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9" r:id="rId5"/>
    <p:sldId id="5019" r:id="rId6"/>
    <p:sldId id="293" r:id="rId7"/>
    <p:sldId id="5023" r:id="rId8"/>
    <p:sldId id="5018" r:id="rId9"/>
    <p:sldId id="5024" r:id="rId10"/>
    <p:sldId id="5025" r:id="rId11"/>
    <p:sldId id="5026" r:id="rId12"/>
    <p:sldId id="290" r:id="rId13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70" autoAdjust="0"/>
  </p:normalViewPr>
  <p:slideViewPr>
    <p:cSldViewPr snapToGrid="0">
      <p:cViewPr varScale="1">
        <p:scale>
          <a:sx n="96" d="100"/>
          <a:sy n="96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C9EA-38C2-4396-95C9-70EE78E4A4A7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05B0-6AA2-435A-A98C-7991E460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2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87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40000"/>
              </a:lnSpc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88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21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40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97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26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05B0-6AA2-435A-A98C-7991E4603A3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2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601B-8CA5-4AEC-81B6-344E01F7C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8BCAA-1106-4CC9-AC98-C680E9D0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D946D-35C0-4A34-9A72-26557DB7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9F21-A43A-4470-90F5-469A5059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46BB7-4EE3-4608-A461-84D1DAA6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529A-516C-4F78-ADA6-90D6956A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1D561-4C9D-4CFA-9CB0-703F75589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B5F-F5B8-4049-97F0-9E88BAE0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6BEC-185A-4D40-977A-C588286D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96C1-ED6E-426B-9364-C91BFB70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0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C29A94-7FB8-4B08-A575-78927A387D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268" y="1932088"/>
            <a:ext cx="4148359" cy="2608602"/>
          </a:xfrm>
          <a:custGeom>
            <a:avLst/>
            <a:gdLst>
              <a:gd name="connsiteX0" fmla="*/ 0 w 4148359"/>
              <a:gd name="connsiteY0" fmla="*/ 0 h 2608602"/>
              <a:gd name="connsiteX1" fmla="*/ 4148359 w 4148359"/>
              <a:gd name="connsiteY1" fmla="*/ 0 h 2608602"/>
              <a:gd name="connsiteX2" fmla="*/ 4148359 w 4148359"/>
              <a:gd name="connsiteY2" fmla="*/ 2608602 h 2608602"/>
              <a:gd name="connsiteX3" fmla="*/ 0 w 4148359"/>
              <a:gd name="connsiteY3" fmla="*/ 2608602 h 26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359" h="2608602">
                <a:moveTo>
                  <a:pt x="0" y="0"/>
                </a:moveTo>
                <a:lnTo>
                  <a:pt x="4148359" y="0"/>
                </a:lnTo>
                <a:lnTo>
                  <a:pt x="4148359" y="2608602"/>
                </a:lnTo>
                <a:lnTo>
                  <a:pt x="0" y="26086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076DEB-E2AE-4FBF-9F43-1F372CA411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63615" y="1932088"/>
            <a:ext cx="4148359" cy="2608602"/>
          </a:xfrm>
          <a:custGeom>
            <a:avLst/>
            <a:gdLst>
              <a:gd name="connsiteX0" fmla="*/ 0 w 4148359"/>
              <a:gd name="connsiteY0" fmla="*/ 0 h 2608602"/>
              <a:gd name="connsiteX1" fmla="*/ 4148359 w 4148359"/>
              <a:gd name="connsiteY1" fmla="*/ 0 h 2608602"/>
              <a:gd name="connsiteX2" fmla="*/ 4148359 w 4148359"/>
              <a:gd name="connsiteY2" fmla="*/ 2608602 h 2608602"/>
              <a:gd name="connsiteX3" fmla="*/ 0 w 4148359"/>
              <a:gd name="connsiteY3" fmla="*/ 2608602 h 26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359" h="2608602">
                <a:moveTo>
                  <a:pt x="0" y="0"/>
                </a:moveTo>
                <a:lnTo>
                  <a:pt x="4148359" y="0"/>
                </a:lnTo>
                <a:lnTo>
                  <a:pt x="4148359" y="2608602"/>
                </a:lnTo>
                <a:lnTo>
                  <a:pt x="0" y="26086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56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C45F99-B430-4C78-9B6A-9B0D70868A5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800" y="658906"/>
            <a:ext cx="5185006" cy="3866203"/>
          </a:xfrm>
          <a:custGeom>
            <a:avLst/>
            <a:gdLst>
              <a:gd name="connsiteX0" fmla="*/ 0 w 5185006"/>
              <a:gd name="connsiteY0" fmla="*/ 0 h 3866203"/>
              <a:gd name="connsiteX1" fmla="*/ 3251905 w 5185006"/>
              <a:gd name="connsiteY1" fmla="*/ 0 h 3866203"/>
              <a:gd name="connsiteX2" fmla="*/ 5185006 w 5185006"/>
              <a:gd name="connsiteY2" fmla="*/ 1933102 h 3866203"/>
              <a:gd name="connsiteX3" fmla="*/ 5185006 w 5185006"/>
              <a:gd name="connsiteY3" fmla="*/ 3866203 h 3866203"/>
              <a:gd name="connsiteX4" fmla="*/ 1933102 w 5185006"/>
              <a:gd name="connsiteY4" fmla="*/ 3866203 h 3866203"/>
              <a:gd name="connsiteX5" fmla="*/ 0 w 5185006"/>
              <a:gd name="connsiteY5" fmla="*/ 1933102 h 386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006" h="3866203">
                <a:moveTo>
                  <a:pt x="0" y="0"/>
                </a:moveTo>
                <a:lnTo>
                  <a:pt x="3251905" y="0"/>
                </a:lnTo>
                <a:lnTo>
                  <a:pt x="5185006" y="1933102"/>
                </a:lnTo>
                <a:lnTo>
                  <a:pt x="5185006" y="3866203"/>
                </a:lnTo>
                <a:lnTo>
                  <a:pt x="1933102" y="3866203"/>
                </a:lnTo>
                <a:lnTo>
                  <a:pt x="0" y="1933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29509A-7F01-428D-9130-B93E4A0791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21196" y="658905"/>
            <a:ext cx="5185006" cy="3866203"/>
          </a:xfrm>
          <a:custGeom>
            <a:avLst/>
            <a:gdLst>
              <a:gd name="connsiteX0" fmla="*/ 0 w 5185006"/>
              <a:gd name="connsiteY0" fmla="*/ 0 h 3866203"/>
              <a:gd name="connsiteX1" fmla="*/ 3251905 w 5185006"/>
              <a:gd name="connsiteY1" fmla="*/ 0 h 3866203"/>
              <a:gd name="connsiteX2" fmla="*/ 5185006 w 5185006"/>
              <a:gd name="connsiteY2" fmla="*/ 1933102 h 3866203"/>
              <a:gd name="connsiteX3" fmla="*/ 5185006 w 5185006"/>
              <a:gd name="connsiteY3" fmla="*/ 3866203 h 3866203"/>
              <a:gd name="connsiteX4" fmla="*/ 1933102 w 5185006"/>
              <a:gd name="connsiteY4" fmla="*/ 3866203 h 3866203"/>
              <a:gd name="connsiteX5" fmla="*/ 0 w 5185006"/>
              <a:gd name="connsiteY5" fmla="*/ 1933102 h 386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006" h="3866203">
                <a:moveTo>
                  <a:pt x="0" y="0"/>
                </a:moveTo>
                <a:lnTo>
                  <a:pt x="3251905" y="0"/>
                </a:lnTo>
                <a:lnTo>
                  <a:pt x="5185006" y="1933102"/>
                </a:lnTo>
                <a:lnTo>
                  <a:pt x="5185006" y="3866203"/>
                </a:lnTo>
                <a:lnTo>
                  <a:pt x="1933102" y="3866203"/>
                </a:lnTo>
                <a:lnTo>
                  <a:pt x="0" y="1933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7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0E551E-7458-4CDF-8B94-E16B183F43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79265" y="936322"/>
            <a:ext cx="4021743" cy="2492679"/>
          </a:xfrm>
          <a:custGeom>
            <a:avLst/>
            <a:gdLst>
              <a:gd name="connsiteX0" fmla="*/ 0 w 4021743"/>
              <a:gd name="connsiteY0" fmla="*/ 0 h 2492679"/>
              <a:gd name="connsiteX1" fmla="*/ 4021743 w 4021743"/>
              <a:gd name="connsiteY1" fmla="*/ 0 h 2492679"/>
              <a:gd name="connsiteX2" fmla="*/ 4021743 w 4021743"/>
              <a:gd name="connsiteY2" fmla="*/ 2492679 h 2492679"/>
              <a:gd name="connsiteX3" fmla="*/ 0 w 4021743"/>
              <a:gd name="connsiteY3" fmla="*/ 2492679 h 24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1743" h="2492679">
                <a:moveTo>
                  <a:pt x="0" y="0"/>
                </a:moveTo>
                <a:lnTo>
                  <a:pt x="4021743" y="0"/>
                </a:lnTo>
                <a:lnTo>
                  <a:pt x="4021743" y="2492679"/>
                </a:lnTo>
                <a:lnTo>
                  <a:pt x="0" y="249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067925-A6D7-4BC8-A363-E68BF2233C2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79264" y="3429001"/>
            <a:ext cx="4021743" cy="2492679"/>
          </a:xfrm>
          <a:custGeom>
            <a:avLst/>
            <a:gdLst>
              <a:gd name="connsiteX0" fmla="*/ 0 w 4021743"/>
              <a:gd name="connsiteY0" fmla="*/ 0 h 2492679"/>
              <a:gd name="connsiteX1" fmla="*/ 4021743 w 4021743"/>
              <a:gd name="connsiteY1" fmla="*/ 0 h 2492679"/>
              <a:gd name="connsiteX2" fmla="*/ 4021743 w 4021743"/>
              <a:gd name="connsiteY2" fmla="*/ 2492679 h 2492679"/>
              <a:gd name="connsiteX3" fmla="*/ 0 w 4021743"/>
              <a:gd name="connsiteY3" fmla="*/ 2492679 h 24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1743" h="2492679">
                <a:moveTo>
                  <a:pt x="0" y="0"/>
                </a:moveTo>
                <a:lnTo>
                  <a:pt x="4021743" y="0"/>
                </a:lnTo>
                <a:lnTo>
                  <a:pt x="4021743" y="2492679"/>
                </a:lnTo>
                <a:lnTo>
                  <a:pt x="0" y="249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78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483195-8657-42B0-89CF-A73A857484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6022" y="836023"/>
            <a:ext cx="5447211" cy="5172890"/>
          </a:xfrm>
          <a:custGeom>
            <a:avLst/>
            <a:gdLst>
              <a:gd name="connsiteX0" fmla="*/ 0 w 5447211"/>
              <a:gd name="connsiteY0" fmla="*/ 0 h 5172890"/>
              <a:gd name="connsiteX1" fmla="*/ 5447211 w 5447211"/>
              <a:gd name="connsiteY1" fmla="*/ 0 h 5172890"/>
              <a:gd name="connsiteX2" fmla="*/ 5447211 w 5447211"/>
              <a:gd name="connsiteY2" fmla="*/ 5172890 h 5172890"/>
              <a:gd name="connsiteX3" fmla="*/ 0 w 5447211"/>
              <a:gd name="connsiteY3" fmla="*/ 5172890 h 517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7211" h="5172890">
                <a:moveTo>
                  <a:pt x="0" y="0"/>
                </a:moveTo>
                <a:lnTo>
                  <a:pt x="5447211" y="0"/>
                </a:lnTo>
                <a:lnTo>
                  <a:pt x="5447211" y="5172890"/>
                </a:lnTo>
                <a:lnTo>
                  <a:pt x="0" y="51728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96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6E4EF2-4AE6-44A3-9935-29C07EA056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45193" y="1861745"/>
            <a:ext cx="3295558" cy="2130360"/>
          </a:xfrm>
          <a:custGeom>
            <a:avLst/>
            <a:gdLst>
              <a:gd name="connsiteX0" fmla="*/ 0 w 3295558"/>
              <a:gd name="connsiteY0" fmla="*/ 0 h 2130360"/>
              <a:gd name="connsiteX1" fmla="*/ 3295558 w 3295558"/>
              <a:gd name="connsiteY1" fmla="*/ 0 h 2130360"/>
              <a:gd name="connsiteX2" fmla="*/ 3295558 w 3295558"/>
              <a:gd name="connsiteY2" fmla="*/ 2130360 h 2130360"/>
              <a:gd name="connsiteX3" fmla="*/ 0 w 3295558"/>
              <a:gd name="connsiteY3" fmla="*/ 2130360 h 21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558" h="2130360">
                <a:moveTo>
                  <a:pt x="0" y="0"/>
                </a:moveTo>
                <a:lnTo>
                  <a:pt x="3295558" y="0"/>
                </a:lnTo>
                <a:lnTo>
                  <a:pt x="3295558" y="2130360"/>
                </a:lnTo>
                <a:lnTo>
                  <a:pt x="0" y="2130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D45E1A-2A3F-485C-BE98-61C9D2096D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48221" y="1861745"/>
            <a:ext cx="3295558" cy="2130360"/>
          </a:xfrm>
          <a:custGeom>
            <a:avLst/>
            <a:gdLst>
              <a:gd name="connsiteX0" fmla="*/ 0 w 3295558"/>
              <a:gd name="connsiteY0" fmla="*/ 0 h 2130360"/>
              <a:gd name="connsiteX1" fmla="*/ 3295558 w 3295558"/>
              <a:gd name="connsiteY1" fmla="*/ 0 h 2130360"/>
              <a:gd name="connsiteX2" fmla="*/ 3295558 w 3295558"/>
              <a:gd name="connsiteY2" fmla="*/ 2130360 h 2130360"/>
              <a:gd name="connsiteX3" fmla="*/ 0 w 3295558"/>
              <a:gd name="connsiteY3" fmla="*/ 2130360 h 21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558" h="2130360">
                <a:moveTo>
                  <a:pt x="0" y="0"/>
                </a:moveTo>
                <a:lnTo>
                  <a:pt x="3295558" y="0"/>
                </a:lnTo>
                <a:lnTo>
                  <a:pt x="3295558" y="2130360"/>
                </a:lnTo>
                <a:lnTo>
                  <a:pt x="0" y="2130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A8783F1-844A-48AF-AAD2-4C420BC7F9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51249" y="1861745"/>
            <a:ext cx="3295558" cy="4362839"/>
          </a:xfrm>
          <a:custGeom>
            <a:avLst/>
            <a:gdLst>
              <a:gd name="connsiteX0" fmla="*/ 0 w 3295558"/>
              <a:gd name="connsiteY0" fmla="*/ 0 h 4362839"/>
              <a:gd name="connsiteX1" fmla="*/ 3295558 w 3295558"/>
              <a:gd name="connsiteY1" fmla="*/ 0 h 4362839"/>
              <a:gd name="connsiteX2" fmla="*/ 3295558 w 3295558"/>
              <a:gd name="connsiteY2" fmla="*/ 4362839 h 4362839"/>
              <a:gd name="connsiteX3" fmla="*/ 0 w 3295558"/>
              <a:gd name="connsiteY3" fmla="*/ 4362839 h 436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558" h="4362839">
                <a:moveTo>
                  <a:pt x="0" y="0"/>
                </a:moveTo>
                <a:lnTo>
                  <a:pt x="3295558" y="0"/>
                </a:lnTo>
                <a:lnTo>
                  <a:pt x="3295558" y="4362839"/>
                </a:lnTo>
                <a:lnTo>
                  <a:pt x="0" y="4362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FDF056-84E9-429E-A03D-6A8C26B7BB5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45193" y="4094224"/>
            <a:ext cx="3295558" cy="2130360"/>
          </a:xfrm>
          <a:custGeom>
            <a:avLst/>
            <a:gdLst>
              <a:gd name="connsiteX0" fmla="*/ 0 w 3295558"/>
              <a:gd name="connsiteY0" fmla="*/ 0 h 2130360"/>
              <a:gd name="connsiteX1" fmla="*/ 3295558 w 3295558"/>
              <a:gd name="connsiteY1" fmla="*/ 0 h 2130360"/>
              <a:gd name="connsiteX2" fmla="*/ 3295558 w 3295558"/>
              <a:gd name="connsiteY2" fmla="*/ 2130360 h 2130360"/>
              <a:gd name="connsiteX3" fmla="*/ 0 w 3295558"/>
              <a:gd name="connsiteY3" fmla="*/ 2130360 h 21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558" h="2130360">
                <a:moveTo>
                  <a:pt x="0" y="0"/>
                </a:moveTo>
                <a:lnTo>
                  <a:pt x="3295558" y="0"/>
                </a:lnTo>
                <a:lnTo>
                  <a:pt x="3295558" y="2130360"/>
                </a:lnTo>
                <a:lnTo>
                  <a:pt x="0" y="2130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1F8689F-2723-4177-AB45-E5C9090551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48221" y="4094224"/>
            <a:ext cx="3295558" cy="2130360"/>
          </a:xfrm>
          <a:custGeom>
            <a:avLst/>
            <a:gdLst>
              <a:gd name="connsiteX0" fmla="*/ 0 w 3295558"/>
              <a:gd name="connsiteY0" fmla="*/ 0 h 2130360"/>
              <a:gd name="connsiteX1" fmla="*/ 3295558 w 3295558"/>
              <a:gd name="connsiteY1" fmla="*/ 0 h 2130360"/>
              <a:gd name="connsiteX2" fmla="*/ 3295558 w 3295558"/>
              <a:gd name="connsiteY2" fmla="*/ 2130360 h 2130360"/>
              <a:gd name="connsiteX3" fmla="*/ 0 w 3295558"/>
              <a:gd name="connsiteY3" fmla="*/ 2130360 h 21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558" h="2130360">
                <a:moveTo>
                  <a:pt x="0" y="0"/>
                </a:moveTo>
                <a:lnTo>
                  <a:pt x="3295558" y="0"/>
                </a:lnTo>
                <a:lnTo>
                  <a:pt x="3295558" y="2130360"/>
                </a:lnTo>
                <a:lnTo>
                  <a:pt x="0" y="2130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9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5B096A8-DE8E-49AE-BF27-534B08590B7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01841" y="4027461"/>
            <a:ext cx="3087832" cy="2077454"/>
          </a:xfrm>
          <a:custGeom>
            <a:avLst/>
            <a:gdLst>
              <a:gd name="connsiteX0" fmla="*/ 0 w 3087832"/>
              <a:gd name="connsiteY0" fmla="*/ 0 h 2077454"/>
              <a:gd name="connsiteX1" fmla="*/ 3087832 w 3087832"/>
              <a:gd name="connsiteY1" fmla="*/ 0 h 2077454"/>
              <a:gd name="connsiteX2" fmla="*/ 3087832 w 3087832"/>
              <a:gd name="connsiteY2" fmla="*/ 2077454 h 2077454"/>
              <a:gd name="connsiteX3" fmla="*/ 0 w 3087832"/>
              <a:gd name="connsiteY3" fmla="*/ 2077454 h 2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77454">
                <a:moveTo>
                  <a:pt x="0" y="0"/>
                </a:moveTo>
                <a:lnTo>
                  <a:pt x="3087832" y="0"/>
                </a:lnTo>
                <a:lnTo>
                  <a:pt x="3087832" y="2077454"/>
                </a:lnTo>
                <a:lnTo>
                  <a:pt x="0" y="2077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D42D33-FA83-46FF-98B1-B21C9D6697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52084" y="1828919"/>
            <a:ext cx="3087832" cy="4275996"/>
          </a:xfrm>
          <a:custGeom>
            <a:avLst/>
            <a:gdLst>
              <a:gd name="connsiteX0" fmla="*/ 0 w 3087832"/>
              <a:gd name="connsiteY0" fmla="*/ 0 h 4275996"/>
              <a:gd name="connsiteX1" fmla="*/ 3087832 w 3087832"/>
              <a:gd name="connsiteY1" fmla="*/ 0 h 4275996"/>
              <a:gd name="connsiteX2" fmla="*/ 3087832 w 3087832"/>
              <a:gd name="connsiteY2" fmla="*/ 4275996 h 4275996"/>
              <a:gd name="connsiteX3" fmla="*/ 0 w 3087832"/>
              <a:gd name="connsiteY3" fmla="*/ 4275996 h 427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4275996">
                <a:moveTo>
                  <a:pt x="0" y="0"/>
                </a:moveTo>
                <a:lnTo>
                  <a:pt x="3087832" y="0"/>
                </a:lnTo>
                <a:lnTo>
                  <a:pt x="3087832" y="4275996"/>
                </a:lnTo>
                <a:lnTo>
                  <a:pt x="0" y="4275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AACC8FD-EA2B-4CFA-88F5-B74F64A200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02327" y="4027462"/>
            <a:ext cx="3087832" cy="2077454"/>
          </a:xfrm>
          <a:custGeom>
            <a:avLst/>
            <a:gdLst>
              <a:gd name="connsiteX0" fmla="*/ 0 w 3087832"/>
              <a:gd name="connsiteY0" fmla="*/ 0 h 2077454"/>
              <a:gd name="connsiteX1" fmla="*/ 3087832 w 3087832"/>
              <a:gd name="connsiteY1" fmla="*/ 0 h 2077454"/>
              <a:gd name="connsiteX2" fmla="*/ 3087832 w 3087832"/>
              <a:gd name="connsiteY2" fmla="*/ 2077454 h 2077454"/>
              <a:gd name="connsiteX3" fmla="*/ 0 w 3087832"/>
              <a:gd name="connsiteY3" fmla="*/ 2077454 h 2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77454">
                <a:moveTo>
                  <a:pt x="0" y="0"/>
                </a:moveTo>
                <a:lnTo>
                  <a:pt x="3087832" y="0"/>
                </a:lnTo>
                <a:lnTo>
                  <a:pt x="3087832" y="2077454"/>
                </a:lnTo>
                <a:lnTo>
                  <a:pt x="0" y="2077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A718E3B-B7CB-46A5-AE63-E20246D6AE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01841" y="1828918"/>
            <a:ext cx="3087832" cy="2036618"/>
          </a:xfrm>
          <a:custGeom>
            <a:avLst/>
            <a:gdLst>
              <a:gd name="connsiteX0" fmla="*/ 0 w 3087832"/>
              <a:gd name="connsiteY0" fmla="*/ 0 h 2036618"/>
              <a:gd name="connsiteX1" fmla="*/ 3087832 w 3087832"/>
              <a:gd name="connsiteY1" fmla="*/ 0 h 2036618"/>
              <a:gd name="connsiteX2" fmla="*/ 3087832 w 3087832"/>
              <a:gd name="connsiteY2" fmla="*/ 2036618 h 2036618"/>
              <a:gd name="connsiteX3" fmla="*/ 0 w 3087832"/>
              <a:gd name="connsiteY3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36618">
                <a:moveTo>
                  <a:pt x="0" y="0"/>
                </a:moveTo>
                <a:lnTo>
                  <a:pt x="3087832" y="0"/>
                </a:lnTo>
                <a:lnTo>
                  <a:pt x="3087832" y="2036618"/>
                </a:lnTo>
                <a:lnTo>
                  <a:pt x="0" y="2036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B56BA4-3027-40A1-AD1F-568B2A50BBF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02327" y="1828919"/>
            <a:ext cx="3087832" cy="2036618"/>
          </a:xfrm>
          <a:custGeom>
            <a:avLst/>
            <a:gdLst>
              <a:gd name="connsiteX0" fmla="*/ 0 w 3087832"/>
              <a:gd name="connsiteY0" fmla="*/ 0 h 2036618"/>
              <a:gd name="connsiteX1" fmla="*/ 3087832 w 3087832"/>
              <a:gd name="connsiteY1" fmla="*/ 0 h 2036618"/>
              <a:gd name="connsiteX2" fmla="*/ 3087832 w 3087832"/>
              <a:gd name="connsiteY2" fmla="*/ 2036618 h 2036618"/>
              <a:gd name="connsiteX3" fmla="*/ 0 w 3087832"/>
              <a:gd name="connsiteY3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832" h="2036618">
                <a:moveTo>
                  <a:pt x="0" y="0"/>
                </a:moveTo>
                <a:lnTo>
                  <a:pt x="3087832" y="0"/>
                </a:lnTo>
                <a:lnTo>
                  <a:pt x="3087832" y="2036618"/>
                </a:lnTo>
                <a:lnTo>
                  <a:pt x="0" y="2036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2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36328B-FCFF-4481-85AC-D4854BFFEF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6827" y="1938642"/>
            <a:ext cx="4894172" cy="3569290"/>
          </a:xfrm>
          <a:custGeom>
            <a:avLst/>
            <a:gdLst>
              <a:gd name="connsiteX0" fmla="*/ 0 w 4894172"/>
              <a:gd name="connsiteY0" fmla="*/ 0 h 3569290"/>
              <a:gd name="connsiteX1" fmla="*/ 4894172 w 4894172"/>
              <a:gd name="connsiteY1" fmla="*/ 0 h 3569290"/>
              <a:gd name="connsiteX2" fmla="*/ 4894172 w 4894172"/>
              <a:gd name="connsiteY2" fmla="*/ 3569290 h 3569290"/>
              <a:gd name="connsiteX3" fmla="*/ 0 w 4894172"/>
              <a:gd name="connsiteY3" fmla="*/ 3569290 h 35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172" h="3569290">
                <a:moveTo>
                  <a:pt x="0" y="0"/>
                </a:moveTo>
                <a:lnTo>
                  <a:pt x="4894172" y="0"/>
                </a:lnTo>
                <a:lnTo>
                  <a:pt x="4894172" y="3569290"/>
                </a:lnTo>
                <a:lnTo>
                  <a:pt x="0" y="3569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5828D2-1A3E-4EBC-A335-5C4815E7BDA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1001" y="1938642"/>
            <a:ext cx="4894172" cy="3569290"/>
          </a:xfrm>
          <a:custGeom>
            <a:avLst/>
            <a:gdLst>
              <a:gd name="connsiteX0" fmla="*/ 0 w 4894172"/>
              <a:gd name="connsiteY0" fmla="*/ 0 h 3569290"/>
              <a:gd name="connsiteX1" fmla="*/ 4894172 w 4894172"/>
              <a:gd name="connsiteY1" fmla="*/ 0 h 3569290"/>
              <a:gd name="connsiteX2" fmla="*/ 4894172 w 4894172"/>
              <a:gd name="connsiteY2" fmla="*/ 3569290 h 3569290"/>
              <a:gd name="connsiteX3" fmla="*/ 0 w 4894172"/>
              <a:gd name="connsiteY3" fmla="*/ 3569290 h 35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172" h="3569290">
                <a:moveTo>
                  <a:pt x="0" y="0"/>
                </a:moveTo>
                <a:lnTo>
                  <a:pt x="4894172" y="0"/>
                </a:lnTo>
                <a:lnTo>
                  <a:pt x="4894172" y="3569290"/>
                </a:lnTo>
                <a:lnTo>
                  <a:pt x="0" y="3569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ED8C-B07E-4D72-80E4-1C1B1A4240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668002" y="6366984"/>
            <a:ext cx="68579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1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0C36EF-8497-4610-9638-1BD48BCB62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96198" y="1891430"/>
            <a:ext cx="3296954" cy="3270170"/>
          </a:xfrm>
          <a:custGeom>
            <a:avLst/>
            <a:gdLst>
              <a:gd name="connsiteX0" fmla="*/ 0 w 3296954"/>
              <a:gd name="connsiteY0" fmla="*/ 0 h 3270170"/>
              <a:gd name="connsiteX1" fmla="*/ 3296954 w 3296954"/>
              <a:gd name="connsiteY1" fmla="*/ 0 h 3270170"/>
              <a:gd name="connsiteX2" fmla="*/ 3296954 w 3296954"/>
              <a:gd name="connsiteY2" fmla="*/ 3270170 h 3270170"/>
              <a:gd name="connsiteX3" fmla="*/ 0 w 3296954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954" h="3270170">
                <a:moveTo>
                  <a:pt x="0" y="0"/>
                </a:moveTo>
                <a:lnTo>
                  <a:pt x="3296954" y="0"/>
                </a:lnTo>
                <a:lnTo>
                  <a:pt x="3296954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DDB655-E4A2-406D-9DE1-B66490F6DA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47524" y="1891430"/>
            <a:ext cx="3296954" cy="3270170"/>
          </a:xfrm>
          <a:custGeom>
            <a:avLst/>
            <a:gdLst>
              <a:gd name="connsiteX0" fmla="*/ 0 w 3296954"/>
              <a:gd name="connsiteY0" fmla="*/ 0 h 3270170"/>
              <a:gd name="connsiteX1" fmla="*/ 3296954 w 3296954"/>
              <a:gd name="connsiteY1" fmla="*/ 0 h 3270170"/>
              <a:gd name="connsiteX2" fmla="*/ 3296954 w 3296954"/>
              <a:gd name="connsiteY2" fmla="*/ 3270170 h 3270170"/>
              <a:gd name="connsiteX3" fmla="*/ 0 w 3296954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954" h="3270170">
                <a:moveTo>
                  <a:pt x="0" y="0"/>
                </a:moveTo>
                <a:lnTo>
                  <a:pt x="3296954" y="0"/>
                </a:lnTo>
                <a:lnTo>
                  <a:pt x="3296954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1F309F5-B4C6-4438-BC1C-EEFAEE1EF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850" y="1891430"/>
            <a:ext cx="3296954" cy="3270170"/>
          </a:xfrm>
          <a:custGeom>
            <a:avLst/>
            <a:gdLst>
              <a:gd name="connsiteX0" fmla="*/ 0 w 3296954"/>
              <a:gd name="connsiteY0" fmla="*/ 0 h 3270170"/>
              <a:gd name="connsiteX1" fmla="*/ 3296954 w 3296954"/>
              <a:gd name="connsiteY1" fmla="*/ 0 h 3270170"/>
              <a:gd name="connsiteX2" fmla="*/ 3296954 w 3296954"/>
              <a:gd name="connsiteY2" fmla="*/ 3270170 h 3270170"/>
              <a:gd name="connsiteX3" fmla="*/ 0 w 3296954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954" h="3270170">
                <a:moveTo>
                  <a:pt x="0" y="0"/>
                </a:moveTo>
                <a:lnTo>
                  <a:pt x="3296954" y="0"/>
                </a:lnTo>
                <a:lnTo>
                  <a:pt x="3296954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ED8C-B07E-4D72-80E4-1C1B1A4240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668002" y="6366984"/>
            <a:ext cx="68579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33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E947303-ED3E-43E2-AE54-28BFF49320B5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723901" y="1891430"/>
            <a:ext cx="2545915" cy="3270170"/>
          </a:xfrm>
          <a:custGeom>
            <a:avLst/>
            <a:gdLst>
              <a:gd name="connsiteX0" fmla="*/ 0 w 2545915"/>
              <a:gd name="connsiteY0" fmla="*/ 0 h 3270170"/>
              <a:gd name="connsiteX1" fmla="*/ 2545915 w 2545915"/>
              <a:gd name="connsiteY1" fmla="*/ 0 h 3270170"/>
              <a:gd name="connsiteX2" fmla="*/ 2545915 w 2545915"/>
              <a:gd name="connsiteY2" fmla="*/ 3270170 h 3270170"/>
              <a:gd name="connsiteX3" fmla="*/ 0 w 2545915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15" h="3270170">
                <a:moveTo>
                  <a:pt x="0" y="0"/>
                </a:moveTo>
                <a:lnTo>
                  <a:pt x="2545915" y="0"/>
                </a:lnTo>
                <a:lnTo>
                  <a:pt x="2545915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AB1AA79-2198-486A-9EB9-1DFFA738D6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56663" y="1891430"/>
            <a:ext cx="2545915" cy="3270170"/>
          </a:xfrm>
          <a:custGeom>
            <a:avLst/>
            <a:gdLst>
              <a:gd name="connsiteX0" fmla="*/ 0 w 2545915"/>
              <a:gd name="connsiteY0" fmla="*/ 0 h 3270170"/>
              <a:gd name="connsiteX1" fmla="*/ 2545915 w 2545915"/>
              <a:gd name="connsiteY1" fmla="*/ 0 h 3270170"/>
              <a:gd name="connsiteX2" fmla="*/ 2545915 w 2545915"/>
              <a:gd name="connsiteY2" fmla="*/ 3270170 h 3270170"/>
              <a:gd name="connsiteX3" fmla="*/ 0 w 2545915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15" h="3270170">
                <a:moveTo>
                  <a:pt x="0" y="0"/>
                </a:moveTo>
                <a:lnTo>
                  <a:pt x="2545915" y="0"/>
                </a:lnTo>
                <a:lnTo>
                  <a:pt x="2545915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D620AE-4C70-4B6F-9EA8-B330BD198E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9425" y="1891430"/>
            <a:ext cx="2545915" cy="3270170"/>
          </a:xfrm>
          <a:custGeom>
            <a:avLst/>
            <a:gdLst>
              <a:gd name="connsiteX0" fmla="*/ 0 w 2545915"/>
              <a:gd name="connsiteY0" fmla="*/ 0 h 3270170"/>
              <a:gd name="connsiteX1" fmla="*/ 2545915 w 2545915"/>
              <a:gd name="connsiteY1" fmla="*/ 0 h 3270170"/>
              <a:gd name="connsiteX2" fmla="*/ 2545915 w 2545915"/>
              <a:gd name="connsiteY2" fmla="*/ 3270170 h 3270170"/>
              <a:gd name="connsiteX3" fmla="*/ 0 w 2545915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15" h="3270170">
                <a:moveTo>
                  <a:pt x="0" y="0"/>
                </a:moveTo>
                <a:lnTo>
                  <a:pt x="2545915" y="0"/>
                </a:lnTo>
                <a:lnTo>
                  <a:pt x="2545915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ECD73D0-DF28-4E27-B529-D94A4527FE3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22187" y="1891430"/>
            <a:ext cx="2545915" cy="3270170"/>
          </a:xfrm>
          <a:custGeom>
            <a:avLst/>
            <a:gdLst>
              <a:gd name="connsiteX0" fmla="*/ 0 w 2545915"/>
              <a:gd name="connsiteY0" fmla="*/ 0 h 3270170"/>
              <a:gd name="connsiteX1" fmla="*/ 2545915 w 2545915"/>
              <a:gd name="connsiteY1" fmla="*/ 0 h 3270170"/>
              <a:gd name="connsiteX2" fmla="*/ 2545915 w 2545915"/>
              <a:gd name="connsiteY2" fmla="*/ 3270170 h 3270170"/>
              <a:gd name="connsiteX3" fmla="*/ 0 w 2545915"/>
              <a:gd name="connsiteY3" fmla="*/ 3270170 h 327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15" h="3270170">
                <a:moveTo>
                  <a:pt x="0" y="0"/>
                </a:moveTo>
                <a:lnTo>
                  <a:pt x="2545915" y="0"/>
                </a:lnTo>
                <a:lnTo>
                  <a:pt x="2545915" y="3270170"/>
                </a:lnTo>
                <a:lnTo>
                  <a:pt x="0" y="3270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ED8C-B07E-4D72-80E4-1C1B1A4240C7}"/>
              </a:ext>
            </a:extLst>
          </p:cNvPr>
          <p:cNvSpPr>
            <a:spLocks noGrp="1"/>
          </p:cNvSpPr>
          <p:nvPr userDrawn="1">
            <p:ph type="sldNum" sz="quarter" idx="22"/>
          </p:nvPr>
        </p:nvSpPr>
        <p:spPr>
          <a:xfrm>
            <a:off x="10668002" y="6366984"/>
            <a:ext cx="68579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8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BF0321D-E442-4079-A292-86425E671F3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63381" y="3517411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DE32BE3B-8D90-431C-BEAB-1DD9A022C8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336593" y="3517411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332DF375-7C84-4EA7-8514-CA07791B2F1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509805" y="3517411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B2C6A3B0-5B9D-4D2E-96BC-E5E862A8352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63381" y="675250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C4F9CF1-1BFD-438C-BFBF-6A4547DA96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36593" y="675250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830DBFCD-B873-40E0-92D8-B2438E1CEDA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509805" y="675250"/>
            <a:ext cx="1996394" cy="2665343"/>
          </a:xfrm>
          <a:custGeom>
            <a:avLst/>
            <a:gdLst>
              <a:gd name="connsiteX0" fmla="*/ 0 w 1996394"/>
              <a:gd name="connsiteY0" fmla="*/ 0 h 2665343"/>
              <a:gd name="connsiteX1" fmla="*/ 1996394 w 1996394"/>
              <a:gd name="connsiteY1" fmla="*/ 0 h 2665343"/>
              <a:gd name="connsiteX2" fmla="*/ 1996394 w 1996394"/>
              <a:gd name="connsiteY2" fmla="*/ 2665343 h 2665343"/>
              <a:gd name="connsiteX3" fmla="*/ 0 w 1996394"/>
              <a:gd name="connsiteY3" fmla="*/ 2665343 h 266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94" h="2665343">
                <a:moveTo>
                  <a:pt x="0" y="0"/>
                </a:moveTo>
                <a:lnTo>
                  <a:pt x="1996394" y="0"/>
                </a:lnTo>
                <a:lnTo>
                  <a:pt x="1996394" y="2665343"/>
                </a:lnTo>
                <a:lnTo>
                  <a:pt x="0" y="266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ED8C-B07E-4D72-80E4-1C1B1A4240C7}"/>
              </a:ext>
            </a:extLst>
          </p:cNvPr>
          <p:cNvSpPr>
            <a:spLocks noGrp="1"/>
          </p:cNvSpPr>
          <p:nvPr userDrawn="1">
            <p:ph type="sldNum" sz="quarter" idx="22"/>
          </p:nvPr>
        </p:nvSpPr>
        <p:spPr>
          <a:xfrm>
            <a:off x="10668002" y="6366984"/>
            <a:ext cx="68579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C24E3-6369-4188-908F-EF8A5ED1A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EFABC-FD8A-426E-B766-7E5ECF62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216EF-64EE-4B5F-9449-C03D82B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6D53E-A955-497B-BF21-67CB5988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7913-350E-46B0-9EF7-A0995BA4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29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B59A1D-2E29-430E-B64F-5916EC25A3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54880" y="0"/>
            <a:ext cx="7437120" cy="6858000"/>
          </a:xfrm>
          <a:custGeom>
            <a:avLst/>
            <a:gdLst>
              <a:gd name="connsiteX0" fmla="*/ 0 w 7437120"/>
              <a:gd name="connsiteY0" fmla="*/ 0 h 6858000"/>
              <a:gd name="connsiteX1" fmla="*/ 7437120 w 7437120"/>
              <a:gd name="connsiteY1" fmla="*/ 0 h 6858000"/>
              <a:gd name="connsiteX2" fmla="*/ 7437120 w 7437120"/>
              <a:gd name="connsiteY2" fmla="*/ 6858000 h 6858000"/>
              <a:gd name="connsiteX3" fmla="*/ 0 w 7437120"/>
              <a:gd name="connsiteY3" fmla="*/ 6858000 h 6858000"/>
              <a:gd name="connsiteX4" fmla="*/ 443779 w 7437120"/>
              <a:gd name="connsiteY4" fmla="*/ 3364992 h 6858000"/>
              <a:gd name="connsiteX5" fmla="*/ 0 w 74371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7120" h="6858000">
                <a:moveTo>
                  <a:pt x="0" y="0"/>
                </a:moveTo>
                <a:lnTo>
                  <a:pt x="7437120" y="0"/>
                </a:lnTo>
                <a:lnTo>
                  <a:pt x="7437120" y="6858000"/>
                </a:lnTo>
                <a:lnTo>
                  <a:pt x="0" y="6858000"/>
                </a:lnTo>
                <a:cubicBezTo>
                  <a:pt x="251539" y="5788914"/>
                  <a:pt x="435809" y="4809363"/>
                  <a:pt x="443779" y="3364992"/>
                </a:cubicBezTo>
                <a:cubicBezTo>
                  <a:pt x="398219" y="1669923"/>
                  <a:pt x="251539" y="98831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1B11814-C951-417D-A18C-9E05BC643A0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AF09-E4F5-4E98-BE34-52198777A364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BB47274-1CE8-4C9D-A8C3-8664501A01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83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993FAEF-BD61-43FB-8278-DBCB12A6E6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5800" y="1"/>
            <a:ext cx="3605194" cy="4128191"/>
          </a:xfrm>
          <a:custGeom>
            <a:avLst/>
            <a:gdLst>
              <a:gd name="connsiteX0" fmla="*/ 1072293 w 3605194"/>
              <a:gd name="connsiteY0" fmla="*/ 0 h 4128191"/>
              <a:gd name="connsiteX1" fmla="*/ 3605194 w 3605194"/>
              <a:gd name="connsiteY1" fmla="*/ 0 h 4128191"/>
              <a:gd name="connsiteX2" fmla="*/ 2532901 w 3605194"/>
              <a:gd name="connsiteY2" fmla="*/ 4128191 h 4128191"/>
              <a:gd name="connsiteX3" fmla="*/ 0 w 3605194"/>
              <a:gd name="connsiteY3" fmla="*/ 4128191 h 4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94" h="4128191">
                <a:moveTo>
                  <a:pt x="1072293" y="0"/>
                </a:moveTo>
                <a:lnTo>
                  <a:pt x="3605194" y="0"/>
                </a:lnTo>
                <a:lnTo>
                  <a:pt x="2532901" y="4128191"/>
                </a:lnTo>
                <a:lnTo>
                  <a:pt x="0" y="412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15B41A-4C98-48D2-A7BC-53CDC80B48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19469" y="1"/>
            <a:ext cx="3605194" cy="4128191"/>
          </a:xfrm>
          <a:custGeom>
            <a:avLst/>
            <a:gdLst>
              <a:gd name="connsiteX0" fmla="*/ 1072293 w 3605194"/>
              <a:gd name="connsiteY0" fmla="*/ 0 h 4128191"/>
              <a:gd name="connsiteX1" fmla="*/ 3605194 w 3605194"/>
              <a:gd name="connsiteY1" fmla="*/ 0 h 4128191"/>
              <a:gd name="connsiteX2" fmla="*/ 2532901 w 3605194"/>
              <a:gd name="connsiteY2" fmla="*/ 4128191 h 4128191"/>
              <a:gd name="connsiteX3" fmla="*/ 0 w 3605194"/>
              <a:gd name="connsiteY3" fmla="*/ 4128191 h 4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94" h="4128191">
                <a:moveTo>
                  <a:pt x="1072293" y="0"/>
                </a:moveTo>
                <a:lnTo>
                  <a:pt x="3605194" y="0"/>
                </a:lnTo>
                <a:lnTo>
                  <a:pt x="2532901" y="4128191"/>
                </a:lnTo>
                <a:lnTo>
                  <a:pt x="0" y="412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B5054B-9CDB-40E0-A1F7-BA804FC526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53137" y="1"/>
            <a:ext cx="3605194" cy="4128191"/>
          </a:xfrm>
          <a:custGeom>
            <a:avLst/>
            <a:gdLst>
              <a:gd name="connsiteX0" fmla="*/ 1072293 w 3605194"/>
              <a:gd name="connsiteY0" fmla="*/ 0 h 4128191"/>
              <a:gd name="connsiteX1" fmla="*/ 3605194 w 3605194"/>
              <a:gd name="connsiteY1" fmla="*/ 0 h 4128191"/>
              <a:gd name="connsiteX2" fmla="*/ 2532901 w 3605194"/>
              <a:gd name="connsiteY2" fmla="*/ 4128191 h 4128191"/>
              <a:gd name="connsiteX3" fmla="*/ 0 w 3605194"/>
              <a:gd name="connsiteY3" fmla="*/ 4128191 h 4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94" h="4128191">
                <a:moveTo>
                  <a:pt x="1072293" y="0"/>
                </a:moveTo>
                <a:lnTo>
                  <a:pt x="3605194" y="0"/>
                </a:lnTo>
                <a:lnTo>
                  <a:pt x="2532901" y="4128191"/>
                </a:lnTo>
                <a:lnTo>
                  <a:pt x="0" y="412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07A5EF-AF24-47A1-B95C-065FC32629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86806" y="1"/>
            <a:ext cx="3605194" cy="4128191"/>
          </a:xfrm>
          <a:custGeom>
            <a:avLst/>
            <a:gdLst>
              <a:gd name="connsiteX0" fmla="*/ 1072293 w 3605194"/>
              <a:gd name="connsiteY0" fmla="*/ 0 h 4128191"/>
              <a:gd name="connsiteX1" fmla="*/ 3605194 w 3605194"/>
              <a:gd name="connsiteY1" fmla="*/ 0 h 4128191"/>
              <a:gd name="connsiteX2" fmla="*/ 2532901 w 3605194"/>
              <a:gd name="connsiteY2" fmla="*/ 4128191 h 4128191"/>
              <a:gd name="connsiteX3" fmla="*/ 0 w 3605194"/>
              <a:gd name="connsiteY3" fmla="*/ 4128191 h 4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94" h="4128191">
                <a:moveTo>
                  <a:pt x="1072293" y="0"/>
                </a:moveTo>
                <a:lnTo>
                  <a:pt x="3605194" y="0"/>
                </a:lnTo>
                <a:lnTo>
                  <a:pt x="2532901" y="4128191"/>
                </a:lnTo>
                <a:lnTo>
                  <a:pt x="0" y="412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1B11814-C951-417D-A18C-9E05BC643A0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AF09-E4F5-4E98-BE34-52198777A364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BB47274-1CE8-4C9D-A8C3-8664501A01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0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FCDE8-31D1-44EE-8EFD-A9E7644F71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629BA8-BB36-428B-9F7B-D5C12C6076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FB62-C63F-4D79-BCF4-C63FFB23E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1F-2486-4833-94BB-70C78593D69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04E5-94EB-49E8-9C77-DB7739CAA6D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6C2F-0FD7-474D-B5AE-3D8DB744C6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854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FCDE8-31D1-44EE-8EFD-A9E7644F71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629BA8-BB36-428B-9F7B-D5C12C6076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FB62-C63F-4D79-BCF4-C63FFB23E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1F-2486-4833-94BB-70C78593D69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04E5-94EB-49E8-9C77-DB7739CAA6D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6C2F-0FD7-474D-B5AE-3D8DB744C6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68C7-B762-4B50-973F-AF228F22DF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E5085208-96A5-4BFD-BA4C-0528EA0C51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64C3EBF-8627-4FA6-8457-4E386E2DDA6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65432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E125D5-FDF8-4673-8CCF-176B04080D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4C0E42-5D46-46B3-8C62-5B49F8E2B8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82745C8-E027-4141-85F8-FB946C1A7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800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9BA123-35AF-4242-B6D4-22278776DD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351F-3B83-4A03-A8AA-D4E5224388BB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E31A0-CDF0-4FF6-86A9-F826A8DFFE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B82F59-C7C0-44D4-A874-5615F13351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E1A1-51CF-4CB8-AD81-A4A4CD223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53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EB92AF6-9E45-4F75-8E9C-33AF500C8A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9464" y="0"/>
            <a:ext cx="2722536" cy="4555671"/>
          </a:xfrm>
          <a:custGeom>
            <a:avLst/>
            <a:gdLst>
              <a:gd name="connsiteX0" fmla="*/ 0 w 2722536"/>
              <a:gd name="connsiteY0" fmla="*/ 0 h 4555671"/>
              <a:gd name="connsiteX1" fmla="*/ 2722536 w 2722536"/>
              <a:gd name="connsiteY1" fmla="*/ 0 h 4555671"/>
              <a:gd name="connsiteX2" fmla="*/ 2722536 w 2722536"/>
              <a:gd name="connsiteY2" fmla="*/ 4555671 h 4555671"/>
              <a:gd name="connsiteX3" fmla="*/ 0 w 2722536"/>
              <a:gd name="connsiteY3" fmla="*/ 4555671 h 455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536" h="4555671">
                <a:moveTo>
                  <a:pt x="0" y="0"/>
                </a:moveTo>
                <a:lnTo>
                  <a:pt x="2722536" y="0"/>
                </a:lnTo>
                <a:lnTo>
                  <a:pt x="2722536" y="4555671"/>
                </a:lnTo>
                <a:lnTo>
                  <a:pt x="0" y="45556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26670C-8495-48D3-A257-DBF7D3A0F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" y="2302330"/>
            <a:ext cx="2722536" cy="4555671"/>
          </a:xfrm>
          <a:custGeom>
            <a:avLst/>
            <a:gdLst>
              <a:gd name="connsiteX0" fmla="*/ 0 w 2722536"/>
              <a:gd name="connsiteY0" fmla="*/ 0 h 4555671"/>
              <a:gd name="connsiteX1" fmla="*/ 2722536 w 2722536"/>
              <a:gd name="connsiteY1" fmla="*/ 0 h 4555671"/>
              <a:gd name="connsiteX2" fmla="*/ 2722536 w 2722536"/>
              <a:gd name="connsiteY2" fmla="*/ 4555671 h 4555671"/>
              <a:gd name="connsiteX3" fmla="*/ 0 w 2722536"/>
              <a:gd name="connsiteY3" fmla="*/ 4555671 h 455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536" h="4555671">
                <a:moveTo>
                  <a:pt x="0" y="0"/>
                </a:moveTo>
                <a:lnTo>
                  <a:pt x="2722536" y="0"/>
                </a:lnTo>
                <a:lnTo>
                  <a:pt x="2722536" y="4555671"/>
                </a:lnTo>
                <a:lnTo>
                  <a:pt x="0" y="45556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211069C-0E64-4669-A14C-4DF5926F68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80108" y="0"/>
            <a:ext cx="5031784" cy="6431797"/>
          </a:xfrm>
          <a:custGeom>
            <a:avLst/>
            <a:gdLst>
              <a:gd name="connsiteX0" fmla="*/ 0 w 5031784"/>
              <a:gd name="connsiteY0" fmla="*/ 0 h 6431797"/>
              <a:gd name="connsiteX1" fmla="*/ 5031784 w 5031784"/>
              <a:gd name="connsiteY1" fmla="*/ 0 h 6431797"/>
              <a:gd name="connsiteX2" fmla="*/ 5031784 w 5031784"/>
              <a:gd name="connsiteY2" fmla="*/ 6431797 h 6431797"/>
              <a:gd name="connsiteX3" fmla="*/ 0 w 5031784"/>
              <a:gd name="connsiteY3" fmla="*/ 6431797 h 643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784" h="6431797">
                <a:moveTo>
                  <a:pt x="0" y="0"/>
                </a:moveTo>
                <a:lnTo>
                  <a:pt x="5031784" y="0"/>
                </a:lnTo>
                <a:lnTo>
                  <a:pt x="5031784" y="6431797"/>
                </a:lnTo>
                <a:lnTo>
                  <a:pt x="0" y="6431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9BA123-35AF-4242-B6D4-22278776DD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351F-3B83-4A03-A8AA-D4E5224388BB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E31A0-CDF0-4FF6-86A9-F826A8DFFE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B82F59-C7C0-44D4-A874-5615F13351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E1A1-51CF-4CB8-AD81-A4A4CD223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66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4487453" y="4176549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1044239" y="1843535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4487452" y="1843535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7930668" y="1843535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7930667" y="4176549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1044238" y="4176549"/>
            <a:ext cx="3217092" cy="2116421"/>
          </a:xfrm>
          <a:custGeom>
            <a:avLst/>
            <a:gdLst>
              <a:gd name="connsiteX0" fmla="*/ 0 w 3217092"/>
              <a:gd name="connsiteY0" fmla="*/ 0 h 2116421"/>
              <a:gd name="connsiteX1" fmla="*/ 3217092 w 3217092"/>
              <a:gd name="connsiteY1" fmla="*/ 0 h 2116421"/>
              <a:gd name="connsiteX2" fmla="*/ 3217092 w 3217092"/>
              <a:gd name="connsiteY2" fmla="*/ 2116421 h 2116421"/>
              <a:gd name="connsiteX3" fmla="*/ 0 w 3217092"/>
              <a:gd name="connsiteY3" fmla="*/ 2116421 h 211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092" h="2116421">
                <a:moveTo>
                  <a:pt x="0" y="0"/>
                </a:moveTo>
                <a:lnTo>
                  <a:pt x="3217092" y="0"/>
                </a:lnTo>
                <a:lnTo>
                  <a:pt x="3217092" y="2116421"/>
                </a:lnTo>
                <a:lnTo>
                  <a:pt x="0" y="21164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3A3EA8-F538-4758-BA44-09A8B88740E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E12A-1CCA-4DE5-966D-FFBBFAFC28DC}" type="datetime1">
              <a:rPr lang="en-US" smtClean="0"/>
              <a:t>2/29/2024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DA7649-B1DC-463D-A6A2-35FBCD09B23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589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92843" y="3931938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85585" y="3931938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78326" y="3931938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0101" y="3931938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92843" y="1890367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85585" y="1890367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78326" y="1890367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1" y="1890367"/>
            <a:ext cx="2513575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2895A6-E50D-4BB0-979D-B669CC8734E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D4FF-D851-44D8-8DFD-657569603ABA}" type="datetime1">
              <a:rPr lang="en-US" smtClean="0"/>
              <a:t>2/29/2024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6644B72-F306-4887-AE91-499807148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40A242-7204-49FF-B340-C962255166E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D685-B443-4DF7-AEBC-0AF9790824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31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4A7AED9-CB23-4FF9-82B4-B26BFA7145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20599" y="5286012"/>
            <a:ext cx="3143976" cy="1571988"/>
          </a:xfrm>
          <a:custGeom>
            <a:avLst/>
            <a:gdLst>
              <a:gd name="connsiteX0" fmla="*/ 1571988 w 3143976"/>
              <a:gd name="connsiteY0" fmla="*/ 0 h 1571988"/>
              <a:gd name="connsiteX1" fmla="*/ 3143976 w 3143976"/>
              <a:gd name="connsiteY1" fmla="*/ 1571988 h 1571988"/>
              <a:gd name="connsiteX2" fmla="*/ 0 w 3143976"/>
              <a:gd name="connsiteY2" fmla="*/ 1571988 h 157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976" h="1571988">
                <a:moveTo>
                  <a:pt x="1571988" y="0"/>
                </a:moveTo>
                <a:lnTo>
                  <a:pt x="3143976" y="1571988"/>
                </a:lnTo>
                <a:lnTo>
                  <a:pt x="0" y="15719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75B24E2-9CA8-4848-AC00-9047B96FC2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0599" y="0"/>
            <a:ext cx="3143976" cy="1571988"/>
          </a:xfrm>
          <a:custGeom>
            <a:avLst/>
            <a:gdLst>
              <a:gd name="connsiteX0" fmla="*/ 0 w 3143976"/>
              <a:gd name="connsiteY0" fmla="*/ 0 h 1571988"/>
              <a:gd name="connsiteX1" fmla="*/ 3143976 w 3143976"/>
              <a:gd name="connsiteY1" fmla="*/ 0 h 1571988"/>
              <a:gd name="connsiteX2" fmla="*/ 1571988 w 3143976"/>
              <a:gd name="connsiteY2" fmla="*/ 1571988 h 157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976" h="1571988">
                <a:moveTo>
                  <a:pt x="0" y="0"/>
                </a:moveTo>
                <a:lnTo>
                  <a:pt x="3143976" y="0"/>
                </a:lnTo>
                <a:lnTo>
                  <a:pt x="1571988" y="15719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3FB0939-9582-48E4-8626-B42CC16022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82199" y="1852600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D425C33-2A4F-440B-9B9B-A47F0D47B7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1809" y="1850004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EC2C9B1-8BC5-4DD7-B959-82C5C835D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407" y="132649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9948E65-1BBF-4A93-834B-C5C295729E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602" y="132649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CEA5842-F48A-4E8F-9006-AEFF27E68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34407" y="3569955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245DFE3-A704-46D8-9279-C8F012D869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9602" y="3569955"/>
            <a:ext cx="3157992" cy="3157992"/>
          </a:xfrm>
          <a:custGeom>
            <a:avLst/>
            <a:gdLst>
              <a:gd name="connsiteX0" fmla="*/ 1578996 w 3157992"/>
              <a:gd name="connsiteY0" fmla="*/ 0 h 3157992"/>
              <a:gd name="connsiteX1" fmla="*/ 3157992 w 3157992"/>
              <a:gd name="connsiteY1" fmla="*/ 1578996 h 3157992"/>
              <a:gd name="connsiteX2" fmla="*/ 1578996 w 3157992"/>
              <a:gd name="connsiteY2" fmla="*/ 3157992 h 3157992"/>
              <a:gd name="connsiteX3" fmla="*/ 0 w 3157992"/>
              <a:gd name="connsiteY3" fmla="*/ 1578996 h 31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92" h="3157992">
                <a:moveTo>
                  <a:pt x="1578996" y="0"/>
                </a:moveTo>
                <a:lnTo>
                  <a:pt x="3157992" y="1578996"/>
                </a:lnTo>
                <a:lnTo>
                  <a:pt x="1578996" y="3157992"/>
                </a:lnTo>
                <a:lnTo>
                  <a:pt x="0" y="157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B38CEBB-F948-41C0-8EA1-8309E5173FA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53CC-16C9-4797-90E0-97EB355FC58B}" type="datetime1">
              <a:rPr lang="en-US" smtClean="0"/>
              <a:t>2/29/2024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568BC8-F40C-490C-BD9D-BCCE58EE95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23E83C-6CCA-45E2-8627-294193527B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2392-26CF-4DAC-8639-236BBC9525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5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CFCFD57-EAEF-4793-8180-1AD61FBEA76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18167" y="4073797"/>
            <a:ext cx="2230674" cy="2222837"/>
          </a:xfrm>
          <a:custGeom>
            <a:avLst/>
            <a:gdLst>
              <a:gd name="connsiteX0" fmla="*/ 0 w 2230674"/>
              <a:gd name="connsiteY0" fmla="*/ 0 h 2222837"/>
              <a:gd name="connsiteX1" fmla="*/ 2230674 w 2230674"/>
              <a:gd name="connsiteY1" fmla="*/ 0 h 2222837"/>
              <a:gd name="connsiteX2" fmla="*/ 2230674 w 2230674"/>
              <a:gd name="connsiteY2" fmla="*/ 2222837 h 2222837"/>
              <a:gd name="connsiteX3" fmla="*/ 0 w 2230674"/>
              <a:gd name="connsiteY3" fmla="*/ 2222837 h 22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674" h="2222837">
                <a:moveTo>
                  <a:pt x="0" y="0"/>
                </a:moveTo>
                <a:lnTo>
                  <a:pt x="2230674" y="0"/>
                </a:lnTo>
                <a:lnTo>
                  <a:pt x="2230674" y="2222837"/>
                </a:lnTo>
                <a:lnTo>
                  <a:pt x="0" y="2222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AB4523A-19FC-4E71-9524-4D079ABCBF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405753" y="4073798"/>
            <a:ext cx="2230674" cy="2222837"/>
          </a:xfrm>
          <a:custGeom>
            <a:avLst/>
            <a:gdLst>
              <a:gd name="connsiteX0" fmla="*/ 0 w 2230674"/>
              <a:gd name="connsiteY0" fmla="*/ 0 h 2222837"/>
              <a:gd name="connsiteX1" fmla="*/ 2230674 w 2230674"/>
              <a:gd name="connsiteY1" fmla="*/ 0 h 2222837"/>
              <a:gd name="connsiteX2" fmla="*/ 2230674 w 2230674"/>
              <a:gd name="connsiteY2" fmla="*/ 2222837 h 2222837"/>
              <a:gd name="connsiteX3" fmla="*/ 0 w 2230674"/>
              <a:gd name="connsiteY3" fmla="*/ 2222837 h 22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674" h="2222837">
                <a:moveTo>
                  <a:pt x="0" y="0"/>
                </a:moveTo>
                <a:lnTo>
                  <a:pt x="2230674" y="0"/>
                </a:lnTo>
                <a:lnTo>
                  <a:pt x="2230674" y="2222837"/>
                </a:lnTo>
                <a:lnTo>
                  <a:pt x="0" y="2222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0F9122A-50ED-4A78-BF0F-E30A6E635C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18167" y="1801823"/>
            <a:ext cx="4518260" cy="2222838"/>
          </a:xfrm>
          <a:custGeom>
            <a:avLst/>
            <a:gdLst>
              <a:gd name="connsiteX0" fmla="*/ 0 w 4518260"/>
              <a:gd name="connsiteY0" fmla="*/ 0 h 2222838"/>
              <a:gd name="connsiteX1" fmla="*/ 4518260 w 4518260"/>
              <a:gd name="connsiteY1" fmla="*/ 0 h 2222838"/>
              <a:gd name="connsiteX2" fmla="*/ 4518260 w 4518260"/>
              <a:gd name="connsiteY2" fmla="*/ 2222838 h 2222838"/>
              <a:gd name="connsiteX3" fmla="*/ 0 w 4518260"/>
              <a:gd name="connsiteY3" fmla="*/ 2222838 h 22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8260" h="2222838">
                <a:moveTo>
                  <a:pt x="0" y="0"/>
                </a:moveTo>
                <a:lnTo>
                  <a:pt x="4518260" y="0"/>
                </a:lnTo>
                <a:lnTo>
                  <a:pt x="4518260" y="2222838"/>
                </a:lnTo>
                <a:lnTo>
                  <a:pt x="0" y="22228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EB6197C-B9DE-4FB8-B818-029F5EBB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5573" y="1801825"/>
            <a:ext cx="2230674" cy="2222837"/>
          </a:xfrm>
          <a:custGeom>
            <a:avLst/>
            <a:gdLst>
              <a:gd name="connsiteX0" fmla="*/ 0 w 2230674"/>
              <a:gd name="connsiteY0" fmla="*/ 0 h 2222837"/>
              <a:gd name="connsiteX1" fmla="*/ 2230674 w 2230674"/>
              <a:gd name="connsiteY1" fmla="*/ 0 h 2222837"/>
              <a:gd name="connsiteX2" fmla="*/ 2230674 w 2230674"/>
              <a:gd name="connsiteY2" fmla="*/ 2222837 h 2222837"/>
              <a:gd name="connsiteX3" fmla="*/ 0 w 2230674"/>
              <a:gd name="connsiteY3" fmla="*/ 2222837 h 22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674" h="2222837">
                <a:moveTo>
                  <a:pt x="0" y="0"/>
                </a:moveTo>
                <a:lnTo>
                  <a:pt x="2230674" y="0"/>
                </a:lnTo>
                <a:lnTo>
                  <a:pt x="2230674" y="2222837"/>
                </a:lnTo>
                <a:lnTo>
                  <a:pt x="0" y="2222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1B75311E-81D1-485E-ACA1-888008FEA0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55573" y="4073798"/>
            <a:ext cx="2230674" cy="2222837"/>
          </a:xfrm>
          <a:custGeom>
            <a:avLst/>
            <a:gdLst>
              <a:gd name="connsiteX0" fmla="*/ 0 w 2230674"/>
              <a:gd name="connsiteY0" fmla="*/ 0 h 2222837"/>
              <a:gd name="connsiteX1" fmla="*/ 2230674 w 2230674"/>
              <a:gd name="connsiteY1" fmla="*/ 0 h 2222837"/>
              <a:gd name="connsiteX2" fmla="*/ 2230674 w 2230674"/>
              <a:gd name="connsiteY2" fmla="*/ 2222837 h 2222837"/>
              <a:gd name="connsiteX3" fmla="*/ 0 w 2230674"/>
              <a:gd name="connsiteY3" fmla="*/ 2222837 h 22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674" h="2222837">
                <a:moveTo>
                  <a:pt x="0" y="0"/>
                </a:moveTo>
                <a:lnTo>
                  <a:pt x="2230674" y="0"/>
                </a:lnTo>
                <a:lnTo>
                  <a:pt x="2230674" y="2222837"/>
                </a:lnTo>
                <a:lnTo>
                  <a:pt x="0" y="2222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5D52306-89FC-463E-B367-C59DA536643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36870" y="1801823"/>
            <a:ext cx="2230674" cy="4494811"/>
          </a:xfrm>
          <a:custGeom>
            <a:avLst/>
            <a:gdLst>
              <a:gd name="connsiteX0" fmla="*/ 0 w 2230674"/>
              <a:gd name="connsiteY0" fmla="*/ 0 h 4494811"/>
              <a:gd name="connsiteX1" fmla="*/ 2230674 w 2230674"/>
              <a:gd name="connsiteY1" fmla="*/ 0 h 4494811"/>
              <a:gd name="connsiteX2" fmla="*/ 2230674 w 2230674"/>
              <a:gd name="connsiteY2" fmla="*/ 4494811 h 4494811"/>
              <a:gd name="connsiteX3" fmla="*/ 0 w 2230674"/>
              <a:gd name="connsiteY3" fmla="*/ 4494811 h 449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674" h="4494811">
                <a:moveTo>
                  <a:pt x="0" y="0"/>
                </a:moveTo>
                <a:lnTo>
                  <a:pt x="2230674" y="0"/>
                </a:lnTo>
                <a:lnTo>
                  <a:pt x="2230674" y="4494811"/>
                </a:lnTo>
                <a:lnTo>
                  <a:pt x="0" y="44948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B38CEBB-F948-41C0-8EA1-8309E5173FA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53CC-16C9-4797-90E0-97EB355FC58B}" type="datetime1">
              <a:rPr lang="en-US" smtClean="0"/>
              <a:t>2/29/2024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568BC8-F40C-490C-BD9D-BCCE58EE95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23E83C-6CCA-45E2-8627-294193527B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2392-26CF-4DAC-8639-236BBC9525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CBAE6-E2C4-4458-B703-296077D90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3534" y="1871384"/>
            <a:ext cx="1724933" cy="1724933"/>
          </a:xfrm>
          <a:custGeom>
            <a:avLst/>
            <a:gdLst>
              <a:gd name="connsiteX0" fmla="*/ 862468 w 1724933"/>
              <a:gd name="connsiteY0" fmla="*/ 0 h 1724933"/>
              <a:gd name="connsiteX1" fmla="*/ 1724933 w 1724933"/>
              <a:gd name="connsiteY1" fmla="*/ 862468 h 1724933"/>
              <a:gd name="connsiteX2" fmla="*/ 862468 w 1724933"/>
              <a:gd name="connsiteY2" fmla="*/ 1724933 h 1724933"/>
              <a:gd name="connsiteX3" fmla="*/ 0 w 1724933"/>
              <a:gd name="connsiteY3" fmla="*/ 862468 h 1724933"/>
              <a:gd name="connsiteX4" fmla="*/ 862468 w 1724933"/>
              <a:gd name="connsiteY4" fmla="*/ 0 h 17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933" h="1724933">
                <a:moveTo>
                  <a:pt x="862468" y="0"/>
                </a:moveTo>
                <a:cubicBezTo>
                  <a:pt x="1338794" y="0"/>
                  <a:pt x="1724933" y="386140"/>
                  <a:pt x="1724933" y="862468"/>
                </a:cubicBezTo>
                <a:cubicBezTo>
                  <a:pt x="1724933" y="1338794"/>
                  <a:pt x="1338794" y="1724933"/>
                  <a:pt x="862468" y="1724933"/>
                </a:cubicBezTo>
                <a:cubicBezTo>
                  <a:pt x="386140" y="1724933"/>
                  <a:pt x="0" y="1338794"/>
                  <a:pt x="0" y="862468"/>
                </a:cubicBezTo>
                <a:cubicBezTo>
                  <a:pt x="0" y="386140"/>
                  <a:pt x="386140" y="0"/>
                  <a:pt x="8624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62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7DFAD1-1F8B-40C9-9020-8E4F058F7F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82766" y="694102"/>
            <a:ext cx="2534345" cy="1803594"/>
          </a:xfrm>
          <a:custGeom>
            <a:avLst/>
            <a:gdLst>
              <a:gd name="connsiteX0" fmla="*/ 0 w 2534345"/>
              <a:gd name="connsiteY0" fmla="*/ 0 h 1803594"/>
              <a:gd name="connsiteX1" fmla="*/ 2534345 w 2534345"/>
              <a:gd name="connsiteY1" fmla="*/ 0 h 1803594"/>
              <a:gd name="connsiteX2" fmla="*/ 2534345 w 2534345"/>
              <a:gd name="connsiteY2" fmla="*/ 1803594 h 1803594"/>
              <a:gd name="connsiteX3" fmla="*/ 0 w 2534345"/>
              <a:gd name="connsiteY3" fmla="*/ 1803594 h 180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345" h="1803594">
                <a:moveTo>
                  <a:pt x="0" y="0"/>
                </a:moveTo>
                <a:lnTo>
                  <a:pt x="2534345" y="0"/>
                </a:lnTo>
                <a:lnTo>
                  <a:pt x="2534345" y="1803594"/>
                </a:lnTo>
                <a:lnTo>
                  <a:pt x="0" y="18035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78DFFA-18F3-445D-8B9D-B9579F5765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90639" y="2643668"/>
            <a:ext cx="5226471" cy="3520231"/>
          </a:xfrm>
          <a:custGeom>
            <a:avLst/>
            <a:gdLst>
              <a:gd name="connsiteX0" fmla="*/ 0 w 5226471"/>
              <a:gd name="connsiteY0" fmla="*/ 0 h 3520231"/>
              <a:gd name="connsiteX1" fmla="*/ 5226471 w 5226471"/>
              <a:gd name="connsiteY1" fmla="*/ 0 h 3520231"/>
              <a:gd name="connsiteX2" fmla="*/ 5226471 w 5226471"/>
              <a:gd name="connsiteY2" fmla="*/ 3520231 h 3520231"/>
              <a:gd name="connsiteX3" fmla="*/ 0 w 5226471"/>
              <a:gd name="connsiteY3" fmla="*/ 3520231 h 352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471" h="3520231">
                <a:moveTo>
                  <a:pt x="0" y="0"/>
                </a:moveTo>
                <a:lnTo>
                  <a:pt x="5226471" y="0"/>
                </a:lnTo>
                <a:lnTo>
                  <a:pt x="5226471" y="3520231"/>
                </a:lnTo>
                <a:lnTo>
                  <a:pt x="0" y="3520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BC9BA0-3358-421D-836E-7BC0AD611BA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74892" y="694102"/>
            <a:ext cx="5226471" cy="3520231"/>
          </a:xfrm>
          <a:custGeom>
            <a:avLst/>
            <a:gdLst>
              <a:gd name="connsiteX0" fmla="*/ 0 w 5226471"/>
              <a:gd name="connsiteY0" fmla="*/ 0 h 3520231"/>
              <a:gd name="connsiteX1" fmla="*/ 5226471 w 5226471"/>
              <a:gd name="connsiteY1" fmla="*/ 0 h 3520231"/>
              <a:gd name="connsiteX2" fmla="*/ 5226471 w 5226471"/>
              <a:gd name="connsiteY2" fmla="*/ 3520231 h 3520231"/>
              <a:gd name="connsiteX3" fmla="*/ 0 w 5226471"/>
              <a:gd name="connsiteY3" fmla="*/ 3520231 h 352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471" h="3520231">
                <a:moveTo>
                  <a:pt x="0" y="0"/>
                </a:moveTo>
                <a:lnTo>
                  <a:pt x="5226471" y="0"/>
                </a:lnTo>
                <a:lnTo>
                  <a:pt x="5226471" y="3520231"/>
                </a:lnTo>
                <a:lnTo>
                  <a:pt x="0" y="3520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20AC24D-9055-49C2-B4EF-363CF7A0A3F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74893" y="4360305"/>
            <a:ext cx="2534345" cy="1803594"/>
          </a:xfrm>
          <a:custGeom>
            <a:avLst/>
            <a:gdLst>
              <a:gd name="connsiteX0" fmla="*/ 0 w 2534345"/>
              <a:gd name="connsiteY0" fmla="*/ 0 h 1803594"/>
              <a:gd name="connsiteX1" fmla="*/ 2534345 w 2534345"/>
              <a:gd name="connsiteY1" fmla="*/ 0 h 1803594"/>
              <a:gd name="connsiteX2" fmla="*/ 2534345 w 2534345"/>
              <a:gd name="connsiteY2" fmla="*/ 1803594 h 1803594"/>
              <a:gd name="connsiteX3" fmla="*/ 0 w 2534345"/>
              <a:gd name="connsiteY3" fmla="*/ 1803594 h 180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345" h="1803594">
                <a:moveTo>
                  <a:pt x="0" y="0"/>
                </a:moveTo>
                <a:lnTo>
                  <a:pt x="2534345" y="0"/>
                </a:lnTo>
                <a:lnTo>
                  <a:pt x="2534345" y="1803594"/>
                </a:lnTo>
                <a:lnTo>
                  <a:pt x="0" y="18035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6840828-8346-4D52-8D70-85CBCDB0D28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867019" y="4360305"/>
            <a:ext cx="2534345" cy="1803594"/>
          </a:xfrm>
          <a:custGeom>
            <a:avLst/>
            <a:gdLst>
              <a:gd name="connsiteX0" fmla="*/ 0 w 2534345"/>
              <a:gd name="connsiteY0" fmla="*/ 0 h 1803594"/>
              <a:gd name="connsiteX1" fmla="*/ 2534345 w 2534345"/>
              <a:gd name="connsiteY1" fmla="*/ 0 h 1803594"/>
              <a:gd name="connsiteX2" fmla="*/ 2534345 w 2534345"/>
              <a:gd name="connsiteY2" fmla="*/ 1803594 h 1803594"/>
              <a:gd name="connsiteX3" fmla="*/ 0 w 2534345"/>
              <a:gd name="connsiteY3" fmla="*/ 1803594 h 180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345" h="1803594">
                <a:moveTo>
                  <a:pt x="0" y="0"/>
                </a:moveTo>
                <a:lnTo>
                  <a:pt x="2534345" y="0"/>
                </a:lnTo>
                <a:lnTo>
                  <a:pt x="2534345" y="1803594"/>
                </a:lnTo>
                <a:lnTo>
                  <a:pt x="0" y="18035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E5FA35B-E640-4B97-B314-3BB2799908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0640" y="694102"/>
            <a:ext cx="2534345" cy="1803594"/>
          </a:xfrm>
          <a:custGeom>
            <a:avLst/>
            <a:gdLst>
              <a:gd name="connsiteX0" fmla="*/ 0 w 2534345"/>
              <a:gd name="connsiteY0" fmla="*/ 0 h 1803594"/>
              <a:gd name="connsiteX1" fmla="*/ 2534345 w 2534345"/>
              <a:gd name="connsiteY1" fmla="*/ 0 h 1803594"/>
              <a:gd name="connsiteX2" fmla="*/ 2534345 w 2534345"/>
              <a:gd name="connsiteY2" fmla="*/ 1803594 h 1803594"/>
              <a:gd name="connsiteX3" fmla="*/ 0 w 2534345"/>
              <a:gd name="connsiteY3" fmla="*/ 1803594 h 180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345" h="1803594">
                <a:moveTo>
                  <a:pt x="0" y="0"/>
                </a:moveTo>
                <a:lnTo>
                  <a:pt x="2534345" y="0"/>
                </a:lnTo>
                <a:lnTo>
                  <a:pt x="2534345" y="1803594"/>
                </a:lnTo>
                <a:lnTo>
                  <a:pt x="0" y="18035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B38CEBB-F948-41C0-8EA1-8309E5173FA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53CC-16C9-4797-90E0-97EB355FC58B}" type="datetime1">
              <a:rPr lang="en-US" smtClean="0"/>
              <a:t>2/29/2024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568BC8-F40C-490C-BD9D-BCCE58EE95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23E83C-6CCA-45E2-8627-294193527B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2392-26CF-4DAC-8639-236BBC9525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5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F62827-9F5A-4F38-AC81-4D1B1E2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C90A0AF-5619-4B37-AC91-B7AA305FBDEB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7B75C-4906-4D3D-84CB-B86A6CAA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B1E343-72D4-4663-B128-87C07721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8A9E68-9A4B-4ED2-B546-4F70D86A90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DF37C5-9CFF-49BD-8532-731ED491A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0646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DF07DE-571F-4749-8EE6-40E2B3FE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242C07-4641-4A94-A19C-A8D4C8B1C328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C16F78-2DCF-4C74-BDCC-4C49D8B4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E6C301-0A52-4B39-B358-97BC598E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D0DBA3-C39D-4991-B3B9-BE712EBD6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56469" y="4572000"/>
            <a:ext cx="3473435" cy="2286000"/>
          </a:xfrm>
          <a:custGeom>
            <a:avLst/>
            <a:gdLst>
              <a:gd name="connsiteX0" fmla="*/ 0 w 3473435"/>
              <a:gd name="connsiteY0" fmla="*/ 0 h 2286000"/>
              <a:gd name="connsiteX1" fmla="*/ 3473435 w 3473435"/>
              <a:gd name="connsiteY1" fmla="*/ 0 h 2286000"/>
              <a:gd name="connsiteX2" fmla="*/ 3473435 w 3473435"/>
              <a:gd name="connsiteY2" fmla="*/ 2286000 h 2286000"/>
              <a:gd name="connsiteX3" fmla="*/ 0 w 347343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435" h="2286000">
                <a:moveTo>
                  <a:pt x="0" y="0"/>
                </a:moveTo>
                <a:lnTo>
                  <a:pt x="3473435" y="0"/>
                </a:lnTo>
                <a:lnTo>
                  <a:pt x="3473435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3EA8AAF-0AB5-4098-A530-1963E2FE5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469" y="1"/>
            <a:ext cx="3473435" cy="2286000"/>
          </a:xfrm>
          <a:custGeom>
            <a:avLst/>
            <a:gdLst>
              <a:gd name="connsiteX0" fmla="*/ 0 w 3473435"/>
              <a:gd name="connsiteY0" fmla="*/ 0 h 2286000"/>
              <a:gd name="connsiteX1" fmla="*/ 3473435 w 3473435"/>
              <a:gd name="connsiteY1" fmla="*/ 0 h 2286000"/>
              <a:gd name="connsiteX2" fmla="*/ 3473435 w 3473435"/>
              <a:gd name="connsiteY2" fmla="*/ 2286000 h 2286000"/>
              <a:gd name="connsiteX3" fmla="*/ 0 w 347343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435" h="2286000">
                <a:moveTo>
                  <a:pt x="0" y="0"/>
                </a:moveTo>
                <a:lnTo>
                  <a:pt x="3473435" y="0"/>
                </a:lnTo>
                <a:lnTo>
                  <a:pt x="3473435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31C972-4F7D-4573-97E0-2CB06086D8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6469" y="2286001"/>
            <a:ext cx="3473435" cy="2286000"/>
          </a:xfrm>
          <a:custGeom>
            <a:avLst/>
            <a:gdLst>
              <a:gd name="connsiteX0" fmla="*/ 0 w 3473435"/>
              <a:gd name="connsiteY0" fmla="*/ 0 h 2286000"/>
              <a:gd name="connsiteX1" fmla="*/ 3473435 w 3473435"/>
              <a:gd name="connsiteY1" fmla="*/ 0 h 2286000"/>
              <a:gd name="connsiteX2" fmla="*/ 3473435 w 3473435"/>
              <a:gd name="connsiteY2" fmla="*/ 2286000 h 2286000"/>
              <a:gd name="connsiteX3" fmla="*/ 0 w 347343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435" h="2286000">
                <a:moveTo>
                  <a:pt x="0" y="0"/>
                </a:moveTo>
                <a:lnTo>
                  <a:pt x="3473435" y="0"/>
                </a:lnTo>
                <a:lnTo>
                  <a:pt x="3473435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0697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27400" y="0"/>
            <a:ext cx="2527300" cy="4254500"/>
          </a:xfrm>
          <a:custGeom>
            <a:avLst/>
            <a:gdLst>
              <a:gd name="connsiteX0" fmla="*/ 0 w 2527300"/>
              <a:gd name="connsiteY0" fmla="*/ 0 h 4254500"/>
              <a:gd name="connsiteX1" fmla="*/ 2527300 w 2527300"/>
              <a:gd name="connsiteY1" fmla="*/ 0 h 4254500"/>
              <a:gd name="connsiteX2" fmla="*/ 2527300 w 2527300"/>
              <a:gd name="connsiteY2" fmla="*/ 4254500 h 4254500"/>
              <a:gd name="connsiteX3" fmla="*/ 0 w 2527300"/>
              <a:gd name="connsiteY3" fmla="*/ 4254500 h 42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254500">
                <a:moveTo>
                  <a:pt x="0" y="0"/>
                </a:moveTo>
                <a:lnTo>
                  <a:pt x="2527300" y="0"/>
                </a:lnTo>
                <a:lnTo>
                  <a:pt x="2527300" y="4254500"/>
                </a:lnTo>
                <a:lnTo>
                  <a:pt x="0" y="425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800" y="0"/>
            <a:ext cx="2527300" cy="2476500"/>
          </a:xfrm>
          <a:custGeom>
            <a:avLst/>
            <a:gdLst>
              <a:gd name="connsiteX0" fmla="*/ 0 w 2527300"/>
              <a:gd name="connsiteY0" fmla="*/ 0 h 2476500"/>
              <a:gd name="connsiteX1" fmla="*/ 2527300 w 2527300"/>
              <a:gd name="connsiteY1" fmla="*/ 0 h 2476500"/>
              <a:gd name="connsiteX2" fmla="*/ 2527300 w 2527300"/>
              <a:gd name="connsiteY2" fmla="*/ 2476500 h 2476500"/>
              <a:gd name="connsiteX3" fmla="*/ 0 w 25273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2476500">
                <a:moveTo>
                  <a:pt x="0" y="0"/>
                </a:moveTo>
                <a:lnTo>
                  <a:pt x="2527300" y="0"/>
                </a:lnTo>
                <a:lnTo>
                  <a:pt x="2527300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329568" y="4381500"/>
            <a:ext cx="2527300" cy="2476500"/>
          </a:xfrm>
          <a:custGeom>
            <a:avLst/>
            <a:gdLst>
              <a:gd name="connsiteX0" fmla="*/ 0 w 2527300"/>
              <a:gd name="connsiteY0" fmla="*/ 0 h 2476500"/>
              <a:gd name="connsiteX1" fmla="*/ 2527300 w 2527300"/>
              <a:gd name="connsiteY1" fmla="*/ 0 h 2476500"/>
              <a:gd name="connsiteX2" fmla="*/ 2527300 w 2527300"/>
              <a:gd name="connsiteY2" fmla="*/ 2476500 h 2476500"/>
              <a:gd name="connsiteX3" fmla="*/ 0 w 25273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2476500">
                <a:moveTo>
                  <a:pt x="0" y="0"/>
                </a:moveTo>
                <a:lnTo>
                  <a:pt x="2527300" y="0"/>
                </a:lnTo>
                <a:lnTo>
                  <a:pt x="2527300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85800" y="2603500"/>
            <a:ext cx="2527300" cy="4254500"/>
          </a:xfrm>
          <a:custGeom>
            <a:avLst/>
            <a:gdLst>
              <a:gd name="connsiteX0" fmla="*/ 0 w 2527300"/>
              <a:gd name="connsiteY0" fmla="*/ 0 h 4254500"/>
              <a:gd name="connsiteX1" fmla="*/ 2527300 w 2527300"/>
              <a:gd name="connsiteY1" fmla="*/ 0 h 4254500"/>
              <a:gd name="connsiteX2" fmla="*/ 2527300 w 2527300"/>
              <a:gd name="connsiteY2" fmla="*/ 4254500 h 4254500"/>
              <a:gd name="connsiteX3" fmla="*/ 0 w 2527300"/>
              <a:gd name="connsiteY3" fmla="*/ 4254500 h 42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254500">
                <a:moveTo>
                  <a:pt x="0" y="0"/>
                </a:moveTo>
                <a:lnTo>
                  <a:pt x="2527300" y="0"/>
                </a:lnTo>
                <a:lnTo>
                  <a:pt x="2527300" y="4254500"/>
                </a:lnTo>
                <a:lnTo>
                  <a:pt x="0" y="425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C1FB6E9-40EC-4C5C-9BFE-8F5C4A21F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15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EFEF8B-755E-481F-AD40-60700D2BFF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45800" y="6356349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D807-4822-487E-8036-52CDC21770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08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7013" y="164386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7013" y="2219219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27014" y="4274050"/>
            <a:ext cx="1890445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3377" y="164386"/>
            <a:ext cx="1890445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63377" y="2746703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63376" y="4799903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459" y="164386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459" y="2219218"/>
            <a:ext cx="1890445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8459" y="4274050"/>
            <a:ext cx="1890445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9987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908659" y="2627746"/>
            <a:ext cx="3690924" cy="4230255"/>
          </a:xfrm>
          <a:custGeom>
            <a:avLst/>
            <a:gdLst>
              <a:gd name="connsiteX0" fmla="*/ 1973611 w 3690924"/>
              <a:gd name="connsiteY0" fmla="*/ 0 h 4230255"/>
              <a:gd name="connsiteX1" fmla="*/ 3690924 w 3690924"/>
              <a:gd name="connsiteY1" fmla="*/ 0 h 4230255"/>
              <a:gd name="connsiteX2" fmla="*/ 1717313 w 3690924"/>
              <a:gd name="connsiteY2" fmla="*/ 4230255 h 4230255"/>
              <a:gd name="connsiteX3" fmla="*/ 0 w 3690924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4" h="4230255">
                <a:moveTo>
                  <a:pt x="1973611" y="0"/>
                </a:moveTo>
                <a:lnTo>
                  <a:pt x="3690924" y="0"/>
                </a:lnTo>
                <a:lnTo>
                  <a:pt x="1717313" y="4230255"/>
                </a:lnTo>
                <a:lnTo>
                  <a:pt x="0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91F5-1595-41C3-BD6C-70BC20F4341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" y="1"/>
            <a:ext cx="3690924" cy="4230255"/>
          </a:xfrm>
          <a:custGeom>
            <a:avLst/>
            <a:gdLst>
              <a:gd name="connsiteX0" fmla="*/ 1973611 w 3690924"/>
              <a:gd name="connsiteY0" fmla="*/ 0 h 4230255"/>
              <a:gd name="connsiteX1" fmla="*/ 3690924 w 3690924"/>
              <a:gd name="connsiteY1" fmla="*/ 0 h 4230255"/>
              <a:gd name="connsiteX2" fmla="*/ 1717313 w 3690924"/>
              <a:gd name="connsiteY2" fmla="*/ 4230255 h 4230255"/>
              <a:gd name="connsiteX3" fmla="*/ 0 w 3690924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4" h="4230255">
                <a:moveTo>
                  <a:pt x="1973611" y="0"/>
                </a:moveTo>
                <a:lnTo>
                  <a:pt x="3690924" y="0"/>
                </a:lnTo>
                <a:lnTo>
                  <a:pt x="1717313" y="4230255"/>
                </a:lnTo>
                <a:lnTo>
                  <a:pt x="0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907892" y="993914"/>
            <a:ext cx="3690924" cy="4230255"/>
          </a:xfrm>
          <a:custGeom>
            <a:avLst/>
            <a:gdLst>
              <a:gd name="connsiteX0" fmla="*/ 1973611 w 3690924"/>
              <a:gd name="connsiteY0" fmla="*/ 0 h 4230255"/>
              <a:gd name="connsiteX1" fmla="*/ 3690924 w 3690924"/>
              <a:gd name="connsiteY1" fmla="*/ 0 h 4230255"/>
              <a:gd name="connsiteX2" fmla="*/ 1717313 w 3690924"/>
              <a:gd name="connsiteY2" fmla="*/ 4230255 h 4230255"/>
              <a:gd name="connsiteX3" fmla="*/ 0 w 3690924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4" h="4230255">
                <a:moveTo>
                  <a:pt x="1973611" y="0"/>
                </a:moveTo>
                <a:lnTo>
                  <a:pt x="3690924" y="0"/>
                </a:lnTo>
                <a:lnTo>
                  <a:pt x="1717313" y="4230255"/>
                </a:lnTo>
                <a:lnTo>
                  <a:pt x="0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03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A92639-75BF-463F-B650-496D4B026B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5913" y="120504"/>
            <a:ext cx="8420175" cy="4713722"/>
          </a:xfrm>
          <a:custGeom>
            <a:avLst/>
            <a:gdLst>
              <a:gd name="connsiteX0" fmla="*/ 4394919 w 8420175"/>
              <a:gd name="connsiteY0" fmla="*/ 4679221 h 4713722"/>
              <a:gd name="connsiteX1" fmla="*/ 4395892 w 8420175"/>
              <a:gd name="connsiteY1" fmla="*/ 4682156 h 4713722"/>
              <a:gd name="connsiteX2" fmla="*/ 4396014 w 8420175"/>
              <a:gd name="connsiteY2" fmla="*/ 4682156 h 4713722"/>
              <a:gd name="connsiteX3" fmla="*/ 4396014 w 8420175"/>
              <a:gd name="connsiteY3" fmla="*/ 4680863 h 4713722"/>
              <a:gd name="connsiteX4" fmla="*/ 4438421 w 8420175"/>
              <a:gd name="connsiteY4" fmla="*/ 4665191 h 4713722"/>
              <a:gd name="connsiteX5" fmla="*/ 4438600 w 8420175"/>
              <a:gd name="connsiteY5" fmla="*/ 4666802 h 4713722"/>
              <a:gd name="connsiteX6" fmla="*/ 4438600 w 8420175"/>
              <a:gd name="connsiteY6" fmla="*/ 4671539 h 4713722"/>
              <a:gd name="connsiteX7" fmla="*/ 4438551 w 8420175"/>
              <a:gd name="connsiteY7" fmla="*/ 4671589 h 4713722"/>
              <a:gd name="connsiteX8" fmla="*/ 4439228 w 8420175"/>
              <a:gd name="connsiteY8" fmla="*/ 4671767 h 4713722"/>
              <a:gd name="connsiteX9" fmla="*/ 4439229 w 8420175"/>
              <a:gd name="connsiteY9" fmla="*/ 4671767 h 4713722"/>
              <a:gd name="connsiteX10" fmla="*/ 4439229 w 8420175"/>
              <a:gd name="connsiteY10" fmla="*/ 4671368 h 4713722"/>
              <a:gd name="connsiteX11" fmla="*/ 4439229 w 8420175"/>
              <a:gd name="connsiteY11" fmla="*/ 4667771 h 4713722"/>
              <a:gd name="connsiteX12" fmla="*/ 4444984 w 8420175"/>
              <a:gd name="connsiteY12" fmla="*/ 4667771 h 4713722"/>
              <a:gd name="connsiteX13" fmla="*/ 4446203 w 8420175"/>
              <a:gd name="connsiteY13" fmla="*/ 4667010 h 4713722"/>
              <a:gd name="connsiteX14" fmla="*/ 4438786 w 8420175"/>
              <a:gd name="connsiteY14" fmla="*/ 4667010 h 4713722"/>
              <a:gd name="connsiteX15" fmla="*/ 4574336 w 8420175"/>
              <a:gd name="connsiteY15" fmla="*/ 4599346 h 4713722"/>
              <a:gd name="connsiteX16" fmla="*/ 4581079 w 8420175"/>
              <a:gd name="connsiteY16" fmla="*/ 4605172 h 4713722"/>
              <a:gd name="connsiteX17" fmla="*/ 4563097 w 8420175"/>
              <a:gd name="connsiteY17" fmla="*/ 4600511 h 4713722"/>
              <a:gd name="connsiteX18" fmla="*/ 4567593 w 8420175"/>
              <a:gd name="connsiteY18" fmla="*/ 4600511 h 4713722"/>
              <a:gd name="connsiteX19" fmla="*/ 4574336 w 8420175"/>
              <a:gd name="connsiteY19" fmla="*/ 4599346 h 4713722"/>
              <a:gd name="connsiteX20" fmla="*/ 4331997 w 8420175"/>
              <a:gd name="connsiteY20" fmla="*/ 4597805 h 4713722"/>
              <a:gd name="connsiteX21" fmla="*/ 4329748 w 8420175"/>
              <a:gd name="connsiteY21" fmla="*/ 4599844 h 4713722"/>
              <a:gd name="connsiteX22" fmla="*/ 4324953 w 8420175"/>
              <a:gd name="connsiteY22" fmla="*/ 4599844 h 4713722"/>
              <a:gd name="connsiteX23" fmla="*/ 4324027 w 8420175"/>
              <a:gd name="connsiteY23" fmla="*/ 4599746 h 4713722"/>
              <a:gd name="connsiteX24" fmla="*/ 4325352 w 8420175"/>
              <a:gd name="connsiteY24" fmla="*/ 4600415 h 4713722"/>
              <a:gd name="connsiteX25" fmla="*/ 4325352 w 8420175"/>
              <a:gd name="connsiteY25" fmla="*/ 4600844 h 4713722"/>
              <a:gd name="connsiteX26" fmla="*/ 4330098 w 8420175"/>
              <a:gd name="connsiteY26" fmla="*/ 4600844 h 4713722"/>
              <a:gd name="connsiteX27" fmla="*/ 4330377 w 8420175"/>
              <a:gd name="connsiteY27" fmla="*/ 4601066 h 4713722"/>
              <a:gd name="connsiteX28" fmla="*/ 4533840 w 8420175"/>
              <a:gd name="connsiteY28" fmla="*/ 4595659 h 4713722"/>
              <a:gd name="connsiteX29" fmla="*/ 4533531 w 8420175"/>
              <a:gd name="connsiteY29" fmla="*/ 4595848 h 4713722"/>
              <a:gd name="connsiteX30" fmla="*/ 4532721 w 8420175"/>
              <a:gd name="connsiteY30" fmla="*/ 4596902 h 4713722"/>
              <a:gd name="connsiteX31" fmla="*/ 4533840 w 8420175"/>
              <a:gd name="connsiteY31" fmla="*/ 4596340 h 4713722"/>
              <a:gd name="connsiteX32" fmla="*/ 4481350 w 8420175"/>
              <a:gd name="connsiteY32" fmla="*/ 4591053 h 4713722"/>
              <a:gd name="connsiteX33" fmla="*/ 4482037 w 8420175"/>
              <a:gd name="connsiteY33" fmla="*/ 4591639 h 4713722"/>
              <a:gd name="connsiteX34" fmla="*/ 4481876 w 8420175"/>
              <a:gd name="connsiteY34" fmla="*/ 4591237 h 4713722"/>
              <a:gd name="connsiteX35" fmla="*/ 4481666 w 8420175"/>
              <a:gd name="connsiteY35" fmla="*/ 4591053 h 4713722"/>
              <a:gd name="connsiteX36" fmla="*/ 4438722 w 8420175"/>
              <a:gd name="connsiteY36" fmla="*/ 4577622 h 4713722"/>
              <a:gd name="connsiteX37" fmla="*/ 4441780 w 8420175"/>
              <a:gd name="connsiteY37" fmla="*/ 4598769 h 4713722"/>
              <a:gd name="connsiteX38" fmla="*/ 4442154 w 8420175"/>
              <a:gd name="connsiteY38" fmla="*/ 4599455 h 4713722"/>
              <a:gd name="connsiteX39" fmla="*/ 4438949 w 8420175"/>
              <a:gd name="connsiteY39" fmla="*/ 4577732 h 4713722"/>
              <a:gd name="connsiteX40" fmla="*/ 4444536 w 8420175"/>
              <a:gd name="connsiteY40" fmla="*/ 4576669 h 4713722"/>
              <a:gd name="connsiteX41" fmla="*/ 4444467 w 8420175"/>
              <a:gd name="connsiteY41" fmla="*/ 4576934 h 4713722"/>
              <a:gd name="connsiteX42" fmla="*/ 4444733 w 8420175"/>
              <a:gd name="connsiteY42" fmla="*/ 4576669 h 4713722"/>
              <a:gd name="connsiteX43" fmla="*/ 4325209 w 8420175"/>
              <a:gd name="connsiteY43" fmla="*/ 4553136 h 4713722"/>
              <a:gd name="connsiteX44" fmla="*/ 4324953 w 8420175"/>
              <a:gd name="connsiteY44" fmla="*/ 4557140 h 4713722"/>
              <a:gd name="connsiteX45" fmla="*/ 4328650 w 8420175"/>
              <a:gd name="connsiteY45" fmla="*/ 4555159 h 4713722"/>
              <a:gd name="connsiteX46" fmla="*/ 4430950 w 8420175"/>
              <a:gd name="connsiteY46" fmla="*/ 4538084 h 4713722"/>
              <a:gd name="connsiteX47" fmla="*/ 4432332 w 8420175"/>
              <a:gd name="connsiteY47" fmla="*/ 4551918 h 4713722"/>
              <a:gd name="connsiteX48" fmla="*/ 4434861 w 8420175"/>
              <a:gd name="connsiteY48" fmla="*/ 4546485 h 4713722"/>
              <a:gd name="connsiteX49" fmla="*/ 4406256 w 8420175"/>
              <a:gd name="connsiteY49" fmla="*/ 4527765 h 4713722"/>
              <a:gd name="connsiteX50" fmla="*/ 4406152 w 8420175"/>
              <a:gd name="connsiteY50" fmla="*/ 4527962 h 4713722"/>
              <a:gd name="connsiteX51" fmla="*/ 4406233 w 8420175"/>
              <a:gd name="connsiteY51" fmla="*/ 4527894 h 4713722"/>
              <a:gd name="connsiteX52" fmla="*/ 4319591 w 8420175"/>
              <a:gd name="connsiteY52" fmla="*/ 4526307 h 4713722"/>
              <a:gd name="connsiteX53" fmla="*/ 4311115 w 8420175"/>
              <a:gd name="connsiteY53" fmla="*/ 4537955 h 4713722"/>
              <a:gd name="connsiteX54" fmla="*/ 4316905 w 8420175"/>
              <a:gd name="connsiteY54" fmla="*/ 4535772 h 4713722"/>
              <a:gd name="connsiteX55" fmla="*/ 4192141 w 8420175"/>
              <a:gd name="connsiteY55" fmla="*/ 4508729 h 4713722"/>
              <a:gd name="connsiteX56" fmla="*/ 4188167 w 8420175"/>
              <a:gd name="connsiteY56" fmla="*/ 4514604 h 4713722"/>
              <a:gd name="connsiteX57" fmla="*/ 4188167 w 8420175"/>
              <a:gd name="connsiteY57" fmla="*/ 4523873 h 4713722"/>
              <a:gd name="connsiteX58" fmla="*/ 4188250 w 8420175"/>
              <a:gd name="connsiteY58" fmla="*/ 4524080 h 4713722"/>
              <a:gd name="connsiteX59" fmla="*/ 4188311 w 8420175"/>
              <a:gd name="connsiteY59" fmla="*/ 4524080 h 4713722"/>
              <a:gd name="connsiteX60" fmla="*/ 4248207 w 8420175"/>
              <a:gd name="connsiteY60" fmla="*/ 4465884 h 4713722"/>
              <a:gd name="connsiteX61" fmla="*/ 4245439 w 8420175"/>
              <a:gd name="connsiteY61" fmla="*/ 4471697 h 4713722"/>
              <a:gd name="connsiteX62" fmla="*/ 4245423 w 8420175"/>
              <a:gd name="connsiteY62" fmla="*/ 4471698 h 4713722"/>
              <a:gd name="connsiteX63" fmla="*/ 4245494 w 8420175"/>
              <a:gd name="connsiteY63" fmla="*/ 4472056 h 4713722"/>
              <a:gd name="connsiteX64" fmla="*/ 4249009 w 8420175"/>
              <a:gd name="connsiteY64" fmla="*/ 4466601 h 4713722"/>
              <a:gd name="connsiteX65" fmla="*/ 4163655 w 8420175"/>
              <a:gd name="connsiteY65" fmla="*/ 4462749 h 4713722"/>
              <a:gd name="connsiteX66" fmla="*/ 4163527 w 8420175"/>
              <a:gd name="connsiteY66" fmla="*/ 4462815 h 4713722"/>
              <a:gd name="connsiteX67" fmla="*/ 4163527 w 8420175"/>
              <a:gd name="connsiteY67" fmla="*/ 4463028 h 4713722"/>
              <a:gd name="connsiteX68" fmla="*/ 4160214 w 8420175"/>
              <a:gd name="connsiteY68" fmla="*/ 4464690 h 4713722"/>
              <a:gd name="connsiteX69" fmla="*/ 4161390 w 8420175"/>
              <a:gd name="connsiteY69" fmla="*/ 4465060 h 4713722"/>
              <a:gd name="connsiteX70" fmla="*/ 4164127 w 8420175"/>
              <a:gd name="connsiteY70" fmla="*/ 4463692 h 4713722"/>
              <a:gd name="connsiteX71" fmla="*/ 4236113 w 8420175"/>
              <a:gd name="connsiteY71" fmla="*/ 4462334 h 4713722"/>
              <a:gd name="connsiteX72" fmla="*/ 4235701 w 8420175"/>
              <a:gd name="connsiteY72" fmla="*/ 4462745 h 4713722"/>
              <a:gd name="connsiteX73" fmla="*/ 4236031 w 8420175"/>
              <a:gd name="connsiteY73" fmla="*/ 4463731 h 4713722"/>
              <a:gd name="connsiteX74" fmla="*/ 3993882 w 8420175"/>
              <a:gd name="connsiteY74" fmla="*/ 4458724 h 4713722"/>
              <a:gd name="connsiteX75" fmla="*/ 3993014 w 8420175"/>
              <a:gd name="connsiteY75" fmla="*/ 4458797 h 4713722"/>
              <a:gd name="connsiteX76" fmla="*/ 3993014 w 8420175"/>
              <a:gd name="connsiteY76" fmla="*/ 4468510 h 4713722"/>
              <a:gd name="connsiteX77" fmla="*/ 3993376 w 8420175"/>
              <a:gd name="connsiteY77" fmla="*/ 4467986 h 4713722"/>
              <a:gd name="connsiteX78" fmla="*/ 3993882 w 8420175"/>
              <a:gd name="connsiteY78" fmla="*/ 4469452 h 4713722"/>
              <a:gd name="connsiteX79" fmla="*/ 3993882 w 8420175"/>
              <a:gd name="connsiteY79" fmla="*/ 4464037 h 4713722"/>
              <a:gd name="connsiteX80" fmla="*/ 3993882 w 8420175"/>
              <a:gd name="connsiteY80" fmla="*/ 4458724 h 4713722"/>
              <a:gd name="connsiteX81" fmla="*/ 4434093 w 8420175"/>
              <a:gd name="connsiteY81" fmla="*/ 4458315 h 4713722"/>
              <a:gd name="connsiteX82" fmla="*/ 4433557 w 8420175"/>
              <a:gd name="connsiteY82" fmla="*/ 4460464 h 4713722"/>
              <a:gd name="connsiteX83" fmla="*/ 4434572 w 8420175"/>
              <a:gd name="connsiteY83" fmla="*/ 4459725 h 4713722"/>
              <a:gd name="connsiteX84" fmla="*/ 4202325 w 8420175"/>
              <a:gd name="connsiteY84" fmla="*/ 4453964 h 4713722"/>
              <a:gd name="connsiteX85" fmla="*/ 4201487 w 8420175"/>
              <a:gd name="connsiteY85" fmla="*/ 4454579 h 4713722"/>
              <a:gd name="connsiteX86" fmla="*/ 4201487 w 8420175"/>
              <a:gd name="connsiteY86" fmla="*/ 4462492 h 4713722"/>
              <a:gd name="connsiteX87" fmla="*/ 4196799 w 8420175"/>
              <a:gd name="connsiteY87" fmla="*/ 4467181 h 4713722"/>
              <a:gd name="connsiteX88" fmla="*/ 4197490 w 8420175"/>
              <a:gd name="connsiteY88" fmla="*/ 4467987 h 4713722"/>
              <a:gd name="connsiteX89" fmla="*/ 4197489 w 8420175"/>
              <a:gd name="connsiteY89" fmla="*/ 4467989 h 4713722"/>
              <a:gd name="connsiteX90" fmla="*/ 4197491 w 8420175"/>
              <a:gd name="connsiteY90" fmla="*/ 4467987 h 4713722"/>
              <a:gd name="connsiteX91" fmla="*/ 4202152 w 8420175"/>
              <a:gd name="connsiteY91" fmla="*/ 4463325 h 4713722"/>
              <a:gd name="connsiteX92" fmla="*/ 4202298 w 8420175"/>
              <a:gd name="connsiteY92" fmla="*/ 4463398 h 4713722"/>
              <a:gd name="connsiteX93" fmla="*/ 4202325 w 8420175"/>
              <a:gd name="connsiteY93" fmla="*/ 4463191 h 4713722"/>
              <a:gd name="connsiteX94" fmla="*/ 3889864 w 8420175"/>
              <a:gd name="connsiteY94" fmla="*/ 4448425 h 4713722"/>
              <a:gd name="connsiteX95" fmla="*/ 3889822 w 8420175"/>
              <a:gd name="connsiteY95" fmla="*/ 4448533 h 4713722"/>
              <a:gd name="connsiteX96" fmla="*/ 3889082 w 8420175"/>
              <a:gd name="connsiteY96" fmla="*/ 4448842 h 4713722"/>
              <a:gd name="connsiteX97" fmla="*/ 3890998 w 8420175"/>
              <a:gd name="connsiteY97" fmla="*/ 4449383 h 4713722"/>
              <a:gd name="connsiteX98" fmla="*/ 4106783 w 8420175"/>
              <a:gd name="connsiteY98" fmla="*/ 4448358 h 4713722"/>
              <a:gd name="connsiteX99" fmla="*/ 4106695 w 8420175"/>
              <a:gd name="connsiteY99" fmla="*/ 4449060 h 4713722"/>
              <a:gd name="connsiteX100" fmla="*/ 4106921 w 8420175"/>
              <a:gd name="connsiteY100" fmla="*/ 4448406 h 4713722"/>
              <a:gd name="connsiteX101" fmla="*/ 4244445 w 8420175"/>
              <a:gd name="connsiteY101" fmla="*/ 4445557 h 4713722"/>
              <a:gd name="connsiteX102" fmla="*/ 4242681 w 8420175"/>
              <a:gd name="connsiteY102" fmla="*/ 4450641 h 4713722"/>
              <a:gd name="connsiteX103" fmla="*/ 4245286 w 8420175"/>
              <a:gd name="connsiteY103" fmla="*/ 4448008 h 4713722"/>
              <a:gd name="connsiteX104" fmla="*/ 3873128 w 8420175"/>
              <a:gd name="connsiteY104" fmla="*/ 4443860 h 4713722"/>
              <a:gd name="connsiteX105" fmla="*/ 3873056 w 8420175"/>
              <a:gd name="connsiteY105" fmla="*/ 4443863 h 4713722"/>
              <a:gd name="connsiteX106" fmla="*/ 3873008 w 8420175"/>
              <a:gd name="connsiteY106" fmla="*/ 4443894 h 4713722"/>
              <a:gd name="connsiteX107" fmla="*/ 3875587 w 8420175"/>
              <a:gd name="connsiteY107" fmla="*/ 4443803 h 4713722"/>
              <a:gd name="connsiteX108" fmla="*/ 3874347 w 8420175"/>
              <a:gd name="connsiteY108" fmla="*/ 4443831 h 4713722"/>
              <a:gd name="connsiteX109" fmla="*/ 3875389 w 8420175"/>
              <a:gd name="connsiteY109" fmla="*/ 4444505 h 4713722"/>
              <a:gd name="connsiteX110" fmla="*/ 3876592 w 8420175"/>
              <a:gd name="connsiteY110" fmla="*/ 4444889 h 4713722"/>
              <a:gd name="connsiteX111" fmla="*/ 4193494 w 8420175"/>
              <a:gd name="connsiteY111" fmla="*/ 4443639 h 4713722"/>
              <a:gd name="connsiteX112" fmla="*/ 4192223 w 8420175"/>
              <a:gd name="connsiteY112" fmla="*/ 4443995 h 4713722"/>
              <a:gd name="connsiteX113" fmla="*/ 4193733 w 8420175"/>
              <a:gd name="connsiteY113" fmla="*/ 4447203 h 4713722"/>
              <a:gd name="connsiteX114" fmla="*/ 4193494 w 8420175"/>
              <a:gd name="connsiteY114" fmla="*/ 4444011 h 4713722"/>
              <a:gd name="connsiteX115" fmla="*/ 4283898 w 8420175"/>
              <a:gd name="connsiteY115" fmla="*/ 4441598 h 4713722"/>
              <a:gd name="connsiteX116" fmla="*/ 4282169 w 8420175"/>
              <a:gd name="connsiteY116" fmla="*/ 4443346 h 4713722"/>
              <a:gd name="connsiteX117" fmla="*/ 4280463 w 8420175"/>
              <a:gd name="connsiteY117" fmla="*/ 4445070 h 4713722"/>
              <a:gd name="connsiteX118" fmla="*/ 4282954 w 8420175"/>
              <a:gd name="connsiteY118" fmla="*/ 4444656 h 4713722"/>
              <a:gd name="connsiteX119" fmla="*/ 4283112 w 8420175"/>
              <a:gd name="connsiteY119" fmla="*/ 4444262 h 4713722"/>
              <a:gd name="connsiteX120" fmla="*/ 4121627 w 8420175"/>
              <a:gd name="connsiteY120" fmla="*/ 4440598 h 4713722"/>
              <a:gd name="connsiteX121" fmla="*/ 4121028 w 8420175"/>
              <a:gd name="connsiteY121" fmla="*/ 4444087 h 4713722"/>
              <a:gd name="connsiteX122" fmla="*/ 4121832 w 8420175"/>
              <a:gd name="connsiteY122" fmla="*/ 4443381 h 4713722"/>
              <a:gd name="connsiteX123" fmla="*/ 4215969 w 8420175"/>
              <a:gd name="connsiteY123" fmla="*/ 4440075 h 4713722"/>
              <a:gd name="connsiteX124" fmla="*/ 4212911 w 8420175"/>
              <a:gd name="connsiteY124" fmla="*/ 4443220 h 4713722"/>
              <a:gd name="connsiteX125" fmla="*/ 4215930 w 8420175"/>
              <a:gd name="connsiteY125" fmla="*/ 4440503 h 4713722"/>
              <a:gd name="connsiteX126" fmla="*/ 3819435 w 8420175"/>
              <a:gd name="connsiteY126" fmla="*/ 4434023 h 4713722"/>
              <a:gd name="connsiteX127" fmla="*/ 3816708 w 8420175"/>
              <a:gd name="connsiteY127" fmla="*/ 4437445 h 4713722"/>
              <a:gd name="connsiteX128" fmla="*/ 3811944 w 8420175"/>
              <a:gd name="connsiteY128" fmla="*/ 4439707 h 4713722"/>
              <a:gd name="connsiteX129" fmla="*/ 3809094 w 8420175"/>
              <a:gd name="connsiteY129" fmla="*/ 4440470 h 4713722"/>
              <a:gd name="connsiteX130" fmla="*/ 3798989 w 8420175"/>
              <a:gd name="connsiteY130" fmla="*/ 4444011 h 4713722"/>
              <a:gd name="connsiteX131" fmla="*/ 3809094 w 8420175"/>
              <a:gd name="connsiteY131" fmla="*/ 4441060 h 4713722"/>
              <a:gd name="connsiteX132" fmla="*/ 3811944 w 8420175"/>
              <a:gd name="connsiteY132" fmla="*/ 4439707 h 4713722"/>
              <a:gd name="connsiteX133" fmla="*/ 3815708 w 8420175"/>
              <a:gd name="connsiteY133" fmla="*/ 4438699 h 4713722"/>
              <a:gd name="connsiteX134" fmla="*/ 3816708 w 8420175"/>
              <a:gd name="connsiteY134" fmla="*/ 4437445 h 4713722"/>
              <a:gd name="connsiteX135" fmla="*/ 3822767 w 8420175"/>
              <a:gd name="connsiteY135" fmla="*/ 4434568 h 4713722"/>
              <a:gd name="connsiteX136" fmla="*/ 3831355 w 8420175"/>
              <a:gd name="connsiteY136" fmla="*/ 4434568 h 4713722"/>
              <a:gd name="connsiteX137" fmla="*/ 3831370 w 8420175"/>
              <a:gd name="connsiteY137" fmla="*/ 4434023 h 4713722"/>
              <a:gd name="connsiteX138" fmla="*/ 3831540 w 8420175"/>
              <a:gd name="connsiteY138" fmla="*/ 4434147 h 4713722"/>
              <a:gd name="connsiteX139" fmla="*/ 3831454 w 8420175"/>
              <a:gd name="connsiteY139" fmla="*/ 4434023 h 4713722"/>
              <a:gd name="connsiteX140" fmla="*/ 3831370 w 8420175"/>
              <a:gd name="connsiteY140" fmla="*/ 4434023 h 4713722"/>
              <a:gd name="connsiteX141" fmla="*/ 4068536 w 8420175"/>
              <a:gd name="connsiteY141" fmla="*/ 4424870 h 4713722"/>
              <a:gd name="connsiteX142" fmla="*/ 4068932 w 8420175"/>
              <a:gd name="connsiteY142" fmla="*/ 4425669 h 4713722"/>
              <a:gd name="connsiteX143" fmla="*/ 4069627 w 8420175"/>
              <a:gd name="connsiteY143" fmla="*/ 4426367 h 4713722"/>
              <a:gd name="connsiteX144" fmla="*/ 4069627 w 8420175"/>
              <a:gd name="connsiteY144" fmla="*/ 4425252 h 4713722"/>
              <a:gd name="connsiteX145" fmla="*/ 4069083 w 8420175"/>
              <a:gd name="connsiteY145" fmla="*/ 4425144 h 4713722"/>
              <a:gd name="connsiteX146" fmla="*/ 3803730 w 8420175"/>
              <a:gd name="connsiteY146" fmla="*/ 4424193 h 4713722"/>
              <a:gd name="connsiteX147" fmla="*/ 3803713 w 8420175"/>
              <a:gd name="connsiteY147" fmla="*/ 4424223 h 4713722"/>
              <a:gd name="connsiteX148" fmla="*/ 3803713 w 8420175"/>
              <a:gd name="connsiteY148" fmla="*/ 4425118 h 4713722"/>
              <a:gd name="connsiteX149" fmla="*/ 3803745 w 8420175"/>
              <a:gd name="connsiteY149" fmla="*/ 4425123 h 4713722"/>
              <a:gd name="connsiteX150" fmla="*/ 3803913 w 8420175"/>
              <a:gd name="connsiteY150" fmla="*/ 4425105 h 4713722"/>
              <a:gd name="connsiteX151" fmla="*/ 3803913 w 8420175"/>
              <a:gd name="connsiteY151" fmla="*/ 4425032 h 4713722"/>
              <a:gd name="connsiteX152" fmla="*/ 3804248 w 8420175"/>
              <a:gd name="connsiteY152" fmla="*/ 4424710 h 4713722"/>
              <a:gd name="connsiteX153" fmla="*/ 4277463 w 8420175"/>
              <a:gd name="connsiteY153" fmla="*/ 4420330 h 4713722"/>
              <a:gd name="connsiteX154" fmla="*/ 4276671 w 8420175"/>
              <a:gd name="connsiteY154" fmla="*/ 4420795 h 4713722"/>
              <a:gd name="connsiteX155" fmla="*/ 4277599 w 8420175"/>
              <a:gd name="connsiteY155" fmla="*/ 4420757 h 4713722"/>
              <a:gd name="connsiteX156" fmla="*/ 4277847 w 8420175"/>
              <a:gd name="connsiteY156" fmla="*/ 4420716 h 4713722"/>
              <a:gd name="connsiteX157" fmla="*/ 4277404 w 8420175"/>
              <a:gd name="connsiteY157" fmla="*/ 4420494 h 4713722"/>
              <a:gd name="connsiteX158" fmla="*/ 4251055 w 8420175"/>
              <a:gd name="connsiteY158" fmla="*/ 4414641 h 4713722"/>
              <a:gd name="connsiteX159" fmla="*/ 4248902 w 8420175"/>
              <a:gd name="connsiteY159" fmla="*/ 4419714 h 4713722"/>
              <a:gd name="connsiteX160" fmla="*/ 4248803 w 8420175"/>
              <a:gd name="connsiteY160" fmla="*/ 4419714 h 4713722"/>
              <a:gd name="connsiteX161" fmla="*/ 4249434 w 8420175"/>
              <a:gd name="connsiteY161" fmla="*/ 4420037 h 4713722"/>
              <a:gd name="connsiteX162" fmla="*/ 4249434 w 8420175"/>
              <a:gd name="connsiteY162" fmla="*/ 4424832 h 4713722"/>
              <a:gd name="connsiteX163" fmla="*/ 4247463 w 8420175"/>
              <a:gd name="connsiteY163" fmla="*/ 4425225 h 4713722"/>
              <a:gd name="connsiteX164" fmla="*/ 4249371 w 8420175"/>
              <a:gd name="connsiteY164" fmla="*/ 4425471 h 4713722"/>
              <a:gd name="connsiteX165" fmla="*/ 4250129 w 8420175"/>
              <a:gd name="connsiteY165" fmla="*/ 4425250 h 4713722"/>
              <a:gd name="connsiteX166" fmla="*/ 4250129 w 8420175"/>
              <a:gd name="connsiteY166" fmla="*/ 4424578 h 4713722"/>
              <a:gd name="connsiteX167" fmla="*/ 4061967 w 8420175"/>
              <a:gd name="connsiteY167" fmla="*/ 4413405 h 4713722"/>
              <a:gd name="connsiteX168" fmla="*/ 4058920 w 8420175"/>
              <a:gd name="connsiteY168" fmla="*/ 4419538 h 4713722"/>
              <a:gd name="connsiteX169" fmla="*/ 4049490 w 8420175"/>
              <a:gd name="connsiteY169" fmla="*/ 4433772 h 4713722"/>
              <a:gd name="connsiteX170" fmla="*/ 4049099 w 8420175"/>
              <a:gd name="connsiteY170" fmla="*/ 4435113 h 4713722"/>
              <a:gd name="connsiteX171" fmla="*/ 4050170 w 8420175"/>
              <a:gd name="connsiteY171" fmla="*/ 4435113 h 4713722"/>
              <a:gd name="connsiteX172" fmla="*/ 4059552 w 8420175"/>
              <a:gd name="connsiteY172" fmla="*/ 4420946 h 4713722"/>
              <a:gd name="connsiteX173" fmla="*/ 4059937 w 8420175"/>
              <a:gd name="connsiteY173" fmla="*/ 4420558 h 4713722"/>
              <a:gd name="connsiteX174" fmla="*/ 4059638 w 8420175"/>
              <a:gd name="connsiteY174" fmla="*/ 4420408 h 4713722"/>
              <a:gd name="connsiteX175" fmla="*/ 3965700 w 8420175"/>
              <a:gd name="connsiteY175" fmla="*/ 4405797 h 4713722"/>
              <a:gd name="connsiteX176" fmla="*/ 3965740 w 8420175"/>
              <a:gd name="connsiteY176" fmla="*/ 4405947 h 4713722"/>
              <a:gd name="connsiteX177" fmla="*/ 3965556 w 8420175"/>
              <a:gd name="connsiteY177" fmla="*/ 4406181 h 4713722"/>
              <a:gd name="connsiteX178" fmla="*/ 3965739 w 8420175"/>
              <a:gd name="connsiteY178" fmla="*/ 4406053 h 4713722"/>
              <a:gd name="connsiteX179" fmla="*/ 3965739 w 8420175"/>
              <a:gd name="connsiteY179" fmla="*/ 4406780 h 4713722"/>
              <a:gd name="connsiteX180" fmla="*/ 3966398 w 8420175"/>
              <a:gd name="connsiteY180" fmla="*/ 4406116 h 4713722"/>
              <a:gd name="connsiteX181" fmla="*/ 3552652 w 8420175"/>
              <a:gd name="connsiteY181" fmla="*/ 4402208 h 4713722"/>
              <a:gd name="connsiteX182" fmla="*/ 3554659 w 8420175"/>
              <a:gd name="connsiteY182" fmla="*/ 4407002 h 4713722"/>
              <a:gd name="connsiteX183" fmla="*/ 3555598 w 8420175"/>
              <a:gd name="connsiteY183" fmla="*/ 4406602 h 4713722"/>
              <a:gd name="connsiteX184" fmla="*/ 3908801 w 8420175"/>
              <a:gd name="connsiteY184" fmla="*/ 4396485 h 4713722"/>
              <a:gd name="connsiteX185" fmla="*/ 3907321 w 8420175"/>
              <a:gd name="connsiteY185" fmla="*/ 4400820 h 4713722"/>
              <a:gd name="connsiteX186" fmla="*/ 3910512 w 8420175"/>
              <a:gd name="connsiteY186" fmla="*/ 4400820 h 4713722"/>
              <a:gd name="connsiteX187" fmla="*/ 4471729 w 8420175"/>
              <a:gd name="connsiteY187" fmla="*/ 4396415 h 4713722"/>
              <a:gd name="connsiteX188" fmla="*/ 4470436 w 8420175"/>
              <a:gd name="connsiteY188" fmla="*/ 4396554 h 4713722"/>
              <a:gd name="connsiteX189" fmla="*/ 4470955 w 8420175"/>
              <a:gd name="connsiteY189" fmla="*/ 4396722 h 4713722"/>
              <a:gd name="connsiteX190" fmla="*/ 3812671 w 8420175"/>
              <a:gd name="connsiteY190" fmla="*/ 4394846 h 4713722"/>
              <a:gd name="connsiteX191" fmla="*/ 3813169 w 8420175"/>
              <a:gd name="connsiteY191" fmla="*/ 4395683 h 4713722"/>
              <a:gd name="connsiteX192" fmla="*/ 3810041 w 8420175"/>
              <a:gd name="connsiteY192" fmla="*/ 4408274 h 4713722"/>
              <a:gd name="connsiteX193" fmla="*/ 3812716 w 8420175"/>
              <a:gd name="connsiteY193" fmla="*/ 4407130 h 4713722"/>
              <a:gd name="connsiteX194" fmla="*/ 3813903 w 8420175"/>
              <a:gd name="connsiteY194" fmla="*/ 4396485 h 4713722"/>
              <a:gd name="connsiteX195" fmla="*/ 4074106 w 8420175"/>
              <a:gd name="connsiteY195" fmla="*/ 4381693 h 4713722"/>
              <a:gd name="connsiteX196" fmla="*/ 4073624 w 8420175"/>
              <a:gd name="connsiteY196" fmla="*/ 4382363 h 4713722"/>
              <a:gd name="connsiteX197" fmla="*/ 4072870 w 8420175"/>
              <a:gd name="connsiteY197" fmla="*/ 4383147 h 4713722"/>
              <a:gd name="connsiteX198" fmla="*/ 4073623 w 8420175"/>
              <a:gd name="connsiteY198" fmla="*/ 4382829 h 4713722"/>
              <a:gd name="connsiteX199" fmla="*/ 4074398 w 8420175"/>
              <a:gd name="connsiteY199" fmla="*/ 4382894 h 4713722"/>
              <a:gd name="connsiteX200" fmla="*/ 4073805 w 8420175"/>
              <a:gd name="connsiteY200" fmla="*/ 4382523 h 4713722"/>
              <a:gd name="connsiteX201" fmla="*/ 3420326 w 8420175"/>
              <a:gd name="connsiteY201" fmla="*/ 4377966 h 4713722"/>
              <a:gd name="connsiteX202" fmla="*/ 3420211 w 8420175"/>
              <a:gd name="connsiteY202" fmla="*/ 4378082 h 4713722"/>
              <a:gd name="connsiteX203" fmla="*/ 3420326 w 8420175"/>
              <a:gd name="connsiteY203" fmla="*/ 4378082 h 4713722"/>
              <a:gd name="connsiteX204" fmla="*/ 3420326 w 8420175"/>
              <a:gd name="connsiteY204" fmla="*/ 4377416 h 4713722"/>
              <a:gd name="connsiteX205" fmla="*/ 3420326 w 8420175"/>
              <a:gd name="connsiteY205" fmla="*/ 4377417 h 4713722"/>
              <a:gd name="connsiteX206" fmla="*/ 3420327 w 8420175"/>
              <a:gd name="connsiteY206" fmla="*/ 4377416 h 4713722"/>
              <a:gd name="connsiteX207" fmla="*/ 4035133 w 8420175"/>
              <a:gd name="connsiteY207" fmla="*/ 4376886 h 4713722"/>
              <a:gd name="connsiteX208" fmla="*/ 4035664 w 8420175"/>
              <a:gd name="connsiteY208" fmla="*/ 4377929 h 4713722"/>
              <a:gd name="connsiteX209" fmla="*/ 4035664 w 8420175"/>
              <a:gd name="connsiteY209" fmla="*/ 4387150 h 4713722"/>
              <a:gd name="connsiteX210" fmla="*/ 4035345 w 8420175"/>
              <a:gd name="connsiteY210" fmla="*/ 4387425 h 4713722"/>
              <a:gd name="connsiteX211" fmla="*/ 4035345 w 8420175"/>
              <a:gd name="connsiteY211" fmla="*/ 4392900 h 4713722"/>
              <a:gd name="connsiteX212" fmla="*/ 4036330 w 8420175"/>
              <a:gd name="connsiteY212" fmla="*/ 4382260 h 4713722"/>
              <a:gd name="connsiteX213" fmla="*/ 4036330 w 8420175"/>
              <a:gd name="connsiteY213" fmla="*/ 4378082 h 4713722"/>
              <a:gd name="connsiteX214" fmla="*/ 3420326 w 8420175"/>
              <a:gd name="connsiteY214" fmla="*/ 4372985 h 4713722"/>
              <a:gd name="connsiteX215" fmla="*/ 3420211 w 8420175"/>
              <a:gd name="connsiteY215" fmla="*/ 4373030 h 4713722"/>
              <a:gd name="connsiteX216" fmla="*/ 3420326 w 8420175"/>
              <a:gd name="connsiteY216" fmla="*/ 4373147 h 4713722"/>
              <a:gd name="connsiteX217" fmla="*/ 3495540 w 8420175"/>
              <a:gd name="connsiteY217" fmla="*/ 4372707 h 4713722"/>
              <a:gd name="connsiteX218" fmla="*/ 3496244 w 8420175"/>
              <a:gd name="connsiteY218" fmla="*/ 4372996 h 4713722"/>
              <a:gd name="connsiteX219" fmla="*/ 3496244 w 8420175"/>
              <a:gd name="connsiteY219" fmla="*/ 4372879 h 4713722"/>
              <a:gd name="connsiteX220" fmla="*/ 3496035 w 8420175"/>
              <a:gd name="connsiteY220" fmla="*/ 4372754 h 4713722"/>
              <a:gd name="connsiteX221" fmla="*/ 6667639 w 8420175"/>
              <a:gd name="connsiteY221" fmla="*/ 4372252 h 4713722"/>
              <a:gd name="connsiteX222" fmla="*/ 6667449 w 8420175"/>
              <a:gd name="connsiteY222" fmla="*/ 4372279 h 4713722"/>
              <a:gd name="connsiteX223" fmla="*/ 6667659 w 8420175"/>
              <a:gd name="connsiteY223" fmla="*/ 4372354 h 4713722"/>
              <a:gd name="connsiteX224" fmla="*/ 6699637 w 8420175"/>
              <a:gd name="connsiteY224" fmla="*/ 4369796 h 4713722"/>
              <a:gd name="connsiteX225" fmla="*/ 6699866 w 8420175"/>
              <a:gd name="connsiteY225" fmla="*/ 4370248 h 4713722"/>
              <a:gd name="connsiteX226" fmla="*/ 6702059 w 8420175"/>
              <a:gd name="connsiteY226" fmla="*/ 4372754 h 4713722"/>
              <a:gd name="connsiteX227" fmla="*/ 6704729 w 8420175"/>
              <a:gd name="connsiteY227" fmla="*/ 4372479 h 4713722"/>
              <a:gd name="connsiteX228" fmla="*/ 4034378 w 8420175"/>
              <a:gd name="connsiteY228" fmla="*/ 4368002 h 4713722"/>
              <a:gd name="connsiteX229" fmla="*/ 4033347 w 8420175"/>
              <a:gd name="connsiteY229" fmla="*/ 4368067 h 4713722"/>
              <a:gd name="connsiteX230" fmla="*/ 4032007 w 8420175"/>
              <a:gd name="connsiteY230" fmla="*/ 4370746 h 4713722"/>
              <a:gd name="connsiteX231" fmla="*/ 4032512 w 8420175"/>
              <a:gd name="connsiteY231" fmla="*/ 4371736 h 4713722"/>
              <a:gd name="connsiteX232" fmla="*/ 4040689 w 8420175"/>
              <a:gd name="connsiteY232" fmla="*/ 4364068 h 4713722"/>
              <a:gd name="connsiteX233" fmla="*/ 4040660 w 8420175"/>
              <a:gd name="connsiteY233" fmla="*/ 4364097 h 4713722"/>
              <a:gd name="connsiteX234" fmla="*/ 4040993 w 8420175"/>
              <a:gd name="connsiteY234" fmla="*/ 4364097 h 4713722"/>
              <a:gd name="connsiteX235" fmla="*/ 4041657 w 8420175"/>
              <a:gd name="connsiteY235" fmla="*/ 4364097 h 4713722"/>
              <a:gd name="connsiteX236" fmla="*/ 4041657 w 8420175"/>
              <a:gd name="connsiteY236" fmla="*/ 4364068 h 4713722"/>
              <a:gd name="connsiteX237" fmla="*/ 4041429 w 8420175"/>
              <a:gd name="connsiteY237" fmla="*/ 4364068 h 4713722"/>
              <a:gd name="connsiteX238" fmla="*/ 4132559 w 8420175"/>
              <a:gd name="connsiteY238" fmla="*/ 4362899 h 4713722"/>
              <a:gd name="connsiteX239" fmla="*/ 4134584 w 8420175"/>
              <a:gd name="connsiteY239" fmla="*/ 4370566 h 4713722"/>
              <a:gd name="connsiteX240" fmla="*/ 4136379 w 8420175"/>
              <a:gd name="connsiteY240" fmla="*/ 4363698 h 4713722"/>
              <a:gd name="connsiteX241" fmla="*/ 4137599 w 8420175"/>
              <a:gd name="connsiteY241" fmla="*/ 4364943 h 4713722"/>
              <a:gd name="connsiteX242" fmla="*/ 4136384 w 8420175"/>
              <a:gd name="connsiteY242" fmla="*/ 4362899 h 4713722"/>
              <a:gd name="connsiteX243" fmla="*/ 6665566 w 8420175"/>
              <a:gd name="connsiteY243" fmla="*/ 4361877 h 4713722"/>
              <a:gd name="connsiteX244" fmla="*/ 6665221 w 8420175"/>
              <a:gd name="connsiteY244" fmla="*/ 4362767 h 4713722"/>
              <a:gd name="connsiteX245" fmla="*/ 6666299 w 8420175"/>
              <a:gd name="connsiteY245" fmla="*/ 4365548 h 4713722"/>
              <a:gd name="connsiteX246" fmla="*/ 4414889 w 8420175"/>
              <a:gd name="connsiteY246" fmla="*/ 4358247 h 4713722"/>
              <a:gd name="connsiteX247" fmla="*/ 4414530 w 8420175"/>
              <a:gd name="connsiteY247" fmla="*/ 4358263 h 4713722"/>
              <a:gd name="connsiteX248" fmla="*/ 4414530 w 8420175"/>
              <a:gd name="connsiteY248" fmla="*/ 4359637 h 4713722"/>
              <a:gd name="connsiteX249" fmla="*/ 3531819 w 8420175"/>
              <a:gd name="connsiteY249" fmla="*/ 4353077 h 4713722"/>
              <a:gd name="connsiteX250" fmla="*/ 3532569 w 8420175"/>
              <a:gd name="connsiteY250" fmla="*/ 4354226 h 4713722"/>
              <a:gd name="connsiteX251" fmla="*/ 3537342 w 8420175"/>
              <a:gd name="connsiteY251" fmla="*/ 4365631 h 4713722"/>
              <a:gd name="connsiteX252" fmla="*/ 3535277 w 8420175"/>
              <a:gd name="connsiteY252" fmla="*/ 4354109 h 4713722"/>
              <a:gd name="connsiteX253" fmla="*/ 3533403 w 8420175"/>
              <a:gd name="connsiteY253" fmla="*/ 4354109 h 4713722"/>
              <a:gd name="connsiteX254" fmla="*/ 4259770 w 8420175"/>
              <a:gd name="connsiteY254" fmla="*/ 4350589 h 4713722"/>
              <a:gd name="connsiteX255" fmla="*/ 4258314 w 8420175"/>
              <a:gd name="connsiteY255" fmla="*/ 4353190 h 4713722"/>
              <a:gd name="connsiteX256" fmla="*/ 4259491 w 8420175"/>
              <a:gd name="connsiteY256" fmla="*/ 4366257 h 4713722"/>
              <a:gd name="connsiteX257" fmla="*/ 4262753 w 8420175"/>
              <a:gd name="connsiteY257" fmla="*/ 4368610 h 4713722"/>
              <a:gd name="connsiteX258" fmla="*/ 4576583 w 8420175"/>
              <a:gd name="connsiteY258" fmla="*/ 4340123 h 4713722"/>
              <a:gd name="connsiteX259" fmla="*/ 4581079 w 8420175"/>
              <a:gd name="connsiteY259" fmla="*/ 4349114 h 4713722"/>
              <a:gd name="connsiteX260" fmla="*/ 4576583 w 8420175"/>
              <a:gd name="connsiteY260" fmla="*/ 4358104 h 4713722"/>
              <a:gd name="connsiteX261" fmla="*/ 4563097 w 8420175"/>
              <a:gd name="connsiteY261" fmla="*/ 4344618 h 4713722"/>
              <a:gd name="connsiteX262" fmla="*/ 4576583 w 8420175"/>
              <a:gd name="connsiteY262" fmla="*/ 4340123 h 4713722"/>
              <a:gd name="connsiteX263" fmla="*/ 3344470 w 8420175"/>
              <a:gd name="connsiteY263" fmla="*/ 4339543 h 4713722"/>
              <a:gd name="connsiteX264" fmla="*/ 3344203 w 8420175"/>
              <a:gd name="connsiteY264" fmla="*/ 4339667 h 4713722"/>
              <a:gd name="connsiteX265" fmla="*/ 3344669 w 8420175"/>
              <a:gd name="connsiteY265" fmla="*/ 4339938 h 4713722"/>
              <a:gd name="connsiteX266" fmla="*/ 3442303 w 8420175"/>
              <a:gd name="connsiteY266" fmla="*/ 4339457 h 4713722"/>
              <a:gd name="connsiteX267" fmla="*/ 3442303 w 8420175"/>
              <a:gd name="connsiteY267" fmla="*/ 4339509 h 4713722"/>
              <a:gd name="connsiteX268" fmla="*/ 3442303 w 8420175"/>
              <a:gd name="connsiteY268" fmla="*/ 4341312 h 4713722"/>
              <a:gd name="connsiteX269" fmla="*/ 3443202 w 8420175"/>
              <a:gd name="connsiteY269" fmla="*/ 4340541 h 4713722"/>
              <a:gd name="connsiteX270" fmla="*/ 3443379 w 8420175"/>
              <a:gd name="connsiteY270" fmla="*/ 4340123 h 4713722"/>
              <a:gd name="connsiteX271" fmla="*/ 3443379 w 8420175"/>
              <a:gd name="connsiteY271" fmla="*/ 4339582 h 4713722"/>
              <a:gd name="connsiteX272" fmla="*/ 3442801 w 8420175"/>
              <a:gd name="connsiteY272" fmla="*/ 4339457 h 4713722"/>
              <a:gd name="connsiteX273" fmla="*/ 6909164 w 8420175"/>
              <a:gd name="connsiteY273" fmla="*/ 4335366 h 4713722"/>
              <a:gd name="connsiteX274" fmla="*/ 6908753 w 8420175"/>
              <a:gd name="connsiteY274" fmla="*/ 4335623 h 4713722"/>
              <a:gd name="connsiteX275" fmla="*/ 6922939 w 8420175"/>
              <a:gd name="connsiteY275" fmla="*/ 4336199 h 4713722"/>
              <a:gd name="connsiteX276" fmla="*/ 6920209 w 8420175"/>
              <a:gd name="connsiteY276" fmla="*/ 4335577 h 4713722"/>
              <a:gd name="connsiteX277" fmla="*/ 6918519 w 8420175"/>
              <a:gd name="connsiteY277" fmla="*/ 4335366 h 4713722"/>
              <a:gd name="connsiteX278" fmla="*/ 3337435 w 8420175"/>
              <a:gd name="connsiteY278" fmla="*/ 4334621 h 4713722"/>
              <a:gd name="connsiteX279" fmla="*/ 3335515 w 8420175"/>
              <a:gd name="connsiteY279" fmla="*/ 4335815 h 4713722"/>
              <a:gd name="connsiteX280" fmla="*/ 3337795 w 8420175"/>
              <a:gd name="connsiteY280" fmla="*/ 4334878 h 4713722"/>
              <a:gd name="connsiteX281" fmla="*/ 3272692 w 8420175"/>
              <a:gd name="connsiteY281" fmla="*/ 4333483 h 4713722"/>
              <a:gd name="connsiteX282" fmla="*/ 3272302 w 8420175"/>
              <a:gd name="connsiteY282" fmla="*/ 4334012 h 4713722"/>
              <a:gd name="connsiteX283" fmla="*/ 3272002 w 8420175"/>
              <a:gd name="connsiteY283" fmla="*/ 4334162 h 4713722"/>
              <a:gd name="connsiteX284" fmla="*/ 3272768 w 8420175"/>
              <a:gd name="connsiteY284" fmla="*/ 4334217 h 4713722"/>
              <a:gd name="connsiteX285" fmla="*/ 3272484 w 8420175"/>
              <a:gd name="connsiteY285" fmla="*/ 4334130 h 4713722"/>
              <a:gd name="connsiteX286" fmla="*/ 4408087 w 8420175"/>
              <a:gd name="connsiteY286" fmla="*/ 4332951 h 4713722"/>
              <a:gd name="connsiteX287" fmla="*/ 4406516 w 8420175"/>
              <a:gd name="connsiteY287" fmla="*/ 4333765 h 4713722"/>
              <a:gd name="connsiteX288" fmla="*/ 4406516 w 8420175"/>
              <a:gd name="connsiteY288" fmla="*/ 4334700 h 4713722"/>
              <a:gd name="connsiteX289" fmla="*/ 4406746 w 8420175"/>
              <a:gd name="connsiteY289" fmla="*/ 4334700 h 4713722"/>
              <a:gd name="connsiteX290" fmla="*/ 4406746 w 8420175"/>
              <a:gd name="connsiteY290" fmla="*/ 4334630 h 4713722"/>
              <a:gd name="connsiteX291" fmla="*/ 3414394 w 8420175"/>
              <a:gd name="connsiteY291" fmla="*/ 4329924 h 4713722"/>
              <a:gd name="connsiteX292" fmla="*/ 3414333 w 8420175"/>
              <a:gd name="connsiteY292" fmla="*/ 4329980 h 4713722"/>
              <a:gd name="connsiteX293" fmla="*/ 3414378 w 8420175"/>
              <a:gd name="connsiteY293" fmla="*/ 4329982 h 4713722"/>
              <a:gd name="connsiteX294" fmla="*/ 3401824 w 8420175"/>
              <a:gd name="connsiteY294" fmla="*/ 4328737 h 4713722"/>
              <a:gd name="connsiteX295" fmla="*/ 3401496 w 8420175"/>
              <a:gd name="connsiteY295" fmla="*/ 4328851 h 4713722"/>
              <a:gd name="connsiteX296" fmla="*/ 3403605 w 8420175"/>
              <a:gd name="connsiteY296" fmla="*/ 4332985 h 4713722"/>
              <a:gd name="connsiteX297" fmla="*/ 2629784 w 8420175"/>
              <a:gd name="connsiteY297" fmla="*/ 4327796 h 4713722"/>
              <a:gd name="connsiteX298" fmla="*/ 2628463 w 8420175"/>
              <a:gd name="connsiteY298" fmla="*/ 4334673 h 4713722"/>
              <a:gd name="connsiteX299" fmla="*/ 2628675 w 8420175"/>
              <a:gd name="connsiteY299" fmla="*/ 4334681 h 4713722"/>
              <a:gd name="connsiteX300" fmla="*/ 4405805 w 8420175"/>
              <a:gd name="connsiteY300" fmla="*/ 4324686 h 4713722"/>
              <a:gd name="connsiteX301" fmla="*/ 4405811 w 8420175"/>
              <a:gd name="connsiteY301" fmla="*/ 4324695 h 4713722"/>
              <a:gd name="connsiteX302" fmla="*/ 4405811 w 8420175"/>
              <a:gd name="connsiteY302" fmla="*/ 4324686 h 4713722"/>
              <a:gd name="connsiteX303" fmla="*/ 4679018 w 8420175"/>
              <a:gd name="connsiteY303" fmla="*/ 4324227 h 4713722"/>
              <a:gd name="connsiteX304" fmla="*/ 4676778 w 8420175"/>
              <a:gd name="connsiteY304" fmla="*/ 4338252 h 4713722"/>
              <a:gd name="connsiteX305" fmla="*/ 4678403 w 8420175"/>
              <a:gd name="connsiteY305" fmla="*/ 4338126 h 4713722"/>
              <a:gd name="connsiteX306" fmla="*/ 4679045 w 8420175"/>
              <a:gd name="connsiteY306" fmla="*/ 4324490 h 4713722"/>
              <a:gd name="connsiteX307" fmla="*/ 4532700 w 8420175"/>
              <a:gd name="connsiteY307" fmla="*/ 4320145 h 4713722"/>
              <a:gd name="connsiteX308" fmla="*/ 4533129 w 8420175"/>
              <a:gd name="connsiteY308" fmla="*/ 4320572 h 4713722"/>
              <a:gd name="connsiteX309" fmla="*/ 4528400 w 8420175"/>
              <a:gd name="connsiteY309" fmla="*/ 4329991 h 4713722"/>
              <a:gd name="connsiteX310" fmla="*/ 4527853 w 8420175"/>
              <a:gd name="connsiteY310" fmla="*/ 4330776 h 4713722"/>
              <a:gd name="connsiteX311" fmla="*/ 4528635 w 8420175"/>
              <a:gd name="connsiteY311" fmla="*/ 4330327 h 4713722"/>
              <a:gd name="connsiteX312" fmla="*/ 4533381 w 8420175"/>
              <a:gd name="connsiteY312" fmla="*/ 4320789 h 4713722"/>
              <a:gd name="connsiteX313" fmla="*/ 4533637 w 8420175"/>
              <a:gd name="connsiteY313" fmla="*/ 4320145 h 4713722"/>
              <a:gd name="connsiteX314" fmla="*/ 7071389 w 8420175"/>
              <a:gd name="connsiteY314" fmla="*/ 4319314 h 4713722"/>
              <a:gd name="connsiteX315" fmla="*/ 7070787 w 8420175"/>
              <a:gd name="connsiteY315" fmla="*/ 4320161 h 4713722"/>
              <a:gd name="connsiteX316" fmla="*/ 7070973 w 8420175"/>
              <a:gd name="connsiteY316" fmla="*/ 4320145 h 4713722"/>
              <a:gd name="connsiteX317" fmla="*/ 4315568 w 8420175"/>
              <a:gd name="connsiteY317" fmla="*/ 4311895 h 4713722"/>
              <a:gd name="connsiteX318" fmla="*/ 4311767 w 8420175"/>
              <a:gd name="connsiteY318" fmla="*/ 4315728 h 4713722"/>
              <a:gd name="connsiteX319" fmla="*/ 4310972 w 8420175"/>
              <a:gd name="connsiteY319" fmla="*/ 4316531 h 4713722"/>
              <a:gd name="connsiteX320" fmla="*/ 4311368 w 8420175"/>
              <a:gd name="connsiteY320" fmla="*/ 4318505 h 4713722"/>
              <a:gd name="connsiteX321" fmla="*/ 4311368 w 8420175"/>
              <a:gd name="connsiteY321" fmla="*/ 4316149 h 4713722"/>
              <a:gd name="connsiteX322" fmla="*/ 4315855 w 8420175"/>
              <a:gd name="connsiteY322" fmla="*/ 4316149 h 4713722"/>
              <a:gd name="connsiteX323" fmla="*/ 4315568 w 8420175"/>
              <a:gd name="connsiteY323" fmla="*/ 4315863 h 4713722"/>
              <a:gd name="connsiteX324" fmla="*/ 4488779 w 8420175"/>
              <a:gd name="connsiteY324" fmla="*/ 4311214 h 4713722"/>
              <a:gd name="connsiteX325" fmla="*/ 4489741 w 8420175"/>
              <a:gd name="connsiteY325" fmla="*/ 4313388 h 4713722"/>
              <a:gd name="connsiteX326" fmla="*/ 4489938 w 8420175"/>
              <a:gd name="connsiteY326" fmla="*/ 4313229 h 4713722"/>
              <a:gd name="connsiteX327" fmla="*/ 3220358 w 8420175"/>
              <a:gd name="connsiteY327" fmla="*/ 4305808 h 4713722"/>
              <a:gd name="connsiteX328" fmla="*/ 3219437 w 8420175"/>
              <a:gd name="connsiteY328" fmla="*/ 4306496 h 4713722"/>
              <a:gd name="connsiteX329" fmla="*/ 3226440 w 8420175"/>
              <a:gd name="connsiteY329" fmla="*/ 4308834 h 4713722"/>
              <a:gd name="connsiteX330" fmla="*/ 3124439 w 8420175"/>
              <a:gd name="connsiteY330" fmla="*/ 4303315 h 4713722"/>
              <a:gd name="connsiteX331" fmla="*/ 3135534 w 8420175"/>
              <a:gd name="connsiteY331" fmla="*/ 4315910 h 4713722"/>
              <a:gd name="connsiteX332" fmla="*/ 3135359 w 8420175"/>
              <a:gd name="connsiteY332" fmla="*/ 4315209 h 4713722"/>
              <a:gd name="connsiteX333" fmla="*/ 3130636 w 8420175"/>
              <a:gd name="connsiteY333" fmla="*/ 4305808 h 4713722"/>
              <a:gd name="connsiteX334" fmla="*/ 2639805 w 8420175"/>
              <a:gd name="connsiteY334" fmla="*/ 4300711 h 4713722"/>
              <a:gd name="connsiteX335" fmla="*/ 2631498 w 8420175"/>
              <a:gd name="connsiteY335" fmla="*/ 4310846 h 4713722"/>
              <a:gd name="connsiteX336" fmla="*/ 2631498 w 8420175"/>
              <a:gd name="connsiteY336" fmla="*/ 4311028 h 4713722"/>
              <a:gd name="connsiteX337" fmla="*/ 2632576 w 8420175"/>
              <a:gd name="connsiteY337" fmla="*/ 4310465 h 4713722"/>
              <a:gd name="connsiteX338" fmla="*/ 2632627 w 8420175"/>
              <a:gd name="connsiteY338" fmla="*/ 4310156 h 4713722"/>
              <a:gd name="connsiteX339" fmla="*/ 2632930 w 8420175"/>
              <a:gd name="connsiteY339" fmla="*/ 4310282 h 4713722"/>
              <a:gd name="connsiteX340" fmla="*/ 2633170 w 8420175"/>
              <a:gd name="connsiteY340" fmla="*/ 4310156 h 4713722"/>
              <a:gd name="connsiteX341" fmla="*/ 2633131 w 8420175"/>
              <a:gd name="connsiteY341" fmla="*/ 4310365 h 4713722"/>
              <a:gd name="connsiteX342" fmla="*/ 2633373 w 8420175"/>
              <a:gd name="connsiteY342" fmla="*/ 4310465 h 4713722"/>
              <a:gd name="connsiteX343" fmla="*/ 4638142 w 8420175"/>
              <a:gd name="connsiteY343" fmla="*/ 4300411 h 4713722"/>
              <a:gd name="connsiteX344" fmla="*/ 4638480 w 8420175"/>
              <a:gd name="connsiteY344" fmla="*/ 4304894 h 4713722"/>
              <a:gd name="connsiteX345" fmla="*/ 4643806 w 8420175"/>
              <a:gd name="connsiteY345" fmla="*/ 4323152 h 4713722"/>
              <a:gd name="connsiteX346" fmla="*/ 4645291 w 8420175"/>
              <a:gd name="connsiteY346" fmla="*/ 4324280 h 4713722"/>
              <a:gd name="connsiteX347" fmla="*/ 4639156 w 8420175"/>
              <a:gd name="connsiteY347" fmla="*/ 4301872 h 4713722"/>
              <a:gd name="connsiteX348" fmla="*/ 4638765 w 8420175"/>
              <a:gd name="connsiteY348" fmla="*/ 4302164 h 4713722"/>
              <a:gd name="connsiteX349" fmla="*/ 3322659 w 8420175"/>
              <a:gd name="connsiteY349" fmla="*/ 4295862 h 4713722"/>
              <a:gd name="connsiteX350" fmla="*/ 3324429 w 8420175"/>
              <a:gd name="connsiteY350" fmla="*/ 4301402 h 4713722"/>
              <a:gd name="connsiteX351" fmla="*/ 3320970 w 8420175"/>
              <a:gd name="connsiteY351" fmla="*/ 4301257 h 4713722"/>
              <a:gd name="connsiteX352" fmla="*/ 3324193 w 8420175"/>
              <a:gd name="connsiteY352" fmla="*/ 4302010 h 4713722"/>
              <a:gd name="connsiteX353" fmla="*/ 3326226 w 8420175"/>
              <a:gd name="connsiteY353" fmla="*/ 4304045 h 4713722"/>
              <a:gd name="connsiteX354" fmla="*/ 3324429 w 8420175"/>
              <a:gd name="connsiteY354" fmla="*/ 4300902 h 4713722"/>
              <a:gd name="connsiteX355" fmla="*/ 3331164 w 8420175"/>
              <a:gd name="connsiteY355" fmla="*/ 4301302 h 4713722"/>
              <a:gd name="connsiteX356" fmla="*/ 3329192 w 8420175"/>
              <a:gd name="connsiteY356" fmla="*/ 4300966 h 4713722"/>
              <a:gd name="connsiteX357" fmla="*/ 4374457 w 8420175"/>
              <a:gd name="connsiteY357" fmla="*/ 4293543 h 4713722"/>
              <a:gd name="connsiteX358" fmla="*/ 4378803 w 8420175"/>
              <a:gd name="connsiteY358" fmla="*/ 4306693 h 4713722"/>
              <a:gd name="connsiteX359" fmla="*/ 4381782 w 8420175"/>
              <a:gd name="connsiteY359" fmla="*/ 4311154 h 4713722"/>
              <a:gd name="connsiteX360" fmla="*/ 4386511 w 8420175"/>
              <a:gd name="connsiteY360" fmla="*/ 4325282 h 4713722"/>
              <a:gd name="connsiteX361" fmla="*/ 4386772 w 8420175"/>
              <a:gd name="connsiteY361" fmla="*/ 4325540 h 4713722"/>
              <a:gd name="connsiteX362" fmla="*/ 4383978 w 8420175"/>
              <a:gd name="connsiteY362" fmla="*/ 4307534 h 4713722"/>
              <a:gd name="connsiteX363" fmla="*/ 2996180 w 8420175"/>
              <a:gd name="connsiteY363" fmla="*/ 4291245 h 4713722"/>
              <a:gd name="connsiteX364" fmla="*/ 2996782 w 8420175"/>
              <a:gd name="connsiteY364" fmla="*/ 4292460 h 4713722"/>
              <a:gd name="connsiteX365" fmla="*/ 2997188 w 8420175"/>
              <a:gd name="connsiteY365" fmla="*/ 4292460 h 4713722"/>
              <a:gd name="connsiteX366" fmla="*/ 2997292 w 8420175"/>
              <a:gd name="connsiteY366" fmla="*/ 4292365 h 4713722"/>
              <a:gd name="connsiteX367" fmla="*/ 4402121 w 8420175"/>
              <a:gd name="connsiteY367" fmla="*/ 4291100 h 4713722"/>
              <a:gd name="connsiteX368" fmla="*/ 4400908 w 8420175"/>
              <a:gd name="connsiteY368" fmla="*/ 4291631 h 4713722"/>
              <a:gd name="connsiteX369" fmla="*/ 4402065 w 8420175"/>
              <a:gd name="connsiteY369" fmla="*/ 4292076 h 4713722"/>
              <a:gd name="connsiteX370" fmla="*/ 4402011 w 8420175"/>
              <a:gd name="connsiteY370" fmla="*/ 4291925 h 4713722"/>
              <a:gd name="connsiteX371" fmla="*/ 3238437 w 8420175"/>
              <a:gd name="connsiteY371" fmla="*/ 4288113 h 4713722"/>
              <a:gd name="connsiteX372" fmla="*/ 3237794 w 8420175"/>
              <a:gd name="connsiteY372" fmla="*/ 4288145 h 4713722"/>
              <a:gd name="connsiteX373" fmla="*/ 3236820 w 8420175"/>
              <a:gd name="connsiteY373" fmla="*/ 4290327 h 4713722"/>
              <a:gd name="connsiteX374" fmla="*/ 4611504 w 8420175"/>
              <a:gd name="connsiteY374" fmla="*/ 4288093 h 4713722"/>
              <a:gd name="connsiteX375" fmla="*/ 4613842 w 8420175"/>
              <a:gd name="connsiteY375" fmla="*/ 4290352 h 4713722"/>
              <a:gd name="connsiteX376" fmla="*/ 4613842 w 8420175"/>
              <a:gd name="connsiteY376" fmla="*/ 4288093 h 4713722"/>
              <a:gd name="connsiteX377" fmla="*/ 3002060 w 8420175"/>
              <a:gd name="connsiteY377" fmla="*/ 4287774 h 4713722"/>
              <a:gd name="connsiteX378" fmla="*/ 3002060 w 8420175"/>
              <a:gd name="connsiteY378" fmla="*/ 4288350 h 4713722"/>
              <a:gd name="connsiteX379" fmla="*/ 3003816 w 8420175"/>
              <a:gd name="connsiteY379" fmla="*/ 4289407 h 4713722"/>
              <a:gd name="connsiteX380" fmla="*/ 2708761 w 8420175"/>
              <a:gd name="connsiteY380" fmla="*/ 4286346 h 4713722"/>
              <a:gd name="connsiteX381" fmla="*/ 2707592 w 8420175"/>
              <a:gd name="connsiteY381" fmla="*/ 4287104 h 4713722"/>
              <a:gd name="connsiteX382" fmla="*/ 2708818 w 8420175"/>
              <a:gd name="connsiteY382" fmla="*/ 4287314 h 4713722"/>
              <a:gd name="connsiteX383" fmla="*/ 2708563 w 8420175"/>
              <a:gd name="connsiteY383" fmla="*/ 4286949 h 4713722"/>
              <a:gd name="connsiteX384" fmla="*/ 4359316 w 8420175"/>
              <a:gd name="connsiteY384" fmla="*/ 4284207 h 4713722"/>
              <a:gd name="connsiteX385" fmla="*/ 4359316 w 8420175"/>
              <a:gd name="connsiteY385" fmla="*/ 4286554 h 4713722"/>
              <a:gd name="connsiteX386" fmla="*/ 4360672 w 8420175"/>
              <a:gd name="connsiteY386" fmla="*/ 4286314 h 4713722"/>
              <a:gd name="connsiteX387" fmla="*/ 4450985 w 8420175"/>
              <a:gd name="connsiteY387" fmla="*/ 4283830 h 4713722"/>
              <a:gd name="connsiteX388" fmla="*/ 4452627 w 8420175"/>
              <a:gd name="connsiteY388" fmla="*/ 4286294 h 4713722"/>
              <a:gd name="connsiteX389" fmla="*/ 4455780 w 8420175"/>
              <a:gd name="connsiteY389" fmla="*/ 4289283 h 4713722"/>
              <a:gd name="connsiteX390" fmla="*/ 4453995 w 8420175"/>
              <a:gd name="connsiteY390" fmla="*/ 4285929 h 4713722"/>
              <a:gd name="connsiteX391" fmla="*/ 7082489 w 8420175"/>
              <a:gd name="connsiteY391" fmla="*/ 4282915 h 4713722"/>
              <a:gd name="connsiteX392" fmla="*/ 7083701 w 8420175"/>
              <a:gd name="connsiteY392" fmla="*/ 4293891 h 4713722"/>
              <a:gd name="connsiteX393" fmla="*/ 7085564 w 8420175"/>
              <a:gd name="connsiteY393" fmla="*/ 4289749 h 4713722"/>
              <a:gd name="connsiteX394" fmla="*/ 4358160 w 8420175"/>
              <a:gd name="connsiteY394" fmla="*/ 4282407 h 4713722"/>
              <a:gd name="connsiteX395" fmla="*/ 4357221 w 8420175"/>
              <a:gd name="connsiteY395" fmla="*/ 4283118 h 4713722"/>
              <a:gd name="connsiteX396" fmla="*/ 4358511 w 8420175"/>
              <a:gd name="connsiteY396" fmla="*/ 4282954 h 4713722"/>
              <a:gd name="connsiteX397" fmla="*/ 4285725 w 8420175"/>
              <a:gd name="connsiteY397" fmla="*/ 4279537 h 4713722"/>
              <a:gd name="connsiteX398" fmla="*/ 4285603 w 8420175"/>
              <a:gd name="connsiteY398" fmla="*/ 4279661 h 4713722"/>
              <a:gd name="connsiteX399" fmla="*/ 4293310 w 8420175"/>
              <a:gd name="connsiteY399" fmla="*/ 4287436 h 4713722"/>
              <a:gd name="connsiteX400" fmla="*/ 4292094 w 8420175"/>
              <a:gd name="connsiteY400" fmla="*/ 4283327 h 4713722"/>
              <a:gd name="connsiteX401" fmla="*/ 4285725 w 8420175"/>
              <a:gd name="connsiteY401" fmla="*/ 4279537 h 4713722"/>
              <a:gd name="connsiteX402" fmla="*/ 4367477 w 8420175"/>
              <a:gd name="connsiteY402" fmla="*/ 4278696 h 4713722"/>
              <a:gd name="connsiteX403" fmla="*/ 4366860 w 8420175"/>
              <a:gd name="connsiteY403" fmla="*/ 4278866 h 4713722"/>
              <a:gd name="connsiteX404" fmla="*/ 4368219 w 8420175"/>
              <a:gd name="connsiteY404" fmla="*/ 4280922 h 4713722"/>
              <a:gd name="connsiteX405" fmla="*/ 4307993 w 8420175"/>
              <a:gd name="connsiteY405" fmla="*/ 4278634 h 4713722"/>
              <a:gd name="connsiteX406" fmla="*/ 4308092 w 8420175"/>
              <a:gd name="connsiteY406" fmla="*/ 4279761 h 4713722"/>
              <a:gd name="connsiteX407" fmla="*/ 4315574 w 8420175"/>
              <a:gd name="connsiteY407" fmla="*/ 4287626 h 4713722"/>
              <a:gd name="connsiteX408" fmla="*/ 4315574 w 8420175"/>
              <a:gd name="connsiteY408" fmla="*/ 4287181 h 4713722"/>
              <a:gd name="connsiteX409" fmla="*/ 4367935 w 8420175"/>
              <a:gd name="connsiteY409" fmla="*/ 4278572 h 4713722"/>
              <a:gd name="connsiteX410" fmla="*/ 4367848 w 8420175"/>
              <a:gd name="connsiteY410" fmla="*/ 4278595 h 4713722"/>
              <a:gd name="connsiteX411" fmla="*/ 4368287 w 8420175"/>
              <a:gd name="connsiteY411" fmla="*/ 4278925 h 4713722"/>
              <a:gd name="connsiteX412" fmla="*/ 4513479 w 8420175"/>
              <a:gd name="connsiteY412" fmla="*/ 4278146 h 4713722"/>
              <a:gd name="connsiteX413" fmla="*/ 4511005 w 8420175"/>
              <a:gd name="connsiteY413" fmla="*/ 4281387 h 4713722"/>
              <a:gd name="connsiteX414" fmla="*/ 4513018 w 8420175"/>
              <a:gd name="connsiteY414" fmla="*/ 4279386 h 4713722"/>
              <a:gd name="connsiteX415" fmla="*/ 4625087 w 8420175"/>
              <a:gd name="connsiteY415" fmla="*/ 4277969 h 4713722"/>
              <a:gd name="connsiteX416" fmla="*/ 4624868 w 8420175"/>
              <a:gd name="connsiteY416" fmla="*/ 4278408 h 4713722"/>
              <a:gd name="connsiteX417" fmla="*/ 4626314 w 8420175"/>
              <a:gd name="connsiteY417" fmla="*/ 4277969 h 4713722"/>
              <a:gd name="connsiteX418" fmla="*/ 2876182 w 8420175"/>
              <a:gd name="connsiteY418" fmla="*/ 4275327 h 4713722"/>
              <a:gd name="connsiteX419" fmla="*/ 2874746 w 8420175"/>
              <a:gd name="connsiteY419" fmla="*/ 4284033 h 4713722"/>
              <a:gd name="connsiteX420" fmla="*/ 2877736 w 8420175"/>
              <a:gd name="connsiteY420" fmla="*/ 4277901 h 4713722"/>
              <a:gd name="connsiteX421" fmla="*/ 2745501 w 8420175"/>
              <a:gd name="connsiteY421" fmla="*/ 4272877 h 4713722"/>
              <a:gd name="connsiteX422" fmla="*/ 2741823 w 8420175"/>
              <a:gd name="connsiteY422" fmla="*/ 4273218 h 4713722"/>
              <a:gd name="connsiteX423" fmla="*/ 2742927 w 8420175"/>
              <a:gd name="connsiteY423" fmla="*/ 4275450 h 4713722"/>
              <a:gd name="connsiteX424" fmla="*/ 2745526 w 8420175"/>
              <a:gd name="connsiteY424" fmla="*/ 4272954 h 4713722"/>
              <a:gd name="connsiteX425" fmla="*/ 2892726 w 8420175"/>
              <a:gd name="connsiteY425" fmla="*/ 4272596 h 4713722"/>
              <a:gd name="connsiteX426" fmla="*/ 2888327 w 8420175"/>
              <a:gd name="connsiteY426" fmla="*/ 4283155 h 4713722"/>
              <a:gd name="connsiteX427" fmla="*/ 2883081 w 8420175"/>
              <a:gd name="connsiteY427" fmla="*/ 4296170 h 4713722"/>
              <a:gd name="connsiteX428" fmla="*/ 2882902 w 8420175"/>
              <a:gd name="connsiteY428" fmla="*/ 4296170 h 4713722"/>
              <a:gd name="connsiteX429" fmla="*/ 2882753 w 8420175"/>
              <a:gd name="connsiteY429" fmla="*/ 4296170 h 4713722"/>
              <a:gd name="connsiteX430" fmla="*/ 2882904 w 8420175"/>
              <a:gd name="connsiteY430" fmla="*/ 4296477 h 4713722"/>
              <a:gd name="connsiteX431" fmla="*/ 2881975 w 8420175"/>
              <a:gd name="connsiteY431" fmla="*/ 4298356 h 4713722"/>
              <a:gd name="connsiteX432" fmla="*/ 2884330 w 8420175"/>
              <a:gd name="connsiteY432" fmla="*/ 4297170 h 4713722"/>
              <a:gd name="connsiteX433" fmla="*/ 2889039 w 8420175"/>
              <a:gd name="connsiteY433" fmla="*/ 4292425 h 4713722"/>
              <a:gd name="connsiteX434" fmla="*/ 2896911 w 8420175"/>
              <a:gd name="connsiteY434" fmla="*/ 4272596 h 4713722"/>
              <a:gd name="connsiteX435" fmla="*/ 2523289 w 8420175"/>
              <a:gd name="connsiteY435" fmla="*/ 4268088 h 4713722"/>
              <a:gd name="connsiteX436" fmla="*/ 2523289 w 8420175"/>
              <a:gd name="connsiteY436" fmla="*/ 4269592 h 4713722"/>
              <a:gd name="connsiteX437" fmla="*/ 2524025 w 8420175"/>
              <a:gd name="connsiteY437" fmla="*/ 4268866 h 4713722"/>
              <a:gd name="connsiteX438" fmla="*/ 2528117 w 8420175"/>
              <a:gd name="connsiteY438" fmla="*/ 4268530 h 4713722"/>
              <a:gd name="connsiteX439" fmla="*/ 2523622 w 8420175"/>
              <a:gd name="connsiteY439" fmla="*/ 4268200 h 4713722"/>
              <a:gd name="connsiteX440" fmla="*/ 2691806 w 8420175"/>
              <a:gd name="connsiteY440" fmla="*/ 4266418 h 4713722"/>
              <a:gd name="connsiteX441" fmla="*/ 2689023 w 8420175"/>
              <a:gd name="connsiteY441" fmla="*/ 4267810 h 4713722"/>
              <a:gd name="connsiteX442" fmla="*/ 2689715 w 8420175"/>
              <a:gd name="connsiteY442" fmla="*/ 4267893 h 4713722"/>
              <a:gd name="connsiteX443" fmla="*/ 2689680 w 8420175"/>
              <a:gd name="connsiteY443" fmla="*/ 4268465 h 4713722"/>
              <a:gd name="connsiteX444" fmla="*/ 2626908 w 8420175"/>
              <a:gd name="connsiteY444" fmla="*/ 4262769 h 4713722"/>
              <a:gd name="connsiteX445" fmla="*/ 2622875 w 8420175"/>
              <a:gd name="connsiteY445" fmla="*/ 4263955 h 4713722"/>
              <a:gd name="connsiteX446" fmla="*/ 2622875 w 8420175"/>
              <a:gd name="connsiteY446" fmla="*/ 4265283 h 4713722"/>
              <a:gd name="connsiteX447" fmla="*/ 2623182 w 8420175"/>
              <a:gd name="connsiteY447" fmla="*/ 4264498 h 4713722"/>
              <a:gd name="connsiteX448" fmla="*/ 2626955 w 8420175"/>
              <a:gd name="connsiteY448" fmla="*/ 4263241 h 4713722"/>
              <a:gd name="connsiteX449" fmla="*/ 2741056 w 8420175"/>
              <a:gd name="connsiteY449" fmla="*/ 4258015 h 4713722"/>
              <a:gd name="connsiteX450" fmla="*/ 2740920 w 8420175"/>
              <a:gd name="connsiteY450" fmla="*/ 4258287 h 4713722"/>
              <a:gd name="connsiteX451" fmla="*/ 2741056 w 8420175"/>
              <a:gd name="connsiteY451" fmla="*/ 4258355 h 4713722"/>
              <a:gd name="connsiteX452" fmla="*/ 2779014 w 8420175"/>
              <a:gd name="connsiteY452" fmla="*/ 4254668 h 4713722"/>
              <a:gd name="connsiteX453" fmla="*/ 2778688 w 8420175"/>
              <a:gd name="connsiteY453" fmla="*/ 4254828 h 4713722"/>
              <a:gd name="connsiteX454" fmla="*/ 2779014 w 8420175"/>
              <a:gd name="connsiteY454" fmla="*/ 4254883 h 4713722"/>
              <a:gd name="connsiteX455" fmla="*/ 7071169 w 8420175"/>
              <a:gd name="connsiteY455" fmla="*/ 4254130 h 4713722"/>
              <a:gd name="connsiteX456" fmla="*/ 7069136 w 8420175"/>
              <a:gd name="connsiteY456" fmla="*/ 4264309 h 4713722"/>
              <a:gd name="connsiteX457" fmla="*/ 7070884 w 8420175"/>
              <a:gd name="connsiteY457" fmla="*/ 4261042 h 4713722"/>
              <a:gd name="connsiteX458" fmla="*/ 7071240 w 8420175"/>
              <a:gd name="connsiteY458" fmla="*/ 4254230 h 4713722"/>
              <a:gd name="connsiteX459" fmla="*/ 4307039 w 8420175"/>
              <a:gd name="connsiteY459" fmla="*/ 4251900 h 4713722"/>
              <a:gd name="connsiteX460" fmla="*/ 4305831 w 8420175"/>
              <a:gd name="connsiteY460" fmla="*/ 4253218 h 4713722"/>
              <a:gd name="connsiteX461" fmla="*/ 4299115 w 8420175"/>
              <a:gd name="connsiteY461" fmla="*/ 4262012 h 4713722"/>
              <a:gd name="connsiteX462" fmla="*/ 4306077 w 8420175"/>
              <a:gd name="connsiteY462" fmla="*/ 4255026 h 4713722"/>
              <a:gd name="connsiteX463" fmla="*/ 4306110 w 8420175"/>
              <a:gd name="connsiteY463" fmla="*/ 4253772 h 4713722"/>
              <a:gd name="connsiteX464" fmla="*/ 4532524 w 8420175"/>
              <a:gd name="connsiteY464" fmla="*/ 4251782 h 4713722"/>
              <a:gd name="connsiteX465" fmla="*/ 4526858 w 8420175"/>
              <a:gd name="connsiteY465" fmla="*/ 4252711 h 4713722"/>
              <a:gd name="connsiteX466" fmla="*/ 4523528 w 8420175"/>
              <a:gd name="connsiteY466" fmla="*/ 4253822 h 4713722"/>
              <a:gd name="connsiteX467" fmla="*/ 4519030 w 8420175"/>
              <a:gd name="connsiteY467" fmla="*/ 4265150 h 4713722"/>
              <a:gd name="connsiteX468" fmla="*/ 4516632 w 8420175"/>
              <a:gd name="connsiteY468" fmla="*/ 4271189 h 4713722"/>
              <a:gd name="connsiteX469" fmla="*/ 2919730 w 8420175"/>
              <a:gd name="connsiteY469" fmla="*/ 4246698 h 4713722"/>
              <a:gd name="connsiteX470" fmla="*/ 2918704 w 8420175"/>
              <a:gd name="connsiteY470" fmla="*/ 4252080 h 4713722"/>
              <a:gd name="connsiteX471" fmla="*/ 2921972 w 8420175"/>
              <a:gd name="connsiteY471" fmla="*/ 4248888 h 4713722"/>
              <a:gd name="connsiteX472" fmla="*/ 4315761 w 8420175"/>
              <a:gd name="connsiteY472" fmla="*/ 4246647 h 4713722"/>
              <a:gd name="connsiteX473" fmla="*/ 4315574 w 8420175"/>
              <a:gd name="connsiteY473" fmla="*/ 4246758 h 4713722"/>
              <a:gd name="connsiteX474" fmla="*/ 4316519 w 8420175"/>
              <a:gd name="connsiteY474" fmla="*/ 4247264 h 4713722"/>
              <a:gd name="connsiteX475" fmla="*/ 4317066 w 8420175"/>
              <a:gd name="connsiteY475" fmla="*/ 4247195 h 4713722"/>
              <a:gd name="connsiteX476" fmla="*/ 2939857 w 8420175"/>
              <a:gd name="connsiteY476" fmla="*/ 4238451 h 4713722"/>
              <a:gd name="connsiteX477" fmla="*/ 2940033 w 8420175"/>
              <a:gd name="connsiteY477" fmla="*/ 4239323 h 4713722"/>
              <a:gd name="connsiteX478" fmla="*/ 2940507 w 8420175"/>
              <a:gd name="connsiteY478" fmla="*/ 4239375 h 4713722"/>
              <a:gd name="connsiteX479" fmla="*/ 2776569 w 8420175"/>
              <a:gd name="connsiteY479" fmla="*/ 4238134 h 4713722"/>
              <a:gd name="connsiteX480" fmla="*/ 2777104 w 8420175"/>
              <a:gd name="connsiteY480" fmla="*/ 4238924 h 4713722"/>
              <a:gd name="connsiteX481" fmla="*/ 2782986 w 8420175"/>
              <a:gd name="connsiteY481" fmla="*/ 4240510 h 4713722"/>
              <a:gd name="connsiteX482" fmla="*/ 2784697 w 8420175"/>
              <a:gd name="connsiteY482" fmla="*/ 4240230 h 4713722"/>
              <a:gd name="connsiteX483" fmla="*/ 2783010 w 8420175"/>
              <a:gd name="connsiteY483" fmla="*/ 4240230 h 4713722"/>
              <a:gd name="connsiteX484" fmla="*/ 2783698 w 8420175"/>
              <a:gd name="connsiteY484" fmla="*/ 4239336 h 4713722"/>
              <a:gd name="connsiteX485" fmla="*/ 2783321 w 8420175"/>
              <a:gd name="connsiteY485" fmla="*/ 4239591 h 4713722"/>
              <a:gd name="connsiteX486" fmla="*/ 2807599 w 8420175"/>
              <a:gd name="connsiteY486" fmla="*/ 4233962 h 4713722"/>
              <a:gd name="connsiteX487" fmla="*/ 2807245 w 8420175"/>
              <a:gd name="connsiteY487" fmla="*/ 4234580 h 4713722"/>
              <a:gd name="connsiteX488" fmla="*/ 2807599 w 8420175"/>
              <a:gd name="connsiteY488" fmla="*/ 4234808 h 4713722"/>
              <a:gd name="connsiteX489" fmla="*/ 3044846 w 8420175"/>
              <a:gd name="connsiteY489" fmla="*/ 4229959 h 4713722"/>
              <a:gd name="connsiteX490" fmla="*/ 3044846 w 8420175"/>
              <a:gd name="connsiteY490" fmla="*/ 4234487 h 4713722"/>
              <a:gd name="connsiteX491" fmla="*/ 3045289 w 8420175"/>
              <a:gd name="connsiteY491" fmla="*/ 4239172 h 4713722"/>
              <a:gd name="connsiteX492" fmla="*/ 3045462 w 8420175"/>
              <a:gd name="connsiteY492" fmla="*/ 4234808 h 4713722"/>
              <a:gd name="connsiteX493" fmla="*/ 3046867 w 8420175"/>
              <a:gd name="connsiteY493" fmla="*/ 4231980 h 4713722"/>
              <a:gd name="connsiteX494" fmla="*/ 2585813 w 8420175"/>
              <a:gd name="connsiteY494" fmla="*/ 4221272 h 4713722"/>
              <a:gd name="connsiteX495" fmla="*/ 2587102 w 8420175"/>
              <a:gd name="connsiteY495" fmla="*/ 4233294 h 4713722"/>
              <a:gd name="connsiteX496" fmla="*/ 2591357 w 8420175"/>
              <a:gd name="connsiteY496" fmla="*/ 4238067 h 4713722"/>
              <a:gd name="connsiteX497" fmla="*/ 2591403 w 8420175"/>
              <a:gd name="connsiteY497" fmla="*/ 4238053 h 4713722"/>
              <a:gd name="connsiteX498" fmla="*/ 7066361 w 8420175"/>
              <a:gd name="connsiteY498" fmla="*/ 4220723 h 4713722"/>
              <a:gd name="connsiteX499" fmla="*/ 7070402 w 8420175"/>
              <a:gd name="connsiteY499" fmla="*/ 4245463 h 4713722"/>
              <a:gd name="connsiteX500" fmla="*/ 7070402 w 8420175"/>
              <a:gd name="connsiteY500" fmla="*/ 4246961 h 4713722"/>
              <a:gd name="connsiteX501" fmla="*/ 7071152 w 8420175"/>
              <a:gd name="connsiteY501" fmla="*/ 4248462 h 4713722"/>
              <a:gd name="connsiteX502" fmla="*/ 7071152 w 8420175"/>
              <a:gd name="connsiteY502" fmla="*/ 4244604 h 4713722"/>
              <a:gd name="connsiteX503" fmla="*/ 7066407 w 8420175"/>
              <a:gd name="connsiteY503" fmla="*/ 4220846 h 4713722"/>
              <a:gd name="connsiteX504" fmla="*/ 2584162 w 8420175"/>
              <a:gd name="connsiteY504" fmla="*/ 4215663 h 4713722"/>
              <a:gd name="connsiteX505" fmla="*/ 2580505 w 8420175"/>
              <a:gd name="connsiteY505" fmla="*/ 4216567 h 4713722"/>
              <a:gd name="connsiteX506" fmla="*/ 2580533 w 8420175"/>
              <a:gd name="connsiteY506" fmla="*/ 4216590 h 4713722"/>
              <a:gd name="connsiteX507" fmla="*/ 2584251 w 8420175"/>
              <a:gd name="connsiteY507" fmla="*/ 4216590 h 4713722"/>
              <a:gd name="connsiteX508" fmla="*/ 2583981 w 8420175"/>
              <a:gd name="connsiteY508" fmla="*/ 4215775 h 4713722"/>
              <a:gd name="connsiteX509" fmla="*/ 2584244 w 8420175"/>
              <a:gd name="connsiteY509" fmla="*/ 4215684 h 4713722"/>
              <a:gd name="connsiteX510" fmla="*/ 2731671 w 8420175"/>
              <a:gd name="connsiteY510" fmla="*/ 4211077 h 4713722"/>
              <a:gd name="connsiteX511" fmla="*/ 2731587 w 8420175"/>
              <a:gd name="connsiteY511" fmla="*/ 4211158 h 4713722"/>
              <a:gd name="connsiteX512" fmla="*/ 2731778 w 8420175"/>
              <a:gd name="connsiteY512" fmla="*/ 4211245 h 4713722"/>
              <a:gd name="connsiteX513" fmla="*/ 2732153 w 8420175"/>
              <a:gd name="connsiteY513" fmla="*/ 4211215 h 4713722"/>
              <a:gd name="connsiteX514" fmla="*/ 2887855 w 8420175"/>
              <a:gd name="connsiteY514" fmla="*/ 4210724 h 4713722"/>
              <a:gd name="connsiteX515" fmla="*/ 2887831 w 8420175"/>
              <a:gd name="connsiteY515" fmla="*/ 4210728 h 4713722"/>
              <a:gd name="connsiteX516" fmla="*/ 2887831 w 8420175"/>
              <a:gd name="connsiteY516" fmla="*/ 4211099 h 4713722"/>
              <a:gd name="connsiteX517" fmla="*/ 2888897 w 8420175"/>
              <a:gd name="connsiteY517" fmla="*/ 4211762 h 4713722"/>
              <a:gd name="connsiteX518" fmla="*/ 2888871 w 8420175"/>
              <a:gd name="connsiteY518" fmla="*/ 4211780 h 4713722"/>
              <a:gd name="connsiteX519" fmla="*/ 2889337 w 8420175"/>
              <a:gd name="connsiteY519" fmla="*/ 4211992 h 4713722"/>
              <a:gd name="connsiteX520" fmla="*/ 2888897 w 8420175"/>
              <a:gd name="connsiteY520" fmla="*/ 4211352 h 4713722"/>
              <a:gd name="connsiteX521" fmla="*/ 2890919 w 8420175"/>
              <a:gd name="connsiteY521" fmla="*/ 4211580 h 4713722"/>
              <a:gd name="connsiteX522" fmla="*/ 2682592 w 8420175"/>
              <a:gd name="connsiteY522" fmla="*/ 4209260 h 4713722"/>
              <a:gd name="connsiteX523" fmla="*/ 2684280 w 8420175"/>
              <a:gd name="connsiteY523" fmla="*/ 4211077 h 4713722"/>
              <a:gd name="connsiteX524" fmla="*/ 2684846 w 8420175"/>
              <a:gd name="connsiteY524" fmla="*/ 4209596 h 4713722"/>
              <a:gd name="connsiteX525" fmla="*/ 2957484 w 8420175"/>
              <a:gd name="connsiteY525" fmla="*/ 4204687 h 4713722"/>
              <a:gd name="connsiteX526" fmla="*/ 2957323 w 8420175"/>
              <a:gd name="connsiteY526" fmla="*/ 4204769 h 4713722"/>
              <a:gd name="connsiteX527" fmla="*/ 2957371 w 8420175"/>
              <a:gd name="connsiteY527" fmla="*/ 4204816 h 4713722"/>
              <a:gd name="connsiteX528" fmla="*/ 2815171 w 8420175"/>
              <a:gd name="connsiteY528" fmla="*/ 4203232 h 4713722"/>
              <a:gd name="connsiteX529" fmla="*/ 2814957 w 8420175"/>
              <a:gd name="connsiteY529" fmla="*/ 4203426 h 4713722"/>
              <a:gd name="connsiteX530" fmla="*/ 2821325 w 8420175"/>
              <a:gd name="connsiteY530" fmla="*/ 4206586 h 4713722"/>
              <a:gd name="connsiteX531" fmla="*/ 2826075 w 8420175"/>
              <a:gd name="connsiteY531" fmla="*/ 4206586 h 4713722"/>
              <a:gd name="connsiteX532" fmla="*/ 2827025 w 8420175"/>
              <a:gd name="connsiteY532" fmla="*/ 4207018 h 4713722"/>
              <a:gd name="connsiteX533" fmla="*/ 2827263 w 8420175"/>
              <a:gd name="connsiteY533" fmla="*/ 4207018 h 4713722"/>
              <a:gd name="connsiteX534" fmla="*/ 2825747 w 8420175"/>
              <a:gd name="connsiteY534" fmla="*/ 4205959 h 4713722"/>
              <a:gd name="connsiteX535" fmla="*/ 2820970 w 8420175"/>
              <a:gd name="connsiteY535" fmla="*/ 4205959 h 4713722"/>
              <a:gd name="connsiteX536" fmla="*/ 2820970 w 8420175"/>
              <a:gd name="connsiteY536" fmla="*/ 4206124 h 4713722"/>
              <a:gd name="connsiteX537" fmla="*/ 3011841 w 8420175"/>
              <a:gd name="connsiteY537" fmla="*/ 4201786 h 4713722"/>
              <a:gd name="connsiteX538" fmla="*/ 3011618 w 8420175"/>
              <a:gd name="connsiteY538" fmla="*/ 4201887 h 4713722"/>
              <a:gd name="connsiteX539" fmla="*/ 3011899 w 8420175"/>
              <a:gd name="connsiteY539" fmla="*/ 4202136 h 4713722"/>
              <a:gd name="connsiteX540" fmla="*/ 3011964 w 8420175"/>
              <a:gd name="connsiteY540" fmla="*/ 4201872 h 4713722"/>
              <a:gd name="connsiteX541" fmla="*/ 3000516 w 8420175"/>
              <a:gd name="connsiteY541" fmla="*/ 4201293 h 4713722"/>
              <a:gd name="connsiteX542" fmla="*/ 2999262 w 8420175"/>
              <a:gd name="connsiteY542" fmla="*/ 4203175 h 4713722"/>
              <a:gd name="connsiteX543" fmla="*/ 3000603 w 8420175"/>
              <a:gd name="connsiteY543" fmla="*/ 4209855 h 4713722"/>
              <a:gd name="connsiteX544" fmla="*/ 3002631 w 8420175"/>
              <a:gd name="connsiteY544" fmla="*/ 4208099 h 4713722"/>
              <a:gd name="connsiteX545" fmla="*/ 3010337 w 8420175"/>
              <a:gd name="connsiteY545" fmla="*/ 4200745 h 4713722"/>
              <a:gd name="connsiteX546" fmla="*/ 3011085 w 8420175"/>
              <a:gd name="connsiteY546" fmla="*/ 4201411 h 4713722"/>
              <a:gd name="connsiteX547" fmla="*/ 3011127 w 8420175"/>
              <a:gd name="connsiteY547" fmla="*/ 4201293 h 4713722"/>
              <a:gd name="connsiteX548" fmla="*/ 2906833 w 8420175"/>
              <a:gd name="connsiteY548" fmla="*/ 4184411 h 4713722"/>
              <a:gd name="connsiteX549" fmla="*/ 2906368 w 8420175"/>
              <a:gd name="connsiteY549" fmla="*/ 4184521 h 4713722"/>
              <a:gd name="connsiteX550" fmla="*/ 2906458 w 8420175"/>
              <a:gd name="connsiteY550" fmla="*/ 4187030 h 4713722"/>
              <a:gd name="connsiteX551" fmla="*/ 2906833 w 8420175"/>
              <a:gd name="connsiteY551" fmla="*/ 4186460 h 4713722"/>
              <a:gd name="connsiteX552" fmla="*/ 2627815 w 8420175"/>
              <a:gd name="connsiteY552" fmla="*/ 4184188 h 4713722"/>
              <a:gd name="connsiteX553" fmla="*/ 2628003 w 8420175"/>
              <a:gd name="connsiteY553" fmla="*/ 4184790 h 4713722"/>
              <a:gd name="connsiteX554" fmla="*/ 2628436 w 8420175"/>
              <a:gd name="connsiteY554" fmla="*/ 4185208 h 4713722"/>
              <a:gd name="connsiteX555" fmla="*/ 2633309 w 8420175"/>
              <a:gd name="connsiteY555" fmla="*/ 4183642 h 4713722"/>
              <a:gd name="connsiteX556" fmla="*/ 2633574 w 8420175"/>
              <a:gd name="connsiteY556" fmla="*/ 4183933 h 4713722"/>
              <a:gd name="connsiteX557" fmla="*/ 2633504 w 8420175"/>
              <a:gd name="connsiteY557" fmla="*/ 4183649 h 4713722"/>
              <a:gd name="connsiteX558" fmla="*/ 2665062 w 8420175"/>
              <a:gd name="connsiteY558" fmla="*/ 4182357 h 4713722"/>
              <a:gd name="connsiteX559" fmla="*/ 2664093 w 8420175"/>
              <a:gd name="connsiteY559" fmla="*/ 4183188 h 4713722"/>
              <a:gd name="connsiteX560" fmla="*/ 2665062 w 8420175"/>
              <a:gd name="connsiteY560" fmla="*/ 4182692 h 4713722"/>
              <a:gd name="connsiteX561" fmla="*/ 2631718 w 8420175"/>
              <a:gd name="connsiteY561" fmla="*/ 4180997 h 4713722"/>
              <a:gd name="connsiteX562" fmla="*/ 2632082 w 8420175"/>
              <a:gd name="connsiteY562" fmla="*/ 4182292 h 4713722"/>
              <a:gd name="connsiteX563" fmla="*/ 2632788 w 8420175"/>
              <a:gd name="connsiteY563" fmla="*/ 4183068 h 4713722"/>
              <a:gd name="connsiteX564" fmla="*/ 2632551 w 8420175"/>
              <a:gd name="connsiteY564" fmla="*/ 4181411 h 4713722"/>
              <a:gd name="connsiteX565" fmla="*/ 2632372 w 8420175"/>
              <a:gd name="connsiteY565" fmla="*/ 4182293 h 4713722"/>
              <a:gd name="connsiteX566" fmla="*/ 2688891 w 8420175"/>
              <a:gd name="connsiteY566" fmla="*/ 4177868 h 4713722"/>
              <a:gd name="connsiteX567" fmla="*/ 2688862 w 8420175"/>
              <a:gd name="connsiteY567" fmla="*/ 4177897 h 4713722"/>
              <a:gd name="connsiteX568" fmla="*/ 2689110 w 8420175"/>
              <a:gd name="connsiteY568" fmla="*/ 4177897 h 4713722"/>
              <a:gd name="connsiteX569" fmla="*/ 2689110 w 8420175"/>
              <a:gd name="connsiteY569" fmla="*/ 4177868 h 4713722"/>
              <a:gd name="connsiteX570" fmla="*/ 2926635 w 8420175"/>
              <a:gd name="connsiteY570" fmla="*/ 4176816 h 4713722"/>
              <a:gd name="connsiteX571" fmla="*/ 2926075 w 8420175"/>
              <a:gd name="connsiteY571" fmla="*/ 4177375 h 4713722"/>
              <a:gd name="connsiteX572" fmla="*/ 2923625 w 8420175"/>
              <a:gd name="connsiteY572" fmla="*/ 4178597 h 4713722"/>
              <a:gd name="connsiteX573" fmla="*/ 2926191 w 8420175"/>
              <a:gd name="connsiteY573" fmla="*/ 4178296 h 4713722"/>
              <a:gd name="connsiteX574" fmla="*/ 2927114 w 8420175"/>
              <a:gd name="connsiteY574" fmla="*/ 4178637 h 4713722"/>
              <a:gd name="connsiteX575" fmla="*/ 2613193 w 8420175"/>
              <a:gd name="connsiteY575" fmla="*/ 4163314 h 4713722"/>
              <a:gd name="connsiteX576" fmla="*/ 2613193 w 8420175"/>
              <a:gd name="connsiteY576" fmla="*/ 4163646 h 4713722"/>
              <a:gd name="connsiteX577" fmla="*/ 2610916 w 8420175"/>
              <a:gd name="connsiteY577" fmla="*/ 4163797 h 4713722"/>
              <a:gd name="connsiteX578" fmla="*/ 2609154 w 8420175"/>
              <a:gd name="connsiteY578" fmla="*/ 4164633 h 4713722"/>
              <a:gd name="connsiteX579" fmla="*/ 2607888 w 8420175"/>
              <a:gd name="connsiteY579" fmla="*/ 4164000 h 4713722"/>
              <a:gd name="connsiteX580" fmla="*/ 2607528 w 8420175"/>
              <a:gd name="connsiteY580" fmla="*/ 4164024 h 4713722"/>
              <a:gd name="connsiteX581" fmla="*/ 2610699 w 8420175"/>
              <a:gd name="connsiteY581" fmla="*/ 4166619 h 4713722"/>
              <a:gd name="connsiteX582" fmla="*/ 2613485 w 8420175"/>
              <a:gd name="connsiteY582" fmla="*/ 4163530 h 4713722"/>
              <a:gd name="connsiteX583" fmla="*/ 2500358 w 8420175"/>
              <a:gd name="connsiteY583" fmla="*/ 4161675 h 4713722"/>
              <a:gd name="connsiteX584" fmla="*/ 2506089 w 8420175"/>
              <a:gd name="connsiteY584" fmla="*/ 4167072 h 4713722"/>
              <a:gd name="connsiteX585" fmla="*/ 2504194 w 8420175"/>
              <a:gd name="connsiteY585" fmla="*/ 4163720 h 4713722"/>
              <a:gd name="connsiteX586" fmla="*/ 2454377 w 8420175"/>
              <a:gd name="connsiteY586" fmla="*/ 4157792 h 4713722"/>
              <a:gd name="connsiteX587" fmla="*/ 2456561 w 8420175"/>
              <a:gd name="connsiteY587" fmla="*/ 4159175 h 4713722"/>
              <a:gd name="connsiteX588" fmla="*/ 2463323 w 8420175"/>
              <a:gd name="connsiteY588" fmla="*/ 4179731 h 4713722"/>
              <a:gd name="connsiteX589" fmla="*/ 2462428 w 8420175"/>
              <a:gd name="connsiteY589" fmla="*/ 4163309 h 4713722"/>
              <a:gd name="connsiteX590" fmla="*/ 2461096 w 8420175"/>
              <a:gd name="connsiteY590" fmla="*/ 4159317 h 4713722"/>
              <a:gd name="connsiteX591" fmla="*/ 2949231 w 8420175"/>
              <a:gd name="connsiteY591" fmla="*/ 4154584 h 4713722"/>
              <a:gd name="connsiteX592" fmla="*/ 2948027 w 8420175"/>
              <a:gd name="connsiteY592" fmla="*/ 4155184 h 4713722"/>
              <a:gd name="connsiteX593" fmla="*/ 2949489 w 8420175"/>
              <a:gd name="connsiteY593" fmla="*/ 4155007 h 4713722"/>
              <a:gd name="connsiteX594" fmla="*/ 2949492 w 8420175"/>
              <a:gd name="connsiteY594" fmla="*/ 4155003 h 4713722"/>
              <a:gd name="connsiteX595" fmla="*/ 2960467 w 8420175"/>
              <a:gd name="connsiteY595" fmla="*/ 4148328 h 4713722"/>
              <a:gd name="connsiteX596" fmla="*/ 2960619 w 8420175"/>
              <a:gd name="connsiteY596" fmla="*/ 4150403 h 4713722"/>
              <a:gd name="connsiteX597" fmla="*/ 2962185 w 8420175"/>
              <a:gd name="connsiteY597" fmla="*/ 4152112 h 4713722"/>
              <a:gd name="connsiteX598" fmla="*/ 2480276 w 8420175"/>
              <a:gd name="connsiteY598" fmla="*/ 4130348 h 4713722"/>
              <a:gd name="connsiteX599" fmla="*/ 2480499 w 8420175"/>
              <a:gd name="connsiteY599" fmla="*/ 4130570 h 4713722"/>
              <a:gd name="connsiteX600" fmla="*/ 2481834 w 8420175"/>
              <a:gd name="connsiteY600" fmla="*/ 4131858 h 4713722"/>
              <a:gd name="connsiteX601" fmla="*/ 2481335 w 8420175"/>
              <a:gd name="connsiteY601" fmla="*/ 4130348 h 4713722"/>
              <a:gd name="connsiteX602" fmla="*/ 2480335 w 8420175"/>
              <a:gd name="connsiteY602" fmla="*/ 4130348 h 4713722"/>
              <a:gd name="connsiteX603" fmla="*/ 2480153 w 8420175"/>
              <a:gd name="connsiteY603" fmla="*/ 4126102 h 4713722"/>
              <a:gd name="connsiteX604" fmla="*/ 2479663 w 8420175"/>
              <a:gd name="connsiteY604" fmla="*/ 4126352 h 4713722"/>
              <a:gd name="connsiteX605" fmla="*/ 2480335 w 8420175"/>
              <a:gd name="connsiteY605" fmla="*/ 4126352 h 4713722"/>
              <a:gd name="connsiteX606" fmla="*/ 2488536 w 8420175"/>
              <a:gd name="connsiteY606" fmla="*/ 4129997 h 4713722"/>
              <a:gd name="connsiteX607" fmla="*/ 2490095 w 8420175"/>
              <a:gd name="connsiteY607" fmla="*/ 4129997 h 4713722"/>
              <a:gd name="connsiteX608" fmla="*/ 2490462 w 8420175"/>
              <a:gd name="connsiteY608" fmla="*/ 4129965 h 4713722"/>
              <a:gd name="connsiteX609" fmla="*/ 2483975 w 8420175"/>
              <a:gd name="connsiteY609" fmla="*/ 4126645 h 4713722"/>
              <a:gd name="connsiteX610" fmla="*/ 2481103 w 8420175"/>
              <a:gd name="connsiteY610" fmla="*/ 4126645 h 4713722"/>
              <a:gd name="connsiteX611" fmla="*/ 2390683 w 8420175"/>
              <a:gd name="connsiteY611" fmla="*/ 4111206 h 4713722"/>
              <a:gd name="connsiteX612" fmla="*/ 2390683 w 8420175"/>
              <a:gd name="connsiteY612" fmla="*/ 4111370 h 4713722"/>
              <a:gd name="connsiteX613" fmla="*/ 2391348 w 8420175"/>
              <a:gd name="connsiteY613" fmla="*/ 4111370 h 4713722"/>
              <a:gd name="connsiteX614" fmla="*/ 2444453 w 8420175"/>
              <a:gd name="connsiteY614" fmla="*/ 4107652 h 4713722"/>
              <a:gd name="connsiteX615" fmla="*/ 2442681 w 8420175"/>
              <a:gd name="connsiteY615" fmla="*/ 4116944 h 4713722"/>
              <a:gd name="connsiteX616" fmla="*/ 2447325 w 8420175"/>
              <a:gd name="connsiteY616" fmla="*/ 4116363 h 4713722"/>
              <a:gd name="connsiteX617" fmla="*/ 2447462 w 8420175"/>
              <a:gd name="connsiteY617" fmla="*/ 4116410 h 4713722"/>
              <a:gd name="connsiteX618" fmla="*/ 2447371 w 8420175"/>
              <a:gd name="connsiteY618" fmla="*/ 4116363 h 4713722"/>
              <a:gd name="connsiteX619" fmla="*/ 2448121 w 8420175"/>
              <a:gd name="connsiteY619" fmla="*/ 4116527 h 4713722"/>
              <a:gd name="connsiteX620" fmla="*/ 2448121 w 8420175"/>
              <a:gd name="connsiteY620" fmla="*/ 4115793 h 4713722"/>
              <a:gd name="connsiteX621" fmla="*/ 2448121 w 8420175"/>
              <a:gd name="connsiteY621" fmla="*/ 4107775 h 4713722"/>
              <a:gd name="connsiteX622" fmla="*/ 2447904 w 8420175"/>
              <a:gd name="connsiteY622" fmla="*/ 4107652 h 4713722"/>
              <a:gd name="connsiteX623" fmla="*/ 2268084 w 8420175"/>
              <a:gd name="connsiteY623" fmla="*/ 4065315 h 4713722"/>
              <a:gd name="connsiteX624" fmla="*/ 2267564 w 8420175"/>
              <a:gd name="connsiteY624" fmla="*/ 4066357 h 4713722"/>
              <a:gd name="connsiteX625" fmla="*/ 2267564 w 8420175"/>
              <a:gd name="connsiteY625" fmla="*/ 4068415 h 4713722"/>
              <a:gd name="connsiteX626" fmla="*/ 2267564 w 8420175"/>
              <a:gd name="connsiteY626" fmla="*/ 4068615 h 4713722"/>
              <a:gd name="connsiteX627" fmla="*/ 2271582 w 8420175"/>
              <a:gd name="connsiteY627" fmla="*/ 4068857 h 4713722"/>
              <a:gd name="connsiteX628" fmla="*/ 2271616 w 8420175"/>
              <a:gd name="connsiteY628" fmla="*/ 4068852 h 4713722"/>
              <a:gd name="connsiteX629" fmla="*/ 2242741 w 8420175"/>
              <a:gd name="connsiteY629" fmla="*/ 4044563 h 4713722"/>
              <a:gd name="connsiteX630" fmla="*/ 2240113 w 8420175"/>
              <a:gd name="connsiteY630" fmla="*/ 4045223 h 4713722"/>
              <a:gd name="connsiteX631" fmla="*/ 2243590 w 8420175"/>
              <a:gd name="connsiteY631" fmla="*/ 4045640 h 4713722"/>
              <a:gd name="connsiteX632" fmla="*/ 2243719 w 8420175"/>
              <a:gd name="connsiteY632" fmla="*/ 4045777 h 4713722"/>
              <a:gd name="connsiteX633" fmla="*/ 2242797 w 8420175"/>
              <a:gd name="connsiteY633" fmla="*/ 4044574 h 4713722"/>
              <a:gd name="connsiteX634" fmla="*/ 2214271 w 8420175"/>
              <a:gd name="connsiteY634" fmla="*/ 4044553 h 4713722"/>
              <a:gd name="connsiteX635" fmla="*/ 2213813 w 8420175"/>
              <a:gd name="connsiteY635" fmla="*/ 4045013 h 4713722"/>
              <a:gd name="connsiteX636" fmla="*/ 2215620 w 8420175"/>
              <a:gd name="connsiteY636" fmla="*/ 4045013 h 4713722"/>
              <a:gd name="connsiteX637" fmla="*/ 2214173 w 8420175"/>
              <a:gd name="connsiteY637" fmla="*/ 4045738 h 4713722"/>
              <a:gd name="connsiteX638" fmla="*/ 2214821 w 8420175"/>
              <a:gd name="connsiteY638" fmla="*/ 4045640 h 4713722"/>
              <a:gd name="connsiteX639" fmla="*/ 2217379 w 8420175"/>
              <a:gd name="connsiteY639" fmla="*/ 4045333 h 4713722"/>
              <a:gd name="connsiteX640" fmla="*/ 2152499 w 8420175"/>
              <a:gd name="connsiteY640" fmla="*/ 4039780 h 4713722"/>
              <a:gd name="connsiteX641" fmla="*/ 2143580 w 8420175"/>
              <a:gd name="connsiteY641" fmla="*/ 4041060 h 4713722"/>
              <a:gd name="connsiteX642" fmla="*/ 2146139 w 8420175"/>
              <a:gd name="connsiteY642" fmla="*/ 4041060 h 4713722"/>
              <a:gd name="connsiteX643" fmla="*/ 2153686 w 8420175"/>
              <a:gd name="connsiteY643" fmla="*/ 4040446 h 4713722"/>
              <a:gd name="connsiteX644" fmla="*/ 2153643 w 8420175"/>
              <a:gd name="connsiteY644" fmla="*/ 4040491 h 4713722"/>
              <a:gd name="connsiteX645" fmla="*/ 2155128 w 8420175"/>
              <a:gd name="connsiteY645" fmla="*/ 4039780 h 4713722"/>
              <a:gd name="connsiteX646" fmla="*/ 2138244 w 8420175"/>
              <a:gd name="connsiteY646" fmla="*/ 4029470 h 4713722"/>
              <a:gd name="connsiteX647" fmla="*/ 2138244 w 8420175"/>
              <a:gd name="connsiteY647" fmla="*/ 4030235 h 4713722"/>
              <a:gd name="connsiteX648" fmla="*/ 2138380 w 8420175"/>
              <a:gd name="connsiteY648" fmla="*/ 4030148 h 4713722"/>
              <a:gd name="connsiteX649" fmla="*/ 2171314 w 8420175"/>
              <a:gd name="connsiteY649" fmla="*/ 4007934 h 4713722"/>
              <a:gd name="connsiteX650" fmla="*/ 2170912 w 8420175"/>
              <a:gd name="connsiteY650" fmla="*/ 4021286 h 4713722"/>
              <a:gd name="connsiteX651" fmla="*/ 2172455 w 8420175"/>
              <a:gd name="connsiteY651" fmla="*/ 4022654 h 4713722"/>
              <a:gd name="connsiteX652" fmla="*/ 2172832 w 8420175"/>
              <a:gd name="connsiteY652" fmla="*/ 4007934 h 4713722"/>
              <a:gd name="connsiteX653" fmla="*/ 7130561 w 8420175"/>
              <a:gd name="connsiteY653" fmla="*/ 4004043 h 4713722"/>
              <a:gd name="connsiteX654" fmla="*/ 7124328 w 8420175"/>
              <a:gd name="connsiteY654" fmla="*/ 4011076 h 4713722"/>
              <a:gd name="connsiteX655" fmla="*/ 7133389 w 8420175"/>
              <a:gd name="connsiteY655" fmla="*/ 4004648 h 4713722"/>
              <a:gd name="connsiteX656" fmla="*/ 7254664 w 8420175"/>
              <a:gd name="connsiteY656" fmla="*/ 3996878 h 4713722"/>
              <a:gd name="connsiteX657" fmla="*/ 7254167 w 8420175"/>
              <a:gd name="connsiteY657" fmla="*/ 3998205 h 4713722"/>
              <a:gd name="connsiteX658" fmla="*/ 7255963 w 8420175"/>
              <a:gd name="connsiteY658" fmla="*/ 3997936 h 4713722"/>
              <a:gd name="connsiteX659" fmla="*/ 7255963 w 8420175"/>
              <a:gd name="connsiteY659" fmla="*/ 3997159 h 4713722"/>
              <a:gd name="connsiteX660" fmla="*/ 7088515 w 8420175"/>
              <a:gd name="connsiteY660" fmla="*/ 3991154 h 4713722"/>
              <a:gd name="connsiteX661" fmla="*/ 7089581 w 8420175"/>
              <a:gd name="connsiteY661" fmla="*/ 4002885 h 4713722"/>
              <a:gd name="connsiteX662" fmla="*/ 7089973 w 8420175"/>
              <a:gd name="connsiteY662" fmla="*/ 4009117 h 4713722"/>
              <a:gd name="connsiteX663" fmla="*/ 7090802 w 8420175"/>
              <a:gd name="connsiteY663" fmla="*/ 4006722 h 4713722"/>
              <a:gd name="connsiteX664" fmla="*/ 7138117 w 8420175"/>
              <a:gd name="connsiteY664" fmla="*/ 3991089 h 4713722"/>
              <a:gd name="connsiteX665" fmla="*/ 7133255 w 8420175"/>
              <a:gd name="connsiteY665" fmla="*/ 3996702 h 4713722"/>
              <a:gd name="connsiteX666" fmla="*/ 7137737 w 8420175"/>
              <a:gd name="connsiteY666" fmla="*/ 3992996 h 4713722"/>
              <a:gd name="connsiteX667" fmla="*/ 7256647 w 8420175"/>
              <a:gd name="connsiteY667" fmla="*/ 3978633 h 4713722"/>
              <a:gd name="connsiteX668" fmla="*/ 7256647 w 8420175"/>
              <a:gd name="connsiteY668" fmla="*/ 3979311 h 4713722"/>
              <a:gd name="connsiteX669" fmla="*/ 7257009 w 8420175"/>
              <a:gd name="connsiteY669" fmla="*/ 3979267 h 4713722"/>
              <a:gd name="connsiteX670" fmla="*/ 7153965 w 8420175"/>
              <a:gd name="connsiteY670" fmla="*/ 3967967 h 4713722"/>
              <a:gd name="connsiteX671" fmla="*/ 7152496 w 8420175"/>
              <a:gd name="connsiteY671" fmla="*/ 3968462 h 4713722"/>
              <a:gd name="connsiteX672" fmla="*/ 7151789 w 8420175"/>
              <a:gd name="connsiteY672" fmla="*/ 3968886 h 4713722"/>
              <a:gd name="connsiteX673" fmla="*/ 7147583 w 8420175"/>
              <a:gd name="connsiteY673" fmla="*/ 3968886 h 4713722"/>
              <a:gd name="connsiteX674" fmla="*/ 7147583 w 8420175"/>
              <a:gd name="connsiteY674" fmla="*/ 3969003 h 4713722"/>
              <a:gd name="connsiteX675" fmla="*/ 7147391 w 8420175"/>
              <a:gd name="connsiteY675" fmla="*/ 3969501 h 4713722"/>
              <a:gd name="connsiteX676" fmla="*/ 7147521 w 8420175"/>
              <a:gd name="connsiteY676" fmla="*/ 3969664 h 4713722"/>
              <a:gd name="connsiteX677" fmla="*/ 7152313 w 8420175"/>
              <a:gd name="connsiteY677" fmla="*/ 3969664 h 4713722"/>
              <a:gd name="connsiteX678" fmla="*/ 7255128 w 8420175"/>
              <a:gd name="connsiteY678" fmla="*/ 3959333 h 4713722"/>
              <a:gd name="connsiteX679" fmla="*/ 7254777 w 8420175"/>
              <a:gd name="connsiteY679" fmla="*/ 3959375 h 4713722"/>
              <a:gd name="connsiteX680" fmla="*/ 7255093 w 8420175"/>
              <a:gd name="connsiteY680" fmla="*/ 3959504 h 4713722"/>
              <a:gd name="connsiteX681" fmla="*/ 7275403 w 8420175"/>
              <a:gd name="connsiteY681" fmla="*/ 3955009 h 4713722"/>
              <a:gd name="connsiteX682" fmla="*/ 7274823 w 8420175"/>
              <a:gd name="connsiteY682" fmla="*/ 3955204 h 4713722"/>
              <a:gd name="connsiteX683" fmla="*/ 7275403 w 8420175"/>
              <a:gd name="connsiteY683" fmla="*/ 3956225 h 4713722"/>
              <a:gd name="connsiteX684" fmla="*/ 7066347 w 8420175"/>
              <a:gd name="connsiteY684" fmla="*/ 3950517 h 4713722"/>
              <a:gd name="connsiteX685" fmla="*/ 7066537 w 8420175"/>
              <a:gd name="connsiteY685" fmla="*/ 3954895 h 4713722"/>
              <a:gd name="connsiteX686" fmla="*/ 7068523 w 8420175"/>
              <a:gd name="connsiteY686" fmla="*/ 3959714 h 4713722"/>
              <a:gd name="connsiteX687" fmla="*/ 7071492 w 8420175"/>
              <a:gd name="connsiteY687" fmla="*/ 3965007 h 4713722"/>
              <a:gd name="connsiteX688" fmla="*/ 7071659 w 8420175"/>
              <a:gd name="connsiteY688" fmla="*/ 3965425 h 4713722"/>
              <a:gd name="connsiteX689" fmla="*/ 7076447 w 8420175"/>
              <a:gd name="connsiteY689" fmla="*/ 3968846 h 4713722"/>
              <a:gd name="connsiteX690" fmla="*/ 7071875 w 8420175"/>
              <a:gd name="connsiteY690" fmla="*/ 3964287 h 4713722"/>
              <a:gd name="connsiteX691" fmla="*/ 1983399 w 8420175"/>
              <a:gd name="connsiteY691" fmla="*/ 3948072 h 4713722"/>
              <a:gd name="connsiteX692" fmla="*/ 1986832 w 8420175"/>
              <a:gd name="connsiteY692" fmla="*/ 3950113 h 4713722"/>
              <a:gd name="connsiteX693" fmla="*/ 1988120 w 8420175"/>
              <a:gd name="connsiteY693" fmla="*/ 3952344 h 4713722"/>
              <a:gd name="connsiteX694" fmla="*/ 1986649 w 8420175"/>
              <a:gd name="connsiteY694" fmla="*/ 3949382 h 4713722"/>
              <a:gd name="connsiteX695" fmla="*/ 7235818 w 8420175"/>
              <a:gd name="connsiteY695" fmla="*/ 3944311 h 4713722"/>
              <a:gd name="connsiteX696" fmla="*/ 7231978 w 8420175"/>
              <a:gd name="connsiteY696" fmla="*/ 3955118 h 4713722"/>
              <a:gd name="connsiteX697" fmla="*/ 7231978 w 8420175"/>
              <a:gd name="connsiteY697" fmla="*/ 3959192 h 4713722"/>
              <a:gd name="connsiteX698" fmla="*/ 7232229 w 8420175"/>
              <a:gd name="connsiteY698" fmla="*/ 3959441 h 4713722"/>
              <a:gd name="connsiteX699" fmla="*/ 7232149 w 8420175"/>
              <a:gd name="connsiteY699" fmla="*/ 3960418 h 4713722"/>
              <a:gd name="connsiteX700" fmla="*/ 7232270 w 8420175"/>
              <a:gd name="connsiteY700" fmla="*/ 3960138 h 4713722"/>
              <a:gd name="connsiteX701" fmla="*/ 7232229 w 8420175"/>
              <a:gd name="connsiteY701" fmla="*/ 3960132 h 4713722"/>
              <a:gd name="connsiteX702" fmla="*/ 7232229 w 8420175"/>
              <a:gd name="connsiteY702" fmla="*/ 3959441 h 4713722"/>
              <a:gd name="connsiteX703" fmla="*/ 7232229 w 8420175"/>
              <a:gd name="connsiteY703" fmla="*/ 3955337 h 4713722"/>
              <a:gd name="connsiteX704" fmla="*/ 7239753 w 8420175"/>
              <a:gd name="connsiteY704" fmla="*/ 3955659 h 4713722"/>
              <a:gd name="connsiteX705" fmla="*/ 7237811 w 8420175"/>
              <a:gd name="connsiteY705" fmla="*/ 3954451 h 4713722"/>
              <a:gd name="connsiteX706" fmla="*/ 7337616 w 8420175"/>
              <a:gd name="connsiteY706" fmla="*/ 3935308 h 4713722"/>
              <a:gd name="connsiteX707" fmla="*/ 7337181 w 8420175"/>
              <a:gd name="connsiteY707" fmla="*/ 3935438 h 4713722"/>
              <a:gd name="connsiteX708" fmla="*/ 7336366 w 8420175"/>
              <a:gd name="connsiteY708" fmla="*/ 3936557 h 4713722"/>
              <a:gd name="connsiteX709" fmla="*/ 7335805 w 8420175"/>
              <a:gd name="connsiteY709" fmla="*/ 3935980 h 4713722"/>
              <a:gd name="connsiteX710" fmla="*/ 7336117 w 8420175"/>
              <a:gd name="connsiteY710" fmla="*/ 3936558 h 4713722"/>
              <a:gd name="connsiteX711" fmla="*/ 7335786 w 8420175"/>
              <a:gd name="connsiteY711" fmla="*/ 3937473 h 4713722"/>
              <a:gd name="connsiteX712" fmla="*/ 7337616 w 8420175"/>
              <a:gd name="connsiteY712" fmla="*/ 3935635 h 4713722"/>
              <a:gd name="connsiteX713" fmla="*/ 7055645 w 8420175"/>
              <a:gd name="connsiteY713" fmla="*/ 3926568 h 4713722"/>
              <a:gd name="connsiteX714" fmla="*/ 7056417 w 8420175"/>
              <a:gd name="connsiteY714" fmla="*/ 3926899 h 4713722"/>
              <a:gd name="connsiteX715" fmla="*/ 7056417 w 8420175"/>
              <a:gd name="connsiteY715" fmla="*/ 3926568 h 4713722"/>
              <a:gd name="connsiteX716" fmla="*/ 1598283 w 8420175"/>
              <a:gd name="connsiteY716" fmla="*/ 3926568 h 4713722"/>
              <a:gd name="connsiteX717" fmla="*/ 1608272 w 8420175"/>
              <a:gd name="connsiteY717" fmla="*/ 3926568 h 4713722"/>
              <a:gd name="connsiteX718" fmla="*/ 1603277 w 8420175"/>
              <a:gd name="connsiteY718" fmla="*/ 3936558 h 4713722"/>
              <a:gd name="connsiteX719" fmla="*/ 1598283 w 8420175"/>
              <a:gd name="connsiteY719" fmla="*/ 3926568 h 4713722"/>
              <a:gd name="connsiteX720" fmla="*/ 7053077 w 8420175"/>
              <a:gd name="connsiteY720" fmla="*/ 3925868 h 4713722"/>
              <a:gd name="connsiteX721" fmla="*/ 7052729 w 8420175"/>
              <a:gd name="connsiteY721" fmla="*/ 3926672 h 4713722"/>
              <a:gd name="connsiteX722" fmla="*/ 7052753 w 8420175"/>
              <a:gd name="connsiteY722" fmla="*/ 3926840 h 4713722"/>
              <a:gd name="connsiteX723" fmla="*/ 7053391 w 8420175"/>
              <a:gd name="connsiteY723" fmla="*/ 3925142 h 4713722"/>
              <a:gd name="connsiteX724" fmla="*/ 7053223 w 8420175"/>
              <a:gd name="connsiteY724" fmla="*/ 3925532 h 4713722"/>
              <a:gd name="connsiteX725" fmla="*/ 7053323 w 8420175"/>
              <a:gd name="connsiteY725" fmla="*/ 3925575 h 4713722"/>
              <a:gd name="connsiteX726" fmla="*/ 1864827 w 8420175"/>
              <a:gd name="connsiteY726" fmla="*/ 3923750 h 4713722"/>
              <a:gd name="connsiteX727" fmla="*/ 1863387 w 8420175"/>
              <a:gd name="connsiteY727" fmla="*/ 3926530 h 4713722"/>
              <a:gd name="connsiteX728" fmla="*/ 1864637 w 8420175"/>
              <a:gd name="connsiteY728" fmla="*/ 3926216 h 4713722"/>
              <a:gd name="connsiteX729" fmla="*/ 1615855 w 8420175"/>
              <a:gd name="connsiteY729" fmla="*/ 3915374 h 4713722"/>
              <a:gd name="connsiteX730" fmla="*/ 1614713 w 8420175"/>
              <a:gd name="connsiteY730" fmla="*/ 3916179 h 4713722"/>
              <a:gd name="connsiteX731" fmla="*/ 1616648 w 8420175"/>
              <a:gd name="connsiteY731" fmla="*/ 3916179 h 4713722"/>
              <a:gd name="connsiteX732" fmla="*/ 1938207 w 8420175"/>
              <a:gd name="connsiteY732" fmla="*/ 3913779 h 4713722"/>
              <a:gd name="connsiteX733" fmla="*/ 1938682 w 8420175"/>
              <a:gd name="connsiteY733" fmla="*/ 3916631 h 4713722"/>
              <a:gd name="connsiteX734" fmla="*/ 1939308 w 8420175"/>
              <a:gd name="connsiteY734" fmla="*/ 3915999 h 4713722"/>
              <a:gd name="connsiteX735" fmla="*/ 7355352 w 8420175"/>
              <a:gd name="connsiteY735" fmla="*/ 3913064 h 4713722"/>
              <a:gd name="connsiteX736" fmla="*/ 7354273 w 8420175"/>
              <a:gd name="connsiteY736" fmla="*/ 3913243 h 4713722"/>
              <a:gd name="connsiteX737" fmla="*/ 7350601 w 8420175"/>
              <a:gd name="connsiteY737" fmla="*/ 3917022 h 4713722"/>
              <a:gd name="connsiteX738" fmla="*/ 7350523 w 8420175"/>
              <a:gd name="connsiteY738" fmla="*/ 3917129 h 4713722"/>
              <a:gd name="connsiteX739" fmla="*/ 7351785 w 8420175"/>
              <a:gd name="connsiteY739" fmla="*/ 3916687 h 4713722"/>
              <a:gd name="connsiteX740" fmla="*/ 7351851 w 8420175"/>
              <a:gd name="connsiteY740" fmla="*/ 3916579 h 4713722"/>
              <a:gd name="connsiteX741" fmla="*/ 1711876 w 8420175"/>
              <a:gd name="connsiteY741" fmla="*/ 3902673 h 4713722"/>
              <a:gd name="connsiteX742" fmla="*/ 1711876 w 8420175"/>
              <a:gd name="connsiteY742" fmla="*/ 3902993 h 4713722"/>
              <a:gd name="connsiteX743" fmla="*/ 1712749 w 8420175"/>
              <a:gd name="connsiteY743" fmla="*/ 3904684 h 4713722"/>
              <a:gd name="connsiteX744" fmla="*/ 1712235 w 8420175"/>
              <a:gd name="connsiteY744" fmla="*/ 3903014 h 4713722"/>
              <a:gd name="connsiteX745" fmla="*/ 1712161 w 8420175"/>
              <a:gd name="connsiteY745" fmla="*/ 3902993 h 4713722"/>
              <a:gd name="connsiteX746" fmla="*/ 1712161 w 8420175"/>
              <a:gd name="connsiteY746" fmla="*/ 3902741 h 4713722"/>
              <a:gd name="connsiteX747" fmla="*/ 1712039 w 8420175"/>
              <a:gd name="connsiteY747" fmla="*/ 3902782 h 4713722"/>
              <a:gd name="connsiteX748" fmla="*/ 7089631 w 8420175"/>
              <a:gd name="connsiteY748" fmla="*/ 3898097 h 4713722"/>
              <a:gd name="connsiteX749" fmla="*/ 7089454 w 8420175"/>
              <a:gd name="connsiteY749" fmla="*/ 3898249 h 4713722"/>
              <a:gd name="connsiteX750" fmla="*/ 7088589 w 8420175"/>
              <a:gd name="connsiteY750" fmla="*/ 3899164 h 4713722"/>
              <a:gd name="connsiteX751" fmla="*/ 7090865 w 8420175"/>
              <a:gd name="connsiteY751" fmla="*/ 3898163 h 4713722"/>
              <a:gd name="connsiteX752" fmla="*/ 1701957 w 8420175"/>
              <a:gd name="connsiteY752" fmla="*/ 3893282 h 4713722"/>
              <a:gd name="connsiteX753" fmla="*/ 1701802 w 8420175"/>
              <a:gd name="connsiteY753" fmla="*/ 3893438 h 4713722"/>
              <a:gd name="connsiteX754" fmla="*/ 1702580 w 8420175"/>
              <a:gd name="connsiteY754" fmla="*/ 3893282 h 4713722"/>
              <a:gd name="connsiteX755" fmla="*/ 7224827 w 8420175"/>
              <a:gd name="connsiteY755" fmla="*/ 3892845 h 4713722"/>
              <a:gd name="connsiteX756" fmla="*/ 7224375 w 8420175"/>
              <a:gd name="connsiteY756" fmla="*/ 3893092 h 4713722"/>
              <a:gd name="connsiteX757" fmla="*/ 7224565 w 8420175"/>
              <a:gd name="connsiteY757" fmla="*/ 3893572 h 4713722"/>
              <a:gd name="connsiteX758" fmla="*/ 7225377 w 8420175"/>
              <a:gd name="connsiteY758" fmla="*/ 3893661 h 4713722"/>
              <a:gd name="connsiteX759" fmla="*/ 7358916 w 8420175"/>
              <a:gd name="connsiteY759" fmla="*/ 3891178 h 4713722"/>
              <a:gd name="connsiteX760" fmla="*/ 7359987 w 8420175"/>
              <a:gd name="connsiteY760" fmla="*/ 3897939 h 4713722"/>
              <a:gd name="connsiteX761" fmla="*/ 7360347 w 8420175"/>
              <a:gd name="connsiteY761" fmla="*/ 3898164 h 4713722"/>
              <a:gd name="connsiteX762" fmla="*/ 7361109 w 8420175"/>
              <a:gd name="connsiteY762" fmla="*/ 3898164 h 4713722"/>
              <a:gd name="connsiteX763" fmla="*/ 1772524 w 8420175"/>
              <a:gd name="connsiteY763" fmla="*/ 3881178 h 4713722"/>
              <a:gd name="connsiteX764" fmla="*/ 1769618 w 8420175"/>
              <a:gd name="connsiteY764" fmla="*/ 3883880 h 4713722"/>
              <a:gd name="connsiteX765" fmla="*/ 1770420 w 8420175"/>
              <a:gd name="connsiteY765" fmla="*/ 3883709 h 4713722"/>
              <a:gd name="connsiteX766" fmla="*/ 7398470 w 8420175"/>
              <a:gd name="connsiteY766" fmla="*/ 3879844 h 4713722"/>
              <a:gd name="connsiteX767" fmla="*/ 7398050 w 8420175"/>
              <a:gd name="connsiteY767" fmla="*/ 3880084 h 4713722"/>
              <a:gd name="connsiteX768" fmla="*/ 7398050 w 8420175"/>
              <a:gd name="connsiteY768" fmla="*/ 3888324 h 4713722"/>
              <a:gd name="connsiteX769" fmla="*/ 7397125 w 8420175"/>
              <a:gd name="connsiteY769" fmla="*/ 3888841 h 4713722"/>
              <a:gd name="connsiteX770" fmla="*/ 7398050 w 8420175"/>
              <a:gd name="connsiteY770" fmla="*/ 3888782 h 4713722"/>
              <a:gd name="connsiteX771" fmla="*/ 7398050 w 8420175"/>
              <a:gd name="connsiteY771" fmla="*/ 3897799 h 4713722"/>
              <a:gd name="connsiteX772" fmla="*/ 7398947 w 8420175"/>
              <a:gd name="connsiteY772" fmla="*/ 3897304 h 4713722"/>
              <a:gd name="connsiteX773" fmla="*/ 7398470 w 8420175"/>
              <a:gd name="connsiteY773" fmla="*/ 3897146 h 4713722"/>
              <a:gd name="connsiteX774" fmla="*/ 7398470 w 8420175"/>
              <a:gd name="connsiteY774" fmla="*/ 3887701 h 4713722"/>
              <a:gd name="connsiteX775" fmla="*/ 1398190 w 8420175"/>
              <a:gd name="connsiteY775" fmla="*/ 3872009 h 4713722"/>
              <a:gd name="connsiteX776" fmla="*/ 1403569 w 8420175"/>
              <a:gd name="connsiteY776" fmla="*/ 3878437 h 4713722"/>
              <a:gd name="connsiteX777" fmla="*/ 1410515 w 8420175"/>
              <a:gd name="connsiteY777" fmla="*/ 3880651 h 4713722"/>
              <a:gd name="connsiteX778" fmla="*/ 1411016 w 8420175"/>
              <a:gd name="connsiteY778" fmla="*/ 3880607 h 4713722"/>
              <a:gd name="connsiteX779" fmla="*/ 7211823 w 8420175"/>
              <a:gd name="connsiteY779" fmla="*/ 3871680 h 4713722"/>
              <a:gd name="connsiteX780" fmla="*/ 7211062 w 8420175"/>
              <a:gd name="connsiteY780" fmla="*/ 3878716 h 4713722"/>
              <a:gd name="connsiteX781" fmla="*/ 7212999 w 8420175"/>
              <a:gd name="connsiteY781" fmla="*/ 3874044 h 4713722"/>
              <a:gd name="connsiteX782" fmla="*/ 1742570 w 8420175"/>
              <a:gd name="connsiteY782" fmla="*/ 3870759 h 4713722"/>
              <a:gd name="connsiteX783" fmla="*/ 1742191 w 8420175"/>
              <a:gd name="connsiteY783" fmla="*/ 3871316 h 4713722"/>
              <a:gd name="connsiteX784" fmla="*/ 1743681 w 8420175"/>
              <a:gd name="connsiteY784" fmla="*/ 3875206 h 4713722"/>
              <a:gd name="connsiteX785" fmla="*/ 7453557 w 8420175"/>
              <a:gd name="connsiteY785" fmla="*/ 3860653 h 4713722"/>
              <a:gd name="connsiteX786" fmla="*/ 7449994 w 8420175"/>
              <a:gd name="connsiteY786" fmla="*/ 3864302 h 4713722"/>
              <a:gd name="connsiteX787" fmla="*/ 7449332 w 8420175"/>
              <a:gd name="connsiteY787" fmla="*/ 3877618 h 4713722"/>
              <a:gd name="connsiteX788" fmla="*/ 7422073 w 8420175"/>
              <a:gd name="connsiteY788" fmla="*/ 3859537 h 4713722"/>
              <a:gd name="connsiteX789" fmla="*/ 7421561 w 8420175"/>
              <a:gd name="connsiteY789" fmla="*/ 3861070 h 4713722"/>
              <a:gd name="connsiteX790" fmla="*/ 7422023 w 8420175"/>
              <a:gd name="connsiteY790" fmla="*/ 3860638 h 4713722"/>
              <a:gd name="connsiteX791" fmla="*/ 7427013 w 8420175"/>
              <a:gd name="connsiteY791" fmla="*/ 3860638 h 4713722"/>
              <a:gd name="connsiteX792" fmla="*/ 7426973 w 8420175"/>
              <a:gd name="connsiteY792" fmla="*/ 3859933 h 4713722"/>
              <a:gd name="connsiteX793" fmla="*/ 7422224 w 8420175"/>
              <a:gd name="connsiteY793" fmla="*/ 3859933 h 4713722"/>
              <a:gd name="connsiteX794" fmla="*/ 1529555 w 8420175"/>
              <a:gd name="connsiteY794" fmla="*/ 3859173 h 4713722"/>
              <a:gd name="connsiteX795" fmla="*/ 1528395 w 8420175"/>
              <a:gd name="connsiteY795" fmla="*/ 3859221 h 4713722"/>
              <a:gd name="connsiteX796" fmla="*/ 1527779 w 8420175"/>
              <a:gd name="connsiteY796" fmla="*/ 3859839 h 4713722"/>
              <a:gd name="connsiteX797" fmla="*/ 1527852 w 8420175"/>
              <a:gd name="connsiteY797" fmla="*/ 3859839 h 4713722"/>
              <a:gd name="connsiteX798" fmla="*/ 1522333 w 8420175"/>
              <a:gd name="connsiteY798" fmla="*/ 3859110 h 4713722"/>
              <a:gd name="connsiteX799" fmla="*/ 1521746 w 8420175"/>
              <a:gd name="connsiteY799" fmla="*/ 3859839 h 4713722"/>
              <a:gd name="connsiteX800" fmla="*/ 1522744 w 8420175"/>
              <a:gd name="connsiteY800" fmla="*/ 3859839 h 4713722"/>
              <a:gd name="connsiteX801" fmla="*/ 1401321 w 8420175"/>
              <a:gd name="connsiteY801" fmla="*/ 3851681 h 4713722"/>
              <a:gd name="connsiteX802" fmla="*/ 1402090 w 8420175"/>
              <a:gd name="connsiteY802" fmla="*/ 3853846 h 4713722"/>
              <a:gd name="connsiteX803" fmla="*/ 1403813 w 8420175"/>
              <a:gd name="connsiteY803" fmla="*/ 3854161 h 4713722"/>
              <a:gd name="connsiteX804" fmla="*/ 7140385 w 8420175"/>
              <a:gd name="connsiteY804" fmla="*/ 3851431 h 4713722"/>
              <a:gd name="connsiteX805" fmla="*/ 7132643 w 8420175"/>
              <a:gd name="connsiteY805" fmla="*/ 3859141 h 4713722"/>
              <a:gd name="connsiteX806" fmla="*/ 7133431 w 8420175"/>
              <a:gd name="connsiteY806" fmla="*/ 3859533 h 4713722"/>
              <a:gd name="connsiteX807" fmla="*/ 7141301 w 8420175"/>
              <a:gd name="connsiteY807" fmla="*/ 3851670 h 4713722"/>
              <a:gd name="connsiteX808" fmla="*/ 1559994 w 8420175"/>
              <a:gd name="connsiteY808" fmla="*/ 3849718 h 4713722"/>
              <a:gd name="connsiteX809" fmla="*/ 1560209 w 8420175"/>
              <a:gd name="connsiteY809" fmla="*/ 3850648 h 4713722"/>
              <a:gd name="connsiteX810" fmla="*/ 1560917 w 8420175"/>
              <a:gd name="connsiteY810" fmla="*/ 3850648 h 4713722"/>
              <a:gd name="connsiteX811" fmla="*/ 1560692 w 8420175"/>
              <a:gd name="connsiteY811" fmla="*/ 3850536 h 4713722"/>
              <a:gd name="connsiteX812" fmla="*/ 7346200 w 8420175"/>
              <a:gd name="connsiteY812" fmla="*/ 3826494 h 4713722"/>
              <a:gd name="connsiteX813" fmla="*/ 7340119 w 8420175"/>
              <a:gd name="connsiteY813" fmla="*/ 3830797 h 4713722"/>
              <a:gd name="connsiteX814" fmla="*/ 7346288 w 8420175"/>
              <a:gd name="connsiteY814" fmla="*/ 3831665 h 4713722"/>
              <a:gd name="connsiteX815" fmla="*/ 7346200 w 8420175"/>
              <a:gd name="connsiteY815" fmla="*/ 3831306 h 4713722"/>
              <a:gd name="connsiteX816" fmla="*/ 7346200 w 8420175"/>
              <a:gd name="connsiteY816" fmla="*/ 3826494 h 4713722"/>
              <a:gd name="connsiteX817" fmla="*/ 7193680 w 8420175"/>
              <a:gd name="connsiteY817" fmla="*/ 3824487 h 4713722"/>
              <a:gd name="connsiteX818" fmla="*/ 7185423 w 8420175"/>
              <a:gd name="connsiteY818" fmla="*/ 3830869 h 4713722"/>
              <a:gd name="connsiteX819" fmla="*/ 7185611 w 8420175"/>
              <a:gd name="connsiteY819" fmla="*/ 3830921 h 4713722"/>
              <a:gd name="connsiteX820" fmla="*/ 7192604 w 8420175"/>
              <a:gd name="connsiteY820" fmla="*/ 3826768 h 4713722"/>
              <a:gd name="connsiteX821" fmla="*/ 1118841 w 8420175"/>
              <a:gd name="connsiteY821" fmla="*/ 3821724 h 4713722"/>
              <a:gd name="connsiteX822" fmla="*/ 1118260 w 8420175"/>
              <a:gd name="connsiteY822" fmla="*/ 3822074 h 4713722"/>
              <a:gd name="connsiteX823" fmla="*/ 1119471 w 8420175"/>
              <a:gd name="connsiteY823" fmla="*/ 3822355 h 4713722"/>
              <a:gd name="connsiteX824" fmla="*/ 1244855 w 8420175"/>
              <a:gd name="connsiteY824" fmla="*/ 3820671 h 4713722"/>
              <a:gd name="connsiteX825" fmla="*/ 1241759 w 8420175"/>
              <a:gd name="connsiteY825" fmla="*/ 3821480 h 4713722"/>
              <a:gd name="connsiteX826" fmla="*/ 1241494 w 8420175"/>
              <a:gd name="connsiteY826" fmla="*/ 3821164 h 4713722"/>
              <a:gd name="connsiteX827" fmla="*/ 1237937 w 8420175"/>
              <a:gd name="connsiteY827" fmla="*/ 3821164 h 4713722"/>
              <a:gd name="connsiteX828" fmla="*/ 1237339 w 8420175"/>
              <a:gd name="connsiteY828" fmla="*/ 3821710 h 4713722"/>
              <a:gd name="connsiteX829" fmla="*/ 1239307 w 8420175"/>
              <a:gd name="connsiteY829" fmla="*/ 3822664 h 4713722"/>
              <a:gd name="connsiteX830" fmla="*/ 1238669 w 8420175"/>
              <a:gd name="connsiteY830" fmla="*/ 3822014 h 4713722"/>
              <a:gd name="connsiteX831" fmla="*/ 1243235 w 8420175"/>
              <a:gd name="connsiteY831" fmla="*/ 3822014 h 4713722"/>
              <a:gd name="connsiteX832" fmla="*/ 7143291 w 8420175"/>
              <a:gd name="connsiteY832" fmla="*/ 3816689 h 4713722"/>
              <a:gd name="connsiteX833" fmla="*/ 7142696 w 8420175"/>
              <a:gd name="connsiteY833" fmla="*/ 3820273 h 4713722"/>
              <a:gd name="connsiteX834" fmla="*/ 7143606 w 8420175"/>
              <a:gd name="connsiteY834" fmla="*/ 3818134 h 4713722"/>
              <a:gd name="connsiteX835" fmla="*/ 7377851 w 8420175"/>
              <a:gd name="connsiteY835" fmla="*/ 3816352 h 4713722"/>
              <a:gd name="connsiteX836" fmla="*/ 7377119 w 8420175"/>
              <a:gd name="connsiteY836" fmla="*/ 3824689 h 4713722"/>
              <a:gd name="connsiteX837" fmla="*/ 7380840 w 8420175"/>
              <a:gd name="connsiteY837" fmla="*/ 3829771 h 4713722"/>
              <a:gd name="connsiteX838" fmla="*/ 1646216 w 8420175"/>
              <a:gd name="connsiteY838" fmla="*/ 3804186 h 4713722"/>
              <a:gd name="connsiteX839" fmla="*/ 1646416 w 8420175"/>
              <a:gd name="connsiteY839" fmla="*/ 3807196 h 4713722"/>
              <a:gd name="connsiteX840" fmla="*/ 1648036 w 8420175"/>
              <a:gd name="connsiteY840" fmla="*/ 3809287 h 4713722"/>
              <a:gd name="connsiteX841" fmla="*/ 7194639 w 8420175"/>
              <a:gd name="connsiteY841" fmla="*/ 3803260 h 4713722"/>
              <a:gd name="connsiteX842" fmla="*/ 7195649 w 8420175"/>
              <a:gd name="connsiteY842" fmla="*/ 3820311 h 4713722"/>
              <a:gd name="connsiteX843" fmla="*/ 7199596 w 8420175"/>
              <a:gd name="connsiteY843" fmla="*/ 3811941 h 4713722"/>
              <a:gd name="connsiteX844" fmla="*/ 7196683 w 8420175"/>
              <a:gd name="connsiteY844" fmla="*/ 3803637 h 4713722"/>
              <a:gd name="connsiteX845" fmla="*/ 7128453 w 8420175"/>
              <a:gd name="connsiteY845" fmla="*/ 3783189 h 4713722"/>
              <a:gd name="connsiteX846" fmla="*/ 7128427 w 8420175"/>
              <a:gd name="connsiteY846" fmla="*/ 3783233 h 4713722"/>
              <a:gd name="connsiteX847" fmla="*/ 7128443 w 8420175"/>
              <a:gd name="connsiteY847" fmla="*/ 3783266 h 4713722"/>
              <a:gd name="connsiteX848" fmla="*/ 1104078 w 8420175"/>
              <a:gd name="connsiteY848" fmla="*/ 3780982 h 4713722"/>
              <a:gd name="connsiteX849" fmla="*/ 1104786 w 8420175"/>
              <a:gd name="connsiteY849" fmla="*/ 3783391 h 4713722"/>
              <a:gd name="connsiteX850" fmla="*/ 1104608 w 8420175"/>
              <a:gd name="connsiteY850" fmla="*/ 3781760 h 4713722"/>
              <a:gd name="connsiteX851" fmla="*/ 7389469 w 8420175"/>
              <a:gd name="connsiteY851" fmla="*/ 3778743 h 4713722"/>
              <a:gd name="connsiteX852" fmla="*/ 7389007 w 8420175"/>
              <a:gd name="connsiteY852" fmla="*/ 3783812 h 4713722"/>
              <a:gd name="connsiteX853" fmla="*/ 7390436 w 8420175"/>
              <a:gd name="connsiteY853" fmla="*/ 3783812 h 4713722"/>
              <a:gd name="connsiteX854" fmla="*/ 7389809 w 8420175"/>
              <a:gd name="connsiteY854" fmla="*/ 3783184 h 4713722"/>
              <a:gd name="connsiteX855" fmla="*/ 1630270 w 8420175"/>
              <a:gd name="connsiteY855" fmla="*/ 3778542 h 4713722"/>
              <a:gd name="connsiteX856" fmla="*/ 1629294 w 8420175"/>
              <a:gd name="connsiteY856" fmla="*/ 3787519 h 4713722"/>
              <a:gd name="connsiteX857" fmla="*/ 1631562 w 8420175"/>
              <a:gd name="connsiteY857" fmla="*/ 3785601 h 4713722"/>
              <a:gd name="connsiteX858" fmla="*/ 961554 w 8420175"/>
              <a:gd name="connsiteY858" fmla="*/ 3778240 h 4713722"/>
              <a:gd name="connsiteX859" fmla="*/ 964141 w 8420175"/>
              <a:gd name="connsiteY859" fmla="*/ 3779914 h 4713722"/>
              <a:gd name="connsiteX860" fmla="*/ 965433 w 8420175"/>
              <a:gd name="connsiteY860" fmla="*/ 3780321 h 4713722"/>
              <a:gd name="connsiteX861" fmla="*/ 963698 w 8420175"/>
              <a:gd name="connsiteY861" fmla="*/ 3778382 h 4713722"/>
              <a:gd name="connsiteX862" fmla="*/ 963682 w 8420175"/>
              <a:gd name="connsiteY862" fmla="*/ 3778301 h 4713722"/>
              <a:gd name="connsiteX863" fmla="*/ 963491 w 8420175"/>
              <a:gd name="connsiteY863" fmla="*/ 3778727 h 4713722"/>
              <a:gd name="connsiteX864" fmla="*/ 1213897 w 8420175"/>
              <a:gd name="connsiteY864" fmla="*/ 3776237 h 4713722"/>
              <a:gd name="connsiteX865" fmla="*/ 1213897 w 8420175"/>
              <a:gd name="connsiteY865" fmla="*/ 3784721 h 4713722"/>
              <a:gd name="connsiteX866" fmla="*/ 1213365 w 8420175"/>
              <a:gd name="connsiteY866" fmla="*/ 3784721 h 4713722"/>
              <a:gd name="connsiteX867" fmla="*/ 1219324 w 8420175"/>
              <a:gd name="connsiteY867" fmla="*/ 3796215 h 4713722"/>
              <a:gd name="connsiteX868" fmla="*/ 1223698 w 8420175"/>
              <a:gd name="connsiteY868" fmla="*/ 3802078 h 4713722"/>
              <a:gd name="connsiteX869" fmla="*/ 1214696 w 8420175"/>
              <a:gd name="connsiteY869" fmla="*/ 3784089 h 4713722"/>
              <a:gd name="connsiteX870" fmla="*/ 1214696 w 8420175"/>
              <a:gd name="connsiteY870" fmla="*/ 3779501 h 4713722"/>
              <a:gd name="connsiteX871" fmla="*/ 7211371 w 8420175"/>
              <a:gd name="connsiteY871" fmla="*/ 3769145 h 4713722"/>
              <a:gd name="connsiteX872" fmla="*/ 7212559 w 8420175"/>
              <a:gd name="connsiteY872" fmla="*/ 3770917 h 4713722"/>
              <a:gd name="connsiteX873" fmla="*/ 7212417 w 8420175"/>
              <a:gd name="connsiteY873" fmla="*/ 3769829 h 4713722"/>
              <a:gd name="connsiteX874" fmla="*/ 940943 w 8420175"/>
              <a:gd name="connsiteY874" fmla="*/ 3752446 h 4713722"/>
              <a:gd name="connsiteX875" fmla="*/ 942705 w 8420175"/>
              <a:gd name="connsiteY875" fmla="*/ 3754901 h 4713722"/>
              <a:gd name="connsiteX876" fmla="*/ 944106 w 8420175"/>
              <a:gd name="connsiteY876" fmla="*/ 3755719 h 4713722"/>
              <a:gd name="connsiteX877" fmla="*/ 944565 w 8420175"/>
              <a:gd name="connsiteY877" fmla="*/ 3757098 h 4713722"/>
              <a:gd name="connsiteX878" fmla="*/ 944565 w 8420175"/>
              <a:gd name="connsiteY878" fmla="*/ 3754906 h 4713722"/>
              <a:gd name="connsiteX879" fmla="*/ 7417783 w 8420175"/>
              <a:gd name="connsiteY879" fmla="*/ 3750957 h 4713722"/>
              <a:gd name="connsiteX880" fmla="*/ 7421708 w 8420175"/>
              <a:gd name="connsiteY880" fmla="*/ 3755238 h 4713722"/>
              <a:gd name="connsiteX881" fmla="*/ 7421708 w 8420175"/>
              <a:gd name="connsiteY881" fmla="*/ 3751156 h 4713722"/>
              <a:gd name="connsiteX882" fmla="*/ 1456728 w 8420175"/>
              <a:gd name="connsiteY882" fmla="*/ 3750628 h 4713722"/>
              <a:gd name="connsiteX883" fmla="*/ 1456640 w 8420175"/>
              <a:gd name="connsiteY883" fmla="*/ 3750795 h 4713722"/>
              <a:gd name="connsiteX884" fmla="*/ 1457641 w 8420175"/>
              <a:gd name="connsiteY884" fmla="*/ 3751297 h 4713722"/>
              <a:gd name="connsiteX885" fmla="*/ 7231212 w 8420175"/>
              <a:gd name="connsiteY885" fmla="*/ 3736772 h 4713722"/>
              <a:gd name="connsiteX886" fmla="*/ 7231463 w 8420175"/>
              <a:gd name="connsiteY886" fmla="*/ 3737277 h 4713722"/>
              <a:gd name="connsiteX887" fmla="*/ 7232029 w 8420175"/>
              <a:gd name="connsiteY887" fmla="*/ 3736772 h 4713722"/>
              <a:gd name="connsiteX888" fmla="*/ 7484624 w 8420175"/>
              <a:gd name="connsiteY888" fmla="*/ 3733044 h 4713722"/>
              <a:gd name="connsiteX889" fmla="*/ 7484186 w 8420175"/>
              <a:gd name="connsiteY889" fmla="*/ 3735704 h 4713722"/>
              <a:gd name="connsiteX890" fmla="*/ 7484624 w 8420175"/>
              <a:gd name="connsiteY890" fmla="*/ 3735568 h 4713722"/>
              <a:gd name="connsiteX891" fmla="*/ 7488398 w 8420175"/>
              <a:gd name="connsiteY891" fmla="*/ 3707846 h 4713722"/>
              <a:gd name="connsiteX892" fmla="*/ 7485883 w 8420175"/>
              <a:gd name="connsiteY892" fmla="*/ 3710009 h 4713722"/>
              <a:gd name="connsiteX893" fmla="*/ 7487953 w 8420175"/>
              <a:gd name="connsiteY893" fmla="*/ 3708801 h 4713722"/>
              <a:gd name="connsiteX894" fmla="*/ 7487953 w 8420175"/>
              <a:gd name="connsiteY894" fmla="*/ 3711414 h 4713722"/>
              <a:gd name="connsiteX895" fmla="*/ 7489287 w 8420175"/>
              <a:gd name="connsiteY895" fmla="*/ 3708801 h 4713722"/>
              <a:gd name="connsiteX896" fmla="*/ 7492773 w 8420175"/>
              <a:gd name="connsiteY896" fmla="*/ 3708801 h 4713722"/>
              <a:gd name="connsiteX897" fmla="*/ 7492773 w 8420175"/>
              <a:gd name="connsiteY897" fmla="*/ 3707846 h 4713722"/>
              <a:gd name="connsiteX898" fmla="*/ 883287 w 8420175"/>
              <a:gd name="connsiteY898" fmla="*/ 3707739 h 4713722"/>
              <a:gd name="connsiteX899" fmla="*/ 882529 w 8420175"/>
              <a:gd name="connsiteY899" fmla="*/ 3708343 h 4713722"/>
              <a:gd name="connsiteX900" fmla="*/ 887048 w 8420175"/>
              <a:gd name="connsiteY900" fmla="*/ 3717339 h 4713722"/>
              <a:gd name="connsiteX901" fmla="*/ 887048 w 8420175"/>
              <a:gd name="connsiteY901" fmla="*/ 3717567 h 4713722"/>
              <a:gd name="connsiteX902" fmla="*/ 888251 w 8420175"/>
              <a:gd name="connsiteY902" fmla="*/ 3717265 h 4713722"/>
              <a:gd name="connsiteX903" fmla="*/ 887783 w 8420175"/>
              <a:gd name="connsiteY903" fmla="*/ 3716794 h 4713722"/>
              <a:gd name="connsiteX904" fmla="*/ 1014202 w 8420175"/>
              <a:gd name="connsiteY904" fmla="*/ 3702159 h 4713722"/>
              <a:gd name="connsiteX905" fmla="*/ 1014044 w 8420175"/>
              <a:gd name="connsiteY905" fmla="*/ 3702190 h 4713722"/>
              <a:gd name="connsiteX906" fmla="*/ 1014267 w 8420175"/>
              <a:gd name="connsiteY906" fmla="*/ 3702971 h 4713722"/>
              <a:gd name="connsiteX907" fmla="*/ 7442541 w 8420175"/>
              <a:gd name="connsiteY907" fmla="*/ 3701226 h 4713722"/>
              <a:gd name="connsiteX908" fmla="*/ 7442683 w 8420175"/>
              <a:gd name="connsiteY908" fmla="*/ 3702355 h 4713722"/>
              <a:gd name="connsiteX909" fmla="*/ 7446971 w 8420175"/>
              <a:gd name="connsiteY909" fmla="*/ 3708258 h 4713722"/>
              <a:gd name="connsiteX910" fmla="*/ 7447201 w 8420175"/>
              <a:gd name="connsiteY910" fmla="*/ 3708341 h 4713722"/>
              <a:gd name="connsiteX911" fmla="*/ 7444475 w 8420175"/>
              <a:gd name="connsiteY911" fmla="*/ 3704548 h 4713722"/>
              <a:gd name="connsiteX912" fmla="*/ 7350767 w 8420175"/>
              <a:gd name="connsiteY912" fmla="*/ 3687717 h 4713722"/>
              <a:gd name="connsiteX913" fmla="*/ 7350767 w 8420175"/>
              <a:gd name="connsiteY913" fmla="*/ 3689180 h 4713722"/>
              <a:gd name="connsiteX914" fmla="*/ 7350947 w 8420175"/>
              <a:gd name="connsiteY914" fmla="*/ 3688999 h 4713722"/>
              <a:gd name="connsiteX915" fmla="*/ 892042 w 8420175"/>
              <a:gd name="connsiteY915" fmla="*/ 3683994 h 4713722"/>
              <a:gd name="connsiteX916" fmla="*/ 891343 w 8420175"/>
              <a:gd name="connsiteY916" fmla="*/ 3684997 h 4713722"/>
              <a:gd name="connsiteX917" fmla="*/ 890859 w 8420175"/>
              <a:gd name="connsiteY917" fmla="*/ 3692112 h 4713722"/>
              <a:gd name="connsiteX918" fmla="*/ 892399 w 8420175"/>
              <a:gd name="connsiteY918" fmla="*/ 3684053 h 4713722"/>
              <a:gd name="connsiteX919" fmla="*/ 7201267 w 8420175"/>
              <a:gd name="connsiteY919" fmla="*/ 3668509 h 4713722"/>
              <a:gd name="connsiteX920" fmla="*/ 7200545 w 8420175"/>
              <a:gd name="connsiteY920" fmla="*/ 3668902 h 4713722"/>
              <a:gd name="connsiteX921" fmla="*/ 7201043 w 8420175"/>
              <a:gd name="connsiteY921" fmla="*/ 3671425 h 4713722"/>
              <a:gd name="connsiteX922" fmla="*/ 999425 w 8420175"/>
              <a:gd name="connsiteY922" fmla="*/ 3667057 h 4713722"/>
              <a:gd name="connsiteX923" fmla="*/ 999668 w 8420175"/>
              <a:gd name="connsiteY923" fmla="*/ 3667865 h 4713722"/>
              <a:gd name="connsiteX924" fmla="*/ 1000224 w 8420175"/>
              <a:gd name="connsiteY924" fmla="*/ 3667742 h 4713722"/>
              <a:gd name="connsiteX925" fmla="*/ 974167 w 8420175"/>
              <a:gd name="connsiteY925" fmla="*/ 3665790 h 4713722"/>
              <a:gd name="connsiteX926" fmla="*/ 975273 w 8420175"/>
              <a:gd name="connsiteY926" fmla="*/ 3671074 h 4713722"/>
              <a:gd name="connsiteX927" fmla="*/ 975488 w 8420175"/>
              <a:gd name="connsiteY927" fmla="*/ 3670789 h 4713722"/>
              <a:gd name="connsiteX928" fmla="*/ 973361 w 8420175"/>
              <a:gd name="connsiteY928" fmla="*/ 3656561 h 4713722"/>
              <a:gd name="connsiteX929" fmla="*/ 967407 w 8420175"/>
              <a:gd name="connsiteY929" fmla="*/ 3664848 h 4713722"/>
              <a:gd name="connsiteX930" fmla="*/ 973918 w 8420175"/>
              <a:gd name="connsiteY930" fmla="*/ 3664848 h 4713722"/>
              <a:gd name="connsiteX931" fmla="*/ 973538 w 8420175"/>
              <a:gd name="connsiteY931" fmla="*/ 3663413 h 4713722"/>
              <a:gd name="connsiteX932" fmla="*/ 7462917 w 8420175"/>
              <a:gd name="connsiteY932" fmla="*/ 3655612 h 4713722"/>
              <a:gd name="connsiteX933" fmla="*/ 7464535 w 8420175"/>
              <a:gd name="connsiteY933" fmla="*/ 3656249 h 4713722"/>
              <a:gd name="connsiteX934" fmla="*/ 7464535 w 8420175"/>
              <a:gd name="connsiteY934" fmla="*/ 3658499 h 4713722"/>
              <a:gd name="connsiteX935" fmla="*/ 7465248 w 8420175"/>
              <a:gd name="connsiteY935" fmla="*/ 3656006 h 4713722"/>
              <a:gd name="connsiteX936" fmla="*/ 936410 w 8420175"/>
              <a:gd name="connsiteY936" fmla="*/ 3648847 h 4713722"/>
              <a:gd name="connsiteX937" fmla="*/ 935699 w 8420175"/>
              <a:gd name="connsiteY937" fmla="*/ 3653172 h 4713722"/>
              <a:gd name="connsiteX938" fmla="*/ 936981 w 8420175"/>
              <a:gd name="connsiteY938" fmla="*/ 3651799 h 4713722"/>
              <a:gd name="connsiteX939" fmla="*/ 972624 w 8420175"/>
              <a:gd name="connsiteY939" fmla="*/ 3646877 h 4713722"/>
              <a:gd name="connsiteX940" fmla="*/ 973354 w 8420175"/>
              <a:gd name="connsiteY940" fmla="*/ 3656303 h 4713722"/>
              <a:gd name="connsiteX941" fmla="*/ 973128 w 8420175"/>
              <a:gd name="connsiteY941" fmla="*/ 3647548 h 4713722"/>
              <a:gd name="connsiteX942" fmla="*/ 7438577 w 8420175"/>
              <a:gd name="connsiteY942" fmla="*/ 3643067 h 4713722"/>
              <a:gd name="connsiteX943" fmla="*/ 7436675 w 8420175"/>
              <a:gd name="connsiteY943" fmla="*/ 3645869 h 4713722"/>
              <a:gd name="connsiteX944" fmla="*/ 7435269 w 8420175"/>
              <a:gd name="connsiteY944" fmla="*/ 3645755 h 4713722"/>
              <a:gd name="connsiteX945" fmla="*/ 7436009 w 8420175"/>
              <a:gd name="connsiteY945" fmla="*/ 3646506 h 4713722"/>
              <a:gd name="connsiteX946" fmla="*/ 7436009 w 8420175"/>
              <a:gd name="connsiteY946" fmla="*/ 3649413 h 4713722"/>
              <a:gd name="connsiteX947" fmla="*/ 7437435 w 8420175"/>
              <a:gd name="connsiteY947" fmla="*/ 3648634 h 4713722"/>
              <a:gd name="connsiteX948" fmla="*/ 7437435 w 8420175"/>
              <a:gd name="connsiteY948" fmla="*/ 3646536 h 4713722"/>
              <a:gd name="connsiteX949" fmla="*/ 7231979 w 8420175"/>
              <a:gd name="connsiteY949" fmla="*/ 3641914 h 4713722"/>
              <a:gd name="connsiteX950" fmla="*/ 7231979 w 8420175"/>
              <a:gd name="connsiteY950" fmla="*/ 3642503 h 4713722"/>
              <a:gd name="connsiteX951" fmla="*/ 7232291 w 8420175"/>
              <a:gd name="connsiteY951" fmla="*/ 3641958 h 4713722"/>
              <a:gd name="connsiteX952" fmla="*/ 7328125 w 8420175"/>
              <a:gd name="connsiteY952" fmla="*/ 3641071 h 4713722"/>
              <a:gd name="connsiteX953" fmla="*/ 7327067 w 8420175"/>
              <a:gd name="connsiteY953" fmla="*/ 3641580 h 4713722"/>
              <a:gd name="connsiteX954" fmla="*/ 7326794 w 8420175"/>
              <a:gd name="connsiteY954" fmla="*/ 3641785 h 4713722"/>
              <a:gd name="connsiteX955" fmla="*/ 7327510 w 8420175"/>
              <a:gd name="connsiteY955" fmla="*/ 3641605 h 4713722"/>
              <a:gd name="connsiteX956" fmla="*/ 7328125 w 8420175"/>
              <a:gd name="connsiteY956" fmla="*/ 3643454 h 4713722"/>
              <a:gd name="connsiteX957" fmla="*/ 7320595 w 8420175"/>
              <a:gd name="connsiteY957" fmla="*/ 3626626 h 4713722"/>
              <a:gd name="connsiteX958" fmla="*/ 7317881 w 8420175"/>
              <a:gd name="connsiteY958" fmla="*/ 3631431 h 4713722"/>
              <a:gd name="connsiteX959" fmla="*/ 7315833 w 8420175"/>
              <a:gd name="connsiteY959" fmla="*/ 3631341 h 4713722"/>
              <a:gd name="connsiteX960" fmla="*/ 7317388 w 8420175"/>
              <a:gd name="connsiteY960" fmla="*/ 3632484 h 4713722"/>
              <a:gd name="connsiteX961" fmla="*/ 7321479 w 8420175"/>
              <a:gd name="connsiteY961" fmla="*/ 3632484 h 4713722"/>
              <a:gd name="connsiteX962" fmla="*/ 7321977 w 8420175"/>
              <a:gd name="connsiteY962" fmla="*/ 3632135 h 4713722"/>
              <a:gd name="connsiteX963" fmla="*/ 7318841 w 8420175"/>
              <a:gd name="connsiteY963" fmla="*/ 3632135 h 4713722"/>
              <a:gd name="connsiteX964" fmla="*/ 919413 w 8420175"/>
              <a:gd name="connsiteY964" fmla="*/ 3617699 h 4713722"/>
              <a:gd name="connsiteX965" fmla="*/ 919998 w 8420175"/>
              <a:gd name="connsiteY965" fmla="*/ 3618954 h 4713722"/>
              <a:gd name="connsiteX966" fmla="*/ 924800 w 8420175"/>
              <a:gd name="connsiteY966" fmla="*/ 3617994 h 4713722"/>
              <a:gd name="connsiteX967" fmla="*/ 924936 w 8420175"/>
              <a:gd name="connsiteY967" fmla="*/ 3617929 h 4713722"/>
              <a:gd name="connsiteX968" fmla="*/ 7438027 w 8420175"/>
              <a:gd name="connsiteY968" fmla="*/ 3616569 h 4713722"/>
              <a:gd name="connsiteX969" fmla="*/ 7436675 w 8420175"/>
              <a:gd name="connsiteY969" fmla="*/ 3617400 h 4713722"/>
              <a:gd name="connsiteX970" fmla="*/ 7439723 w 8420175"/>
              <a:gd name="connsiteY970" fmla="*/ 3623016 h 4713722"/>
              <a:gd name="connsiteX971" fmla="*/ 7251259 w 8420175"/>
              <a:gd name="connsiteY971" fmla="*/ 3604303 h 4713722"/>
              <a:gd name="connsiteX972" fmla="*/ 7248499 w 8420175"/>
              <a:gd name="connsiteY972" fmla="*/ 3604464 h 4713722"/>
              <a:gd name="connsiteX973" fmla="*/ 7250359 w 8420175"/>
              <a:gd name="connsiteY973" fmla="*/ 3606214 h 4713722"/>
              <a:gd name="connsiteX974" fmla="*/ 7227695 w 8420175"/>
              <a:gd name="connsiteY974" fmla="*/ 3593497 h 4713722"/>
              <a:gd name="connsiteX975" fmla="*/ 7227131 w 8420175"/>
              <a:gd name="connsiteY975" fmla="*/ 3593686 h 4713722"/>
              <a:gd name="connsiteX976" fmla="*/ 7232211 w 8420175"/>
              <a:gd name="connsiteY976" fmla="*/ 3593686 h 4713722"/>
              <a:gd name="connsiteX977" fmla="*/ 7231829 w 8420175"/>
              <a:gd name="connsiteY977" fmla="*/ 3593497 h 4713722"/>
              <a:gd name="connsiteX978" fmla="*/ 7496171 w 8420175"/>
              <a:gd name="connsiteY978" fmla="*/ 3588931 h 4713722"/>
              <a:gd name="connsiteX979" fmla="*/ 7494781 w 8420175"/>
              <a:gd name="connsiteY979" fmla="*/ 3589650 h 4713722"/>
              <a:gd name="connsiteX980" fmla="*/ 7502205 w 8420175"/>
              <a:gd name="connsiteY980" fmla="*/ 3589650 h 4713722"/>
              <a:gd name="connsiteX981" fmla="*/ 7502409 w 8420175"/>
              <a:gd name="connsiteY981" fmla="*/ 3589233 h 4713722"/>
              <a:gd name="connsiteX982" fmla="*/ 7503018 w 8420175"/>
              <a:gd name="connsiteY982" fmla="*/ 3588931 h 4713722"/>
              <a:gd name="connsiteX983" fmla="*/ 882553 w 8420175"/>
              <a:gd name="connsiteY983" fmla="*/ 3586594 h 4713722"/>
              <a:gd name="connsiteX984" fmla="*/ 882553 w 8420175"/>
              <a:gd name="connsiteY984" fmla="*/ 3589113 h 4713722"/>
              <a:gd name="connsiteX985" fmla="*/ 885116 w 8420175"/>
              <a:gd name="connsiteY985" fmla="*/ 3593322 h 4713722"/>
              <a:gd name="connsiteX986" fmla="*/ 925737 w 8420175"/>
              <a:gd name="connsiteY986" fmla="*/ 3579856 h 4713722"/>
              <a:gd name="connsiteX987" fmla="*/ 924800 w 8420175"/>
              <a:gd name="connsiteY987" fmla="*/ 3584747 h 4713722"/>
              <a:gd name="connsiteX988" fmla="*/ 925540 w 8420175"/>
              <a:gd name="connsiteY988" fmla="*/ 3584787 h 4713722"/>
              <a:gd name="connsiteX989" fmla="*/ 7393959 w 8420175"/>
              <a:gd name="connsiteY989" fmla="*/ 3579242 h 4713722"/>
              <a:gd name="connsiteX990" fmla="*/ 7393654 w 8420175"/>
              <a:gd name="connsiteY990" fmla="*/ 3579840 h 4713722"/>
              <a:gd name="connsiteX991" fmla="*/ 7394253 w 8420175"/>
              <a:gd name="connsiteY991" fmla="*/ 3588057 h 4713722"/>
              <a:gd name="connsiteX992" fmla="*/ 7396201 w 8420175"/>
              <a:gd name="connsiteY992" fmla="*/ 3588602 h 4713722"/>
              <a:gd name="connsiteX993" fmla="*/ 7431871 w 8420175"/>
              <a:gd name="connsiteY993" fmla="*/ 3577709 h 4713722"/>
              <a:gd name="connsiteX994" fmla="*/ 7431061 w 8420175"/>
              <a:gd name="connsiteY994" fmla="*/ 3580155 h 4713722"/>
              <a:gd name="connsiteX995" fmla="*/ 7431061 w 8420175"/>
              <a:gd name="connsiteY995" fmla="*/ 3583136 h 4713722"/>
              <a:gd name="connsiteX996" fmla="*/ 7431245 w 8420175"/>
              <a:gd name="connsiteY996" fmla="*/ 3583603 h 4713722"/>
              <a:gd name="connsiteX997" fmla="*/ 7432727 w 8420175"/>
              <a:gd name="connsiteY997" fmla="*/ 3584357 h 4713722"/>
              <a:gd name="connsiteX998" fmla="*/ 7432727 w 8420175"/>
              <a:gd name="connsiteY998" fmla="*/ 3579719 h 4713722"/>
              <a:gd name="connsiteX999" fmla="*/ 7433493 w 8420175"/>
              <a:gd name="connsiteY999" fmla="*/ 3578941 h 4713722"/>
              <a:gd name="connsiteX1000" fmla="*/ 7432013 w 8420175"/>
              <a:gd name="connsiteY1000" fmla="*/ 3578941 h 4713722"/>
              <a:gd name="connsiteX1001" fmla="*/ 7307996 w 8420175"/>
              <a:gd name="connsiteY1001" fmla="*/ 3555891 h 4713722"/>
              <a:gd name="connsiteX1002" fmla="*/ 7307739 w 8420175"/>
              <a:gd name="connsiteY1002" fmla="*/ 3571455 h 4713722"/>
              <a:gd name="connsiteX1003" fmla="*/ 7308445 w 8420175"/>
              <a:gd name="connsiteY1003" fmla="*/ 3570041 h 4713722"/>
              <a:gd name="connsiteX1004" fmla="*/ 7421871 w 8420175"/>
              <a:gd name="connsiteY1004" fmla="*/ 3555815 h 4713722"/>
              <a:gd name="connsiteX1005" fmla="*/ 7421871 w 8420175"/>
              <a:gd name="connsiteY1005" fmla="*/ 3555852 h 4713722"/>
              <a:gd name="connsiteX1006" fmla="*/ 7421881 w 8420175"/>
              <a:gd name="connsiteY1006" fmla="*/ 3555873 h 4713722"/>
              <a:gd name="connsiteX1007" fmla="*/ 7422024 w 8420175"/>
              <a:gd name="connsiteY1007" fmla="*/ 3555965 h 4713722"/>
              <a:gd name="connsiteX1008" fmla="*/ 7422024 w 8420175"/>
              <a:gd name="connsiteY1008" fmla="*/ 3556165 h 4713722"/>
              <a:gd name="connsiteX1009" fmla="*/ 7422024 w 8420175"/>
              <a:gd name="connsiteY1009" fmla="*/ 3560131 h 4713722"/>
              <a:gd name="connsiteX1010" fmla="*/ 7422217 w 8420175"/>
              <a:gd name="connsiteY1010" fmla="*/ 3560620 h 4713722"/>
              <a:gd name="connsiteX1011" fmla="*/ 7423023 w 8420175"/>
              <a:gd name="connsiteY1011" fmla="*/ 3560123 h 4713722"/>
              <a:gd name="connsiteX1012" fmla="*/ 7423023 w 8420175"/>
              <a:gd name="connsiteY1012" fmla="*/ 3556657 h 4713722"/>
              <a:gd name="connsiteX1013" fmla="*/ 7391125 w 8420175"/>
              <a:gd name="connsiteY1013" fmla="*/ 3550279 h 4713722"/>
              <a:gd name="connsiteX1014" fmla="*/ 7390932 w 8420175"/>
              <a:gd name="connsiteY1014" fmla="*/ 3550410 h 4713722"/>
              <a:gd name="connsiteX1015" fmla="*/ 7391737 w 8420175"/>
              <a:gd name="connsiteY1015" fmla="*/ 3551743 h 4713722"/>
              <a:gd name="connsiteX1016" fmla="*/ 7522852 w 8420175"/>
              <a:gd name="connsiteY1016" fmla="*/ 3542037 h 4713722"/>
              <a:gd name="connsiteX1017" fmla="*/ 7521917 w 8420175"/>
              <a:gd name="connsiteY1017" fmla="*/ 3542360 h 4713722"/>
              <a:gd name="connsiteX1018" fmla="*/ 7521917 w 8420175"/>
              <a:gd name="connsiteY1018" fmla="*/ 3545593 h 4713722"/>
              <a:gd name="connsiteX1019" fmla="*/ 7524691 w 8420175"/>
              <a:gd name="connsiteY1019" fmla="*/ 3542804 h 4713722"/>
              <a:gd name="connsiteX1020" fmla="*/ 7503133 w 8420175"/>
              <a:gd name="connsiteY1020" fmla="*/ 3541157 h 4713722"/>
              <a:gd name="connsiteX1021" fmla="*/ 7502937 w 8420175"/>
              <a:gd name="connsiteY1021" fmla="*/ 3541781 h 4713722"/>
              <a:gd name="connsiteX1022" fmla="*/ 7502757 w 8420175"/>
              <a:gd name="connsiteY1022" fmla="*/ 3541781 h 4713722"/>
              <a:gd name="connsiteX1023" fmla="*/ 7503025 w 8420175"/>
              <a:gd name="connsiteY1023" fmla="*/ 3542382 h 4713722"/>
              <a:gd name="connsiteX1024" fmla="*/ 7293413 w 8420175"/>
              <a:gd name="connsiteY1024" fmla="*/ 3540797 h 4713722"/>
              <a:gd name="connsiteX1025" fmla="*/ 7289388 w 8420175"/>
              <a:gd name="connsiteY1025" fmla="*/ 3561279 h 4713722"/>
              <a:gd name="connsiteX1026" fmla="*/ 7289501 w 8420175"/>
              <a:gd name="connsiteY1026" fmla="*/ 3561102 h 4713722"/>
              <a:gd name="connsiteX1027" fmla="*/ 7293435 w 8420175"/>
              <a:gd name="connsiteY1027" fmla="*/ 3540934 h 4713722"/>
              <a:gd name="connsiteX1028" fmla="*/ 7293413 w 8420175"/>
              <a:gd name="connsiteY1028" fmla="*/ 3540982 h 4713722"/>
              <a:gd name="connsiteX1029" fmla="*/ 867208 w 8420175"/>
              <a:gd name="connsiteY1029" fmla="*/ 3530900 h 4713722"/>
              <a:gd name="connsiteX1030" fmla="*/ 867422 w 8420175"/>
              <a:gd name="connsiteY1030" fmla="*/ 3531742 h 4713722"/>
              <a:gd name="connsiteX1031" fmla="*/ 867675 w 8420175"/>
              <a:gd name="connsiteY1031" fmla="*/ 3535706 h 4713722"/>
              <a:gd name="connsiteX1032" fmla="*/ 868372 w 8420175"/>
              <a:gd name="connsiteY1032" fmla="*/ 3532940 h 4713722"/>
              <a:gd name="connsiteX1033" fmla="*/ 7412661 w 8420175"/>
              <a:gd name="connsiteY1033" fmla="*/ 3530208 h 4713722"/>
              <a:gd name="connsiteX1034" fmla="*/ 7412857 w 8420175"/>
              <a:gd name="connsiteY1034" fmla="*/ 3532492 h 4713722"/>
              <a:gd name="connsiteX1035" fmla="*/ 7412337 w 8420175"/>
              <a:gd name="connsiteY1035" fmla="*/ 3534278 h 4713722"/>
              <a:gd name="connsiteX1036" fmla="*/ 7413533 w 8420175"/>
              <a:gd name="connsiteY1036" fmla="*/ 3532837 h 4713722"/>
              <a:gd name="connsiteX1037" fmla="*/ 868401 w 8420175"/>
              <a:gd name="connsiteY1037" fmla="*/ 3530052 h 4713722"/>
              <a:gd name="connsiteX1038" fmla="*/ 868401 w 8420175"/>
              <a:gd name="connsiteY1038" fmla="*/ 3532824 h 4713722"/>
              <a:gd name="connsiteX1039" fmla="*/ 868669 w 8420175"/>
              <a:gd name="connsiteY1039" fmla="*/ 3531761 h 4713722"/>
              <a:gd name="connsiteX1040" fmla="*/ 868669 w 8420175"/>
              <a:gd name="connsiteY1040" fmla="*/ 3531138 h 4713722"/>
              <a:gd name="connsiteX1041" fmla="*/ 7471655 w 8420175"/>
              <a:gd name="connsiteY1041" fmla="*/ 3524991 h 4713722"/>
              <a:gd name="connsiteX1042" fmla="*/ 7464583 w 8420175"/>
              <a:gd name="connsiteY1042" fmla="*/ 3546124 h 4713722"/>
              <a:gd name="connsiteX1043" fmla="*/ 7464831 w 8420175"/>
              <a:gd name="connsiteY1043" fmla="*/ 3546041 h 4713722"/>
              <a:gd name="connsiteX1044" fmla="*/ 7474217 w 8420175"/>
              <a:gd name="connsiteY1044" fmla="*/ 3527360 h 4713722"/>
              <a:gd name="connsiteX1045" fmla="*/ 919513 w 8420175"/>
              <a:gd name="connsiteY1045" fmla="*/ 3520263 h 4713722"/>
              <a:gd name="connsiteX1046" fmla="*/ 919513 w 8420175"/>
              <a:gd name="connsiteY1046" fmla="*/ 3521578 h 4713722"/>
              <a:gd name="connsiteX1047" fmla="*/ 920423 w 8420175"/>
              <a:gd name="connsiteY1047" fmla="*/ 3522002 h 4713722"/>
              <a:gd name="connsiteX1048" fmla="*/ 921011 w 8420175"/>
              <a:gd name="connsiteY1048" fmla="*/ 3522002 h 4713722"/>
              <a:gd name="connsiteX1049" fmla="*/ 921011 w 8420175"/>
              <a:gd name="connsiteY1049" fmla="*/ 3520850 h 4713722"/>
              <a:gd name="connsiteX1050" fmla="*/ 7519290 w 8420175"/>
              <a:gd name="connsiteY1050" fmla="*/ 3505963 h 4713722"/>
              <a:gd name="connsiteX1051" fmla="*/ 7519175 w 8420175"/>
              <a:gd name="connsiteY1051" fmla="*/ 3506421 h 4713722"/>
              <a:gd name="connsiteX1052" fmla="*/ 7519182 w 8420175"/>
              <a:gd name="connsiteY1052" fmla="*/ 3506418 h 4713722"/>
              <a:gd name="connsiteX1053" fmla="*/ 935106 w 8420175"/>
              <a:gd name="connsiteY1053" fmla="*/ 3502564 h 4713722"/>
              <a:gd name="connsiteX1054" fmla="*/ 937796 w 8420175"/>
              <a:gd name="connsiteY1054" fmla="*/ 3510899 h 4713722"/>
              <a:gd name="connsiteX1055" fmla="*/ 939658 w 8420175"/>
              <a:gd name="connsiteY1055" fmla="*/ 3508850 h 4713722"/>
              <a:gd name="connsiteX1056" fmla="*/ 7297684 w 8420175"/>
              <a:gd name="connsiteY1056" fmla="*/ 3500532 h 4713722"/>
              <a:gd name="connsiteX1057" fmla="*/ 7298083 w 8420175"/>
              <a:gd name="connsiteY1057" fmla="*/ 3503324 h 4713722"/>
              <a:gd name="connsiteX1058" fmla="*/ 7298157 w 8420175"/>
              <a:gd name="connsiteY1058" fmla="*/ 3502994 h 4713722"/>
              <a:gd name="connsiteX1059" fmla="*/ 887036 w 8420175"/>
              <a:gd name="connsiteY1059" fmla="*/ 3488884 h 4713722"/>
              <a:gd name="connsiteX1060" fmla="*/ 886573 w 8420175"/>
              <a:gd name="connsiteY1060" fmla="*/ 3489858 h 4713722"/>
              <a:gd name="connsiteX1061" fmla="*/ 886648 w 8420175"/>
              <a:gd name="connsiteY1061" fmla="*/ 3489803 h 4713722"/>
              <a:gd name="connsiteX1062" fmla="*/ 888808 w 8420175"/>
              <a:gd name="connsiteY1062" fmla="*/ 3490149 h 4713722"/>
              <a:gd name="connsiteX1063" fmla="*/ 887662 w 8420175"/>
              <a:gd name="connsiteY1063" fmla="*/ 3488884 h 4713722"/>
              <a:gd name="connsiteX1064" fmla="*/ 876823 w 8420175"/>
              <a:gd name="connsiteY1064" fmla="*/ 3480734 h 4713722"/>
              <a:gd name="connsiteX1065" fmla="*/ 874087 w 8420175"/>
              <a:gd name="connsiteY1065" fmla="*/ 3481770 h 4713722"/>
              <a:gd name="connsiteX1066" fmla="*/ 882387 w 8420175"/>
              <a:gd name="connsiteY1066" fmla="*/ 3483953 h 4713722"/>
              <a:gd name="connsiteX1067" fmla="*/ 883911 w 8420175"/>
              <a:gd name="connsiteY1067" fmla="*/ 3485558 h 4713722"/>
              <a:gd name="connsiteX1068" fmla="*/ 884414 w 8420175"/>
              <a:gd name="connsiteY1068" fmla="*/ 3483607 h 4713722"/>
              <a:gd name="connsiteX1069" fmla="*/ 7524837 w 8420175"/>
              <a:gd name="connsiteY1069" fmla="*/ 3480642 h 4713722"/>
              <a:gd name="connsiteX1070" fmla="*/ 7524713 w 8420175"/>
              <a:gd name="connsiteY1070" fmla="*/ 3480765 h 4713722"/>
              <a:gd name="connsiteX1071" fmla="*/ 7521572 w 8420175"/>
              <a:gd name="connsiteY1071" fmla="*/ 3496420 h 4713722"/>
              <a:gd name="connsiteX1072" fmla="*/ 7522190 w 8420175"/>
              <a:gd name="connsiteY1072" fmla="*/ 3493832 h 4713722"/>
              <a:gd name="connsiteX1073" fmla="*/ 7469862 w 8420175"/>
              <a:gd name="connsiteY1073" fmla="*/ 3477662 h 4713722"/>
              <a:gd name="connsiteX1074" fmla="*/ 7468507 w 8420175"/>
              <a:gd name="connsiteY1074" fmla="*/ 3478728 h 4713722"/>
              <a:gd name="connsiteX1075" fmla="*/ 7469115 w 8420175"/>
              <a:gd name="connsiteY1075" fmla="*/ 3479761 h 4713722"/>
              <a:gd name="connsiteX1076" fmla="*/ 7541022 w 8420175"/>
              <a:gd name="connsiteY1076" fmla="*/ 3474923 h 4713722"/>
              <a:gd name="connsiteX1077" fmla="*/ 7539603 w 8420175"/>
              <a:gd name="connsiteY1077" fmla="*/ 3475838 h 4713722"/>
              <a:gd name="connsiteX1078" fmla="*/ 7539897 w 8420175"/>
              <a:gd name="connsiteY1078" fmla="*/ 3475822 h 4713722"/>
              <a:gd name="connsiteX1079" fmla="*/ 7535361 w 8420175"/>
              <a:gd name="connsiteY1079" fmla="*/ 3532074 h 4713722"/>
              <a:gd name="connsiteX1080" fmla="*/ 7535901 w 8420175"/>
              <a:gd name="connsiteY1080" fmla="*/ 3531532 h 4713722"/>
              <a:gd name="connsiteX1081" fmla="*/ 7535901 w 8420175"/>
              <a:gd name="connsiteY1081" fmla="*/ 3526844 h 4713722"/>
              <a:gd name="connsiteX1082" fmla="*/ 7536691 w 8420175"/>
              <a:gd name="connsiteY1082" fmla="*/ 3523669 h 4713722"/>
              <a:gd name="connsiteX1083" fmla="*/ 7540753 w 8420175"/>
              <a:gd name="connsiteY1083" fmla="*/ 3475720 h 4713722"/>
              <a:gd name="connsiteX1084" fmla="*/ 905028 w 8420175"/>
              <a:gd name="connsiteY1084" fmla="*/ 3470288 h 4713722"/>
              <a:gd name="connsiteX1085" fmla="*/ 905028 w 8420175"/>
              <a:gd name="connsiteY1085" fmla="*/ 3471057 h 4713722"/>
              <a:gd name="connsiteX1086" fmla="*/ 915017 w 8420175"/>
              <a:gd name="connsiteY1086" fmla="*/ 3471057 h 4713722"/>
              <a:gd name="connsiteX1087" fmla="*/ 915325 w 8420175"/>
              <a:gd name="connsiteY1087" fmla="*/ 3471863 h 4713722"/>
              <a:gd name="connsiteX1088" fmla="*/ 915325 w 8420175"/>
              <a:gd name="connsiteY1088" fmla="*/ 3470679 h 4713722"/>
              <a:gd name="connsiteX1089" fmla="*/ 914732 w 8420175"/>
              <a:gd name="connsiteY1089" fmla="*/ 3470392 h 4713722"/>
              <a:gd name="connsiteX1090" fmla="*/ 905695 w 8420175"/>
              <a:gd name="connsiteY1090" fmla="*/ 3470392 h 4713722"/>
              <a:gd name="connsiteX1091" fmla="*/ 917017 w 8420175"/>
              <a:gd name="connsiteY1091" fmla="*/ 3467795 h 4713722"/>
              <a:gd name="connsiteX1092" fmla="*/ 918995 w 8420175"/>
              <a:gd name="connsiteY1092" fmla="*/ 3469410 h 4713722"/>
              <a:gd name="connsiteX1093" fmla="*/ 919936 w 8420175"/>
              <a:gd name="connsiteY1093" fmla="*/ 3469828 h 4713722"/>
              <a:gd name="connsiteX1094" fmla="*/ 924546 w 8420175"/>
              <a:gd name="connsiteY1094" fmla="*/ 3474591 h 4713722"/>
              <a:gd name="connsiteX1095" fmla="*/ 925672 w 8420175"/>
              <a:gd name="connsiteY1095" fmla="*/ 3476919 h 4713722"/>
              <a:gd name="connsiteX1096" fmla="*/ 925672 w 8420175"/>
              <a:gd name="connsiteY1096" fmla="*/ 3475402 h 4713722"/>
              <a:gd name="connsiteX1097" fmla="*/ 925242 w 8420175"/>
              <a:gd name="connsiteY1097" fmla="*/ 3474553 h 4713722"/>
              <a:gd name="connsiteX1098" fmla="*/ 920423 w 8420175"/>
              <a:gd name="connsiteY1098" fmla="*/ 3469809 h 4713722"/>
              <a:gd name="connsiteX1099" fmla="*/ 7383829 w 8420175"/>
              <a:gd name="connsiteY1099" fmla="*/ 3463154 h 4713722"/>
              <a:gd name="connsiteX1100" fmla="*/ 7383901 w 8420175"/>
              <a:gd name="connsiteY1100" fmla="*/ 3463209 h 4713722"/>
              <a:gd name="connsiteX1101" fmla="*/ 7383878 w 8420175"/>
              <a:gd name="connsiteY1101" fmla="*/ 3463160 h 4713722"/>
              <a:gd name="connsiteX1102" fmla="*/ 7521107 w 8420175"/>
              <a:gd name="connsiteY1102" fmla="*/ 3456432 h 4713722"/>
              <a:gd name="connsiteX1103" fmla="*/ 7520615 w 8420175"/>
              <a:gd name="connsiteY1103" fmla="*/ 3456505 h 4713722"/>
              <a:gd name="connsiteX1104" fmla="*/ 7521059 w 8420175"/>
              <a:gd name="connsiteY1104" fmla="*/ 3456590 h 4713722"/>
              <a:gd name="connsiteX1105" fmla="*/ 7521231 w 8420175"/>
              <a:gd name="connsiteY1105" fmla="*/ 3456558 h 4713722"/>
              <a:gd name="connsiteX1106" fmla="*/ 931204 w 8420175"/>
              <a:gd name="connsiteY1106" fmla="*/ 3449755 h 4713722"/>
              <a:gd name="connsiteX1107" fmla="*/ 933154 w 8420175"/>
              <a:gd name="connsiteY1107" fmla="*/ 3459186 h 4713722"/>
              <a:gd name="connsiteX1108" fmla="*/ 934427 w 8420175"/>
              <a:gd name="connsiteY1108" fmla="*/ 3460022 h 4713722"/>
              <a:gd name="connsiteX1109" fmla="*/ 7572083 w 8420175"/>
              <a:gd name="connsiteY1109" fmla="*/ 3449609 h 4713722"/>
              <a:gd name="connsiteX1110" fmla="*/ 7572481 w 8420175"/>
              <a:gd name="connsiteY1110" fmla="*/ 3450412 h 4713722"/>
              <a:gd name="connsiteX1111" fmla="*/ 7572643 w 8420175"/>
              <a:gd name="connsiteY1111" fmla="*/ 3450098 h 4713722"/>
              <a:gd name="connsiteX1112" fmla="*/ 7535137 w 8420175"/>
              <a:gd name="connsiteY1112" fmla="*/ 3446927 h 4713722"/>
              <a:gd name="connsiteX1113" fmla="*/ 7534941 w 8420175"/>
              <a:gd name="connsiteY1113" fmla="*/ 3448116 h 4713722"/>
              <a:gd name="connsiteX1114" fmla="*/ 7535353 w 8420175"/>
              <a:gd name="connsiteY1114" fmla="*/ 3447770 h 4713722"/>
              <a:gd name="connsiteX1115" fmla="*/ 882158 w 8420175"/>
              <a:gd name="connsiteY1115" fmla="*/ 3442030 h 4713722"/>
              <a:gd name="connsiteX1116" fmla="*/ 882053 w 8420175"/>
              <a:gd name="connsiteY1116" fmla="*/ 3442361 h 4713722"/>
              <a:gd name="connsiteX1117" fmla="*/ 881552 w 8420175"/>
              <a:gd name="connsiteY1117" fmla="*/ 3442439 h 4713722"/>
              <a:gd name="connsiteX1118" fmla="*/ 881781 w 8420175"/>
              <a:gd name="connsiteY1118" fmla="*/ 3442588 h 4713722"/>
              <a:gd name="connsiteX1119" fmla="*/ 882594 w 8420175"/>
              <a:gd name="connsiteY1119" fmla="*/ 3443104 h 4713722"/>
              <a:gd name="connsiteX1120" fmla="*/ 7543085 w 8420175"/>
              <a:gd name="connsiteY1120" fmla="*/ 3441635 h 4713722"/>
              <a:gd name="connsiteX1121" fmla="*/ 7545277 w 8420175"/>
              <a:gd name="connsiteY1121" fmla="*/ 3442362 h 4713722"/>
              <a:gd name="connsiteX1122" fmla="*/ 7544891 w 8420175"/>
              <a:gd name="connsiteY1122" fmla="*/ 3441635 h 4713722"/>
              <a:gd name="connsiteX1123" fmla="*/ 7540345 w 8420175"/>
              <a:gd name="connsiteY1123" fmla="*/ 3441635 h 4713722"/>
              <a:gd name="connsiteX1124" fmla="*/ 7540551 w 8420175"/>
              <a:gd name="connsiteY1124" fmla="*/ 3442866 h 4713722"/>
              <a:gd name="connsiteX1125" fmla="*/ 7541168 w 8420175"/>
              <a:gd name="connsiteY1125" fmla="*/ 3441635 h 4713722"/>
              <a:gd name="connsiteX1126" fmla="*/ 7554881 w 8420175"/>
              <a:gd name="connsiteY1126" fmla="*/ 3441607 h 4713722"/>
              <a:gd name="connsiteX1127" fmla="*/ 7554881 w 8420175"/>
              <a:gd name="connsiteY1127" fmla="*/ 3441635 h 4713722"/>
              <a:gd name="connsiteX1128" fmla="*/ 7554881 w 8420175"/>
              <a:gd name="connsiteY1128" fmla="*/ 3442296 h 4713722"/>
              <a:gd name="connsiteX1129" fmla="*/ 7555935 w 8420175"/>
              <a:gd name="connsiteY1129" fmla="*/ 3441738 h 4713722"/>
              <a:gd name="connsiteX1130" fmla="*/ 7540451 w 8420175"/>
              <a:gd name="connsiteY1130" fmla="*/ 3436396 h 4713722"/>
              <a:gd name="connsiteX1131" fmla="*/ 7537926 w 8420175"/>
              <a:gd name="connsiteY1131" fmla="*/ 3436625 h 4713722"/>
              <a:gd name="connsiteX1132" fmla="*/ 7539991 w 8420175"/>
              <a:gd name="connsiteY1132" fmla="*/ 3440742 h 4713722"/>
              <a:gd name="connsiteX1133" fmla="*/ 7397323 w 8420175"/>
              <a:gd name="connsiteY1133" fmla="*/ 3425676 h 4713722"/>
              <a:gd name="connsiteX1134" fmla="*/ 7395539 w 8420175"/>
              <a:gd name="connsiteY1134" fmla="*/ 3428724 h 4713722"/>
              <a:gd name="connsiteX1135" fmla="*/ 7398094 w 8420175"/>
              <a:gd name="connsiteY1135" fmla="*/ 3428376 h 4713722"/>
              <a:gd name="connsiteX1136" fmla="*/ 7347281 w 8420175"/>
              <a:gd name="connsiteY1136" fmla="*/ 3418145 h 4713722"/>
              <a:gd name="connsiteX1137" fmla="*/ 7347281 w 8420175"/>
              <a:gd name="connsiteY1137" fmla="*/ 3418659 h 4713722"/>
              <a:gd name="connsiteX1138" fmla="*/ 7348196 w 8420175"/>
              <a:gd name="connsiteY1138" fmla="*/ 3418430 h 4713722"/>
              <a:gd name="connsiteX1139" fmla="*/ 7534362 w 8420175"/>
              <a:gd name="connsiteY1139" fmla="*/ 3403826 h 4713722"/>
              <a:gd name="connsiteX1140" fmla="*/ 7530733 w 8420175"/>
              <a:gd name="connsiteY1140" fmla="*/ 3422295 h 4713722"/>
              <a:gd name="connsiteX1141" fmla="*/ 7531793 w 8420175"/>
              <a:gd name="connsiteY1141" fmla="*/ 3424406 h 4713722"/>
              <a:gd name="connsiteX1142" fmla="*/ 7454878 w 8420175"/>
              <a:gd name="connsiteY1142" fmla="*/ 3396913 h 4713722"/>
              <a:gd name="connsiteX1143" fmla="*/ 7453951 w 8420175"/>
              <a:gd name="connsiteY1143" fmla="*/ 3398250 h 4713722"/>
              <a:gd name="connsiteX1144" fmla="*/ 7454207 w 8420175"/>
              <a:gd name="connsiteY1144" fmla="*/ 3399546 h 4713722"/>
              <a:gd name="connsiteX1145" fmla="*/ 7454726 w 8420175"/>
              <a:gd name="connsiteY1145" fmla="*/ 3399024 h 4713722"/>
              <a:gd name="connsiteX1146" fmla="*/ 907919 w 8420175"/>
              <a:gd name="connsiteY1146" fmla="*/ 3393639 h 4713722"/>
              <a:gd name="connsiteX1147" fmla="*/ 905892 w 8420175"/>
              <a:gd name="connsiteY1147" fmla="*/ 3394239 h 4713722"/>
              <a:gd name="connsiteX1148" fmla="*/ 905734 w 8420175"/>
              <a:gd name="connsiteY1148" fmla="*/ 3394944 h 4713722"/>
              <a:gd name="connsiteX1149" fmla="*/ 921635 w 8420175"/>
              <a:gd name="connsiteY1149" fmla="*/ 3389574 h 4713722"/>
              <a:gd name="connsiteX1150" fmla="*/ 921448 w 8420175"/>
              <a:gd name="connsiteY1150" fmla="*/ 3389629 h 4713722"/>
              <a:gd name="connsiteX1151" fmla="*/ 921687 w 8420175"/>
              <a:gd name="connsiteY1151" fmla="*/ 3390144 h 4713722"/>
              <a:gd name="connsiteX1152" fmla="*/ 7503947 w 8420175"/>
              <a:gd name="connsiteY1152" fmla="*/ 3389282 h 4713722"/>
              <a:gd name="connsiteX1153" fmla="*/ 7502503 w 8420175"/>
              <a:gd name="connsiteY1153" fmla="*/ 3392514 h 4713722"/>
              <a:gd name="connsiteX1154" fmla="*/ 7501615 w 8420175"/>
              <a:gd name="connsiteY1154" fmla="*/ 3392590 h 4713722"/>
              <a:gd name="connsiteX1155" fmla="*/ 7502604 w 8420175"/>
              <a:gd name="connsiteY1155" fmla="*/ 3394639 h 4713722"/>
              <a:gd name="connsiteX1156" fmla="*/ 7452169 w 8420175"/>
              <a:gd name="connsiteY1156" fmla="*/ 3389255 h 4713722"/>
              <a:gd name="connsiteX1157" fmla="*/ 7452934 w 8420175"/>
              <a:gd name="connsiteY1157" fmla="*/ 3393115 h 4713722"/>
              <a:gd name="connsiteX1158" fmla="*/ 7453597 w 8420175"/>
              <a:gd name="connsiteY1158" fmla="*/ 3390311 h 4713722"/>
              <a:gd name="connsiteX1159" fmla="*/ 900504 w 8420175"/>
              <a:gd name="connsiteY1159" fmla="*/ 3389116 h 4713722"/>
              <a:gd name="connsiteX1160" fmla="*/ 900460 w 8420175"/>
              <a:gd name="connsiteY1160" fmla="*/ 3389485 h 4713722"/>
              <a:gd name="connsiteX1161" fmla="*/ 900733 w 8420175"/>
              <a:gd name="connsiteY1161" fmla="*/ 3389351 h 4713722"/>
              <a:gd name="connsiteX1162" fmla="*/ 7483041 w 8420175"/>
              <a:gd name="connsiteY1162" fmla="*/ 3387764 h 4713722"/>
              <a:gd name="connsiteX1163" fmla="*/ 7483957 w 8420175"/>
              <a:gd name="connsiteY1163" fmla="*/ 3389145 h 4713722"/>
              <a:gd name="connsiteX1164" fmla="*/ 7482516 w 8420175"/>
              <a:gd name="connsiteY1164" fmla="*/ 3389145 h 4713722"/>
              <a:gd name="connsiteX1165" fmla="*/ 7483116 w 8420175"/>
              <a:gd name="connsiteY1165" fmla="*/ 3389478 h 4713722"/>
              <a:gd name="connsiteX1166" fmla="*/ 7483967 w 8420175"/>
              <a:gd name="connsiteY1166" fmla="*/ 3389907 h 4713722"/>
              <a:gd name="connsiteX1167" fmla="*/ 7483957 w 8420175"/>
              <a:gd name="connsiteY1167" fmla="*/ 3389895 h 4713722"/>
              <a:gd name="connsiteX1168" fmla="*/ 7484717 w 8420175"/>
              <a:gd name="connsiteY1168" fmla="*/ 3389508 h 4713722"/>
              <a:gd name="connsiteX1169" fmla="*/ 7484169 w 8420175"/>
              <a:gd name="connsiteY1169" fmla="*/ 3388960 h 4713722"/>
              <a:gd name="connsiteX1170" fmla="*/ 7474566 w 8420175"/>
              <a:gd name="connsiteY1170" fmla="*/ 3364694 h 4713722"/>
              <a:gd name="connsiteX1171" fmla="*/ 7473653 w 8420175"/>
              <a:gd name="connsiteY1171" fmla="*/ 3365615 h 4713722"/>
              <a:gd name="connsiteX1172" fmla="*/ 7472907 w 8420175"/>
              <a:gd name="connsiteY1172" fmla="*/ 3371065 h 4713722"/>
              <a:gd name="connsiteX1173" fmla="*/ 7474437 w 8420175"/>
              <a:gd name="connsiteY1173" fmla="*/ 3368567 h 4713722"/>
              <a:gd name="connsiteX1174" fmla="*/ 905504 w 8420175"/>
              <a:gd name="connsiteY1174" fmla="*/ 3355067 h 4713722"/>
              <a:gd name="connsiteX1175" fmla="*/ 904504 w 8420175"/>
              <a:gd name="connsiteY1175" fmla="*/ 3355600 h 4713722"/>
              <a:gd name="connsiteX1176" fmla="*/ 903860 w 8420175"/>
              <a:gd name="connsiteY1176" fmla="*/ 3360986 h 4713722"/>
              <a:gd name="connsiteX1177" fmla="*/ 7502733 w 8420175"/>
              <a:gd name="connsiteY1177" fmla="*/ 3326084 h 4713722"/>
              <a:gd name="connsiteX1178" fmla="*/ 7502644 w 8420175"/>
              <a:gd name="connsiteY1178" fmla="*/ 3328978 h 4713722"/>
              <a:gd name="connsiteX1179" fmla="*/ 7503095 w 8420175"/>
              <a:gd name="connsiteY1179" fmla="*/ 3327352 h 4713722"/>
              <a:gd name="connsiteX1180" fmla="*/ 7492879 w 8420175"/>
              <a:gd name="connsiteY1180" fmla="*/ 3313858 h 4713722"/>
              <a:gd name="connsiteX1181" fmla="*/ 7492949 w 8420175"/>
              <a:gd name="connsiteY1181" fmla="*/ 3314144 h 4713722"/>
              <a:gd name="connsiteX1182" fmla="*/ 7493859 w 8420175"/>
              <a:gd name="connsiteY1182" fmla="*/ 3314575 h 4713722"/>
              <a:gd name="connsiteX1183" fmla="*/ 930261 w 8420175"/>
              <a:gd name="connsiteY1183" fmla="*/ 3299090 h 4713722"/>
              <a:gd name="connsiteX1184" fmla="*/ 925494 w 8420175"/>
              <a:gd name="connsiteY1184" fmla="*/ 3303895 h 4713722"/>
              <a:gd name="connsiteX1185" fmla="*/ 925654 w 8420175"/>
              <a:gd name="connsiteY1185" fmla="*/ 3304635 h 4713722"/>
              <a:gd name="connsiteX1186" fmla="*/ 930261 w 8420175"/>
              <a:gd name="connsiteY1186" fmla="*/ 3309278 h 4713722"/>
              <a:gd name="connsiteX1187" fmla="*/ 7481131 w 8420175"/>
              <a:gd name="connsiteY1187" fmla="*/ 3276091 h 4713722"/>
              <a:gd name="connsiteX1188" fmla="*/ 7478690 w 8420175"/>
              <a:gd name="connsiteY1188" fmla="*/ 3280862 h 4713722"/>
              <a:gd name="connsiteX1189" fmla="*/ 7478598 w 8420175"/>
              <a:gd name="connsiteY1189" fmla="*/ 3281033 h 4713722"/>
              <a:gd name="connsiteX1190" fmla="*/ 7478821 w 8420175"/>
              <a:gd name="connsiteY1190" fmla="*/ 3280882 h 4713722"/>
              <a:gd name="connsiteX1191" fmla="*/ 7480089 w 8420175"/>
              <a:gd name="connsiteY1191" fmla="*/ 3280055 h 4713722"/>
              <a:gd name="connsiteX1192" fmla="*/ 7472573 w 8420175"/>
              <a:gd name="connsiteY1192" fmla="*/ 3272898 h 4713722"/>
              <a:gd name="connsiteX1193" fmla="*/ 7472267 w 8420175"/>
              <a:gd name="connsiteY1193" fmla="*/ 3273500 h 4713722"/>
              <a:gd name="connsiteX1194" fmla="*/ 7472560 w 8420175"/>
              <a:gd name="connsiteY1194" fmla="*/ 3273070 h 4713722"/>
              <a:gd name="connsiteX1195" fmla="*/ 901917 w 8420175"/>
              <a:gd name="connsiteY1195" fmla="*/ 3229081 h 4713722"/>
              <a:gd name="connsiteX1196" fmla="*/ 902543 w 8420175"/>
              <a:gd name="connsiteY1196" fmla="*/ 3230671 h 4713722"/>
              <a:gd name="connsiteX1197" fmla="*/ 902194 w 8420175"/>
              <a:gd name="connsiteY1197" fmla="*/ 3229286 h 4713722"/>
              <a:gd name="connsiteX1198" fmla="*/ 7516685 w 8420175"/>
              <a:gd name="connsiteY1198" fmla="*/ 3228230 h 4713722"/>
              <a:gd name="connsiteX1199" fmla="*/ 7516495 w 8420175"/>
              <a:gd name="connsiteY1199" fmla="*/ 3228614 h 4713722"/>
              <a:gd name="connsiteX1200" fmla="*/ 7516495 w 8420175"/>
              <a:gd name="connsiteY1200" fmla="*/ 3237906 h 4713722"/>
              <a:gd name="connsiteX1201" fmla="*/ 7516701 w 8420175"/>
              <a:gd name="connsiteY1201" fmla="*/ 3237752 h 4713722"/>
              <a:gd name="connsiteX1202" fmla="*/ 7516685 w 8420175"/>
              <a:gd name="connsiteY1202" fmla="*/ 3237558 h 4713722"/>
              <a:gd name="connsiteX1203" fmla="*/ 7519874 w 8420175"/>
              <a:gd name="connsiteY1203" fmla="*/ 3221796 h 4713722"/>
              <a:gd name="connsiteX1204" fmla="*/ 7518635 w 8420175"/>
              <a:gd name="connsiteY1204" fmla="*/ 3224296 h 4713722"/>
              <a:gd name="connsiteX1205" fmla="*/ 7518937 w 8420175"/>
              <a:gd name="connsiteY1205" fmla="*/ 3224447 h 4713722"/>
              <a:gd name="connsiteX1206" fmla="*/ 7512868 w 8420175"/>
              <a:gd name="connsiteY1206" fmla="*/ 3208480 h 4713722"/>
              <a:gd name="connsiteX1207" fmla="*/ 7512427 w 8420175"/>
              <a:gd name="connsiteY1207" fmla="*/ 3208879 h 4713722"/>
              <a:gd name="connsiteX1208" fmla="*/ 7512332 w 8420175"/>
              <a:gd name="connsiteY1208" fmla="*/ 3210400 h 4713722"/>
              <a:gd name="connsiteX1209" fmla="*/ 7512868 w 8420175"/>
              <a:gd name="connsiteY1209" fmla="*/ 3209702 h 4713722"/>
              <a:gd name="connsiteX1210" fmla="*/ 902974 w 8420175"/>
              <a:gd name="connsiteY1210" fmla="*/ 3202669 h 4713722"/>
              <a:gd name="connsiteX1211" fmla="*/ 907915 w 8420175"/>
              <a:gd name="connsiteY1211" fmla="*/ 3211115 h 4713722"/>
              <a:gd name="connsiteX1212" fmla="*/ 906426 w 8420175"/>
              <a:gd name="connsiteY1212" fmla="*/ 3204817 h 4713722"/>
              <a:gd name="connsiteX1213" fmla="*/ 904949 w 8420175"/>
              <a:gd name="connsiteY1213" fmla="*/ 3203327 h 4713722"/>
              <a:gd name="connsiteX1214" fmla="*/ 883052 w 8420175"/>
              <a:gd name="connsiteY1214" fmla="*/ 3198164 h 4713722"/>
              <a:gd name="connsiteX1215" fmla="*/ 883051 w 8420175"/>
              <a:gd name="connsiteY1215" fmla="*/ 3198165 h 4713722"/>
              <a:gd name="connsiteX1216" fmla="*/ 883051 w 8420175"/>
              <a:gd name="connsiteY1216" fmla="*/ 3200126 h 4713722"/>
              <a:gd name="connsiteX1217" fmla="*/ 883087 w 8420175"/>
              <a:gd name="connsiteY1217" fmla="*/ 3200153 h 4713722"/>
              <a:gd name="connsiteX1218" fmla="*/ 883052 w 8420175"/>
              <a:gd name="connsiteY1218" fmla="*/ 3200015 h 4713722"/>
              <a:gd name="connsiteX1219" fmla="*/ 886672 w 8420175"/>
              <a:gd name="connsiteY1219" fmla="*/ 3194432 h 4713722"/>
              <a:gd name="connsiteX1220" fmla="*/ 886648 w 8420175"/>
              <a:gd name="connsiteY1220" fmla="*/ 3194609 h 4713722"/>
              <a:gd name="connsiteX1221" fmla="*/ 885894 w 8420175"/>
              <a:gd name="connsiteY1221" fmla="*/ 3195354 h 4713722"/>
              <a:gd name="connsiteX1222" fmla="*/ 886737 w 8420175"/>
              <a:gd name="connsiteY1222" fmla="*/ 3195354 h 4713722"/>
              <a:gd name="connsiteX1223" fmla="*/ 886715 w 8420175"/>
              <a:gd name="connsiteY1223" fmla="*/ 3195200 h 4713722"/>
              <a:gd name="connsiteX1224" fmla="*/ 897063 w 8420175"/>
              <a:gd name="connsiteY1224" fmla="*/ 3184290 h 4713722"/>
              <a:gd name="connsiteX1225" fmla="*/ 896371 w 8420175"/>
              <a:gd name="connsiteY1225" fmla="*/ 3184858 h 4713722"/>
              <a:gd name="connsiteX1226" fmla="*/ 896371 w 8420175"/>
              <a:gd name="connsiteY1226" fmla="*/ 3199965 h 4713722"/>
              <a:gd name="connsiteX1227" fmla="*/ 897037 w 8420175"/>
              <a:gd name="connsiteY1227" fmla="*/ 3199965 h 4713722"/>
              <a:gd name="connsiteX1228" fmla="*/ 897037 w 8420175"/>
              <a:gd name="connsiteY1228" fmla="*/ 3195354 h 4713722"/>
              <a:gd name="connsiteX1229" fmla="*/ 897063 w 8420175"/>
              <a:gd name="connsiteY1229" fmla="*/ 3195357 h 4713722"/>
              <a:gd name="connsiteX1230" fmla="*/ 903814 w 8420175"/>
              <a:gd name="connsiteY1230" fmla="*/ 3134713 h 4713722"/>
              <a:gd name="connsiteX1231" fmla="*/ 903727 w 8420175"/>
              <a:gd name="connsiteY1231" fmla="*/ 3134825 h 4713722"/>
              <a:gd name="connsiteX1232" fmla="*/ 904303 w 8420175"/>
              <a:gd name="connsiteY1232" fmla="*/ 3135103 h 4713722"/>
              <a:gd name="connsiteX1233" fmla="*/ 932232 w 8420175"/>
              <a:gd name="connsiteY1233" fmla="*/ 3132245 h 4713722"/>
              <a:gd name="connsiteX1234" fmla="*/ 929318 w 8420175"/>
              <a:gd name="connsiteY1234" fmla="*/ 3132744 h 4713722"/>
              <a:gd name="connsiteX1235" fmla="*/ 925352 w 8420175"/>
              <a:gd name="connsiteY1235" fmla="*/ 3138012 h 4713722"/>
              <a:gd name="connsiteX1236" fmla="*/ 930113 w 8420175"/>
              <a:gd name="connsiteY1236" fmla="*/ 3133419 h 4713722"/>
              <a:gd name="connsiteX1237" fmla="*/ 930309 w 8420175"/>
              <a:gd name="connsiteY1237" fmla="*/ 3134171 h 4713722"/>
              <a:gd name="connsiteX1238" fmla="*/ 904237 w 8420175"/>
              <a:gd name="connsiteY1238" fmla="*/ 3100738 h 4713722"/>
              <a:gd name="connsiteX1239" fmla="*/ 908410 w 8420175"/>
              <a:gd name="connsiteY1239" fmla="*/ 3106229 h 4713722"/>
              <a:gd name="connsiteX1240" fmla="*/ 906965 w 8420175"/>
              <a:gd name="connsiteY1240" fmla="*/ 3101191 h 4713722"/>
              <a:gd name="connsiteX1241" fmla="*/ 7583632 w 8420175"/>
              <a:gd name="connsiteY1241" fmla="*/ 3092996 h 4713722"/>
              <a:gd name="connsiteX1242" fmla="*/ 7583151 w 8420175"/>
              <a:gd name="connsiteY1242" fmla="*/ 3100107 h 4713722"/>
              <a:gd name="connsiteX1243" fmla="*/ 7577363 w 8420175"/>
              <a:gd name="connsiteY1243" fmla="*/ 3107410 h 4713722"/>
              <a:gd name="connsiteX1244" fmla="*/ 7583851 w 8420175"/>
              <a:gd name="connsiteY1244" fmla="*/ 3099706 h 4713722"/>
              <a:gd name="connsiteX1245" fmla="*/ 7584899 w 8420175"/>
              <a:gd name="connsiteY1245" fmla="*/ 3097839 h 4713722"/>
              <a:gd name="connsiteX1246" fmla="*/ 7583451 w 8420175"/>
              <a:gd name="connsiteY1246" fmla="*/ 3099455 h 4713722"/>
              <a:gd name="connsiteX1247" fmla="*/ 7559677 w 8420175"/>
              <a:gd name="connsiteY1247" fmla="*/ 3085890 h 4713722"/>
              <a:gd name="connsiteX1248" fmla="*/ 7558841 w 8420175"/>
              <a:gd name="connsiteY1248" fmla="*/ 3086733 h 4713722"/>
              <a:gd name="connsiteX1249" fmla="*/ 7559677 w 8420175"/>
              <a:gd name="connsiteY1249" fmla="*/ 3086733 h 4713722"/>
              <a:gd name="connsiteX1250" fmla="*/ 976951 w 8420175"/>
              <a:gd name="connsiteY1250" fmla="*/ 3081248 h 4713722"/>
              <a:gd name="connsiteX1251" fmla="*/ 976951 w 8420175"/>
              <a:gd name="connsiteY1251" fmla="*/ 3092219 h 4713722"/>
              <a:gd name="connsiteX1252" fmla="*/ 977687 w 8420175"/>
              <a:gd name="connsiteY1252" fmla="*/ 3091482 h 4713722"/>
              <a:gd name="connsiteX1253" fmla="*/ 982430 w 8420175"/>
              <a:gd name="connsiteY1253" fmla="*/ 3086733 h 4713722"/>
              <a:gd name="connsiteX1254" fmla="*/ 972945 w 8420175"/>
              <a:gd name="connsiteY1254" fmla="*/ 3071400 h 4713722"/>
              <a:gd name="connsiteX1255" fmla="*/ 972208 w 8420175"/>
              <a:gd name="connsiteY1255" fmla="*/ 3075881 h 4713722"/>
              <a:gd name="connsiteX1256" fmla="*/ 972208 w 8420175"/>
              <a:gd name="connsiteY1256" fmla="*/ 3096922 h 4713722"/>
              <a:gd name="connsiteX1257" fmla="*/ 972945 w 8420175"/>
              <a:gd name="connsiteY1257" fmla="*/ 3096230 h 4713722"/>
              <a:gd name="connsiteX1258" fmla="*/ 972955 w 8420175"/>
              <a:gd name="connsiteY1258" fmla="*/ 3096220 h 4713722"/>
              <a:gd name="connsiteX1259" fmla="*/ 972955 w 8420175"/>
              <a:gd name="connsiteY1259" fmla="*/ 3077247 h 4713722"/>
              <a:gd name="connsiteX1260" fmla="*/ 972945 w 8420175"/>
              <a:gd name="connsiteY1260" fmla="*/ 3077237 h 4713722"/>
              <a:gd name="connsiteX1261" fmla="*/ 972422 w 8420175"/>
              <a:gd name="connsiteY1261" fmla="*/ 3066168 h 4713722"/>
              <a:gd name="connsiteX1262" fmla="*/ 972293 w 8420175"/>
              <a:gd name="connsiteY1262" fmla="*/ 3068761 h 4713722"/>
              <a:gd name="connsiteX1263" fmla="*/ 972945 w 8420175"/>
              <a:gd name="connsiteY1263" fmla="*/ 3071298 h 4713722"/>
              <a:gd name="connsiteX1264" fmla="*/ 972945 w 8420175"/>
              <a:gd name="connsiteY1264" fmla="*/ 3067739 h 4713722"/>
              <a:gd name="connsiteX1265" fmla="*/ 7541310 w 8420175"/>
              <a:gd name="connsiteY1265" fmla="*/ 3063543 h 4713722"/>
              <a:gd name="connsiteX1266" fmla="*/ 7539137 w 8420175"/>
              <a:gd name="connsiteY1266" fmla="*/ 3070070 h 4713722"/>
              <a:gd name="connsiteX1267" fmla="*/ 7541483 w 8420175"/>
              <a:gd name="connsiteY1267" fmla="*/ 3068119 h 4713722"/>
              <a:gd name="connsiteX1268" fmla="*/ 930060 w 8420175"/>
              <a:gd name="connsiteY1268" fmla="*/ 3057502 h 4713722"/>
              <a:gd name="connsiteX1269" fmla="*/ 934172 w 8420175"/>
              <a:gd name="connsiteY1269" fmla="*/ 3065387 h 4713722"/>
              <a:gd name="connsiteX1270" fmla="*/ 934479 w 8420175"/>
              <a:gd name="connsiteY1270" fmla="*/ 3071396 h 4713722"/>
              <a:gd name="connsiteX1271" fmla="*/ 934596 w 8420175"/>
              <a:gd name="connsiteY1271" fmla="*/ 3071337 h 4713722"/>
              <a:gd name="connsiteX1272" fmla="*/ 939391 w 8420175"/>
              <a:gd name="connsiteY1272" fmla="*/ 3076079 h 4713722"/>
              <a:gd name="connsiteX1273" fmla="*/ 944282 w 8420175"/>
              <a:gd name="connsiteY1273" fmla="*/ 3077691 h 4713722"/>
              <a:gd name="connsiteX1274" fmla="*/ 945924 w 8420175"/>
              <a:gd name="connsiteY1274" fmla="*/ 3076303 h 4713722"/>
              <a:gd name="connsiteX1275" fmla="*/ 948863 w 8420175"/>
              <a:gd name="connsiteY1275" fmla="*/ 3067205 h 4713722"/>
              <a:gd name="connsiteX1276" fmla="*/ 930060 w 8420175"/>
              <a:gd name="connsiteY1276" fmla="*/ 3057502 h 4713722"/>
              <a:gd name="connsiteX1277" fmla="*/ 7564847 w 8420175"/>
              <a:gd name="connsiteY1277" fmla="*/ 3056835 h 4713722"/>
              <a:gd name="connsiteX1278" fmla="*/ 7564969 w 8420175"/>
              <a:gd name="connsiteY1278" fmla="*/ 3056876 h 4713722"/>
              <a:gd name="connsiteX1279" fmla="*/ 7565001 w 8420175"/>
              <a:gd name="connsiteY1279" fmla="*/ 3056835 h 4713722"/>
              <a:gd name="connsiteX1280" fmla="*/ 7564417 w 8420175"/>
              <a:gd name="connsiteY1280" fmla="*/ 3056099 h 4713722"/>
              <a:gd name="connsiteX1281" fmla="*/ 7564271 w 8420175"/>
              <a:gd name="connsiteY1281" fmla="*/ 3056644 h 4713722"/>
              <a:gd name="connsiteX1282" fmla="*/ 7564647 w 8420175"/>
              <a:gd name="connsiteY1282" fmla="*/ 3056769 h 4713722"/>
              <a:gd name="connsiteX1283" fmla="*/ 7569517 w 8420175"/>
              <a:gd name="connsiteY1283" fmla="*/ 3041703 h 4713722"/>
              <a:gd name="connsiteX1284" fmla="*/ 7569066 w 8420175"/>
              <a:gd name="connsiteY1284" fmla="*/ 3042374 h 4713722"/>
              <a:gd name="connsiteX1285" fmla="*/ 7568588 w 8420175"/>
              <a:gd name="connsiteY1285" fmla="*/ 3043440 h 4713722"/>
              <a:gd name="connsiteX1286" fmla="*/ 7568951 w 8420175"/>
              <a:gd name="connsiteY1286" fmla="*/ 3043196 h 4713722"/>
              <a:gd name="connsiteX1287" fmla="*/ 7534141 w 8420175"/>
              <a:gd name="connsiteY1287" fmla="*/ 3036637 h 4713722"/>
              <a:gd name="connsiteX1288" fmla="*/ 7537990 w 8420175"/>
              <a:gd name="connsiteY1288" fmla="*/ 3040490 h 4713722"/>
              <a:gd name="connsiteX1289" fmla="*/ 7537376 w 8420175"/>
              <a:gd name="connsiteY1289" fmla="*/ 3037906 h 4713722"/>
              <a:gd name="connsiteX1290" fmla="*/ 7602927 w 8420175"/>
              <a:gd name="connsiteY1290" fmla="*/ 3033412 h 4713722"/>
              <a:gd name="connsiteX1291" fmla="*/ 7602231 w 8420175"/>
              <a:gd name="connsiteY1291" fmla="*/ 3034446 h 4713722"/>
              <a:gd name="connsiteX1292" fmla="*/ 7602231 w 8420175"/>
              <a:gd name="connsiteY1292" fmla="*/ 3036022 h 4713722"/>
              <a:gd name="connsiteX1293" fmla="*/ 892042 w 8420175"/>
              <a:gd name="connsiteY1293" fmla="*/ 3026888 h 4713722"/>
              <a:gd name="connsiteX1294" fmla="*/ 881853 w 8420175"/>
              <a:gd name="connsiteY1294" fmla="*/ 3042890 h 4713722"/>
              <a:gd name="connsiteX1295" fmla="*/ 881853 w 8420175"/>
              <a:gd name="connsiteY1295" fmla="*/ 3043517 h 4713722"/>
              <a:gd name="connsiteX1296" fmla="*/ 882387 w 8420175"/>
              <a:gd name="connsiteY1296" fmla="*/ 3043517 h 4713722"/>
              <a:gd name="connsiteX1297" fmla="*/ 882387 w 8420175"/>
              <a:gd name="connsiteY1297" fmla="*/ 3047901 h 4713722"/>
              <a:gd name="connsiteX1298" fmla="*/ 882744 w 8420175"/>
              <a:gd name="connsiteY1298" fmla="*/ 3048178 h 4713722"/>
              <a:gd name="connsiteX1299" fmla="*/ 883052 w 8420175"/>
              <a:gd name="connsiteY1299" fmla="*/ 3048178 h 4713722"/>
              <a:gd name="connsiteX1300" fmla="*/ 883052 w 8420175"/>
              <a:gd name="connsiteY1300" fmla="*/ 3047799 h 4713722"/>
              <a:gd name="connsiteX1301" fmla="*/ 883051 w 8420175"/>
              <a:gd name="connsiteY1301" fmla="*/ 3047798 h 4713722"/>
              <a:gd name="connsiteX1302" fmla="*/ 883052 w 8420175"/>
              <a:gd name="connsiteY1302" fmla="*/ 3047796 h 4713722"/>
              <a:gd name="connsiteX1303" fmla="*/ 883052 w 8420175"/>
              <a:gd name="connsiteY1303" fmla="*/ 3047512 h 4713722"/>
              <a:gd name="connsiteX1304" fmla="*/ 883139 w 8420175"/>
              <a:gd name="connsiteY1304" fmla="*/ 3047568 h 4713722"/>
              <a:gd name="connsiteX1305" fmla="*/ 888339 w 8420175"/>
              <a:gd name="connsiteY1305" fmla="*/ 3033849 h 4713722"/>
              <a:gd name="connsiteX1306" fmla="*/ 897154 w 8420175"/>
              <a:gd name="connsiteY1306" fmla="*/ 3038094 h 4713722"/>
              <a:gd name="connsiteX1307" fmla="*/ 901854 w 8420175"/>
              <a:gd name="connsiteY1307" fmla="*/ 3036274 h 4713722"/>
              <a:gd name="connsiteX1308" fmla="*/ 904716 w 8420175"/>
              <a:gd name="connsiteY1308" fmla="*/ 3028523 h 4713722"/>
              <a:gd name="connsiteX1309" fmla="*/ 7617589 w 8420175"/>
              <a:gd name="connsiteY1309" fmla="*/ 2999870 h 4713722"/>
              <a:gd name="connsiteX1310" fmla="*/ 7614293 w 8420175"/>
              <a:gd name="connsiteY1310" fmla="*/ 3001184 h 4713722"/>
              <a:gd name="connsiteX1311" fmla="*/ 7616615 w 8420175"/>
              <a:gd name="connsiteY1311" fmla="*/ 3001184 h 4713722"/>
              <a:gd name="connsiteX1312" fmla="*/ 887618 w 8420175"/>
              <a:gd name="connsiteY1312" fmla="*/ 2960740 h 4713722"/>
              <a:gd name="connsiteX1313" fmla="*/ 886799 w 8420175"/>
              <a:gd name="connsiteY1313" fmla="*/ 2962373 h 4713722"/>
              <a:gd name="connsiteX1314" fmla="*/ 887618 w 8420175"/>
              <a:gd name="connsiteY1314" fmla="*/ 2964823 h 4713722"/>
              <a:gd name="connsiteX1315" fmla="*/ 7609018 w 8420175"/>
              <a:gd name="connsiteY1315" fmla="*/ 2928669 h 4713722"/>
              <a:gd name="connsiteX1316" fmla="*/ 7609835 w 8420175"/>
              <a:gd name="connsiteY1316" fmla="*/ 2931126 h 4713722"/>
              <a:gd name="connsiteX1317" fmla="*/ 7609273 w 8420175"/>
              <a:gd name="connsiteY1317" fmla="*/ 2928783 h 4713722"/>
              <a:gd name="connsiteX1318" fmla="*/ 857276 w 8420175"/>
              <a:gd name="connsiteY1318" fmla="*/ 2926717 h 4713722"/>
              <a:gd name="connsiteX1319" fmla="*/ 867679 w 8420175"/>
              <a:gd name="connsiteY1319" fmla="*/ 2967860 h 4713722"/>
              <a:gd name="connsiteX1320" fmla="*/ 866653 w 8420175"/>
              <a:gd name="connsiteY1320" fmla="*/ 2948848 h 4713722"/>
              <a:gd name="connsiteX1321" fmla="*/ 921771 w 8420175"/>
              <a:gd name="connsiteY1321" fmla="*/ 2912928 h 4713722"/>
              <a:gd name="connsiteX1322" fmla="*/ 921103 w 8420175"/>
              <a:gd name="connsiteY1322" fmla="*/ 2913759 h 4713722"/>
              <a:gd name="connsiteX1323" fmla="*/ 921469 w 8420175"/>
              <a:gd name="connsiteY1323" fmla="*/ 2913612 h 4713722"/>
              <a:gd name="connsiteX1324" fmla="*/ 7729693 w 8420175"/>
              <a:gd name="connsiteY1324" fmla="*/ 2900643 h 4713722"/>
              <a:gd name="connsiteX1325" fmla="*/ 7728743 w 8420175"/>
              <a:gd name="connsiteY1325" fmla="*/ 2900736 h 4713722"/>
              <a:gd name="connsiteX1326" fmla="*/ 7729693 w 8420175"/>
              <a:gd name="connsiteY1326" fmla="*/ 2901090 h 4713722"/>
              <a:gd name="connsiteX1327" fmla="*/ 943844 w 8420175"/>
              <a:gd name="connsiteY1327" fmla="*/ 2899671 h 4713722"/>
              <a:gd name="connsiteX1328" fmla="*/ 943499 w 8420175"/>
              <a:gd name="connsiteY1328" fmla="*/ 2900915 h 4713722"/>
              <a:gd name="connsiteX1329" fmla="*/ 942988 w 8420175"/>
              <a:gd name="connsiteY1329" fmla="*/ 2901427 h 4713722"/>
              <a:gd name="connsiteX1330" fmla="*/ 942988 w 8420175"/>
              <a:gd name="connsiteY1330" fmla="*/ 2903047 h 4713722"/>
              <a:gd name="connsiteX1331" fmla="*/ 944490 w 8420175"/>
              <a:gd name="connsiteY1331" fmla="*/ 2901544 h 4713722"/>
              <a:gd name="connsiteX1332" fmla="*/ 946359 w 8420175"/>
              <a:gd name="connsiteY1332" fmla="*/ 2899671 h 4713722"/>
              <a:gd name="connsiteX1333" fmla="*/ 7676267 w 8420175"/>
              <a:gd name="connsiteY1333" fmla="*/ 2889772 h 4713722"/>
              <a:gd name="connsiteX1334" fmla="*/ 7673255 w 8420175"/>
              <a:gd name="connsiteY1334" fmla="*/ 2890882 h 4713722"/>
              <a:gd name="connsiteX1335" fmla="*/ 7672395 w 8420175"/>
              <a:gd name="connsiteY1335" fmla="*/ 2895108 h 4713722"/>
              <a:gd name="connsiteX1336" fmla="*/ 946943 w 8420175"/>
              <a:gd name="connsiteY1336" fmla="*/ 2888491 h 4713722"/>
              <a:gd name="connsiteX1337" fmla="*/ 946740 w 8420175"/>
              <a:gd name="connsiteY1337" fmla="*/ 2889226 h 4713722"/>
              <a:gd name="connsiteX1338" fmla="*/ 947811 w 8420175"/>
              <a:gd name="connsiteY1338" fmla="*/ 2898219 h 4713722"/>
              <a:gd name="connsiteX1339" fmla="*/ 948001 w 8420175"/>
              <a:gd name="connsiteY1339" fmla="*/ 2898028 h 4713722"/>
              <a:gd name="connsiteX1340" fmla="*/ 7713921 w 8420175"/>
              <a:gd name="connsiteY1340" fmla="*/ 2879271 h 4713722"/>
              <a:gd name="connsiteX1341" fmla="*/ 7712642 w 8420175"/>
              <a:gd name="connsiteY1341" fmla="*/ 2884415 h 4713722"/>
              <a:gd name="connsiteX1342" fmla="*/ 7716281 w 8420175"/>
              <a:gd name="connsiteY1342" fmla="*/ 2881491 h 4713722"/>
              <a:gd name="connsiteX1343" fmla="*/ 7805612 w 8420175"/>
              <a:gd name="connsiteY1343" fmla="*/ 2862226 h 4713722"/>
              <a:gd name="connsiteX1344" fmla="*/ 7805612 w 8420175"/>
              <a:gd name="connsiteY1344" fmla="*/ 2863224 h 4713722"/>
              <a:gd name="connsiteX1345" fmla="*/ 7806535 w 8420175"/>
              <a:gd name="connsiteY1345" fmla="*/ 2863044 h 4713722"/>
              <a:gd name="connsiteX1346" fmla="*/ 7806844 w 8420175"/>
              <a:gd name="connsiteY1346" fmla="*/ 2862969 h 4713722"/>
              <a:gd name="connsiteX1347" fmla="*/ 7805555 w 8420175"/>
              <a:gd name="connsiteY1347" fmla="*/ 2857660 h 4713722"/>
              <a:gd name="connsiteX1348" fmla="*/ 7805612 w 8420175"/>
              <a:gd name="connsiteY1348" fmla="*/ 2857811 h 4713722"/>
              <a:gd name="connsiteX1349" fmla="*/ 7805612 w 8420175"/>
              <a:gd name="connsiteY1349" fmla="*/ 2857669 h 4713722"/>
              <a:gd name="connsiteX1350" fmla="*/ 7742713 w 8420175"/>
              <a:gd name="connsiteY1350" fmla="*/ 2854011 h 4713722"/>
              <a:gd name="connsiteX1351" fmla="*/ 7740812 w 8420175"/>
              <a:gd name="connsiteY1351" fmla="*/ 2855507 h 4713722"/>
              <a:gd name="connsiteX1352" fmla="*/ 7741977 w 8420175"/>
              <a:gd name="connsiteY1352" fmla="*/ 2855082 h 4713722"/>
              <a:gd name="connsiteX1353" fmla="*/ 939405 w 8420175"/>
              <a:gd name="connsiteY1353" fmla="*/ 2818959 h 4713722"/>
              <a:gd name="connsiteX1354" fmla="*/ 938727 w 8420175"/>
              <a:gd name="connsiteY1354" fmla="*/ 2819129 h 4713722"/>
              <a:gd name="connsiteX1355" fmla="*/ 933999 w 8420175"/>
              <a:gd name="connsiteY1355" fmla="*/ 2823867 h 4713722"/>
              <a:gd name="connsiteX1356" fmla="*/ 935121 w 8420175"/>
              <a:gd name="connsiteY1356" fmla="*/ 2827808 h 4713722"/>
              <a:gd name="connsiteX1357" fmla="*/ 935004 w 8420175"/>
              <a:gd name="connsiteY1357" fmla="*/ 2825568 h 4713722"/>
              <a:gd name="connsiteX1358" fmla="*/ 920777 w 8420175"/>
              <a:gd name="connsiteY1358" fmla="*/ 2805987 h 4713722"/>
              <a:gd name="connsiteX1359" fmla="*/ 919813 w 8420175"/>
              <a:gd name="connsiteY1359" fmla="*/ 2809654 h 4713722"/>
              <a:gd name="connsiteX1360" fmla="*/ 920777 w 8420175"/>
              <a:gd name="connsiteY1360" fmla="*/ 2809654 h 4713722"/>
              <a:gd name="connsiteX1361" fmla="*/ 996426 w 8420175"/>
              <a:gd name="connsiteY1361" fmla="*/ 2801826 h 4713722"/>
              <a:gd name="connsiteX1362" fmla="*/ 996391 w 8420175"/>
              <a:gd name="connsiteY1362" fmla="*/ 2801851 h 4713722"/>
              <a:gd name="connsiteX1363" fmla="*/ 996659 w 8420175"/>
              <a:gd name="connsiteY1363" fmla="*/ 2801826 h 4713722"/>
              <a:gd name="connsiteX1364" fmla="*/ 773959 w 8420175"/>
              <a:gd name="connsiteY1364" fmla="*/ 2791530 h 4713722"/>
              <a:gd name="connsiteX1365" fmla="*/ 773900 w 8420175"/>
              <a:gd name="connsiteY1365" fmla="*/ 2791795 h 4713722"/>
              <a:gd name="connsiteX1366" fmla="*/ 774231 w 8420175"/>
              <a:gd name="connsiteY1366" fmla="*/ 2791843 h 4713722"/>
              <a:gd name="connsiteX1367" fmla="*/ 811130 w 8420175"/>
              <a:gd name="connsiteY1367" fmla="*/ 2786811 h 4713722"/>
              <a:gd name="connsiteX1368" fmla="*/ 810565 w 8420175"/>
              <a:gd name="connsiteY1368" fmla="*/ 2794869 h 4713722"/>
              <a:gd name="connsiteX1369" fmla="*/ 811129 w 8420175"/>
              <a:gd name="connsiteY1369" fmla="*/ 2795983 h 4713722"/>
              <a:gd name="connsiteX1370" fmla="*/ 811130 w 8420175"/>
              <a:gd name="connsiteY1370" fmla="*/ 2795983 h 4713722"/>
              <a:gd name="connsiteX1371" fmla="*/ 7963443 w 8420175"/>
              <a:gd name="connsiteY1371" fmla="*/ 2786082 h 4713722"/>
              <a:gd name="connsiteX1372" fmla="*/ 7962717 w 8420175"/>
              <a:gd name="connsiteY1372" fmla="*/ 2787541 h 4713722"/>
              <a:gd name="connsiteX1373" fmla="*/ 7962717 w 8420175"/>
              <a:gd name="connsiteY1373" fmla="*/ 2790532 h 4713722"/>
              <a:gd name="connsiteX1374" fmla="*/ 7963443 w 8420175"/>
              <a:gd name="connsiteY1374" fmla="*/ 2789988 h 4713722"/>
              <a:gd name="connsiteX1375" fmla="*/ 869720 w 8420175"/>
              <a:gd name="connsiteY1375" fmla="*/ 2783149 h 4713722"/>
              <a:gd name="connsiteX1376" fmla="*/ 870587 w 8420175"/>
              <a:gd name="connsiteY1376" fmla="*/ 2785520 h 4713722"/>
              <a:gd name="connsiteX1377" fmla="*/ 872411 w 8420175"/>
              <a:gd name="connsiteY1377" fmla="*/ 2785845 h 4713722"/>
              <a:gd name="connsiteX1378" fmla="*/ 7968037 w 8420175"/>
              <a:gd name="connsiteY1378" fmla="*/ 2776607 h 4713722"/>
              <a:gd name="connsiteX1379" fmla="*/ 7967439 w 8420175"/>
              <a:gd name="connsiteY1379" fmla="*/ 2777258 h 4713722"/>
              <a:gd name="connsiteX1380" fmla="*/ 7967439 w 8420175"/>
              <a:gd name="connsiteY1380" fmla="*/ 2778052 h 4713722"/>
              <a:gd name="connsiteX1381" fmla="*/ 7965688 w 8420175"/>
              <a:gd name="connsiteY1381" fmla="*/ 2781571 h 4713722"/>
              <a:gd name="connsiteX1382" fmla="*/ 7965959 w 8420175"/>
              <a:gd name="connsiteY1382" fmla="*/ 2781480 h 4713722"/>
              <a:gd name="connsiteX1383" fmla="*/ 7968105 w 8420175"/>
              <a:gd name="connsiteY1383" fmla="*/ 2777802 h 4713722"/>
              <a:gd name="connsiteX1384" fmla="*/ 7971975 w 8420175"/>
              <a:gd name="connsiteY1384" fmla="*/ 2779460 h 4713722"/>
              <a:gd name="connsiteX1385" fmla="*/ 7974009 w 8420175"/>
              <a:gd name="connsiteY1385" fmla="*/ 2778778 h 4713722"/>
              <a:gd name="connsiteX1386" fmla="*/ 7973963 w 8420175"/>
              <a:gd name="connsiteY1386" fmla="*/ 2778742 h 4713722"/>
              <a:gd name="connsiteX1387" fmla="*/ 807544 w 8420175"/>
              <a:gd name="connsiteY1387" fmla="*/ 2754902 h 4713722"/>
              <a:gd name="connsiteX1388" fmla="*/ 808888 w 8420175"/>
              <a:gd name="connsiteY1388" fmla="*/ 2757093 h 4713722"/>
              <a:gd name="connsiteX1389" fmla="*/ 808133 w 8420175"/>
              <a:gd name="connsiteY1389" fmla="*/ 2755008 h 4713722"/>
              <a:gd name="connsiteX1390" fmla="*/ 7816070 w 8420175"/>
              <a:gd name="connsiteY1390" fmla="*/ 2748730 h 4713722"/>
              <a:gd name="connsiteX1391" fmla="*/ 7816365 w 8420175"/>
              <a:gd name="connsiteY1391" fmla="*/ 2749272 h 4713722"/>
              <a:gd name="connsiteX1392" fmla="*/ 7818670 w 8420175"/>
              <a:gd name="connsiteY1392" fmla="*/ 2749272 h 4713722"/>
              <a:gd name="connsiteX1393" fmla="*/ 7815005 w 8420175"/>
              <a:gd name="connsiteY1393" fmla="*/ 2747620 h 4713722"/>
              <a:gd name="connsiteX1394" fmla="*/ 7815601 w 8420175"/>
              <a:gd name="connsiteY1394" fmla="*/ 2748070 h 4713722"/>
              <a:gd name="connsiteX1395" fmla="*/ 7815601 w 8420175"/>
              <a:gd name="connsiteY1395" fmla="*/ 2747700 h 4713722"/>
              <a:gd name="connsiteX1396" fmla="*/ 8028181 w 8420175"/>
              <a:gd name="connsiteY1396" fmla="*/ 2747401 h 4713722"/>
              <a:gd name="connsiteX1397" fmla="*/ 8028579 w 8420175"/>
              <a:gd name="connsiteY1397" fmla="*/ 2748070 h 4713722"/>
              <a:gd name="connsiteX1398" fmla="*/ 8028478 w 8420175"/>
              <a:gd name="connsiteY1398" fmla="*/ 2747692 h 4713722"/>
              <a:gd name="connsiteX1399" fmla="*/ 7924504 w 8420175"/>
              <a:gd name="connsiteY1399" fmla="*/ 2735389 h 4713722"/>
              <a:gd name="connsiteX1400" fmla="*/ 7924113 w 8420175"/>
              <a:gd name="connsiteY1400" fmla="*/ 2735913 h 4713722"/>
              <a:gd name="connsiteX1401" fmla="*/ 7924509 w 8420175"/>
              <a:gd name="connsiteY1401" fmla="*/ 2735641 h 4713722"/>
              <a:gd name="connsiteX1402" fmla="*/ 7998264 w 8420175"/>
              <a:gd name="connsiteY1402" fmla="*/ 2734016 h 4713722"/>
              <a:gd name="connsiteX1403" fmla="*/ 8000351 w 8420175"/>
              <a:gd name="connsiteY1403" fmla="*/ 2742284 h 4713722"/>
              <a:gd name="connsiteX1404" fmla="*/ 8000807 w 8420175"/>
              <a:gd name="connsiteY1404" fmla="*/ 2740267 h 4713722"/>
              <a:gd name="connsiteX1405" fmla="*/ 8000403 w 8420175"/>
              <a:gd name="connsiteY1405" fmla="*/ 2739557 h 4713722"/>
              <a:gd name="connsiteX1406" fmla="*/ 7998679 w 8420175"/>
              <a:gd name="connsiteY1406" fmla="*/ 2734828 h 4713722"/>
              <a:gd name="connsiteX1407" fmla="*/ 963105 w 8420175"/>
              <a:gd name="connsiteY1407" fmla="*/ 2733464 h 4713722"/>
              <a:gd name="connsiteX1408" fmla="*/ 957982 w 8420175"/>
              <a:gd name="connsiteY1408" fmla="*/ 2738640 h 4713722"/>
              <a:gd name="connsiteX1409" fmla="*/ 958970 w 8420175"/>
              <a:gd name="connsiteY1409" fmla="*/ 2739564 h 4713722"/>
              <a:gd name="connsiteX1410" fmla="*/ 958970 w 8420175"/>
              <a:gd name="connsiteY1410" fmla="*/ 2739117 h 4713722"/>
              <a:gd name="connsiteX1411" fmla="*/ 964476 w 8420175"/>
              <a:gd name="connsiteY1411" fmla="*/ 2733596 h 4713722"/>
              <a:gd name="connsiteX1412" fmla="*/ 7948951 w 8420175"/>
              <a:gd name="connsiteY1412" fmla="*/ 2731064 h 4713722"/>
              <a:gd name="connsiteX1413" fmla="*/ 7948731 w 8420175"/>
              <a:gd name="connsiteY1413" fmla="*/ 2731589 h 4713722"/>
              <a:gd name="connsiteX1414" fmla="*/ 7949151 w 8420175"/>
              <a:gd name="connsiteY1414" fmla="*/ 2731673 h 4713722"/>
              <a:gd name="connsiteX1415" fmla="*/ 7855085 w 8420175"/>
              <a:gd name="connsiteY1415" fmla="*/ 2715492 h 4713722"/>
              <a:gd name="connsiteX1416" fmla="*/ 7853935 w 8420175"/>
              <a:gd name="connsiteY1416" fmla="*/ 2715599 h 4713722"/>
              <a:gd name="connsiteX1417" fmla="*/ 7854131 w 8420175"/>
              <a:gd name="connsiteY1417" fmla="*/ 2715714 h 4713722"/>
              <a:gd name="connsiteX1418" fmla="*/ 7854348 w 8420175"/>
              <a:gd name="connsiteY1418" fmla="*/ 2718562 h 4713722"/>
              <a:gd name="connsiteX1419" fmla="*/ 805694 w 8420175"/>
              <a:gd name="connsiteY1419" fmla="*/ 2715404 h 4713722"/>
              <a:gd name="connsiteX1420" fmla="*/ 805707 w 8420175"/>
              <a:gd name="connsiteY1420" fmla="*/ 2715469 h 4713722"/>
              <a:gd name="connsiteX1421" fmla="*/ 805707 w 8420175"/>
              <a:gd name="connsiteY1421" fmla="*/ 2720263 h 4713722"/>
              <a:gd name="connsiteX1422" fmla="*/ 805453 w 8420175"/>
              <a:gd name="connsiteY1422" fmla="*/ 2720524 h 4713722"/>
              <a:gd name="connsiteX1423" fmla="*/ 806213 w 8420175"/>
              <a:gd name="connsiteY1423" fmla="*/ 2720738 h 4713722"/>
              <a:gd name="connsiteX1424" fmla="*/ 806277 w 8420175"/>
              <a:gd name="connsiteY1424" fmla="*/ 2720613 h 4713722"/>
              <a:gd name="connsiteX1425" fmla="*/ 807543 w 8420175"/>
              <a:gd name="connsiteY1425" fmla="*/ 2720777 h 4713722"/>
              <a:gd name="connsiteX1426" fmla="*/ 807133 w 8420175"/>
              <a:gd name="connsiteY1426" fmla="*/ 2720530 h 4713722"/>
              <a:gd name="connsiteX1427" fmla="*/ 807133 w 8420175"/>
              <a:gd name="connsiteY1427" fmla="*/ 2716227 h 4713722"/>
              <a:gd name="connsiteX1428" fmla="*/ 825514 w 8420175"/>
              <a:gd name="connsiteY1428" fmla="*/ 2715131 h 4713722"/>
              <a:gd name="connsiteX1429" fmla="*/ 824615 w 8420175"/>
              <a:gd name="connsiteY1429" fmla="*/ 2715370 h 4713722"/>
              <a:gd name="connsiteX1430" fmla="*/ 823742 w 8420175"/>
              <a:gd name="connsiteY1430" fmla="*/ 2715869 h 4713722"/>
              <a:gd name="connsiteX1431" fmla="*/ 824542 w 8420175"/>
              <a:gd name="connsiteY1431" fmla="*/ 2715869 h 4713722"/>
              <a:gd name="connsiteX1432" fmla="*/ 824544 w 8420175"/>
              <a:gd name="connsiteY1432" fmla="*/ 2715868 h 4713722"/>
              <a:gd name="connsiteX1433" fmla="*/ 825514 w 8420175"/>
              <a:gd name="connsiteY1433" fmla="*/ 2715868 h 4713722"/>
              <a:gd name="connsiteX1434" fmla="*/ 758874 w 8420175"/>
              <a:gd name="connsiteY1434" fmla="*/ 2711926 h 4713722"/>
              <a:gd name="connsiteX1435" fmla="*/ 756904 w 8420175"/>
              <a:gd name="connsiteY1435" fmla="*/ 2714438 h 4713722"/>
              <a:gd name="connsiteX1436" fmla="*/ 756851 w 8420175"/>
              <a:gd name="connsiteY1436" fmla="*/ 2714544 h 4713722"/>
              <a:gd name="connsiteX1437" fmla="*/ 756413 w 8420175"/>
              <a:gd name="connsiteY1437" fmla="*/ 2716823 h 4713722"/>
              <a:gd name="connsiteX1438" fmla="*/ 7934941 w 8420175"/>
              <a:gd name="connsiteY1438" fmla="*/ 2709862 h 4713722"/>
              <a:gd name="connsiteX1439" fmla="*/ 7934273 w 8420175"/>
              <a:gd name="connsiteY1439" fmla="*/ 2710389 h 4713722"/>
              <a:gd name="connsiteX1440" fmla="*/ 7934215 w 8420175"/>
              <a:gd name="connsiteY1440" fmla="*/ 2710446 h 4713722"/>
              <a:gd name="connsiteX1441" fmla="*/ 7934330 w 8420175"/>
              <a:gd name="connsiteY1441" fmla="*/ 2710446 h 4713722"/>
              <a:gd name="connsiteX1442" fmla="*/ 7934765 w 8420175"/>
              <a:gd name="connsiteY1442" fmla="*/ 2710158 h 4713722"/>
              <a:gd name="connsiteX1443" fmla="*/ 1024123 w 8420175"/>
              <a:gd name="connsiteY1443" fmla="*/ 2705460 h 4713722"/>
              <a:gd name="connsiteX1444" fmla="*/ 1022427 w 8420175"/>
              <a:gd name="connsiteY1444" fmla="*/ 2707714 h 4713722"/>
              <a:gd name="connsiteX1445" fmla="*/ 1023222 w 8420175"/>
              <a:gd name="connsiteY1445" fmla="*/ 2707183 h 4713722"/>
              <a:gd name="connsiteX1446" fmla="*/ 7850425 w 8420175"/>
              <a:gd name="connsiteY1446" fmla="*/ 2705144 h 4713722"/>
              <a:gd name="connsiteX1447" fmla="*/ 7853561 w 8420175"/>
              <a:gd name="connsiteY1447" fmla="*/ 2706233 h 4713722"/>
              <a:gd name="connsiteX1448" fmla="*/ 7853561 w 8420175"/>
              <a:gd name="connsiteY1448" fmla="*/ 2705997 h 4713722"/>
              <a:gd name="connsiteX1449" fmla="*/ 7853561 w 8420175"/>
              <a:gd name="connsiteY1449" fmla="*/ 2705880 h 4713722"/>
              <a:gd name="connsiteX1450" fmla="*/ 7853561 w 8420175"/>
              <a:gd name="connsiteY1450" fmla="*/ 2705144 h 4713722"/>
              <a:gd name="connsiteX1451" fmla="*/ 7900701 w 8420175"/>
              <a:gd name="connsiteY1451" fmla="*/ 2696094 h 4713722"/>
              <a:gd name="connsiteX1452" fmla="*/ 7899898 w 8420175"/>
              <a:gd name="connsiteY1452" fmla="*/ 2696360 h 4713722"/>
              <a:gd name="connsiteX1453" fmla="*/ 7900869 w 8420175"/>
              <a:gd name="connsiteY1453" fmla="*/ 2696360 h 4713722"/>
              <a:gd name="connsiteX1454" fmla="*/ 7900709 w 8420175"/>
              <a:gd name="connsiteY1454" fmla="*/ 2696176 h 4713722"/>
              <a:gd name="connsiteX1455" fmla="*/ 7978906 w 8420175"/>
              <a:gd name="connsiteY1455" fmla="*/ 2695032 h 4713722"/>
              <a:gd name="connsiteX1456" fmla="*/ 7978109 w 8420175"/>
              <a:gd name="connsiteY1456" fmla="*/ 2695425 h 4713722"/>
              <a:gd name="connsiteX1457" fmla="*/ 7981906 w 8420175"/>
              <a:gd name="connsiteY1457" fmla="*/ 2710815 h 4713722"/>
              <a:gd name="connsiteX1458" fmla="*/ 7981998 w 8420175"/>
              <a:gd name="connsiteY1458" fmla="*/ 2710874 h 4713722"/>
              <a:gd name="connsiteX1459" fmla="*/ 7986085 w 8420175"/>
              <a:gd name="connsiteY1459" fmla="*/ 2710874 h 4713722"/>
              <a:gd name="connsiteX1460" fmla="*/ 7986418 w 8420175"/>
              <a:gd name="connsiteY1460" fmla="*/ 2710874 h 4713722"/>
              <a:gd name="connsiteX1461" fmla="*/ 7986418 w 8420175"/>
              <a:gd name="connsiteY1461" fmla="*/ 2709876 h 4713722"/>
              <a:gd name="connsiteX1462" fmla="*/ 7982755 w 8420175"/>
              <a:gd name="connsiteY1462" fmla="*/ 2709876 h 4713722"/>
              <a:gd name="connsiteX1463" fmla="*/ 8064645 w 8420175"/>
              <a:gd name="connsiteY1463" fmla="*/ 2694980 h 4713722"/>
              <a:gd name="connsiteX1464" fmla="*/ 8063947 w 8420175"/>
              <a:gd name="connsiteY1464" fmla="*/ 2695212 h 4713722"/>
              <a:gd name="connsiteX1465" fmla="*/ 8064027 w 8420175"/>
              <a:gd name="connsiteY1465" fmla="*/ 2695335 h 4713722"/>
              <a:gd name="connsiteX1466" fmla="*/ 8064961 w 8420175"/>
              <a:gd name="connsiteY1466" fmla="*/ 2695727 h 4713722"/>
              <a:gd name="connsiteX1467" fmla="*/ 7999973 w 8420175"/>
              <a:gd name="connsiteY1467" fmla="*/ 2691895 h 4713722"/>
              <a:gd name="connsiteX1468" fmla="*/ 8000375 w 8420175"/>
              <a:gd name="connsiteY1468" fmla="*/ 2692082 h 4713722"/>
              <a:gd name="connsiteX1469" fmla="*/ 8000498 w 8420175"/>
              <a:gd name="connsiteY1469" fmla="*/ 2691971 h 4713722"/>
              <a:gd name="connsiteX1470" fmla="*/ 8000402 w 8420175"/>
              <a:gd name="connsiteY1470" fmla="*/ 2691895 h 4713722"/>
              <a:gd name="connsiteX1471" fmla="*/ 8056557 w 8420175"/>
              <a:gd name="connsiteY1471" fmla="*/ 2691425 h 4713722"/>
              <a:gd name="connsiteX1472" fmla="*/ 8055955 w 8420175"/>
              <a:gd name="connsiteY1472" fmla="*/ 2691575 h 4713722"/>
              <a:gd name="connsiteX1473" fmla="*/ 8056599 w 8420175"/>
              <a:gd name="connsiteY1473" fmla="*/ 2691756 h 4713722"/>
              <a:gd name="connsiteX1474" fmla="*/ 7986723 w 8420175"/>
              <a:gd name="connsiteY1474" fmla="*/ 2691176 h 4713722"/>
              <a:gd name="connsiteX1475" fmla="*/ 7985265 w 8420175"/>
              <a:gd name="connsiteY1475" fmla="*/ 2691895 h 4713722"/>
              <a:gd name="connsiteX1476" fmla="*/ 7987131 w 8420175"/>
              <a:gd name="connsiteY1476" fmla="*/ 2691895 h 4713722"/>
              <a:gd name="connsiteX1477" fmla="*/ 7987901 w 8420175"/>
              <a:gd name="connsiteY1477" fmla="*/ 2691176 h 4713722"/>
              <a:gd name="connsiteX1478" fmla="*/ 1024142 w 8420175"/>
              <a:gd name="connsiteY1478" fmla="*/ 2688766 h 4713722"/>
              <a:gd name="connsiteX1479" fmla="*/ 1024142 w 8420175"/>
              <a:gd name="connsiteY1479" fmla="*/ 2700699 h 4713722"/>
              <a:gd name="connsiteX1480" fmla="*/ 1024142 w 8420175"/>
              <a:gd name="connsiteY1480" fmla="*/ 2705425 h 4713722"/>
              <a:gd name="connsiteX1481" fmla="*/ 1024234 w 8420175"/>
              <a:gd name="connsiteY1481" fmla="*/ 2705248 h 4713722"/>
              <a:gd name="connsiteX1482" fmla="*/ 1025656 w 8420175"/>
              <a:gd name="connsiteY1482" fmla="*/ 2698035 h 4713722"/>
              <a:gd name="connsiteX1483" fmla="*/ 1026166 w 8420175"/>
              <a:gd name="connsiteY1483" fmla="*/ 2692192 h 4713722"/>
              <a:gd name="connsiteX1484" fmla="*/ 1035326 w 8420175"/>
              <a:gd name="connsiteY1484" fmla="*/ 2683154 h 4713722"/>
              <a:gd name="connsiteX1485" fmla="*/ 1033557 w 8420175"/>
              <a:gd name="connsiteY1485" fmla="*/ 2691053 h 4713722"/>
              <a:gd name="connsiteX1486" fmla="*/ 1033212 w 8420175"/>
              <a:gd name="connsiteY1486" fmla="*/ 2696779 h 4713722"/>
              <a:gd name="connsiteX1487" fmla="*/ 1034598 w 8420175"/>
              <a:gd name="connsiteY1487" fmla="*/ 2692612 h 4713722"/>
              <a:gd name="connsiteX1488" fmla="*/ 945159 w 8420175"/>
              <a:gd name="connsiteY1488" fmla="*/ 2675571 h 4713722"/>
              <a:gd name="connsiteX1489" fmla="*/ 943332 w 8420175"/>
              <a:gd name="connsiteY1489" fmla="*/ 2686493 h 4713722"/>
              <a:gd name="connsiteX1490" fmla="*/ 943332 w 8420175"/>
              <a:gd name="connsiteY1490" fmla="*/ 2687315 h 4713722"/>
              <a:gd name="connsiteX1491" fmla="*/ 944523 w 8420175"/>
              <a:gd name="connsiteY1491" fmla="*/ 2682551 h 4713722"/>
              <a:gd name="connsiteX1492" fmla="*/ 1044093 w 8420175"/>
              <a:gd name="connsiteY1492" fmla="*/ 2667057 h 4713722"/>
              <a:gd name="connsiteX1493" fmla="*/ 1044093 w 8420175"/>
              <a:gd name="connsiteY1493" fmla="*/ 2667792 h 4713722"/>
              <a:gd name="connsiteX1494" fmla="*/ 1042881 w 8420175"/>
              <a:gd name="connsiteY1494" fmla="*/ 2668061 h 4713722"/>
              <a:gd name="connsiteX1495" fmla="*/ 1042881 w 8420175"/>
              <a:gd name="connsiteY1495" fmla="*/ 2670075 h 4713722"/>
              <a:gd name="connsiteX1496" fmla="*/ 1044085 w 8420175"/>
              <a:gd name="connsiteY1496" fmla="*/ 2668869 h 4713722"/>
              <a:gd name="connsiteX1497" fmla="*/ 1044129 w 8420175"/>
              <a:gd name="connsiteY1497" fmla="*/ 2668834 h 4713722"/>
              <a:gd name="connsiteX1498" fmla="*/ 1044129 w 8420175"/>
              <a:gd name="connsiteY1498" fmla="*/ 2667229 h 4713722"/>
              <a:gd name="connsiteX1499" fmla="*/ 996930 w 8420175"/>
              <a:gd name="connsiteY1499" fmla="*/ 2658560 h 4713722"/>
              <a:gd name="connsiteX1500" fmla="*/ 996930 w 8420175"/>
              <a:gd name="connsiteY1500" fmla="*/ 2659252 h 4713722"/>
              <a:gd name="connsiteX1501" fmla="*/ 997345 w 8420175"/>
              <a:gd name="connsiteY1501" fmla="*/ 2660212 h 4713722"/>
              <a:gd name="connsiteX1502" fmla="*/ 858814 w 8420175"/>
              <a:gd name="connsiteY1502" fmla="*/ 2656035 h 4713722"/>
              <a:gd name="connsiteX1503" fmla="*/ 857879 w 8420175"/>
              <a:gd name="connsiteY1503" fmla="*/ 2658366 h 4713722"/>
              <a:gd name="connsiteX1504" fmla="*/ 857506 w 8420175"/>
              <a:gd name="connsiteY1504" fmla="*/ 2658344 h 4713722"/>
              <a:gd name="connsiteX1505" fmla="*/ 858411 w 8420175"/>
              <a:gd name="connsiteY1505" fmla="*/ 2658989 h 4713722"/>
              <a:gd name="connsiteX1506" fmla="*/ 858411 w 8420175"/>
              <a:gd name="connsiteY1506" fmla="*/ 2662110 h 4713722"/>
              <a:gd name="connsiteX1507" fmla="*/ 859329 w 8420175"/>
              <a:gd name="connsiteY1507" fmla="*/ 2659374 h 4713722"/>
              <a:gd name="connsiteX1508" fmla="*/ 859329 w 8420175"/>
              <a:gd name="connsiteY1508" fmla="*/ 2658862 h 4713722"/>
              <a:gd name="connsiteX1509" fmla="*/ 858278 w 8420175"/>
              <a:gd name="connsiteY1509" fmla="*/ 2658699 h 4713722"/>
              <a:gd name="connsiteX1510" fmla="*/ 954789 w 8420175"/>
              <a:gd name="connsiteY1510" fmla="*/ 2652855 h 4713722"/>
              <a:gd name="connsiteX1511" fmla="*/ 952861 w 8420175"/>
              <a:gd name="connsiteY1511" fmla="*/ 2654589 h 4713722"/>
              <a:gd name="connsiteX1512" fmla="*/ 953862 w 8420175"/>
              <a:gd name="connsiteY1512" fmla="*/ 2662090 h 4713722"/>
              <a:gd name="connsiteX1513" fmla="*/ 995621 w 8420175"/>
              <a:gd name="connsiteY1513" fmla="*/ 2649146 h 4713722"/>
              <a:gd name="connsiteX1514" fmla="*/ 995621 w 8420175"/>
              <a:gd name="connsiteY1514" fmla="*/ 2653343 h 4713722"/>
              <a:gd name="connsiteX1515" fmla="*/ 992069 w 8420175"/>
              <a:gd name="connsiteY1515" fmla="*/ 2654900 h 4713722"/>
              <a:gd name="connsiteX1516" fmla="*/ 995952 w 8420175"/>
              <a:gd name="connsiteY1516" fmla="*/ 2654661 h 4713722"/>
              <a:gd name="connsiteX1517" fmla="*/ 995621 w 8420175"/>
              <a:gd name="connsiteY1517" fmla="*/ 2653343 h 4713722"/>
              <a:gd name="connsiteX1518" fmla="*/ 996288 w 8420175"/>
              <a:gd name="connsiteY1518" fmla="*/ 2652679 h 4713722"/>
              <a:gd name="connsiteX1519" fmla="*/ 996288 w 8420175"/>
              <a:gd name="connsiteY1519" fmla="*/ 2649191 h 4713722"/>
              <a:gd name="connsiteX1520" fmla="*/ 7788057 w 8420175"/>
              <a:gd name="connsiteY1520" fmla="*/ 2648830 h 4713722"/>
              <a:gd name="connsiteX1521" fmla="*/ 7788381 w 8420175"/>
              <a:gd name="connsiteY1521" fmla="*/ 2651427 h 4713722"/>
              <a:gd name="connsiteX1522" fmla="*/ 7788381 w 8420175"/>
              <a:gd name="connsiteY1522" fmla="*/ 2649653 h 4713722"/>
              <a:gd name="connsiteX1523" fmla="*/ 7790527 w 8420175"/>
              <a:gd name="connsiteY1523" fmla="*/ 2649507 h 4713722"/>
              <a:gd name="connsiteX1524" fmla="*/ 844379 w 8420175"/>
              <a:gd name="connsiteY1524" fmla="*/ 2643810 h 4713722"/>
              <a:gd name="connsiteX1525" fmla="*/ 844379 w 8420175"/>
              <a:gd name="connsiteY1525" fmla="*/ 2659072 h 4713722"/>
              <a:gd name="connsiteX1526" fmla="*/ 844426 w 8420175"/>
              <a:gd name="connsiteY1526" fmla="*/ 2659334 h 4713722"/>
              <a:gd name="connsiteX1527" fmla="*/ 844426 w 8420175"/>
              <a:gd name="connsiteY1527" fmla="*/ 2644052 h 4713722"/>
              <a:gd name="connsiteX1528" fmla="*/ 7967683 w 8420175"/>
              <a:gd name="connsiteY1528" fmla="*/ 2628837 h 4713722"/>
              <a:gd name="connsiteX1529" fmla="*/ 7967612 w 8420175"/>
              <a:gd name="connsiteY1529" fmla="*/ 2629881 h 4713722"/>
              <a:gd name="connsiteX1530" fmla="*/ 7967787 w 8420175"/>
              <a:gd name="connsiteY1530" fmla="*/ 2630257 h 4713722"/>
              <a:gd name="connsiteX1531" fmla="*/ 7894388 w 8420175"/>
              <a:gd name="connsiteY1531" fmla="*/ 2610544 h 4713722"/>
              <a:gd name="connsiteX1532" fmla="*/ 7893429 w 8420175"/>
              <a:gd name="connsiteY1532" fmla="*/ 2611979 h 4713722"/>
              <a:gd name="connsiteX1533" fmla="*/ 7897513 w 8420175"/>
              <a:gd name="connsiteY1533" fmla="*/ 2611979 h 4713722"/>
              <a:gd name="connsiteX1534" fmla="*/ 7897513 w 8420175"/>
              <a:gd name="connsiteY1534" fmla="*/ 2611617 h 4713722"/>
              <a:gd name="connsiteX1535" fmla="*/ 7897667 w 8420175"/>
              <a:gd name="connsiteY1535" fmla="*/ 2611597 h 4713722"/>
              <a:gd name="connsiteX1536" fmla="*/ 7896397 w 8420175"/>
              <a:gd name="connsiteY1536" fmla="*/ 2610544 h 4713722"/>
              <a:gd name="connsiteX1537" fmla="*/ 973109 w 8420175"/>
              <a:gd name="connsiteY1537" fmla="*/ 2600419 h 4713722"/>
              <a:gd name="connsiteX1538" fmla="*/ 969768 w 8420175"/>
              <a:gd name="connsiteY1538" fmla="*/ 2603747 h 4713722"/>
              <a:gd name="connsiteX1539" fmla="*/ 973109 w 8420175"/>
              <a:gd name="connsiteY1539" fmla="*/ 2601638 h 4713722"/>
              <a:gd name="connsiteX1540" fmla="*/ 952012 w 8420175"/>
              <a:gd name="connsiteY1540" fmla="*/ 2599540 h 4713722"/>
              <a:gd name="connsiteX1541" fmla="*/ 952838 w 8420175"/>
              <a:gd name="connsiteY1541" fmla="*/ 2601251 h 4713722"/>
              <a:gd name="connsiteX1542" fmla="*/ 951553 w 8420175"/>
              <a:gd name="connsiteY1542" fmla="*/ 2616615 h 4713722"/>
              <a:gd name="connsiteX1543" fmla="*/ 953820 w 8420175"/>
              <a:gd name="connsiteY1543" fmla="*/ 2603030 h 4713722"/>
              <a:gd name="connsiteX1544" fmla="*/ 953261 w 8420175"/>
              <a:gd name="connsiteY1544" fmla="*/ 2601141 h 4713722"/>
              <a:gd name="connsiteX1545" fmla="*/ 877058 w 8420175"/>
              <a:gd name="connsiteY1545" fmla="*/ 2597952 h 4713722"/>
              <a:gd name="connsiteX1546" fmla="*/ 877058 w 8420175"/>
              <a:gd name="connsiteY1546" fmla="*/ 2606979 h 4713722"/>
              <a:gd name="connsiteX1547" fmla="*/ 877457 w 8420175"/>
              <a:gd name="connsiteY1547" fmla="*/ 2606295 h 4713722"/>
              <a:gd name="connsiteX1548" fmla="*/ 877674 w 8420175"/>
              <a:gd name="connsiteY1548" fmla="*/ 2606025 h 4713722"/>
              <a:gd name="connsiteX1549" fmla="*/ 877674 w 8420175"/>
              <a:gd name="connsiteY1549" fmla="*/ 2605737 h 4713722"/>
              <a:gd name="connsiteX1550" fmla="*/ 1049025 w 8420175"/>
              <a:gd name="connsiteY1550" fmla="*/ 2596770 h 4713722"/>
              <a:gd name="connsiteX1551" fmla="*/ 1048875 w 8420175"/>
              <a:gd name="connsiteY1551" fmla="*/ 2596920 h 4713722"/>
              <a:gd name="connsiteX1552" fmla="*/ 1048982 w 8420175"/>
              <a:gd name="connsiteY1552" fmla="*/ 2596959 h 4713722"/>
              <a:gd name="connsiteX1553" fmla="*/ 887202 w 8420175"/>
              <a:gd name="connsiteY1553" fmla="*/ 2587391 h 4713722"/>
              <a:gd name="connsiteX1554" fmla="*/ 888029 w 8420175"/>
              <a:gd name="connsiteY1554" fmla="*/ 2588214 h 4713722"/>
              <a:gd name="connsiteX1555" fmla="*/ 888030 w 8420175"/>
              <a:gd name="connsiteY1555" fmla="*/ 2588214 h 4713722"/>
              <a:gd name="connsiteX1556" fmla="*/ 1013516 w 8420175"/>
              <a:gd name="connsiteY1556" fmla="*/ 2587113 h 4713722"/>
              <a:gd name="connsiteX1557" fmla="*/ 1013617 w 8420175"/>
              <a:gd name="connsiteY1557" fmla="*/ 2587454 h 4713722"/>
              <a:gd name="connsiteX1558" fmla="*/ 1013686 w 8420175"/>
              <a:gd name="connsiteY1558" fmla="*/ 2587447 h 4713722"/>
              <a:gd name="connsiteX1559" fmla="*/ 875276 w 8420175"/>
              <a:gd name="connsiteY1559" fmla="*/ 2581714 h 4713722"/>
              <a:gd name="connsiteX1560" fmla="*/ 876156 w 8420175"/>
              <a:gd name="connsiteY1560" fmla="*/ 2586539 h 4713722"/>
              <a:gd name="connsiteX1561" fmla="*/ 875887 w 8420175"/>
              <a:gd name="connsiteY1561" fmla="*/ 2583124 h 4713722"/>
              <a:gd name="connsiteX1562" fmla="*/ 901431 w 8420175"/>
              <a:gd name="connsiteY1562" fmla="*/ 2577709 h 4713722"/>
              <a:gd name="connsiteX1563" fmla="*/ 901859 w 8420175"/>
              <a:gd name="connsiteY1563" fmla="*/ 2579173 h 4713722"/>
              <a:gd name="connsiteX1564" fmla="*/ 902004 w 8420175"/>
              <a:gd name="connsiteY1564" fmla="*/ 2577770 h 4713722"/>
              <a:gd name="connsiteX1565" fmla="*/ 1010825 w 8420175"/>
              <a:gd name="connsiteY1565" fmla="*/ 2576170 h 4713722"/>
              <a:gd name="connsiteX1566" fmla="*/ 1010629 w 8420175"/>
              <a:gd name="connsiteY1566" fmla="*/ 2577337 h 4713722"/>
              <a:gd name="connsiteX1567" fmla="*/ 1010825 w 8420175"/>
              <a:gd name="connsiteY1567" fmla="*/ 2577997 h 4713722"/>
              <a:gd name="connsiteX1568" fmla="*/ 819919 w 8420175"/>
              <a:gd name="connsiteY1568" fmla="*/ 2568727 h 4713722"/>
              <a:gd name="connsiteX1569" fmla="*/ 819691 w 8420175"/>
              <a:gd name="connsiteY1569" fmla="*/ 2568965 h 4713722"/>
              <a:gd name="connsiteX1570" fmla="*/ 819919 w 8420175"/>
              <a:gd name="connsiteY1570" fmla="*/ 2571578 h 4713722"/>
              <a:gd name="connsiteX1571" fmla="*/ 901157 w 8420175"/>
              <a:gd name="connsiteY1571" fmla="*/ 2558647 h 4713722"/>
              <a:gd name="connsiteX1572" fmla="*/ 901244 w 8420175"/>
              <a:gd name="connsiteY1572" fmla="*/ 2558727 h 4713722"/>
              <a:gd name="connsiteX1573" fmla="*/ 901431 w 8420175"/>
              <a:gd name="connsiteY1573" fmla="*/ 2558653 h 4713722"/>
              <a:gd name="connsiteX1574" fmla="*/ 7828269 w 8420175"/>
              <a:gd name="connsiteY1574" fmla="*/ 2554373 h 4713722"/>
              <a:gd name="connsiteX1575" fmla="*/ 7824859 w 8420175"/>
              <a:gd name="connsiteY1575" fmla="*/ 2567400 h 4713722"/>
              <a:gd name="connsiteX1576" fmla="*/ 7832936 w 8420175"/>
              <a:gd name="connsiteY1576" fmla="*/ 2556183 h 4713722"/>
              <a:gd name="connsiteX1577" fmla="*/ 7991462 w 8420175"/>
              <a:gd name="connsiteY1577" fmla="*/ 2553865 h 4713722"/>
              <a:gd name="connsiteX1578" fmla="*/ 7991210 w 8420175"/>
              <a:gd name="connsiteY1578" fmla="*/ 2553990 h 4713722"/>
              <a:gd name="connsiteX1579" fmla="*/ 7990187 w 8420175"/>
              <a:gd name="connsiteY1579" fmla="*/ 2556971 h 4713722"/>
              <a:gd name="connsiteX1580" fmla="*/ 7991431 w 8420175"/>
              <a:gd name="connsiteY1580" fmla="*/ 2554729 h 4713722"/>
              <a:gd name="connsiteX1581" fmla="*/ 1034280 w 8420175"/>
              <a:gd name="connsiteY1581" fmla="*/ 2549820 h 4713722"/>
              <a:gd name="connsiteX1582" fmla="*/ 1033787 w 8420175"/>
              <a:gd name="connsiteY1582" fmla="*/ 2550668 h 4713722"/>
              <a:gd name="connsiteX1583" fmla="*/ 1034592 w 8420175"/>
              <a:gd name="connsiteY1583" fmla="*/ 2550082 h 4713722"/>
              <a:gd name="connsiteX1584" fmla="*/ 1034586 w 8420175"/>
              <a:gd name="connsiteY1584" fmla="*/ 2550014 h 4713722"/>
              <a:gd name="connsiteX1585" fmla="*/ 7971927 w 8420175"/>
              <a:gd name="connsiteY1585" fmla="*/ 2548990 h 4713722"/>
              <a:gd name="connsiteX1586" fmla="*/ 7971927 w 8420175"/>
              <a:gd name="connsiteY1586" fmla="*/ 2563249 h 4713722"/>
              <a:gd name="connsiteX1587" fmla="*/ 7971441 w 8420175"/>
              <a:gd name="connsiteY1587" fmla="*/ 2564218 h 4713722"/>
              <a:gd name="connsiteX1588" fmla="*/ 7972247 w 8420175"/>
              <a:gd name="connsiteY1588" fmla="*/ 2563417 h 4713722"/>
              <a:gd name="connsiteX1589" fmla="*/ 7972470 w 8420175"/>
              <a:gd name="connsiteY1589" fmla="*/ 2562972 h 4713722"/>
              <a:gd name="connsiteX1590" fmla="*/ 7972901 w 8420175"/>
              <a:gd name="connsiteY1590" fmla="*/ 2550526 h 4713722"/>
              <a:gd name="connsiteX1591" fmla="*/ 8043056 w 8420175"/>
              <a:gd name="connsiteY1591" fmla="*/ 2524861 h 4713722"/>
              <a:gd name="connsiteX1592" fmla="*/ 8043240 w 8420175"/>
              <a:gd name="connsiteY1592" fmla="*/ 2525381 h 4713722"/>
              <a:gd name="connsiteX1593" fmla="*/ 8043281 w 8420175"/>
              <a:gd name="connsiteY1593" fmla="*/ 2525337 h 4713722"/>
              <a:gd name="connsiteX1594" fmla="*/ 7787699 w 8420175"/>
              <a:gd name="connsiteY1594" fmla="*/ 2502001 h 4713722"/>
              <a:gd name="connsiteX1595" fmla="*/ 7787561 w 8420175"/>
              <a:gd name="connsiteY1595" fmla="*/ 2502062 h 4713722"/>
              <a:gd name="connsiteX1596" fmla="*/ 7787632 w 8420175"/>
              <a:gd name="connsiteY1596" fmla="*/ 2502382 h 4713722"/>
              <a:gd name="connsiteX1597" fmla="*/ 7787268 w 8420175"/>
              <a:gd name="connsiteY1597" fmla="*/ 2502327 h 4713722"/>
              <a:gd name="connsiteX1598" fmla="*/ 7787991 w 8420175"/>
              <a:gd name="connsiteY1598" fmla="*/ 2503137 h 4713722"/>
              <a:gd name="connsiteX1599" fmla="*/ 962561 w 8420175"/>
              <a:gd name="connsiteY1599" fmla="*/ 2501423 h 4713722"/>
              <a:gd name="connsiteX1600" fmla="*/ 962178 w 8420175"/>
              <a:gd name="connsiteY1600" fmla="*/ 2501806 h 4713722"/>
              <a:gd name="connsiteX1601" fmla="*/ 962694 w 8420175"/>
              <a:gd name="connsiteY1601" fmla="*/ 2501553 h 4713722"/>
              <a:gd name="connsiteX1602" fmla="*/ 7834201 w 8420175"/>
              <a:gd name="connsiteY1602" fmla="*/ 2496966 h 4713722"/>
              <a:gd name="connsiteX1603" fmla="*/ 7834205 w 8420175"/>
              <a:gd name="connsiteY1603" fmla="*/ 2496972 h 4713722"/>
              <a:gd name="connsiteX1604" fmla="*/ 7828919 w 8420175"/>
              <a:gd name="connsiteY1604" fmla="*/ 2507511 h 4713722"/>
              <a:gd name="connsiteX1605" fmla="*/ 7830027 w 8420175"/>
              <a:gd name="connsiteY1605" fmla="*/ 2506272 h 4713722"/>
              <a:gd name="connsiteX1606" fmla="*/ 7834767 w 8420175"/>
              <a:gd name="connsiteY1606" fmla="*/ 2497435 h 4713722"/>
              <a:gd name="connsiteX1607" fmla="*/ 974735 w 8420175"/>
              <a:gd name="connsiteY1607" fmla="*/ 2491310 h 4713722"/>
              <a:gd name="connsiteX1608" fmla="*/ 968211 w 8420175"/>
              <a:gd name="connsiteY1608" fmla="*/ 2492508 h 4713722"/>
              <a:gd name="connsiteX1609" fmla="*/ 962390 w 8420175"/>
              <a:gd name="connsiteY1609" fmla="*/ 2494469 h 4713722"/>
              <a:gd name="connsiteX1610" fmla="*/ 971718 w 8420175"/>
              <a:gd name="connsiteY1610" fmla="*/ 2496830 h 4713722"/>
              <a:gd name="connsiteX1611" fmla="*/ 972790 w 8420175"/>
              <a:gd name="connsiteY1611" fmla="*/ 2498176 h 4713722"/>
              <a:gd name="connsiteX1612" fmla="*/ 974774 w 8420175"/>
              <a:gd name="connsiteY1612" fmla="*/ 2495211 h 4713722"/>
              <a:gd name="connsiteX1613" fmla="*/ 980521 w 8420175"/>
              <a:gd name="connsiteY1613" fmla="*/ 2503797 h 4713722"/>
              <a:gd name="connsiteX1614" fmla="*/ 977700 w 8420175"/>
              <a:gd name="connsiteY1614" fmla="*/ 2497303 h 4713722"/>
              <a:gd name="connsiteX1615" fmla="*/ 974735 w 8420175"/>
              <a:gd name="connsiteY1615" fmla="*/ 2491310 h 4713722"/>
              <a:gd name="connsiteX1616" fmla="*/ 7830017 w 8420175"/>
              <a:gd name="connsiteY1616" fmla="*/ 2487946 h 4713722"/>
              <a:gd name="connsiteX1617" fmla="*/ 7830027 w 8420175"/>
              <a:gd name="connsiteY1617" fmla="*/ 2488011 h 4713722"/>
              <a:gd name="connsiteX1618" fmla="*/ 7830122 w 8420175"/>
              <a:gd name="connsiteY1618" fmla="*/ 2488020 h 4713722"/>
              <a:gd name="connsiteX1619" fmla="*/ 7833671 w 8420175"/>
              <a:gd name="connsiteY1619" fmla="*/ 2485403 h 4713722"/>
              <a:gd name="connsiteX1620" fmla="*/ 7830341 w 8420175"/>
              <a:gd name="connsiteY1620" fmla="*/ 2488043 h 4713722"/>
              <a:gd name="connsiteX1621" fmla="*/ 7834283 w 8420175"/>
              <a:gd name="connsiteY1621" fmla="*/ 2488456 h 4713722"/>
              <a:gd name="connsiteX1622" fmla="*/ 919429 w 8420175"/>
              <a:gd name="connsiteY1622" fmla="*/ 2481617 h 4713722"/>
              <a:gd name="connsiteX1623" fmla="*/ 920282 w 8420175"/>
              <a:gd name="connsiteY1623" fmla="*/ 2482329 h 4713722"/>
              <a:gd name="connsiteX1624" fmla="*/ 920169 w 8420175"/>
              <a:gd name="connsiteY1624" fmla="*/ 2483462 h 4713722"/>
              <a:gd name="connsiteX1625" fmla="*/ 921011 w 8420175"/>
              <a:gd name="connsiteY1625" fmla="*/ 2484302 h 4713722"/>
              <a:gd name="connsiteX1626" fmla="*/ 921011 w 8420175"/>
              <a:gd name="connsiteY1626" fmla="*/ 2483119 h 4713722"/>
              <a:gd name="connsiteX1627" fmla="*/ 921011 w 8420175"/>
              <a:gd name="connsiteY1627" fmla="*/ 2481870 h 4713722"/>
              <a:gd name="connsiteX1628" fmla="*/ 921011 w 8420175"/>
              <a:gd name="connsiteY1628" fmla="*/ 2478124 h 4713722"/>
              <a:gd name="connsiteX1629" fmla="*/ 921011 w 8420175"/>
              <a:gd name="connsiteY1629" fmla="*/ 2478623 h 4713722"/>
              <a:gd name="connsiteX1630" fmla="*/ 925474 w 8420175"/>
              <a:gd name="connsiteY1630" fmla="*/ 2478623 h 4713722"/>
              <a:gd name="connsiteX1631" fmla="*/ 925008 w 8420175"/>
              <a:gd name="connsiteY1631" fmla="*/ 2478124 h 4713722"/>
              <a:gd name="connsiteX1632" fmla="*/ 769505 w 8420175"/>
              <a:gd name="connsiteY1632" fmla="*/ 2462513 h 4713722"/>
              <a:gd name="connsiteX1633" fmla="*/ 768147 w 8420175"/>
              <a:gd name="connsiteY1633" fmla="*/ 2463957 h 4713722"/>
              <a:gd name="connsiteX1634" fmla="*/ 769157 w 8420175"/>
              <a:gd name="connsiteY1634" fmla="*/ 2464049 h 4713722"/>
              <a:gd name="connsiteX1635" fmla="*/ 548484 w 8420175"/>
              <a:gd name="connsiteY1635" fmla="*/ 2449391 h 4713722"/>
              <a:gd name="connsiteX1636" fmla="*/ 548575 w 8420175"/>
              <a:gd name="connsiteY1636" fmla="*/ 2449442 h 4713722"/>
              <a:gd name="connsiteX1637" fmla="*/ 548591 w 8420175"/>
              <a:gd name="connsiteY1637" fmla="*/ 2449391 h 4713722"/>
              <a:gd name="connsiteX1638" fmla="*/ 7714397 w 8420175"/>
              <a:gd name="connsiteY1638" fmla="*/ 2447056 h 4713722"/>
              <a:gd name="connsiteX1639" fmla="*/ 7713942 w 8420175"/>
              <a:gd name="connsiteY1639" fmla="*/ 2447964 h 4713722"/>
              <a:gd name="connsiteX1640" fmla="*/ 7714627 w 8420175"/>
              <a:gd name="connsiteY1640" fmla="*/ 2447291 h 4713722"/>
              <a:gd name="connsiteX1641" fmla="*/ 7796649 w 8420175"/>
              <a:gd name="connsiteY1641" fmla="*/ 2445402 h 4713722"/>
              <a:gd name="connsiteX1642" fmla="*/ 7796433 w 8420175"/>
              <a:gd name="connsiteY1642" fmla="*/ 2445456 h 4713722"/>
              <a:gd name="connsiteX1643" fmla="*/ 7796229 w 8420175"/>
              <a:gd name="connsiteY1643" fmla="*/ 2445594 h 4713722"/>
              <a:gd name="connsiteX1644" fmla="*/ 7796606 w 8420175"/>
              <a:gd name="connsiteY1644" fmla="*/ 2445594 h 4713722"/>
              <a:gd name="connsiteX1645" fmla="*/ 7796653 w 8420175"/>
              <a:gd name="connsiteY1645" fmla="*/ 2445405 h 4713722"/>
              <a:gd name="connsiteX1646" fmla="*/ 577372 w 8420175"/>
              <a:gd name="connsiteY1646" fmla="*/ 2444416 h 4713722"/>
              <a:gd name="connsiteX1647" fmla="*/ 574154 w 8420175"/>
              <a:gd name="connsiteY1647" fmla="*/ 2444686 h 4713722"/>
              <a:gd name="connsiteX1648" fmla="*/ 572537 w 8420175"/>
              <a:gd name="connsiteY1648" fmla="*/ 2444686 h 4713722"/>
              <a:gd name="connsiteX1649" fmla="*/ 574050 w 8420175"/>
              <a:gd name="connsiteY1649" fmla="*/ 2445660 h 4713722"/>
              <a:gd name="connsiteX1650" fmla="*/ 575768 w 8420175"/>
              <a:gd name="connsiteY1650" fmla="*/ 2446688 h 4713722"/>
              <a:gd name="connsiteX1651" fmla="*/ 553584 w 8420175"/>
              <a:gd name="connsiteY1651" fmla="*/ 2443535 h 4713722"/>
              <a:gd name="connsiteX1652" fmla="*/ 554672 w 8420175"/>
              <a:gd name="connsiteY1652" fmla="*/ 2444631 h 4713722"/>
              <a:gd name="connsiteX1653" fmla="*/ 554672 w 8420175"/>
              <a:gd name="connsiteY1653" fmla="*/ 2444826 h 4713722"/>
              <a:gd name="connsiteX1654" fmla="*/ 554845 w 8420175"/>
              <a:gd name="connsiteY1654" fmla="*/ 2444826 h 4713722"/>
              <a:gd name="connsiteX1655" fmla="*/ 555989 w 8420175"/>
              <a:gd name="connsiteY1655" fmla="*/ 2445110 h 4713722"/>
              <a:gd name="connsiteX1656" fmla="*/ 556439 w 8420175"/>
              <a:gd name="connsiteY1656" fmla="*/ 2444686 h 4713722"/>
              <a:gd name="connsiteX1657" fmla="*/ 555302 w 8420175"/>
              <a:gd name="connsiteY1657" fmla="*/ 2444686 h 4713722"/>
              <a:gd name="connsiteX1658" fmla="*/ 7708575 w 8420175"/>
              <a:gd name="connsiteY1658" fmla="*/ 2441147 h 4713722"/>
              <a:gd name="connsiteX1659" fmla="*/ 7708161 w 8420175"/>
              <a:gd name="connsiteY1659" fmla="*/ 2441169 h 4713722"/>
              <a:gd name="connsiteX1660" fmla="*/ 7708324 w 8420175"/>
              <a:gd name="connsiteY1660" fmla="*/ 2441332 h 4713722"/>
              <a:gd name="connsiteX1661" fmla="*/ 7709175 w 8420175"/>
              <a:gd name="connsiteY1661" fmla="*/ 2441754 h 4713722"/>
              <a:gd name="connsiteX1662" fmla="*/ 7878364 w 8420175"/>
              <a:gd name="connsiteY1662" fmla="*/ 2439609 h 4713722"/>
              <a:gd name="connsiteX1663" fmla="*/ 7878005 w 8420175"/>
              <a:gd name="connsiteY1663" fmla="*/ 2440022 h 4713722"/>
              <a:gd name="connsiteX1664" fmla="*/ 7877464 w 8420175"/>
              <a:gd name="connsiteY1664" fmla="*/ 2440564 h 4713722"/>
              <a:gd name="connsiteX1665" fmla="*/ 7878277 w 8420175"/>
              <a:gd name="connsiteY1665" fmla="*/ 2440564 h 4713722"/>
              <a:gd name="connsiteX1666" fmla="*/ 7797991 w 8420175"/>
              <a:gd name="connsiteY1666" fmla="*/ 2439462 h 4713722"/>
              <a:gd name="connsiteX1667" fmla="*/ 7797102 w 8420175"/>
              <a:gd name="connsiteY1667" fmla="*/ 2440219 h 4713722"/>
              <a:gd name="connsiteX1668" fmla="*/ 7797621 w 8420175"/>
              <a:gd name="connsiteY1668" fmla="*/ 2440164 h 4713722"/>
              <a:gd name="connsiteX1669" fmla="*/ 7797621 w 8420175"/>
              <a:gd name="connsiteY1669" fmla="*/ 2440527 h 4713722"/>
              <a:gd name="connsiteX1670" fmla="*/ 7797621 w 8420175"/>
              <a:gd name="connsiteY1670" fmla="*/ 2440881 h 4713722"/>
              <a:gd name="connsiteX1671" fmla="*/ 7798293 w 8420175"/>
              <a:gd name="connsiteY1671" fmla="*/ 2440881 h 4713722"/>
              <a:gd name="connsiteX1672" fmla="*/ 7797621 w 8420175"/>
              <a:gd name="connsiteY1672" fmla="*/ 2440527 h 4713722"/>
              <a:gd name="connsiteX1673" fmla="*/ 7832301 w 8420175"/>
              <a:gd name="connsiteY1673" fmla="*/ 2433680 h 4713722"/>
              <a:gd name="connsiteX1674" fmla="*/ 7830997 w 8420175"/>
              <a:gd name="connsiteY1674" fmla="*/ 2435312 h 4713722"/>
              <a:gd name="connsiteX1675" fmla="*/ 7826295 w 8420175"/>
              <a:gd name="connsiteY1675" fmla="*/ 2435312 h 4713722"/>
              <a:gd name="connsiteX1676" fmla="*/ 7825551 w 8420175"/>
              <a:gd name="connsiteY1676" fmla="*/ 2435312 h 4713722"/>
              <a:gd name="connsiteX1677" fmla="*/ 7825238 w 8420175"/>
              <a:gd name="connsiteY1677" fmla="*/ 2435504 h 4713722"/>
              <a:gd name="connsiteX1678" fmla="*/ 7824583 w 8420175"/>
              <a:gd name="connsiteY1678" fmla="*/ 2436168 h 4713722"/>
              <a:gd name="connsiteX1679" fmla="*/ 7825286 w 8420175"/>
              <a:gd name="connsiteY1679" fmla="*/ 2436168 h 4713722"/>
              <a:gd name="connsiteX1680" fmla="*/ 7825286 w 8420175"/>
              <a:gd name="connsiteY1680" fmla="*/ 2437406 h 4713722"/>
              <a:gd name="connsiteX1681" fmla="*/ 7825591 w 8420175"/>
              <a:gd name="connsiteY1681" fmla="*/ 2436168 h 4713722"/>
              <a:gd name="connsiteX1682" fmla="*/ 7830253 w 8420175"/>
              <a:gd name="connsiteY1682" fmla="*/ 2436168 h 4713722"/>
              <a:gd name="connsiteX1683" fmla="*/ 7837103 w 8420175"/>
              <a:gd name="connsiteY1683" fmla="*/ 2443106 h 4713722"/>
              <a:gd name="connsiteX1684" fmla="*/ 673124 w 8420175"/>
              <a:gd name="connsiteY1684" fmla="*/ 2430491 h 4713722"/>
              <a:gd name="connsiteX1685" fmla="*/ 672914 w 8420175"/>
              <a:gd name="connsiteY1685" fmla="*/ 2431125 h 4713722"/>
              <a:gd name="connsiteX1686" fmla="*/ 673028 w 8420175"/>
              <a:gd name="connsiteY1686" fmla="*/ 2431032 h 4713722"/>
              <a:gd name="connsiteX1687" fmla="*/ 673300 w 8420175"/>
              <a:gd name="connsiteY1687" fmla="*/ 2430845 h 4713722"/>
              <a:gd name="connsiteX1688" fmla="*/ 470825 w 8420175"/>
              <a:gd name="connsiteY1688" fmla="*/ 2417543 h 4713722"/>
              <a:gd name="connsiteX1689" fmla="*/ 458935 w 8420175"/>
              <a:gd name="connsiteY1689" fmla="*/ 2418894 h 4713722"/>
              <a:gd name="connsiteX1690" fmla="*/ 462762 w 8420175"/>
              <a:gd name="connsiteY1690" fmla="*/ 2420598 h 4713722"/>
              <a:gd name="connsiteX1691" fmla="*/ 464411 w 8420175"/>
              <a:gd name="connsiteY1691" fmla="*/ 2421020 h 4713722"/>
              <a:gd name="connsiteX1692" fmla="*/ 464892 w 8420175"/>
              <a:gd name="connsiteY1692" fmla="*/ 2421280 h 4713722"/>
              <a:gd name="connsiteX1693" fmla="*/ 317501 w 8420175"/>
              <a:gd name="connsiteY1693" fmla="*/ 2396878 h 4713722"/>
              <a:gd name="connsiteX1694" fmla="*/ 317660 w 8420175"/>
              <a:gd name="connsiteY1694" fmla="*/ 2397035 h 4713722"/>
              <a:gd name="connsiteX1695" fmla="*/ 317660 w 8420175"/>
              <a:gd name="connsiteY1695" fmla="*/ 2396878 h 4713722"/>
              <a:gd name="connsiteX1696" fmla="*/ 654273 w 8420175"/>
              <a:gd name="connsiteY1696" fmla="*/ 2393796 h 4713722"/>
              <a:gd name="connsiteX1697" fmla="*/ 654273 w 8420175"/>
              <a:gd name="connsiteY1697" fmla="*/ 2406831 h 4713722"/>
              <a:gd name="connsiteX1698" fmla="*/ 654726 w 8420175"/>
              <a:gd name="connsiteY1698" fmla="*/ 2407691 h 4713722"/>
              <a:gd name="connsiteX1699" fmla="*/ 654726 w 8420175"/>
              <a:gd name="connsiteY1699" fmla="*/ 2397410 h 4713722"/>
              <a:gd name="connsiteX1700" fmla="*/ 7866379 w 8420175"/>
              <a:gd name="connsiteY1700" fmla="*/ 2391092 h 4713722"/>
              <a:gd name="connsiteX1701" fmla="*/ 7866283 w 8420175"/>
              <a:gd name="connsiteY1701" fmla="*/ 2391363 h 4713722"/>
              <a:gd name="connsiteX1702" fmla="*/ 7866439 w 8420175"/>
              <a:gd name="connsiteY1702" fmla="*/ 2391152 h 4713722"/>
              <a:gd name="connsiteX1703" fmla="*/ 555573 w 8420175"/>
              <a:gd name="connsiteY1703" fmla="*/ 2390652 h 4713722"/>
              <a:gd name="connsiteX1704" fmla="*/ 556111 w 8420175"/>
              <a:gd name="connsiteY1704" fmla="*/ 2393554 h 4713722"/>
              <a:gd name="connsiteX1705" fmla="*/ 556221 w 8420175"/>
              <a:gd name="connsiteY1705" fmla="*/ 2392217 h 4713722"/>
              <a:gd name="connsiteX1706" fmla="*/ 417400 w 8420175"/>
              <a:gd name="connsiteY1706" fmla="*/ 2387698 h 4713722"/>
              <a:gd name="connsiteX1707" fmla="*/ 416765 w 8420175"/>
              <a:gd name="connsiteY1707" fmla="*/ 2388295 h 4713722"/>
              <a:gd name="connsiteX1708" fmla="*/ 417488 w 8420175"/>
              <a:gd name="connsiteY1708" fmla="*/ 2388227 h 4713722"/>
              <a:gd name="connsiteX1709" fmla="*/ 8023409 w 8420175"/>
              <a:gd name="connsiteY1709" fmla="*/ 2379253 h 4713722"/>
              <a:gd name="connsiteX1710" fmla="*/ 8024798 w 8420175"/>
              <a:gd name="connsiteY1710" fmla="*/ 2382227 h 4713722"/>
              <a:gd name="connsiteX1711" fmla="*/ 8027659 w 8420175"/>
              <a:gd name="connsiteY1711" fmla="*/ 2382227 h 4713722"/>
              <a:gd name="connsiteX1712" fmla="*/ 7867427 w 8420175"/>
              <a:gd name="connsiteY1712" fmla="*/ 2376259 h 4713722"/>
              <a:gd name="connsiteX1713" fmla="*/ 7866339 w 8420175"/>
              <a:gd name="connsiteY1713" fmla="*/ 2381707 h 4713722"/>
              <a:gd name="connsiteX1714" fmla="*/ 7867990 w 8420175"/>
              <a:gd name="connsiteY1714" fmla="*/ 2378374 h 4713722"/>
              <a:gd name="connsiteX1715" fmla="*/ 545007 w 8420175"/>
              <a:gd name="connsiteY1715" fmla="*/ 2367899 h 4713722"/>
              <a:gd name="connsiteX1716" fmla="*/ 544662 w 8420175"/>
              <a:gd name="connsiteY1716" fmla="*/ 2367921 h 4713722"/>
              <a:gd name="connsiteX1717" fmla="*/ 545421 w 8420175"/>
              <a:gd name="connsiteY1717" fmla="*/ 2368684 h 4713722"/>
              <a:gd name="connsiteX1718" fmla="*/ 748910 w 8420175"/>
              <a:gd name="connsiteY1718" fmla="*/ 2363846 h 4713722"/>
              <a:gd name="connsiteX1719" fmla="*/ 749547 w 8420175"/>
              <a:gd name="connsiteY1719" fmla="*/ 2366828 h 4713722"/>
              <a:gd name="connsiteX1720" fmla="*/ 749449 w 8420175"/>
              <a:gd name="connsiteY1720" fmla="*/ 2364374 h 4713722"/>
              <a:gd name="connsiteX1721" fmla="*/ 750418 w 8420175"/>
              <a:gd name="connsiteY1721" fmla="*/ 2363975 h 4713722"/>
              <a:gd name="connsiteX1722" fmla="*/ 436732 w 8420175"/>
              <a:gd name="connsiteY1722" fmla="*/ 2355056 h 4713722"/>
              <a:gd name="connsiteX1723" fmla="*/ 436382 w 8420175"/>
              <a:gd name="connsiteY1723" fmla="*/ 2359087 h 4713722"/>
              <a:gd name="connsiteX1724" fmla="*/ 436466 w 8420175"/>
              <a:gd name="connsiteY1724" fmla="*/ 2358958 h 4713722"/>
              <a:gd name="connsiteX1725" fmla="*/ 437746 w 8420175"/>
              <a:gd name="connsiteY1725" fmla="*/ 2356239 h 4713722"/>
              <a:gd name="connsiteX1726" fmla="*/ 8010533 w 8420175"/>
              <a:gd name="connsiteY1726" fmla="*/ 2354091 h 4713722"/>
              <a:gd name="connsiteX1727" fmla="*/ 8010485 w 8420175"/>
              <a:gd name="connsiteY1727" fmla="*/ 2354547 h 4713722"/>
              <a:gd name="connsiteX1728" fmla="*/ 8010582 w 8420175"/>
              <a:gd name="connsiteY1728" fmla="*/ 2354511 h 4713722"/>
              <a:gd name="connsiteX1729" fmla="*/ 308418 w 8420175"/>
              <a:gd name="connsiteY1729" fmla="*/ 2354082 h 4713722"/>
              <a:gd name="connsiteX1730" fmla="*/ 306472 w 8420175"/>
              <a:gd name="connsiteY1730" fmla="*/ 2360251 h 4713722"/>
              <a:gd name="connsiteX1731" fmla="*/ 307670 w 8420175"/>
              <a:gd name="connsiteY1731" fmla="*/ 2379230 h 4713722"/>
              <a:gd name="connsiteX1732" fmla="*/ 307670 w 8420175"/>
              <a:gd name="connsiteY1732" fmla="*/ 2388948 h 4713722"/>
              <a:gd name="connsiteX1733" fmla="*/ 308418 w 8420175"/>
              <a:gd name="connsiteY1733" fmla="*/ 2389445 h 4713722"/>
              <a:gd name="connsiteX1734" fmla="*/ 541199 w 8420175"/>
              <a:gd name="connsiteY1734" fmla="*/ 2340392 h 4713722"/>
              <a:gd name="connsiteX1735" fmla="*/ 541164 w 8420175"/>
              <a:gd name="connsiteY1735" fmla="*/ 2340587 h 4713722"/>
              <a:gd name="connsiteX1736" fmla="*/ 541444 w 8420175"/>
              <a:gd name="connsiteY1736" fmla="*/ 2340666 h 4713722"/>
              <a:gd name="connsiteX1737" fmla="*/ 355976 w 8420175"/>
              <a:gd name="connsiteY1737" fmla="*/ 2336016 h 4713722"/>
              <a:gd name="connsiteX1738" fmla="*/ 355618 w 8420175"/>
              <a:gd name="connsiteY1738" fmla="*/ 2336215 h 4713722"/>
              <a:gd name="connsiteX1739" fmla="*/ 355618 w 8420175"/>
              <a:gd name="connsiteY1739" fmla="*/ 2336277 h 4713722"/>
              <a:gd name="connsiteX1740" fmla="*/ 355869 w 8420175"/>
              <a:gd name="connsiteY1740" fmla="*/ 2336277 h 4713722"/>
              <a:gd name="connsiteX1741" fmla="*/ 356337 w 8420175"/>
              <a:gd name="connsiteY1741" fmla="*/ 2336430 h 4713722"/>
              <a:gd name="connsiteX1742" fmla="*/ 513010 w 8420175"/>
              <a:gd name="connsiteY1742" fmla="*/ 2333677 h 4713722"/>
              <a:gd name="connsiteX1743" fmla="*/ 512542 w 8420175"/>
              <a:gd name="connsiteY1743" fmla="*/ 2335277 h 4713722"/>
              <a:gd name="connsiteX1744" fmla="*/ 512887 w 8420175"/>
              <a:gd name="connsiteY1744" fmla="*/ 2337120 h 4713722"/>
              <a:gd name="connsiteX1745" fmla="*/ 512887 w 8420175"/>
              <a:gd name="connsiteY1745" fmla="*/ 2335855 h 4713722"/>
              <a:gd name="connsiteX1746" fmla="*/ 8036049 w 8420175"/>
              <a:gd name="connsiteY1746" fmla="*/ 2323449 h 4713722"/>
              <a:gd name="connsiteX1747" fmla="*/ 8033367 w 8420175"/>
              <a:gd name="connsiteY1747" fmla="*/ 2331373 h 4713722"/>
              <a:gd name="connsiteX1748" fmla="*/ 8034509 w 8420175"/>
              <a:gd name="connsiteY1748" fmla="*/ 2332779 h 4713722"/>
              <a:gd name="connsiteX1749" fmla="*/ 8034067 w 8420175"/>
              <a:gd name="connsiteY1749" fmla="*/ 2331439 h 4713722"/>
              <a:gd name="connsiteX1750" fmla="*/ 313154 w 8420175"/>
              <a:gd name="connsiteY1750" fmla="*/ 2323305 h 4713722"/>
              <a:gd name="connsiteX1751" fmla="*/ 309037 w 8420175"/>
              <a:gd name="connsiteY1751" fmla="*/ 2326668 h 4713722"/>
              <a:gd name="connsiteX1752" fmla="*/ 308533 w 8420175"/>
              <a:gd name="connsiteY1752" fmla="*/ 2327175 h 4713722"/>
              <a:gd name="connsiteX1753" fmla="*/ 313154 w 8420175"/>
              <a:gd name="connsiteY1753" fmla="*/ 2327919 h 4713722"/>
              <a:gd name="connsiteX1754" fmla="*/ 407132 w 8420175"/>
              <a:gd name="connsiteY1754" fmla="*/ 2321226 h 4713722"/>
              <a:gd name="connsiteX1755" fmla="*/ 407564 w 8420175"/>
              <a:gd name="connsiteY1755" fmla="*/ 2321625 h 4713722"/>
              <a:gd name="connsiteX1756" fmla="*/ 407564 w 8420175"/>
              <a:gd name="connsiteY1756" fmla="*/ 2326287 h 4713722"/>
              <a:gd name="connsiteX1757" fmla="*/ 407231 w 8420175"/>
              <a:gd name="connsiteY1757" fmla="*/ 2326832 h 4713722"/>
              <a:gd name="connsiteX1758" fmla="*/ 407978 w 8420175"/>
              <a:gd name="connsiteY1758" fmla="*/ 2326319 h 4713722"/>
              <a:gd name="connsiteX1759" fmla="*/ 407962 w 8420175"/>
              <a:gd name="connsiteY1759" fmla="*/ 2326287 h 4713722"/>
              <a:gd name="connsiteX1760" fmla="*/ 407962 w 8420175"/>
              <a:gd name="connsiteY1760" fmla="*/ 2321571 h 4713722"/>
              <a:gd name="connsiteX1761" fmla="*/ 7962870 w 8420175"/>
              <a:gd name="connsiteY1761" fmla="*/ 2312709 h 4713722"/>
              <a:gd name="connsiteX1762" fmla="*/ 7962923 w 8420175"/>
              <a:gd name="connsiteY1762" fmla="*/ 2313116 h 4713722"/>
              <a:gd name="connsiteX1763" fmla="*/ 7963376 w 8420175"/>
              <a:gd name="connsiteY1763" fmla="*/ 2312759 h 4713722"/>
              <a:gd name="connsiteX1764" fmla="*/ 8015385 w 8420175"/>
              <a:gd name="connsiteY1764" fmla="*/ 2303112 h 4713722"/>
              <a:gd name="connsiteX1765" fmla="*/ 8015385 w 8420175"/>
              <a:gd name="connsiteY1765" fmla="*/ 2303334 h 4713722"/>
              <a:gd name="connsiteX1766" fmla="*/ 8015850 w 8420175"/>
              <a:gd name="connsiteY1766" fmla="*/ 2303449 h 4713722"/>
              <a:gd name="connsiteX1767" fmla="*/ 308687 w 8420175"/>
              <a:gd name="connsiteY1767" fmla="*/ 2293611 h 4713722"/>
              <a:gd name="connsiteX1768" fmla="*/ 309037 w 8420175"/>
              <a:gd name="connsiteY1768" fmla="*/ 2295507 h 4713722"/>
              <a:gd name="connsiteX1769" fmla="*/ 309037 w 8420175"/>
              <a:gd name="connsiteY1769" fmla="*/ 2294078 h 4713722"/>
              <a:gd name="connsiteX1770" fmla="*/ 7848911 w 8420175"/>
              <a:gd name="connsiteY1770" fmla="*/ 2292002 h 4713722"/>
              <a:gd name="connsiteX1771" fmla="*/ 7848911 w 8420175"/>
              <a:gd name="connsiteY1771" fmla="*/ 2292767 h 4713722"/>
              <a:gd name="connsiteX1772" fmla="*/ 7848907 w 8420175"/>
              <a:gd name="connsiteY1772" fmla="*/ 2292769 h 4713722"/>
              <a:gd name="connsiteX1773" fmla="*/ 7849965 w 8420175"/>
              <a:gd name="connsiteY1773" fmla="*/ 2293122 h 4713722"/>
              <a:gd name="connsiteX1774" fmla="*/ 7851924 w 8420175"/>
              <a:gd name="connsiteY1774" fmla="*/ 2293122 h 4713722"/>
              <a:gd name="connsiteX1775" fmla="*/ 7851497 w 8420175"/>
              <a:gd name="connsiteY1775" fmla="*/ 2292324 h 4713722"/>
              <a:gd name="connsiteX1776" fmla="*/ 7849746 w 8420175"/>
              <a:gd name="connsiteY1776" fmla="*/ 2292324 h 4713722"/>
              <a:gd name="connsiteX1777" fmla="*/ 7854467 w 8420175"/>
              <a:gd name="connsiteY1777" fmla="*/ 2288372 h 4713722"/>
              <a:gd name="connsiteX1778" fmla="*/ 7854467 w 8420175"/>
              <a:gd name="connsiteY1778" fmla="*/ 2288723 h 4713722"/>
              <a:gd name="connsiteX1779" fmla="*/ 7859168 w 8420175"/>
              <a:gd name="connsiteY1779" fmla="*/ 2288599 h 4713722"/>
              <a:gd name="connsiteX1780" fmla="*/ 7834249 w 8420175"/>
              <a:gd name="connsiteY1780" fmla="*/ 2286701 h 4713722"/>
              <a:gd name="connsiteX1781" fmla="*/ 7834249 w 8420175"/>
              <a:gd name="connsiteY1781" fmla="*/ 2288579 h 4713722"/>
              <a:gd name="connsiteX1782" fmla="*/ 7836891 w 8420175"/>
              <a:gd name="connsiteY1782" fmla="*/ 2299337 h 4713722"/>
              <a:gd name="connsiteX1783" fmla="*/ 7838855 w 8420175"/>
              <a:gd name="connsiteY1783" fmla="*/ 2301427 h 4713722"/>
              <a:gd name="connsiteX1784" fmla="*/ 7835818 w 8420175"/>
              <a:gd name="connsiteY1784" fmla="*/ 2289279 h 4713722"/>
              <a:gd name="connsiteX1785" fmla="*/ 7834637 w 8420175"/>
              <a:gd name="connsiteY1785" fmla="*/ 2287995 h 4713722"/>
              <a:gd name="connsiteX1786" fmla="*/ 7834353 w 8420175"/>
              <a:gd name="connsiteY1786" fmla="*/ 2286829 h 4713722"/>
              <a:gd name="connsiteX1787" fmla="*/ 490689 w 8420175"/>
              <a:gd name="connsiteY1787" fmla="*/ 2285734 h 4713722"/>
              <a:gd name="connsiteX1788" fmla="*/ 489037 w 8420175"/>
              <a:gd name="connsiteY1788" fmla="*/ 2287385 h 4713722"/>
              <a:gd name="connsiteX1789" fmla="*/ 489475 w 8420175"/>
              <a:gd name="connsiteY1789" fmla="*/ 2287928 h 4713722"/>
              <a:gd name="connsiteX1790" fmla="*/ 488735 w 8420175"/>
              <a:gd name="connsiteY1790" fmla="*/ 2289038 h 4713722"/>
              <a:gd name="connsiteX1791" fmla="*/ 489730 w 8420175"/>
              <a:gd name="connsiteY1791" fmla="*/ 2289862 h 4713722"/>
              <a:gd name="connsiteX1792" fmla="*/ 489475 w 8420175"/>
              <a:gd name="connsiteY1792" fmla="*/ 2288828 h 4713722"/>
              <a:gd name="connsiteX1793" fmla="*/ 491467 w 8420175"/>
              <a:gd name="connsiteY1793" fmla="*/ 2286906 h 4713722"/>
              <a:gd name="connsiteX1794" fmla="*/ 512220 w 8420175"/>
              <a:gd name="connsiteY1794" fmla="*/ 2274563 h 4713722"/>
              <a:gd name="connsiteX1795" fmla="*/ 511775 w 8420175"/>
              <a:gd name="connsiteY1795" fmla="*/ 2275906 h 4713722"/>
              <a:gd name="connsiteX1796" fmla="*/ 512265 w 8420175"/>
              <a:gd name="connsiteY1796" fmla="*/ 2275216 h 4713722"/>
              <a:gd name="connsiteX1797" fmla="*/ 8105445 w 8420175"/>
              <a:gd name="connsiteY1797" fmla="*/ 2274142 h 4713722"/>
              <a:gd name="connsiteX1798" fmla="*/ 8105167 w 8420175"/>
              <a:gd name="connsiteY1798" fmla="*/ 2274343 h 4713722"/>
              <a:gd name="connsiteX1799" fmla="*/ 8105209 w 8420175"/>
              <a:gd name="connsiteY1799" fmla="*/ 2274343 h 4713722"/>
              <a:gd name="connsiteX1800" fmla="*/ 8091152 w 8420175"/>
              <a:gd name="connsiteY1800" fmla="*/ 2273424 h 4713722"/>
              <a:gd name="connsiteX1801" fmla="*/ 8089407 w 8420175"/>
              <a:gd name="connsiteY1801" fmla="*/ 2274343 h 4713722"/>
              <a:gd name="connsiteX1802" fmla="*/ 8091429 w 8420175"/>
              <a:gd name="connsiteY1802" fmla="*/ 2274343 h 4713722"/>
              <a:gd name="connsiteX1803" fmla="*/ 8091152 w 8420175"/>
              <a:gd name="connsiteY1803" fmla="*/ 2274142 h 4713722"/>
              <a:gd name="connsiteX1804" fmla="*/ 7839002 w 8420175"/>
              <a:gd name="connsiteY1804" fmla="*/ 2261029 h 4713722"/>
              <a:gd name="connsiteX1805" fmla="*/ 7834637 w 8420175"/>
              <a:gd name="connsiteY1805" fmla="*/ 2273677 h 4713722"/>
              <a:gd name="connsiteX1806" fmla="*/ 7836885 w 8420175"/>
              <a:gd name="connsiteY1806" fmla="*/ 2278941 h 4713722"/>
              <a:gd name="connsiteX1807" fmla="*/ 7835579 w 8420175"/>
              <a:gd name="connsiteY1807" fmla="*/ 2273521 h 4713722"/>
              <a:gd name="connsiteX1808" fmla="*/ 516744 w 8420175"/>
              <a:gd name="connsiteY1808" fmla="*/ 2248258 h 4713722"/>
              <a:gd name="connsiteX1809" fmla="*/ 513546 w 8420175"/>
              <a:gd name="connsiteY1809" fmla="*/ 2267543 h 4713722"/>
              <a:gd name="connsiteX1810" fmla="*/ 516947 w 8420175"/>
              <a:gd name="connsiteY1810" fmla="*/ 2250487 h 4713722"/>
              <a:gd name="connsiteX1811" fmla="*/ 737420 w 8420175"/>
              <a:gd name="connsiteY1811" fmla="*/ 2247778 h 4713722"/>
              <a:gd name="connsiteX1812" fmla="*/ 736849 w 8420175"/>
              <a:gd name="connsiteY1812" fmla="*/ 2248450 h 4713722"/>
              <a:gd name="connsiteX1813" fmla="*/ 737836 w 8420175"/>
              <a:gd name="connsiteY1813" fmla="*/ 2248194 h 4713722"/>
              <a:gd name="connsiteX1814" fmla="*/ 485811 w 8420175"/>
              <a:gd name="connsiteY1814" fmla="*/ 2240998 h 4713722"/>
              <a:gd name="connsiteX1815" fmla="*/ 485709 w 8420175"/>
              <a:gd name="connsiteY1815" fmla="*/ 2241355 h 4713722"/>
              <a:gd name="connsiteX1816" fmla="*/ 488092 w 8420175"/>
              <a:gd name="connsiteY1816" fmla="*/ 2255031 h 4713722"/>
              <a:gd name="connsiteX1817" fmla="*/ 488267 w 8420175"/>
              <a:gd name="connsiteY1817" fmla="*/ 2255451 h 4713722"/>
              <a:gd name="connsiteX1818" fmla="*/ 322853 w 8420175"/>
              <a:gd name="connsiteY1818" fmla="*/ 2235718 h 4713722"/>
              <a:gd name="connsiteX1819" fmla="*/ 322853 w 8420175"/>
              <a:gd name="connsiteY1819" fmla="*/ 2238629 h 4713722"/>
              <a:gd name="connsiteX1820" fmla="*/ 327435 w 8420175"/>
              <a:gd name="connsiteY1820" fmla="*/ 2236178 h 4713722"/>
              <a:gd name="connsiteX1821" fmla="*/ 335185 w 8420175"/>
              <a:gd name="connsiteY1821" fmla="*/ 2240046 h 4713722"/>
              <a:gd name="connsiteX1822" fmla="*/ 327906 w 8420175"/>
              <a:gd name="connsiteY1822" fmla="*/ 2235718 h 4713722"/>
              <a:gd name="connsiteX1823" fmla="*/ 7989061 w 8420175"/>
              <a:gd name="connsiteY1823" fmla="*/ 2221178 h 4713722"/>
              <a:gd name="connsiteX1824" fmla="*/ 7991411 w 8420175"/>
              <a:gd name="connsiteY1824" fmla="*/ 2221812 h 4713722"/>
              <a:gd name="connsiteX1825" fmla="*/ 7991411 w 8420175"/>
              <a:gd name="connsiteY1825" fmla="*/ 2221599 h 4713722"/>
              <a:gd name="connsiteX1826" fmla="*/ 7991618 w 8420175"/>
              <a:gd name="connsiteY1826" fmla="*/ 2221178 h 4713722"/>
              <a:gd name="connsiteX1827" fmla="*/ 677239 w 8420175"/>
              <a:gd name="connsiteY1827" fmla="*/ 2217557 h 4713722"/>
              <a:gd name="connsiteX1828" fmla="*/ 673664 w 8420175"/>
              <a:gd name="connsiteY1828" fmla="*/ 2231779 h 4713722"/>
              <a:gd name="connsiteX1829" fmla="*/ 675375 w 8420175"/>
              <a:gd name="connsiteY1829" fmla="*/ 2237737 h 4713722"/>
              <a:gd name="connsiteX1830" fmla="*/ 678255 w 8420175"/>
              <a:gd name="connsiteY1830" fmla="*/ 2217557 h 4713722"/>
              <a:gd name="connsiteX1831" fmla="*/ 472172 w 8420175"/>
              <a:gd name="connsiteY1831" fmla="*/ 2204583 h 4713722"/>
              <a:gd name="connsiteX1832" fmla="*/ 469096 w 8420175"/>
              <a:gd name="connsiteY1832" fmla="*/ 2206416 h 4713722"/>
              <a:gd name="connsiteX1833" fmla="*/ 469096 w 8420175"/>
              <a:gd name="connsiteY1833" fmla="*/ 2205312 h 4713722"/>
              <a:gd name="connsiteX1834" fmla="*/ 465501 w 8420175"/>
              <a:gd name="connsiteY1834" fmla="*/ 2216404 h 4713722"/>
              <a:gd name="connsiteX1835" fmla="*/ 454738 w 8420175"/>
              <a:gd name="connsiteY1835" fmla="*/ 2212715 h 4713722"/>
              <a:gd name="connsiteX1836" fmla="*/ 454144 w 8420175"/>
              <a:gd name="connsiteY1836" fmla="*/ 2213384 h 4713722"/>
              <a:gd name="connsiteX1837" fmla="*/ 465501 w 8420175"/>
              <a:gd name="connsiteY1837" fmla="*/ 2217163 h 4713722"/>
              <a:gd name="connsiteX1838" fmla="*/ 465005 w 8420175"/>
              <a:gd name="connsiteY1838" fmla="*/ 2218184 h 4713722"/>
              <a:gd name="connsiteX1839" fmla="*/ 465655 w 8420175"/>
              <a:gd name="connsiteY1839" fmla="*/ 2217481 h 4713722"/>
              <a:gd name="connsiteX1840" fmla="*/ 467693 w 8420175"/>
              <a:gd name="connsiteY1840" fmla="*/ 2214845 h 4713722"/>
              <a:gd name="connsiteX1841" fmla="*/ 465501 w 8420175"/>
              <a:gd name="connsiteY1841" fmla="*/ 2216405 h 4713722"/>
              <a:gd name="connsiteX1842" fmla="*/ 465501 w 8420175"/>
              <a:gd name="connsiteY1842" fmla="*/ 2216404 h 4713722"/>
              <a:gd name="connsiteX1843" fmla="*/ 470223 w 8420175"/>
              <a:gd name="connsiteY1843" fmla="*/ 2206877 h 4713722"/>
              <a:gd name="connsiteX1844" fmla="*/ 603167 w 8420175"/>
              <a:gd name="connsiteY1844" fmla="*/ 2186170 h 4713722"/>
              <a:gd name="connsiteX1845" fmla="*/ 598590 w 8420175"/>
              <a:gd name="connsiteY1845" fmla="*/ 2187806 h 4713722"/>
              <a:gd name="connsiteX1846" fmla="*/ 602354 w 8420175"/>
              <a:gd name="connsiteY1846" fmla="*/ 2188613 h 4713722"/>
              <a:gd name="connsiteX1847" fmla="*/ 697497 w 8420175"/>
              <a:gd name="connsiteY1847" fmla="*/ 2170150 h 4713722"/>
              <a:gd name="connsiteX1848" fmla="*/ 697873 w 8420175"/>
              <a:gd name="connsiteY1848" fmla="*/ 2171270 h 4713722"/>
              <a:gd name="connsiteX1849" fmla="*/ 697873 w 8420175"/>
              <a:gd name="connsiteY1849" fmla="*/ 2170244 h 4713722"/>
              <a:gd name="connsiteX1850" fmla="*/ 460502 w 8420175"/>
              <a:gd name="connsiteY1850" fmla="*/ 2170090 h 4713722"/>
              <a:gd name="connsiteX1851" fmla="*/ 462536 w 8420175"/>
              <a:gd name="connsiteY1851" fmla="*/ 2188072 h 4713722"/>
              <a:gd name="connsiteX1852" fmla="*/ 461026 w 8420175"/>
              <a:gd name="connsiteY1852" fmla="*/ 2170599 h 4713722"/>
              <a:gd name="connsiteX1853" fmla="*/ 578195 w 8420175"/>
              <a:gd name="connsiteY1853" fmla="*/ 2160492 h 4713722"/>
              <a:gd name="connsiteX1854" fmla="*/ 573886 w 8420175"/>
              <a:gd name="connsiteY1854" fmla="*/ 2164815 h 4713722"/>
              <a:gd name="connsiteX1855" fmla="*/ 575678 w 8420175"/>
              <a:gd name="connsiteY1855" fmla="*/ 2170569 h 4713722"/>
              <a:gd name="connsiteX1856" fmla="*/ 453931 w 8420175"/>
              <a:gd name="connsiteY1856" fmla="*/ 2157757 h 4713722"/>
              <a:gd name="connsiteX1857" fmla="*/ 451440 w 8420175"/>
              <a:gd name="connsiteY1857" fmla="*/ 2159411 h 4713722"/>
              <a:gd name="connsiteX1858" fmla="*/ 451516 w 8420175"/>
              <a:gd name="connsiteY1858" fmla="*/ 2159467 h 4713722"/>
              <a:gd name="connsiteX1859" fmla="*/ 451516 w 8420175"/>
              <a:gd name="connsiteY1859" fmla="*/ 2160215 h 4713722"/>
              <a:gd name="connsiteX1860" fmla="*/ 429887 w 8420175"/>
              <a:gd name="connsiteY1860" fmla="*/ 2152742 h 4713722"/>
              <a:gd name="connsiteX1861" fmla="*/ 431130 w 8420175"/>
              <a:gd name="connsiteY1861" fmla="*/ 2154971 h 4713722"/>
              <a:gd name="connsiteX1862" fmla="*/ 431754 w 8420175"/>
              <a:gd name="connsiteY1862" fmla="*/ 2154971 h 4713722"/>
              <a:gd name="connsiteX1863" fmla="*/ 478583 w 8420175"/>
              <a:gd name="connsiteY1863" fmla="*/ 2149476 h 4713722"/>
              <a:gd name="connsiteX1864" fmla="*/ 478057 w 8420175"/>
              <a:gd name="connsiteY1864" fmla="*/ 2151512 h 4713722"/>
              <a:gd name="connsiteX1865" fmla="*/ 478686 w 8420175"/>
              <a:gd name="connsiteY1865" fmla="*/ 2150476 h 4713722"/>
              <a:gd name="connsiteX1866" fmla="*/ 480219 w 8420175"/>
              <a:gd name="connsiteY1866" fmla="*/ 2150774 h 4713722"/>
              <a:gd name="connsiteX1867" fmla="*/ 479607 w 8420175"/>
              <a:gd name="connsiteY1867" fmla="*/ 2150242 h 4713722"/>
              <a:gd name="connsiteX1868" fmla="*/ 507573 w 8420175"/>
              <a:gd name="connsiteY1868" fmla="*/ 2145053 h 4713722"/>
              <a:gd name="connsiteX1869" fmla="*/ 507403 w 8420175"/>
              <a:gd name="connsiteY1869" fmla="*/ 2145432 h 4713722"/>
              <a:gd name="connsiteX1870" fmla="*/ 507573 w 8420175"/>
              <a:gd name="connsiteY1870" fmla="*/ 2145440 h 4713722"/>
              <a:gd name="connsiteX1871" fmla="*/ 375653 w 8420175"/>
              <a:gd name="connsiteY1871" fmla="*/ 2141172 h 4713722"/>
              <a:gd name="connsiteX1872" fmla="*/ 375312 w 8420175"/>
              <a:gd name="connsiteY1872" fmla="*/ 2141301 h 4713722"/>
              <a:gd name="connsiteX1873" fmla="*/ 376980 w 8420175"/>
              <a:gd name="connsiteY1873" fmla="*/ 2144875 h 4713722"/>
              <a:gd name="connsiteX1874" fmla="*/ 377698 w 8420175"/>
              <a:gd name="connsiteY1874" fmla="*/ 2145354 h 4713722"/>
              <a:gd name="connsiteX1875" fmla="*/ 526964 w 8420175"/>
              <a:gd name="connsiteY1875" fmla="*/ 2140643 h 4713722"/>
              <a:gd name="connsiteX1876" fmla="*/ 526376 w 8420175"/>
              <a:gd name="connsiteY1876" fmla="*/ 2150726 h 4713722"/>
              <a:gd name="connsiteX1877" fmla="*/ 523795 w 8420175"/>
              <a:gd name="connsiteY1877" fmla="*/ 2163753 h 4713722"/>
              <a:gd name="connsiteX1878" fmla="*/ 526708 w 8420175"/>
              <a:gd name="connsiteY1878" fmla="*/ 2154971 h 4713722"/>
              <a:gd name="connsiteX1879" fmla="*/ 527887 w 8420175"/>
              <a:gd name="connsiteY1879" fmla="*/ 2140775 h 4713722"/>
              <a:gd name="connsiteX1880" fmla="*/ 396676 w 8420175"/>
              <a:gd name="connsiteY1880" fmla="*/ 2138736 h 4713722"/>
              <a:gd name="connsiteX1881" fmla="*/ 398573 w 8420175"/>
              <a:gd name="connsiteY1881" fmla="*/ 2141409 h 4713722"/>
              <a:gd name="connsiteX1882" fmla="*/ 401463 w 8420175"/>
              <a:gd name="connsiteY1882" fmla="*/ 2138876 h 4713722"/>
              <a:gd name="connsiteX1883" fmla="*/ 398835 w 8420175"/>
              <a:gd name="connsiteY1883" fmla="*/ 2140410 h 4713722"/>
              <a:gd name="connsiteX1884" fmla="*/ 398846 w 8420175"/>
              <a:gd name="connsiteY1884" fmla="*/ 2140487 h 4713722"/>
              <a:gd name="connsiteX1885" fmla="*/ 398786 w 8420175"/>
              <a:gd name="connsiteY1885" fmla="*/ 2140439 h 4713722"/>
              <a:gd name="connsiteX1886" fmla="*/ 398300 w 8420175"/>
              <a:gd name="connsiteY1886" fmla="*/ 2140722 h 4713722"/>
              <a:gd name="connsiteX1887" fmla="*/ 397990 w 8420175"/>
              <a:gd name="connsiteY1887" fmla="*/ 2139796 h 4713722"/>
              <a:gd name="connsiteX1888" fmla="*/ 359156 w 8420175"/>
              <a:gd name="connsiteY1888" fmla="*/ 2134985 h 4713722"/>
              <a:gd name="connsiteX1889" fmla="*/ 359614 w 8420175"/>
              <a:gd name="connsiteY1889" fmla="*/ 2136491 h 4713722"/>
              <a:gd name="connsiteX1890" fmla="*/ 360738 w 8420175"/>
              <a:gd name="connsiteY1890" fmla="*/ 2136491 h 4713722"/>
              <a:gd name="connsiteX1891" fmla="*/ 306431 w 8420175"/>
              <a:gd name="connsiteY1891" fmla="*/ 2129119 h 4713722"/>
              <a:gd name="connsiteX1892" fmla="*/ 307497 w 8420175"/>
              <a:gd name="connsiteY1892" fmla="*/ 2131241 h 4713722"/>
              <a:gd name="connsiteX1893" fmla="*/ 308961 w 8420175"/>
              <a:gd name="connsiteY1893" fmla="*/ 2130131 h 4713722"/>
              <a:gd name="connsiteX1894" fmla="*/ 309016 w 8420175"/>
              <a:gd name="connsiteY1894" fmla="*/ 2130075 h 4713722"/>
              <a:gd name="connsiteX1895" fmla="*/ 308140 w 8420175"/>
              <a:gd name="connsiteY1895" fmla="*/ 2130497 h 4713722"/>
              <a:gd name="connsiteX1896" fmla="*/ 542684 w 8420175"/>
              <a:gd name="connsiteY1896" fmla="*/ 2126878 h 4713722"/>
              <a:gd name="connsiteX1897" fmla="*/ 540992 w 8420175"/>
              <a:gd name="connsiteY1897" fmla="*/ 2126972 h 4713722"/>
              <a:gd name="connsiteX1898" fmla="*/ 541591 w 8420175"/>
              <a:gd name="connsiteY1898" fmla="*/ 2129383 h 4713722"/>
              <a:gd name="connsiteX1899" fmla="*/ 8108257 w 8420175"/>
              <a:gd name="connsiteY1899" fmla="*/ 2117114 h 4713722"/>
              <a:gd name="connsiteX1900" fmla="*/ 8107652 w 8420175"/>
              <a:gd name="connsiteY1900" fmla="*/ 2117610 h 4713722"/>
              <a:gd name="connsiteX1901" fmla="*/ 8104831 w 8420175"/>
              <a:gd name="connsiteY1901" fmla="*/ 2126102 h 4713722"/>
              <a:gd name="connsiteX1902" fmla="*/ 8105289 w 8420175"/>
              <a:gd name="connsiteY1902" fmla="*/ 2126102 h 4713722"/>
              <a:gd name="connsiteX1903" fmla="*/ 8106844 w 8420175"/>
              <a:gd name="connsiteY1903" fmla="*/ 2125326 h 4713722"/>
              <a:gd name="connsiteX1904" fmla="*/ 293933 w 8420175"/>
              <a:gd name="connsiteY1904" fmla="*/ 2103844 h 4713722"/>
              <a:gd name="connsiteX1905" fmla="*/ 293800 w 8420175"/>
              <a:gd name="connsiteY1905" fmla="*/ 2103977 h 4713722"/>
              <a:gd name="connsiteX1906" fmla="*/ 294053 w 8420175"/>
              <a:gd name="connsiteY1906" fmla="*/ 2104480 h 4713722"/>
              <a:gd name="connsiteX1907" fmla="*/ 360029 w 8420175"/>
              <a:gd name="connsiteY1907" fmla="*/ 2102853 h 4713722"/>
              <a:gd name="connsiteX1908" fmla="*/ 359816 w 8420175"/>
              <a:gd name="connsiteY1908" fmla="*/ 2102916 h 4713722"/>
              <a:gd name="connsiteX1909" fmla="*/ 356191 w 8420175"/>
              <a:gd name="connsiteY1909" fmla="*/ 2117589 h 4713722"/>
              <a:gd name="connsiteX1910" fmla="*/ 357031 w 8420175"/>
              <a:gd name="connsiteY1910" fmla="*/ 2117975 h 4713722"/>
              <a:gd name="connsiteX1911" fmla="*/ 544366 w 8420175"/>
              <a:gd name="connsiteY1911" fmla="*/ 2097229 h 4713722"/>
              <a:gd name="connsiteX1912" fmla="*/ 544951 w 8420175"/>
              <a:gd name="connsiteY1912" fmla="*/ 2103325 h 4713722"/>
              <a:gd name="connsiteX1913" fmla="*/ 545179 w 8420175"/>
              <a:gd name="connsiteY1913" fmla="*/ 2103276 h 4713722"/>
              <a:gd name="connsiteX1914" fmla="*/ 546332 w 8420175"/>
              <a:gd name="connsiteY1914" fmla="*/ 2103974 h 4713722"/>
              <a:gd name="connsiteX1915" fmla="*/ 545415 w 8420175"/>
              <a:gd name="connsiteY1915" fmla="*/ 2102940 h 4713722"/>
              <a:gd name="connsiteX1916" fmla="*/ 8140587 w 8420175"/>
              <a:gd name="connsiteY1916" fmla="*/ 2096532 h 4713722"/>
              <a:gd name="connsiteX1917" fmla="*/ 8139161 w 8420175"/>
              <a:gd name="connsiteY1917" fmla="*/ 2097560 h 4713722"/>
              <a:gd name="connsiteX1918" fmla="*/ 8138989 w 8420175"/>
              <a:gd name="connsiteY1918" fmla="*/ 2098415 h 4713722"/>
              <a:gd name="connsiteX1919" fmla="*/ 8131087 w 8420175"/>
              <a:gd name="connsiteY1919" fmla="*/ 2111615 h 4713722"/>
              <a:gd name="connsiteX1920" fmla="*/ 8133259 w 8420175"/>
              <a:gd name="connsiteY1920" fmla="*/ 2109920 h 4713722"/>
              <a:gd name="connsiteX1921" fmla="*/ 8139253 w 8420175"/>
              <a:gd name="connsiteY1921" fmla="*/ 2098531 h 4713722"/>
              <a:gd name="connsiteX1922" fmla="*/ 8139253 w 8420175"/>
              <a:gd name="connsiteY1922" fmla="*/ 2098133 h 4713722"/>
              <a:gd name="connsiteX1923" fmla="*/ 455761 w 8420175"/>
              <a:gd name="connsiteY1923" fmla="*/ 2089079 h 4713722"/>
              <a:gd name="connsiteX1924" fmla="*/ 452916 w 8420175"/>
              <a:gd name="connsiteY1924" fmla="*/ 2091864 h 4713722"/>
              <a:gd name="connsiteX1925" fmla="*/ 454942 w 8420175"/>
              <a:gd name="connsiteY1925" fmla="*/ 2093896 h 4713722"/>
              <a:gd name="connsiteX1926" fmla="*/ 455761 w 8420175"/>
              <a:gd name="connsiteY1926" fmla="*/ 2095939 h 4713722"/>
              <a:gd name="connsiteX1927" fmla="*/ 588119 w 8420175"/>
              <a:gd name="connsiteY1927" fmla="*/ 2083125 h 4713722"/>
              <a:gd name="connsiteX1928" fmla="*/ 588119 w 8420175"/>
              <a:gd name="connsiteY1928" fmla="*/ 2085608 h 4713722"/>
              <a:gd name="connsiteX1929" fmla="*/ 588792 w 8420175"/>
              <a:gd name="connsiteY1929" fmla="*/ 2084809 h 4713722"/>
              <a:gd name="connsiteX1930" fmla="*/ 484077 w 8420175"/>
              <a:gd name="connsiteY1930" fmla="*/ 2078977 h 4713722"/>
              <a:gd name="connsiteX1931" fmla="*/ 484231 w 8420175"/>
              <a:gd name="connsiteY1931" fmla="*/ 2079528 h 4713722"/>
              <a:gd name="connsiteX1932" fmla="*/ 484334 w 8420175"/>
              <a:gd name="connsiteY1932" fmla="*/ 2079171 h 4713722"/>
              <a:gd name="connsiteX1933" fmla="*/ 375539 w 8420175"/>
              <a:gd name="connsiteY1933" fmla="*/ 2075036 h 4713722"/>
              <a:gd name="connsiteX1934" fmla="*/ 374373 w 8420175"/>
              <a:gd name="connsiteY1934" fmla="*/ 2078553 h 4713722"/>
              <a:gd name="connsiteX1935" fmla="*/ 375234 w 8420175"/>
              <a:gd name="connsiteY1935" fmla="*/ 2078553 h 4713722"/>
              <a:gd name="connsiteX1936" fmla="*/ 375598 w 8420175"/>
              <a:gd name="connsiteY1936" fmla="*/ 2078553 h 4713722"/>
              <a:gd name="connsiteX1937" fmla="*/ 375598 w 8420175"/>
              <a:gd name="connsiteY1937" fmla="*/ 2075096 h 4713722"/>
              <a:gd name="connsiteX1938" fmla="*/ 456551 w 8420175"/>
              <a:gd name="connsiteY1938" fmla="*/ 2067348 h 4713722"/>
              <a:gd name="connsiteX1939" fmla="*/ 457793 w 8420175"/>
              <a:gd name="connsiteY1939" fmla="*/ 2076806 h 4713722"/>
              <a:gd name="connsiteX1940" fmla="*/ 455005 w 8420175"/>
              <a:gd name="connsiteY1940" fmla="*/ 2079528 h 4713722"/>
              <a:gd name="connsiteX1941" fmla="*/ 465250 w 8420175"/>
              <a:gd name="connsiteY1941" fmla="*/ 2079528 h 4713722"/>
              <a:gd name="connsiteX1942" fmla="*/ 551252 w 8420175"/>
              <a:gd name="connsiteY1942" fmla="*/ 2059795 h 4713722"/>
              <a:gd name="connsiteX1943" fmla="*/ 550750 w 8420175"/>
              <a:gd name="connsiteY1943" fmla="*/ 2061597 h 4713722"/>
              <a:gd name="connsiteX1944" fmla="*/ 551920 w 8420175"/>
              <a:gd name="connsiteY1944" fmla="*/ 2059835 h 4713722"/>
              <a:gd name="connsiteX1945" fmla="*/ 516733 w 8420175"/>
              <a:gd name="connsiteY1945" fmla="*/ 2054488 h 4713722"/>
              <a:gd name="connsiteX1946" fmla="*/ 516532 w 8420175"/>
              <a:gd name="connsiteY1946" fmla="*/ 2055857 h 4713722"/>
              <a:gd name="connsiteX1947" fmla="*/ 516939 w 8420175"/>
              <a:gd name="connsiteY1947" fmla="*/ 2055314 h 4713722"/>
              <a:gd name="connsiteX1948" fmla="*/ 8153743 w 8420175"/>
              <a:gd name="connsiteY1948" fmla="*/ 2049615 h 4713722"/>
              <a:gd name="connsiteX1949" fmla="*/ 8153381 w 8420175"/>
              <a:gd name="connsiteY1949" fmla="*/ 2049974 h 4713722"/>
              <a:gd name="connsiteX1950" fmla="*/ 8156889 w 8420175"/>
              <a:gd name="connsiteY1950" fmla="*/ 2068491 h 4713722"/>
              <a:gd name="connsiteX1951" fmla="*/ 8043065 w 8420175"/>
              <a:gd name="connsiteY1951" fmla="*/ 2034123 h 4713722"/>
              <a:gd name="connsiteX1952" fmla="*/ 8039243 w 8420175"/>
              <a:gd name="connsiteY1952" fmla="*/ 2036416 h 4713722"/>
              <a:gd name="connsiteX1953" fmla="*/ 8039361 w 8420175"/>
              <a:gd name="connsiteY1953" fmla="*/ 2036597 h 4713722"/>
              <a:gd name="connsiteX1954" fmla="*/ 8038942 w 8420175"/>
              <a:gd name="connsiteY1954" fmla="*/ 2036597 h 4713722"/>
              <a:gd name="connsiteX1955" fmla="*/ 8038939 w 8420175"/>
              <a:gd name="connsiteY1955" fmla="*/ 2036599 h 4713722"/>
              <a:gd name="connsiteX1956" fmla="*/ 8038937 w 8420175"/>
              <a:gd name="connsiteY1956" fmla="*/ 2036597 h 4713722"/>
              <a:gd name="connsiteX1957" fmla="*/ 8027435 w 8420175"/>
              <a:gd name="connsiteY1957" fmla="*/ 2036597 h 4713722"/>
              <a:gd name="connsiteX1958" fmla="*/ 8027221 w 8420175"/>
              <a:gd name="connsiteY1958" fmla="*/ 2037346 h 4713722"/>
              <a:gd name="connsiteX1959" fmla="*/ 8038162 w 8420175"/>
              <a:gd name="connsiteY1959" fmla="*/ 2037346 h 4713722"/>
              <a:gd name="connsiteX1960" fmla="*/ 8045429 w 8420175"/>
              <a:gd name="connsiteY1960" fmla="*/ 2046837 h 4713722"/>
              <a:gd name="connsiteX1961" fmla="*/ 8046077 w 8420175"/>
              <a:gd name="connsiteY1961" fmla="*/ 2047035 h 4713722"/>
              <a:gd name="connsiteX1962" fmla="*/ 8039360 w 8420175"/>
              <a:gd name="connsiteY1962" fmla="*/ 2036809 h 4713722"/>
              <a:gd name="connsiteX1963" fmla="*/ 8137214 w 8420175"/>
              <a:gd name="connsiteY1963" fmla="*/ 2021050 h 4713722"/>
              <a:gd name="connsiteX1964" fmla="*/ 8137143 w 8420175"/>
              <a:gd name="connsiteY1964" fmla="*/ 2021080 h 4713722"/>
              <a:gd name="connsiteX1965" fmla="*/ 8137255 w 8420175"/>
              <a:gd name="connsiteY1965" fmla="*/ 2021133 h 4713722"/>
              <a:gd name="connsiteX1966" fmla="*/ 439958 w 8420175"/>
              <a:gd name="connsiteY1966" fmla="*/ 2017512 h 4713722"/>
              <a:gd name="connsiteX1967" fmla="*/ 439091 w 8420175"/>
              <a:gd name="connsiteY1967" fmla="*/ 2023636 h 4713722"/>
              <a:gd name="connsiteX1968" fmla="*/ 440340 w 8420175"/>
              <a:gd name="connsiteY1968" fmla="*/ 2019239 h 4713722"/>
              <a:gd name="connsiteX1969" fmla="*/ 578630 w 8420175"/>
              <a:gd name="connsiteY1969" fmla="*/ 2007748 h 4713722"/>
              <a:gd name="connsiteX1970" fmla="*/ 578630 w 8420175"/>
              <a:gd name="connsiteY1970" fmla="*/ 2011546 h 4713722"/>
              <a:gd name="connsiteX1971" fmla="*/ 579307 w 8420175"/>
              <a:gd name="connsiteY1971" fmla="*/ 2008834 h 4713722"/>
              <a:gd name="connsiteX1972" fmla="*/ 580615 w 8420175"/>
              <a:gd name="connsiteY1972" fmla="*/ 2008834 h 4713722"/>
              <a:gd name="connsiteX1973" fmla="*/ 7947081 w 8420175"/>
              <a:gd name="connsiteY1973" fmla="*/ 2006776 h 4713722"/>
              <a:gd name="connsiteX1974" fmla="*/ 7949093 w 8420175"/>
              <a:gd name="connsiteY1974" fmla="*/ 2008013 h 4713722"/>
              <a:gd name="connsiteX1975" fmla="*/ 7961439 w 8420175"/>
              <a:gd name="connsiteY1975" fmla="*/ 2010683 h 4713722"/>
              <a:gd name="connsiteX1976" fmla="*/ 432502 w 8420175"/>
              <a:gd name="connsiteY1976" fmla="*/ 2001664 h 4713722"/>
              <a:gd name="connsiteX1977" fmla="*/ 429831 w 8420175"/>
              <a:gd name="connsiteY1977" fmla="*/ 2004827 h 4713722"/>
              <a:gd name="connsiteX1978" fmla="*/ 423156 w 8420175"/>
              <a:gd name="connsiteY1978" fmla="*/ 2038568 h 4713722"/>
              <a:gd name="connsiteX1979" fmla="*/ 423589 w 8420175"/>
              <a:gd name="connsiteY1979" fmla="*/ 2038396 h 4713722"/>
              <a:gd name="connsiteX1980" fmla="*/ 432502 w 8420175"/>
              <a:gd name="connsiteY1980" fmla="*/ 2012623 h 4713722"/>
              <a:gd name="connsiteX1981" fmla="*/ 569802 w 8420175"/>
              <a:gd name="connsiteY1981" fmla="*/ 1994247 h 4713722"/>
              <a:gd name="connsiteX1982" fmla="*/ 564595 w 8420175"/>
              <a:gd name="connsiteY1982" fmla="*/ 2002635 h 4713722"/>
              <a:gd name="connsiteX1983" fmla="*/ 564389 w 8420175"/>
              <a:gd name="connsiteY1983" fmla="*/ 2001814 h 4713722"/>
              <a:gd name="connsiteX1984" fmla="*/ 564092 w 8420175"/>
              <a:gd name="connsiteY1984" fmla="*/ 2002898 h 4713722"/>
              <a:gd name="connsiteX1985" fmla="*/ 564331 w 8420175"/>
              <a:gd name="connsiteY1985" fmla="*/ 2002996 h 4713722"/>
              <a:gd name="connsiteX1986" fmla="*/ 564395 w 8420175"/>
              <a:gd name="connsiteY1986" fmla="*/ 2002988 h 4713722"/>
              <a:gd name="connsiteX1987" fmla="*/ 569140 w 8420175"/>
              <a:gd name="connsiteY1987" fmla="*/ 1998229 h 4713722"/>
              <a:gd name="connsiteX1988" fmla="*/ 493699 w 8420175"/>
              <a:gd name="connsiteY1988" fmla="*/ 1974407 h 4713722"/>
              <a:gd name="connsiteX1989" fmla="*/ 493720 w 8420175"/>
              <a:gd name="connsiteY1989" fmla="*/ 1974470 h 4713722"/>
              <a:gd name="connsiteX1990" fmla="*/ 497621 w 8420175"/>
              <a:gd name="connsiteY1990" fmla="*/ 1974470 h 4713722"/>
              <a:gd name="connsiteX1991" fmla="*/ 497625 w 8420175"/>
              <a:gd name="connsiteY1991" fmla="*/ 1974407 h 4713722"/>
              <a:gd name="connsiteX1992" fmla="*/ 298675 w 8420175"/>
              <a:gd name="connsiteY1992" fmla="*/ 1945928 h 4713722"/>
              <a:gd name="connsiteX1993" fmla="*/ 299523 w 8420175"/>
              <a:gd name="connsiteY1993" fmla="*/ 1946854 h 4713722"/>
              <a:gd name="connsiteX1994" fmla="*/ 299099 w 8420175"/>
              <a:gd name="connsiteY1994" fmla="*/ 1946001 h 4713722"/>
              <a:gd name="connsiteX1995" fmla="*/ 299019 w 8420175"/>
              <a:gd name="connsiteY1995" fmla="*/ 1945928 h 4713722"/>
              <a:gd name="connsiteX1996" fmla="*/ 258474 w 8420175"/>
              <a:gd name="connsiteY1996" fmla="*/ 1926132 h 4713722"/>
              <a:gd name="connsiteX1997" fmla="*/ 255781 w 8420175"/>
              <a:gd name="connsiteY1997" fmla="*/ 1926897 h 4713722"/>
              <a:gd name="connsiteX1998" fmla="*/ 256541 w 8420175"/>
              <a:gd name="connsiteY1998" fmla="*/ 1927359 h 4713722"/>
              <a:gd name="connsiteX1999" fmla="*/ 257090 w 8420175"/>
              <a:gd name="connsiteY1999" fmla="*/ 1926871 h 4713722"/>
              <a:gd name="connsiteX2000" fmla="*/ 393159 w 8420175"/>
              <a:gd name="connsiteY2000" fmla="*/ 1921598 h 4713722"/>
              <a:gd name="connsiteX2001" fmla="*/ 393317 w 8420175"/>
              <a:gd name="connsiteY2001" fmla="*/ 1922175 h 4713722"/>
              <a:gd name="connsiteX2002" fmla="*/ 392068 w 8420175"/>
              <a:gd name="connsiteY2002" fmla="*/ 1923015 h 4713722"/>
              <a:gd name="connsiteX2003" fmla="*/ 393578 w 8420175"/>
              <a:gd name="connsiteY2003" fmla="*/ 1922720 h 4713722"/>
              <a:gd name="connsiteX2004" fmla="*/ 394615 w 8420175"/>
              <a:gd name="connsiteY2004" fmla="*/ 1922720 h 4713722"/>
              <a:gd name="connsiteX2005" fmla="*/ 393578 w 8420175"/>
              <a:gd name="connsiteY2005" fmla="*/ 1921921 h 4713722"/>
              <a:gd name="connsiteX2006" fmla="*/ 400210 w 8420175"/>
              <a:gd name="connsiteY2006" fmla="*/ 1919895 h 4713722"/>
              <a:gd name="connsiteX2007" fmla="*/ 398239 w 8420175"/>
              <a:gd name="connsiteY2007" fmla="*/ 1921921 h 4713722"/>
              <a:gd name="connsiteX2008" fmla="*/ 397204 w 8420175"/>
              <a:gd name="connsiteY2008" fmla="*/ 1922720 h 4713722"/>
              <a:gd name="connsiteX2009" fmla="*/ 398373 w 8420175"/>
              <a:gd name="connsiteY2009" fmla="*/ 1922720 h 4713722"/>
              <a:gd name="connsiteX2010" fmla="*/ 398967 w 8420175"/>
              <a:gd name="connsiteY2010" fmla="*/ 1925629 h 4713722"/>
              <a:gd name="connsiteX2011" fmla="*/ 398650 w 8420175"/>
              <a:gd name="connsiteY2011" fmla="*/ 1923000 h 4713722"/>
              <a:gd name="connsiteX2012" fmla="*/ 343932 w 8420175"/>
              <a:gd name="connsiteY2012" fmla="*/ 1886570 h 4713722"/>
              <a:gd name="connsiteX2013" fmla="*/ 345822 w 8420175"/>
              <a:gd name="connsiteY2013" fmla="*/ 1897805 h 4713722"/>
              <a:gd name="connsiteX2014" fmla="*/ 344948 w 8420175"/>
              <a:gd name="connsiteY2014" fmla="*/ 1887159 h 4713722"/>
              <a:gd name="connsiteX2015" fmla="*/ 394057 w 8420175"/>
              <a:gd name="connsiteY2015" fmla="*/ 1873949 h 4713722"/>
              <a:gd name="connsiteX2016" fmla="*/ 393197 w 8420175"/>
              <a:gd name="connsiteY2016" fmla="*/ 1875321 h 4713722"/>
              <a:gd name="connsiteX2017" fmla="*/ 396210 w 8420175"/>
              <a:gd name="connsiteY2017" fmla="*/ 1875420 h 4713722"/>
              <a:gd name="connsiteX2018" fmla="*/ 372511 w 8420175"/>
              <a:gd name="connsiteY2018" fmla="*/ 1871018 h 4713722"/>
              <a:gd name="connsiteX2019" fmla="*/ 369865 w 8420175"/>
              <a:gd name="connsiteY2019" fmla="*/ 1873182 h 4713722"/>
              <a:gd name="connsiteX2020" fmla="*/ 371497 w 8420175"/>
              <a:gd name="connsiteY2020" fmla="*/ 1877084 h 4713722"/>
              <a:gd name="connsiteX2021" fmla="*/ 289386 w 8420175"/>
              <a:gd name="connsiteY2021" fmla="*/ 1870204 h 4713722"/>
              <a:gd name="connsiteX2022" fmla="*/ 290626 w 8420175"/>
              <a:gd name="connsiteY2022" fmla="*/ 1871787 h 4713722"/>
              <a:gd name="connsiteX2023" fmla="*/ 290713 w 8420175"/>
              <a:gd name="connsiteY2023" fmla="*/ 1871492 h 4713722"/>
              <a:gd name="connsiteX2024" fmla="*/ 358529 w 8420175"/>
              <a:gd name="connsiteY2024" fmla="*/ 1861855 h 4713722"/>
              <a:gd name="connsiteX2025" fmla="*/ 359355 w 8420175"/>
              <a:gd name="connsiteY2025" fmla="*/ 1868919 h 4713722"/>
              <a:gd name="connsiteX2026" fmla="*/ 360483 w 8420175"/>
              <a:gd name="connsiteY2026" fmla="*/ 1865508 h 4713722"/>
              <a:gd name="connsiteX2027" fmla="*/ 331078 w 8420175"/>
              <a:gd name="connsiteY2027" fmla="*/ 1844079 h 4713722"/>
              <a:gd name="connsiteX2028" fmla="*/ 330126 w 8420175"/>
              <a:gd name="connsiteY2028" fmla="*/ 1846136 h 4713722"/>
              <a:gd name="connsiteX2029" fmla="*/ 332552 w 8420175"/>
              <a:gd name="connsiteY2029" fmla="*/ 1855993 h 4713722"/>
              <a:gd name="connsiteX2030" fmla="*/ 335470 w 8420175"/>
              <a:gd name="connsiteY2030" fmla="*/ 1859225 h 4713722"/>
              <a:gd name="connsiteX2031" fmla="*/ 332340 w 8420175"/>
              <a:gd name="connsiteY2031" fmla="*/ 1846619 h 4713722"/>
              <a:gd name="connsiteX2032" fmla="*/ 278012 w 8420175"/>
              <a:gd name="connsiteY2032" fmla="*/ 1840945 h 4713722"/>
              <a:gd name="connsiteX2033" fmla="*/ 279700 w 8420175"/>
              <a:gd name="connsiteY2033" fmla="*/ 1842346 h 4713722"/>
              <a:gd name="connsiteX2034" fmla="*/ 279700 w 8420175"/>
              <a:gd name="connsiteY2034" fmla="*/ 1861185 h 4713722"/>
              <a:gd name="connsiteX2035" fmla="*/ 279701 w 8420175"/>
              <a:gd name="connsiteY2035" fmla="*/ 1861187 h 4713722"/>
              <a:gd name="connsiteX2036" fmla="*/ 279700 w 8420175"/>
              <a:gd name="connsiteY2036" fmla="*/ 1861188 h 4713722"/>
              <a:gd name="connsiteX2037" fmla="*/ 279700 w 8420175"/>
              <a:gd name="connsiteY2037" fmla="*/ 1861403 h 4713722"/>
              <a:gd name="connsiteX2038" fmla="*/ 282699 w 8420175"/>
              <a:gd name="connsiteY2038" fmla="*/ 1863701 h 4713722"/>
              <a:gd name="connsiteX2039" fmla="*/ 279701 w 8420175"/>
              <a:gd name="connsiteY2039" fmla="*/ 1860786 h 4713722"/>
              <a:gd name="connsiteX2040" fmla="*/ 279701 w 8420175"/>
              <a:gd name="connsiteY2040" fmla="*/ 1842141 h 4713722"/>
              <a:gd name="connsiteX2041" fmla="*/ 280816 w 8420175"/>
              <a:gd name="connsiteY2041" fmla="*/ 1841952 h 4713722"/>
              <a:gd name="connsiteX2042" fmla="*/ 279547 w 8420175"/>
              <a:gd name="connsiteY2042" fmla="*/ 1841252 h 4713722"/>
              <a:gd name="connsiteX2043" fmla="*/ 358732 w 8420175"/>
              <a:gd name="connsiteY2043" fmla="*/ 1838044 h 4713722"/>
              <a:gd name="connsiteX2044" fmla="*/ 357006 w 8420175"/>
              <a:gd name="connsiteY2044" fmla="*/ 1839993 h 4713722"/>
              <a:gd name="connsiteX2045" fmla="*/ 356377 w 8420175"/>
              <a:gd name="connsiteY2045" fmla="*/ 1843430 h 4713722"/>
              <a:gd name="connsiteX2046" fmla="*/ 356506 w 8420175"/>
              <a:gd name="connsiteY2046" fmla="*/ 1844538 h 4713722"/>
              <a:gd name="connsiteX2047" fmla="*/ 255727 w 8420175"/>
              <a:gd name="connsiteY2047" fmla="*/ 1836290 h 4713722"/>
              <a:gd name="connsiteX2048" fmla="*/ 255261 w 8420175"/>
              <a:gd name="connsiteY2048" fmla="*/ 1836377 h 4713722"/>
              <a:gd name="connsiteX2049" fmla="*/ 256925 w 8420175"/>
              <a:gd name="connsiteY2049" fmla="*/ 1837284 h 4713722"/>
              <a:gd name="connsiteX2050" fmla="*/ 256925 w 8420175"/>
              <a:gd name="connsiteY2050" fmla="*/ 1841801 h 4713722"/>
              <a:gd name="connsiteX2051" fmla="*/ 261054 w 8420175"/>
              <a:gd name="connsiteY2051" fmla="*/ 1837582 h 4713722"/>
              <a:gd name="connsiteX2052" fmla="*/ 261121 w 8420175"/>
              <a:gd name="connsiteY2052" fmla="*/ 1837561 h 4713722"/>
              <a:gd name="connsiteX2053" fmla="*/ 255727 w 8420175"/>
              <a:gd name="connsiteY2053" fmla="*/ 1836480 h 4713722"/>
              <a:gd name="connsiteX2054" fmla="*/ 217767 w 8420175"/>
              <a:gd name="connsiteY2054" fmla="*/ 1826823 h 4713722"/>
              <a:gd name="connsiteX2055" fmla="*/ 212772 w 8420175"/>
              <a:gd name="connsiteY2055" fmla="*/ 1841807 h 4713722"/>
              <a:gd name="connsiteX2056" fmla="*/ 207777 w 8420175"/>
              <a:gd name="connsiteY2056" fmla="*/ 1831818 h 4713722"/>
              <a:gd name="connsiteX2057" fmla="*/ 217767 w 8420175"/>
              <a:gd name="connsiteY2057" fmla="*/ 1826823 h 4713722"/>
              <a:gd name="connsiteX2058" fmla="*/ 246151 w 8420175"/>
              <a:gd name="connsiteY2058" fmla="*/ 1810181 h 4713722"/>
              <a:gd name="connsiteX2059" fmla="*/ 243485 w 8420175"/>
              <a:gd name="connsiteY2059" fmla="*/ 1823252 h 4713722"/>
              <a:gd name="connsiteX2060" fmla="*/ 244342 w 8420175"/>
              <a:gd name="connsiteY2060" fmla="*/ 1822006 h 4713722"/>
              <a:gd name="connsiteX2061" fmla="*/ 247282 w 8420175"/>
              <a:gd name="connsiteY2061" fmla="*/ 1812604 h 4713722"/>
              <a:gd name="connsiteX2062" fmla="*/ 384357 w 8420175"/>
              <a:gd name="connsiteY2062" fmla="*/ 1788359 h 4713722"/>
              <a:gd name="connsiteX2063" fmla="*/ 383684 w 8420175"/>
              <a:gd name="connsiteY2063" fmla="*/ 1790000 h 4713722"/>
              <a:gd name="connsiteX2064" fmla="*/ 384357 w 8420175"/>
              <a:gd name="connsiteY2064" fmla="*/ 1790746 h 4713722"/>
              <a:gd name="connsiteX2065" fmla="*/ 570081 w 8420175"/>
              <a:gd name="connsiteY2065" fmla="*/ 1784431 h 4713722"/>
              <a:gd name="connsiteX2066" fmla="*/ 569584 w 8420175"/>
              <a:gd name="connsiteY2066" fmla="*/ 1785125 h 4713722"/>
              <a:gd name="connsiteX2067" fmla="*/ 570043 w 8420175"/>
              <a:gd name="connsiteY2067" fmla="*/ 1785296 h 4713722"/>
              <a:gd name="connsiteX2068" fmla="*/ 8092217 w 8420175"/>
              <a:gd name="connsiteY2068" fmla="*/ 1775053 h 4713722"/>
              <a:gd name="connsiteX2069" fmla="*/ 8091555 w 8420175"/>
              <a:gd name="connsiteY2069" fmla="*/ 1775425 h 4713722"/>
              <a:gd name="connsiteX2070" fmla="*/ 8089074 w 8420175"/>
              <a:gd name="connsiteY2070" fmla="*/ 1775930 h 4713722"/>
              <a:gd name="connsiteX2071" fmla="*/ 8091304 w 8420175"/>
              <a:gd name="connsiteY2071" fmla="*/ 1780371 h 4713722"/>
              <a:gd name="connsiteX2072" fmla="*/ 8091304 w 8420175"/>
              <a:gd name="connsiteY2072" fmla="*/ 1776110 h 4713722"/>
              <a:gd name="connsiteX2073" fmla="*/ 513311 w 8420175"/>
              <a:gd name="connsiteY2073" fmla="*/ 1774376 h 4713722"/>
              <a:gd name="connsiteX2074" fmla="*/ 512265 w 8420175"/>
              <a:gd name="connsiteY2074" fmla="*/ 1775775 h 4713722"/>
              <a:gd name="connsiteX2075" fmla="*/ 512544 w 8420175"/>
              <a:gd name="connsiteY2075" fmla="*/ 1776074 h 4713722"/>
              <a:gd name="connsiteX2076" fmla="*/ 536623 w 8420175"/>
              <a:gd name="connsiteY2076" fmla="*/ 1755861 h 4713722"/>
              <a:gd name="connsiteX2077" fmla="*/ 536156 w 8420175"/>
              <a:gd name="connsiteY2077" fmla="*/ 1756559 h 4713722"/>
              <a:gd name="connsiteX2078" fmla="*/ 536623 w 8420175"/>
              <a:gd name="connsiteY2078" fmla="*/ 1757955 h 4713722"/>
              <a:gd name="connsiteX2079" fmla="*/ 379594 w 8420175"/>
              <a:gd name="connsiteY2079" fmla="*/ 1755680 h 4713722"/>
              <a:gd name="connsiteX2080" fmla="*/ 379594 w 8420175"/>
              <a:gd name="connsiteY2080" fmla="*/ 1756499 h 4713722"/>
              <a:gd name="connsiteX2081" fmla="*/ 379552 w 8420175"/>
              <a:gd name="connsiteY2081" fmla="*/ 1756571 h 4713722"/>
              <a:gd name="connsiteX2082" fmla="*/ 380225 w 8420175"/>
              <a:gd name="connsiteY2082" fmla="*/ 1756303 h 4713722"/>
              <a:gd name="connsiteX2083" fmla="*/ 380093 w 8420175"/>
              <a:gd name="connsiteY2083" fmla="*/ 1756173 h 4713722"/>
              <a:gd name="connsiteX2084" fmla="*/ 417552 w 8420175"/>
              <a:gd name="connsiteY2084" fmla="*/ 1745633 h 4713722"/>
              <a:gd name="connsiteX2085" fmla="*/ 416981 w 8420175"/>
              <a:gd name="connsiteY2085" fmla="*/ 1747340 h 4713722"/>
              <a:gd name="connsiteX2086" fmla="*/ 416294 w 8420175"/>
              <a:gd name="connsiteY2086" fmla="*/ 1748024 h 4713722"/>
              <a:gd name="connsiteX2087" fmla="*/ 417552 w 8420175"/>
              <a:gd name="connsiteY2087" fmla="*/ 1747693 h 4713722"/>
              <a:gd name="connsiteX2088" fmla="*/ 351324 w 8420175"/>
              <a:gd name="connsiteY2088" fmla="*/ 1728797 h 4713722"/>
              <a:gd name="connsiteX2089" fmla="*/ 360194 w 8420175"/>
              <a:gd name="connsiteY2089" fmla="*/ 1742092 h 4713722"/>
              <a:gd name="connsiteX2090" fmla="*/ 369604 w 8420175"/>
              <a:gd name="connsiteY2090" fmla="*/ 1751494 h 4713722"/>
              <a:gd name="connsiteX2091" fmla="*/ 369604 w 8420175"/>
              <a:gd name="connsiteY2091" fmla="*/ 1751912 h 4713722"/>
              <a:gd name="connsiteX2092" fmla="*/ 370004 w 8420175"/>
              <a:gd name="connsiteY2092" fmla="*/ 1751704 h 4713722"/>
              <a:gd name="connsiteX2093" fmla="*/ 370048 w 8420175"/>
              <a:gd name="connsiteY2093" fmla="*/ 1751704 h 4713722"/>
              <a:gd name="connsiteX2094" fmla="*/ 370048 w 8420175"/>
              <a:gd name="connsiteY2094" fmla="*/ 1742248 h 4713722"/>
              <a:gd name="connsiteX2095" fmla="*/ 370048 w 8420175"/>
              <a:gd name="connsiteY2095" fmla="*/ 1735847 h 4713722"/>
              <a:gd name="connsiteX2096" fmla="*/ 368912 w 8420175"/>
              <a:gd name="connsiteY2096" fmla="*/ 1732481 h 4713722"/>
              <a:gd name="connsiteX2097" fmla="*/ 365164 w 8420175"/>
              <a:gd name="connsiteY2097" fmla="*/ 1732481 h 4713722"/>
              <a:gd name="connsiteX2098" fmla="*/ 357229 w 8420175"/>
              <a:gd name="connsiteY2098" fmla="*/ 1730039 h 4713722"/>
              <a:gd name="connsiteX2099" fmla="*/ 453097 w 8420175"/>
              <a:gd name="connsiteY2099" fmla="*/ 1728348 h 4713722"/>
              <a:gd name="connsiteX2100" fmla="*/ 455438 w 8420175"/>
              <a:gd name="connsiteY2100" fmla="*/ 1737748 h 4713722"/>
              <a:gd name="connsiteX2101" fmla="*/ 456499 w 8420175"/>
              <a:gd name="connsiteY2101" fmla="*/ 1738457 h 4713722"/>
              <a:gd name="connsiteX2102" fmla="*/ 8228876 w 8420175"/>
              <a:gd name="connsiteY2102" fmla="*/ 1719136 h 4713722"/>
              <a:gd name="connsiteX2103" fmla="*/ 8228801 w 8420175"/>
              <a:gd name="connsiteY2103" fmla="*/ 1719319 h 4713722"/>
              <a:gd name="connsiteX2104" fmla="*/ 8228827 w 8420175"/>
              <a:gd name="connsiteY2104" fmla="*/ 1719345 h 4713722"/>
              <a:gd name="connsiteX2105" fmla="*/ 8228943 w 8420175"/>
              <a:gd name="connsiteY2105" fmla="*/ 1719202 h 4713722"/>
              <a:gd name="connsiteX2106" fmla="*/ 8173607 w 8420175"/>
              <a:gd name="connsiteY2106" fmla="*/ 1703744 h 4713722"/>
              <a:gd name="connsiteX2107" fmla="*/ 8172064 w 8420175"/>
              <a:gd name="connsiteY2107" fmla="*/ 1704400 h 4713722"/>
              <a:gd name="connsiteX2108" fmla="*/ 8173123 w 8420175"/>
              <a:gd name="connsiteY2108" fmla="*/ 1704400 h 4713722"/>
              <a:gd name="connsiteX2109" fmla="*/ 332038 w 8420175"/>
              <a:gd name="connsiteY2109" fmla="*/ 1699182 h 4713722"/>
              <a:gd name="connsiteX2110" fmla="*/ 332268 w 8420175"/>
              <a:gd name="connsiteY2110" fmla="*/ 1699268 h 4713722"/>
              <a:gd name="connsiteX2111" fmla="*/ 332189 w 8420175"/>
              <a:gd name="connsiteY2111" fmla="*/ 1699211 h 4713722"/>
              <a:gd name="connsiteX2112" fmla="*/ 443772 w 8420175"/>
              <a:gd name="connsiteY2112" fmla="*/ 1698688 h 4713722"/>
              <a:gd name="connsiteX2113" fmla="*/ 441086 w 8420175"/>
              <a:gd name="connsiteY2113" fmla="*/ 1704041 h 4713722"/>
              <a:gd name="connsiteX2114" fmla="*/ 441231 w 8420175"/>
              <a:gd name="connsiteY2114" fmla="*/ 1703878 h 4713722"/>
              <a:gd name="connsiteX2115" fmla="*/ 443919 w 8420175"/>
              <a:gd name="connsiteY2115" fmla="*/ 1698819 h 4713722"/>
              <a:gd name="connsiteX2116" fmla="*/ 279001 w 8420175"/>
              <a:gd name="connsiteY2116" fmla="*/ 1674960 h 4713722"/>
              <a:gd name="connsiteX2117" fmla="*/ 277320 w 8420175"/>
              <a:gd name="connsiteY2117" fmla="*/ 1675524 h 4713722"/>
              <a:gd name="connsiteX2118" fmla="*/ 279301 w 8420175"/>
              <a:gd name="connsiteY2118" fmla="*/ 1675742 h 4713722"/>
              <a:gd name="connsiteX2119" fmla="*/ 279301 w 8420175"/>
              <a:gd name="connsiteY2119" fmla="*/ 1675487 h 4713722"/>
              <a:gd name="connsiteX2120" fmla="*/ 283391 w 8420175"/>
              <a:gd name="connsiteY2120" fmla="*/ 1673201 h 4713722"/>
              <a:gd name="connsiteX2121" fmla="*/ 286292 w 8420175"/>
              <a:gd name="connsiteY2121" fmla="*/ 1684596 h 4713722"/>
              <a:gd name="connsiteX2122" fmla="*/ 285208 w 8420175"/>
              <a:gd name="connsiteY2122" fmla="*/ 1675810 h 4713722"/>
              <a:gd name="connsiteX2123" fmla="*/ 278162 w 8420175"/>
              <a:gd name="connsiteY2123" fmla="*/ 1665695 h 4713722"/>
              <a:gd name="connsiteX2124" fmla="*/ 276975 w 8420175"/>
              <a:gd name="connsiteY2124" fmla="*/ 1665796 h 4713722"/>
              <a:gd name="connsiteX2125" fmla="*/ 277920 w 8420175"/>
              <a:gd name="connsiteY2125" fmla="*/ 1669213 h 4713722"/>
              <a:gd name="connsiteX2126" fmla="*/ 281696 w 8420175"/>
              <a:gd name="connsiteY2126" fmla="*/ 1670767 h 4713722"/>
              <a:gd name="connsiteX2127" fmla="*/ 8189321 w 8420175"/>
              <a:gd name="connsiteY2127" fmla="*/ 1659634 h 4713722"/>
              <a:gd name="connsiteX2128" fmla="*/ 8189579 w 8420175"/>
              <a:gd name="connsiteY2128" fmla="*/ 1666376 h 4713722"/>
              <a:gd name="connsiteX2129" fmla="*/ 8191120 w 8420175"/>
              <a:gd name="connsiteY2129" fmla="*/ 1661447 h 4713722"/>
              <a:gd name="connsiteX2130" fmla="*/ 364280 w 8420175"/>
              <a:gd name="connsiteY2130" fmla="*/ 1652156 h 4713722"/>
              <a:gd name="connsiteX2131" fmla="*/ 364267 w 8420175"/>
              <a:gd name="connsiteY2131" fmla="*/ 1652497 h 4713722"/>
              <a:gd name="connsiteX2132" fmla="*/ 364497 w 8420175"/>
              <a:gd name="connsiteY2132" fmla="*/ 1652592 h 4713722"/>
              <a:gd name="connsiteX2133" fmla="*/ 498020 w 8420175"/>
              <a:gd name="connsiteY2133" fmla="*/ 1642210 h 4713722"/>
              <a:gd name="connsiteX2134" fmla="*/ 497643 w 8420175"/>
              <a:gd name="connsiteY2134" fmla="*/ 1642779 h 4713722"/>
              <a:gd name="connsiteX2135" fmla="*/ 497212 w 8420175"/>
              <a:gd name="connsiteY2135" fmla="*/ 1642797 h 4713722"/>
              <a:gd name="connsiteX2136" fmla="*/ 496387 w 8420175"/>
              <a:gd name="connsiteY2136" fmla="*/ 1643693 h 4713722"/>
              <a:gd name="connsiteX2137" fmla="*/ 497867 w 8420175"/>
              <a:gd name="connsiteY2137" fmla="*/ 1643021 h 4713722"/>
              <a:gd name="connsiteX2138" fmla="*/ 498395 w 8420175"/>
              <a:gd name="connsiteY2138" fmla="*/ 1643192 h 4713722"/>
              <a:gd name="connsiteX2139" fmla="*/ 497867 w 8420175"/>
              <a:gd name="connsiteY2139" fmla="*/ 1642909 h 4713722"/>
              <a:gd name="connsiteX2140" fmla="*/ 8271533 w 8420175"/>
              <a:gd name="connsiteY2140" fmla="*/ 1637750 h 4713722"/>
              <a:gd name="connsiteX2141" fmla="*/ 8266961 w 8420175"/>
              <a:gd name="connsiteY2141" fmla="*/ 1642355 h 4713722"/>
              <a:gd name="connsiteX2142" fmla="*/ 8268969 w 8420175"/>
              <a:gd name="connsiteY2142" fmla="*/ 1647209 h 4713722"/>
              <a:gd name="connsiteX2143" fmla="*/ 273046 w 8420175"/>
              <a:gd name="connsiteY2143" fmla="*/ 1636067 h 4713722"/>
              <a:gd name="connsiteX2144" fmla="*/ 269643 w 8420175"/>
              <a:gd name="connsiteY2144" fmla="*/ 1639704 h 4713722"/>
              <a:gd name="connsiteX2145" fmla="*/ 266352 w 8420175"/>
              <a:gd name="connsiteY2145" fmla="*/ 1660637 h 4713722"/>
              <a:gd name="connsiteX2146" fmla="*/ 267657 w 8420175"/>
              <a:gd name="connsiteY2146" fmla="*/ 1660637 h 4713722"/>
              <a:gd name="connsiteX2147" fmla="*/ 8267498 w 8420175"/>
              <a:gd name="connsiteY2147" fmla="*/ 1605124 h 4713722"/>
              <a:gd name="connsiteX2148" fmla="*/ 8268653 w 8420175"/>
              <a:gd name="connsiteY2148" fmla="*/ 1614399 h 4713722"/>
              <a:gd name="connsiteX2149" fmla="*/ 8269923 w 8420175"/>
              <a:gd name="connsiteY2149" fmla="*/ 1607754 h 4713722"/>
              <a:gd name="connsiteX2150" fmla="*/ 530492 w 8420175"/>
              <a:gd name="connsiteY2150" fmla="*/ 1585721 h 4713722"/>
              <a:gd name="connsiteX2151" fmla="*/ 530231 w 8420175"/>
              <a:gd name="connsiteY2151" fmla="*/ 1588288 h 4713722"/>
              <a:gd name="connsiteX2152" fmla="*/ 530848 w 8420175"/>
              <a:gd name="connsiteY2152" fmla="*/ 1589509 h 4713722"/>
              <a:gd name="connsiteX2153" fmla="*/ 446802 w 8420175"/>
              <a:gd name="connsiteY2153" fmla="*/ 1583568 h 4713722"/>
              <a:gd name="connsiteX2154" fmla="*/ 445339 w 8420175"/>
              <a:gd name="connsiteY2154" fmla="*/ 1584418 h 4713722"/>
              <a:gd name="connsiteX2155" fmla="*/ 444826 w 8420175"/>
              <a:gd name="connsiteY2155" fmla="*/ 1584285 h 4713722"/>
              <a:gd name="connsiteX2156" fmla="*/ 445465 w 8420175"/>
              <a:gd name="connsiteY2156" fmla="*/ 1585247 h 4713722"/>
              <a:gd name="connsiteX2157" fmla="*/ 445522 w 8420175"/>
              <a:gd name="connsiteY2157" fmla="*/ 1585203 h 4713722"/>
              <a:gd name="connsiteX2158" fmla="*/ 445522 w 8420175"/>
              <a:gd name="connsiteY2158" fmla="*/ 1584918 h 4713722"/>
              <a:gd name="connsiteX2159" fmla="*/ 8189753 w 8420175"/>
              <a:gd name="connsiteY2159" fmla="*/ 1561866 h 4713722"/>
              <a:gd name="connsiteX2160" fmla="*/ 8189753 w 8420175"/>
              <a:gd name="connsiteY2160" fmla="*/ 1567713 h 4713722"/>
              <a:gd name="connsiteX2161" fmla="*/ 8191120 w 8420175"/>
              <a:gd name="connsiteY2161" fmla="*/ 1565993 h 4713722"/>
              <a:gd name="connsiteX2162" fmla="*/ 502510 w 8420175"/>
              <a:gd name="connsiteY2162" fmla="*/ 1548725 h 4713722"/>
              <a:gd name="connsiteX2163" fmla="*/ 502254 w 8420175"/>
              <a:gd name="connsiteY2163" fmla="*/ 1548984 h 4713722"/>
              <a:gd name="connsiteX2164" fmla="*/ 502100 w 8420175"/>
              <a:gd name="connsiteY2164" fmla="*/ 1550921 h 4713722"/>
              <a:gd name="connsiteX2165" fmla="*/ 494184 w 8420175"/>
              <a:gd name="connsiteY2165" fmla="*/ 1541809 h 4713722"/>
              <a:gd name="connsiteX2166" fmla="*/ 493977 w 8420175"/>
              <a:gd name="connsiteY2166" fmla="*/ 1543088 h 4713722"/>
              <a:gd name="connsiteX2167" fmla="*/ 494184 w 8420175"/>
              <a:gd name="connsiteY2167" fmla="*/ 1542879 h 4713722"/>
              <a:gd name="connsiteX2168" fmla="*/ 493620 w 8420175"/>
              <a:gd name="connsiteY2168" fmla="*/ 1530571 h 4713722"/>
              <a:gd name="connsiteX2169" fmla="*/ 492767 w 8420175"/>
              <a:gd name="connsiteY2169" fmla="*/ 1542728 h 4713722"/>
              <a:gd name="connsiteX2170" fmla="*/ 491160 w 8420175"/>
              <a:gd name="connsiteY2170" fmla="*/ 1545926 h 4713722"/>
              <a:gd name="connsiteX2171" fmla="*/ 493969 w 8420175"/>
              <a:gd name="connsiteY2171" fmla="*/ 1543096 h 4713722"/>
              <a:gd name="connsiteX2172" fmla="*/ 538295 w 8420175"/>
              <a:gd name="connsiteY2172" fmla="*/ 1509046 h 4713722"/>
              <a:gd name="connsiteX2173" fmla="*/ 539802 w 8420175"/>
              <a:gd name="connsiteY2173" fmla="*/ 1515114 h 4713722"/>
              <a:gd name="connsiteX2174" fmla="*/ 541277 w 8420175"/>
              <a:gd name="connsiteY2174" fmla="*/ 1514410 h 4713722"/>
              <a:gd name="connsiteX2175" fmla="*/ 507455 w 8420175"/>
              <a:gd name="connsiteY2175" fmla="*/ 1509026 h 4713722"/>
              <a:gd name="connsiteX2176" fmla="*/ 507343 w 8420175"/>
              <a:gd name="connsiteY2176" fmla="*/ 1509092 h 4713722"/>
              <a:gd name="connsiteX2177" fmla="*/ 507194 w 8420175"/>
              <a:gd name="connsiteY2177" fmla="*/ 1509290 h 4713722"/>
              <a:gd name="connsiteX2178" fmla="*/ 507455 w 8420175"/>
              <a:gd name="connsiteY2178" fmla="*/ 1509377 h 4713722"/>
              <a:gd name="connsiteX2179" fmla="*/ 8218285 w 8420175"/>
              <a:gd name="connsiteY2179" fmla="*/ 1504164 h 4713722"/>
              <a:gd name="connsiteX2180" fmla="*/ 8218285 w 8420175"/>
              <a:gd name="connsiteY2180" fmla="*/ 1504586 h 4713722"/>
              <a:gd name="connsiteX2181" fmla="*/ 8219425 w 8420175"/>
              <a:gd name="connsiteY2181" fmla="*/ 1504666 h 4713722"/>
              <a:gd name="connsiteX2182" fmla="*/ 8219412 w 8420175"/>
              <a:gd name="connsiteY2182" fmla="*/ 1504654 h 4713722"/>
              <a:gd name="connsiteX2183" fmla="*/ 521444 w 8420175"/>
              <a:gd name="connsiteY2183" fmla="*/ 1495165 h 4713722"/>
              <a:gd name="connsiteX2184" fmla="*/ 521122 w 8420175"/>
              <a:gd name="connsiteY2184" fmla="*/ 1495699 h 4713722"/>
              <a:gd name="connsiteX2185" fmla="*/ 521788 w 8420175"/>
              <a:gd name="connsiteY2185" fmla="*/ 1495477 h 4713722"/>
              <a:gd name="connsiteX2186" fmla="*/ 531342 w 8420175"/>
              <a:gd name="connsiteY2186" fmla="*/ 1481597 h 4713722"/>
              <a:gd name="connsiteX2187" fmla="*/ 531342 w 8420175"/>
              <a:gd name="connsiteY2187" fmla="*/ 1485857 h 4713722"/>
              <a:gd name="connsiteX2188" fmla="*/ 532287 w 8420175"/>
              <a:gd name="connsiteY2188" fmla="*/ 1487896 h 4713722"/>
              <a:gd name="connsiteX2189" fmla="*/ 531998 w 8420175"/>
              <a:gd name="connsiteY2189" fmla="*/ 1483374 h 4713722"/>
              <a:gd name="connsiteX2190" fmla="*/ 607226 w 8420175"/>
              <a:gd name="connsiteY2190" fmla="*/ 1470911 h 4713722"/>
              <a:gd name="connsiteX2191" fmla="*/ 607265 w 8420175"/>
              <a:gd name="connsiteY2191" fmla="*/ 1471281 h 4713722"/>
              <a:gd name="connsiteX2192" fmla="*/ 607421 w 8420175"/>
              <a:gd name="connsiteY2192" fmla="*/ 1471063 h 4713722"/>
              <a:gd name="connsiteX2193" fmla="*/ 8063698 w 8420175"/>
              <a:gd name="connsiteY2193" fmla="*/ 1464680 h 4713722"/>
              <a:gd name="connsiteX2194" fmla="*/ 8061596 w 8420175"/>
              <a:gd name="connsiteY2194" fmla="*/ 1466772 h 4713722"/>
              <a:gd name="connsiteX2195" fmla="*/ 8065663 w 8420175"/>
              <a:gd name="connsiteY2195" fmla="*/ 1466368 h 4713722"/>
              <a:gd name="connsiteX2196" fmla="*/ 8064584 w 8420175"/>
              <a:gd name="connsiteY2196" fmla="*/ 1465859 h 4713722"/>
              <a:gd name="connsiteX2197" fmla="*/ 8109285 w 8420175"/>
              <a:gd name="connsiteY2197" fmla="*/ 1461349 h 4713722"/>
              <a:gd name="connsiteX2198" fmla="*/ 8108271 w 8420175"/>
              <a:gd name="connsiteY2198" fmla="*/ 1461681 h 4713722"/>
              <a:gd name="connsiteX2199" fmla="*/ 8109327 w 8420175"/>
              <a:gd name="connsiteY2199" fmla="*/ 1462012 h 4713722"/>
              <a:gd name="connsiteX2200" fmla="*/ 8109285 w 8420175"/>
              <a:gd name="connsiteY2200" fmla="*/ 1461846 h 4713722"/>
              <a:gd name="connsiteX2201" fmla="*/ 8115911 w 8420175"/>
              <a:gd name="connsiteY2201" fmla="*/ 1450258 h 4713722"/>
              <a:gd name="connsiteX2202" fmla="*/ 8114070 w 8420175"/>
              <a:gd name="connsiteY2202" fmla="*/ 1452383 h 4713722"/>
              <a:gd name="connsiteX2203" fmla="*/ 8117801 w 8420175"/>
              <a:gd name="connsiteY2203" fmla="*/ 1457920 h 4713722"/>
              <a:gd name="connsiteX2204" fmla="*/ 8115279 w 8420175"/>
              <a:gd name="connsiteY2204" fmla="*/ 1452903 h 4713722"/>
              <a:gd name="connsiteX2205" fmla="*/ 612560 w 8420175"/>
              <a:gd name="connsiteY2205" fmla="*/ 1418521 h 4713722"/>
              <a:gd name="connsiteX2206" fmla="*/ 611069 w 8420175"/>
              <a:gd name="connsiteY2206" fmla="*/ 1419433 h 4713722"/>
              <a:gd name="connsiteX2207" fmla="*/ 612200 w 8420175"/>
              <a:gd name="connsiteY2207" fmla="*/ 1419261 h 4713722"/>
              <a:gd name="connsiteX2208" fmla="*/ 612100 w 8420175"/>
              <a:gd name="connsiteY2208" fmla="*/ 1421551 h 4713722"/>
              <a:gd name="connsiteX2209" fmla="*/ 612505 w 8420175"/>
              <a:gd name="connsiteY2209" fmla="*/ 1420025 h 4713722"/>
              <a:gd name="connsiteX2210" fmla="*/ 614008 w 8420175"/>
              <a:gd name="connsiteY2210" fmla="*/ 1418521 h 4713722"/>
              <a:gd name="connsiteX2211" fmla="*/ 8183951 w 8420175"/>
              <a:gd name="connsiteY2211" fmla="*/ 1416905 h 4713722"/>
              <a:gd name="connsiteX2212" fmla="*/ 8183191 w 8420175"/>
              <a:gd name="connsiteY2212" fmla="*/ 1417206 h 4713722"/>
              <a:gd name="connsiteX2213" fmla="*/ 8183540 w 8420175"/>
              <a:gd name="connsiteY2213" fmla="*/ 1417353 h 4713722"/>
              <a:gd name="connsiteX2214" fmla="*/ 8012890 w 8420175"/>
              <a:gd name="connsiteY2214" fmla="*/ 1409480 h 4713722"/>
              <a:gd name="connsiteX2215" fmla="*/ 8014285 w 8420175"/>
              <a:gd name="connsiteY2215" fmla="*/ 1422386 h 4713722"/>
              <a:gd name="connsiteX2216" fmla="*/ 8015663 w 8420175"/>
              <a:gd name="connsiteY2216" fmla="*/ 1415030 h 4713722"/>
              <a:gd name="connsiteX2217" fmla="*/ 8204043 w 8420175"/>
              <a:gd name="connsiteY2217" fmla="*/ 1399722 h 4713722"/>
              <a:gd name="connsiteX2218" fmla="*/ 8204221 w 8420175"/>
              <a:gd name="connsiteY2218" fmla="*/ 1401695 h 4713722"/>
              <a:gd name="connsiteX2219" fmla="*/ 8204972 w 8420175"/>
              <a:gd name="connsiteY2219" fmla="*/ 1400334 h 4713722"/>
              <a:gd name="connsiteX2220" fmla="*/ 620253 w 8420175"/>
              <a:gd name="connsiteY2220" fmla="*/ 1389395 h 4713722"/>
              <a:gd name="connsiteX2221" fmla="*/ 616416 w 8420175"/>
              <a:gd name="connsiteY2221" fmla="*/ 1413341 h 4713722"/>
              <a:gd name="connsiteX2222" fmla="*/ 617337 w 8420175"/>
              <a:gd name="connsiteY2222" fmla="*/ 1413711 h 4713722"/>
              <a:gd name="connsiteX2223" fmla="*/ 617337 w 8420175"/>
              <a:gd name="connsiteY2223" fmla="*/ 1414266 h 4713722"/>
              <a:gd name="connsiteX2224" fmla="*/ 621183 w 8420175"/>
              <a:gd name="connsiteY2224" fmla="*/ 1401812 h 4713722"/>
              <a:gd name="connsiteX2225" fmla="*/ 621565 w 8420175"/>
              <a:gd name="connsiteY2225" fmla="*/ 1390709 h 4713722"/>
              <a:gd name="connsiteX2226" fmla="*/ 8109312 w 8420175"/>
              <a:gd name="connsiteY2226" fmla="*/ 1377201 h 4713722"/>
              <a:gd name="connsiteX2227" fmla="*/ 8109305 w 8420175"/>
              <a:gd name="connsiteY2227" fmla="*/ 1377203 h 4713722"/>
              <a:gd name="connsiteX2228" fmla="*/ 8109315 w 8420175"/>
              <a:gd name="connsiteY2228" fmla="*/ 1377214 h 4713722"/>
              <a:gd name="connsiteX2229" fmla="*/ 8110733 w 8420175"/>
              <a:gd name="connsiteY2229" fmla="*/ 1376953 h 4713722"/>
              <a:gd name="connsiteX2230" fmla="*/ 8109457 w 8420175"/>
              <a:gd name="connsiteY2230" fmla="*/ 1377176 h 4713722"/>
              <a:gd name="connsiteX2231" fmla="*/ 8112677 w 8420175"/>
              <a:gd name="connsiteY2231" fmla="*/ 1378913 h 4713722"/>
              <a:gd name="connsiteX2232" fmla="*/ 8186986 w 8420175"/>
              <a:gd name="connsiteY2232" fmla="*/ 1371823 h 4713722"/>
              <a:gd name="connsiteX2233" fmla="*/ 8186393 w 8420175"/>
              <a:gd name="connsiteY2233" fmla="*/ 1372118 h 4713722"/>
              <a:gd name="connsiteX2234" fmla="*/ 8189867 w 8420175"/>
              <a:gd name="connsiteY2234" fmla="*/ 1389793 h 4713722"/>
              <a:gd name="connsiteX2235" fmla="*/ 8191734 w 8420175"/>
              <a:gd name="connsiteY2235" fmla="*/ 1400388 h 4713722"/>
              <a:gd name="connsiteX2236" fmla="*/ 8192281 w 8420175"/>
              <a:gd name="connsiteY2236" fmla="*/ 1396162 h 4713722"/>
              <a:gd name="connsiteX2237" fmla="*/ 8190533 w 8420175"/>
              <a:gd name="connsiteY2237" fmla="*/ 1386154 h 4713722"/>
              <a:gd name="connsiteX2238" fmla="*/ 598775 w 8420175"/>
              <a:gd name="connsiteY2238" fmla="*/ 1369871 h 4713722"/>
              <a:gd name="connsiteX2239" fmla="*/ 602277 w 8420175"/>
              <a:gd name="connsiteY2239" fmla="*/ 1372112 h 4713722"/>
              <a:gd name="connsiteX2240" fmla="*/ 605563 w 8420175"/>
              <a:gd name="connsiteY2240" fmla="*/ 1374676 h 4713722"/>
              <a:gd name="connsiteX2241" fmla="*/ 603205 w 8420175"/>
              <a:gd name="connsiteY2241" fmla="*/ 1372312 h 4713722"/>
              <a:gd name="connsiteX2242" fmla="*/ 8084397 w 8420175"/>
              <a:gd name="connsiteY2242" fmla="*/ 1351641 h 4713722"/>
              <a:gd name="connsiteX2243" fmla="*/ 8085311 w 8420175"/>
              <a:gd name="connsiteY2243" fmla="*/ 1352532 h 4713722"/>
              <a:gd name="connsiteX2244" fmla="*/ 8082067 w 8420175"/>
              <a:gd name="connsiteY2244" fmla="*/ 1356026 h 4713722"/>
              <a:gd name="connsiteX2245" fmla="*/ 8086439 w 8420175"/>
              <a:gd name="connsiteY2245" fmla="*/ 1353464 h 4713722"/>
              <a:gd name="connsiteX2246" fmla="*/ 8085311 w 8420175"/>
              <a:gd name="connsiteY2246" fmla="*/ 1352333 h 4713722"/>
              <a:gd name="connsiteX2247" fmla="*/ 8085521 w 8420175"/>
              <a:gd name="connsiteY2247" fmla="*/ 1352123 h 4713722"/>
              <a:gd name="connsiteX2248" fmla="*/ 8051461 w 8420175"/>
              <a:gd name="connsiteY2248" fmla="*/ 1337984 h 4713722"/>
              <a:gd name="connsiteX2249" fmla="*/ 8052147 w 8420175"/>
              <a:gd name="connsiteY2249" fmla="*/ 1338259 h 4713722"/>
              <a:gd name="connsiteX2250" fmla="*/ 8052255 w 8420175"/>
              <a:gd name="connsiteY2250" fmla="*/ 1338148 h 4713722"/>
              <a:gd name="connsiteX2251" fmla="*/ 8052879 w 8420175"/>
              <a:gd name="connsiteY2251" fmla="*/ 1338148 h 4713722"/>
              <a:gd name="connsiteX2252" fmla="*/ 8052846 w 8420175"/>
              <a:gd name="connsiteY2252" fmla="*/ 1338134 h 4713722"/>
              <a:gd name="connsiteX2253" fmla="*/ 8052713 w 8420175"/>
              <a:gd name="connsiteY2253" fmla="*/ 1338023 h 4713722"/>
              <a:gd name="connsiteX2254" fmla="*/ 598682 w 8420175"/>
              <a:gd name="connsiteY2254" fmla="*/ 1336828 h 4713722"/>
              <a:gd name="connsiteX2255" fmla="*/ 598215 w 8420175"/>
              <a:gd name="connsiteY2255" fmla="*/ 1338149 h 4713722"/>
              <a:gd name="connsiteX2256" fmla="*/ 598215 w 8420175"/>
              <a:gd name="connsiteY2256" fmla="*/ 1338846 h 4713722"/>
              <a:gd name="connsiteX2257" fmla="*/ 8205183 w 8420175"/>
              <a:gd name="connsiteY2257" fmla="*/ 1334019 h 4713722"/>
              <a:gd name="connsiteX2258" fmla="*/ 8205183 w 8420175"/>
              <a:gd name="connsiteY2258" fmla="*/ 1334058 h 4713722"/>
              <a:gd name="connsiteX2259" fmla="*/ 8205254 w 8420175"/>
              <a:gd name="connsiteY2259" fmla="*/ 1334048 h 4713722"/>
              <a:gd name="connsiteX2260" fmla="*/ 8241306 w 8420175"/>
              <a:gd name="connsiteY2260" fmla="*/ 1330457 h 4713722"/>
              <a:gd name="connsiteX2261" fmla="*/ 8237416 w 8420175"/>
              <a:gd name="connsiteY2261" fmla="*/ 1331058 h 4713722"/>
              <a:gd name="connsiteX2262" fmla="*/ 8240011 w 8420175"/>
              <a:gd name="connsiteY2262" fmla="*/ 1331356 h 4713722"/>
              <a:gd name="connsiteX2263" fmla="*/ 8182763 w 8420175"/>
              <a:gd name="connsiteY2263" fmla="*/ 1327193 h 4713722"/>
              <a:gd name="connsiteX2264" fmla="*/ 8172351 w 8420175"/>
              <a:gd name="connsiteY2264" fmla="*/ 1337373 h 4713722"/>
              <a:gd name="connsiteX2265" fmla="*/ 8178663 w 8420175"/>
              <a:gd name="connsiteY2265" fmla="*/ 1334511 h 4713722"/>
              <a:gd name="connsiteX2266" fmla="*/ 7986837 w 8420175"/>
              <a:gd name="connsiteY2266" fmla="*/ 1323225 h 4713722"/>
              <a:gd name="connsiteX2267" fmla="*/ 7986777 w 8420175"/>
              <a:gd name="connsiteY2267" fmla="*/ 1324229 h 4713722"/>
              <a:gd name="connsiteX2268" fmla="*/ 7987151 w 8420175"/>
              <a:gd name="connsiteY2268" fmla="*/ 1323854 h 4713722"/>
              <a:gd name="connsiteX2269" fmla="*/ 603513 w 8420175"/>
              <a:gd name="connsiteY2269" fmla="*/ 1323166 h 4713722"/>
              <a:gd name="connsiteX2270" fmla="*/ 602315 w 8420175"/>
              <a:gd name="connsiteY2270" fmla="*/ 1326555 h 4713722"/>
              <a:gd name="connsiteX2271" fmla="*/ 607116 w 8420175"/>
              <a:gd name="connsiteY2271" fmla="*/ 1327324 h 4713722"/>
              <a:gd name="connsiteX2272" fmla="*/ 631179 w 8420175"/>
              <a:gd name="connsiteY2272" fmla="*/ 1314175 h 4713722"/>
              <a:gd name="connsiteX2273" fmla="*/ 633715 w 8420175"/>
              <a:gd name="connsiteY2273" fmla="*/ 1319338 h 4713722"/>
              <a:gd name="connsiteX2274" fmla="*/ 634652 w 8420175"/>
              <a:gd name="connsiteY2274" fmla="*/ 1317931 h 4713722"/>
              <a:gd name="connsiteX2275" fmla="*/ 634652 w 8420175"/>
              <a:gd name="connsiteY2275" fmla="*/ 1317710 h 4713722"/>
              <a:gd name="connsiteX2276" fmla="*/ 8287035 w 8420175"/>
              <a:gd name="connsiteY2276" fmla="*/ 1303709 h 4713722"/>
              <a:gd name="connsiteX2277" fmla="*/ 8285017 w 8420175"/>
              <a:gd name="connsiteY2277" fmla="*/ 1304386 h 4713722"/>
              <a:gd name="connsiteX2278" fmla="*/ 8281645 w 8420175"/>
              <a:gd name="connsiteY2278" fmla="*/ 1304677 h 4713722"/>
              <a:gd name="connsiteX2279" fmla="*/ 8282949 w 8420175"/>
              <a:gd name="connsiteY2279" fmla="*/ 1306453 h 4713722"/>
              <a:gd name="connsiteX2280" fmla="*/ 8285865 w 8420175"/>
              <a:gd name="connsiteY2280" fmla="*/ 1304984 h 4713722"/>
              <a:gd name="connsiteX2281" fmla="*/ 8300745 w 8420175"/>
              <a:gd name="connsiteY2281" fmla="*/ 1298402 h 4713722"/>
              <a:gd name="connsiteX2282" fmla="*/ 8299161 w 8420175"/>
              <a:gd name="connsiteY2282" fmla="*/ 1299641 h 4713722"/>
              <a:gd name="connsiteX2283" fmla="*/ 8298989 w 8420175"/>
              <a:gd name="connsiteY2283" fmla="*/ 1299698 h 4713722"/>
              <a:gd name="connsiteX2284" fmla="*/ 8300158 w 8420175"/>
              <a:gd name="connsiteY2284" fmla="*/ 1300189 h 4713722"/>
              <a:gd name="connsiteX2285" fmla="*/ 8301621 w 8420175"/>
              <a:gd name="connsiteY2285" fmla="*/ 1301662 h 4713722"/>
              <a:gd name="connsiteX2286" fmla="*/ 8191007 w 8420175"/>
              <a:gd name="connsiteY2286" fmla="*/ 1273560 h 4713722"/>
              <a:gd name="connsiteX2287" fmla="*/ 8192742 w 8420175"/>
              <a:gd name="connsiteY2287" fmla="*/ 1293870 h 4713722"/>
              <a:gd name="connsiteX2288" fmla="*/ 8194718 w 8420175"/>
              <a:gd name="connsiteY2288" fmla="*/ 1285517 h 4713722"/>
              <a:gd name="connsiteX2289" fmla="*/ 8192339 w 8420175"/>
              <a:gd name="connsiteY2289" fmla="*/ 1276567 h 4713722"/>
              <a:gd name="connsiteX2290" fmla="*/ 532525 w 8420175"/>
              <a:gd name="connsiteY2290" fmla="*/ 1248762 h 4713722"/>
              <a:gd name="connsiteX2291" fmla="*/ 532630 w 8420175"/>
              <a:gd name="connsiteY2291" fmla="*/ 1248945 h 4713722"/>
              <a:gd name="connsiteX2292" fmla="*/ 533171 w 8420175"/>
              <a:gd name="connsiteY2292" fmla="*/ 1248945 h 4713722"/>
              <a:gd name="connsiteX2293" fmla="*/ 8214469 w 8420175"/>
              <a:gd name="connsiteY2293" fmla="*/ 1244428 h 4713722"/>
              <a:gd name="connsiteX2294" fmla="*/ 8213745 w 8420175"/>
              <a:gd name="connsiteY2294" fmla="*/ 1247335 h 4713722"/>
              <a:gd name="connsiteX2295" fmla="*/ 8215671 w 8420175"/>
              <a:gd name="connsiteY2295" fmla="*/ 1247818 h 4713722"/>
              <a:gd name="connsiteX2296" fmla="*/ 8000605 w 8420175"/>
              <a:gd name="connsiteY2296" fmla="*/ 1238537 h 4713722"/>
              <a:gd name="connsiteX2297" fmla="*/ 8000586 w 8420175"/>
              <a:gd name="connsiteY2297" fmla="*/ 1238616 h 4713722"/>
              <a:gd name="connsiteX2298" fmla="*/ 8000653 w 8420175"/>
              <a:gd name="connsiteY2298" fmla="*/ 1238594 h 4713722"/>
              <a:gd name="connsiteX2299" fmla="*/ 8218439 w 8420175"/>
              <a:gd name="connsiteY2299" fmla="*/ 1229569 h 4713722"/>
              <a:gd name="connsiteX2300" fmla="*/ 8218088 w 8420175"/>
              <a:gd name="connsiteY2300" fmla="*/ 1229904 h 4713722"/>
              <a:gd name="connsiteX2301" fmla="*/ 8217389 w 8420175"/>
              <a:gd name="connsiteY2301" fmla="*/ 1232708 h 4713722"/>
              <a:gd name="connsiteX2302" fmla="*/ 574777 w 8420175"/>
              <a:gd name="connsiteY2302" fmla="*/ 1229127 h 4713722"/>
              <a:gd name="connsiteX2303" fmla="*/ 574384 w 8420175"/>
              <a:gd name="connsiteY2303" fmla="*/ 1229913 h 4713722"/>
              <a:gd name="connsiteX2304" fmla="*/ 574585 w 8420175"/>
              <a:gd name="connsiteY2304" fmla="*/ 1230317 h 4713722"/>
              <a:gd name="connsiteX2305" fmla="*/ 574564 w 8420175"/>
              <a:gd name="connsiteY2305" fmla="*/ 1230086 h 4713722"/>
              <a:gd name="connsiteX2306" fmla="*/ 8365073 w 8420175"/>
              <a:gd name="connsiteY2306" fmla="*/ 1219570 h 4713722"/>
              <a:gd name="connsiteX2307" fmla="*/ 8363351 w 8420175"/>
              <a:gd name="connsiteY2307" fmla="*/ 1221225 h 4713722"/>
              <a:gd name="connsiteX2308" fmla="*/ 8363653 w 8420175"/>
              <a:gd name="connsiteY2308" fmla="*/ 1221676 h 4713722"/>
              <a:gd name="connsiteX2309" fmla="*/ 8365235 w 8420175"/>
              <a:gd name="connsiteY2309" fmla="*/ 1220200 h 4713722"/>
              <a:gd name="connsiteX2310" fmla="*/ 374646 w 8420175"/>
              <a:gd name="connsiteY2310" fmla="*/ 1205795 h 4713722"/>
              <a:gd name="connsiteX2311" fmla="*/ 374597 w 8420175"/>
              <a:gd name="connsiteY2311" fmla="*/ 1209487 h 4713722"/>
              <a:gd name="connsiteX2312" fmla="*/ 365408 w 8420175"/>
              <a:gd name="connsiteY2312" fmla="*/ 1209487 h 4713722"/>
              <a:gd name="connsiteX2313" fmla="*/ 364360 w 8420175"/>
              <a:gd name="connsiteY2313" fmla="*/ 1208841 h 4713722"/>
              <a:gd name="connsiteX2314" fmla="*/ 364360 w 8420175"/>
              <a:gd name="connsiteY2314" fmla="*/ 1209681 h 4713722"/>
              <a:gd name="connsiteX2315" fmla="*/ 365979 w 8420175"/>
              <a:gd name="connsiteY2315" fmla="*/ 1209840 h 4713722"/>
              <a:gd name="connsiteX2316" fmla="*/ 366385 w 8420175"/>
              <a:gd name="connsiteY2316" fmla="*/ 1210236 h 4713722"/>
              <a:gd name="connsiteX2317" fmla="*/ 375072 w 8420175"/>
              <a:gd name="connsiteY2317" fmla="*/ 1210236 h 4713722"/>
              <a:gd name="connsiteX2318" fmla="*/ 375611 w 8420175"/>
              <a:gd name="connsiteY2318" fmla="*/ 1210236 h 4713722"/>
              <a:gd name="connsiteX2319" fmla="*/ 375111 w 8420175"/>
              <a:gd name="connsiteY2319" fmla="*/ 1209738 h 4713722"/>
              <a:gd name="connsiteX2320" fmla="*/ 326740 w 8420175"/>
              <a:gd name="connsiteY2320" fmla="*/ 1204876 h 4713722"/>
              <a:gd name="connsiteX2321" fmla="*/ 326247 w 8420175"/>
              <a:gd name="connsiteY2321" fmla="*/ 1205331 h 4713722"/>
              <a:gd name="connsiteX2322" fmla="*/ 326400 w 8420175"/>
              <a:gd name="connsiteY2322" fmla="*/ 1205292 h 4713722"/>
              <a:gd name="connsiteX2323" fmla="*/ 245212 w 8420175"/>
              <a:gd name="connsiteY2323" fmla="*/ 1195292 h 4713722"/>
              <a:gd name="connsiteX2324" fmla="*/ 245737 w 8420175"/>
              <a:gd name="connsiteY2324" fmla="*/ 1195946 h 4713722"/>
              <a:gd name="connsiteX2325" fmla="*/ 245737 w 8420175"/>
              <a:gd name="connsiteY2325" fmla="*/ 1195502 h 4713722"/>
              <a:gd name="connsiteX2326" fmla="*/ 247990 w 8420175"/>
              <a:gd name="connsiteY2326" fmla="*/ 1196488 h 4713722"/>
              <a:gd name="connsiteX2327" fmla="*/ 247026 w 8420175"/>
              <a:gd name="connsiteY2327" fmla="*/ 1195292 h 4713722"/>
              <a:gd name="connsiteX2328" fmla="*/ 8009282 w 8420175"/>
              <a:gd name="connsiteY2328" fmla="*/ 1191928 h 4713722"/>
              <a:gd name="connsiteX2329" fmla="*/ 8005397 w 8420175"/>
              <a:gd name="connsiteY2329" fmla="*/ 1195933 h 4713722"/>
              <a:gd name="connsiteX2330" fmla="*/ 8007612 w 8420175"/>
              <a:gd name="connsiteY2330" fmla="*/ 1196917 h 4713722"/>
              <a:gd name="connsiteX2331" fmla="*/ 7980905 w 8420175"/>
              <a:gd name="connsiteY2331" fmla="*/ 1189304 h 4713722"/>
              <a:gd name="connsiteX2332" fmla="*/ 7981228 w 8420175"/>
              <a:gd name="connsiteY2332" fmla="*/ 1190305 h 4713722"/>
              <a:gd name="connsiteX2333" fmla="*/ 7982957 w 8420175"/>
              <a:gd name="connsiteY2333" fmla="*/ 1190601 h 4713722"/>
              <a:gd name="connsiteX2334" fmla="*/ 185802 w 8420175"/>
              <a:gd name="connsiteY2334" fmla="*/ 1184778 h 4713722"/>
              <a:gd name="connsiteX2335" fmla="*/ 185130 w 8420175"/>
              <a:gd name="connsiteY2335" fmla="*/ 1186112 h 4713722"/>
              <a:gd name="connsiteX2336" fmla="*/ 185802 w 8420175"/>
              <a:gd name="connsiteY2336" fmla="*/ 1186178 h 4713722"/>
              <a:gd name="connsiteX2337" fmla="*/ 8370391 w 8420175"/>
              <a:gd name="connsiteY2337" fmla="*/ 1181972 h 4713722"/>
              <a:gd name="connsiteX2338" fmla="*/ 8369901 w 8420175"/>
              <a:gd name="connsiteY2338" fmla="*/ 1182836 h 4713722"/>
              <a:gd name="connsiteX2339" fmla="*/ 8370605 w 8420175"/>
              <a:gd name="connsiteY2339" fmla="*/ 1181978 h 4713722"/>
              <a:gd name="connsiteX2340" fmla="*/ 8270373 w 8420175"/>
              <a:gd name="connsiteY2340" fmla="*/ 1175498 h 4713722"/>
              <a:gd name="connsiteX2341" fmla="*/ 8271112 w 8420175"/>
              <a:gd name="connsiteY2341" fmla="*/ 1176973 h 4713722"/>
              <a:gd name="connsiteX2342" fmla="*/ 8269225 w 8420175"/>
              <a:gd name="connsiteY2342" fmla="*/ 1186397 h 4713722"/>
              <a:gd name="connsiteX2343" fmla="*/ 8269361 w 8420175"/>
              <a:gd name="connsiteY2343" fmla="*/ 1185821 h 4713722"/>
              <a:gd name="connsiteX2344" fmla="*/ 8271258 w 8420175"/>
              <a:gd name="connsiteY2344" fmla="*/ 1176379 h 4713722"/>
              <a:gd name="connsiteX2345" fmla="*/ 330930 w 8420175"/>
              <a:gd name="connsiteY2345" fmla="*/ 1172970 h 4713722"/>
              <a:gd name="connsiteX2346" fmla="*/ 331645 w 8420175"/>
              <a:gd name="connsiteY2346" fmla="*/ 1176773 h 4713722"/>
              <a:gd name="connsiteX2347" fmla="*/ 331542 w 8420175"/>
              <a:gd name="connsiteY2347" fmla="*/ 1176736 h 4713722"/>
              <a:gd name="connsiteX2348" fmla="*/ 331645 w 8420175"/>
              <a:gd name="connsiteY2348" fmla="*/ 1176855 h 4713722"/>
              <a:gd name="connsiteX2349" fmla="*/ 331645 w 8420175"/>
              <a:gd name="connsiteY2349" fmla="*/ 1176856 h 4713722"/>
              <a:gd name="connsiteX2350" fmla="*/ 335890 w 8420175"/>
              <a:gd name="connsiteY2350" fmla="*/ 1176856 h 4713722"/>
              <a:gd name="connsiteX2351" fmla="*/ 335890 w 8420175"/>
              <a:gd name="connsiteY2351" fmla="*/ 1176365 h 4713722"/>
              <a:gd name="connsiteX2352" fmla="*/ 332870 w 8420175"/>
              <a:gd name="connsiteY2352" fmla="*/ 1176365 h 4713722"/>
              <a:gd name="connsiteX2353" fmla="*/ 194565 w 8420175"/>
              <a:gd name="connsiteY2353" fmla="*/ 1167463 h 4713722"/>
              <a:gd name="connsiteX2354" fmla="*/ 194497 w 8420175"/>
              <a:gd name="connsiteY2354" fmla="*/ 1167533 h 4713722"/>
              <a:gd name="connsiteX2355" fmla="*/ 192793 w 8420175"/>
              <a:gd name="connsiteY2355" fmla="*/ 1175983 h 4713722"/>
              <a:gd name="connsiteX2356" fmla="*/ 194565 w 8420175"/>
              <a:gd name="connsiteY2356" fmla="*/ 1176324 h 4713722"/>
              <a:gd name="connsiteX2357" fmla="*/ 404586 w 8420175"/>
              <a:gd name="connsiteY2357" fmla="*/ 1157288 h 4713722"/>
              <a:gd name="connsiteX2358" fmla="*/ 403124 w 8420175"/>
              <a:gd name="connsiteY2358" fmla="*/ 1157463 h 4713722"/>
              <a:gd name="connsiteX2359" fmla="*/ 401853 w 8420175"/>
              <a:gd name="connsiteY2359" fmla="*/ 1161228 h 4713722"/>
              <a:gd name="connsiteX2360" fmla="*/ 403568 w 8420175"/>
              <a:gd name="connsiteY2360" fmla="*/ 1162256 h 4713722"/>
              <a:gd name="connsiteX2361" fmla="*/ 403568 w 8420175"/>
              <a:gd name="connsiteY2361" fmla="*/ 1157942 h 4713722"/>
              <a:gd name="connsiteX2362" fmla="*/ 8251015 w 8420175"/>
              <a:gd name="connsiteY2362" fmla="*/ 1156896 h 4713722"/>
              <a:gd name="connsiteX2363" fmla="*/ 8252133 w 8420175"/>
              <a:gd name="connsiteY2363" fmla="*/ 1158014 h 4713722"/>
              <a:gd name="connsiteX2364" fmla="*/ 8253323 w 8420175"/>
              <a:gd name="connsiteY2364" fmla="*/ 1158805 h 4713722"/>
              <a:gd name="connsiteX2365" fmla="*/ 8253322 w 8420175"/>
              <a:gd name="connsiteY2365" fmla="*/ 1158803 h 4713722"/>
              <a:gd name="connsiteX2366" fmla="*/ 8252157 w 8420175"/>
              <a:gd name="connsiteY2366" fmla="*/ 1157352 h 4713722"/>
              <a:gd name="connsiteX2367" fmla="*/ 8243633 w 8420175"/>
              <a:gd name="connsiteY2367" fmla="*/ 1154882 h 4713722"/>
              <a:gd name="connsiteX2368" fmla="*/ 8242745 w 8420175"/>
              <a:gd name="connsiteY2368" fmla="*/ 1155100 h 4713722"/>
              <a:gd name="connsiteX2369" fmla="*/ 8242953 w 8420175"/>
              <a:gd name="connsiteY2369" fmla="*/ 1155172 h 4713722"/>
              <a:gd name="connsiteX2370" fmla="*/ 8179101 w 8420175"/>
              <a:gd name="connsiteY2370" fmla="*/ 1152665 h 4713722"/>
              <a:gd name="connsiteX2371" fmla="*/ 8181208 w 8420175"/>
              <a:gd name="connsiteY2371" fmla="*/ 1153548 h 4713722"/>
              <a:gd name="connsiteX2372" fmla="*/ 8180153 w 8420175"/>
              <a:gd name="connsiteY2372" fmla="*/ 1157157 h 4713722"/>
              <a:gd name="connsiteX2373" fmla="*/ 8181887 w 8420175"/>
              <a:gd name="connsiteY2373" fmla="*/ 1153967 h 4713722"/>
              <a:gd name="connsiteX2374" fmla="*/ 8184324 w 8420175"/>
              <a:gd name="connsiteY2374" fmla="*/ 1152721 h 4713722"/>
              <a:gd name="connsiteX2375" fmla="*/ 8181470 w 8420175"/>
              <a:gd name="connsiteY2375" fmla="*/ 1152799 h 4713722"/>
              <a:gd name="connsiteX2376" fmla="*/ 397460 w 8420175"/>
              <a:gd name="connsiteY2376" fmla="*/ 1151817 h 4713722"/>
              <a:gd name="connsiteX2377" fmla="*/ 397542 w 8420175"/>
              <a:gd name="connsiteY2377" fmla="*/ 1153063 h 4713722"/>
              <a:gd name="connsiteX2378" fmla="*/ 398373 w 8420175"/>
              <a:gd name="connsiteY2378" fmla="*/ 1152602 h 4713722"/>
              <a:gd name="connsiteX2379" fmla="*/ 464444 w 8420175"/>
              <a:gd name="connsiteY2379" fmla="*/ 1151384 h 4713722"/>
              <a:gd name="connsiteX2380" fmla="*/ 464444 w 8420175"/>
              <a:gd name="connsiteY2380" fmla="*/ 1157361 h 4713722"/>
              <a:gd name="connsiteX2381" fmla="*/ 465005 w 8420175"/>
              <a:gd name="connsiteY2381" fmla="*/ 1156445 h 4713722"/>
              <a:gd name="connsiteX2382" fmla="*/ 156273 w 8420175"/>
              <a:gd name="connsiteY2382" fmla="*/ 1148621 h 4713722"/>
              <a:gd name="connsiteX2383" fmla="*/ 153228 w 8420175"/>
              <a:gd name="connsiteY2383" fmla="*/ 1150437 h 4713722"/>
              <a:gd name="connsiteX2384" fmla="*/ 152478 w 8420175"/>
              <a:gd name="connsiteY2384" fmla="*/ 1151074 h 4713722"/>
              <a:gd name="connsiteX2385" fmla="*/ 156891 w 8420175"/>
              <a:gd name="connsiteY2385" fmla="*/ 1148886 h 4713722"/>
              <a:gd name="connsiteX2386" fmla="*/ 157040 w 8420175"/>
              <a:gd name="connsiteY2386" fmla="*/ 1148739 h 4713722"/>
              <a:gd name="connsiteX2387" fmla="*/ 8228375 w 8420175"/>
              <a:gd name="connsiteY2387" fmla="*/ 1148016 h 4713722"/>
              <a:gd name="connsiteX2388" fmla="*/ 8228375 w 8420175"/>
              <a:gd name="connsiteY2388" fmla="*/ 1148053 h 4713722"/>
              <a:gd name="connsiteX2389" fmla="*/ 8226170 w 8420175"/>
              <a:gd name="connsiteY2389" fmla="*/ 1148417 h 4713722"/>
              <a:gd name="connsiteX2390" fmla="*/ 8228975 w 8420175"/>
              <a:gd name="connsiteY2390" fmla="*/ 1149131 h 4713722"/>
              <a:gd name="connsiteX2391" fmla="*/ 196041 w 8420175"/>
              <a:gd name="connsiteY2391" fmla="*/ 1142935 h 4713722"/>
              <a:gd name="connsiteX2392" fmla="*/ 195094 w 8420175"/>
              <a:gd name="connsiteY2392" fmla="*/ 1143029 h 4713722"/>
              <a:gd name="connsiteX2393" fmla="*/ 194458 w 8420175"/>
              <a:gd name="connsiteY2393" fmla="*/ 1143557 h 4713722"/>
              <a:gd name="connsiteX2394" fmla="*/ 193793 w 8420175"/>
              <a:gd name="connsiteY2394" fmla="*/ 1143557 h 4713722"/>
              <a:gd name="connsiteX2395" fmla="*/ 193234 w 8420175"/>
              <a:gd name="connsiteY2395" fmla="*/ 1145932 h 4713722"/>
              <a:gd name="connsiteX2396" fmla="*/ 8255047 w 8420175"/>
              <a:gd name="connsiteY2396" fmla="*/ 1139562 h 4713722"/>
              <a:gd name="connsiteX2397" fmla="*/ 8255492 w 8420175"/>
              <a:gd name="connsiteY2397" fmla="*/ 1139811 h 4713722"/>
              <a:gd name="connsiteX2398" fmla="*/ 8265919 w 8420175"/>
              <a:gd name="connsiteY2398" fmla="*/ 1139811 h 4713722"/>
              <a:gd name="connsiteX2399" fmla="*/ 8265915 w 8420175"/>
              <a:gd name="connsiteY2399" fmla="*/ 1139562 h 4713722"/>
              <a:gd name="connsiteX2400" fmla="*/ 8044801 w 8420175"/>
              <a:gd name="connsiteY2400" fmla="*/ 1134981 h 4713722"/>
              <a:gd name="connsiteX2401" fmla="*/ 8044821 w 8420175"/>
              <a:gd name="connsiteY2401" fmla="*/ 1135055 h 4713722"/>
              <a:gd name="connsiteX2402" fmla="*/ 8045049 w 8420175"/>
              <a:gd name="connsiteY2402" fmla="*/ 1135060 h 4713722"/>
              <a:gd name="connsiteX2403" fmla="*/ 271512 w 8420175"/>
              <a:gd name="connsiteY2403" fmla="*/ 1131617 h 4713722"/>
              <a:gd name="connsiteX2404" fmla="*/ 270833 w 8420175"/>
              <a:gd name="connsiteY2404" fmla="*/ 1132294 h 4713722"/>
              <a:gd name="connsiteX2405" fmla="*/ 270710 w 8420175"/>
              <a:gd name="connsiteY2405" fmla="*/ 1133855 h 4713722"/>
              <a:gd name="connsiteX2406" fmla="*/ 270710 w 8420175"/>
              <a:gd name="connsiteY2406" fmla="*/ 1138707 h 4713722"/>
              <a:gd name="connsiteX2407" fmla="*/ 266234 w 8420175"/>
              <a:gd name="connsiteY2407" fmla="*/ 1138707 h 4713722"/>
              <a:gd name="connsiteX2408" fmla="*/ 266809 w 8420175"/>
              <a:gd name="connsiteY2408" fmla="*/ 1139562 h 4713722"/>
              <a:gd name="connsiteX2409" fmla="*/ 270377 w 8420175"/>
              <a:gd name="connsiteY2409" fmla="*/ 1139562 h 4713722"/>
              <a:gd name="connsiteX2410" fmla="*/ 272037 w 8420175"/>
              <a:gd name="connsiteY2410" fmla="*/ 1141115 h 4713722"/>
              <a:gd name="connsiteX2411" fmla="*/ 270871 w 8420175"/>
              <a:gd name="connsiteY2411" fmla="*/ 1138511 h 4713722"/>
              <a:gd name="connsiteX2412" fmla="*/ 270871 w 8420175"/>
              <a:gd name="connsiteY2412" fmla="*/ 1133779 h 4713722"/>
              <a:gd name="connsiteX2413" fmla="*/ 8286689 w 8420175"/>
              <a:gd name="connsiteY2413" fmla="*/ 1129651 h 4713722"/>
              <a:gd name="connsiteX2414" fmla="*/ 8286459 w 8420175"/>
              <a:gd name="connsiteY2414" fmla="*/ 1130322 h 4713722"/>
              <a:gd name="connsiteX2415" fmla="*/ 8288127 w 8420175"/>
              <a:gd name="connsiteY2415" fmla="*/ 1130322 h 4713722"/>
              <a:gd name="connsiteX2416" fmla="*/ 8293393 w 8420175"/>
              <a:gd name="connsiteY2416" fmla="*/ 1128831 h 4713722"/>
              <a:gd name="connsiteX2417" fmla="*/ 8293926 w 8420175"/>
              <a:gd name="connsiteY2417" fmla="*/ 1130322 h 4713722"/>
              <a:gd name="connsiteX2418" fmla="*/ 8294571 w 8420175"/>
              <a:gd name="connsiteY2418" fmla="*/ 1130322 h 4713722"/>
              <a:gd name="connsiteX2419" fmla="*/ 8294211 w 8420175"/>
              <a:gd name="connsiteY2419" fmla="*/ 1129215 h 4713722"/>
              <a:gd name="connsiteX2420" fmla="*/ 230007 w 8420175"/>
              <a:gd name="connsiteY2420" fmla="*/ 1126627 h 4713722"/>
              <a:gd name="connsiteX2421" fmla="*/ 231752 w 8420175"/>
              <a:gd name="connsiteY2421" fmla="*/ 1129572 h 4713722"/>
              <a:gd name="connsiteX2422" fmla="*/ 231752 w 8420175"/>
              <a:gd name="connsiteY2422" fmla="*/ 1128565 h 4713722"/>
              <a:gd name="connsiteX2423" fmla="*/ 413000 w 8420175"/>
              <a:gd name="connsiteY2423" fmla="*/ 1117289 h 4713722"/>
              <a:gd name="connsiteX2424" fmla="*/ 404966 w 8420175"/>
              <a:gd name="connsiteY2424" fmla="*/ 1130126 h 4713722"/>
              <a:gd name="connsiteX2425" fmla="*/ 403389 w 8420175"/>
              <a:gd name="connsiteY2425" fmla="*/ 1153984 h 4713722"/>
              <a:gd name="connsiteX2426" fmla="*/ 8191235 w 8420175"/>
              <a:gd name="connsiteY2426" fmla="*/ 1114927 h 4713722"/>
              <a:gd name="connsiteX2427" fmla="*/ 8178783 w 8420175"/>
              <a:gd name="connsiteY2427" fmla="*/ 1131377 h 4713722"/>
              <a:gd name="connsiteX2428" fmla="*/ 8179046 w 8420175"/>
              <a:gd name="connsiteY2428" fmla="*/ 1131161 h 4713722"/>
              <a:gd name="connsiteX2429" fmla="*/ 8184063 w 8420175"/>
              <a:gd name="connsiteY2429" fmla="*/ 1124577 h 4713722"/>
              <a:gd name="connsiteX2430" fmla="*/ 8190913 w 8420175"/>
              <a:gd name="connsiteY2430" fmla="*/ 1119183 h 4713722"/>
              <a:gd name="connsiteX2431" fmla="*/ 8191079 w 8420175"/>
              <a:gd name="connsiteY2431" fmla="*/ 1119095 h 4713722"/>
              <a:gd name="connsiteX2432" fmla="*/ 163100 w 8420175"/>
              <a:gd name="connsiteY2432" fmla="*/ 1109192 h 4713722"/>
              <a:gd name="connsiteX2433" fmla="*/ 156448 w 8420175"/>
              <a:gd name="connsiteY2433" fmla="*/ 1110023 h 4713722"/>
              <a:gd name="connsiteX2434" fmla="*/ 155834 w 8420175"/>
              <a:gd name="connsiteY2434" fmla="*/ 1109777 h 4713722"/>
              <a:gd name="connsiteX2435" fmla="*/ 155834 w 8420175"/>
              <a:gd name="connsiteY2435" fmla="*/ 1110926 h 4713722"/>
              <a:gd name="connsiteX2436" fmla="*/ 8191446 w 8420175"/>
              <a:gd name="connsiteY2436" fmla="*/ 1108419 h 4713722"/>
              <a:gd name="connsiteX2437" fmla="*/ 8191446 w 8420175"/>
              <a:gd name="connsiteY2437" fmla="*/ 1109247 h 4713722"/>
              <a:gd name="connsiteX2438" fmla="*/ 8191476 w 8420175"/>
              <a:gd name="connsiteY2438" fmla="*/ 1108443 h 4713722"/>
              <a:gd name="connsiteX2439" fmla="*/ 8246431 w 8420175"/>
              <a:gd name="connsiteY2439" fmla="*/ 1105142 h 4713722"/>
              <a:gd name="connsiteX2440" fmla="*/ 8242834 w 8420175"/>
              <a:gd name="connsiteY2440" fmla="*/ 1105199 h 4713722"/>
              <a:gd name="connsiteX2441" fmla="*/ 8243669 w 8420175"/>
              <a:gd name="connsiteY2441" fmla="*/ 1106287 h 4713722"/>
              <a:gd name="connsiteX2442" fmla="*/ 382569 w 8420175"/>
              <a:gd name="connsiteY2442" fmla="*/ 1100292 h 4713722"/>
              <a:gd name="connsiteX2443" fmla="*/ 383613 w 8420175"/>
              <a:gd name="connsiteY2443" fmla="*/ 1103140 h 4713722"/>
              <a:gd name="connsiteX2444" fmla="*/ 384923 w 8420175"/>
              <a:gd name="connsiteY2444" fmla="*/ 1103760 h 4713722"/>
              <a:gd name="connsiteX2445" fmla="*/ 283697 w 8420175"/>
              <a:gd name="connsiteY2445" fmla="*/ 1099893 h 4713722"/>
              <a:gd name="connsiteX2446" fmla="*/ 283697 w 8420175"/>
              <a:gd name="connsiteY2446" fmla="*/ 1100898 h 4713722"/>
              <a:gd name="connsiteX2447" fmla="*/ 278984 w 8420175"/>
              <a:gd name="connsiteY2447" fmla="*/ 1105590 h 4713722"/>
              <a:gd name="connsiteX2448" fmla="*/ 278984 w 8420175"/>
              <a:gd name="connsiteY2448" fmla="*/ 1124150 h 4713722"/>
              <a:gd name="connsiteX2449" fmla="*/ 278951 w 8420175"/>
              <a:gd name="connsiteY2449" fmla="*/ 1124184 h 4713722"/>
              <a:gd name="connsiteX2450" fmla="*/ 279701 w 8420175"/>
              <a:gd name="connsiteY2450" fmla="*/ 1124252 h 4713722"/>
              <a:gd name="connsiteX2451" fmla="*/ 279701 w 8420175"/>
              <a:gd name="connsiteY2451" fmla="*/ 1106169 h 4713722"/>
              <a:gd name="connsiteX2452" fmla="*/ 284163 w 8420175"/>
              <a:gd name="connsiteY2452" fmla="*/ 1101919 h 4713722"/>
              <a:gd name="connsiteX2453" fmla="*/ 284039 w 8420175"/>
              <a:gd name="connsiteY2453" fmla="*/ 1100205 h 4713722"/>
              <a:gd name="connsiteX2454" fmla="*/ 85866 w 8420175"/>
              <a:gd name="connsiteY2454" fmla="*/ 1097428 h 4713722"/>
              <a:gd name="connsiteX2455" fmla="*/ 85908 w 8420175"/>
              <a:gd name="connsiteY2455" fmla="*/ 1097483 h 4713722"/>
              <a:gd name="connsiteX2456" fmla="*/ 85937 w 8420175"/>
              <a:gd name="connsiteY2456" fmla="*/ 1097475 h 4713722"/>
              <a:gd name="connsiteX2457" fmla="*/ 320387 w 8420175"/>
              <a:gd name="connsiteY2457" fmla="*/ 1093933 h 4713722"/>
              <a:gd name="connsiteX2458" fmla="*/ 317204 w 8420175"/>
              <a:gd name="connsiteY2458" fmla="*/ 1095510 h 4713722"/>
              <a:gd name="connsiteX2459" fmla="*/ 317088 w 8420175"/>
              <a:gd name="connsiteY2459" fmla="*/ 1095624 h 4713722"/>
              <a:gd name="connsiteX2460" fmla="*/ 317088 w 8420175"/>
              <a:gd name="connsiteY2460" fmla="*/ 1105151 h 4713722"/>
              <a:gd name="connsiteX2461" fmla="*/ 317555 w 8420175"/>
              <a:gd name="connsiteY2461" fmla="*/ 1105284 h 4713722"/>
              <a:gd name="connsiteX2462" fmla="*/ 317925 w 8420175"/>
              <a:gd name="connsiteY2462" fmla="*/ 1105376 h 4713722"/>
              <a:gd name="connsiteX2463" fmla="*/ 321655 w 8420175"/>
              <a:gd name="connsiteY2463" fmla="*/ 1105376 h 4713722"/>
              <a:gd name="connsiteX2464" fmla="*/ 320661 w 8420175"/>
              <a:gd name="connsiteY2464" fmla="*/ 1106060 h 4713722"/>
              <a:gd name="connsiteX2465" fmla="*/ 336483 w 8420175"/>
              <a:gd name="connsiteY2465" fmla="*/ 1110015 h 4713722"/>
              <a:gd name="connsiteX2466" fmla="*/ 317555 w 8420175"/>
              <a:gd name="connsiteY2466" fmla="*/ 1100552 h 4713722"/>
              <a:gd name="connsiteX2467" fmla="*/ 317555 w 8420175"/>
              <a:gd name="connsiteY2467" fmla="*/ 1095820 h 4713722"/>
              <a:gd name="connsiteX2468" fmla="*/ 8262626 w 8420175"/>
              <a:gd name="connsiteY2468" fmla="*/ 1091131 h 4713722"/>
              <a:gd name="connsiteX2469" fmla="*/ 8262620 w 8420175"/>
              <a:gd name="connsiteY2469" fmla="*/ 1091144 h 4713722"/>
              <a:gd name="connsiteX2470" fmla="*/ 8256477 w 8420175"/>
              <a:gd name="connsiteY2470" fmla="*/ 1097229 h 4713722"/>
              <a:gd name="connsiteX2471" fmla="*/ 8256065 w 8420175"/>
              <a:gd name="connsiteY2471" fmla="*/ 1098258 h 4713722"/>
              <a:gd name="connsiteX2472" fmla="*/ 8257375 w 8420175"/>
              <a:gd name="connsiteY2472" fmla="*/ 1097063 h 4713722"/>
              <a:gd name="connsiteX2473" fmla="*/ 8262120 w 8420175"/>
              <a:gd name="connsiteY2473" fmla="*/ 1092340 h 4713722"/>
              <a:gd name="connsiteX2474" fmla="*/ 8265546 w 8420175"/>
              <a:gd name="connsiteY2474" fmla="*/ 1091488 h 4713722"/>
              <a:gd name="connsiteX2475" fmla="*/ 8181008 w 8420175"/>
              <a:gd name="connsiteY2475" fmla="*/ 1086373 h 4713722"/>
              <a:gd name="connsiteX2476" fmla="*/ 8179256 w 8420175"/>
              <a:gd name="connsiteY2476" fmla="*/ 1089453 h 4713722"/>
              <a:gd name="connsiteX2477" fmla="*/ 8181541 w 8420175"/>
              <a:gd name="connsiteY2477" fmla="*/ 1086905 h 4713722"/>
              <a:gd name="connsiteX2478" fmla="*/ 137036 w 8420175"/>
              <a:gd name="connsiteY2478" fmla="*/ 1082046 h 4713722"/>
              <a:gd name="connsiteX2479" fmla="*/ 137054 w 8420175"/>
              <a:gd name="connsiteY2479" fmla="*/ 1082069 h 4713722"/>
              <a:gd name="connsiteX2480" fmla="*/ 147903 w 8420175"/>
              <a:gd name="connsiteY2480" fmla="*/ 1087594 h 4713722"/>
              <a:gd name="connsiteX2481" fmla="*/ 148662 w 8420175"/>
              <a:gd name="connsiteY2481" fmla="*/ 1087746 h 4713722"/>
              <a:gd name="connsiteX2482" fmla="*/ 137308 w 8420175"/>
              <a:gd name="connsiteY2482" fmla="*/ 1082095 h 4713722"/>
              <a:gd name="connsiteX2483" fmla="*/ 8269123 w 8420175"/>
              <a:gd name="connsiteY2483" fmla="*/ 1079225 h 4713722"/>
              <a:gd name="connsiteX2484" fmla="*/ 8268403 w 8420175"/>
              <a:gd name="connsiteY2484" fmla="*/ 1079538 h 4713722"/>
              <a:gd name="connsiteX2485" fmla="*/ 8267032 w 8420175"/>
              <a:gd name="connsiteY2485" fmla="*/ 1082289 h 4713722"/>
              <a:gd name="connsiteX2486" fmla="*/ 480332 w 8420175"/>
              <a:gd name="connsiteY2486" fmla="*/ 1077072 h 4713722"/>
              <a:gd name="connsiteX2487" fmla="*/ 483246 w 8420175"/>
              <a:gd name="connsiteY2487" fmla="*/ 1084757 h 4713722"/>
              <a:gd name="connsiteX2488" fmla="*/ 486185 w 8420175"/>
              <a:gd name="connsiteY2488" fmla="*/ 1094717 h 4713722"/>
              <a:gd name="connsiteX2489" fmla="*/ 486603 w 8420175"/>
              <a:gd name="connsiteY2489" fmla="*/ 1093346 h 4713722"/>
              <a:gd name="connsiteX2490" fmla="*/ 493721 w 8420175"/>
              <a:gd name="connsiteY2490" fmla="*/ 1077908 h 4713722"/>
              <a:gd name="connsiteX2491" fmla="*/ 8264089 w 8420175"/>
              <a:gd name="connsiteY2491" fmla="*/ 1076556 h 4713722"/>
              <a:gd name="connsiteX2492" fmla="*/ 8262255 w 8420175"/>
              <a:gd name="connsiteY2492" fmla="*/ 1076630 h 4713722"/>
              <a:gd name="connsiteX2493" fmla="*/ 8260777 w 8420175"/>
              <a:gd name="connsiteY2493" fmla="*/ 1077204 h 4713722"/>
              <a:gd name="connsiteX2494" fmla="*/ 8257824 w 8420175"/>
              <a:gd name="connsiteY2494" fmla="*/ 1082911 h 4713722"/>
              <a:gd name="connsiteX2495" fmla="*/ 8262620 w 8420175"/>
              <a:gd name="connsiteY2495" fmla="*/ 1077041 h 4713722"/>
              <a:gd name="connsiteX2496" fmla="*/ 8295087 w 8420175"/>
              <a:gd name="connsiteY2496" fmla="*/ 1076546 h 4713722"/>
              <a:gd name="connsiteX2497" fmla="*/ 8294646 w 8420175"/>
              <a:gd name="connsiteY2497" fmla="*/ 1076876 h 4713722"/>
              <a:gd name="connsiteX2498" fmla="*/ 8294870 w 8420175"/>
              <a:gd name="connsiteY2498" fmla="*/ 1076960 h 4713722"/>
              <a:gd name="connsiteX2499" fmla="*/ 8295087 w 8420175"/>
              <a:gd name="connsiteY2499" fmla="*/ 1076886 h 4713722"/>
              <a:gd name="connsiteX2500" fmla="*/ 101977 w 8420175"/>
              <a:gd name="connsiteY2500" fmla="*/ 1072043 h 4713722"/>
              <a:gd name="connsiteX2501" fmla="*/ 100128 w 8420175"/>
              <a:gd name="connsiteY2501" fmla="*/ 1072302 h 4713722"/>
              <a:gd name="connsiteX2502" fmla="*/ 101189 w 8420175"/>
              <a:gd name="connsiteY2502" fmla="*/ 1074449 h 4713722"/>
              <a:gd name="connsiteX2503" fmla="*/ 129017 w 8420175"/>
              <a:gd name="connsiteY2503" fmla="*/ 1068565 h 4713722"/>
              <a:gd name="connsiteX2504" fmla="*/ 128063 w 8420175"/>
              <a:gd name="connsiteY2504" fmla="*/ 1069860 h 4713722"/>
              <a:gd name="connsiteX2505" fmla="*/ 128492 w 8420175"/>
              <a:gd name="connsiteY2505" fmla="*/ 1070443 h 4713722"/>
              <a:gd name="connsiteX2506" fmla="*/ 400116 w 8420175"/>
              <a:gd name="connsiteY2506" fmla="*/ 1067113 h 4713722"/>
              <a:gd name="connsiteX2507" fmla="*/ 398632 w 8420175"/>
              <a:gd name="connsiteY2507" fmla="*/ 1067639 h 4713722"/>
              <a:gd name="connsiteX2508" fmla="*/ 399250 w 8420175"/>
              <a:gd name="connsiteY2508" fmla="*/ 1067980 h 4713722"/>
              <a:gd name="connsiteX2509" fmla="*/ 241399 w 8420175"/>
              <a:gd name="connsiteY2509" fmla="*/ 1062645 h 4713722"/>
              <a:gd name="connsiteX2510" fmla="*/ 240598 w 8420175"/>
              <a:gd name="connsiteY2510" fmla="*/ 1063453 h 4713722"/>
              <a:gd name="connsiteX2511" fmla="*/ 242356 w 8420175"/>
              <a:gd name="connsiteY2511" fmla="*/ 1064543 h 4713722"/>
              <a:gd name="connsiteX2512" fmla="*/ 509451 w 8420175"/>
              <a:gd name="connsiteY2512" fmla="*/ 1056072 h 4713722"/>
              <a:gd name="connsiteX2513" fmla="*/ 503210 w 8420175"/>
              <a:gd name="connsiteY2513" fmla="*/ 1058908 h 4713722"/>
              <a:gd name="connsiteX2514" fmla="*/ 509587 w 8420175"/>
              <a:gd name="connsiteY2514" fmla="*/ 1068408 h 4713722"/>
              <a:gd name="connsiteX2515" fmla="*/ 512135 w 8420175"/>
              <a:gd name="connsiteY2515" fmla="*/ 1069512 h 4713722"/>
              <a:gd name="connsiteX2516" fmla="*/ 356590 w 8420175"/>
              <a:gd name="connsiteY2516" fmla="*/ 1047951 h 4713722"/>
              <a:gd name="connsiteX2517" fmla="*/ 355048 w 8420175"/>
              <a:gd name="connsiteY2517" fmla="*/ 1048601 h 4713722"/>
              <a:gd name="connsiteX2518" fmla="*/ 356614 w 8420175"/>
              <a:gd name="connsiteY2518" fmla="*/ 1052667 h 4713722"/>
              <a:gd name="connsiteX2519" fmla="*/ 356324 w 8420175"/>
              <a:gd name="connsiteY2519" fmla="*/ 1048750 h 4713722"/>
              <a:gd name="connsiteX2520" fmla="*/ 431135 w 8420175"/>
              <a:gd name="connsiteY2520" fmla="*/ 1032370 h 4713722"/>
              <a:gd name="connsiteX2521" fmla="*/ 428549 w 8420175"/>
              <a:gd name="connsiteY2521" fmla="*/ 1036303 h 4713722"/>
              <a:gd name="connsiteX2522" fmla="*/ 428984 w 8420175"/>
              <a:gd name="connsiteY2522" fmla="*/ 1036741 h 4713722"/>
              <a:gd name="connsiteX2523" fmla="*/ 230514 w 8420175"/>
              <a:gd name="connsiteY2523" fmla="*/ 1023274 h 4713722"/>
              <a:gd name="connsiteX2524" fmla="*/ 231751 w 8420175"/>
              <a:gd name="connsiteY2524" fmla="*/ 1024733 h 4713722"/>
              <a:gd name="connsiteX2525" fmla="*/ 230727 w 8420175"/>
              <a:gd name="connsiteY2525" fmla="*/ 1026201 h 4713722"/>
              <a:gd name="connsiteX2526" fmla="*/ 232786 w 8420175"/>
              <a:gd name="connsiteY2526" fmla="*/ 1025140 h 4713722"/>
              <a:gd name="connsiteX2527" fmla="*/ 233388 w 8420175"/>
              <a:gd name="connsiteY2527" fmla="*/ 1024517 h 4713722"/>
              <a:gd name="connsiteX2528" fmla="*/ 232751 w 8420175"/>
              <a:gd name="connsiteY2528" fmla="*/ 1024353 h 4713722"/>
              <a:gd name="connsiteX2529" fmla="*/ 351624 w 8420175"/>
              <a:gd name="connsiteY2529" fmla="*/ 1019691 h 4713722"/>
              <a:gd name="connsiteX2530" fmla="*/ 351624 w 8420175"/>
              <a:gd name="connsiteY2530" fmla="*/ 1020236 h 4713722"/>
              <a:gd name="connsiteX2531" fmla="*/ 351549 w 8420175"/>
              <a:gd name="connsiteY2531" fmla="*/ 1020390 h 4713722"/>
              <a:gd name="connsiteX2532" fmla="*/ 355683 w 8420175"/>
              <a:gd name="connsiteY2532" fmla="*/ 1020390 h 4713722"/>
              <a:gd name="connsiteX2533" fmla="*/ 355619 w 8420175"/>
              <a:gd name="connsiteY2533" fmla="*/ 1020090 h 4713722"/>
              <a:gd name="connsiteX2534" fmla="*/ 355768 w 8420175"/>
              <a:gd name="connsiteY2534" fmla="*/ 1019691 h 4713722"/>
              <a:gd name="connsiteX2535" fmla="*/ 445003 w 8420175"/>
              <a:gd name="connsiteY2535" fmla="*/ 1017541 h 4713722"/>
              <a:gd name="connsiteX2536" fmla="*/ 445360 w 8420175"/>
              <a:gd name="connsiteY2536" fmla="*/ 1019289 h 4713722"/>
              <a:gd name="connsiteX2537" fmla="*/ 445474 w 8420175"/>
              <a:gd name="connsiteY2537" fmla="*/ 1019269 h 4713722"/>
              <a:gd name="connsiteX2538" fmla="*/ 445429 w 8420175"/>
              <a:gd name="connsiteY2538" fmla="*/ 1018454 h 4713722"/>
              <a:gd name="connsiteX2539" fmla="*/ 351999 w 8420175"/>
              <a:gd name="connsiteY2539" fmla="*/ 1014181 h 4713722"/>
              <a:gd name="connsiteX2540" fmla="*/ 351260 w 8420175"/>
              <a:gd name="connsiteY2540" fmla="*/ 1014927 h 4713722"/>
              <a:gd name="connsiteX2541" fmla="*/ 351109 w 8420175"/>
              <a:gd name="connsiteY2541" fmla="*/ 1014907 h 4713722"/>
              <a:gd name="connsiteX2542" fmla="*/ 351624 w 8420175"/>
              <a:gd name="connsiteY2542" fmla="*/ 1015333 h 4713722"/>
              <a:gd name="connsiteX2543" fmla="*/ 351624 w 8420175"/>
              <a:gd name="connsiteY2543" fmla="*/ 1014946 h 4713722"/>
              <a:gd name="connsiteX2544" fmla="*/ 504963 w 8420175"/>
              <a:gd name="connsiteY2544" fmla="*/ 1006142 h 4713722"/>
              <a:gd name="connsiteX2545" fmla="*/ 503210 w 8420175"/>
              <a:gd name="connsiteY2545" fmla="*/ 1011407 h 4713722"/>
              <a:gd name="connsiteX2546" fmla="*/ 505891 w 8420175"/>
              <a:gd name="connsiteY2546" fmla="*/ 1011407 h 4713722"/>
              <a:gd name="connsiteX2547" fmla="*/ 316542 w 8420175"/>
              <a:gd name="connsiteY2547" fmla="*/ 1002566 h 4713722"/>
              <a:gd name="connsiteX2548" fmla="*/ 316995 w 8420175"/>
              <a:gd name="connsiteY2548" fmla="*/ 1010310 h 4713722"/>
              <a:gd name="connsiteX2549" fmla="*/ 316660 w 8420175"/>
              <a:gd name="connsiteY2549" fmla="*/ 1010646 h 4713722"/>
              <a:gd name="connsiteX2550" fmla="*/ 318349 w 8420175"/>
              <a:gd name="connsiteY2550" fmla="*/ 1010428 h 4713722"/>
              <a:gd name="connsiteX2551" fmla="*/ 318373 w 8420175"/>
              <a:gd name="connsiteY2551" fmla="*/ 1010353 h 4713722"/>
              <a:gd name="connsiteX2552" fmla="*/ 317054 w 8420175"/>
              <a:gd name="connsiteY2552" fmla="*/ 1002740 h 4713722"/>
              <a:gd name="connsiteX2553" fmla="*/ 261228 w 8420175"/>
              <a:gd name="connsiteY2553" fmla="*/ 1001519 h 4713722"/>
              <a:gd name="connsiteX2554" fmla="*/ 260859 w 8420175"/>
              <a:gd name="connsiteY2554" fmla="*/ 1001875 h 4713722"/>
              <a:gd name="connsiteX2555" fmla="*/ 261365 w 8420175"/>
              <a:gd name="connsiteY2555" fmla="*/ 1001987 h 4713722"/>
              <a:gd name="connsiteX2556" fmla="*/ 410774 w 8420175"/>
              <a:gd name="connsiteY2556" fmla="*/ 995502 h 4713722"/>
              <a:gd name="connsiteX2557" fmla="*/ 410439 w 8420175"/>
              <a:gd name="connsiteY2557" fmla="*/ 995531 h 4713722"/>
              <a:gd name="connsiteX2558" fmla="*/ 417133 w 8420175"/>
              <a:gd name="connsiteY2558" fmla="*/ 1005705 h 4713722"/>
              <a:gd name="connsiteX2559" fmla="*/ 417133 w 8420175"/>
              <a:gd name="connsiteY2559" fmla="*/ 1008121 h 4713722"/>
              <a:gd name="connsiteX2560" fmla="*/ 417838 w 8420175"/>
              <a:gd name="connsiteY2560" fmla="*/ 1005611 h 4713722"/>
              <a:gd name="connsiteX2561" fmla="*/ 410774 w 8420175"/>
              <a:gd name="connsiteY2561" fmla="*/ 995502 h 4713722"/>
              <a:gd name="connsiteX2562" fmla="*/ 409240 w 8420175"/>
              <a:gd name="connsiteY2562" fmla="*/ 982836 h 4713722"/>
              <a:gd name="connsiteX2563" fmla="*/ 409653 w 8420175"/>
              <a:gd name="connsiteY2563" fmla="*/ 983344 h 4713722"/>
              <a:gd name="connsiteX2564" fmla="*/ 409819 w 8420175"/>
              <a:gd name="connsiteY2564" fmla="*/ 982871 h 4713722"/>
              <a:gd name="connsiteX2565" fmla="*/ 356869 w 8420175"/>
              <a:gd name="connsiteY2565" fmla="*/ 981342 h 4713722"/>
              <a:gd name="connsiteX2566" fmla="*/ 356213 w 8420175"/>
              <a:gd name="connsiteY2566" fmla="*/ 981732 h 4713722"/>
              <a:gd name="connsiteX2567" fmla="*/ 356777 w 8420175"/>
              <a:gd name="connsiteY2567" fmla="*/ 981732 h 4713722"/>
              <a:gd name="connsiteX2568" fmla="*/ 313534 w 8420175"/>
              <a:gd name="connsiteY2568" fmla="*/ 972767 h 4713722"/>
              <a:gd name="connsiteX2569" fmla="*/ 313233 w 8420175"/>
              <a:gd name="connsiteY2569" fmla="*/ 976287 h 4713722"/>
              <a:gd name="connsiteX2570" fmla="*/ 313875 w 8420175"/>
              <a:gd name="connsiteY2570" fmla="*/ 973152 h 4713722"/>
              <a:gd name="connsiteX2571" fmla="*/ 8171640 w 8420175"/>
              <a:gd name="connsiteY2571" fmla="*/ 972243 h 4713722"/>
              <a:gd name="connsiteX2572" fmla="*/ 8168447 w 8420175"/>
              <a:gd name="connsiteY2572" fmla="*/ 972473 h 4713722"/>
              <a:gd name="connsiteX2573" fmla="*/ 8176227 w 8420175"/>
              <a:gd name="connsiteY2573" fmla="*/ 975719 h 4713722"/>
              <a:gd name="connsiteX2574" fmla="*/ 8012072 w 8420175"/>
              <a:gd name="connsiteY2574" fmla="*/ 949335 h 4713722"/>
              <a:gd name="connsiteX2575" fmla="*/ 8012231 w 8420175"/>
              <a:gd name="connsiteY2575" fmla="*/ 949584 h 4713722"/>
              <a:gd name="connsiteX2576" fmla="*/ 8012577 w 8420175"/>
              <a:gd name="connsiteY2576" fmla="*/ 949461 h 4713722"/>
              <a:gd name="connsiteX2577" fmla="*/ 438428 w 8420175"/>
              <a:gd name="connsiteY2577" fmla="*/ 942403 h 4713722"/>
              <a:gd name="connsiteX2578" fmla="*/ 436865 w 8420175"/>
              <a:gd name="connsiteY2578" fmla="*/ 943772 h 4713722"/>
              <a:gd name="connsiteX2579" fmla="*/ 436198 w 8420175"/>
              <a:gd name="connsiteY2579" fmla="*/ 943772 h 4713722"/>
              <a:gd name="connsiteX2580" fmla="*/ 440128 w 8420175"/>
              <a:gd name="connsiteY2580" fmla="*/ 944779 h 4713722"/>
              <a:gd name="connsiteX2581" fmla="*/ 423586 w 8420175"/>
              <a:gd name="connsiteY2581" fmla="*/ 939886 h 4713722"/>
              <a:gd name="connsiteX2582" fmla="*/ 421383 w 8420175"/>
              <a:gd name="connsiteY2582" fmla="*/ 940138 h 4713722"/>
              <a:gd name="connsiteX2583" fmla="*/ 422214 w 8420175"/>
              <a:gd name="connsiteY2583" fmla="*/ 944439 h 4713722"/>
              <a:gd name="connsiteX2584" fmla="*/ 388826 w 8420175"/>
              <a:gd name="connsiteY2584" fmla="*/ 939024 h 4713722"/>
              <a:gd name="connsiteX2585" fmla="*/ 388826 w 8420175"/>
              <a:gd name="connsiteY2585" fmla="*/ 977336 h 4713722"/>
              <a:gd name="connsiteX2586" fmla="*/ 388826 w 8420175"/>
              <a:gd name="connsiteY2586" fmla="*/ 977736 h 4713722"/>
              <a:gd name="connsiteX2587" fmla="*/ 389582 w 8420175"/>
              <a:gd name="connsiteY2587" fmla="*/ 977736 h 4713722"/>
              <a:gd name="connsiteX2588" fmla="*/ 389582 w 8420175"/>
              <a:gd name="connsiteY2588" fmla="*/ 939777 h 4713722"/>
              <a:gd name="connsiteX2589" fmla="*/ 390498 w 8420175"/>
              <a:gd name="connsiteY2589" fmla="*/ 940620 h 4713722"/>
              <a:gd name="connsiteX2590" fmla="*/ 390438 w 8420175"/>
              <a:gd name="connsiteY2590" fmla="*/ 940499 h 4713722"/>
              <a:gd name="connsiteX2591" fmla="*/ 389581 w 8420175"/>
              <a:gd name="connsiteY2591" fmla="*/ 939612 h 4713722"/>
              <a:gd name="connsiteX2592" fmla="*/ 431209 w 8420175"/>
              <a:gd name="connsiteY2592" fmla="*/ 938527 h 4713722"/>
              <a:gd name="connsiteX2593" fmla="*/ 431538 w 8420175"/>
              <a:gd name="connsiteY2593" fmla="*/ 938977 h 4713722"/>
              <a:gd name="connsiteX2594" fmla="*/ 430807 w 8420175"/>
              <a:gd name="connsiteY2594" fmla="*/ 939062 h 4713722"/>
              <a:gd name="connsiteX2595" fmla="*/ 431537 w 8420175"/>
              <a:gd name="connsiteY2595" fmla="*/ 939612 h 4713722"/>
              <a:gd name="connsiteX2596" fmla="*/ 431537 w 8420175"/>
              <a:gd name="connsiteY2596" fmla="*/ 943772 h 4713722"/>
              <a:gd name="connsiteX2597" fmla="*/ 431537 w 8420175"/>
              <a:gd name="connsiteY2597" fmla="*/ 944239 h 4713722"/>
              <a:gd name="connsiteX2598" fmla="*/ 431727 w 8420175"/>
              <a:gd name="connsiteY2598" fmla="*/ 944033 h 4713722"/>
              <a:gd name="connsiteX2599" fmla="*/ 431537 w 8420175"/>
              <a:gd name="connsiteY2599" fmla="*/ 943772 h 4713722"/>
              <a:gd name="connsiteX2600" fmla="*/ 431966 w 8420175"/>
              <a:gd name="connsiteY2600" fmla="*/ 943772 h 4713722"/>
              <a:gd name="connsiteX2601" fmla="*/ 432203 w 8420175"/>
              <a:gd name="connsiteY2601" fmla="*/ 943772 h 4713722"/>
              <a:gd name="connsiteX2602" fmla="*/ 432203 w 8420175"/>
              <a:gd name="connsiteY2602" fmla="*/ 939009 h 4713722"/>
              <a:gd name="connsiteX2603" fmla="*/ 228979 w 8420175"/>
              <a:gd name="connsiteY2603" fmla="*/ 938361 h 4713722"/>
              <a:gd name="connsiteX2604" fmla="*/ 227978 w 8420175"/>
              <a:gd name="connsiteY2604" fmla="*/ 939111 h 4713722"/>
              <a:gd name="connsiteX2605" fmla="*/ 228506 w 8420175"/>
              <a:gd name="connsiteY2605" fmla="*/ 939111 h 4713722"/>
              <a:gd name="connsiteX2606" fmla="*/ 255727 w 8420175"/>
              <a:gd name="connsiteY2606" fmla="*/ 919798 h 4713722"/>
              <a:gd name="connsiteX2607" fmla="*/ 255727 w 8420175"/>
              <a:gd name="connsiteY2607" fmla="*/ 920242 h 4713722"/>
              <a:gd name="connsiteX2608" fmla="*/ 254130 w 8420175"/>
              <a:gd name="connsiteY2608" fmla="*/ 923465 h 4713722"/>
              <a:gd name="connsiteX2609" fmla="*/ 256393 w 8420175"/>
              <a:gd name="connsiteY2609" fmla="*/ 921187 h 4713722"/>
              <a:gd name="connsiteX2610" fmla="*/ 257219 w 8420175"/>
              <a:gd name="connsiteY2610" fmla="*/ 920426 h 4713722"/>
              <a:gd name="connsiteX2611" fmla="*/ 466924 w 8420175"/>
              <a:gd name="connsiteY2611" fmla="*/ 917441 h 4713722"/>
              <a:gd name="connsiteX2612" fmla="*/ 466867 w 8420175"/>
              <a:gd name="connsiteY2612" fmla="*/ 917491 h 4713722"/>
              <a:gd name="connsiteX2613" fmla="*/ 466942 w 8420175"/>
              <a:gd name="connsiteY2613" fmla="*/ 917463 h 4713722"/>
              <a:gd name="connsiteX2614" fmla="*/ 169818 w 8420175"/>
              <a:gd name="connsiteY2614" fmla="*/ 901726 h 4713722"/>
              <a:gd name="connsiteX2615" fmla="*/ 169818 w 8420175"/>
              <a:gd name="connsiteY2615" fmla="*/ 901817 h 4713722"/>
              <a:gd name="connsiteX2616" fmla="*/ 169820 w 8420175"/>
              <a:gd name="connsiteY2616" fmla="*/ 901818 h 4713722"/>
              <a:gd name="connsiteX2617" fmla="*/ 169818 w 8420175"/>
              <a:gd name="connsiteY2617" fmla="*/ 901818 h 4713722"/>
              <a:gd name="connsiteX2618" fmla="*/ 169818 w 8420175"/>
              <a:gd name="connsiteY2618" fmla="*/ 914161 h 4713722"/>
              <a:gd name="connsiteX2619" fmla="*/ 170555 w 8420175"/>
              <a:gd name="connsiteY2619" fmla="*/ 914989 h 4713722"/>
              <a:gd name="connsiteX2620" fmla="*/ 170555 w 8420175"/>
              <a:gd name="connsiteY2620" fmla="*/ 901980 h 4713722"/>
              <a:gd name="connsiteX2621" fmla="*/ 332391 w 8420175"/>
              <a:gd name="connsiteY2621" fmla="*/ 900697 h 4713722"/>
              <a:gd name="connsiteX2622" fmla="*/ 331929 w 8420175"/>
              <a:gd name="connsiteY2622" fmla="*/ 901618 h 4713722"/>
              <a:gd name="connsiteX2623" fmla="*/ 333199 w 8420175"/>
              <a:gd name="connsiteY2623" fmla="*/ 902884 h 4713722"/>
              <a:gd name="connsiteX2624" fmla="*/ 332381 w 8420175"/>
              <a:gd name="connsiteY2624" fmla="*/ 900851 h 4713722"/>
              <a:gd name="connsiteX2625" fmla="*/ 86004 w 8420175"/>
              <a:gd name="connsiteY2625" fmla="*/ 895770 h 4713722"/>
              <a:gd name="connsiteX2626" fmla="*/ 85659 w 8420175"/>
              <a:gd name="connsiteY2626" fmla="*/ 896491 h 4713722"/>
              <a:gd name="connsiteX2627" fmla="*/ 86189 w 8420175"/>
              <a:gd name="connsiteY2627" fmla="*/ 897670 h 4713722"/>
              <a:gd name="connsiteX2628" fmla="*/ 85908 w 8420175"/>
              <a:gd name="connsiteY2628" fmla="*/ 896823 h 4713722"/>
              <a:gd name="connsiteX2629" fmla="*/ 7824935 w 8420175"/>
              <a:gd name="connsiteY2629" fmla="*/ 891828 h 4713722"/>
              <a:gd name="connsiteX2630" fmla="*/ 7826051 w 8420175"/>
              <a:gd name="connsiteY2630" fmla="*/ 892946 h 4713722"/>
              <a:gd name="connsiteX2631" fmla="*/ 7826329 w 8420175"/>
              <a:gd name="connsiteY2631" fmla="*/ 892998 h 4713722"/>
              <a:gd name="connsiteX2632" fmla="*/ 7826329 w 8420175"/>
              <a:gd name="connsiteY2632" fmla="*/ 892017 h 4713722"/>
              <a:gd name="connsiteX2633" fmla="*/ 7825591 w 8420175"/>
              <a:gd name="connsiteY2633" fmla="*/ 892063 h 4713722"/>
              <a:gd name="connsiteX2634" fmla="*/ 7825591 w 8420175"/>
              <a:gd name="connsiteY2634" fmla="*/ 891828 h 4713722"/>
              <a:gd name="connsiteX2635" fmla="*/ 7825954 w 8420175"/>
              <a:gd name="connsiteY2635" fmla="*/ 871549 h 4713722"/>
              <a:gd name="connsiteX2636" fmla="*/ 7822516 w 8420175"/>
              <a:gd name="connsiteY2636" fmla="*/ 877927 h 4713722"/>
              <a:gd name="connsiteX2637" fmla="*/ 7822997 w 8420175"/>
              <a:gd name="connsiteY2637" fmla="*/ 879363 h 4713722"/>
              <a:gd name="connsiteX2638" fmla="*/ 7756257 w 8420175"/>
              <a:gd name="connsiteY2638" fmla="*/ 862545 h 4713722"/>
              <a:gd name="connsiteX2639" fmla="*/ 7749673 w 8420175"/>
              <a:gd name="connsiteY2639" fmla="*/ 867854 h 4713722"/>
              <a:gd name="connsiteX2640" fmla="*/ 7748294 w 8420175"/>
              <a:gd name="connsiteY2640" fmla="*/ 867854 h 4713722"/>
              <a:gd name="connsiteX2641" fmla="*/ 7749407 w 8420175"/>
              <a:gd name="connsiteY2641" fmla="*/ 868425 h 4713722"/>
              <a:gd name="connsiteX2642" fmla="*/ 7751901 w 8420175"/>
              <a:gd name="connsiteY2642" fmla="*/ 869421 h 4713722"/>
              <a:gd name="connsiteX2643" fmla="*/ 317953 w 8420175"/>
              <a:gd name="connsiteY2643" fmla="*/ 854724 h 4713722"/>
              <a:gd name="connsiteX2644" fmla="*/ 317929 w 8420175"/>
              <a:gd name="connsiteY2644" fmla="*/ 854827 h 4713722"/>
              <a:gd name="connsiteX2645" fmla="*/ 318140 w 8420175"/>
              <a:gd name="connsiteY2645" fmla="*/ 855090 h 4713722"/>
              <a:gd name="connsiteX2646" fmla="*/ 194421 w 8420175"/>
              <a:gd name="connsiteY2646" fmla="*/ 848940 h 4713722"/>
              <a:gd name="connsiteX2647" fmla="*/ 194292 w 8420175"/>
              <a:gd name="connsiteY2647" fmla="*/ 849131 h 4713722"/>
              <a:gd name="connsiteX2648" fmla="*/ 194504 w 8420175"/>
              <a:gd name="connsiteY2648" fmla="*/ 849374 h 4713722"/>
              <a:gd name="connsiteX2649" fmla="*/ 194432 w 8420175"/>
              <a:gd name="connsiteY2649" fmla="*/ 849507 h 4713722"/>
              <a:gd name="connsiteX2650" fmla="*/ 194968 w 8420175"/>
              <a:gd name="connsiteY2650" fmla="*/ 849075 h 4713722"/>
              <a:gd name="connsiteX2651" fmla="*/ 194968 w 8420175"/>
              <a:gd name="connsiteY2651" fmla="*/ 849058 h 4713722"/>
              <a:gd name="connsiteX2652" fmla="*/ 7938785 w 8420175"/>
              <a:gd name="connsiteY2652" fmla="*/ 848341 h 4713722"/>
              <a:gd name="connsiteX2653" fmla="*/ 7939125 w 8420175"/>
              <a:gd name="connsiteY2653" fmla="*/ 849028 h 4713722"/>
              <a:gd name="connsiteX2654" fmla="*/ 7939520 w 8420175"/>
              <a:gd name="connsiteY2654" fmla="*/ 848629 h 4713722"/>
              <a:gd name="connsiteX2655" fmla="*/ 7938943 w 8420175"/>
              <a:gd name="connsiteY2655" fmla="*/ 848420 h 4713722"/>
              <a:gd name="connsiteX2656" fmla="*/ 7980873 w 8420175"/>
              <a:gd name="connsiteY2656" fmla="*/ 843435 h 4713722"/>
              <a:gd name="connsiteX2657" fmla="*/ 7981423 w 8420175"/>
              <a:gd name="connsiteY2657" fmla="*/ 844545 h 4713722"/>
              <a:gd name="connsiteX2658" fmla="*/ 7981423 w 8420175"/>
              <a:gd name="connsiteY2658" fmla="*/ 843880 h 4713722"/>
              <a:gd name="connsiteX2659" fmla="*/ 7981423 w 8420175"/>
              <a:gd name="connsiteY2659" fmla="*/ 843656 h 4713722"/>
              <a:gd name="connsiteX2660" fmla="*/ 7527085 w 8420175"/>
              <a:gd name="connsiteY2660" fmla="*/ 835280 h 4713722"/>
              <a:gd name="connsiteX2661" fmla="*/ 7526579 w 8420175"/>
              <a:gd name="connsiteY2661" fmla="*/ 837904 h 4713722"/>
              <a:gd name="connsiteX2662" fmla="*/ 7528675 w 8420175"/>
              <a:gd name="connsiteY2662" fmla="*/ 838468 h 4713722"/>
              <a:gd name="connsiteX2663" fmla="*/ 195201 w 8420175"/>
              <a:gd name="connsiteY2663" fmla="*/ 834909 h 4713722"/>
              <a:gd name="connsiteX2664" fmla="*/ 193926 w 8420175"/>
              <a:gd name="connsiteY2664" fmla="*/ 838900 h 4713722"/>
              <a:gd name="connsiteX2665" fmla="*/ 194341 w 8420175"/>
              <a:gd name="connsiteY2665" fmla="*/ 839117 h 4713722"/>
              <a:gd name="connsiteX2666" fmla="*/ 195875 w 8420175"/>
              <a:gd name="connsiteY2666" fmla="*/ 835574 h 4713722"/>
              <a:gd name="connsiteX2667" fmla="*/ 283641 w 8420175"/>
              <a:gd name="connsiteY2667" fmla="*/ 830180 h 4713722"/>
              <a:gd name="connsiteX2668" fmla="*/ 283297 w 8420175"/>
              <a:gd name="connsiteY2668" fmla="*/ 833507 h 4713722"/>
              <a:gd name="connsiteX2669" fmla="*/ 284944 w 8420175"/>
              <a:gd name="connsiteY2669" fmla="*/ 830180 h 4713722"/>
              <a:gd name="connsiteX2670" fmla="*/ 7759074 w 8420175"/>
              <a:gd name="connsiteY2670" fmla="*/ 830081 h 4713722"/>
              <a:gd name="connsiteX2671" fmla="*/ 7759162 w 8420175"/>
              <a:gd name="connsiteY2671" fmla="*/ 830180 h 4713722"/>
              <a:gd name="connsiteX2672" fmla="*/ 7762101 w 8420175"/>
              <a:gd name="connsiteY2672" fmla="*/ 833263 h 4713722"/>
              <a:gd name="connsiteX2673" fmla="*/ 7764597 w 8420175"/>
              <a:gd name="connsiteY2673" fmla="*/ 830984 h 4713722"/>
              <a:gd name="connsiteX2674" fmla="*/ 7759117 w 8420175"/>
              <a:gd name="connsiteY2674" fmla="*/ 830095 h 4713722"/>
              <a:gd name="connsiteX2675" fmla="*/ 345602 w 8420175"/>
              <a:gd name="connsiteY2675" fmla="*/ 824932 h 4713722"/>
              <a:gd name="connsiteX2676" fmla="*/ 345630 w 8420175"/>
              <a:gd name="connsiteY2676" fmla="*/ 825100 h 4713722"/>
              <a:gd name="connsiteX2677" fmla="*/ 345630 w 8420175"/>
              <a:gd name="connsiteY2677" fmla="*/ 844280 h 4713722"/>
              <a:gd name="connsiteX2678" fmla="*/ 345014 w 8420175"/>
              <a:gd name="connsiteY2678" fmla="*/ 845208 h 4713722"/>
              <a:gd name="connsiteX2679" fmla="*/ 346057 w 8420175"/>
              <a:gd name="connsiteY2679" fmla="*/ 845278 h 4713722"/>
              <a:gd name="connsiteX2680" fmla="*/ 347366 w 8420175"/>
              <a:gd name="connsiteY2680" fmla="*/ 845278 h 4713722"/>
              <a:gd name="connsiteX2681" fmla="*/ 346576 w 8420175"/>
              <a:gd name="connsiteY2681" fmla="*/ 844396 h 4713722"/>
              <a:gd name="connsiteX2682" fmla="*/ 346576 w 8420175"/>
              <a:gd name="connsiteY2682" fmla="*/ 827366 h 4713722"/>
              <a:gd name="connsiteX2683" fmla="*/ 345630 w 8420175"/>
              <a:gd name="connsiteY2683" fmla="*/ 825900 h 4713722"/>
              <a:gd name="connsiteX2684" fmla="*/ 346065 w 8420175"/>
              <a:gd name="connsiteY2684" fmla="*/ 825239 h 4713722"/>
              <a:gd name="connsiteX2685" fmla="*/ 7504949 w 8420175"/>
              <a:gd name="connsiteY2685" fmla="*/ 824660 h 4713722"/>
              <a:gd name="connsiteX2686" fmla="*/ 7502959 w 8420175"/>
              <a:gd name="connsiteY2686" fmla="*/ 824743 h 4713722"/>
              <a:gd name="connsiteX2687" fmla="*/ 7502467 w 8420175"/>
              <a:gd name="connsiteY2687" fmla="*/ 824743 h 4713722"/>
              <a:gd name="connsiteX2688" fmla="*/ 7503123 w 8420175"/>
              <a:gd name="connsiteY2688" fmla="*/ 825411 h 4713722"/>
              <a:gd name="connsiteX2689" fmla="*/ 7960235 w 8420175"/>
              <a:gd name="connsiteY2689" fmla="*/ 824218 h 4713722"/>
              <a:gd name="connsiteX2690" fmla="*/ 7948407 w 8420175"/>
              <a:gd name="connsiteY2690" fmla="*/ 838975 h 4713722"/>
              <a:gd name="connsiteX2691" fmla="*/ 7948175 w 8420175"/>
              <a:gd name="connsiteY2691" fmla="*/ 839900 h 4713722"/>
              <a:gd name="connsiteX2692" fmla="*/ 7948301 w 8420175"/>
              <a:gd name="connsiteY2692" fmla="*/ 839773 h 4713722"/>
              <a:gd name="connsiteX2693" fmla="*/ 7960237 w 8420175"/>
              <a:gd name="connsiteY2693" fmla="*/ 824221 h 4713722"/>
              <a:gd name="connsiteX2694" fmla="*/ 7530926 w 8420175"/>
              <a:gd name="connsiteY2694" fmla="*/ 821042 h 4713722"/>
              <a:gd name="connsiteX2695" fmla="*/ 7529231 w 8420175"/>
              <a:gd name="connsiteY2695" fmla="*/ 824151 h 4713722"/>
              <a:gd name="connsiteX2696" fmla="*/ 7528317 w 8420175"/>
              <a:gd name="connsiteY2696" fmla="*/ 828891 h 4713722"/>
              <a:gd name="connsiteX2697" fmla="*/ 336139 w 8420175"/>
              <a:gd name="connsiteY2697" fmla="*/ 818658 h 4713722"/>
              <a:gd name="connsiteX2698" fmla="*/ 336139 w 8420175"/>
              <a:gd name="connsiteY2698" fmla="*/ 830211 h 4713722"/>
              <a:gd name="connsiteX2699" fmla="*/ 335701 w 8420175"/>
              <a:gd name="connsiteY2699" fmla="*/ 830938 h 4713722"/>
              <a:gd name="connsiteX2700" fmla="*/ 336496 w 8420175"/>
              <a:gd name="connsiteY2700" fmla="*/ 829895 h 4713722"/>
              <a:gd name="connsiteX2701" fmla="*/ 336496 w 8420175"/>
              <a:gd name="connsiteY2701" fmla="*/ 818895 h 4713722"/>
              <a:gd name="connsiteX2702" fmla="*/ 7554611 w 8420175"/>
              <a:gd name="connsiteY2702" fmla="*/ 815010 h 4713722"/>
              <a:gd name="connsiteX2703" fmla="*/ 7554860 w 8420175"/>
              <a:gd name="connsiteY2703" fmla="*/ 815279 h 4713722"/>
              <a:gd name="connsiteX2704" fmla="*/ 7556259 w 8420175"/>
              <a:gd name="connsiteY2704" fmla="*/ 816190 h 4713722"/>
              <a:gd name="connsiteX2705" fmla="*/ 7557269 w 8420175"/>
              <a:gd name="connsiteY2705" fmla="*/ 815161 h 4713722"/>
              <a:gd name="connsiteX2706" fmla="*/ 7555131 w 8420175"/>
              <a:gd name="connsiteY2706" fmla="*/ 815161 h 4713722"/>
              <a:gd name="connsiteX2707" fmla="*/ 7678899 w 8420175"/>
              <a:gd name="connsiteY2707" fmla="*/ 811306 h 4713722"/>
              <a:gd name="connsiteX2708" fmla="*/ 7679007 w 8420175"/>
              <a:gd name="connsiteY2708" fmla="*/ 811748 h 4713722"/>
              <a:gd name="connsiteX2709" fmla="*/ 7678929 w 8420175"/>
              <a:gd name="connsiteY2709" fmla="*/ 811769 h 4713722"/>
              <a:gd name="connsiteX2710" fmla="*/ 7679075 w 8420175"/>
              <a:gd name="connsiteY2710" fmla="*/ 811914 h 4713722"/>
              <a:gd name="connsiteX2711" fmla="*/ 7680103 w 8420175"/>
              <a:gd name="connsiteY2711" fmla="*/ 811914 h 4713722"/>
              <a:gd name="connsiteX2712" fmla="*/ 7445789 w 8420175"/>
              <a:gd name="connsiteY2712" fmla="*/ 810547 h 4713722"/>
              <a:gd name="connsiteX2713" fmla="*/ 7446201 w 8420175"/>
              <a:gd name="connsiteY2713" fmla="*/ 810956 h 4713722"/>
              <a:gd name="connsiteX2714" fmla="*/ 7449091 w 8420175"/>
              <a:gd name="connsiteY2714" fmla="*/ 811914 h 4713722"/>
              <a:gd name="connsiteX2715" fmla="*/ 7450995 w 8420175"/>
              <a:gd name="connsiteY2715" fmla="*/ 811914 h 4713722"/>
              <a:gd name="connsiteX2716" fmla="*/ 7446338 w 8420175"/>
              <a:gd name="connsiteY2716" fmla="*/ 810547 h 4713722"/>
              <a:gd name="connsiteX2717" fmla="*/ 308383 w 8420175"/>
              <a:gd name="connsiteY2717" fmla="*/ 810522 h 4713722"/>
              <a:gd name="connsiteX2718" fmla="*/ 308145 w 8420175"/>
              <a:gd name="connsiteY2718" fmla="*/ 811147 h 4713722"/>
              <a:gd name="connsiteX2719" fmla="*/ 303503 w 8420175"/>
              <a:gd name="connsiteY2719" fmla="*/ 813472 h 4713722"/>
              <a:gd name="connsiteX2720" fmla="*/ 303497 w 8420175"/>
              <a:gd name="connsiteY2720" fmla="*/ 813545 h 4713722"/>
              <a:gd name="connsiteX2721" fmla="*/ 306547 w 8420175"/>
              <a:gd name="connsiteY2721" fmla="*/ 811984 h 4713722"/>
              <a:gd name="connsiteX2722" fmla="*/ 308067 w 8420175"/>
              <a:gd name="connsiteY2722" fmla="*/ 812762 h 4713722"/>
              <a:gd name="connsiteX2723" fmla="*/ 308407 w 8420175"/>
              <a:gd name="connsiteY2723" fmla="*/ 811744 h 4713722"/>
              <a:gd name="connsiteX2724" fmla="*/ 308070 w 8420175"/>
              <a:gd name="connsiteY2724" fmla="*/ 811915 h 4713722"/>
              <a:gd name="connsiteX2725" fmla="*/ 8026847 w 8420175"/>
              <a:gd name="connsiteY2725" fmla="*/ 810003 h 4713722"/>
              <a:gd name="connsiteX2726" fmla="*/ 8021253 w 8420175"/>
              <a:gd name="connsiteY2726" fmla="*/ 824700 h 4713722"/>
              <a:gd name="connsiteX2727" fmla="*/ 8024747 w 8420175"/>
              <a:gd name="connsiteY2727" fmla="*/ 824700 h 4713722"/>
              <a:gd name="connsiteX2728" fmla="*/ 312414 w 8420175"/>
              <a:gd name="connsiteY2728" fmla="*/ 809717 h 4713722"/>
              <a:gd name="connsiteX2729" fmla="*/ 310491 w 8420175"/>
              <a:gd name="connsiteY2729" fmla="*/ 810691 h 4713722"/>
              <a:gd name="connsiteX2730" fmla="*/ 312414 w 8420175"/>
              <a:gd name="connsiteY2730" fmla="*/ 810691 h 4713722"/>
              <a:gd name="connsiteX2731" fmla="*/ 333386 w 8420175"/>
              <a:gd name="connsiteY2731" fmla="*/ 806997 h 4713722"/>
              <a:gd name="connsiteX2732" fmla="*/ 333173 w 8420175"/>
              <a:gd name="connsiteY2732" fmla="*/ 807143 h 4713722"/>
              <a:gd name="connsiteX2733" fmla="*/ 333321 w 8420175"/>
              <a:gd name="connsiteY2733" fmla="*/ 807586 h 4713722"/>
              <a:gd name="connsiteX2734" fmla="*/ 7692567 w 8420175"/>
              <a:gd name="connsiteY2734" fmla="*/ 806713 h 4713722"/>
              <a:gd name="connsiteX2735" fmla="*/ 7689992 w 8420175"/>
              <a:gd name="connsiteY2735" fmla="*/ 811914 h 4713722"/>
              <a:gd name="connsiteX2736" fmla="*/ 7692734 w 8420175"/>
              <a:gd name="connsiteY2736" fmla="*/ 811914 h 4713722"/>
              <a:gd name="connsiteX2737" fmla="*/ 7694777 w 8420175"/>
              <a:gd name="connsiteY2737" fmla="*/ 817519 h 4713722"/>
              <a:gd name="connsiteX2738" fmla="*/ 7693211 w 8420175"/>
              <a:gd name="connsiteY2738" fmla="*/ 811115 h 4713722"/>
              <a:gd name="connsiteX2739" fmla="*/ 7716949 w 8420175"/>
              <a:gd name="connsiteY2739" fmla="*/ 801400 h 4713722"/>
              <a:gd name="connsiteX2740" fmla="*/ 7716664 w 8420175"/>
              <a:gd name="connsiteY2740" fmla="*/ 801525 h 4713722"/>
              <a:gd name="connsiteX2741" fmla="*/ 7716848 w 8420175"/>
              <a:gd name="connsiteY2741" fmla="*/ 801507 h 4713722"/>
              <a:gd name="connsiteX2742" fmla="*/ 7449288 w 8420175"/>
              <a:gd name="connsiteY2742" fmla="*/ 795761 h 4713722"/>
              <a:gd name="connsiteX2743" fmla="*/ 7441989 w 8420175"/>
              <a:gd name="connsiteY2743" fmla="*/ 797017 h 4713722"/>
              <a:gd name="connsiteX2744" fmla="*/ 7440131 w 8420175"/>
              <a:gd name="connsiteY2744" fmla="*/ 800231 h 4713722"/>
              <a:gd name="connsiteX2745" fmla="*/ 7443919 w 8420175"/>
              <a:gd name="connsiteY2745" fmla="*/ 804548 h 4713722"/>
              <a:gd name="connsiteX2746" fmla="*/ 7453416 w 8420175"/>
              <a:gd name="connsiteY2746" fmla="*/ 799309 h 4713722"/>
              <a:gd name="connsiteX2747" fmla="*/ 7465211 w 8420175"/>
              <a:gd name="connsiteY2747" fmla="*/ 796351 h 4713722"/>
              <a:gd name="connsiteX2748" fmla="*/ 7449288 w 8420175"/>
              <a:gd name="connsiteY2748" fmla="*/ 795761 h 4713722"/>
              <a:gd name="connsiteX2749" fmla="*/ 240533 w 8420175"/>
              <a:gd name="connsiteY2749" fmla="*/ 789994 h 4713722"/>
              <a:gd name="connsiteX2750" fmla="*/ 239408 w 8420175"/>
              <a:gd name="connsiteY2750" fmla="*/ 790624 h 4713722"/>
              <a:gd name="connsiteX2751" fmla="*/ 239579 w 8420175"/>
              <a:gd name="connsiteY2751" fmla="*/ 790794 h 4713722"/>
              <a:gd name="connsiteX2752" fmla="*/ 8023396 w 8420175"/>
              <a:gd name="connsiteY2752" fmla="*/ 787356 h 4713722"/>
              <a:gd name="connsiteX2753" fmla="*/ 8028434 w 8420175"/>
              <a:gd name="connsiteY2753" fmla="*/ 798900 h 4713722"/>
              <a:gd name="connsiteX2754" fmla="*/ 8029371 w 8420175"/>
              <a:gd name="connsiteY2754" fmla="*/ 792336 h 4713722"/>
              <a:gd name="connsiteX2755" fmla="*/ 7308954 w 8420175"/>
              <a:gd name="connsiteY2755" fmla="*/ 782854 h 4713722"/>
              <a:gd name="connsiteX2756" fmla="*/ 7308881 w 8420175"/>
              <a:gd name="connsiteY2756" fmla="*/ 782927 h 4713722"/>
              <a:gd name="connsiteX2757" fmla="*/ 7309167 w 8420175"/>
              <a:gd name="connsiteY2757" fmla="*/ 782875 h 4713722"/>
              <a:gd name="connsiteX2758" fmla="*/ 7829909 w 8420175"/>
              <a:gd name="connsiteY2758" fmla="*/ 782425 h 4713722"/>
              <a:gd name="connsiteX2759" fmla="*/ 7831935 w 8420175"/>
              <a:gd name="connsiteY2759" fmla="*/ 784863 h 4713722"/>
              <a:gd name="connsiteX2760" fmla="*/ 7831025 w 8420175"/>
              <a:gd name="connsiteY2760" fmla="*/ 783023 h 4713722"/>
              <a:gd name="connsiteX2761" fmla="*/ 7831711 w 8420175"/>
              <a:gd name="connsiteY2761" fmla="*/ 783023 h 4713722"/>
              <a:gd name="connsiteX2762" fmla="*/ 7644330 w 8420175"/>
              <a:gd name="connsiteY2762" fmla="*/ 781740 h 4713722"/>
              <a:gd name="connsiteX2763" fmla="*/ 7644330 w 8420175"/>
              <a:gd name="connsiteY2763" fmla="*/ 789164 h 4713722"/>
              <a:gd name="connsiteX2764" fmla="*/ 7645267 w 8420175"/>
              <a:gd name="connsiteY2764" fmla="*/ 788209 h 4713722"/>
              <a:gd name="connsiteX2765" fmla="*/ 159129 w 8420175"/>
              <a:gd name="connsiteY2765" fmla="*/ 781109 h 4713722"/>
              <a:gd name="connsiteX2766" fmla="*/ 158180 w 8420175"/>
              <a:gd name="connsiteY2766" fmla="*/ 782219 h 4713722"/>
              <a:gd name="connsiteX2767" fmla="*/ 158764 w 8420175"/>
              <a:gd name="connsiteY2767" fmla="*/ 782114 h 4713722"/>
              <a:gd name="connsiteX2768" fmla="*/ 7760055 w 8420175"/>
              <a:gd name="connsiteY2768" fmla="*/ 779871 h 4713722"/>
              <a:gd name="connsiteX2769" fmla="*/ 7759355 w 8420175"/>
              <a:gd name="connsiteY2769" fmla="*/ 781947 h 4713722"/>
              <a:gd name="connsiteX2770" fmla="*/ 7758493 w 8420175"/>
              <a:gd name="connsiteY2770" fmla="*/ 781095 h 4713722"/>
              <a:gd name="connsiteX2771" fmla="*/ 7758284 w 8420175"/>
              <a:gd name="connsiteY2771" fmla="*/ 782787 h 4713722"/>
              <a:gd name="connsiteX2772" fmla="*/ 7762594 w 8420175"/>
              <a:gd name="connsiteY2772" fmla="*/ 787140 h 4713722"/>
              <a:gd name="connsiteX2773" fmla="*/ 7763569 w 8420175"/>
              <a:gd name="connsiteY2773" fmla="*/ 787140 h 4713722"/>
              <a:gd name="connsiteX2774" fmla="*/ 7763630 w 8420175"/>
              <a:gd name="connsiteY2774" fmla="*/ 787140 h 4713722"/>
              <a:gd name="connsiteX2775" fmla="*/ 197511 w 8420175"/>
              <a:gd name="connsiteY2775" fmla="*/ 778449 h 4713722"/>
              <a:gd name="connsiteX2776" fmla="*/ 196661 w 8420175"/>
              <a:gd name="connsiteY2776" fmla="*/ 778699 h 4713722"/>
              <a:gd name="connsiteX2777" fmla="*/ 198363 w 8420175"/>
              <a:gd name="connsiteY2777" fmla="*/ 778699 h 4713722"/>
              <a:gd name="connsiteX2778" fmla="*/ 295897 w 8420175"/>
              <a:gd name="connsiteY2778" fmla="*/ 777879 h 4713722"/>
              <a:gd name="connsiteX2779" fmla="*/ 293926 w 8420175"/>
              <a:gd name="connsiteY2779" fmla="*/ 782587 h 4713722"/>
              <a:gd name="connsiteX2780" fmla="*/ 294218 w 8420175"/>
              <a:gd name="connsiteY2780" fmla="*/ 782733 h 4713722"/>
              <a:gd name="connsiteX2781" fmla="*/ 294722 w 8420175"/>
              <a:gd name="connsiteY2781" fmla="*/ 782667 h 4713722"/>
              <a:gd name="connsiteX2782" fmla="*/ 160334 w 8420175"/>
              <a:gd name="connsiteY2782" fmla="*/ 777782 h 4713722"/>
              <a:gd name="connsiteX2783" fmla="*/ 147841 w 8420175"/>
              <a:gd name="connsiteY2783" fmla="*/ 781947 h 4713722"/>
              <a:gd name="connsiteX2784" fmla="*/ 148034 w 8420175"/>
              <a:gd name="connsiteY2784" fmla="*/ 781739 h 4713722"/>
              <a:gd name="connsiteX2785" fmla="*/ 147398 w 8420175"/>
              <a:gd name="connsiteY2785" fmla="*/ 781945 h 4713722"/>
              <a:gd name="connsiteX2786" fmla="*/ 143094 w 8420175"/>
              <a:gd name="connsiteY2786" fmla="*/ 781945 h 4713722"/>
              <a:gd name="connsiteX2787" fmla="*/ 143054 w 8420175"/>
              <a:gd name="connsiteY2787" fmla="*/ 782946 h 4713722"/>
              <a:gd name="connsiteX2788" fmla="*/ 147593 w 8420175"/>
              <a:gd name="connsiteY2788" fmla="*/ 782946 h 4713722"/>
              <a:gd name="connsiteX2789" fmla="*/ 160047 w 8420175"/>
              <a:gd name="connsiteY2789" fmla="*/ 778577 h 4713722"/>
              <a:gd name="connsiteX2790" fmla="*/ 128438 w 8420175"/>
              <a:gd name="connsiteY2790" fmla="*/ 777534 h 4713722"/>
              <a:gd name="connsiteX2791" fmla="*/ 123979 w 8420175"/>
              <a:gd name="connsiteY2791" fmla="*/ 781945 h 4713722"/>
              <a:gd name="connsiteX2792" fmla="*/ 123867 w 8420175"/>
              <a:gd name="connsiteY2792" fmla="*/ 781910 h 4713722"/>
              <a:gd name="connsiteX2793" fmla="*/ 123867 w 8420175"/>
              <a:gd name="connsiteY2793" fmla="*/ 782346 h 4713722"/>
              <a:gd name="connsiteX2794" fmla="*/ 123867 w 8420175"/>
              <a:gd name="connsiteY2794" fmla="*/ 782985 h 4713722"/>
              <a:gd name="connsiteX2795" fmla="*/ 123934 w 8420175"/>
              <a:gd name="connsiteY2795" fmla="*/ 782980 h 4713722"/>
              <a:gd name="connsiteX2796" fmla="*/ 123868 w 8420175"/>
              <a:gd name="connsiteY2796" fmla="*/ 782946 h 4713722"/>
              <a:gd name="connsiteX2797" fmla="*/ 218988 w 8420175"/>
              <a:gd name="connsiteY2797" fmla="*/ 777284 h 4713722"/>
              <a:gd name="connsiteX2798" fmla="*/ 216599 w 8420175"/>
              <a:gd name="connsiteY2798" fmla="*/ 778451 h 4713722"/>
              <a:gd name="connsiteX2799" fmla="*/ 222929 w 8420175"/>
              <a:gd name="connsiteY2799" fmla="*/ 778451 h 4713722"/>
              <a:gd name="connsiteX2800" fmla="*/ 222511 w 8420175"/>
              <a:gd name="connsiteY2800" fmla="*/ 778379 h 4713722"/>
              <a:gd name="connsiteX2801" fmla="*/ 221425 w 8420175"/>
              <a:gd name="connsiteY2801" fmla="*/ 777284 h 4713722"/>
              <a:gd name="connsiteX2802" fmla="*/ 457922 w 8420175"/>
              <a:gd name="connsiteY2802" fmla="*/ 774870 h 4713722"/>
              <a:gd name="connsiteX2803" fmla="*/ 455761 w 8420175"/>
              <a:gd name="connsiteY2803" fmla="*/ 776993 h 4713722"/>
              <a:gd name="connsiteX2804" fmla="*/ 455761 w 8420175"/>
              <a:gd name="connsiteY2804" fmla="*/ 778228 h 4713722"/>
              <a:gd name="connsiteX2805" fmla="*/ 7961767 w 8420175"/>
              <a:gd name="connsiteY2805" fmla="*/ 774257 h 4713722"/>
              <a:gd name="connsiteX2806" fmla="*/ 7959242 w 8420175"/>
              <a:gd name="connsiteY2806" fmla="*/ 776638 h 4713722"/>
              <a:gd name="connsiteX2807" fmla="*/ 7962601 w 8420175"/>
              <a:gd name="connsiteY2807" fmla="*/ 777621 h 4713722"/>
              <a:gd name="connsiteX2808" fmla="*/ 7962601 w 8420175"/>
              <a:gd name="connsiteY2808" fmla="*/ 777586 h 4713722"/>
              <a:gd name="connsiteX2809" fmla="*/ 7371811 w 8420175"/>
              <a:gd name="connsiteY2809" fmla="*/ 773916 h 4713722"/>
              <a:gd name="connsiteX2810" fmla="*/ 7369846 w 8420175"/>
              <a:gd name="connsiteY2810" fmla="*/ 777769 h 4713722"/>
              <a:gd name="connsiteX2811" fmla="*/ 7369353 w 8420175"/>
              <a:gd name="connsiteY2811" fmla="*/ 777950 h 4713722"/>
              <a:gd name="connsiteX2812" fmla="*/ 7370031 w 8420175"/>
              <a:gd name="connsiteY2812" fmla="*/ 777950 h 4713722"/>
              <a:gd name="connsiteX2813" fmla="*/ 7369846 w 8420175"/>
              <a:gd name="connsiteY2813" fmla="*/ 777769 h 4713722"/>
              <a:gd name="connsiteX2814" fmla="*/ 7374665 w 8420175"/>
              <a:gd name="connsiteY2814" fmla="*/ 777769 h 4713722"/>
              <a:gd name="connsiteX2815" fmla="*/ 7374665 w 8420175"/>
              <a:gd name="connsiteY2815" fmla="*/ 777117 h 4713722"/>
              <a:gd name="connsiteX2816" fmla="*/ 275264 w 8420175"/>
              <a:gd name="connsiteY2816" fmla="*/ 771649 h 4713722"/>
              <a:gd name="connsiteX2817" fmla="*/ 272374 w 8420175"/>
              <a:gd name="connsiteY2817" fmla="*/ 772964 h 4713722"/>
              <a:gd name="connsiteX2818" fmla="*/ 270091 w 8420175"/>
              <a:gd name="connsiteY2818" fmla="*/ 782562 h 4713722"/>
              <a:gd name="connsiteX2819" fmla="*/ 268921 w 8420175"/>
              <a:gd name="connsiteY2819" fmla="*/ 782638 h 4713722"/>
              <a:gd name="connsiteX2820" fmla="*/ 269711 w 8420175"/>
              <a:gd name="connsiteY2820" fmla="*/ 782745 h 4713722"/>
              <a:gd name="connsiteX2821" fmla="*/ 269711 w 8420175"/>
              <a:gd name="connsiteY2821" fmla="*/ 783516 h 4713722"/>
              <a:gd name="connsiteX2822" fmla="*/ 198547 w 8420175"/>
              <a:gd name="connsiteY2822" fmla="*/ 765200 h 4713722"/>
              <a:gd name="connsiteX2823" fmla="*/ 198580 w 8420175"/>
              <a:gd name="connsiteY2823" fmla="*/ 766772 h 4713722"/>
              <a:gd name="connsiteX2824" fmla="*/ 198960 w 8420175"/>
              <a:gd name="connsiteY2824" fmla="*/ 767115 h 4713722"/>
              <a:gd name="connsiteX2825" fmla="*/ 484326 w 8420175"/>
              <a:gd name="connsiteY2825" fmla="*/ 759744 h 4713722"/>
              <a:gd name="connsiteX2826" fmla="*/ 483482 w 8420175"/>
              <a:gd name="connsiteY2826" fmla="*/ 759970 h 4713722"/>
              <a:gd name="connsiteX2827" fmla="*/ 483371 w 8420175"/>
              <a:gd name="connsiteY2827" fmla="*/ 759970 h 4713722"/>
              <a:gd name="connsiteX2828" fmla="*/ 482699 w 8420175"/>
              <a:gd name="connsiteY2828" fmla="*/ 764066 h 4713722"/>
              <a:gd name="connsiteX2829" fmla="*/ 484148 w 8420175"/>
              <a:gd name="connsiteY2829" fmla="*/ 759970 h 4713722"/>
              <a:gd name="connsiteX2830" fmla="*/ 484699 w 8420175"/>
              <a:gd name="connsiteY2830" fmla="*/ 760118 h 4713722"/>
              <a:gd name="connsiteX2831" fmla="*/ 7920191 w 8420175"/>
              <a:gd name="connsiteY2831" fmla="*/ 758754 h 4713722"/>
              <a:gd name="connsiteX2832" fmla="*/ 7923161 w 8420175"/>
              <a:gd name="connsiteY2832" fmla="*/ 763191 h 4713722"/>
              <a:gd name="connsiteX2833" fmla="*/ 7922385 w 8420175"/>
              <a:gd name="connsiteY2833" fmla="*/ 759601 h 4713722"/>
              <a:gd name="connsiteX2834" fmla="*/ 7922845 w 8420175"/>
              <a:gd name="connsiteY2834" fmla="*/ 758994 h 4713722"/>
              <a:gd name="connsiteX2835" fmla="*/ 7761633 w 8420175"/>
              <a:gd name="connsiteY2835" fmla="*/ 755736 h 4713722"/>
              <a:gd name="connsiteX2836" fmla="*/ 7759955 w 8420175"/>
              <a:gd name="connsiteY2836" fmla="*/ 769284 h 4713722"/>
              <a:gd name="connsiteX2837" fmla="*/ 7761596 w 8420175"/>
              <a:gd name="connsiteY2837" fmla="*/ 766851 h 4713722"/>
              <a:gd name="connsiteX2838" fmla="*/ 7763167 w 8420175"/>
              <a:gd name="connsiteY2838" fmla="*/ 760286 h 4713722"/>
              <a:gd name="connsiteX2839" fmla="*/ 7990742 w 8420175"/>
              <a:gd name="connsiteY2839" fmla="*/ 753977 h 4713722"/>
              <a:gd name="connsiteX2840" fmla="*/ 7991088 w 8420175"/>
              <a:gd name="connsiteY2840" fmla="*/ 754284 h 4713722"/>
              <a:gd name="connsiteX2841" fmla="*/ 7991126 w 8420175"/>
              <a:gd name="connsiteY2841" fmla="*/ 754315 h 4713722"/>
              <a:gd name="connsiteX2842" fmla="*/ 7991013 w 8420175"/>
              <a:gd name="connsiteY2842" fmla="*/ 753977 h 4713722"/>
              <a:gd name="connsiteX2843" fmla="*/ 389770 w 8420175"/>
              <a:gd name="connsiteY2843" fmla="*/ 747681 h 4713722"/>
              <a:gd name="connsiteX2844" fmla="*/ 388823 w 8420175"/>
              <a:gd name="connsiteY2844" fmla="*/ 754218 h 4713722"/>
              <a:gd name="connsiteX2845" fmla="*/ 389342 w 8420175"/>
              <a:gd name="connsiteY2845" fmla="*/ 754743 h 4713722"/>
              <a:gd name="connsiteX2846" fmla="*/ 7635176 w 8420175"/>
              <a:gd name="connsiteY2846" fmla="*/ 745169 h 4713722"/>
              <a:gd name="connsiteX2847" fmla="*/ 7631389 w 8420175"/>
              <a:gd name="connsiteY2847" fmla="*/ 748996 h 4713722"/>
              <a:gd name="connsiteX2848" fmla="*/ 7631799 w 8420175"/>
              <a:gd name="connsiteY2848" fmla="*/ 748982 h 4713722"/>
              <a:gd name="connsiteX2849" fmla="*/ 7631197 w 8420175"/>
              <a:gd name="connsiteY2849" fmla="*/ 750882 h 4713722"/>
              <a:gd name="connsiteX2850" fmla="*/ 7631799 w 8420175"/>
              <a:gd name="connsiteY2850" fmla="*/ 751408 h 4713722"/>
              <a:gd name="connsiteX2851" fmla="*/ 7631799 w 8420175"/>
              <a:gd name="connsiteY2851" fmla="*/ 749665 h 4713722"/>
              <a:gd name="connsiteX2852" fmla="*/ 7635176 w 8420175"/>
              <a:gd name="connsiteY2852" fmla="*/ 746253 h 4713722"/>
              <a:gd name="connsiteX2853" fmla="*/ 7521510 w 8420175"/>
              <a:gd name="connsiteY2853" fmla="*/ 743450 h 4713722"/>
              <a:gd name="connsiteX2854" fmla="*/ 7520999 w 8420175"/>
              <a:gd name="connsiteY2854" fmla="*/ 744631 h 4713722"/>
              <a:gd name="connsiteX2855" fmla="*/ 7516981 w 8420175"/>
              <a:gd name="connsiteY2855" fmla="*/ 772986 h 4713722"/>
              <a:gd name="connsiteX2856" fmla="*/ 7514803 w 8420175"/>
              <a:gd name="connsiteY2856" fmla="*/ 774725 h 4713722"/>
              <a:gd name="connsiteX2857" fmla="*/ 7517921 w 8420175"/>
              <a:gd name="connsiteY2857" fmla="*/ 773456 h 4713722"/>
              <a:gd name="connsiteX2858" fmla="*/ 7517717 w 8420175"/>
              <a:gd name="connsiteY2858" fmla="*/ 773954 h 4713722"/>
              <a:gd name="connsiteX2859" fmla="*/ 7517921 w 8420175"/>
              <a:gd name="connsiteY2859" fmla="*/ 773954 h 4713722"/>
              <a:gd name="connsiteX2860" fmla="*/ 7522237 w 8420175"/>
              <a:gd name="connsiteY2860" fmla="*/ 741766 h 4713722"/>
              <a:gd name="connsiteX2861" fmla="*/ 7521917 w 8420175"/>
              <a:gd name="connsiteY2861" fmla="*/ 742508 h 4713722"/>
              <a:gd name="connsiteX2862" fmla="*/ 7521917 w 8420175"/>
              <a:gd name="connsiteY2862" fmla="*/ 772651 h 4713722"/>
              <a:gd name="connsiteX2863" fmla="*/ 7526345 w 8420175"/>
              <a:gd name="connsiteY2863" fmla="*/ 770430 h 4713722"/>
              <a:gd name="connsiteX2864" fmla="*/ 144828 w 8420175"/>
              <a:gd name="connsiteY2864" fmla="*/ 741267 h 4713722"/>
              <a:gd name="connsiteX2865" fmla="*/ 142866 w 8420175"/>
              <a:gd name="connsiteY2865" fmla="*/ 741822 h 4713722"/>
              <a:gd name="connsiteX2866" fmla="*/ 142377 w 8420175"/>
              <a:gd name="connsiteY2866" fmla="*/ 748607 h 4713722"/>
              <a:gd name="connsiteX2867" fmla="*/ 142387 w 8420175"/>
              <a:gd name="connsiteY2867" fmla="*/ 748611 h 4713722"/>
              <a:gd name="connsiteX2868" fmla="*/ 7791627 w 8420175"/>
              <a:gd name="connsiteY2868" fmla="*/ 741188 h 4713722"/>
              <a:gd name="connsiteX2869" fmla="*/ 7791627 w 8420175"/>
              <a:gd name="connsiteY2869" fmla="*/ 744279 h 4713722"/>
              <a:gd name="connsiteX2870" fmla="*/ 7791912 w 8420175"/>
              <a:gd name="connsiteY2870" fmla="*/ 743987 h 4713722"/>
              <a:gd name="connsiteX2871" fmla="*/ 7791627 w 8420175"/>
              <a:gd name="connsiteY2871" fmla="*/ 744899 h 4713722"/>
              <a:gd name="connsiteX2872" fmla="*/ 7791627 w 8420175"/>
              <a:gd name="connsiteY2872" fmla="*/ 744935 h 4713722"/>
              <a:gd name="connsiteX2873" fmla="*/ 7791897 w 8420175"/>
              <a:gd name="connsiteY2873" fmla="*/ 744552 h 4713722"/>
              <a:gd name="connsiteX2874" fmla="*/ 7792210 w 8420175"/>
              <a:gd name="connsiteY2874" fmla="*/ 743617 h 4713722"/>
              <a:gd name="connsiteX2875" fmla="*/ 7791959 w 8420175"/>
              <a:gd name="connsiteY2875" fmla="*/ 743988 h 4713722"/>
              <a:gd name="connsiteX2876" fmla="*/ 7744919 w 8420175"/>
              <a:gd name="connsiteY2876" fmla="*/ 739431 h 4713722"/>
              <a:gd name="connsiteX2877" fmla="*/ 7744926 w 8420175"/>
              <a:gd name="connsiteY2877" fmla="*/ 739575 h 4713722"/>
              <a:gd name="connsiteX2878" fmla="*/ 7744954 w 8420175"/>
              <a:gd name="connsiteY2878" fmla="*/ 739572 h 4713722"/>
              <a:gd name="connsiteX2879" fmla="*/ 7523575 w 8420175"/>
              <a:gd name="connsiteY2879" fmla="*/ 739181 h 4713722"/>
              <a:gd name="connsiteX2880" fmla="*/ 7523292 w 8420175"/>
              <a:gd name="connsiteY2880" fmla="*/ 739323 h 4713722"/>
              <a:gd name="connsiteX2881" fmla="*/ 7523187 w 8420175"/>
              <a:gd name="connsiteY2881" fmla="*/ 739568 h 4713722"/>
              <a:gd name="connsiteX2882" fmla="*/ 326901 w 8420175"/>
              <a:gd name="connsiteY2882" fmla="*/ 731218 h 4713722"/>
              <a:gd name="connsiteX2883" fmla="*/ 326901 w 8420175"/>
              <a:gd name="connsiteY2883" fmla="*/ 731912 h 4713722"/>
              <a:gd name="connsiteX2884" fmla="*/ 327008 w 8420175"/>
              <a:gd name="connsiteY2884" fmla="*/ 731649 h 4713722"/>
              <a:gd name="connsiteX2885" fmla="*/ 7872118 w 8420175"/>
              <a:gd name="connsiteY2885" fmla="*/ 723104 h 4713722"/>
              <a:gd name="connsiteX2886" fmla="*/ 7868744 w 8420175"/>
              <a:gd name="connsiteY2886" fmla="*/ 736548 h 4713722"/>
              <a:gd name="connsiteX2887" fmla="*/ 7868744 w 8420175"/>
              <a:gd name="connsiteY2887" fmla="*/ 739992 h 4713722"/>
              <a:gd name="connsiteX2888" fmla="*/ 7867381 w 8420175"/>
              <a:gd name="connsiteY2888" fmla="*/ 741981 h 4713722"/>
              <a:gd name="connsiteX2889" fmla="*/ 7863171 w 8420175"/>
              <a:gd name="connsiteY2889" fmla="*/ 758754 h 4713722"/>
              <a:gd name="connsiteX2890" fmla="*/ 7863167 w 8420175"/>
              <a:gd name="connsiteY2890" fmla="*/ 758770 h 4713722"/>
              <a:gd name="connsiteX2891" fmla="*/ 7865058 w 8420175"/>
              <a:gd name="connsiteY2891" fmla="*/ 758770 h 4713722"/>
              <a:gd name="connsiteX2892" fmla="*/ 7674803 w 8420175"/>
              <a:gd name="connsiteY2892" fmla="*/ 714840 h 4713722"/>
              <a:gd name="connsiteX2893" fmla="*/ 7673532 w 8420175"/>
              <a:gd name="connsiteY2893" fmla="*/ 716017 h 4713722"/>
              <a:gd name="connsiteX2894" fmla="*/ 7672969 w 8420175"/>
              <a:gd name="connsiteY2894" fmla="*/ 715302 h 4713722"/>
              <a:gd name="connsiteX2895" fmla="*/ 7673021 w 8420175"/>
              <a:gd name="connsiteY2895" fmla="*/ 715517 h 4713722"/>
              <a:gd name="connsiteX2896" fmla="*/ 7673753 w 8420175"/>
              <a:gd name="connsiteY2896" fmla="*/ 716497 h 4713722"/>
              <a:gd name="connsiteX2897" fmla="*/ 7673753 w 8420175"/>
              <a:gd name="connsiteY2897" fmla="*/ 719283 h 4713722"/>
              <a:gd name="connsiteX2898" fmla="*/ 7673021 w 8420175"/>
              <a:gd name="connsiteY2898" fmla="*/ 720263 h 4713722"/>
              <a:gd name="connsiteX2899" fmla="*/ 7671876 w 8420175"/>
              <a:gd name="connsiteY2899" fmla="*/ 720637 h 4713722"/>
              <a:gd name="connsiteX2900" fmla="*/ 7673203 w 8420175"/>
              <a:gd name="connsiteY2900" fmla="*/ 721012 h 4713722"/>
              <a:gd name="connsiteX2901" fmla="*/ 7673753 w 8420175"/>
              <a:gd name="connsiteY2901" fmla="*/ 720685 h 4713722"/>
              <a:gd name="connsiteX2902" fmla="*/ 7673753 w 8420175"/>
              <a:gd name="connsiteY2902" fmla="*/ 719283 h 4713722"/>
              <a:gd name="connsiteX2903" fmla="*/ 7674794 w 8420175"/>
              <a:gd name="connsiteY2903" fmla="*/ 717890 h 4713722"/>
              <a:gd name="connsiteX2904" fmla="*/ 7673753 w 8420175"/>
              <a:gd name="connsiteY2904" fmla="*/ 716497 h 4713722"/>
              <a:gd name="connsiteX2905" fmla="*/ 7673753 w 8420175"/>
              <a:gd name="connsiteY2905" fmla="*/ 716417 h 4713722"/>
              <a:gd name="connsiteX2906" fmla="*/ 436613 w 8420175"/>
              <a:gd name="connsiteY2906" fmla="*/ 714349 h 4713722"/>
              <a:gd name="connsiteX2907" fmla="*/ 436782 w 8420175"/>
              <a:gd name="connsiteY2907" fmla="*/ 716018 h 4713722"/>
              <a:gd name="connsiteX2908" fmla="*/ 436326 w 8420175"/>
              <a:gd name="connsiteY2908" fmla="*/ 715958 h 4713722"/>
              <a:gd name="connsiteX2909" fmla="*/ 436782 w 8420175"/>
              <a:gd name="connsiteY2909" fmla="*/ 716898 h 4713722"/>
              <a:gd name="connsiteX2910" fmla="*/ 436977 w 8420175"/>
              <a:gd name="connsiteY2910" fmla="*/ 716898 h 4713722"/>
              <a:gd name="connsiteX2911" fmla="*/ 245490 w 8420175"/>
              <a:gd name="connsiteY2911" fmla="*/ 710636 h 4713722"/>
              <a:gd name="connsiteX2912" fmla="*/ 245738 w 8420175"/>
              <a:gd name="connsiteY2912" fmla="*/ 711522 h 4713722"/>
              <a:gd name="connsiteX2913" fmla="*/ 245425 w 8420175"/>
              <a:gd name="connsiteY2913" fmla="*/ 711948 h 4713722"/>
              <a:gd name="connsiteX2914" fmla="*/ 246160 w 8420175"/>
              <a:gd name="connsiteY2914" fmla="*/ 711498 h 4713722"/>
              <a:gd name="connsiteX2915" fmla="*/ 7713919 w 8420175"/>
              <a:gd name="connsiteY2915" fmla="*/ 700462 h 4713722"/>
              <a:gd name="connsiteX2916" fmla="*/ 7713095 w 8420175"/>
              <a:gd name="connsiteY2916" fmla="*/ 702698 h 4713722"/>
              <a:gd name="connsiteX2917" fmla="*/ 7716617 w 8420175"/>
              <a:gd name="connsiteY2917" fmla="*/ 702698 h 4713722"/>
              <a:gd name="connsiteX2918" fmla="*/ 7716663 w 8420175"/>
              <a:gd name="connsiteY2918" fmla="*/ 702683 h 4713722"/>
              <a:gd name="connsiteX2919" fmla="*/ 7716108 w 8420175"/>
              <a:gd name="connsiteY2919" fmla="*/ 702431 h 4713722"/>
              <a:gd name="connsiteX2920" fmla="*/ 7527118 w 8420175"/>
              <a:gd name="connsiteY2920" fmla="*/ 699402 h 4713722"/>
              <a:gd name="connsiteX2921" fmla="*/ 7526846 w 8420175"/>
              <a:gd name="connsiteY2921" fmla="*/ 718918 h 4713722"/>
              <a:gd name="connsiteX2922" fmla="*/ 7531083 w 8420175"/>
              <a:gd name="connsiteY2922" fmla="*/ 711395 h 4713722"/>
              <a:gd name="connsiteX2923" fmla="*/ 7724539 w 8420175"/>
              <a:gd name="connsiteY2923" fmla="*/ 696864 h 4713722"/>
              <a:gd name="connsiteX2924" fmla="*/ 7725697 w 8420175"/>
              <a:gd name="connsiteY2924" fmla="*/ 697637 h 4713722"/>
              <a:gd name="connsiteX2925" fmla="*/ 7724784 w 8420175"/>
              <a:gd name="connsiteY2925" fmla="*/ 700011 h 4713722"/>
              <a:gd name="connsiteX2926" fmla="*/ 7730783 w 8420175"/>
              <a:gd name="connsiteY2926" fmla="*/ 698037 h 4713722"/>
              <a:gd name="connsiteX2927" fmla="*/ 7731051 w 8420175"/>
              <a:gd name="connsiteY2927" fmla="*/ 698037 h 4713722"/>
              <a:gd name="connsiteX2928" fmla="*/ 7730022 w 8420175"/>
              <a:gd name="connsiteY2928" fmla="*/ 697181 h 4713722"/>
              <a:gd name="connsiteX2929" fmla="*/ 7726365 w 8420175"/>
              <a:gd name="connsiteY2929" fmla="*/ 697181 h 4713722"/>
              <a:gd name="connsiteX2930" fmla="*/ 7700119 w 8420175"/>
              <a:gd name="connsiteY2930" fmla="*/ 696832 h 4713722"/>
              <a:gd name="connsiteX2931" fmla="*/ 7698013 w 8420175"/>
              <a:gd name="connsiteY2931" fmla="*/ 702033 h 4713722"/>
              <a:gd name="connsiteX2932" fmla="*/ 7698688 w 8420175"/>
              <a:gd name="connsiteY2932" fmla="*/ 702698 h 4713722"/>
              <a:gd name="connsiteX2933" fmla="*/ 7701186 w 8420175"/>
              <a:gd name="connsiteY2933" fmla="*/ 702698 h 4713722"/>
              <a:gd name="connsiteX2934" fmla="*/ 69615 w 8420175"/>
              <a:gd name="connsiteY2934" fmla="*/ 695102 h 4713722"/>
              <a:gd name="connsiteX2935" fmla="*/ 69816 w 8420175"/>
              <a:gd name="connsiteY2935" fmla="*/ 695493 h 4713722"/>
              <a:gd name="connsiteX2936" fmla="*/ 72109 w 8420175"/>
              <a:gd name="connsiteY2936" fmla="*/ 696449 h 4713722"/>
              <a:gd name="connsiteX2937" fmla="*/ 326901 w 8420175"/>
              <a:gd name="connsiteY2937" fmla="*/ 693052 h 4713722"/>
              <a:gd name="connsiteX2938" fmla="*/ 326901 w 8420175"/>
              <a:gd name="connsiteY2938" fmla="*/ 693227 h 4713722"/>
              <a:gd name="connsiteX2939" fmla="*/ 327064 w 8420175"/>
              <a:gd name="connsiteY2939" fmla="*/ 693082 h 4713722"/>
              <a:gd name="connsiteX2940" fmla="*/ 7777855 w 8420175"/>
              <a:gd name="connsiteY2940" fmla="*/ 687732 h 4713722"/>
              <a:gd name="connsiteX2941" fmla="*/ 7777739 w 8420175"/>
              <a:gd name="connsiteY2941" fmla="*/ 687854 h 4713722"/>
              <a:gd name="connsiteX2942" fmla="*/ 7778375 w 8420175"/>
              <a:gd name="connsiteY2942" fmla="*/ 689025 h 4713722"/>
              <a:gd name="connsiteX2943" fmla="*/ 7859221 w 8420175"/>
              <a:gd name="connsiteY2943" fmla="*/ 685451 h 4713722"/>
              <a:gd name="connsiteX2944" fmla="*/ 7858982 w 8420175"/>
              <a:gd name="connsiteY2944" fmla="*/ 686398 h 4713722"/>
              <a:gd name="connsiteX2945" fmla="*/ 7859979 w 8420175"/>
              <a:gd name="connsiteY2945" fmla="*/ 692404 h 4713722"/>
              <a:gd name="connsiteX2946" fmla="*/ 7861841 w 8420175"/>
              <a:gd name="connsiteY2946" fmla="*/ 693314 h 4713722"/>
              <a:gd name="connsiteX2947" fmla="*/ 7712379 w 8420175"/>
              <a:gd name="connsiteY2947" fmla="*/ 685141 h 4713722"/>
              <a:gd name="connsiteX2948" fmla="*/ 7711427 w 8420175"/>
              <a:gd name="connsiteY2948" fmla="*/ 688047 h 4713722"/>
              <a:gd name="connsiteX2949" fmla="*/ 7711465 w 8420175"/>
              <a:gd name="connsiteY2949" fmla="*/ 688149 h 4713722"/>
              <a:gd name="connsiteX2950" fmla="*/ 7714719 w 8420175"/>
              <a:gd name="connsiteY2950" fmla="*/ 690317 h 4713722"/>
              <a:gd name="connsiteX2951" fmla="*/ 7712379 w 8420175"/>
              <a:gd name="connsiteY2951" fmla="*/ 687477 h 4713722"/>
              <a:gd name="connsiteX2952" fmla="*/ 7526383 w 8420175"/>
              <a:gd name="connsiteY2952" fmla="*/ 684365 h 4713722"/>
              <a:gd name="connsiteX2953" fmla="*/ 7526383 w 8420175"/>
              <a:gd name="connsiteY2953" fmla="*/ 686020 h 4713722"/>
              <a:gd name="connsiteX2954" fmla="*/ 7527265 w 8420175"/>
              <a:gd name="connsiteY2954" fmla="*/ 688762 h 4713722"/>
              <a:gd name="connsiteX2955" fmla="*/ 7527255 w 8420175"/>
              <a:gd name="connsiteY2955" fmla="*/ 689504 h 4713722"/>
              <a:gd name="connsiteX2956" fmla="*/ 7531441 w 8420175"/>
              <a:gd name="connsiteY2956" fmla="*/ 698144 h 4713722"/>
              <a:gd name="connsiteX2957" fmla="*/ 7531441 w 8420175"/>
              <a:gd name="connsiteY2957" fmla="*/ 697084 h 4713722"/>
              <a:gd name="connsiteX2958" fmla="*/ 124183 w 8420175"/>
              <a:gd name="connsiteY2958" fmla="*/ 683465 h 4713722"/>
              <a:gd name="connsiteX2959" fmla="*/ 122922 w 8420175"/>
              <a:gd name="connsiteY2959" fmla="*/ 688428 h 4713722"/>
              <a:gd name="connsiteX2960" fmla="*/ 129433 w 8420175"/>
              <a:gd name="connsiteY2960" fmla="*/ 691630 h 4713722"/>
              <a:gd name="connsiteX2961" fmla="*/ 217252 w 8420175"/>
              <a:gd name="connsiteY2961" fmla="*/ 682773 h 4713722"/>
              <a:gd name="connsiteX2962" fmla="*/ 217767 w 8420175"/>
              <a:gd name="connsiteY2962" fmla="*/ 683869 h 4713722"/>
              <a:gd name="connsiteX2963" fmla="*/ 217750 w 8420175"/>
              <a:gd name="connsiteY2963" fmla="*/ 683878 h 4713722"/>
              <a:gd name="connsiteX2964" fmla="*/ 218278 w 8420175"/>
              <a:gd name="connsiteY2964" fmla="*/ 684084 h 4713722"/>
              <a:gd name="connsiteX2965" fmla="*/ 218099 w 8420175"/>
              <a:gd name="connsiteY2965" fmla="*/ 683728 h 4713722"/>
              <a:gd name="connsiteX2966" fmla="*/ 7706370 w 8420175"/>
              <a:gd name="connsiteY2966" fmla="*/ 679031 h 4713722"/>
              <a:gd name="connsiteX2967" fmla="*/ 7706109 w 8420175"/>
              <a:gd name="connsiteY2967" fmla="*/ 679391 h 4713722"/>
              <a:gd name="connsiteX2968" fmla="*/ 7706193 w 8420175"/>
              <a:gd name="connsiteY2968" fmla="*/ 679323 h 4713722"/>
              <a:gd name="connsiteX2969" fmla="*/ 7721953 w 8420175"/>
              <a:gd name="connsiteY2969" fmla="*/ 672535 h 4713722"/>
              <a:gd name="connsiteX2970" fmla="*/ 7721603 w 8420175"/>
              <a:gd name="connsiteY2970" fmla="*/ 672892 h 4713722"/>
              <a:gd name="connsiteX2971" fmla="*/ 7721702 w 8420175"/>
              <a:gd name="connsiteY2971" fmla="*/ 672921 h 4713722"/>
              <a:gd name="connsiteX2972" fmla="*/ 7721781 w 8420175"/>
              <a:gd name="connsiteY2972" fmla="*/ 673168 h 4713722"/>
              <a:gd name="connsiteX2973" fmla="*/ 7892291 w 8420175"/>
              <a:gd name="connsiteY2973" fmla="*/ 671771 h 4713722"/>
              <a:gd name="connsiteX2974" fmla="*/ 7891919 w 8420175"/>
              <a:gd name="connsiteY2974" fmla="*/ 673263 h 4713722"/>
              <a:gd name="connsiteX2975" fmla="*/ 7891771 w 8420175"/>
              <a:gd name="connsiteY2975" fmla="*/ 673511 h 4713722"/>
              <a:gd name="connsiteX2976" fmla="*/ 7892393 w 8420175"/>
              <a:gd name="connsiteY2976" fmla="*/ 673305 h 4713722"/>
              <a:gd name="connsiteX2977" fmla="*/ 313552 w 8420175"/>
              <a:gd name="connsiteY2977" fmla="*/ 669473 h 4713722"/>
              <a:gd name="connsiteX2978" fmla="*/ 312964 w 8420175"/>
              <a:gd name="connsiteY2978" fmla="*/ 669716 h 4713722"/>
              <a:gd name="connsiteX2979" fmla="*/ 312666 w 8420175"/>
              <a:gd name="connsiteY2979" fmla="*/ 677987 h 4713722"/>
              <a:gd name="connsiteX2980" fmla="*/ 312781 w 8420175"/>
              <a:gd name="connsiteY2980" fmla="*/ 678417 h 4713722"/>
              <a:gd name="connsiteX2981" fmla="*/ 51944 w 8420175"/>
              <a:gd name="connsiteY2981" fmla="*/ 668735 h 4713722"/>
              <a:gd name="connsiteX2982" fmla="*/ 51299 w 8420175"/>
              <a:gd name="connsiteY2982" fmla="*/ 669481 h 4713722"/>
              <a:gd name="connsiteX2983" fmla="*/ 51944 w 8420175"/>
              <a:gd name="connsiteY2983" fmla="*/ 669221 h 4713722"/>
              <a:gd name="connsiteX2984" fmla="*/ 446272 w 8420175"/>
              <a:gd name="connsiteY2984" fmla="*/ 664373 h 4713722"/>
              <a:gd name="connsiteX2985" fmla="*/ 446149 w 8420175"/>
              <a:gd name="connsiteY2985" fmla="*/ 664400 h 4713722"/>
              <a:gd name="connsiteX2986" fmla="*/ 446188 w 8420175"/>
              <a:gd name="connsiteY2986" fmla="*/ 664478 h 4713722"/>
              <a:gd name="connsiteX2987" fmla="*/ 7753897 w 8420175"/>
              <a:gd name="connsiteY2987" fmla="*/ 659686 h 4713722"/>
              <a:gd name="connsiteX2988" fmla="*/ 7753243 w 8420175"/>
              <a:gd name="connsiteY2988" fmla="*/ 660202 h 4713722"/>
              <a:gd name="connsiteX2989" fmla="*/ 7756620 w 8420175"/>
              <a:gd name="connsiteY2989" fmla="*/ 660884 h 4713722"/>
              <a:gd name="connsiteX2990" fmla="*/ 7863550 w 8420175"/>
              <a:gd name="connsiteY2990" fmla="*/ 659371 h 4713722"/>
              <a:gd name="connsiteX2991" fmla="*/ 7863550 w 8420175"/>
              <a:gd name="connsiteY2991" fmla="*/ 659657 h 4713722"/>
              <a:gd name="connsiteX2992" fmla="*/ 7863550 w 8420175"/>
              <a:gd name="connsiteY2992" fmla="*/ 667969 h 4713722"/>
              <a:gd name="connsiteX2993" fmla="*/ 7863703 w 8420175"/>
              <a:gd name="connsiteY2993" fmla="*/ 667777 h 4713722"/>
              <a:gd name="connsiteX2994" fmla="*/ 7863703 w 8420175"/>
              <a:gd name="connsiteY2994" fmla="*/ 659643 h 4713722"/>
              <a:gd name="connsiteX2995" fmla="*/ 7657429 w 8420175"/>
              <a:gd name="connsiteY2995" fmla="*/ 657475 h 4713722"/>
              <a:gd name="connsiteX2996" fmla="*/ 7659636 w 8420175"/>
              <a:gd name="connsiteY2996" fmla="*/ 663134 h 4713722"/>
              <a:gd name="connsiteX2997" fmla="*/ 7659737 w 8420175"/>
              <a:gd name="connsiteY2997" fmla="*/ 660680 h 4713722"/>
              <a:gd name="connsiteX2998" fmla="*/ 198630 w 8420175"/>
              <a:gd name="connsiteY2998" fmla="*/ 653034 h 4713722"/>
              <a:gd name="connsiteX2999" fmla="*/ 198630 w 8420175"/>
              <a:gd name="connsiteY2999" fmla="*/ 655333 h 4713722"/>
              <a:gd name="connsiteX3000" fmla="*/ 198253 w 8420175"/>
              <a:gd name="connsiteY3000" fmla="*/ 655502 h 4713722"/>
              <a:gd name="connsiteX3001" fmla="*/ 198587 w 8420175"/>
              <a:gd name="connsiteY3001" fmla="*/ 655536 h 4713722"/>
              <a:gd name="connsiteX3002" fmla="*/ 203382 w 8420175"/>
              <a:gd name="connsiteY3002" fmla="*/ 660258 h 4713722"/>
              <a:gd name="connsiteX3003" fmla="*/ 204317 w 8420175"/>
              <a:gd name="connsiteY3003" fmla="*/ 661332 h 4713722"/>
              <a:gd name="connsiteX3004" fmla="*/ 203781 w 8420175"/>
              <a:gd name="connsiteY3004" fmla="*/ 659969 h 4713722"/>
              <a:gd name="connsiteX3005" fmla="*/ 203896 w 8420175"/>
              <a:gd name="connsiteY3005" fmla="*/ 659667 h 4713722"/>
              <a:gd name="connsiteX3006" fmla="*/ 199786 w 8420175"/>
              <a:gd name="connsiteY3006" fmla="*/ 655282 h 4713722"/>
              <a:gd name="connsiteX3007" fmla="*/ 199786 w 8420175"/>
              <a:gd name="connsiteY3007" fmla="*/ 653961 h 4713722"/>
              <a:gd name="connsiteX3008" fmla="*/ 7532343 w 8420175"/>
              <a:gd name="connsiteY3008" fmla="*/ 652779 h 4713722"/>
              <a:gd name="connsiteX3009" fmla="*/ 7531441 w 8420175"/>
              <a:gd name="connsiteY3009" fmla="*/ 654176 h 4713722"/>
              <a:gd name="connsiteX3010" fmla="*/ 7530257 w 8420175"/>
              <a:gd name="connsiteY3010" fmla="*/ 670267 h 4713722"/>
              <a:gd name="connsiteX3011" fmla="*/ 7535132 w 8420175"/>
              <a:gd name="connsiteY3011" fmla="*/ 680567 h 4713722"/>
              <a:gd name="connsiteX3012" fmla="*/ 7786888 w 8420175"/>
              <a:gd name="connsiteY3012" fmla="*/ 649109 h 4713722"/>
              <a:gd name="connsiteX3013" fmla="*/ 7790693 w 8420175"/>
              <a:gd name="connsiteY3013" fmla="*/ 656108 h 4713722"/>
              <a:gd name="connsiteX3014" fmla="*/ 7797113 w 8420175"/>
              <a:gd name="connsiteY3014" fmla="*/ 658029 h 4713722"/>
              <a:gd name="connsiteX3015" fmla="*/ 7802312 w 8420175"/>
              <a:gd name="connsiteY3015" fmla="*/ 653556 h 4713722"/>
              <a:gd name="connsiteX3016" fmla="*/ 7791912 w 8420175"/>
              <a:gd name="connsiteY3016" fmla="*/ 651400 h 4713722"/>
              <a:gd name="connsiteX3017" fmla="*/ 336237 w 8420175"/>
              <a:gd name="connsiteY3017" fmla="*/ 646005 h 4713722"/>
              <a:gd name="connsiteX3018" fmla="*/ 334493 w 8420175"/>
              <a:gd name="connsiteY3018" fmla="*/ 647065 h 4713722"/>
              <a:gd name="connsiteX3019" fmla="*/ 336342 w 8420175"/>
              <a:gd name="connsiteY3019" fmla="*/ 646211 h 4713722"/>
              <a:gd name="connsiteX3020" fmla="*/ 165107 w 8420175"/>
              <a:gd name="connsiteY3020" fmla="*/ 642743 h 4713722"/>
              <a:gd name="connsiteX3021" fmla="*/ 160828 w 8420175"/>
              <a:gd name="connsiteY3021" fmla="*/ 645237 h 4713722"/>
              <a:gd name="connsiteX3022" fmla="*/ 160619 w 8420175"/>
              <a:gd name="connsiteY3022" fmla="*/ 645338 h 4713722"/>
              <a:gd name="connsiteX3023" fmla="*/ 160454 w 8420175"/>
              <a:gd name="connsiteY3023" fmla="*/ 652525 h 4713722"/>
              <a:gd name="connsiteX3024" fmla="*/ 160775 w 8420175"/>
              <a:gd name="connsiteY3024" fmla="*/ 650588 h 4713722"/>
              <a:gd name="connsiteX3025" fmla="*/ 160775 w 8420175"/>
              <a:gd name="connsiteY3025" fmla="*/ 645844 h 4713722"/>
              <a:gd name="connsiteX3026" fmla="*/ 163306 w 8420175"/>
              <a:gd name="connsiteY3026" fmla="*/ 646351 h 4713722"/>
              <a:gd name="connsiteX3027" fmla="*/ 79914 w 8420175"/>
              <a:gd name="connsiteY3027" fmla="*/ 640100 h 4713722"/>
              <a:gd name="connsiteX3028" fmla="*/ 79914 w 8420175"/>
              <a:gd name="connsiteY3028" fmla="*/ 642568 h 4713722"/>
              <a:gd name="connsiteX3029" fmla="*/ 80395 w 8420175"/>
              <a:gd name="connsiteY3029" fmla="*/ 641736 h 4713722"/>
              <a:gd name="connsiteX3030" fmla="*/ 441771 w 8420175"/>
              <a:gd name="connsiteY3030" fmla="*/ 639936 h 4713722"/>
              <a:gd name="connsiteX3031" fmla="*/ 441526 w 8420175"/>
              <a:gd name="connsiteY3031" fmla="*/ 640899 h 4713722"/>
              <a:gd name="connsiteX3032" fmla="*/ 441526 w 8420175"/>
              <a:gd name="connsiteY3032" fmla="*/ 654984 h 4713722"/>
              <a:gd name="connsiteX3033" fmla="*/ 441771 w 8420175"/>
              <a:gd name="connsiteY3033" fmla="*/ 655049 h 4713722"/>
              <a:gd name="connsiteX3034" fmla="*/ 7777356 w 8420175"/>
              <a:gd name="connsiteY3034" fmla="*/ 633106 h 4713722"/>
              <a:gd name="connsiteX3035" fmla="*/ 7776959 w 8420175"/>
              <a:gd name="connsiteY3035" fmla="*/ 633631 h 4713722"/>
              <a:gd name="connsiteX3036" fmla="*/ 7777356 w 8420175"/>
              <a:gd name="connsiteY3036" fmla="*/ 634157 h 4713722"/>
              <a:gd name="connsiteX3037" fmla="*/ 401369 w 8420175"/>
              <a:gd name="connsiteY3037" fmla="*/ 630820 h 4713722"/>
              <a:gd name="connsiteX3038" fmla="*/ 399968 w 8420175"/>
              <a:gd name="connsiteY3038" fmla="*/ 635524 h 4713722"/>
              <a:gd name="connsiteX3039" fmla="*/ 402771 w 8420175"/>
              <a:gd name="connsiteY3039" fmla="*/ 630945 h 4713722"/>
              <a:gd name="connsiteX3040" fmla="*/ 7926852 w 8420175"/>
              <a:gd name="connsiteY3040" fmla="*/ 628125 h 4713722"/>
              <a:gd name="connsiteX3041" fmla="*/ 7928511 w 8420175"/>
              <a:gd name="connsiteY3041" fmla="*/ 634803 h 4713722"/>
              <a:gd name="connsiteX3042" fmla="*/ 7930372 w 8420175"/>
              <a:gd name="connsiteY3042" fmla="*/ 631675 h 4713722"/>
              <a:gd name="connsiteX3043" fmla="*/ 93550 w 8420175"/>
              <a:gd name="connsiteY3043" fmla="*/ 625067 h 4713722"/>
              <a:gd name="connsiteX3044" fmla="*/ 93900 w 8420175"/>
              <a:gd name="connsiteY3044" fmla="*/ 626114 h 4713722"/>
              <a:gd name="connsiteX3045" fmla="*/ 90151 w 8420175"/>
              <a:gd name="connsiteY3045" fmla="*/ 644859 h 4713722"/>
              <a:gd name="connsiteX3046" fmla="*/ 90616 w 8420175"/>
              <a:gd name="connsiteY3046" fmla="*/ 645093 h 4713722"/>
              <a:gd name="connsiteX3047" fmla="*/ 92297 w 8420175"/>
              <a:gd name="connsiteY3047" fmla="*/ 644873 h 4713722"/>
              <a:gd name="connsiteX3048" fmla="*/ 90630 w 8420175"/>
              <a:gd name="connsiteY3048" fmla="*/ 644594 h 4713722"/>
              <a:gd name="connsiteX3049" fmla="*/ 95229 w 8420175"/>
              <a:gd name="connsiteY3049" fmla="*/ 626114 h 4713722"/>
              <a:gd name="connsiteX3050" fmla="*/ 94698 w 8420175"/>
              <a:gd name="connsiteY3050" fmla="*/ 626114 h 4713722"/>
              <a:gd name="connsiteX3051" fmla="*/ 162267 w 8420175"/>
              <a:gd name="connsiteY3051" fmla="*/ 616454 h 4713722"/>
              <a:gd name="connsiteX3052" fmla="*/ 162154 w 8420175"/>
              <a:gd name="connsiteY3052" fmla="*/ 616757 h 4713722"/>
              <a:gd name="connsiteX3053" fmla="*/ 162720 w 8420175"/>
              <a:gd name="connsiteY3053" fmla="*/ 617023 h 4713722"/>
              <a:gd name="connsiteX3054" fmla="*/ 341634 w 8420175"/>
              <a:gd name="connsiteY3054" fmla="*/ 611947 h 4713722"/>
              <a:gd name="connsiteX3055" fmla="*/ 339892 w 8420175"/>
              <a:gd name="connsiteY3055" fmla="*/ 615007 h 4713722"/>
              <a:gd name="connsiteX3056" fmla="*/ 341941 w 8420175"/>
              <a:gd name="connsiteY3056" fmla="*/ 615793 h 4713722"/>
              <a:gd name="connsiteX3057" fmla="*/ 89464 w 8420175"/>
              <a:gd name="connsiteY3057" fmla="*/ 611002 h 4713722"/>
              <a:gd name="connsiteX3058" fmla="*/ 89905 w 8420175"/>
              <a:gd name="connsiteY3058" fmla="*/ 612492 h 4713722"/>
              <a:gd name="connsiteX3059" fmla="*/ 89304 w 8420175"/>
              <a:gd name="connsiteY3059" fmla="*/ 612329 h 4713722"/>
              <a:gd name="connsiteX3060" fmla="*/ 89758 w 8420175"/>
              <a:gd name="connsiteY3060" fmla="*/ 613689 h 4713722"/>
              <a:gd name="connsiteX3061" fmla="*/ 90004 w 8420175"/>
              <a:gd name="connsiteY3061" fmla="*/ 611823 h 4713722"/>
              <a:gd name="connsiteX3062" fmla="*/ 7826333 w 8420175"/>
              <a:gd name="connsiteY3062" fmla="*/ 607458 h 4713722"/>
              <a:gd name="connsiteX3063" fmla="*/ 7826405 w 8420175"/>
              <a:gd name="connsiteY3063" fmla="*/ 607666 h 4713722"/>
              <a:gd name="connsiteX3064" fmla="*/ 7826547 w 8420175"/>
              <a:gd name="connsiteY3064" fmla="*/ 607673 h 4713722"/>
              <a:gd name="connsiteX3065" fmla="*/ 7825591 w 8420175"/>
              <a:gd name="connsiteY3065" fmla="*/ 597860 h 4713722"/>
              <a:gd name="connsiteX3066" fmla="*/ 7825011 w 8420175"/>
              <a:gd name="connsiteY3066" fmla="*/ 598252 h 4713722"/>
              <a:gd name="connsiteX3067" fmla="*/ 7825330 w 8420175"/>
              <a:gd name="connsiteY3067" fmla="*/ 598143 h 4713722"/>
              <a:gd name="connsiteX3068" fmla="*/ 7825330 w 8420175"/>
              <a:gd name="connsiteY3068" fmla="*/ 607134 h 4713722"/>
              <a:gd name="connsiteX3069" fmla="*/ 7825591 w 8420175"/>
              <a:gd name="connsiteY3069" fmla="*/ 606657 h 4713722"/>
              <a:gd name="connsiteX3070" fmla="*/ 7880005 w 8420175"/>
              <a:gd name="connsiteY3070" fmla="*/ 595845 h 4713722"/>
              <a:gd name="connsiteX3071" fmla="*/ 7877071 w 8420175"/>
              <a:gd name="connsiteY3071" fmla="*/ 597377 h 4713722"/>
              <a:gd name="connsiteX3072" fmla="*/ 7878204 w 8420175"/>
              <a:gd name="connsiteY3072" fmla="*/ 598231 h 4713722"/>
              <a:gd name="connsiteX3073" fmla="*/ 7878227 w 8420175"/>
              <a:gd name="connsiteY3073" fmla="*/ 597998 h 4713722"/>
              <a:gd name="connsiteX3074" fmla="*/ 7876233 w 8420175"/>
              <a:gd name="connsiteY3074" fmla="*/ 592904 h 4713722"/>
              <a:gd name="connsiteX3075" fmla="*/ 7871982 w 8420175"/>
              <a:gd name="connsiteY3075" fmla="*/ 593536 h 4713722"/>
              <a:gd name="connsiteX3076" fmla="*/ 7877025 w 8420175"/>
              <a:gd name="connsiteY3076" fmla="*/ 597341 h 4713722"/>
              <a:gd name="connsiteX3077" fmla="*/ 7728263 w 8420175"/>
              <a:gd name="connsiteY3077" fmla="*/ 583065 h 4713722"/>
              <a:gd name="connsiteX3078" fmla="*/ 7731030 w 8420175"/>
              <a:gd name="connsiteY3078" fmla="*/ 588485 h 4713722"/>
              <a:gd name="connsiteX3079" fmla="*/ 7730693 w 8420175"/>
              <a:gd name="connsiteY3079" fmla="*/ 583760 h 4713722"/>
              <a:gd name="connsiteX3080" fmla="*/ 218997 w 8420175"/>
              <a:gd name="connsiteY3080" fmla="*/ 582591 h 4713722"/>
              <a:gd name="connsiteX3081" fmla="*/ 218997 w 8420175"/>
              <a:gd name="connsiteY3081" fmla="*/ 583820 h 4713722"/>
              <a:gd name="connsiteX3082" fmla="*/ 222032 w 8420175"/>
              <a:gd name="connsiteY3082" fmla="*/ 582827 h 4713722"/>
              <a:gd name="connsiteX3083" fmla="*/ 222134 w 8420175"/>
              <a:gd name="connsiteY3083" fmla="*/ 582784 h 4713722"/>
              <a:gd name="connsiteX3084" fmla="*/ 420004 w 8420175"/>
              <a:gd name="connsiteY3084" fmla="*/ 578507 h 4713722"/>
              <a:gd name="connsiteX3085" fmla="*/ 412757 w 8420175"/>
              <a:gd name="connsiteY3085" fmla="*/ 584072 h 4713722"/>
              <a:gd name="connsiteX3086" fmla="*/ 418622 w 8420175"/>
              <a:gd name="connsiteY3086" fmla="*/ 585725 h 4713722"/>
              <a:gd name="connsiteX3087" fmla="*/ 323927 w 8420175"/>
              <a:gd name="connsiteY3087" fmla="*/ 576095 h 4713722"/>
              <a:gd name="connsiteX3088" fmla="*/ 321816 w 8420175"/>
              <a:gd name="connsiteY3088" fmla="*/ 578166 h 4713722"/>
              <a:gd name="connsiteX3089" fmla="*/ 321631 w 8420175"/>
              <a:gd name="connsiteY3089" fmla="*/ 580797 h 4713722"/>
              <a:gd name="connsiteX3090" fmla="*/ 323097 w 8420175"/>
              <a:gd name="connsiteY3090" fmla="*/ 579191 h 4713722"/>
              <a:gd name="connsiteX3091" fmla="*/ 7707717 w 8420175"/>
              <a:gd name="connsiteY3091" fmla="*/ 573372 h 4713722"/>
              <a:gd name="connsiteX3092" fmla="*/ 7707471 w 8420175"/>
              <a:gd name="connsiteY3092" fmla="*/ 573594 h 4713722"/>
              <a:gd name="connsiteX3093" fmla="*/ 7707717 w 8420175"/>
              <a:gd name="connsiteY3093" fmla="*/ 573796 h 4713722"/>
              <a:gd name="connsiteX3094" fmla="*/ 377404 w 8420175"/>
              <a:gd name="connsiteY3094" fmla="*/ 566270 h 4713722"/>
              <a:gd name="connsiteX3095" fmla="*/ 374085 w 8420175"/>
              <a:gd name="connsiteY3095" fmla="*/ 573504 h 4713722"/>
              <a:gd name="connsiteX3096" fmla="*/ 369848 w 8420175"/>
              <a:gd name="connsiteY3096" fmla="*/ 572436 h 4713722"/>
              <a:gd name="connsiteX3097" fmla="*/ 374778 w 8420175"/>
              <a:gd name="connsiteY3097" fmla="*/ 574155 h 4713722"/>
              <a:gd name="connsiteX3098" fmla="*/ 375198 w 8420175"/>
              <a:gd name="connsiteY3098" fmla="*/ 573443 h 4713722"/>
              <a:gd name="connsiteX3099" fmla="*/ 375981 w 8420175"/>
              <a:gd name="connsiteY3099" fmla="*/ 572494 h 4713722"/>
              <a:gd name="connsiteX3100" fmla="*/ 7408391 w 8420175"/>
              <a:gd name="connsiteY3100" fmla="*/ 566258 h 4713722"/>
              <a:gd name="connsiteX3101" fmla="*/ 7423867 w 8420175"/>
              <a:gd name="connsiteY3101" fmla="*/ 577880 h 4713722"/>
              <a:gd name="connsiteX3102" fmla="*/ 7412817 w 8420175"/>
              <a:gd name="connsiteY3102" fmla="*/ 568509 h 4713722"/>
              <a:gd name="connsiteX3103" fmla="*/ 413967 w 8420175"/>
              <a:gd name="connsiteY3103" fmla="*/ 563743 h 4713722"/>
              <a:gd name="connsiteX3104" fmla="*/ 413786 w 8420175"/>
              <a:gd name="connsiteY3104" fmla="*/ 563799 h 4713722"/>
              <a:gd name="connsiteX3105" fmla="*/ 413519 w 8420175"/>
              <a:gd name="connsiteY3105" fmla="*/ 564047 h 4713722"/>
              <a:gd name="connsiteX3106" fmla="*/ 413477 w 8420175"/>
              <a:gd name="connsiteY3106" fmla="*/ 564306 h 4713722"/>
              <a:gd name="connsiteX3107" fmla="*/ 300184 w 8420175"/>
              <a:gd name="connsiteY3107" fmla="*/ 557353 h 4713722"/>
              <a:gd name="connsiteX3108" fmla="*/ 299147 w 8420175"/>
              <a:gd name="connsiteY3108" fmla="*/ 558954 h 4713722"/>
              <a:gd name="connsiteX3109" fmla="*/ 299856 w 8420175"/>
              <a:gd name="connsiteY3109" fmla="*/ 558698 h 4713722"/>
              <a:gd name="connsiteX3110" fmla="*/ 376101 w 8420175"/>
              <a:gd name="connsiteY3110" fmla="*/ 554590 h 4713722"/>
              <a:gd name="connsiteX3111" fmla="*/ 378752 w 8420175"/>
              <a:gd name="connsiteY3111" fmla="*/ 560371 h 4713722"/>
              <a:gd name="connsiteX3112" fmla="*/ 380073 w 8420175"/>
              <a:gd name="connsiteY3112" fmla="*/ 554590 h 4713722"/>
              <a:gd name="connsiteX3113" fmla="*/ 7383279 w 8420175"/>
              <a:gd name="connsiteY3113" fmla="*/ 552257 h 4713722"/>
              <a:gd name="connsiteX3114" fmla="*/ 7390199 w 8420175"/>
              <a:gd name="connsiteY3114" fmla="*/ 554452 h 4713722"/>
              <a:gd name="connsiteX3115" fmla="*/ 7394054 w 8420175"/>
              <a:gd name="connsiteY3115" fmla="*/ 555422 h 4713722"/>
              <a:gd name="connsiteX3116" fmla="*/ 7394054 w 8420175"/>
              <a:gd name="connsiteY3116" fmla="*/ 554191 h 4713722"/>
              <a:gd name="connsiteX3117" fmla="*/ 7394731 w 8420175"/>
              <a:gd name="connsiteY3117" fmla="*/ 554451 h 4713722"/>
              <a:gd name="connsiteX3118" fmla="*/ 7394007 w 8420175"/>
              <a:gd name="connsiteY3118" fmla="*/ 554055 h 4713722"/>
              <a:gd name="connsiteX3119" fmla="*/ 379362 w 8420175"/>
              <a:gd name="connsiteY3119" fmla="*/ 550194 h 4713722"/>
              <a:gd name="connsiteX3120" fmla="*/ 375743 w 8420175"/>
              <a:gd name="connsiteY3120" fmla="*/ 553810 h 4713722"/>
              <a:gd name="connsiteX3121" fmla="*/ 375941 w 8420175"/>
              <a:gd name="connsiteY3121" fmla="*/ 554242 h 4713722"/>
              <a:gd name="connsiteX3122" fmla="*/ 379927 w 8420175"/>
              <a:gd name="connsiteY3122" fmla="*/ 550194 h 4713722"/>
              <a:gd name="connsiteX3123" fmla="*/ 7683742 w 8420175"/>
              <a:gd name="connsiteY3123" fmla="*/ 549832 h 4713722"/>
              <a:gd name="connsiteX3124" fmla="*/ 7682123 w 8420175"/>
              <a:gd name="connsiteY3124" fmla="*/ 550364 h 4713722"/>
              <a:gd name="connsiteX3125" fmla="*/ 7683029 w 8420175"/>
              <a:gd name="connsiteY3125" fmla="*/ 550595 h 4713722"/>
              <a:gd name="connsiteX3126" fmla="*/ 7686877 w 8420175"/>
              <a:gd name="connsiteY3126" fmla="*/ 554514 h 4713722"/>
              <a:gd name="connsiteX3127" fmla="*/ 7687497 w 8420175"/>
              <a:gd name="connsiteY3127" fmla="*/ 554579 h 4713722"/>
              <a:gd name="connsiteX3128" fmla="*/ 7683742 w 8420175"/>
              <a:gd name="connsiteY3128" fmla="*/ 550861 h 4713722"/>
              <a:gd name="connsiteX3129" fmla="*/ 357204 w 8420175"/>
              <a:gd name="connsiteY3129" fmla="*/ 548483 h 4713722"/>
              <a:gd name="connsiteX3130" fmla="*/ 355619 w 8420175"/>
              <a:gd name="connsiteY3130" fmla="*/ 549427 h 4713722"/>
              <a:gd name="connsiteX3131" fmla="*/ 355501 w 8420175"/>
              <a:gd name="connsiteY3131" fmla="*/ 549311 h 4713722"/>
              <a:gd name="connsiteX3132" fmla="*/ 355619 w 8420175"/>
              <a:gd name="connsiteY3132" fmla="*/ 549889 h 4713722"/>
              <a:gd name="connsiteX3133" fmla="*/ 355557 w 8420175"/>
              <a:gd name="connsiteY3133" fmla="*/ 550162 h 4713722"/>
              <a:gd name="connsiteX3134" fmla="*/ 356140 w 8420175"/>
              <a:gd name="connsiteY3134" fmla="*/ 549530 h 4713722"/>
              <a:gd name="connsiteX3135" fmla="*/ 7468865 w 8420175"/>
              <a:gd name="connsiteY3135" fmla="*/ 541513 h 4713722"/>
              <a:gd name="connsiteX3136" fmla="*/ 7468792 w 8420175"/>
              <a:gd name="connsiteY3136" fmla="*/ 541634 h 4713722"/>
              <a:gd name="connsiteX3137" fmla="*/ 7468869 w 8420175"/>
              <a:gd name="connsiteY3137" fmla="*/ 541571 h 4713722"/>
              <a:gd name="connsiteX3138" fmla="*/ 514315 w 8420175"/>
              <a:gd name="connsiteY3138" fmla="*/ 540386 h 4713722"/>
              <a:gd name="connsiteX3139" fmla="*/ 512924 w 8420175"/>
              <a:gd name="connsiteY3139" fmla="*/ 540676 h 4713722"/>
              <a:gd name="connsiteX3140" fmla="*/ 512924 w 8420175"/>
              <a:gd name="connsiteY3140" fmla="*/ 545981 h 4713722"/>
              <a:gd name="connsiteX3141" fmla="*/ 7440101 w 8420175"/>
              <a:gd name="connsiteY3141" fmla="*/ 525627 h 4713722"/>
              <a:gd name="connsiteX3142" fmla="*/ 7440671 w 8420175"/>
              <a:gd name="connsiteY3142" fmla="*/ 526140 h 4713722"/>
              <a:gd name="connsiteX3143" fmla="*/ 7440671 w 8420175"/>
              <a:gd name="connsiteY3143" fmla="*/ 525806 h 4713722"/>
              <a:gd name="connsiteX3144" fmla="*/ 7304369 w 8420175"/>
              <a:gd name="connsiteY3144" fmla="*/ 517355 h 4713722"/>
              <a:gd name="connsiteX3145" fmla="*/ 7304198 w 8420175"/>
              <a:gd name="connsiteY3145" fmla="*/ 517374 h 4713722"/>
              <a:gd name="connsiteX3146" fmla="*/ 7304449 w 8420175"/>
              <a:gd name="connsiteY3146" fmla="*/ 517581 h 4713722"/>
              <a:gd name="connsiteX3147" fmla="*/ 341937 w 8420175"/>
              <a:gd name="connsiteY3147" fmla="*/ 515960 h 4713722"/>
              <a:gd name="connsiteX3148" fmla="*/ 341504 w 8420175"/>
              <a:gd name="connsiteY3148" fmla="*/ 516160 h 4713722"/>
              <a:gd name="connsiteX3149" fmla="*/ 341815 w 8420175"/>
              <a:gd name="connsiteY3149" fmla="*/ 516254 h 4713722"/>
              <a:gd name="connsiteX3150" fmla="*/ 341808 w 8420175"/>
              <a:gd name="connsiteY3150" fmla="*/ 516121 h 4713722"/>
              <a:gd name="connsiteX3151" fmla="*/ 571252 w 8420175"/>
              <a:gd name="connsiteY3151" fmla="*/ 511501 h 4713722"/>
              <a:gd name="connsiteX3152" fmla="*/ 571642 w 8420175"/>
              <a:gd name="connsiteY3152" fmla="*/ 512832 h 4713722"/>
              <a:gd name="connsiteX3153" fmla="*/ 572681 w 8420175"/>
              <a:gd name="connsiteY3153" fmla="*/ 512737 h 4713722"/>
              <a:gd name="connsiteX3154" fmla="*/ 320569 w 8420175"/>
              <a:gd name="connsiteY3154" fmla="*/ 503838 h 4713722"/>
              <a:gd name="connsiteX3155" fmla="*/ 321387 w 8420175"/>
              <a:gd name="connsiteY3155" fmla="*/ 506550 h 4713722"/>
              <a:gd name="connsiteX3156" fmla="*/ 321854 w 8420175"/>
              <a:gd name="connsiteY3156" fmla="*/ 506550 h 4713722"/>
              <a:gd name="connsiteX3157" fmla="*/ 568643 w 8420175"/>
              <a:gd name="connsiteY3157" fmla="*/ 502530 h 4713722"/>
              <a:gd name="connsiteX3158" fmla="*/ 568680 w 8420175"/>
              <a:gd name="connsiteY3158" fmla="*/ 502708 h 4713722"/>
              <a:gd name="connsiteX3159" fmla="*/ 568811 w 8420175"/>
              <a:gd name="connsiteY3159" fmla="*/ 503157 h 4713722"/>
              <a:gd name="connsiteX3160" fmla="*/ 381737 w 8420175"/>
              <a:gd name="connsiteY3160" fmla="*/ 502247 h 4713722"/>
              <a:gd name="connsiteX3161" fmla="*/ 381967 w 8420175"/>
              <a:gd name="connsiteY3161" fmla="*/ 502625 h 4713722"/>
              <a:gd name="connsiteX3162" fmla="*/ 381855 w 8420175"/>
              <a:gd name="connsiteY3162" fmla="*/ 502247 h 4713722"/>
              <a:gd name="connsiteX3163" fmla="*/ 454491 w 8420175"/>
              <a:gd name="connsiteY3163" fmla="*/ 492420 h 4713722"/>
              <a:gd name="connsiteX3164" fmla="*/ 454845 w 8420175"/>
              <a:gd name="connsiteY3164" fmla="*/ 493487 h 4713722"/>
              <a:gd name="connsiteX3165" fmla="*/ 454829 w 8420175"/>
              <a:gd name="connsiteY3165" fmla="*/ 493797 h 4713722"/>
              <a:gd name="connsiteX3166" fmla="*/ 454882 w 8420175"/>
              <a:gd name="connsiteY3166" fmla="*/ 493668 h 4713722"/>
              <a:gd name="connsiteX3167" fmla="*/ 456573 w 8420175"/>
              <a:gd name="connsiteY3167" fmla="*/ 493576 h 4713722"/>
              <a:gd name="connsiteX3168" fmla="*/ 454996 w 8420175"/>
              <a:gd name="connsiteY3168" fmla="*/ 493180 h 4713722"/>
              <a:gd name="connsiteX3169" fmla="*/ 363470 w 8420175"/>
              <a:gd name="connsiteY3169" fmla="*/ 491764 h 4713722"/>
              <a:gd name="connsiteX3170" fmla="*/ 366639 w 8420175"/>
              <a:gd name="connsiteY3170" fmla="*/ 495115 h 4713722"/>
              <a:gd name="connsiteX3171" fmla="*/ 367021 w 8420175"/>
              <a:gd name="connsiteY3171" fmla="*/ 495307 h 4713722"/>
              <a:gd name="connsiteX3172" fmla="*/ 1405756 w 8420175"/>
              <a:gd name="connsiteY3172" fmla="*/ 486862 h 4713722"/>
              <a:gd name="connsiteX3173" fmla="*/ 1404524 w 8420175"/>
              <a:gd name="connsiteY3173" fmla="*/ 489328 h 4713722"/>
              <a:gd name="connsiteX3174" fmla="*/ 1405484 w 8420175"/>
              <a:gd name="connsiteY3174" fmla="*/ 488794 h 4713722"/>
              <a:gd name="connsiteX3175" fmla="*/ 1708783 w 8420175"/>
              <a:gd name="connsiteY3175" fmla="*/ 479946 h 4713722"/>
              <a:gd name="connsiteX3176" fmla="*/ 1708509 w 8420175"/>
              <a:gd name="connsiteY3176" fmla="*/ 480128 h 4713722"/>
              <a:gd name="connsiteX3177" fmla="*/ 1707973 w 8420175"/>
              <a:gd name="connsiteY3177" fmla="*/ 481443 h 4713722"/>
              <a:gd name="connsiteX3178" fmla="*/ 1788678 w 8420175"/>
              <a:gd name="connsiteY3178" fmla="*/ 474282 h 4713722"/>
              <a:gd name="connsiteX3179" fmla="*/ 1788678 w 8420175"/>
              <a:gd name="connsiteY3179" fmla="*/ 488843 h 4713722"/>
              <a:gd name="connsiteX3180" fmla="*/ 1792062 w 8420175"/>
              <a:gd name="connsiteY3180" fmla="*/ 483737 h 4713722"/>
              <a:gd name="connsiteX3181" fmla="*/ 6876619 w 8420175"/>
              <a:gd name="connsiteY3181" fmla="*/ 472873 h 4713722"/>
              <a:gd name="connsiteX3182" fmla="*/ 6876321 w 8420175"/>
              <a:gd name="connsiteY3182" fmla="*/ 473707 h 4713722"/>
              <a:gd name="connsiteX3183" fmla="*/ 6877278 w 8420175"/>
              <a:gd name="connsiteY3183" fmla="*/ 473707 h 4713722"/>
              <a:gd name="connsiteX3184" fmla="*/ 406712 w 8420175"/>
              <a:gd name="connsiteY3184" fmla="*/ 472626 h 4713722"/>
              <a:gd name="connsiteX3185" fmla="*/ 402521 w 8420175"/>
              <a:gd name="connsiteY3185" fmla="*/ 483268 h 4713722"/>
              <a:gd name="connsiteX3186" fmla="*/ 401092 w 8420175"/>
              <a:gd name="connsiteY3186" fmla="*/ 482556 h 4713722"/>
              <a:gd name="connsiteX3187" fmla="*/ 402754 w 8420175"/>
              <a:gd name="connsiteY3187" fmla="*/ 483959 h 4713722"/>
              <a:gd name="connsiteX3188" fmla="*/ 403945 w 8420175"/>
              <a:gd name="connsiteY3188" fmla="*/ 482869 h 4713722"/>
              <a:gd name="connsiteX3189" fmla="*/ 1803919 w 8420175"/>
              <a:gd name="connsiteY3189" fmla="*/ 470623 h 4713722"/>
              <a:gd name="connsiteX3190" fmla="*/ 1801549 w 8420175"/>
              <a:gd name="connsiteY3190" fmla="*/ 474197 h 4713722"/>
              <a:gd name="connsiteX3191" fmla="*/ 1803484 w 8420175"/>
              <a:gd name="connsiteY3191" fmla="*/ 478088 h 4713722"/>
              <a:gd name="connsiteX3192" fmla="*/ 1802907 w 8420175"/>
              <a:gd name="connsiteY3192" fmla="*/ 475082 h 4713722"/>
              <a:gd name="connsiteX3193" fmla="*/ 6752667 w 8420175"/>
              <a:gd name="connsiteY3193" fmla="*/ 464522 h 4713722"/>
              <a:gd name="connsiteX3194" fmla="*/ 6754973 w 8420175"/>
              <a:gd name="connsiteY3194" fmla="*/ 465639 h 4713722"/>
              <a:gd name="connsiteX3195" fmla="*/ 6756192 w 8420175"/>
              <a:gd name="connsiteY3195" fmla="*/ 465304 h 4713722"/>
              <a:gd name="connsiteX3196" fmla="*/ 6753942 w 8420175"/>
              <a:gd name="connsiteY3196" fmla="*/ 464732 h 4713722"/>
              <a:gd name="connsiteX3197" fmla="*/ 242692 w 8420175"/>
              <a:gd name="connsiteY3197" fmla="*/ 464515 h 4713722"/>
              <a:gd name="connsiteX3198" fmla="*/ 244117 w 8420175"/>
              <a:gd name="connsiteY3198" fmla="*/ 469082 h 4713722"/>
              <a:gd name="connsiteX3199" fmla="*/ 244748 w 8420175"/>
              <a:gd name="connsiteY3199" fmla="*/ 469082 h 4713722"/>
              <a:gd name="connsiteX3200" fmla="*/ 6041428 w 8420175"/>
              <a:gd name="connsiteY3200" fmla="*/ 462232 h 4713722"/>
              <a:gd name="connsiteX3201" fmla="*/ 6038759 w 8420175"/>
              <a:gd name="connsiteY3201" fmla="*/ 463544 h 4713722"/>
              <a:gd name="connsiteX3202" fmla="*/ 6038079 w 8420175"/>
              <a:gd name="connsiteY3202" fmla="*/ 465585 h 4713722"/>
              <a:gd name="connsiteX3203" fmla="*/ 6667351 w 8420175"/>
              <a:gd name="connsiteY3203" fmla="*/ 461064 h 4713722"/>
              <a:gd name="connsiteX3204" fmla="*/ 6667313 w 8420175"/>
              <a:gd name="connsiteY3204" fmla="*/ 461076 h 4713722"/>
              <a:gd name="connsiteX3205" fmla="*/ 6667371 w 8420175"/>
              <a:gd name="connsiteY3205" fmla="*/ 461092 h 4713722"/>
              <a:gd name="connsiteX3206" fmla="*/ 1693239 w 8420175"/>
              <a:gd name="connsiteY3206" fmla="*/ 460475 h 4713722"/>
              <a:gd name="connsiteX3207" fmla="*/ 1692710 w 8420175"/>
              <a:gd name="connsiteY3207" fmla="*/ 461033 h 4713722"/>
              <a:gd name="connsiteX3208" fmla="*/ 1692710 w 8420175"/>
              <a:gd name="connsiteY3208" fmla="*/ 466852 h 4713722"/>
              <a:gd name="connsiteX3209" fmla="*/ 418626 w 8420175"/>
              <a:gd name="connsiteY3209" fmla="*/ 458774 h 4713722"/>
              <a:gd name="connsiteX3210" fmla="*/ 417763 w 8420175"/>
              <a:gd name="connsiteY3210" fmla="*/ 465156 h 4713722"/>
              <a:gd name="connsiteX3211" fmla="*/ 417241 w 8420175"/>
              <a:gd name="connsiteY3211" fmla="*/ 466796 h 4713722"/>
              <a:gd name="connsiteX3212" fmla="*/ 421146 w 8420175"/>
              <a:gd name="connsiteY3212" fmla="*/ 468268 h 4713722"/>
              <a:gd name="connsiteX3213" fmla="*/ 420593 w 8420175"/>
              <a:gd name="connsiteY3213" fmla="*/ 466286 h 4713722"/>
              <a:gd name="connsiteX3214" fmla="*/ 418247 w 8420175"/>
              <a:gd name="connsiteY3214" fmla="*/ 465087 h 4713722"/>
              <a:gd name="connsiteX3215" fmla="*/ 391197 w 8420175"/>
              <a:gd name="connsiteY3215" fmla="*/ 457820 h 4713722"/>
              <a:gd name="connsiteX3216" fmla="*/ 390101 w 8420175"/>
              <a:gd name="connsiteY3216" fmla="*/ 460511 h 4713722"/>
              <a:gd name="connsiteX3217" fmla="*/ 387955 w 8420175"/>
              <a:gd name="connsiteY3217" fmla="*/ 471453 h 4713722"/>
              <a:gd name="connsiteX3218" fmla="*/ 388008 w 8420175"/>
              <a:gd name="connsiteY3218" fmla="*/ 471497 h 4713722"/>
              <a:gd name="connsiteX3219" fmla="*/ 1384812 w 8420175"/>
              <a:gd name="connsiteY3219" fmla="*/ 455306 h 4713722"/>
              <a:gd name="connsiteX3220" fmla="*/ 1384775 w 8420175"/>
              <a:gd name="connsiteY3220" fmla="*/ 455307 h 4713722"/>
              <a:gd name="connsiteX3221" fmla="*/ 1384862 w 8420175"/>
              <a:gd name="connsiteY3221" fmla="*/ 455395 h 4713722"/>
              <a:gd name="connsiteX3222" fmla="*/ 6648459 w 8420175"/>
              <a:gd name="connsiteY3222" fmla="*/ 454668 h 4713722"/>
              <a:gd name="connsiteX3223" fmla="*/ 6649679 w 8420175"/>
              <a:gd name="connsiteY3223" fmla="*/ 455888 h 4713722"/>
              <a:gd name="connsiteX3224" fmla="*/ 6650595 w 8420175"/>
              <a:gd name="connsiteY3224" fmla="*/ 456039 h 4713722"/>
              <a:gd name="connsiteX3225" fmla="*/ 6648605 w 8420175"/>
              <a:gd name="connsiteY3225" fmla="*/ 454698 h 4713722"/>
              <a:gd name="connsiteX3226" fmla="*/ 6660206 w 8420175"/>
              <a:gd name="connsiteY3226" fmla="*/ 453453 h 4713722"/>
              <a:gd name="connsiteX3227" fmla="*/ 6660161 w 8420175"/>
              <a:gd name="connsiteY3227" fmla="*/ 453514 h 4713722"/>
              <a:gd name="connsiteX3228" fmla="*/ 6660227 w 8420175"/>
              <a:gd name="connsiteY3228" fmla="*/ 453459 h 4713722"/>
              <a:gd name="connsiteX3229" fmla="*/ 5912623 w 8420175"/>
              <a:gd name="connsiteY3229" fmla="*/ 446141 h 4713722"/>
              <a:gd name="connsiteX3230" fmla="*/ 5907576 w 8420175"/>
              <a:gd name="connsiteY3230" fmla="*/ 451660 h 4713722"/>
              <a:gd name="connsiteX3231" fmla="*/ 5910028 w 8420175"/>
              <a:gd name="connsiteY3231" fmla="*/ 451340 h 4713722"/>
              <a:gd name="connsiteX3232" fmla="*/ 6772031 w 8420175"/>
              <a:gd name="connsiteY3232" fmla="*/ 441813 h 4713722"/>
              <a:gd name="connsiteX3233" fmla="*/ 6770291 w 8420175"/>
              <a:gd name="connsiteY3233" fmla="*/ 445197 h 4713722"/>
              <a:gd name="connsiteX3234" fmla="*/ 6772771 w 8420175"/>
              <a:gd name="connsiteY3234" fmla="*/ 445197 h 4713722"/>
              <a:gd name="connsiteX3235" fmla="*/ 6772721 w 8420175"/>
              <a:gd name="connsiteY3235" fmla="*/ 445059 h 4713722"/>
              <a:gd name="connsiteX3236" fmla="*/ 6772721 w 8420175"/>
              <a:gd name="connsiteY3236" fmla="*/ 441813 h 4713722"/>
              <a:gd name="connsiteX3237" fmla="*/ 1085284 w 8420175"/>
              <a:gd name="connsiteY3237" fmla="*/ 441314 h 4713722"/>
              <a:gd name="connsiteX3238" fmla="*/ 1084927 w 8420175"/>
              <a:gd name="connsiteY3238" fmla="*/ 441594 h 4713722"/>
              <a:gd name="connsiteX3239" fmla="*/ 1085466 w 8420175"/>
              <a:gd name="connsiteY3239" fmla="*/ 441548 h 4713722"/>
              <a:gd name="connsiteX3240" fmla="*/ 265946 w 8420175"/>
              <a:gd name="connsiteY3240" fmla="*/ 441312 h 4713722"/>
              <a:gd name="connsiteX3241" fmla="*/ 265985 w 8420175"/>
              <a:gd name="connsiteY3241" fmla="*/ 443456 h 4713722"/>
              <a:gd name="connsiteX3242" fmla="*/ 266192 w 8420175"/>
              <a:gd name="connsiteY3242" fmla="*/ 441494 h 4713722"/>
              <a:gd name="connsiteX3243" fmla="*/ 6772721 w 8420175"/>
              <a:gd name="connsiteY3243" fmla="*/ 440469 h 4713722"/>
              <a:gd name="connsiteX3244" fmla="*/ 6772180 w 8420175"/>
              <a:gd name="connsiteY3244" fmla="*/ 441524 h 4713722"/>
              <a:gd name="connsiteX3245" fmla="*/ 6772721 w 8420175"/>
              <a:gd name="connsiteY3245" fmla="*/ 441478 h 4713722"/>
              <a:gd name="connsiteX3246" fmla="*/ 1145020 w 8420175"/>
              <a:gd name="connsiteY3246" fmla="*/ 438672 h 4713722"/>
              <a:gd name="connsiteX3247" fmla="*/ 1145768 w 8420175"/>
              <a:gd name="connsiteY3247" fmla="*/ 441843 h 4713722"/>
              <a:gd name="connsiteX3248" fmla="*/ 1146607 w 8420175"/>
              <a:gd name="connsiteY3248" fmla="*/ 441843 h 4713722"/>
              <a:gd name="connsiteX3249" fmla="*/ 6368102 w 8420175"/>
              <a:gd name="connsiteY3249" fmla="*/ 436837 h 4713722"/>
              <a:gd name="connsiteX3250" fmla="*/ 6368615 w 8420175"/>
              <a:gd name="connsiteY3250" fmla="*/ 438855 h 4713722"/>
              <a:gd name="connsiteX3251" fmla="*/ 6368912 w 8420175"/>
              <a:gd name="connsiteY3251" fmla="*/ 438493 h 4713722"/>
              <a:gd name="connsiteX3252" fmla="*/ 2166783 w 8420175"/>
              <a:gd name="connsiteY3252" fmla="*/ 436033 h 4713722"/>
              <a:gd name="connsiteX3253" fmla="*/ 2166783 w 8420175"/>
              <a:gd name="connsiteY3253" fmla="*/ 438886 h 4713722"/>
              <a:gd name="connsiteX3254" fmla="*/ 2167353 w 8420175"/>
              <a:gd name="connsiteY3254" fmla="*/ 436033 h 4713722"/>
              <a:gd name="connsiteX3255" fmla="*/ 110065 w 8420175"/>
              <a:gd name="connsiteY3255" fmla="*/ 434769 h 4713722"/>
              <a:gd name="connsiteX3256" fmla="*/ 109613 w 8420175"/>
              <a:gd name="connsiteY3256" fmla="*/ 435275 h 4713722"/>
              <a:gd name="connsiteX3257" fmla="*/ 109542 w 8420175"/>
              <a:gd name="connsiteY3257" fmla="*/ 435693 h 4713722"/>
              <a:gd name="connsiteX3258" fmla="*/ 1699151 w 8420175"/>
              <a:gd name="connsiteY3258" fmla="*/ 434675 h 4713722"/>
              <a:gd name="connsiteX3259" fmla="*/ 1698568 w 8420175"/>
              <a:gd name="connsiteY3259" fmla="*/ 435844 h 4713722"/>
              <a:gd name="connsiteX3260" fmla="*/ 1698497 w 8420175"/>
              <a:gd name="connsiteY3260" fmla="*/ 436199 h 4713722"/>
              <a:gd name="connsiteX3261" fmla="*/ 1699875 w 8420175"/>
              <a:gd name="connsiteY3261" fmla="*/ 437581 h 4713722"/>
              <a:gd name="connsiteX3262" fmla="*/ 2417699 w 8420175"/>
              <a:gd name="connsiteY3262" fmla="*/ 434592 h 4713722"/>
              <a:gd name="connsiteX3263" fmla="*/ 2418177 w 8420175"/>
              <a:gd name="connsiteY3263" fmla="*/ 436033 h 4713722"/>
              <a:gd name="connsiteX3264" fmla="*/ 2418308 w 8420175"/>
              <a:gd name="connsiteY3264" fmla="*/ 436321 h 4713722"/>
              <a:gd name="connsiteX3265" fmla="*/ 2418735 w 8420175"/>
              <a:gd name="connsiteY3265" fmla="*/ 436399 h 4713722"/>
              <a:gd name="connsiteX3266" fmla="*/ 2418177 w 8420175"/>
              <a:gd name="connsiteY3266" fmla="*/ 436033 h 4713722"/>
              <a:gd name="connsiteX3267" fmla="*/ 2418584 w 8420175"/>
              <a:gd name="connsiteY3267" fmla="*/ 435858 h 4713722"/>
              <a:gd name="connsiteX3268" fmla="*/ 2067249 w 8420175"/>
              <a:gd name="connsiteY3268" fmla="*/ 433972 h 4713722"/>
              <a:gd name="connsiteX3269" fmla="*/ 2066581 w 8420175"/>
              <a:gd name="connsiteY3269" fmla="*/ 434840 h 4713722"/>
              <a:gd name="connsiteX3270" fmla="*/ 2066646 w 8420175"/>
              <a:gd name="connsiteY3270" fmla="*/ 437056 h 4713722"/>
              <a:gd name="connsiteX3271" fmla="*/ 2241694 w 8420175"/>
              <a:gd name="connsiteY3271" fmla="*/ 431847 h 4713722"/>
              <a:gd name="connsiteX3272" fmla="*/ 2244953 w 8420175"/>
              <a:gd name="connsiteY3272" fmla="*/ 434230 h 4713722"/>
              <a:gd name="connsiteX3273" fmla="*/ 2245389 w 8420175"/>
              <a:gd name="connsiteY3273" fmla="*/ 434011 h 4713722"/>
              <a:gd name="connsiteX3274" fmla="*/ 1915388 w 8420175"/>
              <a:gd name="connsiteY3274" fmla="*/ 430666 h 4713722"/>
              <a:gd name="connsiteX3275" fmla="*/ 1915388 w 8420175"/>
              <a:gd name="connsiteY3275" fmla="*/ 431262 h 4713722"/>
              <a:gd name="connsiteX3276" fmla="*/ 1913539 w 8420175"/>
              <a:gd name="connsiteY3276" fmla="*/ 433122 h 4713722"/>
              <a:gd name="connsiteX3277" fmla="*/ 1916224 w 8420175"/>
              <a:gd name="connsiteY3277" fmla="*/ 432323 h 4713722"/>
              <a:gd name="connsiteX3278" fmla="*/ 1915443 w 8420175"/>
              <a:gd name="connsiteY3278" fmla="*/ 432323 h 4713722"/>
              <a:gd name="connsiteX3279" fmla="*/ 1915443 w 8420175"/>
              <a:gd name="connsiteY3279" fmla="*/ 430721 h 4713722"/>
              <a:gd name="connsiteX3280" fmla="*/ 226798 w 8420175"/>
              <a:gd name="connsiteY3280" fmla="*/ 429045 h 4713722"/>
              <a:gd name="connsiteX3281" fmla="*/ 227107 w 8420175"/>
              <a:gd name="connsiteY3281" fmla="*/ 435920 h 4713722"/>
              <a:gd name="connsiteX3282" fmla="*/ 225464 w 8420175"/>
              <a:gd name="connsiteY3282" fmla="*/ 436288 h 4713722"/>
              <a:gd name="connsiteX3283" fmla="*/ 232894 w 8420175"/>
              <a:gd name="connsiteY3283" fmla="*/ 436461 h 4713722"/>
              <a:gd name="connsiteX3284" fmla="*/ 233020 w 8420175"/>
              <a:gd name="connsiteY3284" fmla="*/ 436400 h 4713722"/>
              <a:gd name="connsiteX3285" fmla="*/ 232002 w 8420175"/>
              <a:gd name="connsiteY3285" fmla="*/ 436010 h 4713722"/>
              <a:gd name="connsiteX3286" fmla="*/ 2248047 w 8420175"/>
              <a:gd name="connsiteY3286" fmla="*/ 428573 h 4713722"/>
              <a:gd name="connsiteX3287" fmla="*/ 2248047 w 8420175"/>
              <a:gd name="connsiteY3287" fmla="*/ 432680 h 4713722"/>
              <a:gd name="connsiteX3288" fmla="*/ 2248714 w 8420175"/>
              <a:gd name="connsiteY3288" fmla="*/ 432346 h 4713722"/>
              <a:gd name="connsiteX3289" fmla="*/ 2251085 w 8420175"/>
              <a:gd name="connsiteY3289" fmla="*/ 432346 h 4713722"/>
              <a:gd name="connsiteX3290" fmla="*/ 2252163 w 8420175"/>
              <a:gd name="connsiteY3290" fmla="*/ 431262 h 4713722"/>
              <a:gd name="connsiteX3291" fmla="*/ 972365 w 8420175"/>
              <a:gd name="connsiteY3291" fmla="*/ 426996 h 4713722"/>
              <a:gd name="connsiteX3292" fmla="*/ 970385 w 8420175"/>
              <a:gd name="connsiteY3292" fmla="*/ 430546 h 4713722"/>
              <a:gd name="connsiteX3293" fmla="*/ 973773 w 8420175"/>
              <a:gd name="connsiteY3293" fmla="*/ 427753 h 4713722"/>
              <a:gd name="connsiteX3294" fmla="*/ 614273 w 8420175"/>
              <a:gd name="connsiteY3294" fmla="*/ 425887 h 4713722"/>
              <a:gd name="connsiteX3295" fmla="*/ 611312 w 8420175"/>
              <a:gd name="connsiteY3295" fmla="*/ 436010 h 4713722"/>
              <a:gd name="connsiteX3296" fmla="*/ 614531 w 8420175"/>
              <a:gd name="connsiteY3296" fmla="*/ 442484 h 4713722"/>
              <a:gd name="connsiteX3297" fmla="*/ 612505 w 8420175"/>
              <a:gd name="connsiteY3297" fmla="*/ 432346 h 4713722"/>
              <a:gd name="connsiteX3298" fmla="*/ 616660 w 8420175"/>
              <a:gd name="connsiteY3298" fmla="*/ 426105 h 4713722"/>
              <a:gd name="connsiteX3299" fmla="*/ 299013 w 8420175"/>
              <a:gd name="connsiteY3299" fmla="*/ 425389 h 4713722"/>
              <a:gd name="connsiteX3300" fmla="*/ 297125 w 8420175"/>
              <a:gd name="connsiteY3300" fmla="*/ 427687 h 4713722"/>
              <a:gd name="connsiteX3301" fmla="*/ 299370 w 8420175"/>
              <a:gd name="connsiteY3301" fmla="*/ 425476 h 4713722"/>
              <a:gd name="connsiteX3302" fmla="*/ 408716 w 8420175"/>
              <a:gd name="connsiteY3302" fmla="*/ 422580 h 4713722"/>
              <a:gd name="connsiteX3303" fmla="*/ 414257 w 8420175"/>
              <a:gd name="connsiteY3303" fmla="*/ 444691 h 4713722"/>
              <a:gd name="connsiteX3304" fmla="*/ 417763 w 8420175"/>
              <a:gd name="connsiteY3304" fmla="*/ 431714 h 4713722"/>
              <a:gd name="connsiteX3305" fmla="*/ 412440 w 8420175"/>
              <a:gd name="connsiteY3305" fmla="*/ 426339 h 4713722"/>
              <a:gd name="connsiteX3306" fmla="*/ 2134808 w 8420175"/>
              <a:gd name="connsiteY3306" fmla="*/ 420127 h 4713722"/>
              <a:gd name="connsiteX3307" fmla="*/ 2122407 w 8420175"/>
              <a:gd name="connsiteY3307" fmla="*/ 421407 h 4713722"/>
              <a:gd name="connsiteX3308" fmla="*/ 2130148 w 8420175"/>
              <a:gd name="connsiteY3308" fmla="*/ 422849 h 4713722"/>
              <a:gd name="connsiteX3309" fmla="*/ 498824 w 8420175"/>
              <a:gd name="connsiteY3309" fmla="*/ 416905 h 4713722"/>
              <a:gd name="connsiteX3310" fmla="*/ 498037 w 8420175"/>
              <a:gd name="connsiteY3310" fmla="*/ 417672 h 4713722"/>
              <a:gd name="connsiteX3311" fmla="*/ 498383 w 8420175"/>
              <a:gd name="connsiteY3311" fmla="*/ 418681 h 4713722"/>
              <a:gd name="connsiteX3312" fmla="*/ 284628 w 8420175"/>
              <a:gd name="connsiteY3312" fmla="*/ 416140 h 4713722"/>
              <a:gd name="connsiteX3313" fmla="*/ 284231 w 8420175"/>
              <a:gd name="connsiteY3313" fmla="*/ 416888 h 4713722"/>
              <a:gd name="connsiteX3314" fmla="*/ 284540 w 8420175"/>
              <a:gd name="connsiteY3314" fmla="*/ 417046 h 4713722"/>
              <a:gd name="connsiteX3315" fmla="*/ 1940003 w 8420175"/>
              <a:gd name="connsiteY3315" fmla="*/ 412425 h 4713722"/>
              <a:gd name="connsiteX3316" fmla="*/ 1942235 w 8420175"/>
              <a:gd name="connsiteY3316" fmla="*/ 423788 h 4713722"/>
              <a:gd name="connsiteX3317" fmla="*/ 1943348 w 8420175"/>
              <a:gd name="connsiteY3317" fmla="*/ 424620 h 4713722"/>
              <a:gd name="connsiteX3318" fmla="*/ 1940877 w 8420175"/>
              <a:gd name="connsiteY3318" fmla="*/ 412425 h 4713722"/>
              <a:gd name="connsiteX3319" fmla="*/ 1181096 w 8420175"/>
              <a:gd name="connsiteY3319" fmla="*/ 411773 h 4713722"/>
              <a:gd name="connsiteX3320" fmla="*/ 1181063 w 8420175"/>
              <a:gd name="connsiteY3320" fmla="*/ 411805 h 4713722"/>
              <a:gd name="connsiteX3321" fmla="*/ 1181192 w 8420175"/>
              <a:gd name="connsiteY3321" fmla="*/ 411800 h 4713722"/>
              <a:gd name="connsiteX3322" fmla="*/ 1181648 w 8420175"/>
              <a:gd name="connsiteY3322" fmla="*/ 412178 h 4713722"/>
              <a:gd name="connsiteX3323" fmla="*/ 1182997 w 8420175"/>
              <a:gd name="connsiteY3323" fmla="*/ 411933 h 4713722"/>
              <a:gd name="connsiteX3324" fmla="*/ 5833006 w 8420175"/>
              <a:gd name="connsiteY3324" fmla="*/ 407149 h 4713722"/>
              <a:gd name="connsiteX3325" fmla="*/ 5832814 w 8420175"/>
              <a:gd name="connsiteY3325" fmla="*/ 407288 h 4713722"/>
              <a:gd name="connsiteX3326" fmla="*/ 5832906 w 8420175"/>
              <a:gd name="connsiteY3326" fmla="*/ 407350 h 4713722"/>
              <a:gd name="connsiteX3327" fmla="*/ 5833897 w 8420175"/>
              <a:gd name="connsiteY3327" fmla="*/ 408349 h 4713722"/>
              <a:gd name="connsiteX3328" fmla="*/ 5836402 w 8420175"/>
              <a:gd name="connsiteY3328" fmla="*/ 408349 h 4713722"/>
              <a:gd name="connsiteX3329" fmla="*/ 5835802 w 8420175"/>
              <a:gd name="connsiteY3329" fmla="*/ 407149 h 4713722"/>
              <a:gd name="connsiteX3330" fmla="*/ 1933727 w 8420175"/>
              <a:gd name="connsiteY3330" fmla="*/ 406676 h 4713722"/>
              <a:gd name="connsiteX3331" fmla="*/ 1934423 w 8420175"/>
              <a:gd name="connsiteY3331" fmla="*/ 408183 h 4713722"/>
              <a:gd name="connsiteX3332" fmla="*/ 1935396 w 8420175"/>
              <a:gd name="connsiteY3332" fmla="*/ 408183 h 4713722"/>
              <a:gd name="connsiteX3333" fmla="*/ 1934922 w 8420175"/>
              <a:gd name="connsiteY3333" fmla="*/ 407709 h 4713722"/>
              <a:gd name="connsiteX3334" fmla="*/ 5833732 w 8420175"/>
              <a:gd name="connsiteY3334" fmla="*/ 403013 h 4713722"/>
              <a:gd name="connsiteX3335" fmla="*/ 5833732 w 8420175"/>
              <a:gd name="connsiteY3335" fmla="*/ 403262 h 4713722"/>
              <a:gd name="connsiteX3336" fmla="*/ 5833975 w 8420175"/>
              <a:gd name="connsiteY3336" fmla="*/ 403497 h 4713722"/>
              <a:gd name="connsiteX3337" fmla="*/ 293432 w 8420175"/>
              <a:gd name="connsiteY3337" fmla="*/ 402947 h 4713722"/>
              <a:gd name="connsiteX3338" fmla="*/ 293140 w 8420175"/>
              <a:gd name="connsiteY3338" fmla="*/ 403277 h 4713722"/>
              <a:gd name="connsiteX3339" fmla="*/ 293757 w 8420175"/>
              <a:gd name="connsiteY3339" fmla="*/ 403150 h 4713722"/>
              <a:gd name="connsiteX3340" fmla="*/ 5799768 w 8420175"/>
              <a:gd name="connsiteY3340" fmla="*/ 402640 h 4713722"/>
              <a:gd name="connsiteX3341" fmla="*/ 5796082 w 8420175"/>
              <a:gd name="connsiteY3341" fmla="*/ 403348 h 4713722"/>
              <a:gd name="connsiteX3342" fmla="*/ 5799768 w 8420175"/>
              <a:gd name="connsiteY3342" fmla="*/ 403731 h 4713722"/>
              <a:gd name="connsiteX3343" fmla="*/ 176079 w 8420175"/>
              <a:gd name="connsiteY3343" fmla="*/ 402275 h 4713722"/>
              <a:gd name="connsiteX3344" fmla="*/ 175341 w 8420175"/>
              <a:gd name="connsiteY3344" fmla="*/ 402970 h 4713722"/>
              <a:gd name="connsiteX3345" fmla="*/ 175972 w 8420175"/>
              <a:gd name="connsiteY3345" fmla="*/ 402717 h 4713722"/>
              <a:gd name="connsiteX3346" fmla="*/ 176383 w 8420175"/>
              <a:gd name="connsiteY3346" fmla="*/ 402307 h 4713722"/>
              <a:gd name="connsiteX3347" fmla="*/ 503118 w 8420175"/>
              <a:gd name="connsiteY3347" fmla="*/ 400356 h 4713722"/>
              <a:gd name="connsiteX3348" fmla="*/ 502033 w 8420175"/>
              <a:gd name="connsiteY3348" fmla="*/ 401182 h 4713722"/>
              <a:gd name="connsiteX3349" fmla="*/ 504998 w 8420175"/>
              <a:gd name="connsiteY3349" fmla="*/ 400861 h 4713722"/>
              <a:gd name="connsiteX3350" fmla="*/ 522231 w 8420175"/>
              <a:gd name="connsiteY3350" fmla="*/ 398056 h 4713722"/>
              <a:gd name="connsiteX3351" fmla="*/ 521440 w 8420175"/>
              <a:gd name="connsiteY3351" fmla="*/ 398758 h 4713722"/>
              <a:gd name="connsiteX3352" fmla="*/ 521023 w 8420175"/>
              <a:gd name="connsiteY3352" fmla="*/ 398812 h 4713722"/>
              <a:gd name="connsiteX3353" fmla="*/ 520862 w 8420175"/>
              <a:gd name="connsiteY3353" fmla="*/ 399142 h 4713722"/>
              <a:gd name="connsiteX3354" fmla="*/ 521940 w 8420175"/>
              <a:gd name="connsiteY3354" fmla="*/ 399025 h 4713722"/>
              <a:gd name="connsiteX3355" fmla="*/ 524959 w 8420175"/>
              <a:gd name="connsiteY3355" fmla="*/ 399130 h 4713722"/>
              <a:gd name="connsiteX3356" fmla="*/ 418198 w 8420175"/>
              <a:gd name="connsiteY3356" fmla="*/ 396948 h 4713722"/>
              <a:gd name="connsiteX3357" fmla="*/ 416744 w 8420175"/>
              <a:gd name="connsiteY3357" fmla="*/ 397347 h 4713722"/>
              <a:gd name="connsiteX3358" fmla="*/ 416791 w 8420175"/>
              <a:gd name="connsiteY3358" fmla="*/ 397859 h 4713722"/>
              <a:gd name="connsiteX3359" fmla="*/ 415154 w 8420175"/>
              <a:gd name="connsiteY3359" fmla="*/ 401125 h 4713722"/>
              <a:gd name="connsiteX3360" fmla="*/ 417552 w 8420175"/>
              <a:gd name="connsiteY3360" fmla="*/ 398502 h 4713722"/>
              <a:gd name="connsiteX3361" fmla="*/ 417552 w 8420175"/>
              <a:gd name="connsiteY3361" fmla="*/ 397560 h 4713722"/>
              <a:gd name="connsiteX3362" fmla="*/ 1090829 w 8420175"/>
              <a:gd name="connsiteY3362" fmla="*/ 393032 h 4713722"/>
              <a:gd name="connsiteX3363" fmla="*/ 1090829 w 8420175"/>
              <a:gd name="connsiteY3363" fmla="*/ 394603 h 4713722"/>
              <a:gd name="connsiteX3364" fmla="*/ 1091257 w 8420175"/>
              <a:gd name="connsiteY3364" fmla="*/ 394363 h 4713722"/>
              <a:gd name="connsiteX3365" fmla="*/ 1093287 w 8420175"/>
              <a:gd name="connsiteY3365" fmla="*/ 395024 h 4713722"/>
              <a:gd name="connsiteX3366" fmla="*/ 1091494 w 8420175"/>
              <a:gd name="connsiteY3366" fmla="*/ 393032 h 4713722"/>
              <a:gd name="connsiteX3367" fmla="*/ 2404002 w 8420175"/>
              <a:gd name="connsiteY3367" fmla="*/ 392706 h 4713722"/>
              <a:gd name="connsiteX3368" fmla="*/ 2403948 w 8420175"/>
              <a:gd name="connsiteY3368" fmla="*/ 393100 h 4713722"/>
              <a:gd name="connsiteX3369" fmla="*/ 2405457 w 8420175"/>
              <a:gd name="connsiteY3369" fmla="*/ 397652 h 4713722"/>
              <a:gd name="connsiteX3370" fmla="*/ 2405221 w 8420175"/>
              <a:gd name="connsiteY3370" fmla="*/ 394358 h 4713722"/>
              <a:gd name="connsiteX3371" fmla="*/ 2406662 w 8420175"/>
              <a:gd name="connsiteY3371" fmla="*/ 393637 h 4713722"/>
              <a:gd name="connsiteX3372" fmla="*/ 2404941 w 8420175"/>
              <a:gd name="connsiteY3372" fmla="*/ 393637 h 4713722"/>
              <a:gd name="connsiteX3373" fmla="*/ 693677 w 8420175"/>
              <a:gd name="connsiteY3373" fmla="*/ 389807 h 4713722"/>
              <a:gd name="connsiteX3374" fmla="*/ 692294 w 8420175"/>
              <a:gd name="connsiteY3374" fmla="*/ 392902 h 4713722"/>
              <a:gd name="connsiteX3375" fmla="*/ 692500 w 8420175"/>
              <a:gd name="connsiteY3375" fmla="*/ 392980 h 4713722"/>
              <a:gd name="connsiteX3376" fmla="*/ 697243 w 8420175"/>
              <a:gd name="connsiteY3376" fmla="*/ 392980 h 4713722"/>
              <a:gd name="connsiteX3377" fmla="*/ 696727 w 8420175"/>
              <a:gd name="connsiteY3377" fmla="*/ 392866 h 4713722"/>
              <a:gd name="connsiteX3378" fmla="*/ 883051 w 8420175"/>
              <a:gd name="connsiteY3378" fmla="*/ 389022 h 4713722"/>
              <a:gd name="connsiteX3379" fmla="*/ 882396 w 8420175"/>
              <a:gd name="connsiteY3379" fmla="*/ 389479 h 4713722"/>
              <a:gd name="connsiteX3380" fmla="*/ 882326 w 8420175"/>
              <a:gd name="connsiteY3380" fmla="*/ 389459 h 4713722"/>
              <a:gd name="connsiteX3381" fmla="*/ 882326 w 8420175"/>
              <a:gd name="connsiteY3381" fmla="*/ 393270 h 4713722"/>
              <a:gd name="connsiteX3382" fmla="*/ 883051 w 8420175"/>
              <a:gd name="connsiteY3382" fmla="*/ 393224 h 4713722"/>
              <a:gd name="connsiteX3383" fmla="*/ 883434 w 8420175"/>
              <a:gd name="connsiteY3383" fmla="*/ 388757 h 4713722"/>
              <a:gd name="connsiteX3384" fmla="*/ 883177 w 8420175"/>
              <a:gd name="connsiteY3384" fmla="*/ 388935 h 4713722"/>
              <a:gd name="connsiteX3385" fmla="*/ 883592 w 8420175"/>
              <a:gd name="connsiteY3385" fmla="*/ 388918 h 4713722"/>
              <a:gd name="connsiteX3386" fmla="*/ 2432352 w 8420175"/>
              <a:gd name="connsiteY3386" fmla="*/ 388621 h 4713722"/>
              <a:gd name="connsiteX3387" fmla="*/ 2432387 w 8420175"/>
              <a:gd name="connsiteY3387" fmla="*/ 388655 h 4713722"/>
              <a:gd name="connsiteX3388" fmla="*/ 2434500 w 8420175"/>
              <a:gd name="connsiteY3388" fmla="*/ 389926 h 4713722"/>
              <a:gd name="connsiteX3389" fmla="*/ 2433481 w 8420175"/>
              <a:gd name="connsiteY3389" fmla="*/ 388915 h 4713722"/>
              <a:gd name="connsiteX3390" fmla="*/ 872471 w 8420175"/>
              <a:gd name="connsiteY3390" fmla="*/ 388426 h 4713722"/>
              <a:gd name="connsiteX3391" fmla="*/ 872446 w 8420175"/>
              <a:gd name="connsiteY3391" fmla="*/ 388434 h 4713722"/>
              <a:gd name="connsiteX3392" fmla="*/ 872495 w 8420175"/>
              <a:gd name="connsiteY3392" fmla="*/ 388452 h 4713722"/>
              <a:gd name="connsiteX3393" fmla="*/ 5653185 w 8420175"/>
              <a:gd name="connsiteY3393" fmla="*/ 387981 h 4713722"/>
              <a:gd name="connsiteX3394" fmla="*/ 5653185 w 8420175"/>
              <a:gd name="connsiteY3394" fmla="*/ 388270 h 4713722"/>
              <a:gd name="connsiteX3395" fmla="*/ 5650481 w 8420175"/>
              <a:gd name="connsiteY3395" fmla="*/ 388940 h 4713722"/>
              <a:gd name="connsiteX3396" fmla="*/ 5652962 w 8420175"/>
              <a:gd name="connsiteY3396" fmla="*/ 388940 h 4713722"/>
              <a:gd name="connsiteX3397" fmla="*/ 5654124 w 8420175"/>
              <a:gd name="connsiteY3397" fmla="*/ 389503 h 4713722"/>
              <a:gd name="connsiteX3398" fmla="*/ 5653979 w 8420175"/>
              <a:gd name="connsiteY3398" fmla="*/ 389368 h 4713722"/>
              <a:gd name="connsiteX3399" fmla="*/ 5425504 w 8420175"/>
              <a:gd name="connsiteY3399" fmla="*/ 384373 h 4713722"/>
              <a:gd name="connsiteX3400" fmla="*/ 5425504 w 8420175"/>
              <a:gd name="connsiteY3400" fmla="*/ 384707 h 4713722"/>
              <a:gd name="connsiteX3401" fmla="*/ 5426170 w 8420175"/>
              <a:gd name="connsiteY3401" fmla="*/ 384840 h 4713722"/>
              <a:gd name="connsiteX3402" fmla="*/ 5426170 w 8420175"/>
              <a:gd name="connsiteY3402" fmla="*/ 384373 h 4713722"/>
              <a:gd name="connsiteX3403" fmla="*/ 5763814 w 8420175"/>
              <a:gd name="connsiteY3403" fmla="*/ 384315 h 4713722"/>
              <a:gd name="connsiteX3404" fmla="*/ 5762700 w 8420175"/>
              <a:gd name="connsiteY3404" fmla="*/ 384372 h 4713722"/>
              <a:gd name="connsiteX3405" fmla="*/ 5763267 w 8420175"/>
              <a:gd name="connsiteY3405" fmla="*/ 384624 h 4713722"/>
              <a:gd name="connsiteX3406" fmla="*/ 5761111 w 8420175"/>
              <a:gd name="connsiteY3406" fmla="*/ 383666 h 4713722"/>
              <a:gd name="connsiteX3407" fmla="*/ 5762666 w 8420175"/>
              <a:gd name="connsiteY3407" fmla="*/ 384357 h 4713722"/>
              <a:gd name="connsiteX3408" fmla="*/ 5762666 w 8420175"/>
              <a:gd name="connsiteY3408" fmla="*/ 383973 h 4713722"/>
              <a:gd name="connsiteX3409" fmla="*/ 1929465 w 8420175"/>
              <a:gd name="connsiteY3409" fmla="*/ 379060 h 4713722"/>
              <a:gd name="connsiteX3410" fmla="*/ 1929440 w 8420175"/>
              <a:gd name="connsiteY3410" fmla="*/ 379066 h 4713722"/>
              <a:gd name="connsiteX3411" fmla="*/ 1929467 w 8420175"/>
              <a:gd name="connsiteY3411" fmla="*/ 379079 h 4713722"/>
              <a:gd name="connsiteX3412" fmla="*/ 1872827 w 8420175"/>
              <a:gd name="connsiteY3412" fmla="*/ 379046 h 4713722"/>
              <a:gd name="connsiteX3413" fmla="*/ 1875298 w 8420175"/>
              <a:gd name="connsiteY3413" fmla="*/ 384016 h 4713722"/>
              <a:gd name="connsiteX3414" fmla="*/ 1873454 w 8420175"/>
              <a:gd name="connsiteY3414" fmla="*/ 379420 h 4713722"/>
              <a:gd name="connsiteX3415" fmla="*/ 1873212 w 8420175"/>
              <a:gd name="connsiteY3415" fmla="*/ 379046 h 4713722"/>
              <a:gd name="connsiteX3416" fmla="*/ 1699951 w 8420175"/>
              <a:gd name="connsiteY3416" fmla="*/ 378028 h 4713722"/>
              <a:gd name="connsiteX3417" fmla="*/ 1697823 w 8420175"/>
              <a:gd name="connsiteY3417" fmla="*/ 378380 h 4713722"/>
              <a:gd name="connsiteX3418" fmla="*/ 1698177 w 8420175"/>
              <a:gd name="connsiteY3418" fmla="*/ 378380 h 4713722"/>
              <a:gd name="connsiteX3419" fmla="*/ 1697284 w 8420175"/>
              <a:gd name="connsiteY3419" fmla="*/ 380693 h 4713722"/>
              <a:gd name="connsiteX3420" fmla="*/ 1698548 w 8420175"/>
              <a:gd name="connsiteY3420" fmla="*/ 379431 h 4713722"/>
              <a:gd name="connsiteX3421" fmla="*/ 777093 w 8420175"/>
              <a:gd name="connsiteY3421" fmla="*/ 373426 h 4713722"/>
              <a:gd name="connsiteX3422" fmla="*/ 778030 w 8420175"/>
              <a:gd name="connsiteY3422" fmla="*/ 373924 h 4713722"/>
              <a:gd name="connsiteX3423" fmla="*/ 779031 w 8420175"/>
              <a:gd name="connsiteY3423" fmla="*/ 373924 h 4713722"/>
              <a:gd name="connsiteX3424" fmla="*/ 318334 w 8420175"/>
              <a:gd name="connsiteY3424" fmla="*/ 373404 h 4713722"/>
              <a:gd name="connsiteX3425" fmla="*/ 317661 w 8420175"/>
              <a:gd name="connsiteY3425" fmla="*/ 373719 h 4713722"/>
              <a:gd name="connsiteX3426" fmla="*/ 308916 w 8420175"/>
              <a:gd name="connsiteY3426" fmla="*/ 377801 h 4713722"/>
              <a:gd name="connsiteX3427" fmla="*/ 308916 w 8420175"/>
              <a:gd name="connsiteY3427" fmla="*/ 378680 h 4713722"/>
              <a:gd name="connsiteX3428" fmla="*/ 317661 w 8420175"/>
              <a:gd name="connsiteY3428" fmla="*/ 374383 h 4713722"/>
              <a:gd name="connsiteX3429" fmla="*/ 317661 w 8420175"/>
              <a:gd name="connsiteY3429" fmla="*/ 374747 h 4713722"/>
              <a:gd name="connsiteX3430" fmla="*/ 1926011 w 8420175"/>
              <a:gd name="connsiteY3430" fmla="*/ 367411 h 4713722"/>
              <a:gd name="connsiteX3431" fmla="*/ 1929224 w 8420175"/>
              <a:gd name="connsiteY3431" fmla="*/ 376878 h 4713722"/>
              <a:gd name="connsiteX3432" fmla="*/ 1928286 w 8420175"/>
              <a:gd name="connsiteY3432" fmla="*/ 368392 h 4713722"/>
              <a:gd name="connsiteX3433" fmla="*/ 5586664 w 8420175"/>
              <a:gd name="connsiteY3433" fmla="*/ 364680 h 4713722"/>
              <a:gd name="connsiteX3434" fmla="*/ 5585774 w 8420175"/>
              <a:gd name="connsiteY3434" fmla="*/ 365540 h 4713722"/>
              <a:gd name="connsiteX3435" fmla="*/ 5585952 w 8420175"/>
              <a:gd name="connsiteY3435" fmla="*/ 367493 h 4713722"/>
              <a:gd name="connsiteX3436" fmla="*/ 5456969 w 8420175"/>
              <a:gd name="connsiteY3436" fmla="*/ 361973 h 4713722"/>
              <a:gd name="connsiteX3437" fmla="*/ 5455829 w 8420175"/>
              <a:gd name="connsiteY3437" fmla="*/ 363222 h 4713722"/>
              <a:gd name="connsiteX3438" fmla="*/ 5454249 w 8420175"/>
              <a:gd name="connsiteY3438" fmla="*/ 368836 h 4713722"/>
              <a:gd name="connsiteX3439" fmla="*/ 5454320 w 8420175"/>
              <a:gd name="connsiteY3439" fmla="*/ 368791 h 4713722"/>
              <a:gd name="connsiteX3440" fmla="*/ 5093935 w 8420175"/>
              <a:gd name="connsiteY3440" fmla="*/ 360948 h 4713722"/>
              <a:gd name="connsiteX3441" fmla="*/ 5093212 w 8420175"/>
              <a:gd name="connsiteY3441" fmla="*/ 362879 h 4713722"/>
              <a:gd name="connsiteX3442" fmla="*/ 5094223 w 8420175"/>
              <a:gd name="connsiteY3442" fmla="*/ 361235 h 4713722"/>
              <a:gd name="connsiteX3443" fmla="*/ 2779312 w 8420175"/>
              <a:gd name="connsiteY3443" fmla="*/ 359893 h 4713722"/>
              <a:gd name="connsiteX3444" fmla="*/ 2777967 w 8420175"/>
              <a:gd name="connsiteY3444" fmla="*/ 360736 h 4713722"/>
              <a:gd name="connsiteX3445" fmla="*/ 2778793 w 8420175"/>
              <a:gd name="connsiteY3445" fmla="*/ 360649 h 4713722"/>
              <a:gd name="connsiteX3446" fmla="*/ 2779115 w 8420175"/>
              <a:gd name="connsiteY3446" fmla="*/ 361108 h 4713722"/>
              <a:gd name="connsiteX3447" fmla="*/ 2779014 w 8420175"/>
              <a:gd name="connsiteY3447" fmla="*/ 360553 h 4713722"/>
              <a:gd name="connsiteX3448" fmla="*/ 5240147 w 8420175"/>
              <a:gd name="connsiteY3448" fmla="*/ 358630 h 4713722"/>
              <a:gd name="connsiteX3449" fmla="*/ 5240370 w 8420175"/>
              <a:gd name="connsiteY3449" fmla="*/ 360399 h 4713722"/>
              <a:gd name="connsiteX3450" fmla="*/ 5240210 w 8420175"/>
              <a:gd name="connsiteY3450" fmla="*/ 360214 h 4713722"/>
              <a:gd name="connsiteX3451" fmla="*/ 5243260 w 8420175"/>
              <a:gd name="connsiteY3451" fmla="*/ 366727 h 4713722"/>
              <a:gd name="connsiteX3452" fmla="*/ 5249288 w 8420175"/>
              <a:gd name="connsiteY3452" fmla="*/ 359733 h 4713722"/>
              <a:gd name="connsiteX3453" fmla="*/ 5241369 w 8420175"/>
              <a:gd name="connsiteY3453" fmla="*/ 359733 h 4713722"/>
              <a:gd name="connsiteX3454" fmla="*/ 2756877 w 8420175"/>
              <a:gd name="connsiteY3454" fmla="*/ 355244 h 4713722"/>
              <a:gd name="connsiteX3455" fmla="*/ 2757462 w 8420175"/>
              <a:gd name="connsiteY3455" fmla="*/ 358173 h 4713722"/>
              <a:gd name="connsiteX3456" fmla="*/ 2757943 w 8420175"/>
              <a:gd name="connsiteY3456" fmla="*/ 355949 h 4713722"/>
              <a:gd name="connsiteX3457" fmla="*/ 2658207 w 8420175"/>
              <a:gd name="connsiteY3457" fmla="*/ 353531 h 4713722"/>
              <a:gd name="connsiteX3458" fmla="*/ 2659893 w 8420175"/>
              <a:gd name="connsiteY3458" fmla="*/ 355404 h 4713722"/>
              <a:gd name="connsiteX3459" fmla="*/ 2668534 w 8420175"/>
              <a:gd name="connsiteY3459" fmla="*/ 361164 h 4713722"/>
              <a:gd name="connsiteX3460" fmla="*/ 2665277 w 8420175"/>
              <a:gd name="connsiteY3460" fmla="*/ 355730 h 4713722"/>
              <a:gd name="connsiteX3461" fmla="*/ 2664737 w 8420175"/>
              <a:gd name="connsiteY3461" fmla="*/ 356405 h 4713722"/>
              <a:gd name="connsiteX3462" fmla="*/ 2662798 w 8420175"/>
              <a:gd name="connsiteY3462" fmla="*/ 354441 h 4713722"/>
              <a:gd name="connsiteX3463" fmla="*/ 5098921 w 8420175"/>
              <a:gd name="connsiteY3463" fmla="*/ 352304 h 4713722"/>
              <a:gd name="connsiteX3464" fmla="*/ 5097842 w 8420175"/>
              <a:gd name="connsiteY3464" fmla="*/ 355329 h 4713722"/>
              <a:gd name="connsiteX3465" fmla="*/ 5097842 w 8420175"/>
              <a:gd name="connsiteY3465" fmla="*/ 361119 h 4713722"/>
              <a:gd name="connsiteX3466" fmla="*/ 5099037 w 8420175"/>
              <a:gd name="connsiteY3466" fmla="*/ 361119 h 4713722"/>
              <a:gd name="connsiteX3467" fmla="*/ 5100763 w 8420175"/>
              <a:gd name="connsiteY3467" fmla="*/ 360872 h 4713722"/>
              <a:gd name="connsiteX3468" fmla="*/ 5098522 w 8420175"/>
              <a:gd name="connsiteY3468" fmla="*/ 360165 h 4713722"/>
              <a:gd name="connsiteX3469" fmla="*/ 5098522 w 8420175"/>
              <a:gd name="connsiteY3469" fmla="*/ 355346 h 4713722"/>
              <a:gd name="connsiteX3470" fmla="*/ 5511721 w 8420175"/>
              <a:gd name="connsiteY3470" fmla="*/ 351766 h 4713722"/>
              <a:gd name="connsiteX3471" fmla="*/ 5512689 w 8420175"/>
              <a:gd name="connsiteY3471" fmla="*/ 353656 h 4713722"/>
              <a:gd name="connsiteX3472" fmla="*/ 5512923 w 8420175"/>
              <a:gd name="connsiteY3472" fmla="*/ 352009 h 4713722"/>
              <a:gd name="connsiteX3473" fmla="*/ 5221264 w 8420175"/>
              <a:gd name="connsiteY3473" fmla="*/ 350325 h 4713722"/>
              <a:gd name="connsiteX3474" fmla="*/ 5221624 w 8420175"/>
              <a:gd name="connsiteY3474" fmla="*/ 350564 h 4713722"/>
              <a:gd name="connsiteX3475" fmla="*/ 5221668 w 8420175"/>
              <a:gd name="connsiteY3475" fmla="*/ 350891 h 4713722"/>
              <a:gd name="connsiteX3476" fmla="*/ 5222534 w 8420175"/>
              <a:gd name="connsiteY3476" fmla="*/ 350740 h 4713722"/>
              <a:gd name="connsiteX3477" fmla="*/ 5223213 w 8420175"/>
              <a:gd name="connsiteY3477" fmla="*/ 350410 h 4713722"/>
              <a:gd name="connsiteX3478" fmla="*/ 5222456 w 8420175"/>
              <a:gd name="connsiteY3478" fmla="*/ 350410 h 4713722"/>
              <a:gd name="connsiteX3479" fmla="*/ 1801733 w 8420175"/>
              <a:gd name="connsiteY3479" fmla="*/ 350116 h 4713722"/>
              <a:gd name="connsiteX3480" fmla="*/ 1801989 w 8420175"/>
              <a:gd name="connsiteY3480" fmla="*/ 351744 h 4713722"/>
              <a:gd name="connsiteX3481" fmla="*/ 1802814 w 8420175"/>
              <a:gd name="connsiteY3481" fmla="*/ 350506 h 4713722"/>
              <a:gd name="connsiteX3482" fmla="*/ 2554880 w 8420175"/>
              <a:gd name="connsiteY3482" fmla="*/ 343372 h 4713722"/>
              <a:gd name="connsiteX3483" fmla="*/ 2556285 w 8420175"/>
              <a:gd name="connsiteY3483" fmla="*/ 344937 h 4713722"/>
              <a:gd name="connsiteX3484" fmla="*/ 2557648 w 8420175"/>
              <a:gd name="connsiteY3484" fmla="*/ 345101 h 4713722"/>
              <a:gd name="connsiteX3485" fmla="*/ 2558639 w 8420175"/>
              <a:gd name="connsiteY3485" fmla="*/ 344118 h 4713722"/>
              <a:gd name="connsiteX3486" fmla="*/ 2569823 w 8420175"/>
              <a:gd name="connsiteY3486" fmla="*/ 341417 h 4713722"/>
              <a:gd name="connsiteX3487" fmla="*/ 2569599 w 8420175"/>
              <a:gd name="connsiteY3487" fmla="*/ 341639 h 4713722"/>
              <a:gd name="connsiteX3488" fmla="*/ 2569970 w 8420175"/>
              <a:gd name="connsiteY3488" fmla="*/ 341860 h 4713722"/>
              <a:gd name="connsiteX3489" fmla="*/ 2699042 w 8420175"/>
              <a:gd name="connsiteY3489" fmla="*/ 340602 h 4713722"/>
              <a:gd name="connsiteX3490" fmla="*/ 2697863 w 8420175"/>
              <a:gd name="connsiteY3490" fmla="*/ 344698 h 4713722"/>
              <a:gd name="connsiteX3491" fmla="*/ 2700067 w 8420175"/>
              <a:gd name="connsiteY3491" fmla="*/ 347457 h 4713722"/>
              <a:gd name="connsiteX3492" fmla="*/ 5496794 w 8420175"/>
              <a:gd name="connsiteY3492" fmla="*/ 336934 h 4713722"/>
              <a:gd name="connsiteX3493" fmla="*/ 5496761 w 8420175"/>
              <a:gd name="connsiteY3493" fmla="*/ 336996 h 4713722"/>
              <a:gd name="connsiteX3494" fmla="*/ 5496893 w 8420175"/>
              <a:gd name="connsiteY3494" fmla="*/ 336984 h 4713722"/>
              <a:gd name="connsiteX3495" fmla="*/ 2767163 w 8420175"/>
              <a:gd name="connsiteY3495" fmla="*/ 334881 h 4713722"/>
              <a:gd name="connsiteX3496" fmla="*/ 2766267 w 8420175"/>
              <a:gd name="connsiteY3496" fmla="*/ 335044 h 4713722"/>
              <a:gd name="connsiteX3497" fmla="*/ 2769914 w 8420175"/>
              <a:gd name="connsiteY3497" fmla="*/ 341558 h 4713722"/>
              <a:gd name="connsiteX3498" fmla="*/ 2770114 w 8420175"/>
              <a:gd name="connsiteY3498" fmla="*/ 340784 h 4713722"/>
              <a:gd name="connsiteX3499" fmla="*/ 2767163 w 8420175"/>
              <a:gd name="connsiteY3499" fmla="*/ 334881 h 4713722"/>
              <a:gd name="connsiteX3500" fmla="*/ 2143084 w 8420175"/>
              <a:gd name="connsiteY3500" fmla="*/ 331455 h 4713722"/>
              <a:gd name="connsiteX3501" fmla="*/ 2142554 w 8420175"/>
              <a:gd name="connsiteY3501" fmla="*/ 331765 h 4713722"/>
              <a:gd name="connsiteX3502" fmla="*/ 2143356 w 8420175"/>
              <a:gd name="connsiteY3502" fmla="*/ 331765 h 4713722"/>
              <a:gd name="connsiteX3503" fmla="*/ 2144365 w 8420175"/>
              <a:gd name="connsiteY3503" fmla="*/ 331765 h 4713722"/>
              <a:gd name="connsiteX3504" fmla="*/ 2144364 w 8420175"/>
              <a:gd name="connsiteY3504" fmla="*/ 331763 h 4713722"/>
              <a:gd name="connsiteX3505" fmla="*/ 2612444 w 8420175"/>
              <a:gd name="connsiteY3505" fmla="*/ 328978 h 4713722"/>
              <a:gd name="connsiteX3506" fmla="*/ 2612444 w 8420175"/>
              <a:gd name="connsiteY3506" fmla="*/ 348918 h 4713722"/>
              <a:gd name="connsiteX3507" fmla="*/ 2617781 w 8420175"/>
              <a:gd name="connsiteY3507" fmla="*/ 345516 h 4713722"/>
              <a:gd name="connsiteX3508" fmla="*/ 2617781 w 8420175"/>
              <a:gd name="connsiteY3508" fmla="*/ 340821 h 4713722"/>
              <a:gd name="connsiteX3509" fmla="*/ 2613046 w 8420175"/>
              <a:gd name="connsiteY3509" fmla="*/ 331431 h 4713722"/>
              <a:gd name="connsiteX3510" fmla="*/ 2321391 w 8420175"/>
              <a:gd name="connsiteY3510" fmla="*/ 322569 h 4713722"/>
              <a:gd name="connsiteX3511" fmla="*/ 2319684 w 8420175"/>
              <a:gd name="connsiteY3511" fmla="*/ 323084 h 4713722"/>
              <a:gd name="connsiteX3512" fmla="*/ 2319465 w 8420175"/>
              <a:gd name="connsiteY3512" fmla="*/ 326314 h 4713722"/>
              <a:gd name="connsiteX3513" fmla="*/ 2320169 w 8420175"/>
              <a:gd name="connsiteY3513" fmla="*/ 326314 h 4713722"/>
              <a:gd name="connsiteX3514" fmla="*/ 2873486 w 8420175"/>
              <a:gd name="connsiteY3514" fmla="*/ 317955 h 4713722"/>
              <a:gd name="connsiteX3515" fmla="*/ 2872512 w 8420175"/>
              <a:gd name="connsiteY3515" fmla="*/ 318443 h 4713722"/>
              <a:gd name="connsiteX3516" fmla="*/ 2873278 w 8420175"/>
              <a:gd name="connsiteY3516" fmla="*/ 318443 h 4713722"/>
              <a:gd name="connsiteX3517" fmla="*/ 2873922 w 8420175"/>
              <a:gd name="connsiteY3517" fmla="*/ 320724 h 4713722"/>
              <a:gd name="connsiteX3518" fmla="*/ 2526954 w 8420175"/>
              <a:gd name="connsiteY3518" fmla="*/ 317928 h 4713722"/>
              <a:gd name="connsiteX3519" fmla="*/ 2526449 w 8420175"/>
              <a:gd name="connsiteY3519" fmla="*/ 318443 h 4713722"/>
              <a:gd name="connsiteX3520" fmla="*/ 2528391 w 8420175"/>
              <a:gd name="connsiteY3520" fmla="*/ 318443 h 4713722"/>
              <a:gd name="connsiteX3521" fmla="*/ 2527373 w 8420175"/>
              <a:gd name="connsiteY3521" fmla="*/ 317928 h 4713722"/>
              <a:gd name="connsiteX3522" fmla="*/ 5626111 w 8420175"/>
              <a:gd name="connsiteY3522" fmla="*/ 317779 h 4713722"/>
              <a:gd name="connsiteX3523" fmla="*/ 5624906 w 8420175"/>
              <a:gd name="connsiteY3523" fmla="*/ 321089 h 4713722"/>
              <a:gd name="connsiteX3524" fmla="*/ 5626326 w 8420175"/>
              <a:gd name="connsiteY3524" fmla="*/ 317779 h 4713722"/>
              <a:gd name="connsiteX3525" fmla="*/ 5483763 w 8420175"/>
              <a:gd name="connsiteY3525" fmla="*/ 316505 h 4713722"/>
              <a:gd name="connsiteX3526" fmla="*/ 5482110 w 8420175"/>
              <a:gd name="connsiteY3526" fmla="*/ 317558 h 4713722"/>
              <a:gd name="connsiteX3527" fmla="*/ 5482110 w 8420175"/>
              <a:gd name="connsiteY3527" fmla="*/ 318101 h 4713722"/>
              <a:gd name="connsiteX3528" fmla="*/ 5483212 w 8420175"/>
              <a:gd name="connsiteY3528" fmla="*/ 317245 h 4713722"/>
              <a:gd name="connsiteX3529" fmla="*/ 2641459 w 8420175"/>
              <a:gd name="connsiteY3529" fmla="*/ 313123 h 4713722"/>
              <a:gd name="connsiteX3530" fmla="*/ 2641459 w 8420175"/>
              <a:gd name="connsiteY3530" fmla="*/ 326309 h 4713722"/>
              <a:gd name="connsiteX3531" fmla="*/ 2641829 w 8420175"/>
              <a:gd name="connsiteY3531" fmla="*/ 326685 h 4713722"/>
              <a:gd name="connsiteX3532" fmla="*/ 2642550 w 8420175"/>
              <a:gd name="connsiteY3532" fmla="*/ 327053 h 4713722"/>
              <a:gd name="connsiteX3533" fmla="*/ 2641927 w 8420175"/>
              <a:gd name="connsiteY3533" fmla="*/ 326435 h 4713722"/>
              <a:gd name="connsiteX3534" fmla="*/ 2641927 w 8420175"/>
              <a:gd name="connsiteY3534" fmla="*/ 313143 h 4713722"/>
              <a:gd name="connsiteX3535" fmla="*/ 5682056 w 8420175"/>
              <a:gd name="connsiteY3535" fmla="*/ 309572 h 4713722"/>
              <a:gd name="connsiteX3536" fmla="*/ 5681895 w 8420175"/>
              <a:gd name="connsiteY3536" fmla="*/ 313450 h 4713722"/>
              <a:gd name="connsiteX3537" fmla="*/ 5691992 w 8420175"/>
              <a:gd name="connsiteY3537" fmla="*/ 313450 h 4713722"/>
              <a:gd name="connsiteX3538" fmla="*/ 5692106 w 8420175"/>
              <a:gd name="connsiteY3538" fmla="*/ 313364 h 4713722"/>
              <a:gd name="connsiteX3539" fmla="*/ 5692106 w 8420175"/>
              <a:gd name="connsiteY3539" fmla="*/ 312605 h 4713722"/>
              <a:gd name="connsiteX3540" fmla="*/ 3059000 w 8420175"/>
              <a:gd name="connsiteY3540" fmla="*/ 308456 h 4713722"/>
              <a:gd name="connsiteX3541" fmla="*/ 3058914 w 8420175"/>
              <a:gd name="connsiteY3541" fmla="*/ 308490 h 4713722"/>
              <a:gd name="connsiteX3542" fmla="*/ 3059082 w 8420175"/>
              <a:gd name="connsiteY3542" fmla="*/ 308576 h 4713722"/>
              <a:gd name="connsiteX3543" fmla="*/ 3059183 w 8420175"/>
              <a:gd name="connsiteY3543" fmla="*/ 308608 h 4713722"/>
              <a:gd name="connsiteX3544" fmla="*/ 1660560 w 8420175"/>
              <a:gd name="connsiteY3544" fmla="*/ 307657 h 4713722"/>
              <a:gd name="connsiteX3545" fmla="*/ 1657351 w 8420175"/>
              <a:gd name="connsiteY3545" fmla="*/ 310140 h 4713722"/>
              <a:gd name="connsiteX3546" fmla="*/ 1660351 w 8420175"/>
              <a:gd name="connsiteY3546" fmla="*/ 308504 h 4713722"/>
              <a:gd name="connsiteX3547" fmla="*/ 3023030 w 8420175"/>
              <a:gd name="connsiteY3547" fmla="*/ 307344 h 4713722"/>
              <a:gd name="connsiteX3548" fmla="*/ 3021793 w 8420175"/>
              <a:gd name="connsiteY3548" fmla="*/ 311220 h 4713722"/>
              <a:gd name="connsiteX3549" fmla="*/ 3023863 w 8420175"/>
              <a:gd name="connsiteY3549" fmla="*/ 308456 h 4713722"/>
              <a:gd name="connsiteX3550" fmla="*/ 2450465 w 8420175"/>
              <a:gd name="connsiteY3550" fmla="*/ 306084 h 4713722"/>
              <a:gd name="connsiteX3551" fmla="*/ 2451396 w 8420175"/>
              <a:gd name="connsiteY3551" fmla="*/ 308308 h 4713722"/>
              <a:gd name="connsiteX3552" fmla="*/ 2452483 w 8420175"/>
              <a:gd name="connsiteY3552" fmla="*/ 308308 h 4713722"/>
              <a:gd name="connsiteX3553" fmla="*/ 3089312 w 8420175"/>
              <a:gd name="connsiteY3553" fmla="*/ 305428 h 4713722"/>
              <a:gd name="connsiteX3554" fmla="*/ 3087632 w 8420175"/>
              <a:gd name="connsiteY3554" fmla="*/ 308019 h 4713722"/>
              <a:gd name="connsiteX3555" fmla="*/ 3088793 w 8420175"/>
              <a:gd name="connsiteY3555" fmla="*/ 307710 h 4713722"/>
              <a:gd name="connsiteX3556" fmla="*/ 2452616 w 8420175"/>
              <a:gd name="connsiteY3556" fmla="*/ 303879 h 4713722"/>
              <a:gd name="connsiteX3557" fmla="*/ 2452616 w 8420175"/>
              <a:gd name="connsiteY3557" fmla="*/ 308308 h 4713722"/>
              <a:gd name="connsiteX3558" fmla="*/ 2452865 w 8420175"/>
              <a:gd name="connsiteY3558" fmla="*/ 308308 h 4713722"/>
              <a:gd name="connsiteX3559" fmla="*/ 2452865 w 8420175"/>
              <a:gd name="connsiteY3559" fmla="*/ 307656 h 4713722"/>
              <a:gd name="connsiteX3560" fmla="*/ 3049486 w 8420175"/>
              <a:gd name="connsiteY3560" fmla="*/ 303710 h 4713722"/>
              <a:gd name="connsiteX3561" fmla="*/ 3048685 w 8420175"/>
              <a:gd name="connsiteY3561" fmla="*/ 303761 h 4713722"/>
              <a:gd name="connsiteX3562" fmla="*/ 3043988 w 8420175"/>
              <a:gd name="connsiteY3562" fmla="*/ 309512 h 4713722"/>
              <a:gd name="connsiteX3563" fmla="*/ 3050084 w 8420175"/>
              <a:gd name="connsiteY3563" fmla="*/ 304253 h 4713722"/>
              <a:gd name="connsiteX3564" fmla="*/ 2469472 w 8420175"/>
              <a:gd name="connsiteY3564" fmla="*/ 302462 h 4713722"/>
              <a:gd name="connsiteX3565" fmla="*/ 2468932 w 8420175"/>
              <a:gd name="connsiteY3565" fmla="*/ 303499 h 4713722"/>
              <a:gd name="connsiteX3566" fmla="*/ 2475139 w 8420175"/>
              <a:gd name="connsiteY3566" fmla="*/ 303499 h 4713722"/>
              <a:gd name="connsiteX3567" fmla="*/ 2475415 w 8420175"/>
              <a:gd name="connsiteY3567" fmla="*/ 303637 h 4713722"/>
              <a:gd name="connsiteX3568" fmla="*/ 2475533 w 8420175"/>
              <a:gd name="connsiteY3568" fmla="*/ 303519 h 4713722"/>
              <a:gd name="connsiteX3569" fmla="*/ 5469658 w 8420175"/>
              <a:gd name="connsiteY3569" fmla="*/ 297375 h 4713722"/>
              <a:gd name="connsiteX3570" fmla="*/ 5468764 w 8420175"/>
              <a:gd name="connsiteY3570" fmla="*/ 298715 h 4713722"/>
              <a:gd name="connsiteX3571" fmla="*/ 5468787 w 8420175"/>
              <a:gd name="connsiteY3571" fmla="*/ 298723 h 4713722"/>
              <a:gd name="connsiteX3572" fmla="*/ 5469244 w 8420175"/>
              <a:gd name="connsiteY3572" fmla="*/ 298747 h 4713722"/>
              <a:gd name="connsiteX3573" fmla="*/ 5480981 w 8420175"/>
              <a:gd name="connsiteY3573" fmla="*/ 297239 h 4713722"/>
              <a:gd name="connsiteX3574" fmla="*/ 5476345 w 8420175"/>
              <a:gd name="connsiteY3574" fmla="*/ 299122 h 4713722"/>
              <a:gd name="connsiteX3575" fmla="*/ 5479422 w 8420175"/>
              <a:gd name="connsiteY3575" fmla="*/ 299284 h 4713722"/>
              <a:gd name="connsiteX3576" fmla="*/ 3098969 w 8420175"/>
              <a:gd name="connsiteY3576" fmla="*/ 290575 h 4713722"/>
              <a:gd name="connsiteX3577" fmla="*/ 3096491 w 8420175"/>
              <a:gd name="connsiteY3577" fmla="*/ 293138 h 4713722"/>
              <a:gd name="connsiteX3578" fmla="*/ 3095041 w 8420175"/>
              <a:gd name="connsiteY3578" fmla="*/ 293512 h 4713722"/>
              <a:gd name="connsiteX3579" fmla="*/ 3096673 w 8420175"/>
              <a:gd name="connsiteY3579" fmla="*/ 294070 h 4713722"/>
              <a:gd name="connsiteX3580" fmla="*/ 3095894 w 8420175"/>
              <a:gd name="connsiteY3580" fmla="*/ 295273 h 4713722"/>
              <a:gd name="connsiteX3581" fmla="*/ 3097055 w 8420175"/>
              <a:gd name="connsiteY3581" fmla="*/ 294221 h 4713722"/>
              <a:gd name="connsiteX3582" fmla="*/ 2844868 w 8420175"/>
              <a:gd name="connsiteY3582" fmla="*/ 288726 h 4713722"/>
              <a:gd name="connsiteX3583" fmla="*/ 2843773 w 8420175"/>
              <a:gd name="connsiteY3583" fmla="*/ 289205 h 4713722"/>
              <a:gd name="connsiteX3584" fmla="*/ 2844944 w 8420175"/>
              <a:gd name="connsiteY3584" fmla="*/ 289566 h 4713722"/>
              <a:gd name="connsiteX3585" fmla="*/ 2844944 w 8420175"/>
              <a:gd name="connsiteY3585" fmla="*/ 289476 h 4713722"/>
              <a:gd name="connsiteX3586" fmla="*/ 2845696 w 8420175"/>
              <a:gd name="connsiteY3586" fmla="*/ 288726 h 4713722"/>
              <a:gd name="connsiteX3587" fmla="*/ 4695913 w 8420175"/>
              <a:gd name="connsiteY3587" fmla="*/ 287388 h 4713722"/>
              <a:gd name="connsiteX3588" fmla="*/ 4695913 w 8420175"/>
              <a:gd name="connsiteY3588" fmla="*/ 289892 h 4713722"/>
              <a:gd name="connsiteX3589" fmla="*/ 4694956 w 8420175"/>
              <a:gd name="connsiteY3589" fmla="*/ 290372 h 4713722"/>
              <a:gd name="connsiteX3590" fmla="*/ 4694956 w 8420175"/>
              <a:gd name="connsiteY3590" fmla="*/ 290659 h 4713722"/>
              <a:gd name="connsiteX3591" fmla="*/ 4695913 w 8420175"/>
              <a:gd name="connsiteY3591" fmla="*/ 289892 h 4713722"/>
              <a:gd name="connsiteX3592" fmla="*/ 4697056 w 8420175"/>
              <a:gd name="connsiteY3592" fmla="*/ 288956 h 4713722"/>
              <a:gd name="connsiteX3593" fmla="*/ 4696166 w 8420175"/>
              <a:gd name="connsiteY3593" fmla="*/ 288065 h 4713722"/>
              <a:gd name="connsiteX3594" fmla="*/ 2741748 w 8420175"/>
              <a:gd name="connsiteY3594" fmla="*/ 281913 h 4713722"/>
              <a:gd name="connsiteX3595" fmla="*/ 2741056 w 8420175"/>
              <a:gd name="connsiteY3595" fmla="*/ 284877 h 4713722"/>
              <a:gd name="connsiteX3596" fmla="*/ 2741056 w 8420175"/>
              <a:gd name="connsiteY3596" fmla="*/ 293724 h 4713722"/>
              <a:gd name="connsiteX3597" fmla="*/ 2741748 w 8420175"/>
              <a:gd name="connsiteY3597" fmla="*/ 293435 h 4713722"/>
              <a:gd name="connsiteX3598" fmla="*/ 2741748 w 8420175"/>
              <a:gd name="connsiteY3598" fmla="*/ 283981 h 4713722"/>
              <a:gd name="connsiteX3599" fmla="*/ 3135275 w 8420175"/>
              <a:gd name="connsiteY3599" fmla="*/ 275211 h 4713722"/>
              <a:gd name="connsiteX3600" fmla="*/ 3135109 w 8420175"/>
              <a:gd name="connsiteY3600" fmla="*/ 275241 h 4713722"/>
              <a:gd name="connsiteX3601" fmla="*/ 3135021 w 8420175"/>
              <a:gd name="connsiteY3601" fmla="*/ 275306 h 4713722"/>
              <a:gd name="connsiteX3602" fmla="*/ 3135466 w 8420175"/>
              <a:gd name="connsiteY3602" fmla="*/ 275352 h 4713722"/>
              <a:gd name="connsiteX3603" fmla="*/ 5681895 w 8420175"/>
              <a:gd name="connsiteY3603" fmla="*/ 273780 h 4713722"/>
              <a:gd name="connsiteX3604" fmla="*/ 5681390 w 8420175"/>
              <a:gd name="connsiteY3604" fmla="*/ 277353 h 4713722"/>
              <a:gd name="connsiteX3605" fmla="*/ 5682489 w 8420175"/>
              <a:gd name="connsiteY3605" fmla="*/ 280234 h 4713722"/>
              <a:gd name="connsiteX3606" fmla="*/ 5682489 w 8420175"/>
              <a:gd name="connsiteY3606" fmla="*/ 284984 h 4713722"/>
              <a:gd name="connsiteX3607" fmla="*/ 5682635 w 8420175"/>
              <a:gd name="connsiteY3607" fmla="*/ 284020 h 4713722"/>
              <a:gd name="connsiteX3608" fmla="*/ 5682635 w 8420175"/>
              <a:gd name="connsiteY3608" fmla="*/ 279257 h 4713722"/>
              <a:gd name="connsiteX3609" fmla="*/ 5686283 w 8420175"/>
              <a:gd name="connsiteY3609" fmla="*/ 279257 h 4713722"/>
              <a:gd name="connsiteX3610" fmla="*/ 5686025 w 8420175"/>
              <a:gd name="connsiteY3610" fmla="*/ 278488 h 4713722"/>
              <a:gd name="connsiteX3611" fmla="*/ 5681895 w 8420175"/>
              <a:gd name="connsiteY3611" fmla="*/ 278488 h 4713722"/>
              <a:gd name="connsiteX3612" fmla="*/ 2661523 w 8420175"/>
              <a:gd name="connsiteY3612" fmla="*/ 269588 h 4713722"/>
              <a:gd name="connsiteX3613" fmla="*/ 2661192 w 8420175"/>
              <a:gd name="connsiteY3613" fmla="*/ 269830 h 4713722"/>
              <a:gd name="connsiteX3614" fmla="*/ 2661767 w 8420175"/>
              <a:gd name="connsiteY3614" fmla="*/ 269830 h 4713722"/>
              <a:gd name="connsiteX3615" fmla="*/ 2892686 w 8420175"/>
              <a:gd name="connsiteY3615" fmla="*/ 269276 h 4713722"/>
              <a:gd name="connsiteX3616" fmla="*/ 2892686 w 8420175"/>
              <a:gd name="connsiteY3616" fmla="*/ 269405 h 4713722"/>
              <a:gd name="connsiteX3617" fmla="*/ 2892857 w 8420175"/>
              <a:gd name="connsiteY3617" fmla="*/ 269444 h 4713722"/>
              <a:gd name="connsiteX3618" fmla="*/ 4652615 w 8420175"/>
              <a:gd name="connsiteY3618" fmla="*/ 268178 h 4713722"/>
              <a:gd name="connsiteX3619" fmla="*/ 4653001 w 8420175"/>
              <a:gd name="connsiteY3619" fmla="*/ 270496 h 4713722"/>
              <a:gd name="connsiteX3620" fmla="*/ 4651835 w 8420175"/>
              <a:gd name="connsiteY3620" fmla="*/ 270496 h 4713722"/>
              <a:gd name="connsiteX3621" fmla="*/ 4652255 w 8420175"/>
              <a:gd name="connsiteY3621" fmla="*/ 271338 h 4713722"/>
              <a:gd name="connsiteX3622" fmla="*/ 4653229 w 8420175"/>
              <a:gd name="connsiteY3622" fmla="*/ 270898 h 4713722"/>
              <a:gd name="connsiteX3623" fmla="*/ 4656126 w 8420175"/>
              <a:gd name="connsiteY3623" fmla="*/ 270484 h 4713722"/>
              <a:gd name="connsiteX3624" fmla="*/ 4653485 w 8420175"/>
              <a:gd name="connsiteY3624" fmla="*/ 269049 h 4713722"/>
              <a:gd name="connsiteX3625" fmla="*/ 2766578 w 8420175"/>
              <a:gd name="connsiteY3625" fmla="*/ 266947 h 4713722"/>
              <a:gd name="connsiteX3626" fmla="*/ 2767557 w 8420175"/>
              <a:gd name="connsiteY3626" fmla="*/ 271562 h 4713722"/>
              <a:gd name="connsiteX3627" fmla="*/ 2768142 w 8420175"/>
              <a:gd name="connsiteY3627" fmla="*/ 272302 h 4713722"/>
              <a:gd name="connsiteX3628" fmla="*/ 4630906 w 8420175"/>
              <a:gd name="connsiteY3628" fmla="*/ 266760 h 4713722"/>
              <a:gd name="connsiteX3629" fmla="*/ 4629167 w 8420175"/>
              <a:gd name="connsiteY3629" fmla="*/ 269151 h 4713722"/>
              <a:gd name="connsiteX3630" fmla="*/ 4629517 w 8420175"/>
              <a:gd name="connsiteY3630" fmla="*/ 270898 h 4713722"/>
              <a:gd name="connsiteX3631" fmla="*/ 4630191 w 8420175"/>
              <a:gd name="connsiteY3631" fmla="*/ 271202 h 4713722"/>
              <a:gd name="connsiteX3632" fmla="*/ 3082801 w 8420175"/>
              <a:gd name="connsiteY3632" fmla="*/ 265207 h 4713722"/>
              <a:gd name="connsiteX3633" fmla="*/ 3082689 w 8420175"/>
              <a:gd name="connsiteY3633" fmla="*/ 265301 h 4713722"/>
              <a:gd name="connsiteX3634" fmla="*/ 3082062 w 8420175"/>
              <a:gd name="connsiteY3634" fmla="*/ 265946 h 4713722"/>
              <a:gd name="connsiteX3635" fmla="*/ 3081998 w 8420175"/>
              <a:gd name="connsiteY3635" fmla="*/ 266136 h 4713722"/>
              <a:gd name="connsiteX3636" fmla="*/ 3082893 w 8420175"/>
              <a:gd name="connsiteY3636" fmla="*/ 265214 h 4713722"/>
              <a:gd name="connsiteX3637" fmla="*/ 5653176 w 8420175"/>
              <a:gd name="connsiteY3637" fmla="*/ 265042 h 4713722"/>
              <a:gd name="connsiteX3638" fmla="*/ 5653176 w 8420175"/>
              <a:gd name="connsiteY3638" fmla="*/ 269406 h 4713722"/>
              <a:gd name="connsiteX3639" fmla="*/ 5651830 w 8420175"/>
              <a:gd name="connsiteY3639" fmla="*/ 270745 h 4713722"/>
              <a:gd name="connsiteX3640" fmla="*/ 5653979 w 8420175"/>
              <a:gd name="connsiteY3640" fmla="*/ 270745 h 4713722"/>
              <a:gd name="connsiteX3641" fmla="*/ 5654674 w 8420175"/>
              <a:gd name="connsiteY3641" fmla="*/ 270745 h 4713722"/>
              <a:gd name="connsiteX3642" fmla="*/ 5653925 w 8420175"/>
              <a:gd name="connsiteY3642" fmla="*/ 269997 h 4713722"/>
              <a:gd name="connsiteX3643" fmla="*/ 5653925 w 8420175"/>
              <a:gd name="connsiteY3643" fmla="*/ 265042 h 4713722"/>
              <a:gd name="connsiteX3644" fmla="*/ 4648743 w 8420175"/>
              <a:gd name="connsiteY3644" fmla="*/ 264296 h 4713722"/>
              <a:gd name="connsiteX3645" fmla="*/ 4649192 w 8420175"/>
              <a:gd name="connsiteY3645" fmla="*/ 265199 h 4713722"/>
              <a:gd name="connsiteX3646" fmla="*/ 4649435 w 8420175"/>
              <a:gd name="connsiteY3646" fmla="*/ 264990 h 4713722"/>
              <a:gd name="connsiteX3647" fmla="*/ 2854114 w 8420175"/>
              <a:gd name="connsiteY3647" fmla="*/ 259868 h 4713722"/>
              <a:gd name="connsiteX3648" fmla="*/ 2854243 w 8420175"/>
              <a:gd name="connsiteY3648" fmla="*/ 260256 h 4713722"/>
              <a:gd name="connsiteX3649" fmla="*/ 2854933 w 8420175"/>
              <a:gd name="connsiteY3649" fmla="*/ 261420 h 4713722"/>
              <a:gd name="connsiteX3650" fmla="*/ 2854933 w 8420175"/>
              <a:gd name="connsiteY3650" fmla="*/ 267186 h 4713722"/>
              <a:gd name="connsiteX3651" fmla="*/ 2854243 w 8420175"/>
              <a:gd name="connsiteY3651" fmla="*/ 269746 h 4713722"/>
              <a:gd name="connsiteX3652" fmla="*/ 2849555 w 8420175"/>
              <a:gd name="connsiteY3652" fmla="*/ 274491 h 4713722"/>
              <a:gd name="connsiteX3653" fmla="*/ 2849555 w 8420175"/>
              <a:gd name="connsiteY3653" fmla="*/ 284877 h 4713722"/>
              <a:gd name="connsiteX3654" fmla="*/ 2849701 w 8420175"/>
              <a:gd name="connsiteY3654" fmla="*/ 284731 h 4713722"/>
              <a:gd name="connsiteX3655" fmla="*/ 2851083 w 8420175"/>
              <a:gd name="connsiteY3655" fmla="*/ 285094 h 4713722"/>
              <a:gd name="connsiteX3656" fmla="*/ 2851519 w 8420175"/>
              <a:gd name="connsiteY3656" fmla="*/ 272493 h 4713722"/>
              <a:gd name="connsiteX3657" fmla="*/ 2854933 w 8420175"/>
              <a:gd name="connsiteY3657" fmla="*/ 270487 h 4713722"/>
              <a:gd name="connsiteX3658" fmla="*/ 2854933 w 8420175"/>
              <a:gd name="connsiteY3658" fmla="*/ 267186 h 4713722"/>
              <a:gd name="connsiteX3659" fmla="*/ 2856001 w 8420175"/>
              <a:gd name="connsiteY3659" fmla="*/ 263222 h 4713722"/>
              <a:gd name="connsiteX3660" fmla="*/ 2854933 w 8420175"/>
              <a:gd name="connsiteY3660" fmla="*/ 261420 h 4713722"/>
              <a:gd name="connsiteX3661" fmla="*/ 2854933 w 8420175"/>
              <a:gd name="connsiteY3661" fmla="*/ 260615 h 4713722"/>
              <a:gd name="connsiteX3662" fmla="*/ 2854717 w 8420175"/>
              <a:gd name="connsiteY3662" fmla="*/ 260506 h 4713722"/>
              <a:gd name="connsiteX3663" fmla="*/ 3120838 w 8420175"/>
              <a:gd name="connsiteY3663" fmla="*/ 256132 h 4713722"/>
              <a:gd name="connsiteX3664" fmla="*/ 3120838 w 8420175"/>
              <a:gd name="connsiteY3664" fmla="*/ 256261 h 4713722"/>
              <a:gd name="connsiteX3665" fmla="*/ 3120908 w 8420175"/>
              <a:gd name="connsiteY3665" fmla="*/ 256292 h 4713722"/>
              <a:gd name="connsiteX3666" fmla="*/ 3120863 w 8420175"/>
              <a:gd name="connsiteY3666" fmla="*/ 256157 h 4713722"/>
              <a:gd name="connsiteX3667" fmla="*/ 3056449 w 8420175"/>
              <a:gd name="connsiteY3667" fmla="*/ 255779 h 4713722"/>
              <a:gd name="connsiteX3668" fmla="*/ 3055575 w 8420175"/>
              <a:gd name="connsiteY3668" fmla="*/ 265370 h 4713722"/>
              <a:gd name="connsiteX3669" fmla="*/ 3057123 w 8420175"/>
              <a:gd name="connsiteY3669" fmla="*/ 256835 h 4713722"/>
              <a:gd name="connsiteX3670" fmla="*/ 2784241 w 8420175"/>
              <a:gd name="connsiteY3670" fmla="*/ 250022 h 4713722"/>
              <a:gd name="connsiteX3671" fmla="*/ 2784241 w 8420175"/>
              <a:gd name="connsiteY3671" fmla="*/ 252914 h 4713722"/>
              <a:gd name="connsiteX3672" fmla="*/ 2784652 w 8420175"/>
              <a:gd name="connsiteY3672" fmla="*/ 250802 h 4713722"/>
              <a:gd name="connsiteX3673" fmla="*/ 2642361 w 8420175"/>
              <a:gd name="connsiteY3673" fmla="*/ 244615 h 4713722"/>
              <a:gd name="connsiteX3674" fmla="*/ 2642361 w 8420175"/>
              <a:gd name="connsiteY3674" fmla="*/ 246158 h 4713722"/>
              <a:gd name="connsiteX3675" fmla="*/ 2642887 w 8420175"/>
              <a:gd name="connsiteY3675" fmla="*/ 246406 h 4713722"/>
              <a:gd name="connsiteX3676" fmla="*/ 3109035 w 8420175"/>
              <a:gd name="connsiteY3676" fmla="*/ 244576 h 4713722"/>
              <a:gd name="connsiteX3677" fmla="*/ 3109374 w 8420175"/>
              <a:gd name="connsiteY3677" fmla="*/ 245061 h 4713722"/>
              <a:gd name="connsiteX3678" fmla="*/ 3109559 w 8420175"/>
              <a:gd name="connsiteY3678" fmla="*/ 245082 h 4713722"/>
              <a:gd name="connsiteX3679" fmla="*/ 4575797 w 8420175"/>
              <a:gd name="connsiteY3679" fmla="*/ 241197 h 4713722"/>
              <a:gd name="connsiteX3680" fmla="*/ 4572101 w 8420175"/>
              <a:gd name="connsiteY3680" fmla="*/ 243508 h 4713722"/>
              <a:gd name="connsiteX3681" fmla="*/ 4571926 w 8420175"/>
              <a:gd name="connsiteY3681" fmla="*/ 244104 h 4713722"/>
              <a:gd name="connsiteX3682" fmla="*/ 2409912 w 8420175"/>
              <a:gd name="connsiteY3682" fmla="*/ 235450 h 4713722"/>
              <a:gd name="connsiteX3683" fmla="*/ 2413408 w 8420175"/>
              <a:gd name="connsiteY3683" fmla="*/ 237199 h 4713722"/>
              <a:gd name="connsiteX3684" fmla="*/ 2413408 w 8420175"/>
              <a:gd name="connsiteY3684" fmla="*/ 241861 h 4713722"/>
              <a:gd name="connsiteX3685" fmla="*/ 2409412 w 8420175"/>
              <a:gd name="connsiteY3685" fmla="*/ 246522 h 4713722"/>
              <a:gd name="connsiteX3686" fmla="*/ 2409412 w 8420175"/>
              <a:gd name="connsiteY3686" fmla="*/ 237199 h 4713722"/>
              <a:gd name="connsiteX3687" fmla="*/ 2409912 w 8420175"/>
              <a:gd name="connsiteY3687" fmla="*/ 235450 h 4713722"/>
              <a:gd name="connsiteX3688" fmla="*/ 2935165 w 8420175"/>
              <a:gd name="connsiteY3688" fmla="*/ 227198 h 4713722"/>
              <a:gd name="connsiteX3689" fmla="*/ 2932824 w 8420175"/>
              <a:gd name="connsiteY3689" fmla="*/ 238771 h 4713722"/>
              <a:gd name="connsiteX3690" fmla="*/ 2935222 w 8420175"/>
              <a:gd name="connsiteY3690" fmla="*/ 235533 h 4713722"/>
              <a:gd name="connsiteX3691" fmla="*/ 2935605 w 8420175"/>
              <a:gd name="connsiteY3691" fmla="*/ 227543 h 4713722"/>
              <a:gd name="connsiteX3692" fmla="*/ 2935495 w 8420175"/>
              <a:gd name="connsiteY3692" fmla="*/ 227292 h 4713722"/>
              <a:gd name="connsiteX3693" fmla="*/ 2835710 w 8420175"/>
              <a:gd name="connsiteY3693" fmla="*/ 226385 h 4713722"/>
              <a:gd name="connsiteX3694" fmla="*/ 2835494 w 8420175"/>
              <a:gd name="connsiteY3694" fmla="*/ 227042 h 4713722"/>
              <a:gd name="connsiteX3695" fmla="*/ 2835710 w 8420175"/>
              <a:gd name="connsiteY3695" fmla="*/ 227578 h 4713722"/>
              <a:gd name="connsiteX3696" fmla="*/ 2094618 w 8420175"/>
              <a:gd name="connsiteY3696" fmla="*/ 221849 h 4713722"/>
              <a:gd name="connsiteX3697" fmla="*/ 2095749 w 8420175"/>
              <a:gd name="connsiteY3697" fmla="*/ 222977 h 4713722"/>
              <a:gd name="connsiteX3698" fmla="*/ 2095749 w 8420175"/>
              <a:gd name="connsiteY3698" fmla="*/ 221882 h 4713722"/>
              <a:gd name="connsiteX3699" fmla="*/ 2095786 w 8420175"/>
              <a:gd name="connsiteY3699" fmla="*/ 221849 h 4713722"/>
              <a:gd name="connsiteX3700" fmla="*/ 2638609 w 8420175"/>
              <a:gd name="connsiteY3700" fmla="*/ 221726 h 4713722"/>
              <a:gd name="connsiteX3701" fmla="*/ 2636967 w 8420175"/>
              <a:gd name="connsiteY3701" fmla="*/ 225499 h 4713722"/>
              <a:gd name="connsiteX3702" fmla="*/ 2642054 w 8420175"/>
              <a:gd name="connsiteY3702" fmla="*/ 240528 h 4713722"/>
              <a:gd name="connsiteX3703" fmla="*/ 2642073 w 8420175"/>
              <a:gd name="connsiteY3703" fmla="*/ 240528 h 4713722"/>
              <a:gd name="connsiteX3704" fmla="*/ 2642195 w 8420175"/>
              <a:gd name="connsiteY3704" fmla="*/ 239675 h 4713722"/>
              <a:gd name="connsiteX3705" fmla="*/ 2585223 w 8420175"/>
              <a:gd name="connsiteY3705" fmla="*/ 218439 h 4713722"/>
              <a:gd name="connsiteX3706" fmla="*/ 2585223 w 8420175"/>
              <a:gd name="connsiteY3706" fmla="*/ 218551 h 4713722"/>
              <a:gd name="connsiteX3707" fmla="*/ 2585334 w 8420175"/>
              <a:gd name="connsiteY3707" fmla="*/ 218551 h 4713722"/>
              <a:gd name="connsiteX3708" fmla="*/ 2664909 w 8420175"/>
              <a:gd name="connsiteY3708" fmla="*/ 218266 h 4713722"/>
              <a:gd name="connsiteX3709" fmla="*/ 2651073 w 8420175"/>
              <a:gd name="connsiteY3709" fmla="*/ 221827 h 4713722"/>
              <a:gd name="connsiteX3710" fmla="*/ 2646611 w 8420175"/>
              <a:gd name="connsiteY3710" fmla="*/ 232253 h 4713722"/>
              <a:gd name="connsiteX3711" fmla="*/ 2646611 w 8420175"/>
              <a:gd name="connsiteY3711" fmla="*/ 241209 h 4713722"/>
              <a:gd name="connsiteX3712" fmla="*/ 2655546 w 8420175"/>
              <a:gd name="connsiteY3712" fmla="*/ 250518 h 4713722"/>
              <a:gd name="connsiteX3713" fmla="*/ 2658154 w 8420175"/>
              <a:gd name="connsiteY3713" fmla="*/ 253234 h 4713722"/>
              <a:gd name="connsiteX3714" fmla="*/ 2666170 w 8420175"/>
              <a:gd name="connsiteY3714" fmla="*/ 255555 h 4713722"/>
              <a:gd name="connsiteX3715" fmla="*/ 2671036 w 8420175"/>
              <a:gd name="connsiteY3715" fmla="*/ 255421 h 4713722"/>
              <a:gd name="connsiteX3716" fmla="*/ 2671130 w 8420175"/>
              <a:gd name="connsiteY3716" fmla="*/ 255515 h 4713722"/>
              <a:gd name="connsiteX3717" fmla="*/ 2671130 w 8420175"/>
              <a:gd name="connsiteY3717" fmla="*/ 255313 h 4713722"/>
              <a:gd name="connsiteX3718" fmla="*/ 2693107 w 8420175"/>
              <a:gd name="connsiteY3718" fmla="*/ 255313 h 4713722"/>
              <a:gd name="connsiteX3719" fmla="*/ 2693107 w 8420175"/>
              <a:gd name="connsiteY3719" fmla="*/ 256918 h 4713722"/>
              <a:gd name="connsiteX3720" fmla="*/ 2693821 w 8420175"/>
              <a:gd name="connsiteY3720" fmla="*/ 255511 h 4713722"/>
              <a:gd name="connsiteX3721" fmla="*/ 2693585 w 8420175"/>
              <a:gd name="connsiteY3721" fmla="*/ 254116 h 4713722"/>
              <a:gd name="connsiteX3722" fmla="*/ 2686739 w 8420175"/>
              <a:gd name="connsiteY3722" fmla="*/ 239880 h 4713722"/>
              <a:gd name="connsiteX3723" fmla="*/ 2675554 w 8420175"/>
              <a:gd name="connsiteY3723" fmla="*/ 227502 h 4713722"/>
              <a:gd name="connsiteX3724" fmla="*/ 2675726 w 8420175"/>
              <a:gd name="connsiteY3724" fmla="*/ 225170 h 4713722"/>
              <a:gd name="connsiteX3725" fmla="*/ 2370717 w 8420175"/>
              <a:gd name="connsiteY3725" fmla="*/ 217151 h 4713722"/>
              <a:gd name="connsiteX3726" fmla="*/ 2370717 w 8420175"/>
              <a:gd name="connsiteY3726" fmla="*/ 219360 h 4713722"/>
              <a:gd name="connsiteX3727" fmla="*/ 2370882 w 8420175"/>
              <a:gd name="connsiteY3727" fmla="*/ 217886 h 4713722"/>
              <a:gd name="connsiteX3728" fmla="*/ 2371356 w 8420175"/>
              <a:gd name="connsiteY3728" fmla="*/ 217555 h 4713722"/>
              <a:gd name="connsiteX3729" fmla="*/ 2575051 w 8420175"/>
              <a:gd name="connsiteY3729" fmla="*/ 216477 h 4713722"/>
              <a:gd name="connsiteX3730" fmla="*/ 2575051 w 8420175"/>
              <a:gd name="connsiteY3730" fmla="*/ 217024 h 4713722"/>
              <a:gd name="connsiteX3731" fmla="*/ 2573929 w 8420175"/>
              <a:gd name="connsiteY3731" fmla="*/ 219219 h 4713722"/>
              <a:gd name="connsiteX3732" fmla="*/ 2575632 w 8420175"/>
              <a:gd name="connsiteY3732" fmla="*/ 218551 h 4713722"/>
              <a:gd name="connsiteX3733" fmla="*/ 2578684 w 8420175"/>
              <a:gd name="connsiteY3733" fmla="*/ 220004 h 4713722"/>
              <a:gd name="connsiteX3734" fmla="*/ 2575900 w 8420175"/>
              <a:gd name="connsiteY3734" fmla="*/ 217219 h 4713722"/>
              <a:gd name="connsiteX3735" fmla="*/ 2575900 w 8420175"/>
              <a:gd name="connsiteY3735" fmla="*/ 217182 h 4713722"/>
              <a:gd name="connsiteX3736" fmla="*/ 4501570 w 8420175"/>
              <a:gd name="connsiteY3736" fmla="*/ 215700 h 4713722"/>
              <a:gd name="connsiteX3737" fmla="*/ 4500902 w 8420175"/>
              <a:gd name="connsiteY3737" fmla="*/ 217008 h 4713722"/>
              <a:gd name="connsiteX3738" fmla="*/ 4501163 w 8420175"/>
              <a:gd name="connsiteY3738" fmla="*/ 217219 h 4713722"/>
              <a:gd name="connsiteX3739" fmla="*/ 4501163 w 8420175"/>
              <a:gd name="connsiteY3739" fmla="*/ 217126 h 4713722"/>
              <a:gd name="connsiteX3740" fmla="*/ 2840462 w 8420175"/>
              <a:gd name="connsiteY3740" fmla="*/ 212523 h 4713722"/>
              <a:gd name="connsiteX3741" fmla="*/ 2840180 w 8420175"/>
              <a:gd name="connsiteY3741" fmla="*/ 212807 h 4713722"/>
              <a:gd name="connsiteX3742" fmla="*/ 2839527 w 8420175"/>
              <a:gd name="connsiteY3742" fmla="*/ 214793 h 4713722"/>
              <a:gd name="connsiteX3743" fmla="*/ 2840559 w 8420175"/>
              <a:gd name="connsiteY3743" fmla="*/ 213688 h 4713722"/>
              <a:gd name="connsiteX3744" fmla="*/ 2840462 w 8420175"/>
              <a:gd name="connsiteY3744" fmla="*/ 213058 h 4713722"/>
              <a:gd name="connsiteX3745" fmla="*/ 4486240 w 8420175"/>
              <a:gd name="connsiteY3745" fmla="*/ 202578 h 4713722"/>
              <a:gd name="connsiteX3746" fmla="*/ 4485961 w 8420175"/>
              <a:gd name="connsiteY3746" fmla="*/ 202784 h 4713722"/>
              <a:gd name="connsiteX3747" fmla="*/ 4486322 w 8420175"/>
              <a:gd name="connsiteY3747" fmla="*/ 202820 h 4713722"/>
              <a:gd name="connsiteX3748" fmla="*/ 2394530 w 8420175"/>
              <a:gd name="connsiteY3748" fmla="*/ 202569 h 4713722"/>
              <a:gd name="connsiteX3749" fmla="*/ 2394227 w 8420175"/>
              <a:gd name="connsiteY3749" fmla="*/ 203696 h 4713722"/>
              <a:gd name="connsiteX3750" fmla="*/ 2395142 w 8420175"/>
              <a:gd name="connsiteY3750" fmla="*/ 203235 h 4713722"/>
              <a:gd name="connsiteX3751" fmla="*/ 2395186 w 8420175"/>
              <a:gd name="connsiteY3751" fmla="*/ 202569 h 4713722"/>
              <a:gd name="connsiteX3752" fmla="*/ 2596566 w 8420175"/>
              <a:gd name="connsiteY3752" fmla="*/ 200269 h 4713722"/>
              <a:gd name="connsiteX3753" fmla="*/ 2596070 w 8420175"/>
              <a:gd name="connsiteY3753" fmla="*/ 200753 h 4713722"/>
              <a:gd name="connsiteX3754" fmla="*/ 2596313 w 8420175"/>
              <a:gd name="connsiteY3754" fmla="*/ 200999 h 4713722"/>
              <a:gd name="connsiteX3755" fmla="*/ 2512890 w 8420175"/>
              <a:gd name="connsiteY3755" fmla="*/ 194139 h 4713722"/>
              <a:gd name="connsiteX3756" fmla="*/ 2508639 w 8420175"/>
              <a:gd name="connsiteY3756" fmla="*/ 197837 h 4713722"/>
              <a:gd name="connsiteX3757" fmla="*/ 2508639 w 8420175"/>
              <a:gd name="connsiteY3757" fmla="*/ 199037 h 4713722"/>
              <a:gd name="connsiteX3758" fmla="*/ 2509305 w 8420175"/>
              <a:gd name="connsiteY3758" fmla="*/ 199373 h 4713722"/>
              <a:gd name="connsiteX3759" fmla="*/ 2509305 w 8420175"/>
              <a:gd name="connsiteY3759" fmla="*/ 203567 h 4713722"/>
              <a:gd name="connsiteX3760" fmla="*/ 2509403 w 8420175"/>
              <a:gd name="connsiteY3760" fmla="*/ 203470 h 4713722"/>
              <a:gd name="connsiteX3761" fmla="*/ 2029724 w 8420175"/>
              <a:gd name="connsiteY3761" fmla="*/ 189584 h 4713722"/>
              <a:gd name="connsiteX3762" fmla="*/ 2029381 w 8420175"/>
              <a:gd name="connsiteY3762" fmla="*/ 189755 h 4713722"/>
              <a:gd name="connsiteX3763" fmla="*/ 2029638 w 8420175"/>
              <a:gd name="connsiteY3763" fmla="*/ 190011 h 4713722"/>
              <a:gd name="connsiteX3764" fmla="*/ 2030178 w 8420175"/>
              <a:gd name="connsiteY3764" fmla="*/ 189958 h 4713722"/>
              <a:gd name="connsiteX3765" fmla="*/ 2617920 w 8420175"/>
              <a:gd name="connsiteY3765" fmla="*/ 189149 h 4713722"/>
              <a:gd name="connsiteX3766" fmla="*/ 2617988 w 8420175"/>
              <a:gd name="connsiteY3766" fmla="*/ 189511 h 4713722"/>
              <a:gd name="connsiteX3767" fmla="*/ 2617988 w 8420175"/>
              <a:gd name="connsiteY3767" fmla="*/ 189166 h 4713722"/>
              <a:gd name="connsiteX3768" fmla="*/ 2074466 w 8420175"/>
              <a:gd name="connsiteY3768" fmla="*/ 185186 h 4713722"/>
              <a:gd name="connsiteX3769" fmla="*/ 2077368 w 8420175"/>
              <a:gd name="connsiteY3769" fmla="*/ 189334 h 4713722"/>
              <a:gd name="connsiteX3770" fmla="*/ 2078355 w 8420175"/>
              <a:gd name="connsiteY3770" fmla="*/ 191155 h 4713722"/>
              <a:gd name="connsiteX3771" fmla="*/ 2077767 w 8420175"/>
              <a:gd name="connsiteY3771" fmla="*/ 188984 h 4713722"/>
              <a:gd name="connsiteX3772" fmla="*/ 2077954 w 8420175"/>
              <a:gd name="connsiteY3772" fmla="*/ 188420 h 4713722"/>
              <a:gd name="connsiteX3773" fmla="*/ 4074872 w 8420175"/>
              <a:gd name="connsiteY3773" fmla="*/ 185020 h 4713722"/>
              <a:gd name="connsiteX3774" fmla="*/ 4074630 w 8420175"/>
              <a:gd name="connsiteY3774" fmla="*/ 185426 h 4713722"/>
              <a:gd name="connsiteX3775" fmla="*/ 4075148 w 8420175"/>
              <a:gd name="connsiteY3775" fmla="*/ 185426 h 4713722"/>
              <a:gd name="connsiteX3776" fmla="*/ 2892892 w 8420175"/>
              <a:gd name="connsiteY3776" fmla="*/ 184256 h 4713722"/>
              <a:gd name="connsiteX3777" fmla="*/ 2892695 w 8420175"/>
              <a:gd name="connsiteY3777" fmla="*/ 184609 h 4713722"/>
              <a:gd name="connsiteX3778" fmla="*/ 2892730 w 8420175"/>
              <a:gd name="connsiteY3778" fmla="*/ 184588 h 4713722"/>
              <a:gd name="connsiteX3779" fmla="*/ 2892892 w 8420175"/>
              <a:gd name="connsiteY3779" fmla="*/ 184820 h 4713722"/>
              <a:gd name="connsiteX3780" fmla="*/ 2892892 w 8420175"/>
              <a:gd name="connsiteY3780" fmla="*/ 184593 h 4713722"/>
              <a:gd name="connsiteX3781" fmla="*/ 2892891 w 8420175"/>
              <a:gd name="connsiteY3781" fmla="*/ 184588 h 4713722"/>
              <a:gd name="connsiteX3782" fmla="*/ 2892892 w 8420175"/>
              <a:gd name="connsiteY3782" fmla="*/ 184588 h 4713722"/>
              <a:gd name="connsiteX3783" fmla="*/ 2892483 w 8420175"/>
              <a:gd name="connsiteY3783" fmla="*/ 183731 h 4713722"/>
              <a:gd name="connsiteX3784" fmla="*/ 2892892 w 8420175"/>
              <a:gd name="connsiteY3784" fmla="*/ 184254 h 4713722"/>
              <a:gd name="connsiteX3785" fmla="*/ 2892892 w 8420175"/>
              <a:gd name="connsiteY3785" fmla="*/ 183922 h 4713722"/>
              <a:gd name="connsiteX3786" fmla="*/ 2114671 w 8420175"/>
              <a:gd name="connsiteY3786" fmla="*/ 174295 h 4713722"/>
              <a:gd name="connsiteX3787" fmla="*/ 2111374 w 8420175"/>
              <a:gd name="connsiteY3787" fmla="*/ 174346 h 4713722"/>
              <a:gd name="connsiteX3788" fmla="*/ 2111331 w 8420175"/>
              <a:gd name="connsiteY3788" fmla="*/ 174899 h 4713722"/>
              <a:gd name="connsiteX3789" fmla="*/ 2111379 w 8420175"/>
              <a:gd name="connsiteY3789" fmla="*/ 175084 h 4713722"/>
              <a:gd name="connsiteX3790" fmla="*/ 2113547 w 8420175"/>
              <a:gd name="connsiteY3790" fmla="*/ 176420 h 4713722"/>
              <a:gd name="connsiteX3791" fmla="*/ 2053540 w 8420175"/>
              <a:gd name="connsiteY3791" fmla="*/ 170411 h 4713722"/>
              <a:gd name="connsiteX3792" fmla="*/ 2053245 w 8420175"/>
              <a:gd name="connsiteY3792" fmla="*/ 175062 h 4713722"/>
              <a:gd name="connsiteX3793" fmla="*/ 2053394 w 8420175"/>
              <a:gd name="connsiteY3793" fmla="*/ 175099 h 4713722"/>
              <a:gd name="connsiteX3794" fmla="*/ 2054447 w 8420175"/>
              <a:gd name="connsiteY3794" fmla="*/ 174057 h 4713722"/>
              <a:gd name="connsiteX3795" fmla="*/ 2148645 w 8420175"/>
              <a:gd name="connsiteY3795" fmla="*/ 168629 h 4713722"/>
              <a:gd name="connsiteX3796" fmla="*/ 2148302 w 8420175"/>
              <a:gd name="connsiteY3796" fmla="*/ 170455 h 4713722"/>
              <a:gd name="connsiteX3797" fmla="*/ 2148926 w 8420175"/>
              <a:gd name="connsiteY3797" fmla="*/ 169660 h 4713722"/>
              <a:gd name="connsiteX3798" fmla="*/ 2523289 w 8420175"/>
              <a:gd name="connsiteY3798" fmla="*/ 166980 h 4713722"/>
              <a:gd name="connsiteX3799" fmla="*/ 2522624 w 8420175"/>
              <a:gd name="connsiteY3799" fmla="*/ 167885 h 4713722"/>
              <a:gd name="connsiteX3800" fmla="*/ 2522624 w 8420175"/>
              <a:gd name="connsiteY3800" fmla="*/ 169447 h 4713722"/>
              <a:gd name="connsiteX3801" fmla="*/ 2522384 w 8420175"/>
              <a:gd name="connsiteY3801" fmla="*/ 171890 h 4713722"/>
              <a:gd name="connsiteX3802" fmla="*/ 2523289 w 8420175"/>
              <a:gd name="connsiteY3802" fmla="*/ 169938 h 4713722"/>
              <a:gd name="connsiteX3803" fmla="*/ 2968562 w 8420175"/>
              <a:gd name="connsiteY3803" fmla="*/ 166147 h 4713722"/>
              <a:gd name="connsiteX3804" fmla="*/ 2968496 w 8420175"/>
              <a:gd name="connsiteY3804" fmla="*/ 166154 h 4713722"/>
              <a:gd name="connsiteX3805" fmla="*/ 2968409 w 8420175"/>
              <a:gd name="connsiteY3805" fmla="*/ 167092 h 4713722"/>
              <a:gd name="connsiteX3806" fmla="*/ 2968578 w 8420175"/>
              <a:gd name="connsiteY3806" fmla="*/ 166311 h 4713722"/>
              <a:gd name="connsiteX3807" fmla="*/ 4075776 w 8420175"/>
              <a:gd name="connsiteY3807" fmla="*/ 163983 h 4713722"/>
              <a:gd name="connsiteX3808" fmla="*/ 4074872 w 8420175"/>
              <a:gd name="connsiteY3808" fmla="*/ 166013 h 4713722"/>
              <a:gd name="connsiteX3809" fmla="*/ 4077021 w 8420175"/>
              <a:gd name="connsiteY3809" fmla="*/ 166475 h 4713722"/>
              <a:gd name="connsiteX3810" fmla="*/ 2196190 w 8420175"/>
              <a:gd name="connsiteY3810" fmla="*/ 160984 h 4713722"/>
              <a:gd name="connsiteX3811" fmla="*/ 2196320 w 8420175"/>
              <a:gd name="connsiteY3811" fmla="*/ 161305 h 4713722"/>
              <a:gd name="connsiteX3812" fmla="*/ 2196403 w 8420175"/>
              <a:gd name="connsiteY3812" fmla="*/ 160984 h 4713722"/>
              <a:gd name="connsiteX3813" fmla="*/ 2205915 w 8420175"/>
              <a:gd name="connsiteY3813" fmla="*/ 160877 h 4713722"/>
              <a:gd name="connsiteX3814" fmla="*/ 2205915 w 8420175"/>
              <a:gd name="connsiteY3814" fmla="*/ 160957 h 4713722"/>
              <a:gd name="connsiteX3815" fmla="*/ 2205992 w 8420175"/>
              <a:gd name="connsiteY3815" fmla="*/ 160941 h 4713722"/>
              <a:gd name="connsiteX3816" fmla="*/ 2205454 w 8420175"/>
              <a:gd name="connsiteY3816" fmla="*/ 160487 h 4713722"/>
              <a:gd name="connsiteX3817" fmla="*/ 2205499 w 8420175"/>
              <a:gd name="connsiteY3817" fmla="*/ 160614 h 4713722"/>
              <a:gd name="connsiteX3818" fmla="*/ 2205605 w 8420175"/>
              <a:gd name="connsiteY3818" fmla="*/ 160614 h 4713722"/>
              <a:gd name="connsiteX3819" fmla="*/ 2681032 w 8420175"/>
              <a:gd name="connsiteY3819" fmla="*/ 158942 h 4713722"/>
              <a:gd name="connsiteX3820" fmla="*/ 2681665 w 8420175"/>
              <a:gd name="connsiteY3820" fmla="*/ 159870 h 4713722"/>
              <a:gd name="connsiteX3821" fmla="*/ 2686878 w 8420175"/>
              <a:gd name="connsiteY3821" fmla="*/ 160557 h 4713722"/>
              <a:gd name="connsiteX3822" fmla="*/ 2686304 w 8420175"/>
              <a:gd name="connsiteY3822" fmla="*/ 159544 h 4713722"/>
              <a:gd name="connsiteX3823" fmla="*/ 4040492 w 8420175"/>
              <a:gd name="connsiteY3823" fmla="*/ 157172 h 4713722"/>
              <a:gd name="connsiteX3824" fmla="*/ 4040922 w 8420175"/>
              <a:gd name="connsiteY3824" fmla="*/ 161340 h 4713722"/>
              <a:gd name="connsiteX3825" fmla="*/ 4040655 w 8420175"/>
              <a:gd name="connsiteY3825" fmla="*/ 162266 h 4713722"/>
              <a:gd name="connsiteX3826" fmla="*/ 4041658 w 8420175"/>
              <a:gd name="connsiteY3826" fmla="*/ 161262 h 4713722"/>
              <a:gd name="connsiteX3827" fmla="*/ 3059000 w 8420175"/>
              <a:gd name="connsiteY3827" fmla="*/ 151842 h 4713722"/>
              <a:gd name="connsiteX3828" fmla="*/ 3059000 w 8420175"/>
              <a:gd name="connsiteY3828" fmla="*/ 151873 h 4713722"/>
              <a:gd name="connsiteX3829" fmla="*/ 3059107 w 8420175"/>
              <a:gd name="connsiteY3829" fmla="*/ 151986 h 4713722"/>
              <a:gd name="connsiteX3830" fmla="*/ 4070128 w 8420175"/>
              <a:gd name="connsiteY3830" fmla="*/ 151758 h 4713722"/>
              <a:gd name="connsiteX3831" fmla="*/ 4069718 w 8420175"/>
              <a:gd name="connsiteY3831" fmla="*/ 152116 h 4713722"/>
              <a:gd name="connsiteX3832" fmla="*/ 4069885 w 8420175"/>
              <a:gd name="connsiteY3832" fmla="*/ 152187 h 4713722"/>
              <a:gd name="connsiteX3833" fmla="*/ 4070128 w 8420175"/>
              <a:gd name="connsiteY3833" fmla="*/ 155461 h 4713722"/>
              <a:gd name="connsiteX3834" fmla="*/ 2608727 w 8420175"/>
              <a:gd name="connsiteY3834" fmla="*/ 147242 h 4713722"/>
              <a:gd name="connsiteX3835" fmla="*/ 2607366 w 8420175"/>
              <a:gd name="connsiteY3835" fmla="*/ 150166 h 4713722"/>
              <a:gd name="connsiteX3836" fmla="*/ 2608485 w 8420175"/>
              <a:gd name="connsiteY3836" fmla="*/ 165621 h 4713722"/>
              <a:gd name="connsiteX3837" fmla="*/ 2608558 w 8420175"/>
              <a:gd name="connsiteY3837" fmla="*/ 165607 h 4713722"/>
              <a:gd name="connsiteX3838" fmla="*/ 2608727 w 8420175"/>
              <a:gd name="connsiteY3838" fmla="*/ 165826 h 4713722"/>
              <a:gd name="connsiteX3839" fmla="*/ 2608727 w 8420175"/>
              <a:gd name="connsiteY3839" fmla="*/ 165432 h 4713722"/>
              <a:gd name="connsiteX3840" fmla="*/ 2049797 w 8420175"/>
              <a:gd name="connsiteY3840" fmla="*/ 145881 h 4713722"/>
              <a:gd name="connsiteX3841" fmla="*/ 2049797 w 8420175"/>
              <a:gd name="connsiteY3841" fmla="*/ 146185 h 4713722"/>
              <a:gd name="connsiteX3842" fmla="*/ 2048897 w 8420175"/>
              <a:gd name="connsiteY3842" fmla="*/ 147082 h 4713722"/>
              <a:gd name="connsiteX3843" fmla="*/ 2050979 w 8420175"/>
              <a:gd name="connsiteY3843" fmla="*/ 151018 h 4713722"/>
              <a:gd name="connsiteX3844" fmla="*/ 2051569 w 8420175"/>
              <a:gd name="connsiteY3844" fmla="*/ 148846 h 4713722"/>
              <a:gd name="connsiteX3845" fmla="*/ 2049797 w 8420175"/>
              <a:gd name="connsiteY3845" fmla="*/ 145881 h 4713722"/>
              <a:gd name="connsiteX3846" fmla="*/ 2874907 w 8420175"/>
              <a:gd name="connsiteY3846" fmla="*/ 145563 h 4713722"/>
              <a:gd name="connsiteX3847" fmla="*/ 2873663 w 8420175"/>
              <a:gd name="connsiteY3847" fmla="*/ 147090 h 4713722"/>
              <a:gd name="connsiteX3848" fmla="*/ 2874209 w 8420175"/>
              <a:gd name="connsiteY3848" fmla="*/ 147866 h 4713722"/>
              <a:gd name="connsiteX3849" fmla="*/ 2799344 w 8420175"/>
              <a:gd name="connsiteY3849" fmla="*/ 145216 h 4713722"/>
              <a:gd name="connsiteX3850" fmla="*/ 2800710 w 8420175"/>
              <a:gd name="connsiteY3850" fmla="*/ 147686 h 4713722"/>
              <a:gd name="connsiteX3851" fmla="*/ 2802158 w 8420175"/>
              <a:gd name="connsiteY3851" fmla="*/ 146497 h 4713722"/>
              <a:gd name="connsiteX3852" fmla="*/ 2726559 w 8420175"/>
              <a:gd name="connsiteY3852" fmla="*/ 145039 h 4713722"/>
              <a:gd name="connsiteX3853" fmla="*/ 2726322 w 8420175"/>
              <a:gd name="connsiteY3853" fmla="*/ 146783 h 4713722"/>
              <a:gd name="connsiteX3854" fmla="*/ 2725819 w 8420175"/>
              <a:gd name="connsiteY3854" fmla="*/ 147792 h 4713722"/>
              <a:gd name="connsiteX3855" fmla="*/ 2727717 w 8420175"/>
              <a:gd name="connsiteY3855" fmla="*/ 146394 h 4713722"/>
              <a:gd name="connsiteX3856" fmla="*/ 2728352 w 8420175"/>
              <a:gd name="connsiteY3856" fmla="*/ 145760 h 4713722"/>
              <a:gd name="connsiteX3857" fmla="*/ 2727023 w 8420175"/>
              <a:gd name="connsiteY3857" fmla="*/ 146380 h 4713722"/>
              <a:gd name="connsiteX3858" fmla="*/ 2466476 w 8420175"/>
              <a:gd name="connsiteY3858" fmla="*/ 144854 h 4713722"/>
              <a:gd name="connsiteX3859" fmla="*/ 2466600 w 8420175"/>
              <a:gd name="connsiteY3859" fmla="*/ 146629 h 4713722"/>
              <a:gd name="connsiteX3860" fmla="*/ 2466619 w 8420175"/>
              <a:gd name="connsiteY3860" fmla="*/ 146739 h 4713722"/>
              <a:gd name="connsiteX3861" fmla="*/ 2466685 w 8420175"/>
              <a:gd name="connsiteY3861" fmla="*/ 145787 h 4713722"/>
              <a:gd name="connsiteX3862" fmla="*/ 2395557 w 8420175"/>
              <a:gd name="connsiteY3862" fmla="*/ 142018 h 4713722"/>
              <a:gd name="connsiteX3863" fmla="*/ 2394802 w 8420175"/>
              <a:gd name="connsiteY3863" fmla="*/ 142845 h 4713722"/>
              <a:gd name="connsiteX3864" fmla="*/ 2396171 w 8420175"/>
              <a:gd name="connsiteY3864" fmla="*/ 144764 h 4713722"/>
              <a:gd name="connsiteX3865" fmla="*/ 2585223 w 8420175"/>
              <a:gd name="connsiteY3865" fmla="*/ 140789 h 4713722"/>
              <a:gd name="connsiteX3866" fmla="*/ 2585223 w 8420175"/>
              <a:gd name="connsiteY3866" fmla="*/ 155719 h 4713722"/>
              <a:gd name="connsiteX3867" fmla="*/ 2585223 w 8420175"/>
              <a:gd name="connsiteY3867" fmla="*/ 155804 h 4713722"/>
              <a:gd name="connsiteX3868" fmla="*/ 2585311 w 8420175"/>
              <a:gd name="connsiteY3868" fmla="*/ 156371 h 4713722"/>
              <a:gd name="connsiteX3869" fmla="*/ 2587320 w 8420175"/>
              <a:gd name="connsiteY3869" fmla="*/ 148143 h 4713722"/>
              <a:gd name="connsiteX3870" fmla="*/ 4130635 w 8420175"/>
              <a:gd name="connsiteY3870" fmla="*/ 136466 h 4713722"/>
              <a:gd name="connsiteX3871" fmla="*/ 4130454 w 8420175"/>
              <a:gd name="connsiteY3871" fmla="*/ 136570 h 4713722"/>
              <a:gd name="connsiteX3872" fmla="*/ 4130625 w 8420175"/>
              <a:gd name="connsiteY3872" fmla="*/ 136701 h 4713722"/>
              <a:gd name="connsiteX3873" fmla="*/ 2554343 w 8420175"/>
              <a:gd name="connsiteY3873" fmla="*/ 135026 h 4713722"/>
              <a:gd name="connsiteX3874" fmla="*/ 2556639 w 8420175"/>
              <a:gd name="connsiteY3874" fmla="*/ 141884 h 4713722"/>
              <a:gd name="connsiteX3875" fmla="*/ 2556639 w 8420175"/>
              <a:gd name="connsiteY3875" fmla="*/ 140765 h 4713722"/>
              <a:gd name="connsiteX3876" fmla="*/ 3061796 w 8420175"/>
              <a:gd name="connsiteY3876" fmla="*/ 133189 h 4713722"/>
              <a:gd name="connsiteX3877" fmla="*/ 3060241 w 8420175"/>
              <a:gd name="connsiteY3877" fmla="*/ 140938 h 4713722"/>
              <a:gd name="connsiteX3878" fmla="*/ 3060439 w 8420175"/>
              <a:gd name="connsiteY3878" fmla="*/ 140741 h 4713722"/>
              <a:gd name="connsiteX3879" fmla="*/ 3062274 w 8420175"/>
              <a:gd name="connsiteY3879" fmla="*/ 133989 h 4713722"/>
              <a:gd name="connsiteX3880" fmla="*/ 3676203 w 8420175"/>
              <a:gd name="connsiteY3880" fmla="*/ 132619 h 4713722"/>
              <a:gd name="connsiteX3881" fmla="*/ 3676105 w 8420175"/>
              <a:gd name="connsiteY3881" fmla="*/ 132727 h 4713722"/>
              <a:gd name="connsiteX3882" fmla="*/ 3676301 w 8420175"/>
              <a:gd name="connsiteY3882" fmla="*/ 132752 h 4713722"/>
              <a:gd name="connsiteX3883" fmla="*/ 3646844 w 8420175"/>
              <a:gd name="connsiteY3883" fmla="*/ 132245 h 4713722"/>
              <a:gd name="connsiteX3884" fmla="*/ 3647742 w 8420175"/>
              <a:gd name="connsiteY3884" fmla="*/ 133145 h 4713722"/>
              <a:gd name="connsiteX3885" fmla="*/ 3647832 w 8420175"/>
              <a:gd name="connsiteY3885" fmla="*/ 132752 h 4713722"/>
              <a:gd name="connsiteX3886" fmla="*/ 3648682 w 8420175"/>
              <a:gd name="connsiteY3886" fmla="*/ 132645 h 4713722"/>
              <a:gd name="connsiteX3887" fmla="*/ 3647282 w 8420175"/>
              <a:gd name="connsiteY3887" fmla="*/ 132245 h 4713722"/>
              <a:gd name="connsiteX3888" fmla="*/ 3843690 w 8420175"/>
              <a:gd name="connsiteY3888" fmla="*/ 131988 h 4713722"/>
              <a:gd name="connsiteX3889" fmla="*/ 3843475 w 8420175"/>
              <a:gd name="connsiteY3889" fmla="*/ 132113 h 4713722"/>
              <a:gd name="connsiteX3890" fmla="*/ 3845829 w 8420175"/>
              <a:gd name="connsiteY3890" fmla="*/ 136858 h 4713722"/>
              <a:gd name="connsiteX3891" fmla="*/ 3846131 w 8420175"/>
              <a:gd name="connsiteY3891" fmla="*/ 137009 h 4713722"/>
              <a:gd name="connsiteX3892" fmla="*/ 2296210 w 8420175"/>
              <a:gd name="connsiteY3892" fmla="*/ 127317 h 4713722"/>
              <a:gd name="connsiteX3893" fmla="*/ 2296161 w 8420175"/>
              <a:gd name="connsiteY3893" fmla="*/ 127449 h 4713722"/>
              <a:gd name="connsiteX3894" fmla="*/ 2295766 w 8420175"/>
              <a:gd name="connsiteY3894" fmla="*/ 128049 h 4713722"/>
              <a:gd name="connsiteX3895" fmla="*/ 2301053 w 8420175"/>
              <a:gd name="connsiteY3895" fmla="*/ 128049 h 4713722"/>
              <a:gd name="connsiteX3896" fmla="*/ 2300901 w 8420175"/>
              <a:gd name="connsiteY3896" fmla="*/ 127449 h 4713722"/>
              <a:gd name="connsiteX3897" fmla="*/ 2301357 w 8420175"/>
              <a:gd name="connsiteY3897" fmla="*/ 127317 h 4713722"/>
              <a:gd name="connsiteX3898" fmla="*/ 2913231 w 8420175"/>
              <a:gd name="connsiteY3898" fmla="*/ 123590 h 4713722"/>
              <a:gd name="connsiteX3899" fmla="*/ 2911622 w 8420175"/>
              <a:gd name="connsiteY3899" fmla="*/ 128034 h 4713722"/>
              <a:gd name="connsiteX3900" fmla="*/ 2914177 w 8420175"/>
              <a:gd name="connsiteY3900" fmla="*/ 129199 h 4713722"/>
              <a:gd name="connsiteX3901" fmla="*/ 3499238 w 8420175"/>
              <a:gd name="connsiteY3901" fmla="*/ 122163 h 4713722"/>
              <a:gd name="connsiteX3902" fmla="*/ 3500308 w 8420175"/>
              <a:gd name="connsiteY3902" fmla="*/ 123234 h 4713722"/>
              <a:gd name="connsiteX3903" fmla="*/ 3500066 w 8420175"/>
              <a:gd name="connsiteY3903" fmla="*/ 122405 h 4713722"/>
              <a:gd name="connsiteX3904" fmla="*/ 2194164 w 8420175"/>
              <a:gd name="connsiteY3904" fmla="*/ 117986 h 4713722"/>
              <a:gd name="connsiteX3905" fmla="*/ 2192966 w 8420175"/>
              <a:gd name="connsiteY3905" fmla="*/ 118935 h 4713722"/>
              <a:gd name="connsiteX3906" fmla="*/ 2193633 w 8420175"/>
              <a:gd name="connsiteY3906" fmla="*/ 119058 h 4713722"/>
              <a:gd name="connsiteX3907" fmla="*/ 3550062 w 8420175"/>
              <a:gd name="connsiteY3907" fmla="*/ 113755 h 4713722"/>
              <a:gd name="connsiteX3908" fmla="*/ 3548627 w 8420175"/>
              <a:gd name="connsiteY3908" fmla="*/ 115696 h 4713722"/>
              <a:gd name="connsiteX3909" fmla="*/ 3552365 w 8420175"/>
              <a:gd name="connsiteY3909" fmla="*/ 115313 h 4713722"/>
              <a:gd name="connsiteX3910" fmla="*/ 2153443 w 8420175"/>
              <a:gd name="connsiteY3910" fmla="*/ 113658 h 4713722"/>
              <a:gd name="connsiteX3911" fmla="*/ 2153350 w 8420175"/>
              <a:gd name="connsiteY3911" fmla="*/ 113751 h 4713722"/>
              <a:gd name="connsiteX3912" fmla="*/ 2153701 w 8420175"/>
              <a:gd name="connsiteY3912" fmla="*/ 113912 h 4713722"/>
              <a:gd name="connsiteX3913" fmla="*/ 3632897 w 8420175"/>
              <a:gd name="connsiteY3913" fmla="*/ 110201 h 4713722"/>
              <a:gd name="connsiteX3914" fmla="*/ 3632691 w 8420175"/>
              <a:gd name="connsiteY3914" fmla="*/ 110720 h 4713722"/>
              <a:gd name="connsiteX3915" fmla="*/ 3632897 w 8420175"/>
              <a:gd name="connsiteY3915" fmla="*/ 111237 h 4713722"/>
              <a:gd name="connsiteX3916" fmla="*/ 2684956 w 8420175"/>
              <a:gd name="connsiteY3916" fmla="*/ 109175 h 4713722"/>
              <a:gd name="connsiteX3917" fmla="*/ 2686815 w 8420175"/>
              <a:gd name="connsiteY3917" fmla="*/ 115679 h 4713722"/>
              <a:gd name="connsiteX3918" fmla="*/ 2688555 w 8420175"/>
              <a:gd name="connsiteY3918" fmla="*/ 114077 h 4713722"/>
              <a:gd name="connsiteX3919" fmla="*/ 2547116 w 8420175"/>
              <a:gd name="connsiteY3919" fmla="*/ 109169 h 4713722"/>
              <a:gd name="connsiteX3920" fmla="*/ 2546737 w 8420175"/>
              <a:gd name="connsiteY3920" fmla="*/ 109445 h 4713722"/>
              <a:gd name="connsiteX3921" fmla="*/ 2551259 w 8420175"/>
              <a:gd name="connsiteY3921" fmla="*/ 127693 h 4713722"/>
              <a:gd name="connsiteX3922" fmla="*/ 2550792 w 8420175"/>
              <a:gd name="connsiteY3922" fmla="*/ 130975 h 4713722"/>
              <a:gd name="connsiteX3923" fmla="*/ 2551658 w 8420175"/>
              <a:gd name="connsiteY3923" fmla="*/ 128313 h 4713722"/>
              <a:gd name="connsiteX3924" fmla="*/ 2551259 w 8420175"/>
              <a:gd name="connsiteY3924" fmla="*/ 127317 h 4713722"/>
              <a:gd name="connsiteX3925" fmla="*/ 2551826 w 8420175"/>
              <a:gd name="connsiteY3925" fmla="*/ 126749 h 4713722"/>
              <a:gd name="connsiteX3926" fmla="*/ 2547492 w 8420175"/>
              <a:gd name="connsiteY3926" fmla="*/ 109169 h 4713722"/>
              <a:gd name="connsiteX3927" fmla="*/ 3960956 w 8420175"/>
              <a:gd name="connsiteY3927" fmla="*/ 108920 h 4713722"/>
              <a:gd name="connsiteX3928" fmla="*/ 3960994 w 8420175"/>
              <a:gd name="connsiteY3928" fmla="*/ 108993 h 4713722"/>
              <a:gd name="connsiteX3929" fmla="*/ 3961048 w 8420175"/>
              <a:gd name="connsiteY3929" fmla="*/ 109021 h 4713722"/>
              <a:gd name="connsiteX3930" fmla="*/ 3091929 w 8420175"/>
              <a:gd name="connsiteY3930" fmla="*/ 105122 h 4713722"/>
              <a:gd name="connsiteX3931" fmla="*/ 3091929 w 8420175"/>
              <a:gd name="connsiteY3931" fmla="*/ 108977 h 4713722"/>
              <a:gd name="connsiteX3932" fmla="*/ 3094135 w 8420175"/>
              <a:gd name="connsiteY3932" fmla="*/ 108575 h 4713722"/>
              <a:gd name="connsiteX3933" fmla="*/ 2471346 w 8420175"/>
              <a:gd name="connsiteY3933" fmla="*/ 104014 h 4713722"/>
              <a:gd name="connsiteX3934" fmla="*/ 2471346 w 8420175"/>
              <a:gd name="connsiteY3934" fmla="*/ 104229 h 4713722"/>
              <a:gd name="connsiteX3935" fmla="*/ 2471448 w 8420175"/>
              <a:gd name="connsiteY3935" fmla="*/ 104302 h 4713722"/>
              <a:gd name="connsiteX3936" fmla="*/ 2471608 w 8420175"/>
              <a:gd name="connsiteY3936" fmla="*/ 104114 h 4713722"/>
              <a:gd name="connsiteX3937" fmla="*/ 2968544 w 8420175"/>
              <a:gd name="connsiteY3937" fmla="*/ 99440 h 4713722"/>
              <a:gd name="connsiteX3938" fmla="*/ 2959256 w 8420175"/>
              <a:gd name="connsiteY3938" fmla="*/ 113211 h 4713722"/>
              <a:gd name="connsiteX3939" fmla="*/ 2958771 w 8420175"/>
              <a:gd name="connsiteY3939" fmla="*/ 112971 h 4713722"/>
              <a:gd name="connsiteX3940" fmla="*/ 2958489 w 8420175"/>
              <a:gd name="connsiteY3940" fmla="*/ 112831 h 4713722"/>
              <a:gd name="connsiteX3941" fmla="*/ 2958711 w 8420175"/>
              <a:gd name="connsiteY3941" fmla="*/ 113327 h 4713722"/>
              <a:gd name="connsiteX3942" fmla="*/ 2958821 w 8420175"/>
              <a:gd name="connsiteY3942" fmla="*/ 113573 h 4713722"/>
              <a:gd name="connsiteX3943" fmla="*/ 2957727 w 8420175"/>
              <a:gd name="connsiteY3943" fmla="*/ 119229 h 4713722"/>
              <a:gd name="connsiteX3944" fmla="*/ 2954255 w 8420175"/>
              <a:gd name="connsiteY3944" fmla="*/ 137183 h 4713722"/>
              <a:gd name="connsiteX3945" fmla="*/ 2949177 w 8420175"/>
              <a:gd name="connsiteY3945" fmla="*/ 133683 h 4713722"/>
              <a:gd name="connsiteX3946" fmla="*/ 2952940 w 8420175"/>
              <a:gd name="connsiteY3946" fmla="*/ 139263 h 4713722"/>
              <a:gd name="connsiteX3947" fmla="*/ 2954327 w 8420175"/>
              <a:gd name="connsiteY3947" fmla="*/ 137562 h 4713722"/>
              <a:gd name="connsiteX3948" fmla="*/ 2955371 w 8420175"/>
              <a:gd name="connsiteY3948" fmla="*/ 133367 h 4713722"/>
              <a:gd name="connsiteX3949" fmla="*/ 2959071 w 8420175"/>
              <a:gd name="connsiteY3949" fmla="*/ 118506 h 4713722"/>
              <a:gd name="connsiteX3950" fmla="*/ 2959071 w 8420175"/>
              <a:gd name="connsiteY3950" fmla="*/ 113741 h 4713722"/>
              <a:gd name="connsiteX3951" fmla="*/ 2968562 w 8420175"/>
              <a:gd name="connsiteY3951" fmla="*/ 99449 h 4713722"/>
              <a:gd name="connsiteX3952" fmla="*/ 2507729 w 8420175"/>
              <a:gd name="connsiteY3952" fmla="*/ 98681 h 4713722"/>
              <a:gd name="connsiteX3953" fmla="*/ 2501358 w 8420175"/>
              <a:gd name="connsiteY3953" fmla="*/ 99479 h 4713722"/>
              <a:gd name="connsiteX3954" fmla="*/ 2526572 w 8420175"/>
              <a:gd name="connsiteY3954" fmla="*/ 99479 h 4713722"/>
              <a:gd name="connsiteX3955" fmla="*/ 2520203 w 8420175"/>
              <a:gd name="connsiteY3955" fmla="*/ 98681 h 4713722"/>
              <a:gd name="connsiteX3956" fmla="*/ 2593970 w 8420175"/>
              <a:gd name="connsiteY3956" fmla="*/ 94196 h 4713722"/>
              <a:gd name="connsiteX3957" fmla="*/ 2594472 w 8420175"/>
              <a:gd name="connsiteY3957" fmla="*/ 94934 h 4713722"/>
              <a:gd name="connsiteX3958" fmla="*/ 2594472 w 8420175"/>
              <a:gd name="connsiteY3958" fmla="*/ 94937 h 4713722"/>
              <a:gd name="connsiteX3959" fmla="*/ 2594547 w 8420175"/>
              <a:gd name="connsiteY3959" fmla="*/ 94684 h 4713722"/>
              <a:gd name="connsiteX3960" fmla="*/ 2594648 w 8420175"/>
              <a:gd name="connsiteY3960" fmla="*/ 94684 h 4713722"/>
              <a:gd name="connsiteX3961" fmla="*/ 2594243 w 8420175"/>
              <a:gd name="connsiteY3961" fmla="*/ 94378 h 4713722"/>
              <a:gd name="connsiteX3962" fmla="*/ 2599207 w 8420175"/>
              <a:gd name="connsiteY3962" fmla="*/ 93233 h 4713722"/>
              <a:gd name="connsiteX3963" fmla="*/ 2598980 w 8420175"/>
              <a:gd name="connsiteY3963" fmla="*/ 94378 h 4713722"/>
              <a:gd name="connsiteX3964" fmla="*/ 2598574 w 8420175"/>
              <a:gd name="connsiteY3964" fmla="*/ 94684 h 4713722"/>
              <a:gd name="connsiteX3965" fmla="*/ 2599207 w 8420175"/>
              <a:gd name="connsiteY3965" fmla="*/ 94684 h 4713722"/>
              <a:gd name="connsiteX3966" fmla="*/ 2599207 w 8420175"/>
              <a:gd name="connsiteY3966" fmla="*/ 94038 h 4713722"/>
              <a:gd name="connsiteX3967" fmla="*/ 3269035 w 8420175"/>
              <a:gd name="connsiteY3967" fmla="*/ 88162 h 4713722"/>
              <a:gd name="connsiteX3968" fmla="*/ 3266957 w 8420175"/>
              <a:gd name="connsiteY3968" fmla="*/ 90240 h 4713722"/>
              <a:gd name="connsiteX3969" fmla="*/ 3271685 w 8420175"/>
              <a:gd name="connsiteY3969" fmla="*/ 104430 h 4713722"/>
              <a:gd name="connsiteX3970" fmla="*/ 3271869 w 8420175"/>
              <a:gd name="connsiteY3970" fmla="*/ 104430 h 4713722"/>
              <a:gd name="connsiteX3971" fmla="*/ 3268380 w 8420175"/>
              <a:gd name="connsiteY3971" fmla="*/ 90457 h 4713722"/>
              <a:gd name="connsiteX3972" fmla="*/ 3822677 w 8420175"/>
              <a:gd name="connsiteY3972" fmla="*/ 85951 h 4713722"/>
              <a:gd name="connsiteX3973" fmla="*/ 3822416 w 8420175"/>
              <a:gd name="connsiteY3973" fmla="*/ 86018 h 4713722"/>
              <a:gd name="connsiteX3974" fmla="*/ 3822158 w 8420175"/>
              <a:gd name="connsiteY3974" fmla="*/ 86472 h 4713722"/>
              <a:gd name="connsiteX3975" fmla="*/ 2424320 w 8420175"/>
              <a:gd name="connsiteY3975" fmla="*/ 84125 h 4713722"/>
              <a:gd name="connsiteX3976" fmla="*/ 2423927 w 8420175"/>
              <a:gd name="connsiteY3976" fmla="*/ 84201 h 4713722"/>
              <a:gd name="connsiteX3977" fmla="*/ 2427126 w 8420175"/>
              <a:gd name="connsiteY3977" fmla="*/ 84658 h 4713722"/>
              <a:gd name="connsiteX3978" fmla="*/ 2428492 w 8420175"/>
              <a:gd name="connsiteY3978" fmla="*/ 84542 h 4713722"/>
              <a:gd name="connsiteX3979" fmla="*/ 2428492 w 8420175"/>
              <a:gd name="connsiteY3979" fmla="*/ 84125 h 4713722"/>
              <a:gd name="connsiteX3980" fmla="*/ 3903806 w 8420175"/>
              <a:gd name="connsiteY3980" fmla="*/ 80200 h 4713722"/>
              <a:gd name="connsiteX3981" fmla="*/ 3903665 w 8420175"/>
              <a:gd name="connsiteY3981" fmla="*/ 80223 h 4713722"/>
              <a:gd name="connsiteX3982" fmla="*/ 3904056 w 8420175"/>
              <a:gd name="connsiteY3982" fmla="*/ 80483 h 4713722"/>
              <a:gd name="connsiteX3983" fmla="*/ 3904144 w 8420175"/>
              <a:gd name="connsiteY3983" fmla="*/ 80520 h 4713722"/>
              <a:gd name="connsiteX3984" fmla="*/ 3904032 w 8420175"/>
              <a:gd name="connsiteY3984" fmla="*/ 80200 h 4713722"/>
              <a:gd name="connsiteX3985" fmla="*/ 3144237 w 8420175"/>
              <a:gd name="connsiteY3985" fmla="*/ 80170 h 4713722"/>
              <a:gd name="connsiteX3986" fmla="*/ 3143794 w 8420175"/>
              <a:gd name="connsiteY3986" fmla="*/ 80393 h 4713722"/>
              <a:gd name="connsiteX3987" fmla="*/ 3144122 w 8420175"/>
              <a:gd name="connsiteY3987" fmla="*/ 80393 h 4713722"/>
              <a:gd name="connsiteX3988" fmla="*/ 3482409 w 8420175"/>
              <a:gd name="connsiteY3988" fmla="*/ 78593 h 4713722"/>
              <a:gd name="connsiteX3989" fmla="*/ 3482057 w 8420175"/>
              <a:gd name="connsiteY3989" fmla="*/ 78940 h 4713722"/>
              <a:gd name="connsiteX3990" fmla="*/ 3482447 w 8420175"/>
              <a:gd name="connsiteY3990" fmla="*/ 78861 h 4713722"/>
              <a:gd name="connsiteX3991" fmla="*/ 3956691 w 8420175"/>
              <a:gd name="connsiteY3991" fmla="*/ 76660 h 4713722"/>
              <a:gd name="connsiteX3992" fmla="*/ 3957351 w 8420175"/>
              <a:gd name="connsiteY3992" fmla="*/ 79344 h 4713722"/>
              <a:gd name="connsiteX3993" fmla="*/ 3962420 w 8420175"/>
              <a:gd name="connsiteY3993" fmla="*/ 78793 h 4713722"/>
              <a:gd name="connsiteX3994" fmla="*/ 3928139 w 8420175"/>
              <a:gd name="connsiteY3994" fmla="*/ 73079 h 4713722"/>
              <a:gd name="connsiteX3995" fmla="*/ 3917083 w 8420175"/>
              <a:gd name="connsiteY3995" fmla="*/ 74631 h 4713722"/>
              <a:gd name="connsiteX3996" fmla="*/ 3917124 w 8420175"/>
              <a:gd name="connsiteY3996" fmla="*/ 75106 h 4713722"/>
              <a:gd name="connsiteX3997" fmla="*/ 3916460 w 8420175"/>
              <a:gd name="connsiteY3997" fmla="*/ 75277 h 4713722"/>
              <a:gd name="connsiteX3998" fmla="*/ 3917790 w 8420175"/>
              <a:gd name="connsiteY3998" fmla="*/ 75705 h 4713722"/>
              <a:gd name="connsiteX3999" fmla="*/ 3917790 w 8420175"/>
              <a:gd name="connsiteY3999" fmla="*/ 79479 h 4713722"/>
              <a:gd name="connsiteX4000" fmla="*/ 3918099 w 8420175"/>
              <a:gd name="connsiteY4000" fmla="*/ 79558 h 4713722"/>
              <a:gd name="connsiteX4001" fmla="*/ 3919253 w 8420175"/>
              <a:gd name="connsiteY4001" fmla="*/ 79411 h 4713722"/>
              <a:gd name="connsiteX4002" fmla="*/ 3922486 w 8420175"/>
              <a:gd name="connsiteY4002" fmla="*/ 76159 h 4713722"/>
              <a:gd name="connsiteX4003" fmla="*/ 3957419 w 8420175"/>
              <a:gd name="connsiteY4003" fmla="*/ 69203 h 4713722"/>
              <a:gd name="connsiteX4004" fmla="*/ 3955608 w 8420175"/>
              <a:gd name="connsiteY4004" fmla="*/ 70213 h 4713722"/>
              <a:gd name="connsiteX4005" fmla="*/ 3954325 w 8420175"/>
              <a:gd name="connsiteY4005" fmla="*/ 71437 h 4713722"/>
              <a:gd name="connsiteX4006" fmla="*/ 3955350 w 8420175"/>
              <a:gd name="connsiteY4006" fmla="*/ 71437 h 4713722"/>
              <a:gd name="connsiteX4007" fmla="*/ 3956326 w 8420175"/>
              <a:gd name="connsiteY4007" fmla="*/ 71633 h 4713722"/>
              <a:gd name="connsiteX4008" fmla="*/ 3955750 w 8420175"/>
              <a:gd name="connsiteY4008" fmla="*/ 71018 h 4713722"/>
              <a:gd name="connsiteX4009" fmla="*/ 2883819 w 8420175"/>
              <a:gd name="connsiteY4009" fmla="*/ 60554 h 4713722"/>
              <a:gd name="connsiteX4010" fmla="*/ 2882958 w 8420175"/>
              <a:gd name="connsiteY4010" fmla="*/ 61165 h 4713722"/>
              <a:gd name="connsiteX4011" fmla="*/ 2883016 w 8420175"/>
              <a:gd name="connsiteY4011" fmla="*/ 61216 h 4713722"/>
              <a:gd name="connsiteX4012" fmla="*/ 2883768 w 8420175"/>
              <a:gd name="connsiteY4012" fmla="*/ 61023 h 4713722"/>
              <a:gd name="connsiteX4013" fmla="*/ 3723999 w 8420175"/>
              <a:gd name="connsiteY4013" fmla="*/ 60116 h 4713722"/>
              <a:gd name="connsiteX4014" fmla="*/ 3723750 w 8420175"/>
              <a:gd name="connsiteY4014" fmla="*/ 60608 h 4713722"/>
              <a:gd name="connsiteX4015" fmla="*/ 3723750 w 8420175"/>
              <a:gd name="connsiteY4015" fmla="*/ 63402 h 4713722"/>
              <a:gd name="connsiteX4016" fmla="*/ 3723999 w 8420175"/>
              <a:gd name="connsiteY4016" fmla="*/ 62901 h 4713722"/>
              <a:gd name="connsiteX4017" fmla="*/ 2697234 w 8420175"/>
              <a:gd name="connsiteY4017" fmla="*/ 53346 h 4713722"/>
              <a:gd name="connsiteX4018" fmla="*/ 2691452 w 8420175"/>
              <a:gd name="connsiteY4018" fmla="*/ 55237 h 4713722"/>
              <a:gd name="connsiteX4019" fmla="*/ 2691284 w 8420175"/>
              <a:gd name="connsiteY4019" fmla="*/ 55326 h 4713722"/>
              <a:gd name="connsiteX4020" fmla="*/ 2694275 w 8420175"/>
              <a:gd name="connsiteY4020" fmla="*/ 56091 h 4713722"/>
              <a:gd name="connsiteX4021" fmla="*/ 3727218 w 8420175"/>
              <a:gd name="connsiteY4021" fmla="*/ 51665 h 4713722"/>
              <a:gd name="connsiteX4022" fmla="*/ 3726254 w 8420175"/>
              <a:gd name="connsiteY4022" fmla="*/ 52144 h 4713722"/>
              <a:gd name="connsiteX4023" fmla="*/ 3726797 w 8420175"/>
              <a:gd name="connsiteY4023" fmla="*/ 52171 h 4713722"/>
              <a:gd name="connsiteX4024" fmla="*/ 2645641 w 8420175"/>
              <a:gd name="connsiteY4024" fmla="*/ 51399 h 4713722"/>
              <a:gd name="connsiteX4025" fmla="*/ 2644927 w 8420175"/>
              <a:gd name="connsiteY4025" fmla="*/ 51786 h 4713722"/>
              <a:gd name="connsiteX4026" fmla="*/ 2646490 w 8420175"/>
              <a:gd name="connsiteY4026" fmla="*/ 51732 h 4713722"/>
              <a:gd name="connsiteX4027" fmla="*/ 2647279 w 8420175"/>
              <a:gd name="connsiteY4027" fmla="*/ 52049 h 4713722"/>
              <a:gd name="connsiteX4028" fmla="*/ 2647176 w 8420175"/>
              <a:gd name="connsiteY4028" fmla="*/ 51399 h 4713722"/>
              <a:gd name="connsiteX4029" fmla="*/ 3400453 w 8420175"/>
              <a:gd name="connsiteY4029" fmla="*/ 49378 h 4713722"/>
              <a:gd name="connsiteX4030" fmla="*/ 3400879 w 8420175"/>
              <a:gd name="connsiteY4030" fmla="*/ 49883 h 4713722"/>
              <a:gd name="connsiteX4031" fmla="*/ 3401417 w 8420175"/>
              <a:gd name="connsiteY4031" fmla="*/ 49593 h 4713722"/>
              <a:gd name="connsiteX4032" fmla="*/ 3235380 w 8420175"/>
              <a:gd name="connsiteY4032" fmla="*/ 46218 h 4713722"/>
              <a:gd name="connsiteX4033" fmla="*/ 3235214 w 8420175"/>
              <a:gd name="connsiteY4033" fmla="*/ 46729 h 4713722"/>
              <a:gd name="connsiteX4034" fmla="*/ 3236278 w 8420175"/>
              <a:gd name="connsiteY4034" fmla="*/ 46373 h 4713722"/>
              <a:gd name="connsiteX4035" fmla="*/ 2502689 w 8420175"/>
              <a:gd name="connsiteY4035" fmla="*/ 40785 h 4713722"/>
              <a:gd name="connsiteX4036" fmla="*/ 2502974 w 8420175"/>
              <a:gd name="connsiteY4036" fmla="*/ 41681 h 4713722"/>
              <a:gd name="connsiteX4037" fmla="*/ 2504325 w 8420175"/>
              <a:gd name="connsiteY4037" fmla="*/ 41601 h 4713722"/>
              <a:gd name="connsiteX4038" fmla="*/ 3249097 w 8420175"/>
              <a:gd name="connsiteY4038" fmla="*/ 40283 h 4713722"/>
              <a:gd name="connsiteX4039" fmla="*/ 3248011 w 8420175"/>
              <a:gd name="connsiteY4039" fmla="*/ 41408 h 4713722"/>
              <a:gd name="connsiteX4040" fmla="*/ 3246051 w 8420175"/>
              <a:gd name="connsiteY4040" fmla="*/ 43102 h 4713722"/>
              <a:gd name="connsiteX4041" fmla="*/ 3248510 w 8420175"/>
              <a:gd name="connsiteY4041" fmla="*/ 42279 h 4713722"/>
              <a:gd name="connsiteX4042" fmla="*/ 3248491 w 8420175"/>
              <a:gd name="connsiteY4042" fmla="*/ 42498 h 4713722"/>
              <a:gd name="connsiteX4043" fmla="*/ 3250302 w 8420175"/>
              <a:gd name="connsiteY4043" fmla="*/ 40686 h 4713722"/>
              <a:gd name="connsiteX4044" fmla="*/ 2741189 w 8420175"/>
              <a:gd name="connsiteY4044" fmla="*/ 37414 h 4713722"/>
              <a:gd name="connsiteX4045" fmla="*/ 2740864 w 8420175"/>
              <a:gd name="connsiteY4045" fmla="*/ 37443 h 4713722"/>
              <a:gd name="connsiteX4046" fmla="*/ 2741559 w 8420175"/>
              <a:gd name="connsiteY4046" fmla="*/ 37702 h 4713722"/>
              <a:gd name="connsiteX4047" fmla="*/ 3238914 w 8420175"/>
              <a:gd name="connsiteY4047" fmla="*/ 36879 h 4713722"/>
              <a:gd name="connsiteX4048" fmla="*/ 3238311 w 8420175"/>
              <a:gd name="connsiteY4048" fmla="*/ 37246 h 4713722"/>
              <a:gd name="connsiteX4049" fmla="*/ 3237327 w 8420175"/>
              <a:gd name="connsiteY4049" fmla="*/ 40257 h 4713722"/>
              <a:gd name="connsiteX4050" fmla="*/ 3238951 w 8420175"/>
              <a:gd name="connsiteY4050" fmla="*/ 36890 h 4713722"/>
              <a:gd name="connsiteX4051" fmla="*/ 2941382 w 8420175"/>
              <a:gd name="connsiteY4051" fmla="*/ 36597 h 4713722"/>
              <a:gd name="connsiteX4052" fmla="*/ 2942487 w 8420175"/>
              <a:gd name="connsiteY4052" fmla="*/ 39874 h 4713722"/>
              <a:gd name="connsiteX4053" fmla="*/ 2944837 w 8420175"/>
              <a:gd name="connsiteY4053" fmla="*/ 37516 h 4713722"/>
              <a:gd name="connsiteX4054" fmla="*/ 2946168 w 8420175"/>
              <a:gd name="connsiteY4054" fmla="*/ 37516 h 4713722"/>
              <a:gd name="connsiteX4055" fmla="*/ 2945032 w 8420175"/>
              <a:gd name="connsiteY4055" fmla="*/ 36913 h 4713722"/>
              <a:gd name="connsiteX4056" fmla="*/ 3161507 w 8420175"/>
              <a:gd name="connsiteY4056" fmla="*/ 33533 h 4713722"/>
              <a:gd name="connsiteX4057" fmla="*/ 3161268 w 8420175"/>
              <a:gd name="connsiteY4057" fmla="*/ 33609 h 4713722"/>
              <a:gd name="connsiteX4058" fmla="*/ 3160962 w 8420175"/>
              <a:gd name="connsiteY4058" fmla="*/ 33921 h 4713722"/>
              <a:gd name="connsiteX4059" fmla="*/ 3167349 w 8420175"/>
              <a:gd name="connsiteY4059" fmla="*/ 32752 h 4713722"/>
              <a:gd name="connsiteX4060" fmla="*/ 3167750 w 8420175"/>
              <a:gd name="connsiteY4060" fmla="*/ 33967 h 4713722"/>
              <a:gd name="connsiteX4061" fmla="*/ 3167671 w 8420175"/>
              <a:gd name="connsiteY4061" fmla="*/ 32752 h 4713722"/>
              <a:gd name="connsiteX4062" fmla="*/ 3183544 w 8420175"/>
              <a:gd name="connsiteY4062" fmla="*/ 31011 h 4713722"/>
              <a:gd name="connsiteX4063" fmla="*/ 3181858 w 8420175"/>
              <a:gd name="connsiteY4063" fmla="*/ 32277 h 4713722"/>
              <a:gd name="connsiteX4064" fmla="*/ 3182582 w 8420175"/>
              <a:gd name="connsiteY4064" fmla="*/ 32752 h 4713722"/>
              <a:gd name="connsiteX4065" fmla="*/ 3181655 w 8420175"/>
              <a:gd name="connsiteY4065" fmla="*/ 32752 h 4713722"/>
              <a:gd name="connsiteX4066" fmla="*/ 3184425 w 8420175"/>
              <a:gd name="connsiteY4066" fmla="*/ 40101 h 4713722"/>
              <a:gd name="connsiteX4067" fmla="*/ 3182580 w 8420175"/>
              <a:gd name="connsiteY4067" fmla="*/ 32389 h 4713722"/>
              <a:gd name="connsiteX4068" fmla="*/ 3004668 w 8420175"/>
              <a:gd name="connsiteY4068" fmla="*/ 26665 h 4713722"/>
              <a:gd name="connsiteX4069" fmla="*/ 3006425 w 8420175"/>
              <a:gd name="connsiteY4069" fmla="*/ 32085 h 4713722"/>
              <a:gd name="connsiteX4070" fmla="*/ 3006652 w 8420175"/>
              <a:gd name="connsiteY4070" fmla="*/ 32085 h 4713722"/>
              <a:gd name="connsiteX4071" fmla="*/ 3007253 w 8420175"/>
              <a:gd name="connsiteY4071" fmla="*/ 32085 h 4713722"/>
              <a:gd name="connsiteX4072" fmla="*/ 3005729 w 8420175"/>
              <a:gd name="connsiteY4072" fmla="*/ 27211 h 4713722"/>
              <a:gd name="connsiteX4073" fmla="*/ 2895336 w 8420175"/>
              <a:gd name="connsiteY4073" fmla="*/ 19302 h 4713722"/>
              <a:gd name="connsiteX4074" fmla="*/ 2894419 w 8420175"/>
              <a:gd name="connsiteY4074" fmla="*/ 19375 h 4713722"/>
              <a:gd name="connsiteX4075" fmla="*/ 2896200 w 8420175"/>
              <a:gd name="connsiteY4075" fmla="*/ 19902 h 4713722"/>
              <a:gd name="connsiteX4076" fmla="*/ 3364865 w 8420175"/>
              <a:gd name="connsiteY4076" fmla="*/ 1820 h 4713722"/>
              <a:gd name="connsiteX4077" fmla="*/ 3396246 w 8420175"/>
              <a:gd name="connsiteY4077" fmla="*/ 3640 h 4713722"/>
              <a:gd name="connsiteX4078" fmla="*/ 3519398 w 8420175"/>
              <a:gd name="connsiteY4078" fmla="*/ 8491 h 4713722"/>
              <a:gd name="connsiteX4079" fmla="*/ 3647287 w 8420175"/>
              <a:gd name="connsiteY4079" fmla="*/ 23047 h 4713722"/>
              <a:gd name="connsiteX4080" fmla="*/ 3718337 w 8420175"/>
              <a:gd name="connsiteY4080" fmla="*/ 27900 h 4713722"/>
              <a:gd name="connsiteX4081" fmla="*/ 3907802 w 8420175"/>
              <a:gd name="connsiteY4081" fmla="*/ 52158 h 4713722"/>
              <a:gd name="connsiteX4082" fmla="*/ 3907802 w 8420175"/>
              <a:gd name="connsiteY4082" fmla="*/ 55727 h 4713722"/>
              <a:gd name="connsiteX4083" fmla="*/ 3907802 w 8420175"/>
              <a:gd name="connsiteY4083" fmla="*/ 57011 h 4713722"/>
              <a:gd name="connsiteX4084" fmla="*/ 3907802 w 8420175"/>
              <a:gd name="connsiteY4084" fmla="*/ 59223 h 4713722"/>
              <a:gd name="connsiteX4085" fmla="*/ 3908515 w 8420175"/>
              <a:gd name="connsiteY4085" fmla="*/ 56727 h 4713722"/>
              <a:gd name="connsiteX4086" fmla="*/ 3940892 w 8420175"/>
              <a:gd name="connsiteY4086" fmla="*/ 57850 h 4713722"/>
              <a:gd name="connsiteX4087" fmla="*/ 3962452 w 8420175"/>
              <a:gd name="connsiteY4087" fmla="*/ 63729 h 4713722"/>
              <a:gd name="connsiteX4088" fmla="*/ 3962868 w 8420175"/>
              <a:gd name="connsiteY4088" fmla="*/ 63277 h 4713722"/>
              <a:gd name="connsiteX4089" fmla="*/ 3966759 w 8420175"/>
              <a:gd name="connsiteY4089" fmla="*/ 64905 h 4713722"/>
              <a:gd name="connsiteX4090" fmla="*/ 3969736 w 8420175"/>
              <a:gd name="connsiteY4090" fmla="*/ 65716 h 4713722"/>
              <a:gd name="connsiteX4091" fmla="*/ 3968866 w 8420175"/>
              <a:gd name="connsiteY4091" fmla="*/ 65786 h 4713722"/>
              <a:gd name="connsiteX4092" fmla="*/ 3969985 w 8420175"/>
              <a:gd name="connsiteY4092" fmla="*/ 66255 h 4713722"/>
              <a:gd name="connsiteX4093" fmla="*/ 4003199 w 8420175"/>
              <a:gd name="connsiteY4093" fmla="*/ 85311 h 4713722"/>
              <a:gd name="connsiteX4094" fmla="*/ 4012689 w 8420175"/>
              <a:gd name="connsiteY4094" fmla="*/ 90075 h 4713722"/>
              <a:gd name="connsiteX4095" fmla="*/ 4041159 w 8420175"/>
              <a:gd name="connsiteY4095" fmla="*/ 75781 h 4713722"/>
              <a:gd name="connsiteX4096" fmla="*/ 4207230 w 8420175"/>
              <a:gd name="connsiteY4096" fmla="*/ 113896 h 4713722"/>
              <a:gd name="connsiteX4097" fmla="*/ 4359067 w 8420175"/>
              <a:gd name="connsiteY4097" fmla="*/ 147245 h 4713722"/>
              <a:gd name="connsiteX4098" fmla="*/ 4410268 w 8420175"/>
              <a:gd name="connsiteY4098" fmla="*/ 165937 h 4713722"/>
              <a:gd name="connsiteX4099" fmla="*/ 4411424 w 8420175"/>
              <a:gd name="connsiteY4099" fmla="*/ 166132 h 4713722"/>
              <a:gd name="connsiteX4100" fmla="*/ 4458586 w 8420175"/>
              <a:gd name="connsiteY4100" fmla="*/ 175645 h 4713722"/>
              <a:gd name="connsiteX4101" fmla="*/ 4571776 w 8420175"/>
              <a:gd name="connsiteY4101" fmla="*/ 208944 h 4713722"/>
              <a:gd name="connsiteX4102" fmla="*/ 4656669 w 8420175"/>
              <a:gd name="connsiteY4102" fmla="*/ 237484 h 4713722"/>
              <a:gd name="connsiteX4103" fmla="*/ 4670818 w 8420175"/>
              <a:gd name="connsiteY4103" fmla="*/ 238673 h 4713722"/>
              <a:gd name="connsiteX4104" fmla="*/ 4684157 w 8420175"/>
              <a:gd name="connsiteY4104" fmla="*/ 246522 h 4713722"/>
              <a:gd name="connsiteX4105" fmla="*/ 4685366 w 8420175"/>
              <a:gd name="connsiteY4105" fmla="*/ 246522 h 4713722"/>
              <a:gd name="connsiteX4106" fmla="*/ 4718930 w 8420175"/>
              <a:gd name="connsiteY4106" fmla="*/ 255845 h 4713722"/>
              <a:gd name="connsiteX4107" fmla="*/ 4718930 w 8420175"/>
              <a:gd name="connsiteY4107" fmla="*/ 256511 h 4713722"/>
              <a:gd name="connsiteX4108" fmla="*/ 4837431 w 8420175"/>
              <a:gd name="connsiteY4108" fmla="*/ 289809 h 4713722"/>
              <a:gd name="connsiteX4109" fmla="*/ 4865870 w 8420175"/>
              <a:gd name="connsiteY4109" fmla="*/ 294566 h 4713722"/>
              <a:gd name="connsiteX4110" fmla="*/ 4889571 w 8420175"/>
              <a:gd name="connsiteY4110" fmla="*/ 304080 h 4713722"/>
              <a:gd name="connsiteX4111" fmla="*/ 4899050 w 8420175"/>
              <a:gd name="connsiteY4111" fmla="*/ 308836 h 4713722"/>
              <a:gd name="connsiteX4112" fmla="*/ 5036511 w 8420175"/>
              <a:gd name="connsiteY4112" fmla="*/ 313592 h 4713722"/>
              <a:gd name="connsiteX4113" fmla="*/ 5136051 w 8420175"/>
              <a:gd name="connsiteY4113" fmla="*/ 318350 h 4713722"/>
              <a:gd name="connsiteX4114" fmla="*/ 5211891 w 8420175"/>
              <a:gd name="connsiteY4114" fmla="*/ 327863 h 4713722"/>
              <a:gd name="connsiteX4115" fmla="*/ 5273511 w 8420175"/>
              <a:gd name="connsiteY4115" fmla="*/ 327863 h 4713722"/>
              <a:gd name="connsiteX4116" fmla="*/ 5401491 w 8420175"/>
              <a:gd name="connsiteY4116" fmla="*/ 318350 h 4713722"/>
              <a:gd name="connsiteX4117" fmla="*/ 5434671 w 8420175"/>
              <a:gd name="connsiteY4117" fmla="*/ 299323 h 4713722"/>
              <a:gd name="connsiteX4118" fmla="*/ 5443207 w 8420175"/>
              <a:gd name="connsiteY4118" fmla="*/ 299323 h 4713722"/>
              <a:gd name="connsiteX4119" fmla="*/ 5443960 w 8420175"/>
              <a:gd name="connsiteY4119" fmla="*/ 298639 h 4713722"/>
              <a:gd name="connsiteX4120" fmla="*/ 5443673 w 8420175"/>
              <a:gd name="connsiteY4120" fmla="*/ 298304 h 4713722"/>
              <a:gd name="connsiteX4121" fmla="*/ 5434161 w 8420175"/>
              <a:gd name="connsiteY4121" fmla="*/ 298304 h 4713722"/>
              <a:gd name="connsiteX4122" fmla="*/ 5495987 w 8420175"/>
              <a:gd name="connsiteY4122" fmla="*/ 260291 h 4713722"/>
              <a:gd name="connsiteX4123" fmla="*/ 5548300 w 8420175"/>
              <a:gd name="connsiteY4123" fmla="*/ 255539 h 4713722"/>
              <a:gd name="connsiteX4124" fmla="*/ 5586347 w 8420175"/>
              <a:gd name="connsiteY4124" fmla="*/ 250788 h 4713722"/>
              <a:gd name="connsiteX4125" fmla="*/ 5617853 w 8420175"/>
              <a:gd name="connsiteY4125" fmla="*/ 239502 h 4713722"/>
              <a:gd name="connsiteX4126" fmla="*/ 5652927 w 8420175"/>
              <a:gd name="connsiteY4126" fmla="*/ 246036 h 4713722"/>
              <a:gd name="connsiteX4127" fmla="*/ 5681461 w 8420175"/>
              <a:gd name="connsiteY4127" fmla="*/ 241284 h 4713722"/>
              <a:gd name="connsiteX4128" fmla="*/ 5700484 w 8420175"/>
              <a:gd name="connsiteY4128" fmla="*/ 255539 h 4713722"/>
              <a:gd name="connsiteX4129" fmla="*/ 5724263 w 8420175"/>
              <a:gd name="connsiteY4129" fmla="*/ 298304 h 4713722"/>
              <a:gd name="connsiteX4130" fmla="*/ 5738531 w 8420175"/>
              <a:gd name="connsiteY4130" fmla="*/ 298304 h 4713722"/>
              <a:gd name="connsiteX4131" fmla="*/ 5748043 w 8420175"/>
              <a:gd name="connsiteY4131" fmla="*/ 284050 h 4713722"/>
              <a:gd name="connsiteX4132" fmla="*/ 5786088 w 8420175"/>
              <a:gd name="connsiteY4132" fmla="*/ 293553 h 4713722"/>
              <a:gd name="connsiteX4133" fmla="*/ 5833646 w 8420175"/>
              <a:gd name="connsiteY4133" fmla="*/ 317312 h 4713722"/>
              <a:gd name="connsiteX4134" fmla="*/ 5862180 w 8420175"/>
              <a:gd name="connsiteY4134" fmla="*/ 326815 h 4713722"/>
              <a:gd name="connsiteX4135" fmla="*/ 5862180 w 8420175"/>
              <a:gd name="connsiteY4135" fmla="*/ 350573 h 4713722"/>
              <a:gd name="connsiteX4136" fmla="*/ 5843158 w 8420175"/>
              <a:gd name="connsiteY4136" fmla="*/ 407592 h 4713722"/>
              <a:gd name="connsiteX4137" fmla="*/ 5842402 w 8420175"/>
              <a:gd name="connsiteY4137" fmla="*/ 408349 h 4713722"/>
              <a:gd name="connsiteX4138" fmla="*/ 5843260 w 8420175"/>
              <a:gd name="connsiteY4138" fmla="*/ 408349 h 4713722"/>
              <a:gd name="connsiteX4139" fmla="*/ 5844630 w 8420175"/>
              <a:gd name="connsiteY4139" fmla="*/ 410141 h 4713722"/>
              <a:gd name="connsiteX4140" fmla="*/ 5843721 w 8420175"/>
              <a:gd name="connsiteY4140" fmla="*/ 408349 h 4713722"/>
              <a:gd name="connsiteX4141" fmla="*/ 5862368 w 8420175"/>
              <a:gd name="connsiteY4141" fmla="*/ 408349 h 4713722"/>
              <a:gd name="connsiteX4142" fmla="*/ 5871690 w 8420175"/>
              <a:gd name="connsiteY4142" fmla="*/ 408349 h 4713722"/>
              <a:gd name="connsiteX4143" fmla="*/ 5871385 w 8420175"/>
              <a:gd name="connsiteY4143" fmla="*/ 408692 h 4713722"/>
              <a:gd name="connsiteX4144" fmla="*/ 5871845 w 8420175"/>
              <a:gd name="connsiteY4144" fmla="*/ 408349 h 4713722"/>
              <a:gd name="connsiteX4145" fmla="*/ 5875686 w 8420175"/>
              <a:gd name="connsiteY4145" fmla="*/ 408349 h 4713722"/>
              <a:gd name="connsiteX4146" fmla="*/ 5876610 w 8420175"/>
              <a:gd name="connsiteY4146" fmla="*/ 408349 h 4713722"/>
              <a:gd name="connsiteX4147" fmla="*/ 5893452 w 8420175"/>
              <a:gd name="connsiteY4147" fmla="*/ 408349 h 4713722"/>
              <a:gd name="connsiteX4148" fmla="*/ 5894449 w 8420175"/>
              <a:gd name="connsiteY4148" fmla="*/ 407350 h 4713722"/>
              <a:gd name="connsiteX4149" fmla="*/ 5899183 w 8420175"/>
              <a:gd name="connsiteY4149" fmla="*/ 407350 h 4713722"/>
              <a:gd name="connsiteX4150" fmla="*/ 5923445 w 8420175"/>
              <a:gd name="connsiteY4150" fmla="*/ 399640 h 4713722"/>
              <a:gd name="connsiteX4151" fmla="*/ 5924780 w 8420175"/>
              <a:gd name="connsiteY4151" fmla="*/ 399782 h 4713722"/>
              <a:gd name="connsiteX4152" fmla="*/ 5930417 w 8420175"/>
              <a:gd name="connsiteY4152" fmla="*/ 397859 h 4713722"/>
              <a:gd name="connsiteX4153" fmla="*/ 5941183 w 8420175"/>
              <a:gd name="connsiteY4153" fmla="*/ 401530 h 4713722"/>
              <a:gd name="connsiteX4154" fmla="*/ 5951259 w 8420175"/>
              <a:gd name="connsiteY4154" fmla="*/ 402605 h 4713722"/>
              <a:gd name="connsiteX4155" fmla="*/ 5962693 w 8420175"/>
              <a:gd name="connsiteY4155" fmla="*/ 408106 h 4713722"/>
              <a:gd name="connsiteX4156" fmla="*/ 5975434 w 8420175"/>
              <a:gd name="connsiteY4156" fmla="*/ 406082 h 4713722"/>
              <a:gd name="connsiteX4157" fmla="*/ 5984396 w 8420175"/>
              <a:gd name="connsiteY4157" fmla="*/ 402605 h 4713722"/>
              <a:gd name="connsiteX4158" fmla="*/ 5985892 w 8420175"/>
              <a:gd name="connsiteY4158" fmla="*/ 402668 h 4713722"/>
              <a:gd name="connsiteX4159" fmla="*/ 5994296 w 8420175"/>
              <a:gd name="connsiteY4159" fmla="*/ 399025 h 4713722"/>
              <a:gd name="connsiteX4160" fmla="*/ 6032150 w 8420175"/>
              <a:gd name="connsiteY4160" fmla="*/ 403686 h 4713722"/>
              <a:gd name="connsiteX4161" fmla="*/ 6103127 w 8420175"/>
              <a:gd name="connsiteY4161" fmla="*/ 399025 h 4713722"/>
              <a:gd name="connsiteX4162" fmla="*/ 6169371 w 8420175"/>
              <a:gd name="connsiteY4162" fmla="*/ 399025 h 4713722"/>
              <a:gd name="connsiteX4163" fmla="*/ 6169371 w 8420175"/>
              <a:gd name="connsiteY4163" fmla="*/ 402355 h 4713722"/>
              <a:gd name="connsiteX4164" fmla="*/ 6170149 w 8420175"/>
              <a:gd name="connsiteY4164" fmla="*/ 402355 h 4713722"/>
              <a:gd name="connsiteX4165" fmla="*/ 6170149 w 8420175"/>
              <a:gd name="connsiteY4165" fmla="*/ 398359 h 4713722"/>
              <a:gd name="connsiteX4166" fmla="*/ 6174921 w 8420175"/>
              <a:gd name="connsiteY4166" fmla="*/ 398359 h 4713722"/>
              <a:gd name="connsiteX4167" fmla="*/ 6175529 w 8420175"/>
              <a:gd name="connsiteY4167" fmla="*/ 398977 h 4713722"/>
              <a:gd name="connsiteX4168" fmla="*/ 6231663 w 8420175"/>
              <a:gd name="connsiteY4168" fmla="*/ 400126 h 4713722"/>
              <a:gd name="connsiteX4169" fmla="*/ 6284406 w 8420175"/>
              <a:gd name="connsiteY4169" fmla="*/ 408194 h 4713722"/>
              <a:gd name="connsiteX4170" fmla="*/ 6478785 w 8420175"/>
              <a:gd name="connsiteY4170" fmla="*/ 412805 h 4713722"/>
              <a:gd name="connsiteX4171" fmla="*/ 6592567 w 8420175"/>
              <a:gd name="connsiteY4171" fmla="*/ 417415 h 4713722"/>
              <a:gd name="connsiteX4172" fmla="*/ 6668423 w 8420175"/>
              <a:gd name="connsiteY4172" fmla="*/ 435857 h 4713722"/>
              <a:gd name="connsiteX4173" fmla="*/ 6734795 w 8420175"/>
              <a:gd name="connsiteY4173" fmla="*/ 435857 h 4713722"/>
              <a:gd name="connsiteX4174" fmla="*/ 6767982 w 8420175"/>
              <a:gd name="connsiteY4174" fmla="*/ 440467 h 4713722"/>
              <a:gd name="connsiteX4175" fmla="*/ 6772721 w 8420175"/>
              <a:gd name="connsiteY4175" fmla="*/ 440467 h 4713722"/>
              <a:gd name="connsiteX4176" fmla="*/ 6772721 w 8420175"/>
              <a:gd name="connsiteY4176" fmla="*/ 440313 h 4713722"/>
              <a:gd name="connsiteX4177" fmla="*/ 6780025 w 8420175"/>
              <a:gd name="connsiteY4177" fmla="*/ 440867 h 4713722"/>
              <a:gd name="connsiteX4178" fmla="*/ 6811243 w 8420175"/>
              <a:gd name="connsiteY4178" fmla="*/ 438253 h 4713722"/>
              <a:gd name="connsiteX4179" fmla="*/ 6853761 w 8420175"/>
              <a:gd name="connsiteY4179" fmla="*/ 441813 h 4713722"/>
              <a:gd name="connsiteX4180" fmla="*/ 6990759 w 8420175"/>
              <a:gd name="connsiteY4180" fmla="*/ 456047 h 4713722"/>
              <a:gd name="connsiteX4181" fmla="*/ 7104137 w 8420175"/>
              <a:gd name="connsiteY4181" fmla="*/ 475026 h 4713722"/>
              <a:gd name="connsiteX4182" fmla="*/ 7163189 w 8420175"/>
              <a:gd name="connsiteY4182" fmla="*/ 486296 h 4713722"/>
              <a:gd name="connsiteX4183" fmla="*/ 7222239 w 8420175"/>
              <a:gd name="connsiteY4183" fmla="*/ 494007 h 4713722"/>
              <a:gd name="connsiteX4184" fmla="*/ 7222239 w 8420175"/>
              <a:gd name="connsiteY4184" fmla="*/ 493258 h 4713722"/>
              <a:gd name="connsiteX4185" fmla="*/ 7234100 w 8420175"/>
              <a:gd name="connsiteY4185" fmla="*/ 492008 h 4713722"/>
              <a:gd name="connsiteX4186" fmla="*/ 7240702 w 8420175"/>
              <a:gd name="connsiteY4186" fmla="*/ 497086 h 4713722"/>
              <a:gd name="connsiteX4187" fmla="*/ 7241245 w 8420175"/>
              <a:gd name="connsiteY4187" fmla="*/ 497086 h 4713722"/>
              <a:gd name="connsiteX4188" fmla="*/ 7245997 w 8420175"/>
              <a:gd name="connsiteY4188" fmla="*/ 497086 h 4713722"/>
              <a:gd name="connsiteX4189" fmla="*/ 7247361 w 8420175"/>
              <a:gd name="connsiteY4189" fmla="*/ 497432 h 4713722"/>
              <a:gd name="connsiteX4190" fmla="*/ 7256203 w 8420175"/>
              <a:gd name="connsiteY4190" fmla="*/ 496254 h 4713722"/>
              <a:gd name="connsiteX4191" fmla="*/ 7264503 w 8420175"/>
              <a:gd name="connsiteY4191" fmla="*/ 501788 h 4713722"/>
              <a:gd name="connsiteX4192" fmla="*/ 7265003 w 8420175"/>
              <a:gd name="connsiteY4192" fmla="*/ 501915 h 4713722"/>
              <a:gd name="connsiteX4193" fmla="*/ 7279259 w 8420175"/>
              <a:gd name="connsiteY4193" fmla="*/ 506743 h 4713722"/>
              <a:gd name="connsiteX4194" fmla="*/ 7280366 w 8420175"/>
              <a:gd name="connsiteY4194" fmla="*/ 506841 h 4713722"/>
              <a:gd name="connsiteX4195" fmla="*/ 7266191 w 8420175"/>
              <a:gd name="connsiteY4195" fmla="*/ 502247 h 4713722"/>
              <a:gd name="connsiteX4196" fmla="*/ 7314140 w 8420175"/>
              <a:gd name="connsiteY4196" fmla="*/ 511570 h 4713722"/>
              <a:gd name="connsiteX4197" fmla="*/ 7307707 w 8420175"/>
              <a:gd name="connsiteY4197" fmla="*/ 510677 h 4713722"/>
              <a:gd name="connsiteX4198" fmla="*/ 7313083 w 8420175"/>
              <a:gd name="connsiteY4198" fmla="*/ 512636 h 4713722"/>
              <a:gd name="connsiteX4199" fmla="*/ 7334237 w 8420175"/>
              <a:gd name="connsiteY4199" fmla="*/ 502446 h 4713722"/>
              <a:gd name="connsiteX4200" fmla="*/ 7353382 w 8420175"/>
              <a:gd name="connsiteY4200" fmla="*/ 502988 h 4713722"/>
              <a:gd name="connsiteX4201" fmla="*/ 7356040 w 8420175"/>
              <a:gd name="connsiteY4201" fmla="*/ 502247 h 4713722"/>
              <a:gd name="connsiteX4202" fmla="*/ 7356095 w 8420175"/>
              <a:gd name="connsiteY4202" fmla="*/ 502247 h 4713722"/>
              <a:gd name="connsiteX4203" fmla="*/ 7360757 w 8420175"/>
              <a:gd name="connsiteY4203" fmla="*/ 502247 h 4713722"/>
              <a:gd name="connsiteX4204" fmla="*/ 7366649 w 8420175"/>
              <a:gd name="connsiteY4204" fmla="*/ 505766 h 4713722"/>
              <a:gd name="connsiteX4205" fmla="*/ 7371078 w 8420175"/>
              <a:gd name="connsiteY4205" fmla="*/ 507241 h 4713722"/>
              <a:gd name="connsiteX4206" fmla="*/ 7374075 w 8420175"/>
              <a:gd name="connsiteY4206" fmla="*/ 507241 h 4713722"/>
              <a:gd name="connsiteX4207" fmla="*/ 7408039 w 8420175"/>
              <a:gd name="connsiteY4207" fmla="*/ 512236 h 4713722"/>
              <a:gd name="connsiteX4208" fmla="*/ 7394753 w 8420175"/>
              <a:gd name="connsiteY4208" fmla="*/ 512236 h 4713722"/>
              <a:gd name="connsiteX4209" fmla="*/ 7394754 w 8420175"/>
              <a:gd name="connsiteY4209" fmla="*/ 512237 h 4713722"/>
              <a:gd name="connsiteX4210" fmla="*/ 7408039 w 8420175"/>
              <a:gd name="connsiteY4210" fmla="*/ 512237 h 4713722"/>
              <a:gd name="connsiteX4211" fmla="*/ 7408039 w 8420175"/>
              <a:gd name="connsiteY4211" fmla="*/ 512903 h 4713722"/>
              <a:gd name="connsiteX4212" fmla="*/ 7422024 w 8420175"/>
              <a:gd name="connsiteY4212" fmla="*/ 511738 h 4713722"/>
              <a:gd name="connsiteX4213" fmla="*/ 7432812 w 8420175"/>
              <a:gd name="connsiteY4213" fmla="*/ 516233 h 4713722"/>
              <a:gd name="connsiteX4214" fmla="*/ 7437007 w 8420175"/>
              <a:gd name="connsiteY4214" fmla="*/ 516233 h 4713722"/>
              <a:gd name="connsiteX4215" fmla="*/ 7442003 w 8420175"/>
              <a:gd name="connsiteY4215" fmla="*/ 516233 h 4713722"/>
              <a:gd name="connsiteX4216" fmla="*/ 7442003 w 8420175"/>
              <a:gd name="connsiteY4216" fmla="*/ 518876 h 4713722"/>
              <a:gd name="connsiteX4217" fmla="*/ 7445625 w 8420175"/>
              <a:gd name="connsiteY4217" fmla="*/ 524256 h 4713722"/>
              <a:gd name="connsiteX4218" fmla="*/ 7463979 w 8420175"/>
              <a:gd name="connsiteY4218" fmla="*/ 526222 h 4713722"/>
              <a:gd name="connsiteX4219" fmla="*/ 7463649 w 8420175"/>
              <a:gd name="connsiteY4219" fmla="*/ 526443 h 4713722"/>
              <a:gd name="connsiteX4220" fmla="*/ 7464977 w 8420175"/>
              <a:gd name="connsiteY4220" fmla="*/ 526222 h 4713722"/>
              <a:gd name="connsiteX4221" fmla="*/ 7469973 w 8420175"/>
              <a:gd name="connsiteY4221" fmla="*/ 531216 h 4713722"/>
              <a:gd name="connsiteX4222" fmla="*/ 7469393 w 8420175"/>
              <a:gd name="connsiteY4222" fmla="*/ 531361 h 4713722"/>
              <a:gd name="connsiteX4223" fmla="*/ 7473246 w 8420175"/>
              <a:gd name="connsiteY4223" fmla="*/ 535304 h 4713722"/>
              <a:gd name="connsiteX4224" fmla="*/ 7473538 w 8420175"/>
              <a:gd name="connsiteY4224" fmla="*/ 535012 h 4713722"/>
              <a:gd name="connsiteX4225" fmla="*/ 7475927 w 8420175"/>
              <a:gd name="connsiteY4225" fmla="*/ 533214 h 4713722"/>
              <a:gd name="connsiteX4226" fmla="*/ 7478317 w 8420175"/>
              <a:gd name="connsiteY4226" fmla="*/ 535012 h 4713722"/>
              <a:gd name="connsiteX4227" fmla="*/ 7480925 w 8420175"/>
              <a:gd name="connsiteY4227" fmla="*/ 536211 h 4713722"/>
              <a:gd name="connsiteX4228" fmla="*/ 7481761 w 8420175"/>
              <a:gd name="connsiteY4228" fmla="*/ 536211 h 4713722"/>
              <a:gd name="connsiteX4229" fmla="*/ 7479963 w 8420175"/>
              <a:gd name="connsiteY4229" fmla="*/ 535211 h 4713722"/>
              <a:gd name="connsiteX4230" fmla="*/ 7497943 w 8420175"/>
              <a:gd name="connsiteY4230" fmla="*/ 535211 h 4713722"/>
              <a:gd name="connsiteX4231" fmla="*/ 7494016 w 8420175"/>
              <a:gd name="connsiteY4231" fmla="*/ 537393 h 4713722"/>
              <a:gd name="connsiteX4232" fmla="*/ 7495057 w 8420175"/>
              <a:gd name="connsiteY4232" fmla="*/ 537654 h 4713722"/>
              <a:gd name="connsiteX4233" fmla="*/ 7497943 w 8420175"/>
              <a:gd name="connsiteY4233" fmla="*/ 536211 h 4713722"/>
              <a:gd name="connsiteX4234" fmla="*/ 7506579 w 8420175"/>
              <a:gd name="connsiteY4234" fmla="*/ 540531 h 4713722"/>
              <a:gd name="connsiteX4235" fmla="*/ 7506723 w 8420175"/>
              <a:gd name="connsiteY4235" fmla="*/ 540387 h 4713722"/>
              <a:gd name="connsiteX4236" fmla="*/ 7549782 w 8420175"/>
              <a:gd name="connsiteY4236" fmla="*/ 535665 h 4713722"/>
              <a:gd name="connsiteX4237" fmla="*/ 7588057 w 8420175"/>
              <a:gd name="connsiteY4237" fmla="*/ 530943 h 4713722"/>
              <a:gd name="connsiteX4238" fmla="*/ 7602409 w 8420175"/>
              <a:gd name="connsiteY4238" fmla="*/ 535665 h 4713722"/>
              <a:gd name="connsiteX4239" fmla="*/ 7631116 w 8420175"/>
              <a:gd name="connsiteY4239" fmla="*/ 545110 h 4713722"/>
              <a:gd name="connsiteX4240" fmla="*/ 7683743 w 8420175"/>
              <a:gd name="connsiteY4240" fmla="*/ 545110 h 4713722"/>
              <a:gd name="connsiteX4241" fmla="*/ 7683743 w 8420175"/>
              <a:gd name="connsiteY4241" fmla="*/ 546201 h 4713722"/>
              <a:gd name="connsiteX4242" fmla="*/ 7754312 w 8420175"/>
              <a:gd name="connsiteY4242" fmla="*/ 564829 h 4713722"/>
              <a:gd name="connsiteX4243" fmla="*/ 7775019 w 8420175"/>
              <a:gd name="connsiteY4243" fmla="*/ 564264 h 4713722"/>
              <a:gd name="connsiteX4244" fmla="*/ 7796372 w 8420175"/>
              <a:gd name="connsiteY4244" fmla="*/ 560186 h 4713722"/>
              <a:gd name="connsiteX4245" fmla="*/ 7801117 w 8420175"/>
              <a:gd name="connsiteY4245" fmla="*/ 560186 h 4713722"/>
              <a:gd name="connsiteX4246" fmla="*/ 7824841 w 8420175"/>
              <a:gd name="connsiteY4246" fmla="*/ 560186 h 4713722"/>
              <a:gd name="connsiteX4247" fmla="*/ 7824841 w 8420175"/>
              <a:gd name="connsiteY4247" fmla="*/ 569509 h 4713722"/>
              <a:gd name="connsiteX4248" fmla="*/ 7825019 w 8420175"/>
              <a:gd name="connsiteY4248" fmla="*/ 569509 h 4713722"/>
              <a:gd name="connsiteX4249" fmla="*/ 7862693 w 8420175"/>
              <a:gd name="connsiteY4249" fmla="*/ 574170 h 4713722"/>
              <a:gd name="connsiteX4250" fmla="*/ 7874435 w 8420175"/>
              <a:gd name="connsiteY4250" fmla="*/ 574724 h 4713722"/>
              <a:gd name="connsiteX4251" fmla="*/ 7884151 w 8420175"/>
              <a:gd name="connsiteY4251" fmla="*/ 569519 h 4713722"/>
              <a:gd name="connsiteX4252" fmla="*/ 7900760 w 8420175"/>
              <a:gd name="connsiteY4252" fmla="*/ 564180 h 4713722"/>
              <a:gd name="connsiteX4253" fmla="*/ 7900760 w 8420175"/>
              <a:gd name="connsiteY4253" fmla="*/ 568925 h 4713722"/>
              <a:gd name="connsiteX4254" fmla="*/ 7898771 w 8420175"/>
              <a:gd name="connsiteY4254" fmla="*/ 573137 h 4713722"/>
              <a:gd name="connsiteX4255" fmla="*/ 7901663 w 8420175"/>
              <a:gd name="connsiteY4255" fmla="*/ 569638 h 4713722"/>
              <a:gd name="connsiteX4256" fmla="*/ 7925099 w 8420175"/>
              <a:gd name="connsiteY4256" fmla="*/ 574365 h 4713722"/>
              <a:gd name="connsiteX4257" fmla="*/ 7924415 w 8420175"/>
              <a:gd name="connsiteY4257" fmla="*/ 578507 h 4713722"/>
              <a:gd name="connsiteX4258" fmla="*/ 7940319 w 8420175"/>
              <a:gd name="connsiteY4258" fmla="*/ 594695 h 4713722"/>
              <a:gd name="connsiteX4259" fmla="*/ 7943848 w 8420175"/>
              <a:gd name="connsiteY4259" fmla="*/ 593271 h 4713722"/>
              <a:gd name="connsiteX4260" fmla="*/ 7948536 w 8420175"/>
              <a:gd name="connsiteY4260" fmla="*/ 593271 h 4713722"/>
              <a:gd name="connsiteX4261" fmla="*/ 7948536 w 8420175"/>
              <a:gd name="connsiteY4261" fmla="*/ 617692 h 4713722"/>
              <a:gd name="connsiteX4262" fmla="*/ 7948887 w 8420175"/>
              <a:gd name="connsiteY4262" fmla="*/ 617214 h 4713722"/>
              <a:gd name="connsiteX4263" fmla="*/ 7948887 w 8420175"/>
              <a:gd name="connsiteY4263" fmla="*/ 593604 h 4713722"/>
              <a:gd name="connsiteX4264" fmla="*/ 7958305 w 8420175"/>
              <a:gd name="connsiteY4264" fmla="*/ 588880 h 4713722"/>
              <a:gd name="connsiteX4265" fmla="*/ 7977143 w 8420175"/>
              <a:gd name="connsiteY4265" fmla="*/ 607769 h 4713722"/>
              <a:gd name="connsiteX4266" fmla="*/ 7976895 w 8420175"/>
              <a:gd name="connsiteY4266" fmla="*/ 610995 h 4713722"/>
              <a:gd name="connsiteX4267" fmla="*/ 7979279 w 8420175"/>
              <a:gd name="connsiteY4267" fmla="*/ 610865 h 4713722"/>
              <a:gd name="connsiteX4268" fmla="*/ 7977143 w 8420175"/>
              <a:gd name="connsiteY4268" fmla="*/ 607769 h 4713722"/>
              <a:gd name="connsiteX4269" fmla="*/ 7991271 w 8420175"/>
              <a:gd name="connsiteY4269" fmla="*/ 603047 h 4713722"/>
              <a:gd name="connsiteX4270" fmla="*/ 7995980 w 8420175"/>
              <a:gd name="connsiteY4270" fmla="*/ 607769 h 4713722"/>
              <a:gd name="connsiteX4271" fmla="*/ 7995980 w 8420175"/>
              <a:gd name="connsiteY4271" fmla="*/ 640826 h 4713722"/>
              <a:gd name="connsiteX4272" fmla="*/ 7981852 w 8420175"/>
              <a:gd name="connsiteY4272" fmla="*/ 669158 h 4713722"/>
              <a:gd name="connsiteX4273" fmla="*/ 7963015 w 8420175"/>
              <a:gd name="connsiteY4273" fmla="*/ 688047 h 4713722"/>
              <a:gd name="connsiteX4274" fmla="*/ 7962671 w 8420175"/>
              <a:gd name="connsiteY4274" fmla="*/ 687932 h 4713722"/>
              <a:gd name="connsiteX4275" fmla="*/ 7962597 w 8420175"/>
              <a:gd name="connsiteY4275" fmla="*/ 687804 h 4713722"/>
              <a:gd name="connsiteX4276" fmla="*/ 7962689 w 8420175"/>
              <a:gd name="connsiteY4276" fmla="*/ 684088 h 4713722"/>
              <a:gd name="connsiteX4277" fmla="*/ 7963015 w 8420175"/>
              <a:gd name="connsiteY4277" fmla="*/ 683325 h 4713722"/>
              <a:gd name="connsiteX4278" fmla="*/ 7962793 w 8420175"/>
              <a:gd name="connsiteY4278" fmla="*/ 679883 h 4713722"/>
              <a:gd name="connsiteX4279" fmla="*/ 7962689 w 8420175"/>
              <a:gd name="connsiteY4279" fmla="*/ 684088 h 4713722"/>
              <a:gd name="connsiteX4280" fmla="*/ 7961249 w 8420175"/>
              <a:gd name="connsiteY4280" fmla="*/ 687457 h 4713722"/>
              <a:gd name="connsiteX4281" fmla="*/ 7962671 w 8420175"/>
              <a:gd name="connsiteY4281" fmla="*/ 687932 h 4713722"/>
              <a:gd name="connsiteX4282" fmla="*/ 7966698 w 8420175"/>
              <a:gd name="connsiteY4282" fmla="*/ 694894 h 4713722"/>
              <a:gd name="connsiteX4283" fmla="*/ 7967285 w 8420175"/>
              <a:gd name="connsiteY4283" fmla="*/ 701984 h 4713722"/>
              <a:gd name="connsiteX4284" fmla="*/ 7957911 w 8420175"/>
              <a:gd name="connsiteY4284" fmla="*/ 716164 h 4713722"/>
              <a:gd name="connsiteX4285" fmla="*/ 7971971 w 8420175"/>
              <a:gd name="connsiteY4285" fmla="*/ 735070 h 4713722"/>
              <a:gd name="connsiteX4286" fmla="*/ 7995409 w 8420175"/>
              <a:gd name="connsiteY4286" fmla="*/ 753977 h 4713722"/>
              <a:gd name="connsiteX4287" fmla="*/ 7995807 w 8420175"/>
              <a:gd name="connsiteY4287" fmla="*/ 753977 h 4713722"/>
              <a:gd name="connsiteX4288" fmla="*/ 8000602 w 8420175"/>
              <a:gd name="connsiteY4288" fmla="*/ 753977 h 4713722"/>
              <a:gd name="connsiteX4289" fmla="*/ 8043756 w 8420175"/>
              <a:gd name="connsiteY4289" fmla="*/ 777951 h 4713722"/>
              <a:gd name="connsiteX4290" fmla="*/ 8062935 w 8420175"/>
              <a:gd name="connsiteY4290" fmla="*/ 777951 h 4713722"/>
              <a:gd name="connsiteX4291" fmla="*/ 8082115 w 8420175"/>
              <a:gd name="connsiteY4291" fmla="*/ 773156 h 4713722"/>
              <a:gd name="connsiteX4292" fmla="*/ 8086909 w 8420175"/>
              <a:gd name="connsiteY4292" fmla="*/ 777951 h 4713722"/>
              <a:gd name="connsiteX4293" fmla="*/ 8088597 w 8420175"/>
              <a:gd name="connsiteY4293" fmla="*/ 779332 h 4713722"/>
              <a:gd name="connsiteX4294" fmla="*/ 8100629 w 8420175"/>
              <a:gd name="connsiteY4294" fmla="*/ 780805 h 4713722"/>
              <a:gd name="connsiteX4295" fmla="*/ 8119275 w 8420175"/>
              <a:gd name="connsiteY4295" fmla="*/ 783088 h 4713722"/>
              <a:gd name="connsiteX4296" fmla="*/ 8109953 w 8420175"/>
              <a:gd name="connsiteY4296" fmla="*/ 801355 h 4713722"/>
              <a:gd name="connsiteX4297" fmla="*/ 8091305 w 8420175"/>
              <a:gd name="connsiteY4297" fmla="*/ 805921 h 4713722"/>
              <a:gd name="connsiteX4298" fmla="*/ 8088775 w 8420175"/>
              <a:gd name="connsiteY4298" fmla="*/ 805921 h 4713722"/>
              <a:gd name="connsiteX4299" fmla="*/ 8086909 w 8420175"/>
              <a:gd name="connsiteY4299" fmla="*/ 806720 h 4713722"/>
              <a:gd name="connsiteX4300" fmla="*/ 8062935 w 8420175"/>
              <a:gd name="connsiteY4300" fmla="*/ 825900 h 4713722"/>
              <a:gd name="connsiteX4301" fmla="*/ 8029371 w 8420175"/>
              <a:gd name="connsiteY4301" fmla="*/ 849874 h 4713722"/>
              <a:gd name="connsiteX4302" fmla="*/ 7981423 w 8420175"/>
              <a:gd name="connsiteY4302" fmla="*/ 849874 h 4713722"/>
              <a:gd name="connsiteX4303" fmla="*/ 7981423 w 8420175"/>
              <a:gd name="connsiteY4303" fmla="*/ 849319 h 4713722"/>
              <a:gd name="connsiteX4304" fmla="*/ 7938837 w 8420175"/>
              <a:gd name="connsiteY4304" fmla="*/ 858864 h 4713722"/>
              <a:gd name="connsiteX4305" fmla="*/ 7922275 w 8420175"/>
              <a:gd name="connsiteY4305" fmla="*/ 874972 h 4713722"/>
              <a:gd name="connsiteX4306" fmla="*/ 7920573 w 8420175"/>
              <a:gd name="connsiteY4306" fmla="*/ 894272 h 4713722"/>
              <a:gd name="connsiteX4307" fmla="*/ 7925741 w 8420175"/>
              <a:gd name="connsiteY4307" fmla="*/ 896882 h 4713722"/>
              <a:gd name="connsiteX4308" fmla="*/ 7973431 w 8420175"/>
              <a:gd name="connsiteY4308" fmla="*/ 911337 h 4713722"/>
              <a:gd name="connsiteX4309" fmla="*/ 7973431 w 8420175"/>
              <a:gd name="connsiteY4309" fmla="*/ 916156 h 4713722"/>
              <a:gd name="connsiteX4310" fmla="*/ 7973199 w 8420175"/>
              <a:gd name="connsiteY4310" fmla="*/ 916171 h 4713722"/>
              <a:gd name="connsiteX4311" fmla="*/ 8096191 w 8420175"/>
              <a:gd name="connsiteY4311" fmla="*/ 934959 h 4713722"/>
              <a:gd name="connsiteX4312" fmla="*/ 8176675 w 8420175"/>
              <a:gd name="connsiteY4312" fmla="*/ 944361 h 4713722"/>
              <a:gd name="connsiteX4313" fmla="*/ 8290301 w 8420175"/>
              <a:gd name="connsiteY4313" fmla="*/ 972565 h 4713722"/>
              <a:gd name="connsiteX4314" fmla="*/ 8380255 w 8420175"/>
              <a:gd name="connsiteY4314" fmla="*/ 1014873 h 4713722"/>
              <a:gd name="connsiteX4315" fmla="*/ 8377383 w 8420175"/>
              <a:gd name="connsiteY4315" fmla="*/ 1026281 h 4713722"/>
              <a:gd name="connsiteX4316" fmla="*/ 8380195 w 8420175"/>
              <a:gd name="connsiteY4316" fmla="*/ 1029122 h 4713722"/>
              <a:gd name="connsiteX4317" fmla="*/ 8380195 w 8420175"/>
              <a:gd name="connsiteY4317" fmla="*/ 1015695 h 4713722"/>
              <a:gd name="connsiteX4318" fmla="*/ 8384589 w 8420175"/>
              <a:gd name="connsiteY4318" fmla="*/ 1015695 h 4713722"/>
              <a:gd name="connsiteX4319" fmla="*/ 8384589 w 8420175"/>
              <a:gd name="connsiteY4319" fmla="*/ 1029930 h 4713722"/>
              <a:gd name="connsiteX4320" fmla="*/ 8371607 w 8420175"/>
              <a:gd name="connsiteY4320" fmla="*/ 1053288 h 4713722"/>
              <a:gd name="connsiteX4321" fmla="*/ 8371478 w 8420175"/>
              <a:gd name="connsiteY4321" fmla="*/ 1053968 h 4713722"/>
              <a:gd name="connsiteX4322" fmla="*/ 8370569 w 8420175"/>
              <a:gd name="connsiteY4322" fmla="*/ 1053968 h 4713722"/>
              <a:gd name="connsiteX4323" fmla="*/ 8371005 w 8420175"/>
              <a:gd name="connsiteY4323" fmla="*/ 1054404 h 4713722"/>
              <a:gd name="connsiteX4324" fmla="*/ 8370551 w 8420175"/>
              <a:gd name="connsiteY4324" fmla="*/ 1056738 h 4713722"/>
              <a:gd name="connsiteX4325" fmla="*/ 8371005 w 8420175"/>
              <a:gd name="connsiteY4325" fmla="*/ 1057649 h 4713722"/>
              <a:gd name="connsiteX4326" fmla="*/ 8371005 w 8420175"/>
              <a:gd name="connsiteY4326" fmla="*/ 1057651 h 4713722"/>
              <a:gd name="connsiteX4327" fmla="*/ 8371003 w 8420175"/>
              <a:gd name="connsiteY4327" fmla="*/ 1057653 h 4713722"/>
              <a:gd name="connsiteX4328" fmla="*/ 8369975 w 8420175"/>
              <a:gd name="connsiteY4328" fmla="*/ 1059702 h 4713722"/>
              <a:gd name="connsiteX4329" fmla="*/ 8366853 w 8420175"/>
              <a:gd name="connsiteY4329" fmla="*/ 1075755 h 4713722"/>
              <a:gd name="connsiteX4330" fmla="*/ 8352025 w 8420175"/>
              <a:gd name="connsiteY4330" fmla="*/ 1082873 h 4713722"/>
              <a:gd name="connsiteX4331" fmla="*/ 8349228 w 8420175"/>
              <a:gd name="connsiteY4331" fmla="*/ 1082873 h 4713722"/>
              <a:gd name="connsiteX4332" fmla="*/ 8342035 w 8420175"/>
              <a:gd name="connsiteY4332" fmla="*/ 1087867 h 4713722"/>
              <a:gd name="connsiteX4333" fmla="*/ 8333045 w 8420175"/>
              <a:gd name="connsiteY4333" fmla="*/ 1086618 h 4713722"/>
              <a:gd name="connsiteX4334" fmla="*/ 8333045 w 8420175"/>
              <a:gd name="connsiteY4334" fmla="*/ 1082872 h 4713722"/>
              <a:gd name="connsiteX4335" fmla="*/ 8332646 w 8420175"/>
              <a:gd name="connsiteY4335" fmla="*/ 1082785 h 4713722"/>
              <a:gd name="connsiteX4336" fmla="*/ 8332646 w 8420175"/>
              <a:gd name="connsiteY4336" fmla="*/ 1086678 h 4713722"/>
              <a:gd name="connsiteX4337" fmla="*/ 8330498 w 8420175"/>
              <a:gd name="connsiteY4337" fmla="*/ 1087957 h 4713722"/>
              <a:gd name="connsiteX4338" fmla="*/ 8333045 w 8420175"/>
              <a:gd name="connsiteY4338" fmla="*/ 1087618 h 4713722"/>
              <a:gd name="connsiteX4339" fmla="*/ 8328383 w 8420175"/>
              <a:gd name="connsiteY4339" fmla="*/ 1129573 h 4713722"/>
              <a:gd name="connsiteX4340" fmla="*/ 8327719 w 8420175"/>
              <a:gd name="connsiteY4340" fmla="*/ 1129241 h 4713722"/>
              <a:gd name="connsiteX4341" fmla="*/ 8327851 w 8420175"/>
              <a:gd name="connsiteY4341" fmla="*/ 1129514 h 4713722"/>
              <a:gd name="connsiteX4342" fmla="*/ 8337441 w 8420175"/>
              <a:gd name="connsiteY4342" fmla="*/ 1134274 h 4713722"/>
              <a:gd name="connsiteX4343" fmla="*/ 8375799 w 8420175"/>
              <a:gd name="connsiteY4343" fmla="*/ 1167591 h 4713722"/>
              <a:gd name="connsiteX4344" fmla="*/ 8394680 w 8420175"/>
              <a:gd name="connsiteY4344" fmla="*/ 1190348 h 4713722"/>
              <a:gd name="connsiteX4345" fmla="*/ 8394847 w 8420175"/>
              <a:gd name="connsiteY4345" fmla="*/ 1201534 h 4713722"/>
              <a:gd name="connsiteX4346" fmla="*/ 8394979 w 8420175"/>
              <a:gd name="connsiteY4346" fmla="*/ 1201495 h 4713722"/>
              <a:gd name="connsiteX4347" fmla="*/ 8394854 w 8420175"/>
              <a:gd name="connsiteY4347" fmla="*/ 1202045 h 4713722"/>
              <a:gd name="connsiteX4348" fmla="*/ 8394979 w 8420175"/>
              <a:gd name="connsiteY4348" fmla="*/ 1210427 h 4713722"/>
              <a:gd name="connsiteX4349" fmla="*/ 8394979 w 8420175"/>
              <a:gd name="connsiteY4349" fmla="*/ 1229466 h 4713722"/>
              <a:gd name="connsiteX4350" fmla="*/ 8390184 w 8420175"/>
              <a:gd name="connsiteY4350" fmla="*/ 1224706 h 4713722"/>
              <a:gd name="connsiteX4351" fmla="*/ 8390184 w 8420175"/>
              <a:gd name="connsiteY4351" fmla="*/ 1222592 h 4713722"/>
              <a:gd name="connsiteX4352" fmla="*/ 8389984 w 8420175"/>
              <a:gd name="connsiteY4352" fmla="*/ 1223472 h 4713722"/>
              <a:gd name="connsiteX4353" fmla="*/ 8388603 w 8420175"/>
              <a:gd name="connsiteY4353" fmla="*/ 1223472 h 4713722"/>
              <a:gd name="connsiteX4354" fmla="*/ 8389651 w 8420175"/>
              <a:gd name="connsiteY4354" fmla="*/ 1224529 h 4713722"/>
              <a:gd name="connsiteX4355" fmla="*/ 8394312 w 8420175"/>
              <a:gd name="connsiteY4355" fmla="*/ 1229229 h 4713722"/>
              <a:gd name="connsiteX4356" fmla="*/ 8406869 w 8420175"/>
              <a:gd name="connsiteY4356" fmla="*/ 1248222 h 4713722"/>
              <a:gd name="connsiteX4357" fmla="*/ 8414158 w 8420175"/>
              <a:gd name="connsiteY4357" fmla="*/ 1256769 h 4713722"/>
              <a:gd name="connsiteX4358" fmla="*/ 8414158 w 8420175"/>
              <a:gd name="connsiteY4358" fmla="*/ 1261526 h 4713722"/>
              <a:gd name="connsiteX4359" fmla="*/ 8418953 w 8420175"/>
              <a:gd name="connsiteY4359" fmla="*/ 1299580 h 4713722"/>
              <a:gd name="connsiteX4360" fmla="*/ 8409364 w 8420175"/>
              <a:gd name="connsiteY4360" fmla="*/ 1323364 h 4713722"/>
              <a:gd name="connsiteX4361" fmla="*/ 8407835 w 8420175"/>
              <a:gd name="connsiteY4361" fmla="*/ 1314264 h 4713722"/>
              <a:gd name="connsiteX4362" fmla="*/ 8408196 w 8420175"/>
              <a:gd name="connsiteY4362" fmla="*/ 1325077 h 4713722"/>
              <a:gd name="connsiteX4363" fmla="*/ 8389140 w 8420175"/>
              <a:gd name="connsiteY4363" fmla="*/ 1334590 h 4713722"/>
              <a:gd name="connsiteX4364" fmla="*/ 8388070 w 8420175"/>
              <a:gd name="connsiteY4364" fmla="*/ 1334679 h 4713722"/>
              <a:gd name="connsiteX4365" fmla="*/ 8375001 w 8420175"/>
              <a:gd name="connsiteY4365" fmla="*/ 1339347 h 4713722"/>
              <a:gd name="connsiteX4366" fmla="*/ 8375289 w 8420175"/>
              <a:gd name="connsiteY4366" fmla="*/ 1339091 h 4713722"/>
              <a:gd name="connsiteX4367" fmla="*/ 8374847 w 8420175"/>
              <a:gd name="connsiteY4367" fmla="*/ 1339347 h 4713722"/>
              <a:gd name="connsiteX4368" fmla="*/ 8370252 w 8420175"/>
              <a:gd name="connsiteY4368" fmla="*/ 1338351 h 4713722"/>
              <a:gd name="connsiteX4369" fmla="*/ 8308805 w 8420175"/>
              <a:gd name="connsiteY4369" fmla="*/ 1342677 h 4713722"/>
              <a:gd name="connsiteX4370" fmla="*/ 8289891 w 8420175"/>
              <a:gd name="connsiteY4370" fmla="*/ 1342677 h 4713722"/>
              <a:gd name="connsiteX4371" fmla="*/ 8262113 w 8420175"/>
              <a:gd name="connsiteY4371" fmla="*/ 1341512 h 4713722"/>
              <a:gd name="connsiteX4372" fmla="*/ 8237973 w 8420175"/>
              <a:gd name="connsiteY4372" fmla="*/ 1347316 h 4713722"/>
              <a:gd name="connsiteX4373" fmla="*/ 8238463 w 8420175"/>
              <a:gd name="connsiteY4373" fmla="*/ 1348285 h 4713722"/>
              <a:gd name="connsiteX4374" fmla="*/ 8214541 w 8420175"/>
              <a:gd name="connsiteY4374" fmla="*/ 1348285 h 4713722"/>
              <a:gd name="connsiteX4375" fmla="*/ 8200187 w 8420175"/>
              <a:gd name="connsiteY4375" fmla="*/ 1362480 h 4713722"/>
              <a:gd name="connsiteX4376" fmla="*/ 8209757 w 8420175"/>
              <a:gd name="connsiteY4376" fmla="*/ 1376675 h 4713722"/>
              <a:gd name="connsiteX4377" fmla="*/ 8242649 w 8420175"/>
              <a:gd name="connsiteY4377" fmla="*/ 1382590 h 4713722"/>
              <a:gd name="connsiteX4378" fmla="*/ 8271859 w 8420175"/>
              <a:gd name="connsiteY4378" fmla="*/ 1381411 h 4713722"/>
              <a:gd name="connsiteX4379" fmla="*/ 8271859 w 8420175"/>
              <a:gd name="connsiteY4379" fmla="*/ 1381303 h 4713722"/>
              <a:gd name="connsiteX4380" fmla="*/ 8286095 w 8420175"/>
              <a:gd name="connsiteY4380" fmla="*/ 1381303 h 4713722"/>
              <a:gd name="connsiteX4381" fmla="*/ 8314564 w 8420175"/>
              <a:gd name="connsiteY4381" fmla="*/ 1390626 h 4713722"/>
              <a:gd name="connsiteX4382" fmla="*/ 8343033 w 8420175"/>
              <a:gd name="connsiteY4382" fmla="*/ 1395288 h 4713722"/>
              <a:gd name="connsiteX4383" fmla="*/ 8319309 w 8420175"/>
              <a:gd name="connsiteY4383" fmla="*/ 1404611 h 4713722"/>
              <a:gd name="connsiteX4384" fmla="*/ 8281350 w 8420175"/>
              <a:gd name="connsiteY4384" fmla="*/ 1404611 h 4713722"/>
              <a:gd name="connsiteX4385" fmla="*/ 8271859 w 8420175"/>
              <a:gd name="connsiteY4385" fmla="*/ 1404611 h 4713722"/>
              <a:gd name="connsiteX4386" fmla="*/ 8271859 w 8420175"/>
              <a:gd name="connsiteY4386" fmla="*/ 1402746 h 4713722"/>
              <a:gd name="connsiteX4387" fmla="*/ 8267169 w 8420175"/>
              <a:gd name="connsiteY4387" fmla="*/ 1405066 h 4713722"/>
              <a:gd name="connsiteX4388" fmla="*/ 8266965 w 8420175"/>
              <a:gd name="connsiteY4388" fmla="*/ 1405066 h 4713722"/>
              <a:gd name="connsiteX4389" fmla="*/ 8269467 w 8420175"/>
              <a:gd name="connsiteY4389" fmla="*/ 1407774 h 4713722"/>
              <a:gd name="connsiteX4390" fmla="*/ 8280935 w 8420175"/>
              <a:gd name="connsiteY4390" fmla="*/ 1408987 h 4713722"/>
              <a:gd name="connsiteX4391" fmla="*/ 8290590 w 8420175"/>
              <a:gd name="connsiteY4391" fmla="*/ 1418691 h 4713722"/>
              <a:gd name="connsiteX4392" fmla="*/ 8300247 w 8420175"/>
              <a:gd name="connsiteY4392" fmla="*/ 1423543 h 4713722"/>
              <a:gd name="connsiteX4393" fmla="*/ 8295419 w 8420175"/>
              <a:gd name="connsiteY4393" fmla="*/ 1433247 h 4713722"/>
              <a:gd name="connsiteX4394" fmla="*/ 8277161 w 8420175"/>
              <a:gd name="connsiteY4394" fmla="*/ 1433247 h 4713722"/>
              <a:gd name="connsiteX4395" fmla="*/ 8276737 w 8420175"/>
              <a:gd name="connsiteY4395" fmla="*/ 1433456 h 4713722"/>
              <a:gd name="connsiteX4396" fmla="*/ 8272942 w 8420175"/>
              <a:gd name="connsiteY4396" fmla="*/ 1435098 h 4713722"/>
              <a:gd name="connsiteX4397" fmla="*/ 8267803 w 8420175"/>
              <a:gd name="connsiteY4397" fmla="*/ 1439490 h 4713722"/>
              <a:gd name="connsiteX4398" fmla="*/ 8257127 w 8420175"/>
              <a:gd name="connsiteY4398" fmla="*/ 1438242 h 4713722"/>
              <a:gd name="connsiteX4399" fmla="*/ 8257453 w 8420175"/>
              <a:gd name="connsiteY4399" fmla="*/ 1438151 h 4713722"/>
              <a:gd name="connsiteX4400" fmla="*/ 8255562 w 8420175"/>
              <a:gd name="connsiteY4400" fmla="*/ 1437684 h 4713722"/>
              <a:gd name="connsiteX4401" fmla="*/ 8257280 w 8420175"/>
              <a:gd name="connsiteY4401" fmla="*/ 1438789 h 4713722"/>
              <a:gd name="connsiteX4402" fmla="*/ 8257280 w 8420175"/>
              <a:gd name="connsiteY4402" fmla="*/ 1448198 h 4713722"/>
              <a:gd name="connsiteX4403" fmla="*/ 8224147 w 8420175"/>
              <a:gd name="connsiteY4403" fmla="*/ 1448198 h 4713722"/>
              <a:gd name="connsiteX4404" fmla="*/ 8181545 w 8420175"/>
              <a:gd name="connsiteY4404" fmla="*/ 1443493 h 4713722"/>
              <a:gd name="connsiteX4405" fmla="*/ 8172079 w 8420175"/>
              <a:gd name="connsiteY4405" fmla="*/ 1448198 h 4713722"/>
              <a:gd name="connsiteX4406" fmla="*/ 8162613 w 8420175"/>
              <a:gd name="connsiteY4406" fmla="*/ 1467017 h 4713722"/>
              <a:gd name="connsiteX4407" fmla="*/ 8176812 w 8420175"/>
              <a:gd name="connsiteY4407" fmla="*/ 1476426 h 4713722"/>
              <a:gd name="connsiteX4408" fmla="*/ 8205213 w 8420175"/>
              <a:gd name="connsiteY4408" fmla="*/ 1476426 h 4713722"/>
              <a:gd name="connsiteX4409" fmla="*/ 8209946 w 8420175"/>
              <a:gd name="connsiteY4409" fmla="*/ 1476426 h 4713722"/>
              <a:gd name="connsiteX4410" fmla="*/ 8224147 w 8420175"/>
              <a:gd name="connsiteY4410" fmla="*/ 1485836 h 4713722"/>
              <a:gd name="connsiteX4411" fmla="*/ 8228879 w 8420175"/>
              <a:gd name="connsiteY4411" fmla="*/ 1485836 h 4713722"/>
              <a:gd name="connsiteX4412" fmla="*/ 8262013 w 8420175"/>
              <a:gd name="connsiteY4412" fmla="*/ 1499949 h 4713722"/>
              <a:gd name="connsiteX4413" fmla="*/ 8318814 w 8420175"/>
              <a:gd name="connsiteY4413" fmla="*/ 1504654 h 4713722"/>
              <a:gd name="connsiteX4414" fmla="*/ 8408748 w 8420175"/>
              <a:gd name="connsiteY4414" fmla="*/ 1509359 h 4713722"/>
              <a:gd name="connsiteX4415" fmla="*/ 8418215 w 8420175"/>
              <a:gd name="connsiteY4415" fmla="*/ 1518768 h 4713722"/>
              <a:gd name="connsiteX4416" fmla="*/ 8413481 w 8420175"/>
              <a:gd name="connsiteY4416" fmla="*/ 1542291 h 4713722"/>
              <a:gd name="connsiteX4417" fmla="*/ 8394547 w 8420175"/>
              <a:gd name="connsiteY4417" fmla="*/ 1561110 h 4713722"/>
              <a:gd name="connsiteX4418" fmla="*/ 8386067 w 8420175"/>
              <a:gd name="connsiteY4418" fmla="*/ 1561110 h 4713722"/>
              <a:gd name="connsiteX4419" fmla="*/ 8385432 w 8420175"/>
              <a:gd name="connsiteY4419" fmla="*/ 1562056 h 4713722"/>
              <a:gd name="connsiteX4420" fmla="*/ 8380660 w 8420175"/>
              <a:gd name="connsiteY4420" fmla="*/ 1585714 h 4713722"/>
              <a:gd name="connsiteX4421" fmla="*/ 8356797 w 8420175"/>
              <a:gd name="connsiteY4421" fmla="*/ 1633032 h 4713722"/>
              <a:gd name="connsiteX4422" fmla="*/ 8313843 w 8420175"/>
              <a:gd name="connsiteY4422" fmla="*/ 1675617 h 4713722"/>
              <a:gd name="connsiteX4423" fmla="*/ 8304297 w 8420175"/>
              <a:gd name="connsiteY4423" fmla="*/ 1685081 h 4713722"/>
              <a:gd name="connsiteX4424" fmla="*/ 8232708 w 8420175"/>
              <a:gd name="connsiteY4424" fmla="*/ 1722935 h 4713722"/>
              <a:gd name="connsiteX4425" fmla="*/ 8229017 w 8420175"/>
              <a:gd name="connsiteY4425" fmla="*/ 1719277 h 4713722"/>
              <a:gd name="connsiteX4426" fmla="*/ 8228941 w 8420175"/>
              <a:gd name="connsiteY4426" fmla="*/ 1719460 h 4713722"/>
              <a:gd name="connsiteX4427" fmla="*/ 8233153 w 8420175"/>
              <a:gd name="connsiteY4427" fmla="*/ 1723704 h 4713722"/>
              <a:gd name="connsiteX4428" fmla="*/ 8204782 w 8420175"/>
              <a:gd name="connsiteY4428" fmla="*/ 1757053 h 4713722"/>
              <a:gd name="connsiteX4429" fmla="*/ 8129131 w 8420175"/>
              <a:gd name="connsiteY4429" fmla="*/ 1761817 h 4713722"/>
              <a:gd name="connsiteX4430" fmla="*/ 8091304 w 8420175"/>
              <a:gd name="connsiteY4430" fmla="*/ 1780873 h 4713722"/>
              <a:gd name="connsiteX4431" fmla="*/ 8091304 w 8420175"/>
              <a:gd name="connsiteY4431" fmla="*/ 1780374 h 4713722"/>
              <a:gd name="connsiteX4432" fmla="*/ 8069271 w 8420175"/>
              <a:gd name="connsiteY4432" fmla="*/ 1788677 h 4713722"/>
              <a:gd name="connsiteX4433" fmla="*/ 8043664 w 8420175"/>
              <a:gd name="connsiteY4433" fmla="*/ 1789864 h 4713722"/>
              <a:gd name="connsiteX4434" fmla="*/ 7981730 w 8420175"/>
              <a:gd name="connsiteY4434" fmla="*/ 1794608 h 4713722"/>
              <a:gd name="connsiteX4435" fmla="*/ 7910269 w 8420175"/>
              <a:gd name="connsiteY4435" fmla="*/ 1808843 h 4713722"/>
              <a:gd name="connsiteX4436" fmla="*/ 7910269 w 8420175"/>
              <a:gd name="connsiteY4436" fmla="*/ 1808346 h 4713722"/>
              <a:gd name="connsiteX4437" fmla="*/ 7890248 w 8420175"/>
              <a:gd name="connsiteY4437" fmla="*/ 1811091 h 4713722"/>
              <a:gd name="connsiteX4438" fmla="*/ 7873053 w 8420175"/>
              <a:gd name="connsiteY4438" fmla="*/ 1816277 h 4713722"/>
              <a:gd name="connsiteX4439" fmla="*/ 7871259 w 8420175"/>
              <a:gd name="connsiteY4439" fmla="*/ 1825250 h 4713722"/>
              <a:gd name="connsiteX4440" fmla="*/ 7874341 w 8420175"/>
              <a:gd name="connsiteY4440" fmla="*/ 1834066 h 4713722"/>
              <a:gd name="connsiteX4441" fmla="*/ 7883211 w 8420175"/>
              <a:gd name="connsiteY4441" fmla="*/ 1842269 h 4713722"/>
              <a:gd name="connsiteX4442" fmla="*/ 7939993 w 8420175"/>
              <a:gd name="connsiteY4442" fmla="*/ 1879767 h 4713722"/>
              <a:gd name="connsiteX4443" fmla="*/ 7944725 w 8420175"/>
              <a:gd name="connsiteY4443" fmla="*/ 1884455 h 4713722"/>
              <a:gd name="connsiteX4444" fmla="*/ 7949457 w 8420175"/>
              <a:gd name="connsiteY4444" fmla="*/ 1889141 h 4713722"/>
              <a:gd name="connsiteX4445" fmla="*/ 7906871 w 8420175"/>
              <a:gd name="connsiteY4445" fmla="*/ 1931327 h 4713722"/>
              <a:gd name="connsiteX4446" fmla="*/ 7906871 w 8420175"/>
              <a:gd name="connsiteY4446" fmla="*/ 1927183 h 4713722"/>
              <a:gd name="connsiteX4447" fmla="*/ 7905505 w 8420175"/>
              <a:gd name="connsiteY4447" fmla="*/ 1927262 h 4713722"/>
              <a:gd name="connsiteX4448" fmla="*/ 7905669 w 8420175"/>
              <a:gd name="connsiteY4448" fmla="*/ 1926717 h 4713722"/>
              <a:gd name="connsiteX4449" fmla="*/ 7898760 w 8420175"/>
              <a:gd name="connsiteY4449" fmla="*/ 1926717 h 4713722"/>
              <a:gd name="connsiteX4450" fmla="*/ 7898633 w 8420175"/>
              <a:gd name="connsiteY4450" fmla="*/ 1927216 h 4713722"/>
              <a:gd name="connsiteX4451" fmla="*/ 7905505 w 8420175"/>
              <a:gd name="connsiteY4451" fmla="*/ 1927216 h 4713722"/>
              <a:gd name="connsiteX4452" fmla="*/ 7905505 w 8420175"/>
              <a:gd name="connsiteY4452" fmla="*/ 1927262 h 4713722"/>
              <a:gd name="connsiteX4453" fmla="*/ 7905505 w 8420175"/>
              <a:gd name="connsiteY4453" fmla="*/ 1931711 h 4713722"/>
              <a:gd name="connsiteX4454" fmla="*/ 7896181 w 8420175"/>
              <a:gd name="connsiteY4454" fmla="*/ 1936206 h 4713722"/>
              <a:gd name="connsiteX4455" fmla="*/ 7885227 w 8420175"/>
              <a:gd name="connsiteY4455" fmla="*/ 1938848 h 4713722"/>
              <a:gd name="connsiteX4456" fmla="*/ 7878221 w 8420175"/>
              <a:gd name="connsiteY4456" fmla="*/ 1942355 h 4713722"/>
              <a:gd name="connsiteX4457" fmla="*/ 7877599 w 8420175"/>
              <a:gd name="connsiteY4457" fmla="*/ 1942666 h 4713722"/>
              <a:gd name="connsiteX4458" fmla="*/ 7873139 w 8420175"/>
              <a:gd name="connsiteY4458" fmla="*/ 1959136 h 4713722"/>
              <a:gd name="connsiteX4459" fmla="*/ 7882729 w 8420175"/>
              <a:gd name="connsiteY4459" fmla="*/ 1969762 h 4713722"/>
              <a:gd name="connsiteX4460" fmla="*/ 7911497 w 8420175"/>
              <a:gd name="connsiteY4460" fmla="*/ 1979206 h 4713722"/>
              <a:gd name="connsiteX4461" fmla="*/ 7903991 w 8420175"/>
              <a:gd name="connsiteY4461" fmla="*/ 1979206 h 4713722"/>
              <a:gd name="connsiteX4462" fmla="*/ 7904901 w 8420175"/>
              <a:gd name="connsiteY4462" fmla="*/ 1979424 h 4713722"/>
              <a:gd name="connsiteX4463" fmla="*/ 7911008 w 8420175"/>
              <a:gd name="connsiteY4463" fmla="*/ 1979424 h 4713722"/>
              <a:gd name="connsiteX4464" fmla="*/ 8086743 w 8420175"/>
              <a:gd name="connsiteY4464" fmla="*/ 2007982 h 4713722"/>
              <a:gd name="connsiteX4465" fmla="*/ 8089648 w 8420175"/>
              <a:gd name="connsiteY4465" fmla="*/ 2008629 h 4713722"/>
              <a:gd name="connsiteX4466" fmla="*/ 8133038 w 8420175"/>
              <a:gd name="connsiteY4466" fmla="*/ 2008629 h 4713722"/>
              <a:gd name="connsiteX4467" fmla="*/ 8134098 w 8420175"/>
              <a:gd name="connsiteY4467" fmla="*/ 2008629 h 4713722"/>
              <a:gd name="connsiteX4468" fmla="*/ 8133259 w 8420175"/>
              <a:gd name="connsiteY4468" fmla="*/ 2007963 h 4713722"/>
              <a:gd name="connsiteX4469" fmla="*/ 8133259 w 8420175"/>
              <a:gd name="connsiteY4469" fmla="*/ 2003300 h 4713722"/>
              <a:gd name="connsiteX4470" fmla="*/ 8162561 w 8420175"/>
              <a:gd name="connsiteY4470" fmla="*/ 1998639 h 4713722"/>
              <a:gd name="connsiteX4471" fmla="*/ 8177213 w 8420175"/>
              <a:gd name="connsiteY4471" fmla="*/ 2012624 h 4713722"/>
              <a:gd name="connsiteX4472" fmla="*/ 8167445 w 8420175"/>
              <a:gd name="connsiteY4472" fmla="*/ 2040594 h 4713722"/>
              <a:gd name="connsiteX4473" fmla="*/ 8162561 w 8420175"/>
              <a:gd name="connsiteY4473" fmla="*/ 2035933 h 4713722"/>
              <a:gd name="connsiteX4474" fmla="*/ 8162505 w 8420175"/>
              <a:gd name="connsiteY4474" fmla="*/ 2035370 h 4713722"/>
              <a:gd name="connsiteX4475" fmla="*/ 8161674 w 8420175"/>
              <a:gd name="connsiteY4475" fmla="*/ 2037019 h 4713722"/>
              <a:gd name="connsiteX4476" fmla="*/ 8156901 w 8420175"/>
              <a:gd name="connsiteY4476" fmla="*/ 2046483 h 4713722"/>
              <a:gd name="connsiteX4477" fmla="*/ 8156797 w 8420175"/>
              <a:gd name="connsiteY4477" fmla="*/ 2046587 h 4713722"/>
              <a:gd name="connsiteX4478" fmla="*/ 8157234 w 8420175"/>
              <a:gd name="connsiteY4478" fmla="*/ 2046587 h 4713722"/>
              <a:gd name="connsiteX4479" fmla="*/ 8157234 w 8420175"/>
              <a:gd name="connsiteY4479" fmla="*/ 2060373 h 4713722"/>
              <a:gd name="connsiteX4480" fmla="*/ 8157234 w 8420175"/>
              <a:gd name="connsiteY4480" fmla="*/ 2070312 h 4713722"/>
              <a:gd name="connsiteX4481" fmla="*/ 8157234 w 8420175"/>
              <a:gd name="connsiteY4481" fmla="*/ 2070562 h 4713722"/>
              <a:gd name="connsiteX4482" fmla="*/ 8157206 w 8420175"/>
              <a:gd name="connsiteY4482" fmla="*/ 2070399 h 4713722"/>
              <a:gd name="connsiteX4483" fmla="*/ 8152739 w 8420175"/>
              <a:gd name="connsiteY4483" fmla="*/ 2084547 h 4713722"/>
              <a:gd name="connsiteX4484" fmla="*/ 8152128 w 8420175"/>
              <a:gd name="connsiteY4484" fmla="*/ 2082973 h 4713722"/>
              <a:gd name="connsiteX4485" fmla="*/ 8152128 w 8420175"/>
              <a:gd name="connsiteY4485" fmla="*/ 2084337 h 4713722"/>
              <a:gd name="connsiteX4486" fmla="*/ 8147356 w 8420175"/>
              <a:gd name="connsiteY4486" fmla="*/ 2089069 h 4713722"/>
              <a:gd name="connsiteX4487" fmla="*/ 8146745 w 8420175"/>
              <a:gd name="connsiteY4487" fmla="*/ 2090038 h 4713722"/>
              <a:gd name="connsiteX4488" fmla="*/ 8139253 w 8420175"/>
              <a:gd name="connsiteY4488" fmla="*/ 2112517 h 4713722"/>
              <a:gd name="connsiteX4489" fmla="*/ 8139253 w 8420175"/>
              <a:gd name="connsiteY4489" fmla="*/ 2112916 h 4713722"/>
              <a:gd name="connsiteX4490" fmla="*/ 8131261 w 8420175"/>
              <a:gd name="connsiteY4490" fmla="*/ 2121308 h 4713722"/>
              <a:gd name="connsiteX4491" fmla="*/ 8124637 w 8420175"/>
              <a:gd name="connsiteY4491" fmla="*/ 2122301 h 4713722"/>
              <a:gd name="connsiteX4492" fmla="*/ 8122129 w 8420175"/>
              <a:gd name="connsiteY4492" fmla="*/ 2124426 h 4713722"/>
              <a:gd name="connsiteX4493" fmla="*/ 8117277 w 8420175"/>
              <a:gd name="connsiteY4493" fmla="*/ 2130897 h 4713722"/>
              <a:gd name="connsiteX4494" fmla="*/ 8110085 w 8420175"/>
              <a:gd name="connsiteY4494" fmla="*/ 2140487 h 4713722"/>
              <a:gd name="connsiteX4495" fmla="*/ 8081315 w 8420175"/>
              <a:gd name="connsiteY4495" fmla="*/ 2164461 h 4713722"/>
              <a:gd name="connsiteX4496" fmla="*/ 8081342 w 8420175"/>
              <a:gd name="connsiteY4496" fmla="*/ 2164353 h 4713722"/>
              <a:gd name="connsiteX4497" fmla="*/ 8080616 w 8420175"/>
              <a:gd name="connsiteY4497" fmla="*/ 2164315 h 4713722"/>
              <a:gd name="connsiteX4498" fmla="*/ 8080616 w 8420175"/>
              <a:gd name="connsiteY4498" fmla="*/ 2168856 h 4713722"/>
              <a:gd name="connsiteX4499" fmla="*/ 8075921 w 8420175"/>
              <a:gd name="connsiteY4499" fmla="*/ 2168856 h 4713722"/>
              <a:gd name="connsiteX4500" fmla="*/ 8071226 w 8420175"/>
              <a:gd name="connsiteY4500" fmla="*/ 2178446 h 4713722"/>
              <a:gd name="connsiteX4501" fmla="*/ 8085311 w 8420175"/>
              <a:gd name="connsiteY4501" fmla="*/ 2197625 h 4713722"/>
              <a:gd name="connsiteX4502" fmla="*/ 8057141 w 8420175"/>
              <a:gd name="connsiteY4502" fmla="*/ 2221599 h 4713722"/>
              <a:gd name="connsiteX4503" fmla="*/ 7991411 w 8420175"/>
              <a:gd name="connsiteY4503" fmla="*/ 2226394 h 4713722"/>
              <a:gd name="connsiteX4504" fmla="*/ 7991411 w 8420175"/>
              <a:gd name="connsiteY4504" fmla="*/ 2226512 h 4713722"/>
              <a:gd name="connsiteX4505" fmla="*/ 7920579 w 8420175"/>
              <a:gd name="connsiteY4505" fmla="*/ 2235915 h 4713722"/>
              <a:gd name="connsiteX4506" fmla="*/ 7918447 w 8420175"/>
              <a:gd name="connsiteY4506" fmla="*/ 2236532 h 4713722"/>
              <a:gd name="connsiteX4507" fmla="*/ 7919489 w 8420175"/>
              <a:gd name="connsiteY4507" fmla="*/ 2236384 h 4713722"/>
              <a:gd name="connsiteX4508" fmla="*/ 7905503 w 8420175"/>
              <a:gd name="connsiteY4508" fmla="*/ 2241379 h 4713722"/>
              <a:gd name="connsiteX4509" fmla="*/ 7893867 w 8420175"/>
              <a:gd name="connsiteY4509" fmla="*/ 2240547 h 4713722"/>
              <a:gd name="connsiteX4510" fmla="*/ 7892245 w 8420175"/>
              <a:gd name="connsiteY4510" fmla="*/ 2240615 h 4713722"/>
              <a:gd name="connsiteX4511" fmla="*/ 7891457 w 8420175"/>
              <a:gd name="connsiteY4511" fmla="*/ 2241185 h 4713722"/>
              <a:gd name="connsiteX4512" fmla="*/ 7891519 w 8420175"/>
              <a:gd name="connsiteY4512" fmla="*/ 2241179 h 4713722"/>
              <a:gd name="connsiteX4513" fmla="*/ 7881929 w 8420175"/>
              <a:gd name="connsiteY4513" fmla="*/ 2255563 h 4713722"/>
              <a:gd name="connsiteX4514" fmla="*/ 7867545 w 8420175"/>
              <a:gd name="connsiteY4514" fmla="*/ 2269948 h 4713722"/>
              <a:gd name="connsiteX4515" fmla="*/ 7857955 w 8420175"/>
              <a:gd name="connsiteY4515" fmla="*/ 2269948 h 4713722"/>
              <a:gd name="connsiteX4516" fmla="*/ 7850163 w 8420175"/>
              <a:gd name="connsiteY4516" fmla="*/ 2275342 h 4713722"/>
              <a:gd name="connsiteX4517" fmla="*/ 7850929 w 8420175"/>
              <a:gd name="connsiteY4517" fmla="*/ 2277637 h 4713722"/>
              <a:gd name="connsiteX4518" fmla="*/ 7854467 w 8420175"/>
              <a:gd name="connsiteY4518" fmla="*/ 2282923 h 4713722"/>
              <a:gd name="connsiteX4519" fmla="*/ 7854467 w 8420175"/>
              <a:gd name="connsiteY4519" fmla="*/ 2284333 h 4713722"/>
              <a:gd name="connsiteX4520" fmla="*/ 7891520 w 8420175"/>
              <a:gd name="connsiteY4520" fmla="*/ 2284333 h 4713722"/>
              <a:gd name="connsiteX4521" fmla="*/ 7889661 w 8420175"/>
              <a:gd name="connsiteY4521" fmla="*/ 2284872 h 4713722"/>
              <a:gd name="connsiteX4522" fmla="*/ 7892064 w 8420175"/>
              <a:gd name="connsiteY4522" fmla="*/ 2284333 h 4713722"/>
              <a:gd name="connsiteX4523" fmla="*/ 7896787 w 8420175"/>
              <a:gd name="connsiteY4523" fmla="*/ 2284333 h 4713722"/>
              <a:gd name="connsiteX4524" fmla="*/ 7901509 w 8420175"/>
              <a:gd name="connsiteY4524" fmla="*/ 2288728 h 4713722"/>
              <a:gd name="connsiteX4525" fmla="*/ 7901509 w 8420175"/>
              <a:gd name="connsiteY4525" fmla="*/ 2292323 h 4713722"/>
              <a:gd name="connsiteX4526" fmla="*/ 7901509 w 8420175"/>
              <a:gd name="connsiteY4526" fmla="*/ 2293123 h 4713722"/>
              <a:gd name="connsiteX4527" fmla="*/ 7901483 w 8420175"/>
              <a:gd name="connsiteY4527" fmla="*/ 2293220 h 4713722"/>
              <a:gd name="connsiteX4528" fmla="*/ 7901555 w 8420175"/>
              <a:gd name="connsiteY4528" fmla="*/ 2293167 h 4713722"/>
              <a:gd name="connsiteX4529" fmla="*/ 7901509 w 8420175"/>
              <a:gd name="connsiteY4529" fmla="*/ 2293123 h 4713722"/>
              <a:gd name="connsiteX4530" fmla="*/ 7901893 w 8420175"/>
              <a:gd name="connsiteY4530" fmla="*/ 2292769 h 4713722"/>
              <a:gd name="connsiteX4531" fmla="*/ 7901509 w 8420175"/>
              <a:gd name="connsiteY4531" fmla="*/ 2292323 h 4713722"/>
              <a:gd name="connsiteX4532" fmla="*/ 7902134 w 8420175"/>
              <a:gd name="connsiteY4532" fmla="*/ 2292547 h 4713722"/>
              <a:gd name="connsiteX4533" fmla="*/ 7906197 w 8420175"/>
              <a:gd name="connsiteY4533" fmla="*/ 2288799 h 4713722"/>
              <a:gd name="connsiteX4534" fmla="*/ 7901909 w 8420175"/>
              <a:gd name="connsiteY4534" fmla="*/ 2287662 h 4713722"/>
              <a:gd name="connsiteX4535" fmla="*/ 7897513 w 8420175"/>
              <a:gd name="connsiteY4535" fmla="*/ 2283000 h 4713722"/>
              <a:gd name="connsiteX4536" fmla="*/ 7908502 w 8420175"/>
              <a:gd name="connsiteY4536" fmla="*/ 2284166 h 4713722"/>
              <a:gd name="connsiteX4537" fmla="*/ 7913210 w 8420175"/>
              <a:gd name="connsiteY4537" fmla="*/ 2287661 h 4713722"/>
              <a:gd name="connsiteX4538" fmla="*/ 7913419 w 8420175"/>
              <a:gd name="connsiteY4538" fmla="*/ 2287630 h 4713722"/>
              <a:gd name="connsiteX4539" fmla="*/ 7920565 w 8420175"/>
              <a:gd name="connsiteY4539" fmla="*/ 2293123 h 4713722"/>
              <a:gd name="connsiteX4540" fmla="*/ 7928307 w 8420175"/>
              <a:gd name="connsiteY4540" fmla="*/ 2294223 h 4713722"/>
              <a:gd name="connsiteX4541" fmla="*/ 7939469 w 8420175"/>
              <a:gd name="connsiteY4541" fmla="*/ 2288803 h 4713722"/>
              <a:gd name="connsiteX4542" fmla="*/ 7939469 w 8420175"/>
              <a:gd name="connsiteY4542" fmla="*/ 2284331 h 4713722"/>
              <a:gd name="connsiteX4543" fmla="*/ 7940552 w 8420175"/>
              <a:gd name="connsiteY4543" fmla="*/ 2284331 h 4713722"/>
              <a:gd name="connsiteX4544" fmla="*/ 7939469 w 8420175"/>
              <a:gd name="connsiteY4544" fmla="*/ 2283333 h 4713722"/>
              <a:gd name="connsiteX4545" fmla="*/ 7982173 w 8420175"/>
              <a:gd name="connsiteY4545" fmla="*/ 2278338 h 4713722"/>
              <a:gd name="connsiteX4546" fmla="*/ 8077071 w 8420175"/>
              <a:gd name="connsiteY4546" fmla="*/ 2268348 h 4713722"/>
              <a:gd name="connsiteX4547" fmla="*/ 8091305 w 8420175"/>
              <a:gd name="connsiteY4547" fmla="*/ 2268348 h 4713722"/>
              <a:gd name="connsiteX4548" fmla="*/ 8091305 w 8420175"/>
              <a:gd name="connsiteY4548" fmla="*/ 2269506 h 4713722"/>
              <a:gd name="connsiteX4549" fmla="*/ 8110208 w 8420175"/>
              <a:gd name="connsiteY4549" fmla="*/ 2264378 h 4713722"/>
              <a:gd name="connsiteX4550" fmla="*/ 8129265 w 8420175"/>
              <a:gd name="connsiteY4550" fmla="*/ 2269548 h 4713722"/>
              <a:gd name="connsiteX4551" fmla="*/ 8072096 w 8420175"/>
              <a:gd name="connsiteY4551" fmla="*/ 2306308 h 4713722"/>
              <a:gd name="connsiteX4552" fmla="*/ 8069795 w 8420175"/>
              <a:gd name="connsiteY4552" fmla="*/ 2304089 h 4713722"/>
              <a:gd name="connsiteX4553" fmla="*/ 8071627 w 8420175"/>
              <a:gd name="connsiteY4553" fmla="*/ 2307781 h 4713722"/>
              <a:gd name="connsiteX4554" fmla="*/ 8071627 w 8420175"/>
              <a:gd name="connsiteY4554" fmla="*/ 2312513 h 4713722"/>
              <a:gd name="connsiteX4555" fmla="*/ 8057541 w 8420175"/>
              <a:gd name="connsiteY4555" fmla="*/ 2326707 h 4713722"/>
              <a:gd name="connsiteX4556" fmla="*/ 8071627 w 8420175"/>
              <a:gd name="connsiteY4556" fmla="*/ 2340903 h 4713722"/>
              <a:gd name="connsiteX4557" fmla="*/ 8123271 w 8420175"/>
              <a:gd name="connsiteY4557" fmla="*/ 2331439 h 4713722"/>
              <a:gd name="connsiteX4558" fmla="*/ 8066931 w 8420175"/>
              <a:gd name="connsiteY4558" fmla="*/ 2383489 h 4713722"/>
              <a:gd name="connsiteX4559" fmla="*/ 8052846 w 8420175"/>
              <a:gd name="connsiteY4559" fmla="*/ 2383489 h 4713722"/>
              <a:gd name="connsiteX4560" fmla="*/ 8052846 w 8420175"/>
              <a:gd name="connsiteY4560" fmla="*/ 2383426 h 4713722"/>
              <a:gd name="connsiteX4561" fmla="*/ 8043756 w 8420175"/>
              <a:gd name="connsiteY4561" fmla="*/ 2383426 h 4713722"/>
              <a:gd name="connsiteX4562" fmla="*/ 8036563 w 8420175"/>
              <a:gd name="connsiteY4562" fmla="*/ 2385224 h 4713722"/>
              <a:gd name="connsiteX4563" fmla="*/ 8035155 w 8420175"/>
              <a:gd name="connsiteY4563" fmla="*/ 2384872 h 4713722"/>
              <a:gd name="connsiteX4564" fmla="*/ 7988257 w 8420175"/>
              <a:gd name="connsiteY4564" fmla="*/ 2400002 h 4713722"/>
              <a:gd name="connsiteX4565" fmla="*/ 7982289 w 8420175"/>
              <a:gd name="connsiteY4565" fmla="*/ 2402778 h 4713722"/>
              <a:gd name="connsiteX4566" fmla="*/ 7981423 w 8420175"/>
              <a:gd name="connsiteY4566" fmla="*/ 2403124 h 4713722"/>
              <a:gd name="connsiteX4567" fmla="*/ 7981423 w 8420175"/>
              <a:gd name="connsiteY4567" fmla="*/ 2406201 h 4713722"/>
              <a:gd name="connsiteX4568" fmla="*/ 7981423 w 8420175"/>
              <a:gd name="connsiteY4568" fmla="*/ 2407430 h 4713722"/>
              <a:gd name="connsiteX4569" fmla="*/ 7981423 w 8420175"/>
              <a:gd name="connsiteY4569" fmla="*/ 2410996 h 4713722"/>
              <a:gd name="connsiteX4570" fmla="*/ 7967188 w 8420175"/>
              <a:gd name="connsiteY4570" fmla="*/ 2444560 h 4713722"/>
              <a:gd name="connsiteX4571" fmla="*/ 7952953 w 8420175"/>
              <a:gd name="connsiteY4571" fmla="*/ 2463739 h 4713722"/>
              <a:gd name="connsiteX4572" fmla="*/ 7967188 w 8420175"/>
              <a:gd name="connsiteY4572" fmla="*/ 2478124 h 4713722"/>
              <a:gd name="connsiteX4573" fmla="*/ 7975491 w 8420175"/>
              <a:gd name="connsiteY4573" fmla="*/ 2490707 h 4713722"/>
              <a:gd name="connsiteX4574" fmla="*/ 7976628 w 8420175"/>
              <a:gd name="connsiteY4574" fmla="*/ 2491610 h 4713722"/>
              <a:gd name="connsiteX4575" fmla="*/ 7981423 w 8420175"/>
              <a:gd name="connsiteY4575" fmla="*/ 2496105 h 4713722"/>
              <a:gd name="connsiteX4576" fmla="*/ 7978790 w 8420175"/>
              <a:gd name="connsiteY4576" fmla="*/ 2496105 h 4713722"/>
              <a:gd name="connsiteX4577" fmla="*/ 7982011 w 8420175"/>
              <a:gd name="connsiteY4577" fmla="*/ 2497195 h 4713722"/>
              <a:gd name="connsiteX4578" fmla="*/ 7991491 w 8420175"/>
              <a:gd name="connsiteY4578" fmla="*/ 2497195 h 4713722"/>
              <a:gd name="connsiteX4579" fmla="*/ 7998693 w 8420175"/>
              <a:gd name="connsiteY4579" fmla="*/ 2495106 h 4713722"/>
              <a:gd name="connsiteX4580" fmla="*/ 7991411 w 8420175"/>
              <a:gd name="connsiteY4580" fmla="*/ 2496105 h 4713722"/>
              <a:gd name="connsiteX4581" fmla="*/ 7991411 w 8420175"/>
              <a:gd name="connsiteY4581" fmla="*/ 2491443 h 4713722"/>
              <a:gd name="connsiteX4582" fmla="*/ 8025375 w 8420175"/>
              <a:gd name="connsiteY4582" fmla="*/ 2486781 h 4713722"/>
              <a:gd name="connsiteX4583" fmla="*/ 8025375 w 8420175"/>
              <a:gd name="connsiteY4583" fmla="*/ 2487569 h 4713722"/>
              <a:gd name="connsiteX4584" fmla="*/ 8048013 w 8420175"/>
              <a:gd name="connsiteY4584" fmla="*/ 2487569 h 4713722"/>
              <a:gd name="connsiteX4585" fmla="*/ 8047351 w 8420175"/>
              <a:gd name="connsiteY4585" fmla="*/ 2486914 h 4713722"/>
              <a:gd name="connsiteX4586" fmla="*/ 8052203 w 8420175"/>
              <a:gd name="connsiteY4586" fmla="*/ 2486914 h 4713722"/>
              <a:gd name="connsiteX4587" fmla="*/ 8066760 w 8420175"/>
              <a:gd name="connsiteY4587" fmla="*/ 2486914 h 4713722"/>
              <a:gd name="connsiteX4588" fmla="*/ 8068337 w 8420175"/>
              <a:gd name="connsiteY4588" fmla="*/ 2487434 h 4713722"/>
              <a:gd name="connsiteX4589" fmla="*/ 8067330 w 8420175"/>
              <a:gd name="connsiteY4589" fmla="*/ 2486781 h 4713722"/>
              <a:gd name="connsiteX4590" fmla="*/ 8081715 w 8420175"/>
              <a:gd name="connsiteY4590" fmla="*/ 2482119 h 4713722"/>
              <a:gd name="connsiteX4591" fmla="*/ 8091304 w 8420175"/>
              <a:gd name="connsiteY4591" fmla="*/ 2482119 h 4713722"/>
              <a:gd name="connsiteX4592" fmla="*/ 8081715 w 8420175"/>
              <a:gd name="connsiteY4592" fmla="*/ 2496105 h 4713722"/>
              <a:gd name="connsiteX4593" fmla="*/ 8081114 w 8420175"/>
              <a:gd name="connsiteY4593" fmla="*/ 2495716 h 4713722"/>
              <a:gd name="connsiteX4594" fmla="*/ 8081315 w 8420175"/>
              <a:gd name="connsiteY4594" fmla="*/ 2496504 h 4713722"/>
              <a:gd name="connsiteX4595" fmla="*/ 8076464 w 8420175"/>
              <a:gd name="connsiteY4595" fmla="*/ 2501299 h 4713722"/>
              <a:gd name="connsiteX4596" fmla="*/ 8066485 w 8420175"/>
              <a:gd name="connsiteY4596" fmla="*/ 2504586 h 4713722"/>
              <a:gd name="connsiteX4597" fmla="*/ 8066121 w 8420175"/>
              <a:gd name="connsiteY4597" fmla="*/ 2505699 h 4713722"/>
              <a:gd name="connsiteX4598" fmla="*/ 8077321 w 8420175"/>
              <a:gd name="connsiteY4598" fmla="*/ 2502098 h 4713722"/>
              <a:gd name="connsiteX4599" fmla="*/ 8063335 w 8420175"/>
              <a:gd name="connsiteY4599" fmla="*/ 2515584 h 4713722"/>
              <a:gd name="connsiteX4600" fmla="*/ 8063335 w 8420175"/>
              <a:gd name="connsiteY4600" fmla="*/ 2514182 h 4713722"/>
              <a:gd name="connsiteX4601" fmla="*/ 8062591 w 8420175"/>
              <a:gd name="connsiteY4601" fmla="*/ 2516447 h 4713722"/>
              <a:gd name="connsiteX4602" fmla="*/ 8057851 w 8420175"/>
              <a:gd name="connsiteY4602" fmla="*/ 2521261 h 4713722"/>
              <a:gd name="connsiteX4603" fmla="*/ 8055207 w 8420175"/>
              <a:gd name="connsiteY4603" fmla="*/ 2522156 h 4713722"/>
              <a:gd name="connsiteX4604" fmla="*/ 8048352 w 8420175"/>
              <a:gd name="connsiteY4604" fmla="*/ 2528821 h 4713722"/>
              <a:gd name="connsiteX4605" fmla="*/ 8039361 w 8420175"/>
              <a:gd name="connsiteY4605" fmla="*/ 2534065 h 4713722"/>
              <a:gd name="connsiteX4606" fmla="*/ 8039361 w 8420175"/>
              <a:gd name="connsiteY4606" fmla="*/ 2529685 h 4713722"/>
              <a:gd name="connsiteX4607" fmla="*/ 8038616 w 8420175"/>
              <a:gd name="connsiteY4607" fmla="*/ 2530426 h 4713722"/>
              <a:gd name="connsiteX4608" fmla="*/ 8038562 w 8420175"/>
              <a:gd name="connsiteY4608" fmla="*/ 2530426 h 4713722"/>
              <a:gd name="connsiteX4609" fmla="*/ 8038562 w 8420175"/>
              <a:gd name="connsiteY4609" fmla="*/ 2535547 h 4713722"/>
              <a:gd name="connsiteX4610" fmla="*/ 8038562 w 8420175"/>
              <a:gd name="connsiteY4610" fmla="*/ 2540285 h 4713722"/>
              <a:gd name="connsiteX4611" fmla="*/ 8038189 w 8420175"/>
              <a:gd name="connsiteY4611" fmla="*/ 2542105 h 4713722"/>
              <a:gd name="connsiteX4612" fmla="*/ 8039455 w 8420175"/>
              <a:gd name="connsiteY4612" fmla="*/ 2540058 h 4713722"/>
              <a:gd name="connsiteX4613" fmla="*/ 8034699 w 8420175"/>
              <a:gd name="connsiteY4613" fmla="*/ 2563921 h 4713722"/>
              <a:gd name="connsiteX4614" fmla="*/ 8010915 w 8420175"/>
              <a:gd name="connsiteY4614" fmla="*/ 2587785 h 4713722"/>
              <a:gd name="connsiteX4615" fmla="*/ 8034699 w 8420175"/>
              <a:gd name="connsiteY4615" fmla="*/ 2606876 h 4713722"/>
              <a:gd name="connsiteX4616" fmla="*/ 8044213 w 8420175"/>
              <a:gd name="connsiteY4616" fmla="*/ 2611648 h 4713722"/>
              <a:gd name="connsiteX4617" fmla="*/ 8087024 w 8420175"/>
              <a:gd name="connsiteY4617" fmla="*/ 2611648 h 4713722"/>
              <a:gd name="connsiteX4618" fmla="*/ 8096537 w 8420175"/>
              <a:gd name="connsiteY4618" fmla="*/ 2625966 h 4713722"/>
              <a:gd name="connsiteX4619" fmla="*/ 8094997 w 8420175"/>
              <a:gd name="connsiteY4619" fmla="*/ 2625708 h 4713722"/>
              <a:gd name="connsiteX4620" fmla="*/ 8088738 w 8420175"/>
              <a:gd name="connsiteY4620" fmla="*/ 2642066 h 4713722"/>
              <a:gd name="connsiteX4621" fmla="*/ 8088663 w 8420175"/>
              <a:gd name="connsiteY4621" fmla="*/ 2642591 h 4713722"/>
              <a:gd name="connsiteX4622" fmla="*/ 8095301 w 8420175"/>
              <a:gd name="connsiteY4622" fmla="*/ 2625965 h 4713722"/>
              <a:gd name="connsiteX4623" fmla="*/ 8085924 w 8420175"/>
              <a:gd name="connsiteY4623" fmla="*/ 2661594 h 4713722"/>
              <a:gd name="connsiteX4624" fmla="*/ 8085755 w 8420175"/>
              <a:gd name="connsiteY4624" fmla="*/ 2662768 h 4713722"/>
              <a:gd name="connsiteX4625" fmla="*/ 8085755 w 8420175"/>
              <a:gd name="connsiteY4625" fmla="*/ 2667500 h 4713722"/>
              <a:gd name="connsiteX4626" fmla="*/ 8085387 w 8420175"/>
              <a:gd name="connsiteY4626" fmla="*/ 2671152 h 4713722"/>
              <a:gd name="connsiteX4627" fmla="*/ 8086644 w 8420175"/>
              <a:gd name="connsiteY4627" fmla="*/ 2667920 h 4713722"/>
              <a:gd name="connsiteX4628" fmla="*/ 8077320 w 8420175"/>
              <a:gd name="connsiteY4628" fmla="*/ 2691895 h 4713722"/>
              <a:gd name="connsiteX4629" fmla="*/ 8079319 w 8420175"/>
              <a:gd name="connsiteY4629" fmla="*/ 2686756 h 4713722"/>
              <a:gd name="connsiteX4630" fmla="*/ 8076210 w 8420175"/>
              <a:gd name="connsiteY4630" fmla="*/ 2691158 h 4713722"/>
              <a:gd name="connsiteX4631" fmla="*/ 8073983 w 8420175"/>
              <a:gd name="connsiteY4631" fmla="*/ 2691895 h 4713722"/>
              <a:gd name="connsiteX4632" fmla="*/ 8077320 w 8420175"/>
              <a:gd name="connsiteY4632" fmla="*/ 2691895 h 4713722"/>
              <a:gd name="connsiteX4633" fmla="*/ 8077321 w 8420175"/>
              <a:gd name="connsiteY4633" fmla="*/ 2691895 h 4713722"/>
              <a:gd name="connsiteX4634" fmla="*/ 8077195 w 8420175"/>
              <a:gd name="connsiteY4634" fmla="*/ 2692165 h 4713722"/>
              <a:gd name="connsiteX4635" fmla="*/ 8077320 w 8420175"/>
              <a:gd name="connsiteY4635" fmla="*/ 2692105 h 4713722"/>
              <a:gd name="connsiteX4636" fmla="*/ 8077320 w 8420175"/>
              <a:gd name="connsiteY4636" fmla="*/ 2701569 h 4713722"/>
              <a:gd name="connsiteX4637" fmla="*/ 8077320 w 8420175"/>
              <a:gd name="connsiteY4637" fmla="*/ 2706299 h 4713722"/>
              <a:gd name="connsiteX4638" fmla="*/ 8038504 w 8420175"/>
              <a:gd name="connsiteY4638" fmla="*/ 2734691 h 4713722"/>
              <a:gd name="connsiteX4639" fmla="*/ 8048209 w 8420175"/>
              <a:gd name="connsiteY4639" fmla="*/ 2753617 h 4713722"/>
              <a:gd name="connsiteX4640" fmla="*/ 8043357 w 8420175"/>
              <a:gd name="connsiteY4640" fmla="*/ 2767813 h 4713722"/>
              <a:gd name="connsiteX4641" fmla="*/ 8043264 w 8420175"/>
              <a:gd name="connsiteY4641" fmla="*/ 2767692 h 4713722"/>
              <a:gd name="connsiteX4642" fmla="*/ 8043357 w 8420175"/>
              <a:gd name="connsiteY4642" fmla="*/ 2768129 h 4713722"/>
              <a:gd name="connsiteX4643" fmla="*/ 7968143 w 8420175"/>
              <a:gd name="connsiteY4643" fmla="*/ 2791787 h 4713722"/>
              <a:gd name="connsiteX4644" fmla="*/ 7967193 w 8420175"/>
              <a:gd name="connsiteY4644" fmla="*/ 2791787 h 4713722"/>
              <a:gd name="connsiteX4645" fmla="*/ 7962684 w 8420175"/>
              <a:gd name="connsiteY4645" fmla="*/ 2814378 h 4713722"/>
              <a:gd name="connsiteX4646" fmla="*/ 7962684 w 8420175"/>
              <a:gd name="connsiteY4646" fmla="*/ 2819142 h 4713722"/>
              <a:gd name="connsiteX4647" fmla="*/ 7900869 w 8420175"/>
              <a:gd name="connsiteY4647" fmla="*/ 2838198 h 4713722"/>
              <a:gd name="connsiteX4648" fmla="*/ 7877095 w 8420175"/>
              <a:gd name="connsiteY4648" fmla="*/ 2852490 h 4713722"/>
              <a:gd name="connsiteX4649" fmla="*/ 7834301 w 8420175"/>
              <a:gd name="connsiteY4649" fmla="*/ 2871548 h 4713722"/>
              <a:gd name="connsiteX4650" fmla="*/ 7824791 w 8420175"/>
              <a:gd name="connsiteY4650" fmla="*/ 2881076 h 4713722"/>
              <a:gd name="connsiteX4651" fmla="*/ 7791507 w 8420175"/>
              <a:gd name="connsiteY4651" fmla="*/ 2904897 h 4713722"/>
              <a:gd name="connsiteX4652" fmla="*/ 7762978 w 8420175"/>
              <a:gd name="connsiteY4652" fmla="*/ 2900132 h 4713722"/>
              <a:gd name="connsiteX4653" fmla="*/ 7739204 w 8420175"/>
              <a:gd name="connsiteY4653" fmla="*/ 2904897 h 4713722"/>
              <a:gd name="connsiteX4654" fmla="*/ 7729693 w 8420175"/>
              <a:gd name="connsiteY4654" fmla="*/ 2904897 h 4713722"/>
              <a:gd name="connsiteX4655" fmla="*/ 7729693 w 8420175"/>
              <a:gd name="connsiteY4655" fmla="*/ 2905794 h 4713722"/>
              <a:gd name="connsiteX4656" fmla="*/ 7725515 w 8420175"/>
              <a:gd name="connsiteY4656" fmla="*/ 2907332 h 4713722"/>
              <a:gd name="connsiteX4657" fmla="*/ 7703145 w 8420175"/>
              <a:gd name="connsiteY4657" fmla="*/ 2922671 h 4713722"/>
              <a:gd name="connsiteX4658" fmla="*/ 7701279 w 8420175"/>
              <a:gd name="connsiteY4658" fmla="*/ 2924612 h 4713722"/>
              <a:gd name="connsiteX4659" fmla="*/ 7658659 w 8420175"/>
              <a:gd name="connsiteY4659" fmla="*/ 2915204 h 4713722"/>
              <a:gd name="connsiteX4660" fmla="*/ 7634981 w 8420175"/>
              <a:gd name="connsiteY4660" fmla="*/ 2962250 h 4713722"/>
              <a:gd name="connsiteX4661" fmla="*/ 7625509 w 8420175"/>
              <a:gd name="connsiteY4661" fmla="*/ 3014001 h 4713722"/>
              <a:gd name="connsiteX4662" fmla="*/ 7611302 w 8420175"/>
              <a:gd name="connsiteY4662" fmla="*/ 3032820 h 4713722"/>
              <a:gd name="connsiteX4663" fmla="*/ 7602231 w 8420175"/>
              <a:gd name="connsiteY4663" fmla="*/ 3037325 h 4713722"/>
              <a:gd name="connsiteX4664" fmla="*/ 7602231 w 8420175"/>
              <a:gd name="connsiteY4664" fmla="*/ 3043948 h 4713722"/>
              <a:gd name="connsiteX4665" fmla="*/ 7601063 w 8420175"/>
              <a:gd name="connsiteY4665" fmla="*/ 3047841 h 4713722"/>
              <a:gd name="connsiteX4666" fmla="*/ 7597171 w 8420175"/>
              <a:gd name="connsiteY4666" fmla="*/ 3069739 h 4713722"/>
              <a:gd name="connsiteX4667" fmla="*/ 7593841 w 8420175"/>
              <a:gd name="connsiteY4667" fmla="*/ 3090962 h 4713722"/>
              <a:gd name="connsiteX4668" fmla="*/ 7593841 w 8420175"/>
              <a:gd name="connsiteY4668" fmla="*/ 3099706 h 4713722"/>
              <a:gd name="connsiteX4669" fmla="*/ 7568867 w 8420175"/>
              <a:gd name="connsiteY4669" fmla="*/ 3123431 h 4713722"/>
              <a:gd name="connsiteX4670" fmla="*/ 7564667 w 8420175"/>
              <a:gd name="connsiteY4670" fmla="*/ 3123431 h 4713722"/>
              <a:gd name="connsiteX4671" fmla="*/ 7564372 w 8420175"/>
              <a:gd name="connsiteY4671" fmla="*/ 3123802 h 4713722"/>
              <a:gd name="connsiteX4672" fmla="*/ 7563549 w 8420175"/>
              <a:gd name="connsiteY4672" fmla="*/ 3125465 h 4713722"/>
              <a:gd name="connsiteX4673" fmla="*/ 7564981 w 8420175"/>
              <a:gd name="connsiteY4673" fmla="*/ 3124097 h 4713722"/>
              <a:gd name="connsiteX4674" fmla="*/ 7569865 w 8420175"/>
              <a:gd name="connsiteY4674" fmla="*/ 3124097 h 4713722"/>
              <a:gd name="connsiteX4675" fmla="*/ 7569865 w 8420175"/>
              <a:gd name="connsiteY4675" fmla="*/ 3128759 h 4713722"/>
              <a:gd name="connsiteX4676" fmla="*/ 7555214 w 8420175"/>
              <a:gd name="connsiteY4676" fmla="*/ 3180038 h 4713722"/>
              <a:gd name="connsiteX4677" fmla="*/ 7543005 w 8420175"/>
              <a:gd name="connsiteY4677" fmla="*/ 3185865 h 4713722"/>
              <a:gd name="connsiteX4678" fmla="*/ 7532517 w 8420175"/>
              <a:gd name="connsiteY4678" fmla="*/ 3184863 h 4713722"/>
              <a:gd name="connsiteX4679" fmla="*/ 7531738 w 8420175"/>
              <a:gd name="connsiteY4679" fmla="*/ 3185994 h 4713722"/>
              <a:gd name="connsiteX4680" fmla="*/ 7526911 w 8420175"/>
              <a:gd name="connsiteY4680" fmla="*/ 3204011 h 4713722"/>
              <a:gd name="connsiteX4681" fmla="*/ 7525151 w 8420175"/>
              <a:gd name="connsiteY4681" fmla="*/ 3207298 h 4713722"/>
              <a:gd name="connsiteX4682" fmla="*/ 7525556 w 8420175"/>
              <a:gd name="connsiteY4682" fmla="*/ 3208526 h 4713722"/>
              <a:gd name="connsiteX4683" fmla="*/ 7527245 w 8420175"/>
              <a:gd name="connsiteY4683" fmla="*/ 3205342 h 4713722"/>
              <a:gd name="connsiteX4684" fmla="*/ 7531907 w 8420175"/>
              <a:gd name="connsiteY4684" fmla="*/ 3218529 h 4713722"/>
              <a:gd name="connsiteX4685" fmla="*/ 7527245 w 8420175"/>
              <a:gd name="connsiteY4685" fmla="*/ 3227319 h 4713722"/>
              <a:gd name="connsiteX4686" fmla="*/ 7524697 w 8420175"/>
              <a:gd name="connsiteY4686" fmla="*/ 3227319 h 4713722"/>
              <a:gd name="connsiteX4687" fmla="*/ 7526198 w 8420175"/>
              <a:gd name="connsiteY4687" fmla="*/ 3228068 h 4713722"/>
              <a:gd name="connsiteX4688" fmla="*/ 7526198 w 8420175"/>
              <a:gd name="connsiteY4688" fmla="*/ 3266028 h 4713722"/>
              <a:gd name="connsiteX4689" fmla="*/ 7530955 w 8420175"/>
              <a:gd name="connsiteY4689" fmla="*/ 3280263 h 4713722"/>
              <a:gd name="connsiteX4690" fmla="*/ 7535713 w 8420175"/>
              <a:gd name="connsiteY4690" fmla="*/ 3285007 h 4713722"/>
              <a:gd name="connsiteX4691" fmla="*/ 7569009 w 8420175"/>
              <a:gd name="connsiteY4691" fmla="*/ 3332456 h 4713722"/>
              <a:gd name="connsiteX4692" fmla="*/ 7588037 w 8420175"/>
              <a:gd name="connsiteY4692" fmla="*/ 3370416 h 4713722"/>
              <a:gd name="connsiteX4693" fmla="*/ 7611821 w 8420175"/>
              <a:gd name="connsiteY4693" fmla="*/ 3389395 h 4713722"/>
              <a:gd name="connsiteX4694" fmla="*/ 7610097 w 8420175"/>
              <a:gd name="connsiteY4694" fmla="*/ 3389969 h 4713722"/>
              <a:gd name="connsiteX4695" fmla="*/ 7611638 w 8420175"/>
              <a:gd name="connsiteY4695" fmla="*/ 3390344 h 4713722"/>
              <a:gd name="connsiteX4696" fmla="*/ 7625805 w 8420175"/>
              <a:gd name="connsiteY4696" fmla="*/ 3404130 h 4713722"/>
              <a:gd name="connsiteX4697" fmla="*/ 7611638 w 8420175"/>
              <a:gd name="connsiteY4697" fmla="*/ 3417915 h 4713722"/>
              <a:gd name="connsiteX4698" fmla="*/ 7592749 w 8420175"/>
              <a:gd name="connsiteY4698" fmla="*/ 3417915 h 4713722"/>
              <a:gd name="connsiteX4699" fmla="*/ 7592707 w 8420175"/>
              <a:gd name="connsiteY4699" fmla="*/ 3417872 h 4713722"/>
              <a:gd name="connsiteX4700" fmla="*/ 7579117 w 8420175"/>
              <a:gd name="connsiteY4700" fmla="*/ 3419051 h 4713722"/>
              <a:gd name="connsiteX4701" fmla="*/ 7583279 w 8420175"/>
              <a:gd name="connsiteY4701" fmla="*/ 3441590 h 4713722"/>
              <a:gd name="connsiteX4702" fmla="*/ 7583279 w 8420175"/>
              <a:gd name="connsiteY4702" fmla="*/ 3451079 h 4713722"/>
              <a:gd name="connsiteX4703" fmla="*/ 7582421 w 8420175"/>
              <a:gd name="connsiteY4703" fmla="*/ 3451079 h 4713722"/>
              <a:gd name="connsiteX4704" fmla="*/ 7583851 w 8420175"/>
              <a:gd name="connsiteY4704" fmla="*/ 3451773 h 4713722"/>
              <a:gd name="connsiteX4705" fmla="*/ 7569367 w 8420175"/>
              <a:gd name="connsiteY4705" fmla="*/ 3517443 h 4713722"/>
              <a:gd name="connsiteX4706" fmla="*/ 7559709 w 8420175"/>
              <a:gd name="connsiteY4706" fmla="*/ 3526824 h 4713722"/>
              <a:gd name="connsiteX4707" fmla="*/ 7554881 w 8420175"/>
              <a:gd name="connsiteY4707" fmla="*/ 3531514 h 4713722"/>
              <a:gd name="connsiteX4708" fmla="*/ 7530741 w 8420175"/>
              <a:gd name="connsiteY4708" fmla="*/ 3554967 h 4713722"/>
              <a:gd name="connsiteX4709" fmla="*/ 7530526 w 8420175"/>
              <a:gd name="connsiteY4709" fmla="*/ 3554967 h 4713722"/>
              <a:gd name="connsiteX4710" fmla="*/ 7531319 w 8420175"/>
              <a:gd name="connsiteY4710" fmla="*/ 3555755 h 4713722"/>
              <a:gd name="connsiteX4711" fmla="*/ 7536137 w 8420175"/>
              <a:gd name="connsiteY4711" fmla="*/ 3589233 h 4713722"/>
              <a:gd name="connsiteX4712" fmla="*/ 7526501 w 8420175"/>
              <a:gd name="connsiteY4712" fmla="*/ 3617931 h 4713722"/>
              <a:gd name="connsiteX4713" fmla="*/ 7521683 w 8420175"/>
              <a:gd name="connsiteY4713" fmla="*/ 3617931 h 4713722"/>
              <a:gd name="connsiteX4714" fmla="*/ 7512047 w 8420175"/>
              <a:gd name="connsiteY4714" fmla="*/ 3613147 h 4713722"/>
              <a:gd name="connsiteX4715" fmla="*/ 7512047 w 8420175"/>
              <a:gd name="connsiteY4715" fmla="*/ 3627496 h 4713722"/>
              <a:gd name="connsiteX4716" fmla="*/ 7531319 w 8420175"/>
              <a:gd name="connsiteY4716" fmla="*/ 3646627 h 4713722"/>
              <a:gd name="connsiteX4717" fmla="*/ 7540957 w 8420175"/>
              <a:gd name="connsiteY4717" fmla="*/ 3656193 h 4713722"/>
              <a:gd name="connsiteX4718" fmla="*/ 7540957 w 8420175"/>
              <a:gd name="connsiteY4718" fmla="*/ 3660975 h 4713722"/>
              <a:gd name="connsiteX4719" fmla="*/ 7560230 w 8420175"/>
              <a:gd name="connsiteY4719" fmla="*/ 3675323 h 4713722"/>
              <a:gd name="connsiteX4720" fmla="*/ 7565047 w 8420175"/>
              <a:gd name="connsiteY4720" fmla="*/ 3699237 h 4713722"/>
              <a:gd name="connsiteX4721" fmla="*/ 7560230 w 8420175"/>
              <a:gd name="connsiteY4721" fmla="*/ 3699237 h 4713722"/>
              <a:gd name="connsiteX4722" fmla="*/ 7540957 w 8420175"/>
              <a:gd name="connsiteY4722" fmla="*/ 3694454 h 4713722"/>
              <a:gd name="connsiteX4723" fmla="*/ 7516864 w 8420175"/>
              <a:gd name="connsiteY4723" fmla="*/ 3699237 h 4713722"/>
              <a:gd name="connsiteX4724" fmla="*/ 7492777 w 8420175"/>
              <a:gd name="connsiteY4724" fmla="*/ 3708801 h 4713722"/>
              <a:gd name="connsiteX4725" fmla="*/ 7493948 w 8420175"/>
              <a:gd name="connsiteY4725" fmla="*/ 3708801 h 4713722"/>
              <a:gd name="connsiteX4726" fmla="*/ 7484624 w 8420175"/>
              <a:gd name="connsiteY4726" fmla="*/ 3740767 h 4713722"/>
              <a:gd name="connsiteX4727" fmla="*/ 7484624 w 8420175"/>
              <a:gd name="connsiteY4727" fmla="*/ 3740459 h 4713722"/>
              <a:gd name="connsiteX4728" fmla="*/ 7473439 w 8420175"/>
              <a:gd name="connsiteY4728" fmla="*/ 3760554 h 4713722"/>
              <a:gd name="connsiteX4729" fmla="*/ 7479963 w 8420175"/>
              <a:gd name="connsiteY4729" fmla="*/ 3787948 h 4713722"/>
              <a:gd name="connsiteX4730" fmla="*/ 7475218 w 8420175"/>
              <a:gd name="connsiteY4730" fmla="*/ 3807004 h 4713722"/>
              <a:gd name="connsiteX4731" fmla="*/ 7456239 w 8420175"/>
              <a:gd name="connsiteY4731" fmla="*/ 3792712 h 4713722"/>
              <a:gd name="connsiteX4732" fmla="*/ 7460983 w 8420175"/>
              <a:gd name="connsiteY4732" fmla="*/ 3821296 h 4713722"/>
              <a:gd name="connsiteX4733" fmla="*/ 7470473 w 8420175"/>
              <a:gd name="connsiteY4733" fmla="*/ 3849882 h 4713722"/>
              <a:gd name="connsiteX4734" fmla="*/ 7479963 w 8420175"/>
              <a:gd name="connsiteY4734" fmla="*/ 3878466 h 4713722"/>
              <a:gd name="connsiteX4735" fmla="*/ 7470473 w 8420175"/>
              <a:gd name="connsiteY4735" fmla="*/ 3897522 h 4713722"/>
              <a:gd name="connsiteX4736" fmla="*/ 7465727 w 8420175"/>
              <a:gd name="connsiteY4736" fmla="*/ 3907051 h 4713722"/>
              <a:gd name="connsiteX4737" fmla="*/ 7475218 w 8420175"/>
              <a:gd name="connsiteY4737" fmla="*/ 3916579 h 4713722"/>
              <a:gd name="connsiteX4738" fmla="*/ 7494197 w 8420175"/>
              <a:gd name="connsiteY4738" fmla="*/ 3902287 h 4713722"/>
              <a:gd name="connsiteX4739" fmla="*/ 7517922 w 8420175"/>
              <a:gd name="connsiteY4739" fmla="*/ 3921343 h 4713722"/>
              <a:gd name="connsiteX4740" fmla="*/ 7508432 w 8420175"/>
              <a:gd name="connsiteY4740" fmla="*/ 3940400 h 4713722"/>
              <a:gd name="connsiteX4741" fmla="*/ 7484708 w 8420175"/>
              <a:gd name="connsiteY4741" fmla="*/ 3940400 h 4713722"/>
              <a:gd name="connsiteX4742" fmla="*/ 7465727 w 8420175"/>
              <a:gd name="connsiteY4742" fmla="*/ 3954691 h 4713722"/>
              <a:gd name="connsiteX4743" fmla="*/ 7394555 w 8420175"/>
              <a:gd name="connsiteY4743" fmla="*/ 3959456 h 4713722"/>
              <a:gd name="connsiteX4744" fmla="*/ 7375575 w 8420175"/>
              <a:gd name="connsiteY4744" fmla="*/ 3949928 h 4713722"/>
              <a:gd name="connsiteX4745" fmla="*/ 7337616 w 8420175"/>
              <a:gd name="connsiteY4745" fmla="*/ 3949928 h 4713722"/>
              <a:gd name="connsiteX4746" fmla="*/ 7336400 w 8420175"/>
              <a:gd name="connsiteY4746" fmla="*/ 3949318 h 4713722"/>
              <a:gd name="connsiteX4747" fmla="*/ 7334466 w 8420175"/>
              <a:gd name="connsiteY4747" fmla="*/ 3956676 h 4713722"/>
              <a:gd name="connsiteX4748" fmla="*/ 7327903 w 8420175"/>
              <a:gd name="connsiteY4748" fmla="*/ 3964440 h 4713722"/>
              <a:gd name="connsiteX4749" fmla="*/ 7351767 w 8420175"/>
              <a:gd name="connsiteY4749" fmla="*/ 3993106 h 4713722"/>
              <a:gd name="connsiteX4750" fmla="*/ 7361312 w 8420175"/>
              <a:gd name="connsiteY4750" fmla="*/ 4007437 h 4713722"/>
              <a:gd name="connsiteX4751" fmla="*/ 7356539 w 8420175"/>
              <a:gd name="connsiteY4751" fmla="*/ 4031325 h 4713722"/>
              <a:gd name="connsiteX4752" fmla="*/ 7261086 w 8420175"/>
              <a:gd name="connsiteY4752" fmla="*/ 4021770 h 4713722"/>
              <a:gd name="connsiteX4753" fmla="*/ 7218133 w 8420175"/>
              <a:gd name="connsiteY4753" fmla="*/ 4031325 h 4713722"/>
              <a:gd name="connsiteX4754" fmla="*/ 7207990 w 8420175"/>
              <a:gd name="connsiteY4754" fmla="*/ 4039088 h 4713722"/>
              <a:gd name="connsiteX4755" fmla="*/ 7197505 w 8420175"/>
              <a:gd name="connsiteY4755" fmla="*/ 4036807 h 4713722"/>
              <a:gd name="connsiteX4756" fmla="*/ 7194519 w 8420175"/>
              <a:gd name="connsiteY4756" fmla="*/ 4040283 h 4713722"/>
              <a:gd name="connsiteX4757" fmla="*/ 7142326 w 8420175"/>
              <a:gd name="connsiteY4757" fmla="*/ 4049785 h 4713722"/>
              <a:gd name="connsiteX4758" fmla="*/ 7109111 w 8420175"/>
              <a:gd name="connsiteY4758" fmla="*/ 4049785 h 4713722"/>
              <a:gd name="connsiteX4759" fmla="*/ 7094877 w 8420175"/>
              <a:gd name="connsiteY4759" fmla="*/ 4054537 h 4713722"/>
              <a:gd name="connsiteX4760" fmla="*/ 7090131 w 8420175"/>
              <a:gd name="connsiteY4760" fmla="*/ 4054537 h 4713722"/>
              <a:gd name="connsiteX4761" fmla="*/ 7075897 w 8420175"/>
              <a:gd name="connsiteY4761" fmla="*/ 4054537 h 4713722"/>
              <a:gd name="connsiteX4762" fmla="*/ 7061661 w 8420175"/>
              <a:gd name="connsiteY4762" fmla="*/ 4054537 h 4713722"/>
              <a:gd name="connsiteX4763" fmla="*/ 7056917 w 8420175"/>
              <a:gd name="connsiteY4763" fmla="*/ 4087799 h 4713722"/>
              <a:gd name="connsiteX4764" fmla="*/ 7052173 w 8420175"/>
              <a:gd name="connsiteY4764" fmla="*/ 4116309 h 4713722"/>
              <a:gd name="connsiteX4765" fmla="*/ 7047427 w 8420175"/>
              <a:gd name="connsiteY4765" fmla="*/ 4130564 h 4713722"/>
              <a:gd name="connsiteX4766" fmla="*/ 7052173 w 8420175"/>
              <a:gd name="connsiteY4766" fmla="*/ 4144819 h 4713722"/>
              <a:gd name="connsiteX4767" fmla="*/ 7056917 w 8420175"/>
              <a:gd name="connsiteY4767" fmla="*/ 4149571 h 4713722"/>
              <a:gd name="connsiteX4768" fmla="*/ 7075897 w 8420175"/>
              <a:gd name="connsiteY4768" fmla="*/ 4206591 h 4713722"/>
              <a:gd name="connsiteX4769" fmla="*/ 7080643 w 8420175"/>
              <a:gd name="connsiteY4769" fmla="*/ 4211342 h 4713722"/>
              <a:gd name="connsiteX4770" fmla="*/ 7080643 w 8420175"/>
              <a:gd name="connsiteY4770" fmla="*/ 4244604 h 4713722"/>
              <a:gd name="connsiteX4771" fmla="*/ 7113857 w 8420175"/>
              <a:gd name="connsiteY4771" fmla="*/ 4296873 h 4713722"/>
              <a:gd name="connsiteX4772" fmla="*/ 7099621 w 8420175"/>
              <a:gd name="connsiteY4772" fmla="*/ 4320630 h 4713722"/>
              <a:gd name="connsiteX4773" fmla="*/ 7080643 w 8420175"/>
              <a:gd name="connsiteY4773" fmla="*/ 4330133 h 4713722"/>
              <a:gd name="connsiteX4774" fmla="*/ 7080643 w 8420175"/>
              <a:gd name="connsiteY4774" fmla="*/ 4321126 h 4713722"/>
              <a:gd name="connsiteX4775" fmla="*/ 7080392 w 8420175"/>
              <a:gd name="connsiteY4775" fmla="*/ 4321202 h 4713722"/>
              <a:gd name="connsiteX4776" fmla="*/ 7080392 w 8420175"/>
              <a:gd name="connsiteY4776" fmla="*/ 4325139 h 4713722"/>
              <a:gd name="connsiteX4777" fmla="*/ 7018005 w 8420175"/>
              <a:gd name="connsiteY4777" fmla="*/ 4329866 h 4713722"/>
              <a:gd name="connsiteX4778" fmla="*/ 7014754 w 8420175"/>
              <a:gd name="connsiteY4778" fmla="*/ 4330610 h 4713722"/>
              <a:gd name="connsiteX4779" fmla="*/ 7014313 w 8420175"/>
              <a:gd name="connsiteY4779" fmla="*/ 4330652 h 4713722"/>
              <a:gd name="connsiteX4780" fmla="*/ 6896588 w 8420175"/>
              <a:gd name="connsiteY4780" fmla="*/ 4344120 h 4713722"/>
              <a:gd name="connsiteX4781" fmla="*/ 6896588 w 8420175"/>
              <a:gd name="connsiteY4781" fmla="*/ 4343720 h 4713722"/>
              <a:gd name="connsiteX4782" fmla="*/ 6853412 w 8420175"/>
              <a:gd name="connsiteY4782" fmla="*/ 4352710 h 4713722"/>
              <a:gd name="connsiteX4783" fmla="*/ 6813724 w 8420175"/>
              <a:gd name="connsiteY4783" fmla="*/ 4345074 h 4713722"/>
              <a:gd name="connsiteX4784" fmla="*/ 6806386 w 8420175"/>
              <a:gd name="connsiteY4784" fmla="*/ 4345074 h 4713722"/>
              <a:gd name="connsiteX4785" fmla="*/ 6803942 w 8420175"/>
              <a:gd name="connsiteY4785" fmla="*/ 4346297 h 4713722"/>
              <a:gd name="connsiteX4786" fmla="*/ 6778151 w 8420175"/>
              <a:gd name="connsiteY4786" fmla="*/ 4360518 h 4713722"/>
              <a:gd name="connsiteX4787" fmla="*/ 6749617 w 8420175"/>
              <a:gd name="connsiteY4787" fmla="*/ 4358770 h 4713722"/>
              <a:gd name="connsiteX4788" fmla="*/ 6735349 w 8420175"/>
              <a:gd name="connsiteY4788" fmla="*/ 4363432 h 4713722"/>
              <a:gd name="connsiteX4789" fmla="*/ 6687792 w 8420175"/>
              <a:gd name="connsiteY4789" fmla="*/ 4372754 h 4713722"/>
              <a:gd name="connsiteX4790" fmla="*/ 6683036 w 8420175"/>
              <a:gd name="connsiteY4790" fmla="*/ 4372754 h 4713722"/>
              <a:gd name="connsiteX4791" fmla="*/ 6675847 w 8420175"/>
              <a:gd name="connsiteY4791" fmla="*/ 4374810 h 4713722"/>
              <a:gd name="connsiteX4792" fmla="*/ 6668849 w 8420175"/>
              <a:gd name="connsiteY4792" fmla="*/ 4378313 h 4713722"/>
              <a:gd name="connsiteX4793" fmla="*/ 6668565 w 8420175"/>
              <a:gd name="connsiteY4793" fmla="*/ 4376892 h 4713722"/>
              <a:gd name="connsiteX4794" fmla="*/ 6640233 w 8420175"/>
              <a:gd name="connsiteY4794" fmla="*/ 4384992 h 4713722"/>
              <a:gd name="connsiteX4795" fmla="*/ 6597433 w 8420175"/>
              <a:gd name="connsiteY4795" fmla="*/ 4386740 h 4713722"/>
              <a:gd name="connsiteX4796" fmla="*/ 6568941 w 8420175"/>
              <a:gd name="connsiteY4796" fmla="*/ 4391394 h 4713722"/>
              <a:gd name="connsiteX4797" fmla="*/ 6568941 w 8420175"/>
              <a:gd name="connsiteY4797" fmla="*/ 4396181 h 4713722"/>
              <a:gd name="connsiteX4798" fmla="*/ 6545151 w 8420175"/>
              <a:gd name="connsiteY4798" fmla="*/ 4400999 h 4713722"/>
              <a:gd name="connsiteX4799" fmla="*/ 6516603 w 8420175"/>
              <a:gd name="connsiteY4799" fmla="*/ 4396181 h 4713722"/>
              <a:gd name="connsiteX4800" fmla="*/ 6511845 w 8420175"/>
              <a:gd name="connsiteY4800" fmla="*/ 4400999 h 4713722"/>
              <a:gd name="connsiteX4801" fmla="*/ 6507087 w 8420175"/>
              <a:gd name="connsiteY4801" fmla="*/ 4396181 h 4713722"/>
              <a:gd name="connsiteX4802" fmla="*/ 6488055 w 8420175"/>
              <a:gd name="connsiteY4802" fmla="*/ 4396181 h 4713722"/>
              <a:gd name="connsiteX4803" fmla="*/ 6483298 w 8420175"/>
              <a:gd name="connsiteY4803" fmla="*/ 4400999 h 4713722"/>
              <a:gd name="connsiteX4804" fmla="*/ 6449991 w 8420175"/>
              <a:gd name="connsiteY4804" fmla="*/ 4405817 h 4713722"/>
              <a:gd name="connsiteX4805" fmla="*/ 6445232 w 8420175"/>
              <a:gd name="connsiteY4805" fmla="*/ 4405817 h 4713722"/>
              <a:gd name="connsiteX4806" fmla="*/ 6407168 w 8420175"/>
              <a:gd name="connsiteY4806" fmla="*/ 4400999 h 4713722"/>
              <a:gd name="connsiteX4807" fmla="*/ 6359588 w 8420175"/>
              <a:gd name="connsiteY4807" fmla="*/ 4400999 h 4713722"/>
              <a:gd name="connsiteX4808" fmla="*/ 6331039 w 8420175"/>
              <a:gd name="connsiteY4808" fmla="*/ 4400999 h 4713722"/>
              <a:gd name="connsiteX4809" fmla="*/ 6292975 w 8420175"/>
              <a:gd name="connsiteY4809" fmla="*/ 4410636 h 4713722"/>
              <a:gd name="connsiteX4810" fmla="*/ 6264426 w 8420175"/>
              <a:gd name="connsiteY4810" fmla="*/ 4405817 h 4713722"/>
              <a:gd name="connsiteX4811" fmla="*/ 6240637 w 8420175"/>
              <a:gd name="connsiteY4811" fmla="*/ 4425091 h 4713722"/>
              <a:gd name="connsiteX4812" fmla="*/ 6235879 w 8420175"/>
              <a:gd name="connsiteY4812" fmla="*/ 4449184 h 4713722"/>
              <a:gd name="connsiteX4813" fmla="*/ 6216846 w 8420175"/>
              <a:gd name="connsiteY4813" fmla="*/ 4449184 h 4713722"/>
              <a:gd name="connsiteX4814" fmla="*/ 6207330 w 8420175"/>
              <a:gd name="connsiteY4814" fmla="*/ 4439546 h 4713722"/>
              <a:gd name="connsiteX4815" fmla="*/ 6208250 w 8420175"/>
              <a:gd name="connsiteY4815" fmla="*/ 4439117 h 4713722"/>
              <a:gd name="connsiteX4816" fmla="*/ 6203796 w 8420175"/>
              <a:gd name="connsiteY4816" fmla="*/ 4429741 h 4713722"/>
              <a:gd name="connsiteX4817" fmla="*/ 6200504 w 8420175"/>
              <a:gd name="connsiteY4817" fmla="*/ 4421211 h 4713722"/>
              <a:gd name="connsiteX4818" fmla="*/ 6202668 w 8420175"/>
              <a:gd name="connsiteY4818" fmla="*/ 4430027 h 4713722"/>
              <a:gd name="connsiteX4819" fmla="*/ 6179360 w 8420175"/>
              <a:gd name="connsiteY4819" fmla="*/ 4396813 h 4713722"/>
              <a:gd name="connsiteX4820" fmla="*/ 6179360 w 8420175"/>
              <a:gd name="connsiteY4820" fmla="*/ 4392123 h 4713722"/>
              <a:gd name="connsiteX4821" fmla="*/ 6177437 w 8420175"/>
              <a:gd name="connsiteY4821" fmla="*/ 4391279 h 4713722"/>
              <a:gd name="connsiteX4822" fmla="*/ 6128132 w 8420175"/>
              <a:gd name="connsiteY4822" fmla="*/ 4384076 h 4713722"/>
              <a:gd name="connsiteX4823" fmla="*/ 6075850 w 8420175"/>
              <a:gd name="connsiteY4823" fmla="*/ 4387013 h 4713722"/>
              <a:gd name="connsiteX4824" fmla="*/ 6061194 w 8420175"/>
              <a:gd name="connsiteY4824" fmla="*/ 4384762 h 4713722"/>
              <a:gd name="connsiteX4825" fmla="*/ 6056308 w 8420175"/>
              <a:gd name="connsiteY4825" fmla="*/ 4385585 h 4713722"/>
              <a:gd name="connsiteX4826" fmla="*/ 6040450 w 8420175"/>
              <a:gd name="connsiteY4826" fmla="*/ 4381875 h 4713722"/>
              <a:gd name="connsiteX4827" fmla="*/ 6037856 w 8420175"/>
              <a:gd name="connsiteY4827" fmla="*/ 4381176 h 4713722"/>
              <a:gd name="connsiteX4828" fmla="*/ 6014659 w 8420175"/>
              <a:gd name="connsiteY4828" fmla="*/ 4377612 h 4713722"/>
              <a:gd name="connsiteX4829" fmla="*/ 5957031 w 8420175"/>
              <a:gd name="connsiteY4829" fmla="*/ 4368210 h 4713722"/>
              <a:gd name="connsiteX4830" fmla="*/ 5899998 w 8420175"/>
              <a:gd name="connsiteY4830" fmla="*/ 4368210 h 4713722"/>
              <a:gd name="connsiteX4831" fmla="*/ 5872074 w 8420175"/>
              <a:gd name="connsiteY4831" fmla="*/ 4367035 h 4713722"/>
              <a:gd name="connsiteX4832" fmla="*/ 5850156 w 8420175"/>
              <a:gd name="connsiteY4832" fmla="*/ 4359632 h 4713722"/>
              <a:gd name="connsiteX4833" fmla="*/ 5848373 w 8420175"/>
              <a:gd name="connsiteY4833" fmla="*/ 4359320 h 4713722"/>
              <a:gd name="connsiteX4834" fmla="*/ 5810432 w 8420175"/>
              <a:gd name="connsiteY4834" fmla="*/ 4354572 h 4713722"/>
              <a:gd name="connsiteX4835" fmla="*/ 5763006 w 8420175"/>
              <a:gd name="connsiteY4835" fmla="*/ 4345074 h 4713722"/>
              <a:gd name="connsiteX4836" fmla="*/ 5761700 w 8420175"/>
              <a:gd name="connsiteY4836" fmla="*/ 4344942 h 4713722"/>
              <a:gd name="connsiteX4837" fmla="*/ 5750552 w 8420175"/>
              <a:gd name="connsiteY4837" fmla="*/ 4347315 h 4713722"/>
              <a:gd name="connsiteX4838" fmla="*/ 5742849 w 8420175"/>
              <a:gd name="connsiteY4838" fmla="*/ 4349713 h 4713722"/>
              <a:gd name="connsiteX4839" fmla="*/ 5723887 w 8420175"/>
              <a:gd name="connsiteY4839" fmla="*/ 4349713 h 4713722"/>
              <a:gd name="connsiteX4840" fmla="*/ 5719148 w 8420175"/>
              <a:gd name="connsiteY4840" fmla="*/ 4349713 h 4713722"/>
              <a:gd name="connsiteX4841" fmla="*/ 5714407 w 8420175"/>
              <a:gd name="connsiteY4841" fmla="*/ 4344918 h 4713722"/>
              <a:gd name="connsiteX4842" fmla="*/ 5690706 w 8420175"/>
              <a:gd name="connsiteY4842" fmla="*/ 4340123 h 4713722"/>
              <a:gd name="connsiteX4843" fmla="*/ 5685965 w 8420175"/>
              <a:gd name="connsiteY4843" fmla="*/ 4344918 h 4713722"/>
              <a:gd name="connsiteX4844" fmla="*/ 5657524 w 8420175"/>
              <a:gd name="connsiteY4844" fmla="*/ 4340123 h 4713722"/>
              <a:gd name="connsiteX4845" fmla="*/ 5638563 w 8420175"/>
              <a:gd name="connsiteY4845" fmla="*/ 4340123 h 4713722"/>
              <a:gd name="connsiteX4846" fmla="*/ 5610122 w 8420175"/>
              <a:gd name="connsiteY4846" fmla="*/ 4330533 h 4713722"/>
              <a:gd name="connsiteX4847" fmla="*/ 5595901 w 8420175"/>
              <a:gd name="connsiteY4847" fmla="*/ 4335328 h 4713722"/>
              <a:gd name="connsiteX4848" fmla="*/ 5586420 w 8420175"/>
              <a:gd name="connsiteY4848" fmla="*/ 4330533 h 4713722"/>
              <a:gd name="connsiteX4849" fmla="*/ 5562719 w 8420175"/>
              <a:gd name="connsiteY4849" fmla="*/ 4320944 h 4713722"/>
              <a:gd name="connsiteX4850" fmla="*/ 5505836 w 8420175"/>
              <a:gd name="connsiteY4850" fmla="*/ 4320944 h 4713722"/>
              <a:gd name="connsiteX4851" fmla="*/ 5501095 w 8420175"/>
              <a:gd name="connsiteY4851" fmla="*/ 4320944 h 4713722"/>
              <a:gd name="connsiteX4852" fmla="*/ 5458434 w 8420175"/>
              <a:gd name="connsiteY4852" fmla="*/ 4316149 h 4713722"/>
              <a:gd name="connsiteX4853" fmla="*/ 5439472 w 8420175"/>
              <a:gd name="connsiteY4853" fmla="*/ 4311354 h 4713722"/>
              <a:gd name="connsiteX4854" fmla="*/ 5420512 w 8420175"/>
              <a:gd name="connsiteY4854" fmla="*/ 4320944 h 4713722"/>
              <a:gd name="connsiteX4855" fmla="*/ 5392070 w 8420175"/>
              <a:gd name="connsiteY4855" fmla="*/ 4325738 h 4713722"/>
              <a:gd name="connsiteX4856" fmla="*/ 5387330 w 8420175"/>
              <a:gd name="connsiteY4856" fmla="*/ 4325738 h 4713722"/>
              <a:gd name="connsiteX4857" fmla="*/ 5358889 w 8420175"/>
              <a:gd name="connsiteY4857" fmla="*/ 4316149 h 4713722"/>
              <a:gd name="connsiteX4858" fmla="*/ 5339928 w 8420175"/>
              <a:gd name="connsiteY4858" fmla="*/ 4311354 h 4713722"/>
              <a:gd name="connsiteX4859" fmla="*/ 5335187 w 8420175"/>
              <a:gd name="connsiteY4859" fmla="*/ 4311354 h 4713722"/>
              <a:gd name="connsiteX4860" fmla="*/ 5330447 w 8420175"/>
              <a:gd name="connsiteY4860" fmla="*/ 4325738 h 4713722"/>
              <a:gd name="connsiteX4861" fmla="*/ 5330447 w 8420175"/>
              <a:gd name="connsiteY4861" fmla="*/ 4344918 h 4713722"/>
              <a:gd name="connsiteX4862" fmla="*/ 5316226 w 8420175"/>
              <a:gd name="connsiteY4862" fmla="*/ 4364097 h 4713722"/>
              <a:gd name="connsiteX4863" fmla="*/ 5306746 w 8420175"/>
              <a:gd name="connsiteY4863" fmla="*/ 4349713 h 4713722"/>
              <a:gd name="connsiteX4864" fmla="*/ 5287785 w 8420175"/>
              <a:gd name="connsiteY4864" fmla="*/ 4325738 h 4713722"/>
              <a:gd name="connsiteX4865" fmla="*/ 5254602 w 8420175"/>
              <a:gd name="connsiteY4865" fmla="*/ 4320944 h 4713722"/>
              <a:gd name="connsiteX4866" fmla="*/ 5235642 w 8420175"/>
              <a:gd name="connsiteY4866" fmla="*/ 4325738 h 4713722"/>
              <a:gd name="connsiteX4867" fmla="*/ 5230901 w 8420175"/>
              <a:gd name="connsiteY4867" fmla="*/ 4325738 h 4713722"/>
              <a:gd name="connsiteX4868" fmla="*/ 5218459 w 8420175"/>
              <a:gd name="connsiteY4868" fmla="*/ 4325304 h 4713722"/>
              <a:gd name="connsiteX4869" fmla="*/ 5207405 w 8420175"/>
              <a:gd name="connsiteY4869" fmla="*/ 4328735 h 4713722"/>
              <a:gd name="connsiteX4870" fmla="*/ 5187862 w 8420175"/>
              <a:gd name="connsiteY4870" fmla="*/ 4322669 h 4713722"/>
              <a:gd name="connsiteX4871" fmla="*/ 5185869 w 8420175"/>
              <a:gd name="connsiteY4871" fmla="*/ 4323341 h 4713722"/>
              <a:gd name="connsiteX4872" fmla="*/ 5178760 w 8420175"/>
              <a:gd name="connsiteY4872" fmla="*/ 4325738 h 4713722"/>
              <a:gd name="connsiteX4873" fmla="*/ 5164539 w 8420175"/>
              <a:gd name="connsiteY4873" fmla="*/ 4335328 h 4713722"/>
              <a:gd name="connsiteX4874" fmla="*/ 5157169 w 8420175"/>
              <a:gd name="connsiteY4874" fmla="*/ 4332347 h 4713722"/>
              <a:gd name="connsiteX4875" fmla="*/ 5155461 w 8420175"/>
              <a:gd name="connsiteY4875" fmla="*/ 4332631 h 4713722"/>
              <a:gd name="connsiteX4876" fmla="*/ 5147968 w 8420175"/>
              <a:gd name="connsiteY4876" fmla="*/ 4330134 h 4713722"/>
              <a:gd name="connsiteX4877" fmla="*/ 5146343 w 8420175"/>
              <a:gd name="connsiteY4877" fmla="*/ 4327966 h 4713722"/>
              <a:gd name="connsiteX4878" fmla="*/ 5140838 w 8420175"/>
              <a:gd name="connsiteY4878" fmla="*/ 4325738 h 4713722"/>
              <a:gd name="connsiteX4879" fmla="*/ 5136097 w 8420175"/>
              <a:gd name="connsiteY4879" fmla="*/ 4320944 h 4713722"/>
              <a:gd name="connsiteX4880" fmla="*/ 5098175 w 8420175"/>
              <a:gd name="connsiteY4880" fmla="*/ 4316149 h 4713722"/>
              <a:gd name="connsiteX4881" fmla="*/ 5069733 w 8420175"/>
              <a:gd name="connsiteY4881" fmla="*/ 4311354 h 4713722"/>
              <a:gd name="connsiteX4882" fmla="*/ 5036551 w 8420175"/>
              <a:gd name="connsiteY4882" fmla="*/ 4306559 h 4713722"/>
              <a:gd name="connsiteX4883" fmla="*/ 4998629 w 8420175"/>
              <a:gd name="connsiteY4883" fmla="*/ 4282585 h 4713722"/>
              <a:gd name="connsiteX4884" fmla="*/ 4998629 w 8420175"/>
              <a:gd name="connsiteY4884" fmla="*/ 4277969 h 4713722"/>
              <a:gd name="connsiteX4885" fmla="*/ 4998130 w 8420175"/>
              <a:gd name="connsiteY4885" fmla="*/ 4277814 h 4713722"/>
              <a:gd name="connsiteX4886" fmla="*/ 4998628 w 8420175"/>
              <a:gd name="connsiteY4886" fmla="*/ 4278690 h 4713722"/>
              <a:gd name="connsiteX4887" fmla="*/ 4998628 w 8420175"/>
              <a:gd name="connsiteY4887" fmla="*/ 4283436 h 4713722"/>
              <a:gd name="connsiteX4888" fmla="*/ 4993906 w 8420175"/>
              <a:gd name="connsiteY4888" fmla="*/ 4288180 h 4713722"/>
              <a:gd name="connsiteX4889" fmla="*/ 4956129 w 8420175"/>
              <a:gd name="connsiteY4889" fmla="*/ 4278690 h 4713722"/>
              <a:gd name="connsiteX4890" fmla="*/ 4941962 w 8420175"/>
              <a:gd name="connsiteY4890" fmla="*/ 4278690 h 4713722"/>
              <a:gd name="connsiteX4891" fmla="*/ 4894740 w 8420175"/>
              <a:gd name="connsiteY4891" fmla="*/ 4264455 h 4713722"/>
              <a:gd name="connsiteX4892" fmla="*/ 4897188 w 8420175"/>
              <a:gd name="connsiteY4892" fmla="*/ 4261430 h 4713722"/>
              <a:gd name="connsiteX4893" fmla="*/ 4894243 w 8420175"/>
              <a:gd name="connsiteY4893" fmla="*/ 4263651 h 4713722"/>
              <a:gd name="connsiteX4894" fmla="*/ 4884752 w 8420175"/>
              <a:gd name="connsiteY4894" fmla="*/ 4268423 h 4713722"/>
              <a:gd name="connsiteX4895" fmla="*/ 4884629 w 8420175"/>
              <a:gd name="connsiteY4895" fmla="*/ 4268522 h 4713722"/>
              <a:gd name="connsiteX4896" fmla="*/ 4884752 w 8420175"/>
              <a:gd name="connsiteY4896" fmla="*/ 4268564 h 4713722"/>
              <a:gd name="connsiteX4897" fmla="*/ 4884752 w 8420175"/>
              <a:gd name="connsiteY4897" fmla="*/ 4278008 h 4713722"/>
              <a:gd name="connsiteX4898" fmla="*/ 4865802 w 8420175"/>
              <a:gd name="connsiteY4898" fmla="*/ 4282731 h 4713722"/>
              <a:gd name="connsiteX4899" fmla="*/ 4856326 w 8420175"/>
              <a:gd name="connsiteY4899" fmla="*/ 4278008 h 4713722"/>
              <a:gd name="connsiteX4900" fmla="*/ 4804210 w 8420175"/>
              <a:gd name="connsiteY4900" fmla="*/ 4273286 h 4713722"/>
              <a:gd name="connsiteX4901" fmla="*/ 4794735 w 8420175"/>
              <a:gd name="connsiteY4901" fmla="*/ 4268564 h 4713722"/>
              <a:gd name="connsiteX4902" fmla="*/ 4756833 w 8420175"/>
              <a:gd name="connsiteY4902" fmla="*/ 4282731 h 4713722"/>
              <a:gd name="connsiteX4903" fmla="*/ 4742620 w 8420175"/>
              <a:gd name="connsiteY4903" fmla="*/ 4292175 h 4713722"/>
              <a:gd name="connsiteX4904" fmla="*/ 4752095 w 8420175"/>
              <a:gd name="connsiteY4904" fmla="*/ 4268564 h 4713722"/>
              <a:gd name="connsiteX4905" fmla="*/ 4718930 w 8420175"/>
              <a:gd name="connsiteY4905" fmla="*/ 4273286 h 4713722"/>
              <a:gd name="connsiteX4906" fmla="*/ 4719111 w 8420175"/>
              <a:gd name="connsiteY4906" fmla="*/ 4270586 h 4713722"/>
              <a:gd name="connsiteX4907" fmla="*/ 4718181 w 8420175"/>
              <a:gd name="connsiteY4907" fmla="*/ 4272446 h 4713722"/>
              <a:gd name="connsiteX4908" fmla="*/ 4699202 w 8420175"/>
              <a:gd name="connsiteY4908" fmla="*/ 4281937 h 4713722"/>
              <a:gd name="connsiteX4909" fmla="*/ 4689712 w 8420175"/>
              <a:gd name="connsiteY4909" fmla="*/ 4286681 h 4713722"/>
              <a:gd name="connsiteX4910" fmla="*/ 4680221 w 8420175"/>
              <a:gd name="connsiteY4910" fmla="*/ 4286681 h 4713722"/>
              <a:gd name="connsiteX4911" fmla="*/ 4675477 w 8420175"/>
              <a:gd name="connsiteY4911" fmla="*/ 4291427 h 4713722"/>
              <a:gd name="connsiteX4912" fmla="*/ 4672566 w 8420175"/>
              <a:gd name="connsiteY4912" fmla="*/ 4294338 h 4713722"/>
              <a:gd name="connsiteX4913" fmla="*/ 4675778 w 8420175"/>
              <a:gd name="connsiteY4913" fmla="*/ 4296570 h 4713722"/>
              <a:gd name="connsiteX4914" fmla="*/ 4676027 w 8420175"/>
              <a:gd name="connsiteY4914" fmla="*/ 4296831 h 4713722"/>
              <a:gd name="connsiteX4915" fmla="*/ 4676976 w 8420175"/>
              <a:gd name="connsiteY4915" fmla="*/ 4297170 h 4713722"/>
              <a:gd name="connsiteX4916" fmla="*/ 4676976 w 8420175"/>
              <a:gd name="connsiteY4916" fmla="*/ 4297821 h 4713722"/>
              <a:gd name="connsiteX4917" fmla="*/ 4679325 w 8420175"/>
              <a:gd name="connsiteY4917" fmla="*/ 4300274 h 4713722"/>
              <a:gd name="connsiteX4918" fmla="*/ 4681257 w 8420175"/>
              <a:gd name="connsiteY4918" fmla="*/ 4299767 h 4713722"/>
              <a:gd name="connsiteX4919" fmla="*/ 4685765 w 8420175"/>
              <a:gd name="connsiteY4919" fmla="*/ 4305684 h 4713722"/>
              <a:gd name="connsiteX4920" fmla="*/ 4685765 w 8420175"/>
              <a:gd name="connsiteY4920" fmla="*/ 4305639 h 4713722"/>
              <a:gd name="connsiteX4921" fmla="*/ 4700150 w 8420175"/>
              <a:gd name="connsiteY4921" fmla="*/ 4319971 h 4713722"/>
              <a:gd name="connsiteX4922" fmla="*/ 4700150 w 8420175"/>
              <a:gd name="connsiteY4922" fmla="*/ 4324749 h 4713722"/>
              <a:gd name="connsiteX4923" fmla="*/ 4704944 w 8420175"/>
              <a:gd name="connsiteY4923" fmla="*/ 4348637 h 4713722"/>
              <a:gd name="connsiteX4924" fmla="*/ 4690560 w 8420175"/>
              <a:gd name="connsiteY4924" fmla="*/ 4372524 h 4713722"/>
              <a:gd name="connsiteX4925" fmla="*/ 4656996 w 8420175"/>
              <a:gd name="connsiteY4925" fmla="*/ 4348637 h 4713722"/>
              <a:gd name="connsiteX4926" fmla="*/ 4647406 w 8420175"/>
              <a:gd name="connsiteY4926" fmla="*/ 4343860 h 4713722"/>
              <a:gd name="connsiteX4927" fmla="*/ 4628227 w 8420175"/>
              <a:gd name="connsiteY4927" fmla="*/ 4310416 h 4713722"/>
              <a:gd name="connsiteX4928" fmla="*/ 4626428 w 8420175"/>
              <a:gd name="connsiteY4928" fmla="*/ 4291904 h 4713722"/>
              <a:gd name="connsiteX4929" fmla="*/ 4614883 w 8420175"/>
              <a:gd name="connsiteY4929" fmla="*/ 4291355 h 4713722"/>
              <a:gd name="connsiteX4930" fmla="*/ 4615042 w 8420175"/>
              <a:gd name="connsiteY4930" fmla="*/ 4291510 h 4713722"/>
              <a:gd name="connsiteX4931" fmla="*/ 4605385 w 8420175"/>
              <a:gd name="connsiteY4931" fmla="*/ 4310156 h 4713722"/>
              <a:gd name="connsiteX4932" fmla="*/ 4586072 w 8420175"/>
              <a:gd name="connsiteY4932" fmla="*/ 4300833 h 4713722"/>
              <a:gd name="connsiteX4933" fmla="*/ 4571589 w 8420175"/>
              <a:gd name="connsiteY4933" fmla="*/ 4295589 h 4713722"/>
              <a:gd name="connsiteX4934" fmla="*/ 4560048 w 8420175"/>
              <a:gd name="connsiteY4934" fmla="*/ 4299767 h 4713722"/>
              <a:gd name="connsiteX4935" fmla="*/ 4558246 w 8420175"/>
              <a:gd name="connsiteY4935" fmla="*/ 4301499 h 4713722"/>
              <a:gd name="connsiteX4936" fmla="*/ 4555816 w 8420175"/>
              <a:gd name="connsiteY4936" fmla="*/ 4302127 h 4713722"/>
              <a:gd name="connsiteX4937" fmla="*/ 4552360 w 8420175"/>
              <a:gd name="connsiteY4937" fmla="*/ 4316020 h 4713722"/>
              <a:gd name="connsiteX4938" fmla="*/ 4523890 w 8420175"/>
              <a:gd name="connsiteY4938" fmla="*/ 4363711 h 4713722"/>
              <a:gd name="connsiteX4939" fmla="*/ 4523890 w 8420175"/>
              <a:gd name="connsiteY4939" fmla="*/ 4382787 h 4713722"/>
              <a:gd name="connsiteX4940" fmla="*/ 4528075 w 8420175"/>
              <a:gd name="connsiteY4940" fmla="*/ 4390891 h 4713722"/>
              <a:gd name="connsiteX4941" fmla="*/ 4525138 w 8420175"/>
              <a:gd name="connsiteY4941" fmla="*/ 4382079 h 4713722"/>
              <a:gd name="connsiteX4942" fmla="*/ 4529932 w 8420175"/>
              <a:gd name="connsiteY4942" fmla="*/ 4382079 h 4713722"/>
              <a:gd name="connsiteX4943" fmla="*/ 4549112 w 8420175"/>
              <a:gd name="connsiteY4943" fmla="*/ 4406053 h 4713722"/>
              <a:gd name="connsiteX4944" fmla="*/ 4543866 w 8420175"/>
              <a:gd name="connsiteY4944" fmla="*/ 4403430 h 4713722"/>
              <a:gd name="connsiteX4945" fmla="*/ 4547616 w 8420175"/>
              <a:gd name="connsiteY4945" fmla="*/ 4406633 h 4713722"/>
              <a:gd name="connsiteX4946" fmla="*/ 4548002 w 8420175"/>
              <a:gd name="connsiteY4946" fmla="*/ 4407411 h 4713722"/>
              <a:gd name="connsiteX4947" fmla="*/ 4547947 w 8420175"/>
              <a:gd name="connsiteY4947" fmla="*/ 4406803 h 4713722"/>
              <a:gd name="connsiteX4948" fmla="*/ 4601056 w 8420175"/>
              <a:gd name="connsiteY4948" fmla="*/ 4430527 h 4713722"/>
              <a:gd name="connsiteX4949" fmla="*/ 4576916 w 8420175"/>
              <a:gd name="connsiteY4949" fmla="*/ 4435272 h 4713722"/>
              <a:gd name="connsiteX4950" fmla="*/ 4562430 w 8420175"/>
              <a:gd name="connsiteY4950" fmla="*/ 4421038 h 4713722"/>
              <a:gd name="connsiteX4951" fmla="*/ 4543118 w 8420175"/>
              <a:gd name="connsiteY4951" fmla="*/ 4425782 h 4713722"/>
              <a:gd name="connsiteX4952" fmla="*/ 4543765 w 8420175"/>
              <a:gd name="connsiteY4952" fmla="*/ 4425147 h 4713722"/>
              <a:gd name="connsiteX4953" fmla="*/ 4542870 w 8420175"/>
              <a:gd name="connsiteY4953" fmla="*/ 4425709 h 4713722"/>
              <a:gd name="connsiteX4954" fmla="*/ 4514400 w 8420175"/>
              <a:gd name="connsiteY4954" fmla="*/ 4440016 h 4713722"/>
              <a:gd name="connsiteX4955" fmla="*/ 4500165 w 8420175"/>
              <a:gd name="connsiteY4955" fmla="*/ 4416171 h 4713722"/>
              <a:gd name="connsiteX4956" fmla="*/ 4471696 w 8420175"/>
              <a:gd name="connsiteY4956" fmla="*/ 4401863 h 4713722"/>
              <a:gd name="connsiteX4957" fmla="*/ 4443226 w 8420175"/>
              <a:gd name="connsiteY4957" fmla="*/ 4397095 h 4713722"/>
              <a:gd name="connsiteX4958" fmla="*/ 4444213 w 8420175"/>
              <a:gd name="connsiteY4958" fmla="*/ 4396020 h 4713722"/>
              <a:gd name="connsiteX4959" fmla="*/ 4443267 w 8420175"/>
              <a:gd name="connsiteY4959" fmla="*/ 4395919 h 4713722"/>
              <a:gd name="connsiteX4960" fmla="*/ 4414889 w 8420175"/>
              <a:gd name="connsiteY4960" fmla="*/ 4395919 h 4713722"/>
              <a:gd name="connsiteX4961" fmla="*/ 4414530 w 8420175"/>
              <a:gd name="connsiteY4961" fmla="*/ 4394767 h 4713722"/>
              <a:gd name="connsiteX4962" fmla="*/ 4414530 w 8420175"/>
              <a:gd name="connsiteY4962" fmla="*/ 4396063 h 4713722"/>
              <a:gd name="connsiteX4963" fmla="*/ 4395642 w 8420175"/>
              <a:gd name="connsiteY4963" fmla="*/ 4368093 h 4713722"/>
              <a:gd name="connsiteX4964" fmla="*/ 4367308 w 8420175"/>
              <a:gd name="connsiteY4964" fmla="*/ 4354109 h 4713722"/>
              <a:gd name="connsiteX4965" fmla="*/ 4368653 w 8420175"/>
              <a:gd name="connsiteY4965" fmla="*/ 4353046 h 4713722"/>
              <a:gd name="connsiteX4966" fmla="*/ 4367594 w 8420175"/>
              <a:gd name="connsiteY4966" fmla="*/ 4353537 h 4713722"/>
              <a:gd name="connsiteX4967" fmla="*/ 4348675 w 8420175"/>
              <a:gd name="connsiteY4967" fmla="*/ 4386501 h 4713722"/>
              <a:gd name="connsiteX4968" fmla="*/ 4347994 w 8420175"/>
              <a:gd name="connsiteY4968" fmla="*/ 4386576 h 4713722"/>
              <a:gd name="connsiteX4969" fmla="*/ 4348632 w 8420175"/>
              <a:gd name="connsiteY4969" fmla="*/ 4386800 h 4713722"/>
              <a:gd name="connsiteX4970" fmla="*/ 4348632 w 8420175"/>
              <a:gd name="connsiteY4970" fmla="*/ 4391522 h 4713722"/>
              <a:gd name="connsiteX4971" fmla="*/ 4348813 w 8420175"/>
              <a:gd name="connsiteY4971" fmla="*/ 4392067 h 4713722"/>
              <a:gd name="connsiteX4972" fmla="*/ 4353461 w 8420175"/>
              <a:gd name="connsiteY4972" fmla="*/ 4392067 h 4713722"/>
              <a:gd name="connsiteX4973" fmla="*/ 4354437 w 8420175"/>
              <a:gd name="connsiteY4973" fmla="*/ 4393690 h 4713722"/>
              <a:gd name="connsiteX4974" fmla="*/ 4358667 w 8420175"/>
              <a:gd name="connsiteY4974" fmla="*/ 4404521 h 4713722"/>
              <a:gd name="connsiteX4975" fmla="*/ 4365913 w 8420175"/>
              <a:gd name="connsiteY4975" fmla="*/ 4412752 h 4713722"/>
              <a:gd name="connsiteX4976" fmla="*/ 4367722 w 8420175"/>
              <a:gd name="connsiteY4976" fmla="*/ 4415757 h 4713722"/>
              <a:gd name="connsiteX4977" fmla="*/ 4368204 w 8420175"/>
              <a:gd name="connsiteY4977" fmla="*/ 4417841 h 4713722"/>
              <a:gd name="connsiteX4978" fmla="*/ 4368204 w 8420175"/>
              <a:gd name="connsiteY4978" fmla="*/ 4415972 h 4713722"/>
              <a:gd name="connsiteX4979" fmla="*/ 4367573 w 8420175"/>
              <a:gd name="connsiteY4979" fmla="*/ 4414638 h 4713722"/>
              <a:gd name="connsiteX4980" fmla="*/ 4365913 w 8420175"/>
              <a:gd name="connsiteY4980" fmla="*/ 4412752 h 4713722"/>
              <a:gd name="connsiteX4981" fmla="*/ 4354437 w 8420175"/>
              <a:gd name="connsiteY4981" fmla="*/ 4393690 h 4713722"/>
              <a:gd name="connsiteX4982" fmla="*/ 4353322 w 8420175"/>
              <a:gd name="connsiteY4982" fmla="*/ 4390834 h 4713722"/>
              <a:gd name="connsiteX4983" fmla="*/ 4381826 w 8420175"/>
              <a:gd name="connsiteY4983" fmla="*/ 4409877 h 4713722"/>
              <a:gd name="connsiteX4984" fmla="*/ 4415079 w 8420175"/>
              <a:gd name="connsiteY4984" fmla="*/ 4428921 h 4713722"/>
              <a:gd name="connsiteX4985" fmla="*/ 4416794 w 8420175"/>
              <a:gd name="connsiteY4985" fmla="*/ 4431274 h 4713722"/>
              <a:gd name="connsiteX4986" fmla="*/ 4437037 w 8420175"/>
              <a:gd name="connsiteY4986" fmla="*/ 4447708 h 4713722"/>
              <a:gd name="connsiteX4987" fmla="*/ 4448221 w 8420175"/>
              <a:gd name="connsiteY4987" fmla="*/ 4486605 h 4713722"/>
              <a:gd name="connsiteX4988" fmla="*/ 4457640 w 8420175"/>
              <a:gd name="connsiteY4988" fmla="*/ 4510180 h 4713722"/>
              <a:gd name="connsiteX4989" fmla="*/ 4471179 w 8420175"/>
              <a:gd name="connsiteY4989" fmla="*/ 4525504 h 4713722"/>
              <a:gd name="connsiteX4990" fmla="*/ 4481044 w 8420175"/>
              <a:gd name="connsiteY4990" fmla="*/ 4547580 h 4713722"/>
              <a:gd name="connsiteX4991" fmla="*/ 4481522 w 8420175"/>
              <a:gd name="connsiteY4991" fmla="*/ 4547900 h 4713722"/>
              <a:gd name="connsiteX4992" fmla="*/ 4500665 w 8420175"/>
              <a:gd name="connsiteY4992" fmla="*/ 4547900 h 4713722"/>
              <a:gd name="connsiteX4993" fmla="*/ 4501530 w 8420175"/>
              <a:gd name="connsiteY4993" fmla="*/ 4547434 h 4713722"/>
              <a:gd name="connsiteX4994" fmla="*/ 4508469 w 8420175"/>
              <a:gd name="connsiteY4994" fmla="*/ 4538577 h 4713722"/>
              <a:gd name="connsiteX4995" fmla="*/ 4519077 w 8420175"/>
              <a:gd name="connsiteY4995" fmla="*/ 4543208 h 4713722"/>
              <a:gd name="connsiteX4996" fmla="*/ 4519589 w 8420175"/>
              <a:gd name="connsiteY4996" fmla="*/ 4543182 h 4713722"/>
              <a:gd name="connsiteX4997" fmla="*/ 4524340 w 8420175"/>
              <a:gd name="connsiteY4997" fmla="*/ 4557463 h 4713722"/>
              <a:gd name="connsiteX4998" fmla="*/ 4526575 w 8420175"/>
              <a:gd name="connsiteY4998" fmla="*/ 4558670 h 4713722"/>
              <a:gd name="connsiteX4999" fmla="*/ 4532443 w 8420175"/>
              <a:gd name="connsiteY4999" fmla="*/ 4559138 h 4713722"/>
              <a:gd name="connsiteX5000" fmla="*/ 4540071 w 8420175"/>
              <a:gd name="connsiteY5000" fmla="*/ 4562052 h 4713722"/>
              <a:gd name="connsiteX5001" fmla="*/ 4543342 w 8420175"/>
              <a:gd name="connsiteY5001" fmla="*/ 4562224 h 4713722"/>
              <a:gd name="connsiteX5002" fmla="*/ 4567093 w 8420175"/>
              <a:gd name="connsiteY5002" fmla="*/ 4600311 h 4713722"/>
              <a:gd name="connsiteX5003" fmla="*/ 4562344 w 8420175"/>
              <a:gd name="connsiteY5003" fmla="*/ 4600311 h 4713722"/>
              <a:gd name="connsiteX5004" fmla="*/ 4543342 w 8420175"/>
              <a:gd name="connsiteY5004" fmla="*/ 4605072 h 4713722"/>
              <a:gd name="connsiteX5005" fmla="*/ 4534820 w 8420175"/>
              <a:gd name="connsiteY5005" fmla="*/ 4605072 h 4713722"/>
              <a:gd name="connsiteX5006" fmla="*/ 4534820 w 8420175"/>
              <a:gd name="connsiteY5006" fmla="*/ 4605404 h 4713722"/>
              <a:gd name="connsiteX5007" fmla="*/ 4530057 w 8420175"/>
              <a:gd name="connsiteY5007" fmla="*/ 4610181 h 4713722"/>
              <a:gd name="connsiteX5008" fmla="*/ 4528643 w 8420175"/>
              <a:gd name="connsiteY5008" fmla="*/ 4610485 h 4713722"/>
              <a:gd name="connsiteX5009" fmla="*/ 4521830 w 8420175"/>
              <a:gd name="connsiteY5009" fmla="*/ 4625018 h 4713722"/>
              <a:gd name="connsiteX5010" fmla="*/ 4523777 w 8420175"/>
              <a:gd name="connsiteY5010" fmla="*/ 4640802 h 4713722"/>
              <a:gd name="connsiteX5011" fmla="*/ 4525292 w 8420175"/>
              <a:gd name="connsiteY5011" fmla="*/ 4648402 h 4713722"/>
              <a:gd name="connsiteX5012" fmla="*/ 4526484 w 8420175"/>
              <a:gd name="connsiteY5012" fmla="*/ 4663928 h 4713722"/>
              <a:gd name="connsiteX5013" fmla="*/ 4534735 w 8420175"/>
              <a:gd name="connsiteY5013" fmla="*/ 4672202 h 4713722"/>
              <a:gd name="connsiteX5014" fmla="*/ 4534272 w 8420175"/>
              <a:gd name="connsiteY5014" fmla="*/ 4671223 h 4713722"/>
              <a:gd name="connsiteX5015" fmla="*/ 4548400 w 8420175"/>
              <a:gd name="connsiteY5015" fmla="*/ 4685390 h 4713722"/>
              <a:gd name="connsiteX5016" fmla="*/ 4534272 w 8420175"/>
              <a:gd name="connsiteY5016" fmla="*/ 4713722 h 4713722"/>
              <a:gd name="connsiteX5017" fmla="*/ 4510725 w 8420175"/>
              <a:gd name="connsiteY5017" fmla="*/ 4694834 h 4713722"/>
              <a:gd name="connsiteX5018" fmla="*/ 4500719 w 8420175"/>
              <a:gd name="connsiteY5018" fmla="*/ 4675355 h 4713722"/>
              <a:gd name="connsiteX5019" fmla="*/ 4491297 w 8420175"/>
              <a:gd name="connsiteY5019" fmla="*/ 4669193 h 4713722"/>
              <a:gd name="connsiteX5020" fmla="*/ 4487179 w 8420175"/>
              <a:gd name="connsiteY5020" fmla="*/ 4667512 h 4713722"/>
              <a:gd name="connsiteX5021" fmla="*/ 4487641 w 8420175"/>
              <a:gd name="connsiteY5021" fmla="*/ 4667010 h 4713722"/>
              <a:gd name="connsiteX5022" fmla="*/ 4486513 w 8420175"/>
              <a:gd name="connsiteY5022" fmla="*/ 4667010 h 4713722"/>
              <a:gd name="connsiteX5023" fmla="*/ 4463204 w 8420175"/>
              <a:gd name="connsiteY5023" fmla="*/ 4667010 h 4713722"/>
              <a:gd name="connsiteX5024" fmla="*/ 4463204 w 8420175"/>
              <a:gd name="connsiteY5024" fmla="*/ 4667771 h 4713722"/>
              <a:gd name="connsiteX5025" fmla="*/ 4463204 w 8420175"/>
              <a:gd name="connsiteY5025" fmla="*/ 4671368 h 4713722"/>
              <a:gd name="connsiteX5026" fmla="*/ 4463204 w 8420175"/>
              <a:gd name="connsiteY5026" fmla="*/ 4676163 h 4713722"/>
              <a:gd name="connsiteX5027" fmla="*/ 4439229 w 8420175"/>
              <a:gd name="connsiteY5027" fmla="*/ 4676163 h 4713722"/>
              <a:gd name="connsiteX5028" fmla="*/ 4439229 w 8420175"/>
              <a:gd name="connsiteY5028" fmla="*/ 4676762 h 4713722"/>
              <a:gd name="connsiteX5029" fmla="*/ 4429906 w 8420175"/>
              <a:gd name="connsiteY5029" fmla="*/ 4691745 h 4713722"/>
              <a:gd name="connsiteX5030" fmla="*/ 4411259 w 8420175"/>
              <a:gd name="connsiteY5030" fmla="*/ 4681757 h 4713722"/>
              <a:gd name="connsiteX5031" fmla="*/ 4413479 w 8420175"/>
              <a:gd name="connsiteY5031" fmla="*/ 4679378 h 4713722"/>
              <a:gd name="connsiteX5032" fmla="*/ 4410210 w 8420175"/>
              <a:gd name="connsiteY5032" fmla="*/ 4681015 h 4713722"/>
              <a:gd name="connsiteX5033" fmla="*/ 4405478 w 8420175"/>
              <a:gd name="connsiteY5033" fmla="*/ 4681015 h 4713722"/>
              <a:gd name="connsiteX5034" fmla="*/ 4403199 w 8420175"/>
              <a:gd name="connsiteY5034" fmla="*/ 4682156 h 4713722"/>
              <a:gd name="connsiteX5035" fmla="*/ 4405420 w 8420175"/>
              <a:gd name="connsiteY5035" fmla="*/ 4682156 h 4713722"/>
              <a:gd name="connsiteX5036" fmla="*/ 4381599 w 8420175"/>
              <a:gd name="connsiteY5036" fmla="*/ 4691745 h 4713722"/>
              <a:gd name="connsiteX5037" fmla="*/ 4376835 w 8420175"/>
              <a:gd name="connsiteY5037" fmla="*/ 4682156 h 4713722"/>
              <a:gd name="connsiteX5038" fmla="*/ 4372071 w 8420175"/>
              <a:gd name="connsiteY5038" fmla="*/ 4658181 h 4713722"/>
              <a:gd name="connsiteX5039" fmla="*/ 4391127 w 8420175"/>
              <a:gd name="connsiteY5039" fmla="*/ 4643797 h 4713722"/>
              <a:gd name="connsiteX5040" fmla="*/ 4410185 w 8420175"/>
              <a:gd name="connsiteY5040" fmla="*/ 4639002 h 4713722"/>
              <a:gd name="connsiteX5041" fmla="*/ 4410185 w 8420175"/>
              <a:gd name="connsiteY5041" fmla="*/ 4610233 h 4713722"/>
              <a:gd name="connsiteX5042" fmla="*/ 4405832 w 8420175"/>
              <a:gd name="connsiteY5042" fmla="*/ 4601471 h 4713722"/>
              <a:gd name="connsiteX5043" fmla="*/ 4401478 w 8420175"/>
              <a:gd name="connsiteY5043" fmla="*/ 4601471 h 4713722"/>
              <a:gd name="connsiteX5044" fmla="*/ 4398325 w 8420175"/>
              <a:gd name="connsiteY5044" fmla="*/ 4601603 h 4713722"/>
              <a:gd name="connsiteX5045" fmla="*/ 4372208 w 8420175"/>
              <a:gd name="connsiteY5045" fmla="*/ 4608336 h 4713722"/>
              <a:gd name="connsiteX5046" fmla="*/ 4339587 w 8420175"/>
              <a:gd name="connsiteY5046" fmla="*/ 4615828 h 4713722"/>
              <a:gd name="connsiteX5047" fmla="*/ 4334843 w 8420175"/>
              <a:gd name="connsiteY5047" fmla="*/ 4615828 h 4713722"/>
              <a:gd name="connsiteX5048" fmla="*/ 4325352 w 8420175"/>
              <a:gd name="connsiteY5048" fmla="*/ 4605839 h 4713722"/>
              <a:gd name="connsiteX5049" fmla="*/ 4325352 w 8420175"/>
              <a:gd name="connsiteY5049" fmla="*/ 4605125 h 4713722"/>
              <a:gd name="connsiteX5050" fmla="*/ 4320691 w 8420175"/>
              <a:gd name="connsiteY5050" fmla="*/ 4605125 h 4713722"/>
              <a:gd name="connsiteX5051" fmla="*/ 4316029 w 8420175"/>
              <a:gd name="connsiteY5051" fmla="*/ 4605125 h 4713722"/>
              <a:gd name="connsiteX5052" fmla="*/ 4269412 w 8420175"/>
              <a:gd name="connsiteY5052" fmla="*/ 4595706 h 4713722"/>
              <a:gd name="connsiteX5053" fmla="*/ 4269412 w 8420175"/>
              <a:gd name="connsiteY5053" fmla="*/ 4581578 h 4713722"/>
              <a:gd name="connsiteX5054" fmla="*/ 4269412 w 8420175"/>
              <a:gd name="connsiteY5054" fmla="*/ 4553323 h 4713722"/>
              <a:gd name="connsiteX5055" fmla="*/ 4269412 w 8420175"/>
              <a:gd name="connsiteY5055" fmla="*/ 4545572 h 4713722"/>
              <a:gd name="connsiteX5056" fmla="*/ 4268842 w 8420175"/>
              <a:gd name="connsiteY5056" fmla="*/ 4543905 h 4713722"/>
              <a:gd name="connsiteX5057" fmla="*/ 4259328 w 8420175"/>
              <a:gd name="connsiteY5057" fmla="*/ 4534415 h 4713722"/>
              <a:gd name="connsiteX5058" fmla="*/ 4259001 w 8420175"/>
              <a:gd name="connsiteY5058" fmla="*/ 4533762 h 4713722"/>
              <a:gd name="connsiteX5059" fmla="*/ 4244596 w 8420175"/>
              <a:gd name="connsiteY5059" fmla="*/ 4538968 h 4713722"/>
              <a:gd name="connsiteX5060" fmla="*/ 4226210 w 8420175"/>
              <a:gd name="connsiteY5060" fmla="*/ 4533608 h 4713722"/>
              <a:gd name="connsiteX5061" fmla="*/ 4202485 w 8420175"/>
              <a:gd name="connsiteY5061" fmla="*/ 4538373 h 4713722"/>
              <a:gd name="connsiteX5062" fmla="*/ 4159780 w 8420175"/>
              <a:gd name="connsiteY5062" fmla="*/ 4519317 h 4713722"/>
              <a:gd name="connsiteX5063" fmla="*/ 4145545 w 8420175"/>
              <a:gd name="connsiteY5063" fmla="*/ 4514552 h 4713722"/>
              <a:gd name="connsiteX5064" fmla="*/ 4145826 w 8420175"/>
              <a:gd name="connsiteY5064" fmla="*/ 4514327 h 4713722"/>
              <a:gd name="connsiteX5065" fmla="*/ 4144975 w 8420175"/>
              <a:gd name="connsiteY5065" fmla="*/ 4514537 h 4713722"/>
              <a:gd name="connsiteX5066" fmla="*/ 4135461 w 8420175"/>
              <a:gd name="connsiteY5066" fmla="*/ 4523927 h 4713722"/>
              <a:gd name="connsiteX5067" fmla="*/ 4102164 w 8420175"/>
              <a:gd name="connsiteY5067" fmla="*/ 4505148 h 4713722"/>
              <a:gd name="connsiteX5068" fmla="*/ 4083137 w 8420175"/>
              <a:gd name="connsiteY5068" fmla="*/ 4500452 h 4713722"/>
              <a:gd name="connsiteX5069" fmla="*/ 4082324 w 8420175"/>
              <a:gd name="connsiteY5069" fmla="*/ 4500051 h 4713722"/>
              <a:gd name="connsiteX5070" fmla="*/ 4082887 w 8420175"/>
              <a:gd name="connsiteY5070" fmla="*/ 4500618 h 4713722"/>
              <a:gd name="connsiteX5071" fmla="*/ 4082887 w 8420175"/>
              <a:gd name="connsiteY5071" fmla="*/ 4505375 h 4713722"/>
              <a:gd name="connsiteX5072" fmla="*/ 4068720 w 8420175"/>
              <a:gd name="connsiteY5072" fmla="*/ 4529158 h 4713722"/>
              <a:gd name="connsiteX5073" fmla="*/ 4054553 w 8420175"/>
              <a:gd name="connsiteY5073" fmla="*/ 4519645 h 4713722"/>
              <a:gd name="connsiteX5074" fmla="*/ 4049241 w 8420175"/>
              <a:gd name="connsiteY5074" fmla="*/ 4506563 h 4713722"/>
              <a:gd name="connsiteX5075" fmla="*/ 4041256 w 8420175"/>
              <a:gd name="connsiteY5075" fmla="*/ 4501201 h 4713722"/>
              <a:gd name="connsiteX5076" fmla="*/ 4032002 w 8420175"/>
              <a:gd name="connsiteY5076" fmla="*/ 4514603 h 4713722"/>
              <a:gd name="connsiteX5077" fmla="*/ 4032002 w 8420175"/>
              <a:gd name="connsiteY5077" fmla="*/ 4523926 h 4713722"/>
              <a:gd name="connsiteX5078" fmla="*/ 4022346 w 8420175"/>
              <a:gd name="connsiteY5078" fmla="*/ 4519264 h 4713722"/>
              <a:gd name="connsiteX5079" fmla="*/ 4012689 w 8420175"/>
              <a:gd name="connsiteY5079" fmla="*/ 4505280 h 4713722"/>
              <a:gd name="connsiteX5080" fmla="*/ 3983720 w 8420175"/>
              <a:gd name="connsiteY5080" fmla="*/ 4486633 h 4713722"/>
              <a:gd name="connsiteX5081" fmla="*/ 3983720 w 8420175"/>
              <a:gd name="connsiteY5081" fmla="*/ 4481971 h 4713722"/>
              <a:gd name="connsiteX5082" fmla="*/ 3984582 w 8420175"/>
              <a:gd name="connsiteY5082" fmla="*/ 4480722 h 4713722"/>
              <a:gd name="connsiteX5083" fmla="*/ 3983633 w 8420175"/>
              <a:gd name="connsiteY5083" fmla="*/ 4481686 h 4713722"/>
              <a:gd name="connsiteX5084" fmla="*/ 3982961 w 8420175"/>
              <a:gd name="connsiteY5084" fmla="*/ 4482027 h 4713722"/>
              <a:gd name="connsiteX5085" fmla="*/ 3978241 w 8420175"/>
              <a:gd name="connsiteY5085" fmla="*/ 4496356 h 4713722"/>
              <a:gd name="connsiteX5086" fmla="*/ 3964027 w 8420175"/>
              <a:gd name="connsiteY5086" fmla="*/ 4501151 h 4713722"/>
              <a:gd name="connsiteX5087" fmla="*/ 3949814 w 8420175"/>
              <a:gd name="connsiteY5087" fmla="*/ 4496356 h 4713722"/>
              <a:gd name="connsiteX5088" fmla="*/ 3914280 w 8420175"/>
              <a:gd name="connsiteY5088" fmla="*/ 4481372 h 4713722"/>
              <a:gd name="connsiteX5089" fmla="*/ 3879637 w 8420175"/>
              <a:gd name="connsiteY5089" fmla="*/ 4477282 h 4713722"/>
              <a:gd name="connsiteX5090" fmla="*/ 3871956 w 8420175"/>
              <a:gd name="connsiteY5090" fmla="*/ 4485700 h 4713722"/>
              <a:gd name="connsiteX5091" fmla="*/ 3846543 w 8420175"/>
              <a:gd name="connsiteY5091" fmla="*/ 4477067 h 4713722"/>
              <a:gd name="connsiteX5092" fmla="*/ 3827521 w 8420175"/>
              <a:gd name="connsiteY5092" fmla="*/ 4467623 h 4713722"/>
              <a:gd name="connsiteX5093" fmla="*/ 3765700 w 8420175"/>
              <a:gd name="connsiteY5093" fmla="*/ 4462900 h 4713722"/>
              <a:gd name="connsiteX5094" fmla="*/ 3741924 w 8420175"/>
              <a:gd name="connsiteY5094" fmla="*/ 4448735 h 4713722"/>
              <a:gd name="connsiteX5095" fmla="*/ 3722902 w 8420175"/>
              <a:gd name="connsiteY5095" fmla="*/ 4444011 h 4713722"/>
              <a:gd name="connsiteX5096" fmla="*/ 3703880 w 8420175"/>
              <a:gd name="connsiteY5096" fmla="*/ 4444011 h 4713722"/>
              <a:gd name="connsiteX5097" fmla="*/ 3661081 w 8420175"/>
              <a:gd name="connsiteY5097" fmla="*/ 4444011 h 4713722"/>
              <a:gd name="connsiteX5098" fmla="*/ 3651569 w 8420175"/>
              <a:gd name="connsiteY5098" fmla="*/ 4444011 h 4713722"/>
              <a:gd name="connsiteX5099" fmla="*/ 3604015 w 8420175"/>
              <a:gd name="connsiteY5099" fmla="*/ 4439290 h 4713722"/>
              <a:gd name="connsiteX5100" fmla="*/ 3561216 w 8420175"/>
              <a:gd name="connsiteY5100" fmla="*/ 4425123 h 4713722"/>
              <a:gd name="connsiteX5101" fmla="*/ 3551706 w 8420175"/>
              <a:gd name="connsiteY5101" fmla="*/ 4425123 h 4713722"/>
              <a:gd name="connsiteX5102" fmla="*/ 3546950 w 8420175"/>
              <a:gd name="connsiteY5102" fmla="*/ 4420401 h 4713722"/>
              <a:gd name="connsiteX5103" fmla="*/ 3547037 w 8420175"/>
              <a:gd name="connsiteY5103" fmla="*/ 4419626 h 4713722"/>
              <a:gd name="connsiteX5104" fmla="*/ 3546736 w 8420175"/>
              <a:gd name="connsiteY5104" fmla="*/ 4420037 h 4713722"/>
              <a:gd name="connsiteX5105" fmla="*/ 3537291 w 8420175"/>
              <a:gd name="connsiteY5105" fmla="*/ 4401234 h 4713722"/>
              <a:gd name="connsiteX5106" fmla="*/ 3537881 w 8420175"/>
              <a:gd name="connsiteY5106" fmla="*/ 4389482 h 4713722"/>
              <a:gd name="connsiteX5107" fmla="*/ 3529156 w 8420175"/>
              <a:gd name="connsiteY5107" fmla="*/ 4391526 h 4713722"/>
              <a:gd name="connsiteX5108" fmla="*/ 3534204 w 8420175"/>
              <a:gd name="connsiteY5108" fmla="*/ 4396462 h 4713722"/>
              <a:gd name="connsiteX5109" fmla="*/ 3514589 w 8420175"/>
              <a:gd name="connsiteY5109" fmla="*/ 4425231 h 4713722"/>
              <a:gd name="connsiteX5110" fmla="*/ 3499877 w 8420175"/>
              <a:gd name="connsiteY5110" fmla="*/ 4430026 h 4713722"/>
              <a:gd name="connsiteX5111" fmla="*/ 3494973 w 8420175"/>
              <a:gd name="connsiteY5111" fmla="*/ 4430026 h 4713722"/>
              <a:gd name="connsiteX5112" fmla="*/ 3480261 w 8420175"/>
              <a:gd name="connsiteY5112" fmla="*/ 4415641 h 4713722"/>
              <a:gd name="connsiteX5113" fmla="*/ 3499877 w 8420175"/>
              <a:gd name="connsiteY5113" fmla="*/ 4398859 h 4713722"/>
              <a:gd name="connsiteX5114" fmla="*/ 3518716 w 8420175"/>
              <a:gd name="connsiteY5114" fmla="*/ 4382742 h 4713722"/>
              <a:gd name="connsiteX5115" fmla="*/ 3518402 w 8420175"/>
              <a:gd name="connsiteY5115" fmla="*/ 4382431 h 4713722"/>
              <a:gd name="connsiteX5116" fmla="*/ 3509549 w 8420175"/>
              <a:gd name="connsiteY5116" fmla="*/ 4381256 h 4713722"/>
              <a:gd name="connsiteX5117" fmla="*/ 3509386 w 8420175"/>
              <a:gd name="connsiteY5117" fmla="*/ 4381005 h 4713722"/>
              <a:gd name="connsiteX5118" fmla="*/ 3505584 w 8420175"/>
              <a:gd name="connsiteY5118" fmla="*/ 4380830 h 4713722"/>
              <a:gd name="connsiteX5119" fmla="*/ 3496244 w 8420175"/>
              <a:gd name="connsiteY5119" fmla="*/ 4376751 h 4713722"/>
              <a:gd name="connsiteX5120" fmla="*/ 3496244 w 8420175"/>
              <a:gd name="connsiteY5120" fmla="*/ 4377719 h 4713722"/>
              <a:gd name="connsiteX5121" fmla="*/ 3476629 w 8420175"/>
              <a:gd name="connsiteY5121" fmla="*/ 4382441 h 4713722"/>
              <a:gd name="connsiteX5122" fmla="*/ 3459466 w 8420175"/>
              <a:gd name="connsiteY5122" fmla="*/ 4397198 h 4713722"/>
              <a:gd name="connsiteX5123" fmla="*/ 3443434 w 8420175"/>
              <a:gd name="connsiteY5123" fmla="*/ 4387825 h 4713722"/>
              <a:gd name="connsiteX5124" fmla="*/ 3441028 w 8420175"/>
              <a:gd name="connsiteY5124" fmla="*/ 4392567 h 4713722"/>
              <a:gd name="connsiteX5125" fmla="*/ 3441020 w 8420175"/>
              <a:gd name="connsiteY5125" fmla="*/ 4392566 h 4713722"/>
              <a:gd name="connsiteX5126" fmla="*/ 3439804 w 8420175"/>
              <a:gd name="connsiteY5126" fmla="*/ 4398726 h 4713722"/>
              <a:gd name="connsiteX5127" fmla="*/ 3434310 w 8420175"/>
              <a:gd name="connsiteY5127" fmla="*/ 4391401 h 4713722"/>
              <a:gd name="connsiteX5128" fmla="*/ 3434351 w 8420175"/>
              <a:gd name="connsiteY5128" fmla="*/ 4391374 h 4713722"/>
              <a:gd name="connsiteX5129" fmla="*/ 3427423 w 8420175"/>
              <a:gd name="connsiteY5129" fmla="*/ 4390236 h 4713722"/>
              <a:gd name="connsiteX5130" fmla="*/ 3420326 w 8420175"/>
              <a:gd name="connsiteY5130" fmla="*/ 4382079 h 4713722"/>
              <a:gd name="connsiteX5131" fmla="*/ 3420326 w 8420175"/>
              <a:gd name="connsiteY5131" fmla="*/ 4382876 h 4713722"/>
              <a:gd name="connsiteX5132" fmla="*/ 3395907 w 8420175"/>
              <a:gd name="connsiteY5132" fmla="*/ 4397261 h 4713722"/>
              <a:gd name="connsiteX5133" fmla="*/ 3391694 w 8420175"/>
              <a:gd name="connsiteY5133" fmla="*/ 4401398 h 4713722"/>
              <a:gd name="connsiteX5134" fmla="*/ 3391856 w 8420175"/>
              <a:gd name="connsiteY5134" fmla="*/ 4402057 h 4713722"/>
              <a:gd name="connsiteX5135" fmla="*/ 3377621 w 8420175"/>
              <a:gd name="connsiteY5135" fmla="*/ 4402057 h 4713722"/>
              <a:gd name="connsiteX5136" fmla="*/ 3375424 w 8420175"/>
              <a:gd name="connsiteY5136" fmla="*/ 4398189 h 4713722"/>
              <a:gd name="connsiteX5137" fmla="*/ 3376373 w 8420175"/>
              <a:gd name="connsiteY5137" fmla="*/ 4402056 h 4713722"/>
              <a:gd name="connsiteX5138" fmla="*/ 3366845 w 8420175"/>
              <a:gd name="connsiteY5138" fmla="*/ 4397204 h 4713722"/>
              <a:gd name="connsiteX5139" fmla="*/ 3357317 w 8420175"/>
              <a:gd name="connsiteY5139" fmla="*/ 4392353 h 4713722"/>
              <a:gd name="connsiteX5140" fmla="*/ 3309675 w 8420175"/>
              <a:gd name="connsiteY5140" fmla="*/ 4363240 h 4713722"/>
              <a:gd name="connsiteX5141" fmla="*/ 3281091 w 8420175"/>
              <a:gd name="connsiteY5141" fmla="*/ 4353537 h 4713722"/>
              <a:gd name="connsiteX5142" fmla="*/ 3271563 w 8420175"/>
              <a:gd name="connsiteY5142" fmla="*/ 4348685 h 4713722"/>
              <a:gd name="connsiteX5143" fmla="*/ 3257271 w 8420175"/>
              <a:gd name="connsiteY5143" fmla="*/ 4353537 h 4713722"/>
              <a:gd name="connsiteX5144" fmla="*/ 3253260 w 8420175"/>
              <a:gd name="connsiteY5144" fmla="*/ 4353537 h 4713722"/>
              <a:gd name="connsiteX5145" fmla="*/ 3253065 w 8420175"/>
              <a:gd name="connsiteY5145" fmla="*/ 4353926 h 4713722"/>
              <a:gd name="connsiteX5146" fmla="*/ 3243635 w 8420175"/>
              <a:gd name="connsiteY5146" fmla="*/ 4353926 h 4713722"/>
              <a:gd name="connsiteX5147" fmla="*/ 3215345 w 8420175"/>
              <a:gd name="connsiteY5147" fmla="*/ 4363371 h 4713722"/>
              <a:gd name="connsiteX5148" fmla="*/ 3196485 w 8420175"/>
              <a:gd name="connsiteY5148" fmla="*/ 4368093 h 4713722"/>
              <a:gd name="connsiteX5149" fmla="*/ 3196485 w 8420175"/>
              <a:gd name="connsiteY5149" fmla="*/ 4363371 h 4713722"/>
              <a:gd name="connsiteX5150" fmla="*/ 3163482 w 8420175"/>
              <a:gd name="connsiteY5150" fmla="*/ 4339761 h 4713722"/>
              <a:gd name="connsiteX5151" fmla="*/ 3116332 w 8420175"/>
              <a:gd name="connsiteY5151" fmla="*/ 4335037 h 4713722"/>
              <a:gd name="connsiteX5152" fmla="*/ 3045608 w 8420175"/>
              <a:gd name="connsiteY5152" fmla="*/ 4330316 h 4713722"/>
              <a:gd name="connsiteX5153" fmla="*/ 3026748 w 8420175"/>
              <a:gd name="connsiteY5153" fmla="*/ 4330316 h 4713722"/>
              <a:gd name="connsiteX5154" fmla="*/ 3026748 w 8420175"/>
              <a:gd name="connsiteY5154" fmla="*/ 4329469 h 4713722"/>
              <a:gd name="connsiteX5155" fmla="*/ 3018756 w 8420175"/>
              <a:gd name="connsiteY5155" fmla="*/ 4330634 h 4713722"/>
              <a:gd name="connsiteX5156" fmla="*/ 3011680 w 8420175"/>
              <a:gd name="connsiteY5156" fmla="*/ 4325473 h 4713722"/>
              <a:gd name="connsiteX5157" fmla="*/ 3006771 w 8420175"/>
              <a:gd name="connsiteY5157" fmla="*/ 4325473 h 4713722"/>
              <a:gd name="connsiteX5158" fmla="*/ 3005829 w 8420175"/>
              <a:gd name="connsiteY5158" fmla="*/ 4324218 h 4713722"/>
              <a:gd name="connsiteX5159" fmla="*/ 3006105 w 8420175"/>
              <a:gd name="connsiteY5159" fmla="*/ 4325425 h 4713722"/>
              <a:gd name="connsiteX5160" fmla="*/ 2973473 w 8420175"/>
              <a:gd name="connsiteY5160" fmla="*/ 4316007 h 4713722"/>
              <a:gd name="connsiteX5161" fmla="*/ 2936179 w 8420175"/>
              <a:gd name="connsiteY5161" fmla="*/ 4311297 h 4713722"/>
              <a:gd name="connsiteX5162" fmla="*/ 2922778 w 8420175"/>
              <a:gd name="connsiteY5162" fmla="*/ 4312475 h 4713722"/>
              <a:gd name="connsiteX5163" fmla="*/ 2913033 w 8420175"/>
              <a:gd name="connsiteY5163" fmla="*/ 4306685 h 4713722"/>
              <a:gd name="connsiteX5164" fmla="*/ 2912585 w 8420175"/>
              <a:gd name="connsiteY5164" fmla="*/ 4306660 h 4713722"/>
              <a:gd name="connsiteX5165" fmla="*/ 2874911 w 8420175"/>
              <a:gd name="connsiteY5165" fmla="*/ 4301914 h 4713722"/>
              <a:gd name="connsiteX5166" fmla="*/ 2875506 w 8420175"/>
              <a:gd name="connsiteY5166" fmla="*/ 4301614 h 4713722"/>
              <a:gd name="connsiteX5167" fmla="*/ 2873480 w 8420175"/>
              <a:gd name="connsiteY5167" fmla="*/ 4301242 h 4713722"/>
              <a:gd name="connsiteX5168" fmla="*/ 2850304 w 8420175"/>
              <a:gd name="connsiteY5168" fmla="*/ 4305929 h 4713722"/>
              <a:gd name="connsiteX5169" fmla="*/ 2850937 w 8420175"/>
              <a:gd name="connsiteY5169" fmla="*/ 4306160 h 4713722"/>
              <a:gd name="connsiteX5170" fmla="*/ 2850937 w 8420175"/>
              <a:gd name="connsiteY5170" fmla="*/ 4310822 h 4713722"/>
              <a:gd name="connsiteX5171" fmla="*/ 2788604 w 8420175"/>
              <a:gd name="connsiteY5171" fmla="*/ 4329469 h 4713722"/>
              <a:gd name="connsiteX5172" fmla="*/ 2779596 w 8420175"/>
              <a:gd name="connsiteY5172" fmla="*/ 4329469 h 4713722"/>
              <a:gd name="connsiteX5173" fmla="*/ 2779242 w 8420175"/>
              <a:gd name="connsiteY5173" fmla="*/ 4329827 h 4713722"/>
              <a:gd name="connsiteX5174" fmla="*/ 2769818 w 8420175"/>
              <a:gd name="connsiteY5174" fmla="*/ 4327445 h 4713722"/>
              <a:gd name="connsiteX5175" fmla="*/ 2760933 w 8420175"/>
              <a:gd name="connsiteY5175" fmla="*/ 4325199 h 4713722"/>
              <a:gd name="connsiteX5176" fmla="*/ 2757037 w 8420175"/>
              <a:gd name="connsiteY5176" fmla="*/ 4340540 h 4713722"/>
              <a:gd name="connsiteX5177" fmla="*/ 2746517 w 8420175"/>
              <a:gd name="connsiteY5177" fmla="*/ 4339006 h 4713722"/>
              <a:gd name="connsiteX5178" fmla="*/ 2746258 w 8420175"/>
              <a:gd name="connsiteY5178" fmla="*/ 4339355 h 4713722"/>
              <a:gd name="connsiteX5179" fmla="*/ 2743979 w 8420175"/>
              <a:gd name="connsiteY5179" fmla="*/ 4340123 h 4713722"/>
              <a:gd name="connsiteX5180" fmla="*/ 2745051 w 8420175"/>
              <a:gd name="connsiteY5180" fmla="*/ 4340123 h 4713722"/>
              <a:gd name="connsiteX5181" fmla="*/ 2740390 w 8420175"/>
              <a:gd name="connsiteY5181" fmla="*/ 4348114 h 4713722"/>
              <a:gd name="connsiteX5182" fmla="*/ 2731066 w 8420175"/>
              <a:gd name="connsiteY5182" fmla="*/ 4344119 h 4713722"/>
              <a:gd name="connsiteX5183" fmla="*/ 2727411 w 8420175"/>
              <a:gd name="connsiteY5183" fmla="*/ 4344119 h 4713722"/>
              <a:gd name="connsiteX5184" fmla="*/ 2722283 w 8420175"/>
              <a:gd name="connsiteY5184" fmla="*/ 4342124 h 4713722"/>
              <a:gd name="connsiteX5185" fmla="*/ 2719397 w 8420175"/>
              <a:gd name="connsiteY5185" fmla="*/ 4343731 h 4713722"/>
              <a:gd name="connsiteX5186" fmla="*/ 2708181 w 8420175"/>
              <a:gd name="connsiteY5186" fmla="*/ 4344342 h 4713722"/>
              <a:gd name="connsiteX5187" fmla="*/ 2698738 w 8420175"/>
              <a:gd name="connsiteY5187" fmla="*/ 4349226 h 4713722"/>
              <a:gd name="connsiteX5188" fmla="*/ 2675126 w 8420175"/>
              <a:gd name="connsiteY5188" fmla="*/ 4344342 h 4713722"/>
              <a:gd name="connsiteX5189" fmla="*/ 2651515 w 8420175"/>
              <a:gd name="connsiteY5189" fmla="*/ 4344342 h 4713722"/>
              <a:gd name="connsiteX5190" fmla="*/ 2651515 w 8420175"/>
              <a:gd name="connsiteY5190" fmla="*/ 4339459 h 4713722"/>
              <a:gd name="connsiteX5191" fmla="*/ 2650345 w 8420175"/>
              <a:gd name="connsiteY5191" fmla="*/ 4339245 h 4713722"/>
              <a:gd name="connsiteX5192" fmla="*/ 2632172 w 8420175"/>
              <a:gd name="connsiteY5192" fmla="*/ 4341935 h 4713722"/>
              <a:gd name="connsiteX5193" fmla="*/ 2614490 w 8420175"/>
              <a:gd name="connsiteY5193" fmla="*/ 4335129 h 4713722"/>
              <a:gd name="connsiteX5194" fmla="*/ 2613991 w 8420175"/>
              <a:gd name="connsiteY5194" fmla="*/ 4335129 h 4713722"/>
              <a:gd name="connsiteX5195" fmla="*/ 2613699 w 8420175"/>
              <a:gd name="connsiteY5195" fmla="*/ 4334825 h 4713722"/>
              <a:gd name="connsiteX5196" fmla="*/ 2613192 w 8420175"/>
              <a:gd name="connsiteY5196" fmla="*/ 4334630 h 4713722"/>
              <a:gd name="connsiteX5197" fmla="*/ 2613511 w 8420175"/>
              <a:gd name="connsiteY5197" fmla="*/ 4334630 h 4713722"/>
              <a:gd name="connsiteX5198" fmla="*/ 2610350 w 8420175"/>
              <a:gd name="connsiteY5198" fmla="*/ 4331338 h 4713722"/>
              <a:gd name="connsiteX5199" fmla="*/ 2607739 w 8420175"/>
              <a:gd name="connsiteY5199" fmla="*/ 4329860 h 4713722"/>
              <a:gd name="connsiteX5200" fmla="*/ 2607511 w 8420175"/>
              <a:gd name="connsiteY5200" fmla="*/ 4329746 h 4713722"/>
              <a:gd name="connsiteX5201" fmla="*/ 2580807 w 8420175"/>
              <a:gd name="connsiteY5201" fmla="*/ 4334130 h 4713722"/>
              <a:gd name="connsiteX5202" fmla="*/ 2557147 w 8420175"/>
              <a:gd name="connsiteY5202" fmla="*/ 4315483 h 4713722"/>
              <a:gd name="connsiteX5203" fmla="*/ 2528757 w 8420175"/>
              <a:gd name="connsiteY5203" fmla="*/ 4282852 h 4713722"/>
              <a:gd name="connsiteX5204" fmla="*/ 2520908 w 8420175"/>
              <a:gd name="connsiteY5204" fmla="*/ 4275120 h 4713722"/>
              <a:gd name="connsiteX5205" fmla="*/ 2518494 w 8420175"/>
              <a:gd name="connsiteY5205" fmla="*/ 4277485 h 4713722"/>
              <a:gd name="connsiteX5206" fmla="*/ 2484930 w 8420175"/>
              <a:gd name="connsiteY5206" fmla="*/ 4268083 h 4713722"/>
              <a:gd name="connsiteX5207" fmla="*/ 2475340 w 8420175"/>
              <a:gd name="connsiteY5207" fmla="*/ 4263383 h 4713722"/>
              <a:gd name="connsiteX5208" fmla="*/ 2480135 w 8420175"/>
              <a:gd name="connsiteY5208" fmla="*/ 4249280 h 4713722"/>
              <a:gd name="connsiteX5209" fmla="*/ 2484930 w 8420175"/>
              <a:gd name="connsiteY5209" fmla="*/ 4211674 h 4713722"/>
              <a:gd name="connsiteX5210" fmla="*/ 2486302 w 8420175"/>
              <a:gd name="connsiteY5210" fmla="*/ 4210833 h 4713722"/>
              <a:gd name="connsiteX5211" fmla="*/ 2484930 w 8420175"/>
              <a:gd name="connsiteY5211" fmla="*/ 4210833 h 4713722"/>
              <a:gd name="connsiteX5212" fmla="*/ 2475340 w 8420175"/>
              <a:gd name="connsiteY5212" fmla="*/ 4205982 h 4713722"/>
              <a:gd name="connsiteX5213" fmla="*/ 2475340 w 8420175"/>
              <a:gd name="connsiteY5213" fmla="*/ 4211499 h 4713722"/>
              <a:gd name="connsiteX5214" fmla="*/ 2451866 w 8420175"/>
              <a:gd name="connsiteY5214" fmla="*/ 4211499 h 4713722"/>
              <a:gd name="connsiteX5215" fmla="*/ 2442476 w 8420175"/>
              <a:gd name="connsiteY5215" fmla="*/ 4173445 h 4713722"/>
              <a:gd name="connsiteX5216" fmla="*/ 2404915 w 8420175"/>
              <a:gd name="connsiteY5216" fmla="*/ 4173445 h 4713722"/>
              <a:gd name="connsiteX5217" fmla="*/ 2389657 w 8420175"/>
              <a:gd name="connsiteY5217" fmla="*/ 4155607 h 4713722"/>
              <a:gd name="connsiteX5218" fmla="*/ 2382278 w 8420175"/>
              <a:gd name="connsiteY5218" fmla="*/ 4120359 h 4713722"/>
              <a:gd name="connsiteX5219" fmla="*/ 2376448 w 8420175"/>
              <a:gd name="connsiteY5219" fmla="*/ 4120359 h 4713722"/>
              <a:gd name="connsiteX5220" fmla="*/ 2305275 w 8420175"/>
              <a:gd name="connsiteY5220" fmla="*/ 4096749 h 4713722"/>
              <a:gd name="connsiteX5221" fmla="*/ 2286295 w 8420175"/>
              <a:gd name="connsiteY5221" fmla="*/ 4087304 h 4713722"/>
              <a:gd name="connsiteX5222" fmla="*/ 2281550 w 8420175"/>
              <a:gd name="connsiteY5222" fmla="*/ 4087304 h 4713722"/>
              <a:gd name="connsiteX5223" fmla="*/ 2281550 w 8420175"/>
              <a:gd name="connsiteY5223" fmla="*/ 4077901 h 4713722"/>
              <a:gd name="connsiteX5224" fmla="*/ 2274756 w 8420175"/>
              <a:gd name="connsiteY5224" fmla="*/ 4079529 h 4713722"/>
              <a:gd name="connsiteX5225" fmla="*/ 2267564 w 8420175"/>
              <a:gd name="connsiteY5225" fmla="*/ 4077806 h 4713722"/>
              <a:gd name="connsiteX5226" fmla="*/ 2243590 w 8420175"/>
              <a:gd name="connsiteY5226" fmla="*/ 4068615 h 4713722"/>
              <a:gd name="connsiteX5227" fmla="*/ 2234000 w 8420175"/>
              <a:gd name="connsiteY5227" fmla="*/ 4054829 h 4713722"/>
              <a:gd name="connsiteX5228" fmla="*/ 2214821 w 8420175"/>
              <a:gd name="connsiteY5228" fmla="*/ 4064020 h 4713722"/>
              <a:gd name="connsiteX5229" fmla="*/ 2205231 w 8420175"/>
              <a:gd name="connsiteY5229" fmla="*/ 4073211 h 4713722"/>
              <a:gd name="connsiteX5230" fmla="*/ 2177062 w 8420175"/>
              <a:gd name="connsiteY5230" fmla="*/ 4063446 h 4713722"/>
              <a:gd name="connsiteX5231" fmla="*/ 2153462 w 8420175"/>
              <a:gd name="connsiteY5231" fmla="*/ 4050758 h 4713722"/>
              <a:gd name="connsiteX5232" fmla="*/ 2138078 w 8420175"/>
              <a:gd name="connsiteY5232" fmla="*/ 4062424 h 4713722"/>
              <a:gd name="connsiteX5233" fmla="*/ 2096604 w 8420175"/>
              <a:gd name="connsiteY5233" fmla="*/ 4036296 h 4713722"/>
              <a:gd name="connsiteX5234" fmla="*/ 2091847 w 8420175"/>
              <a:gd name="connsiteY5234" fmla="*/ 4036296 h 4713722"/>
              <a:gd name="connsiteX5235" fmla="*/ 2053793 w 8420175"/>
              <a:gd name="connsiteY5235" fmla="*/ 4022003 h 4713722"/>
              <a:gd name="connsiteX5236" fmla="*/ 2055174 w 8420175"/>
              <a:gd name="connsiteY5236" fmla="*/ 4020621 h 4713722"/>
              <a:gd name="connsiteX5237" fmla="*/ 2053127 w 8420175"/>
              <a:gd name="connsiteY5237" fmla="*/ 4020621 h 4713722"/>
              <a:gd name="connsiteX5238" fmla="*/ 2039143 w 8420175"/>
              <a:gd name="connsiteY5238" fmla="*/ 4030149 h 4713722"/>
              <a:gd name="connsiteX5239" fmla="*/ 2001849 w 8420175"/>
              <a:gd name="connsiteY5239" fmla="*/ 3992036 h 4713722"/>
              <a:gd name="connsiteX5240" fmla="*/ 2001849 w 8420175"/>
              <a:gd name="connsiteY5240" fmla="*/ 3990998 h 4713722"/>
              <a:gd name="connsiteX5241" fmla="*/ 2001092 w 8420175"/>
              <a:gd name="connsiteY5241" fmla="*/ 3992496 h 4713722"/>
              <a:gd name="connsiteX5242" fmla="*/ 1982078 w 8420175"/>
              <a:gd name="connsiteY5242" fmla="*/ 3959532 h 4713722"/>
              <a:gd name="connsiteX5243" fmla="*/ 1953557 w 8420175"/>
              <a:gd name="connsiteY5243" fmla="*/ 3954822 h 4713722"/>
              <a:gd name="connsiteX5244" fmla="*/ 1915529 w 8420175"/>
              <a:gd name="connsiteY5244" fmla="*/ 3968950 h 4713722"/>
              <a:gd name="connsiteX5245" fmla="*/ 1887008 w 8420175"/>
              <a:gd name="connsiteY5245" fmla="*/ 3954822 h 4713722"/>
              <a:gd name="connsiteX5246" fmla="*/ 1882254 w 8420175"/>
              <a:gd name="connsiteY5246" fmla="*/ 3968950 h 4713722"/>
              <a:gd name="connsiteX5247" fmla="*/ 1882010 w 8420175"/>
              <a:gd name="connsiteY5247" fmla="*/ 3969538 h 4713722"/>
              <a:gd name="connsiteX5248" fmla="*/ 1882549 w 8420175"/>
              <a:gd name="connsiteY5248" fmla="*/ 3969720 h 4713722"/>
              <a:gd name="connsiteX5249" fmla="*/ 1887258 w 8420175"/>
              <a:gd name="connsiteY5249" fmla="*/ 3988900 h 4713722"/>
              <a:gd name="connsiteX5250" fmla="*/ 1873131 w 8420175"/>
              <a:gd name="connsiteY5250" fmla="*/ 3984105 h 4713722"/>
              <a:gd name="connsiteX5251" fmla="*/ 1854295 w 8420175"/>
              <a:gd name="connsiteY5251" fmla="*/ 3964925 h 4713722"/>
              <a:gd name="connsiteX5252" fmla="*/ 1840167 w 8420175"/>
              <a:gd name="connsiteY5252" fmla="*/ 3969720 h 4713722"/>
              <a:gd name="connsiteX5253" fmla="*/ 1830748 w 8420175"/>
              <a:gd name="connsiteY5253" fmla="*/ 3969720 h 4713722"/>
              <a:gd name="connsiteX5254" fmla="*/ 1826039 w 8420175"/>
              <a:gd name="connsiteY5254" fmla="*/ 3960131 h 4713722"/>
              <a:gd name="connsiteX5255" fmla="*/ 1797783 w 8420175"/>
              <a:gd name="connsiteY5255" fmla="*/ 3969720 h 4713722"/>
              <a:gd name="connsiteX5256" fmla="*/ 1760109 w 8420175"/>
              <a:gd name="connsiteY5256" fmla="*/ 3916977 h 4713722"/>
              <a:gd name="connsiteX5257" fmla="*/ 1760109 w 8420175"/>
              <a:gd name="connsiteY5257" fmla="*/ 3912220 h 4713722"/>
              <a:gd name="connsiteX5258" fmla="*/ 1731340 w 8420175"/>
              <a:gd name="connsiteY5258" fmla="*/ 3916942 h 4713722"/>
              <a:gd name="connsiteX5259" fmla="*/ 1730088 w 8420175"/>
              <a:gd name="connsiteY5259" fmla="*/ 3917446 h 4713722"/>
              <a:gd name="connsiteX5260" fmla="*/ 1719296 w 8420175"/>
              <a:gd name="connsiteY5260" fmla="*/ 3931163 h 4713722"/>
              <a:gd name="connsiteX5261" fmla="*/ 1711876 w 8420175"/>
              <a:gd name="connsiteY5261" fmla="*/ 3912582 h 4713722"/>
              <a:gd name="connsiteX5262" fmla="*/ 1705026 w 8420175"/>
              <a:gd name="connsiteY5262" fmla="*/ 3902993 h 4713722"/>
              <a:gd name="connsiteX5263" fmla="*/ 1699708 w 8420175"/>
              <a:gd name="connsiteY5263" fmla="*/ 3895546 h 4713722"/>
              <a:gd name="connsiteX5264" fmla="*/ 1698134 w 8420175"/>
              <a:gd name="connsiteY5264" fmla="*/ 3897128 h 4713722"/>
              <a:gd name="connsiteX5265" fmla="*/ 1698177 w 8420175"/>
              <a:gd name="connsiteY5265" fmla="*/ 3897172 h 4713722"/>
              <a:gd name="connsiteX5266" fmla="*/ 1693404 w 8420175"/>
              <a:gd name="connsiteY5266" fmla="*/ 3906875 h 4713722"/>
              <a:gd name="connsiteX5267" fmla="*/ 1683859 w 8420175"/>
              <a:gd name="connsiteY5267" fmla="*/ 3916579 h 4713722"/>
              <a:gd name="connsiteX5268" fmla="*/ 1650451 w 8420175"/>
              <a:gd name="connsiteY5268" fmla="*/ 3911121 h 4713722"/>
              <a:gd name="connsiteX5269" fmla="*/ 1618009 w 8420175"/>
              <a:gd name="connsiteY5269" fmla="*/ 3916422 h 4713722"/>
              <a:gd name="connsiteX5270" fmla="*/ 1608272 w 8420175"/>
              <a:gd name="connsiteY5270" fmla="*/ 3925769 h 4713722"/>
              <a:gd name="connsiteX5271" fmla="*/ 1598283 w 8420175"/>
              <a:gd name="connsiteY5271" fmla="*/ 3925769 h 4713722"/>
              <a:gd name="connsiteX5272" fmla="*/ 1598283 w 8420175"/>
              <a:gd name="connsiteY5272" fmla="*/ 3924900 h 4713722"/>
              <a:gd name="connsiteX5273" fmla="*/ 1597885 w 8420175"/>
              <a:gd name="connsiteY5273" fmla="*/ 3925769 h 4713722"/>
              <a:gd name="connsiteX5274" fmla="*/ 1593489 w 8420175"/>
              <a:gd name="connsiteY5274" fmla="*/ 3920974 h 4713722"/>
              <a:gd name="connsiteX5275" fmla="*/ 1593435 w 8420175"/>
              <a:gd name="connsiteY5275" fmla="*/ 3920805 h 4713722"/>
              <a:gd name="connsiteX5276" fmla="*/ 1593552 w 8420175"/>
              <a:gd name="connsiteY5276" fmla="*/ 3922572 h 4713722"/>
              <a:gd name="connsiteX5277" fmla="*/ 1541502 w 8420175"/>
              <a:gd name="connsiteY5277" fmla="*/ 3884459 h 4713722"/>
              <a:gd name="connsiteX5278" fmla="*/ 1527308 w 8420175"/>
              <a:gd name="connsiteY5278" fmla="*/ 3884459 h 4713722"/>
              <a:gd name="connsiteX5279" fmla="*/ 1517844 w 8420175"/>
              <a:gd name="connsiteY5279" fmla="*/ 3889223 h 4713722"/>
              <a:gd name="connsiteX5280" fmla="*/ 1517844 w 8420175"/>
              <a:gd name="connsiteY5280" fmla="*/ 3896601 h 4713722"/>
              <a:gd name="connsiteX5281" fmla="*/ 1518370 w 8420175"/>
              <a:gd name="connsiteY5281" fmla="*/ 3897399 h 4713722"/>
              <a:gd name="connsiteX5282" fmla="*/ 1508879 w 8420175"/>
              <a:gd name="connsiteY5282" fmla="*/ 3906988 h 4713722"/>
              <a:gd name="connsiteX5283" fmla="*/ 1499390 w 8420175"/>
              <a:gd name="connsiteY5283" fmla="*/ 3887809 h 4713722"/>
              <a:gd name="connsiteX5284" fmla="*/ 1485156 w 8420175"/>
              <a:gd name="connsiteY5284" fmla="*/ 3887809 h 4713722"/>
              <a:gd name="connsiteX5285" fmla="*/ 1483450 w 8420175"/>
              <a:gd name="connsiteY5285" fmla="*/ 3886087 h 4713722"/>
              <a:gd name="connsiteX5286" fmla="*/ 1484406 w 8420175"/>
              <a:gd name="connsiteY5286" fmla="*/ 3888022 h 4713722"/>
              <a:gd name="connsiteX5287" fmla="*/ 1436810 w 8420175"/>
              <a:gd name="connsiteY5287" fmla="*/ 3897658 h 4713722"/>
              <a:gd name="connsiteX5288" fmla="*/ 1427290 w 8420175"/>
              <a:gd name="connsiteY5288" fmla="*/ 3907294 h 4713722"/>
              <a:gd name="connsiteX5289" fmla="*/ 1398733 w 8420175"/>
              <a:gd name="connsiteY5289" fmla="*/ 3916932 h 4713722"/>
              <a:gd name="connsiteX5290" fmla="*/ 1384454 w 8420175"/>
              <a:gd name="connsiteY5290" fmla="*/ 3907294 h 4713722"/>
              <a:gd name="connsiteX5291" fmla="*/ 1351137 w 8420175"/>
              <a:gd name="connsiteY5291" fmla="*/ 3868748 h 4713722"/>
              <a:gd name="connsiteX5292" fmla="*/ 1327338 w 8420175"/>
              <a:gd name="connsiteY5292" fmla="*/ 3859110 h 4713722"/>
              <a:gd name="connsiteX5293" fmla="*/ 1322579 w 8420175"/>
              <a:gd name="connsiteY5293" fmla="*/ 3859110 h 4713722"/>
              <a:gd name="connsiteX5294" fmla="*/ 1322579 w 8420175"/>
              <a:gd name="connsiteY5294" fmla="*/ 3859640 h 4713722"/>
              <a:gd name="connsiteX5295" fmla="*/ 1298883 w 8420175"/>
              <a:gd name="connsiteY5295" fmla="*/ 3864385 h 4713722"/>
              <a:gd name="connsiteX5296" fmla="*/ 1251493 w 8420175"/>
              <a:gd name="connsiteY5296" fmla="*/ 3850150 h 4713722"/>
              <a:gd name="connsiteX5297" fmla="*/ 1246754 w 8420175"/>
              <a:gd name="connsiteY5297" fmla="*/ 3850150 h 4713722"/>
              <a:gd name="connsiteX5298" fmla="*/ 1227797 w 8420175"/>
              <a:gd name="connsiteY5298" fmla="*/ 3845405 h 4713722"/>
              <a:gd name="connsiteX5299" fmla="*/ 1218319 w 8420175"/>
              <a:gd name="connsiteY5299" fmla="*/ 3845405 h 4713722"/>
              <a:gd name="connsiteX5300" fmla="*/ 1189885 w 8420175"/>
              <a:gd name="connsiteY5300" fmla="*/ 3826426 h 4713722"/>
              <a:gd name="connsiteX5301" fmla="*/ 1175666 w 8420175"/>
              <a:gd name="connsiteY5301" fmla="*/ 3835915 h 4713722"/>
              <a:gd name="connsiteX5302" fmla="*/ 1170928 w 8420175"/>
              <a:gd name="connsiteY5302" fmla="*/ 3835915 h 4713722"/>
              <a:gd name="connsiteX5303" fmla="*/ 1123537 w 8420175"/>
              <a:gd name="connsiteY5303" fmla="*/ 3826426 h 4713722"/>
              <a:gd name="connsiteX5304" fmla="*/ 1123064 w 8420175"/>
              <a:gd name="connsiteY5304" fmla="*/ 3825952 h 4713722"/>
              <a:gd name="connsiteX5305" fmla="*/ 1120038 w 8420175"/>
              <a:gd name="connsiteY5305" fmla="*/ 3832024 h 4713722"/>
              <a:gd name="connsiteX5306" fmla="*/ 1048714 w 8420175"/>
              <a:gd name="connsiteY5306" fmla="*/ 3808179 h 4713722"/>
              <a:gd name="connsiteX5307" fmla="*/ 1039203 w 8420175"/>
              <a:gd name="connsiteY5307" fmla="*/ 3803410 h 4713722"/>
              <a:gd name="connsiteX5308" fmla="*/ 991655 w 8420175"/>
              <a:gd name="connsiteY5308" fmla="*/ 3798641 h 4713722"/>
              <a:gd name="connsiteX5309" fmla="*/ 963125 w 8420175"/>
              <a:gd name="connsiteY5309" fmla="*/ 3793871 h 4713722"/>
              <a:gd name="connsiteX5310" fmla="*/ 939351 w 8420175"/>
              <a:gd name="connsiteY5310" fmla="*/ 3774795 h 4713722"/>
              <a:gd name="connsiteX5311" fmla="*/ 887047 w 8420175"/>
              <a:gd name="connsiteY5311" fmla="*/ 3727105 h 4713722"/>
              <a:gd name="connsiteX5312" fmla="*/ 887047 w 8420175"/>
              <a:gd name="connsiteY5312" fmla="*/ 3726781 h 4713722"/>
              <a:gd name="connsiteX5313" fmla="*/ 863323 w 8420175"/>
              <a:gd name="connsiteY5313" fmla="*/ 3703172 h 4713722"/>
              <a:gd name="connsiteX5314" fmla="*/ 863037 w 8420175"/>
              <a:gd name="connsiteY5314" fmla="*/ 3702698 h 4713722"/>
              <a:gd name="connsiteX5315" fmla="*/ 863074 w 8420175"/>
              <a:gd name="connsiteY5315" fmla="*/ 3702808 h 4713722"/>
              <a:gd name="connsiteX5316" fmla="*/ 839350 w 8420175"/>
              <a:gd name="connsiteY5316" fmla="*/ 3678988 h 4713722"/>
              <a:gd name="connsiteX5317" fmla="*/ 834604 w 8420175"/>
              <a:gd name="connsiteY5317" fmla="*/ 3640874 h 4713722"/>
              <a:gd name="connsiteX5318" fmla="*/ 839350 w 8420175"/>
              <a:gd name="connsiteY5318" fmla="*/ 3640874 h 4713722"/>
              <a:gd name="connsiteX5319" fmla="*/ 844095 w 8420175"/>
              <a:gd name="connsiteY5319" fmla="*/ 3640874 h 4713722"/>
              <a:gd name="connsiteX5320" fmla="*/ 843926 w 8420175"/>
              <a:gd name="connsiteY5320" fmla="*/ 3642023 h 4713722"/>
              <a:gd name="connsiteX5321" fmla="*/ 844593 w 8420175"/>
              <a:gd name="connsiteY5321" fmla="*/ 3641057 h 4713722"/>
              <a:gd name="connsiteX5322" fmla="*/ 868318 w 8420175"/>
              <a:gd name="connsiteY5322" fmla="*/ 3631613 h 4713722"/>
              <a:gd name="connsiteX5323" fmla="*/ 882553 w 8420175"/>
              <a:gd name="connsiteY5323" fmla="*/ 3626890 h 4713722"/>
              <a:gd name="connsiteX5324" fmla="*/ 877808 w 8420175"/>
              <a:gd name="connsiteY5324" fmla="*/ 3603279 h 4713722"/>
              <a:gd name="connsiteX5325" fmla="*/ 873063 w 8420175"/>
              <a:gd name="connsiteY5325" fmla="*/ 3574946 h 4713722"/>
              <a:gd name="connsiteX5326" fmla="*/ 873859 w 8420175"/>
              <a:gd name="connsiteY5326" fmla="*/ 3575739 h 4713722"/>
              <a:gd name="connsiteX5327" fmla="*/ 873464 w 8420175"/>
              <a:gd name="connsiteY5327" fmla="*/ 3574637 h 4713722"/>
              <a:gd name="connsiteX5328" fmla="*/ 868669 w 8420175"/>
              <a:gd name="connsiteY5328" fmla="*/ 3569874 h 4713722"/>
              <a:gd name="connsiteX5329" fmla="*/ 863873 w 8420175"/>
              <a:gd name="connsiteY5329" fmla="*/ 3565109 h 4713722"/>
              <a:gd name="connsiteX5330" fmla="*/ 863995 w 8420175"/>
              <a:gd name="connsiteY5330" fmla="*/ 3561743 h 4713722"/>
              <a:gd name="connsiteX5331" fmla="*/ 862722 w 8420175"/>
              <a:gd name="connsiteY5331" fmla="*/ 3564956 h 4713722"/>
              <a:gd name="connsiteX5332" fmla="*/ 853319 w 8420175"/>
              <a:gd name="connsiteY5332" fmla="*/ 3531742 h 4713722"/>
              <a:gd name="connsiteX5333" fmla="*/ 853319 w 8420175"/>
              <a:gd name="connsiteY5333" fmla="*/ 3522251 h 4713722"/>
              <a:gd name="connsiteX5334" fmla="*/ 848619 w 8420175"/>
              <a:gd name="connsiteY5334" fmla="*/ 3517507 h 4713722"/>
              <a:gd name="connsiteX5335" fmla="*/ 843917 w 8420175"/>
              <a:gd name="connsiteY5335" fmla="*/ 3512762 h 4713722"/>
              <a:gd name="connsiteX5336" fmla="*/ 829814 w 8420175"/>
              <a:gd name="connsiteY5336" fmla="*/ 3479548 h 4713722"/>
              <a:gd name="connsiteX5337" fmla="*/ 839217 w 8420175"/>
              <a:gd name="connsiteY5337" fmla="*/ 3436844 h 4713722"/>
              <a:gd name="connsiteX5338" fmla="*/ 843917 w 8420175"/>
              <a:gd name="connsiteY5338" fmla="*/ 3427354 h 4713722"/>
              <a:gd name="connsiteX5339" fmla="*/ 853319 w 8420175"/>
              <a:gd name="connsiteY5339" fmla="*/ 3413119 h 4713722"/>
              <a:gd name="connsiteX5340" fmla="*/ 876823 w 8420175"/>
              <a:gd name="connsiteY5340" fmla="*/ 3413119 h 4713722"/>
              <a:gd name="connsiteX5341" fmla="*/ 876823 w 8420175"/>
              <a:gd name="connsiteY5341" fmla="*/ 3418917 h 4713722"/>
              <a:gd name="connsiteX5342" fmla="*/ 877058 w 8420175"/>
              <a:gd name="connsiteY5342" fmla="*/ 3418751 h 4713722"/>
              <a:gd name="connsiteX5343" fmla="*/ 877058 w 8420175"/>
              <a:gd name="connsiteY5343" fmla="*/ 3414028 h 4713722"/>
              <a:gd name="connsiteX5344" fmla="*/ 877539 w 8420175"/>
              <a:gd name="connsiteY5344" fmla="*/ 3413119 h 4713722"/>
              <a:gd name="connsiteX5345" fmla="*/ 877060 w 8420175"/>
              <a:gd name="connsiteY5345" fmla="*/ 3413119 h 4713722"/>
              <a:gd name="connsiteX5346" fmla="*/ 877060 w 8420175"/>
              <a:gd name="connsiteY5346" fmla="*/ 3408458 h 4713722"/>
              <a:gd name="connsiteX5347" fmla="*/ 882055 w 8420175"/>
              <a:gd name="connsiteY5347" fmla="*/ 3385149 h 4713722"/>
              <a:gd name="connsiteX5348" fmla="*/ 887049 w 8420175"/>
              <a:gd name="connsiteY5348" fmla="*/ 3369417 h 4713722"/>
              <a:gd name="connsiteX5349" fmla="*/ 891385 w 8420175"/>
              <a:gd name="connsiteY5349" fmla="*/ 3358791 h 4713722"/>
              <a:gd name="connsiteX5350" fmla="*/ 891710 w 8420175"/>
              <a:gd name="connsiteY5350" fmla="*/ 3356069 h 4713722"/>
              <a:gd name="connsiteX5351" fmla="*/ 900285 w 8420175"/>
              <a:gd name="connsiteY5351" fmla="*/ 3351578 h 4713722"/>
              <a:gd name="connsiteX5352" fmla="*/ 900368 w 8420175"/>
              <a:gd name="connsiteY5352" fmla="*/ 3351186 h 4713722"/>
              <a:gd name="connsiteX5353" fmla="*/ 901033 w 8420175"/>
              <a:gd name="connsiteY5353" fmla="*/ 3351186 h 4713722"/>
              <a:gd name="connsiteX5354" fmla="*/ 901034 w 8420175"/>
              <a:gd name="connsiteY5354" fmla="*/ 3351185 h 4713722"/>
              <a:gd name="connsiteX5355" fmla="*/ 901034 w 8420175"/>
              <a:gd name="connsiteY5355" fmla="*/ 3351186 h 4713722"/>
              <a:gd name="connsiteX5356" fmla="*/ 901648 w 8420175"/>
              <a:gd name="connsiteY5356" fmla="*/ 3351186 h 4713722"/>
              <a:gd name="connsiteX5357" fmla="*/ 906029 w 8420175"/>
              <a:gd name="connsiteY5357" fmla="*/ 3305190 h 4713722"/>
              <a:gd name="connsiteX5358" fmla="*/ 897038 w 8420175"/>
              <a:gd name="connsiteY5358" fmla="*/ 3261568 h 4713722"/>
              <a:gd name="connsiteX5359" fmla="*/ 897038 w 8420175"/>
              <a:gd name="connsiteY5359" fmla="*/ 3237664 h 4713722"/>
              <a:gd name="connsiteX5360" fmla="*/ 897038 w 8420175"/>
              <a:gd name="connsiteY5360" fmla="*/ 3228550 h 4713722"/>
              <a:gd name="connsiteX5361" fmla="*/ 896371 w 8420175"/>
              <a:gd name="connsiteY5361" fmla="*/ 3228550 h 4713722"/>
              <a:gd name="connsiteX5362" fmla="*/ 891542 w 8420175"/>
              <a:gd name="connsiteY5362" fmla="*/ 3223785 h 4713722"/>
              <a:gd name="connsiteX5363" fmla="*/ 891233 w 8420175"/>
              <a:gd name="connsiteY5363" fmla="*/ 3222181 h 4713722"/>
              <a:gd name="connsiteX5364" fmla="*/ 887714 w 8420175"/>
              <a:gd name="connsiteY5364" fmla="*/ 3218662 h 4713722"/>
              <a:gd name="connsiteX5365" fmla="*/ 886847 w 8420175"/>
              <a:gd name="connsiteY5365" fmla="*/ 3215191 h 4713722"/>
              <a:gd name="connsiteX5366" fmla="*/ 886548 w 8420175"/>
              <a:gd name="connsiteY5366" fmla="*/ 3219328 h 4713722"/>
              <a:gd name="connsiteX5367" fmla="*/ 876434 w 8420175"/>
              <a:gd name="connsiteY5367" fmla="*/ 3214957 h 4713722"/>
              <a:gd name="connsiteX5368" fmla="*/ 873312 w 8420175"/>
              <a:gd name="connsiteY5368" fmla="*/ 3200502 h 4713722"/>
              <a:gd name="connsiteX5369" fmla="*/ 852485 w 8420175"/>
              <a:gd name="connsiteY5369" fmla="*/ 3198705 h 4713722"/>
              <a:gd name="connsiteX5370" fmla="*/ 835103 w 8420175"/>
              <a:gd name="connsiteY5370" fmla="*/ 3186031 h 4713722"/>
              <a:gd name="connsiteX5371" fmla="*/ 835977 w 8420175"/>
              <a:gd name="connsiteY5371" fmla="*/ 3185094 h 4713722"/>
              <a:gd name="connsiteX5372" fmla="*/ 835104 w 8420175"/>
              <a:gd name="connsiteY5372" fmla="*/ 3184698 h 4713722"/>
              <a:gd name="connsiteX5373" fmla="*/ 821120 w 8420175"/>
              <a:gd name="connsiteY5373" fmla="*/ 3175374 h 4713722"/>
              <a:gd name="connsiteX5374" fmla="*/ 811796 w 8420175"/>
              <a:gd name="connsiteY5374" fmla="*/ 3147404 h 4713722"/>
              <a:gd name="connsiteX5375" fmla="*/ 825781 w 8420175"/>
              <a:gd name="connsiteY5375" fmla="*/ 3152065 h 4713722"/>
              <a:gd name="connsiteX5376" fmla="*/ 839767 w 8420175"/>
              <a:gd name="connsiteY5376" fmla="*/ 3161389 h 4713722"/>
              <a:gd name="connsiteX5377" fmla="*/ 840419 w 8420175"/>
              <a:gd name="connsiteY5377" fmla="*/ 3161846 h 4713722"/>
              <a:gd name="connsiteX5378" fmla="*/ 861475 w 8420175"/>
              <a:gd name="connsiteY5378" fmla="*/ 3160079 h 4713722"/>
              <a:gd name="connsiteX5379" fmla="*/ 881853 w 8420175"/>
              <a:gd name="connsiteY5379" fmla="*/ 3148109 h 4713722"/>
              <a:gd name="connsiteX5380" fmla="*/ 881853 w 8420175"/>
              <a:gd name="connsiteY5380" fmla="*/ 3147196 h 4713722"/>
              <a:gd name="connsiteX5381" fmla="*/ 881853 w 8420175"/>
              <a:gd name="connsiteY5381" fmla="*/ 3114009 h 4713722"/>
              <a:gd name="connsiteX5382" fmla="*/ 867469 w 8420175"/>
              <a:gd name="connsiteY5382" fmla="*/ 3071337 h 4713722"/>
              <a:gd name="connsiteX5383" fmla="*/ 862674 w 8420175"/>
              <a:gd name="connsiteY5383" fmla="*/ 2967032 h 4713722"/>
              <a:gd name="connsiteX5384" fmla="*/ 857879 w 8420175"/>
              <a:gd name="connsiteY5384" fmla="*/ 2943326 h 4713722"/>
              <a:gd name="connsiteX5385" fmla="*/ 857879 w 8420175"/>
              <a:gd name="connsiteY5385" fmla="*/ 2938584 h 4713722"/>
              <a:gd name="connsiteX5386" fmla="*/ 843494 w 8420175"/>
              <a:gd name="connsiteY5386" fmla="*/ 2914879 h 4713722"/>
              <a:gd name="connsiteX5387" fmla="*/ 833905 w 8420175"/>
              <a:gd name="connsiteY5387" fmla="*/ 2891173 h 4713722"/>
              <a:gd name="connsiteX5388" fmla="*/ 853084 w 8420175"/>
              <a:gd name="connsiteY5388" fmla="*/ 2891173 h 4713722"/>
              <a:gd name="connsiteX5389" fmla="*/ 857495 w 8420175"/>
              <a:gd name="connsiteY5389" fmla="*/ 2894515 h 4713722"/>
              <a:gd name="connsiteX5390" fmla="*/ 853085 w 8420175"/>
              <a:gd name="connsiteY5390" fmla="*/ 2890681 h 4713722"/>
              <a:gd name="connsiteX5391" fmla="*/ 857830 w 8420175"/>
              <a:gd name="connsiteY5391" fmla="*/ 2890681 h 4713722"/>
              <a:gd name="connsiteX5392" fmla="*/ 862575 w 8420175"/>
              <a:gd name="connsiteY5392" fmla="*/ 2890681 h 4713722"/>
              <a:gd name="connsiteX5393" fmla="*/ 876810 w 8420175"/>
              <a:gd name="connsiteY5393" fmla="*/ 2889432 h 4713722"/>
              <a:gd name="connsiteX5394" fmla="*/ 891045 w 8420175"/>
              <a:gd name="connsiteY5394" fmla="*/ 2895676 h 4713722"/>
              <a:gd name="connsiteX5395" fmla="*/ 889891 w 8420175"/>
              <a:gd name="connsiteY5395" fmla="*/ 2896002 h 4713722"/>
              <a:gd name="connsiteX5396" fmla="*/ 891443 w 8420175"/>
              <a:gd name="connsiteY5396" fmla="*/ 2895913 h 4713722"/>
              <a:gd name="connsiteX5397" fmla="*/ 891653 w 8420175"/>
              <a:gd name="connsiteY5397" fmla="*/ 2896018 h 4713722"/>
              <a:gd name="connsiteX5398" fmla="*/ 896099 w 8420175"/>
              <a:gd name="connsiteY5398" fmla="*/ 2893790 h 4713722"/>
              <a:gd name="connsiteX5399" fmla="*/ 900840 w 8420175"/>
              <a:gd name="connsiteY5399" fmla="*/ 2891416 h 4713722"/>
              <a:gd name="connsiteX5400" fmla="*/ 910319 w 8420175"/>
              <a:gd name="connsiteY5400" fmla="*/ 2886666 h 4713722"/>
              <a:gd name="connsiteX5401" fmla="*/ 924539 w 8420175"/>
              <a:gd name="connsiteY5401" fmla="*/ 2886666 h 4713722"/>
              <a:gd name="connsiteX5402" fmla="*/ 935797 w 8420175"/>
              <a:gd name="connsiteY5402" fmla="*/ 2889635 h 4713722"/>
              <a:gd name="connsiteX5403" fmla="*/ 942988 w 8420175"/>
              <a:gd name="connsiteY5403" fmla="*/ 2882429 h 4713722"/>
              <a:gd name="connsiteX5404" fmla="*/ 942988 w 8420175"/>
              <a:gd name="connsiteY5404" fmla="*/ 2880908 h 4713722"/>
              <a:gd name="connsiteX5405" fmla="*/ 925724 w 8420175"/>
              <a:gd name="connsiteY5405" fmla="*/ 2846888 h 4713722"/>
              <a:gd name="connsiteX5406" fmla="*/ 900840 w 8420175"/>
              <a:gd name="connsiteY5406" fmla="*/ 2829670 h 4713722"/>
              <a:gd name="connsiteX5407" fmla="*/ 820258 w 8420175"/>
              <a:gd name="connsiteY5407" fmla="*/ 2824921 h 4713722"/>
              <a:gd name="connsiteX5408" fmla="*/ 734937 w 8420175"/>
              <a:gd name="connsiteY5408" fmla="*/ 2791674 h 4713722"/>
              <a:gd name="connsiteX5409" fmla="*/ 725458 w 8420175"/>
              <a:gd name="connsiteY5409" fmla="*/ 2786924 h 4713722"/>
              <a:gd name="connsiteX5410" fmla="*/ 711238 w 8420175"/>
              <a:gd name="connsiteY5410" fmla="*/ 2777425 h 4713722"/>
              <a:gd name="connsiteX5411" fmla="*/ 715978 w 8420175"/>
              <a:gd name="connsiteY5411" fmla="*/ 2753676 h 4713722"/>
              <a:gd name="connsiteX5412" fmla="*/ 725458 w 8420175"/>
              <a:gd name="connsiteY5412" fmla="*/ 2744177 h 4713722"/>
              <a:gd name="connsiteX5413" fmla="*/ 749158 w 8420175"/>
              <a:gd name="connsiteY5413" fmla="*/ 2710930 h 4713722"/>
              <a:gd name="connsiteX5414" fmla="*/ 772858 w 8420175"/>
              <a:gd name="connsiteY5414" fmla="*/ 2658684 h 4713722"/>
              <a:gd name="connsiteX5415" fmla="*/ 777597 w 8420175"/>
              <a:gd name="connsiteY5415" fmla="*/ 2658684 h 4713722"/>
              <a:gd name="connsiteX5416" fmla="*/ 776711 w 8420175"/>
              <a:gd name="connsiteY5416" fmla="*/ 2662680 h 4713722"/>
              <a:gd name="connsiteX5417" fmla="*/ 778498 w 8420175"/>
              <a:gd name="connsiteY5417" fmla="*/ 2658596 h 4713722"/>
              <a:gd name="connsiteX5418" fmla="*/ 797144 w 8420175"/>
              <a:gd name="connsiteY5418" fmla="*/ 2653935 h 4713722"/>
              <a:gd name="connsiteX5419" fmla="*/ 795362 w 8420175"/>
              <a:gd name="connsiteY5419" fmla="*/ 2655538 h 4713722"/>
              <a:gd name="connsiteX5420" fmla="*/ 797327 w 8420175"/>
              <a:gd name="connsiteY5420" fmla="*/ 2654170 h 4713722"/>
              <a:gd name="connsiteX5421" fmla="*/ 815625 w 8420175"/>
              <a:gd name="connsiteY5421" fmla="*/ 2640067 h 4713722"/>
              <a:gd name="connsiteX5422" fmla="*/ 830178 w 8420175"/>
              <a:gd name="connsiteY5422" fmla="*/ 2626160 h 4713722"/>
              <a:gd name="connsiteX5423" fmla="*/ 830251 w 8420175"/>
              <a:gd name="connsiteY5423" fmla="*/ 2625775 h 4713722"/>
              <a:gd name="connsiteX5424" fmla="*/ 839421 w 8420175"/>
              <a:gd name="connsiteY5424" fmla="*/ 2607251 h 4713722"/>
              <a:gd name="connsiteX5425" fmla="*/ 838700 w 8420175"/>
              <a:gd name="connsiteY5425" fmla="*/ 2605813 h 4713722"/>
              <a:gd name="connsiteX5426" fmla="*/ 829255 w 8420175"/>
              <a:gd name="connsiteY5426" fmla="*/ 2591697 h 4713722"/>
              <a:gd name="connsiteX5427" fmla="*/ 829110 w 8420175"/>
              <a:gd name="connsiteY5427" fmla="*/ 2592002 h 4713722"/>
              <a:gd name="connsiteX5428" fmla="*/ 829110 w 8420175"/>
              <a:gd name="connsiteY5428" fmla="*/ 2591481 h 4713722"/>
              <a:gd name="connsiteX5429" fmla="*/ 829110 w 8420175"/>
              <a:gd name="connsiteY5429" fmla="*/ 2587340 h 4713722"/>
              <a:gd name="connsiteX5430" fmla="*/ 829148 w 8420175"/>
              <a:gd name="connsiteY5430" fmla="*/ 2587059 h 4713722"/>
              <a:gd name="connsiteX5431" fmla="*/ 819919 w 8420175"/>
              <a:gd name="connsiteY5431" fmla="*/ 2582474 h 4713722"/>
              <a:gd name="connsiteX5432" fmla="*/ 819919 w 8420175"/>
              <a:gd name="connsiteY5432" fmla="*/ 2581855 h 4713722"/>
              <a:gd name="connsiteX5433" fmla="*/ 813983 w 8420175"/>
              <a:gd name="connsiteY5433" fmla="*/ 2580828 h 4713722"/>
              <a:gd name="connsiteX5434" fmla="*/ 807133 w 8420175"/>
              <a:gd name="connsiteY5434" fmla="*/ 2572523 h 4713722"/>
              <a:gd name="connsiteX5435" fmla="*/ 816266 w 8420175"/>
              <a:gd name="connsiteY5435" fmla="*/ 2553544 h 4713722"/>
              <a:gd name="connsiteX5436" fmla="*/ 829498 w 8420175"/>
              <a:gd name="connsiteY5436" fmla="*/ 2544378 h 4713722"/>
              <a:gd name="connsiteX5437" fmla="*/ 829509 w 8420175"/>
              <a:gd name="connsiteY5437" fmla="*/ 2544360 h 4713722"/>
              <a:gd name="connsiteX5438" fmla="*/ 829519 w 8420175"/>
              <a:gd name="connsiteY5438" fmla="*/ 2544363 h 4713722"/>
              <a:gd name="connsiteX5439" fmla="*/ 829966 w 8420175"/>
              <a:gd name="connsiteY5439" fmla="*/ 2544053 h 4713722"/>
              <a:gd name="connsiteX5440" fmla="*/ 830079 w 8420175"/>
              <a:gd name="connsiteY5440" fmla="*/ 2544501 h 4713722"/>
              <a:gd name="connsiteX5441" fmla="*/ 830476 w 8420175"/>
              <a:gd name="connsiteY5441" fmla="*/ 2544601 h 4713722"/>
              <a:gd name="connsiteX5442" fmla="*/ 830476 w 8420175"/>
              <a:gd name="connsiteY5442" fmla="*/ 2543842 h 4713722"/>
              <a:gd name="connsiteX5443" fmla="*/ 839929 w 8420175"/>
              <a:gd name="connsiteY5443" fmla="*/ 2539111 h 4713722"/>
              <a:gd name="connsiteX5444" fmla="*/ 877743 w 8420175"/>
              <a:gd name="connsiteY5444" fmla="*/ 2529647 h 4713722"/>
              <a:gd name="connsiteX5445" fmla="*/ 891922 w 8420175"/>
              <a:gd name="connsiteY5445" fmla="*/ 2524916 h 4713722"/>
              <a:gd name="connsiteX5446" fmla="*/ 906102 w 8420175"/>
              <a:gd name="connsiteY5446" fmla="*/ 2520184 h 4713722"/>
              <a:gd name="connsiteX5447" fmla="*/ 910829 w 8420175"/>
              <a:gd name="connsiteY5447" fmla="*/ 2496524 h 4713722"/>
              <a:gd name="connsiteX5448" fmla="*/ 901376 w 8420175"/>
              <a:gd name="connsiteY5448" fmla="*/ 2491793 h 4713722"/>
              <a:gd name="connsiteX5449" fmla="*/ 844656 w 8420175"/>
              <a:gd name="connsiteY5449" fmla="*/ 2496524 h 4713722"/>
              <a:gd name="connsiteX5450" fmla="*/ 821023 w 8420175"/>
              <a:gd name="connsiteY5450" fmla="*/ 2491793 h 4713722"/>
              <a:gd name="connsiteX5451" fmla="*/ 787937 w 8420175"/>
              <a:gd name="connsiteY5451" fmla="*/ 2501256 h 4713722"/>
              <a:gd name="connsiteX5452" fmla="*/ 731216 w 8420175"/>
              <a:gd name="connsiteY5452" fmla="*/ 2496524 h 4713722"/>
              <a:gd name="connsiteX5453" fmla="*/ 735120 w 8420175"/>
              <a:gd name="connsiteY5453" fmla="*/ 2491274 h 4713722"/>
              <a:gd name="connsiteX5454" fmla="*/ 730415 w 8420175"/>
              <a:gd name="connsiteY5454" fmla="*/ 2491443 h 4713722"/>
              <a:gd name="connsiteX5455" fmla="*/ 681193 w 8420175"/>
              <a:gd name="connsiteY5455" fmla="*/ 2475054 h 4713722"/>
              <a:gd name="connsiteX5456" fmla="*/ 663289 w 8420175"/>
              <a:gd name="connsiteY5456" fmla="*/ 2477458 h 4713722"/>
              <a:gd name="connsiteX5457" fmla="*/ 663289 w 8420175"/>
              <a:gd name="connsiteY5457" fmla="*/ 2477459 h 4713722"/>
              <a:gd name="connsiteX5458" fmla="*/ 658573 w 8420175"/>
              <a:gd name="connsiteY5458" fmla="*/ 2482121 h 4713722"/>
              <a:gd name="connsiteX5459" fmla="*/ 630284 w 8420175"/>
              <a:gd name="connsiteY5459" fmla="*/ 2468135 h 4713722"/>
              <a:gd name="connsiteX5460" fmla="*/ 601994 w 8420175"/>
              <a:gd name="connsiteY5460" fmla="*/ 2463474 h 4713722"/>
              <a:gd name="connsiteX5461" fmla="*/ 583134 w 8420175"/>
              <a:gd name="connsiteY5461" fmla="*/ 2477459 h 4713722"/>
              <a:gd name="connsiteX5462" fmla="*/ 573335 w 8420175"/>
              <a:gd name="connsiteY5462" fmla="*/ 2476511 h 4713722"/>
              <a:gd name="connsiteX5463" fmla="*/ 569604 w 8420175"/>
              <a:gd name="connsiteY5463" fmla="*/ 2473593 h 4713722"/>
              <a:gd name="connsiteX5464" fmla="*/ 569389 w 8420175"/>
              <a:gd name="connsiteY5464" fmla="*/ 2474129 h 4713722"/>
              <a:gd name="connsiteX5465" fmla="*/ 569252 w 8420175"/>
              <a:gd name="connsiteY5465" fmla="*/ 2473316 h 4713722"/>
              <a:gd name="connsiteX5466" fmla="*/ 564864 w 8420175"/>
              <a:gd name="connsiteY5466" fmla="*/ 2469884 h 4713722"/>
              <a:gd name="connsiteX5467" fmla="*/ 550129 w 8420175"/>
              <a:gd name="connsiteY5467" fmla="*/ 2458812 h 4713722"/>
              <a:gd name="connsiteX5468" fmla="*/ 545415 w 8420175"/>
              <a:gd name="connsiteY5468" fmla="*/ 2458812 h 4713722"/>
              <a:gd name="connsiteX5469" fmla="*/ 546314 w 8420175"/>
              <a:gd name="connsiteY5469" fmla="*/ 2456143 h 4713722"/>
              <a:gd name="connsiteX5470" fmla="*/ 544701 w 8420175"/>
              <a:gd name="connsiteY5470" fmla="*/ 2459395 h 4713722"/>
              <a:gd name="connsiteX5471" fmla="*/ 544495 w 8420175"/>
              <a:gd name="connsiteY5471" fmla="*/ 2459446 h 4713722"/>
              <a:gd name="connsiteX5472" fmla="*/ 544689 w 8420175"/>
              <a:gd name="connsiteY5472" fmla="*/ 2459645 h 4713722"/>
              <a:gd name="connsiteX5473" fmla="*/ 549410 w 8420175"/>
              <a:gd name="connsiteY5473" fmla="*/ 2459645 h 4713722"/>
              <a:gd name="connsiteX5474" fmla="*/ 530522 w 8420175"/>
              <a:gd name="connsiteY5474" fmla="*/ 2469302 h 4713722"/>
              <a:gd name="connsiteX5475" fmla="*/ 469133 w 8420175"/>
              <a:gd name="connsiteY5475" fmla="*/ 2440332 h 4713722"/>
              <a:gd name="connsiteX5476" fmla="*/ 445936 w 8420175"/>
              <a:gd name="connsiteY5476" fmla="*/ 2430845 h 4713722"/>
              <a:gd name="connsiteX5477" fmla="*/ 445808 w 8420175"/>
              <a:gd name="connsiteY5477" fmla="*/ 2430925 h 4713722"/>
              <a:gd name="connsiteX5478" fmla="*/ 443078 w 8420175"/>
              <a:gd name="connsiteY5478" fmla="*/ 2430175 h 4713722"/>
              <a:gd name="connsiteX5479" fmla="*/ 421843 w 8420175"/>
              <a:gd name="connsiteY5479" fmla="*/ 2430175 h 4713722"/>
              <a:gd name="connsiteX5480" fmla="*/ 388694 w 8420175"/>
              <a:gd name="connsiteY5480" fmla="*/ 2430175 h 4713722"/>
              <a:gd name="connsiteX5481" fmla="*/ 318059 w 8420175"/>
              <a:gd name="connsiteY5481" fmla="*/ 2401568 h 4713722"/>
              <a:gd name="connsiteX5482" fmla="*/ 318059 w 8420175"/>
              <a:gd name="connsiteY5482" fmla="*/ 2402205 h 4713722"/>
              <a:gd name="connsiteX5483" fmla="*/ 303674 w 8420175"/>
              <a:gd name="connsiteY5483" fmla="*/ 2402205 h 4713722"/>
              <a:gd name="connsiteX5484" fmla="*/ 270110 w 8420175"/>
              <a:gd name="connsiteY5484" fmla="*/ 2383115 h 4713722"/>
              <a:gd name="connsiteX5485" fmla="*/ 246136 w 8420175"/>
              <a:gd name="connsiteY5485" fmla="*/ 2340160 h 4713722"/>
              <a:gd name="connsiteX5486" fmla="*/ 255725 w 8420175"/>
              <a:gd name="connsiteY5486" fmla="*/ 2330616 h 4713722"/>
              <a:gd name="connsiteX5487" fmla="*/ 279700 w 8420175"/>
              <a:gd name="connsiteY5487" fmla="*/ 2330616 h 4713722"/>
              <a:gd name="connsiteX5488" fmla="*/ 298879 w 8420175"/>
              <a:gd name="connsiteY5488" fmla="*/ 2301981 h 4713722"/>
              <a:gd name="connsiteX5489" fmla="*/ 250930 w 8420175"/>
              <a:gd name="connsiteY5489" fmla="*/ 2292435 h 4713722"/>
              <a:gd name="connsiteX5490" fmla="*/ 231751 w 8420175"/>
              <a:gd name="connsiteY5490" fmla="*/ 2273343 h 4713722"/>
              <a:gd name="connsiteX5491" fmla="*/ 232577 w 8420175"/>
              <a:gd name="connsiteY5491" fmla="*/ 2271935 h 4713722"/>
              <a:gd name="connsiteX5492" fmla="*/ 233582 w 8420175"/>
              <a:gd name="connsiteY5492" fmla="*/ 2256755 h 4713722"/>
              <a:gd name="connsiteX5493" fmla="*/ 241741 w 8420175"/>
              <a:gd name="connsiteY5493" fmla="*/ 2250084 h 4713722"/>
              <a:gd name="connsiteX5494" fmla="*/ 255725 w 8420175"/>
              <a:gd name="connsiteY5494" fmla="*/ 2244019 h 4713722"/>
              <a:gd name="connsiteX5495" fmla="*/ 263668 w 8420175"/>
              <a:gd name="connsiteY5495" fmla="*/ 2244708 h 4713722"/>
              <a:gd name="connsiteX5496" fmla="*/ 270110 w 8420175"/>
              <a:gd name="connsiteY5496" fmla="*/ 2244708 h 4713722"/>
              <a:gd name="connsiteX5497" fmla="*/ 279700 w 8420175"/>
              <a:gd name="connsiteY5497" fmla="*/ 2239935 h 4713722"/>
              <a:gd name="connsiteX5498" fmla="*/ 279904 w 8420175"/>
              <a:gd name="connsiteY5498" fmla="*/ 2239808 h 4713722"/>
              <a:gd name="connsiteX5499" fmla="*/ 284695 w 8420175"/>
              <a:gd name="connsiteY5499" fmla="*/ 2226394 h 4713722"/>
              <a:gd name="connsiteX5500" fmla="*/ 299678 w 8420175"/>
              <a:gd name="connsiteY5500" fmla="*/ 2231056 h 4713722"/>
              <a:gd name="connsiteX5501" fmla="*/ 299678 w 8420175"/>
              <a:gd name="connsiteY5501" fmla="*/ 2231057 h 4713722"/>
              <a:gd name="connsiteX5502" fmla="*/ 342020 w 8420175"/>
              <a:gd name="connsiteY5502" fmla="*/ 2231057 h 4713722"/>
              <a:gd name="connsiteX5503" fmla="*/ 379656 w 8420175"/>
              <a:gd name="connsiteY5503" fmla="*/ 2212410 h 4713722"/>
              <a:gd name="connsiteX5504" fmla="*/ 408473 w 8420175"/>
              <a:gd name="connsiteY5504" fmla="*/ 2192016 h 4713722"/>
              <a:gd name="connsiteX5505" fmla="*/ 440818 w 8420175"/>
              <a:gd name="connsiteY5505" fmla="*/ 2217073 h 4713722"/>
              <a:gd name="connsiteX5506" fmla="*/ 441055 w 8420175"/>
              <a:gd name="connsiteY5506" fmla="*/ 2217073 h 4713722"/>
              <a:gd name="connsiteX5507" fmla="*/ 450386 w 8420175"/>
              <a:gd name="connsiteY5507" fmla="*/ 2193764 h 4713722"/>
              <a:gd name="connsiteX5508" fmla="*/ 440832 w 8420175"/>
              <a:gd name="connsiteY5508" fmla="*/ 2169901 h 4713722"/>
              <a:gd name="connsiteX5509" fmla="*/ 436055 w 8420175"/>
              <a:gd name="connsiteY5509" fmla="*/ 2169901 h 4713722"/>
              <a:gd name="connsiteX5510" fmla="*/ 383501 w 8420175"/>
              <a:gd name="connsiteY5510" fmla="*/ 2165127 h 4713722"/>
              <a:gd name="connsiteX5511" fmla="*/ 359614 w 8420175"/>
              <a:gd name="connsiteY5511" fmla="*/ 2146037 h 4713722"/>
              <a:gd name="connsiteX5512" fmla="*/ 359614 w 8420175"/>
              <a:gd name="connsiteY5512" fmla="*/ 2141486 h 4713722"/>
              <a:gd name="connsiteX5513" fmla="*/ 345447 w 8420175"/>
              <a:gd name="connsiteY5513" fmla="*/ 2141486 h 4713722"/>
              <a:gd name="connsiteX5514" fmla="*/ 331280 w 8420175"/>
              <a:gd name="connsiteY5514" fmla="*/ 2141486 h 4713722"/>
              <a:gd name="connsiteX5515" fmla="*/ 330131 w 8420175"/>
              <a:gd name="connsiteY5515" fmla="*/ 2140772 h 4713722"/>
              <a:gd name="connsiteX5516" fmla="*/ 317658 w 8420175"/>
              <a:gd name="connsiteY5516" fmla="*/ 2140772 h 4713722"/>
              <a:gd name="connsiteX5517" fmla="*/ 308335 w 8420175"/>
              <a:gd name="connsiteY5517" fmla="*/ 2154471 h 4713722"/>
              <a:gd name="connsiteX5518" fmla="*/ 275704 w 8420175"/>
              <a:gd name="connsiteY5518" fmla="*/ 2140772 h 4713722"/>
              <a:gd name="connsiteX5519" fmla="*/ 275704 w 8420175"/>
              <a:gd name="connsiteY5519" fmla="*/ 2136206 h 4713722"/>
              <a:gd name="connsiteX5520" fmla="*/ 275704 w 8420175"/>
              <a:gd name="connsiteY5520" fmla="*/ 2132423 h 4713722"/>
              <a:gd name="connsiteX5521" fmla="*/ 275040 w 8420175"/>
              <a:gd name="connsiteY5521" fmla="*/ 2131747 h 4713722"/>
              <a:gd name="connsiteX5522" fmla="*/ 274797 w 8420175"/>
              <a:gd name="connsiteY5522" fmla="*/ 2130979 h 4713722"/>
              <a:gd name="connsiteX5523" fmla="*/ 274848 w 8420175"/>
              <a:gd name="connsiteY5523" fmla="*/ 2131608 h 4713722"/>
              <a:gd name="connsiteX5524" fmla="*/ 274848 w 8420175"/>
              <a:gd name="connsiteY5524" fmla="*/ 2136491 h 4713722"/>
              <a:gd name="connsiteX5525" fmla="*/ 255441 w 8420175"/>
              <a:gd name="connsiteY5525" fmla="*/ 2131608 h 4713722"/>
              <a:gd name="connsiteX5526" fmla="*/ 255441 w 8420175"/>
              <a:gd name="connsiteY5526" fmla="*/ 2107190 h 4713722"/>
              <a:gd name="connsiteX5527" fmla="*/ 279701 w 8420175"/>
              <a:gd name="connsiteY5527" fmla="*/ 2092539 h 4713722"/>
              <a:gd name="connsiteX5528" fmla="*/ 279701 w 8420175"/>
              <a:gd name="connsiteY5528" fmla="*/ 2094189 h 4713722"/>
              <a:gd name="connsiteX5529" fmla="*/ 282364 w 8420175"/>
              <a:gd name="connsiteY5529" fmla="*/ 2091525 h 4713722"/>
              <a:gd name="connsiteX5530" fmla="*/ 279700 w 8420175"/>
              <a:gd name="connsiteY5530" fmla="*/ 2092539 h 4713722"/>
              <a:gd name="connsiteX5531" fmla="*/ 279700 w 8420175"/>
              <a:gd name="connsiteY5531" fmla="*/ 2087877 h 4713722"/>
              <a:gd name="connsiteX5532" fmla="*/ 327648 w 8420175"/>
              <a:gd name="connsiteY5532" fmla="*/ 2050584 h 4713722"/>
              <a:gd name="connsiteX5533" fmla="*/ 366007 w 8420175"/>
              <a:gd name="connsiteY5533" fmla="*/ 2013290 h 4713722"/>
              <a:gd name="connsiteX5534" fmla="*/ 370073 w 8420175"/>
              <a:gd name="connsiteY5534" fmla="*/ 2009339 h 4713722"/>
              <a:gd name="connsiteX5535" fmla="*/ 370472 w 8420175"/>
              <a:gd name="connsiteY5535" fmla="*/ 2008195 h 4713722"/>
              <a:gd name="connsiteX5536" fmla="*/ 374571 w 8420175"/>
              <a:gd name="connsiteY5536" fmla="*/ 2008195 h 4713722"/>
              <a:gd name="connsiteX5537" fmla="*/ 374571 w 8420175"/>
              <a:gd name="connsiteY5537" fmla="*/ 2002452 h 4713722"/>
              <a:gd name="connsiteX5538" fmla="*/ 365069 w 8420175"/>
              <a:gd name="connsiteY5538" fmla="*/ 1978842 h 4713722"/>
              <a:gd name="connsiteX5539" fmla="*/ 331806 w 8420175"/>
              <a:gd name="connsiteY5539" fmla="*/ 1978842 h 4713722"/>
              <a:gd name="connsiteX5540" fmla="*/ 255781 w 8420175"/>
              <a:gd name="connsiteY5540" fmla="*/ 1950508 h 4713722"/>
              <a:gd name="connsiteX5541" fmla="*/ 232022 w 8420175"/>
              <a:gd name="connsiteY5541" fmla="*/ 1945786 h 4713722"/>
              <a:gd name="connsiteX5542" fmla="*/ 217767 w 8420175"/>
              <a:gd name="connsiteY5542" fmla="*/ 1931619 h 4713722"/>
              <a:gd name="connsiteX5543" fmla="*/ 222519 w 8420175"/>
              <a:gd name="connsiteY5543" fmla="*/ 1926897 h 4713722"/>
              <a:gd name="connsiteX5544" fmla="*/ 260531 w 8420175"/>
              <a:gd name="connsiteY5544" fmla="*/ 1917452 h 4713722"/>
              <a:gd name="connsiteX5545" fmla="*/ 259965 w 8420175"/>
              <a:gd name="connsiteY5545" fmla="*/ 1925337 h 4713722"/>
              <a:gd name="connsiteX5546" fmla="*/ 265715 w 8420175"/>
              <a:gd name="connsiteY5546" fmla="*/ 1922270 h 4713722"/>
              <a:gd name="connsiteX5547" fmla="*/ 265715 w 8420175"/>
              <a:gd name="connsiteY5547" fmla="*/ 1917977 h 4713722"/>
              <a:gd name="connsiteX5548" fmla="*/ 294185 w 8420175"/>
              <a:gd name="connsiteY5548" fmla="*/ 1898996 h 4713722"/>
              <a:gd name="connsiteX5549" fmla="*/ 294185 w 8420175"/>
              <a:gd name="connsiteY5549" fmla="*/ 1888982 h 4713722"/>
              <a:gd name="connsiteX5550" fmla="*/ 293685 w 8420175"/>
              <a:gd name="connsiteY5550" fmla="*/ 1888478 h 4713722"/>
              <a:gd name="connsiteX5551" fmla="*/ 293685 w 8420175"/>
              <a:gd name="connsiteY5551" fmla="*/ 1898746 h 4713722"/>
              <a:gd name="connsiteX5552" fmla="*/ 270742 w 8420175"/>
              <a:gd name="connsiteY5552" fmla="*/ 1889981 h 4713722"/>
              <a:gd name="connsiteX5553" fmla="*/ 266951 w 8420175"/>
              <a:gd name="connsiteY5553" fmla="*/ 1885743 h 4713722"/>
              <a:gd name="connsiteX5554" fmla="*/ 265715 w 8420175"/>
              <a:gd name="connsiteY5554" fmla="*/ 1885224 h 4713722"/>
              <a:gd name="connsiteX5555" fmla="*/ 251730 w 8420175"/>
              <a:gd name="connsiteY5555" fmla="*/ 1861403 h 4713722"/>
              <a:gd name="connsiteX5556" fmla="*/ 251730 w 8420175"/>
              <a:gd name="connsiteY5556" fmla="*/ 1856638 h 4713722"/>
              <a:gd name="connsiteX5557" fmla="*/ 253395 w 8420175"/>
              <a:gd name="connsiteY5557" fmla="*/ 1854937 h 4713722"/>
              <a:gd name="connsiteX5558" fmla="*/ 249657 w 8420175"/>
              <a:gd name="connsiteY5558" fmla="*/ 1848741 h 4713722"/>
              <a:gd name="connsiteX5559" fmla="*/ 223361 w 8420175"/>
              <a:gd name="connsiteY5559" fmla="*/ 1851387 h 4713722"/>
              <a:gd name="connsiteX5560" fmla="*/ 223361 w 8420175"/>
              <a:gd name="connsiteY5560" fmla="*/ 1856087 h 4713722"/>
              <a:gd name="connsiteX5561" fmla="*/ 213771 w 8420175"/>
              <a:gd name="connsiteY5561" fmla="*/ 1846685 h 4713722"/>
              <a:gd name="connsiteX5562" fmla="*/ 213771 w 8420175"/>
              <a:gd name="connsiteY5562" fmla="*/ 1841984 h 4713722"/>
              <a:gd name="connsiteX5563" fmla="*/ 218566 w 8420175"/>
              <a:gd name="connsiteY5563" fmla="*/ 1827882 h 4713722"/>
              <a:gd name="connsiteX5564" fmla="*/ 223361 w 8420175"/>
              <a:gd name="connsiteY5564" fmla="*/ 1823181 h 4713722"/>
              <a:gd name="connsiteX5565" fmla="*/ 228156 w 8420175"/>
              <a:gd name="connsiteY5565" fmla="*/ 1818480 h 4713722"/>
              <a:gd name="connsiteX5566" fmla="*/ 231360 w 8420175"/>
              <a:gd name="connsiteY5566" fmla="*/ 1814293 h 4713722"/>
              <a:gd name="connsiteX5567" fmla="*/ 230381 w 8420175"/>
              <a:gd name="connsiteY5567" fmla="*/ 1807287 h 4713722"/>
              <a:gd name="connsiteX5568" fmla="*/ 228156 w 8420175"/>
              <a:gd name="connsiteY5568" fmla="*/ 1804378 h 4713722"/>
              <a:gd name="connsiteX5569" fmla="*/ 223361 w 8420175"/>
              <a:gd name="connsiteY5569" fmla="*/ 1794976 h 4713722"/>
              <a:gd name="connsiteX5570" fmla="*/ 223361 w 8420175"/>
              <a:gd name="connsiteY5570" fmla="*/ 1785574 h 4713722"/>
              <a:gd name="connsiteX5571" fmla="*/ 226044 w 8420175"/>
              <a:gd name="connsiteY5571" fmla="*/ 1785979 h 4713722"/>
              <a:gd name="connsiteX5572" fmla="*/ 223947 w 8420175"/>
              <a:gd name="connsiteY5572" fmla="*/ 1784529 h 4713722"/>
              <a:gd name="connsiteX5573" fmla="*/ 222595 w 8420175"/>
              <a:gd name="connsiteY5573" fmla="*/ 1784869 h 4713722"/>
              <a:gd name="connsiteX5574" fmla="*/ 222595 w 8420175"/>
              <a:gd name="connsiteY5574" fmla="*/ 1770313 h 4713722"/>
              <a:gd name="connsiteX5575" fmla="*/ 227423 w 8420175"/>
              <a:gd name="connsiteY5575" fmla="*/ 1765461 h 4713722"/>
              <a:gd name="connsiteX5576" fmla="*/ 237080 w 8420175"/>
              <a:gd name="connsiteY5576" fmla="*/ 1765461 h 4713722"/>
              <a:gd name="connsiteX5577" fmla="*/ 267633 w 8420175"/>
              <a:gd name="connsiteY5577" fmla="*/ 1760003 h 4713722"/>
              <a:gd name="connsiteX5578" fmla="*/ 275705 w 8420175"/>
              <a:gd name="connsiteY5578" fmla="*/ 1765461 h 4713722"/>
              <a:gd name="connsiteX5579" fmla="*/ 275178 w 8420175"/>
              <a:gd name="connsiteY5579" fmla="*/ 1765689 h 4713722"/>
              <a:gd name="connsiteX5580" fmla="*/ 275510 w 8420175"/>
              <a:gd name="connsiteY5580" fmla="*/ 1765595 h 4713722"/>
              <a:gd name="connsiteX5581" fmla="*/ 284920 w 8420175"/>
              <a:gd name="connsiteY5581" fmla="*/ 1765595 h 4713722"/>
              <a:gd name="connsiteX5582" fmla="*/ 286420 w 8420175"/>
              <a:gd name="connsiteY5582" fmla="*/ 1765346 h 4713722"/>
              <a:gd name="connsiteX5583" fmla="*/ 294351 w 8420175"/>
              <a:gd name="connsiteY5583" fmla="*/ 1761247 h 4713722"/>
              <a:gd name="connsiteX5584" fmla="*/ 303675 w 8420175"/>
              <a:gd name="connsiteY5584" fmla="*/ 1756429 h 4713722"/>
              <a:gd name="connsiteX5585" fmla="*/ 317660 w 8420175"/>
              <a:gd name="connsiteY5585" fmla="*/ 1741974 h 4713722"/>
              <a:gd name="connsiteX5586" fmla="*/ 303675 w 8420175"/>
              <a:gd name="connsiteY5586" fmla="*/ 1727519 h 4713722"/>
              <a:gd name="connsiteX5587" fmla="*/ 280367 w 8420175"/>
              <a:gd name="connsiteY5587" fmla="*/ 1722700 h 4713722"/>
              <a:gd name="connsiteX5588" fmla="*/ 275704 w 8420175"/>
              <a:gd name="connsiteY5588" fmla="*/ 1688971 h 4713722"/>
              <a:gd name="connsiteX5589" fmla="*/ 275771 w 8420175"/>
              <a:gd name="connsiteY5589" fmla="*/ 1689862 h 4713722"/>
              <a:gd name="connsiteX5590" fmla="*/ 279301 w 8420175"/>
              <a:gd name="connsiteY5590" fmla="*/ 1682809 h 4713722"/>
              <a:gd name="connsiteX5591" fmla="*/ 279301 w 8420175"/>
              <a:gd name="connsiteY5591" fmla="*/ 1681405 h 4713722"/>
              <a:gd name="connsiteX5592" fmla="*/ 275040 w 8420175"/>
              <a:gd name="connsiteY5592" fmla="*/ 1690170 h 4713722"/>
              <a:gd name="connsiteX5593" fmla="*/ 228423 w 8420175"/>
              <a:gd name="connsiteY5593" fmla="*/ 1675786 h 4713722"/>
              <a:gd name="connsiteX5594" fmla="*/ 227257 w 8420175"/>
              <a:gd name="connsiteY5594" fmla="*/ 1659603 h 4713722"/>
              <a:gd name="connsiteX5595" fmla="*/ 232033 w 8420175"/>
              <a:gd name="connsiteY5595" fmla="*/ 1649288 h 4713722"/>
              <a:gd name="connsiteX5596" fmla="*/ 232457 w 8420175"/>
              <a:gd name="connsiteY5596" fmla="*/ 1646472 h 4713722"/>
              <a:gd name="connsiteX5597" fmla="*/ 237159 w 8420175"/>
              <a:gd name="connsiteY5597" fmla="*/ 1632305 h 4713722"/>
              <a:gd name="connsiteX5598" fmla="*/ 239687 w 8420175"/>
              <a:gd name="connsiteY5598" fmla="*/ 1631090 h 4713722"/>
              <a:gd name="connsiteX5599" fmla="*/ 242540 w 8420175"/>
              <a:gd name="connsiteY5599" fmla="*/ 1628236 h 4713722"/>
              <a:gd name="connsiteX5600" fmla="*/ 258673 w 8420175"/>
              <a:gd name="connsiteY5600" fmla="*/ 1612105 h 4713722"/>
              <a:gd name="connsiteX5601" fmla="*/ 260663 w 8420175"/>
              <a:gd name="connsiteY5601" fmla="*/ 1608693 h 4713722"/>
              <a:gd name="connsiteX5602" fmla="*/ 261721 w 8420175"/>
              <a:gd name="connsiteY5602" fmla="*/ 1607549 h 4713722"/>
              <a:gd name="connsiteX5603" fmla="*/ 261721 w 8420175"/>
              <a:gd name="connsiteY5603" fmla="*/ 1599467 h 4713722"/>
              <a:gd name="connsiteX5604" fmla="*/ 275886 w 8420175"/>
              <a:gd name="connsiteY5604" fmla="*/ 1585083 h 4713722"/>
              <a:gd name="connsiteX5605" fmla="*/ 417552 w 8420175"/>
              <a:gd name="connsiteY5605" fmla="*/ 1561108 h 4713722"/>
              <a:gd name="connsiteX5606" fmla="*/ 417516 w 8420175"/>
              <a:gd name="connsiteY5606" fmla="*/ 1561268 h 4713722"/>
              <a:gd name="connsiteX5607" fmla="*/ 473495 w 8420175"/>
              <a:gd name="connsiteY5607" fmla="*/ 1547124 h 4713722"/>
              <a:gd name="connsiteX5608" fmla="*/ 473148 w 8420175"/>
              <a:gd name="connsiteY5608" fmla="*/ 1547939 h 4713722"/>
              <a:gd name="connsiteX5609" fmla="*/ 473493 w 8420175"/>
              <a:gd name="connsiteY5609" fmla="*/ 1547766 h 4713722"/>
              <a:gd name="connsiteX5610" fmla="*/ 473493 w 8420175"/>
              <a:gd name="connsiteY5610" fmla="*/ 1547523 h 4713722"/>
              <a:gd name="connsiteX5611" fmla="*/ 478311 w 8420175"/>
              <a:gd name="connsiteY5611" fmla="*/ 1509164 h 4713722"/>
              <a:gd name="connsiteX5612" fmla="*/ 492767 w 8420175"/>
              <a:gd name="connsiteY5612" fmla="*/ 1442036 h 4713722"/>
              <a:gd name="connsiteX5613" fmla="*/ 507223 w 8420175"/>
              <a:gd name="connsiteY5613" fmla="*/ 1442036 h 4713722"/>
              <a:gd name="connsiteX5614" fmla="*/ 536132 w 8420175"/>
              <a:gd name="connsiteY5614" fmla="*/ 1437241 h 4713722"/>
              <a:gd name="connsiteX5615" fmla="*/ 550587 w 8420175"/>
              <a:gd name="connsiteY5615" fmla="*/ 1437241 h 4713722"/>
              <a:gd name="connsiteX5616" fmla="*/ 550560 w 8420175"/>
              <a:gd name="connsiteY5616" fmla="*/ 1437707 h 4713722"/>
              <a:gd name="connsiteX5617" fmla="*/ 560007 w 8420175"/>
              <a:gd name="connsiteY5617" fmla="*/ 1432951 h 4713722"/>
              <a:gd name="connsiteX5618" fmla="*/ 560045 w 8420175"/>
              <a:gd name="connsiteY5618" fmla="*/ 1432901 h 4713722"/>
              <a:gd name="connsiteX5619" fmla="*/ 559399 w 8420175"/>
              <a:gd name="connsiteY5619" fmla="*/ 1433247 h 4713722"/>
              <a:gd name="connsiteX5620" fmla="*/ 568723 w 8420175"/>
              <a:gd name="connsiteY5620" fmla="*/ 1415266 h 4713722"/>
              <a:gd name="connsiteX5621" fmla="*/ 573182 w 8420175"/>
              <a:gd name="connsiteY5621" fmla="*/ 1415266 h 4713722"/>
              <a:gd name="connsiteX5622" fmla="*/ 574340 w 8420175"/>
              <a:gd name="connsiteY5622" fmla="*/ 1413711 h 4713722"/>
              <a:gd name="connsiteX5623" fmla="*/ 593450 w 8420175"/>
              <a:gd name="connsiteY5623" fmla="*/ 1404093 h 4713722"/>
              <a:gd name="connsiteX5624" fmla="*/ 597383 w 8420175"/>
              <a:gd name="connsiteY5624" fmla="*/ 1405676 h 4713722"/>
              <a:gd name="connsiteX5625" fmla="*/ 602277 w 8420175"/>
              <a:gd name="connsiteY5625" fmla="*/ 1405676 h 4713722"/>
              <a:gd name="connsiteX5626" fmla="*/ 609058 w 8420175"/>
              <a:gd name="connsiteY5626" fmla="*/ 1410378 h 4713722"/>
              <a:gd name="connsiteX5627" fmla="*/ 609214 w 8420175"/>
              <a:gd name="connsiteY5627" fmla="*/ 1410440 h 4713722"/>
              <a:gd name="connsiteX5628" fmla="*/ 616108 w 8420175"/>
              <a:gd name="connsiteY5628" fmla="*/ 1400881 h 4713722"/>
              <a:gd name="connsiteX5629" fmla="*/ 606887 w 8420175"/>
              <a:gd name="connsiteY5629" fmla="*/ 1381702 h 4713722"/>
              <a:gd name="connsiteX5630" fmla="*/ 574614 w 8420175"/>
              <a:gd name="connsiteY5630" fmla="*/ 1367317 h 4713722"/>
              <a:gd name="connsiteX5631" fmla="*/ 570003 w 8420175"/>
              <a:gd name="connsiteY5631" fmla="*/ 1362522 h 4713722"/>
              <a:gd name="connsiteX5632" fmla="*/ 574614 w 8420175"/>
              <a:gd name="connsiteY5632" fmla="*/ 1343343 h 4713722"/>
              <a:gd name="connsiteX5633" fmla="*/ 579225 w 8420175"/>
              <a:gd name="connsiteY5633" fmla="*/ 1338548 h 4713722"/>
              <a:gd name="connsiteX5634" fmla="*/ 579404 w 8420175"/>
              <a:gd name="connsiteY5634" fmla="*/ 1338176 h 4713722"/>
              <a:gd name="connsiteX5635" fmla="*/ 579378 w 8420175"/>
              <a:gd name="connsiteY5635" fmla="*/ 1338149 h 4713722"/>
              <a:gd name="connsiteX5636" fmla="*/ 584087 w 8420175"/>
              <a:gd name="connsiteY5636" fmla="*/ 1318970 h 4713722"/>
              <a:gd name="connsiteX5637" fmla="*/ 588796 w 8420175"/>
              <a:gd name="connsiteY5637" fmla="*/ 1299790 h 4713722"/>
              <a:gd name="connsiteX5638" fmla="*/ 588796 w 8420175"/>
              <a:gd name="connsiteY5638" fmla="*/ 1296293 h 4713722"/>
              <a:gd name="connsiteX5639" fmla="*/ 541641 w 8420175"/>
              <a:gd name="connsiteY5639" fmla="*/ 1272669 h 4713722"/>
              <a:gd name="connsiteX5640" fmla="*/ 541034 w 8420175"/>
              <a:gd name="connsiteY5640" fmla="*/ 1271114 h 4713722"/>
              <a:gd name="connsiteX5641" fmla="*/ 500436 w 8420175"/>
              <a:gd name="connsiteY5641" fmla="*/ 1238800 h 4713722"/>
              <a:gd name="connsiteX5642" fmla="*/ 455889 w 8420175"/>
              <a:gd name="connsiteY5642" fmla="*/ 1223973 h 4713722"/>
              <a:gd name="connsiteX5643" fmla="*/ 455206 w 8420175"/>
              <a:gd name="connsiteY5643" fmla="*/ 1223973 h 4713722"/>
              <a:gd name="connsiteX5644" fmla="*/ 455512 w 8420175"/>
              <a:gd name="connsiteY5644" fmla="*/ 1224471 h 4713722"/>
              <a:gd name="connsiteX5645" fmla="*/ 455512 w 8420175"/>
              <a:gd name="connsiteY5645" fmla="*/ 1233960 h 4713722"/>
              <a:gd name="connsiteX5646" fmla="*/ 450781 w 8420175"/>
              <a:gd name="connsiteY5646" fmla="*/ 1233960 h 4713722"/>
              <a:gd name="connsiteX5647" fmla="*/ 412927 w 8420175"/>
              <a:gd name="connsiteY5647" fmla="*/ 1238706 h 4713722"/>
              <a:gd name="connsiteX5648" fmla="*/ 391633 w 8420175"/>
              <a:gd name="connsiteY5648" fmla="*/ 1234554 h 4713722"/>
              <a:gd name="connsiteX5649" fmla="*/ 373122 w 8420175"/>
              <a:gd name="connsiteY5649" fmla="*/ 1221662 h 4713722"/>
              <a:gd name="connsiteX5650" fmla="*/ 365979 w 8420175"/>
              <a:gd name="connsiteY5650" fmla="*/ 1228643 h 4713722"/>
              <a:gd name="connsiteX5651" fmla="*/ 361171 w 8420175"/>
              <a:gd name="connsiteY5651" fmla="*/ 1228643 h 4713722"/>
              <a:gd name="connsiteX5652" fmla="*/ 332311 w 8420175"/>
              <a:gd name="connsiteY5652" fmla="*/ 1238045 h 4713722"/>
              <a:gd name="connsiteX5653" fmla="*/ 308264 w 8420175"/>
              <a:gd name="connsiteY5653" fmla="*/ 1238045 h 4713722"/>
              <a:gd name="connsiteX5654" fmla="*/ 303454 w 8420175"/>
              <a:gd name="connsiteY5654" fmla="*/ 1233343 h 4713722"/>
              <a:gd name="connsiteX5655" fmla="*/ 260165 w 8420175"/>
              <a:gd name="connsiteY5655" fmla="*/ 1214540 h 4713722"/>
              <a:gd name="connsiteX5656" fmla="*/ 245737 w 8420175"/>
              <a:gd name="connsiteY5656" fmla="*/ 1205138 h 4713722"/>
              <a:gd name="connsiteX5657" fmla="*/ 246132 w 8420175"/>
              <a:gd name="connsiteY5657" fmla="*/ 1204848 h 4713722"/>
              <a:gd name="connsiteX5658" fmla="*/ 245737 w 8420175"/>
              <a:gd name="connsiteY5658" fmla="*/ 1204826 h 4713722"/>
              <a:gd name="connsiteX5659" fmla="*/ 245737 w 8420175"/>
              <a:gd name="connsiteY5659" fmla="*/ 1200829 h 4713722"/>
              <a:gd name="connsiteX5660" fmla="*/ 234788 w 8420175"/>
              <a:gd name="connsiteY5660" fmla="*/ 1197167 h 4713722"/>
              <a:gd name="connsiteX5661" fmla="*/ 227296 w 8420175"/>
              <a:gd name="connsiteY5661" fmla="*/ 1200829 h 4713722"/>
              <a:gd name="connsiteX5662" fmla="*/ 195023 w 8420175"/>
              <a:gd name="connsiteY5662" fmla="*/ 1191062 h 4713722"/>
              <a:gd name="connsiteX5663" fmla="*/ 185802 w 8420175"/>
              <a:gd name="connsiteY5663" fmla="*/ 1186179 h 4713722"/>
              <a:gd name="connsiteX5664" fmla="*/ 185802 w 8420175"/>
              <a:gd name="connsiteY5664" fmla="*/ 1190839 h 4713722"/>
              <a:gd name="connsiteX5665" fmla="*/ 169648 w 8420175"/>
              <a:gd name="connsiteY5665" fmla="*/ 1201329 h 4713722"/>
              <a:gd name="connsiteX5666" fmla="*/ 165825 w 8420175"/>
              <a:gd name="connsiteY5666" fmla="*/ 1195503 h 4713722"/>
              <a:gd name="connsiteX5667" fmla="*/ 165074 w 8420175"/>
              <a:gd name="connsiteY5667" fmla="*/ 1195503 h 4713722"/>
              <a:gd name="connsiteX5668" fmla="*/ 117625 w 8420175"/>
              <a:gd name="connsiteY5668" fmla="*/ 1191008 h 4713722"/>
              <a:gd name="connsiteX5669" fmla="*/ 93900 w 8420175"/>
              <a:gd name="connsiteY5669" fmla="*/ 1186512 h 4713722"/>
              <a:gd name="connsiteX5670" fmla="*/ 93900 w 8420175"/>
              <a:gd name="connsiteY5670" fmla="*/ 1182017 h 4713722"/>
              <a:gd name="connsiteX5671" fmla="*/ 93900 w 8420175"/>
              <a:gd name="connsiteY5671" fmla="*/ 1181385 h 4713722"/>
              <a:gd name="connsiteX5672" fmla="*/ 65930 w 8420175"/>
              <a:gd name="connsiteY5672" fmla="*/ 1176754 h 4713722"/>
              <a:gd name="connsiteX5673" fmla="*/ 65930 w 8420175"/>
              <a:gd name="connsiteY5673" fmla="*/ 1171989 h 4713722"/>
              <a:gd name="connsiteX5674" fmla="*/ 104289 w 8420175"/>
              <a:gd name="connsiteY5674" fmla="*/ 1148169 h 4713722"/>
              <a:gd name="connsiteX5675" fmla="*/ 152237 w 8420175"/>
              <a:gd name="connsiteY5675" fmla="*/ 1133876 h 4713722"/>
              <a:gd name="connsiteX5676" fmla="*/ 161827 w 8420175"/>
              <a:gd name="connsiteY5676" fmla="*/ 1143404 h 4713722"/>
              <a:gd name="connsiteX5677" fmla="*/ 161170 w 8420175"/>
              <a:gd name="connsiteY5677" fmla="*/ 1144057 h 4713722"/>
              <a:gd name="connsiteX5678" fmla="*/ 175242 w 8420175"/>
              <a:gd name="connsiteY5678" fmla="*/ 1144057 h 4713722"/>
              <a:gd name="connsiteX5679" fmla="*/ 189597 w 8420175"/>
              <a:gd name="connsiteY5679" fmla="*/ 1144057 h 4713722"/>
              <a:gd name="connsiteX5680" fmla="*/ 189797 w 8420175"/>
              <a:gd name="connsiteY5680" fmla="*/ 1143557 h 4713722"/>
              <a:gd name="connsiteX5681" fmla="*/ 203783 w 8420175"/>
              <a:gd name="connsiteY5681" fmla="*/ 1124911 h 4713722"/>
              <a:gd name="connsiteX5682" fmla="*/ 203783 w 8420175"/>
              <a:gd name="connsiteY5682" fmla="*/ 1101936 h 4713722"/>
              <a:gd name="connsiteX5683" fmla="*/ 203339 w 8420175"/>
              <a:gd name="connsiteY5683" fmla="*/ 1101603 h 4713722"/>
              <a:gd name="connsiteX5684" fmla="*/ 201221 w 8420175"/>
              <a:gd name="connsiteY5684" fmla="*/ 1100015 h 4713722"/>
              <a:gd name="connsiteX5685" fmla="*/ 199103 w 8420175"/>
              <a:gd name="connsiteY5685" fmla="*/ 1101602 h 4713722"/>
              <a:gd name="connsiteX5686" fmla="*/ 199787 w 8420175"/>
              <a:gd name="connsiteY5686" fmla="*/ 1101602 h 4713722"/>
              <a:gd name="connsiteX5687" fmla="*/ 199786 w 8420175"/>
              <a:gd name="connsiteY5687" fmla="*/ 1101603 h 4713722"/>
              <a:gd name="connsiteX5688" fmla="*/ 185135 w 8420175"/>
              <a:gd name="connsiteY5688" fmla="*/ 1115588 h 4713722"/>
              <a:gd name="connsiteX5689" fmla="*/ 175368 w 8420175"/>
              <a:gd name="connsiteY5689" fmla="*/ 1115588 h 4713722"/>
              <a:gd name="connsiteX5690" fmla="*/ 155834 w 8420175"/>
              <a:gd name="connsiteY5690" fmla="*/ 1115588 h 4713722"/>
              <a:gd name="connsiteX5691" fmla="*/ 155834 w 8420175"/>
              <a:gd name="connsiteY5691" fmla="*/ 1115589 h 4713722"/>
              <a:gd name="connsiteX5692" fmla="*/ 151173 w 8420175"/>
              <a:gd name="connsiteY5692" fmla="*/ 1125578 h 4713722"/>
              <a:gd name="connsiteX5693" fmla="*/ 141848 w 8420175"/>
              <a:gd name="connsiteY5693" fmla="*/ 1115589 h 4713722"/>
              <a:gd name="connsiteX5694" fmla="*/ 141848 w 8420175"/>
              <a:gd name="connsiteY5694" fmla="*/ 1115588 h 4713722"/>
              <a:gd name="connsiteX5695" fmla="*/ 85908 w 8420175"/>
              <a:gd name="connsiteY5695" fmla="*/ 1115588 h 4713722"/>
              <a:gd name="connsiteX5696" fmla="*/ 85908 w 8420175"/>
              <a:gd name="connsiteY5696" fmla="*/ 1110926 h 4713722"/>
              <a:gd name="connsiteX5697" fmla="*/ 86250 w 8420175"/>
              <a:gd name="connsiteY5697" fmla="*/ 1110572 h 4713722"/>
              <a:gd name="connsiteX5698" fmla="*/ 85908 w 8420175"/>
              <a:gd name="connsiteY5698" fmla="*/ 1110761 h 4713722"/>
              <a:gd name="connsiteX5699" fmla="*/ 67261 w 8420175"/>
              <a:gd name="connsiteY5699" fmla="*/ 1096276 h 4713722"/>
              <a:gd name="connsiteX5700" fmla="*/ 62600 w 8420175"/>
              <a:gd name="connsiteY5700" fmla="*/ 1081792 h 4713722"/>
              <a:gd name="connsiteX5701" fmla="*/ 67261 w 8420175"/>
              <a:gd name="connsiteY5701" fmla="*/ 1067307 h 4713722"/>
              <a:gd name="connsiteX5702" fmla="*/ 99894 w 8420175"/>
              <a:gd name="connsiteY5702" fmla="*/ 1057651 h 4713722"/>
              <a:gd name="connsiteX5703" fmla="*/ 99261 w 8420175"/>
              <a:gd name="connsiteY5703" fmla="*/ 1058470 h 4713722"/>
              <a:gd name="connsiteX5704" fmla="*/ 100128 w 8420175"/>
              <a:gd name="connsiteY5704" fmla="*/ 1058032 h 4713722"/>
              <a:gd name="connsiteX5705" fmla="*/ 109529 w 8420175"/>
              <a:gd name="connsiteY5705" fmla="*/ 1043761 h 4713722"/>
              <a:gd name="connsiteX5706" fmla="*/ 109883 w 8420175"/>
              <a:gd name="connsiteY5706" fmla="*/ 1043641 h 4713722"/>
              <a:gd name="connsiteX5707" fmla="*/ 109883 w 8420175"/>
              <a:gd name="connsiteY5707" fmla="*/ 1038671 h 4713722"/>
              <a:gd name="connsiteX5708" fmla="*/ 123583 w 8420175"/>
              <a:gd name="connsiteY5708" fmla="*/ 1033676 h 4713722"/>
              <a:gd name="connsiteX5709" fmla="*/ 141848 w 8420175"/>
              <a:gd name="connsiteY5709" fmla="*/ 1033676 h 4713722"/>
              <a:gd name="connsiteX5710" fmla="*/ 140858 w 8420175"/>
              <a:gd name="connsiteY5710" fmla="*/ 1035843 h 4713722"/>
              <a:gd name="connsiteX5711" fmla="*/ 142435 w 8420175"/>
              <a:gd name="connsiteY5711" fmla="*/ 1034248 h 4713722"/>
              <a:gd name="connsiteX5712" fmla="*/ 146178 w 8420175"/>
              <a:gd name="connsiteY5712" fmla="*/ 1032196 h 4713722"/>
              <a:gd name="connsiteX5713" fmla="*/ 141848 w 8420175"/>
              <a:gd name="connsiteY5713" fmla="*/ 1033676 h 4713722"/>
              <a:gd name="connsiteX5714" fmla="*/ 199787 w 8420175"/>
              <a:gd name="connsiteY5714" fmla="*/ 1010368 h 4713722"/>
              <a:gd name="connsiteX5715" fmla="*/ 199582 w 8420175"/>
              <a:gd name="connsiteY5715" fmla="*/ 1010463 h 4713722"/>
              <a:gd name="connsiteX5716" fmla="*/ 203546 w 8420175"/>
              <a:gd name="connsiteY5716" fmla="*/ 1010463 h 4713722"/>
              <a:gd name="connsiteX5717" fmla="*/ 204093 w 8420175"/>
              <a:gd name="connsiteY5717" fmla="*/ 1010519 h 4713722"/>
              <a:gd name="connsiteX5718" fmla="*/ 203781 w 8420175"/>
              <a:gd name="connsiteY5718" fmla="*/ 1010368 h 4713722"/>
              <a:gd name="connsiteX5719" fmla="*/ 223094 w 8420175"/>
              <a:gd name="connsiteY5719" fmla="*/ 1010368 h 4713722"/>
              <a:gd name="connsiteX5720" fmla="*/ 232751 w 8420175"/>
              <a:gd name="connsiteY5720" fmla="*/ 1015029 h 4713722"/>
              <a:gd name="connsiteX5721" fmla="*/ 242407 w 8420175"/>
              <a:gd name="connsiteY5721" fmla="*/ 1010368 h 4713722"/>
              <a:gd name="connsiteX5722" fmla="*/ 250253 w 8420175"/>
              <a:gd name="connsiteY5722" fmla="*/ 996382 h 4713722"/>
              <a:gd name="connsiteX5723" fmla="*/ 261055 w 8420175"/>
              <a:gd name="connsiteY5723" fmla="*/ 996382 h 4713722"/>
              <a:gd name="connsiteX5724" fmla="*/ 261055 w 8420175"/>
              <a:gd name="connsiteY5724" fmla="*/ 996237 h 4713722"/>
              <a:gd name="connsiteX5725" fmla="*/ 261634 w 8420175"/>
              <a:gd name="connsiteY5725" fmla="*/ 996382 h 4713722"/>
              <a:gd name="connsiteX5726" fmla="*/ 261719 w 8420175"/>
              <a:gd name="connsiteY5726" fmla="*/ 996382 h 4713722"/>
              <a:gd name="connsiteX5727" fmla="*/ 261719 w 8420175"/>
              <a:gd name="connsiteY5727" fmla="*/ 996404 h 4713722"/>
              <a:gd name="connsiteX5728" fmla="*/ 270742 w 8420175"/>
              <a:gd name="connsiteY5728" fmla="*/ 998656 h 4713722"/>
              <a:gd name="connsiteX5729" fmla="*/ 293686 w 8420175"/>
              <a:gd name="connsiteY5729" fmla="*/ 982166 h 4713722"/>
              <a:gd name="connsiteX5730" fmla="*/ 261055 w 8420175"/>
              <a:gd name="connsiteY5730" fmla="*/ 944641 h 4713722"/>
              <a:gd name="connsiteX5731" fmla="*/ 261055 w 8420175"/>
              <a:gd name="connsiteY5731" fmla="*/ 935260 h 4713722"/>
              <a:gd name="connsiteX5732" fmla="*/ 260676 w 8420175"/>
              <a:gd name="connsiteY5732" fmla="*/ 934193 h 4713722"/>
              <a:gd name="connsiteX5733" fmla="*/ 249857 w 8420175"/>
              <a:gd name="connsiteY5733" fmla="*/ 931536 h 4713722"/>
              <a:gd name="connsiteX5734" fmla="*/ 237996 w 8420175"/>
              <a:gd name="connsiteY5734" fmla="*/ 939111 h 4713722"/>
              <a:gd name="connsiteX5735" fmla="*/ 223760 w 8420175"/>
              <a:gd name="connsiteY5735" fmla="*/ 948435 h 4713722"/>
              <a:gd name="connsiteX5736" fmla="*/ 222756 w 8420175"/>
              <a:gd name="connsiteY5736" fmla="*/ 948105 h 4713722"/>
              <a:gd name="connsiteX5737" fmla="*/ 222412 w 8420175"/>
              <a:gd name="connsiteY5737" fmla="*/ 949018 h 4713722"/>
              <a:gd name="connsiteX5738" fmla="*/ 213506 w 8420175"/>
              <a:gd name="connsiteY5738" fmla="*/ 949018 h 4713722"/>
              <a:gd name="connsiteX5739" fmla="*/ 199010 w 8420175"/>
              <a:gd name="connsiteY5739" fmla="*/ 946303 h 4713722"/>
              <a:gd name="connsiteX5740" fmla="*/ 195290 w 8420175"/>
              <a:gd name="connsiteY5740" fmla="*/ 948435 h 4713722"/>
              <a:gd name="connsiteX5741" fmla="*/ 159613 w 8420175"/>
              <a:gd name="connsiteY5741" fmla="*/ 948435 h 4713722"/>
              <a:gd name="connsiteX5742" fmla="*/ 156500 w 8420175"/>
              <a:gd name="connsiteY5742" fmla="*/ 949018 h 4713722"/>
              <a:gd name="connsiteX5743" fmla="*/ 156057 w 8420175"/>
              <a:gd name="connsiteY5743" fmla="*/ 948685 h 4713722"/>
              <a:gd name="connsiteX5744" fmla="*/ 139538 w 8420175"/>
              <a:gd name="connsiteY5744" fmla="*/ 951931 h 4713722"/>
              <a:gd name="connsiteX5745" fmla="*/ 128862 w 8420175"/>
              <a:gd name="connsiteY5745" fmla="*/ 934449 h 4713722"/>
              <a:gd name="connsiteX5746" fmla="*/ 114627 w 8420175"/>
              <a:gd name="connsiteY5746" fmla="*/ 929788 h 4713722"/>
              <a:gd name="connsiteX5747" fmla="*/ 82599 w 8420175"/>
              <a:gd name="connsiteY5747" fmla="*/ 935032 h 4713722"/>
              <a:gd name="connsiteX5748" fmla="*/ 78637 w 8420175"/>
              <a:gd name="connsiteY5748" fmla="*/ 929624 h 4713722"/>
              <a:gd name="connsiteX5749" fmla="*/ 75741 w 8420175"/>
              <a:gd name="connsiteY5749" fmla="*/ 930038 h 4713722"/>
              <a:gd name="connsiteX5750" fmla="*/ 70992 w 8420175"/>
              <a:gd name="connsiteY5750" fmla="*/ 925293 h 4713722"/>
              <a:gd name="connsiteX5751" fmla="*/ 58958 w 8420175"/>
              <a:gd name="connsiteY5751" fmla="*/ 933307 h 4713722"/>
              <a:gd name="connsiteX5752" fmla="*/ 61221 w 8420175"/>
              <a:gd name="connsiteY5752" fmla="*/ 934449 h 4713722"/>
              <a:gd name="connsiteX5753" fmla="*/ 47093 w 8420175"/>
              <a:gd name="connsiteY5753" fmla="*/ 962989 h 4713722"/>
              <a:gd name="connsiteX5754" fmla="*/ 9419 w 8420175"/>
              <a:gd name="connsiteY5754" fmla="*/ 958234 h 4713722"/>
              <a:gd name="connsiteX5755" fmla="*/ 0 w 8420175"/>
              <a:gd name="connsiteY5755" fmla="*/ 901151 h 4713722"/>
              <a:gd name="connsiteX5756" fmla="*/ 51802 w 8420175"/>
              <a:gd name="connsiteY5756" fmla="*/ 867854 h 4713722"/>
              <a:gd name="connsiteX5757" fmla="*/ 56511 w 8420175"/>
              <a:gd name="connsiteY5757" fmla="*/ 872611 h 4713722"/>
              <a:gd name="connsiteX5758" fmla="*/ 54122 w 8420175"/>
              <a:gd name="connsiteY5758" fmla="*/ 874221 h 4713722"/>
              <a:gd name="connsiteX5759" fmla="*/ 56740 w 8420175"/>
              <a:gd name="connsiteY5759" fmla="*/ 873099 h 4713722"/>
              <a:gd name="connsiteX5760" fmla="*/ 70992 w 8420175"/>
              <a:gd name="connsiteY5760" fmla="*/ 868355 h 4713722"/>
              <a:gd name="connsiteX5761" fmla="*/ 73553 w 8420175"/>
              <a:gd name="connsiteY5761" fmla="*/ 867554 h 4713722"/>
              <a:gd name="connsiteX5762" fmla="*/ 89904 w 8420175"/>
              <a:gd name="connsiteY5762" fmla="*/ 857865 h 4713722"/>
              <a:gd name="connsiteX5763" fmla="*/ 88053 w 8420175"/>
              <a:gd name="connsiteY5763" fmla="*/ 860197 h 4713722"/>
              <a:gd name="connsiteX5764" fmla="*/ 89994 w 8420175"/>
              <a:gd name="connsiteY5764" fmla="*/ 858864 h 4713722"/>
              <a:gd name="connsiteX5765" fmla="*/ 118496 w 8420175"/>
              <a:gd name="connsiteY5765" fmla="*/ 844630 h 4713722"/>
              <a:gd name="connsiteX5766" fmla="*/ 119330 w 8420175"/>
              <a:gd name="connsiteY5766" fmla="*/ 843796 h 4713722"/>
              <a:gd name="connsiteX5767" fmla="*/ 119159 w 8420175"/>
              <a:gd name="connsiteY5767" fmla="*/ 843881 h 4713722"/>
              <a:gd name="connsiteX5768" fmla="*/ 114378 w 8420175"/>
              <a:gd name="connsiteY5768" fmla="*/ 815591 h 4713722"/>
              <a:gd name="connsiteX5769" fmla="*/ 95255 w 8420175"/>
              <a:gd name="connsiteY5769" fmla="*/ 792016 h 4713722"/>
              <a:gd name="connsiteX5770" fmla="*/ 71353 w 8420175"/>
              <a:gd name="connsiteY5770" fmla="*/ 782586 h 4713722"/>
              <a:gd name="connsiteX5771" fmla="*/ 18767 w 8420175"/>
              <a:gd name="connsiteY5771" fmla="*/ 777872 h 4713722"/>
              <a:gd name="connsiteX5772" fmla="*/ 14043 w 8420175"/>
              <a:gd name="connsiteY5772" fmla="*/ 773213 h 4713722"/>
              <a:gd name="connsiteX5773" fmla="*/ 13486 w 8420175"/>
              <a:gd name="connsiteY5773" fmla="*/ 773955 h 4713722"/>
              <a:gd name="connsiteX5774" fmla="*/ 3996 w 8420175"/>
              <a:gd name="connsiteY5774" fmla="*/ 754976 h 4713722"/>
              <a:gd name="connsiteX5775" fmla="*/ 13486 w 8420175"/>
              <a:gd name="connsiteY5775" fmla="*/ 745486 h 4713722"/>
              <a:gd name="connsiteX5776" fmla="*/ 27721 w 8420175"/>
              <a:gd name="connsiteY5776" fmla="*/ 735995 h 4713722"/>
              <a:gd name="connsiteX5777" fmla="*/ 41956 w 8420175"/>
              <a:gd name="connsiteY5777" fmla="*/ 735995 h 4713722"/>
              <a:gd name="connsiteX5778" fmla="*/ 41856 w 8420175"/>
              <a:gd name="connsiteY5778" fmla="*/ 736238 h 4713722"/>
              <a:gd name="connsiteX5779" fmla="*/ 42614 w 8420175"/>
              <a:gd name="connsiteY5779" fmla="*/ 735491 h 4713722"/>
              <a:gd name="connsiteX5780" fmla="*/ 41956 w 8420175"/>
              <a:gd name="connsiteY5780" fmla="*/ 735331 h 4713722"/>
              <a:gd name="connsiteX5781" fmla="*/ 65930 w 8420175"/>
              <a:gd name="connsiteY5781" fmla="*/ 726007 h 4713722"/>
              <a:gd name="connsiteX5782" fmla="*/ 61135 w 8420175"/>
              <a:gd name="connsiteY5782" fmla="*/ 739992 h 4713722"/>
              <a:gd name="connsiteX5783" fmla="*/ 60969 w 8420175"/>
              <a:gd name="connsiteY5783" fmla="*/ 739952 h 4713722"/>
              <a:gd name="connsiteX5784" fmla="*/ 60648 w 8420175"/>
              <a:gd name="connsiteY5784" fmla="*/ 741719 h 4713722"/>
              <a:gd name="connsiteX5785" fmla="*/ 62362 w 8420175"/>
              <a:gd name="connsiteY5785" fmla="*/ 739992 h 4713722"/>
              <a:gd name="connsiteX5786" fmla="*/ 62737 w 8420175"/>
              <a:gd name="connsiteY5786" fmla="*/ 739590 h 4713722"/>
              <a:gd name="connsiteX5787" fmla="*/ 61934 w 8420175"/>
              <a:gd name="connsiteY5787" fmla="*/ 739991 h 4713722"/>
              <a:gd name="connsiteX5788" fmla="*/ 66596 w 8420175"/>
              <a:gd name="connsiteY5788" fmla="*/ 726007 h 4713722"/>
              <a:gd name="connsiteX5789" fmla="*/ 66816 w 8420175"/>
              <a:gd name="connsiteY5789" fmla="*/ 725670 h 4713722"/>
              <a:gd name="connsiteX5790" fmla="*/ 66329 w 8420175"/>
              <a:gd name="connsiteY5790" fmla="*/ 726007 h 4713722"/>
              <a:gd name="connsiteX5791" fmla="*/ 51944 w 8420175"/>
              <a:gd name="connsiteY5791" fmla="*/ 698037 h 4713722"/>
              <a:gd name="connsiteX5792" fmla="*/ 50575 w 8420175"/>
              <a:gd name="connsiteY5792" fmla="*/ 698037 h 4713722"/>
              <a:gd name="connsiteX5793" fmla="*/ 47150 w 8420175"/>
              <a:gd name="connsiteY5793" fmla="*/ 701367 h 4713722"/>
              <a:gd name="connsiteX5794" fmla="*/ 13586 w 8420175"/>
              <a:gd name="connsiteY5794" fmla="*/ 701367 h 4713722"/>
              <a:gd name="connsiteX5795" fmla="*/ 3996 w 8420175"/>
              <a:gd name="connsiteY5795" fmla="*/ 696705 h 4713722"/>
              <a:gd name="connsiteX5796" fmla="*/ 8791 w 8420175"/>
              <a:gd name="connsiteY5796" fmla="*/ 687381 h 4713722"/>
              <a:gd name="connsiteX5797" fmla="*/ 42355 w 8420175"/>
              <a:gd name="connsiteY5797" fmla="*/ 664073 h 4713722"/>
              <a:gd name="connsiteX5798" fmla="*/ 51944 w 8420175"/>
              <a:gd name="connsiteY5798" fmla="*/ 664073 h 4713722"/>
              <a:gd name="connsiteX5799" fmla="*/ 51944 w 8420175"/>
              <a:gd name="connsiteY5799" fmla="*/ 664572 h 4713722"/>
              <a:gd name="connsiteX5800" fmla="*/ 79914 w 8420175"/>
              <a:gd name="connsiteY5800" fmla="*/ 636104 h 4713722"/>
              <a:gd name="connsiteX5801" fmla="*/ 79914 w 8420175"/>
              <a:gd name="connsiteY5801" fmla="*/ 635437 h 4713722"/>
              <a:gd name="connsiteX5802" fmla="*/ 89173 w 8420175"/>
              <a:gd name="connsiteY5802" fmla="*/ 612292 h 4713722"/>
              <a:gd name="connsiteX5803" fmla="*/ 83413 w 8420175"/>
              <a:gd name="connsiteY5803" fmla="*/ 610722 h 4713722"/>
              <a:gd name="connsiteX5804" fmla="*/ 80462 w 8420175"/>
              <a:gd name="connsiteY5804" fmla="*/ 612492 h 4713722"/>
              <a:gd name="connsiteX5805" fmla="*/ 62163 w 8420175"/>
              <a:gd name="connsiteY5805" fmla="*/ 624888 h 4713722"/>
              <a:gd name="connsiteX5806" fmla="*/ 47487 w 8420175"/>
              <a:gd name="connsiteY5806" fmla="*/ 612560 h 4713722"/>
              <a:gd name="connsiteX5807" fmla="*/ 39212 w 8420175"/>
              <a:gd name="connsiteY5807" fmla="*/ 613128 h 4713722"/>
              <a:gd name="connsiteX5808" fmla="*/ 33968 w 8420175"/>
              <a:gd name="connsiteY5808" fmla="*/ 602939 h 4713722"/>
              <a:gd name="connsiteX5809" fmla="*/ 38072 w 8420175"/>
              <a:gd name="connsiteY5809" fmla="*/ 598718 h 4713722"/>
              <a:gd name="connsiteX5810" fmla="*/ 37964 w 8420175"/>
              <a:gd name="connsiteY5810" fmla="*/ 598325 h 4713722"/>
              <a:gd name="connsiteX5811" fmla="*/ 42687 w 8420175"/>
              <a:gd name="connsiteY5811" fmla="*/ 588882 h 4713722"/>
              <a:gd name="connsiteX5812" fmla="*/ 47406 w 8420175"/>
              <a:gd name="connsiteY5812" fmla="*/ 593604 h 4713722"/>
              <a:gd name="connsiteX5813" fmla="*/ 49975 w 8420175"/>
              <a:gd name="connsiteY5813" fmla="*/ 594675 h 4713722"/>
              <a:gd name="connsiteX5814" fmla="*/ 47949 w 8420175"/>
              <a:gd name="connsiteY5814" fmla="*/ 592817 h 4713722"/>
              <a:gd name="connsiteX5815" fmla="*/ 61934 w 8420175"/>
              <a:gd name="connsiteY5815" fmla="*/ 588156 h 4713722"/>
              <a:gd name="connsiteX5816" fmla="*/ 61262 w 8420175"/>
              <a:gd name="connsiteY5816" fmla="*/ 589218 h 4713722"/>
              <a:gd name="connsiteX5817" fmla="*/ 61573 w 8420175"/>
              <a:gd name="connsiteY5817" fmla="*/ 588882 h 4713722"/>
              <a:gd name="connsiteX5818" fmla="*/ 80462 w 8420175"/>
              <a:gd name="connsiteY5818" fmla="*/ 584160 h 4713722"/>
              <a:gd name="connsiteX5819" fmla="*/ 80734 w 8420175"/>
              <a:gd name="connsiteY5819" fmla="*/ 584870 h 4713722"/>
              <a:gd name="connsiteX5820" fmla="*/ 80614 w 8420175"/>
              <a:gd name="connsiteY5820" fmla="*/ 583237 h 4713722"/>
              <a:gd name="connsiteX5821" fmla="*/ 126977 w 8420175"/>
              <a:gd name="connsiteY5821" fmla="*/ 573709 h 4713722"/>
              <a:gd name="connsiteX5822" fmla="*/ 169818 w 8420175"/>
              <a:gd name="connsiteY5822" fmla="*/ 592765 h 4713722"/>
              <a:gd name="connsiteX5823" fmla="*/ 169482 w 8420175"/>
              <a:gd name="connsiteY5823" fmla="*/ 593916 h 4713722"/>
              <a:gd name="connsiteX5824" fmla="*/ 171355 w 8420175"/>
              <a:gd name="connsiteY5824" fmla="*/ 592039 h 4713722"/>
              <a:gd name="connsiteX5825" fmla="*/ 175898 w 8420175"/>
              <a:gd name="connsiteY5825" fmla="*/ 587489 h 4713722"/>
              <a:gd name="connsiteX5826" fmla="*/ 175811 w 8420175"/>
              <a:gd name="connsiteY5826" fmla="*/ 587489 h 4713722"/>
              <a:gd name="connsiteX5827" fmla="*/ 185212 w 8420175"/>
              <a:gd name="connsiteY5827" fmla="*/ 578166 h 4713722"/>
              <a:gd name="connsiteX5828" fmla="*/ 185860 w 8420175"/>
              <a:gd name="connsiteY5828" fmla="*/ 578006 h 4713722"/>
              <a:gd name="connsiteX5829" fmla="*/ 188766 w 8420175"/>
              <a:gd name="connsiteY5829" fmla="*/ 570008 h 4713722"/>
              <a:gd name="connsiteX5830" fmla="*/ 195290 w 8420175"/>
              <a:gd name="connsiteY5830" fmla="*/ 568843 h 4713722"/>
              <a:gd name="connsiteX5831" fmla="*/ 255725 w 8420175"/>
              <a:gd name="connsiteY5831" fmla="*/ 564276 h 4713722"/>
              <a:gd name="connsiteX5832" fmla="*/ 255725 w 8420175"/>
              <a:gd name="connsiteY5832" fmla="*/ 564181 h 4713722"/>
              <a:gd name="connsiteX5833" fmla="*/ 255725 w 8420175"/>
              <a:gd name="connsiteY5833" fmla="*/ 564180 h 4713722"/>
              <a:gd name="connsiteX5834" fmla="*/ 255728 w 8420175"/>
              <a:gd name="connsiteY5834" fmla="*/ 564180 h 4713722"/>
              <a:gd name="connsiteX5835" fmla="*/ 263841 w 8420175"/>
              <a:gd name="connsiteY5835" fmla="*/ 557938 h 4713722"/>
              <a:gd name="connsiteX5836" fmla="*/ 275704 w 8420175"/>
              <a:gd name="connsiteY5836" fmla="*/ 559186 h 4713722"/>
              <a:gd name="connsiteX5837" fmla="*/ 275704 w 8420175"/>
              <a:gd name="connsiteY5837" fmla="*/ 560186 h 4713722"/>
              <a:gd name="connsiteX5838" fmla="*/ 279415 w 8420175"/>
              <a:gd name="connsiteY5838" fmla="*/ 560186 h 4713722"/>
              <a:gd name="connsiteX5839" fmla="*/ 293686 w 8420175"/>
              <a:gd name="connsiteY5839" fmla="*/ 560186 h 4713722"/>
              <a:gd name="connsiteX5840" fmla="*/ 293686 w 8420175"/>
              <a:gd name="connsiteY5840" fmla="*/ 555391 h 4713722"/>
              <a:gd name="connsiteX5841" fmla="*/ 298348 w 8420175"/>
              <a:gd name="connsiteY5841" fmla="*/ 512236 h 4713722"/>
              <a:gd name="connsiteX5842" fmla="*/ 289025 w 8420175"/>
              <a:gd name="connsiteY5842" fmla="*/ 512236 h 4713722"/>
              <a:gd name="connsiteX5843" fmla="*/ 275040 w 8420175"/>
              <a:gd name="connsiteY5843" fmla="*/ 512236 h 4713722"/>
              <a:gd name="connsiteX5844" fmla="*/ 237747 w 8420175"/>
              <a:gd name="connsiteY5844" fmla="*/ 483467 h 4713722"/>
              <a:gd name="connsiteX5845" fmla="*/ 223761 w 8420175"/>
              <a:gd name="connsiteY5845" fmla="*/ 483467 h 4713722"/>
              <a:gd name="connsiteX5846" fmla="*/ 223761 w 8420175"/>
              <a:gd name="connsiteY5846" fmla="*/ 479297 h 4713722"/>
              <a:gd name="connsiteX5847" fmla="*/ 223511 w 8420175"/>
              <a:gd name="connsiteY5847" fmla="*/ 479383 h 4713722"/>
              <a:gd name="connsiteX5848" fmla="*/ 221452 w 8420175"/>
              <a:gd name="connsiteY5848" fmla="*/ 480292 h 4713722"/>
              <a:gd name="connsiteX5849" fmla="*/ 223421 w 8420175"/>
              <a:gd name="connsiteY5849" fmla="*/ 484266 h 4713722"/>
              <a:gd name="connsiteX5850" fmla="*/ 185425 w 8420175"/>
              <a:gd name="connsiteY5850" fmla="*/ 489062 h 4713722"/>
              <a:gd name="connsiteX5851" fmla="*/ 109431 w 8420175"/>
              <a:gd name="connsiteY5851" fmla="*/ 460293 h 4713722"/>
              <a:gd name="connsiteX5852" fmla="*/ 80935 w 8420175"/>
              <a:gd name="connsiteY5852" fmla="*/ 460293 h 4713722"/>
              <a:gd name="connsiteX5853" fmla="*/ 61936 w 8420175"/>
              <a:gd name="connsiteY5853" fmla="*/ 441114 h 4713722"/>
              <a:gd name="connsiteX5854" fmla="*/ 85685 w 8420175"/>
              <a:gd name="connsiteY5854" fmla="*/ 426729 h 4713722"/>
              <a:gd name="connsiteX5855" fmla="*/ 95182 w 8420175"/>
              <a:gd name="connsiteY5855" fmla="*/ 436319 h 4713722"/>
              <a:gd name="connsiteX5856" fmla="*/ 99932 w 8420175"/>
              <a:gd name="connsiteY5856" fmla="*/ 417138 h 4713722"/>
              <a:gd name="connsiteX5857" fmla="*/ 123682 w 8420175"/>
              <a:gd name="connsiteY5857" fmla="*/ 388369 h 4713722"/>
              <a:gd name="connsiteX5858" fmla="*/ 161677 w 8420175"/>
              <a:gd name="connsiteY5858" fmla="*/ 383574 h 4713722"/>
              <a:gd name="connsiteX5859" fmla="*/ 190176 w 8420175"/>
              <a:gd name="connsiteY5859" fmla="*/ 378781 h 4713722"/>
              <a:gd name="connsiteX5860" fmla="*/ 249545 w 8420175"/>
              <a:gd name="connsiteY5860" fmla="*/ 370389 h 4713722"/>
              <a:gd name="connsiteX5861" fmla="*/ 307671 w 8420175"/>
              <a:gd name="connsiteY5861" fmla="*/ 369216 h 4713722"/>
              <a:gd name="connsiteX5862" fmla="*/ 307671 w 8420175"/>
              <a:gd name="connsiteY5862" fmla="*/ 369057 h 4713722"/>
              <a:gd name="connsiteX5863" fmla="*/ 320519 w 8420175"/>
              <a:gd name="connsiteY5863" fmla="*/ 369057 h 4713722"/>
              <a:gd name="connsiteX5864" fmla="*/ 320626 w 8420175"/>
              <a:gd name="connsiteY5864" fmla="*/ 368845 h 4713722"/>
              <a:gd name="connsiteX5865" fmla="*/ 321801 w 8420175"/>
              <a:gd name="connsiteY5865" fmla="*/ 369057 h 4713722"/>
              <a:gd name="connsiteX5866" fmla="*/ 327649 w 8420175"/>
              <a:gd name="connsiteY5866" fmla="*/ 369057 h 4713722"/>
              <a:gd name="connsiteX5867" fmla="*/ 326016 w 8420175"/>
              <a:gd name="connsiteY5867" fmla="*/ 369820 h 4713722"/>
              <a:gd name="connsiteX5868" fmla="*/ 327150 w 8420175"/>
              <a:gd name="connsiteY5868" fmla="*/ 370026 h 4713722"/>
              <a:gd name="connsiteX5869" fmla="*/ 355619 w 8420175"/>
              <a:gd name="connsiteY5869" fmla="*/ 370026 h 4713722"/>
              <a:gd name="connsiteX5870" fmla="*/ 422047 w 8420175"/>
              <a:gd name="connsiteY5870" fmla="*/ 374747 h 4713722"/>
              <a:gd name="connsiteX5871" fmla="*/ 431538 w 8420175"/>
              <a:gd name="connsiteY5871" fmla="*/ 374747 h 4713722"/>
              <a:gd name="connsiteX5872" fmla="*/ 497967 w 8420175"/>
              <a:gd name="connsiteY5872" fmla="*/ 360580 h 4713722"/>
              <a:gd name="connsiteX5873" fmla="*/ 597609 w 8420175"/>
              <a:gd name="connsiteY5873" fmla="*/ 355858 h 4713722"/>
              <a:gd name="connsiteX5874" fmla="*/ 621333 w 8420175"/>
              <a:gd name="connsiteY5874" fmla="*/ 388914 h 4713722"/>
              <a:gd name="connsiteX5875" fmla="*/ 620574 w 8420175"/>
              <a:gd name="connsiteY5875" fmla="*/ 389114 h 4713722"/>
              <a:gd name="connsiteX5876" fmla="*/ 621095 w 8420175"/>
              <a:gd name="connsiteY5876" fmla="*/ 389169 h 4713722"/>
              <a:gd name="connsiteX5877" fmla="*/ 625810 w 8420175"/>
              <a:gd name="connsiteY5877" fmla="*/ 384373 h 4713722"/>
              <a:gd name="connsiteX5878" fmla="*/ 626793 w 8420175"/>
              <a:gd name="connsiteY5878" fmla="*/ 383707 h 4713722"/>
              <a:gd name="connsiteX5879" fmla="*/ 625329 w 8420175"/>
              <a:gd name="connsiteY5879" fmla="*/ 383707 h 4713722"/>
              <a:gd name="connsiteX5880" fmla="*/ 677379 w 8420175"/>
              <a:gd name="connsiteY5880" fmla="*/ 360399 h 4713722"/>
              <a:gd name="connsiteX5881" fmla="*/ 710501 w 8420175"/>
              <a:gd name="connsiteY5881" fmla="*/ 383707 h 4713722"/>
              <a:gd name="connsiteX5882" fmla="*/ 711442 w 8420175"/>
              <a:gd name="connsiteY5882" fmla="*/ 383707 h 4713722"/>
              <a:gd name="connsiteX5883" fmla="*/ 715769 w 8420175"/>
              <a:gd name="connsiteY5883" fmla="*/ 364908 h 4713722"/>
              <a:gd name="connsiteX5884" fmla="*/ 726884 w 8420175"/>
              <a:gd name="connsiteY5884" fmla="*/ 353404 h 4713722"/>
              <a:gd name="connsiteX5885" fmla="*/ 744518 w 8420175"/>
              <a:gd name="connsiteY5885" fmla="*/ 355293 h 4713722"/>
              <a:gd name="connsiteX5886" fmla="*/ 801570 w 8420175"/>
              <a:gd name="connsiteY5886" fmla="*/ 355293 h 4713722"/>
              <a:gd name="connsiteX5887" fmla="*/ 920431 w 8420175"/>
              <a:gd name="connsiteY5887" fmla="*/ 365060 h 4713722"/>
              <a:gd name="connsiteX5888" fmla="*/ 953712 w 8420175"/>
              <a:gd name="connsiteY5888" fmla="*/ 365060 h 4713722"/>
              <a:gd name="connsiteX5889" fmla="*/ 1029782 w 8420175"/>
              <a:gd name="connsiteY5889" fmla="*/ 374829 h 4713722"/>
              <a:gd name="connsiteX5890" fmla="*/ 1072572 w 8420175"/>
              <a:gd name="connsiteY5890" fmla="*/ 379712 h 4713722"/>
              <a:gd name="connsiteX5891" fmla="*/ 1086836 w 8420175"/>
              <a:gd name="connsiteY5891" fmla="*/ 384596 h 4713722"/>
              <a:gd name="connsiteX5892" fmla="*/ 1086836 w 8420175"/>
              <a:gd name="connsiteY5892" fmla="*/ 388369 h 4713722"/>
              <a:gd name="connsiteX5893" fmla="*/ 1114802 w 8420175"/>
              <a:gd name="connsiteY5893" fmla="*/ 388369 h 4713722"/>
              <a:gd name="connsiteX5894" fmla="*/ 1114802 w 8420175"/>
              <a:gd name="connsiteY5894" fmla="*/ 393032 h 4713722"/>
              <a:gd name="connsiteX5895" fmla="*/ 1114028 w 8420175"/>
              <a:gd name="connsiteY5895" fmla="*/ 392891 h 4713722"/>
              <a:gd name="connsiteX5896" fmla="*/ 1114985 w 8420175"/>
              <a:gd name="connsiteY5896" fmla="*/ 393507 h 4713722"/>
              <a:gd name="connsiteX5897" fmla="*/ 1138595 w 8420175"/>
              <a:gd name="connsiteY5897" fmla="*/ 398073 h 4713722"/>
              <a:gd name="connsiteX5898" fmla="*/ 1204706 w 8420175"/>
              <a:gd name="connsiteY5898" fmla="*/ 407206 h 4713722"/>
              <a:gd name="connsiteX5899" fmla="*/ 1204327 w 8420175"/>
              <a:gd name="connsiteY5899" fmla="*/ 407421 h 4713722"/>
              <a:gd name="connsiteX5900" fmla="*/ 1204619 w 8420175"/>
              <a:gd name="connsiteY5900" fmla="*/ 407350 h 4713722"/>
              <a:gd name="connsiteX5901" fmla="*/ 1271504 w 8420175"/>
              <a:gd name="connsiteY5901" fmla="*/ 412344 h 4713722"/>
              <a:gd name="connsiteX5902" fmla="*/ 1290613 w 8420175"/>
              <a:gd name="connsiteY5902" fmla="*/ 422334 h 4713722"/>
              <a:gd name="connsiteX5903" fmla="*/ 1290613 w 8420175"/>
              <a:gd name="connsiteY5903" fmla="*/ 421135 h 4713722"/>
              <a:gd name="connsiteX5904" fmla="*/ 1300057 w 8420175"/>
              <a:gd name="connsiteY5904" fmla="*/ 425929 h 4713722"/>
              <a:gd name="connsiteX5905" fmla="*/ 1441724 w 8420175"/>
              <a:gd name="connsiteY5905" fmla="*/ 435520 h 4713722"/>
              <a:gd name="connsiteX5906" fmla="*/ 1451168 w 8420175"/>
              <a:gd name="connsiteY5906" fmla="*/ 430724 h 4713722"/>
              <a:gd name="connsiteX5907" fmla="*/ 1550334 w 8420175"/>
              <a:gd name="connsiteY5907" fmla="*/ 449903 h 4713722"/>
              <a:gd name="connsiteX5908" fmla="*/ 1550334 w 8420175"/>
              <a:gd name="connsiteY5908" fmla="*/ 454698 h 4713722"/>
              <a:gd name="connsiteX5909" fmla="*/ 1549978 w 8420175"/>
              <a:gd name="connsiteY5909" fmla="*/ 454976 h 4713722"/>
              <a:gd name="connsiteX5910" fmla="*/ 1550337 w 8420175"/>
              <a:gd name="connsiteY5910" fmla="*/ 454967 h 4713722"/>
              <a:gd name="connsiteX5911" fmla="*/ 1550337 w 8420175"/>
              <a:gd name="connsiteY5911" fmla="*/ 450934 h 4713722"/>
              <a:gd name="connsiteX5912" fmla="*/ 1621872 w 8420175"/>
              <a:gd name="connsiteY5912" fmla="*/ 455770 h 4713722"/>
              <a:gd name="connsiteX5913" fmla="*/ 1660024 w 8420175"/>
              <a:gd name="connsiteY5913" fmla="*/ 460606 h 4713722"/>
              <a:gd name="connsiteX5914" fmla="*/ 1674332 w 8420175"/>
              <a:gd name="connsiteY5914" fmla="*/ 441259 h 4713722"/>
              <a:gd name="connsiteX5915" fmla="*/ 1682082 w 8420175"/>
              <a:gd name="connsiteY5915" fmla="*/ 406193 h 4713722"/>
              <a:gd name="connsiteX5916" fmla="*/ 1689026 w 8420175"/>
              <a:gd name="connsiteY5916" fmla="*/ 389139 h 4713722"/>
              <a:gd name="connsiteX5917" fmla="*/ 1689075 w 8420175"/>
              <a:gd name="connsiteY5917" fmla="*/ 388896 h 4713722"/>
              <a:gd name="connsiteX5918" fmla="*/ 1689161 w 8420175"/>
              <a:gd name="connsiteY5918" fmla="*/ 388811 h 4713722"/>
              <a:gd name="connsiteX5919" fmla="*/ 1693408 w 8420175"/>
              <a:gd name="connsiteY5919" fmla="*/ 378382 h 4713722"/>
              <a:gd name="connsiteX5920" fmla="*/ 1693078 w 8420175"/>
              <a:gd name="connsiteY5920" fmla="*/ 378382 h 4713722"/>
              <a:gd name="connsiteX5921" fmla="*/ 1693078 w 8420175"/>
              <a:gd name="connsiteY5921" fmla="*/ 368992 h 4713722"/>
              <a:gd name="connsiteX5922" fmla="*/ 1730975 w 8420175"/>
              <a:gd name="connsiteY5922" fmla="*/ 354907 h 4713722"/>
              <a:gd name="connsiteX5923" fmla="*/ 1683602 w 8420175"/>
              <a:gd name="connsiteY5923" fmla="*/ 336126 h 4713722"/>
              <a:gd name="connsiteX5924" fmla="*/ 1626755 w 8420175"/>
              <a:gd name="connsiteY5924" fmla="*/ 331431 h 4713722"/>
              <a:gd name="connsiteX5925" fmla="*/ 1479898 w 8420175"/>
              <a:gd name="connsiteY5925" fmla="*/ 312652 h 4713722"/>
              <a:gd name="connsiteX5926" fmla="*/ 1470423 w 8420175"/>
              <a:gd name="connsiteY5926" fmla="*/ 312652 h 4713722"/>
              <a:gd name="connsiteX5927" fmla="*/ 1517796 w 8420175"/>
              <a:gd name="connsiteY5927" fmla="*/ 293871 h 4713722"/>
              <a:gd name="connsiteX5928" fmla="*/ 1607806 w 8420175"/>
              <a:gd name="connsiteY5928" fmla="*/ 289176 h 4713722"/>
              <a:gd name="connsiteX5929" fmla="*/ 1681235 w 8420175"/>
              <a:gd name="connsiteY5929" fmla="*/ 288003 h 4713722"/>
              <a:gd name="connsiteX5930" fmla="*/ 1754662 w 8420175"/>
              <a:gd name="connsiteY5930" fmla="*/ 293871 h 4713722"/>
              <a:gd name="connsiteX5931" fmla="*/ 1858883 w 8420175"/>
              <a:gd name="connsiteY5931" fmla="*/ 303261 h 4713722"/>
              <a:gd name="connsiteX5932" fmla="*/ 1944156 w 8420175"/>
              <a:gd name="connsiteY5932" fmla="*/ 312652 h 4713722"/>
              <a:gd name="connsiteX5933" fmla="*/ 2043640 w 8420175"/>
              <a:gd name="connsiteY5933" fmla="*/ 312652 h 4713722"/>
              <a:gd name="connsiteX5934" fmla="*/ 2095750 w 8420175"/>
              <a:gd name="connsiteY5934" fmla="*/ 322042 h 4713722"/>
              <a:gd name="connsiteX5935" fmla="*/ 2095750 w 8420175"/>
              <a:gd name="connsiteY5935" fmla="*/ 322440 h 4713722"/>
              <a:gd name="connsiteX5936" fmla="*/ 2105453 w 8420175"/>
              <a:gd name="connsiteY5936" fmla="*/ 322440 h 4713722"/>
              <a:gd name="connsiteX5937" fmla="*/ 2105741 w 8420175"/>
              <a:gd name="connsiteY5937" fmla="*/ 322440 h 4713722"/>
              <a:gd name="connsiteX5938" fmla="*/ 2134707 w 8420175"/>
              <a:gd name="connsiteY5938" fmla="*/ 314866 h 4713722"/>
              <a:gd name="connsiteX5939" fmla="*/ 2163677 w 8420175"/>
              <a:gd name="connsiteY5939" fmla="*/ 317779 h 4713722"/>
              <a:gd name="connsiteX5940" fmla="*/ 2163677 w 8420175"/>
              <a:gd name="connsiteY5940" fmla="*/ 318194 h 4713722"/>
              <a:gd name="connsiteX5941" fmla="*/ 2193882 w 8420175"/>
              <a:gd name="connsiteY5941" fmla="*/ 307518 h 4713722"/>
              <a:gd name="connsiteX5942" fmla="*/ 2223096 w 8420175"/>
              <a:gd name="connsiteY5942" fmla="*/ 304849 h 4713722"/>
              <a:gd name="connsiteX5943" fmla="*/ 2243490 w 8420175"/>
              <a:gd name="connsiteY5943" fmla="*/ 313450 h 4713722"/>
              <a:gd name="connsiteX5944" fmla="*/ 2248186 w 8420175"/>
              <a:gd name="connsiteY5944" fmla="*/ 308705 h 4713722"/>
              <a:gd name="connsiteX5945" fmla="*/ 2256507 w 8420175"/>
              <a:gd name="connsiteY5945" fmla="*/ 312910 h 4713722"/>
              <a:gd name="connsiteX5946" fmla="*/ 2258324 w 8420175"/>
              <a:gd name="connsiteY5946" fmla="*/ 312452 h 4713722"/>
              <a:gd name="connsiteX5947" fmla="*/ 2270187 w 8420175"/>
              <a:gd name="connsiteY5947" fmla="*/ 307057 h 4713722"/>
              <a:gd name="connsiteX5948" fmla="*/ 2281548 w 8420175"/>
              <a:gd name="connsiteY5948" fmla="*/ 298445 h 4713722"/>
              <a:gd name="connsiteX5949" fmla="*/ 2281548 w 8420175"/>
              <a:gd name="connsiteY5949" fmla="*/ 293471 h 4713722"/>
              <a:gd name="connsiteX5950" fmla="*/ 2286210 w 8420175"/>
              <a:gd name="connsiteY5950" fmla="*/ 293471 h 4713722"/>
              <a:gd name="connsiteX5951" fmla="*/ 2295691 w 8420175"/>
              <a:gd name="connsiteY5951" fmla="*/ 293471 h 4713722"/>
              <a:gd name="connsiteX5952" fmla="*/ 2296283 w 8420175"/>
              <a:gd name="connsiteY5952" fmla="*/ 293272 h 4713722"/>
              <a:gd name="connsiteX5953" fmla="*/ 2310517 w 8420175"/>
              <a:gd name="connsiteY5953" fmla="*/ 288476 h 4713722"/>
              <a:gd name="connsiteX5954" fmla="*/ 2315263 w 8420175"/>
              <a:gd name="connsiteY5954" fmla="*/ 283681 h 4713722"/>
              <a:gd name="connsiteX5955" fmla="*/ 2320008 w 8420175"/>
              <a:gd name="connsiteY5955" fmla="*/ 283681 h 4713722"/>
              <a:gd name="connsiteX5956" fmla="*/ 2322214 w 8420175"/>
              <a:gd name="connsiteY5956" fmla="*/ 283756 h 4713722"/>
              <a:gd name="connsiteX5957" fmla="*/ 2324753 w 8420175"/>
              <a:gd name="connsiteY5957" fmla="*/ 279059 h 4713722"/>
              <a:gd name="connsiteX5958" fmla="*/ 2333494 w 8420175"/>
              <a:gd name="connsiteY5958" fmla="*/ 279629 h 4713722"/>
              <a:gd name="connsiteX5959" fmla="*/ 2366125 w 8420175"/>
              <a:gd name="connsiteY5959" fmla="*/ 279629 h 4713722"/>
              <a:gd name="connsiteX5960" fmla="*/ 2376032 w 8420175"/>
              <a:gd name="connsiteY5960" fmla="*/ 274492 h 4713722"/>
              <a:gd name="connsiteX5961" fmla="*/ 2388622 w 8420175"/>
              <a:gd name="connsiteY5961" fmla="*/ 279318 h 4713722"/>
              <a:gd name="connsiteX5962" fmla="*/ 2391181 w 8420175"/>
              <a:gd name="connsiteY5962" fmla="*/ 278887 h 4713722"/>
              <a:gd name="connsiteX5963" fmla="*/ 2395926 w 8420175"/>
              <a:gd name="connsiteY5963" fmla="*/ 278887 h 4713722"/>
              <a:gd name="connsiteX5964" fmla="*/ 2410161 w 8420175"/>
              <a:gd name="connsiteY5964" fmla="*/ 278887 h 4713722"/>
              <a:gd name="connsiteX5965" fmla="*/ 2412393 w 8420175"/>
              <a:gd name="connsiteY5965" fmla="*/ 278887 h 4713722"/>
              <a:gd name="connsiteX5966" fmla="*/ 2417717 w 8420175"/>
              <a:gd name="connsiteY5966" fmla="*/ 268898 h 4713722"/>
              <a:gd name="connsiteX5967" fmla="*/ 2429010 w 8420175"/>
              <a:gd name="connsiteY5967" fmla="*/ 273288 h 4713722"/>
              <a:gd name="connsiteX5968" fmla="*/ 2431512 w 8420175"/>
              <a:gd name="connsiteY5968" fmla="*/ 272295 h 4713722"/>
              <a:gd name="connsiteX5969" fmla="*/ 2448119 w 8420175"/>
              <a:gd name="connsiteY5969" fmla="*/ 269297 h 4713722"/>
              <a:gd name="connsiteX5970" fmla="*/ 2481335 w 8420175"/>
              <a:gd name="connsiteY5970" fmla="*/ 274092 h 4713722"/>
              <a:gd name="connsiteX5971" fmla="*/ 2495569 w 8420175"/>
              <a:gd name="connsiteY5971" fmla="*/ 278887 h 4713722"/>
              <a:gd name="connsiteX5972" fmla="*/ 2500314 w 8420175"/>
              <a:gd name="connsiteY5972" fmla="*/ 278887 h 4713722"/>
              <a:gd name="connsiteX5973" fmla="*/ 2501356 w 8420175"/>
              <a:gd name="connsiteY5973" fmla="*/ 278184 h 4713722"/>
              <a:gd name="connsiteX5974" fmla="*/ 2503977 w 8420175"/>
              <a:gd name="connsiteY5974" fmla="*/ 270096 h 4713722"/>
              <a:gd name="connsiteX5975" fmla="*/ 2510387 w 8420175"/>
              <a:gd name="connsiteY5975" fmla="*/ 267100 h 4713722"/>
              <a:gd name="connsiteX5976" fmla="*/ 2511881 w 8420175"/>
              <a:gd name="connsiteY5976" fmla="*/ 271094 h 4713722"/>
              <a:gd name="connsiteX5977" fmla="*/ 2514549 w 8420175"/>
              <a:gd name="connsiteY5977" fmla="*/ 269297 h 4713722"/>
              <a:gd name="connsiteX5978" fmla="*/ 2519293 w 8420175"/>
              <a:gd name="connsiteY5978" fmla="*/ 278887 h 4713722"/>
              <a:gd name="connsiteX5979" fmla="*/ 2519293 w 8420175"/>
              <a:gd name="connsiteY5979" fmla="*/ 279820 h 4713722"/>
              <a:gd name="connsiteX5980" fmla="*/ 2531931 w 8420175"/>
              <a:gd name="connsiteY5980" fmla="*/ 279820 h 4713722"/>
              <a:gd name="connsiteX5981" fmla="*/ 2540912 w 8420175"/>
              <a:gd name="connsiteY5981" fmla="*/ 293267 h 4713722"/>
              <a:gd name="connsiteX5982" fmla="*/ 2542076 w 8420175"/>
              <a:gd name="connsiteY5982" fmla="*/ 293416 h 4713722"/>
              <a:gd name="connsiteX5983" fmla="*/ 2546152 w 8420175"/>
              <a:gd name="connsiteY5983" fmla="*/ 289288 h 4713722"/>
              <a:gd name="connsiteX5984" fmla="*/ 2537428 w 8420175"/>
              <a:gd name="connsiteY5984" fmla="*/ 241384 h 4713722"/>
              <a:gd name="connsiteX5985" fmla="*/ 2527900 w 8420175"/>
              <a:gd name="connsiteY5985" fmla="*/ 222356 h 4713722"/>
              <a:gd name="connsiteX5986" fmla="*/ 2504079 w 8420175"/>
              <a:gd name="connsiteY5986" fmla="*/ 217599 h 4713722"/>
              <a:gd name="connsiteX5987" fmla="*/ 2501579 w 8420175"/>
              <a:gd name="connsiteY5987" fmla="*/ 217599 h 4713722"/>
              <a:gd name="connsiteX5988" fmla="*/ 2499816 w 8420175"/>
              <a:gd name="connsiteY5988" fmla="*/ 222947 h 4713722"/>
              <a:gd name="connsiteX5989" fmla="*/ 2457111 w 8420175"/>
              <a:gd name="connsiteY5989" fmla="*/ 208562 h 4713722"/>
              <a:gd name="connsiteX5990" fmla="*/ 2428642 w 8420175"/>
              <a:gd name="connsiteY5990" fmla="*/ 174998 h 4713722"/>
              <a:gd name="connsiteX5991" fmla="*/ 2425083 w 8420175"/>
              <a:gd name="connsiteY5991" fmla="*/ 162412 h 4713722"/>
              <a:gd name="connsiteX5992" fmla="*/ 2424849 w 8420175"/>
              <a:gd name="connsiteY5992" fmla="*/ 162372 h 4713722"/>
              <a:gd name="connsiteX5993" fmla="*/ 2427392 w 8420175"/>
              <a:gd name="connsiteY5993" fmla="*/ 174999 h 4713722"/>
              <a:gd name="connsiteX5994" fmla="*/ 2423396 w 8420175"/>
              <a:gd name="connsiteY5994" fmla="*/ 182934 h 4713722"/>
              <a:gd name="connsiteX5995" fmla="*/ 2423396 w 8420175"/>
              <a:gd name="connsiteY5995" fmla="*/ 185254 h 4713722"/>
              <a:gd name="connsiteX5996" fmla="*/ 2409012 w 8420175"/>
              <a:gd name="connsiteY5996" fmla="*/ 194578 h 4713722"/>
              <a:gd name="connsiteX5997" fmla="*/ 2404217 w 8420175"/>
              <a:gd name="connsiteY5997" fmla="*/ 194578 h 4713722"/>
              <a:gd name="connsiteX5998" fmla="*/ 2401312 w 8420175"/>
              <a:gd name="connsiteY5998" fmla="*/ 191754 h 4713722"/>
              <a:gd name="connsiteX5999" fmla="*/ 2399995 w 8420175"/>
              <a:gd name="connsiteY5999" fmla="*/ 192243 h 4713722"/>
              <a:gd name="connsiteX6000" fmla="*/ 2399995 w 8420175"/>
              <a:gd name="connsiteY6000" fmla="*/ 198351 h 4713722"/>
              <a:gd name="connsiteX6001" fmla="*/ 2395142 w 8420175"/>
              <a:gd name="connsiteY6001" fmla="*/ 232536 h 4713722"/>
              <a:gd name="connsiteX6002" fmla="*/ 2394968 w 8420175"/>
              <a:gd name="connsiteY6002" fmla="*/ 232097 h 4713722"/>
              <a:gd name="connsiteX6003" fmla="*/ 2385937 w 8420175"/>
              <a:gd name="connsiteY6003" fmla="*/ 236532 h 4713722"/>
              <a:gd name="connsiteX6004" fmla="*/ 2376448 w 8420175"/>
              <a:gd name="connsiteY6004" fmla="*/ 250518 h 4713722"/>
              <a:gd name="connsiteX6005" fmla="*/ 2366958 w 8420175"/>
              <a:gd name="connsiteY6005" fmla="*/ 247604 h 4713722"/>
              <a:gd name="connsiteX6006" fmla="*/ 2362397 w 8420175"/>
              <a:gd name="connsiteY6006" fmla="*/ 244524 h 4713722"/>
              <a:gd name="connsiteX6007" fmla="*/ 2356326 w 8420175"/>
              <a:gd name="connsiteY6007" fmla="*/ 245856 h 4713722"/>
              <a:gd name="connsiteX6008" fmla="*/ 2356326 w 8420175"/>
              <a:gd name="connsiteY6008" fmla="*/ 236533 h 4713722"/>
              <a:gd name="connsiteX6009" fmla="*/ 2356523 w 8420175"/>
              <a:gd name="connsiteY6009" fmla="*/ 236497 h 4713722"/>
              <a:gd name="connsiteX6010" fmla="*/ 2356523 w 8420175"/>
              <a:gd name="connsiteY6010" fmla="*/ 231084 h 4713722"/>
              <a:gd name="connsiteX6011" fmla="*/ 2361255 w 8420175"/>
              <a:gd name="connsiteY6011" fmla="*/ 226362 h 4713722"/>
              <a:gd name="connsiteX6012" fmla="*/ 2337595 w 8420175"/>
              <a:gd name="connsiteY6012" fmla="*/ 212195 h 4713722"/>
              <a:gd name="connsiteX6013" fmla="*/ 2299741 w 8420175"/>
              <a:gd name="connsiteY6013" fmla="*/ 207474 h 4713722"/>
              <a:gd name="connsiteX6014" fmla="*/ 2290277 w 8420175"/>
              <a:gd name="connsiteY6014" fmla="*/ 207474 h 4713722"/>
              <a:gd name="connsiteX6015" fmla="*/ 2286886 w 8420175"/>
              <a:gd name="connsiteY6015" fmla="*/ 207474 h 4713722"/>
              <a:gd name="connsiteX6016" fmla="*/ 2285908 w 8420175"/>
              <a:gd name="connsiteY6016" fmla="*/ 208962 h 4713722"/>
              <a:gd name="connsiteX6017" fmla="*/ 2281186 w 8420175"/>
              <a:gd name="connsiteY6017" fmla="*/ 208962 h 4713722"/>
              <a:gd name="connsiteX6018" fmla="*/ 2280681 w 8420175"/>
              <a:gd name="connsiteY6018" fmla="*/ 208029 h 4713722"/>
              <a:gd name="connsiteX6019" fmla="*/ 2280884 w 8420175"/>
              <a:gd name="connsiteY6019" fmla="*/ 209062 h 4713722"/>
              <a:gd name="connsiteX6020" fmla="*/ 2266898 w 8420175"/>
              <a:gd name="connsiteY6020" fmla="*/ 213808 h 4713722"/>
              <a:gd name="connsiteX6021" fmla="*/ 2265877 w 8420175"/>
              <a:gd name="connsiteY6021" fmla="*/ 213808 h 4713722"/>
              <a:gd name="connsiteX6022" fmla="*/ 2252914 w 8420175"/>
              <a:gd name="connsiteY6022" fmla="*/ 219016 h 4713722"/>
              <a:gd name="connsiteX6023" fmla="*/ 2243682 w 8420175"/>
              <a:gd name="connsiteY6023" fmla="*/ 218275 h 4713722"/>
              <a:gd name="connsiteX6024" fmla="*/ 2243407 w 8420175"/>
              <a:gd name="connsiteY6024" fmla="*/ 218552 h 4713722"/>
              <a:gd name="connsiteX6025" fmla="*/ 2243163 w 8420175"/>
              <a:gd name="connsiteY6025" fmla="*/ 218232 h 4713722"/>
              <a:gd name="connsiteX6026" fmla="*/ 2238263 w 8420175"/>
              <a:gd name="connsiteY6026" fmla="*/ 217838 h 4713722"/>
              <a:gd name="connsiteX6027" fmla="*/ 2238156 w 8420175"/>
              <a:gd name="connsiteY6027" fmla="*/ 216165 h 4713722"/>
              <a:gd name="connsiteX6028" fmla="*/ 2230418 w 8420175"/>
              <a:gd name="connsiteY6028" fmla="*/ 198877 h 4713722"/>
              <a:gd name="connsiteX6029" fmla="*/ 2205915 w 8420175"/>
              <a:gd name="connsiteY6029" fmla="*/ 208255 h 4713722"/>
              <a:gd name="connsiteX6030" fmla="*/ 2196497 w 8420175"/>
              <a:gd name="connsiteY6030" fmla="*/ 222548 h 4713722"/>
              <a:gd name="connsiteX6031" fmla="*/ 2192482 w 8420175"/>
              <a:gd name="connsiteY6031" fmla="*/ 208333 h 4713722"/>
              <a:gd name="connsiteX6032" fmla="*/ 2194928 w 8420175"/>
              <a:gd name="connsiteY6032" fmla="*/ 223075 h 4713722"/>
              <a:gd name="connsiteX6033" fmla="*/ 2191523 w 8420175"/>
              <a:gd name="connsiteY6033" fmla="*/ 226494 h 4713722"/>
              <a:gd name="connsiteX6034" fmla="*/ 2191646 w 8420175"/>
              <a:gd name="connsiteY6034" fmla="*/ 226544 h 4713722"/>
              <a:gd name="connsiteX6035" fmla="*/ 2191646 w 8420175"/>
              <a:gd name="connsiteY6035" fmla="*/ 231205 h 4713722"/>
              <a:gd name="connsiteX6036" fmla="*/ 2158081 w 8420175"/>
              <a:gd name="connsiteY6036" fmla="*/ 231205 h 4713722"/>
              <a:gd name="connsiteX6037" fmla="*/ 2153287 w 8420175"/>
              <a:gd name="connsiteY6037" fmla="*/ 226544 h 4713722"/>
              <a:gd name="connsiteX6038" fmla="*/ 2100543 w 8420175"/>
              <a:gd name="connsiteY6038" fmla="*/ 231205 h 4713722"/>
              <a:gd name="connsiteX6039" fmla="*/ 2095749 w 8420175"/>
              <a:gd name="connsiteY6039" fmla="*/ 226544 h 4713722"/>
              <a:gd name="connsiteX6040" fmla="*/ 2095749 w 8420175"/>
              <a:gd name="connsiteY6040" fmla="*/ 227686 h 4713722"/>
              <a:gd name="connsiteX6041" fmla="*/ 2062693 w 8420175"/>
              <a:gd name="connsiteY6041" fmla="*/ 237103 h 4713722"/>
              <a:gd name="connsiteX6042" fmla="*/ 2053249 w 8420175"/>
              <a:gd name="connsiteY6042" fmla="*/ 227686 h 4713722"/>
              <a:gd name="connsiteX6043" fmla="*/ 2015472 w 8420175"/>
              <a:gd name="connsiteY6043" fmla="*/ 218268 h 4713722"/>
              <a:gd name="connsiteX6044" fmla="*/ 1996583 w 8420175"/>
              <a:gd name="connsiteY6044" fmla="*/ 227686 h 4713722"/>
              <a:gd name="connsiteX6045" fmla="*/ 1968250 w 8420175"/>
              <a:gd name="connsiteY6045" fmla="*/ 241813 h 4713722"/>
              <a:gd name="connsiteX6046" fmla="*/ 1939916 w 8420175"/>
              <a:gd name="connsiteY6046" fmla="*/ 241813 h 4713722"/>
              <a:gd name="connsiteX6047" fmla="*/ 1958805 w 8420175"/>
              <a:gd name="connsiteY6047" fmla="*/ 208848 h 4713722"/>
              <a:gd name="connsiteX6048" fmla="*/ 1972972 w 8420175"/>
              <a:gd name="connsiteY6048" fmla="*/ 199431 h 4713722"/>
              <a:gd name="connsiteX6049" fmla="*/ 1977693 w 8420175"/>
              <a:gd name="connsiteY6049" fmla="*/ 199431 h 4713722"/>
              <a:gd name="connsiteX6050" fmla="*/ 1977693 w 8420175"/>
              <a:gd name="connsiteY6050" fmla="*/ 194720 h 4713722"/>
              <a:gd name="connsiteX6051" fmla="*/ 1980593 w 8420175"/>
              <a:gd name="connsiteY6051" fmla="*/ 196166 h 4713722"/>
              <a:gd name="connsiteX6052" fmla="*/ 1977875 w 8420175"/>
              <a:gd name="connsiteY6052" fmla="*/ 193912 h 4713722"/>
              <a:gd name="connsiteX6053" fmla="*/ 1987464 w 8420175"/>
              <a:gd name="connsiteY6053" fmla="*/ 150959 h 4713722"/>
              <a:gd name="connsiteX6054" fmla="*/ 2001849 w 8420175"/>
              <a:gd name="connsiteY6054" fmla="*/ 150959 h 4713722"/>
              <a:gd name="connsiteX6055" fmla="*/ 2001849 w 8420175"/>
              <a:gd name="connsiteY6055" fmla="*/ 150625 h 4713722"/>
              <a:gd name="connsiteX6056" fmla="*/ 2006344 w 8420175"/>
              <a:gd name="connsiteY6056" fmla="*/ 150625 h 4713722"/>
              <a:gd name="connsiteX6057" fmla="*/ 2007409 w 8420175"/>
              <a:gd name="connsiteY6057" fmla="*/ 150625 h 4713722"/>
              <a:gd name="connsiteX6058" fmla="*/ 2022827 w 8420175"/>
              <a:gd name="connsiteY6058" fmla="*/ 143911 h 4713722"/>
              <a:gd name="connsiteX6059" fmla="*/ 2039010 w 8420175"/>
              <a:gd name="connsiteY6059" fmla="*/ 142904 h 4713722"/>
              <a:gd name="connsiteX6060" fmla="*/ 2048582 w 8420175"/>
              <a:gd name="connsiteY6060" fmla="*/ 137345 h 4713722"/>
              <a:gd name="connsiteX6061" fmla="*/ 2048582 w 8420175"/>
              <a:gd name="connsiteY6061" fmla="*/ 132395 h 4713722"/>
              <a:gd name="connsiteX6062" fmla="*/ 2120245 w 8420175"/>
              <a:gd name="connsiteY6062" fmla="*/ 113415 h 4713722"/>
              <a:gd name="connsiteX6063" fmla="*/ 2152435 w 8420175"/>
              <a:gd name="connsiteY6063" fmla="*/ 108848 h 4713722"/>
              <a:gd name="connsiteX6064" fmla="*/ 2152435 w 8420175"/>
              <a:gd name="connsiteY6064" fmla="*/ 108005 h 4713722"/>
              <a:gd name="connsiteX6065" fmla="*/ 2266233 w 8420175"/>
              <a:gd name="connsiteY6065" fmla="*/ 80034 h 4713722"/>
              <a:gd name="connsiteX6066" fmla="*/ 2294682 w 8420175"/>
              <a:gd name="connsiteY6066" fmla="*/ 70711 h 4713722"/>
              <a:gd name="connsiteX6067" fmla="*/ 2337356 w 8420175"/>
              <a:gd name="connsiteY6067" fmla="*/ 66049 h 4713722"/>
              <a:gd name="connsiteX6068" fmla="*/ 2427446 w 8420175"/>
              <a:gd name="connsiteY6068" fmla="*/ 47402 h 4713722"/>
              <a:gd name="connsiteX6069" fmla="*/ 2493828 w 8420175"/>
              <a:gd name="connsiteY6069" fmla="*/ 38080 h 4713722"/>
              <a:gd name="connsiteX6070" fmla="*/ 2500348 w 8420175"/>
              <a:gd name="connsiteY6070" fmla="*/ 33418 h 4713722"/>
              <a:gd name="connsiteX6071" fmla="*/ 2501138 w 8420175"/>
              <a:gd name="connsiteY6071" fmla="*/ 35907 h 4713722"/>
              <a:gd name="connsiteX6072" fmla="*/ 2526693 w 8420175"/>
              <a:gd name="connsiteY6072" fmla="*/ 30618 h 4713722"/>
              <a:gd name="connsiteX6073" fmla="*/ 2561619 w 8420175"/>
              <a:gd name="connsiteY6073" fmla="*/ 27667 h 4713722"/>
              <a:gd name="connsiteX6074" fmla="*/ 2618446 w 8420175"/>
              <a:gd name="connsiteY6074" fmla="*/ 32389 h 4713722"/>
              <a:gd name="connsiteX6075" fmla="*/ 2627917 w 8420175"/>
              <a:gd name="connsiteY6075" fmla="*/ 32389 h 4713722"/>
              <a:gd name="connsiteX6076" fmla="*/ 2642124 w 8420175"/>
              <a:gd name="connsiteY6076" fmla="*/ 22945 h 4713722"/>
              <a:gd name="connsiteX6077" fmla="*/ 2722630 w 8420175"/>
              <a:gd name="connsiteY6077" fmla="*/ 13500 h 4713722"/>
              <a:gd name="connsiteX6078" fmla="*/ 2741573 w 8420175"/>
              <a:gd name="connsiteY6078" fmla="*/ 8778 h 4713722"/>
              <a:gd name="connsiteX6079" fmla="*/ 2750590 w 8420175"/>
              <a:gd name="connsiteY6079" fmla="*/ 17767 h 4713722"/>
              <a:gd name="connsiteX6080" fmla="*/ 2751044 w 8420175"/>
              <a:gd name="connsiteY6080" fmla="*/ 17767 h 4713722"/>
              <a:gd name="connsiteX6081" fmla="*/ 2788337 w 8420175"/>
              <a:gd name="connsiteY6081" fmla="*/ 22762 h 4713722"/>
              <a:gd name="connsiteX6082" fmla="*/ 2789004 w 8420175"/>
              <a:gd name="connsiteY6082" fmla="*/ 23477 h 4713722"/>
              <a:gd name="connsiteX6083" fmla="*/ 2789004 w 8420175"/>
              <a:gd name="connsiteY6083" fmla="*/ 18322 h 4713722"/>
              <a:gd name="connsiteX6084" fmla="*/ 2945705 w 8420175"/>
              <a:gd name="connsiteY6084" fmla="*/ 3671 h 4713722"/>
              <a:gd name="connsiteX6085" fmla="*/ 3021681 w 8420175"/>
              <a:gd name="connsiteY6085" fmla="*/ 8554 h 4713722"/>
              <a:gd name="connsiteX6086" fmla="*/ 3088161 w 8420175"/>
              <a:gd name="connsiteY6086" fmla="*/ 8554 h 4713722"/>
              <a:gd name="connsiteX6087" fmla="*/ 3102407 w 8420175"/>
              <a:gd name="connsiteY6087" fmla="*/ 8554 h 4713722"/>
              <a:gd name="connsiteX6088" fmla="*/ 3111890 w 8420175"/>
              <a:gd name="connsiteY6088" fmla="*/ 18309 h 4713722"/>
              <a:gd name="connsiteX6089" fmla="*/ 3115269 w 8420175"/>
              <a:gd name="connsiteY6089" fmla="*/ 17767 h 4713722"/>
              <a:gd name="connsiteX6090" fmla="*/ 3119957 w 8420175"/>
              <a:gd name="connsiteY6090" fmla="*/ 17767 h 4713722"/>
              <a:gd name="connsiteX6091" fmla="*/ 3120648 w 8420175"/>
              <a:gd name="connsiteY6091" fmla="*/ 18505 h 4713722"/>
              <a:gd name="connsiteX6092" fmla="*/ 3120648 w 8420175"/>
              <a:gd name="connsiteY6092" fmla="*/ 17968 h 4713722"/>
              <a:gd name="connsiteX6093" fmla="*/ 3167656 w 8420175"/>
              <a:gd name="connsiteY6093" fmla="*/ 17968 h 4713722"/>
              <a:gd name="connsiteX6094" fmla="*/ 3191161 w 8420175"/>
              <a:gd name="connsiteY6094" fmla="*/ 8378 h 4713722"/>
              <a:gd name="connsiteX6095" fmla="*/ 3194883 w 8420175"/>
              <a:gd name="connsiteY6095" fmla="*/ 8378 h 4713722"/>
              <a:gd name="connsiteX6096" fmla="*/ 3192570 w 8420175"/>
              <a:gd name="connsiteY6096" fmla="*/ 3640 h 4713722"/>
              <a:gd name="connsiteX6097" fmla="*/ 3277830 w 8420175"/>
              <a:gd name="connsiteY6097" fmla="*/ 3640 h 4713722"/>
              <a:gd name="connsiteX6098" fmla="*/ 3329933 w 8420175"/>
              <a:gd name="connsiteY6098" fmla="*/ 3640 h 4713722"/>
              <a:gd name="connsiteX6099" fmla="*/ 3364865 w 8420175"/>
              <a:gd name="connsiteY6099" fmla="*/ 1820 h 47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</a:cxnLst>
            <a:rect l="l" t="t" r="r" b="b"/>
            <a:pathLst>
              <a:path w="8420175" h="4713722">
                <a:moveTo>
                  <a:pt x="4394919" y="4679221"/>
                </a:moveTo>
                <a:lnTo>
                  <a:pt x="4395892" y="4682156"/>
                </a:lnTo>
                <a:lnTo>
                  <a:pt x="4396014" y="4682156"/>
                </a:lnTo>
                <a:lnTo>
                  <a:pt x="4396014" y="4680863"/>
                </a:lnTo>
                <a:close/>
                <a:moveTo>
                  <a:pt x="4438421" y="4665191"/>
                </a:moveTo>
                <a:lnTo>
                  <a:pt x="4438600" y="4666802"/>
                </a:lnTo>
                <a:cubicBezTo>
                  <a:pt x="4438600" y="4666802"/>
                  <a:pt x="4438600" y="4671539"/>
                  <a:pt x="4438600" y="4671539"/>
                </a:cubicBezTo>
                <a:lnTo>
                  <a:pt x="4438551" y="4671589"/>
                </a:lnTo>
                <a:lnTo>
                  <a:pt x="4439228" y="4671767"/>
                </a:lnTo>
                <a:lnTo>
                  <a:pt x="4439229" y="4671767"/>
                </a:lnTo>
                <a:lnTo>
                  <a:pt x="4439229" y="4671368"/>
                </a:lnTo>
                <a:lnTo>
                  <a:pt x="4439229" y="4667771"/>
                </a:lnTo>
                <a:lnTo>
                  <a:pt x="4444984" y="4667771"/>
                </a:lnTo>
                <a:lnTo>
                  <a:pt x="4446203" y="4667010"/>
                </a:lnTo>
                <a:lnTo>
                  <a:pt x="4438786" y="4667010"/>
                </a:lnTo>
                <a:close/>
                <a:moveTo>
                  <a:pt x="4574336" y="4599346"/>
                </a:moveTo>
                <a:cubicBezTo>
                  <a:pt x="4576583" y="4599346"/>
                  <a:pt x="4578831" y="4600511"/>
                  <a:pt x="4581079" y="4605172"/>
                </a:cubicBezTo>
                <a:cubicBezTo>
                  <a:pt x="4576583" y="4605172"/>
                  <a:pt x="4567593" y="4609834"/>
                  <a:pt x="4563097" y="4600511"/>
                </a:cubicBezTo>
                <a:cubicBezTo>
                  <a:pt x="4563097" y="4600511"/>
                  <a:pt x="4563097" y="4600511"/>
                  <a:pt x="4567593" y="4600511"/>
                </a:cubicBezTo>
                <a:cubicBezTo>
                  <a:pt x="4569840" y="4600511"/>
                  <a:pt x="4572088" y="4599346"/>
                  <a:pt x="4574336" y="4599346"/>
                </a:cubicBezTo>
                <a:close/>
                <a:moveTo>
                  <a:pt x="4331997" y="4597805"/>
                </a:moveTo>
                <a:lnTo>
                  <a:pt x="4329748" y="4599844"/>
                </a:lnTo>
                <a:cubicBezTo>
                  <a:pt x="4329748" y="4599844"/>
                  <a:pt x="4324953" y="4599844"/>
                  <a:pt x="4324953" y="4599844"/>
                </a:cubicBezTo>
                <a:lnTo>
                  <a:pt x="4324027" y="4599746"/>
                </a:lnTo>
                <a:lnTo>
                  <a:pt x="4325352" y="4600415"/>
                </a:lnTo>
                <a:lnTo>
                  <a:pt x="4325352" y="4600844"/>
                </a:lnTo>
                <a:cubicBezTo>
                  <a:pt x="4325352" y="4600844"/>
                  <a:pt x="4325352" y="4600844"/>
                  <a:pt x="4330098" y="4600844"/>
                </a:cubicBezTo>
                <a:lnTo>
                  <a:pt x="4330377" y="4601066"/>
                </a:lnTo>
                <a:close/>
                <a:moveTo>
                  <a:pt x="4533840" y="4595659"/>
                </a:moveTo>
                <a:lnTo>
                  <a:pt x="4533531" y="4595848"/>
                </a:lnTo>
                <a:lnTo>
                  <a:pt x="4532721" y="4596902"/>
                </a:lnTo>
                <a:lnTo>
                  <a:pt x="4533840" y="4596340"/>
                </a:lnTo>
                <a:close/>
                <a:moveTo>
                  <a:pt x="4481350" y="4591053"/>
                </a:moveTo>
                <a:lnTo>
                  <a:pt x="4482037" y="4591639"/>
                </a:lnTo>
                <a:lnTo>
                  <a:pt x="4481876" y="4591237"/>
                </a:lnTo>
                <a:lnTo>
                  <a:pt x="4481666" y="4591053"/>
                </a:lnTo>
                <a:close/>
                <a:moveTo>
                  <a:pt x="4438722" y="4577622"/>
                </a:moveTo>
                <a:lnTo>
                  <a:pt x="4441780" y="4598769"/>
                </a:lnTo>
                <a:lnTo>
                  <a:pt x="4442154" y="4599455"/>
                </a:lnTo>
                <a:lnTo>
                  <a:pt x="4438949" y="4577732"/>
                </a:lnTo>
                <a:close/>
                <a:moveTo>
                  <a:pt x="4444536" y="4576669"/>
                </a:moveTo>
                <a:lnTo>
                  <a:pt x="4444467" y="4576934"/>
                </a:lnTo>
                <a:lnTo>
                  <a:pt x="4444733" y="4576669"/>
                </a:lnTo>
                <a:close/>
                <a:moveTo>
                  <a:pt x="4325209" y="4553136"/>
                </a:moveTo>
                <a:lnTo>
                  <a:pt x="4324953" y="4557140"/>
                </a:lnTo>
                <a:lnTo>
                  <a:pt x="4328650" y="4555159"/>
                </a:lnTo>
                <a:close/>
                <a:moveTo>
                  <a:pt x="4430950" y="4538084"/>
                </a:moveTo>
                <a:lnTo>
                  <a:pt x="4432332" y="4551918"/>
                </a:lnTo>
                <a:lnTo>
                  <a:pt x="4434861" y="4546485"/>
                </a:lnTo>
                <a:close/>
                <a:moveTo>
                  <a:pt x="4406256" y="4527765"/>
                </a:moveTo>
                <a:lnTo>
                  <a:pt x="4406152" y="4527962"/>
                </a:lnTo>
                <a:lnTo>
                  <a:pt x="4406233" y="4527894"/>
                </a:lnTo>
                <a:close/>
                <a:moveTo>
                  <a:pt x="4319591" y="4526307"/>
                </a:moveTo>
                <a:lnTo>
                  <a:pt x="4311115" y="4537955"/>
                </a:lnTo>
                <a:lnTo>
                  <a:pt x="4316905" y="4535772"/>
                </a:lnTo>
                <a:close/>
                <a:moveTo>
                  <a:pt x="4192141" y="4508729"/>
                </a:moveTo>
                <a:lnTo>
                  <a:pt x="4188167" y="4514604"/>
                </a:lnTo>
                <a:lnTo>
                  <a:pt x="4188167" y="4523873"/>
                </a:lnTo>
                <a:lnTo>
                  <a:pt x="4188250" y="4524080"/>
                </a:lnTo>
                <a:lnTo>
                  <a:pt x="4188311" y="4524080"/>
                </a:lnTo>
                <a:close/>
                <a:moveTo>
                  <a:pt x="4248207" y="4465884"/>
                </a:moveTo>
                <a:cubicBezTo>
                  <a:pt x="4247478" y="4466400"/>
                  <a:pt x="4246605" y="4468166"/>
                  <a:pt x="4245439" y="4471697"/>
                </a:cubicBezTo>
                <a:lnTo>
                  <a:pt x="4245423" y="4471698"/>
                </a:lnTo>
                <a:lnTo>
                  <a:pt x="4245494" y="4472056"/>
                </a:lnTo>
                <a:lnTo>
                  <a:pt x="4249009" y="4466601"/>
                </a:lnTo>
                <a:close/>
                <a:moveTo>
                  <a:pt x="4163655" y="4462749"/>
                </a:moveTo>
                <a:lnTo>
                  <a:pt x="4163527" y="4462815"/>
                </a:lnTo>
                <a:lnTo>
                  <a:pt x="4163527" y="4463028"/>
                </a:lnTo>
                <a:lnTo>
                  <a:pt x="4160214" y="4464690"/>
                </a:lnTo>
                <a:lnTo>
                  <a:pt x="4161390" y="4465060"/>
                </a:lnTo>
                <a:lnTo>
                  <a:pt x="4164127" y="4463692"/>
                </a:lnTo>
                <a:close/>
                <a:moveTo>
                  <a:pt x="4236113" y="4462334"/>
                </a:moveTo>
                <a:lnTo>
                  <a:pt x="4235701" y="4462745"/>
                </a:lnTo>
                <a:lnTo>
                  <a:pt x="4236031" y="4463731"/>
                </a:lnTo>
                <a:close/>
                <a:moveTo>
                  <a:pt x="3993882" y="4458724"/>
                </a:moveTo>
                <a:lnTo>
                  <a:pt x="3993014" y="4458797"/>
                </a:lnTo>
                <a:lnTo>
                  <a:pt x="3993014" y="4468510"/>
                </a:lnTo>
                <a:lnTo>
                  <a:pt x="3993376" y="4467986"/>
                </a:lnTo>
                <a:lnTo>
                  <a:pt x="3993882" y="4469452"/>
                </a:lnTo>
                <a:lnTo>
                  <a:pt x="3993882" y="4464037"/>
                </a:lnTo>
                <a:cubicBezTo>
                  <a:pt x="3993882" y="4461085"/>
                  <a:pt x="3993882" y="4458724"/>
                  <a:pt x="3993882" y="4458724"/>
                </a:cubicBezTo>
                <a:close/>
                <a:moveTo>
                  <a:pt x="4434093" y="4458315"/>
                </a:moveTo>
                <a:lnTo>
                  <a:pt x="4433557" y="4460464"/>
                </a:lnTo>
                <a:lnTo>
                  <a:pt x="4434572" y="4459725"/>
                </a:lnTo>
                <a:close/>
                <a:moveTo>
                  <a:pt x="4202325" y="4453964"/>
                </a:moveTo>
                <a:lnTo>
                  <a:pt x="4201487" y="4454579"/>
                </a:lnTo>
                <a:lnTo>
                  <a:pt x="4201487" y="4462492"/>
                </a:lnTo>
                <a:lnTo>
                  <a:pt x="4196799" y="4467181"/>
                </a:lnTo>
                <a:lnTo>
                  <a:pt x="4197490" y="4467987"/>
                </a:lnTo>
                <a:lnTo>
                  <a:pt x="4197489" y="4467989"/>
                </a:lnTo>
                <a:lnTo>
                  <a:pt x="4197491" y="4467987"/>
                </a:lnTo>
                <a:cubicBezTo>
                  <a:pt x="4202152" y="4463325"/>
                  <a:pt x="4202152" y="4463325"/>
                  <a:pt x="4202152" y="4463325"/>
                </a:cubicBezTo>
                <a:lnTo>
                  <a:pt x="4202298" y="4463398"/>
                </a:lnTo>
                <a:lnTo>
                  <a:pt x="4202325" y="4463191"/>
                </a:lnTo>
                <a:close/>
                <a:moveTo>
                  <a:pt x="3889864" y="4448425"/>
                </a:moveTo>
                <a:lnTo>
                  <a:pt x="3889822" y="4448533"/>
                </a:lnTo>
                <a:lnTo>
                  <a:pt x="3889082" y="4448842"/>
                </a:lnTo>
                <a:lnTo>
                  <a:pt x="3890998" y="4449383"/>
                </a:lnTo>
                <a:close/>
                <a:moveTo>
                  <a:pt x="4106783" y="4448358"/>
                </a:moveTo>
                <a:lnTo>
                  <a:pt x="4106695" y="4449060"/>
                </a:lnTo>
                <a:lnTo>
                  <a:pt x="4106921" y="4448406"/>
                </a:lnTo>
                <a:close/>
                <a:moveTo>
                  <a:pt x="4244445" y="4445557"/>
                </a:moveTo>
                <a:lnTo>
                  <a:pt x="4242681" y="4450641"/>
                </a:lnTo>
                <a:lnTo>
                  <a:pt x="4245286" y="4448008"/>
                </a:lnTo>
                <a:close/>
                <a:moveTo>
                  <a:pt x="3873128" y="4443860"/>
                </a:moveTo>
                <a:lnTo>
                  <a:pt x="3873056" y="4443863"/>
                </a:lnTo>
                <a:lnTo>
                  <a:pt x="3873008" y="4443894"/>
                </a:lnTo>
                <a:close/>
                <a:moveTo>
                  <a:pt x="3875587" y="4443803"/>
                </a:moveTo>
                <a:lnTo>
                  <a:pt x="3874347" y="4443831"/>
                </a:lnTo>
                <a:lnTo>
                  <a:pt x="3875389" y="4444505"/>
                </a:lnTo>
                <a:lnTo>
                  <a:pt x="3876592" y="4444889"/>
                </a:lnTo>
                <a:close/>
                <a:moveTo>
                  <a:pt x="4193494" y="4443639"/>
                </a:moveTo>
                <a:lnTo>
                  <a:pt x="4192223" y="4443995"/>
                </a:lnTo>
                <a:lnTo>
                  <a:pt x="4193733" y="4447203"/>
                </a:lnTo>
                <a:lnTo>
                  <a:pt x="4193494" y="4444011"/>
                </a:lnTo>
                <a:close/>
                <a:moveTo>
                  <a:pt x="4283898" y="4441598"/>
                </a:moveTo>
                <a:lnTo>
                  <a:pt x="4282169" y="4443346"/>
                </a:lnTo>
                <a:lnTo>
                  <a:pt x="4280463" y="4445070"/>
                </a:lnTo>
                <a:lnTo>
                  <a:pt x="4282954" y="4444656"/>
                </a:lnTo>
                <a:lnTo>
                  <a:pt x="4283112" y="4444262"/>
                </a:lnTo>
                <a:close/>
                <a:moveTo>
                  <a:pt x="4121627" y="4440598"/>
                </a:moveTo>
                <a:lnTo>
                  <a:pt x="4121028" y="4444087"/>
                </a:lnTo>
                <a:lnTo>
                  <a:pt x="4121832" y="4443381"/>
                </a:lnTo>
                <a:close/>
                <a:moveTo>
                  <a:pt x="4215969" y="4440075"/>
                </a:moveTo>
                <a:lnTo>
                  <a:pt x="4212911" y="4443220"/>
                </a:lnTo>
                <a:lnTo>
                  <a:pt x="4215930" y="4440503"/>
                </a:lnTo>
                <a:close/>
                <a:moveTo>
                  <a:pt x="3819435" y="4434023"/>
                </a:moveTo>
                <a:lnTo>
                  <a:pt x="3816708" y="4437445"/>
                </a:lnTo>
                <a:lnTo>
                  <a:pt x="3811944" y="4439707"/>
                </a:lnTo>
                <a:lnTo>
                  <a:pt x="3809094" y="4440470"/>
                </a:lnTo>
                <a:cubicBezTo>
                  <a:pt x="3804934" y="4440470"/>
                  <a:pt x="3801367" y="4439290"/>
                  <a:pt x="3798989" y="4444011"/>
                </a:cubicBezTo>
                <a:cubicBezTo>
                  <a:pt x="3801367" y="4441650"/>
                  <a:pt x="3804934" y="4441650"/>
                  <a:pt x="3809094" y="4441060"/>
                </a:cubicBezTo>
                <a:lnTo>
                  <a:pt x="3811944" y="4439707"/>
                </a:lnTo>
                <a:lnTo>
                  <a:pt x="3815708" y="4438699"/>
                </a:lnTo>
                <a:lnTo>
                  <a:pt x="3816708" y="4437445"/>
                </a:lnTo>
                <a:lnTo>
                  <a:pt x="3822767" y="4434568"/>
                </a:lnTo>
                <a:lnTo>
                  <a:pt x="3831355" y="4434568"/>
                </a:lnTo>
                <a:lnTo>
                  <a:pt x="3831370" y="4434023"/>
                </a:lnTo>
                <a:lnTo>
                  <a:pt x="3831540" y="4434147"/>
                </a:lnTo>
                <a:lnTo>
                  <a:pt x="3831454" y="4434023"/>
                </a:lnTo>
                <a:lnTo>
                  <a:pt x="3831370" y="4434023"/>
                </a:lnTo>
                <a:close/>
                <a:moveTo>
                  <a:pt x="4068536" y="4424870"/>
                </a:moveTo>
                <a:lnTo>
                  <a:pt x="4068932" y="4425669"/>
                </a:lnTo>
                <a:lnTo>
                  <a:pt x="4069627" y="4426367"/>
                </a:lnTo>
                <a:lnTo>
                  <a:pt x="4069627" y="4425252"/>
                </a:lnTo>
                <a:lnTo>
                  <a:pt x="4069083" y="4425144"/>
                </a:lnTo>
                <a:close/>
                <a:moveTo>
                  <a:pt x="3803730" y="4424193"/>
                </a:moveTo>
                <a:lnTo>
                  <a:pt x="3803713" y="4424223"/>
                </a:lnTo>
                <a:lnTo>
                  <a:pt x="3803713" y="4425118"/>
                </a:lnTo>
                <a:lnTo>
                  <a:pt x="3803745" y="4425123"/>
                </a:lnTo>
                <a:lnTo>
                  <a:pt x="3803913" y="4425105"/>
                </a:lnTo>
                <a:lnTo>
                  <a:pt x="3803913" y="4425032"/>
                </a:lnTo>
                <a:lnTo>
                  <a:pt x="3804248" y="4424710"/>
                </a:lnTo>
                <a:close/>
                <a:moveTo>
                  <a:pt x="4277463" y="4420330"/>
                </a:moveTo>
                <a:lnTo>
                  <a:pt x="4276671" y="4420795"/>
                </a:lnTo>
                <a:lnTo>
                  <a:pt x="4277599" y="4420757"/>
                </a:lnTo>
                <a:lnTo>
                  <a:pt x="4277847" y="4420716"/>
                </a:lnTo>
                <a:lnTo>
                  <a:pt x="4277404" y="4420494"/>
                </a:lnTo>
                <a:close/>
                <a:moveTo>
                  <a:pt x="4251055" y="4414641"/>
                </a:moveTo>
                <a:lnTo>
                  <a:pt x="4248902" y="4419714"/>
                </a:lnTo>
                <a:lnTo>
                  <a:pt x="4248803" y="4419714"/>
                </a:lnTo>
                <a:lnTo>
                  <a:pt x="4249434" y="4420037"/>
                </a:lnTo>
                <a:cubicBezTo>
                  <a:pt x="4249434" y="4420037"/>
                  <a:pt x="4249434" y="4424832"/>
                  <a:pt x="4249434" y="4424832"/>
                </a:cubicBezTo>
                <a:lnTo>
                  <a:pt x="4247463" y="4425225"/>
                </a:lnTo>
                <a:lnTo>
                  <a:pt x="4249371" y="4425471"/>
                </a:lnTo>
                <a:lnTo>
                  <a:pt x="4250129" y="4425250"/>
                </a:lnTo>
                <a:lnTo>
                  <a:pt x="4250129" y="4424578"/>
                </a:lnTo>
                <a:close/>
                <a:moveTo>
                  <a:pt x="4061967" y="4413405"/>
                </a:moveTo>
                <a:lnTo>
                  <a:pt x="4058920" y="4419538"/>
                </a:lnTo>
                <a:cubicBezTo>
                  <a:pt x="4058920" y="4424283"/>
                  <a:pt x="4054204" y="4429028"/>
                  <a:pt x="4049490" y="4433772"/>
                </a:cubicBezTo>
                <a:lnTo>
                  <a:pt x="4049099" y="4435113"/>
                </a:lnTo>
                <a:lnTo>
                  <a:pt x="4050170" y="4435113"/>
                </a:lnTo>
                <a:cubicBezTo>
                  <a:pt x="4050170" y="4430391"/>
                  <a:pt x="4054861" y="4425669"/>
                  <a:pt x="4059552" y="4420946"/>
                </a:cubicBezTo>
                <a:lnTo>
                  <a:pt x="4059937" y="4420558"/>
                </a:lnTo>
                <a:lnTo>
                  <a:pt x="4059638" y="4420408"/>
                </a:lnTo>
                <a:close/>
                <a:moveTo>
                  <a:pt x="3965700" y="4405797"/>
                </a:moveTo>
                <a:lnTo>
                  <a:pt x="3965740" y="4405947"/>
                </a:lnTo>
                <a:lnTo>
                  <a:pt x="3965556" y="4406181"/>
                </a:lnTo>
                <a:lnTo>
                  <a:pt x="3965739" y="4406053"/>
                </a:lnTo>
                <a:lnTo>
                  <a:pt x="3965739" y="4406780"/>
                </a:lnTo>
                <a:lnTo>
                  <a:pt x="3966398" y="4406116"/>
                </a:lnTo>
                <a:close/>
                <a:moveTo>
                  <a:pt x="3552652" y="4402208"/>
                </a:moveTo>
                <a:lnTo>
                  <a:pt x="3554659" y="4407002"/>
                </a:lnTo>
                <a:lnTo>
                  <a:pt x="3555598" y="4406602"/>
                </a:lnTo>
                <a:close/>
                <a:moveTo>
                  <a:pt x="3908801" y="4396485"/>
                </a:moveTo>
                <a:lnTo>
                  <a:pt x="3907321" y="4400820"/>
                </a:lnTo>
                <a:lnTo>
                  <a:pt x="3910512" y="4400820"/>
                </a:lnTo>
                <a:close/>
                <a:moveTo>
                  <a:pt x="4471729" y="4396415"/>
                </a:moveTo>
                <a:lnTo>
                  <a:pt x="4470436" y="4396554"/>
                </a:lnTo>
                <a:lnTo>
                  <a:pt x="4470955" y="4396722"/>
                </a:lnTo>
                <a:close/>
                <a:moveTo>
                  <a:pt x="3812671" y="4394846"/>
                </a:moveTo>
                <a:lnTo>
                  <a:pt x="3813169" y="4395683"/>
                </a:lnTo>
                <a:lnTo>
                  <a:pt x="3810041" y="4408274"/>
                </a:lnTo>
                <a:lnTo>
                  <a:pt x="3812716" y="4407130"/>
                </a:lnTo>
                <a:cubicBezTo>
                  <a:pt x="3815090" y="4405947"/>
                  <a:pt x="3816275" y="4403582"/>
                  <a:pt x="3813903" y="4396485"/>
                </a:cubicBezTo>
                <a:close/>
                <a:moveTo>
                  <a:pt x="4074106" y="4381693"/>
                </a:moveTo>
                <a:lnTo>
                  <a:pt x="4073624" y="4382363"/>
                </a:lnTo>
                <a:lnTo>
                  <a:pt x="4072870" y="4383147"/>
                </a:lnTo>
                <a:lnTo>
                  <a:pt x="4073623" y="4382829"/>
                </a:lnTo>
                <a:lnTo>
                  <a:pt x="4074398" y="4382894"/>
                </a:lnTo>
                <a:lnTo>
                  <a:pt x="4073805" y="4382523"/>
                </a:lnTo>
                <a:close/>
                <a:moveTo>
                  <a:pt x="3420326" y="4377966"/>
                </a:moveTo>
                <a:lnTo>
                  <a:pt x="3420211" y="4378082"/>
                </a:lnTo>
                <a:lnTo>
                  <a:pt x="3420326" y="4378082"/>
                </a:lnTo>
                <a:close/>
                <a:moveTo>
                  <a:pt x="3420326" y="4377416"/>
                </a:moveTo>
                <a:lnTo>
                  <a:pt x="3420326" y="4377417"/>
                </a:lnTo>
                <a:lnTo>
                  <a:pt x="3420327" y="4377416"/>
                </a:lnTo>
                <a:close/>
                <a:moveTo>
                  <a:pt x="4035133" y="4376886"/>
                </a:moveTo>
                <a:lnTo>
                  <a:pt x="4035664" y="4377929"/>
                </a:lnTo>
                <a:cubicBezTo>
                  <a:pt x="4035664" y="4382539"/>
                  <a:pt x="4035664" y="4382539"/>
                  <a:pt x="4035664" y="4387150"/>
                </a:cubicBezTo>
                <a:lnTo>
                  <a:pt x="4035345" y="4387425"/>
                </a:lnTo>
                <a:lnTo>
                  <a:pt x="4035345" y="4392900"/>
                </a:lnTo>
                <a:lnTo>
                  <a:pt x="4036330" y="4382260"/>
                </a:lnTo>
                <a:lnTo>
                  <a:pt x="4036330" y="4378082"/>
                </a:lnTo>
                <a:close/>
                <a:moveTo>
                  <a:pt x="3420326" y="4372985"/>
                </a:moveTo>
                <a:lnTo>
                  <a:pt x="3420211" y="4373030"/>
                </a:lnTo>
                <a:lnTo>
                  <a:pt x="3420326" y="4373147"/>
                </a:lnTo>
                <a:close/>
                <a:moveTo>
                  <a:pt x="3495540" y="4372707"/>
                </a:moveTo>
                <a:lnTo>
                  <a:pt x="3496244" y="4372996"/>
                </a:lnTo>
                <a:lnTo>
                  <a:pt x="3496244" y="4372879"/>
                </a:lnTo>
                <a:lnTo>
                  <a:pt x="3496035" y="4372754"/>
                </a:lnTo>
                <a:close/>
                <a:moveTo>
                  <a:pt x="6667639" y="4372252"/>
                </a:moveTo>
                <a:lnTo>
                  <a:pt x="6667449" y="4372279"/>
                </a:lnTo>
                <a:lnTo>
                  <a:pt x="6667659" y="4372354"/>
                </a:lnTo>
                <a:close/>
                <a:moveTo>
                  <a:pt x="6699637" y="4369796"/>
                </a:moveTo>
                <a:lnTo>
                  <a:pt x="6699866" y="4370248"/>
                </a:lnTo>
                <a:lnTo>
                  <a:pt x="6702059" y="4372754"/>
                </a:lnTo>
                <a:lnTo>
                  <a:pt x="6704729" y="4372479"/>
                </a:lnTo>
                <a:close/>
                <a:moveTo>
                  <a:pt x="4034378" y="4368002"/>
                </a:moveTo>
                <a:lnTo>
                  <a:pt x="4033347" y="4368067"/>
                </a:lnTo>
                <a:lnTo>
                  <a:pt x="4032007" y="4370746"/>
                </a:lnTo>
                <a:lnTo>
                  <a:pt x="4032512" y="4371736"/>
                </a:lnTo>
                <a:close/>
                <a:moveTo>
                  <a:pt x="4040689" y="4364068"/>
                </a:moveTo>
                <a:lnTo>
                  <a:pt x="4040660" y="4364097"/>
                </a:lnTo>
                <a:lnTo>
                  <a:pt x="4040993" y="4364097"/>
                </a:lnTo>
                <a:lnTo>
                  <a:pt x="4041657" y="4364097"/>
                </a:lnTo>
                <a:lnTo>
                  <a:pt x="4041657" y="4364068"/>
                </a:lnTo>
                <a:lnTo>
                  <a:pt x="4041429" y="4364068"/>
                </a:lnTo>
                <a:close/>
                <a:moveTo>
                  <a:pt x="4132559" y="4362899"/>
                </a:moveTo>
                <a:lnTo>
                  <a:pt x="4134584" y="4370566"/>
                </a:lnTo>
                <a:lnTo>
                  <a:pt x="4136379" y="4363698"/>
                </a:lnTo>
                <a:lnTo>
                  <a:pt x="4137599" y="4364943"/>
                </a:lnTo>
                <a:lnTo>
                  <a:pt x="4136384" y="4362899"/>
                </a:lnTo>
                <a:close/>
                <a:moveTo>
                  <a:pt x="6665566" y="4361877"/>
                </a:moveTo>
                <a:lnTo>
                  <a:pt x="6665221" y="4362767"/>
                </a:lnTo>
                <a:lnTo>
                  <a:pt x="6666299" y="4365548"/>
                </a:lnTo>
                <a:close/>
                <a:moveTo>
                  <a:pt x="4414889" y="4358247"/>
                </a:moveTo>
                <a:lnTo>
                  <a:pt x="4414530" y="4358263"/>
                </a:lnTo>
                <a:lnTo>
                  <a:pt x="4414530" y="4359637"/>
                </a:lnTo>
                <a:close/>
                <a:moveTo>
                  <a:pt x="3531819" y="4353077"/>
                </a:moveTo>
                <a:lnTo>
                  <a:pt x="3532569" y="4354226"/>
                </a:lnTo>
                <a:lnTo>
                  <a:pt x="3537342" y="4365631"/>
                </a:lnTo>
                <a:lnTo>
                  <a:pt x="3535277" y="4354109"/>
                </a:lnTo>
                <a:lnTo>
                  <a:pt x="3533403" y="4354109"/>
                </a:lnTo>
                <a:close/>
                <a:moveTo>
                  <a:pt x="4259770" y="4350589"/>
                </a:moveTo>
                <a:lnTo>
                  <a:pt x="4258314" y="4353190"/>
                </a:lnTo>
                <a:cubicBezTo>
                  <a:pt x="4255960" y="4360318"/>
                  <a:pt x="4257137" y="4363881"/>
                  <a:pt x="4259491" y="4366257"/>
                </a:cubicBezTo>
                <a:lnTo>
                  <a:pt x="4262753" y="4368610"/>
                </a:lnTo>
                <a:close/>
                <a:moveTo>
                  <a:pt x="4576583" y="4340123"/>
                </a:moveTo>
                <a:cubicBezTo>
                  <a:pt x="4581079" y="4340123"/>
                  <a:pt x="4581079" y="4340123"/>
                  <a:pt x="4581079" y="4349114"/>
                </a:cubicBezTo>
                <a:cubicBezTo>
                  <a:pt x="4581079" y="4353609"/>
                  <a:pt x="4581079" y="4358104"/>
                  <a:pt x="4576583" y="4358104"/>
                </a:cubicBezTo>
                <a:cubicBezTo>
                  <a:pt x="4572088" y="4349114"/>
                  <a:pt x="4567593" y="4349114"/>
                  <a:pt x="4563097" y="4344618"/>
                </a:cubicBezTo>
                <a:cubicBezTo>
                  <a:pt x="4567593" y="4340123"/>
                  <a:pt x="4572088" y="4340123"/>
                  <a:pt x="4576583" y="4340123"/>
                </a:cubicBezTo>
                <a:close/>
                <a:moveTo>
                  <a:pt x="3344470" y="4339543"/>
                </a:moveTo>
                <a:lnTo>
                  <a:pt x="3344203" y="4339667"/>
                </a:lnTo>
                <a:lnTo>
                  <a:pt x="3344669" y="4339938"/>
                </a:lnTo>
                <a:close/>
                <a:moveTo>
                  <a:pt x="3442303" y="4339457"/>
                </a:moveTo>
                <a:lnTo>
                  <a:pt x="3442303" y="4339509"/>
                </a:lnTo>
                <a:lnTo>
                  <a:pt x="3442303" y="4341312"/>
                </a:lnTo>
                <a:lnTo>
                  <a:pt x="3443202" y="4340541"/>
                </a:lnTo>
                <a:lnTo>
                  <a:pt x="3443379" y="4340123"/>
                </a:lnTo>
                <a:lnTo>
                  <a:pt x="3443379" y="4339582"/>
                </a:lnTo>
                <a:lnTo>
                  <a:pt x="3442801" y="4339457"/>
                </a:lnTo>
                <a:close/>
                <a:moveTo>
                  <a:pt x="6909164" y="4335366"/>
                </a:moveTo>
                <a:lnTo>
                  <a:pt x="6908753" y="4335623"/>
                </a:lnTo>
                <a:lnTo>
                  <a:pt x="6922939" y="4336199"/>
                </a:lnTo>
                <a:lnTo>
                  <a:pt x="6920209" y="4335577"/>
                </a:lnTo>
                <a:lnTo>
                  <a:pt x="6918519" y="4335366"/>
                </a:lnTo>
                <a:close/>
                <a:moveTo>
                  <a:pt x="3337435" y="4334621"/>
                </a:moveTo>
                <a:lnTo>
                  <a:pt x="3335515" y="4335815"/>
                </a:lnTo>
                <a:lnTo>
                  <a:pt x="3337795" y="4334878"/>
                </a:lnTo>
                <a:close/>
                <a:moveTo>
                  <a:pt x="3272692" y="4333483"/>
                </a:moveTo>
                <a:lnTo>
                  <a:pt x="3272302" y="4334012"/>
                </a:lnTo>
                <a:lnTo>
                  <a:pt x="3272002" y="4334162"/>
                </a:lnTo>
                <a:lnTo>
                  <a:pt x="3272768" y="4334217"/>
                </a:lnTo>
                <a:lnTo>
                  <a:pt x="3272484" y="4334130"/>
                </a:lnTo>
                <a:close/>
                <a:moveTo>
                  <a:pt x="4408087" y="4332951"/>
                </a:moveTo>
                <a:lnTo>
                  <a:pt x="4406516" y="4333765"/>
                </a:lnTo>
                <a:lnTo>
                  <a:pt x="4406516" y="4334700"/>
                </a:lnTo>
                <a:lnTo>
                  <a:pt x="4406746" y="4334700"/>
                </a:lnTo>
                <a:lnTo>
                  <a:pt x="4406746" y="4334630"/>
                </a:lnTo>
                <a:close/>
                <a:moveTo>
                  <a:pt x="3414394" y="4329924"/>
                </a:moveTo>
                <a:lnTo>
                  <a:pt x="3414333" y="4329980"/>
                </a:lnTo>
                <a:lnTo>
                  <a:pt x="3414378" y="4329982"/>
                </a:lnTo>
                <a:close/>
                <a:moveTo>
                  <a:pt x="3401824" y="4328737"/>
                </a:moveTo>
                <a:lnTo>
                  <a:pt x="3401496" y="4328851"/>
                </a:lnTo>
                <a:lnTo>
                  <a:pt x="3403605" y="4332985"/>
                </a:lnTo>
                <a:close/>
                <a:moveTo>
                  <a:pt x="2629784" y="4327796"/>
                </a:moveTo>
                <a:lnTo>
                  <a:pt x="2628463" y="4334673"/>
                </a:lnTo>
                <a:lnTo>
                  <a:pt x="2628675" y="4334681"/>
                </a:lnTo>
                <a:close/>
                <a:moveTo>
                  <a:pt x="4405805" y="4324686"/>
                </a:moveTo>
                <a:lnTo>
                  <a:pt x="4405811" y="4324695"/>
                </a:lnTo>
                <a:lnTo>
                  <a:pt x="4405811" y="4324686"/>
                </a:lnTo>
                <a:close/>
                <a:moveTo>
                  <a:pt x="4679018" y="4324227"/>
                </a:moveTo>
                <a:lnTo>
                  <a:pt x="4676778" y="4338252"/>
                </a:lnTo>
                <a:lnTo>
                  <a:pt x="4678403" y="4338126"/>
                </a:lnTo>
                <a:cubicBezTo>
                  <a:pt x="4679259" y="4335129"/>
                  <a:pt x="4679401" y="4330634"/>
                  <a:pt x="4679045" y="4324490"/>
                </a:cubicBezTo>
                <a:close/>
                <a:moveTo>
                  <a:pt x="4532700" y="4320145"/>
                </a:moveTo>
                <a:lnTo>
                  <a:pt x="4533129" y="4320572"/>
                </a:lnTo>
                <a:cubicBezTo>
                  <a:pt x="4533129" y="4325282"/>
                  <a:pt x="4533129" y="4329991"/>
                  <a:pt x="4528400" y="4329991"/>
                </a:cubicBezTo>
                <a:lnTo>
                  <a:pt x="4527853" y="4330776"/>
                </a:lnTo>
                <a:lnTo>
                  <a:pt x="4528635" y="4330327"/>
                </a:lnTo>
                <a:cubicBezTo>
                  <a:pt x="4528635" y="4330327"/>
                  <a:pt x="4528635" y="4325559"/>
                  <a:pt x="4533381" y="4320789"/>
                </a:cubicBezTo>
                <a:lnTo>
                  <a:pt x="4533637" y="4320145"/>
                </a:lnTo>
                <a:close/>
                <a:moveTo>
                  <a:pt x="7071389" y="4319314"/>
                </a:moveTo>
                <a:lnTo>
                  <a:pt x="7070787" y="4320161"/>
                </a:lnTo>
                <a:lnTo>
                  <a:pt x="7070973" y="4320145"/>
                </a:lnTo>
                <a:close/>
                <a:moveTo>
                  <a:pt x="4315568" y="4311895"/>
                </a:moveTo>
                <a:lnTo>
                  <a:pt x="4311767" y="4315728"/>
                </a:lnTo>
                <a:lnTo>
                  <a:pt x="4310972" y="4316531"/>
                </a:lnTo>
                <a:lnTo>
                  <a:pt x="4311368" y="4318505"/>
                </a:lnTo>
                <a:lnTo>
                  <a:pt x="4311368" y="4316149"/>
                </a:lnTo>
                <a:lnTo>
                  <a:pt x="4315855" y="4316149"/>
                </a:lnTo>
                <a:lnTo>
                  <a:pt x="4315568" y="4315863"/>
                </a:lnTo>
                <a:close/>
                <a:moveTo>
                  <a:pt x="4488779" y="4311214"/>
                </a:moveTo>
                <a:lnTo>
                  <a:pt x="4489741" y="4313388"/>
                </a:lnTo>
                <a:lnTo>
                  <a:pt x="4489938" y="4313229"/>
                </a:lnTo>
                <a:close/>
                <a:moveTo>
                  <a:pt x="3220358" y="4305808"/>
                </a:moveTo>
                <a:lnTo>
                  <a:pt x="3219437" y="4306496"/>
                </a:lnTo>
                <a:lnTo>
                  <a:pt x="3226440" y="4308834"/>
                </a:lnTo>
                <a:close/>
                <a:moveTo>
                  <a:pt x="3124439" y="4303315"/>
                </a:moveTo>
                <a:lnTo>
                  <a:pt x="3135534" y="4315910"/>
                </a:lnTo>
                <a:lnTo>
                  <a:pt x="3135359" y="4315209"/>
                </a:lnTo>
                <a:cubicBezTo>
                  <a:pt x="3135359" y="4310508"/>
                  <a:pt x="3135359" y="4305808"/>
                  <a:pt x="3130636" y="4305808"/>
                </a:cubicBezTo>
                <a:close/>
                <a:moveTo>
                  <a:pt x="2639805" y="4300711"/>
                </a:moveTo>
                <a:lnTo>
                  <a:pt x="2631498" y="4310846"/>
                </a:lnTo>
                <a:lnTo>
                  <a:pt x="2631498" y="4311028"/>
                </a:lnTo>
                <a:lnTo>
                  <a:pt x="2632576" y="4310465"/>
                </a:lnTo>
                <a:lnTo>
                  <a:pt x="2632627" y="4310156"/>
                </a:lnTo>
                <a:lnTo>
                  <a:pt x="2632930" y="4310282"/>
                </a:lnTo>
                <a:lnTo>
                  <a:pt x="2633170" y="4310156"/>
                </a:lnTo>
                <a:lnTo>
                  <a:pt x="2633131" y="4310365"/>
                </a:lnTo>
                <a:lnTo>
                  <a:pt x="2633373" y="4310465"/>
                </a:lnTo>
                <a:close/>
                <a:moveTo>
                  <a:pt x="4638142" y="4300411"/>
                </a:moveTo>
                <a:lnTo>
                  <a:pt x="4638480" y="4304894"/>
                </a:lnTo>
                <a:lnTo>
                  <a:pt x="4643806" y="4323152"/>
                </a:lnTo>
                <a:lnTo>
                  <a:pt x="4645291" y="4324280"/>
                </a:lnTo>
                <a:lnTo>
                  <a:pt x="4639156" y="4301872"/>
                </a:lnTo>
                <a:lnTo>
                  <a:pt x="4638765" y="4302164"/>
                </a:lnTo>
                <a:close/>
                <a:moveTo>
                  <a:pt x="3322659" y="4295862"/>
                </a:moveTo>
                <a:lnTo>
                  <a:pt x="3324429" y="4301402"/>
                </a:lnTo>
                <a:lnTo>
                  <a:pt x="3320970" y="4301257"/>
                </a:lnTo>
                <a:lnTo>
                  <a:pt x="3324193" y="4302010"/>
                </a:lnTo>
                <a:lnTo>
                  <a:pt x="3326226" y="4304045"/>
                </a:lnTo>
                <a:lnTo>
                  <a:pt x="3324429" y="4300902"/>
                </a:lnTo>
                <a:lnTo>
                  <a:pt x="3331164" y="4301302"/>
                </a:lnTo>
                <a:lnTo>
                  <a:pt x="3329192" y="4300966"/>
                </a:lnTo>
                <a:close/>
                <a:moveTo>
                  <a:pt x="4374457" y="4293543"/>
                </a:moveTo>
                <a:lnTo>
                  <a:pt x="4378803" y="4306693"/>
                </a:lnTo>
                <a:lnTo>
                  <a:pt x="4381782" y="4311154"/>
                </a:lnTo>
                <a:cubicBezTo>
                  <a:pt x="4381782" y="4315863"/>
                  <a:pt x="4386511" y="4320572"/>
                  <a:pt x="4386511" y="4325282"/>
                </a:cubicBezTo>
                <a:lnTo>
                  <a:pt x="4386772" y="4325540"/>
                </a:lnTo>
                <a:lnTo>
                  <a:pt x="4383978" y="4307534"/>
                </a:lnTo>
                <a:close/>
                <a:moveTo>
                  <a:pt x="2996180" y="4291245"/>
                </a:moveTo>
                <a:lnTo>
                  <a:pt x="2996782" y="4292460"/>
                </a:lnTo>
                <a:lnTo>
                  <a:pt x="2997188" y="4292460"/>
                </a:lnTo>
                <a:lnTo>
                  <a:pt x="2997292" y="4292365"/>
                </a:lnTo>
                <a:close/>
                <a:moveTo>
                  <a:pt x="4402121" y="4291100"/>
                </a:moveTo>
                <a:lnTo>
                  <a:pt x="4400908" y="4291631"/>
                </a:lnTo>
                <a:lnTo>
                  <a:pt x="4402065" y="4292076"/>
                </a:lnTo>
                <a:lnTo>
                  <a:pt x="4402011" y="4291925"/>
                </a:lnTo>
                <a:close/>
                <a:moveTo>
                  <a:pt x="3238437" y="4288113"/>
                </a:moveTo>
                <a:lnTo>
                  <a:pt x="3237794" y="4288145"/>
                </a:lnTo>
                <a:lnTo>
                  <a:pt x="3236820" y="4290327"/>
                </a:lnTo>
                <a:close/>
                <a:moveTo>
                  <a:pt x="4611504" y="4288093"/>
                </a:moveTo>
                <a:lnTo>
                  <a:pt x="4613842" y="4290352"/>
                </a:lnTo>
                <a:lnTo>
                  <a:pt x="4613842" y="4288093"/>
                </a:lnTo>
                <a:close/>
                <a:moveTo>
                  <a:pt x="3002060" y="4287774"/>
                </a:moveTo>
                <a:lnTo>
                  <a:pt x="3002060" y="4288350"/>
                </a:lnTo>
                <a:lnTo>
                  <a:pt x="3003816" y="4289407"/>
                </a:lnTo>
                <a:close/>
                <a:moveTo>
                  <a:pt x="2708761" y="4286346"/>
                </a:moveTo>
                <a:lnTo>
                  <a:pt x="2707592" y="4287104"/>
                </a:lnTo>
                <a:lnTo>
                  <a:pt x="2708818" y="4287314"/>
                </a:lnTo>
                <a:lnTo>
                  <a:pt x="2708563" y="4286949"/>
                </a:lnTo>
                <a:close/>
                <a:moveTo>
                  <a:pt x="4359316" y="4284207"/>
                </a:moveTo>
                <a:lnTo>
                  <a:pt x="4359316" y="4286554"/>
                </a:lnTo>
                <a:lnTo>
                  <a:pt x="4360672" y="4286314"/>
                </a:lnTo>
                <a:close/>
                <a:moveTo>
                  <a:pt x="4450985" y="4283830"/>
                </a:moveTo>
                <a:lnTo>
                  <a:pt x="4452627" y="4286294"/>
                </a:lnTo>
                <a:lnTo>
                  <a:pt x="4455780" y="4289283"/>
                </a:lnTo>
                <a:lnTo>
                  <a:pt x="4453995" y="4285929"/>
                </a:lnTo>
                <a:close/>
                <a:moveTo>
                  <a:pt x="7082489" y="4282915"/>
                </a:moveTo>
                <a:lnTo>
                  <a:pt x="7083701" y="4293891"/>
                </a:lnTo>
                <a:lnTo>
                  <a:pt x="7085564" y="4289749"/>
                </a:lnTo>
                <a:close/>
                <a:moveTo>
                  <a:pt x="4358160" y="4282407"/>
                </a:moveTo>
                <a:lnTo>
                  <a:pt x="4357221" y="4283118"/>
                </a:lnTo>
                <a:lnTo>
                  <a:pt x="4358511" y="4282954"/>
                </a:lnTo>
                <a:close/>
                <a:moveTo>
                  <a:pt x="4285725" y="4279537"/>
                </a:moveTo>
                <a:lnTo>
                  <a:pt x="4285603" y="4279661"/>
                </a:lnTo>
                <a:lnTo>
                  <a:pt x="4293310" y="4287436"/>
                </a:lnTo>
                <a:lnTo>
                  <a:pt x="4292094" y="4283327"/>
                </a:lnTo>
                <a:cubicBezTo>
                  <a:pt x="4289724" y="4279761"/>
                  <a:pt x="4287651" y="4278869"/>
                  <a:pt x="4285725" y="4279537"/>
                </a:cubicBezTo>
                <a:close/>
                <a:moveTo>
                  <a:pt x="4367477" y="4278696"/>
                </a:moveTo>
                <a:lnTo>
                  <a:pt x="4366860" y="4278866"/>
                </a:lnTo>
                <a:lnTo>
                  <a:pt x="4368219" y="4280922"/>
                </a:lnTo>
                <a:close/>
                <a:moveTo>
                  <a:pt x="4307993" y="4278634"/>
                </a:moveTo>
                <a:lnTo>
                  <a:pt x="4308092" y="4279761"/>
                </a:lnTo>
                <a:lnTo>
                  <a:pt x="4315574" y="4287626"/>
                </a:lnTo>
                <a:lnTo>
                  <a:pt x="4315574" y="4287181"/>
                </a:lnTo>
                <a:close/>
                <a:moveTo>
                  <a:pt x="4367935" y="4278572"/>
                </a:moveTo>
                <a:lnTo>
                  <a:pt x="4367848" y="4278595"/>
                </a:lnTo>
                <a:lnTo>
                  <a:pt x="4368287" y="4278925"/>
                </a:lnTo>
                <a:close/>
                <a:moveTo>
                  <a:pt x="4513479" y="4278146"/>
                </a:moveTo>
                <a:lnTo>
                  <a:pt x="4511005" y="4281387"/>
                </a:lnTo>
                <a:lnTo>
                  <a:pt x="4513018" y="4279386"/>
                </a:lnTo>
                <a:close/>
                <a:moveTo>
                  <a:pt x="4625087" y="4277969"/>
                </a:moveTo>
                <a:lnTo>
                  <a:pt x="4624868" y="4278408"/>
                </a:lnTo>
                <a:lnTo>
                  <a:pt x="4626314" y="4277969"/>
                </a:lnTo>
                <a:close/>
                <a:moveTo>
                  <a:pt x="2876182" y="4275327"/>
                </a:moveTo>
                <a:lnTo>
                  <a:pt x="2874746" y="4284033"/>
                </a:lnTo>
                <a:lnTo>
                  <a:pt x="2877736" y="4277901"/>
                </a:lnTo>
                <a:close/>
                <a:moveTo>
                  <a:pt x="2745501" y="4272877"/>
                </a:moveTo>
                <a:lnTo>
                  <a:pt x="2741823" y="4273218"/>
                </a:lnTo>
                <a:lnTo>
                  <a:pt x="2742927" y="4275450"/>
                </a:lnTo>
                <a:lnTo>
                  <a:pt x="2745526" y="4272954"/>
                </a:lnTo>
                <a:close/>
                <a:moveTo>
                  <a:pt x="2892726" y="4272596"/>
                </a:moveTo>
                <a:lnTo>
                  <a:pt x="2888327" y="4283155"/>
                </a:lnTo>
                <a:lnTo>
                  <a:pt x="2883081" y="4296170"/>
                </a:lnTo>
                <a:lnTo>
                  <a:pt x="2882902" y="4296170"/>
                </a:lnTo>
                <a:lnTo>
                  <a:pt x="2882753" y="4296170"/>
                </a:lnTo>
                <a:lnTo>
                  <a:pt x="2882904" y="4296477"/>
                </a:lnTo>
                <a:lnTo>
                  <a:pt x="2881975" y="4298356"/>
                </a:lnTo>
                <a:lnTo>
                  <a:pt x="2884330" y="4297170"/>
                </a:lnTo>
                <a:cubicBezTo>
                  <a:pt x="2884330" y="4292425"/>
                  <a:pt x="2884330" y="4292425"/>
                  <a:pt x="2889039" y="4292425"/>
                </a:cubicBezTo>
                <a:lnTo>
                  <a:pt x="2896911" y="4272596"/>
                </a:lnTo>
                <a:close/>
                <a:moveTo>
                  <a:pt x="2523289" y="4268088"/>
                </a:moveTo>
                <a:lnTo>
                  <a:pt x="2523289" y="4269592"/>
                </a:lnTo>
                <a:lnTo>
                  <a:pt x="2524025" y="4268866"/>
                </a:lnTo>
                <a:lnTo>
                  <a:pt x="2528117" y="4268530"/>
                </a:lnTo>
                <a:lnTo>
                  <a:pt x="2523622" y="4268200"/>
                </a:lnTo>
                <a:close/>
                <a:moveTo>
                  <a:pt x="2691806" y="4266418"/>
                </a:moveTo>
                <a:lnTo>
                  <a:pt x="2689023" y="4267810"/>
                </a:lnTo>
                <a:lnTo>
                  <a:pt x="2689715" y="4267893"/>
                </a:lnTo>
                <a:lnTo>
                  <a:pt x="2689680" y="4268465"/>
                </a:lnTo>
                <a:close/>
                <a:moveTo>
                  <a:pt x="2626908" y="4262769"/>
                </a:moveTo>
                <a:cubicBezTo>
                  <a:pt x="2626333" y="4261582"/>
                  <a:pt x="2625180" y="4261582"/>
                  <a:pt x="2622875" y="4263955"/>
                </a:cubicBezTo>
                <a:lnTo>
                  <a:pt x="2622875" y="4265283"/>
                </a:lnTo>
                <a:lnTo>
                  <a:pt x="2623182" y="4264498"/>
                </a:lnTo>
                <a:lnTo>
                  <a:pt x="2626955" y="4263241"/>
                </a:lnTo>
                <a:close/>
                <a:moveTo>
                  <a:pt x="2741056" y="4258015"/>
                </a:moveTo>
                <a:lnTo>
                  <a:pt x="2740920" y="4258287"/>
                </a:lnTo>
                <a:lnTo>
                  <a:pt x="2741056" y="4258355"/>
                </a:lnTo>
                <a:close/>
                <a:moveTo>
                  <a:pt x="2779014" y="4254668"/>
                </a:moveTo>
                <a:lnTo>
                  <a:pt x="2778688" y="4254828"/>
                </a:lnTo>
                <a:lnTo>
                  <a:pt x="2779014" y="4254883"/>
                </a:lnTo>
                <a:close/>
                <a:moveTo>
                  <a:pt x="7071169" y="4254130"/>
                </a:moveTo>
                <a:lnTo>
                  <a:pt x="7069136" y="4264309"/>
                </a:lnTo>
                <a:lnTo>
                  <a:pt x="7070884" y="4261042"/>
                </a:lnTo>
                <a:lnTo>
                  <a:pt x="7071240" y="4254230"/>
                </a:lnTo>
                <a:close/>
                <a:moveTo>
                  <a:pt x="4307039" y="4251900"/>
                </a:moveTo>
                <a:lnTo>
                  <a:pt x="4305831" y="4253218"/>
                </a:lnTo>
                <a:lnTo>
                  <a:pt x="4299115" y="4262012"/>
                </a:lnTo>
                <a:lnTo>
                  <a:pt x="4306077" y="4255026"/>
                </a:lnTo>
                <a:lnTo>
                  <a:pt x="4306110" y="4253772"/>
                </a:lnTo>
                <a:close/>
                <a:moveTo>
                  <a:pt x="4532524" y="4251782"/>
                </a:moveTo>
                <a:lnTo>
                  <a:pt x="4526858" y="4252711"/>
                </a:lnTo>
                <a:lnTo>
                  <a:pt x="4523528" y="4253822"/>
                </a:lnTo>
                <a:lnTo>
                  <a:pt x="4519030" y="4265150"/>
                </a:lnTo>
                <a:lnTo>
                  <a:pt x="4516632" y="4271189"/>
                </a:lnTo>
                <a:close/>
                <a:moveTo>
                  <a:pt x="2919730" y="4246698"/>
                </a:moveTo>
                <a:lnTo>
                  <a:pt x="2918704" y="4252080"/>
                </a:lnTo>
                <a:lnTo>
                  <a:pt x="2921972" y="4248888"/>
                </a:lnTo>
                <a:close/>
                <a:moveTo>
                  <a:pt x="4315761" y="4246647"/>
                </a:moveTo>
                <a:lnTo>
                  <a:pt x="4315574" y="4246758"/>
                </a:lnTo>
                <a:lnTo>
                  <a:pt x="4316519" y="4247264"/>
                </a:lnTo>
                <a:lnTo>
                  <a:pt x="4317066" y="4247195"/>
                </a:lnTo>
                <a:close/>
                <a:moveTo>
                  <a:pt x="2939857" y="4238451"/>
                </a:moveTo>
                <a:lnTo>
                  <a:pt x="2940033" y="4239323"/>
                </a:lnTo>
                <a:lnTo>
                  <a:pt x="2940507" y="4239375"/>
                </a:lnTo>
                <a:close/>
                <a:moveTo>
                  <a:pt x="2776569" y="4238134"/>
                </a:moveTo>
                <a:lnTo>
                  <a:pt x="2777104" y="4238924"/>
                </a:lnTo>
                <a:lnTo>
                  <a:pt x="2782986" y="4240510"/>
                </a:lnTo>
                <a:lnTo>
                  <a:pt x="2784697" y="4240230"/>
                </a:lnTo>
                <a:lnTo>
                  <a:pt x="2783010" y="4240230"/>
                </a:lnTo>
                <a:lnTo>
                  <a:pt x="2783698" y="4239336"/>
                </a:lnTo>
                <a:lnTo>
                  <a:pt x="2783321" y="4239591"/>
                </a:lnTo>
                <a:close/>
                <a:moveTo>
                  <a:pt x="2807599" y="4233962"/>
                </a:moveTo>
                <a:lnTo>
                  <a:pt x="2807245" y="4234580"/>
                </a:lnTo>
                <a:lnTo>
                  <a:pt x="2807599" y="4234808"/>
                </a:lnTo>
                <a:close/>
                <a:moveTo>
                  <a:pt x="3044846" y="4229959"/>
                </a:moveTo>
                <a:lnTo>
                  <a:pt x="3044846" y="4234487"/>
                </a:lnTo>
                <a:lnTo>
                  <a:pt x="3045289" y="4239172"/>
                </a:lnTo>
                <a:lnTo>
                  <a:pt x="3045462" y="4234808"/>
                </a:lnTo>
                <a:lnTo>
                  <a:pt x="3046867" y="4231980"/>
                </a:lnTo>
                <a:close/>
                <a:moveTo>
                  <a:pt x="2585813" y="4221272"/>
                </a:moveTo>
                <a:lnTo>
                  <a:pt x="2587102" y="4233294"/>
                </a:lnTo>
                <a:cubicBezTo>
                  <a:pt x="2587998" y="4235680"/>
                  <a:pt x="2589341" y="4237471"/>
                  <a:pt x="2591357" y="4238067"/>
                </a:cubicBezTo>
                <a:lnTo>
                  <a:pt x="2591403" y="4238053"/>
                </a:lnTo>
                <a:close/>
                <a:moveTo>
                  <a:pt x="7066361" y="4220723"/>
                </a:moveTo>
                <a:lnTo>
                  <a:pt x="7070402" y="4245463"/>
                </a:lnTo>
                <a:lnTo>
                  <a:pt x="7070402" y="4246961"/>
                </a:lnTo>
                <a:lnTo>
                  <a:pt x="7071152" y="4248462"/>
                </a:lnTo>
                <a:lnTo>
                  <a:pt x="7071152" y="4244604"/>
                </a:lnTo>
                <a:cubicBezTo>
                  <a:pt x="7071152" y="4235101"/>
                  <a:pt x="7071152" y="4225597"/>
                  <a:pt x="7066407" y="4220846"/>
                </a:cubicBezTo>
                <a:close/>
                <a:moveTo>
                  <a:pt x="2584162" y="4215663"/>
                </a:moveTo>
                <a:lnTo>
                  <a:pt x="2580505" y="4216567"/>
                </a:lnTo>
                <a:lnTo>
                  <a:pt x="2580533" y="4216590"/>
                </a:lnTo>
                <a:lnTo>
                  <a:pt x="2584251" y="4216590"/>
                </a:lnTo>
                <a:lnTo>
                  <a:pt x="2583981" y="4215775"/>
                </a:lnTo>
                <a:lnTo>
                  <a:pt x="2584244" y="4215684"/>
                </a:lnTo>
                <a:close/>
                <a:moveTo>
                  <a:pt x="2731671" y="4211077"/>
                </a:moveTo>
                <a:lnTo>
                  <a:pt x="2731587" y="4211158"/>
                </a:lnTo>
                <a:lnTo>
                  <a:pt x="2731778" y="4211245"/>
                </a:lnTo>
                <a:lnTo>
                  <a:pt x="2732153" y="4211215"/>
                </a:lnTo>
                <a:close/>
                <a:moveTo>
                  <a:pt x="2887855" y="4210724"/>
                </a:moveTo>
                <a:lnTo>
                  <a:pt x="2887831" y="4210728"/>
                </a:lnTo>
                <a:lnTo>
                  <a:pt x="2887831" y="4211099"/>
                </a:lnTo>
                <a:lnTo>
                  <a:pt x="2888897" y="4211762"/>
                </a:lnTo>
                <a:lnTo>
                  <a:pt x="2888871" y="4211780"/>
                </a:lnTo>
                <a:lnTo>
                  <a:pt x="2889337" y="4211992"/>
                </a:lnTo>
                <a:lnTo>
                  <a:pt x="2888897" y="4211352"/>
                </a:lnTo>
                <a:lnTo>
                  <a:pt x="2890919" y="4211580"/>
                </a:lnTo>
                <a:close/>
                <a:moveTo>
                  <a:pt x="2682592" y="4209260"/>
                </a:moveTo>
                <a:lnTo>
                  <a:pt x="2684280" y="4211077"/>
                </a:lnTo>
                <a:lnTo>
                  <a:pt x="2684846" y="4209596"/>
                </a:lnTo>
                <a:close/>
                <a:moveTo>
                  <a:pt x="2957484" y="4204687"/>
                </a:moveTo>
                <a:lnTo>
                  <a:pt x="2957323" y="4204769"/>
                </a:lnTo>
                <a:lnTo>
                  <a:pt x="2957371" y="4204816"/>
                </a:lnTo>
                <a:close/>
                <a:moveTo>
                  <a:pt x="2815171" y="4203232"/>
                </a:moveTo>
                <a:lnTo>
                  <a:pt x="2814957" y="4203426"/>
                </a:lnTo>
                <a:lnTo>
                  <a:pt x="2821325" y="4206586"/>
                </a:lnTo>
                <a:cubicBezTo>
                  <a:pt x="2826075" y="4206586"/>
                  <a:pt x="2826075" y="4206586"/>
                  <a:pt x="2826075" y="4206586"/>
                </a:cubicBezTo>
                <a:lnTo>
                  <a:pt x="2827025" y="4207018"/>
                </a:lnTo>
                <a:lnTo>
                  <a:pt x="2827263" y="4207018"/>
                </a:lnTo>
                <a:lnTo>
                  <a:pt x="2825747" y="4205959"/>
                </a:lnTo>
                <a:cubicBezTo>
                  <a:pt x="2825747" y="4205959"/>
                  <a:pt x="2820970" y="4205959"/>
                  <a:pt x="2820970" y="4205959"/>
                </a:cubicBezTo>
                <a:lnTo>
                  <a:pt x="2820970" y="4206124"/>
                </a:lnTo>
                <a:close/>
                <a:moveTo>
                  <a:pt x="3011841" y="4201786"/>
                </a:moveTo>
                <a:lnTo>
                  <a:pt x="3011618" y="4201887"/>
                </a:lnTo>
                <a:lnTo>
                  <a:pt x="3011899" y="4202136"/>
                </a:lnTo>
                <a:lnTo>
                  <a:pt x="3011964" y="4201872"/>
                </a:lnTo>
                <a:close/>
                <a:moveTo>
                  <a:pt x="3000516" y="4201293"/>
                </a:moveTo>
                <a:lnTo>
                  <a:pt x="2999262" y="4203175"/>
                </a:lnTo>
                <a:lnTo>
                  <a:pt x="3000603" y="4209855"/>
                </a:lnTo>
                <a:lnTo>
                  <a:pt x="3002631" y="4208099"/>
                </a:lnTo>
                <a:close/>
                <a:moveTo>
                  <a:pt x="3010337" y="4200745"/>
                </a:moveTo>
                <a:lnTo>
                  <a:pt x="3011085" y="4201411"/>
                </a:lnTo>
                <a:lnTo>
                  <a:pt x="3011127" y="4201293"/>
                </a:lnTo>
                <a:close/>
                <a:moveTo>
                  <a:pt x="2906833" y="4184411"/>
                </a:moveTo>
                <a:lnTo>
                  <a:pt x="2906368" y="4184521"/>
                </a:lnTo>
                <a:lnTo>
                  <a:pt x="2906458" y="4187030"/>
                </a:lnTo>
                <a:lnTo>
                  <a:pt x="2906833" y="4186460"/>
                </a:lnTo>
                <a:close/>
                <a:moveTo>
                  <a:pt x="2627815" y="4184188"/>
                </a:moveTo>
                <a:lnTo>
                  <a:pt x="2628003" y="4184790"/>
                </a:lnTo>
                <a:lnTo>
                  <a:pt x="2628436" y="4185208"/>
                </a:lnTo>
                <a:close/>
                <a:moveTo>
                  <a:pt x="2633309" y="4183642"/>
                </a:moveTo>
                <a:lnTo>
                  <a:pt x="2633574" y="4183933"/>
                </a:lnTo>
                <a:lnTo>
                  <a:pt x="2633504" y="4183649"/>
                </a:lnTo>
                <a:close/>
                <a:moveTo>
                  <a:pt x="2665062" y="4182357"/>
                </a:moveTo>
                <a:lnTo>
                  <a:pt x="2664093" y="4183188"/>
                </a:lnTo>
                <a:lnTo>
                  <a:pt x="2665062" y="4182692"/>
                </a:lnTo>
                <a:close/>
                <a:moveTo>
                  <a:pt x="2631718" y="4180997"/>
                </a:moveTo>
                <a:lnTo>
                  <a:pt x="2632082" y="4182292"/>
                </a:lnTo>
                <a:lnTo>
                  <a:pt x="2632788" y="4183068"/>
                </a:lnTo>
                <a:lnTo>
                  <a:pt x="2632551" y="4181411"/>
                </a:lnTo>
                <a:lnTo>
                  <a:pt x="2632372" y="4182293"/>
                </a:lnTo>
                <a:close/>
                <a:moveTo>
                  <a:pt x="2688891" y="4177868"/>
                </a:moveTo>
                <a:lnTo>
                  <a:pt x="2688862" y="4177897"/>
                </a:lnTo>
                <a:lnTo>
                  <a:pt x="2689110" y="4177897"/>
                </a:lnTo>
                <a:lnTo>
                  <a:pt x="2689110" y="4177868"/>
                </a:lnTo>
                <a:close/>
                <a:moveTo>
                  <a:pt x="2926635" y="4176816"/>
                </a:moveTo>
                <a:lnTo>
                  <a:pt x="2926075" y="4177375"/>
                </a:lnTo>
                <a:lnTo>
                  <a:pt x="2923625" y="4178597"/>
                </a:lnTo>
                <a:lnTo>
                  <a:pt x="2926191" y="4178296"/>
                </a:lnTo>
                <a:lnTo>
                  <a:pt x="2927114" y="4178637"/>
                </a:lnTo>
                <a:close/>
                <a:moveTo>
                  <a:pt x="2613193" y="4163314"/>
                </a:moveTo>
                <a:lnTo>
                  <a:pt x="2613193" y="4163646"/>
                </a:lnTo>
                <a:lnTo>
                  <a:pt x="2610916" y="4163797"/>
                </a:lnTo>
                <a:lnTo>
                  <a:pt x="2609154" y="4164633"/>
                </a:lnTo>
                <a:lnTo>
                  <a:pt x="2607888" y="4164000"/>
                </a:lnTo>
                <a:lnTo>
                  <a:pt x="2607528" y="4164024"/>
                </a:lnTo>
                <a:lnTo>
                  <a:pt x="2610699" y="4166619"/>
                </a:lnTo>
                <a:lnTo>
                  <a:pt x="2613485" y="4163530"/>
                </a:lnTo>
                <a:close/>
                <a:moveTo>
                  <a:pt x="2500358" y="4161675"/>
                </a:moveTo>
                <a:lnTo>
                  <a:pt x="2506089" y="4167072"/>
                </a:lnTo>
                <a:lnTo>
                  <a:pt x="2504194" y="4163720"/>
                </a:lnTo>
                <a:close/>
                <a:moveTo>
                  <a:pt x="2454377" y="4157792"/>
                </a:moveTo>
                <a:lnTo>
                  <a:pt x="2456561" y="4159175"/>
                </a:lnTo>
                <a:lnTo>
                  <a:pt x="2463323" y="4179731"/>
                </a:lnTo>
                <a:lnTo>
                  <a:pt x="2462428" y="4163309"/>
                </a:lnTo>
                <a:lnTo>
                  <a:pt x="2461096" y="4159317"/>
                </a:lnTo>
                <a:close/>
                <a:moveTo>
                  <a:pt x="2949231" y="4154584"/>
                </a:moveTo>
                <a:lnTo>
                  <a:pt x="2948027" y="4155184"/>
                </a:lnTo>
                <a:lnTo>
                  <a:pt x="2949489" y="4155007"/>
                </a:lnTo>
                <a:lnTo>
                  <a:pt x="2949492" y="4155003"/>
                </a:lnTo>
                <a:close/>
                <a:moveTo>
                  <a:pt x="2960467" y="4148328"/>
                </a:moveTo>
                <a:lnTo>
                  <a:pt x="2960619" y="4150403"/>
                </a:lnTo>
                <a:lnTo>
                  <a:pt x="2962185" y="4152112"/>
                </a:lnTo>
                <a:close/>
                <a:moveTo>
                  <a:pt x="2480276" y="4130348"/>
                </a:moveTo>
                <a:lnTo>
                  <a:pt x="2480499" y="4130570"/>
                </a:lnTo>
                <a:lnTo>
                  <a:pt x="2481834" y="4131858"/>
                </a:lnTo>
                <a:lnTo>
                  <a:pt x="2481335" y="4130348"/>
                </a:lnTo>
                <a:lnTo>
                  <a:pt x="2480335" y="4130348"/>
                </a:lnTo>
                <a:close/>
                <a:moveTo>
                  <a:pt x="2480153" y="4126102"/>
                </a:moveTo>
                <a:lnTo>
                  <a:pt x="2479663" y="4126352"/>
                </a:lnTo>
                <a:lnTo>
                  <a:pt x="2480335" y="4126352"/>
                </a:lnTo>
                <a:lnTo>
                  <a:pt x="2488536" y="4129997"/>
                </a:lnTo>
                <a:lnTo>
                  <a:pt x="2490095" y="4129997"/>
                </a:lnTo>
                <a:lnTo>
                  <a:pt x="2490462" y="4129965"/>
                </a:lnTo>
                <a:lnTo>
                  <a:pt x="2483975" y="4126645"/>
                </a:lnTo>
                <a:lnTo>
                  <a:pt x="2481103" y="4126645"/>
                </a:lnTo>
                <a:close/>
                <a:moveTo>
                  <a:pt x="2390683" y="4111206"/>
                </a:moveTo>
                <a:lnTo>
                  <a:pt x="2390683" y="4111370"/>
                </a:lnTo>
                <a:lnTo>
                  <a:pt x="2391348" y="4111370"/>
                </a:lnTo>
                <a:close/>
                <a:moveTo>
                  <a:pt x="2444453" y="4107652"/>
                </a:moveTo>
                <a:lnTo>
                  <a:pt x="2442681" y="4116944"/>
                </a:lnTo>
                <a:lnTo>
                  <a:pt x="2447325" y="4116363"/>
                </a:lnTo>
                <a:lnTo>
                  <a:pt x="2447462" y="4116410"/>
                </a:lnTo>
                <a:lnTo>
                  <a:pt x="2447371" y="4116363"/>
                </a:lnTo>
                <a:lnTo>
                  <a:pt x="2448121" y="4116527"/>
                </a:lnTo>
                <a:lnTo>
                  <a:pt x="2448121" y="4115793"/>
                </a:lnTo>
                <a:lnTo>
                  <a:pt x="2448121" y="4107775"/>
                </a:lnTo>
                <a:lnTo>
                  <a:pt x="2447904" y="4107652"/>
                </a:lnTo>
                <a:close/>
                <a:moveTo>
                  <a:pt x="2268084" y="4065315"/>
                </a:moveTo>
                <a:lnTo>
                  <a:pt x="2267564" y="4066357"/>
                </a:lnTo>
                <a:lnTo>
                  <a:pt x="2267564" y="4068415"/>
                </a:lnTo>
                <a:lnTo>
                  <a:pt x="2267564" y="4068615"/>
                </a:lnTo>
                <a:lnTo>
                  <a:pt x="2271582" y="4068857"/>
                </a:lnTo>
                <a:lnTo>
                  <a:pt x="2271616" y="4068852"/>
                </a:lnTo>
                <a:close/>
                <a:moveTo>
                  <a:pt x="2242741" y="4044563"/>
                </a:moveTo>
                <a:lnTo>
                  <a:pt x="2240113" y="4045223"/>
                </a:lnTo>
                <a:lnTo>
                  <a:pt x="2243590" y="4045640"/>
                </a:lnTo>
                <a:lnTo>
                  <a:pt x="2243719" y="4045777"/>
                </a:lnTo>
                <a:lnTo>
                  <a:pt x="2242797" y="4044574"/>
                </a:lnTo>
                <a:close/>
                <a:moveTo>
                  <a:pt x="2214271" y="4044553"/>
                </a:moveTo>
                <a:lnTo>
                  <a:pt x="2213813" y="4045013"/>
                </a:lnTo>
                <a:lnTo>
                  <a:pt x="2215620" y="4045013"/>
                </a:lnTo>
                <a:lnTo>
                  <a:pt x="2214173" y="4045738"/>
                </a:lnTo>
                <a:lnTo>
                  <a:pt x="2214821" y="4045640"/>
                </a:lnTo>
                <a:lnTo>
                  <a:pt x="2217379" y="4045333"/>
                </a:lnTo>
                <a:close/>
                <a:moveTo>
                  <a:pt x="2152499" y="4039780"/>
                </a:moveTo>
                <a:lnTo>
                  <a:pt x="2143580" y="4041060"/>
                </a:lnTo>
                <a:lnTo>
                  <a:pt x="2146139" y="4041060"/>
                </a:lnTo>
                <a:lnTo>
                  <a:pt x="2153686" y="4040446"/>
                </a:lnTo>
                <a:lnTo>
                  <a:pt x="2153643" y="4040491"/>
                </a:lnTo>
                <a:lnTo>
                  <a:pt x="2155128" y="4039780"/>
                </a:lnTo>
                <a:close/>
                <a:moveTo>
                  <a:pt x="2138244" y="4029470"/>
                </a:moveTo>
                <a:lnTo>
                  <a:pt x="2138244" y="4030235"/>
                </a:lnTo>
                <a:lnTo>
                  <a:pt x="2138380" y="4030148"/>
                </a:lnTo>
                <a:close/>
                <a:moveTo>
                  <a:pt x="2171314" y="4007934"/>
                </a:moveTo>
                <a:lnTo>
                  <a:pt x="2170912" y="4021286"/>
                </a:lnTo>
                <a:lnTo>
                  <a:pt x="2172455" y="4022654"/>
                </a:lnTo>
                <a:lnTo>
                  <a:pt x="2172832" y="4007934"/>
                </a:lnTo>
                <a:close/>
                <a:moveTo>
                  <a:pt x="7130561" y="4004043"/>
                </a:moveTo>
                <a:lnTo>
                  <a:pt x="7124328" y="4011076"/>
                </a:lnTo>
                <a:lnTo>
                  <a:pt x="7133389" y="4004648"/>
                </a:lnTo>
                <a:close/>
                <a:moveTo>
                  <a:pt x="7254664" y="3996878"/>
                </a:moveTo>
                <a:lnTo>
                  <a:pt x="7254167" y="3998205"/>
                </a:lnTo>
                <a:lnTo>
                  <a:pt x="7255963" y="3997936"/>
                </a:lnTo>
                <a:lnTo>
                  <a:pt x="7255963" y="3997159"/>
                </a:lnTo>
                <a:close/>
                <a:moveTo>
                  <a:pt x="7088515" y="3991154"/>
                </a:moveTo>
                <a:lnTo>
                  <a:pt x="7089581" y="4002885"/>
                </a:lnTo>
                <a:lnTo>
                  <a:pt x="7089973" y="4009117"/>
                </a:lnTo>
                <a:lnTo>
                  <a:pt x="7090802" y="4006722"/>
                </a:lnTo>
                <a:close/>
                <a:moveTo>
                  <a:pt x="7138117" y="3991089"/>
                </a:moveTo>
                <a:lnTo>
                  <a:pt x="7133255" y="3996702"/>
                </a:lnTo>
                <a:lnTo>
                  <a:pt x="7137737" y="3992996"/>
                </a:lnTo>
                <a:close/>
                <a:moveTo>
                  <a:pt x="7256647" y="3978633"/>
                </a:moveTo>
                <a:lnTo>
                  <a:pt x="7256647" y="3979311"/>
                </a:lnTo>
                <a:lnTo>
                  <a:pt x="7257009" y="3979267"/>
                </a:lnTo>
                <a:close/>
                <a:moveTo>
                  <a:pt x="7153965" y="3967967"/>
                </a:moveTo>
                <a:lnTo>
                  <a:pt x="7152496" y="3968462"/>
                </a:lnTo>
                <a:lnTo>
                  <a:pt x="7151789" y="3968886"/>
                </a:lnTo>
                <a:lnTo>
                  <a:pt x="7147583" y="3968886"/>
                </a:lnTo>
                <a:lnTo>
                  <a:pt x="7147583" y="3969003"/>
                </a:lnTo>
                <a:lnTo>
                  <a:pt x="7147391" y="3969501"/>
                </a:lnTo>
                <a:lnTo>
                  <a:pt x="7147521" y="3969664"/>
                </a:lnTo>
                <a:lnTo>
                  <a:pt x="7152313" y="3969664"/>
                </a:lnTo>
                <a:close/>
                <a:moveTo>
                  <a:pt x="7255128" y="3959333"/>
                </a:moveTo>
                <a:lnTo>
                  <a:pt x="7254777" y="3959375"/>
                </a:lnTo>
                <a:lnTo>
                  <a:pt x="7255093" y="3959504"/>
                </a:lnTo>
                <a:close/>
                <a:moveTo>
                  <a:pt x="7275403" y="3955009"/>
                </a:moveTo>
                <a:lnTo>
                  <a:pt x="7274823" y="3955204"/>
                </a:lnTo>
                <a:lnTo>
                  <a:pt x="7275403" y="3956225"/>
                </a:lnTo>
                <a:close/>
                <a:moveTo>
                  <a:pt x="7066347" y="3950517"/>
                </a:moveTo>
                <a:lnTo>
                  <a:pt x="7066537" y="3954895"/>
                </a:lnTo>
                <a:lnTo>
                  <a:pt x="7068523" y="3959714"/>
                </a:lnTo>
                <a:lnTo>
                  <a:pt x="7071492" y="3965007"/>
                </a:lnTo>
                <a:lnTo>
                  <a:pt x="7071659" y="3965425"/>
                </a:lnTo>
                <a:lnTo>
                  <a:pt x="7076447" y="3968846"/>
                </a:lnTo>
                <a:lnTo>
                  <a:pt x="7071875" y="3964287"/>
                </a:lnTo>
                <a:close/>
                <a:moveTo>
                  <a:pt x="1983399" y="3948072"/>
                </a:moveTo>
                <a:lnTo>
                  <a:pt x="1986832" y="3950113"/>
                </a:lnTo>
                <a:lnTo>
                  <a:pt x="1988120" y="3952344"/>
                </a:lnTo>
                <a:lnTo>
                  <a:pt x="1986649" y="3949382"/>
                </a:lnTo>
                <a:close/>
                <a:moveTo>
                  <a:pt x="7235818" y="3944311"/>
                </a:moveTo>
                <a:lnTo>
                  <a:pt x="7231978" y="3955118"/>
                </a:lnTo>
                <a:lnTo>
                  <a:pt x="7231978" y="3959192"/>
                </a:lnTo>
                <a:lnTo>
                  <a:pt x="7232229" y="3959441"/>
                </a:lnTo>
                <a:lnTo>
                  <a:pt x="7232149" y="3960418"/>
                </a:lnTo>
                <a:lnTo>
                  <a:pt x="7232270" y="3960138"/>
                </a:lnTo>
                <a:lnTo>
                  <a:pt x="7232229" y="3960132"/>
                </a:lnTo>
                <a:lnTo>
                  <a:pt x="7232229" y="3959441"/>
                </a:lnTo>
                <a:lnTo>
                  <a:pt x="7232229" y="3955337"/>
                </a:lnTo>
                <a:lnTo>
                  <a:pt x="7239753" y="3955659"/>
                </a:lnTo>
                <a:lnTo>
                  <a:pt x="7237811" y="3954451"/>
                </a:lnTo>
                <a:close/>
                <a:moveTo>
                  <a:pt x="7337616" y="3935308"/>
                </a:moveTo>
                <a:lnTo>
                  <a:pt x="7337181" y="3935438"/>
                </a:lnTo>
                <a:lnTo>
                  <a:pt x="7336366" y="3936557"/>
                </a:lnTo>
                <a:lnTo>
                  <a:pt x="7335805" y="3935980"/>
                </a:lnTo>
                <a:lnTo>
                  <a:pt x="7336117" y="3936558"/>
                </a:lnTo>
                <a:lnTo>
                  <a:pt x="7335786" y="3937473"/>
                </a:lnTo>
                <a:lnTo>
                  <a:pt x="7337616" y="3935635"/>
                </a:lnTo>
                <a:close/>
                <a:moveTo>
                  <a:pt x="7055645" y="3926568"/>
                </a:moveTo>
                <a:lnTo>
                  <a:pt x="7056417" y="3926899"/>
                </a:lnTo>
                <a:lnTo>
                  <a:pt x="7056417" y="3926568"/>
                </a:lnTo>
                <a:close/>
                <a:moveTo>
                  <a:pt x="1598283" y="3926568"/>
                </a:moveTo>
                <a:cubicBezTo>
                  <a:pt x="1603277" y="3926568"/>
                  <a:pt x="1603277" y="3926568"/>
                  <a:pt x="1608272" y="3926568"/>
                </a:cubicBezTo>
                <a:cubicBezTo>
                  <a:pt x="1603277" y="3931563"/>
                  <a:pt x="1603277" y="3936558"/>
                  <a:pt x="1603277" y="3936558"/>
                </a:cubicBezTo>
                <a:cubicBezTo>
                  <a:pt x="1598283" y="3936558"/>
                  <a:pt x="1598283" y="3931563"/>
                  <a:pt x="1598283" y="3926568"/>
                </a:cubicBezTo>
                <a:close/>
                <a:moveTo>
                  <a:pt x="7053077" y="3925868"/>
                </a:moveTo>
                <a:lnTo>
                  <a:pt x="7052729" y="3926672"/>
                </a:lnTo>
                <a:lnTo>
                  <a:pt x="7052753" y="3926840"/>
                </a:lnTo>
                <a:close/>
                <a:moveTo>
                  <a:pt x="7053391" y="3925142"/>
                </a:moveTo>
                <a:lnTo>
                  <a:pt x="7053223" y="3925532"/>
                </a:lnTo>
                <a:lnTo>
                  <a:pt x="7053323" y="3925575"/>
                </a:lnTo>
                <a:close/>
                <a:moveTo>
                  <a:pt x="1864827" y="3923750"/>
                </a:moveTo>
                <a:lnTo>
                  <a:pt x="1863387" y="3926530"/>
                </a:lnTo>
                <a:lnTo>
                  <a:pt x="1864637" y="3926216"/>
                </a:lnTo>
                <a:close/>
                <a:moveTo>
                  <a:pt x="1615855" y="3915374"/>
                </a:moveTo>
                <a:lnTo>
                  <a:pt x="1614713" y="3916179"/>
                </a:lnTo>
                <a:lnTo>
                  <a:pt x="1616648" y="3916179"/>
                </a:lnTo>
                <a:close/>
                <a:moveTo>
                  <a:pt x="1938207" y="3913779"/>
                </a:moveTo>
                <a:lnTo>
                  <a:pt x="1938682" y="3916631"/>
                </a:lnTo>
                <a:lnTo>
                  <a:pt x="1939308" y="3915999"/>
                </a:lnTo>
                <a:close/>
                <a:moveTo>
                  <a:pt x="7355352" y="3913064"/>
                </a:moveTo>
                <a:lnTo>
                  <a:pt x="7354273" y="3913243"/>
                </a:lnTo>
                <a:lnTo>
                  <a:pt x="7350601" y="3917022"/>
                </a:lnTo>
                <a:lnTo>
                  <a:pt x="7350523" y="3917129"/>
                </a:lnTo>
                <a:lnTo>
                  <a:pt x="7351785" y="3916687"/>
                </a:lnTo>
                <a:lnTo>
                  <a:pt x="7351851" y="3916579"/>
                </a:lnTo>
                <a:close/>
                <a:moveTo>
                  <a:pt x="1711876" y="3902673"/>
                </a:moveTo>
                <a:lnTo>
                  <a:pt x="1711876" y="3902993"/>
                </a:lnTo>
                <a:lnTo>
                  <a:pt x="1712749" y="3904684"/>
                </a:lnTo>
                <a:lnTo>
                  <a:pt x="1712235" y="3903014"/>
                </a:lnTo>
                <a:lnTo>
                  <a:pt x="1712161" y="3902993"/>
                </a:lnTo>
                <a:lnTo>
                  <a:pt x="1712161" y="3902741"/>
                </a:lnTo>
                <a:lnTo>
                  <a:pt x="1712039" y="3902782"/>
                </a:lnTo>
                <a:close/>
                <a:moveTo>
                  <a:pt x="7089631" y="3898097"/>
                </a:moveTo>
                <a:lnTo>
                  <a:pt x="7089454" y="3898249"/>
                </a:lnTo>
                <a:lnTo>
                  <a:pt x="7088589" y="3899164"/>
                </a:lnTo>
                <a:lnTo>
                  <a:pt x="7090865" y="3898163"/>
                </a:lnTo>
                <a:close/>
                <a:moveTo>
                  <a:pt x="1701957" y="3893282"/>
                </a:moveTo>
                <a:lnTo>
                  <a:pt x="1701802" y="3893438"/>
                </a:lnTo>
                <a:lnTo>
                  <a:pt x="1702580" y="3893282"/>
                </a:lnTo>
                <a:close/>
                <a:moveTo>
                  <a:pt x="7224827" y="3892845"/>
                </a:moveTo>
                <a:lnTo>
                  <a:pt x="7224375" y="3893092"/>
                </a:lnTo>
                <a:lnTo>
                  <a:pt x="7224565" y="3893572"/>
                </a:lnTo>
                <a:lnTo>
                  <a:pt x="7225377" y="3893661"/>
                </a:lnTo>
                <a:close/>
                <a:moveTo>
                  <a:pt x="7358916" y="3891178"/>
                </a:moveTo>
                <a:lnTo>
                  <a:pt x="7359987" y="3897939"/>
                </a:lnTo>
                <a:lnTo>
                  <a:pt x="7360347" y="3898164"/>
                </a:lnTo>
                <a:lnTo>
                  <a:pt x="7361109" y="3898164"/>
                </a:lnTo>
                <a:close/>
                <a:moveTo>
                  <a:pt x="1772524" y="3881178"/>
                </a:moveTo>
                <a:lnTo>
                  <a:pt x="1769618" y="3883880"/>
                </a:lnTo>
                <a:lnTo>
                  <a:pt x="1770420" y="3883709"/>
                </a:lnTo>
                <a:close/>
                <a:moveTo>
                  <a:pt x="7398470" y="3879844"/>
                </a:moveTo>
                <a:lnTo>
                  <a:pt x="7398050" y="3880084"/>
                </a:lnTo>
                <a:lnTo>
                  <a:pt x="7398050" y="3888324"/>
                </a:lnTo>
                <a:lnTo>
                  <a:pt x="7397125" y="3888841"/>
                </a:lnTo>
                <a:lnTo>
                  <a:pt x="7398050" y="3888782"/>
                </a:lnTo>
                <a:lnTo>
                  <a:pt x="7398050" y="3897799"/>
                </a:lnTo>
                <a:lnTo>
                  <a:pt x="7398947" y="3897304"/>
                </a:lnTo>
                <a:lnTo>
                  <a:pt x="7398470" y="3897146"/>
                </a:lnTo>
                <a:cubicBezTo>
                  <a:pt x="7398470" y="3892423"/>
                  <a:pt x="7398470" y="3892423"/>
                  <a:pt x="7398470" y="3887701"/>
                </a:cubicBezTo>
                <a:close/>
                <a:moveTo>
                  <a:pt x="1398190" y="3872009"/>
                </a:moveTo>
                <a:lnTo>
                  <a:pt x="1403569" y="3878437"/>
                </a:lnTo>
                <a:lnTo>
                  <a:pt x="1410515" y="3880651"/>
                </a:lnTo>
                <a:lnTo>
                  <a:pt x="1411016" y="3880607"/>
                </a:lnTo>
                <a:close/>
                <a:moveTo>
                  <a:pt x="7211823" y="3871680"/>
                </a:moveTo>
                <a:lnTo>
                  <a:pt x="7211062" y="3878716"/>
                </a:lnTo>
                <a:lnTo>
                  <a:pt x="7212999" y="3874044"/>
                </a:lnTo>
                <a:close/>
                <a:moveTo>
                  <a:pt x="1742570" y="3870759"/>
                </a:moveTo>
                <a:lnTo>
                  <a:pt x="1742191" y="3871316"/>
                </a:lnTo>
                <a:lnTo>
                  <a:pt x="1743681" y="3875206"/>
                </a:lnTo>
                <a:close/>
                <a:moveTo>
                  <a:pt x="7453557" y="3860653"/>
                </a:moveTo>
                <a:lnTo>
                  <a:pt x="7449994" y="3864302"/>
                </a:lnTo>
                <a:lnTo>
                  <a:pt x="7449332" y="3877618"/>
                </a:lnTo>
                <a:close/>
                <a:moveTo>
                  <a:pt x="7422073" y="3859537"/>
                </a:moveTo>
                <a:lnTo>
                  <a:pt x="7421561" y="3861070"/>
                </a:lnTo>
                <a:lnTo>
                  <a:pt x="7422023" y="3860638"/>
                </a:lnTo>
                <a:lnTo>
                  <a:pt x="7427013" y="3860638"/>
                </a:lnTo>
                <a:lnTo>
                  <a:pt x="7426973" y="3859933"/>
                </a:lnTo>
                <a:lnTo>
                  <a:pt x="7422224" y="3859933"/>
                </a:lnTo>
                <a:close/>
                <a:moveTo>
                  <a:pt x="1529555" y="3859173"/>
                </a:moveTo>
                <a:lnTo>
                  <a:pt x="1528395" y="3859221"/>
                </a:lnTo>
                <a:lnTo>
                  <a:pt x="1527779" y="3859839"/>
                </a:lnTo>
                <a:lnTo>
                  <a:pt x="1527852" y="3859839"/>
                </a:lnTo>
                <a:close/>
                <a:moveTo>
                  <a:pt x="1522333" y="3859110"/>
                </a:moveTo>
                <a:lnTo>
                  <a:pt x="1521746" y="3859839"/>
                </a:lnTo>
                <a:lnTo>
                  <a:pt x="1522744" y="3859839"/>
                </a:lnTo>
                <a:close/>
                <a:moveTo>
                  <a:pt x="1401321" y="3851681"/>
                </a:moveTo>
                <a:lnTo>
                  <a:pt x="1402090" y="3853846"/>
                </a:lnTo>
                <a:lnTo>
                  <a:pt x="1403813" y="3854161"/>
                </a:lnTo>
                <a:close/>
                <a:moveTo>
                  <a:pt x="7140385" y="3851431"/>
                </a:moveTo>
                <a:cubicBezTo>
                  <a:pt x="7137407" y="3852024"/>
                  <a:pt x="7135025" y="3854396"/>
                  <a:pt x="7132643" y="3859141"/>
                </a:cubicBezTo>
                <a:lnTo>
                  <a:pt x="7133431" y="3859533"/>
                </a:lnTo>
                <a:lnTo>
                  <a:pt x="7141301" y="3851670"/>
                </a:lnTo>
                <a:close/>
                <a:moveTo>
                  <a:pt x="1559994" y="3849718"/>
                </a:moveTo>
                <a:lnTo>
                  <a:pt x="1560209" y="3850648"/>
                </a:lnTo>
                <a:lnTo>
                  <a:pt x="1560917" y="3850648"/>
                </a:lnTo>
                <a:lnTo>
                  <a:pt x="1560692" y="3850536"/>
                </a:lnTo>
                <a:close/>
                <a:moveTo>
                  <a:pt x="7346200" y="3826494"/>
                </a:moveTo>
                <a:lnTo>
                  <a:pt x="7340119" y="3830797"/>
                </a:lnTo>
                <a:lnTo>
                  <a:pt x="7346288" y="3831665"/>
                </a:lnTo>
                <a:lnTo>
                  <a:pt x="7346200" y="3831306"/>
                </a:lnTo>
                <a:cubicBezTo>
                  <a:pt x="7346200" y="3826494"/>
                  <a:pt x="7346200" y="3826494"/>
                  <a:pt x="7346200" y="3826494"/>
                </a:cubicBezTo>
                <a:close/>
                <a:moveTo>
                  <a:pt x="7193680" y="3824487"/>
                </a:moveTo>
                <a:lnTo>
                  <a:pt x="7185423" y="3830869"/>
                </a:lnTo>
                <a:lnTo>
                  <a:pt x="7185611" y="3830921"/>
                </a:lnTo>
                <a:cubicBezTo>
                  <a:pt x="7187943" y="3833294"/>
                  <a:pt x="7190273" y="3830921"/>
                  <a:pt x="7192604" y="3826768"/>
                </a:cubicBezTo>
                <a:close/>
                <a:moveTo>
                  <a:pt x="1118841" y="3821724"/>
                </a:moveTo>
                <a:lnTo>
                  <a:pt x="1118260" y="3822074"/>
                </a:lnTo>
                <a:lnTo>
                  <a:pt x="1119471" y="3822355"/>
                </a:lnTo>
                <a:close/>
                <a:moveTo>
                  <a:pt x="1244855" y="3820671"/>
                </a:moveTo>
                <a:lnTo>
                  <a:pt x="1241759" y="3821480"/>
                </a:lnTo>
                <a:lnTo>
                  <a:pt x="1241494" y="3821164"/>
                </a:lnTo>
                <a:lnTo>
                  <a:pt x="1237937" y="3821164"/>
                </a:lnTo>
                <a:lnTo>
                  <a:pt x="1237339" y="3821710"/>
                </a:lnTo>
                <a:lnTo>
                  <a:pt x="1239307" y="3822664"/>
                </a:lnTo>
                <a:lnTo>
                  <a:pt x="1238669" y="3822014"/>
                </a:lnTo>
                <a:cubicBezTo>
                  <a:pt x="1238669" y="3822014"/>
                  <a:pt x="1243235" y="3822014"/>
                  <a:pt x="1243235" y="3822014"/>
                </a:cubicBezTo>
                <a:close/>
                <a:moveTo>
                  <a:pt x="7143291" y="3816689"/>
                </a:moveTo>
                <a:lnTo>
                  <a:pt x="7142696" y="3820273"/>
                </a:lnTo>
                <a:lnTo>
                  <a:pt x="7143606" y="3818134"/>
                </a:lnTo>
                <a:close/>
                <a:moveTo>
                  <a:pt x="7377851" y="3816352"/>
                </a:moveTo>
                <a:lnTo>
                  <a:pt x="7377119" y="3824689"/>
                </a:lnTo>
                <a:lnTo>
                  <a:pt x="7380840" y="3829771"/>
                </a:lnTo>
                <a:close/>
                <a:moveTo>
                  <a:pt x="1646216" y="3804186"/>
                </a:moveTo>
                <a:lnTo>
                  <a:pt x="1646416" y="3807196"/>
                </a:lnTo>
                <a:lnTo>
                  <a:pt x="1648036" y="3809287"/>
                </a:lnTo>
                <a:close/>
                <a:moveTo>
                  <a:pt x="7194639" y="3803260"/>
                </a:moveTo>
                <a:lnTo>
                  <a:pt x="7195649" y="3820311"/>
                </a:lnTo>
                <a:lnTo>
                  <a:pt x="7199596" y="3811941"/>
                </a:lnTo>
                <a:cubicBezTo>
                  <a:pt x="7199596" y="3807196"/>
                  <a:pt x="7198431" y="3804824"/>
                  <a:pt x="7196683" y="3803637"/>
                </a:cubicBezTo>
                <a:close/>
                <a:moveTo>
                  <a:pt x="7128453" y="3783189"/>
                </a:moveTo>
                <a:lnTo>
                  <a:pt x="7128427" y="3783233"/>
                </a:lnTo>
                <a:lnTo>
                  <a:pt x="7128443" y="3783266"/>
                </a:lnTo>
                <a:close/>
                <a:moveTo>
                  <a:pt x="1104078" y="3780982"/>
                </a:moveTo>
                <a:lnTo>
                  <a:pt x="1104786" y="3783391"/>
                </a:lnTo>
                <a:lnTo>
                  <a:pt x="1104608" y="3781760"/>
                </a:lnTo>
                <a:close/>
                <a:moveTo>
                  <a:pt x="7389469" y="3778743"/>
                </a:moveTo>
                <a:lnTo>
                  <a:pt x="7389007" y="3783812"/>
                </a:lnTo>
                <a:lnTo>
                  <a:pt x="7390436" y="3783812"/>
                </a:lnTo>
                <a:lnTo>
                  <a:pt x="7389809" y="3783184"/>
                </a:lnTo>
                <a:close/>
                <a:moveTo>
                  <a:pt x="1630270" y="3778542"/>
                </a:moveTo>
                <a:lnTo>
                  <a:pt x="1629294" y="3787519"/>
                </a:lnTo>
                <a:lnTo>
                  <a:pt x="1631562" y="3785601"/>
                </a:lnTo>
                <a:close/>
                <a:moveTo>
                  <a:pt x="961554" y="3778240"/>
                </a:moveTo>
                <a:lnTo>
                  <a:pt x="964141" y="3779914"/>
                </a:lnTo>
                <a:lnTo>
                  <a:pt x="965433" y="3780321"/>
                </a:lnTo>
                <a:lnTo>
                  <a:pt x="963698" y="3778382"/>
                </a:lnTo>
                <a:lnTo>
                  <a:pt x="963682" y="3778301"/>
                </a:lnTo>
                <a:lnTo>
                  <a:pt x="963491" y="3778727"/>
                </a:lnTo>
                <a:close/>
                <a:moveTo>
                  <a:pt x="1213897" y="3776237"/>
                </a:moveTo>
                <a:lnTo>
                  <a:pt x="1213897" y="3784721"/>
                </a:lnTo>
                <a:lnTo>
                  <a:pt x="1213365" y="3784721"/>
                </a:lnTo>
                <a:lnTo>
                  <a:pt x="1219324" y="3796215"/>
                </a:lnTo>
                <a:lnTo>
                  <a:pt x="1223698" y="3802078"/>
                </a:lnTo>
                <a:lnTo>
                  <a:pt x="1214696" y="3784089"/>
                </a:lnTo>
                <a:lnTo>
                  <a:pt x="1214696" y="3779501"/>
                </a:lnTo>
                <a:close/>
                <a:moveTo>
                  <a:pt x="7211371" y="3769145"/>
                </a:moveTo>
                <a:lnTo>
                  <a:pt x="7212559" y="3770917"/>
                </a:lnTo>
                <a:lnTo>
                  <a:pt x="7212417" y="3769829"/>
                </a:lnTo>
                <a:close/>
                <a:moveTo>
                  <a:pt x="940943" y="3752446"/>
                </a:moveTo>
                <a:lnTo>
                  <a:pt x="942705" y="3754901"/>
                </a:lnTo>
                <a:lnTo>
                  <a:pt x="944106" y="3755719"/>
                </a:lnTo>
                <a:lnTo>
                  <a:pt x="944565" y="3757098"/>
                </a:lnTo>
                <a:lnTo>
                  <a:pt x="944565" y="3754906"/>
                </a:lnTo>
                <a:close/>
                <a:moveTo>
                  <a:pt x="7417783" y="3750957"/>
                </a:moveTo>
                <a:lnTo>
                  <a:pt x="7421708" y="3755238"/>
                </a:lnTo>
                <a:lnTo>
                  <a:pt x="7421708" y="3751156"/>
                </a:lnTo>
                <a:close/>
                <a:moveTo>
                  <a:pt x="1456728" y="3750628"/>
                </a:moveTo>
                <a:lnTo>
                  <a:pt x="1456640" y="3750795"/>
                </a:lnTo>
                <a:lnTo>
                  <a:pt x="1457641" y="3751297"/>
                </a:lnTo>
                <a:close/>
                <a:moveTo>
                  <a:pt x="7231212" y="3736772"/>
                </a:moveTo>
                <a:lnTo>
                  <a:pt x="7231463" y="3737277"/>
                </a:lnTo>
                <a:lnTo>
                  <a:pt x="7232029" y="3736772"/>
                </a:lnTo>
                <a:close/>
                <a:moveTo>
                  <a:pt x="7484624" y="3733044"/>
                </a:moveTo>
                <a:lnTo>
                  <a:pt x="7484186" y="3735704"/>
                </a:lnTo>
                <a:lnTo>
                  <a:pt x="7484624" y="3735568"/>
                </a:lnTo>
                <a:close/>
                <a:moveTo>
                  <a:pt x="7488398" y="3707846"/>
                </a:moveTo>
                <a:lnTo>
                  <a:pt x="7485883" y="3710009"/>
                </a:lnTo>
                <a:lnTo>
                  <a:pt x="7487953" y="3708801"/>
                </a:lnTo>
                <a:lnTo>
                  <a:pt x="7487953" y="3711414"/>
                </a:lnTo>
                <a:lnTo>
                  <a:pt x="7489287" y="3708801"/>
                </a:lnTo>
                <a:lnTo>
                  <a:pt x="7492773" y="3708801"/>
                </a:lnTo>
                <a:lnTo>
                  <a:pt x="7492773" y="3707846"/>
                </a:lnTo>
                <a:close/>
                <a:moveTo>
                  <a:pt x="883287" y="3707739"/>
                </a:moveTo>
                <a:lnTo>
                  <a:pt x="882529" y="3708343"/>
                </a:lnTo>
                <a:lnTo>
                  <a:pt x="887048" y="3717339"/>
                </a:lnTo>
                <a:lnTo>
                  <a:pt x="887048" y="3717567"/>
                </a:lnTo>
                <a:lnTo>
                  <a:pt x="888251" y="3717265"/>
                </a:lnTo>
                <a:lnTo>
                  <a:pt x="887783" y="3716794"/>
                </a:lnTo>
                <a:close/>
                <a:moveTo>
                  <a:pt x="1014202" y="3702159"/>
                </a:moveTo>
                <a:lnTo>
                  <a:pt x="1014044" y="3702190"/>
                </a:lnTo>
                <a:lnTo>
                  <a:pt x="1014267" y="3702971"/>
                </a:lnTo>
                <a:close/>
                <a:moveTo>
                  <a:pt x="7442541" y="3701226"/>
                </a:moveTo>
                <a:lnTo>
                  <a:pt x="7442683" y="3702355"/>
                </a:lnTo>
                <a:cubicBezTo>
                  <a:pt x="7443718" y="3705306"/>
                  <a:pt x="7445197" y="3707077"/>
                  <a:pt x="7446971" y="3708258"/>
                </a:cubicBezTo>
                <a:lnTo>
                  <a:pt x="7447201" y="3708341"/>
                </a:lnTo>
                <a:lnTo>
                  <a:pt x="7444475" y="3704548"/>
                </a:lnTo>
                <a:close/>
                <a:moveTo>
                  <a:pt x="7350767" y="3687717"/>
                </a:moveTo>
                <a:lnTo>
                  <a:pt x="7350767" y="3689180"/>
                </a:lnTo>
                <a:lnTo>
                  <a:pt x="7350947" y="3688999"/>
                </a:lnTo>
                <a:close/>
                <a:moveTo>
                  <a:pt x="892042" y="3683994"/>
                </a:moveTo>
                <a:lnTo>
                  <a:pt x="891343" y="3684997"/>
                </a:lnTo>
                <a:lnTo>
                  <a:pt x="890859" y="3692112"/>
                </a:lnTo>
                <a:lnTo>
                  <a:pt x="892399" y="3684053"/>
                </a:lnTo>
                <a:close/>
                <a:moveTo>
                  <a:pt x="7201267" y="3668509"/>
                </a:moveTo>
                <a:lnTo>
                  <a:pt x="7200545" y="3668902"/>
                </a:lnTo>
                <a:lnTo>
                  <a:pt x="7201043" y="3671425"/>
                </a:lnTo>
                <a:close/>
                <a:moveTo>
                  <a:pt x="999425" y="3667057"/>
                </a:moveTo>
                <a:lnTo>
                  <a:pt x="999668" y="3667865"/>
                </a:lnTo>
                <a:lnTo>
                  <a:pt x="1000224" y="3667742"/>
                </a:lnTo>
                <a:close/>
                <a:moveTo>
                  <a:pt x="974167" y="3665790"/>
                </a:moveTo>
                <a:lnTo>
                  <a:pt x="975273" y="3671074"/>
                </a:lnTo>
                <a:lnTo>
                  <a:pt x="975488" y="3670789"/>
                </a:lnTo>
                <a:close/>
                <a:moveTo>
                  <a:pt x="973361" y="3656561"/>
                </a:moveTo>
                <a:lnTo>
                  <a:pt x="967407" y="3664848"/>
                </a:lnTo>
                <a:lnTo>
                  <a:pt x="973918" y="3664848"/>
                </a:lnTo>
                <a:lnTo>
                  <a:pt x="973538" y="3663413"/>
                </a:lnTo>
                <a:close/>
                <a:moveTo>
                  <a:pt x="7462917" y="3655612"/>
                </a:moveTo>
                <a:lnTo>
                  <a:pt x="7464535" y="3656249"/>
                </a:lnTo>
                <a:lnTo>
                  <a:pt x="7464535" y="3658499"/>
                </a:lnTo>
                <a:lnTo>
                  <a:pt x="7465248" y="3656006"/>
                </a:lnTo>
                <a:close/>
                <a:moveTo>
                  <a:pt x="936410" y="3648847"/>
                </a:moveTo>
                <a:lnTo>
                  <a:pt x="935699" y="3653172"/>
                </a:lnTo>
                <a:lnTo>
                  <a:pt x="936981" y="3651799"/>
                </a:lnTo>
                <a:close/>
                <a:moveTo>
                  <a:pt x="972624" y="3646877"/>
                </a:moveTo>
                <a:lnTo>
                  <a:pt x="973354" y="3656303"/>
                </a:lnTo>
                <a:lnTo>
                  <a:pt x="973128" y="3647548"/>
                </a:lnTo>
                <a:close/>
                <a:moveTo>
                  <a:pt x="7438577" y="3643067"/>
                </a:moveTo>
                <a:lnTo>
                  <a:pt x="7436675" y="3645869"/>
                </a:lnTo>
                <a:lnTo>
                  <a:pt x="7435269" y="3645755"/>
                </a:lnTo>
                <a:lnTo>
                  <a:pt x="7436009" y="3646506"/>
                </a:lnTo>
                <a:lnTo>
                  <a:pt x="7436009" y="3649413"/>
                </a:lnTo>
                <a:lnTo>
                  <a:pt x="7437435" y="3648634"/>
                </a:lnTo>
                <a:lnTo>
                  <a:pt x="7437435" y="3646536"/>
                </a:lnTo>
                <a:close/>
                <a:moveTo>
                  <a:pt x="7231979" y="3641914"/>
                </a:moveTo>
                <a:lnTo>
                  <a:pt x="7231979" y="3642503"/>
                </a:lnTo>
                <a:lnTo>
                  <a:pt x="7232291" y="3641958"/>
                </a:lnTo>
                <a:close/>
                <a:moveTo>
                  <a:pt x="7328125" y="3641071"/>
                </a:moveTo>
                <a:lnTo>
                  <a:pt x="7327067" y="3641580"/>
                </a:lnTo>
                <a:lnTo>
                  <a:pt x="7326794" y="3641785"/>
                </a:lnTo>
                <a:lnTo>
                  <a:pt x="7327510" y="3641605"/>
                </a:lnTo>
                <a:lnTo>
                  <a:pt x="7328125" y="3643454"/>
                </a:lnTo>
                <a:close/>
                <a:moveTo>
                  <a:pt x="7320595" y="3626626"/>
                </a:moveTo>
                <a:lnTo>
                  <a:pt x="7317881" y="3631431"/>
                </a:lnTo>
                <a:lnTo>
                  <a:pt x="7315833" y="3631341"/>
                </a:lnTo>
                <a:lnTo>
                  <a:pt x="7317388" y="3632484"/>
                </a:lnTo>
                <a:lnTo>
                  <a:pt x="7321479" y="3632484"/>
                </a:lnTo>
                <a:lnTo>
                  <a:pt x="7321977" y="3632135"/>
                </a:lnTo>
                <a:lnTo>
                  <a:pt x="7318841" y="3632135"/>
                </a:lnTo>
                <a:close/>
                <a:moveTo>
                  <a:pt x="919413" y="3617699"/>
                </a:moveTo>
                <a:lnTo>
                  <a:pt x="919998" y="3618954"/>
                </a:lnTo>
                <a:lnTo>
                  <a:pt x="924800" y="3617994"/>
                </a:lnTo>
                <a:lnTo>
                  <a:pt x="924936" y="3617929"/>
                </a:lnTo>
                <a:close/>
                <a:moveTo>
                  <a:pt x="7438027" y="3616569"/>
                </a:moveTo>
                <a:lnTo>
                  <a:pt x="7436675" y="3617400"/>
                </a:lnTo>
                <a:lnTo>
                  <a:pt x="7439723" y="3623016"/>
                </a:lnTo>
                <a:close/>
                <a:moveTo>
                  <a:pt x="7251259" y="3604303"/>
                </a:moveTo>
                <a:lnTo>
                  <a:pt x="7248499" y="3604464"/>
                </a:lnTo>
                <a:lnTo>
                  <a:pt x="7250359" y="3606214"/>
                </a:lnTo>
                <a:close/>
                <a:moveTo>
                  <a:pt x="7227695" y="3593497"/>
                </a:moveTo>
                <a:lnTo>
                  <a:pt x="7227131" y="3593686"/>
                </a:lnTo>
                <a:lnTo>
                  <a:pt x="7232211" y="3593686"/>
                </a:lnTo>
                <a:lnTo>
                  <a:pt x="7231829" y="3593497"/>
                </a:lnTo>
                <a:close/>
                <a:moveTo>
                  <a:pt x="7496171" y="3588931"/>
                </a:moveTo>
                <a:lnTo>
                  <a:pt x="7494781" y="3589650"/>
                </a:lnTo>
                <a:lnTo>
                  <a:pt x="7502205" y="3589650"/>
                </a:lnTo>
                <a:lnTo>
                  <a:pt x="7502409" y="3589233"/>
                </a:lnTo>
                <a:lnTo>
                  <a:pt x="7503018" y="3588931"/>
                </a:lnTo>
                <a:close/>
                <a:moveTo>
                  <a:pt x="882553" y="3586594"/>
                </a:moveTo>
                <a:lnTo>
                  <a:pt x="882553" y="3589113"/>
                </a:lnTo>
                <a:lnTo>
                  <a:pt x="885116" y="3593322"/>
                </a:lnTo>
                <a:close/>
                <a:moveTo>
                  <a:pt x="925737" y="3579856"/>
                </a:moveTo>
                <a:lnTo>
                  <a:pt x="924800" y="3584747"/>
                </a:lnTo>
                <a:lnTo>
                  <a:pt x="925540" y="3584787"/>
                </a:lnTo>
                <a:close/>
                <a:moveTo>
                  <a:pt x="7393959" y="3579242"/>
                </a:moveTo>
                <a:lnTo>
                  <a:pt x="7393654" y="3579840"/>
                </a:lnTo>
                <a:cubicBezTo>
                  <a:pt x="7393654" y="3584535"/>
                  <a:pt x="7393654" y="3586882"/>
                  <a:pt x="7394253" y="3588057"/>
                </a:cubicBezTo>
                <a:lnTo>
                  <a:pt x="7396201" y="3588602"/>
                </a:lnTo>
                <a:close/>
                <a:moveTo>
                  <a:pt x="7431871" y="3577709"/>
                </a:moveTo>
                <a:lnTo>
                  <a:pt x="7431061" y="3580155"/>
                </a:lnTo>
                <a:lnTo>
                  <a:pt x="7431061" y="3583136"/>
                </a:lnTo>
                <a:lnTo>
                  <a:pt x="7431245" y="3583603"/>
                </a:lnTo>
                <a:lnTo>
                  <a:pt x="7432727" y="3584357"/>
                </a:lnTo>
                <a:lnTo>
                  <a:pt x="7432727" y="3579719"/>
                </a:lnTo>
                <a:lnTo>
                  <a:pt x="7433493" y="3578941"/>
                </a:lnTo>
                <a:lnTo>
                  <a:pt x="7432013" y="3578941"/>
                </a:lnTo>
                <a:close/>
                <a:moveTo>
                  <a:pt x="7307996" y="3555891"/>
                </a:moveTo>
                <a:lnTo>
                  <a:pt x="7307739" y="3571455"/>
                </a:lnTo>
                <a:lnTo>
                  <a:pt x="7308445" y="3570041"/>
                </a:lnTo>
                <a:close/>
                <a:moveTo>
                  <a:pt x="7421871" y="3555815"/>
                </a:moveTo>
                <a:lnTo>
                  <a:pt x="7421871" y="3555852"/>
                </a:lnTo>
                <a:lnTo>
                  <a:pt x="7421881" y="3555873"/>
                </a:lnTo>
                <a:lnTo>
                  <a:pt x="7422024" y="3555965"/>
                </a:lnTo>
                <a:lnTo>
                  <a:pt x="7422024" y="3556165"/>
                </a:lnTo>
                <a:lnTo>
                  <a:pt x="7422024" y="3560131"/>
                </a:lnTo>
                <a:lnTo>
                  <a:pt x="7422217" y="3560620"/>
                </a:lnTo>
                <a:lnTo>
                  <a:pt x="7423023" y="3560123"/>
                </a:lnTo>
                <a:lnTo>
                  <a:pt x="7423023" y="3556657"/>
                </a:lnTo>
                <a:close/>
                <a:moveTo>
                  <a:pt x="7391125" y="3550279"/>
                </a:moveTo>
                <a:lnTo>
                  <a:pt x="7390932" y="3550410"/>
                </a:lnTo>
                <a:lnTo>
                  <a:pt x="7391737" y="3551743"/>
                </a:lnTo>
                <a:close/>
                <a:moveTo>
                  <a:pt x="7522852" y="3542037"/>
                </a:moveTo>
                <a:lnTo>
                  <a:pt x="7521917" y="3542360"/>
                </a:lnTo>
                <a:lnTo>
                  <a:pt x="7521917" y="3545593"/>
                </a:lnTo>
                <a:lnTo>
                  <a:pt x="7524691" y="3542804"/>
                </a:lnTo>
                <a:close/>
                <a:moveTo>
                  <a:pt x="7503133" y="3541157"/>
                </a:moveTo>
                <a:lnTo>
                  <a:pt x="7502937" y="3541781"/>
                </a:lnTo>
                <a:lnTo>
                  <a:pt x="7502757" y="3541781"/>
                </a:lnTo>
                <a:lnTo>
                  <a:pt x="7503025" y="3542382"/>
                </a:lnTo>
                <a:close/>
                <a:moveTo>
                  <a:pt x="7293413" y="3540797"/>
                </a:moveTo>
                <a:lnTo>
                  <a:pt x="7289388" y="3561279"/>
                </a:lnTo>
                <a:lnTo>
                  <a:pt x="7289501" y="3561102"/>
                </a:lnTo>
                <a:lnTo>
                  <a:pt x="7293435" y="3540934"/>
                </a:lnTo>
                <a:lnTo>
                  <a:pt x="7293413" y="3540982"/>
                </a:lnTo>
                <a:close/>
                <a:moveTo>
                  <a:pt x="867208" y="3530900"/>
                </a:moveTo>
                <a:lnTo>
                  <a:pt x="867422" y="3531742"/>
                </a:lnTo>
                <a:lnTo>
                  <a:pt x="867675" y="3535706"/>
                </a:lnTo>
                <a:lnTo>
                  <a:pt x="868372" y="3532940"/>
                </a:lnTo>
                <a:close/>
                <a:moveTo>
                  <a:pt x="7412661" y="3530208"/>
                </a:moveTo>
                <a:lnTo>
                  <a:pt x="7412857" y="3532492"/>
                </a:lnTo>
                <a:lnTo>
                  <a:pt x="7412337" y="3534278"/>
                </a:lnTo>
                <a:lnTo>
                  <a:pt x="7413533" y="3532837"/>
                </a:lnTo>
                <a:close/>
                <a:moveTo>
                  <a:pt x="868401" y="3530052"/>
                </a:moveTo>
                <a:lnTo>
                  <a:pt x="868401" y="3532824"/>
                </a:lnTo>
                <a:lnTo>
                  <a:pt x="868669" y="3531761"/>
                </a:lnTo>
                <a:lnTo>
                  <a:pt x="868669" y="3531138"/>
                </a:lnTo>
                <a:close/>
                <a:moveTo>
                  <a:pt x="7471655" y="3524991"/>
                </a:moveTo>
                <a:lnTo>
                  <a:pt x="7464583" y="3546124"/>
                </a:lnTo>
                <a:lnTo>
                  <a:pt x="7464831" y="3546041"/>
                </a:lnTo>
                <a:lnTo>
                  <a:pt x="7474217" y="3527360"/>
                </a:lnTo>
                <a:close/>
                <a:moveTo>
                  <a:pt x="919513" y="3520263"/>
                </a:moveTo>
                <a:lnTo>
                  <a:pt x="919513" y="3521578"/>
                </a:lnTo>
                <a:lnTo>
                  <a:pt x="920423" y="3522002"/>
                </a:lnTo>
                <a:lnTo>
                  <a:pt x="921011" y="3522002"/>
                </a:lnTo>
                <a:lnTo>
                  <a:pt x="921011" y="3520850"/>
                </a:lnTo>
                <a:close/>
                <a:moveTo>
                  <a:pt x="7519290" y="3505963"/>
                </a:moveTo>
                <a:lnTo>
                  <a:pt x="7519175" y="3506421"/>
                </a:lnTo>
                <a:lnTo>
                  <a:pt x="7519182" y="3506418"/>
                </a:lnTo>
                <a:close/>
                <a:moveTo>
                  <a:pt x="935106" y="3502564"/>
                </a:moveTo>
                <a:lnTo>
                  <a:pt x="937796" y="3510899"/>
                </a:lnTo>
                <a:lnTo>
                  <a:pt x="939658" y="3508850"/>
                </a:lnTo>
                <a:close/>
                <a:moveTo>
                  <a:pt x="7297684" y="3500532"/>
                </a:moveTo>
                <a:lnTo>
                  <a:pt x="7298083" y="3503324"/>
                </a:lnTo>
                <a:lnTo>
                  <a:pt x="7298157" y="3502994"/>
                </a:lnTo>
                <a:close/>
                <a:moveTo>
                  <a:pt x="887036" y="3488884"/>
                </a:moveTo>
                <a:lnTo>
                  <a:pt x="886573" y="3489858"/>
                </a:lnTo>
                <a:lnTo>
                  <a:pt x="886648" y="3489803"/>
                </a:lnTo>
                <a:lnTo>
                  <a:pt x="888808" y="3490149"/>
                </a:lnTo>
                <a:lnTo>
                  <a:pt x="887662" y="3488884"/>
                </a:lnTo>
                <a:close/>
                <a:moveTo>
                  <a:pt x="876823" y="3480734"/>
                </a:moveTo>
                <a:lnTo>
                  <a:pt x="874087" y="3481770"/>
                </a:lnTo>
                <a:lnTo>
                  <a:pt x="882387" y="3483953"/>
                </a:lnTo>
                <a:lnTo>
                  <a:pt x="883911" y="3485558"/>
                </a:lnTo>
                <a:lnTo>
                  <a:pt x="884414" y="3483607"/>
                </a:lnTo>
                <a:close/>
                <a:moveTo>
                  <a:pt x="7524837" y="3480642"/>
                </a:moveTo>
                <a:lnTo>
                  <a:pt x="7524713" y="3480765"/>
                </a:lnTo>
                <a:lnTo>
                  <a:pt x="7521572" y="3496420"/>
                </a:lnTo>
                <a:lnTo>
                  <a:pt x="7522190" y="3493832"/>
                </a:lnTo>
                <a:close/>
                <a:moveTo>
                  <a:pt x="7469862" y="3477662"/>
                </a:moveTo>
                <a:lnTo>
                  <a:pt x="7468507" y="3478728"/>
                </a:lnTo>
                <a:lnTo>
                  <a:pt x="7469115" y="3479761"/>
                </a:lnTo>
                <a:close/>
                <a:moveTo>
                  <a:pt x="7541022" y="3474923"/>
                </a:moveTo>
                <a:lnTo>
                  <a:pt x="7539603" y="3475838"/>
                </a:lnTo>
                <a:lnTo>
                  <a:pt x="7539897" y="3475822"/>
                </a:lnTo>
                <a:lnTo>
                  <a:pt x="7535361" y="3532074"/>
                </a:lnTo>
                <a:lnTo>
                  <a:pt x="7535901" y="3531532"/>
                </a:lnTo>
                <a:cubicBezTo>
                  <a:pt x="7535901" y="3531532"/>
                  <a:pt x="7535901" y="3526844"/>
                  <a:pt x="7535901" y="3526844"/>
                </a:cubicBezTo>
                <a:lnTo>
                  <a:pt x="7536691" y="3523669"/>
                </a:lnTo>
                <a:lnTo>
                  <a:pt x="7540753" y="3475720"/>
                </a:lnTo>
                <a:close/>
                <a:moveTo>
                  <a:pt x="905028" y="3470288"/>
                </a:moveTo>
                <a:lnTo>
                  <a:pt x="905028" y="3471057"/>
                </a:lnTo>
                <a:lnTo>
                  <a:pt x="915017" y="3471057"/>
                </a:lnTo>
                <a:lnTo>
                  <a:pt x="915325" y="3471863"/>
                </a:lnTo>
                <a:lnTo>
                  <a:pt x="915325" y="3470679"/>
                </a:lnTo>
                <a:lnTo>
                  <a:pt x="914732" y="3470392"/>
                </a:lnTo>
                <a:lnTo>
                  <a:pt x="905695" y="3470392"/>
                </a:lnTo>
                <a:close/>
                <a:moveTo>
                  <a:pt x="917017" y="3467795"/>
                </a:moveTo>
                <a:lnTo>
                  <a:pt x="918995" y="3469410"/>
                </a:lnTo>
                <a:lnTo>
                  <a:pt x="919936" y="3469828"/>
                </a:lnTo>
                <a:cubicBezTo>
                  <a:pt x="919936" y="3469828"/>
                  <a:pt x="924546" y="3469828"/>
                  <a:pt x="924546" y="3474591"/>
                </a:cubicBezTo>
                <a:lnTo>
                  <a:pt x="925672" y="3476919"/>
                </a:lnTo>
                <a:lnTo>
                  <a:pt x="925672" y="3475402"/>
                </a:lnTo>
                <a:lnTo>
                  <a:pt x="925242" y="3474553"/>
                </a:lnTo>
                <a:cubicBezTo>
                  <a:pt x="920423" y="3474553"/>
                  <a:pt x="920423" y="3469809"/>
                  <a:pt x="920423" y="3469809"/>
                </a:cubicBezTo>
                <a:close/>
                <a:moveTo>
                  <a:pt x="7383829" y="3463154"/>
                </a:moveTo>
                <a:lnTo>
                  <a:pt x="7383901" y="3463209"/>
                </a:lnTo>
                <a:lnTo>
                  <a:pt x="7383878" y="3463160"/>
                </a:lnTo>
                <a:close/>
                <a:moveTo>
                  <a:pt x="7521107" y="3456432"/>
                </a:moveTo>
                <a:lnTo>
                  <a:pt x="7520615" y="3456505"/>
                </a:lnTo>
                <a:lnTo>
                  <a:pt x="7521059" y="3456590"/>
                </a:lnTo>
                <a:lnTo>
                  <a:pt x="7521231" y="3456558"/>
                </a:lnTo>
                <a:close/>
                <a:moveTo>
                  <a:pt x="931204" y="3449755"/>
                </a:moveTo>
                <a:lnTo>
                  <a:pt x="933154" y="3459186"/>
                </a:lnTo>
                <a:lnTo>
                  <a:pt x="934427" y="3460022"/>
                </a:lnTo>
                <a:close/>
                <a:moveTo>
                  <a:pt x="7572083" y="3449609"/>
                </a:moveTo>
                <a:lnTo>
                  <a:pt x="7572481" y="3450412"/>
                </a:lnTo>
                <a:lnTo>
                  <a:pt x="7572643" y="3450098"/>
                </a:lnTo>
                <a:close/>
                <a:moveTo>
                  <a:pt x="7535137" y="3446927"/>
                </a:moveTo>
                <a:lnTo>
                  <a:pt x="7534941" y="3448116"/>
                </a:lnTo>
                <a:lnTo>
                  <a:pt x="7535353" y="3447770"/>
                </a:lnTo>
                <a:close/>
                <a:moveTo>
                  <a:pt x="882158" y="3442030"/>
                </a:moveTo>
                <a:lnTo>
                  <a:pt x="882053" y="3442361"/>
                </a:lnTo>
                <a:lnTo>
                  <a:pt x="881552" y="3442439"/>
                </a:lnTo>
                <a:lnTo>
                  <a:pt x="881781" y="3442588"/>
                </a:lnTo>
                <a:lnTo>
                  <a:pt x="882594" y="3443104"/>
                </a:lnTo>
                <a:close/>
                <a:moveTo>
                  <a:pt x="7543085" y="3441635"/>
                </a:moveTo>
                <a:lnTo>
                  <a:pt x="7545277" y="3442362"/>
                </a:lnTo>
                <a:lnTo>
                  <a:pt x="7544891" y="3441635"/>
                </a:lnTo>
                <a:close/>
                <a:moveTo>
                  <a:pt x="7540345" y="3441635"/>
                </a:moveTo>
                <a:lnTo>
                  <a:pt x="7540551" y="3442866"/>
                </a:lnTo>
                <a:lnTo>
                  <a:pt x="7541168" y="3441635"/>
                </a:lnTo>
                <a:close/>
                <a:moveTo>
                  <a:pt x="7554881" y="3441607"/>
                </a:moveTo>
                <a:lnTo>
                  <a:pt x="7554881" y="3441635"/>
                </a:lnTo>
                <a:lnTo>
                  <a:pt x="7554881" y="3442296"/>
                </a:lnTo>
                <a:lnTo>
                  <a:pt x="7555935" y="3441738"/>
                </a:lnTo>
                <a:close/>
                <a:moveTo>
                  <a:pt x="7540451" y="3436396"/>
                </a:moveTo>
                <a:lnTo>
                  <a:pt x="7537926" y="3436625"/>
                </a:lnTo>
                <a:lnTo>
                  <a:pt x="7539991" y="3440742"/>
                </a:lnTo>
                <a:close/>
                <a:moveTo>
                  <a:pt x="7397323" y="3425676"/>
                </a:moveTo>
                <a:lnTo>
                  <a:pt x="7395539" y="3428724"/>
                </a:lnTo>
                <a:lnTo>
                  <a:pt x="7398094" y="3428376"/>
                </a:lnTo>
                <a:close/>
                <a:moveTo>
                  <a:pt x="7347281" y="3418145"/>
                </a:moveTo>
                <a:lnTo>
                  <a:pt x="7347281" y="3418659"/>
                </a:lnTo>
                <a:lnTo>
                  <a:pt x="7348196" y="3418430"/>
                </a:lnTo>
                <a:close/>
                <a:moveTo>
                  <a:pt x="7534362" y="3403826"/>
                </a:moveTo>
                <a:lnTo>
                  <a:pt x="7530733" y="3422295"/>
                </a:lnTo>
                <a:lnTo>
                  <a:pt x="7531793" y="3424406"/>
                </a:lnTo>
                <a:close/>
                <a:moveTo>
                  <a:pt x="7454878" y="3396913"/>
                </a:moveTo>
                <a:lnTo>
                  <a:pt x="7453951" y="3398250"/>
                </a:lnTo>
                <a:lnTo>
                  <a:pt x="7454207" y="3399546"/>
                </a:lnTo>
                <a:lnTo>
                  <a:pt x="7454726" y="3399024"/>
                </a:lnTo>
                <a:close/>
                <a:moveTo>
                  <a:pt x="907919" y="3393639"/>
                </a:moveTo>
                <a:lnTo>
                  <a:pt x="905892" y="3394239"/>
                </a:lnTo>
                <a:lnTo>
                  <a:pt x="905734" y="3394944"/>
                </a:lnTo>
                <a:close/>
                <a:moveTo>
                  <a:pt x="921635" y="3389574"/>
                </a:moveTo>
                <a:lnTo>
                  <a:pt x="921448" y="3389629"/>
                </a:lnTo>
                <a:lnTo>
                  <a:pt x="921687" y="3390144"/>
                </a:lnTo>
                <a:close/>
                <a:moveTo>
                  <a:pt x="7503947" y="3389282"/>
                </a:moveTo>
                <a:lnTo>
                  <a:pt x="7502503" y="3392514"/>
                </a:lnTo>
                <a:lnTo>
                  <a:pt x="7501615" y="3392590"/>
                </a:lnTo>
                <a:lnTo>
                  <a:pt x="7502604" y="3394639"/>
                </a:lnTo>
                <a:close/>
                <a:moveTo>
                  <a:pt x="7452169" y="3389255"/>
                </a:moveTo>
                <a:lnTo>
                  <a:pt x="7452934" y="3393115"/>
                </a:lnTo>
                <a:lnTo>
                  <a:pt x="7453597" y="3390311"/>
                </a:lnTo>
                <a:close/>
                <a:moveTo>
                  <a:pt x="900504" y="3389116"/>
                </a:moveTo>
                <a:lnTo>
                  <a:pt x="900460" y="3389485"/>
                </a:lnTo>
                <a:lnTo>
                  <a:pt x="900733" y="3389351"/>
                </a:lnTo>
                <a:close/>
                <a:moveTo>
                  <a:pt x="7483041" y="3387764"/>
                </a:moveTo>
                <a:lnTo>
                  <a:pt x="7483957" y="3389145"/>
                </a:lnTo>
                <a:lnTo>
                  <a:pt x="7482516" y="3389145"/>
                </a:lnTo>
                <a:lnTo>
                  <a:pt x="7483116" y="3389478"/>
                </a:lnTo>
                <a:lnTo>
                  <a:pt x="7483967" y="3389907"/>
                </a:lnTo>
                <a:lnTo>
                  <a:pt x="7483957" y="3389895"/>
                </a:lnTo>
                <a:lnTo>
                  <a:pt x="7484717" y="3389508"/>
                </a:lnTo>
                <a:lnTo>
                  <a:pt x="7484169" y="3388960"/>
                </a:lnTo>
                <a:close/>
                <a:moveTo>
                  <a:pt x="7474566" y="3364694"/>
                </a:moveTo>
                <a:lnTo>
                  <a:pt x="7473653" y="3365615"/>
                </a:lnTo>
                <a:lnTo>
                  <a:pt x="7472907" y="3371065"/>
                </a:lnTo>
                <a:lnTo>
                  <a:pt x="7474437" y="3368567"/>
                </a:lnTo>
                <a:close/>
                <a:moveTo>
                  <a:pt x="905504" y="3355067"/>
                </a:moveTo>
                <a:lnTo>
                  <a:pt x="904504" y="3355600"/>
                </a:lnTo>
                <a:lnTo>
                  <a:pt x="903860" y="3360986"/>
                </a:lnTo>
                <a:close/>
                <a:moveTo>
                  <a:pt x="7502733" y="3326084"/>
                </a:moveTo>
                <a:lnTo>
                  <a:pt x="7502644" y="3328978"/>
                </a:lnTo>
                <a:lnTo>
                  <a:pt x="7503095" y="3327352"/>
                </a:lnTo>
                <a:close/>
                <a:moveTo>
                  <a:pt x="7492879" y="3313858"/>
                </a:moveTo>
                <a:lnTo>
                  <a:pt x="7492949" y="3314144"/>
                </a:lnTo>
                <a:lnTo>
                  <a:pt x="7493859" y="3314575"/>
                </a:lnTo>
                <a:close/>
                <a:moveTo>
                  <a:pt x="930261" y="3299090"/>
                </a:moveTo>
                <a:lnTo>
                  <a:pt x="925494" y="3303895"/>
                </a:lnTo>
                <a:lnTo>
                  <a:pt x="925654" y="3304635"/>
                </a:lnTo>
                <a:lnTo>
                  <a:pt x="930261" y="3309278"/>
                </a:lnTo>
                <a:close/>
                <a:moveTo>
                  <a:pt x="7481131" y="3276091"/>
                </a:moveTo>
                <a:lnTo>
                  <a:pt x="7478690" y="3280862"/>
                </a:lnTo>
                <a:lnTo>
                  <a:pt x="7478598" y="3281033"/>
                </a:lnTo>
                <a:lnTo>
                  <a:pt x="7478821" y="3280882"/>
                </a:lnTo>
                <a:lnTo>
                  <a:pt x="7480089" y="3280055"/>
                </a:lnTo>
                <a:close/>
                <a:moveTo>
                  <a:pt x="7472573" y="3272898"/>
                </a:moveTo>
                <a:lnTo>
                  <a:pt x="7472267" y="3273500"/>
                </a:lnTo>
                <a:lnTo>
                  <a:pt x="7472560" y="3273070"/>
                </a:lnTo>
                <a:close/>
                <a:moveTo>
                  <a:pt x="901917" y="3229081"/>
                </a:moveTo>
                <a:lnTo>
                  <a:pt x="902543" y="3230671"/>
                </a:lnTo>
                <a:lnTo>
                  <a:pt x="902194" y="3229286"/>
                </a:lnTo>
                <a:close/>
                <a:moveTo>
                  <a:pt x="7516685" y="3228230"/>
                </a:moveTo>
                <a:lnTo>
                  <a:pt x="7516495" y="3228614"/>
                </a:lnTo>
                <a:lnTo>
                  <a:pt x="7516495" y="3237906"/>
                </a:lnTo>
                <a:lnTo>
                  <a:pt x="7516701" y="3237752"/>
                </a:lnTo>
                <a:lnTo>
                  <a:pt x="7516685" y="3237558"/>
                </a:lnTo>
                <a:close/>
                <a:moveTo>
                  <a:pt x="7519874" y="3221796"/>
                </a:moveTo>
                <a:lnTo>
                  <a:pt x="7518635" y="3224296"/>
                </a:lnTo>
                <a:lnTo>
                  <a:pt x="7518937" y="3224447"/>
                </a:lnTo>
                <a:close/>
                <a:moveTo>
                  <a:pt x="7512868" y="3208480"/>
                </a:moveTo>
                <a:lnTo>
                  <a:pt x="7512427" y="3208879"/>
                </a:lnTo>
                <a:lnTo>
                  <a:pt x="7512332" y="3210400"/>
                </a:lnTo>
                <a:lnTo>
                  <a:pt x="7512868" y="3209702"/>
                </a:lnTo>
                <a:close/>
                <a:moveTo>
                  <a:pt x="902974" y="3202669"/>
                </a:moveTo>
                <a:lnTo>
                  <a:pt x="907915" y="3211115"/>
                </a:lnTo>
                <a:lnTo>
                  <a:pt x="906426" y="3204817"/>
                </a:lnTo>
                <a:lnTo>
                  <a:pt x="904949" y="3203327"/>
                </a:lnTo>
                <a:close/>
                <a:moveTo>
                  <a:pt x="883052" y="3198164"/>
                </a:moveTo>
                <a:lnTo>
                  <a:pt x="883051" y="3198165"/>
                </a:lnTo>
                <a:lnTo>
                  <a:pt x="883051" y="3200126"/>
                </a:lnTo>
                <a:lnTo>
                  <a:pt x="883087" y="3200153"/>
                </a:lnTo>
                <a:lnTo>
                  <a:pt x="883052" y="3200015"/>
                </a:lnTo>
                <a:close/>
                <a:moveTo>
                  <a:pt x="886672" y="3194432"/>
                </a:moveTo>
                <a:lnTo>
                  <a:pt x="886648" y="3194609"/>
                </a:lnTo>
                <a:lnTo>
                  <a:pt x="885894" y="3195354"/>
                </a:lnTo>
                <a:lnTo>
                  <a:pt x="886737" y="3195354"/>
                </a:lnTo>
                <a:lnTo>
                  <a:pt x="886715" y="3195200"/>
                </a:lnTo>
                <a:close/>
                <a:moveTo>
                  <a:pt x="897063" y="3184290"/>
                </a:moveTo>
                <a:lnTo>
                  <a:pt x="896371" y="3184858"/>
                </a:lnTo>
                <a:lnTo>
                  <a:pt x="896371" y="3199965"/>
                </a:lnTo>
                <a:lnTo>
                  <a:pt x="897037" y="3199965"/>
                </a:lnTo>
                <a:lnTo>
                  <a:pt x="897037" y="3195354"/>
                </a:lnTo>
                <a:lnTo>
                  <a:pt x="897063" y="3195357"/>
                </a:lnTo>
                <a:close/>
                <a:moveTo>
                  <a:pt x="903814" y="3134713"/>
                </a:moveTo>
                <a:lnTo>
                  <a:pt x="903727" y="3134825"/>
                </a:lnTo>
                <a:lnTo>
                  <a:pt x="904303" y="3135103"/>
                </a:lnTo>
                <a:close/>
                <a:moveTo>
                  <a:pt x="932232" y="3132245"/>
                </a:moveTo>
                <a:lnTo>
                  <a:pt x="929318" y="3132744"/>
                </a:lnTo>
                <a:lnTo>
                  <a:pt x="925352" y="3138012"/>
                </a:lnTo>
                <a:lnTo>
                  <a:pt x="930113" y="3133419"/>
                </a:lnTo>
                <a:lnTo>
                  <a:pt x="930309" y="3134171"/>
                </a:lnTo>
                <a:close/>
                <a:moveTo>
                  <a:pt x="904237" y="3100738"/>
                </a:moveTo>
                <a:lnTo>
                  <a:pt x="908410" y="3106229"/>
                </a:lnTo>
                <a:lnTo>
                  <a:pt x="906965" y="3101191"/>
                </a:lnTo>
                <a:close/>
                <a:moveTo>
                  <a:pt x="7583632" y="3092996"/>
                </a:moveTo>
                <a:lnTo>
                  <a:pt x="7583151" y="3100107"/>
                </a:lnTo>
                <a:lnTo>
                  <a:pt x="7577363" y="3107410"/>
                </a:lnTo>
                <a:lnTo>
                  <a:pt x="7583851" y="3099706"/>
                </a:lnTo>
                <a:lnTo>
                  <a:pt x="7584899" y="3097839"/>
                </a:lnTo>
                <a:lnTo>
                  <a:pt x="7583451" y="3099455"/>
                </a:lnTo>
                <a:close/>
                <a:moveTo>
                  <a:pt x="7559677" y="3085890"/>
                </a:moveTo>
                <a:lnTo>
                  <a:pt x="7558841" y="3086733"/>
                </a:lnTo>
                <a:lnTo>
                  <a:pt x="7559677" y="3086733"/>
                </a:lnTo>
                <a:close/>
                <a:moveTo>
                  <a:pt x="976951" y="3081248"/>
                </a:moveTo>
                <a:lnTo>
                  <a:pt x="976951" y="3092219"/>
                </a:lnTo>
                <a:lnTo>
                  <a:pt x="977687" y="3091482"/>
                </a:lnTo>
                <a:cubicBezTo>
                  <a:pt x="978874" y="3089107"/>
                  <a:pt x="980059" y="3086733"/>
                  <a:pt x="982430" y="3086733"/>
                </a:cubicBezTo>
                <a:close/>
                <a:moveTo>
                  <a:pt x="972945" y="3071400"/>
                </a:moveTo>
                <a:lnTo>
                  <a:pt x="972208" y="3075881"/>
                </a:lnTo>
                <a:lnTo>
                  <a:pt x="972208" y="3096922"/>
                </a:lnTo>
                <a:lnTo>
                  <a:pt x="972945" y="3096230"/>
                </a:lnTo>
                <a:lnTo>
                  <a:pt x="972955" y="3096220"/>
                </a:lnTo>
                <a:lnTo>
                  <a:pt x="972955" y="3077247"/>
                </a:lnTo>
                <a:lnTo>
                  <a:pt x="972945" y="3077237"/>
                </a:lnTo>
                <a:close/>
                <a:moveTo>
                  <a:pt x="972422" y="3066168"/>
                </a:moveTo>
                <a:lnTo>
                  <a:pt x="972293" y="3068761"/>
                </a:lnTo>
                <a:lnTo>
                  <a:pt x="972945" y="3071298"/>
                </a:lnTo>
                <a:lnTo>
                  <a:pt x="972945" y="3067739"/>
                </a:lnTo>
                <a:close/>
                <a:moveTo>
                  <a:pt x="7541310" y="3063543"/>
                </a:moveTo>
                <a:lnTo>
                  <a:pt x="7539137" y="3070070"/>
                </a:lnTo>
                <a:lnTo>
                  <a:pt x="7541483" y="3068119"/>
                </a:lnTo>
                <a:close/>
                <a:moveTo>
                  <a:pt x="930060" y="3057502"/>
                </a:moveTo>
                <a:cubicBezTo>
                  <a:pt x="930060" y="3062354"/>
                  <a:pt x="932410" y="3063567"/>
                  <a:pt x="934172" y="3065387"/>
                </a:cubicBezTo>
                <a:lnTo>
                  <a:pt x="934479" y="3071396"/>
                </a:lnTo>
                <a:lnTo>
                  <a:pt x="934596" y="3071337"/>
                </a:lnTo>
                <a:cubicBezTo>
                  <a:pt x="939391" y="3076079"/>
                  <a:pt x="939391" y="3076079"/>
                  <a:pt x="939391" y="3076079"/>
                </a:cubicBezTo>
                <a:lnTo>
                  <a:pt x="944282" y="3077691"/>
                </a:lnTo>
                <a:lnTo>
                  <a:pt x="945924" y="3076303"/>
                </a:lnTo>
                <a:cubicBezTo>
                  <a:pt x="947687" y="3074483"/>
                  <a:pt x="948863" y="3072058"/>
                  <a:pt x="948863" y="3067205"/>
                </a:cubicBezTo>
                <a:cubicBezTo>
                  <a:pt x="944162" y="3062354"/>
                  <a:pt x="939460" y="3052650"/>
                  <a:pt x="930060" y="3057502"/>
                </a:cubicBezTo>
                <a:close/>
                <a:moveTo>
                  <a:pt x="7564847" y="3056835"/>
                </a:moveTo>
                <a:lnTo>
                  <a:pt x="7564969" y="3056876"/>
                </a:lnTo>
                <a:lnTo>
                  <a:pt x="7565001" y="3056835"/>
                </a:lnTo>
                <a:close/>
                <a:moveTo>
                  <a:pt x="7564417" y="3056099"/>
                </a:moveTo>
                <a:lnTo>
                  <a:pt x="7564271" y="3056644"/>
                </a:lnTo>
                <a:lnTo>
                  <a:pt x="7564647" y="3056769"/>
                </a:lnTo>
                <a:close/>
                <a:moveTo>
                  <a:pt x="7569517" y="3041703"/>
                </a:moveTo>
                <a:lnTo>
                  <a:pt x="7569066" y="3042374"/>
                </a:lnTo>
                <a:lnTo>
                  <a:pt x="7568588" y="3043440"/>
                </a:lnTo>
                <a:lnTo>
                  <a:pt x="7568951" y="3043196"/>
                </a:lnTo>
                <a:close/>
                <a:moveTo>
                  <a:pt x="7534141" y="3036637"/>
                </a:moveTo>
                <a:lnTo>
                  <a:pt x="7537990" y="3040490"/>
                </a:lnTo>
                <a:lnTo>
                  <a:pt x="7537376" y="3037906"/>
                </a:lnTo>
                <a:close/>
                <a:moveTo>
                  <a:pt x="7602927" y="3033412"/>
                </a:moveTo>
                <a:lnTo>
                  <a:pt x="7602231" y="3034446"/>
                </a:lnTo>
                <a:lnTo>
                  <a:pt x="7602231" y="3036022"/>
                </a:lnTo>
                <a:close/>
                <a:moveTo>
                  <a:pt x="892042" y="3026888"/>
                </a:moveTo>
                <a:cubicBezTo>
                  <a:pt x="887847" y="3027481"/>
                  <a:pt x="884250" y="3031038"/>
                  <a:pt x="881853" y="3042890"/>
                </a:cubicBezTo>
                <a:lnTo>
                  <a:pt x="881853" y="3043517"/>
                </a:lnTo>
                <a:lnTo>
                  <a:pt x="882387" y="3043517"/>
                </a:lnTo>
                <a:lnTo>
                  <a:pt x="882387" y="3047901"/>
                </a:lnTo>
                <a:lnTo>
                  <a:pt x="882744" y="3048178"/>
                </a:lnTo>
                <a:lnTo>
                  <a:pt x="883052" y="3048178"/>
                </a:lnTo>
                <a:lnTo>
                  <a:pt x="883052" y="3047799"/>
                </a:lnTo>
                <a:lnTo>
                  <a:pt x="883051" y="3047798"/>
                </a:lnTo>
                <a:lnTo>
                  <a:pt x="883052" y="3047796"/>
                </a:lnTo>
                <a:lnTo>
                  <a:pt x="883052" y="3047512"/>
                </a:lnTo>
                <a:lnTo>
                  <a:pt x="883139" y="3047568"/>
                </a:lnTo>
                <a:lnTo>
                  <a:pt x="888339" y="3033849"/>
                </a:lnTo>
                <a:cubicBezTo>
                  <a:pt x="891278" y="3033242"/>
                  <a:pt x="894803" y="3035669"/>
                  <a:pt x="897154" y="3038094"/>
                </a:cubicBezTo>
                <a:cubicBezTo>
                  <a:pt x="899505" y="3040520"/>
                  <a:pt x="900679" y="3039307"/>
                  <a:pt x="901854" y="3036274"/>
                </a:cubicBezTo>
                <a:lnTo>
                  <a:pt x="904716" y="3028523"/>
                </a:lnTo>
                <a:close/>
                <a:moveTo>
                  <a:pt x="7617589" y="2999870"/>
                </a:moveTo>
                <a:lnTo>
                  <a:pt x="7614293" y="3001184"/>
                </a:lnTo>
                <a:lnTo>
                  <a:pt x="7616615" y="3001184"/>
                </a:lnTo>
                <a:close/>
                <a:moveTo>
                  <a:pt x="887618" y="2960740"/>
                </a:moveTo>
                <a:lnTo>
                  <a:pt x="886799" y="2962373"/>
                </a:lnTo>
                <a:lnTo>
                  <a:pt x="887618" y="2964823"/>
                </a:lnTo>
                <a:close/>
                <a:moveTo>
                  <a:pt x="7609018" y="2928669"/>
                </a:moveTo>
                <a:lnTo>
                  <a:pt x="7609835" y="2931126"/>
                </a:lnTo>
                <a:lnTo>
                  <a:pt x="7609273" y="2928783"/>
                </a:lnTo>
                <a:close/>
                <a:moveTo>
                  <a:pt x="857276" y="2926717"/>
                </a:moveTo>
                <a:lnTo>
                  <a:pt x="867679" y="2967860"/>
                </a:lnTo>
                <a:lnTo>
                  <a:pt x="866653" y="2948848"/>
                </a:lnTo>
                <a:close/>
                <a:moveTo>
                  <a:pt x="921771" y="2912928"/>
                </a:moveTo>
                <a:lnTo>
                  <a:pt x="921103" y="2913759"/>
                </a:lnTo>
                <a:lnTo>
                  <a:pt x="921469" y="2913612"/>
                </a:lnTo>
                <a:close/>
                <a:moveTo>
                  <a:pt x="7729693" y="2900643"/>
                </a:moveTo>
                <a:lnTo>
                  <a:pt x="7728743" y="2900736"/>
                </a:lnTo>
                <a:lnTo>
                  <a:pt x="7729693" y="2901090"/>
                </a:lnTo>
                <a:close/>
                <a:moveTo>
                  <a:pt x="943844" y="2899671"/>
                </a:moveTo>
                <a:lnTo>
                  <a:pt x="943499" y="2900915"/>
                </a:lnTo>
                <a:lnTo>
                  <a:pt x="942988" y="2901427"/>
                </a:lnTo>
                <a:lnTo>
                  <a:pt x="942988" y="2903047"/>
                </a:lnTo>
                <a:lnTo>
                  <a:pt x="944490" y="2901544"/>
                </a:lnTo>
                <a:lnTo>
                  <a:pt x="946359" y="2899671"/>
                </a:lnTo>
                <a:close/>
                <a:moveTo>
                  <a:pt x="7676267" y="2889772"/>
                </a:moveTo>
                <a:lnTo>
                  <a:pt x="7673255" y="2890882"/>
                </a:lnTo>
                <a:lnTo>
                  <a:pt x="7672395" y="2895108"/>
                </a:lnTo>
                <a:close/>
                <a:moveTo>
                  <a:pt x="946943" y="2888491"/>
                </a:moveTo>
                <a:lnTo>
                  <a:pt x="946740" y="2889226"/>
                </a:lnTo>
                <a:lnTo>
                  <a:pt x="947811" y="2898219"/>
                </a:lnTo>
                <a:lnTo>
                  <a:pt x="948001" y="2898028"/>
                </a:lnTo>
                <a:close/>
                <a:moveTo>
                  <a:pt x="7713921" y="2879271"/>
                </a:moveTo>
                <a:lnTo>
                  <a:pt x="7712642" y="2884415"/>
                </a:lnTo>
                <a:lnTo>
                  <a:pt x="7716281" y="2881491"/>
                </a:lnTo>
                <a:close/>
                <a:moveTo>
                  <a:pt x="7805612" y="2862226"/>
                </a:moveTo>
                <a:lnTo>
                  <a:pt x="7805612" y="2863224"/>
                </a:lnTo>
                <a:lnTo>
                  <a:pt x="7806535" y="2863044"/>
                </a:lnTo>
                <a:lnTo>
                  <a:pt x="7806844" y="2862969"/>
                </a:lnTo>
                <a:close/>
                <a:moveTo>
                  <a:pt x="7805555" y="2857660"/>
                </a:moveTo>
                <a:lnTo>
                  <a:pt x="7805612" y="2857811"/>
                </a:lnTo>
                <a:lnTo>
                  <a:pt x="7805612" y="2857669"/>
                </a:lnTo>
                <a:close/>
                <a:moveTo>
                  <a:pt x="7742713" y="2854011"/>
                </a:moveTo>
                <a:lnTo>
                  <a:pt x="7740812" y="2855507"/>
                </a:lnTo>
                <a:lnTo>
                  <a:pt x="7741977" y="2855082"/>
                </a:lnTo>
                <a:close/>
                <a:moveTo>
                  <a:pt x="939405" y="2818959"/>
                </a:moveTo>
                <a:lnTo>
                  <a:pt x="938727" y="2819129"/>
                </a:lnTo>
                <a:cubicBezTo>
                  <a:pt x="938727" y="2819129"/>
                  <a:pt x="933999" y="2819129"/>
                  <a:pt x="933999" y="2823867"/>
                </a:cubicBezTo>
                <a:lnTo>
                  <a:pt x="935121" y="2827808"/>
                </a:lnTo>
                <a:lnTo>
                  <a:pt x="935004" y="2825568"/>
                </a:lnTo>
                <a:close/>
                <a:moveTo>
                  <a:pt x="920777" y="2805987"/>
                </a:moveTo>
                <a:lnTo>
                  <a:pt x="919813" y="2809654"/>
                </a:lnTo>
                <a:lnTo>
                  <a:pt x="920777" y="2809654"/>
                </a:lnTo>
                <a:close/>
                <a:moveTo>
                  <a:pt x="996426" y="2801826"/>
                </a:moveTo>
                <a:lnTo>
                  <a:pt x="996391" y="2801851"/>
                </a:lnTo>
                <a:lnTo>
                  <a:pt x="996659" y="2801826"/>
                </a:lnTo>
                <a:close/>
                <a:moveTo>
                  <a:pt x="773959" y="2791530"/>
                </a:moveTo>
                <a:lnTo>
                  <a:pt x="773900" y="2791795"/>
                </a:lnTo>
                <a:lnTo>
                  <a:pt x="774231" y="2791843"/>
                </a:lnTo>
                <a:close/>
                <a:moveTo>
                  <a:pt x="811130" y="2786811"/>
                </a:moveTo>
                <a:lnTo>
                  <a:pt x="810565" y="2794869"/>
                </a:lnTo>
                <a:lnTo>
                  <a:pt x="811129" y="2795983"/>
                </a:lnTo>
                <a:lnTo>
                  <a:pt x="811130" y="2795983"/>
                </a:lnTo>
                <a:close/>
                <a:moveTo>
                  <a:pt x="7963443" y="2786082"/>
                </a:moveTo>
                <a:lnTo>
                  <a:pt x="7962717" y="2787541"/>
                </a:lnTo>
                <a:lnTo>
                  <a:pt x="7962717" y="2790532"/>
                </a:lnTo>
                <a:lnTo>
                  <a:pt x="7963443" y="2789988"/>
                </a:lnTo>
                <a:close/>
                <a:moveTo>
                  <a:pt x="869720" y="2783149"/>
                </a:moveTo>
                <a:lnTo>
                  <a:pt x="870587" y="2785520"/>
                </a:lnTo>
                <a:lnTo>
                  <a:pt x="872411" y="2785845"/>
                </a:lnTo>
                <a:close/>
                <a:moveTo>
                  <a:pt x="7968037" y="2776607"/>
                </a:moveTo>
                <a:lnTo>
                  <a:pt x="7967439" y="2777258"/>
                </a:lnTo>
                <a:lnTo>
                  <a:pt x="7967439" y="2778052"/>
                </a:lnTo>
                <a:lnTo>
                  <a:pt x="7965688" y="2781571"/>
                </a:lnTo>
                <a:lnTo>
                  <a:pt x="7965959" y="2781480"/>
                </a:lnTo>
                <a:lnTo>
                  <a:pt x="7968105" y="2777802"/>
                </a:lnTo>
                <a:lnTo>
                  <a:pt x="7971975" y="2779460"/>
                </a:lnTo>
                <a:lnTo>
                  <a:pt x="7974009" y="2778778"/>
                </a:lnTo>
                <a:lnTo>
                  <a:pt x="7973963" y="2778742"/>
                </a:lnTo>
                <a:close/>
                <a:moveTo>
                  <a:pt x="807544" y="2754902"/>
                </a:moveTo>
                <a:lnTo>
                  <a:pt x="808888" y="2757093"/>
                </a:lnTo>
                <a:lnTo>
                  <a:pt x="808133" y="2755008"/>
                </a:lnTo>
                <a:close/>
                <a:moveTo>
                  <a:pt x="7816070" y="2748730"/>
                </a:moveTo>
                <a:lnTo>
                  <a:pt x="7816365" y="2749272"/>
                </a:lnTo>
                <a:lnTo>
                  <a:pt x="7818670" y="2749272"/>
                </a:lnTo>
                <a:close/>
                <a:moveTo>
                  <a:pt x="7815005" y="2747620"/>
                </a:moveTo>
                <a:lnTo>
                  <a:pt x="7815601" y="2748070"/>
                </a:lnTo>
                <a:lnTo>
                  <a:pt x="7815601" y="2747700"/>
                </a:lnTo>
                <a:close/>
                <a:moveTo>
                  <a:pt x="8028181" y="2747401"/>
                </a:moveTo>
                <a:lnTo>
                  <a:pt x="8028579" y="2748070"/>
                </a:lnTo>
                <a:lnTo>
                  <a:pt x="8028478" y="2747692"/>
                </a:lnTo>
                <a:close/>
                <a:moveTo>
                  <a:pt x="7924504" y="2735389"/>
                </a:moveTo>
                <a:lnTo>
                  <a:pt x="7924113" y="2735913"/>
                </a:lnTo>
                <a:lnTo>
                  <a:pt x="7924509" y="2735641"/>
                </a:lnTo>
                <a:close/>
                <a:moveTo>
                  <a:pt x="7998264" y="2734016"/>
                </a:moveTo>
                <a:lnTo>
                  <a:pt x="8000351" y="2742284"/>
                </a:lnTo>
                <a:lnTo>
                  <a:pt x="8000807" y="2740267"/>
                </a:lnTo>
                <a:lnTo>
                  <a:pt x="8000403" y="2739557"/>
                </a:lnTo>
                <a:lnTo>
                  <a:pt x="7998679" y="2734828"/>
                </a:lnTo>
                <a:close/>
                <a:moveTo>
                  <a:pt x="963105" y="2733464"/>
                </a:moveTo>
                <a:lnTo>
                  <a:pt x="957982" y="2738640"/>
                </a:lnTo>
                <a:lnTo>
                  <a:pt x="958970" y="2739564"/>
                </a:lnTo>
                <a:lnTo>
                  <a:pt x="958970" y="2739117"/>
                </a:lnTo>
                <a:lnTo>
                  <a:pt x="964476" y="2733596"/>
                </a:lnTo>
                <a:close/>
                <a:moveTo>
                  <a:pt x="7948951" y="2731064"/>
                </a:moveTo>
                <a:lnTo>
                  <a:pt x="7948731" y="2731589"/>
                </a:lnTo>
                <a:lnTo>
                  <a:pt x="7949151" y="2731673"/>
                </a:lnTo>
                <a:close/>
                <a:moveTo>
                  <a:pt x="7855085" y="2715492"/>
                </a:moveTo>
                <a:lnTo>
                  <a:pt x="7853935" y="2715599"/>
                </a:lnTo>
                <a:lnTo>
                  <a:pt x="7854131" y="2715714"/>
                </a:lnTo>
                <a:lnTo>
                  <a:pt x="7854348" y="2718562"/>
                </a:lnTo>
                <a:close/>
                <a:moveTo>
                  <a:pt x="805694" y="2715404"/>
                </a:moveTo>
                <a:lnTo>
                  <a:pt x="805707" y="2715469"/>
                </a:lnTo>
                <a:cubicBezTo>
                  <a:pt x="805707" y="2715469"/>
                  <a:pt x="805707" y="2720263"/>
                  <a:pt x="805707" y="2720263"/>
                </a:cubicBezTo>
                <a:lnTo>
                  <a:pt x="805453" y="2720524"/>
                </a:lnTo>
                <a:lnTo>
                  <a:pt x="806213" y="2720738"/>
                </a:lnTo>
                <a:lnTo>
                  <a:pt x="806277" y="2720613"/>
                </a:lnTo>
                <a:lnTo>
                  <a:pt x="807543" y="2720777"/>
                </a:lnTo>
                <a:lnTo>
                  <a:pt x="807133" y="2720530"/>
                </a:lnTo>
                <a:lnTo>
                  <a:pt x="807133" y="2716227"/>
                </a:lnTo>
                <a:close/>
                <a:moveTo>
                  <a:pt x="825514" y="2715131"/>
                </a:moveTo>
                <a:lnTo>
                  <a:pt x="824615" y="2715370"/>
                </a:lnTo>
                <a:lnTo>
                  <a:pt x="823742" y="2715869"/>
                </a:lnTo>
                <a:lnTo>
                  <a:pt x="824542" y="2715869"/>
                </a:lnTo>
                <a:lnTo>
                  <a:pt x="824544" y="2715868"/>
                </a:lnTo>
                <a:lnTo>
                  <a:pt x="825514" y="2715868"/>
                </a:lnTo>
                <a:close/>
                <a:moveTo>
                  <a:pt x="758874" y="2711926"/>
                </a:moveTo>
                <a:lnTo>
                  <a:pt x="756904" y="2714438"/>
                </a:lnTo>
                <a:lnTo>
                  <a:pt x="756851" y="2714544"/>
                </a:lnTo>
                <a:lnTo>
                  <a:pt x="756413" y="2716823"/>
                </a:lnTo>
                <a:close/>
                <a:moveTo>
                  <a:pt x="7934941" y="2709862"/>
                </a:moveTo>
                <a:lnTo>
                  <a:pt x="7934273" y="2710389"/>
                </a:lnTo>
                <a:lnTo>
                  <a:pt x="7934215" y="2710446"/>
                </a:lnTo>
                <a:lnTo>
                  <a:pt x="7934330" y="2710446"/>
                </a:lnTo>
                <a:lnTo>
                  <a:pt x="7934765" y="2710158"/>
                </a:lnTo>
                <a:close/>
                <a:moveTo>
                  <a:pt x="1024123" y="2705460"/>
                </a:moveTo>
                <a:lnTo>
                  <a:pt x="1022427" y="2707714"/>
                </a:lnTo>
                <a:lnTo>
                  <a:pt x="1023222" y="2707183"/>
                </a:lnTo>
                <a:close/>
                <a:moveTo>
                  <a:pt x="7850425" y="2705144"/>
                </a:moveTo>
                <a:lnTo>
                  <a:pt x="7853561" y="2706233"/>
                </a:lnTo>
                <a:lnTo>
                  <a:pt x="7853561" y="2705997"/>
                </a:lnTo>
                <a:lnTo>
                  <a:pt x="7853561" y="2705880"/>
                </a:lnTo>
                <a:lnTo>
                  <a:pt x="7853561" y="2705144"/>
                </a:lnTo>
                <a:close/>
                <a:moveTo>
                  <a:pt x="7900701" y="2696094"/>
                </a:moveTo>
                <a:lnTo>
                  <a:pt x="7899898" y="2696360"/>
                </a:lnTo>
                <a:lnTo>
                  <a:pt x="7900869" y="2696360"/>
                </a:lnTo>
                <a:lnTo>
                  <a:pt x="7900709" y="2696176"/>
                </a:lnTo>
                <a:close/>
                <a:moveTo>
                  <a:pt x="7978906" y="2695032"/>
                </a:moveTo>
                <a:lnTo>
                  <a:pt x="7978109" y="2695425"/>
                </a:lnTo>
                <a:lnTo>
                  <a:pt x="7981906" y="2710815"/>
                </a:lnTo>
                <a:lnTo>
                  <a:pt x="7981998" y="2710874"/>
                </a:lnTo>
                <a:lnTo>
                  <a:pt x="7986085" y="2710874"/>
                </a:lnTo>
                <a:lnTo>
                  <a:pt x="7986418" y="2710874"/>
                </a:lnTo>
                <a:lnTo>
                  <a:pt x="7986418" y="2709876"/>
                </a:lnTo>
                <a:lnTo>
                  <a:pt x="7982755" y="2709876"/>
                </a:lnTo>
                <a:close/>
                <a:moveTo>
                  <a:pt x="8064645" y="2694980"/>
                </a:moveTo>
                <a:lnTo>
                  <a:pt x="8063947" y="2695212"/>
                </a:lnTo>
                <a:lnTo>
                  <a:pt x="8064027" y="2695335"/>
                </a:lnTo>
                <a:lnTo>
                  <a:pt x="8064961" y="2695727"/>
                </a:lnTo>
                <a:close/>
                <a:moveTo>
                  <a:pt x="7999973" y="2691895"/>
                </a:moveTo>
                <a:lnTo>
                  <a:pt x="8000375" y="2692082"/>
                </a:lnTo>
                <a:lnTo>
                  <a:pt x="8000498" y="2691971"/>
                </a:lnTo>
                <a:lnTo>
                  <a:pt x="8000402" y="2691895"/>
                </a:lnTo>
                <a:close/>
                <a:moveTo>
                  <a:pt x="8056557" y="2691425"/>
                </a:moveTo>
                <a:lnTo>
                  <a:pt x="8055955" y="2691575"/>
                </a:lnTo>
                <a:lnTo>
                  <a:pt x="8056599" y="2691756"/>
                </a:lnTo>
                <a:close/>
                <a:moveTo>
                  <a:pt x="7986723" y="2691176"/>
                </a:moveTo>
                <a:lnTo>
                  <a:pt x="7985265" y="2691895"/>
                </a:lnTo>
                <a:lnTo>
                  <a:pt x="7987131" y="2691895"/>
                </a:lnTo>
                <a:lnTo>
                  <a:pt x="7987901" y="2691176"/>
                </a:lnTo>
                <a:close/>
                <a:moveTo>
                  <a:pt x="1024142" y="2688766"/>
                </a:moveTo>
                <a:lnTo>
                  <a:pt x="1024142" y="2700699"/>
                </a:lnTo>
                <a:lnTo>
                  <a:pt x="1024142" y="2705425"/>
                </a:lnTo>
                <a:lnTo>
                  <a:pt x="1024234" y="2705248"/>
                </a:lnTo>
                <a:lnTo>
                  <a:pt x="1025656" y="2698035"/>
                </a:lnTo>
                <a:lnTo>
                  <a:pt x="1026166" y="2692192"/>
                </a:lnTo>
                <a:close/>
                <a:moveTo>
                  <a:pt x="1035326" y="2683154"/>
                </a:moveTo>
                <a:lnTo>
                  <a:pt x="1033557" y="2691053"/>
                </a:lnTo>
                <a:lnTo>
                  <a:pt x="1033212" y="2696779"/>
                </a:lnTo>
                <a:lnTo>
                  <a:pt x="1034598" y="2692612"/>
                </a:lnTo>
                <a:close/>
                <a:moveTo>
                  <a:pt x="945159" y="2675571"/>
                </a:moveTo>
                <a:lnTo>
                  <a:pt x="943332" y="2686493"/>
                </a:lnTo>
                <a:lnTo>
                  <a:pt x="943332" y="2687315"/>
                </a:lnTo>
                <a:lnTo>
                  <a:pt x="944523" y="2682551"/>
                </a:lnTo>
                <a:close/>
                <a:moveTo>
                  <a:pt x="1044093" y="2667057"/>
                </a:moveTo>
                <a:lnTo>
                  <a:pt x="1044093" y="2667792"/>
                </a:lnTo>
                <a:lnTo>
                  <a:pt x="1042881" y="2668061"/>
                </a:lnTo>
                <a:lnTo>
                  <a:pt x="1042881" y="2670075"/>
                </a:lnTo>
                <a:lnTo>
                  <a:pt x="1044085" y="2668869"/>
                </a:lnTo>
                <a:lnTo>
                  <a:pt x="1044129" y="2668834"/>
                </a:lnTo>
                <a:lnTo>
                  <a:pt x="1044129" y="2667229"/>
                </a:lnTo>
                <a:close/>
                <a:moveTo>
                  <a:pt x="996930" y="2658560"/>
                </a:moveTo>
                <a:lnTo>
                  <a:pt x="996930" y="2659252"/>
                </a:lnTo>
                <a:lnTo>
                  <a:pt x="997345" y="2660212"/>
                </a:lnTo>
                <a:close/>
                <a:moveTo>
                  <a:pt x="858814" y="2656035"/>
                </a:moveTo>
                <a:lnTo>
                  <a:pt x="857879" y="2658366"/>
                </a:lnTo>
                <a:lnTo>
                  <a:pt x="857506" y="2658344"/>
                </a:lnTo>
                <a:lnTo>
                  <a:pt x="858411" y="2658989"/>
                </a:lnTo>
                <a:lnTo>
                  <a:pt x="858411" y="2662110"/>
                </a:lnTo>
                <a:lnTo>
                  <a:pt x="859329" y="2659374"/>
                </a:lnTo>
                <a:lnTo>
                  <a:pt x="859329" y="2658862"/>
                </a:lnTo>
                <a:lnTo>
                  <a:pt x="858278" y="2658699"/>
                </a:lnTo>
                <a:close/>
                <a:moveTo>
                  <a:pt x="954789" y="2652855"/>
                </a:moveTo>
                <a:lnTo>
                  <a:pt x="952861" y="2654589"/>
                </a:lnTo>
                <a:lnTo>
                  <a:pt x="953862" y="2662090"/>
                </a:lnTo>
                <a:close/>
                <a:moveTo>
                  <a:pt x="995621" y="2649146"/>
                </a:moveTo>
                <a:lnTo>
                  <a:pt x="995621" y="2653343"/>
                </a:lnTo>
                <a:lnTo>
                  <a:pt x="992069" y="2654900"/>
                </a:lnTo>
                <a:lnTo>
                  <a:pt x="995952" y="2654661"/>
                </a:lnTo>
                <a:lnTo>
                  <a:pt x="995621" y="2653343"/>
                </a:lnTo>
                <a:lnTo>
                  <a:pt x="996288" y="2652679"/>
                </a:lnTo>
                <a:lnTo>
                  <a:pt x="996288" y="2649191"/>
                </a:lnTo>
                <a:close/>
                <a:moveTo>
                  <a:pt x="7788057" y="2648830"/>
                </a:moveTo>
                <a:lnTo>
                  <a:pt x="7788381" y="2651427"/>
                </a:lnTo>
                <a:lnTo>
                  <a:pt x="7788381" y="2649653"/>
                </a:lnTo>
                <a:lnTo>
                  <a:pt x="7790527" y="2649507"/>
                </a:lnTo>
                <a:close/>
                <a:moveTo>
                  <a:pt x="844379" y="2643810"/>
                </a:moveTo>
                <a:lnTo>
                  <a:pt x="844379" y="2659072"/>
                </a:lnTo>
                <a:lnTo>
                  <a:pt x="844426" y="2659334"/>
                </a:lnTo>
                <a:lnTo>
                  <a:pt x="844426" y="2644052"/>
                </a:lnTo>
                <a:close/>
                <a:moveTo>
                  <a:pt x="7967683" y="2628837"/>
                </a:moveTo>
                <a:lnTo>
                  <a:pt x="7967612" y="2629881"/>
                </a:lnTo>
                <a:lnTo>
                  <a:pt x="7967787" y="2630257"/>
                </a:lnTo>
                <a:close/>
                <a:moveTo>
                  <a:pt x="7894388" y="2610544"/>
                </a:moveTo>
                <a:lnTo>
                  <a:pt x="7893429" y="2611979"/>
                </a:lnTo>
                <a:lnTo>
                  <a:pt x="7897513" y="2611979"/>
                </a:lnTo>
                <a:lnTo>
                  <a:pt x="7897513" y="2611617"/>
                </a:lnTo>
                <a:lnTo>
                  <a:pt x="7897667" y="2611597"/>
                </a:lnTo>
                <a:lnTo>
                  <a:pt x="7896397" y="2610544"/>
                </a:lnTo>
                <a:close/>
                <a:moveTo>
                  <a:pt x="973109" y="2600419"/>
                </a:moveTo>
                <a:lnTo>
                  <a:pt x="969768" y="2603747"/>
                </a:lnTo>
                <a:lnTo>
                  <a:pt x="973109" y="2601638"/>
                </a:lnTo>
                <a:close/>
                <a:moveTo>
                  <a:pt x="952012" y="2599540"/>
                </a:moveTo>
                <a:lnTo>
                  <a:pt x="952838" y="2601251"/>
                </a:lnTo>
                <a:lnTo>
                  <a:pt x="951553" y="2616615"/>
                </a:lnTo>
                <a:lnTo>
                  <a:pt x="953820" y="2603030"/>
                </a:lnTo>
                <a:lnTo>
                  <a:pt x="953261" y="2601141"/>
                </a:lnTo>
                <a:close/>
                <a:moveTo>
                  <a:pt x="877058" y="2597952"/>
                </a:moveTo>
                <a:lnTo>
                  <a:pt x="877058" y="2606979"/>
                </a:lnTo>
                <a:lnTo>
                  <a:pt x="877457" y="2606295"/>
                </a:lnTo>
                <a:lnTo>
                  <a:pt x="877674" y="2606025"/>
                </a:lnTo>
                <a:lnTo>
                  <a:pt x="877674" y="2605737"/>
                </a:lnTo>
                <a:close/>
                <a:moveTo>
                  <a:pt x="1049025" y="2596770"/>
                </a:moveTo>
                <a:lnTo>
                  <a:pt x="1048875" y="2596920"/>
                </a:lnTo>
                <a:lnTo>
                  <a:pt x="1048982" y="2596959"/>
                </a:lnTo>
                <a:close/>
                <a:moveTo>
                  <a:pt x="887202" y="2587391"/>
                </a:moveTo>
                <a:lnTo>
                  <a:pt x="888029" y="2588214"/>
                </a:lnTo>
                <a:lnTo>
                  <a:pt x="888030" y="2588214"/>
                </a:lnTo>
                <a:close/>
                <a:moveTo>
                  <a:pt x="1013516" y="2587113"/>
                </a:moveTo>
                <a:lnTo>
                  <a:pt x="1013617" y="2587454"/>
                </a:lnTo>
                <a:lnTo>
                  <a:pt x="1013686" y="2587447"/>
                </a:lnTo>
                <a:close/>
                <a:moveTo>
                  <a:pt x="875276" y="2581714"/>
                </a:moveTo>
                <a:lnTo>
                  <a:pt x="876156" y="2586539"/>
                </a:lnTo>
                <a:lnTo>
                  <a:pt x="875887" y="2583124"/>
                </a:lnTo>
                <a:close/>
                <a:moveTo>
                  <a:pt x="901431" y="2577709"/>
                </a:moveTo>
                <a:lnTo>
                  <a:pt x="901859" y="2579173"/>
                </a:lnTo>
                <a:lnTo>
                  <a:pt x="902004" y="2577770"/>
                </a:lnTo>
                <a:close/>
                <a:moveTo>
                  <a:pt x="1010825" y="2576170"/>
                </a:moveTo>
                <a:lnTo>
                  <a:pt x="1010629" y="2577337"/>
                </a:lnTo>
                <a:lnTo>
                  <a:pt x="1010825" y="2577997"/>
                </a:lnTo>
                <a:close/>
                <a:moveTo>
                  <a:pt x="819919" y="2568727"/>
                </a:moveTo>
                <a:lnTo>
                  <a:pt x="819691" y="2568965"/>
                </a:lnTo>
                <a:lnTo>
                  <a:pt x="819919" y="2571578"/>
                </a:lnTo>
                <a:close/>
                <a:moveTo>
                  <a:pt x="901157" y="2558647"/>
                </a:moveTo>
                <a:lnTo>
                  <a:pt x="901244" y="2558727"/>
                </a:lnTo>
                <a:lnTo>
                  <a:pt x="901431" y="2558653"/>
                </a:lnTo>
                <a:close/>
                <a:moveTo>
                  <a:pt x="7828269" y="2554373"/>
                </a:moveTo>
                <a:lnTo>
                  <a:pt x="7824859" y="2567400"/>
                </a:lnTo>
                <a:lnTo>
                  <a:pt x="7832936" y="2556183"/>
                </a:lnTo>
                <a:close/>
                <a:moveTo>
                  <a:pt x="7991462" y="2553865"/>
                </a:moveTo>
                <a:lnTo>
                  <a:pt x="7991210" y="2553990"/>
                </a:lnTo>
                <a:lnTo>
                  <a:pt x="7990187" y="2556971"/>
                </a:lnTo>
                <a:lnTo>
                  <a:pt x="7991431" y="2554729"/>
                </a:lnTo>
                <a:close/>
                <a:moveTo>
                  <a:pt x="1034280" y="2549820"/>
                </a:moveTo>
                <a:lnTo>
                  <a:pt x="1033787" y="2550668"/>
                </a:lnTo>
                <a:lnTo>
                  <a:pt x="1034592" y="2550082"/>
                </a:lnTo>
                <a:lnTo>
                  <a:pt x="1034586" y="2550014"/>
                </a:lnTo>
                <a:close/>
                <a:moveTo>
                  <a:pt x="7971927" y="2548990"/>
                </a:moveTo>
                <a:lnTo>
                  <a:pt x="7971927" y="2563249"/>
                </a:lnTo>
                <a:lnTo>
                  <a:pt x="7971441" y="2564218"/>
                </a:lnTo>
                <a:lnTo>
                  <a:pt x="7972247" y="2563417"/>
                </a:lnTo>
                <a:lnTo>
                  <a:pt x="7972470" y="2562972"/>
                </a:lnTo>
                <a:lnTo>
                  <a:pt x="7972901" y="2550526"/>
                </a:lnTo>
                <a:close/>
                <a:moveTo>
                  <a:pt x="8043056" y="2524861"/>
                </a:moveTo>
                <a:lnTo>
                  <a:pt x="8043240" y="2525381"/>
                </a:lnTo>
                <a:lnTo>
                  <a:pt x="8043281" y="2525337"/>
                </a:lnTo>
                <a:close/>
                <a:moveTo>
                  <a:pt x="7787699" y="2502001"/>
                </a:moveTo>
                <a:lnTo>
                  <a:pt x="7787561" y="2502062"/>
                </a:lnTo>
                <a:lnTo>
                  <a:pt x="7787632" y="2502382"/>
                </a:lnTo>
                <a:lnTo>
                  <a:pt x="7787268" y="2502327"/>
                </a:lnTo>
                <a:lnTo>
                  <a:pt x="7787991" y="2503137"/>
                </a:lnTo>
                <a:close/>
                <a:moveTo>
                  <a:pt x="962561" y="2501423"/>
                </a:moveTo>
                <a:lnTo>
                  <a:pt x="962178" y="2501806"/>
                </a:lnTo>
                <a:lnTo>
                  <a:pt x="962694" y="2501553"/>
                </a:lnTo>
                <a:close/>
                <a:moveTo>
                  <a:pt x="7834201" y="2496966"/>
                </a:moveTo>
                <a:lnTo>
                  <a:pt x="7834205" y="2496972"/>
                </a:lnTo>
                <a:lnTo>
                  <a:pt x="7828919" y="2507511"/>
                </a:lnTo>
                <a:lnTo>
                  <a:pt x="7830027" y="2506272"/>
                </a:lnTo>
                <a:cubicBezTo>
                  <a:pt x="7832397" y="2504505"/>
                  <a:pt x="7834767" y="2502148"/>
                  <a:pt x="7834767" y="2497435"/>
                </a:cubicBezTo>
                <a:close/>
                <a:moveTo>
                  <a:pt x="974735" y="2491310"/>
                </a:moveTo>
                <a:cubicBezTo>
                  <a:pt x="972955" y="2491310"/>
                  <a:pt x="970583" y="2492508"/>
                  <a:pt x="968211" y="2492508"/>
                </a:cubicBezTo>
                <a:lnTo>
                  <a:pt x="962390" y="2494469"/>
                </a:lnTo>
                <a:lnTo>
                  <a:pt x="971718" y="2496830"/>
                </a:lnTo>
                <a:lnTo>
                  <a:pt x="972790" y="2498176"/>
                </a:lnTo>
                <a:lnTo>
                  <a:pt x="974774" y="2495211"/>
                </a:lnTo>
                <a:lnTo>
                  <a:pt x="980521" y="2503797"/>
                </a:lnTo>
                <a:lnTo>
                  <a:pt x="977700" y="2497303"/>
                </a:lnTo>
                <a:cubicBezTo>
                  <a:pt x="977700" y="2492508"/>
                  <a:pt x="976514" y="2491310"/>
                  <a:pt x="974735" y="2491310"/>
                </a:cubicBezTo>
                <a:close/>
                <a:moveTo>
                  <a:pt x="7830017" y="2487946"/>
                </a:moveTo>
                <a:lnTo>
                  <a:pt x="7830027" y="2488011"/>
                </a:lnTo>
                <a:lnTo>
                  <a:pt x="7830122" y="2488020"/>
                </a:lnTo>
                <a:close/>
                <a:moveTo>
                  <a:pt x="7833671" y="2485403"/>
                </a:moveTo>
                <a:lnTo>
                  <a:pt x="7830341" y="2488043"/>
                </a:lnTo>
                <a:lnTo>
                  <a:pt x="7834283" y="2488456"/>
                </a:lnTo>
                <a:close/>
                <a:moveTo>
                  <a:pt x="919429" y="2481617"/>
                </a:moveTo>
                <a:lnTo>
                  <a:pt x="920282" y="2482329"/>
                </a:lnTo>
                <a:lnTo>
                  <a:pt x="920169" y="2483462"/>
                </a:lnTo>
                <a:lnTo>
                  <a:pt x="921011" y="2484302"/>
                </a:lnTo>
                <a:lnTo>
                  <a:pt x="921011" y="2483119"/>
                </a:lnTo>
                <a:lnTo>
                  <a:pt x="921011" y="2481870"/>
                </a:lnTo>
                <a:close/>
                <a:moveTo>
                  <a:pt x="921011" y="2478124"/>
                </a:moveTo>
                <a:lnTo>
                  <a:pt x="921011" y="2478623"/>
                </a:lnTo>
                <a:lnTo>
                  <a:pt x="925474" y="2478623"/>
                </a:lnTo>
                <a:lnTo>
                  <a:pt x="925008" y="2478124"/>
                </a:lnTo>
                <a:close/>
                <a:moveTo>
                  <a:pt x="769505" y="2462513"/>
                </a:moveTo>
                <a:lnTo>
                  <a:pt x="768147" y="2463957"/>
                </a:lnTo>
                <a:lnTo>
                  <a:pt x="769157" y="2464049"/>
                </a:lnTo>
                <a:close/>
                <a:moveTo>
                  <a:pt x="548484" y="2449391"/>
                </a:moveTo>
                <a:lnTo>
                  <a:pt x="548575" y="2449442"/>
                </a:lnTo>
                <a:lnTo>
                  <a:pt x="548591" y="2449391"/>
                </a:lnTo>
                <a:close/>
                <a:moveTo>
                  <a:pt x="7714397" y="2447056"/>
                </a:moveTo>
                <a:lnTo>
                  <a:pt x="7713942" y="2447964"/>
                </a:lnTo>
                <a:lnTo>
                  <a:pt x="7714627" y="2447291"/>
                </a:lnTo>
                <a:close/>
                <a:moveTo>
                  <a:pt x="7796649" y="2445402"/>
                </a:moveTo>
                <a:lnTo>
                  <a:pt x="7796433" y="2445456"/>
                </a:lnTo>
                <a:lnTo>
                  <a:pt x="7796229" y="2445594"/>
                </a:lnTo>
                <a:lnTo>
                  <a:pt x="7796606" y="2445594"/>
                </a:lnTo>
                <a:lnTo>
                  <a:pt x="7796653" y="2445405"/>
                </a:lnTo>
                <a:close/>
                <a:moveTo>
                  <a:pt x="577372" y="2444416"/>
                </a:moveTo>
                <a:lnTo>
                  <a:pt x="574154" y="2444686"/>
                </a:lnTo>
                <a:lnTo>
                  <a:pt x="572537" y="2444686"/>
                </a:lnTo>
                <a:lnTo>
                  <a:pt x="574050" y="2445660"/>
                </a:lnTo>
                <a:lnTo>
                  <a:pt x="575768" y="2446688"/>
                </a:lnTo>
                <a:close/>
                <a:moveTo>
                  <a:pt x="553584" y="2443535"/>
                </a:moveTo>
                <a:lnTo>
                  <a:pt x="554672" y="2444631"/>
                </a:lnTo>
                <a:lnTo>
                  <a:pt x="554672" y="2444826"/>
                </a:lnTo>
                <a:lnTo>
                  <a:pt x="554845" y="2444826"/>
                </a:lnTo>
                <a:lnTo>
                  <a:pt x="555989" y="2445110"/>
                </a:lnTo>
                <a:lnTo>
                  <a:pt x="556439" y="2444686"/>
                </a:lnTo>
                <a:lnTo>
                  <a:pt x="555302" y="2444686"/>
                </a:lnTo>
                <a:close/>
                <a:moveTo>
                  <a:pt x="7708575" y="2441147"/>
                </a:moveTo>
                <a:lnTo>
                  <a:pt x="7708161" y="2441169"/>
                </a:lnTo>
                <a:lnTo>
                  <a:pt x="7708324" y="2441332"/>
                </a:lnTo>
                <a:lnTo>
                  <a:pt x="7709175" y="2441754"/>
                </a:lnTo>
                <a:close/>
                <a:moveTo>
                  <a:pt x="7878364" y="2439609"/>
                </a:moveTo>
                <a:lnTo>
                  <a:pt x="7878005" y="2440022"/>
                </a:lnTo>
                <a:lnTo>
                  <a:pt x="7877464" y="2440564"/>
                </a:lnTo>
                <a:lnTo>
                  <a:pt x="7878277" y="2440564"/>
                </a:lnTo>
                <a:close/>
                <a:moveTo>
                  <a:pt x="7797991" y="2439462"/>
                </a:moveTo>
                <a:lnTo>
                  <a:pt x="7797102" y="2440219"/>
                </a:lnTo>
                <a:lnTo>
                  <a:pt x="7797621" y="2440164"/>
                </a:lnTo>
                <a:lnTo>
                  <a:pt x="7797621" y="2440527"/>
                </a:lnTo>
                <a:lnTo>
                  <a:pt x="7797621" y="2440881"/>
                </a:lnTo>
                <a:lnTo>
                  <a:pt x="7798293" y="2440881"/>
                </a:lnTo>
                <a:lnTo>
                  <a:pt x="7797621" y="2440527"/>
                </a:lnTo>
                <a:close/>
                <a:moveTo>
                  <a:pt x="7832301" y="2433680"/>
                </a:moveTo>
                <a:lnTo>
                  <a:pt x="7830997" y="2435312"/>
                </a:lnTo>
                <a:cubicBezTo>
                  <a:pt x="7830997" y="2435312"/>
                  <a:pt x="7826295" y="2435312"/>
                  <a:pt x="7826295" y="2435312"/>
                </a:cubicBezTo>
                <a:lnTo>
                  <a:pt x="7825551" y="2435312"/>
                </a:lnTo>
                <a:lnTo>
                  <a:pt x="7825238" y="2435504"/>
                </a:lnTo>
                <a:lnTo>
                  <a:pt x="7824583" y="2436168"/>
                </a:lnTo>
                <a:lnTo>
                  <a:pt x="7825286" y="2436168"/>
                </a:lnTo>
                <a:lnTo>
                  <a:pt x="7825286" y="2437406"/>
                </a:lnTo>
                <a:lnTo>
                  <a:pt x="7825591" y="2436168"/>
                </a:lnTo>
                <a:cubicBezTo>
                  <a:pt x="7825591" y="2436168"/>
                  <a:pt x="7830253" y="2436168"/>
                  <a:pt x="7830253" y="2436168"/>
                </a:cubicBezTo>
                <a:lnTo>
                  <a:pt x="7837103" y="2443106"/>
                </a:lnTo>
                <a:close/>
                <a:moveTo>
                  <a:pt x="673124" y="2430491"/>
                </a:moveTo>
                <a:lnTo>
                  <a:pt x="672914" y="2431125"/>
                </a:lnTo>
                <a:lnTo>
                  <a:pt x="673028" y="2431032"/>
                </a:lnTo>
                <a:lnTo>
                  <a:pt x="673300" y="2430845"/>
                </a:lnTo>
                <a:close/>
                <a:moveTo>
                  <a:pt x="470825" y="2417543"/>
                </a:moveTo>
                <a:lnTo>
                  <a:pt x="458935" y="2418894"/>
                </a:lnTo>
                <a:lnTo>
                  <a:pt x="462762" y="2420598"/>
                </a:lnTo>
                <a:lnTo>
                  <a:pt x="464411" y="2421020"/>
                </a:lnTo>
                <a:lnTo>
                  <a:pt x="464892" y="2421280"/>
                </a:lnTo>
                <a:close/>
                <a:moveTo>
                  <a:pt x="317501" y="2396878"/>
                </a:moveTo>
                <a:lnTo>
                  <a:pt x="317660" y="2397035"/>
                </a:lnTo>
                <a:lnTo>
                  <a:pt x="317660" y="2396878"/>
                </a:lnTo>
                <a:close/>
                <a:moveTo>
                  <a:pt x="654273" y="2393796"/>
                </a:moveTo>
                <a:lnTo>
                  <a:pt x="654273" y="2406831"/>
                </a:lnTo>
                <a:lnTo>
                  <a:pt x="654726" y="2407691"/>
                </a:lnTo>
                <a:lnTo>
                  <a:pt x="654726" y="2397410"/>
                </a:lnTo>
                <a:close/>
                <a:moveTo>
                  <a:pt x="7866379" y="2391092"/>
                </a:moveTo>
                <a:lnTo>
                  <a:pt x="7866283" y="2391363"/>
                </a:lnTo>
                <a:lnTo>
                  <a:pt x="7866439" y="2391152"/>
                </a:lnTo>
                <a:close/>
                <a:moveTo>
                  <a:pt x="555573" y="2390652"/>
                </a:moveTo>
                <a:lnTo>
                  <a:pt x="556111" y="2393554"/>
                </a:lnTo>
                <a:lnTo>
                  <a:pt x="556221" y="2392217"/>
                </a:lnTo>
                <a:close/>
                <a:moveTo>
                  <a:pt x="417400" y="2387698"/>
                </a:moveTo>
                <a:lnTo>
                  <a:pt x="416765" y="2388295"/>
                </a:lnTo>
                <a:lnTo>
                  <a:pt x="417488" y="2388227"/>
                </a:lnTo>
                <a:close/>
                <a:moveTo>
                  <a:pt x="8023409" y="2379253"/>
                </a:moveTo>
                <a:lnTo>
                  <a:pt x="8024798" y="2382227"/>
                </a:lnTo>
                <a:lnTo>
                  <a:pt x="8027659" y="2382227"/>
                </a:lnTo>
                <a:close/>
                <a:moveTo>
                  <a:pt x="7867427" y="2376259"/>
                </a:moveTo>
                <a:lnTo>
                  <a:pt x="7866339" y="2381707"/>
                </a:lnTo>
                <a:lnTo>
                  <a:pt x="7867990" y="2378374"/>
                </a:lnTo>
                <a:close/>
                <a:moveTo>
                  <a:pt x="545007" y="2367899"/>
                </a:moveTo>
                <a:lnTo>
                  <a:pt x="544662" y="2367921"/>
                </a:lnTo>
                <a:lnTo>
                  <a:pt x="545421" y="2368684"/>
                </a:lnTo>
                <a:close/>
                <a:moveTo>
                  <a:pt x="748910" y="2363846"/>
                </a:moveTo>
                <a:lnTo>
                  <a:pt x="749547" y="2366828"/>
                </a:lnTo>
                <a:lnTo>
                  <a:pt x="749449" y="2364374"/>
                </a:lnTo>
                <a:lnTo>
                  <a:pt x="750418" y="2363975"/>
                </a:lnTo>
                <a:close/>
                <a:moveTo>
                  <a:pt x="436732" y="2355056"/>
                </a:moveTo>
                <a:lnTo>
                  <a:pt x="436382" y="2359087"/>
                </a:lnTo>
                <a:lnTo>
                  <a:pt x="436466" y="2358958"/>
                </a:lnTo>
                <a:lnTo>
                  <a:pt x="437746" y="2356239"/>
                </a:lnTo>
                <a:close/>
                <a:moveTo>
                  <a:pt x="8010533" y="2354091"/>
                </a:moveTo>
                <a:lnTo>
                  <a:pt x="8010485" y="2354547"/>
                </a:lnTo>
                <a:lnTo>
                  <a:pt x="8010582" y="2354511"/>
                </a:lnTo>
                <a:close/>
                <a:moveTo>
                  <a:pt x="308418" y="2354082"/>
                </a:moveTo>
                <a:lnTo>
                  <a:pt x="306472" y="2360251"/>
                </a:lnTo>
                <a:cubicBezTo>
                  <a:pt x="304073" y="2366182"/>
                  <a:pt x="302875" y="2372112"/>
                  <a:pt x="307670" y="2379230"/>
                </a:cubicBezTo>
                <a:lnTo>
                  <a:pt x="307670" y="2388948"/>
                </a:lnTo>
                <a:lnTo>
                  <a:pt x="308418" y="2389445"/>
                </a:lnTo>
                <a:close/>
                <a:moveTo>
                  <a:pt x="541199" y="2340392"/>
                </a:moveTo>
                <a:lnTo>
                  <a:pt x="541164" y="2340587"/>
                </a:lnTo>
                <a:lnTo>
                  <a:pt x="541444" y="2340666"/>
                </a:lnTo>
                <a:close/>
                <a:moveTo>
                  <a:pt x="355976" y="2336016"/>
                </a:moveTo>
                <a:lnTo>
                  <a:pt x="355618" y="2336215"/>
                </a:lnTo>
                <a:lnTo>
                  <a:pt x="355618" y="2336277"/>
                </a:lnTo>
                <a:lnTo>
                  <a:pt x="355869" y="2336277"/>
                </a:lnTo>
                <a:lnTo>
                  <a:pt x="356337" y="2336430"/>
                </a:lnTo>
                <a:close/>
                <a:moveTo>
                  <a:pt x="513010" y="2333677"/>
                </a:moveTo>
                <a:lnTo>
                  <a:pt x="512542" y="2335277"/>
                </a:lnTo>
                <a:lnTo>
                  <a:pt x="512887" y="2337120"/>
                </a:lnTo>
                <a:lnTo>
                  <a:pt x="512887" y="2335855"/>
                </a:lnTo>
                <a:close/>
                <a:moveTo>
                  <a:pt x="8036049" y="2323449"/>
                </a:moveTo>
                <a:lnTo>
                  <a:pt x="8033367" y="2331373"/>
                </a:lnTo>
                <a:lnTo>
                  <a:pt x="8034509" y="2332779"/>
                </a:lnTo>
                <a:lnTo>
                  <a:pt x="8034067" y="2331439"/>
                </a:lnTo>
                <a:close/>
                <a:moveTo>
                  <a:pt x="313154" y="2323305"/>
                </a:moveTo>
                <a:lnTo>
                  <a:pt x="309037" y="2326668"/>
                </a:lnTo>
                <a:lnTo>
                  <a:pt x="308533" y="2327175"/>
                </a:lnTo>
                <a:lnTo>
                  <a:pt x="313154" y="2327919"/>
                </a:lnTo>
                <a:close/>
                <a:moveTo>
                  <a:pt x="407132" y="2321226"/>
                </a:moveTo>
                <a:lnTo>
                  <a:pt x="407564" y="2321625"/>
                </a:lnTo>
                <a:cubicBezTo>
                  <a:pt x="407564" y="2321625"/>
                  <a:pt x="407564" y="2326287"/>
                  <a:pt x="407564" y="2326287"/>
                </a:cubicBezTo>
                <a:lnTo>
                  <a:pt x="407231" y="2326832"/>
                </a:lnTo>
                <a:lnTo>
                  <a:pt x="407978" y="2326319"/>
                </a:lnTo>
                <a:lnTo>
                  <a:pt x="407962" y="2326287"/>
                </a:lnTo>
                <a:lnTo>
                  <a:pt x="407962" y="2321571"/>
                </a:lnTo>
                <a:close/>
                <a:moveTo>
                  <a:pt x="7962870" y="2312709"/>
                </a:moveTo>
                <a:lnTo>
                  <a:pt x="7962923" y="2313116"/>
                </a:lnTo>
                <a:lnTo>
                  <a:pt x="7963376" y="2312759"/>
                </a:lnTo>
                <a:close/>
                <a:moveTo>
                  <a:pt x="8015385" y="2303112"/>
                </a:moveTo>
                <a:lnTo>
                  <a:pt x="8015385" y="2303334"/>
                </a:lnTo>
                <a:lnTo>
                  <a:pt x="8015850" y="2303449"/>
                </a:lnTo>
                <a:close/>
                <a:moveTo>
                  <a:pt x="308687" y="2293611"/>
                </a:moveTo>
                <a:lnTo>
                  <a:pt x="309037" y="2295507"/>
                </a:lnTo>
                <a:lnTo>
                  <a:pt x="309037" y="2294078"/>
                </a:lnTo>
                <a:close/>
                <a:moveTo>
                  <a:pt x="7848911" y="2292002"/>
                </a:moveTo>
                <a:lnTo>
                  <a:pt x="7848911" y="2292767"/>
                </a:lnTo>
                <a:lnTo>
                  <a:pt x="7848907" y="2292769"/>
                </a:lnTo>
                <a:lnTo>
                  <a:pt x="7849965" y="2293122"/>
                </a:lnTo>
                <a:lnTo>
                  <a:pt x="7851924" y="2293122"/>
                </a:lnTo>
                <a:lnTo>
                  <a:pt x="7851497" y="2292324"/>
                </a:lnTo>
                <a:lnTo>
                  <a:pt x="7849746" y="2292324"/>
                </a:lnTo>
                <a:close/>
                <a:moveTo>
                  <a:pt x="7854467" y="2288372"/>
                </a:moveTo>
                <a:lnTo>
                  <a:pt x="7854467" y="2288723"/>
                </a:lnTo>
                <a:lnTo>
                  <a:pt x="7859168" y="2288599"/>
                </a:lnTo>
                <a:close/>
                <a:moveTo>
                  <a:pt x="7834249" y="2286701"/>
                </a:moveTo>
                <a:lnTo>
                  <a:pt x="7834249" y="2288579"/>
                </a:lnTo>
                <a:lnTo>
                  <a:pt x="7836891" y="2299337"/>
                </a:lnTo>
                <a:lnTo>
                  <a:pt x="7838855" y="2301427"/>
                </a:lnTo>
                <a:lnTo>
                  <a:pt x="7835818" y="2289279"/>
                </a:lnTo>
                <a:lnTo>
                  <a:pt x="7834637" y="2287995"/>
                </a:lnTo>
                <a:lnTo>
                  <a:pt x="7834353" y="2286829"/>
                </a:lnTo>
                <a:close/>
                <a:moveTo>
                  <a:pt x="490689" y="2285734"/>
                </a:moveTo>
                <a:lnTo>
                  <a:pt x="489037" y="2287385"/>
                </a:lnTo>
                <a:lnTo>
                  <a:pt x="489475" y="2287928"/>
                </a:lnTo>
                <a:lnTo>
                  <a:pt x="488735" y="2289038"/>
                </a:lnTo>
                <a:lnTo>
                  <a:pt x="489730" y="2289862"/>
                </a:lnTo>
                <a:lnTo>
                  <a:pt x="489475" y="2288828"/>
                </a:lnTo>
                <a:lnTo>
                  <a:pt x="491467" y="2286906"/>
                </a:lnTo>
                <a:close/>
                <a:moveTo>
                  <a:pt x="512220" y="2274563"/>
                </a:moveTo>
                <a:lnTo>
                  <a:pt x="511775" y="2275906"/>
                </a:lnTo>
                <a:lnTo>
                  <a:pt x="512265" y="2275216"/>
                </a:lnTo>
                <a:close/>
                <a:moveTo>
                  <a:pt x="8105445" y="2274142"/>
                </a:moveTo>
                <a:lnTo>
                  <a:pt x="8105167" y="2274343"/>
                </a:lnTo>
                <a:lnTo>
                  <a:pt x="8105209" y="2274343"/>
                </a:lnTo>
                <a:close/>
                <a:moveTo>
                  <a:pt x="8091152" y="2273424"/>
                </a:moveTo>
                <a:lnTo>
                  <a:pt x="8089407" y="2274343"/>
                </a:lnTo>
                <a:lnTo>
                  <a:pt x="8091429" y="2274343"/>
                </a:lnTo>
                <a:lnTo>
                  <a:pt x="8091152" y="2274142"/>
                </a:lnTo>
                <a:close/>
                <a:moveTo>
                  <a:pt x="7839002" y="2261029"/>
                </a:moveTo>
                <a:lnTo>
                  <a:pt x="7834637" y="2273677"/>
                </a:lnTo>
                <a:lnTo>
                  <a:pt x="7836885" y="2278941"/>
                </a:lnTo>
                <a:lnTo>
                  <a:pt x="7835579" y="2273521"/>
                </a:lnTo>
                <a:close/>
                <a:moveTo>
                  <a:pt x="516744" y="2248258"/>
                </a:moveTo>
                <a:lnTo>
                  <a:pt x="513546" y="2267543"/>
                </a:lnTo>
                <a:lnTo>
                  <a:pt x="516947" y="2250487"/>
                </a:lnTo>
                <a:close/>
                <a:moveTo>
                  <a:pt x="737420" y="2247778"/>
                </a:moveTo>
                <a:lnTo>
                  <a:pt x="736849" y="2248450"/>
                </a:lnTo>
                <a:lnTo>
                  <a:pt x="737836" y="2248194"/>
                </a:lnTo>
                <a:close/>
                <a:moveTo>
                  <a:pt x="485811" y="2240998"/>
                </a:moveTo>
                <a:lnTo>
                  <a:pt x="485709" y="2241355"/>
                </a:lnTo>
                <a:cubicBezTo>
                  <a:pt x="485709" y="2247895"/>
                  <a:pt x="488092" y="2255031"/>
                  <a:pt x="488092" y="2255031"/>
                </a:cubicBezTo>
                <a:lnTo>
                  <a:pt x="488267" y="2255451"/>
                </a:lnTo>
                <a:close/>
                <a:moveTo>
                  <a:pt x="322853" y="2235718"/>
                </a:moveTo>
                <a:lnTo>
                  <a:pt x="322853" y="2238629"/>
                </a:lnTo>
                <a:lnTo>
                  <a:pt x="327435" y="2236178"/>
                </a:lnTo>
                <a:lnTo>
                  <a:pt x="335185" y="2240046"/>
                </a:lnTo>
                <a:lnTo>
                  <a:pt x="327906" y="2235718"/>
                </a:lnTo>
                <a:close/>
                <a:moveTo>
                  <a:pt x="7989061" y="2221178"/>
                </a:moveTo>
                <a:lnTo>
                  <a:pt x="7991411" y="2221812"/>
                </a:lnTo>
                <a:lnTo>
                  <a:pt x="7991411" y="2221599"/>
                </a:lnTo>
                <a:lnTo>
                  <a:pt x="7991618" y="2221178"/>
                </a:lnTo>
                <a:close/>
                <a:moveTo>
                  <a:pt x="677239" y="2217557"/>
                </a:moveTo>
                <a:cubicBezTo>
                  <a:pt x="674856" y="2221112"/>
                  <a:pt x="673664" y="2227038"/>
                  <a:pt x="673664" y="2231779"/>
                </a:cubicBezTo>
                <a:lnTo>
                  <a:pt x="675375" y="2237737"/>
                </a:lnTo>
                <a:lnTo>
                  <a:pt x="678255" y="2217557"/>
                </a:lnTo>
                <a:close/>
                <a:moveTo>
                  <a:pt x="472172" y="2204583"/>
                </a:moveTo>
                <a:lnTo>
                  <a:pt x="469096" y="2206416"/>
                </a:lnTo>
                <a:lnTo>
                  <a:pt x="469096" y="2205312"/>
                </a:lnTo>
                <a:lnTo>
                  <a:pt x="465501" y="2216404"/>
                </a:lnTo>
                <a:lnTo>
                  <a:pt x="454738" y="2212715"/>
                </a:lnTo>
                <a:lnTo>
                  <a:pt x="454144" y="2213384"/>
                </a:lnTo>
                <a:lnTo>
                  <a:pt x="465501" y="2217163"/>
                </a:lnTo>
                <a:lnTo>
                  <a:pt x="465005" y="2218184"/>
                </a:lnTo>
                <a:lnTo>
                  <a:pt x="465655" y="2217481"/>
                </a:lnTo>
                <a:lnTo>
                  <a:pt x="467693" y="2214845"/>
                </a:lnTo>
                <a:lnTo>
                  <a:pt x="465501" y="2216405"/>
                </a:lnTo>
                <a:lnTo>
                  <a:pt x="465501" y="2216404"/>
                </a:lnTo>
                <a:lnTo>
                  <a:pt x="470223" y="2206877"/>
                </a:lnTo>
                <a:close/>
                <a:moveTo>
                  <a:pt x="603167" y="2186170"/>
                </a:moveTo>
                <a:lnTo>
                  <a:pt x="598590" y="2187806"/>
                </a:lnTo>
                <a:lnTo>
                  <a:pt x="602354" y="2188613"/>
                </a:lnTo>
                <a:close/>
                <a:moveTo>
                  <a:pt x="697497" y="2170150"/>
                </a:moveTo>
                <a:lnTo>
                  <a:pt x="697873" y="2171270"/>
                </a:lnTo>
                <a:lnTo>
                  <a:pt x="697873" y="2170244"/>
                </a:lnTo>
                <a:close/>
                <a:moveTo>
                  <a:pt x="460502" y="2170090"/>
                </a:moveTo>
                <a:lnTo>
                  <a:pt x="462536" y="2188072"/>
                </a:lnTo>
                <a:lnTo>
                  <a:pt x="461026" y="2170599"/>
                </a:lnTo>
                <a:close/>
                <a:moveTo>
                  <a:pt x="578195" y="2160492"/>
                </a:moveTo>
                <a:lnTo>
                  <a:pt x="573886" y="2164815"/>
                </a:lnTo>
                <a:lnTo>
                  <a:pt x="575678" y="2170569"/>
                </a:lnTo>
                <a:close/>
                <a:moveTo>
                  <a:pt x="453931" y="2157757"/>
                </a:moveTo>
                <a:lnTo>
                  <a:pt x="451440" y="2159411"/>
                </a:lnTo>
                <a:lnTo>
                  <a:pt x="451516" y="2159467"/>
                </a:lnTo>
                <a:lnTo>
                  <a:pt x="451516" y="2160215"/>
                </a:lnTo>
                <a:close/>
                <a:moveTo>
                  <a:pt x="429887" y="2152742"/>
                </a:moveTo>
                <a:lnTo>
                  <a:pt x="431130" y="2154971"/>
                </a:lnTo>
                <a:lnTo>
                  <a:pt x="431754" y="2154971"/>
                </a:lnTo>
                <a:close/>
                <a:moveTo>
                  <a:pt x="478583" y="2149476"/>
                </a:moveTo>
                <a:lnTo>
                  <a:pt x="478057" y="2151512"/>
                </a:lnTo>
                <a:lnTo>
                  <a:pt x="478686" y="2150476"/>
                </a:lnTo>
                <a:lnTo>
                  <a:pt x="480219" y="2150774"/>
                </a:lnTo>
                <a:lnTo>
                  <a:pt x="479607" y="2150242"/>
                </a:lnTo>
                <a:close/>
                <a:moveTo>
                  <a:pt x="507573" y="2145053"/>
                </a:moveTo>
                <a:lnTo>
                  <a:pt x="507403" y="2145432"/>
                </a:lnTo>
                <a:lnTo>
                  <a:pt x="507573" y="2145440"/>
                </a:lnTo>
                <a:close/>
                <a:moveTo>
                  <a:pt x="375653" y="2141172"/>
                </a:moveTo>
                <a:lnTo>
                  <a:pt x="375312" y="2141301"/>
                </a:lnTo>
                <a:lnTo>
                  <a:pt x="376980" y="2144875"/>
                </a:lnTo>
                <a:lnTo>
                  <a:pt x="377698" y="2145354"/>
                </a:lnTo>
                <a:close/>
                <a:moveTo>
                  <a:pt x="526964" y="2140643"/>
                </a:moveTo>
                <a:cubicBezTo>
                  <a:pt x="526376" y="2142423"/>
                  <a:pt x="526376" y="2145981"/>
                  <a:pt x="526376" y="2150726"/>
                </a:cubicBezTo>
                <a:lnTo>
                  <a:pt x="523795" y="2163753"/>
                </a:lnTo>
                <a:lnTo>
                  <a:pt x="526708" y="2154971"/>
                </a:lnTo>
                <a:lnTo>
                  <a:pt x="527887" y="2140775"/>
                </a:lnTo>
                <a:close/>
                <a:moveTo>
                  <a:pt x="396676" y="2138736"/>
                </a:moveTo>
                <a:lnTo>
                  <a:pt x="398573" y="2141409"/>
                </a:lnTo>
                <a:lnTo>
                  <a:pt x="401463" y="2138876"/>
                </a:lnTo>
                <a:lnTo>
                  <a:pt x="398835" y="2140410"/>
                </a:lnTo>
                <a:lnTo>
                  <a:pt x="398846" y="2140487"/>
                </a:lnTo>
                <a:lnTo>
                  <a:pt x="398786" y="2140439"/>
                </a:lnTo>
                <a:lnTo>
                  <a:pt x="398300" y="2140722"/>
                </a:lnTo>
                <a:lnTo>
                  <a:pt x="397990" y="2139796"/>
                </a:lnTo>
                <a:close/>
                <a:moveTo>
                  <a:pt x="359156" y="2134985"/>
                </a:moveTo>
                <a:lnTo>
                  <a:pt x="359614" y="2136491"/>
                </a:lnTo>
                <a:lnTo>
                  <a:pt x="360738" y="2136491"/>
                </a:lnTo>
                <a:close/>
                <a:moveTo>
                  <a:pt x="306431" y="2129119"/>
                </a:moveTo>
                <a:lnTo>
                  <a:pt x="307497" y="2131241"/>
                </a:lnTo>
                <a:lnTo>
                  <a:pt x="308961" y="2130131"/>
                </a:lnTo>
                <a:lnTo>
                  <a:pt x="309016" y="2130075"/>
                </a:lnTo>
                <a:lnTo>
                  <a:pt x="308140" y="2130497"/>
                </a:lnTo>
                <a:close/>
                <a:moveTo>
                  <a:pt x="542684" y="2126878"/>
                </a:moveTo>
                <a:lnTo>
                  <a:pt x="540992" y="2126972"/>
                </a:lnTo>
                <a:lnTo>
                  <a:pt x="541591" y="2129383"/>
                </a:lnTo>
                <a:close/>
                <a:moveTo>
                  <a:pt x="8108257" y="2117114"/>
                </a:moveTo>
                <a:lnTo>
                  <a:pt x="8107652" y="2117610"/>
                </a:lnTo>
                <a:lnTo>
                  <a:pt x="8104831" y="2126102"/>
                </a:lnTo>
                <a:lnTo>
                  <a:pt x="8105289" y="2126102"/>
                </a:lnTo>
                <a:lnTo>
                  <a:pt x="8106844" y="2125326"/>
                </a:lnTo>
                <a:close/>
                <a:moveTo>
                  <a:pt x="293933" y="2103844"/>
                </a:moveTo>
                <a:lnTo>
                  <a:pt x="293800" y="2103977"/>
                </a:lnTo>
                <a:lnTo>
                  <a:pt x="294053" y="2104480"/>
                </a:lnTo>
                <a:close/>
                <a:moveTo>
                  <a:pt x="360029" y="2102853"/>
                </a:moveTo>
                <a:lnTo>
                  <a:pt x="359816" y="2102916"/>
                </a:lnTo>
                <a:lnTo>
                  <a:pt x="356191" y="2117589"/>
                </a:lnTo>
                <a:lnTo>
                  <a:pt x="357031" y="2117975"/>
                </a:lnTo>
                <a:close/>
                <a:moveTo>
                  <a:pt x="544366" y="2097229"/>
                </a:moveTo>
                <a:lnTo>
                  <a:pt x="544951" y="2103325"/>
                </a:lnTo>
                <a:lnTo>
                  <a:pt x="545179" y="2103276"/>
                </a:lnTo>
                <a:lnTo>
                  <a:pt x="546332" y="2103974"/>
                </a:lnTo>
                <a:lnTo>
                  <a:pt x="545415" y="2102940"/>
                </a:lnTo>
                <a:close/>
                <a:moveTo>
                  <a:pt x="8140587" y="2096532"/>
                </a:moveTo>
                <a:lnTo>
                  <a:pt x="8139161" y="2097560"/>
                </a:lnTo>
                <a:lnTo>
                  <a:pt x="8138989" y="2098415"/>
                </a:lnTo>
                <a:lnTo>
                  <a:pt x="8131087" y="2111615"/>
                </a:lnTo>
                <a:lnTo>
                  <a:pt x="8133259" y="2109920"/>
                </a:lnTo>
                <a:cubicBezTo>
                  <a:pt x="8135257" y="2105724"/>
                  <a:pt x="8136589" y="2100929"/>
                  <a:pt x="8139253" y="2098531"/>
                </a:cubicBezTo>
                <a:lnTo>
                  <a:pt x="8139253" y="2098133"/>
                </a:lnTo>
                <a:close/>
                <a:moveTo>
                  <a:pt x="455761" y="2089079"/>
                </a:moveTo>
                <a:lnTo>
                  <a:pt x="452916" y="2091864"/>
                </a:lnTo>
                <a:lnTo>
                  <a:pt x="454942" y="2093896"/>
                </a:lnTo>
                <a:lnTo>
                  <a:pt x="455761" y="2095939"/>
                </a:lnTo>
                <a:close/>
                <a:moveTo>
                  <a:pt x="588119" y="2083125"/>
                </a:moveTo>
                <a:lnTo>
                  <a:pt x="588119" y="2085608"/>
                </a:lnTo>
                <a:lnTo>
                  <a:pt x="588792" y="2084809"/>
                </a:lnTo>
                <a:close/>
                <a:moveTo>
                  <a:pt x="484077" y="2078977"/>
                </a:moveTo>
                <a:lnTo>
                  <a:pt x="484231" y="2079528"/>
                </a:lnTo>
                <a:lnTo>
                  <a:pt x="484334" y="2079171"/>
                </a:lnTo>
                <a:close/>
                <a:moveTo>
                  <a:pt x="375539" y="2075036"/>
                </a:moveTo>
                <a:lnTo>
                  <a:pt x="374373" y="2078553"/>
                </a:lnTo>
                <a:lnTo>
                  <a:pt x="375234" y="2078553"/>
                </a:lnTo>
                <a:lnTo>
                  <a:pt x="375598" y="2078553"/>
                </a:lnTo>
                <a:lnTo>
                  <a:pt x="375598" y="2075096"/>
                </a:lnTo>
                <a:close/>
                <a:moveTo>
                  <a:pt x="456551" y="2067348"/>
                </a:moveTo>
                <a:lnTo>
                  <a:pt x="457793" y="2076806"/>
                </a:lnTo>
                <a:lnTo>
                  <a:pt x="455005" y="2079528"/>
                </a:lnTo>
                <a:lnTo>
                  <a:pt x="465250" y="2079528"/>
                </a:lnTo>
                <a:close/>
                <a:moveTo>
                  <a:pt x="551252" y="2059795"/>
                </a:moveTo>
                <a:lnTo>
                  <a:pt x="550750" y="2061597"/>
                </a:lnTo>
                <a:lnTo>
                  <a:pt x="551920" y="2059835"/>
                </a:lnTo>
                <a:close/>
                <a:moveTo>
                  <a:pt x="516733" y="2054488"/>
                </a:moveTo>
                <a:lnTo>
                  <a:pt x="516532" y="2055857"/>
                </a:lnTo>
                <a:lnTo>
                  <a:pt x="516939" y="2055314"/>
                </a:lnTo>
                <a:close/>
                <a:moveTo>
                  <a:pt x="8153743" y="2049615"/>
                </a:moveTo>
                <a:lnTo>
                  <a:pt x="8153381" y="2049974"/>
                </a:lnTo>
                <a:lnTo>
                  <a:pt x="8156889" y="2068491"/>
                </a:lnTo>
                <a:close/>
                <a:moveTo>
                  <a:pt x="8043065" y="2034123"/>
                </a:moveTo>
                <a:lnTo>
                  <a:pt x="8039243" y="2036416"/>
                </a:lnTo>
                <a:lnTo>
                  <a:pt x="8039361" y="2036597"/>
                </a:lnTo>
                <a:lnTo>
                  <a:pt x="8038942" y="2036597"/>
                </a:lnTo>
                <a:lnTo>
                  <a:pt x="8038939" y="2036599"/>
                </a:lnTo>
                <a:lnTo>
                  <a:pt x="8038937" y="2036597"/>
                </a:lnTo>
                <a:lnTo>
                  <a:pt x="8027435" y="2036597"/>
                </a:lnTo>
                <a:lnTo>
                  <a:pt x="8027221" y="2037346"/>
                </a:lnTo>
                <a:lnTo>
                  <a:pt x="8038162" y="2037346"/>
                </a:lnTo>
                <a:cubicBezTo>
                  <a:pt x="8040559" y="2042092"/>
                  <a:pt x="8042957" y="2045057"/>
                  <a:pt x="8045429" y="2046837"/>
                </a:cubicBezTo>
                <a:lnTo>
                  <a:pt x="8046077" y="2047035"/>
                </a:lnTo>
                <a:lnTo>
                  <a:pt x="8039360" y="2036809"/>
                </a:lnTo>
                <a:close/>
                <a:moveTo>
                  <a:pt x="8137214" y="2021050"/>
                </a:moveTo>
                <a:lnTo>
                  <a:pt x="8137143" y="2021080"/>
                </a:lnTo>
                <a:lnTo>
                  <a:pt x="8137255" y="2021133"/>
                </a:lnTo>
                <a:close/>
                <a:moveTo>
                  <a:pt x="439958" y="2017512"/>
                </a:moveTo>
                <a:lnTo>
                  <a:pt x="439091" y="2023636"/>
                </a:lnTo>
                <a:lnTo>
                  <a:pt x="440340" y="2019239"/>
                </a:lnTo>
                <a:close/>
                <a:moveTo>
                  <a:pt x="578630" y="2007748"/>
                </a:moveTo>
                <a:lnTo>
                  <a:pt x="578630" y="2011546"/>
                </a:lnTo>
                <a:lnTo>
                  <a:pt x="579307" y="2008834"/>
                </a:lnTo>
                <a:lnTo>
                  <a:pt x="580615" y="2008834"/>
                </a:lnTo>
                <a:close/>
                <a:moveTo>
                  <a:pt x="7947081" y="2006776"/>
                </a:moveTo>
                <a:lnTo>
                  <a:pt x="7949093" y="2008013"/>
                </a:lnTo>
                <a:lnTo>
                  <a:pt x="7961439" y="2010683"/>
                </a:lnTo>
                <a:close/>
                <a:moveTo>
                  <a:pt x="432502" y="2001664"/>
                </a:moveTo>
                <a:lnTo>
                  <a:pt x="429831" y="2004827"/>
                </a:lnTo>
                <a:lnTo>
                  <a:pt x="423156" y="2038568"/>
                </a:lnTo>
                <a:lnTo>
                  <a:pt x="423589" y="2038396"/>
                </a:lnTo>
                <a:cubicBezTo>
                  <a:pt x="427748" y="2031803"/>
                  <a:pt x="430126" y="2022213"/>
                  <a:pt x="432502" y="2012623"/>
                </a:cubicBezTo>
                <a:close/>
                <a:moveTo>
                  <a:pt x="569802" y="1994247"/>
                </a:moveTo>
                <a:lnTo>
                  <a:pt x="564595" y="2002635"/>
                </a:lnTo>
                <a:lnTo>
                  <a:pt x="564389" y="2001814"/>
                </a:lnTo>
                <a:lnTo>
                  <a:pt x="564092" y="2002898"/>
                </a:lnTo>
                <a:lnTo>
                  <a:pt x="564331" y="2002996"/>
                </a:lnTo>
                <a:lnTo>
                  <a:pt x="564395" y="2002988"/>
                </a:lnTo>
                <a:cubicBezTo>
                  <a:pt x="564395" y="1998229"/>
                  <a:pt x="564395" y="1998229"/>
                  <a:pt x="569140" y="1998229"/>
                </a:cubicBezTo>
                <a:close/>
                <a:moveTo>
                  <a:pt x="493699" y="1974407"/>
                </a:moveTo>
                <a:lnTo>
                  <a:pt x="493720" y="1974470"/>
                </a:lnTo>
                <a:lnTo>
                  <a:pt x="497621" y="1974470"/>
                </a:lnTo>
                <a:lnTo>
                  <a:pt x="497625" y="1974407"/>
                </a:lnTo>
                <a:close/>
                <a:moveTo>
                  <a:pt x="298675" y="1945928"/>
                </a:moveTo>
                <a:lnTo>
                  <a:pt x="299523" y="1946854"/>
                </a:lnTo>
                <a:lnTo>
                  <a:pt x="299099" y="1946001"/>
                </a:lnTo>
                <a:lnTo>
                  <a:pt x="299019" y="1945928"/>
                </a:lnTo>
                <a:close/>
                <a:moveTo>
                  <a:pt x="258474" y="1926132"/>
                </a:moveTo>
                <a:lnTo>
                  <a:pt x="255781" y="1926897"/>
                </a:lnTo>
                <a:lnTo>
                  <a:pt x="256541" y="1927359"/>
                </a:lnTo>
                <a:lnTo>
                  <a:pt x="257090" y="1926871"/>
                </a:lnTo>
                <a:close/>
                <a:moveTo>
                  <a:pt x="393159" y="1921598"/>
                </a:moveTo>
                <a:lnTo>
                  <a:pt x="393317" y="1922175"/>
                </a:lnTo>
                <a:lnTo>
                  <a:pt x="392068" y="1923015"/>
                </a:lnTo>
                <a:lnTo>
                  <a:pt x="393578" y="1922720"/>
                </a:lnTo>
                <a:lnTo>
                  <a:pt x="394615" y="1922720"/>
                </a:lnTo>
                <a:lnTo>
                  <a:pt x="393578" y="1921921"/>
                </a:lnTo>
                <a:close/>
                <a:moveTo>
                  <a:pt x="400210" y="1919895"/>
                </a:moveTo>
                <a:lnTo>
                  <a:pt x="398239" y="1921921"/>
                </a:lnTo>
                <a:lnTo>
                  <a:pt x="397204" y="1922720"/>
                </a:lnTo>
                <a:lnTo>
                  <a:pt x="398373" y="1922720"/>
                </a:lnTo>
                <a:lnTo>
                  <a:pt x="398967" y="1925629"/>
                </a:lnTo>
                <a:lnTo>
                  <a:pt x="398650" y="1923000"/>
                </a:lnTo>
                <a:close/>
                <a:moveTo>
                  <a:pt x="343932" y="1886570"/>
                </a:moveTo>
                <a:lnTo>
                  <a:pt x="345822" y="1897805"/>
                </a:lnTo>
                <a:lnTo>
                  <a:pt x="344948" y="1887159"/>
                </a:lnTo>
                <a:close/>
                <a:moveTo>
                  <a:pt x="394057" y="1873949"/>
                </a:moveTo>
                <a:lnTo>
                  <a:pt x="393197" y="1875321"/>
                </a:lnTo>
                <a:lnTo>
                  <a:pt x="396210" y="1875420"/>
                </a:lnTo>
                <a:close/>
                <a:moveTo>
                  <a:pt x="372511" y="1871018"/>
                </a:moveTo>
                <a:lnTo>
                  <a:pt x="369865" y="1873182"/>
                </a:lnTo>
                <a:lnTo>
                  <a:pt x="371497" y="1877084"/>
                </a:lnTo>
                <a:close/>
                <a:moveTo>
                  <a:pt x="289386" y="1870204"/>
                </a:moveTo>
                <a:lnTo>
                  <a:pt x="290626" y="1871787"/>
                </a:lnTo>
                <a:lnTo>
                  <a:pt x="290713" y="1871492"/>
                </a:lnTo>
                <a:close/>
                <a:moveTo>
                  <a:pt x="358529" y="1861855"/>
                </a:moveTo>
                <a:lnTo>
                  <a:pt x="359355" y="1868919"/>
                </a:lnTo>
                <a:lnTo>
                  <a:pt x="360483" y="1865508"/>
                </a:lnTo>
                <a:close/>
                <a:moveTo>
                  <a:pt x="331078" y="1844079"/>
                </a:moveTo>
                <a:lnTo>
                  <a:pt x="330126" y="1846136"/>
                </a:lnTo>
                <a:lnTo>
                  <a:pt x="332552" y="1855993"/>
                </a:lnTo>
                <a:lnTo>
                  <a:pt x="335470" y="1859225"/>
                </a:lnTo>
                <a:lnTo>
                  <a:pt x="332340" y="1846619"/>
                </a:lnTo>
                <a:close/>
                <a:moveTo>
                  <a:pt x="278012" y="1840945"/>
                </a:moveTo>
                <a:lnTo>
                  <a:pt x="279700" y="1842346"/>
                </a:lnTo>
                <a:lnTo>
                  <a:pt x="279700" y="1861185"/>
                </a:lnTo>
                <a:lnTo>
                  <a:pt x="279701" y="1861187"/>
                </a:lnTo>
                <a:lnTo>
                  <a:pt x="279700" y="1861188"/>
                </a:lnTo>
                <a:lnTo>
                  <a:pt x="279700" y="1861403"/>
                </a:lnTo>
                <a:lnTo>
                  <a:pt x="282699" y="1863701"/>
                </a:lnTo>
                <a:lnTo>
                  <a:pt x="279701" y="1860786"/>
                </a:lnTo>
                <a:cubicBezTo>
                  <a:pt x="284496" y="1856125"/>
                  <a:pt x="279701" y="1851463"/>
                  <a:pt x="279701" y="1842141"/>
                </a:cubicBezTo>
                <a:lnTo>
                  <a:pt x="280816" y="1841952"/>
                </a:lnTo>
                <a:lnTo>
                  <a:pt x="279547" y="1841252"/>
                </a:lnTo>
                <a:close/>
                <a:moveTo>
                  <a:pt x="358732" y="1838044"/>
                </a:moveTo>
                <a:lnTo>
                  <a:pt x="357006" y="1839993"/>
                </a:lnTo>
                <a:lnTo>
                  <a:pt x="356377" y="1843430"/>
                </a:lnTo>
                <a:lnTo>
                  <a:pt x="356506" y="1844538"/>
                </a:lnTo>
                <a:close/>
                <a:moveTo>
                  <a:pt x="255727" y="1836290"/>
                </a:moveTo>
                <a:lnTo>
                  <a:pt x="255261" y="1836377"/>
                </a:lnTo>
                <a:lnTo>
                  <a:pt x="256925" y="1837284"/>
                </a:lnTo>
                <a:lnTo>
                  <a:pt x="256925" y="1841801"/>
                </a:lnTo>
                <a:lnTo>
                  <a:pt x="261054" y="1837582"/>
                </a:lnTo>
                <a:lnTo>
                  <a:pt x="261121" y="1837561"/>
                </a:lnTo>
                <a:lnTo>
                  <a:pt x="255727" y="1836480"/>
                </a:lnTo>
                <a:close/>
                <a:moveTo>
                  <a:pt x="217767" y="1826823"/>
                </a:moveTo>
                <a:cubicBezTo>
                  <a:pt x="217767" y="1831818"/>
                  <a:pt x="212772" y="1836813"/>
                  <a:pt x="212772" y="1841807"/>
                </a:cubicBezTo>
                <a:cubicBezTo>
                  <a:pt x="207777" y="1846802"/>
                  <a:pt x="207777" y="1841807"/>
                  <a:pt x="207777" y="1831818"/>
                </a:cubicBezTo>
                <a:cubicBezTo>
                  <a:pt x="207777" y="1826823"/>
                  <a:pt x="212772" y="1826823"/>
                  <a:pt x="217767" y="1826823"/>
                </a:cubicBezTo>
                <a:close/>
                <a:moveTo>
                  <a:pt x="246151" y="1810181"/>
                </a:moveTo>
                <a:lnTo>
                  <a:pt x="243485" y="1823252"/>
                </a:lnTo>
                <a:lnTo>
                  <a:pt x="244342" y="1822006"/>
                </a:lnTo>
                <a:cubicBezTo>
                  <a:pt x="247283" y="1819655"/>
                  <a:pt x="249636" y="1817305"/>
                  <a:pt x="247282" y="1812604"/>
                </a:cubicBezTo>
                <a:close/>
                <a:moveTo>
                  <a:pt x="384357" y="1788359"/>
                </a:moveTo>
                <a:lnTo>
                  <a:pt x="383684" y="1790000"/>
                </a:lnTo>
                <a:lnTo>
                  <a:pt x="384357" y="1790746"/>
                </a:lnTo>
                <a:close/>
                <a:moveTo>
                  <a:pt x="570081" y="1784431"/>
                </a:moveTo>
                <a:lnTo>
                  <a:pt x="569584" y="1785125"/>
                </a:lnTo>
                <a:lnTo>
                  <a:pt x="570043" y="1785296"/>
                </a:lnTo>
                <a:close/>
                <a:moveTo>
                  <a:pt x="8092217" y="1775053"/>
                </a:moveTo>
                <a:lnTo>
                  <a:pt x="8091555" y="1775425"/>
                </a:lnTo>
                <a:lnTo>
                  <a:pt x="8089074" y="1775930"/>
                </a:lnTo>
                <a:lnTo>
                  <a:pt x="8091304" y="1780371"/>
                </a:lnTo>
                <a:lnTo>
                  <a:pt x="8091304" y="1776110"/>
                </a:lnTo>
                <a:close/>
                <a:moveTo>
                  <a:pt x="513311" y="1774376"/>
                </a:moveTo>
                <a:lnTo>
                  <a:pt x="512265" y="1775775"/>
                </a:lnTo>
                <a:lnTo>
                  <a:pt x="512544" y="1776074"/>
                </a:lnTo>
                <a:close/>
                <a:moveTo>
                  <a:pt x="536623" y="1755861"/>
                </a:moveTo>
                <a:lnTo>
                  <a:pt x="536156" y="1756559"/>
                </a:lnTo>
                <a:lnTo>
                  <a:pt x="536623" y="1757955"/>
                </a:lnTo>
                <a:close/>
                <a:moveTo>
                  <a:pt x="379594" y="1755680"/>
                </a:moveTo>
                <a:lnTo>
                  <a:pt x="379594" y="1756499"/>
                </a:lnTo>
                <a:lnTo>
                  <a:pt x="379552" y="1756571"/>
                </a:lnTo>
                <a:lnTo>
                  <a:pt x="380225" y="1756303"/>
                </a:lnTo>
                <a:lnTo>
                  <a:pt x="380093" y="1756173"/>
                </a:lnTo>
                <a:close/>
                <a:moveTo>
                  <a:pt x="417552" y="1745633"/>
                </a:moveTo>
                <a:lnTo>
                  <a:pt x="416981" y="1747340"/>
                </a:lnTo>
                <a:lnTo>
                  <a:pt x="416294" y="1748024"/>
                </a:lnTo>
                <a:lnTo>
                  <a:pt x="417552" y="1747693"/>
                </a:lnTo>
                <a:close/>
                <a:moveTo>
                  <a:pt x="351324" y="1728797"/>
                </a:moveTo>
                <a:lnTo>
                  <a:pt x="360194" y="1742092"/>
                </a:lnTo>
                <a:cubicBezTo>
                  <a:pt x="364900" y="1746792"/>
                  <a:pt x="364900" y="1746792"/>
                  <a:pt x="369604" y="1751494"/>
                </a:cubicBezTo>
                <a:lnTo>
                  <a:pt x="369604" y="1751912"/>
                </a:lnTo>
                <a:lnTo>
                  <a:pt x="370004" y="1751704"/>
                </a:lnTo>
                <a:lnTo>
                  <a:pt x="370048" y="1751704"/>
                </a:lnTo>
                <a:lnTo>
                  <a:pt x="370048" y="1742248"/>
                </a:lnTo>
                <a:lnTo>
                  <a:pt x="370048" y="1735847"/>
                </a:lnTo>
                <a:lnTo>
                  <a:pt x="368912" y="1732481"/>
                </a:lnTo>
                <a:lnTo>
                  <a:pt x="365164" y="1732481"/>
                </a:lnTo>
                <a:cubicBezTo>
                  <a:pt x="362722" y="1730039"/>
                  <a:pt x="360281" y="1730039"/>
                  <a:pt x="357229" y="1730039"/>
                </a:cubicBezTo>
                <a:close/>
                <a:moveTo>
                  <a:pt x="453097" y="1728348"/>
                </a:moveTo>
                <a:lnTo>
                  <a:pt x="455438" y="1737748"/>
                </a:lnTo>
                <a:lnTo>
                  <a:pt x="456499" y="1738457"/>
                </a:lnTo>
                <a:close/>
                <a:moveTo>
                  <a:pt x="8228876" y="1719136"/>
                </a:moveTo>
                <a:lnTo>
                  <a:pt x="8228801" y="1719319"/>
                </a:lnTo>
                <a:lnTo>
                  <a:pt x="8228827" y="1719345"/>
                </a:lnTo>
                <a:lnTo>
                  <a:pt x="8228943" y="1719202"/>
                </a:lnTo>
                <a:close/>
                <a:moveTo>
                  <a:pt x="8173607" y="1703744"/>
                </a:moveTo>
                <a:lnTo>
                  <a:pt x="8172064" y="1704400"/>
                </a:lnTo>
                <a:lnTo>
                  <a:pt x="8173123" y="1704400"/>
                </a:lnTo>
                <a:close/>
                <a:moveTo>
                  <a:pt x="332038" y="1699182"/>
                </a:moveTo>
                <a:lnTo>
                  <a:pt x="332268" y="1699268"/>
                </a:lnTo>
                <a:lnTo>
                  <a:pt x="332189" y="1699211"/>
                </a:lnTo>
                <a:close/>
                <a:moveTo>
                  <a:pt x="443772" y="1698688"/>
                </a:moveTo>
                <a:lnTo>
                  <a:pt x="441086" y="1704041"/>
                </a:lnTo>
                <a:lnTo>
                  <a:pt x="441231" y="1703878"/>
                </a:lnTo>
                <a:lnTo>
                  <a:pt x="443919" y="1698819"/>
                </a:lnTo>
                <a:close/>
                <a:moveTo>
                  <a:pt x="279001" y="1674960"/>
                </a:moveTo>
                <a:lnTo>
                  <a:pt x="277320" y="1675524"/>
                </a:lnTo>
                <a:lnTo>
                  <a:pt x="279301" y="1675742"/>
                </a:lnTo>
                <a:lnTo>
                  <a:pt x="279301" y="1675487"/>
                </a:lnTo>
                <a:close/>
                <a:moveTo>
                  <a:pt x="283391" y="1673201"/>
                </a:moveTo>
                <a:lnTo>
                  <a:pt x="286292" y="1684596"/>
                </a:lnTo>
                <a:lnTo>
                  <a:pt x="285208" y="1675810"/>
                </a:lnTo>
                <a:close/>
                <a:moveTo>
                  <a:pt x="278162" y="1665695"/>
                </a:moveTo>
                <a:lnTo>
                  <a:pt x="276975" y="1665796"/>
                </a:lnTo>
                <a:lnTo>
                  <a:pt x="277920" y="1669213"/>
                </a:lnTo>
                <a:lnTo>
                  <a:pt x="281696" y="1670767"/>
                </a:lnTo>
                <a:close/>
                <a:moveTo>
                  <a:pt x="8189321" y="1659634"/>
                </a:moveTo>
                <a:lnTo>
                  <a:pt x="8189579" y="1666376"/>
                </a:lnTo>
                <a:lnTo>
                  <a:pt x="8191120" y="1661447"/>
                </a:lnTo>
                <a:close/>
                <a:moveTo>
                  <a:pt x="364280" y="1652156"/>
                </a:moveTo>
                <a:lnTo>
                  <a:pt x="364267" y="1652497"/>
                </a:lnTo>
                <a:lnTo>
                  <a:pt x="364497" y="1652592"/>
                </a:lnTo>
                <a:close/>
                <a:moveTo>
                  <a:pt x="498020" y="1642210"/>
                </a:moveTo>
                <a:lnTo>
                  <a:pt x="497643" y="1642779"/>
                </a:lnTo>
                <a:lnTo>
                  <a:pt x="497212" y="1642797"/>
                </a:lnTo>
                <a:lnTo>
                  <a:pt x="496387" y="1643693"/>
                </a:lnTo>
                <a:lnTo>
                  <a:pt x="497867" y="1643021"/>
                </a:lnTo>
                <a:lnTo>
                  <a:pt x="498395" y="1643192"/>
                </a:lnTo>
                <a:lnTo>
                  <a:pt x="497867" y="1642909"/>
                </a:lnTo>
                <a:close/>
                <a:moveTo>
                  <a:pt x="8271533" y="1637750"/>
                </a:moveTo>
                <a:lnTo>
                  <a:pt x="8266961" y="1642355"/>
                </a:lnTo>
                <a:lnTo>
                  <a:pt x="8268969" y="1647209"/>
                </a:lnTo>
                <a:close/>
                <a:moveTo>
                  <a:pt x="273046" y="1636067"/>
                </a:moveTo>
                <a:lnTo>
                  <a:pt x="269643" y="1639704"/>
                </a:lnTo>
                <a:lnTo>
                  <a:pt x="266352" y="1660637"/>
                </a:lnTo>
                <a:lnTo>
                  <a:pt x="267657" y="1660637"/>
                </a:lnTo>
                <a:close/>
                <a:moveTo>
                  <a:pt x="8267498" y="1605124"/>
                </a:moveTo>
                <a:lnTo>
                  <a:pt x="8268653" y="1614399"/>
                </a:lnTo>
                <a:lnTo>
                  <a:pt x="8269923" y="1607754"/>
                </a:lnTo>
                <a:close/>
                <a:moveTo>
                  <a:pt x="530492" y="1585721"/>
                </a:moveTo>
                <a:lnTo>
                  <a:pt x="530231" y="1588288"/>
                </a:lnTo>
                <a:lnTo>
                  <a:pt x="530848" y="1589509"/>
                </a:lnTo>
                <a:close/>
                <a:moveTo>
                  <a:pt x="446802" y="1583568"/>
                </a:moveTo>
                <a:lnTo>
                  <a:pt x="445339" y="1584418"/>
                </a:lnTo>
                <a:lnTo>
                  <a:pt x="444826" y="1584285"/>
                </a:lnTo>
                <a:lnTo>
                  <a:pt x="445465" y="1585247"/>
                </a:lnTo>
                <a:lnTo>
                  <a:pt x="445522" y="1585203"/>
                </a:lnTo>
                <a:lnTo>
                  <a:pt x="445522" y="1584918"/>
                </a:lnTo>
                <a:close/>
                <a:moveTo>
                  <a:pt x="8189753" y="1561866"/>
                </a:moveTo>
                <a:lnTo>
                  <a:pt x="8189753" y="1567713"/>
                </a:lnTo>
                <a:lnTo>
                  <a:pt x="8191120" y="1565993"/>
                </a:lnTo>
                <a:close/>
                <a:moveTo>
                  <a:pt x="502510" y="1548725"/>
                </a:moveTo>
                <a:lnTo>
                  <a:pt x="502254" y="1548984"/>
                </a:lnTo>
                <a:lnTo>
                  <a:pt x="502100" y="1550921"/>
                </a:lnTo>
                <a:close/>
                <a:moveTo>
                  <a:pt x="494184" y="1541809"/>
                </a:moveTo>
                <a:lnTo>
                  <a:pt x="493977" y="1543088"/>
                </a:lnTo>
                <a:lnTo>
                  <a:pt x="494184" y="1542879"/>
                </a:lnTo>
                <a:close/>
                <a:moveTo>
                  <a:pt x="493620" y="1530571"/>
                </a:moveTo>
                <a:lnTo>
                  <a:pt x="492767" y="1542728"/>
                </a:lnTo>
                <a:lnTo>
                  <a:pt x="491160" y="1545926"/>
                </a:lnTo>
                <a:lnTo>
                  <a:pt x="493969" y="1543096"/>
                </a:lnTo>
                <a:close/>
                <a:moveTo>
                  <a:pt x="538295" y="1509046"/>
                </a:moveTo>
                <a:lnTo>
                  <a:pt x="539802" y="1515114"/>
                </a:lnTo>
                <a:lnTo>
                  <a:pt x="541277" y="1514410"/>
                </a:lnTo>
                <a:close/>
                <a:moveTo>
                  <a:pt x="507455" y="1509026"/>
                </a:moveTo>
                <a:lnTo>
                  <a:pt x="507343" y="1509092"/>
                </a:lnTo>
                <a:lnTo>
                  <a:pt x="507194" y="1509290"/>
                </a:lnTo>
                <a:lnTo>
                  <a:pt x="507455" y="1509377"/>
                </a:lnTo>
                <a:close/>
                <a:moveTo>
                  <a:pt x="8218285" y="1504164"/>
                </a:moveTo>
                <a:lnTo>
                  <a:pt x="8218285" y="1504586"/>
                </a:lnTo>
                <a:lnTo>
                  <a:pt x="8219425" y="1504666"/>
                </a:lnTo>
                <a:lnTo>
                  <a:pt x="8219412" y="1504654"/>
                </a:lnTo>
                <a:close/>
                <a:moveTo>
                  <a:pt x="521444" y="1495165"/>
                </a:moveTo>
                <a:lnTo>
                  <a:pt x="521122" y="1495699"/>
                </a:lnTo>
                <a:lnTo>
                  <a:pt x="521788" y="1495477"/>
                </a:lnTo>
                <a:close/>
                <a:moveTo>
                  <a:pt x="531342" y="1481597"/>
                </a:moveTo>
                <a:lnTo>
                  <a:pt x="531342" y="1485857"/>
                </a:lnTo>
                <a:lnTo>
                  <a:pt x="532287" y="1487896"/>
                </a:lnTo>
                <a:lnTo>
                  <a:pt x="531998" y="1483374"/>
                </a:lnTo>
                <a:close/>
                <a:moveTo>
                  <a:pt x="607226" y="1470911"/>
                </a:moveTo>
                <a:lnTo>
                  <a:pt x="607265" y="1471281"/>
                </a:lnTo>
                <a:lnTo>
                  <a:pt x="607421" y="1471063"/>
                </a:lnTo>
                <a:close/>
                <a:moveTo>
                  <a:pt x="8063698" y="1464680"/>
                </a:moveTo>
                <a:lnTo>
                  <a:pt x="8061596" y="1466772"/>
                </a:lnTo>
                <a:lnTo>
                  <a:pt x="8065663" y="1466368"/>
                </a:lnTo>
                <a:lnTo>
                  <a:pt x="8064584" y="1465859"/>
                </a:lnTo>
                <a:close/>
                <a:moveTo>
                  <a:pt x="8109285" y="1461349"/>
                </a:moveTo>
                <a:lnTo>
                  <a:pt x="8108271" y="1461681"/>
                </a:lnTo>
                <a:lnTo>
                  <a:pt x="8109327" y="1462012"/>
                </a:lnTo>
                <a:lnTo>
                  <a:pt x="8109285" y="1461846"/>
                </a:lnTo>
                <a:close/>
                <a:moveTo>
                  <a:pt x="8115911" y="1450258"/>
                </a:moveTo>
                <a:lnTo>
                  <a:pt x="8114070" y="1452383"/>
                </a:lnTo>
                <a:lnTo>
                  <a:pt x="8117801" y="1457920"/>
                </a:lnTo>
                <a:lnTo>
                  <a:pt x="8115279" y="1452903"/>
                </a:lnTo>
                <a:close/>
                <a:moveTo>
                  <a:pt x="612560" y="1418521"/>
                </a:moveTo>
                <a:lnTo>
                  <a:pt x="611069" y="1419433"/>
                </a:lnTo>
                <a:lnTo>
                  <a:pt x="612200" y="1419261"/>
                </a:lnTo>
                <a:lnTo>
                  <a:pt x="612100" y="1421551"/>
                </a:lnTo>
                <a:lnTo>
                  <a:pt x="612505" y="1420025"/>
                </a:lnTo>
                <a:lnTo>
                  <a:pt x="614008" y="1418521"/>
                </a:lnTo>
                <a:close/>
                <a:moveTo>
                  <a:pt x="8183951" y="1416905"/>
                </a:moveTo>
                <a:lnTo>
                  <a:pt x="8183191" y="1417206"/>
                </a:lnTo>
                <a:lnTo>
                  <a:pt x="8183540" y="1417353"/>
                </a:lnTo>
                <a:close/>
                <a:moveTo>
                  <a:pt x="8012890" y="1409480"/>
                </a:moveTo>
                <a:lnTo>
                  <a:pt x="8014285" y="1422386"/>
                </a:lnTo>
                <a:lnTo>
                  <a:pt x="8015663" y="1415030"/>
                </a:lnTo>
                <a:close/>
                <a:moveTo>
                  <a:pt x="8204043" y="1399722"/>
                </a:moveTo>
                <a:lnTo>
                  <a:pt x="8204221" y="1401695"/>
                </a:lnTo>
                <a:lnTo>
                  <a:pt x="8204972" y="1400334"/>
                </a:lnTo>
                <a:close/>
                <a:moveTo>
                  <a:pt x="620253" y="1389395"/>
                </a:moveTo>
                <a:lnTo>
                  <a:pt x="616416" y="1413341"/>
                </a:lnTo>
                <a:lnTo>
                  <a:pt x="617337" y="1413711"/>
                </a:lnTo>
                <a:lnTo>
                  <a:pt x="617337" y="1414266"/>
                </a:lnTo>
                <a:lnTo>
                  <a:pt x="621183" y="1401812"/>
                </a:lnTo>
                <a:lnTo>
                  <a:pt x="621565" y="1390709"/>
                </a:lnTo>
                <a:close/>
                <a:moveTo>
                  <a:pt x="8109312" y="1377201"/>
                </a:moveTo>
                <a:lnTo>
                  <a:pt x="8109305" y="1377203"/>
                </a:lnTo>
                <a:lnTo>
                  <a:pt x="8109315" y="1377214"/>
                </a:lnTo>
                <a:close/>
                <a:moveTo>
                  <a:pt x="8110733" y="1376953"/>
                </a:moveTo>
                <a:lnTo>
                  <a:pt x="8109457" y="1377176"/>
                </a:lnTo>
                <a:lnTo>
                  <a:pt x="8112677" y="1378913"/>
                </a:lnTo>
                <a:close/>
                <a:moveTo>
                  <a:pt x="8186986" y="1371823"/>
                </a:moveTo>
                <a:lnTo>
                  <a:pt x="8186393" y="1372118"/>
                </a:lnTo>
                <a:lnTo>
                  <a:pt x="8189867" y="1389793"/>
                </a:lnTo>
                <a:lnTo>
                  <a:pt x="8191734" y="1400388"/>
                </a:lnTo>
                <a:lnTo>
                  <a:pt x="8192281" y="1396162"/>
                </a:lnTo>
                <a:cubicBezTo>
                  <a:pt x="8191697" y="1393218"/>
                  <a:pt x="8190533" y="1390864"/>
                  <a:pt x="8190533" y="1386154"/>
                </a:cubicBezTo>
                <a:close/>
                <a:moveTo>
                  <a:pt x="598775" y="1369871"/>
                </a:moveTo>
                <a:lnTo>
                  <a:pt x="602277" y="1372112"/>
                </a:lnTo>
                <a:lnTo>
                  <a:pt x="605563" y="1374676"/>
                </a:lnTo>
                <a:lnTo>
                  <a:pt x="603205" y="1372312"/>
                </a:lnTo>
                <a:close/>
                <a:moveTo>
                  <a:pt x="8084397" y="1351641"/>
                </a:moveTo>
                <a:lnTo>
                  <a:pt x="8085311" y="1352532"/>
                </a:lnTo>
                <a:lnTo>
                  <a:pt x="8082067" y="1356026"/>
                </a:lnTo>
                <a:lnTo>
                  <a:pt x="8086439" y="1353464"/>
                </a:lnTo>
                <a:lnTo>
                  <a:pt x="8085311" y="1352333"/>
                </a:lnTo>
                <a:lnTo>
                  <a:pt x="8085521" y="1352123"/>
                </a:lnTo>
                <a:close/>
                <a:moveTo>
                  <a:pt x="8051461" y="1337984"/>
                </a:moveTo>
                <a:lnTo>
                  <a:pt x="8052147" y="1338259"/>
                </a:lnTo>
                <a:lnTo>
                  <a:pt x="8052255" y="1338148"/>
                </a:lnTo>
                <a:lnTo>
                  <a:pt x="8052879" y="1338148"/>
                </a:lnTo>
                <a:lnTo>
                  <a:pt x="8052846" y="1338134"/>
                </a:lnTo>
                <a:lnTo>
                  <a:pt x="8052713" y="1338023"/>
                </a:lnTo>
                <a:close/>
                <a:moveTo>
                  <a:pt x="598682" y="1336828"/>
                </a:moveTo>
                <a:lnTo>
                  <a:pt x="598215" y="1338149"/>
                </a:lnTo>
                <a:lnTo>
                  <a:pt x="598215" y="1338846"/>
                </a:lnTo>
                <a:close/>
                <a:moveTo>
                  <a:pt x="8205183" y="1334019"/>
                </a:moveTo>
                <a:lnTo>
                  <a:pt x="8205183" y="1334058"/>
                </a:lnTo>
                <a:lnTo>
                  <a:pt x="8205254" y="1334048"/>
                </a:lnTo>
                <a:close/>
                <a:moveTo>
                  <a:pt x="8241306" y="1330457"/>
                </a:moveTo>
                <a:lnTo>
                  <a:pt x="8237416" y="1331058"/>
                </a:lnTo>
                <a:lnTo>
                  <a:pt x="8240011" y="1331356"/>
                </a:lnTo>
                <a:close/>
                <a:moveTo>
                  <a:pt x="8182763" y="1327193"/>
                </a:moveTo>
                <a:lnTo>
                  <a:pt x="8172351" y="1337373"/>
                </a:lnTo>
                <a:lnTo>
                  <a:pt x="8178663" y="1334511"/>
                </a:lnTo>
                <a:close/>
                <a:moveTo>
                  <a:pt x="7986837" y="1323225"/>
                </a:moveTo>
                <a:lnTo>
                  <a:pt x="7986777" y="1324229"/>
                </a:lnTo>
                <a:lnTo>
                  <a:pt x="7987151" y="1323854"/>
                </a:lnTo>
                <a:close/>
                <a:moveTo>
                  <a:pt x="603513" y="1323166"/>
                </a:moveTo>
                <a:lnTo>
                  <a:pt x="602315" y="1326555"/>
                </a:lnTo>
                <a:lnTo>
                  <a:pt x="607116" y="1327324"/>
                </a:lnTo>
                <a:close/>
                <a:moveTo>
                  <a:pt x="631179" y="1314175"/>
                </a:moveTo>
                <a:lnTo>
                  <a:pt x="633715" y="1319338"/>
                </a:lnTo>
                <a:lnTo>
                  <a:pt x="634652" y="1317931"/>
                </a:lnTo>
                <a:lnTo>
                  <a:pt x="634652" y="1317710"/>
                </a:lnTo>
                <a:close/>
                <a:moveTo>
                  <a:pt x="8287035" y="1303709"/>
                </a:moveTo>
                <a:lnTo>
                  <a:pt x="8285017" y="1304386"/>
                </a:lnTo>
                <a:lnTo>
                  <a:pt x="8281645" y="1304677"/>
                </a:lnTo>
                <a:lnTo>
                  <a:pt x="8282949" y="1306453"/>
                </a:lnTo>
                <a:lnTo>
                  <a:pt x="8285865" y="1304984"/>
                </a:lnTo>
                <a:close/>
                <a:moveTo>
                  <a:pt x="8300745" y="1298402"/>
                </a:moveTo>
                <a:lnTo>
                  <a:pt x="8299161" y="1299641"/>
                </a:lnTo>
                <a:lnTo>
                  <a:pt x="8298989" y="1299698"/>
                </a:lnTo>
                <a:lnTo>
                  <a:pt x="8300158" y="1300189"/>
                </a:lnTo>
                <a:lnTo>
                  <a:pt x="8301621" y="1301662"/>
                </a:lnTo>
                <a:close/>
                <a:moveTo>
                  <a:pt x="8191007" y="1273560"/>
                </a:moveTo>
                <a:lnTo>
                  <a:pt x="8192742" y="1293870"/>
                </a:lnTo>
                <a:lnTo>
                  <a:pt x="8194718" y="1285517"/>
                </a:lnTo>
                <a:cubicBezTo>
                  <a:pt x="8194718" y="1283130"/>
                  <a:pt x="8193529" y="1279550"/>
                  <a:pt x="8192339" y="1276567"/>
                </a:cubicBezTo>
                <a:close/>
                <a:moveTo>
                  <a:pt x="532525" y="1248762"/>
                </a:moveTo>
                <a:lnTo>
                  <a:pt x="532630" y="1248945"/>
                </a:lnTo>
                <a:lnTo>
                  <a:pt x="533171" y="1248945"/>
                </a:lnTo>
                <a:close/>
                <a:moveTo>
                  <a:pt x="8214469" y="1244428"/>
                </a:moveTo>
                <a:lnTo>
                  <a:pt x="8213745" y="1247335"/>
                </a:lnTo>
                <a:lnTo>
                  <a:pt x="8215671" y="1247818"/>
                </a:lnTo>
                <a:close/>
                <a:moveTo>
                  <a:pt x="8000605" y="1238537"/>
                </a:moveTo>
                <a:lnTo>
                  <a:pt x="8000586" y="1238616"/>
                </a:lnTo>
                <a:lnTo>
                  <a:pt x="8000653" y="1238594"/>
                </a:lnTo>
                <a:close/>
                <a:moveTo>
                  <a:pt x="8218439" y="1229569"/>
                </a:moveTo>
                <a:lnTo>
                  <a:pt x="8218088" y="1229904"/>
                </a:lnTo>
                <a:lnTo>
                  <a:pt x="8217389" y="1232708"/>
                </a:lnTo>
                <a:close/>
                <a:moveTo>
                  <a:pt x="574777" y="1229127"/>
                </a:moveTo>
                <a:lnTo>
                  <a:pt x="574384" y="1229913"/>
                </a:lnTo>
                <a:lnTo>
                  <a:pt x="574585" y="1230317"/>
                </a:lnTo>
                <a:lnTo>
                  <a:pt x="574564" y="1230086"/>
                </a:lnTo>
                <a:close/>
                <a:moveTo>
                  <a:pt x="8365073" y="1219570"/>
                </a:moveTo>
                <a:lnTo>
                  <a:pt x="8363351" y="1221225"/>
                </a:lnTo>
                <a:lnTo>
                  <a:pt x="8363653" y="1221676"/>
                </a:lnTo>
                <a:lnTo>
                  <a:pt x="8365235" y="1220200"/>
                </a:lnTo>
                <a:close/>
                <a:moveTo>
                  <a:pt x="374646" y="1205795"/>
                </a:moveTo>
                <a:lnTo>
                  <a:pt x="374597" y="1209487"/>
                </a:lnTo>
                <a:cubicBezTo>
                  <a:pt x="370003" y="1209487"/>
                  <a:pt x="370003" y="1209487"/>
                  <a:pt x="365408" y="1209487"/>
                </a:cubicBezTo>
                <a:lnTo>
                  <a:pt x="364360" y="1208841"/>
                </a:lnTo>
                <a:lnTo>
                  <a:pt x="364360" y="1209681"/>
                </a:lnTo>
                <a:lnTo>
                  <a:pt x="365979" y="1209840"/>
                </a:lnTo>
                <a:lnTo>
                  <a:pt x="366385" y="1210236"/>
                </a:lnTo>
                <a:lnTo>
                  <a:pt x="375072" y="1210236"/>
                </a:lnTo>
                <a:lnTo>
                  <a:pt x="375611" y="1210236"/>
                </a:lnTo>
                <a:lnTo>
                  <a:pt x="375111" y="1209738"/>
                </a:lnTo>
                <a:close/>
                <a:moveTo>
                  <a:pt x="326740" y="1204876"/>
                </a:moveTo>
                <a:lnTo>
                  <a:pt x="326247" y="1205331"/>
                </a:lnTo>
                <a:lnTo>
                  <a:pt x="326400" y="1205292"/>
                </a:lnTo>
                <a:close/>
                <a:moveTo>
                  <a:pt x="245212" y="1195292"/>
                </a:moveTo>
                <a:lnTo>
                  <a:pt x="245737" y="1195946"/>
                </a:lnTo>
                <a:lnTo>
                  <a:pt x="245737" y="1195502"/>
                </a:lnTo>
                <a:lnTo>
                  <a:pt x="247990" y="1196488"/>
                </a:lnTo>
                <a:lnTo>
                  <a:pt x="247026" y="1195292"/>
                </a:lnTo>
                <a:close/>
                <a:moveTo>
                  <a:pt x="8009282" y="1191928"/>
                </a:moveTo>
                <a:lnTo>
                  <a:pt x="8005397" y="1195933"/>
                </a:lnTo>
                <a:lnTo>
                  <a:pt x="8007612" y="1196917"/>
                </a:lnTo>
                <a:close/>
                <a:moveTo>
                  <a:pt x="7980905" y="1189304"/>
                </a:moveTo>
                <a:lnTo>
                  <a:pt x="7981228" y="1190305"/>
                </a:lnTo>
                <a:lnTo>
                  <a:pt x="7982957" y="1190601"/>
                </a:lnTo>
                <a:close/>
                <a:moveTo>
                  <a:pt x="185802" y="1184778"/>
                </a:moveTo>
                <a:lnTo>
                  <a:pt x="185130" y="1186112"/>
                </a:lnTo>
                <a:lnTo>
                  <a:pt x="185802" y="1186178"/>
                </a:lnTo>
                <a:close/>
                <a:moveTo>
                  <a:pt x="8370391" y="1181972"/>
                </a:moveTo>
                <a:lnTo>
                  <a:pt x="8369901" y="1182836"/>
                </a:lnTo>
                <a:lnTo>
                  <a:pt x="8370605" y="1181978"/>
                </a:lnTo>
                <a:close/>
                <a:moveTo>
                  <a:pt x="8270373" y="1175498"/>
                </a:moveTo>
                <a:lnTo>
                  <a:pt x="8271112" y="1176973"/>
                </a:lnTo>
                <a:lnTo>
                  <a:pt x="8269225" y="1186397"/>
                </a:lnTo>
                <a:lnTo>
                  <a:pt x="8269361" y="1185821"/>
                </a:lnTo>
                <a:lnTo>
                  <a:pt x="8271258" y="1176379"/>
                </a:lnTo>
                <a:close/>
                <a:moveTo>
                  <a:pt x="330930" y="1172970"/>
                </a:moveTo>
                <a:lnTo>
                  <a:pt x="331645" y="1176773"/>
                </a:lnTo>
                <a:lnTo>
                  <a:pt x="331542" y="1176736"/>
                </a:lnTo>
                <a:lnTo>
                  <a:pt x="331645" y="1176855"/>
                </a:lnTo>
                <a:lnTo>
                  <a:pt x="331645" y="1176856"/>
                </a:lnTo>
                <a:lnTo>
                  <a:pt x="335890" y="1176856"/>
                </a:lnTo>
                <a:lnTo>
                  <a:pt x="335890" y="1176365"/>
                </a:lnTo>
                <a:lnTo>
                  <a:pt x="332870" y="1176365"/>
                </a:lnTo>
                <a:close/>
                <a:moveTo>
                  <a:pt x="194565" y="1167463"/>
                </a:moveTo>
                <a:lnTo>
                  <a:pt x="194497" y="1167533"/>
                </a:lnTo>
                <a:lnTo>
                  <a:pt x="192793" y="1175983"/>
                </a:lnTo>
                <a:lnTo>
                  <a:pt x="194565" y="1176324"/>
                </a:lnTo>
                <a:close/>
                <a:moveTo>
                  <a:pt x="404586" y="1157288"/>
                </a:moveTo>
                <a:lnTo>
                  <a:pt x="403124" y="1157463"/>
                </a:lnTo>
                <a:lnTo>
                  <a:pt x="401853" y="1161228"/>
                </a:lnTo>
                <a:lnTo>
                  <a:pt x="403568" y="1162256"/>
                </a:lnTo>
                <a:lnTo>
                  <a:pt x="403568" y="1157942"/>
                </a:lnTo>
                <a:close/>
                <a:moveTo>
                  <a:pt x="8251015" y="1156896"/>
                </a:moveTo>
                <a:lnTo>
                  <a:pt x="8252133" y="1158014"/>
                </a:lnTo>
                <a:lnTo>
                  <a:pt x="8253323" y="1158805"/>
                </a:lnTo>
                <a:lnTo>
                  <a:pt x="8253322" y="1158803"/>
                </a:lnTo>
                <a:lnTo>
                  <a:pt x="8252157" y="1157352"/>
                </a:lnTo>
                <a:close/>
                <a:moveTo>
                  <a:pt x="8243633" y="1154882"/>
                </a:moveTo>
                <a:lnTo>
                  <a:pt x="8242745" y="1155100"/>
                </a:lnTo>
                <a:lnTo>
                  <a:pt x="8242953" y="1155172"/>
                </a:lnTo>
                <a:close/>
                <a:moveTo>
                  <a:pt x="8179101" y="1152665"/>
                </a:moveTo>
                <a:lnTo>
                  <a:pt x="8181208" y="1153548"/>
                </a:lnTo>
                <a:lnTo>
                  <a:pt x="8180153" y="1157157"/>
                </a:lnTo>
                <a:lnTo>
                  <a:pt x="8181887" y="1153967"/>
                </a:lnTo>
                <a:lnTo>
                  <a:pt x="8184324" y="1152721"/>
                </a:lnTo>
                <a:lnTo>
                  <a:pt x="8181470" y="1152799"/>
                </a:lnTo>
                <a:close/>
                <a:moveTo>
                  <a:pt x="397460" y="1151817"/>
                </a:moveTo>
                <a:lnTo>
                  <a:pt x="397542" y="1153063"/>
                </a:lnTo>
                <a:lnTo>
                  <a:pt x="398373" y="1152602"/>
                </a:lnTo>
                <a:close/>
                <a:moveTo>
                  <a:pt x="464444" y="1151384"/>
                </a:moveTo>
                <a:lnTo>
                  <a:pt x="464444" y="1157361"/>
                </a:lnTo>
                <a:lnTo>
                  <a:pt x="465005" y="1156445"/>
                </a:lnTo>
                <a:close/>
                <a:moveTo>
                  <a:pt x="156273" y="1148621"/>
                </a:moveTo>
                <a:lnTo>
                  <a:pt x="153228" y="1150437"/>
                </a:lnTo>
                <a:lnTo>
                  <a:pt x="152478" y="1151074"/>
                </a:lnTo>
                <a:lnTo>
                  <a:pt x="156891" y="1148886"/>
                </a:lnTo>
                <a:lnTo>
                  <a:pt x="157040" y="1148739"/>
                </a:lnTo>
                <a:close/>
                <a:moveTo>
                  <a:pt x="8228375" y="1148016"/>
                </a:moveTo>
                <a:lnTo>
                  <a:pt x="8228375" y="1148053"/>
                </a:lnTo>
                <a:lnTo>
                  <a:pt x="8226170" y="1148417"/>
                </a:lnTo>
                <a:lnTo>
                  <a:pt x="8228975" y="1149131"/>
                </a:lnTo>
                <a:close/>
                <a:moveTo>
                  <a:pt x="196041" y="1142935"/>
                </a:moveTo>
                <a:lnTo>
                  <a:pt x="195094" y="1143029"/>
                </a:lnTo>
                <a:lnTo>
                  <a:pt x="194458" y="1143557"/>
                </a:lnTo>
                <a:lnTo>
                  <a:pt x="193793" y="1143557"/>
                </a:lnTo>
                <a:lnTo>
                  <a:pt x="193234" y="1145932"/>
                </a:lnTo>
                <a:close/>
                <a:moveTo>
                  <a:pt x="8255047" y="1139562"/>
                </a:moveTo>
                <a:lnTo>
                  <a:pt x="8255492" y="1139811"/>
                </a:lnTo>
                <a:lnTo>
                  <a:pt x="8265919" y="1139811"/>
                </a:lnTo>
                <a:lnTo>
                  <a:pt x="8265915" y="1139562"/>
                </a:lnTo>
                <a:close/>
                <a:moveTo>
                  <a:pt x="8044801" y="1134981"/>
                </a:moveTo>
                <a:lnTo>
                  <a:pt x="8044821" y="1135055"/>
                </a:lnTo>
                <a:lnTo>
                  <a:pt x="8045049" y="1135060"/>
                </a:lnTo>
                <a:close/>
                <a:moveTo>
                  <a:pt x="271512" y="1131617"/>
                </a:moveTo>
                <a:lnTo>
                  <a:pt x="270833" y="1132294"/>
                </a:lnTo>
                <a:lnTo>
                  <a:pt x="270710" y="1133855"/>
                </a:lnTo>
                <a:cubicBezTo>
                  <a:pt x="270710" y="1133855"/>
                  <a:pt x="270710" y="1138707"/>
                  <a:pt x="270710" y="1138707"/>
                </a:cubicBezTo>
                <a:lnTo>
                  <a:pt x="266234" y="1138707"/>
                </a:lnTo>
                <a:lnTo>
                  <a:pt x="266809" y="1139562"/>
                </a:lnTo>
                <a:lnTo>
                  <a:pt x="270377" y="1139562"/>
                </a:lnTo>
                <a:lnTo>
                  <a:pt x="272037" y="1141115"/>
                </a:lnTo>
                <a:lnTo>
                  <a:pt x="270871" y="1138511"/>
                </a:lnTo>
                <a:cubicBezTo>
                  <a:pt x="270871" y="1138511"/>
                  <a:pt x="270871" y="1133779"/>
                  <a:pt x="270871" y="1133779"/>
                </a:cubicBezTo>
                <a:close/>
                <a:moveTo>
                  <a:pt x="8286689" y="1129651"/>
                </a:moveTo>
                <a:lnTo>
                  <a:pt x="8286459" y="1130322"/>
                </a:lnTo>
                <a:lnTo>
                  <a:pt x="8288127" y="1130322"/>
                </a:lnTo>
                <a:close/>
                <a:moveTo>
                  <a:pt x="8293393" y="1128831"/>
                </a:moveTo>
                <a:lnTo>
                  <a:pt x="8293926" y="1130322"/>
                </a:lnTo>
                <a:lnTo>
                  <a:pt x="8294571" y="1130322"/>
                </a:lnTo>
                <a:lnTo>
                  <a:pt x="8294211" y="1129215"/>
                </a:lnTo>
                <a:close/>
                <a:moveTo>
                  <a:pt x="230007" y="1126627"/>
                </a:moveTo>
                <a:lnTo>
                  <a:pt x="231752" y="1129572"/>
                </a:lnTo>
                <a:lnTo>
                  <a:pt x="231752" y="1128565"/>
                </a:lnTo>
                <a:close/>
                <a:moveTo>
                  <a:pt x="413000" y="1117289"/>
                </a:moveTo>
                <a:lnTo>
                  <a:pt x="404966" y="1130126"/>
                </a:lnTo>
                <a:lnTo>
                  <a:pt x="403389" y="1153984"/>
                </a:lnTo>
                <a:close/>
                <a:moveTo>
                  <a:pt x="8191235" y="1114927"/>
                </a:moveTo>
                <a:lnTo>
                  <a:pt x="8178783" y="1131377"/>
                </a:lnTo>
                <a:lnTo>
                  <a:pt x="8179046" y="1131161"/>
                </a:lnTo>
                <a:lnTo>
                  <a:pt x="8184063" y="1124577"/>
                </a:lnTo>
                <a:cubicBezTo>
                  <a:pt x="8186345" y="1121581"/>
                  <a:pt x="8188628" y="1119183"/>
                  <a:pt x="8190913" y="1119183"/>
                </a:cubicBezTo>
                <a:lnTo>
                  <a:pt x="8191079" y="1119095"/>
                </a:lnTo>
                <a:close/>
                <a:moveTo>
                  <a:pt x="163100" y="1109192"/>
                </a:moveTo>
                <a:lnTo>
                  <a:pt x="156448" y="1110023"/>
                </a:lnTo>
                <a:lnTo>
                  <a:pt x="155834" y="1109777"/>
                </a:lnTo>
                <a:lnTo>
                  <a:pt x="155834" y="1110926"/>
                </a:lnTo>
                <a:close/>
                <a:moveTo>
                  <a:pt x="8191446" y="1108419"/>
                </a:moveTo>
                <a:lnTo>
                  <a:pt x="8191446" y="1109247"/>
                </a:lnTo>
                <a:lnTo>
                  <a:pt x="8191476" y="1108443"/>
                </a:lnTo>
                <a:close/>
                <a:moveTo>
                  <a:pt x="8246431" y="1105142"/>
                </a:moveTo>
                <a:lnTo>
                  <a:pt x="8242834" y="1105199"/>
                </a:lnTo>
                <a:lnTo>
                  <a:pt x="8243669" y="1106287"/>
                </a:lnTo>
                <a:close/>
                <a:moveTo>
                  <a:pt x="382569" y="1100292"/>
                </a:moveTo>
                <a:lnTo>
                  <a:pt x="383613" y="1103140"/>
                </a:lnTo>
                <a:lnTo>
                  <a:pt x="384923" y="1103760"/>
                </a:lnTo>
                <a:close/>
                <a:moveTo>
                  <a:pt x="283697" y="1099893"/>
                </a:moveTo>
                <a:lnTo>
                  <a:pt x="283697" y="1100898"/>
                </a:lnTo>
                <a:lnTo>
                  <a:pt x="278984" y="1105590"/>
                </a:lnTo>
                <a:lnTo>
                  <a:pt x="278984" y="1124150"/>
                </a:lnTo>
                <a:lnTo>
                  <a:pt x="278951" y="1124184"/>
                </a:lnTo>
                <a:lnTo>
                  <a:pt x="279701" y="1124252"/>
                </a:lnTo>
                <a:lnTo>
                  <a:pt x="279701" y="1106169"/>
                </a:lnTo>
                <a:lnTo>
                  <a:pt x="284163" y="1101919"/>
                </a:lnTo>
                <a:lnTo>
                  <a:pt x="284039" y="1100205"/>
                </a:lnTo>
                <a:close/>
                <a:moveTo>
                  <a:pt x="85866" y="1097428"/>
                </a:moveTo>
                <a:lnTo>
                  <a:pt x="85908" y="1097483"/>
                </a:lnTo>
                <a:lnTo>
                  <a:pt x="85937" y="1097475"/>
                </a:lnTo>
                <a:close/>
                <a:moveTo>
                  <a:pt x="320387" y="1093933"/>
                </a:moveTo>
                <a:lnTo>
                  <a:pt x="317204" y="1095510"/>
                </a:lnTo>
                <a:lnTo>
                  <a:pt x="317088" y="1095624"/>
                </a:lnTo>
                <a:lnTo>
                  <a:pt x="317088" y="1105151"/>
                </a:lnTo>
                <a:lnTo>
                  <a:pt x="317555" y="1105284"/>
                </a:lnTo>
                <a:lnTo>
                  <a:pt x="317925" y="1105376"/>
                </a:lnTo>
                <a:lnTo>
                  <a:pt x="321655" y="1105376"/>
                </a:lnTo>
                <a:lnTo>
                  <a:pt x="320661" y="1106060"/>
                </a:lnTo>
                <a:lnTo>
                  <a:pt x="336483" y="1110015"/>
                </a:lnTo>
                <a:cubicBezTo>
                  <a:pt x="327019" y="1105284"/>
                  <a:pt x="322287" y="1110015"/>
                  <a:pt x="317555" y="1100552"/>
                </a:cubicBezTo>
                <a:cubicBezTo>
                  <a:pt x="317555" y="1100552"/>
                  <a:pt x="317555" y="1095820"/>
                  <a:pt x="317555" y="1095820"/>
                </a:cubicBezTo>
                <a:close/>
                <a:moveTo>
                  <a:pt x="8262626" y="1091131"/>
                </a:moveTo>
                <a:lnTo>
                  <a:pt x="8262620" y="1091144"/>
                </a:lnTo>
                <a:lnTo>
                  <a:pt x="8256477" y="1097229"/>
                </a:lnTo>
                <a:lnTo>
                  <a:pt x="8256065" y="1098258"/>
                </a:lnTo>
                <a:lnTo>
                  <a:pt x="8257375" y="1097063"/>
                </a:lnTo>
                <a:cubicBezTo>
                  <a:pt x="8257375" y="1097063"/>
                  <a:pt x="8257375" y="1097063"/>
                  <a:pt x="8262120" y="1092340"/>
                </a:cubicBezTo>
                <a:lnTo>
                  <a:pt x="8265546" y="1091488"/>
                </a:lnTo>
                <a:close/>
                <a:moveTo>
                  <a:pt x="8181008" y="1086373"/>
                </a:moveTo>
                <a:lnTo>
                  <a:pt x="8179256" y="1089453"/>
                </a:lnTo>
                <a:lnTo>
                  <a:pt x="8181541" y="1086905"/>
                </a:lnTo>
                <a:close/>
                <a:moveTo>
                  <a:pt x="137036" y="1082046"/>
                </a:moveTo>
                <a:lnTo>
                  <a:pt x="137054" y="1082069"/>
                </a:lnTo>
                <a:lnTo>
                  <a:pt x="147903" y="1087594"/>
                </a:lnTo>
                <a:lnTo>
                  <a:pt x="148662" y="1087746"/>
                </a:lnTo>
                <a:lnTo>
                  <a:pt x="137308" y="1082095"/>
                </a:lnTo>
                <a:close/>
                <a:moveTo>
                  <a:pt x="8269123" y="1079225"/>
                </a:moveTo>
                <a:lnTo>
                  <a:pt x="8268403" y="1079538"/>
                </a:lnTo>
                <a:lnTo>
                  <a:pt x="8267032" y="1082289"/>
                </a:lnTo>
                <a:close/>
                <a:moveTo>
                  <a:pt x="480332" y="1077072"/>
                </a:moveTo>
                <a:lnTo>
                  <a:pt x="483246" y="1084757"/>
                </a:lnTo>
                <a:lnTo>
                  <a:pt x="486185" y="1094717"/>
                </a:lnTo>
                <a:lnTo>
                  <a:pt x="486603" y="1093346"/>
                </a:lnTo>
                <a:cubicBezTo>
                  <a:pt x="487790" y="1087409"/>
                  <a:pt x="488976" y="1080283"/>
                  <a:pt x="493721" y="1077908"/>
                </a:cubicBezTo>
                <a:close/>
                <a:moveTo>
                  <a:pt x="8264089" y="1076556"/>
                </a:moveTo>
                <a:lnTo>
                  <a:pt x="8262255" y="1076630"/>
                </a:lnTo>
                <a:lnTo>
                  <a:pt x="8260777" y="1077204"/>
                </a:lnTo>
                <a:lnTo>
                  <a:pt x="8257824" y="1082911"/>
                </a:lnTo>
                <a:lnTo>
                  <a:pt x="8262620" y="1077041"/>
                </a:lnTo>
                <a:close/>
                <a:moveTo>
                  <a:pt x="8295087" y="1076546"/>
                </a:moveTo>
                <a:lnTo>
                  <a:pt x="8294646" y="1076876"/>
                </a:lnTo>
                <a:lnTo>
                  <a:pt x="8294870" y="1076960"/>
                </a:lnTo>
                <a:lnTo>
                  <a:pt x="8295087" y="1076886"/>
                </a:lnTo>
                <a:close/>
                <a:moveTo>
                  <a:pt x="101977" y="1072043"/>
                </a:moveTo>
                <a:lnTo>
                  <a:pt x="100128" y="1072302"/>
                </a:lnTo>
                <a:lnTo>
                  <a:pt x="101189" y="1074449"/>
                </a:lnTo>
                <a:close/>
                <a:moveTo>
                  <a:pt x="129017" y="1068565"/>
                </a:moveTo>
                <a:lnTo>
                  <a:pt x="128063" y="1069860"/>
                </a:lnTo>
                <a:lnTo>
                  <a:pt x="128492" y="1070443"/>
                </a:lnTo>
                <a:close/>
                <a:moveTo>
                  <a:pt x="400116" y="1067113"/>
                </a:moveTo>
                <a:lnTo>
                  <a:pt x="398632" y="1067639"/>
                </a:lnTo>
                <a:lnTo>
                  <a:pt x="399250" y="1067980"/>
                </a:lnTo>
                <a:close/>
                <a:moveTo>
                  <a:pt x="241399" y="1062645"/>
                </a:moveTo>
                <a:lnTo>
                  <a:pt x="240598" y="1063453"/>
                </a:lnTo>
                <a:lnTo>
                  <a:pt x="242356" y="1064543"/>
                </a:lnTo>
                <a:close/>
                <a:moveTo>
                  <a:pt x="509451" y="1056072"/>
                </a:moveTo>
                <a:lnTo>
                  <a:pt x="503210" y="1058908"/>
                </a:lnTo>
                <a:cubicBezTo>
                  <a:pt x="505582" y="1063659"/>
                  <a:pt x="507659" y="1066627"/>
                  <a:pt x="509587" y="1068408"/>
                </a:cubicBezTo>
                <a:lnTo>
                  <a:pt x="512135" y="1069512"/>
                </a:lnTo>
                <a:close/>
                <a:moveTo>
                  <a:pt x="356590" y="1047951"/>
                </a:moveTo>
                <a:lnTo>
                  <a:pt x="355048" y="1048601"/>
                </a:lnTo>
                <a:lnTo>
                  <a:pt x="356614" y="1052667"/>
                </a:lnTo>
                <a:lnTo>
                  <a:pt x="356324" y="1048750"/>
                </a:lnTo>
                <a:close/>
                <a:moveTo>
                  <a:pt x="431135" y="1032370"/>
                </a:moveTo>
                <a:lnTo>
                  <a:pt x="428549" y="1036303"/>
                </a:lnTo>
                <a:lnTo>
                  <a:pt x="428984" y="1036741"/>
                </a:lnTo>
                <a:close/>
                <a:moveTo>
                  <a:pt x="230514" y="1023274"/>
                </a:moveTo>
                <a:lnTo>
                  <a:pt x="231751" y="1024733"/>
                </a:lnTo>
                <a:lnTo>
                  <a:pt x="230727" y="1026201"/>
                </a:lnTo>
                <a:lnTo>
                  <a:pt x="232786" y="1025140"/>
                </a:lnTo>
                <a:lnTo>
                  <a:pt x="233388" y="1024517"/>
                </a:lnTo>
                <a:lnTo>
                  <a:pt x="232751" y="1024353"/>
                </a:lnTo>
                <a:close/>
                <a:moveTo>
                  <a:pt x="351624" y="1019691"/>
                </a:moveTo>
                <a:lnTo>
                  <a:pt x="351624" y="1020236"/>
                </a:lnTo>
                <a:lnTo>
                  <a:pt x="351549" y="1020390"/>
                </a:lnTo>
                <a:lnTo>
                  <a:pt x="355683" y="1020390"/>
                </a:lnTo>
                <a:lnTo>
                  <a:pt x="355619" y="1020090"/>
                </a:lnTo>
                <a:lnTo>
                  <a:pt x="355768" y="1019691"/>
                </a:lnTo>
                <a:close/>
                <a:moveTo>
                  <a:pt x="445003" y="1017541"/>
                </a:moveTo>
                <a:lnTo>
                  <a:pt x="445360" y="1019289"/>
                </a:lnTo>
                <a:lnTo>
                  <a:pt x="445474" y="1019269"/>
                </a:lnTo>
                <a:lnTo>
                  <a:pt x="445429" y="1018454"/>
                </a:lnTo>
                <a:close/>
                <a:moveTo>
                  <a:pt x="351999" y="1014181"/>
                </a:moveTo>
                <a:lnTo>
                  <a:pt x="351260" y="1014927"/>
                </a:lnTo>
                <a:lnTo>
                  <a:pt x="351109" y="1014907"/>
                </a:lnTo>
                <a:lnTo>
                  <a:pt x="351624" y="1015333"/>
                </a:lnTo>
                <a:lnTo>
                  <a:pt x="351624" y="1014946"/>
                </a:lnTo>
                <a:close/>
                <a:moveTo>
                  <a:pt x="504963" y="1006142"/>
                </a:moveTo>
                <a:lnTo>
                  <a:pt x="503210" y="1011407"/>
                </a:lnTo>
                <a:lnTo>
                  <a:pt x="505891" y="1011407"/>
                </a:lnTo>
                <a:close/>
                <a:moveTo>
                  <a:pt x="316542" y="1002566"/>
                </a:moveTo>
                <a:lnTo>
                  <a:pt x="316995" y="1010310"/>
                </a:lnTo>
                <a:lnTo>
                  <a:pt x="316660" y="1010646"/>
                </a:lnTo>
                <a:lnTo>
                  <a:pt x="318349" y="1010428"/>
                </a:lnTo>
                <a:lnTo>
                  <a:pt x="318373" y="1010353"/>
                </a:lnTo>
                <a:lnTo>
                  <a:pt x="317054" y="1002740"/>
                </a:lnTo>
                <a:close/>
                <a:moveTo>
                  <a:pt x="261228" y="1001519"/>
                </a:moveTo>
                <a:lnTo>
                  <a:pt x="260859" y="1001875"/>
                </a:lnTo>
                <a:lnTo>
                  <a:pt x="261365" y="1001987"/>
                </a:lnTo>
                <a:close/>
                <a:moveTo>
                  <a:pt x="410774" y="995502"/>
                </a:moveTo>
                <a:lnTo>
                  <a:pt x="410439" y="995531"/>
                </a:lnTo>
                <a:lnTo>
                  <a:pt x="417133" y="1005705"/>
                </a:lnTo>
                <a:lnTo>
                  <a:pt x="417133" y="1008121"/>
                </a:lnTo>
                <a:lnTo>
                  <a:pt x="417838" y="1005611"/>
                </a:lnTo>
                <a:cubicBezTo>
                  <a:pt x="415483" y="1000854"/>
                  <a:pt x="413129" y="997287"/>
                  <a:pt x="410774" y="995502"/>
                </a:cubicBezTo>
                <a:close/>
                <a:moveTo>
                  <a:pt x="409240" y="982836"/>
                </a:moveTo>
                <a:lnTo>
                  <a:pt x="409653" y="983344"/>
                </a:lnTo>
                <a:lnTo>
                  <a:pt x="409819" y="982871"/>
                </a:lnTo>
                <a:close/>
                <a:moveTo>
                  <a:pt x="356869" y="981342"/>
                </a:moveTo>
                <a:lnTo>
                  <a:pt x="356213" y="981732"/>
                </a:lnTo>
                <a:lnTo>
                  <a:pt x="356777" y="981732"/>
                </a:lnTo>
                <a:close/>
                <a:moveTo>
                  <a:pt x="313534" y="972767"/>
                </a:moveTo>
                <a:lnTo>
                  <a:pt x="313233" y="976287"/>
                </a:lnTo>
                <a:lnTo>
                  <a:pt x="313875" y="973152"/>
                </a:lnTo>
                <a:close/>
                <a:moveTo>
                  <a:pt x="8171640" y="972243"/>
                </a:moveTo>
                <a:lnTo>
                  <a:pt x="8168447" y="972473"/>
                </a:lnTo>
                <a:lnTo>
                  <a:pt x="8176227" y="975719"/>
                </a:lnTo>
                <a:close/>
                <a:moveTo>
                  <a:pt x="8012072" y="949335"/>
                </a:moveTo>
                <a:lnTo>
                  <a:pt x="8012231" y="949584"/>
                </a:lnTo>
                <a:lnTo>
                  <a:pt x="8012577" y="949461"/>
                </a:lnTo>
                <a:close/>
                <a:moveTo>
                  <a:pt x="438428" y="942403"/>
                </a:moveTo>
                <a:lnTo>
                  <a:pt x="436865" y="943772"/>
                </a:lnTo>
                <a:lnTo>
                  <a:pt x="436198" y="943772"/>
                </a:lnTo>
                <a:lnTo>
                  <a:pt x="440128" y="944779"/>
                </a:lnTo>
                <a:close/>
                <a:moveTo>
                  <a:pt x="423586" y="939886"/>
                </a:moveTo>
                <a:lnTo>
                  <a:pt x="421383" y="940138"/>
                </a:lnTo>
                <a:lnTo>
                  <a:pt x="422214" y="944439"/>
                </a:lnTo>
                <a:close/>
                <a:moveTo>
                  <a:pt x="388826" y="939024"/>
                </a:moveTo>
                <a:lnTo>
                  <a:pt x="388826" y="977336"/>
                </a:lnTo>
                <a:lnTo>
                  <a:pt x="388826" y="977736"/>
                </a:lnTo>
                <a:lnTo>
                  <a:pt x="389582" y="977736"/>
                </a:lnTo>
                <a:lnTo>
                  <a:pt x="389582" y="939777"/>
                </a:lnTo>
                <a:lnTo>
                  <a:pt x="390498" y="940620"/>
                </a:lnTo>
                <a:lnTo>
                  <a:pt x="390438" y="940499"/>
                </a:lnTo>
                <a:lnTo>
                  <a:pt x="389581" y="939612"/>
                </a:lnTo>
                <a:close/>
                <a:moveTo>
                  <a:pt x="431209" y="938527"/>
                </a:moveTo>
                <a:lnTo>
                  <a:pt x="431538" y="938977"/>
                </a:lnTo>
                <a:lnTo>
                  <a:pt x="430807" y="939062"/>
                </a:lnTo>
                <a:lnTo>
                  <a:pt x="431537" y="939612"/>
                </a:lnTo>
                <a:lnTo>
                  <a:pt x="431537" y="943772"/>
                </a:lnTo>
                <a:lnTo>
                  <a:pt x="431537" y="944239"/>
                </a:lnTo>
                <a:lnTo>
                  <a:pt x="431727" y="944033"/>
                </a:lnTo>
                <a:lnTo>
                  <a:pt x="431537" y="943772"/>
                </a:lnTo>
                <a:lnTo>
                  <a:pt x="431966" y="943772"/>
                </a:lnTo>
                <a:lnTo>
                  <a:pt x="432203" y="943772"/>
                </a:lnTo>
                <a:cubicBezTo>
                  <a:pt x="432203" y="943772"/>
                  <a:pt x="432203" y="939009"/>
                  <a:pt x="432203" y="939009"/>
                </a:cubicBezTo>
                <a:close/>
                <a:moveTo>
                  <a:pt x="228979" y="938361"/>
                </a:moveTo>
                <a:lnTo>
                  <a:pt x="227978" y="939111"/>
                </a:lnTo>
                <a:lnTo>
                  <a:pt x="228506" y="939111"/>
                </a:lnTo>
                <a:close/>
                <a:moveTo>
                  <a:pt x="255727" y="919798"/>
                </a:moveTo>
                <a:lnTo>
                  <a:pt x="255727" y="920242"/>
                </a:lnTo>
                <a:lnTo>
                  <a:pt x="254130" y="923465"/>
                </a:lnTo>
                <a:lnTo>
                  <a:pt x="256393" y="921187"/>
                </a:lnTo>
                <a:lnTo>
                  <a:pt x="257219" y="920426"/>
                </a:lnTo>
                <a:close/>
                <a:moveTo>
                  <a:pt x="466924" y="917441"/>
                </a:moveTo>
                <a:lnTo>
                  <a:pt x="466867" y="917491"/>
                </a:lnTo>
                <a:lnTo>
                  <a:pt x="466942" y="917463"/>
                </a:lnTo>
                <a:close/>
                <a:moveTo>
                  <a:pt x="169818" y="901726"/>
                </a:moveTo>
                <a:lnTo>
                  <a:pt x="169818" y="901817"/>
                </a:lnTo>
                <a:lnTo>
                  <a:pt x="169820" y="901818"/>
                </a:lnTo>
                <a:lnTo>
                  <a:pt x="169818" y="901818"/>
                </a:lnTo>
                <a:lnTo>
                  <a:pt x="169818" y="914161"/>
                </a:lnTo>
                <a:lnTo>
                  <a:pt x="170555" y="914989"/>
                </a:lnTo>
                <a:lnTo>
                  <a:pt x="170555" y="901980"/>
                </a:lnTo>
                <a:close/>
                <a:moveTo>
                  <a:pt x="332391" y="900697"/>
                </a:moveTo>
                <a:lnTo>
                  <a:pt x="331929" y="901618"/>
                </a:lnTo>
                <a:lnTo>
                  <a:pt x="333199" y="902884"/>
                </a:lnTo>
                <a:lnTo>
                  <a:pt x="332381" y="900851"/>
                </a:lnTo>
                <a:close/>
                <a:moveTo>
                  <a:pt x="86004" y="895770"/>
                </a:moveTo>
                <a:lnTo>
                  <a:pt x="85659" y="896491"/>
                </a:lnTo>
                <a:lnTo>
                  <a:pt x="86189" y="897670"/>
                </a:lnTo>
                <a:lnTo>
                  <a:pt x="85908" y="896823"/>
                </a:lnTo>
                <a:close/>
                <a:moveTo>
                  <a:pt x="7824935" y="891828"/>
                </a:moveTo>
                <a:lnTo>
                  <a:pt x="7826051" y="892946"/>
                </a:lnTo>
                <a:lnTo>
                  <a:pt x="7826329" y="892998"/>
                </a:lnTo>
                <a:lnTo>
                  <a:pt x="7826329" y="892017"/>
                </a:lnTo>
                <a:lnTo>
                  <a:pt x="7825591" y="892063"/>
                </a:lnTo>
                <a:lnTo>
                  <a:pt x="7825591" y="891828"/>
                </a:lnTo>
                <a:close/>
                <a:moveTo>
                  <a:pt x="7825954" y="871549"/>
                </a:moveTo>
                <a:lnTo>
                  <a:pt x="7822516" y="877927"/>
                </a:lnTo>
                <a:lnTo>
                  <a:pt x="7822997" y="879363"/>
                </a:lnTo>
                <a:close/>
                <a:moveTo>
                  <a:pt x="7756257" y="862545"/>
                </a:moveTo>
                <a:lnTo>
                  <a:pt x="7749673" y="867854"/>
                </a:lnTo>
                <a:lnTo>
                  <a:pt x="7748294" y="867854"/>
                </a:lnTo>
                <a:lnTo>
                  <a:pt x="7749407" y="868425"/>
                </a:lnTo>
                <a:lnTo>
                  <a:pt x="7751901" y="869421"/>
                </a:lnTo>
                <a:close/>
                <a:moveTo>
                  <a:pt x="317953" y="854724"/>
                </a:moveTo>
                <a:lnTo>
                  <a:pt x="317929" y="854827"/>
                </a:lnTo>
                <a:lnTo>
                  <a:pt x="318140" y="855090"/>
                </a:lnTo>
                <a:close/>
                <a:moveTo>
                  <a:pt x="194421" y="848940"/>
                </a:moveTo>
                <a:lnTo>
                  <a:pt x="194292" y="849131"/>
                </a:lnTo>
                <a:lnTo>
                  <a:pt x="194504" y="849374"/>
                </a:lnTo>
                <a:lnTo>
                  <a:pt x="194432" y="849507"/>
                </a:lnTo>
                <a:lnTo>
                  <a:pt x="194968" y="849075"/>
                </a:lnTo>
                <a:lnTo>
                  <a:pt x="194968" y="849058"/>
                </a:lnTo>
                <a:close/>
                <a:moveTo>
                  <a:pt x="7938785" y="848341"/>
                </a:moveTo>
                <a:lnTo>
                  <a:pt x="7939125" y="849028"/>
                </a:lnTo>
                <a:lnTo>
                  <a:pt x="7939520" y="848629"/>
                </a:lnTo>
                <a:lnTo>
                  <a:pt x="7938943" y="848420"/>
                </a:lnTo>
                <a:close/>
                <a:moveTo>
                  <a:pt x="7980873" y="843435"/>
                </a:moveTo>
                <a:lnTo>
                  <a:pt x="7981423" y="844545"/>
                </a:lnTo>
                <a:lnTo>
                  <a:pt x="7981423" y="843880"/>
                </a:lnTo>
                <a:lnTo>
                  <a:pt x="7981423" y="843656"/>
                </a:lnTo>
                <a:close/>
                <a:moveTo>
                  <a:pt x="7527085" y="835280"/>
                </a:moveTo>
                <a:lnTo>
                  <a:pt x="7526579" y="837904"/>
                </a:lnTo>
                <a:lnTo>
                  <a:pt x="7528675" y="838468"/>
                </a:lnTo>
                <a:close/>
                <a:moveTo>
                  <a:pt x="195201" y="834909"/>
                </a:moveTo>
                <a:lnTo>
                  <a:pt x="193926" y="838900"/>
                </a:lnTo>
                <a:lnTo>
                  <a:pt x="194341" y="839117"/>
                </a:lnTo>
                <a:lnTo>
                  <a:pt x="195875" y="835574"/>
                </a:lnTo>
                <a:close/>
                <a:moveTo>
                  <a:pt x="283641" y="830180"/>
                </a:moveTo>
                <a:lnTo>
                  <a:pt x="283297" y="833507"/>
                </a:lnTo>
                <a:lnTo>
                  <a:pt x="284944" y="830180"/>
                </a:lnTo>
                <a:close/>
                <a:moveTo>
                  <a:pt x="7759074" y="830081"/>
                </a:moveTo>
                <a:lnTo>
                  <a:pt x="7759162" y="830180"/>
                </a:lnTo>
                <a:lnTo>
                  <a:pt x="7762101" y="833263"/>
                </a:lnTo>
                <a:lnTo>
                  <a:pt x="7764597" y="830984"/>
                </a:lnTo>
                <a:lnTo>
                  <a:pt x="7759117" y="830095"/>
                </a:lnTo>
                <a:close/>
                <a:moveTo>
                  <a:pt x="345602" y="824932"/>
                </a:moveTo>
                <a:lnTo>
                  <a:pt x="345630" y="825100"/>
                </a:lnTo>
                <a:cubicBezTo>
                  <a:pt x="341062" y="825100"/>
                  <a:pt x="341062" y="834690"/>
                  <a:pt x="345630" y="844280"/>
                </a:cubicBezTo>
                <a:lnTo>
                  <a:pt x="345014" y="845208"/>
                </a:lnTo>
                <a:lnTo>
                  <a:pt x="346057" y="845278"/>
                </a:lnTo>
                <a:lnTo>
                  <a:pt x="347366" y="845278"/>
                </a:lnTo>
                <a:lnTo>
                  <a:pt x="346576" y="844396"/>
                </a:lnTo>
                <a:lnTo>
                  <a:pt x="346576" y="827366"/>
                </a:lnTo>
                <a:lnTo>
                  <a:pt x="345630" y="825900"/>
                </a:lnTo>
                <a:lnTo>
                  <a:pt x="346065" y="825239"/>
                </a:lnTo>
                <a:close/>
                <a:moveTo>
                  <a:pt x="7504949" y="824660"/>
                </a:moveTo>
                <a:lnTo>
                  <a:pt x="7502959" y="824743"/>
                </a:lnTo>
                <a:lnTo>
                  <a:pt x="7502467" y="824743"/>
                </a:lnTo>
                <a:lnTo>
                  <a:pt x="7503123" y="825411"/>
                </a:lnTo>
                <a:close/>
                <a:moveTo>
                  <a:pt x="7960235" y="824218"/>
                </a:moveTo>
                <a:cubicBezTo>
                  <a:pt x="7955503" y="824808"/>
                  <a:pt x="7950773" y="829532"/>
                  <a:pt x="7948407" y="838975"/>
                </a:cubicBezTo>
                <a:lnTo>
                  <a:pt x="7948175" y="839900"/>
                </a:lnTo>
                <a:lnTo>
                  <a:pt x="7948301" y="839773"/>
                </a:lnTo>
                <a:lnTo>
                  <a:pt x="7960237" y="824221"/>
                </a:lnTo>
                <a:close/>
                <a:moveTo>
                  <a:pt x="7530926" y="821042"/>
                </a:moveTo>
                <a:lnTo>
                  <a:pt x="7529231" y="824151"/>
                </a:lnTo>
                <a:lnTo>
                  <a:pt x="7528317" y="828891"/>
                </a:lnTo>
                <a:close/>
                <a:moveTo>
                  <a:pt x="336139" y="818658"/>
                </a:moveTo>
                <a:lnTo>
                  <a:pt x="336139" y="830211"/>
                </a:lnTo>
                <a:lnTo>
                  <a:pt x="335701" y="830938"/>
                </a:lnTo>
                <a:lnTo>
                  <a:pt x="336496" y="829895"/>
                </a:lnTo>
                <a:lnTo>
                  <a:pt x="336496" y="818895"/>
                </a:lnTo>
                <a:close/>
                <a:moveTo>
                  <a:pt x="7554611" y="815010"/>
                </a:moveTo>
                <a:lnTo>
                  <a:pt x="7554860" y="815279"/>
                </a:lnTo>
                <a:lnTo>
                  <a:pt x="7556259" y="816190"/>
                </a:lnTo>
                <a:lnTo>
                  <a:pt x="7557269" y="815161"/>
                </a:lnTo>
                <a:lnTo>
                  <a:pt x="7555131" y="815161"/>
                </a:lnTo>
                <a:close/>
                <a:moveTo>
                  <a:pt x="7678899" y="811306"/>
                </a:moveTo>
                <a:lnTo>
                  <a:pt x="7679007" y="811748"/>
                </a:lnTo>
                <a:lnTo>
                  <a:pt x="7678929" y="811769"/>
                </a:lnTo>
                <a:lnTo>
                  <a:pt x="7679075" y="811914"/>
                </a:lnTo>
                <a:lnTo>
                  <a:pt x="7680103" y="811914"/>
                </a:lnTo>
                <a:close/>
                <a:moveTo>
                  <a:pt x="7445789" y="810547"/>
                </a:moveTo>
                <a:lnTo>
                  <a:pt x="7446201" y="810956"/>
                </a:lnTo>
                <a:lnTo>
                  <a:pt x="7449091" y="811914"/>
                </a:lnTo>
                <a:lnTo>
                  <a:pt x="7450995" y="811914"/>
                </a:lnTo>
                <a:lnTo>
                  <a:pt x="7446338" y="810547"/>
                </a:lnTo>
                <a:close/>
                <a:moveTo>
                  <a:pt x="308383" y="810522"/>
                </a:moveTo>
                <a:lnTo>
                  <a:pt x="308145" y="811147"/>
                </a:lnTo>
                <a:lnTo>
                  <a:pt x="303503" y="813472"/>
                </a:lnTo>
                <a:lnTo>
                  <a:pt x="303497" y="813545"/>
                </a:lnTo>
                <a:lnTo>
                  <a:pt x="306547" y="811984"/>
                </a:lnTo>
                <a:lnTo>
                  <a:pt x="308067" y="812762"/>
                </a:lnTo>
                <a:lnTo>
                  <a:pt x="308407" y="811744"/>
                </a:lnTo>
                <a:lnTo>
                  <a:pt x="308070" y="811915"/>
                </a:lnTo>
                <a:close/>
                <a:moveTo>
                  <a:pt x="8026847" y="810003"/>
                </a:moveTo>
                <a:lnTo>
                  <a:pt x="8021253" y="824700"/>
                </a:lnTo>
                <a:lnTo>
                  <a:pt x="8024747" y="824700"/>
                </a:lnTo>
                <a:close/>
                <a:moveTo>
                  <a:pt x="312414" y="809717"/>
                </a:moveTo>
                <a:lnTo>
                  <a:pt x="310491" y="810691"/>
                </a:lnTo>
                <a:lnTo>
                  <a:pt x="312414" y="810691"/>
                </a:lnTo>
                <a:close/>
                <a:moveTo>
                  <a:pt x="333386" y="806997"/>
                </a:moveTo>
                <a:lnTo>
                  <a:pt x="333173" y="807143"/>
                </a:lnTo>
                <a:lnTo>
                  <a:pt x="333321" y="807586"/>
                </a:lnTo>
                <a:close/>
                <a:moveTo>
                  <a:pt x="7692567" y="806713"/>
                </a:moveTo>
                <a:lnTo>
                  <a:pt x="7689992" y="811914"/>
                </a:lnTo>
                <a:lnTo>
                  <a:pt x="7692734" y="811914"/>
                </a:lnTo>
                <a:lnTo>
                  <a:pt x="7694777" y="817519"/>
                </a:lnTo>
                <a:lnTo>
                  <a:pt x="7693211" y="811115"/>
                </a:lnTo>
                <a:close/>
                <a:moveTo>
                  <a:pt x="7716949" y="801400"/>
                </a:moveTo>
                <a:lnTo>
                  <a:pt x="7716664" y="801525"/>
                </a:lnTo>
                <a:lnTo>
                  <a:pt x="7716848" y="801507"/>
                </a:lnTo>
                <a:close/>
                <a:moveTo>
                  <a:pt x="7449288" y="795761"/>
                </a:moveTo>
                <a:cubicBezTo>
                  <a:pt x="7446634" y="795465"/>
                  <a:pt x="7444127" y="795613"/>
                  <a:pt x="7441989" y="797017"/>
                </a:cubicBezTo>
                <a:lnTo>
                  <a:pt x="7440131" y="800231"/>
                </a:lnTo>
                <a:lnTo>
                  <a:pt x="7443919" y="804548"/>
                </a:lnTo>
                <a:lnTo>
                  <a:pt x="7453416" y="799309"/>
                </a:lnTo>
                <a:cubicBezTo>
                  <a:pt x="7456955" y="798717"/>
                  <a:pt x="7460493" y="798717"/>
                  <a:pt x="7465211" y="796351"/>
                </a:cubicBezTo>
                <a:cubicBezTo>
                  <a:pt x="7460493" y="798717"/>
                  <a:pt x="7454597" y="796351"/>
                  <a:pt x="7449288" y="795761"/>
                </a:cubicBezTo>
                <a:close/>
                <a:moveTo>
                  <a:pt x="240533" y="789994"/>
                </a:moveTo>
                <a:lnTo>
                  <a:pt x="239408" y="790624"/>
                </a:lnTo>
                <a:lnTo>
                  <a:pt x="239579" y="790794"/>
                </a:lnTo>
                <a:close/>
                <a:moveTo>
                  <a:pt x="8023396" y="787356"/>
                </a:moveTo>
                <a:lnTo>
                  <a:pt x="8028434" y="798900"/>
                </a:lnTo>
                <a:lnTo>
                  <a:pt x="8029371" y="792336"/>
                </a:lnTo>
                <a:close/>
                <a:moveTo>
                  <a:pt x="7308954" y="782854"/>
                </a:moveTo>
                <a:lnTo>
                  <a:pt x="7308881" y="782927"/>
                </a:lnTo>
                <a:lnTo>
                  <a:pt x="7309167" y="782875"/>
                </a:lnTo>
                <a:close/>
                <a:moveTo>
                  <a:pt x="7829909" y="782425"/>
                </a:moveTo>
                <a:lnTo>
                  <a:pt x="7831935" y="784863"/>
                </a:lnTo>
                <a:lnTo>
                  <a:pt x="7831025" y="783023"/>
                </a:lnTo>
                <a:lnTo>
                  <a:pt x="7831711" y="783023"/>
                </a:lnTo>
                <a:close/>
                <a:moveTo>
                  <a:pt x="7644330" y="781740"/>
                </a:moveTo>
                <a:lnTo>
                  <a:pt x="7644330" y="789164"/>
                </a:lnTo>
                <a:lnTo>
                  <a:pt x="7645267" y="788209"/>
                </a:lnTo>
                <a:close/>
                <a:moveTo>
                  <a:pt x="159129" y="781109"/>
                </a:moveTo>
                <a:lnTo>
                  <a:pt x="158180" y="782219"/>
                </a:lnTo>
                <a:lnTo>
                  <a:pt x="158764" y="782114"/>
                </a:lnTo>
                <a:close/>
                <a:moveTo>
                  <a:pt x="7760055" y="779871"/>
                </a:moveTo>
                <a:lnTo>
                  <a:pt x="7759355" y="781947"/>
                </a:lnTo>
                <a:lnTo>
                  <a:pt x="7758493" y="781095"/>
                </a:lnTo>
                <a:lnTo>
                  <a:pt x="7758284" y="782787"/>
                </a:lnTo>
                <a:lnTo>
                  <a:pt x="7762594" y="787140"/>
                </a:lnTo>
                <a:lnTo>
                  <a:pt x="7763569" y="787140"/>
                </a:lnTo>
                <a:lnTo>
                  <a:pt x="7763630" y="787140"/>
                </a:lnTo>
                <a:close/>
                <a:moveTo>
                  <a:pt x="197511" y="778449"/>
                </a:moveTo>
                <a:lnTo>
                  <a:pt x="196661" y="778699"/>
                </a:lnTo>
                <a:lnTo>
                  <a:pt x="198363" y="778699"/>
                </a:lnTo>
                <a:close/>
                <a:moveTo>
                  <a:pt x="295897" y="777879"/>
                </a:moveTo>
                <a:lnTo>
                  <a:pt x="293926" y="782587"/>
                </a:lnTo>
                <a:lnTo>
                  <a:pt x="294218" y="782733"/>
                </a:lnTo>
                <a:lnTo>
                  <a:pt x="294722" y="782667"/>
                </a:lnTo>
                <a:close/>
                <a:moveTo>
                  <a:pt x="160334" y="777782"/>
                </a:moveTo>
                <a:lnTo>
                  <a:pt x="147841" y="781947"/>
                </a:lnTo>
                <a:lnTo>
                  <a:pt x="148034" y="781739"/>
                </a:lnTo>
                <a:lnTo>
                  <a:pt x="147398" y="781945"/>
                </a:lnTo>
                <a:lnTo>
                  <a:pt x="143094" y="781945"/>
                </a:lnTo>
                <a:lnTo>
                  <a:pt x="143054" y="782946"/>
                </a:lnTo>
                <a:lnTo>
                  <a:pt x="147593" y="782946"/>
                </a:lnTo>
                <a:lnTo>
                  <a:pt x="160047" y="778577"/>
                </a:lnTo>
                <a:close/>
                <a:moveTo>
                  <a:pt x="128438" y="777534"/>
                </a:moveTo>
                <a:lnTo>
                  <a:pt x="123979" y="781945"/>
                </a:lnTo>
                <a:lnTo>
                  <a:pt x="123867" y="781910"/>
                </a:lnTo>
                <a:lnTo>
                  <a:pt x="123867" y="782346"/>
                </a:lnTo>
                <a:lnTo>
                  <a:pt x="123867" y="782985"/>
                </a:lnTo>
                <a:lnTo>
                  <a:pt x="123934" y="782980"/>
                </a:lnTo>
                <a:lnTo>
                  <a:pt x="123868" y="782946"/>
                </a:lnTo>
                <a:close/>
                <a:moveTo>
                  <a:pt x="218988" y="777284"/>
                </a:moveTo>
                <a:lnTo>
                  <a:pt x="216599" y="778451"/>
                </a:lnTo>
                <a:lnTo>
                  <a:pt x="222929" y="778451"/>
                </a:lnTo>
                <a:lnTo>
                  <a:pt x="222511" y="778379"/>
                </a:lnTo>
                <a:lnTo>
                  <a:pt x="221425" y="777284"/>
                </a:lnTo>
                <a:close/>
                <a:moveTo>
                  <a:pt x="457922" y="774870"/>
                </a:moveTo>
                <a:lnTo>
                  <a:pt x="455761" y="776993"/>
                </a:lnTo>
                <a:lnTo>
                  <a:pt x="455761" y="778228"/>
                </a:lnTo>
                <a:close/>
                <a:moveTo>
                  <a:pt x="7961767" y="774257"/>
                </a:moveTo>
                <a:lnTo>
                  <a:pt x="7959242" y="776638"/>
                </a:lnTo>
                <a:lnTo>
                  <a:pt x="7962601" y="777621"/>
                </a:lnTo>
                <a:lnTo>
                  <a:pt x="7962601" y="777586"/>
                </a:lnTo>
                <a:close/>
                <a:moveTo>
                  <a:pt x="7371811" y="773916"/>
                </a:moveTo>
                <a:lnTo>
                  <a:pt x="7369846" y="777769"/>
                </a:lnTo>
                <a:lnTo>
                  <a:pt x="7369353" y="777950"/>
                </a:lnTo>
                <a:lnTo>
                  <a:pt x="7370031" y="777950"/>
                </a:lnTo>
                <a:lnTo>
                  <a:pt x="7369846" y="777769"/>
                </a:lnTo>
                <a:cubicBezTo>
                  <a:pt x="7369846" y="777769"/>
                  <a:pt x="7369846" y="777769"/>
                  <a:pt x="7374665" y="777769"/>
                </a:cubicBezTo>
                <a:lnTo>
                  <a:pt x="7374665" y="777117"/>
                </a:lnTo>
                <a:close/>
                <a:moveTo>
                  <a:pt x="275264" y="771649"/>
                </a:moveTo>
                <a:lnTo>
                  <a:pt x="272374" y="772964"/>
                </a:lnTo>
                <a:lnTo>
                  <a:pt x="270091" y="782562"/>
                </a:lnTo>
                <a:lnTo>
                  <a:pt x="268921" y="782638"/>
                </a:lnTo>
                <a:lnTo>
                  <a:pt x="269711" y="782745"/>
                </a:lnTo>
                <a:lnTo>
                  <a:pt x="269711" y="783516"/>
                </a:lnTo>
                <a:close/>
                <a:moveTo>
                  <a:pt x="198547" y="765200"/>
                </a:moveTo>
                <a:lnTo>
                  <a:pt x="198580" y="766772"/>
                </a:lnTo>
                <a:lnTo>
                  <a:pt x="198960" y="767115"/>
                </a:lnTo>
                <a:close/>
                <a:moveTo>
                  <a:pt x="484326" y="759744"/>
                </a:moveTo>
                <a:lnTo>
                  <a:pt x="483482" y="759970"/>
                </a:lnTo>
                <a:lnTo>
                  <a:pt x="483371" y="759970"/>
                </a:lnTo>
                <a:lnTo>
                  <a:pt x="482699" y="764066"/>
                </a:lnTo>
                <a:lnTo>
                  <a:pt x="484148" y="759970"/>
                </a:lnTo>
                <a:lnTo>
                  <a:pt x="484699" y="760118"/>
                </a:lnTo>
                <a:close/>
                <a:moveTo>
                  <a:pt x="7920191" y="758754"/>
                </a:moveTo>
                <a:lnTo>
                  <a:pt x="7923161" y="763191"/>
                </a:lnTo>
                <a:lnTo>
                  <a:pt x="7922385" y="759601"/>
                </a:lnTo>
                <a:lnTo>
                  <a:pt x="7922845" y="758994"/>
                </a:lnTo>
                <a:close/>
                <a:moveTo>
                  <a:pt x="7761633" y="755736"/>
                </a:moveTo>
                <a:lnTo>
                  <a:pt x="7759955" y="769284"/>
                </a:lnTo>
                <a:lnTo>
                  <a:pt x="7761596" y="766851"/>
                </a:lnTo>
                <a:lnTo>
                  <a:pt x="7763167" y="760286"/>
                </a:lnTo>
                <a:close/>
                <a:moveTo>
                  <a:pt x="7990742" y="753977"/>
                </a:moveTo>
                <a:lnTo>
                  <a:pt x="7991088" y="754284"/>
                </a:lnTo>
                <a:lnTo>
                  <a:pt x="7991126" y="754315"/>
                </a:lnTo>
                <a:lnTo>
                  <a:pt x="7991013" y="753977"/>
                </a:lnTo>
                <a:close/>
                <a:moveTo>
                  <a:pt x="389770" y="747681"/>
                </a:moveTo>
                <a:lnTo>
                  <a:pt x="388823" y="754218"/>
                </a:lnTo>
                <a:lnTo>
                  <a:pt x="389342" y="754743"/>
                </a:lnTo>
                <a:close/>
                <a:moveTo>
                  <a:pt x="7635176" y="745169"/>
                </a:moveTo>
                <a:lnTo>
                  <a:pt x="7631389" y="748996"/>
                </a:lnTo>
                <a:lnTo>
                  <a:pt x="7631799" y="748982"/>
                </a:lnTo>
                <a:lnTo>
                  <a:pt x="7631197" y="750882"/>
                </a:lnTo>
                <a:lnTo>
                  <a:pt x="7631799" y="751408"/>
                </a:lnTo>
                <a:lnTo>
                  <a:pt x="7631799" y="749665"/>
                </a:lnTo>
                <a:lnTo>
                  <a:pt x="7635176" y="746253"/>
                </a:lnTo>
                <a:close/>
                <a:moveTo>
                  <a:pt x="7521510" y="743450"/>
                </a:moveTo>
                <a:lnTo>
                  <a:pt x="7520999" y="744631"/>
                </a:lnTo>
                <a:lnTo>
                  <a:pt x="7516981" y="772986"/>
                </a:lnTo>
                <a:lnTo>
                  <a:pt x="7514803" y="774725"/>
                </a:lnTo>
                <a:lnTo>
                  <a:pt x="7517921" y="773456"/>
                </a:lnTo>
                <a:lnTo>
                  <a:pt x="7517717" y="773954"/>
                </a:lnTo>
                <a:lnTo>
                  <a:pt x="7517921" y="773954"/>
                </a:lnTo>
                <a:close/>
                <a:moveTo>
                  <a:pt x="7522237" y="741766"/>
                </a:moveTo>
                <a:lnTo>
                  <a:pt x="7521917" y="742508"/>
                </a:lnTo>
                <a:lnTo>
                  <a:pt x="7521917" y="772651"/>
                </a:lnTo>
                <a:lnTo>
                  <a:pt x="7526345" y="770430"/>
                </a:lnTo>
                <a:close/>
                <a:moveTo>
                  <a:pt x="144828" y="741267"/>
                </a:moveTo>
                <a:lnTo>
                  <a:pt x="142866" y="741822"/>
                </a:lnTo>
                <a:lnTo>
                  <a:pt x="142377" y="748607"/>
                </a:lnTo>
                <a:lnTo>
                  <a:pt x="142387" y="748611"/>
                </a:lnTo>
                <a:close/>
                <a:moveTo>
                  <a:pt x="7791627" y="741188"/>
                </a:moveTo>
                <a:lnTo>
                  <a:pt x="7791627" y="744279"/>
                </a:lnTo>
                <a:lnTo>
                  <a:pt x="7791912" y="743987"/>
                </a:lnTo>
                <a:lnTo>
                  <a:pt x="7791627" y="744899"/>
                </a:lnTo>
                <a:lnTo>
                  <a:pt x="7791627" y="744935"/>
                </a:lnTo>
                <a:lnTo>
                  <a:pt x="7791897" y="744552"/>
                </a:lnTo>
                <a:lnTo>
                  <a:pt x="7792210" y="743617"/>
                </a:lnTo>
                <a:lnTo>
                  <a:pt x="7791959" y="743988"/>
                </a:lnTo>
                <a:close/>
                <a:moveTo>
                  <a:pt x="7744919" y="739431"/>
                </a:moveTo>
                <a:lnTo>
                  <a:pt x="7744926" y="739575"/>
                </a:lnTo>
                <a:lnTo>
                  <a:pt x="7744954" y="739572"/>
                </a:lnTo>
                <a:close/>
                <a:moveTo>
                  <a:pt x="7523575" y="739181"/>
                </a:moveTo>
                <a:lnTo>
                  <a:pt x="7523292" y="739323"/>
                </a:lnTo>
                <a:lnTo>
                  <a:pt x="7523187" y="739568"/>
                </a:lnTo>
                <a:close/>
                <a:moveTo>
                  <a:pt x="326901" y="731218"/>
                </a:moveTo>
                <a:lnTo>
                  <a:pt x="326901" y="731912"/>
                </a:lnTo>
                <a:lnTo>
                  <a:pt x="327008" y="731649"/>
                </a:lnTo>
                <a:close/>
                <a:moveTo>
                  <a:pt x="7872118" y="723104"/>
                </a:moveTo>
                <a:lnTo>
                  <a:pt x="7868744" y="736548"/>
                </a:lnTo>
                <a:lnTo>
                  <a:pt x="7868744" y="739992"/>
                </a:lnTo>
                <a:lnTo>
                  <a:pt x="7867381" y="741981"/>
                </a:lnTo>
                <a:lnTo>
                  <a:pt x="7863171" y="758754"/>
                </a:lnTo>
                <a:lnTo>
                  <a:pt x="7863167" y="758770"/>
                </a:lnTo>
                <a:lnTo>
                  <a:pt x="7865058" y="758770"/>
                </a:lnTo>
                <a:close/>
                <a:moveTo>
                  <a:pt x="7674803" y="714840"/>
                </a:moveTo>
                <a:lnTo>
                  <a:pt x="7673532" y="716017"/>
                </a:lnTo>
                <a:lnTo>
                  <a:pt x="7672969" y="715302"/>
                </a:lnTo>
                <a:lnTo>
                  <a:pt x="7673021" y="715517"/>
                </a:lnTo>
                <a:lnTo>
                  <a:pt x="7673753" y="716497"/>
                </a:lnTo>
                <a:lnTo>
                  <a:pt x="7673753" y="719283"/>
                </a:lnTo>
                <a:lnTo>
                  <a:pt x="7673021" y="720263"/>
                </a:lnTo>
                <a:lnTo>
                  <a:pt x="7671876" y="720637"/>
                </a:lnTo>
                <a:lnTo>
                  <a:pt x="7673203" y="721012"/>
                </a:lnTo>
                <a:lnTo>
                  <a:pt x="7673753" y="720685"/>
                </a:lnTo>
                <a:lnTo>
                  <a:pt x="7673753" y="719283"/>
                </a:lnTo>
                <a:lnTo>
                  <a:pt x="7674794" y="717890"/>
                </a:lnTo>
                <a:lnTo>
                  <a:pt x="7673753" y="716497"/>
                </a:lnTo>
                <a:lnTo>
                  <a:pt x="7673753" y="716417"/>
                </a:lnTo>
                <a:close/>
                <a:moveTo>
                  <a:pt x="436613" y="714349"/>
                </a:moveTo>
                <a:lnTo>
                  <a:pt x="436782" y="716018"/>
                </a:lnTo>
                <a:lnTo>
                  <a:pt x="436326" y="715958"/>
                </a:lnTo>
                <a:lnTo>
                  <a:pt x="436782" y="716898"/>
                </a:lnTo>
                <a:lnTo>
                  <a:pt x="436977" y="716898"/>
                </a:lnTo>
                <a:close/>
                <a:moveTo>
                  <a:pt x="245490" y="710636"/>
                </a:moveTo>
                <a:lnTo>
                  <a:pt x="245738" y="711522"/>
                </a:lnTo>
                <a:lnTo>
                  <a:pt x="245425" y="711948"/>
                </a:lnTo>
                <a:lnTo>
                  <a:pt x="246160" y="711498"/>
                </a:lnTo>
                <a:close/>
                <a:moveTo>
                  <a:pt x="7713919" y="700462"/>
                </a:moveTo>
                <a:lnTo>
                  <a:pt x="7713095" y="702698"/>
                </a:lnTo>
                <a:lnTo>
                  <a:pt x="7716617" y="702698"/>
                </a:lnTo>
                <a:lnTo>
                  <a:pt x="7716663" y="702683"/>
                </a:lnTo>
                <a:lnTo>
                  <a:pt x="7716108" y="702431"/>
                </a:lnTo>
                <a:close/>
                <a:moveTo>
                  <a:pt x="7527118" y="699402"/>
                </a:moveTo>
                <a:lnTo>
                  <a:pt x="7526846" y="718918"/>
                </a:lnTo>
                <a:lnTo>
                  <a:pt x="7531083" y="711395"/>
                </a:lnTo>
                <a:close/>
                <a:moveTo>
                  <a:pt x="7724539" y="696864"/>
                </a:moveTo>
                <a:lnTo>
                  <a:pt x="7725697" y="697637"/>
                </a:lnTo>
                <a:lnTo>
                  <a:pt x="7724784" y="700011"/>
                </a:lnTo>
                <a:lnTo>
                  <a:pt x="7730783" y="698037"/>
                </a:lnTo>
                <a:lnTo>
                  <a:pt x="7731051" y="698037"/>
                </a:lnTo>
                <a:lnTo>
                  <a:pt x="7730022" y="697181"/>
                </a:lnTo>
                <a:lnTo>
                  <a:pt x="7726365" y="697181"/>
                </a:lnTo>
                <a:close/>
                <a:moveTo>
                  <a:pt x="7700119" y="696832"/>
                </a:moveTo>
                <a:lnTo>
                  <a:pt x="7698013" y="702033"/>
                </a:lnTo>
                <a:lnTo>
                  <a:pt x="7698688" y="702698"/>
                </a:lnTo>
                <a:lnTo>
                  <a:pt x="7701186" y="702698"/>
                </a:lnTo>
                <a:close/>
                <a:moveTo>
                  <a:pt x="69615" y="695102"/>
                </a:moveTo>
                <a:lnTo>
                  <a:pt x="69816" y="695493"/>
                </a:lnTo>
                <a:lnTo>
                  <a:pt x="72109" y="696449"/>
                </a:lnTo>
                <a:close/>
                <a:moveTo>
                  <a:pt x="326901" y="693052"/>
                </a:moveTo>
                <a:lnTo>
                  <a:pt x="326901" y="693227"/>
                </a:lnTo>
                <a:lnTo>
                  <a:pt x="327064" y="693082"/>
                </a:lnTo>
                <a:close/>
                <a:moveTo>
                  <a:pt x="7777855" y="687732"/>
                </a:moveTo>
                <a:lnTo>
                  <a:pt x="7777739" y="687854"/>
                </a:lnTo>
                <a:lnTo>
                  <a:pt x="7778375" y="689025"/>
                </a:lnTo>
                <a:close/>
                <a:moveTo>
                  <a:pt x="7859221" y="685451"/>
                </a:moveTo>
                <a:lnTo>
                  <a:pt x="7858982" y="686398"/>
                </a:lnTo>
                <a:lnTo>
                  <a:pt x="7859979" y="692404"/>
                </a:lnTo>
                <a:lnTo>
                  <a:pt x="7861841" y="693314"/>
                </a:lnTo>
                <a:close/>
                <a:moveTo>
                  <a:pt x="7712379" y="685141"/>
                </a:moveTo>
                <a:lnTo>
                  <a:pt x="7711427" y="688047"/>
                </a:lnTo>
                <a:lnTo>
                  <a:pt x="7711465" y="688149"/>
                </a:lnTo>
                <a:lnTo>
                  <a:pt x="7714719" y="690317"/>
                </a:lnTo>
                <a:lnTo>
                  <a:pt x="7712379" y="687477"/>
                </a:lnTo>
                <a:close/>
                <a:moveTo>
                  <a:pt x="7526383" y="684365"/>
                </a:moveTo>
                <a:lnTo>
                  <a:pt x="7526383" y="686020"/>
                </a:lnTo>
                <a:lnTo>
                  <a:pt x="7527265" y="688762"/>
                </a:lnTo>
                <a:lnTo>
                  <a:pt x="7527255" y="689504"/>
                </a:lnTo>
                <a:lnTo>
                  <a:pt x="7531441" y="698144"/>
                </a:lnTo>
                <a:lnTo>
                  <a:pt x="7531441" y="697084"/>
                </a:lnTo>
                <a:close/>
                <a:moveTo>
                  <a:pt x="124183" y="683465"/>
                </a:moveTo>
                <a:lnTo>
                  <a:pt x="122922" y="688428"/>
                </a:lnTo>
                <a:lnTo>
                  <a:pt x="129433" y="691630"/>
                </a:lnTo>
                <a:close/>
                <a:moveTo>
                  <a:pt x="217252" y="682773"/>
                </a:moveTo>
                <a:lnTo>
                  <a:pt x="217767" y="683869"/>
                </a:lnTo>
                <a:lnTo>
                  <a:pt x="217750" y="683878"/>
                </a:lnTo>
                <a:lnTo>
                  <a:pt x="218278" y="684084"/>
                </a:lnTo>
                <a:lnTo>
                  <a:pt x="218099" y="683728"/>
                </a:lnTo>
                <a:close/>
                <a:moveTo>
                  <a:pt x="7706370" y="679031"/>
                </a:moveTo>
                <a:lnTo>
                  <a:pt x="7706109" y="679391"/>
                </a:lnTo>
                <a:lnTo>
                  <a:pt x="7706193" y="679323"/>
                </a:lnTo>
                <a:close/>
                <a:moveTo>
                  <a:pt x="7721953" y="672535"/>
                </a:moveTo>
                <a:lnTo>
                  <a:pt x="7721603" y="672892"/>
                </a:lnTo>
                <a:lnTo>
                  <a:pt x="7721702" y="672921"/>
                </a:lnTo>
                <a:lnTo>
                  <a:pt x="7721781" y="673168"/>
                </a:lnTo>
                <a:close/>
                <a:moveTo>
                  <a:pt x="7892291" y="671771"/>
                </a:moveTo>
                <a:lnTo>
                  <a:pt x="7891919" y="673263"/>
                </a:lnTo>
                <a:lnTo>
                  <a:pt x="7891771" y="673511"/>
                </a:lnTo>
                <a:lnTo>
                  <a:pt x="7892393" y="673305"/>
                </a:lnTo>
                <a:close/>
                <a:moveTo>
                  <a:pt x="313552" y="669473"/>
                </a:moveTo>
                <a:lnTo>
                  <a:pt x="312964" y="669716"/>
                </a:lnTo>
                <a:lnTo>
                  <a:pt x="312666" y="677987"/>
                </a:lnTo>
                <a:lnTo>
                  <a:pt x="312781" y="678417"/>
                </a:lnTo>
                <a:close/>
                <a:moveTo>
                  <a:pt x="51944" y="668735"/>
                </a:moveTo>
                <a:lnTo>
                  <a:pt x="51299" y="669481"/>
                </a:lnTo>
                <a:lnTo>
                  <a:pt x="51944" y="669221"/>
                </a:lnTo>
                <a:close/>
                <a:moveTo>
                  <a:pt x="446272" y="664373"/>
                </a:moveTo>
                <a:lnTo>
                  <a:pt x="446149" y="664400"/>
                </a:lnTo>
                <a:lnTo>
                  <a:pt x="446188" y="664478"/>
                </a:lnTo>
                <a:close/>
                <a:moveTo>
                  <a:pt x="7753897" y="659686"/>
                </a:moveTo>
                <a:lnTo>
                  <a:pt x="7753243" y="660202"/>
                </a:lnTo>
                <a:lnTo>
                  <a:pt x="7756620" y="660884"/>
                </a:lnTo>
                <a:close/>
                <a:moveTo>
                  <a:pt x="7863550" y="659371"/>
                </a:moveTo>
                <a:lnTo>
                  <a:pt x="7863550" y="659657"/>
                </a:lnTo>
                <a:lnTo>
                  <a:pt x="7863550" y="667969"/>
                </a:lnTo>
                <a:lnTo>
                  <a:pt x="7863703" y="667777"/>
                </a:lnTo>
                <a:lnTo>
                  <a:pt x="7863703" y="659643"/>
                </a:lnTo>
                <a:close/>
                <a:moveTo>
                  <a:pt x="7657429" y="657475"/>
                </a:moveTo>
                <a:lnTo>
                  <a:pt x="7659636" y="663134"/>
                </a:lnTo>
                <a:lnTo>
                  <a:pt x="7659737" y="660680"/>
                </a:lnTo>
                <a:close/>
                <a:moveTo>
                  <a:pt x="198630" y="653034"/>
                </a:moveTo>
                <a:lnTo>
                  <a:pt x="198630" y="655333"/>
                </a:lnTo>
                <a:lnTo>
                  <a:pt x="198253" y="655502"/>
                </a:lnTo>
                <a:lnTo>
                  <a:pt x="198587" y="655536"/>
                </a:lnTo>
                <a:cubicBezTo>
                  <a:pt x="198587" y="655536"/>
                  <a:pt x="198587" y="655536"/>
                  <a:pt x="203382" y="660258"/>
                </a:cubicBezTo>
                <a:lnTo>
                  <a:pt x="204317" y="661332"/>
                </a:lnTo>
                <a:lnTo>
                  <a:pt x="203781" y="659969"/>
                </a:lnTo>
                <a:lnTo>
                  <a:pt x="203896" y="659667"/>
                </a:lnTo>
                <a:lnTo>
                  <a:pt x="199786" y="655282"/>
                </a:lnTo>
                <a:lnTo>
                  <a:pt x="199786" y="653961"/>
                </a:lnTo>
                <a:close/>
                <a:moveTo>
                  <a:pt x="7532343" y="652779"/>
                </a:moveTo>
                <a:lnTo>
                  <a:pt x="7531441" y="654176"/>
                </a:lnTo>
                <a:cubicBezTo>
                  <a:pt x="7529071" y="658943"/>
                  <a:pt x="7529071" y="664903"/>
                  <a:pt x="7530257" y="670267"/>
                </a:cubicBezTo>
                <a:lnTo>
                  <a:pt x="7535132" y="680567"/>
                </a:lnTo>
                <a:close/>
                <a:moveTo>
                  <a:pt x="7786888" y="649109"/>
                </a:moveTo>
                <a:lnTo>
                  <a:pt x="7790693" y="656108"/>
                </a:lnTo>
                <a:cubicBezTo>
                  <a:pt x="7792485" y="657882"/>
                  <a:pt x="7794575" y="658769"/>
                  <a:pt x="7797113" y="658029"/>
                </a:cubicBezTo>
                <a:lnTo>
                  <a:pt x="7802312" y="653556"/>
                </a:lnTo>
                <a:lnTo>
                  <a:pt x="7791912" y="651400"/>
                </a:lnTo>
                <a:close/>
                <a:moveTo>
                  <a:pt x="336237" y="646005"/>
                </a:moveTo>
                <a:lnTo>
                  <a:pt x="334493" y="647065"/>
                </a:lnTo>
                <a:lnTo>
                  <a:pt x="336342" y="646211"/>
                </a:lnTo>
                <a:close/>
                <a:moveTo>
                  <a:pt x="165107" y="642743"/>
                </a:moveTo>
                <a:lnTo>
                  <a:pt x="160828" y="645237"/>
                </a:lnTo>
                <a:lnTo>
                  <a:pt x="160619" y="645338"/>
                </a:lnTo>
                <a:lnTo>
                  <a:pt x="160454" y="652525"/>
                </a:lnTo>
                <a:lnTo>
                  <a:pt x="160775" y="650588"/>
                </a:lnTo>
                <a:cubicBezTo>
                  <a:pt x="160775" y="650588"/>
                  <a:pt x="160775" y="650588"/>
                  <a:pt x="160775" y="645844"/>
                </a:cubicBezTo>
                <a:lnTo>
                  <a:pt x="163306" y="646351"/>
                </a:lnTo>
                <a:close/>
                <a:moveTo>
                  <a:pt x="79914" y="640100"/>
                </a:moveTo>
                <a:lnTo>
                  <a:pt x="79914" y="642568"/>
                </a:lnTo>
                <a:lnTo>
                  <a:pt x="80395" y="641736"/>
                </a:lnTo>
                <a:close/>
                <a:moveTo>
                  <a:pt x="441771" y="639936"/>
                </a:moveTo>
                <a:lnTo>
                  <a:pt x="441526" y="640899"/>
                </a:lnTo>
                <a:cubicBezTo>
                  <a:pt x="441526" y="645593"/>
                  <a:pt x="441526" y="650289"/>
                  <a:pt x="441526" y="654984"/>
                </a:cubicBezTo>
                <a:lnTo>
                  <a:pt x="441771" y="655049"/>
                </a:lnTo>
                <a:close/>
                <a:moveTo>
                  <a:pt x="7777356" y="633106"/>
                </a:moveTo>
                <a:lnTo>
                  <a:pt x="7776959" y="633631"/>
                </a:lnTo>
                <a:lnTo>
                  <a:pt x="7777356" y="634157"/>
                </a:lnTo>
                <a:close/>
                <a:moveTo>
                  <a:pt x="401369" y="630820"/>
                </a:moveTo>
                <a:lnTo>
                  <a:pt x="399968" y="635524"/>
                </a:lnTo>
                <a:lnTo>
                  <a:pt x="402771" y="630945"/>
                </a:lnTo>
                <a:close/>
                <a:moveTo>
                  <a:pt x="7926852" y="628125"/>
                </a:moveTo>
                <a:lnTo>
                  <a:pt x="7928511" y="634803"/>
                </a:lnTo>
                <a:lnTo>
                  <a:pt x="7930372" y="631675"/>
                </a:lnTo>
                <a:close/>
                <a:moveTo>
                  <a:pt x="93550" y="625067"/>
                </a:moveTo>
                <a:lnTo>
                  <a:pt x="93900" y="626114"/>
                </a:lnTo>
                <a:lnTo>
                  <a:pt x="90151" y="644859"/>
                </a:lnTo>
                <a:lnTo>
                  <a:pt x="90616" y="645093"/>
                </a:lnTo>
                <a:lnTo>
                  <a:pt x="92297" y="644873"/>
                </a:lnTo>
                <a:lnTo>
                  <a:pt x="90630" y="644594"/>
                </a:lnTo>
                <a:lnTo>
                  <a:pt x="95229" y="626114"/>
                </a:lnTo>
                <a:lnTo>
                  <a:pt x="94698" y="626114"/>
                </a:lnTo>
                <a:close/>
                <a:moveTo>
                  <a:pt x="162267" y="616454"/>
                </a:moveTo>
                <a:lnTo>
                  <a:pt x="162154" y="616757"/>
                </a:lnTo>
                <a:lnTo>
                  <a:pt x="162720" y="617023"/>
                </a:lnTo>
                <a:close/>
                <a:moveTo>
                  <a:pt x="341634" y="611947"/>
                </a:moveTo>
                <a:lnTo>
                  <a:pt x="339892" y="615007"/>
                </a:lnTo>
                <a:lnTo>
                  <a:pt x="341941" y="615793"/>
                </a:lnTo>
                <a:close/>
                <a:moveTo>
                  <a:pt x="89464" y="611002"/>
                </a:moveTo>
                <a:lnTo>
                  <a:pt x="89905" y="612492"/>
                </a:lnTo>
                <a:lnTo>
                  <a:pt x="89304" y="612329"/>
                </a:lnTo>
                <a:lnTo>
                  <a:pt x="89758" y="613689"/>
                </a:lnTo>
                <a:lnTo>
                  <a:pt x="90004" y="611823"/>
                </a:lnTo>
                <a:close/>
                <a:moveTo>
                  <a:pt x="7826333" y="607458"/>
                </a:moveTo>
                <a:lnTo>
                  <a:pt x="7826405" y="607666"/>
                </a:lnTo>
                <a:lnTo>
                  <a:pt x="7826547" y="607673"/>
                </a:lnTo>
                <a:close/>
                <a:moveTo>
                  <a:pt x="7825591" y="597860"/>
                </a:moveTo>
                <a:lnTo>
                  <a:pt x="7825011" y="598252"/>
                </a:lnTo>
                <a:lnTo>
                  <a:pt x="7825330" y="598143"/>
                </a:lnTo>
                <a:lnTo>
                  <a:pt x="7825330" y="607134"/>
                </a:lnTo>
                <a:lnTo>
                  <a:pt x="7825591" y="606657"/>
                </a:lnTo>
                <a:close/>
                <a:moveTo>
                  <a:pt x="7880005" y="595845"/>
                </a:moveTo>
                <a:lnTo>
                  <a:pt x="7877071" y="597377"/>
                </a:lnTo>
                <a:lnTo>
                  <a:pt x="7878204" y="598231"/>
                </a:lnTo>
                <a:lnTo>
                  <a:pt x="7878227" y="597998"/>
                </a:lnTo>
                <a:close/>
                <a:moveTo>
                  <a:pt x="7876233" y="592904"/>
                </a:moveTo>
                <a:lnTo>
                  <a:pt x="7871982" y="593536"/>
                </a:lnTo>
                <a:lnTo>
                  <a:pt x="7877025" y="597341"/>
                </a:lnTo>
                <a:close/>
                <a:moveTo>
                  <a:pt x="7728263" y="583065"/>
                </a:moveTo>
                <a:lnTo>
                  <a:pt x="7731030" y="588485"/>
                </a:lnTo>
                <a:lnTo>
                  <a:pt x="7730693" y="583760"/>
                </a:lnTo>
                <a:close/>
                <a:moveTo>
                  <a:pt x="218997" y="582591"/>
                </a:moveTo>
                <a:lnTo>
                  <a:pt x="218997" y="583820"/>
                </a:lnTo>
                <a:lnTo>
                  <a:pt x="222032" y="582827"/>
                </a:lnTo>
                <a:lnTo>
                  <a:pt x="222134" y="582784"/>
                </a:lnTo>
                <a:close/>
                <a:moveTo>
                  <a:pt x="420004" y="578507"/>
                </a:moveTo>
                <a:lnTo>
                  <a:pt x="412757" y="584072"/>
                </a:lnTo>
                <a:lnTo>
                  <a:pt x="418622" y="585725"/>
                </a:lnTo>
                <a:close/>
                <a:moveTo>
                  <a:pt x="323927" y="576095"/>
                </a:moveTo>
                <a:lnTo>
                  <a:pt x="321816" y="578166"/>
                </a:lnTo>
                <a:lnTo>
                  <a:pt x="321631" y="580797"/>
                </a:lnTo>
                <a:lnTo>
                  <a:pt x="323097" y="579191"/>
                </a:lnTo>
                <a:close/>
                <a:moveTo>
                  <a:pt x="7707717" y="573372"/>
                </a:moveTo>
                <a:lnTo>
                  <a:pt x="7707471" y="573594"/>
                </a:lnTo>
                <a:lnTo>
                  <a:pt x="7707717" y="573796"/>
                </a:lnTo>
                <a:close/>
                <a:moveTo>
                  <a:pt x="377404" y="566270"/>
                </a:moveTo>
                <a:lnTo>
                  <a:pt x="374085" y="573504"/>
                </a:lnTo>
                <a:lnTo>
                  <a:pt x="369848" y="572436"/>
                </a:lnTo>
                <a:lnTo>
                  <a:pt x="374778" y="574155"/>
                </a:lnTo>
                <a:lnTo>
                  <a:pt x="375198" y="573443"/>
                </a:lnTo>
                <a:lnTo>
                  <a:pt x="375981" y="572494"/>
                </a:lnTo>
                <a:close/>
                <a:moveTo>
                  <a:pt x="7408391" y="566258"/>
                </a:moveTo>
                <a:lnTo>
                  <a:pt x="7423867" y="577880"/>
                </a:lnTo>
                <a:lnTo>
                  <a:pt x="7412817" y="568509"/>
                </a:lnTo>
                <a:close/>
                <a:moveTo>
                  <a:pt x="413967" y="563743"/>
                </a:moveTo>
                <a:lnTo>
                  <a:pt x="413786" y="563799"/>
                </a:lnTo>
                <a:lnTo>
                  <a:pt x="413519" y="564047"/>
                </a:lnTo>
                <a:lnTo>
                  <a:pt x="413477" y="564306"/>
                </a:lnTo>
                <a:close/>
                <a:moveTo>
                  <a:pt x="300184" y="557353"/>
                </a:moveTo>
                <a:lnTo>
                  <a:pt x="299147" y="558954"/>
                </a:lnTo>
                <a:lnTo>
                  <a:pt x="299856" y="558698"/>
                </a:lnTo>
                <a:close/>
                <a:moveTo>
                  <a:pt x="376101" y="554590"/>
                </a:moveTo>
                <a:lnTo>
                  <a:pt x="378752" y="560371"/>
                </a:lnTo>
                <a:lnTo>
                  <a:pt x="380073" y="554590"/>
                </a:lnTo>
                <a:close/>
                <a:moveTo>
                  <a:pt x="7383279" y="552257"/>
                </a:moveTo>
                <a:lnTo>
                  <a:pt x="7390199" y="554452"/>
                </a:lnTo>
                <a:lnTo>
                  <a:pt x="7394054" y="555422"/>
                </a:lnTo>
                <a:lnTo>
                  <a:pt x="7394054" y="554191"/>
                </a:lnTo>
                <a:lnTo>
                  <a:pt x="7394731" y="554451"/>
                </a:lnTo>
                <a:lnTo>
                  <a:pt x="7394007" y="554055"/>
                </a:lnTo>
                <a:close/>
                <a:moveTo>
                  <a:pt x="379362" y="550194"/>
                </a:moveTo>
                <a:lnTo>
                  <a:pt x="375743" y="553810"/>
                </a:lnTo>
                <a:lnTo>
                  <a:pt x="375941" y="554242"/>
                </a:lnTo>
                <a:lnTo>
                  <a:pt x="379927" y="550194"/>
                </a:lnTo>
                <a:close/>
                <a:moveTo>
                  <a:pt x="7683742" y="549832"/>
                </a:moveTo>
                <a:lnTo>
                  <a:pt x="7682123" y="550364"/>
                </a:lnTo>
                <a:lnTo>
                  <a:pt x="7683029" y="550595"/>
                </a:lnTo>
                <a:lnTo>
                  <a:pt x="7686877" y="554514"/>
                </a:lnTo>
                <a:lnTo>
                  <a:pt x="7687497" y="554579"/>
                </a:lnTo>
                <a:lnTo>
                  <a:pt x="7683742" y="550861"/>
                </a:lnTo>
                <a:close/>
                <a:moveTo>
                  <a:pt x="357204" y="548483"/>
                </a:moveTo>
                <a:lnTo>
                  <a:pt x="355619" y="549427"/>
                </a:lnTo>
                <a:lnTo>
                  <a:pt x="355501" y="549311"/>
                </a:lnTo>
                <a:lnTo>
                  <a:pt x="355619" y="549889"/>
                </a:lnTo>
                <a:lnTo>
                  <a:pt x="355557" y="550162"/>
                </a:lnTo>
                <a:lnTo>
                  <a:pt x="356140" y="549530"/>
                </a:lnTo>
                <a:close/>
                <a:moveTo>
                  <a:pt x="7468865" y="541513"/>
                </a:moveTo>
                <a:lnTo>
                  <a:pt x="7468792" y="541634"/>
                </a:lnTo>
                <a:lnTo>
                  <a:pt x="7468869" y="541571"/>
                </a:lnTo>
                <a:close/>
                <a:moveTo>
                  <a:pt x="514315" y="540386"/>
                </a:moveTo>
                <a:lnTo>
                  <a:pt x="512924" y="540676"/>
                </a:lnTo>
                <a:lnTo>
                  <a:pt x="512924" y="545981"/>
                </a:lnTo>
                <a:close/>
                <a:moveTo>
                  <a:pt x="7440101" y="525627"/>
                </a:moveTo>
                <a:lnTo>
                  <a:pt x="7440671" y="526140"/>
                </a:lnTo>
                <a:lnTo>
                  <a:pt x="7440671" y="525806"/>
                </a:lnTo>
                <a:close/>
                <a:moveTo>
                  <a:pt x="7304369" y="517355"/>
                </a:moveTo>
                <a:lnTo>
                  <a:pt x="7304198" y="517374"/>
                </a:lnTo>
                <a:lnTo>
                  <a:pt x="7304449" y="517581"/>
                </a:lnTo>
                <a:close/>
                <a:moveTo>
                  <a:pt x="341937" y="515960"/>
                </a:moveTo>
                <a:lnTo>
                  <a:pt x="341504" y="516160"/>
                </a:lnTo>
                <a:lnTo>
                  <a:pt x="341815" y="516254"/>
                </a:lnTo>
                <a:lnTo>
                  <a:pt x="341808" y="516121"/>
                </a:lnTo>
                <a:close/>
                <a:moveTo>
                  <a:pt x="571252" y="511501"/>
                </a:moveTo>
                <a:lnTo>
                  <a:pt x="571642" y="512832"/>
                </a:lnTo>
                <a:lnTo>
                  <a:pt x="572681" y="512737"/>
                </a:lnTo>
                <a:close/>
                <a:moveTo>
                  <a:pt x="320569" y="503838"/>
                </a:moveTo>
                <a:lnTo>
                  <a:pt x="321387" y="506550"/>
                </a:lnTo>
                <a:lnTo>
                  <a:pt x="321854" y="506550"/>
                </a:lnTo>
                <a:close/>
                <a:moveTo>
                  <a:pt x="568643" y="502530"/>
                </a:moveTo>
                <a:lnTo>
                  <a:pt x="568680" y="502708"/>
                </a:lnTo>
                <a:lnTo>
                  <a:pt x="568811" y="503157"/>
                </a:lnTo>
                <a:close/>
                <a:moveTo>
                  <a:pt x="381737" y="502247"/>
                </a:moveTo>
                <a:lnTo>
                  <a:pt x="381967" y="502625"/>
                </a:lnTo>
                <a:lnTo>
                  <a:pt x="381855" y="502247"/>
                </a:lnTo>
                <a:close/>
                <a:moveTo>
                  <a:pt x="454491" y="492420"/>
                </a:moveTo>
                <a:lnTo>
                  <a:pt x="454845" y="493487"/>
                </a:lnTo>
                <a:lnTo>
                  <a:pt x="454829" y="493797"/>
                </a:lnTo>
                <a:lnTo>
                  <a:pt x="454882" y="493668"/>
                </a:lnTo>
                <a:lnTo>
                  <a:pt x="456573" y="493576"/>
                </a:lnTo>
                <a:lnTo>
                  <a:pt x="454996" y="493180"/>
                </a:lnTo>
                <a:close/>
                <a:moveTo>
                  <a:pt x="363470" y="491764"/>
                </a:moveTo>
                <a:lnTo>
                  <a:pt x="366639" y="495115"/>
                </a:lnTo>
                <a:lnTo>
                  <a:pt x="367021" y="495307"/>
                </a:lnTo>
                <a:close/>
                <a:moveTo>
                  <a:pt x="1405756" y="486862"/>
                </a:moveTo>
                <a:lnTo>
                  <a:pt x="1404524" y="489328"/>
                </a:lnTo>
                <a:lnTo>
                  <a:pt x="1405484" y="488794"/>
                </a:lnTo>
                <a:close/>
                <a:moveTo>
                  <a:pt x="1708783" y="479946"/>
                </a:moveTo>
                <a:lnTo>
                  <a:pt x="1708509" y="480128"/>
                </a:lnTo>
                <a:lnTo>
                  <a:pt x="1707973" y="481443"/>
                </a:lnTo>
                <a:close/>
                <a:moveTo>
                  <a:pt x="1788678" y="474282"/>
                </a:moveTo>
                <a:lnTo>
                  <a:pt x="1788678" y="488843"/>
                </a:lnTo>
                <a:lnTo>
                  <a:pt x="1792062" y="483737"/>
                </a:lnTo>
                <a:close/>
                <a:moveTo>
                  <a:pt x="6876619" y="472873"/>
                </a:moveTo>
                <a:lnTo>
                  <a:pt x="6876321" y="473707"/>
                </a:lnTo>
                <a:lnTo>
                  <a:pt x="6877278" y="473707"/>
                </a:lnTo>
                <a:close/>
                <a:moveTo>
                  <a:pt x="406712" y="472626"/>
                </a:moveTo>
                <a:lnTo>
                  <a:pt x="402521" y="483268"/>
                </a:lnTo>
                <a:lnTo>
                  <a:pt x="401092" y="482556"/>
                </a:lnTo>
                <a:lnTo>
                  <a:pt x="402754" y="483959"/>
                </a:lnTo>
                <a:lnTo>
                  <a:pt x="403945" y="482869"/>
                </a:lnTo>
                <a:close/>
                <a:moveTo>
                  <a:pt x="1803919" y="470623"/>
                </a:moveTo>
                <a:lnTo>
                  <a:pt x="1801549" y="474197"/>
                </a:lnTo>
                <a:lnTo>
                  <a:pt x="1803484" y="478088"/>
                </a:lnTo>
                <a:lnTo>
                  <a:pt x="1802907" y="475082"/>
                </a:lnTo>
                <a:close/>
                <a:moveTo>
                  <a:pt x="6752667" y="464522"/>
                </a:moveTo>
                <a:lnTo>
                  <a:pt x="6754973" y="465639"/>
                </a:lnTo>
                <a:lnTo>
                  <a:pt x="6756192" y="465304"/>
                </a:lnTo>
                <a:lnTo>
                  <a:pt x="6753942" y="464732"/>
                </a:lnTo>
                <a:close/>
                <a:moveTo>
                  <a:pt x="242692" y="464515"/>
                </a:moveTo>
                <a:lnTo>
                  <a:pt x="244117" y="469082"/>
                </a:lnTo>
                <a:lnTo>
                  <a:pt x="244748" y="469082"/>
                </a:lnTo>
                <a:close/>
                <a:moveTo>
                  <a:pt x="6041428" y="462232"/>
                </a:moveTo>
                <a:lnTo>
                  <a:pt x="6038759" y="463544"/>
                </a:lnTo>
                <a:lnTo>
                  <a:pt x="6038079" y="465585"/>
                </a:lnTo>
                <a:close/>
                <a:moveTo>
                  <a:pt x="6667351" y="461064"/>
                </a:moveTo>
                <a:lnTo>
                  <a:pt x="6667313" y="461076"/>
                </a:lnTo>
                <a:lnTo>
                  <a:pt x="6667371" y="461092"/>
                </a:lnTo>
                <a:close/>
                <a:moveTo>
                  <a:pt x="1693239" y="460475"/>
                </a:moveTo>
                <a:lnTo>
                  <a:pt x="1692710" y="461033"/>
                </a:lnTo>
                <a:lnTo>
                  <a:pt x="1692710" y="466852"/>
                </a:lnTo>
                <a:close/>
                <a:moveTo>
                  <a:pt x="418626" y="458774"/>
                </a:moveTo>
                <a:lnTo>
                  <a:pt x="417763" y="465156"/>
                </a:lnTo>
                <a:lnTo>
                  <a:pt x="417241" y="466796"/>
                </a:lnTo>
                <a:lnTo>
                  <a:pt x="421146" y="468268"/>
                </a:lnTo>
                <a:lnTo>
                  <a:pt x="420593" y="466286"/>
                </a:lnTo>
                <a:cubicBezTo>
                  <a:pt x="419420" y="466286"/>
                  <a:pt x="418247" y="467484"/>
                  <a:pt x="418247" y="465087"/>
                </a:cubicBezTo>
                <a:close/>
                <a:moveTo>
                  <a:pt x="391197" y="457820"/>
                </a:moveTo>
                <a:lnTo>
                  <a:pt x="390101" y="460511"/>
                </a:lnTo>
                <a:cubicBezTo>
                  <a:pt x="388398" y="465350"/>
                  <a:pt x="387658" y="468773"/>
                  <a:pt x="387955" y="471453"/>
                </a:cubicBezTo>
                <a:lnTo>
                  <a:pt x="388008" y="471497"/>
                </a:lnTo>
                <a:close/>
                <a:moveTo>
                  <a:pt x="1384812" y="455306"/>
                </a:moveTo>
                <a:lnTo>
                  <a:pt x="1384775" y="455307"/>
                </a:lnTo>
                <a:lnTo>
                  <a:pt x="1384862" y="455395"/>
                </a:lnTo>
                <a:close/>
                <a:moveTo>
                  <a:pt x="6648459" y="454668"/>
                </a:moveTo>
                <a:lnTo>
                  <a:pt x="6649679" y="455888"/>
                </a:lnTo>
                <a:lnTo>
                  <a:pt x="6650595" y="456039"/>
                </a:lnTo>
                <a:lnTo>
                  <a:pt x="6648605" y="454698"/>
                </a:lnTo>
                <a:close/>
                <a:moveTo>
                  <a:pt x="6660206" y="453453"/>
                </a:moveTo>
                <a:lnTo>
                  <a:pt x="6660161" y="453514"/>
                </a:lnTo>
                <a:lnTo>
                  <a:pt x="6660227" y="453459"/>
                </a:lnTo>
                <a:close/>
                <a:moveTo>
                  <a:pt x="5912623" y="446141"/>
                </a:moveTo>
                <a:lnTo>
                  <a:pt x="5907576" y="451660"/>
                </a:lnTo>
                <a:lnTo>
                  <a:pt x="5910028" y="451340"/>
                </a:lnTo>
                <a:close/>
                <a:moveTo>
                  <a:pt x="6772031" y="441813"/>
                </a:moveTo>
                <a:lnTo>
                  <a:pt x="6770291" y="445197"/>
                </a:lnTo>
                <a:lnTo>
                  <a:pt x="6772771" y="445197"/>
                </a:lnTo>
                <a:lnTo>
                  <a:pt x="6772721" y="445059"/>
                </a:lnTo>
                <a:lnTo>
                  <a:pt x="6772721" y="441813"/>
                </a:lnTo>
                <a:close/>
                <a:moveTo>
                  <a:pt x="1085284" y="441314"/>
                </a:moveTo>
                <a:lnTo>
                  <a:pt x="1084927" y="441594"/>
                </a:lnTo>
                <a:lnTo>
                  <a:pt x="1085466" y="441548"/>
                </a:lnTo>
                <a:close/>
                <a:moveTo>
                  <a:pt x="265946" y="441312"/>
                </a:moveTo>
                <a:lnTo>
                  <a:pt x="265985" y="443456"/>
                </a:lnTo>
                <a:lnTo>
                  <a:pt x="266192" y="441494"/>
                </a:lnTo>
                <a:close/>
                <a:moveTo>
                  <a:pt x="6772721" y="440469"/>
                </a:moveTo>
                <a:lnTo>
                  <a:pt x="6772180" y="441524"/>
                </a:lnTo>
                <a:lnTo>
                  <a:pt x="6772721" y="441478"/>
                </a:lnTo>
                <a:close/>
                <a:moveTo>
                  <a:pt x="1145020" y="438672"/>
                </a:moveTo>
                <a:lnTo>
                  <a:pt x="1145768" y="441843"/>
                </a:lnTo>
                <a:lnTo>
                  <a:pt x="1146607" y="441843"/>
                </a:lnTo>
                <a:close/>
                <a:moveTo>
                  <a:pt x="6368102" y="436837"/>
                </a:moveTo>
                <a:lnTo>
                  <a:pt x="6368615" y="438855"/>
                </a:lnTo>
                <a:lnTo>
                  <a:pt x="6368912" y="438493"/>
                </a:lnTo>
                <a:close/>
                <a:moveTo>
                  <a:pt x="2166783" y="436033"/>
                </a:moveTo>
                <a:lnTo>
                  <a:pt x="2166783" y="438886"/>
                </a:lnTo>
                <a:lnTo>
                  <a:pt x="2167353" y="436033"/>
                </a:lnTo>
                <a:close/>
                <a:moveTo>
                  <a:pt x="110065" y="434769"/>
                </a:moveTo>
                <a:lnTo>
                  <a:pt x="109613" y="435275"/>
                </a:lnTo>
                <a:lnTo>
                  <a:pt x="109542" y="435693"/>
                </a:lnTo>
                <a:close/>
                <a:moveTo>
                  <a:pt x="1699151" y="434675"/>
                </a:moveTo>
                <a:lnTo>
                  <a:pt x="1698568" y="435844"/>
                </a:lnTo>
                <a:lnTo>
                  <a:pt x="1698497" y="436199"/>
                </a:lnTo>
                <a:lnTo>
                  <a:pt x="1699875" y="437581"/>
                </a:lnTo>
                <a:close/>
                <a:moveTo>
                  <a:pt x="2417699" y="434592"/>
                </a:moveTo>
                <a:lnTo>
                  <a:pt x="2418177" y="436033"/>
                </a:lnTo>
                <a:lnTo>
                  <a:pt x="2418308" y="436321"/>
                </a:lnTo>
                <a:lnTo>
                  <a:pt x="2418735" y="436399"/>
                </a:lnTo>
                <a:lnTo>
                  <a:pt x="2418177" y="436033"/>
                </a:lnTo>
                <a:lnTo>
                  <a:pt x="2418584" y="435858"/>
                </a:lnTo>
                <a:close/>
                <a:moveTo>
                  <a:pt x="2067249" y="433972"/>
                </a:moveTo>
                <a:lnTo>
                  <a:pt x="2066581" y="434840"/>
                </a:lnTo>
                <a:lnTo>
                  <a:pt x="2066646" y="437056"/>
                </a:lnTo>
                <a:close/>
                <a:moveTo>
                  <a:pt x="2241694" y="431847"/>
                </a:moveTo>
                <a:lnTo>
                  <a:pt x="2244953" y="434230"/>
                </a:lnTo>
                <a:lnTo>
                  <a:pt x="2245389" y="434011"/>
                </a:lnTo>
                <a:close/>
                <a:moveTo>
                  <a:pt x="1915388" y="430666"/>
                </a:moveTo>
                <a:lnTo>
                  <a:pt x="1915388" y="431262"/>
                </a:lnTo>
                <a:lnTo>
                  <a:pt x="1913539" y="433122"/>
                </a:lnTo>
                <a:lnTo>
                  <a:pt x="1916224" y="432323"/>
                </a:lnTo>
                <a:lnTo>
                  <a:pt x="1915443" y="432323"/>
                </a:lnTo>
                <a:lnTo>
                  <a:pt x="1915443" y="430721"/>
                </a:lnTo>
                <a:close/>
                <a:moveTo>
                  <a:pt x="226798" y="429045"/>
                </a:moveTo>
                <a:lnTo>
                  <a:pt x="227107" y="435920"/>
                </a:lnTo>
                <a:lnTo>
                  <a:pt x="225464" y="436288"/>
                </a:lnTo>
                <a:lnTo>
                  <a:pt x="232894" y="436461"/>
                </a:lnTo>
                <a:lnTo>
                  <a:pt x="233020" y="436400"/>
                </a:lnTo>
                <a:lnTo>
                  <a:pt x="232002" y="436010"/>
                </a:lnTo>
                <a:close/>
                <a:moveTo>
                  <a:pt x="2248047" y="428573"/>
                </a:moveTo>
                <a:lnTo>
                  <a:pt x="2248047" y="432680"/>
                </a:lnTo>
                <a:lnTo>
                  <a:pt x="2248714" y="432346"/>
                </a:lnTo>
                <a:lnTo>
                  <a:pt x="2251085" y="432346"/>
                </a:lnTo>
                <a:lnTo>
                  <a:pt x="2252163" y="431262"/>
                </a:lnTo>
                <a:close/>
                <a:moveTo>
                  <a:pt x="972365" y="426996"/>
                </a:moveTo>
                <a:lnTo>
                  <a:pt x="970385" y="430546"/>
                </a:lnTo>
                <a:lnTo>
                  <a:pt x="973773" y="427753"/>
                </a:lnTo>
                <a:close/>
                <a:moveTo>
                  <a:pt x="614273" y="425887"/>
                </a:moveTo>
                <a:cubicBezTo>
                  <a:pt x="612496" y="427673"/>
                  <a:pt x="611312" y="431246"/>
                  <a:pt x="611312" y="436010"/>
                </a:cubicBezTo>
                <a:lnTo>
                  <a:pt x="614531" y="442484"/>
                </a:lnTo>
                <a:lnTo>
                  <a:pt x="612505" y="432346"/>
                </a:lnTo>
                <a:lnTo>
                  <a:pt x="616660" y="426105"/>
                </a:lnTo>
                <a:close/>
                <a:moveTo>
                  <a:pt x="299013" y="425389"/>
                </a:moveTo>
                <a:lnTo>
                  <a:pt x="297125" y="427687"/>
                </a:lnTo>
                <a:lnTo>
                  <a:pt x="299370" y="425476"/>
                </a:lnTo>
                <a:close/>
                <a:moveTo>
                  <a:pt x="408716" y="422580"/>
                </a:moveTo>
                <a:lnTo>
                  <a:pt x="414257" y="444691"/>
                </a:lnTo>
                <a:lnTo>
                  <a:pt x="417763" y="431714"/>
                </a:lnTo>
                <a:cubicBezTo>
                  <a:pt x="417763" y="429325"/>
                  <a:pt x="415398" y="428131"/>
                  <a:pt x="412440" y="426339"/>
                </a:cubicBezTo>
                <a:close/>
                <a:moveTo>
                  <a:pt x="2134808" y="420127"/>
                </a:moveTo>
                <a:lnTo>
                  <a:pt x="2122407" y="421407"/>
                </a:lnTo>
                <a:lnTo>
                  <a:pt x="2130148" y="422849"/>
                </a:lnTo>
                <a:close/>
                <a:moveTo>
                  <a:pt x="498824" y="416905"/>
                </a:moveTo>
                <a:lnTo>
                  <a:pt x="498037" y="417672"/>
                </a:lnTo>
                <a:lnTo>
                  <a:pt x="498383" y="418681"/>
                </a:lnTo>
                <a:close/>
                <a:moveTo>
                  <a:pt x="284628" y="416140"/>
                </a:moveTo>
                <a:lnTo>
                  <a:pt x="284231" y="416888"/>
                </a:lnTo>
                <a:lnTo>
                  <a:pt x="284540" y="417046"/>
                </a:lnTo>
                <a:close/>
                <a:moveTo>
                  <a:pt x="1940003" y="412425"/>
                </a:moveTo>
                <a:lnTo>
                  <a:pt x="1942235" y="423788"/>
                </a:lnTo>
                <a:lnTo>
                  <a:pt x="1943348" y="424620"/>
                </a:lnTo>
                <a:lnTo>
                  <a:pt x="1940877" y="412425"/>
                </a:lnTo>
                <a:close/>
                <a:moveTo>
                  <a:pt x="1181096" y="411773"/>
                </a:moveTo>
                <a:lnTo>
                  <a:pt x="1181063" y="411805"/>
                </a:lnTo>
                <a:lnTo>
                  <a:pt x="1181192" y="411800"/>
                </a:lnTo>
                <a:lnTo>
                  <a:pt x="1181648" y="412178"/>
                </a:lnTo>
                <a:lnTo>
                  <a:pt x="1182997" y="411933"/>
                </a:lnTo>
                <a:close/>
                <a:moveTo>
                  <a:pt x="5833006" y="407149"/>
                </a:moveTo>
                <a:lnTo>
                  <a:pt x="5832814" y="407288"/>
                </a:lnTo>
                <a:lnTo>
                  <a:pt x="5832906" y="407350"/>
                </a:lnTo>
                <a:lnTo>
                  <a:pt x="5833897" y="408349"/>
                </a:lnTo>
                <a:lnTo>
                  <a:pt x="5836402" y="408349"/>
                </a:lnTo>
                <a:lnTo>
                  <a:pt x="5835802" y="407149"/>
                </a:lnTo>
                <a:close/>
                <a:moveTo>
                  <a:pt x="1933727" y="406676"/>
                </a:moveTo>
                <a:lnTo>
                  <a:pt x="1934423" y="408183"/>
                </a:lnTo>
                <a:lnTo>
                  <a:pt x="1935396" y="408183"/>
                </a:lnTo>
                <a:lnTo>
                  <a:pt x="1934922" y="407709"/>
                </a:lnTo>
                <a:close/>
                <a:moveTo>
                  <a:pt x="5833732" y="403013"/>
                </a:moveTo>
                <a:lnTo>
                  <a:pt x="5833732" y="403262"/>
                </a:lnTo>
                <a:lnTo>
                  <a:pt x="5833975" y="403497"/>
                </a:lnTo>
                <a:close/>
                <a:moveTo>
                  <a:pt x="293432" y="402947"/>
                </a:moveTo>
                <a:lnTo>
                  <a:pt x="293140" y="403277"/>
                </a:lnTo>
                <a:lnTo>
                  <a:pt x="293757" y="403150"/>
                </a:lnTo>
                <a:close/>
                <a:moveTo>
                  <a:pt x="5799768" y="402640"/>
                </a:moveTo>
                <a:lnTo>
                  <a:pt x="5796082" y="403348"/>
                </a:lnTo>
                <a:lnTo>
                  <a:pt x="5799768" y="403731"/>
                </a:lnTo>
                <a:close/>
                <a:moveTo>
                  <a:pt x="176079" y="402275"/>
                </a:moveTo>
                <a:lnTo>
                  <a:pt x="175341" y="402970"/>
                </a:lnTo>
                <a:lnTo>
                  <a:pt x="175972" y="402717"/>
                </a:lnTo>
                <a:lnTo>
                  <a:pt x="176383" y="402307"/>
                </a:lnTo>
                <a:close/>
                <a:moveTo>
                  <a:pt x="503118" y="400356"/>
                </a:moveTo>
                <a:lnTo>
                  <a:pt x="502033" y="401182"/>
                </a:lnTo>
                <a:lnTo>
                  <a:pt x="504998" y="400861"/>
                </a:lnTo>
                <a:close/>
                <a:moveTo>
                  <a:pt x="522231" y="398056"/>
                </a:moveTo>
                <a:lnTo>
                  <a:pt x="521440" y="398758"/>
                </a:lnTo>
                <a:lnTo>
                  <a:pt x="521023" y="398812"/>
                </a:lnTo>
                <a:lnTo>
                  <a:pt x="520862" y="399142"/>
                </a:lnTo>
                <a:lnTo>
                  <a:pt x="521940" y="399025"/>
                </a:lnTo>
                <a:lnTo>
                  <a:pt x="524959" y="399130"/>
                </a:lnTo>
                <a:close/>
                <a:moveTo>
                  <a:pt x="418198" y="396948"/>
                </a:moveTo>
                <a:lnTo>
                  <a:pt x="416744" y="397347"/>
                </a:lnTo>
                <a:lnTo>
                  <a:pt x="416791" y="397859"/>
                </a:lnTo>
                <a:lnTo>
                  <a:pt x="415154" y="401125"/>
                </a:lnTo>
                <a:lnTo>
                  <a:pt x="417552" y="398502"/>
                </a:lnTo>
                <a:lnTo>
                  <a:pt x="417552" y="397560"/>
                </a:lnTo>
                <a:close/>
                <a:moveTo>
                  <a:pt x="1090829" y="393032"/>
                </a:moveTo>
                <a:lnTo>
                  <a:pt x="1090829" y="394603"/>
                </a:lnTo>
                <a:lnTo>
                  <a:pt x="1091257" y="394363"/>
                </a:lnTo>
                <a:lnTo>
                  <a:pt x="1093287" y="395024"/>
                </a:lnTo>
                <a:lnTo>
                  <a:pt x="1091494" y="393032"/>
                </a:lnTo>
                <a:close/>
                <a:moveTo>
                  <a:pt x="2404002" y="392706"/>
                </a:moveTo>
                <a:lnTo>
                  <a:pt x="2403948" y="393100"/>
                </a:lnTo>
                <a:lnTo>
                  <a:pt x="2405457" y="397652"/>
                </a:lnTo>
                <a:lnTo>
                  <a:pt x="2405221" y="394358"/>
                </a:lnTo>
                <a:lnTo>
                  <a:pt x="2406662" y="393637"/>
                </a:lnTo>
                <a:lnTo>
                  <a:pt x="2404941" y="393637"/>
                </a:lnTo>
                <a:close/>
                <a:moveTo>
                  <a:pt x="693677" y="389807"/>
                </a:moveTo>
                <a:lnTo>
                  <a:pt x="692294" y="392902"/>
                </a:lnTo>
                <a:lnTo>
                  <a:pt x="692500" y="392980"/>
                </a:lnTo>
                <a:lnTo>
                  <a:pt x="697243" y="392980"/>
                </a:lnTo>
                <a:lnTo>
                  <a:pt x="696727" y="392866"/>
                </a:lnTo>
                <a:close/>
                <a:moveTo>
                  <a:pt x="883051" y="389022"/>
                </a:moveTo>
                <a:lnTo>
                  <a:pt x="882396" y="389479"/>
                </a:lnTo>
                <a:lnTo>
                  <a:pt x="882326" y="389459"/>
                </a:lnTo>
                <a:lnTo>
                  <a:pt x="882326" y="393270"/>
                </a:lnTo>
                <a:lnTo>
                  <a:pt x="883051" y="393224"/>
                </a:lnTo>
                <a:close/>
                <a:moveTo>
                  <a:pt x="883434" y="388757"/>
                </a:moveTo>
                <a:lnTo>
                  <a:pt x="883177" y="388935"/>
                </a:lnTo>
                <a:lnTo>
                  <a:pt x="883592" y="388918"/>
                </a:lnTo>
                <a:close/>
                <a:moveTo>
                  <a:pt x="2432352" y="388621"/>
                </a:moveTo>
                <a:lnTo>
                  <a:pt x="2432387" y="388655"/>
                </a:lnTo>
                <a:lnTo>
                  <a:pt x="2434500" y="389926"/>
                </a:lnTo>
                <a:lnTo>
                  <a:pt x="2433481" y="388915"/>
                </a:lnTo>
                <a:close/>
                <a:moveTo>
                  <a:pt x="872471" y="388426"/>
                </a:moveTo>
                <a:lnTo>
                  <a:pt x="872446" y="388434"/>
                </a:lnTo>
                <a:lnTo>
                  <a:pt x="872495" y="388452"/>
                </a:lnTo>
                <a:close/>
                <a:moveTo>
                  <a:pt x="5653185" y="387981"/>
                </a:moveTo>
                <a:lnTo>
                  <a:pt x="5653185" y="388270"/>
                </a:lnTo>
                <a:lnTo>
                  <a:pt x="5650481" y="388940"/>
                </a:lnTo>
                <a:lnTo>
                  <a:pt x="5652962" y="388940"/>
                </a:lnTo>
                <a:lnTo>
                  <a:pt x="5654124" y="389503"/>
                </a:lnTo>
                <a:lnTo>
                  <a:pt x="5653979" y="389368"/>
                </a:lnTo>
                <a:close/>
                <a:moveTo>
                  <a:pt x="5425504" y="384373"/>
                </a:moveTo>
                <a:lnTo>
                  <a:pt x="5425504" y="384707"/>
                </a:lnTo>
                <a:lnTo>
                  <a:pt x="5426170" y="384840"/>
                </a:lnTo>
                <a:lnTo>
                  <a:pt x="5426170" y="384373"/>
                </a:lnTo>
                <a:close/>
                <a:moveTo>
                  <a:pt x="5763814" y="384315"/>
                </a:moveTo>
                <a:lnTo>
                  <a:pt x="5762700" y="384372"/>
                </a:lnTo>
                <a:lnTo>
                  <a:pt x="5763267" y="384624"/>
                </a:lnTo>
                <a:close/>
                <a:moveTo>
                  <a:pt x="5761111" y="383666"/>
                </a:moveTo>
                <a:lnTo>
                  <a:pt x="5762666" y="384357"/>
                </a:lnTo>
                <a:lnTo>
                  <a:pt x="5762666" y="383973"/>
                </a:lnTo>
                <a:close/>
                <a:moveTo>
                  <a:pt x="1929465" y="379060"/>
                </a:moveTo>
                <a:lnTo>
                  <a:pt x="1929440" y="379066"/>
                </a:lnTo>
                <a:lnTo>
                  <a:pt x="1929467" y="379079"/>
                </a:lnTo>
                <a:close/>
                <a:moveTo>
                  <a:pt x="1872827" y="379046"/>
                </a:moveTo>
                <a:lnTo>
                  <a:pt x="1875298" y="384016"/>
                </a:lnTo>
                <a:lnTo>
                  <a:pt x="1873454" y="379420"/>
                </a:lnTo>
                <a:lnTo>
                  <a:pt x="1873212" y="379046"/>
                </a:lnTo>
                <a:close/>
                <a:moveTo>
                  <a:pt x="1699951" y="378028"/>
                </a:moveTo>
                <a:lnTo>
                  <a:pt x="1697823" y="378380"/>
                </a:lnTo>
                <a:lnTo>
                  <a:pt x="1698177" y="378380"/>
                </a:lnTo>
                <a:lnTo>
                  <a:pt x="1697284" y="380693"/>
                </a:lnTo>
                <a:lnTo>
                  <a:pt x="1698548" y="379431"/>
                </a:lnTo>
                <a:close/>
                <a:moveTo>
                  <a:pt x="777093" y="373426"/>
                </a:moveTo>
                <a:lnTo>
                  <a:pt x="778030" y="373924"/>
                </a:lnTo>
                <a:lnTo>
                  <a:pt x="779031" y="373924"/>
                </a:lnTo>
                <a:close/>
                <a:moveTo>
                  <a:pt x="318334" y="373404"/>
                </a:moveTo>
                <a:lnTo>
                  <a:pt x="317661" y="373719"/>
                </a:lnTo>
                <a:lnTo>
                  <a:pt x="308916" y="377801"/>
                </a:lnTo>
                <a:lnTo>
                  <a:pt x="308916" y="378680"/>
                </a:lnTo>
                <a:lnTo>
                  <a:pt x="317661" y="374383"/>
                </a:lnTo>
                <a:lnTo>
                  <a:pt x="317661" y="374747"/>
                </a:lnTo>
                <a:close/>
                <a:moveTo>
                  <a:pt x="1926011" y="367411"/>
                </a:moveTo>
                <a:lnTo>
                  <a:pt x="1929224" y="376878"/>
                </a:lnTo>
                <a:lnTo>
                  <a:pt x="1928286" y="368392"/>
                </a:lnTo>
                <a:close/>
                <a:moveTo>
                  <a:pt x="5586664" y="364680"/>
                </a:moveTo>
                <a:lnTo>
                  <a:pt x="5585774" y="365540"/>
                </a:lnTo>
                <a:lnTo>
                  <a:pt x="5585952" y="367493"/>
                </a:lnTo>
                <a:close/>
                <a:moveTo>
                  <a:pt x="5456969" y="361973"/>
                </a:moveTo>
                <a:lnTo>
                  <a:pt x="5455829" y="363222"/>
                </a:lnTo>
                <a:lnTo>
                  <a:pt x="5454249" y="368836"/>
                </a:lnTo>
                <a:lnTo>
                  <a:pt x="5454320" y="368791"/>
                </a:lnTo>
                <a:close/>
                <a:moveTo>
                  <a:pt x="5093935" y="360948"/>
                </a:moveTo>
                <a:lnTo>
                  <a:pt x="5093212" y="362879"/>
                </a:lnTo>
                <a:lnTo>
                  <a:pt x="5094223" y="361235"/>
                </a:lnTo>
                <a:close/>
                <a:moveTo>
                  <a:pt x="2779312" y="359893"/>
                </a:moveTo>
                <a:lnTo>
                  <a:pt x="2777967" y="360736"/>
                </a:lnTo>
                <a:lnTo>
                  <a:pt x="2778793" y="360649"/>
                </a:lnTo>
                <a:lnTo>
                  <a:pt x="2779115" y="361108"/>
                </a:lnTo>
                <a:lnTo>
                  <a:pt x="2779014" y="360553"/>
                </a:lnTo>
                <a:close/>
                <a:moveTo>
                  <a:pt x="5240147" y="358630"/>
                </a:moveTo>
                <a:lnTo>
                  <a:pt x="5240370" y="360399"/>
                </a:lnTo>
                <a:lnTo>
                  <a:pt x="5240210" y="360214"/>
                </a:lnTo>
                <a:lnTo>
                  <a:pt x="5243260" y="366727"/>
                </a:lnTo>
                <a:lnTo>
                  <a:pt x="5249288" y="359733"/>
                </a:lnTo>
                <a:lnTo>
                  <a:pt x="5241369" y="359733"/>
                </a:lnTo>
                <a:close/>
                <a:moveTo>
                  <a:pt x="2756877" y="355244"/>
                </a:moveTo>
                <a:lnTo>
                  <a:pt x="2757462" y="358173"/>
                </a:lnTo>
                <a:lnTo>
                  <a:pt x="2757943" y="355949"/>
                </a:lnTo>
                <a:close/>
                <a:moveTo>
                  <a:pt x="2658207" y="353531"/>
                </a:moveTo>
                <a:lnTo>
                  <a:pt x="2659893" y="355404"/>
                </a:lnTo>
                <a:lnTo>
                  <a:pt x="2668534" y="361164"/>
                </a:lnTo>
                <a:lnTo>
                  <a:pt x="2665277" y="355730"/>
                </a:lnTo>
                <a:lnTo>
                  <a:pt x="2664737" y="356405"/>
                </a:lnTo>
                <a:lnTo>
                  <a:pt x="2662798" y="354441"/>
                </a:lnTo>
                <a:close/>
                <a:moveTo>
                  <a:pt x="5098921" y="352304"/>
                </a:moveTo>
                <a:lnTo>
                  <a:pt x="5097842" y="355329"/>
                </a:lnTo>
                <a:lnTo>
                  <a:pt x="5097842" y="361119"/>
                </a:lnTo>
                <a:lnTo>
                  <a:pt x="5099037" y="361119"/>
                </a:lnTo>
                <a:lnTo>
                  <a:pt x="5100763" y="360872"/>
                </a:lnTo>
                <a:lnTo>
                  <a:pt x="5098522" y="360165"/>
                </a:lnTo>
                <a:cubicBezTo>
                  <a:pt x="5098522" y="360165"/>
                  <a:pt x="5098522" y="360165"/>
                  <a:pt x="5098522" y="355346"/>
                </a:cubicBezTo>
                <a:close/>
                <a:moveTo>
                  <a:pt x="5511721" y="351766"/>
                </a:moveTo>
                <a:lnTo>
                  <a:pt x="5512689" y="353656"/>
                </a:lnTo>
                <a:lnTo>
                  <a:pt x="5512923" y="352009"/>
                </a:lnTo>
                <a:close/>
                <a:moveTo>
                  <a:pt x="5221264" y="350325"/>
                </a:moveTo>
                <a:lnTo>
                  <a:pt x="5221624" y="350564"/>
                </a:lnTo>
                <a:lnTo>
                  <a:pt x="5221668" y="350891"/>
                </a:lnTo>
                <a:lnTo>
                  <a:pt x="5222534" y="350740"/>
                </a:lnTo>
                <a:lnTo>
                  <a:pt x="5223213" y="350410"/>
                </a:lnTo>
                <a:lnTo>
                  <a:pt x="5222456" y="350410"/>
                </a:lnTo>
                <a:close/>
                <a:moveTo>
                  <a:pt x="1801733" y="350116"/>
                </a:moveTo>
                <a:lnTo>
                  <a:pt x="1801989" y="351744"/>
                </a:lnTo>
                <a:lnTo>
                  <a:pt x="1802814" y="350506"/>
                </a:lnTo>
                <a:close/>
                <a:moveTo>
                  <a:pt x="2554880" y="343372"/>
                </a:moveTo>
                <a:lnTo>
                  <a:pt x="2556285" y="344937"/>
                </a:lnTo>
                <a:lnTo>
                  <a:pt x="2557648" y="345101"/>
                </a:lnTo>
                <a:lnTo>
                  <a:pt x="2558639" y="344118"/>
                </a:lnTo>
                <a:close/>
                <a:moveTo>
                  <a:pt x="2569823" y="341417"/>
                </a:moveTo>
                <a:lnTo>
                  <a:pt x="2569599" y="341639"/>
                </a:lnTo>
                <a:lnTo>
                  <a:pt x="2569970" y="341860"/>
                </a:lnTo>
                <a:close/>
                <a:moveTo>
                  <a:pt x="2699042" y="340602"/>
                </a:moveTo>
                <a:lnTo>
                  <a:pt x="2697863" y="344698"/>
                </a:lnTo>
                <a:lnTo>
                  <a:pt x="2700067" y="347457"/>
                </a:lnTo>
                <a:close/>
                <a:moveTo>
                  <a:pt x="5496794" y="336934"/>
                </a:moveTo>
                <a:lnTo>
                  <a:pt x="5496761" y="336996"/>
                </a:lnTo>
                <a:lnTo>
                  <a:pt x="5496893" y="336984"/>
                </a:lnTo>
                <a:close/>
                <a:moveTo>
                  <a:pt x="2767163" y="334881"/>
                </a:moveTo>
                <a:lnTo>
                  <a:pt x="2766267" y="335044"/>
                </a:lnTo>
                <a:lnTo>
                  <a:pt x="2769914" y="341558"/>
                </a:lnTo>
                <a:lnTo>
                  <a:pt x="2770114" y="340784"/>
                </a:lnTo>
                <a:cubicBezTo>
                  <a:pt x="2770114" y="338423"/>
                  <a:pt x="2768934" y="336061"/>
                  <a:pt x="2767163" y="334881"/>
                </a:cubicBezTo>
                <a:close/>
                <a:moveTo>
                  <a:pt x="2143084" y="331455"/>
                </a:moveTo>
                <a:lnTo>
                  <a:pt x="2142554" y="331765"/>
                </a:lnTo>
                <a:lnTo>
                  <a:pt x="2143356" y="331765"/>
                </a:lnTo>
                <a:lnTo>
                  <a:pt x="2144365" y="331765"/>
                </a:lnTo>
                <a:lnTo>
                  <a:pt x="2144364" y="331763"/>
                </a:lnTo>
                <a:close/>
                <a:moveTo>
                  <a:pt x="2612444" y="328978"/>
                </a:moveTo>
                <a:lnTo>
                  <a:pt x="2612444" y="348918"/>
                </a:lnTo>
                <a:lnTo>
                  <a:pt x="2617781" y="345516"/>
                </a:lnTo>
                <a:cubicBezTo>
                  <a:pt x="2617781" y="345516"/>
                  <a:pt x="2617781" y="340821"/>
                  <a:pt x="2617781" y="340821"/>
                </a:cubicBezTo>
                <a:cubicBezTo>
                  <a:pt x="2622517" y="336125"/>
                  <a:pt x="2617781" y="331431"/>
                  <a:pt x="2613046" y="331431"/>
                </a:cubicBezTo>
                <a:close/>
                <a:moveTo>
                  <a:pt x="2321391" y="322569"/>
                </a:moveTo>
                <a:lnTo>
                  <a:pt x="2319684" y="323084"/>
                </a:lnTo>
                <a:lnTo>
                  <a:pt x="2319465" y="326314"/>
                </a:lnTo>
                <a:lnTo>
                  <a:pt x="2320169" y="326314"/>
                </a:lnTo>
                <a:close/>
                <a:moveTo>
                  <a:pt x="2873486" y="317955"/>
                </a:moveTo>
                <a:lnTo>
                  <a:pt x="2872512" y="318443"/>
                </a:lnTo>
                <a:lnTo>
                  <a:pt x="2873278" y="318443"/>
                </a:lnTo>
                <a:lnTo>
                  <a:pt x="2873922" y="320724"/>
                </a:lnTo>
                <a:close/>
                <a:moveTo>
                  <a:pt x="2526954" y="317928"/>
                </a:moveTo>
                <a:lnTo>
                  <a:pt x="2526449" y="318443"/>
                </a:lnTo>
                <a:lnTo>
                  <a:pt x="2528391" y="318443"/>
                </a:lnTo>
                <a:lnTo>
                  <a:pt x="2527373" y="317928"/>
                </a:lnTo>
                <a:close/>
                <a:moveTo>
                  <a:pt x="5626111" y="317779"/>
                </a:moveTo>
                <a:lnTo>
                  <a:pt x="5624906" y="321089"/>
                </a:lnTo>
                <a:lnTo>
                  <a:pt x="5626326" y="317779"/>
                </a:lnTo>
                <a:close/>
                <a:moveTo>
                  <a:pt x="5483763" y="316505"/>
                </a:moveTo>
                <a:lnTo>
                  <a:pt x="5482110" y="317558"/>
                </a:lnTo>
                <a:lnTo>
                  <a:pt x="5482110" y="318101"/>
                </a:lnTo>
                <a:lnTo>
                  <a:pt x="5483212" y="317245"/>
                </a:lnTo>
                <a:close/>
                <a:moveTo>
                  <a:pt x="2641459" y="313123"/>
                </a:moveTo>
                <a:lnTo>
                  <a:pt x="2641459" y="326309"/>
                </a:lnTo>
                <a:lnTo>
                  <a:pt x="2641829" y="326685"/>
                </a:lnTo>
                <a:lnTo>
                  <a:pt x="2642550" y="327053"/>
                </a:lnTo>
                <a:lnTo>
                  <a:pt x="2641927" y="326435"/>
                </a:lnTo>
                <a:lnTo>
                  <a:pt x="2641927" y="313143"/>
                </a:lnTo>
                <a:close/>
                <a:moveTo>
                  <a:pt x="5682056" y="309572"/>
                </a:moveTo>
                <a:lnTo>
                  <a:pt x="5681895" y="313450"/>
                </a:lnTo>
                <a:cubicBezTo>
                  <a:pt x="5683677" y="315822"/>
                  <a:pt x="5687240" y="315822"/>
                  <a:pt x="5691992" y="313450"/>
                </a:cubicBezTo>
                <a:lnTo>
                  <a:pt x="5692106" y="313364"/>
                </a:lnTo>
                <a:lnTo>
                  <a:pt x="5692106" y="312605"/>
                </a:lnTo>
                <a:close/>
                <a:moveTo>
                  <a:pt x="3059000" y="308456"/>
                </a:moveTo>
                <a:lnTo>
                  <a:pt x="3058914" y="308490"/>
                </a:lnTo>
                <a:lnTo>
                  <a:pt x="3059082" y="308576"/>
                </a:lnTo>
                <a:lnTo>
                  <a:pt x="3059183" y="308608"/>
                </a:lnTo>
                <a:close/>
                <a:moveTo>
                  <a:pt x="1660560" y="307657"/>
                </a:moveTo>
                <a:lnTo>
                  <a:pt x="1657351" y="310140"/>
                </a:lnTo>
                <a:lnTo>
                  <a:pt x="1660351" y="308504"/>
                </a:lnTo>
                <a:close/>
                <a:moveTo>
                  <a:pt x="3023030" y="307344"/>
                </a:moveTo>
                <a:lnTo>
                  <a:pt x="3021793" y="311220"/>
                </a:lnTo>
                <a:lnTo>
                  <a:pt x="3023863" y="308456"/>
                </a:lnTo>
                <a:close/>
                <a:moveTo>
                  <a:pt x="2450465" y="306084"/>
                </a:moveTo>
                <a:lnTo>
                  <a:pt x="2451396" y="308308"/>
                </a:lnTo>
                <a:lnTo>
                  <a:pt x="2452483" y="308308"/>
                </a:lnTo>
                <a:close/>
                <a:moveTo>
                  <a:pt x="3089312" y="305428"/>
                </a:moveTo>
                <a:lnTo>
                  <a:pt x="3087632" y="308019"/>
                </a:lnTo>
                <a:lnTo>
                  <a:pt x="3088793" y="307710"/>
                </a:lnTo>
                <a:close/>
                <a:moveTo>
                  <a:pt x="2452616" y="303879"/>
                </a:moveTo>
                <a:lnTo>
                  <a:pt x="2452616" y="308308"/>
                </a:lnTo>
                <a:lnTo>
                  <a:pt x="2452865" y="308308"/>
                </a:lnTo>
                <a:lnTo>
                  <a:pt x="2452865" y="307656"/>
                </a:lnTo>
                <a:close/>
                <a:moveTo>
                  <a:pt x="3049486" y="303710"/>
                </a:moveTo>
                <a:lnTo>
                  <a:pt x="3048685" y="303761"/>
                </a:lnTo>
                <a:lnTo>
                  <a:pt x="3043988" y="309512"/>
                </a:lnTo>
                <a:lnTo>
                  <a:pt x="3050084" y="304253"/>
                </a:lnTo>
                <a:close/>
                <a:moveTo>
                  <a:pt x="2469472" y="302462"/>
                </a:moveTo>
                <a:lnTo>
                  <a:pt x="2468932" y="303499"/>
                </a:lnTo>
                <a:lnTo>
                  <a:pt x="2475139" y="303499"/>
                </a:lnTo>
                <a:lnTo>
                  <a:pt x="2475415" y="303637"/>
                </a:lnTo>
                <a:lnTo>
                  <a:pt x="2475533" y="303519"/>
                </a:lnTo>
                <a:close/>
                <a:moveTo>
                  <a:pt x="5469658" y="297375"/>
                </a:moveTo>
                <a:lnTo>
                  <a:pt x="5468764" y="298715"/>
                </a:lnTo>
                <a:lnTo>
                  <a:pt x="5468787" y="298723"/>
                </a:lnTo>
                <a:lnTo>
                  <a:pt x="5469244" y="298747"/>
                </a:lnTo>
                <a:close/>
                <a:moveTo>
                  <a:pt x="5480981" y="297239"/>
                </a:moveTo>
                <a:lnTo>
                  <a:pt x="5476345" y="299122"/>
                </a:lnTo>
                <a:lnTo>
                  <a:pt x="5479422" y="299284"/>
                </a:lnTo>
                <a:close/>
                <a:moveTo>
                  <a:pt x="3098969" y="290575"/>
                </a:moveTo>
                <a:lnTo>
                  <a:pt x="3096491" y="293138"/>
                </a:lnTo>
                <a:lnTo>
                  <a:pt x="3095041" y="293512"/>
                </a:lnTo>
                <a:lnTo>
                  <a:pt x="3096673" y="294070"/>
                </a:lnTo>
                <a:lnTo>
                  <a:pt x="3095894" y="295273"/>
                </a:lnTo>
                <a:lnTo>
                  <a:pt x="3097055" y="294221"/>
                </a:lnTo>
                <a:close/>
                <a:moveTo>
                  <a:pt x="2844868" y="288726"/>
                </a:moveTo>
                <a:lnTo>
                  <a:pt x="2843773" y="289205"/>
                </a:lnTo>
                <a:lnTo>
                  <a:pt x="2844944" y="289566"/>
                </a:lnTo>
                <a:lnTo>
                  <a:pt x="2844944" y="289476"/>
                </a:lnTo>
                <a:lnTo>
                  <a:pt x="2845696" y="288726"/>
                </a:lnTo>
                <a:close/>
                <a:moveTo>
                  <a:pt x="4695913" y="287388"/>
                </a:moveTo>
                <a:lnTo>
                  <a:pt x="4695913" y="289892"/>
                </a:lnTo>
                <a:lnTo>
                  <a:pt x="4694956" y="290372"/>
                </a:lnTo>
                <a:lnTo>
                  <a:pt x="4694956" y="290659"/>
                </a:lnTo>
                <a:lnTo>
                  <a:pt x="4695913" y="289892"/>
                </a:lnTo>
                <a:lnTo>
                  <a:pt x="4697056" y="288956"/>
                </a:lnTo>
                <a:lnTo>
                  <a:pt x="4696166" y="288065"/>
                </a:lnTo>
                <a:close/>
                <a:moveTo>
                  <a:pt x="2741748" y="281913"/>
                </a:moveTo>
                <a:lnTo>
                  <a:pt x="2741056" y="284877"/>
                </a:lnTo>
                <a:lnTo>
                  <a:pt x="2741056" y="293724"/>
                </a:lnTo>
                <a:lnTo>
                  <a:pt x="2741748" y="293435"/>
                </a:lnTo>
                <a:lnTo>
                  <a:pt x="2741748" y="283981"/>
                </a:lnTo>
                <a:close/>
                <a:moveTo>
                  <a:pt x="3135275" y="275211"/>
                </a:moveTo>
                <a:lnTo>
                  <a:pt x="3135109" y="275241"/>
                </a:lnTo>
                <a:lnTo>
                  <a:pt x="3135021" y="275306"/>
                </a:lnTo>
                <a:lnTo>
                  <a:pt x="3135466" y="275352"/>
                </a:lnTo>
                <a:close/>
                <a:moveTo>
                  <a:pt x="5681895" y="273780"/>
                </a:moveTo>
                <a:lnTo>
                  <a:pt x="5681390" y="277353"/>
                </a:lnTo>
                <a:lnTo>
                  <a:pt x="5682489" y="280234"/>
                </a:lnTo>
                <a:lnTo>
                  <a:pt x="5682489" y="284984"/>
                </a:lnTo>
                <a:lnTo>
                  <a:pt x="5682635" y="284020"/>
                </a:lnTo>
                <a:cubicBezTo>
                  <a:pt x="5682635" y="279257"/>
                  <a:pt x="5682635" y="279257"/>
                  <a:pt x="5682635" y="279257"/>
                </a:cubicBezTo>
                <a:lnTo>
                  <a:pt x="5686283" y="279257"/>
                </a:lnTo>
                <a:lnTo>
                  <a:pt x="5686025" y="278488"/>
                </a:lnTo>
                <a:lnTo>
                  <a:pt x="5681895" y="278488"/>
                </a:lnTo>
                <a:close/>
                <a:moveTo>
                  <a:pt x="2661523" y="269588"/>
                </a:moveTo>
                <a:lnTo>
                  <a:pt x="2661192" y="269830"/>
                </a:lnTo>
                <a:lnTo>
                  <a:pt x="2661767" y="269830"/>
                </a:lnTo>
                <a:close/>
                <a:moveTo>
                  <a:pt x="2892686" y="269276"/>
                </a:moveTo>
                <a:lnTo>
                  <a:pt x="2892686" y="269405"/>
                </a:lnTo>
                <a:lnTo>
                  <a:pt x="2892857" y="269444"/>
                </a:lnTo>
                <a:close/>
                <a:moveTo>
                  <a:pt x="4652615" y="268178"/>
                </a:moveTo>
                <a:lnTo>
                  <a:pt x="4653001" y="270496"/>
                </a:lnTo>
                <a:lnTo>
                  <a:pt x="4651835" y="270496"/>
                </a:lnTo>
                <a:lnTo>
                  <a:pt x="4652255" y="271338"/>
                </a:lnTo>
                <a:lnTo>
                  <a:pt x="4653229" y="270898"/>
                </a:lnTo>
                <a:lnTo>
                  <a:pt x="4656126" y="270484"/>
                </a:lnTo>
                <a:lnTo>
                  <a:pt x="4653485" y="269049"/>
                </a:lnTo>
                <a:close/>
                <a:moveTo>
                  <a:pt x="2766578" y="266947"/>
                </a:moveTo>
                <a:lnTo>
                  <a:pt x="2767557" y="271562"/>
                </a:lnTo>
                <a:lnTo>
                  <a:pt x="2768142" y="272302"/>
                </a:lnTo>
                <a:close/>
                <a:moveTo>
                  <a:pt x="4630906" y="266760"/>
                </a:moveTo>
                <a:lnTo>
                  <a:pt x="4629167" y="269151"/>
                </a:lnTo>
                <a:lnTo>
                  <a:pt x="4629517" y="270898"/>
                </a:lnTo>
                <a:lnTo>
                  <a:pt x="4630191" y="271202"/>
                </a:lnTo>
                <a:close/>
                <a:moveTo>
                  <a:pt x="3082801" y="265207"/>
                </a:moveTo>
                <a:lnTo>
                  <a:pt x="3082689" y="265301"/>
                </a:lnTo>
                <a:lnTo>
                  <a:pt x="3082062" y="265946"/>
                </a:lnTo>
                <a:lnTo>
                  <a:pt x="3081998" y="266136"/>
                </a:lnTo>
                <a:lnTo>
                  <a:pt x="3082893" y="265214"/>
                </a:lnTo>
                <a:close/>
                <a:moveTo>
                  <a:pt x="5653176" y="265042"/>
                </a:moveTo>
                <a:lnTo>
                  <a:pt x="5653176" y="269406"/>
                </a:lnTo>
                <a:lnTo>
                  <a:pt x="5651830" y="270745"/>
                </a:lnTo>
                <a:lnTo>
                  <a:pt x="5653979" y="270745"/>
                </a:lnTo>
                <a:lnTo>
                  <a:pt x="5654674" y="270745"/>
                </a:lnTo>
                <a:lnTo>
                  <a:pt x="5653925" y="269997"/>
                </a:lnTo>
                <a:lnTo>
                  <a:pt x="5653925" y="265042"/>
                </a:lnTo>
                <a:close/>
                <a:moveTo>
                  <a:pt x="4648743" y="264296"/>
                </a:moveTo>
                <a:lnTo>
                  <a:pt x="4649192" y="265199"/>
                </a:lnTo>
                <a:lnTo>
                  <a:pt x="4649435" y="264990"/>
                </a:lnTo>
                <a:close/>
                <a:moveTo>
                  <a:pt x="2854114" y="259868"/>
                </a:moveTo>
                <a:lnTo>
                  <a:pt x="2854243" y="260256"/>
                </a:lnTo>
                <a:lnTo>
                  <a:pt x="2854933" y="261420"/>
                </a:lnTo>
                <a:lnTo>
                  <a:pt x="2854933" y="267186"/>
                </a:lnTo>
                <a:lnTo>
                  <a:pt x="2854243" y="269746"/>
                </a:lnTo>
                <a:cubicBezTo>
                  <a:pt x="2854243" y="269746"/>
                  <a:pt x="2849555" y="265002"/>
                  <a:pt x="2849555" y="274491"/>
                </a:cubicBezTo>
                <a:lnTo>
                  <a:pt x="2849555" y="284877"/>
                </a:lnTo>
                <a:lnTo>
                  <a:pt x="2849701" y="284731"/>
                </a:lnTo>
                <a:lnTo>
                  <a:pt x="2851083" y="285094"/>
                </a:lnTo>
                <a:lnTo>
                  <a:pt x="2851519" y="272493"/>
                </a:lnTo>
                <a:lnTo>
                  <a:pt x="2854933" y="270487"/>
                </a:lnTo>
                <a:lnTo>
                  <a:pt x="2854933" y="267186"/>
                </a:lnTo>
                <a:lnTo>
                  <a:pt x="2856001" y="263222"/>
                </a:lnTo>
                <a:lnTo>
                  <a:pt x="2854933" y="261420"/>
                </a:lnTo>
                <a:lnTo>
                  <a:pt x="2854933" y="260615"/>
                </a:lnTo>
                <a:lnTo>
                  <a:pt x="2854717" y="260506"/>
                </a:lnTo>
                <a:close/>
                <a:moveTo>
                  <a:pt x="3120838" y="256132"/>
                </a:moveTo>
                <a:lnTo>
                  <a:pt x="3120838" y="256261"/>
                </a:lnTo>
                <a:lnTo>
                  <a:pt x="3120908" y="256292"/>
                </a:lnTo>
                <a:lnTo>
                  <a:pt x="3120863" y="256157"/>
                </a:lnTo>
                <a:close/>
                <a:moveTo>
                  <a:pt x="3056449" y="255779"/>
                </a:moveTo>
                <a:lnTo>
                  <a:pt x="3055575" y="265370"/>
                </a:lnTo>
                <a:lnTo>
                  <a:pt x="3057123" y="256835"/>
                </a:lnTo>
                <a:close/>
                <a:moveTo>
                  <a:pt x="2784241" y="250022"/>
                </a:moveTo>
                <a:lnTo>
                  <a:pt x="2784241" y="252914"/>
                </a:lnTo>
                <a:lnTo>
                  <a:pt x="2784652" y="250802"/>
                </a:lnTo>
                <a:close/>
                <a:moveTo>
                  <a:pt x="2642361" y="244615"/>
                </a:moveTo>
                <a:lnTo>
                  <a:pt x="2642361" y="246158"/>
                </a:lnTo>
                <a:lnTo>
                  <a:pt x="2642887" y="246406"/>
                </a:lnTo>
                <a:close/>
                <a:moveTo>
                  <a:pt x="3109035" y="244576"/>
                </a:moveTo>
                <a:lnTo>
                  <a:pt x="3109374" y="245061"/>
                </a:lnTo>
                <a:lnTo>
                  <a:pt x="3109559" y="245082"/>
                </a:lnTo>
                <a:close/>
                <a:moveTo>
                  <a:pt x="4575797" y="241197"/>
                </a:moveTo>
                <a:lnTo>
                  <a:pt x="4572101" y="243508"/>
                </a:lnTo>
                <a:lnTo>
                  <a:pt x="4571926" y="244104"/>
                </a:lnTo>
                <a:close/>
                <a:moveTo>
                  <a:pt x="2409912" y="235450"/>
                </a:moveTo>
                <a:cubicBezTo>
                  <a:pt x="2410411" y="234867"/>
                  <a:pt x="2411410" y="234867"/>
                  <a:pt x="2413408" y="237199"/>
                </a:cubicBezTo>
                <a:cubicBezTo>
                  <a:pt x="2413408" y="237199"/>
                  <a:pt x="2413408" y="241861"/>
                  <a:pt x="2413408" y="241861"/>
                </a:cubicBezTo>
                <a:cubicBezTo>
                  <a:pt x="2413408" y="241861"/>
                  <a:pt x="2409412" y="241861"/>
                  <a:pt x="2409412" y="246522"/>
                </a:cubicBezTo>
                <a:cubicBezTo>
                  <a:pt x="2409412" y="241861"/>
                  <a:pt x="2409412" y="241861"/>
                  <a:pt x="2409412" y="237199"/>
                </a:cubicBezTo>
                <a:cubicBezTo>
                  <a:pt x="2409412" y="237199"/>
                  <a:pt x="2409412" y="236032"/>
                  <a:pt x="2409912" y="235450"/>
                </a:cubicBezTo>
                <a:close/>
                <a:moveTo>
                  <a:pt x="2935165" y="227198"/>
                </a:moveTo>
                <a:lnTo>
                  <a:pt x="2932824" y="238771"/>
                </a:lnTo>
                <a:lnTo>
                  <a:pt x="2935222" y="235533"/>
                </a:lnTo>
                <a:lnTo>
                  <a:pt x="2935605" y="227543"/>
                </a:lnTo>
                <a:lnTo>
                  <a:pt x="2935495" y="227292"/>
                </a:lnTo>
                <a:close/>
                <a:moveTo>
                  <a:pt x="2835710" y="226385"/>
                </a:moveTo>
                <a:lnTo>
                  <a:pt x="2835494" y="227042"/>
                </a:lnTo>
                <a:lnTo>
                  <a:pt x="2835710" y="227578"/>
                </a:lnTo>
                <a:close/>
                <a:moveTo>
                  <a:pt x="2094618" y="221849"/>
                </a:moveTo>
                <a:lnTo>
                  <a:pt x="2095749" y="222977"/>
                </a:lnTo>
                <a:lnTo>
                  <a:pt x="2095749" y="221882"/>
                </a:lnTo>
                <a:lnTo>
                  <a:pt x="2095786" y="221849"/>
                </a:lnTo>
                <a:close/>
                <a:moveTo>
                  <a:pt x="2638609" y="221726"/>
                </a:moveTo>
                <a:lnTo>
                  <a:pt x="2636967" y="225499"/>
                </a:lnTo>
                <a:lnTo>
                  <a:pt x="2642054" y="240528"/>
                </a:lnTo>
                <a:lnTo>
                  <a:pt x="2642073" y="240528"/>
                </a:lnTo>
                <a:lnTo>
                  <a:pt x="2642195" y="239675"/>
                </a:lnTo>
                <a:close/>
                <a:moveTo>
                  <a:pt x="2585223" y="218439"/>
                </a:moveTo>
                <a:lnTo>
                  <a:pt x="2585223" y="218551"/>
                </a:lnTo>
                <a:lnTo>
                  <a:pt x="2585334" y="218551"/>
                </a:lnTo>
                <a:close/>
                <a:moveTo>
                  <a:pt x="2664909" y="218266"/>
                </a:moveTo>
                <a:lnTo>
                  <a:pt x="2651073" y="221827"/>
                </a:lnTo>
                <a:lnTo>
                  <a:pt x="2646611" y="232253"/>
                </a:lnTo>
                <a:lnTo>
                  <a:pt x="2646611" y="241209"/>
                </a:lnTo>
                <a:lnTo>
                  <a:pt x="2655546" y="250518"/>
                </a:lnTo>
                <a:lnTo>
                  <a:pt x="2658154" y="253234"/>
                </a:lnTo>
                <a:lnTo>
                  <a:pt x="2666170" y="255555"/>
                </a:lnTo>
                <a:lnTo>
                  <a:pt x="2671036" y="255421"/>
                </a:lnTo>
                <a:lnTo>
                  <a:pt x="2671130" y="255515"/>
                </a:lnTo>
                <a:lnTo>
                  <a:pt x="2671130" y="255313"/>
                </a:lnTo>
                <a:cubicBezTo>
                  <a:pt x="2679921" y="250518"/>
                  <a:pt x="2684317" y="250518"/>
                  <a:pt x="2693107" y="255313"/>
                </a:cubicBezTo>
                <a:lnTo>
                  <a:pt x="2693107" y="256918"/>
                </a:lnTo>
                <a:lnTo>
                  <a:pt x="2693821" y="255511"/>
                </a:lnTo>
                <a:lnTo>
                  <a:pt x="2693585" y="254116"/>
                </a:lnTo>
                <a:lnTo>
                  <a:pt x="2686739" y="239880"/>
                </a:lnTo>
                <a:cubicBezTo>
                  <a:pt x="2682618" y="235754"/>
                  <a:pt x="2677908" y="232218"/>
                  <a:pt x="2675554" y="227502"/>
                </a:cubicBezTo>
                <a:lnTo>
                  <a:pt x="2675726" y="225170"/>
                </a:lnTo>
                <a:close/>
                <a:moveTo>
                  <a:pt x="2370717" y="217151"/>
                </a:moveTo>
                <a:lnTo>
                  <a:pt x="2370717" y="219360"/>
                </a:lnTo>
                <a:lnTo>
                  <a:pt x="2370882" y="217886"/>
                </a:lnTo>
                <a:lnTo>
                  <a:pt x="2371356" y="217555"/>
                </a:lnTo>
                <a:close/>
                <a:moveTo>
                  <a:pt x="2575051" y="216477"/>
                </a:moveTo>
                <a:lnTo>
                  <a:pt x="2575051" y="217024"/>
                </a:lnTo>
                <a:lnTo>
                  <a:pt x="2573929" y="219219"/>
                </a:lnTo>
                <a:lnTo>
                  <a:pt x="2575632" y="218551"/>
                </a:lnTo>
                <a:lnTo>
                  <a:pt x="2578684" y="220004"/>
                </a:lnTo>
                <a:lnTo>
                  <a:pt x="2575900" y="217219"/>
                </a:lnTo>
                <a:lnTo>
                  <a:pt x="2575900" y="217182"/>
                </a:lnTo>
                <a:close/>
                <a:moveTo>
                  <a:pt x="4501570" y="215700"/>
                </a:moveTo>
                <a:lnTo>
                  <a:pt x="4500902" y="217008"/>
                </a:lnTo>
                <a:lnTo>
                  <a:pt x="4501163" y="217219"/>
                </a:lnTo>
                <a:lnTo>
                  <a:pt x="4501163" y="217126"/>
                </a:lnTo>
                <a:close/>
                <a:moveTo>
                  <a:pt x="2840462" y="212523"/>
                </a:moveTo>
                <a:lnTo>
                  <a:pt x="2840180" y="212807"/>
                </a:lnTo>
                <a:lnTo>
                  <a:pt x="2839527" y="214793"/>
                </a:lnTo>
                <a:lnTo>
                  <a:pt x="2840559" y="213688"/>
                </a:lnTo>
                <a:lnTo>
                  <a:pt x="2840462" y="213058"/>
                </a:lnTo>
                <a:close/>
                <a:moveTo>
                  <a:pt x="4486240" y="202578"/>
                </a:moveTo>
                <a:lnTo>
                  <a:pt x="4485961" y="202784"/>
                </a:lnTo>
                <a:lnTo>
                  <a:pt x="4486322" y="202820"/>
                </a:lnTo>
                <a:close/>
                <a:moveTo>
                  <a:pt x="2394530" y="202569"/>
                </a:moveTo>
                <a:lnTo>
                  <a:pt x="2394227" y="203696"/>
                </a:lnTo>
                <a:lnTo>
                  <a:pt x="2395142" y="203235"/>
                </a:lnTo>
                <a:lnTo>
                  <a:pt x="2395186" y="202569"/>
                </a:lnTo>
                <a:close/>
                <a:moveTo>
                  <a:pt x="2596566" y="200269"/>
                </a:moveTo>
                <a:lnTo>
                  <a:pt x="2596070" y="200753"/>
                </a:lnTo>
                <a:lnTo>
                  <a:pt x="2596313" y="200999"/>
                </a:lnTo>
                <a:close/>
                <a:moveTo>
                  <a:pt x="2512890" y="194139"/>
                </a:moveTo>
                <a:lnTo>
                  <a:pt x="2508639" y="197837"/>
                </a:lnTo>
                <a:lnTo>
                  <a:pt x="2508639" y="199037"/>
                </a:lnTo>
                <a:lnTo>
                  <a:pt x="2509305" y="199373"/>
                </a:lnTo>
                <a:lnTo>
                  <a:pt x="2509305" y="203567"/>
                </a:lnTo>
                <a:lnTo>
                  <a:pt x="2509403" y="203470"/>
                </a:lnTo>
                <a:close/>
                <a:moveTo>
                  <a:pt x="2029724" y="189584"/>
                </a:moveTo>
                <a:lnTo>
                  <a:pt x="2029381" y="189755"/>
                </a:lnTo>
                <a:lnTo>
                  <a:pt x="2029638" y="190011"/>
                </a:lnTo>
                <a:lnTo>
                  <a:pt x="2030178" y="189958"/>
                </a:lnTo>
                <a:close/>
                <a:moveTo>
                  <a:pt x="2617920" y="189149"/>
                </a:moveTo>
                <a:lnTo>
                  <a:pt x="2617988" y="189511"/>
                </a:lnTo>
                <a:lnTo>
                  <a:pt x="2617988" y="189166"/>
                </a:lnTo>
                <a:close/>
                <a:moveTo>
                  <a:pt x="2074466" y="185186"/>
                </a:moveTo>
                <a:lnTo>
                  <a:pt x="2077368" y="189334"/>
                </a:lnTo>
                <a:lnTo>
                  <a:pt x="2078355" y="191155"/>
                </a:lnTo>
                <a:lnTo>
                  <a:pt x="2077767" y="188984"/>
                </a:lnTo>
                <a:lnTo>
                  <a:pt x="2077954" y="188420"/>
                </a:lnTo>
                <a:close/>
                <a:moveTo>
                  <a:pt x="4074872" y="185020"/>
                </a:moveTo>
                <a:lnTo>
                  <a:pt x="4074630" y="185426"/>
                </a:lnTo>
                <a:lnTo>
                  <a:pt x="4075148" y="185426"/>
                </a:lnTo>
                <a:close/>
                <a:moveTo>
                  <a:pt x="2892892" y="184256"/>
                </a:moveTo>
                <a:lnTo>
                  <a:pt x="2892695" y="184609"/>
                </a:lnTo>
                <a:lnTo>
                  <a:pt x="2892730" y="184588"/>
                </a:lnTo>
                <a:lnTo>
                  <a:pt x="2892892" y="184820"/>
                </a:lnTo>
                <a:lnTo>
                  <a:pt x="2892892" y="184593"/>
                </a:lnTo>
                <a:lnTo>
                  <a:pt x="2892891" y="184588"/>
                </a:lnTo>
                <a:lnTo>
                  <a:pt x="2892892" y="184588"/>
                </a:lnTo>
                <a:close/>
                <a:moveTo>
                  <a:pt x="2892483" y="183731"/>
                </a:moveTo>
                <a:lnTo>
                  <a:pt x="2892892" y="184254"/>
                </a:lnTo>
                <a:lnTo>
                  <a:pt x="2892892" y="183922"/>
                </a:lnTo>
                <a:close/>
                <a:moveTo>
                  <a:pt x="2114671" y="174295"/>
                </a:moveTo>
                <a:lnTo>
                  <a:pt x="2111374" y="174346"/>
                </a:lnTo>
                <a:lnTo>
                  <a:pt x="2111331" y="174899"/>
                </a:lnTo>
                <a:lnTo>
                  <a:pt x="2111379" y="175084"/>
                </a:lnTo>
                <a:lnTo>
                  <a:pt x="2113547" y="176420"/>
                </a:lnTo>
                <a:close/>
                <a:moveTo>
                  <a:pt x="2053540" y="170411"/>
                </a:moveTo>
                <a:lnTo>
                  <a:pt x="2053245" y="175062"/>
                </a:lnTo>
                <a:lnTo>
                  <a:pt x="2053394" y="175099"/>
                </a:lnTo>
                <a:lnTo>
                  <a:pt x="2054447" y="174057"/>
                </a:lnTo>
                <a:close/>
                <a:moveTo>
                  <a:pt x="2148645" y="168629"/>
                </a:moveTo>
                <a:lnTo>
                  <a:pt x="2148302" y="170455"/>
                </a:lnTo>
                <a:lnTo>
                  <a:pt x="2148926" y="169660"/>
                </a:lnTo>
                <a:close/>
                <a:moveTo>
                  <a:pt x="2523289" y="166980"/>
                </a:moveTo>
                <a:lnTo>
                  <a:pt x="2522624" y="167885"/>
                </a:lnTo>
                <a:lnTo>
                  <a:pt x="2522624" y="169447"/>
                </a:lnTo>
                <a:lnTo>
                  <a:pt x="2522384" y="171890"/>
                </a:lnTo>
                <a:lnTo>
                  <a:pt x="2523289" y="169938"/>
                </a:lnTo>
                <a:close/>
                <a:moveTo>
                  <a:pt x="2968562" y="166147"/>
                </a:moveTo>
                <a:lnTo>
                  <a:pt x="2968496" y="166154"/>
                </a:lnTo>
                <a:lnTo>
                  <a:pt x="2968409" y="167092"/>
                </a:lnTo>
                <a:lnTo>
                  <a:pt x="2968578" y="166311"/>
                </a:lnTo>
                <a:close/>
                <a:moveTo>
                  <a:pt x="4075776" y="163983"/>
                </a:moveTo>
                <a:lnTo>
                  <a:pt x="4074872" y="166013"/>
                </a:lnTo>
                <a:lnTo>
                  <a:pt x="4077021" y="166475"/>
                </a:lnTo>
                <a:close/>
                <a:moveTo>
                  <a:pt x="2196190" y="160984"/>
                </a:moveTo>
                <a:lnTo>
                  <a:pt x="2196320" y="161305"/>
                </a:lnTo>
                <a:lnTo>
                  <a:pt x="2196403" y="160984"/>
                </a:lnTo>
                <a:close/>
                <a:moveTo>
                  <a:pt x="2205915" y="160877"/>
                </a:moveTo>
                <a:lnTo>
                  <a:pt x="2205915" y="160957"/>
                </a:lnTo>
                <a:lnTo>
                  <a:pt x="2205992" y="160941"/>
                </a:lnTo>
                <a:close/>
                <a:moveTo>
                  <a:pt x="2205454" y="160487"/>
                </a:moveTo>
                <a:lnTo>
                  <a:pt x="2205499" y="160614"/>
                </a:lnTo>
                <a:lnTo>
                  <a:pt x="2205605" y="160614"/>
                </a:lnTo>
                <a:close/>
                <a:moveTo>
                  <a:pt x="2681032" y="158942"/>
                </a:moveTo>
                <a:lnTo>
                  <a:pt x="2681665" y="159870"/>
                </a:lnTo>
                <a:lnTo>
                  <a:pt x="2686878" y="160557"/>
                </a:lnTo>
                <a:lnTo>
                  <a:pt x="2686304" y="159544"/>
                </a:lnTo>
                <a:close/>
                <a:moveTo>
                  <a:pt x="4040492" y="157172"/>
                </a:moveTo>
                <a:lnTo>
                  <a:pt x="4040922" y="161340"/>
                </a:lnTo>
                <a:lnTo>
                  <a:pt x="4040655" y="162266"/>
                </a:lnTo>
                <a:lnTo>
                  <a:pt x="4041658" y="161262"/>
                </a:lnTo>
                <a:close/>
                <a:moveTo>
                  <a:pt x="3059000" y="151842"/>
                </a:moveTo>
                <a:lnTo>
                  <a:pt x="3059000" y="151873"/>
                </a:lnTo>
                <a:lnTo>
                  <a:pt x="3059107" y="151986"/>
                </a:lnTo>
                <a:close/>
                <a:moveTo>
                  <a:pt x="4070128" y="151758"/>
                </a:moveTo>
                <a:lnTo>
                  <a:pt x="4069718" y="152116"/>
                </a:lnTo>
                <a:lnTo>
                  <a:pt x="4069885" y="152187"/>
                </a:lnTo>
                <a:lnTo>
                  <a:pt x="4070128" y="155461"/>
                </a:lnTo>
                <a:close/>
                <a:moveTo>
                  <a:pt x="2608727" y="147242"/>
                </a:moveTo>
                <a:lnTo>
                  <a:pt x="2607366" y="150166"/>
                </a:lnTo>
                <a:lnTo>
                  <a:pt x="2608485" y="165621"/>
                </a:lnTo>
                <a:lnTo>
                  <a:pt x="2608558" y="165607"/>
                </a:lnTo>
                <a:lnTo>
                  <a:pt x="2608727" y="165826"/>
                </a:lnTo>
                <a:lnTo>
                  <a:pt x="2608727" y="165432"/>
                </a:lnTo>
                <a:close/>
                <a:moveTo>
                  <a:pt x="2049797" y="145881"/>
                </a:moveTo>
                <a:lnTo>
                  <a:pt x="2049797" y="146185"/>
                </a:lnTo>
                <a:lnTo>
                  <a:pt x="2048897" y="147082"/>
                </a:lnTo>
                <a:lnTo>
                  <a:pt x="2050979" y="151018"/>
                </a:lnTo>
                <a:lnTo>
                  <a:pt x="2051569" y="148846"/>
                </a:lnTo>
                <a:cubicBezTo>
                  <a:pt x="2050978" y="148253"/>
                  <a:pt x="2049797" y="148253"/>
                  <a:pt x="2049797" y="145881"/>
                </a:cubicBezTo>
                <a:close/>
                <a:moveTo>
                  <a:pt x="2874907" y="145563"/>
                </a:moveTo>
                <a:lnTo>
                  <a:pt x="2873663" y="147090"/>
                </a:lnTo>
                <a:lnTo>
                  <a:pt x="2874209" y="147866"/>
                </a:lnTo>
                <a:close/>
                <a:moveTo>
                  <a:pt x="2799344" y="145216"/>
                </a:moveTo>
                <a:lnTo>
                  <a:pt x="2800710" y="147686"/>
                </a:lnTo>
                <a:lnTo>
                  <a:pt x="2802158" y="146497"/>
                </a:lnTo>
                <a:close/>
                <a:moveTo>
                  <a:pt x="2726559" y="145039"/>
                </a:moveTo>
                <a:lnTo>
                  <a:pt x="2726322" y="146783"/>
                </a:lnTo>
                <a:lnTo>
                  <a:pt x="2725819" y="147792"/>
                </a:lnTo>
                <a:lnTo>
                  <a:pt x="2727717" y="146394"/>
                </a:lnTo>
                <a:lnTo>
                  <a:pt x="2728352" y="145760"/>
                </a:lnTo>
                <a:lnTo>
                  <a:pt x="2727023" y="146380"/>
                </a:lnTo>
                <a:close/>
                <a:moveTo>
                  <a:pt x="2466476" y="144854"/>
                </a:moveTo>
                <a:lnTo>
                  <a:pt x="2466600" y="146629"/>
                </a:lnTo>
                <a:lnTo>
                  <a:pt x="2466619" y="146739"/>
                </a:lnTo>
                <a:lnTo>
                  <a:pt x="2466685" y="145787"/>
                </a:lnTo>
                <a:close/>
                <a:moveTo>
                  <a:pt x="2395557" y="142018"/>
                </a:moveTo>
                <a:lnTo>
                  <a:pt x="2394802" y="142845"/>
                </a:lnTo>
                <a:lnTo>
                  <a:pt x="2396171" y="144764"/>
                </a:lnTo>
                <a:close/>
                <a:moveTo>
                  <a:pt x="2585223" y="140789"/>
                </a:moveTo>
                <a:lnTo>
                  <a:pt x="2585223" y="155719"/>
                </a:lnTo>
                <a:lnTo>
                  <a:pt x="2585223" y="155804"/>
                </a:lnTo>
                <a:lnTo>
                  <a:pt x="2585311" y="156371"/>
                </a:lnTo>
                <a:lnTo>
                  <a:pt x="2587320" y="148143"/>
                </a:lnTo>
                <a:close/>
                <a:moveTo>
                  <a:pt x="4130635" y="136466"/>
                </a:moveTo>
                <a:lnTo>
                  <a:pt x="4130454" y="136570"/>
                </a:lnTo>
                <a:lnTo>
                  <a:pt x="4130625" y="136701"/>
                </a:lnTo>
                <a:close/>
                <a:moveTo>
                  <a:pt x="2554343" y="135026"/>
                </a:moveTo>
                <a:lnTo>
                  <a:pt x="2556639" y="141884"/>
                </a:lnTo>
                <a:lnTo>
                  <a:pt x="2556639" y="140765"/>
                </a:lnTo>
                <a:close/>
                <a:moveTo>
                  <a:pt x="3061796" y="133189"/>
                </a:moveTo>
                <a:lnTo>
                  <a:pt x="3060241" y="140938"/>
                </a:lnTo>
                <a:lnTo>
                  <a:pt x="3060439" y="140741"/>
                </a:lnTo>
                <a:lnTo>
                  <a:pt x="3062274" y="133989"/>
                </a:lnTo>
                <a:close/>
                <a:moveTo>
                  <a:pt x="3676203" y="132619"/>
                </a:moveTo>
                <a:lnTo>
                  <a:pt x="3676105" y="132727"/>
                </a:lnTo>
                <a:lnTo>
                  <a:pt x="3676301" y="132752"/>
                </a:lnTo>
                <a:close/>
                <a:moveTo>
                  <a:pt x="3646844" y="132245"/>
                </a:moveTo>
                <a:lnTo>
                  <a:pt x="3647742" y="133145"/>
                </a:lnTo>
                <a:lnTo>
                  <a:pt x="3647832" y="132752"/>
                </a:lnTo>
                <a:lnTo>
                  <a:pt x="3648682" y="132645"/>
                </a:lnTo>
                <a:lnTo>
                  <a:pt x="3647282" y="132245"/>
                </a:lnTo>
                <a:close/>
                <a:moveTo>
                  <a:pt x="3843690" y="131988"/>
                </a:moveTo>
                <a:lnTo>
                  <a:pt x="3843475" y="132113"/>
                </a:lnTo>
                <a:lnTo>
                  <a:pt x="3845829" y="136858"/>
                </a:lnTo>
                <a:lnTo>
                  <a:pt x="3846131" y="137009"/>
                </a:lnTo>
                <a:close/>
                <a:moveTo>
                  <a:pt x="2296210" y="127317"/>
                </a:moveTo>
                <a:lnTo>
                  <a:pt x="2296161" y="127449"/>
                </a:lnTo>
                <a:lnTo>
                  <a:pt x="2295766" y="128049"/>
                </a:lnTo>
                <a:lnTo>
                  <a:pt x="2301053" y="128049"/>
                </a:lnTo>
                <a:lnTo>
                  <a:pt x="2300901" y="127449"/>
                </a:lnTo>
                <a:lnTo>
                  <a:pt x="2301357" y="127317"/>
                </a:lnTo>
                <a:close/>
                <a:moveTo>
                  <a:pt x="2913231" y="123590"/>
                </a:moveTo>
                <a:lnTo>
                  <a:pt x="2911622" y="128034"/>
                </a:lnTo>
                <a:lnTo>
                  <a:pt x="2914177" y="129199"/>
                </a:lnTo>
                <a:close/>
                <a:moveTo>
                  <a:pt x="3499238" y="122163"/>
                </a:moveTo>
                <a:lnTo>
                  <a:pt x="3500308" y="123234"/>
                </a:lnTo>
                <a:lnTo>
                  <a:pt x="3500066" y="122405"/>
                </a:lnTo>
                <a:close/>
                <a:moveTo>
                  <a:pt x="2194164" y="117986"/>
                </a:moveTo>
                <a:lnTo>
                  <a:pt x="2192966" y="118935"/>
                </a:lnTo>
                <a:lnTo>
                  <a:pt x="2193633" y="119058"/>
                </a:lnTo>
                <a:close/>
                <a:moveTo>
                  <a:pt x="3550062" y="113755"/>
                </a:moveTo>
                <a:lnTo>
                  <a:pt x="3548627" y="115696"/>
                </a:lnTo>
                <a:lnTo>
                  <a:pt x="3552365" y="115313"/>
                </a:lnTo>
                <a:close/>
                <a:moveTo>
                  <a:pt x="2153443" y="113658"/>
                </a:moveTo>
                <a:lnTo>
                  <a:pt x="2153350" y="113751"/>
                </a:lnTo>
                <a:lnTo>
                  <a:pt x="2153701" y="113912"/>
                </a:lnTo>
                <a:close/>
                <a:moveTo>
                  <a:pt x="3632897" y="110201"/>
                </a:moveTo>
                <a:lnTo>
                  <a:pt x="3632691" y="110720"/>
                </a:lnTo>
                <a:lnTo>
                  <a:pt x="3632897" y="111237"/>
                </a:lnTo>
                <a:close/>
                <a:moveTo>
                  <a:pt x="2684956" y="109175"/>
                </a:moveTo>
                <a:lnTo>
                  <a:pt x="2686815" y="115679"/>
                </a:lnTo>
                <a:lnTo>
                  <a:pt x="2688555" y="114077"/>
                </a:lnTo>
                <a:close/>
                <a:moveTo>
                  <a:pt x="2547116" y="109169"/>
                </a:moveTo>
                <a:lnTo>
                  <a:pt x="2546737" y="109445"/>
                </a:lnTo>
                <a:lnTo>
                  <a:pt x="2551259" y="127693"/>
                </a:lnTo>
                <a:lnTo>
                  <a:pt x="2550792" y="130975"/>
                </a:lnTo>
                <a:lnTo>
                  <a:pt x="2551658" y="128313"/>
                </a:lnTo>
                <a:lnTo>
                  <a:pt x="2551259" y="127317"/>
                </a:lnTo>
                <a:lnTo>
                  <a:pt x="2551826" y="126749"/>
                </a:lnTo>
                <a:lnTo>
                  <a:pt x="2547492" y="109169"/>
                </a:lnTo>
                <a:close/>
                <a:moveTo>
                  <a:pt x="3960956" y="108920"/>
                </a:moveTo>
                <a:lnTo>
                  <a:pt x="3960994" y="108993"/>
                </a:lnTo>
                <a:lnTo>
                  <a:pt x="3961048" y="109021"/>
                </a:lnTo>
                <a:close/>
                <a:moveTo>
                  <a:pt x="3091929" y="105122"/>
                </a:moveTo>
                <a:lnTo>
                  <a:pt x="3091929" y="108977"/>
                </a:lnTo>
                <a:lnTo>
                  <a:pt x="3094135" y="108575"/>
                </a:lnTo>
                <a:close/>
                <a:moveTo>
                  <a:pt x="2471346" y="104014"/>
                </a:moveTo>
                <a:lnTo>
                  <a:pt x="2471346" y="104229"/>
                </a:lnTo>
                <a:lnTo>
                  <a:pt x="2471448" y="104302"/>
                </a:lnTo>
                <a:lnTo>
                  <a:pt x="2471608" y="104114"/>
                </a:lnTo>
                <a:close/>
                <a:moveTo>
                  <a:pt x="2968544" y="99440"/>
                </a:moveTo>
                <a:lnTo>
                  <a:pt x="2959256" y="113211"/>
                </a:lnTo>
                <a:lnTo>
                  <a:pt x="2958771" y="112971"/>
                </a:lnTo>
                <a:lnTo>
                  <a:pt x="2958489" y="112831"/>
                </a:lnTo>
                <a:lnTo>
                  <a:pt x="2958711" y="113327"/>
                </a:lnTo>
                <a:lnTo>
                  <a:pt x="2958821" y="113573"/>
                </a:lnTo>
                <a:lnTo>
                  <a:pt x="2957727" y="119229"/>
                </a:lnTo>
                <a:lnTo>
                  <a:pt x="2954255" y="137183"/>
                </a:lnTo>
                <a:lnTo>
                  <a:pt x="2949177" y="133683"/>
                </a:lnTo>
                <a:lnTo>
                  <a:pt x="2952940" y="139263"/>
                </a:lnTo>
                <a:lnTo>
                  <a:pt x="2954327" y="137562"/>
                </a:lnTo>
                <a:lnTo>
                  <a:pt x="2955371" y="133367"/>
                </a:lnTo>
                <a:lnTo>
                  <a:pt x="2959071" y="118506"/>
                </a:lnTo>
                <a:cubicBezTo>
                  <a:pt x="2959071" y="113741"/>
                  <a:pt x="2959071" y="113741"/>
                  <a:pt x="2959071" y="113741"/>
                </a:cubicBezTo>
                <a:cubicBezTo>
                  <a:pt x="2963816" y="108977"/>
                  <a:pt x="2968562" y="104213"/>
                  <a:pt x="2968562" y="99449"/>
                </a:cubicBezTo>
                <a:close/>
                <a:moveTo>
                  <a:pt x="2507729" y="98681"/>
                </a:moveTo>
                <a:lnTo>
                  <a:pt x="2501358" y="99479"/>
                </a:lnTo>
                <a:lnTo>
                  <a:pt x="2526572" y="99479"/>
                </a:lnTo>
                <a:lnTo>
                  <a:pt x="2520203" y="98681"/>
                </a:lnTo>
                <a:close/>
                <a:moveTo>
                  <a:pt x="2593970" y="94196"/>
                </a:moveTo>
                <a:lnTo>
                  <a:pt x="2594472" y="94934"/>
                </a:lnTo>
                <a:lnTo>
                  <a:pt x="2594472" y="94937"/>
                </a:lnTo>
                <a:lnTo>
                  <a:pt x="2594547" y="94684"/>
                </a:lnTo>
                <a:lnTo>
                  <a:pt x="2594648" y="94684"/>
                </a:lnTo>
                <a:lnTo>
                  <a:pt x="2594243" y="94378"/>
                </a:lnTo>
                <a:close/>
                <a:moveTo>
                  <a:pt x="2599207" y="93233"/>
                </a:moveTo>
                <a:lnTo>
                  <a:pt x="2598980" y="94378"/>
                </a:lnTo>
                <a:lnTo>
                  <a:pt x="2598574" y="94684"/>
                </a:lnTo>
                <a:lnTo>
                  <a:pt x="2599207" y="94684"/>
                </a:lnTo>
                <a:lnTo>
                  <a:pt x="2599207" y="94038"/>
                </a:lnTo>
                <a:close/>
                <a:moveTo>
                  <a:pt x="3269035" y="88162"/>
                </a:moveTo>
                <a:lnTo>
                  <a:pt x="3266957" y="90240"/>
                </a:lnTo>
                <a:cubicBezTo>
                  <a:pt x="3266957" y="99700"/>
                  <a:pt x="3271685" y="104430"/>
                  <a:pt x="3271685" y="104430"/>
                </a:cubicBezTo>
                <a:lnTo>
                  <a:pt x="3271869" y="104430"/>
                </a:lnTo>
                <a:lnTo>
                  <a:pt x="3268380" y="90457"/>
                </a:lnTo>
                <a:close/>
                <a:moveTo>
                  <a:pt x="3822677" y="85951"/>
                </a:moveTo>
                <a:lnTo>
                  <a:pt x="3822416" y="86018"/>
                </a:lnTo>
                <a:lnTo>
                  <a:pt x="3822158" y="86472"/>
                </a:lnTo>
                <a:close/>
                <a:moveTo>
                  <a:pt x="2424320" y="84125"/>
                </a:moveTo>
                <a:lnTo>
                  <a:pt x="2423927" y="84201"/>
                </a:lnTo>
                <a:lnTo>
                  <a:pt x="2427126" y="84658"/>
                </a:lnTo>
                <a:lnTo>
                  <a:pt x="2428492" y="84542"/>
                </a:lnTo>
                <a:lnTo>
                  <a:pt x="2428492" y="84125"/>
                </a:lnTo>
                <a:close/>
                <a:moveTo>
                  <a:pt x="3903806" y="80200"/>
                </a:moveTo>
                <a:lnTo>
                  <a:pt x="3903665" y="80223"/>
                </a:lnTo>
                <a:lnTo>
                  <a:pt x="3904056" y="80483"/>
                </a:lnTo>
                <a:lnTo>
                  <a:pt x="3904144" y="80520"/>
                </a:lnTo>
                <a:lnTo>
                  <a:pt x="3904032" y="80200"/>
                </a:lnTo>
                <a:close/>
                <a:moveTo>
                  <a:pt x="3144237" y="80170"/>
                </a:moveTo>
                <a:lnTo>
                  <a:pt x="3143794" y="80393"/>
                </a:lnTo>
                <a:lnTo>
                  <a:pt x="3144122" y="80393"/>
                </a:lnTo>
                <a:close/>
                <a:moveTo>
                  <a:pt x="3482409" y="78593"/>
                </a:moveTo>
                <a:lnTo>
                  <a:pt x="3482057" y="78940"/>
                </a:lnTo>
                <a:lnTo>
                  <a:pt x="3482447" y="78861"/>
                </a:lnTo>
                <a:close/>
                <a:moveTo>
                  <a:pt x="3956691" y="76660"/>
                </a:moveTo>
                <a:lnTo>
                  <a:pt x="3957351" y="79344"/>
                </a:lnTo>
                <a:lnTo>
                  <a:pt x="3962420" y="78793"/>
                </a:lnTo>
                <a:close/>
                <a:moveTo>
                  <a:pt x="3928139" y="73079"/>
                </a:moveTo>
                <a:lnTo>
                  <a:pt x="3917083" y="74631"/>
                </a:lnTo>
                <a:lnTo>
                  <a:pt x="3917124" y="75106"/>
                </a:lnTo>
                <a:lnTo>
                  <a:pt x="3916460" y="75277"/>
                </a:lnTo>
                <a:lnTo>
                  <a:pt x="3917790" y="75705"/>
                </a:lnTo>
                <a:lnTo>
                  <a:pt x="3917790" y="79479"/>
                </a:lnTo>
                <a:lnTo>
                  <a:pt x="3918099" y="79558"/>
                </a:lnTo>
                <a:lnTo>
                  <a:pt x="3919253" y="79411"/>
                </a:lnTo>
                <a:lnTo>
                  <a:pt x="3922486" y="76159"/>
                </a:lnTo>
                <a:close/>
                <a:moveTo>
                  <a:pt x="3957419" y="69203"/>
                </a:moveTo>
                <a:lnTo>
                  <a:pt x="3955608" y="70213"/>
                </a:lnTo>
                <a:lnTo>
                  <a:pt x="3954325" y="71437"/>
                </a:lnTo>
                <a:lnTo>
                  <a:pt x="3955350" y="71437"/>
                </a:lnTo>
                <a:lnTo>
                  <a:pt x="3956326" y="71633"/>
                </a:lnTo>
                <a:lnTo>
                  <a:pt x="3955750" y="71018"/>
                </a:lnTo>
                <a:close/>
                <a:moveTo>
                  <a:pt x="2883819" y="60554"/>
                </a:moveTo>
                <a:lnTo>
                  <a:pt x="2882958" y="61165"/>
                </a:lnTo>
                <a:lnTo>
                  <a:pt x="2883016" y="61216"/>
                </a:lnTo>
                <a:lnTo>
                  <a:pt x="2883768" y="61023"/>
                </a:lnTo>
                <a:close/>
                <a:moveTo>
                  <a:pt x="3723999" y="60116"/>
                </a:moveTo>
                <a:lnTo>
                  <a:pt x="3723750" y="60608"/>
                </a:lnTo>
                <a:lnTo>
                  <a:pt x="3723750" y="63402"/>
                </a:lnTo>
                <a:lnTo>
                  <a:pt x="3723999" y="62901"/>
                </a:lnTo>
                <a:close/>
                <a:moveTo>
                  <a:pt x="2697234" y="53346"/>
                </a:moveTo>
                <a:lnTo>
                  <a:pt x="2691452" y="55237"/>
                </a:lnTo>
                <a:lnTo>
                  <a:pt x="2691284" y="55326"/>
                </a:lnTo>
                <a:lnTo>
                  <a:pt x="2694275" y="56091"/>
                </a:lnTo>
                <a:close/>
                <a:moveTo>
                  <a:pt x="3727218" y="51665"/>
                </a:moveTo>
                <a:lnTo>
                  <a:pt x="3726254" y="52144"/>
                </a:lnTo>
                <a:lnTo>
                  <a:pt x="3726797" y="52171"/>
                </a:lnTo>
                <a:close/>
                <a:moveTo>
                  <a:pt x="2645641" y="51399"/>
                </a:moveTo>
                <a:lnTo>
                  <a:pt x="2644927" y="51786"/>
                </a:lnTo>
                <a:lnTo>
                  <a:pt x="2646490" y="51732"/>
                </a:lnTo>
                <a:lnTo>
                  <a:pt x="2647279" y="52049"/>
                </a:lnTo>
                <a:lnTo>
                  <a:pt x="2647176" y="51399"/>
                </a:lnTo>
                <a:close/>
                <a:moveTo>
                  <a:pt x="3400453" y="49378"/>
                </a:moveTo>
                <a:lnTo>
                  <a:pt x="3400879" y="49883"/>
                </a:lnTo>
                <a:lnTo>
                  <a:pt x="3401417" y="49593"/>
                </a:lnTo>
                <a:close/>
                <a:moveTo>
                  <a:pt x="3235380" y="46218"/>
                </a:moveTo>
                <a:lnTo>
                  <a:pt x="3235214" y="46729"/>
                </a:lnTo>
                <a:lnTo>
                  <a:pt x="3236278" y="46373"/>
                </a:lnTo>
                <a:close/>
                <a:moveTo>
                  <a:pt x="2502689" y="40785"/>
                </a:moveTo>
                <a:lnTo>
                  <a:pt x="2502974" y="41681"/>
                </a:lnTo>
                <a:lnTo>
                  <a:pt x="2504325" y="41601"/>
                </a:lnTo>
                <a:close/>
                <a:moveTo>
                  <a:pt x="3249097" y="40283"/>
                </a:moveTo>
                <a:lnTo>
                  <a:pt x="3248011" y="41408"/>
                </a:lnTo>
                <a:lnTo>
                  <a:pt x="3246051" y="43102"/>
                </a:lnTo>
                <a:lnTo>
                  <a:pt x="3248510" y="42279"/>
                </a:lnTo>
                <a:lnTo>
                  <a:pt x="3248491" y="42498"/>
                </a:lnTo>
                <a:lnTo>
                  <a:pt x="3250302" y="40686"/>
                </a:lnTo>
                <a:close/>
                <a:moveTo>
                  <a:pt x="2741189" y="37414"/>
                </a:moveTo>
                <a:lnTo>
                  <a:pt x="2740864" y="37443"/>
                </a:lnTo>
                <a:lnTo>
                  <a:pt x="2741559" y="37702"/>
                </a:lnTo>
                <a:close/>
                <a:moveTo>
                  <a:pt x="3238914" y="36879"/>
                </a:moveTo>
                <a:lnTo>
                  <a:pt x="3238311" y="37246"/>
                </a:lnTo>
                <a:lnTo>
                  <a:pt x="3237327" y="40257"/>
                </a:lnTo>
                <a:lnTo>
                  <a:pt x="3238951" y="36890"/>
                </a:lnTo>
                <a:close/>
                <a:moveTo>
                  <a:pt x="2941382" y="36597"/>
                </a:moveTo>
                <a:lnTo>
                  <a:pt x="2942487" y="39874"/>
                </a:lnTo>
                <a:lnTo>
                  <a:pt x="2944837" y="37516"/>
                </a:lnTo>
                <a:lnTo>
                  <a:pt x="2946168" y="37516"/>
                </a:lnTo>
                <a:lnTo>
                  <a:pt x="2945032" y="36913"/>
                </a:lnTo>
                <a:close/>
                <a:moveTo>
                  <a:pt x="3161507" y="33533"/>
                </a:moveTo>
                <a:lnTo>
                  <a:pt x="3161268" y="33609"/>
                </a:lnTo>
                <a:lnTo>
                  <a:pt x="3160962" y="33921"/>
                </a:lnTo>
                <a:close/>
                <a:moveTo>
                  <a:pt x="3167349" y="32752"/>
                </a:moveTo>
                <a:lnTo>
                  <a:pt x="3167750" y="33967"/>
                </a:lnTo>
                <a:lnTo>
                  <a:pt x="3167671" y="32752"/>
                </a:lnTo>
                <a:close/>
                <a:moveTo>
                  <a:pt x="3183544" y="31011"/>
                </a:moveTo>
                <a:lnTo>
                  <a:pt x="3181858" y="32277"/>
                </a:lnTo>
                <a:lnTo>
                  <a:pt x="3182582" y="32752"/>
                </a:lnTo>
                <a:lnTo>
                  <a:pt x="3181655" y="32752"/>
                </a:lnTo>
                <a:lnTo>
                  <a:pt x="3184425" y="40101"/>
                </a:lnTo>
                <a:lnTo>
                  <a:pt x="3182580" y="32389"/>
                </a:lnTo>
                <a:close/>
                <a:moveTo>
                  <a:pt x="3004668" y="26665"/>
                </a:moveTo>
                <a:lnTo>
                  <a:pt x="3006425" y="32085"/>
                </a:lnTo>
                <a:lnTo>
                  <a:pt x="3006652" y="32085"/>
                </a:lnTo>
                <a:lnTo>
                  <a:pt x="3007253" y="32085"/>
                </a:lnTo>
                <a:lnTo>
                  <a:pt x="3005729" y="27211"/>
                </a:lnTo>
                <a:close/>
                <a:moveTo>
                  <a:pt x="2895336" y="19302"/>
                </a:moveTo>
                <a:lnTo>
                  <a:pt x="2894419" y="19375"/>
                </a:lnTo>
                <a:lnTo>
                  <a:pt x="2896200" y="19902"/>
                </a:lnTo>
                <a:close/>
                <a:moveTo>
                  <a:pt x="3364865" y="1820"/>
                </a:moveTo>
                <a:cubicBezTo>
                  <a:pt x="3376115" y="1213"/>
                  <a:pt x="3386773" y="1213"/>
                  <a:pt x="3396246" y="3640"/>
                </a:cubicBezTo>
                <a:cubicBezTo>
                  <a:pt x="3438876" y="13343"/>
                  <a:pt x="3476769" y="3640"/>
                  <a:pt x="3519398" y="8491"/>
                </a:cubicBezTo>
                <a:cubicBezTo>
                  <a:pt x="3562028" y="13343"/>
                  <a:pt x="3604658" y="13343"/>
                  <a:pt x="3647287" y="23047"/>
                </a:cubicBezTo>
                <a:cubicBezTo>
                  <a:pt x="3670970" y="32751"/>
                  <a:pt x="3694654" y="27900"/>
                  <a:pt x="3718337" y="27900"/>
                </a:cubicBezTo>
                <a:cubicBezTo>
                  <a:pt x="3779913" y="37604"/>
                  <a:pt x="3846226" y="42455"/>
                  <a:pt x="3907802" y="52158"/>
                </a:cubicBezTo>
                <a:lnTo>
                  <a:pt x="3907802" y="55727"/>
                </a:lnTo>
                <a:lnTo>
                  <a:pt x="3907802" y="57011"/>
                </a:lnTo>
                <a:lnTo>
                  <a:pt x="3907802" y="59223"/>
                </a:lnTo>
                <a:lnTo>
                  <a:pt x="3908515" y="56727"/>
                </a:lnTo>
                <a:cubicBezTo>
                  <a:pt x="3920288" y="56727"/>
                  <a:pt x="3930885" y="56727"/>
                  <a:pt x="3940892" y="57850"/>
                </a:cubicBezTo>
                <a:lnTo>
                  <a:pt x="3962452" y="63729"/>
                </a:lnTo>
                <a:lnTo>
                  <a:pt x="3962868" y="63277"/>
                </a:lnTo>
                <a:lnTo>
                  <a:pt x="3966759" y="64905"/>
                </a:lnTo>
                <a:lnTo>
                  <a:pt x="3969736" y="65716"/>
                </a:lnTo>
                <a:lnTo>
                  <a:pt x="3968866" y="65786"/>
                </a:lnTo>
                <a:lnTo>
                  <a:pt x="3969985" y="66255"/>
                </a:lnTo>
                <a:cubicBezTo>
                  <a:pt x="3984220" y="71018"/>
                  <a:pt x="3998454" y="61490"/>
                  <a:pt x="4003199" y="85311"/>
                </a:cubicBezTo>
                <a:cubicBezTo>
                  <a:pt x="4007945" y="94839"/>
                  <a:pt x="4007945" y="94839"/>
                  <a:pt x="4012689" y="90075"/>
                </a:cubicBezTo>
                <a:cubicBezTo>
                  <a:pt x="4022179" y="66255"/>
                  <a:pt x="4031668" y="75781"/>
                  <a:pt x="4041159" y="75781"/>
                </a:cubicBezTo>
                <a:cubicBezTo>
                  <a:pt x="4098098" y="90075"/>
                  <a:pt x="4155036" y="104368"/>
                  <a:pt x="4207230" y="113896"/>
                </a:cubicBezTo>
                <a:cubicBezTo>
                  <a:pt x="4259424" y="123423"/>
                  <a:pt x="4306873" y="132952"/>
                  <a:pt x="4359067" y="147245"/>
                </a:cubicBezTo>
                <a:lnTo>
                  <a:pt x="4410268" y="165937"/>
                </a:lnTo>
                <a:lnTo>
                  <a:pt x="4411424" y="166132"/>
                </a:lnTo>
                <a:cubicBezTo>
                  <a:pt x="4430289" y="156619"/>
                  <a:pt x="4444438" y="175645"/>
                  <a:pt x="4458586" y="175645"/>
                </a:cubicBezTo>
                <a:cubicBezTo>
                  <a:pt x="4496317" y="189916"/>
                  <a:pt x="4534046" y="199431"/>
                  <a:pt x="4571776" y="208944"/>
                </a:cubicBezTo>
                <a:cubicBezTo>
                  <a:pt x="4600074" y="213701"/>
                  <a:pt x="4628372" y="232728"/>
                  <a:pt x="4656669" y="237484"/>
                </a:cubicBezTo>
                <a:cubicBezTo>
                  <a:pt x="4661386" y="239863"/>
                  <a:pt x="4666101" y="238673"/>
                  <a:pt x="4670818" y="238673"/>
                </a:cubicBezTo>
                <a:lnTo>
                  <a:pt x="4684157" y="246522"/>
                </a:lnTo>
                <a:lnTo>
                  <a:pt x="4685366" y="246522"/>
                </a:lnTo>
                <a:cubicBezTo>
                  <a:pt x="4699751" y="251182"/>
                  <a:pt x="4709340" y="246522"/>
                  <a:pt x="4718930" y="255845"/>
                </a:cubicBezTo>
                <a:lnTo>
                  <a:pt x="4718930" y="256511"/>
                </a:lnTo>
                <a:cubicBezTo>
                  <a:pt x="4756851" y="270781"/>
                  <a:pt x="4799510" y="275538"/>
                  <a:pt x="4837431" y="289809"/>
                </a:cubicBezTo>
                <a:cubicBezTo>
                  <a:pt x="4846911" y="294566"/>
                  <a:pt x="4856391" y="294566"/>
                  <a:pt x="4865870" y="294566"/>
                </a:cubicBezTo>
                <a:cubicBezTo>
                  <a:pt x="4870611" y="294566"/>
                  <a:pt x="4880091" y="294566"/>
                  <a:pt x="4889571" y="304080"/>
                </a:cubicBezTo>
                <a:cubicBezTo>
                  <a:pt x="4889571" y="308836"/>
                  <a:pt x="4894311" y="308836"/>
                  <a:pt x="4899050" y="308836"/>
                </a:cubicBezTo>
                <a:cubicBezTo>
                  <a:pt x="4946451" y="299323"/>
                  <a:pt x="4993851" y="304080"/>
                  <a:pt x="5036511" y="313592"/>
                </a:cubicBezTo>
                <a:cubicBezTo>
                  <a:pt x="5069691" y="318350"/>
                  <a:pt x="5102871" y="313592"/>
                  <a:pt x="5136051" y="318350"/>
                </a:cubicBezTo>
                <a:cubicBezTo>
                  <a:pt x="5164491" y="323106"/>
                  <a:pt x="5188191" y="323106"/>
                  <a:pt x="5211891" y="327863"/>
                </a:cubicBezTo>
                <a:cubicBezTo>
                  <a:pt x="5230851" y="332620"/>
                  <a:pt x="5249811" y="323106"/>
                  <a:pt x="5273511" y="327863"/>
                </a:cubicBezTo>
                <a:cubicBezTo>
                  <a:pt x="5316172" y="332620"/>
                  <a:pt x="5358832" y="323106"/>
                  <a:pt x="5401491" y="318350"/>
                </a:cubicBezTo>
                <a:cubicBezTo>
                  <a:pt x="5415712" y="318350"/>
                  <a:pt x="5425192" y="308836"/>
                  <a:pt x="5434671" y="299323"/>
                </a:cubicBezTo>
                <a:lnTo>
                  <a:pt x="5443207" y="299323"/>
                </a:lnTo>
                <a:lnTo>
                  <a:pt x="5443960" y="298639"/>
                </a:lnTo>
                <a:lnTo>
                  <a:pt x="5443673" y="298304"/>
                </a:lnTo>
                <a:cubicBezTo>
                  <a:pt x="5438917" y="298304"/>
                  <a:pt x="5438917" y="298304"/>
                  <a:pt x="5434161" y="298304"/>
                </a:cubicBezTo>
                <a:cubicBezTo>
                  <a:pt x="5453185" y="288801"/>
                  <a:pt x="5472208" y="269794"/>
                  <a:pt x="5495987" y="260291"/>
                </a:cubicBezTo>
                <a:cubicBezTo>
                  <a:pt x="5510253" y="255539"/>
                  <a:pt x="5529277" y="250788"/>
                  <a:pt x="5548300" y="255539"/>
                </a:cubicBezTo>
                <a:cubicBezTo>
                  <a:pt x="5562568" y="255539"/>
                  <a:pt x="5572079" y="255539"/>
                  <a:pt x="5586347" y="250788"/>
                </a:cubicBezTo>
                <a:cubicBezTo>
                  <a:pt x="5595858" y="243660"/>
                  <a:pt x="5606558" y="240097"/>
                  <a:pt x="5617853" y="239502"/>
                </a:cubicBezTo>
                <a:cubicBezTo>
                  <a:pt x="5629148" y="238908"/>
                  <a:pt x="5641037" y="241284"/>
                  <a:pt x="5652927" y="246036"/>
                </a:cubicBezTo>
                <a:cubicBezTo>
                  <a:pt x="5662439" y="246036"/>
                  <a:pt x="5671950" y="236533"/>
                  <a:pt x="5681461" y="241284"/>
                </a:cubicBezTo>
                <a:cubicBezTo>
                  <a:pt x="5690973" y="241284"/>
                  <a:pt x="5700484" y="241284"/>
                  <a:pt x="5700484" y="255539"/>
                </a:cubicBezTo>
                <a:cubicBezTo>
                  <a:pt x="5705240" y="274546"/>
                  <a:pt x="5714752" y="284050"/>
                  <a:pt x="5724263" y="298304"/>
                </a:cubicBezTo>
                <a:cubicBezTo>
                  <a:pt x="5729019" y="303056"/>
                  <a:pt x="5733775" y="303056"/>
                  <a:pt x="5738531" y="298304"/>
                </a:cubicBezTo>
                <a:cubicBezTo>
                  <a:pt x="5738531" y="293553"/>
                  <a:pt x="5743287" y="288801"/>
                  <a:pt x="5748043" y="284050"/>
                </a:cubicBezTo>
                <a:cubicBezTo>
                  <a:pt x="5762309" y="265042"/>
                  <a:pt x="5776576" y="274546"/>
                  <a:pt x="5786088" y="293553"/>
                </a:cubicBezTo>
                <a:cubicBezTo>
                  <a:pt x="5800355" y="312560"/>
                  <a:pt x="5814623" y="317312"/>
                  <a:pt x="5833646" y="317312"/>
                </a:cubicBezTo>
                <a:cubicBezTo>
                  <a:pt x="5843158" y="312560"/>
                  <a:pt x="5852668" y="317312"/>
                  <a:pt x="5862180" y="326815"/>
                </a:cubicBezTo>
                <a:cubicBezTo>
                  <a:pt x="5871692" y="331566"/>
                  <a:pt x="5871692" y="341070"/>
                  <a:pt x="5862180" y="350573"/>
                </a:cubicBezTo>
                <a:cubicBezTo>
                  <a:pt x="5852668" y="364828"/>
                  <a:pt x="5847914" y="388585"/>
                  <a:pt x="5843158" y="407592"/>
                </a:cubicBezTo>
                <a:lnTo>
                  <a:pt x="5842402" y="408349"/>
                </a:lnTo>
                <a:lnTo>
                  <a:pt x="5843260" y="408349"/>
                </a:lnTo>
                <a:lnTo>
                  <a:pt x="5844630" y="410141"/>
                </a:lnTo>
                <a:lnTo>
                  <a:pt x="5843721" y="408349"/>
                </a:lnTo>
                <a:cubicBezTo>
                  <a:pt x="5848382" y="413010"/>
                  <a:pt x="5857706" y="422334"/>
                  <a:pt x="5862368" y="408349"/>
                </a:cubicBezTo>
                <a:cubicBezTo>
                  <a:pt x="5867029" y="408349"/>
                  <a:pt x="5867029" y="408349"/>
                  <a:pt x="5871690" y="408349"/>
                </a:cubicBezTo>
                <a:lnTo>
                  <a:pt x="5871385" y="408692"/>
                </a:lnTo>
                <a:lnTo>
                  <a:pt x="5871845" y="408349"/>
                </a:lnTo>
                <a:lnTo>
                  <a:pt x="5875686" y="408349"/>
                </a:lnTo>
                <a:lnTo>
                  <a:pt x="5876610" y="408349"/>
                </a:lnTo>
                <a:lnTo>
                  <a:pt x="5893452" y="408349"/>
                </a:lnTo>
                <a:lnTo>
                  <a:pt x="5894449" y="407350"/>
                </a:lnTo>
                <a:cubicBezTo>
                  <a:pt x="5894449" y="407350"/>
                  <a:pt x="5894449" y="407350"/>
                  <a:pt x="5899183" y="407350"/>
                </a:cubicBezTo>
                <a:cubicBezTo>
                  <a:pt x="5906284" y="404977"/>
                  <a:pt x="5914568" y="401418"/>
                  <a:pt x="5923445" y="399640"/>
                </a:cubicBezTo>
                <a:lnTo>
                  <a:pt x="5924780" y="399782"/>
                </a:lnTo>
                <a:lnTo>
                  <a:pt x="5930417" y="397859"/>
                </a:lnTo>
                <a:lnTo>
                  <a:pt x="5941183" y="401530"/>
                </a:lnTo>
                <a:lnTo>
                  <a:pt x="5951259" y="402605"/>
                </a:lnTo>
                <a:lnTo>
                  <a:pt x="5962693" y="408106"/>
                </a:lnTo>
                <a:lnTo>
                  <a:pt x="5975434" y="406082"/>
                </a:lnTo>
                <a:lnTo>
                  <a:pt x="5984396" y="402605"/>
                </a:lnTo>
                <a:lnTo>
                  <a:pt x="5985892" y="402668"/>
                </a:lnTo>
                <a:lnTo>
                  <a:pt x="5994296" y="399025"/>
                </a:lnTo>
                <a:cubicBezTo>
                  <a:pt x="6008491" y="399025"/>
                  <a:pt x="6022687" y="399025"/>
                  <a:pt x="6032150" y="403686"/>
                </a:cubicBezTo>
                <a:cubicBezTo>
                  <a:pt x="6055809" y="408348"/>
                  <a:pt x="6079468" y="403686"/>
                  <a:pt x="6103127" y="399025"/>
                </a:cubicBezTo>
                <a:cubicBezTo>
                  <a:pt x="6126785" y="399025"/>
                  <a:pt x="6145713" y="394363"/>
                  <a:pt x="6169371" y="399025"/>
                </a:cubicBezTo>
                <a:lnTo>
                  <a:pt x="6169371" y="402355"/>
                </a:lnTo>
                <a:lnTo>
                  <a:pt x="6170149" y="402355"/>
                </a:lnTo>
                <a:lnTo>
                  <a:pt x="6170149" y="398359"/>
                </a:lnTo>
                <a:cubicBezTo>
                  <a:pt x="6170149" y="398359"/>
                  <a:pt x="6174921" y="398359"/>
                  <a:pt x="6174921" y="398359"/>
                </a:cubicBezTo>
                <a:lnTo>
                  <a:pt x="6175529" y="398977"/>
                </a:lnTo>
                <a:lnTo>
                  <a:pt x="6231663" y="400126"/>
                </a:lnTo>
                <a:cubicBezTo>
                  <a:pt x="6250034" y="401279"/>
                  <a:pt x="6267813" y="403584"/>
                  <a:pt x="6284406" y="408194"/>
                </a:cubicBezTo>
                <a:cubicBezTo>
                  <a:pt x="6350779" y="417415"/>
                  <a:pt x="6412412" y="394363"/>
                  <a:pt x="6478785" y="412805"/>
                </a:cubicBezTo>
                <a:cubicBezTo>
                  <a:pt x="6516711" y="422025"/>
                  <a:pt x="6554640" y="422025"/>
                  <a:pt x="6592567" y="417415"/>
                </a:cubicBezTo>
                <a:cubicBezTo>
                  <a:pt x="6621013" y="417415"/>
                  <a:pt x="6644717" y="435857"/>
                  <a:pt x="6668423" y="435857"/>
                </a:cubicBezTo>
                <a:cubicBezTo>
                  <a:pt x="6692127" y="431246"/>
                  <a:pt x="6715831" y="440467"/>
                  <a:pt x="6734795" y="435857"/>
                </a:cubicBezTo>
                <a:cubicBezTo>
                  <a:pt x="6744277" y="431246"/>
                  <a:pt x="6758501" y="440467"/>
                  <a:pt x="6767982" y="440467"/>
                </a:cubicBezTo>
                <a:lnTo>
                  <a:pt x="6772721" y="440467"/>
                </a:lnTo>
                <a:lnTo>
                  <a:pt x="6772721" y="440313"/>
                </a:lnTo>
                <a:lnTo>
                  <a:pt x="6780025" y="440867"/>
                </a:lnTo>
                <a:lnTo>
                  <a:pt x="6811243" y="438253"/>
                </a:lnTo>
                <a:cubicBezTo>
                  <a:pt x="6825417" y="439440"/>
                  <a:pt x="6839589" y="441813"/>
                  <a:pt x="6853761" y="441813"/>
                </a:cubicBezTo>
                <a:cubicBezTo>
                  <a:pt x="6901001" y="446558"/>
                  <a:pt x="6943519" y="456047"/>
                  <a:pt x="6990759" y="456047"/>
                </a:cubicBezTo>
                <a:cubicBezTo>
                  <a:pt x="7028552" y="456047"/>
                  <a:pt x="7066345" y="470282"/>
                  <a:pt x="7104137" y="475026"/>
                </a:cubicBezTo>
                <a:cubicBezTo>
                  <a:pt x="7123033" y="477400"/>
                  <a:pt x="7143111" y="482144"/>
                  <a:pt x="7163189" y="486296"/>
                </a:cubicBezTo>
                <a:lnTo>
                  <a:pt x="7222239" y="494007"/>
                </a:lnTo>
                <a:lnTo>
                  <a:pt x="7222239" y="493258"/>
                </a:lnTo>
                <a:cubicBezTo>
                  <a:pt x="7227233" y="493258"/>
                  <a:pt x="7230979" y="492008"/>
                  <a:pt x="7234100" y="492008"/>
                </a:cubicBezTo>
                <a:lnTo>
                  <a:pt x="7240702" y="497086"/>
                </a:lnTo>
                <a:lnTo>
                  <a:pt x="7241245" y="497086"/>
                </a:lnTo>
                <a:cubicBezTo>
                  <a:pt x="7241245" y="497086"/>
                  <a:pt x="7245997" y="497086"/>
                  <a:pt x="7245997" y="497086"/>
                </a:cubicBezTo>
                <a:lnTo>
                  <a:pt x="7247361" y="497432"/>
                </a:lnTo>
                <a:lnTo>
                  <a:pt x="7256203" y="496254"/>
                </a:lnTo>
                <a:lnTo>
                  <a:pt x="7264503" y="501788"/>
                </a:lnTo>
                <a:lnTo>
                  <a:pt x="7265003" y="501915"/>
                </a:lnTo>
                <a:cubicBezTo>
                  <a:pt x="7269755" y="506743"/>
                  <a:pt x="7274507" y="501915"/>
                  <a:pt x="7279259" y="506743"/>
                </a:cubicBezTo>
                <a:lnTo>
                  <a:pt x="7280366" y="506841"/>
                </a:lnTo>
                <a:lnTo>
                  <a:pt x="7266191" y="502247"/>
                </a:lnTo>
                <a:cubicBezTo>
                  <a:pt x="7280576" y="502247"/>
                  <a:pt x="7299755" y="502247"/>
                  <a:pt x="7314140" y="511570"/>
                </a:cubicBezTo>
                <a:lnTo>
                  <a:pt x="7307707" y="510677"/>
                </a:lnTo>
                <a:lnTo>
                  <a:pt x="7313083" y="512636"/>
                </a:lnTo>
                <a:cubicBezTo>
                  <a:pt x="7320134" y="507841"/>
                  <a:pt x="7327185" y="504244"/>
                  <a:pt x="7334237" y="502446"/>
                </a:cubicBezTo>
                <a:lnTo>
                  <a:pt x="7353382" y="502988"/>
                </a:lnTo>
                <a:lnTo>
                  <a:pt x="7356040" y="502247"/>
                </a:lnTo>
                <a:lnTo>
                  <a:pt x="7356095" y="502247"/>
                </a:lnTo>
                <a:lnTo>
                  <a:pt x="7360757" y="502247"/>
                </a:lnTo>
                <a:lnTo>
                  <a:pt x="7366649" y="505766"/>
                </a:lnTo>
                <a:lnTo>
                  <a:pt x="7371078" y="507241"/>
                </a:lnTo>
                <a:lnTo>
                  <a:pt x="7374075" y="507241"/>
                </a:lnTo>
                <a:cubicBezTo>
                  <a:pt x="7383780" y="507241"/>
                  <a:pt x="7398335" y="502247"/>
                  <a:pt x="7408039" y="512236"/>
                </a:cubicBezTo>
                <a:lnTo>
                  <a:pt x="7394753" y="512236"/>
                </a:lnTo>
                <a:lnTo>
                  <a:pt x="7394754" y="512237"/>
                </a:lnTo>
                <a:lnTo>
                  <a:pt x="7408039" y="512237"/>
                </a:lnTo>
                <a:lnTo>
                  <a:pt x="7408039" y="512903"/>
                </a:lnTo>
                <a:cubicBezTo>
                  <a:pt x="7412701" y="512903"/>
                  <a:pt x="7417363" y="511738"/>
                  <a:pt x="7422024" y="511738"/>
                </a:cubicBezTo>
                <a:lnTo>
                  <a:pt x="7432812" y="516233"/>
                </a:lnTo>
                <a:lnTo>
                  <a:pt x="7437007" y="516233"/>
                </a:lnTo>
                <a:cubicBezTo>
                  <a:pt x="7442003" y="516233"/>
                  <a:pt x="7442003" y="516233"/>
                  <a:pt x="7442003" y="516233"/>
                </a:cubicBezTo>
                <a:lnTo>
                  <a:pt x="7442003" y="518876"/>
                </a:lnTo>
                <a:lnTo>
                  <a:pt x="7445625" y="524256"/>
                </a:lnTo>
                <a:cubicBezTo>
                  <a:pt x="7451742" y="526222"/>
                  <a:pt x="7460483" y="515733"/>
                  <a:pt x="7463979" y="526222"/>
                </a:cubicBezTo>
                <a:lnTo>
                  <a:pt x="7463649" y="526443"/>
                </a:lnTo>
                <a:lnTo>
                  <a:pt x="7464977" y="526222"/>
                </a:lnTo>
                <a:cubicBezTo>
                  <a:pt x="7464977" y="531216"/>
                  <a:pt x="7469973" y="531216"/>
                  <a:pt x="7469973" y="531216"/>
                </a:cubicBezTo>
                <a:lnTo>
                  <a:pt x="7469393" y="531361"/>
                </a:lnTo>
                <a:lnTo>
                  <a:pt x="7473246" y="535304"/>
                </a:lnTo>
                <a:lnTo>
                  <a:pt x="7473538" y="535012"/>
                </a:lnTo>
                <a:cubicBezTo>
                  <a:pt x="7473538" y="532615"/>
                  <a:pt x="7474732" y="532615"/>
                  <a:pt x="7475927" y="533214"/>
                </a:cubicBezTo>
                <a:cubicBezTo>
                  <a:pt x="7477122" y="533813"/>
                  <a:pt x="7478317" y="535012"/>
                  <a:pt x="7478317" y="535012"/>
                </a:cubicBezTo>
                <a:lnTo>
                  <a:pt x="7480925" y="536211"/>
                </a:lnTo>
                <a:lnTo>
                  <a:pt x="7481761" y="536211"/>
                </a:lnTo>
                <a:lnTo>
                  <a:pt x="7479963" y="535211"/>
                </a:lnTo>
                <a:cubicBezTo>
                  <a:pt x="7488953" y="530217"/>
                  <a:pt x="7493449" y="530217"/>
                  <a:pt x="7497943" y="535211"/>
                </a:cubicBezTo>
                <a:lnTo>
                  <a:pt x="7494016" y="537393"/>
                </a:lnTo>
                <a:lnTo>
                  <a:pt x="7495057" y="537654"/>
                </a:lnTo>
                <a:lnTo>
                  <a:pt x="7497943" y="536211"/>
                </a:lnTo>
                <a:lnTo>
                  <a:pt x="7506579" y="540531"/>
                </a:lnTo>
                <a:lnTo>
                  <a:pt x="7506723" y="540387"/>
                </a:lnTo>
                <a:cubicBezTo>
                  <a:pt x="7521076" y="535665"/>
                  <a:pt x="7535429" y="545110"/>
                  <a:pt x="7549782" y="535665"/>
                </a:cubicBezTo>
                <a:cubicBezTo>
                  <a:pt x="7559351" y="535665"/>
                  <a:pt x="7573703" y="540387"/>
                  <a:pt x="7588057" y="530943"/>
                </a:cubicBezTo>
                <a:cubicBezTo>
                  <a:pt x="7592840" y="526222"/>
                  <a:pt x="7597625" y="530943"/>
                  <a:pt x="7602409" y="535665"/>
                </a:cubicBezTo>
                <a:cubicBezTo>
                  <a:pt x="7611978" y="554554"/>
                  <a:pt x="7621547" y="549832"/>
                  <a:pt x="7631116" y="545110"/>
                </a:cubicBezTo>
                <a:cubicBezTo>
                  <a:pt x="7650253" y="530943"/>
                  <a:pt x="7669391" y="535665"/>
                  <a:pt x="7683743" y="545110"/>
                </a:cubicBezTo>
                <a:lnTo>
                  <a:pt x="7683743" y="546201"/>
                </a:lnTo>
                <a:lnTo>
                  <a:pt x="7754312" y="564829"/>
                </a:lnTo>
                <a:lnTo>
                  <a:pt x="7775019" y="564264"/>
                </a:lnTo>
                <a:cubicBezTo>
                  <a:pt x="7782137" y="564847"/>
                  <a:pt x="7789254" y="564847"/>
                  <a:pt x="7796372" y="560186"/>
                </a:cubicBezTo>
                <a:cubicBezTo>
                  <a:pt x="7801117" y="560186"/>
                  <a:pt x="7801117" y="560186"/>
                  <a:pt x="7801117" y="560186"/>
                </a:cubicBezTo>
                <a:cubicBezTo>
                  <a:pt x="7810607" y="560186"/>
                  <a:pt x="7815351" y="560186"/>
                  <a:pt x="7824841" y="560186"/>
                </a:cubicBezTo>
                <a:cubicBezTo>
                  <a:pt x="7829586" y="564846"/>
                  <a:pt x="7829586" y="569509"/>
                  <a:pt x="7824841" y="569509"/>
                </a:cubicBezTo>
                <a:lnTo>
                  <a:pt x="7825019" y="569509"/>
                </a:lnTo>
                <a:cubicBezTo>
                  <a:pt x="7839147" y="569509"/>
                  <a:pt x="7853275" y="583494"/>
                  <a:pt x="7862693" y="574170"/>
                </a:cubicBezTo>
                <a:lnTo>
                  <a:pt x="7874435" y="574724"/>
                </a:lnTo>
                <a:lnTo>
                  <a:pt x="7884151" y="569519"/>
                </a:lnTo>
                <a:cubicBezTo>
                  <a:pt x="7890083" y="566552"/>
                  <a:pt x="7896014" y="564180"/>
                  <a:pt x="7900760" y="564180"/>
                </a:cubicBezTo>
                <a:cubicBezTo>
                  <a:pt x="7905505" y="564180"/>
                  <a:pt x="7905505" y="568925"/>
                  <a:pt x="7900760" y="568925"/>
                </a:cubicBezTo>
                <a:lnTo>
                  <a:pt x="7898771" y="573137"/>
                </a:lnTo>
                <a:lnTo>
                  <a:pt x="7901663" y="569638"/>
                </a:lnTo>
                <a:cubicBezTo>
                  <a:pt x="7911037" y="569638"/>
                  <a:pt x="7915725" y="560184"/>
                  <a:pt x="7925099" y="574365"/>
                </a:cubicBezTo>
                <a:lnTo>
                  <a:pt x="7924415" y="578507"/>
                </a:lnTo>
                <a:lnTo>
                  <a:pt x="7940319" y="594695"/>
                </a:lnTo>
                <a:lnTo>
                  <a:pt x="7943848" y="593271"/>
                </a:lnTo>
                <a:cubicBezTo>
                  <a:pt x="7943848" y="593271"/>
                  <a:pt x="7943848" y="593271"/>
                  <a:pt x="7948536" y="593271"/>
                </a:cubicBezTo>
                <a:lnTo>
                  <a:pt x="7948536" y="617692"/>
                </a:lnTo>
                <a:lnTo>
                  <a:pt x="7948887" y="617214"/>
                </a:lnTo>
                <a:cubicBezTo>
                  <a:pt x="7953597" y="612492"/>
                  <a:pt x="7958305" y="603047"/>
                  <a:pt x="7948887" y="593604"/>
                </a:cubicBezTo>
                <a:cubicBezTo>
                  <a:pt x="7948887" y="584159"/>
                  <a:pt x="7953597" y="584159"/>
                  <a:pt x="7958305" y="588880"/>
                </a:cubicBezTo>
                <a:cubicBezTo>
                  <a:pt x="7963015" y="593604"/>
                  <a:pt x="7972433" y="598325"/>
                  <a:pt x="7977143" y="607769"/>
                </a:cubicBezTo>
                <a:lnTo>
                  <a:pt x="7976895" y="610995"/>
                </a:lnTo>
                <a:lnTo>
                  <a:pt x="7979279" y="610865"/>
                </a:lnTo>
                <a:lnTo>
                  <a:pt x="7977143" y="607769"/>
                </a:lnTo>
                <a:cubicBezTo>
                  <a:pt x="7977143" y="593604"/>
                  <a:pt x="7981852" y="593604"/>
                  <a:pt x="7991271" y="603047"/>
                </a:cubicBezTo>
                <a:cubicBezTo>
                  <a:pt x="7991271" y="603047"/>
                  <a:pt x="7991271" y="603047"/>
                  <a:pt x="7995980" y="607769"/>
                </a:cubicBezTo>
                <a:cubicBezTo>
                  <a:pt x="8005399" y="617214"/>
                  <a:pt x="8005399" y="631381"/>
                  <a:pt x="7995980" y="640826"/>
                </a:cubicBezTo>
                <a:cubicBezTo>
                  <a:pt x="7991271" y="645548"/>
                  <a:pt x="7991271" y="664436"/>
                  <a:pt x="7981852" y="669158"/>
                </a:cubicBezTo>
                <a:cubicBezTo>
                  <a:pt x="7977143" y="669158"/>
                  <a:pt x="7967724" y="678603"/>
                  <a:pt x="7963015" y="688047"/>
                </a:cubicBezTo>
                <a:lnTo>
                  <a:pt x="7962671" y="687932"/>
                </a:lnTo>
                <a:lnTo>
                  <a:pt x="7962597" y="687804"/>
                </a:lnTo>
                <a:lnTo>
                  <a:pt x="7962689" y="684088"/>
                </a:lnTo>
                <a:lnTo>
                  <a:pt x="7963015" y="683325"/>
                </a:lnTo>
                <a:lnTo>
                  <a:pt x="7962793" y="679883"/>
                </a:lnTo>
                <a:lnTo>
                  <a:pt x="7962689" y="684088"/>
                </a:lnTo>
                <a:lnTo>
                  <a:pt x="7961249" y="687457"/>
                </a:lnTo>
                <a:lnTo>
                  <a:pt x="7962671" y="687932"/>
                </a:lnTo>
                <a:lnTo>
                  <a:pt x="7966698" y="694894"/>
                </a:lnTo>
                <a:cubicBezTo>
                  <a:pt x="7968456" y="697257"/>
                  <a:pt x="7969628" y="699620"/>
                  <a:pt x="7967285" y="701984"/>
                </a:cubicBezTo>
                <a:cubicBezTo>
                  <a:pt x="7962597" y="706710"/>
                  <a:pt x="7957911" y="706710"/>
                  <a:pt x="7957911" y="716164"/>
                </a:cubicBezTo>
                <a:cubicBezTo>
                  <a:pt x="7957911" y="725617"/>
                  <a:pt x="7962597" y="730344"/>
                  <a:pt x="7971971" y="735070"/>
                </a:cubicBezTo>
                <a:cubicBezTo>
                  <a:pt x="7981346" y="739797"/>
                  <a:pt x="7990721" y="739797"/>
                  <a:pt x="7995409" y="753977"/>
                </a:cubicBezTo>
                <a:lnTo>
                  <a:pt x="7995807" y="753977"/>
                </a:lnTo>
                <a:cubicBezTo>
                  <a:pt x="7995807" y="753977"/>
                  <a:pt x="7995807" y="753977"/>
                  <a:pt x="8000602" y="753977"/>
                </a:cubicBezTo>
                <a:cubicBezTo>
                  <a:pt x="8014987" y="758772"/>
                  <a:pt x="8029371" y="763566"/>
                  <a:pt x="8043756" y="777951"/>
                </a:cubicBezTo>
                <a:cubicBezTo>
                  <a:pt x="8048551" y="787541"/>
                  <a:pt x="8058141" y="777951"/>
                  <a:pt x="8062935" y="777951"/>
                </a:cubicBezTo>
                <a:cubicBezTo>
                  <a:pt x="8072525" y="773156"/>
                  <a:pt x="8077320" y="773156"/>
                  <a:pt x="8082115" y="773156"/>
                </a:cubicBezTo>
                <a:cubicBezTo>
                  <a:pt x="8082115" y="777951"/>
                  <a:pt x="8082115" y="777951"/>
                  <a:pt x="8086909" y="777951"/>
                </a:cubicBezTo>
                <a:lnTo>
                  <a:pt x="8088597" y="779332"/>
                </a:lnTo>
                <a:lnTo>
                  <a:pt x="8100629" y="780805"/>
                </a:lnTo>
                <a:cubicBezTo>
                  <a:pt x="8106455" y="783088"/>
                  <a:pt x="8112282" y="785372"/>
                  <a:pt x="8119275" y="783088"/>
                </a:cubicBezTo>
                <a:cubicBezTo>
                  <a:pt x="8119275" y="796788"/>
                  <a:pt x="8109953" y="796788"/>
                  <a:pt x="8109953" y="801355"/>
                </a:cubicBezTo>
                <a:cubicBezTo>
                  <a:pt x="8105289" y="805921"/>
                  <a:pt x="8095967" y="805921"/>
                  <a:pt x="8091305" y="805921"/>
                </a:cubicBezTo>
                <a:lnTo>
                  <a:pt x="8088775" y="805921"/>
                </a:lnTo>
                <a:lnTo>
                  <a:pt x="8086909" y="806720"/>
                </a:lnTo>
                <a:cubicBezTo>
                  <a:pt x="8077320" y="806720"/>
                  <a:pt x="8067730" y="811515"/>
                  <a:pt x="8062935" y="825900"/>
                </a:cubicBezTo>
                <a:cubicBezTo>
                  <a:pt x="8053345" y="845079"/>
                  <a:pt x="8043756" y="849874"/>
                  <a:pt x="8029371" y="849874"/>
                </a:cubicBezTo>
                <a:cubicBezTo>
                  <a:pt x="8014987" y="845079"/>
                  <a:pt x="7995807" y="845079"/>
                  <a:pt x="7981423" y="849874"/>
                </a:cubicBezTo>
                <a:lnTo>
                  <a:pt x="7981423" y="849319"/>
                </a:lnTo>
                <a:cubicBezTo>
                  <a:pt x="7967227" y="858864"/>
                  <a:pt x="7953033" y="854091"/>
                  <a:pt x="7938837" y="858864"/>
                </a:cubicBezTo>
                <a:cubicBezTo>
                  <a:pt x="7931739" y="861250"/>
                  <a:pt x="7925824" y="867216"/>
                  <a:pt x="7922275" y="874972"/>
                </a:cubicBezTo>
                <a:lnTo>
                  <a:pt x="7920573" y="894272"/>
                </a:lnTo>
                <a:lnTo>
                  <a:pt x="7925741" y="896882"/>
                </a:lnTo>
                <a:cubicBezTo>
                  <a:pt x="7940047" y="906518"/>
                  <a:pt x="7954355" y="906518"/>
                  <a:pt x="7973431" y="911337"/>
                </a:cubicBezTo>
                <a:cubicBezTo>
                  <a:pt x="7973431" y="911337"/>
                  <a:pt x="7973431" y="916156"/>
                  <a:pt x="7973431" y="916156"/>
                </a:cubicBezTo>
                <a:lnTo>
                  <a:pt x="7973199" y="916171"/>
                </a:lnTo>
                <a:lnTo>
                  <a:pt x="8096191" y="934959"/>
                </a:lnTo>
                <a:cubicBezTo>
                  <a:pt x="8124596" y="939659"/>
                  <a:pt x="8153003" y="934959"/>
                  <a:pt x="8176675" y="944361"/>
                </a:cubicBezTo>
                <a:cubicBezTo>
                  <a:pt x="8214551" y="963164"/>
                  <a:pt x="8252426" y="963164"/>
                  <a:pt x="8290301" y="972565"/>
                </a:cubicBezTo>
                <a:cubicBezTo>
                  <a:pt x="8323441" y="981967"/>
                  <a:pt x="8347113" y="1000771"/>
                  <a:pt x="8380255" y="1014873"/>
                </a:cubicBezTo>
                <a:lnTo>
                  <a:pt x="8377383" y="1026281"/>
                </a:lnTo>
                <a:lnTo>
                  <a:pt x="8380195" y="1029122"/>
                </a:lnTo>
                <a:lnTo>
                  <a:pt x="8380195" y="1015695"/>
                </a:lnTo>
                <a:cubicBezTo>
                  <a:pt x="8380195" y="1015695"/>
                  <a:pt x="8380195" y="1015695"/>
                  <a:pt x="8384589" y="1015695"/>
                </a:cubicBezTo>
                <a:cubicBezTo>
                  <a:pt x="8384589" y="1020441"/>
                  <a:pt x="8388985" y="1025185"/>
                  <a:pt x="8384589" y="1029930"/>
                </a:cubicBezTo>
                <a:lnTo>
                  <a:pt x="8371607" y="1053288"/>
                </a:lnTo>
                <a:lnTo>
                  <a:pt x="8371478" y="1053968"/>
                </a:lnTo>
                <a:lnTo>
                  <a:pt x="8370569" y="1053968"/>
                </a:lnTo>
                <a:lnTo>
                  <a:pt x="8371005" y="1054404"/>
                </a:lnTo>
                <a:lnTo>
                  <a:pt x="8370551" y="1056738"/>
                </a:lnTo>
                <a:lnTo>
                  <a:pt x="8371005" y="1057649"/>
                </a:lnTo>
                <a:lnTo>
                  <a:pt x="8371005" y="1057651"/>
                </a:lnTo>
                <a:lnTo>
                  <a:pt x="8371003" y="1057653"/>
                </a:lnTo>
                <a:lnTo>
                  <a:pt x="8369975" y="1059702"/>
                </a:lnTo>
                <a:lnTo>
                  <a:pt x="8366853" y="1075755"/>
                </a:lnTo>
                <a:cubicBezTo>
                  <a:pt x="8363888" y="1080501"/>
                  <a:pt x="8359143" y="1082873"/>
                  <a:pt x="8352025" y="1082873"/>
                </a:cubicBezTo>
                <a:lnTo>
                  <a:pt x="8349228" y="1082873"/>
                </a:lnTo>
                <a:lnTo>
                  <a:pt x="8342035" y="1087867"/>
                </a:lnTo>
                <a:cubicBezTo>
                  <a:pt x="8338664" y="1087867"/>
                  <a:pt x="8335293" y="1086618"/>
                  <a:pt x="8333045" y="1086618"/>
                </a:cubicBezTo>
                <a:lnTo>
                  <a:pt x="8333045" y="1082872"/>
                </a:lnTo>
                <a:lnTo>
                  <a:pt x="8332646" y="1082785"/>
                </a:lnTo>
                <a:lnTo>
                  <a:pt x="8332646" y="1086678"/>
                </a:lnTo>
                <a:lnTo>
                  <a:pt x="8330498" y="1087957"/>
                </a:lnTo>
                <a:lnTo>
                  <a:pt x="8333045" y="1087618"/>
                </a:lnTo>
                <a:cubicBezTo>
                  <a:pt x="8328383" y="1101603"/>
                  <a:pt x="8328383" y="1115588"/>
                  <a:pt x="8328383" y="1129573"/>
                </a:cubicBezTo>
                <a:lnTo>
                  <a:pt x="8327719" y="1129241"/>
                </a:lnTo>
                <a:lnTo>
                  <a:pt x="8327851" y="1129514"/>
                </a:lnTo>
                <a:cubicBezTo>
                  <a:pt x="8332646" y="1129514"/>
                  <a:pt x="8332646" y="1129514"/>
                  <a:pt x="8337441" y="1134274"/>
                </a:cubicBezTo>
                <a:cubicBezTo>
                  <a:pt x="8342235" y="1162831"/>
                  <a:pt x="8361415" y="1162831"/>
                  <a:pt x="8375799" y="1167591"/>
                </a:cubicBezTo>
                <a:cubicBezTo>
                  <a:pt x="8390184" y="1171161"/>
                  <a:pt x="8393780" y="1174730"/>
                  <a:pt x="8394680" y="1190348"/>
                </a:cubicBezTo>
                <a:lnTo>
                  <a:pt x="8394847" y="1201534"/>
                </a:lnTo>
                <a:lnTo>
                  <a:pt x="8394979" y="1201495"/>
                </a:lnTo>
                <a:lnTo>
                  <a:pt x="8394854" y="1202045"/>
                </a:lnTo>
                <a:lnTo>
                  <a:pt x="8394979" y="1210427"/>
                </a:lnTo>
                <a:cubicBezTo>
                  <a:pt x="8394979" y="1215187"/>
                  <a:pt x="8394979" y="1224706"/>
                  <a:pt x="8394979" y="1229466"/>
                </a:cubicBezTo>
                <a:cubicBezTo>
                  <a:pt x="8394979" y="1229466"/>
                  <a:pt x="8390184" y="1229466"/>
                  <a:pt x="8390184" y="1224706"/>
                </a:cubicBezTo>
                <a:lnTo>
                  <a:pt x="8390184" y="1222592"/>
                </a:lnTo>
                <a:lnTo>
                  <a:pt x="8389984" y="1223472"/>
                </a:lnTo>
                <a:lnTo>
                  <a:pt x="8388603" y="1223472"/>
                </a:lnTo>
                <a:lnTo>
                  <a:pt x="8389651" y="1224529"/>
                </a:lnTo>
                <a:cubicBezTo>
                  <a:pt x="8389651" y="1224529"/>
                  <a:pt x="8394312" y="1229229"/>
                  <a:pt x="8394312" y="1229229"/>
                </a:cubicBezTo>
                <a:lnTo>
                  <a:pt x="8406869" y="1248222"/>
                </a:lnTo>
                <a:lnTo>
                  <a:pt x="8414158" y="1256769"/>
                </a:lnTo>
                <a:cubicBezTo>
                  <a:pt x="8414158" y="1261526"/>
                  <a:pt x="8414158" y="1261526"/>
                  <a:pt x="8414158" y="1261526"/>
                </a:cubicBezTo>
                <a:cubicBezTo>
                  <a:pt x="8414158" y="1275797"/>
                  <a:pt x="8414158" y="1285310"/>
                  <a:pt x="8418953" y="1299580"/>
                </a:cubicBezTo>
                <a:cubicBezTo>
                  <a:pt x="8418953" y="1313851"/>
                  <a:pt x="8418953" y="1318607"/>
                  <a:pt x="8409364" y="1323364"/>
                </a:cubicBezTo>
                <a:lnTo>
                  <a:pt x="8407835" y="1314264"/>
                </a:lnTo>
                <a:lnTo>
                  <a:pt x="8408196" y="1325077"/>
                </a:lnTo>
                <a:cubicBezTo>
                  <a:pt x="8403432" y="1329834"/>
                  <a:pt x="8398668" y="1329834"/>
                  <a:pt x="8389140" y="1334590"/>
                </a:cubicBezTo>
                <a:lnTo>
                  <a:pt x="8388070" y="1334679"/>
                </a:lnTo>
                <a:lnTo>
                  <a:pt x="8375001" y="1339347"/>
                </a:lnTo>
                <a:lnTo>
                  <a:pt x="8375289" y="1339091"/>
                </a:lnTo>
                <a:lnTo>
                  <a:pt x="8374847" y="1339347"/>
                </a:lnTo>
                <a:lnTo>
                  <a:pt x="8370252" y="1338351"/>
                </a:lnTo>
                <a:lnTo>
                  <a:pt x="8308805" y="1342677"/>
                </a:lnTo>
                <a:cubicBezTo>
                  <a:pt x="8299347" y="1342677"/>
                  <a:pt x="8294619" y="1342677"/>
                  <a:pt x="8289891" y="1342677"/>
                </a:cubicBezTo>
                <a:cubicBezTo>
                  <a:pt x="8280435" y="1340346"/>
                  <a:pt x="8270979" y="1340346"/>
                  <a:pt x="8262113" y="1341512"/>
                </a:cubicBezTo>
                <a:lnTo>
                  <a:pt x="8237973" y="1347316"/>
                </a:lnTo>
                <a:lnTo>
                  <a:pt x="8238463" y="1348285"/>
                </a:lnTo>
                <a:cubicBezTo>
                  <a:pt x="8228893" y="1353016"/>
                  <a:pt x="8219325" y="1343553"/>
                  <a:pt x="8214541" y="1348285"/>
                </a:cubicBezTo>
                <a:cubicBezTo>
                  <a:pt x="8204972" y="1348285"/>
                  <a:pt x="8204972" y="1353016"/>
                  <a:pt x="8200187" y="1362480"/>
                </a:cubicBezTo>
                <a:cubicBezTo>
                  <a:pt x="8200187" y="1376675"/>
                  <a:pt x="8204972" y="1376675"/>
                  <a:pt x="8209757" y="1376675"/>
                </a:cubicBezTo>
                <a:cubicBezTo>
                  <a:pt x="8221717" y="1381407"/>
                  <a:pt x="8232483" y="1382590"/>
                  <a:pt x="8242649" y="1382590"/>
                </a:cubicBezTo>
                <a:lnTo>
                  <a:pt x="8271859" y="1381411"/>
                </a:lnTo>
                <a:lnTo>
                  <a:pt x="8271859" y="1381303"/>
                </a:lnTo>
                <a:cubicBezTo>
                  <a:pt x="8276605" y="1381303"/>
                  <a:pt x="8281350" y="1381303"/>
                  <a:pt x="8286095" y="1381303"/>
                </a:cubicBezTo>
                <a:cubicBezTo>
                  <a:pt x="8295585" y="1385964"/>
                  <a:pt x="8305075" y="1385964"/>
                  <a:pt x="8314564" y="1390626"/>
                </a:cubicBezTo>
                <a:cubicBezTo>
                  <a:pt x="8324055" y="1390626"/>
                  <a:pt x="8333543" y="1390626"/>
                  <a:pt x="8343033" y="1395288"/>
                </a:cubicBezTo>
                <a:cubicBezTo>
                  <a:pt x="8333543" y="1404611"/>
                  <a:pt x="8324055" y="1399950"/>
                  <a:pt x="8319309" y="1404611"/>
                </a:cubicBezTo>
                <a:cubicBezTo>
                  <a:pt x="8305075" y="1395288"/>
                  <a:pt x="8290840" y="1404611"/>
                  <a:pt x="8281350" y="1404611"/>
                </a:cubicBezTo>
                <a:cubicBezTo>
                  <a:pt x="8276605" y="1409273"/>
                  <a:pt x="8271859" y="1409273"/>
                  <a:pt x="8271859" y="1404611"/>
                </a:cubicBezTo>
                <a:lnTo>
                  <a:pt x="8271859" y="1402746"/>
                </a:lnTo>
                <a:lnTo>
                  <a:pt x="8267169" y="1405066"/>
                </a:lnTo>
                <a:lnTo>
                  <a:pt x="8266965" y="1405066"/>
                </a:lnTo>
                <a:lnTo>
                  <a:pt x="8269467" y="1407774"/>
                </a:lnTo>
                <a:cubicBezTo>
                  <a:pt x="8272484" y="1407774"/>
                  <a:pt x="8276106" y="1406561"/>
                  <a:pt x="8280935" y="1408987"/>
                </a:cubicBezTo>
                <a:cubicBezTo>
                  <a:pt x="8280935" y="1418691"/>
                  <a:pt x="8285762" y="1418691"/>
                  <a:pt x="8290590" y="1418691"/>
                </a:cubicBezTo>
                <a:cubicBezTo>
                  <a:pt x="8295419" y="1423543"/>
                  <a:pt x="8300247" y="1418691"/>
                  <a:pt x="8300247" y="1423543"/>
                </a:cubicBezTo>
                <a:cubicBezTo>
                  <a:pt x="8305075" y="1433247"/>
                  <a:pt x="8295419" y="1428395"/>
                  <a:pt x="8295419" y="1433247"/>
                </a:cubicBezTo>
                <a:lnTo>
                  <a:pt x="8277161" y="1433247"/>
                </a:lnTo>
                <a:lnTo>
                  <a:pt x="8276737" y="1433456"/>
                </a:lnTo>
                <a:lnTo>
                  <a:pt x="8272942" y="1435098"/>
                </a:lnTo>
                <a:lnTo>
                  <a:pt x="8267803" y="1439490"/>
                </a:lnTo>
                <a:cubicBezTo>
                  <a:pt x="8264993" y="1439490"/>
                  <a:pt x="8261622" y="1438242"/>
                  <a:pt x="8257127" y="1438242"/>
                </a:cubicBezTo>
                <a:lnTo>
                  <a:pt x="8257453" y="1438151"/>
                </a:lnTo>
                <a:lnTo>
                  <a:pt x="8255562" y="1437684"/>
                </a:lnTo>
                <a:lnTo>
                  <a:pt x="8257280" y="1438789"/>
                </a:lnTo>
                <a:cubicBezTo>
                  <a:pt x="8257280" y="1443493"/>
                  <a:pt x="8257280" y="1443493"/>
                  <a:pt x="8257280" y="1448198"/>
                </a:cubicBezTo>
                <a:cubicBezTo>
                  <a:pt x="8247813" y="1452903"/>
                  <a:pt x="8233613" y="1452903"/>
                  <a:pt x="8224147" y="1448198"/>
                </a:cubicBezTo>
                <a:cubicBezTo>
                  <a:pt x="8209946" y="1443493"/>
                  <a:pt x="8195746" y="1448198"/>
                  <a:pt x="8181545" y="1443493"/>
                </a:cubicBezTo>
                <a:cubicBezTo>
                  <a:pt x="8181545" y="1443493"/>
                  <a:pt x="8176812" y="1448198"/>
                  <a:pt x="8172079" y="1448198"/>
                </a:cubicBezTo>
                <a:cubicBezTo>
                  <a:pt x="8167346" y="1452903"/>
                  <a:pt x="8157879" y="1457608"/>
                  <a:pt x="8162613" y="1467017"/>
                </a:cubicBezTo>
                <a:cubicBezTo>
                  <a:pt x="8162613" y="1481131"/>
                  <a:pt x="8172079" y="1471722"/>
                  <a:pt x="8176812" y="1476426"/>
                </a:cubicBezTo>
                <a:cubicBezTo>
                  <a:pt x="8186279" y="1476426"/>
                  <a:pt x="8195746" y="1471722"/>
                  <a:pt x="8205213" y="1476426"/>
                </a:cubicBezTo>
                <a:cubicBezTo>
                  <a:pt x="8209946" y="1476426"/>
                  <a:pt x="8209946" y="1476426"/>
                  <a:pt x="8209946" y="1476426"/>
                </a:cubicBezTo>
                <a:cubicBezTo>
                  <a:pt x="8214679" y="1481131"/>
                  <a:pt x="8219412" y="1485836"/>
                  <a:pt x="8224147" y="1485836"/>
                </a:cubicBezTo>
                <a:cubicBezTo>
                  <a:pt x="8228879" y="1485836"/>
                  <a:pt x="8228879" y="1485836"/>
                  <a:pt x="8228879" y="1485836"/>
                </a:cubicBezTo>
                <a:cubicBezTo>
                  <a:pt x="8243079" y="1485836"/>
                  <a:pt x="8252545" y="1485836"/>
                  <a:pt x="8262013" y="1499949"/>
                </a:cubicBezTo>
                <a:cubicBezTo>
                  <a:pt x="8280946" y="1504654"/>
                  <a:pt x="8299880" y="1504654"/>
                  <a:pt x="8318814" y="1504654"/>
                </a:cubicBezTo>
                <a:cubicBezTo>
                  <a:pt x="8347215" y="1509359"/>
                  <a:pt x="8375613" y="1509359"/>
                  <a:pt x="8408748" y="1509359"/>
                </a:cubicBezTo>
                <a:cubicBezTo>
                  <a:pt x="8413481" y="1509359"/>
                  <a:pt x="8418215" y="1509359"/>
                  <a:pt x="8418215" y="1518768"/>
                </a:cubicBezTo>
                <a:cubicBezTo>
                  <a:pt x="8422948" y="1528177"/>
                  <a:pt x="8418215" y="1537587"/>
                  <a:pt x="8413481" y="1542291"/>
                </a:cubicBezTo>
                <a:cubicBezTo>
                  <a:pt x="8404014" y="1546996"/>
                  <a:pt x="8399281" y="1556405"/>
                  <a:pt x="8394547" y="1561110"/>
                </a:cubicBezTo>
                <a:lnTo>
                  <a:pt x="8386067" y="1561110"/>
                </a:lnTo>
                <a:lnTo>
                  <a:pt x="8385432" y="1562056"/>
                </a:lnTo>
                <a:cubicBezTo>
                  <a:pt x="8380660" y="1566787"/>
                  <a:pt x="8380660" y="1576250"/>
                  <a:pt x="8380660" y="1585714"/>
                </a:cubicBezTo>
                <a:cubicBezTo>
                  <a:pt x="8380660" y="1614105"/>
                  <a:pt x="8371115" y="1628300"/>
                  <a:pt x="8356797" y="1633032"/>
                </a:cubicBezTo>
                <a:cubicBezTo>
                  <a:pt x="8342479" y="1642495"/>
                  <a:pt x="8328161" y="1656691"/>
                  <a:pt x="8313843" y="1675617"/>
                </a:cubicBezTo>
                <a:cubicBezTo>
                  <a:pt x="8309069" y="1680349"/>
                  <a:pt x="8309069" y="1685081"/>
                  <a:pt x="8304297" y="1685081"/>
                </a:cubicBezTo>
                <a:cubicBezTo>
                  <a:pt x="8275661" y="1685081"/>
                  <a:pt x="8251798" y="1704009"/>
                  <a:pt x="8232708" y="1722935"/>
                </a:cubicBezTo>
                <a:lnTo>
                  <a:pt x="8229017" y="1719277"/>
                </a:lnTo>
                <a:lnTo>
                  <a:pt x="8228941" y="1719460"/>
                </a:lnTo>
                <a:lnTo>
                  <a:pt x="8233153" y="1723704"/>
                </a:lnTo>
                <a:cubicBezTo>
                  <a:pt x="8228424" y="1752288"/>
                  <a:pt x="8214239" y="1747525"/>
                  <a:pt x="8204782" y="1757053"/>
                </a:cubicBezTo>
                <a:cubicBezTo>
                  <a:pt x="8181141" y="1752288"/>
                  <a:pt x="8152771" y="1761817"/>
                  <a:pt x="8129131" y="1761817"/>
                </a:cubicBezTo>
                <a:cubicBezTo>
                  <a:pt x="8114945" y="1761817"/>
                  <a:pt x="8105489" y="1780873"/>
                  <a:pt x="8091304" y="1780873"/>
                </a:cubicBezTo>
                <a:lnTo>
                  <a:pt x="8091304" y="1780374"/>
                </a:lnTo>
                <a:lnTo>
                  <a:pt x="8069271" y="1788677"/>
                </a:lnTo>
                <a:cubicBezTo>
                  <a:pt x="8061529" y="1789864"/>
                  <a:pt x="8053192" y="1789864"/>
                  <a:pt x="8043664" y="1789864"/>
                </a:cubicBezTo>
                <a:cubicBezTo>
                  <a:pt x="8024608" y="1785118"/>
                  <a:pt x="8000787" y="1789864"/>
                  <a:pt x="7981730" y="1794608"/>
                </a:cubicBezTo>
                <a:cubicBezTo>
                  <a:pt x="7957909" y="1804099"/>
                  <a:pt x="7934090" y="1804099"/>
                  <a:pt x="7910269" y="1808843"/>
                </a:cubicBezTo>
                <a:lnTo>
                  <a:pt x="7910269" y="1808346"/>
                </a:lnTo>
                <a:lnTo>
                  <a:pt x="7890248" y="1811091"/>
                </a:lnTo>
                <a:lnTo>
                  <a:pt x="7873053" y="1816277"/>
                </a:lnTo>
                <a:lnTo>
                  <a:pt x="7871259" y="1825250"/>
                </a:lnTo>
                <a:lnTo>
                  <a:pt x="7874341" y="1834066"/>
                </a:lnTo>
                <a:cubicBezTo>
                  <a:pt x="7877298" y="1837581"/>
                  <a:pt x="7880847" y="1839926"/>
                  <a:pt x="7883211" y="1842269"/>
                </a:cubicBezTo>
                <a:cubicBezTo>
                  <a:pt x="7897407" y="1870392"/>
                  <a:pt x="7916335" y="1884455"/>
                  <a:pt x="7939993" y="1879767"/>
                </a:cubicBezTo>
                <a:cubicBezTo>
                  <a:pt x="7944725" y="1879767"/>
                  <a:pt x="7944725" y="1879767"/>
                  <a:pt x="7944725" y="1884455"/>
                </a:cubicBezTo>
                <a:cubicBezTo>
                  <a:pt x="7944725" y="1884455"/>
                  <a:pt x="7949457" y="1884455"/>
                  <a:pt x="7949457" y="1889141"/>
                </a:cubicBezTo>
                <a:cubicBezTo>
                  <a:pt x="7935261" y="1903204"/>
                  <a:pt x="7930529" y="1940702"/>
                  <a:pt x="7906871" y="1931327"/>
                </a:cubicBezTo>
                <a:lnTo>
                  <a:pt x="7906871" y="1927183"/>
                </a:lnTo>
                <a:lnTo>
                  <a:pt x="7905505" y="1927262"/>
                </a:lnTo>
                <a:lnTo>
                  <a:pt x="7905669" y="1926717"/>
                </a:lnTo>
                <a:lnTo>
                  <a:pt x="7898760" y="1926717"/>
                </a:lnTo>
                <a:lnTo>
                  <a:pt x="7898633" y="1927216"/>
                </a:lnTo>
                <a:lnTo>
                  <a:pt x="7905505" y="1927216"/>
                </a:lnTo>
                <a:lnTo>
                  <a:pt x="7905505" y="1927262"/>
                </a:lnTo>
                <a:lnTo>
                  <a:pt x="7905505" y="1931711"/>
                </a:lnTo>
                <a:cubicBezTo>
                  <a:pt x="7900843" y="1931711"/>
                  <a:pt x="7900843" y="1931711"/>
                  <a:pt x="7896181" y="1936206"/>
                </a:cubicBezTo>
                <a:lnTo>
                  <a:pt x="7885227" y="1938848"/>
                </a:lnTo>
                <a:lnTo>
                  <a:pt x="7878221" y="1942355"/>
                </a:lnTo>
                <a:lnTo>
                  <a:pt x="7877599" y="1942666"/>
                </a:lnTo>
                <a:lnTo>
                  <a:pt x="7873139" y="1959136"/>
                </a:lnTo>
                <a:cubicBezTo>
                  <a:pt x="7874338" y="1963859"/>
                  <a:pt x="7877933" y="1967401"/>
                  <a:pt x="7882729" y="1969762"/>
                </a:cubicBezTo>
                <a:cubicBezTo>
                  <a:pt x="7892318" y="1969762"/>
                  <a:pt x="7901907" y="1974483"/>
                  <a:pt x="7911497" y="1979206"/>
                </a:cubicBezTo>
                <a:lnTo>
                  <a:pt x="7903991" y="1979206"/>
                </a:lnTo>
                <a:lnTo>
                  <a:pt x="7904901" y="1979424"/>
                </a:lnTo>
                <a:lnTo>
                  <a:pt x="7911008" y="1979424"/>
                </a:lnTo>
                <a:cubicBezTo>
                  <a:pt x="7972753" y="1988943"/>
                  <a:pt x="8029749" y="1998463"/>
                  <a:pt x="8086743" y="2007982"/>
                </a:cubicBezTo>
                <a:lnTo>
                  <a:pt x="8089648" y="2008629"/>
                </a:lnTo>
                <a:lnTo>
                  <a:pt x="8133038" y="2008629"/>
                </a:lnTo>
                <a:lnTo>
                  <a:pt x="8134098" y="2008629"/>
                </a:lnTo>
                <a:lnTo>
                  <a:pt x="8133259" y="2007963"/>
                </a:lnTo>
                <a:cubicBezTo>
                  <a:pt x="8133259" y="2007963"/>
                  <a:pt x="8133259" y="2007963"/>
                  <a:pt x="8133259" y="2003300"/>
                </a:cubicBezTo>
                <a:cubicBezTo>
                  <a:pt x="8143027" y="2003300"/>
                  <a:pt x="8147911" y="1998639"/>
                  <a:pt x="8162561" y="1998639"/>
                </a:cubicBezTo>
                <a:cubicBezTo>
                  <a:pt x="8167445" y="1998639"/>
                  <a:pt x="8172328" y="1998639"/>
                  <a:pt x="8177213" y="2012624"/>
                </a:cubicBezTo>
                <a:cubicBezTo>
                  <a:pt x="8177213" y="2026609"/>
                  <a:pt x="8177213" y="2035933"/>
                  <a:pt x="8167445" y="2040594"/>
                </a:cubicBezTo>
                <a:cubicBezTo>
                  <a:pt x="8167445" y="2040594"/>
                  <a:pt x="8162561" y="2035933"/>
                  <a:pt x="8162561" y="2035933"/>
                </a:cubicBezTo>
                <a:lnTo>
                  <a:pt x="8162505" y="2035370"/>
                </a:lnTo>
                <a:lnTo>
                  <a:pt x="8161674" y="2037019"/>
                </a:lnTo>
                <a:cubicBezTo>
                  <a:pt x="8161674" y="2037019"/>
                  <a:pt x="8156901" y="2041751"/>
                  <a:pt x="8156901" y="2046483"/>
                </a:cubicBezTo>
                <a:lnTo>
                  <a:pt x="8156797" y="2046587"/>
                </a:lnTo>
                <a:lnTo>
                  <a:pt x="8157234" y="2046587"/>
                </a:lnTo>
                <a:cubicBezTo>
                  <a:pt x="8155235" y="2051382"/>
                  <a:pt x="8156235" y="2056177"/>
                  <a:pt x="8157234" y="2060373"/>
                </a:cubicBezTo>
                <a:lnTo>
                  <a:pt x="8157234" y="2070312"/>
                </a:lnTo>
                <a:lnTo>
                  <a:pt x="8157234" y="2070562"/>
                </a:lnTo>
                <a:lnTo>
                  <a:pt x="8157206" y="2070399"/>
                </a:lnTo>
                <a:lnTo>
                  <a:pt x="8152739" y="2084547"/>
                </a:lnTo>
                <a:lnTo>
                  <a:pt x="8152128" y="2082973"/>
                </a:lnTo>
                <a:lnTo>
                  <a:pt x="8152128" y="2084337"/>
                </a:lnTo>
                <a:cubicBezTo>
                  <a:pt x="8152128" y="2084337"/>
                  <a:pt x="8152128" y="2084337"/>
                  <a:pt x="8147356" y="2089069"/>
                </a:cubicBezTo>
                <a:lnTo>
                  <a:pt x="8146745" y="2090038"/>
                </a:lnTo>
                <a:lnTo>
                  <a:pt x="8139253" y="2112517"/>
                </a:lnTo>
                <a:lnTo>
                  <a:pt x="8139253" y="2112916"/>
                </a:lnTo>
                <a:cubicBezTo>
                  <a:pt x="8136589" y="2117711"/>
                  <a:pt x="8133925" y="2120108"/>
                  <a:pt x="8131261" y="2121308"/>
                </a:cubicBezTo>
                <a:lnTo>
                  <a:pt x="8124637" y="2122301"/>
                </a:lnTo>
                <a:lnTo>
                  <a:pt x="8122129" y="2124426"/>
                </a:lnTo>
                <a:lnTo>
                  <a:pt x="8117277" y="2130897"/>
                </a:lnTo>
                <a:cubicBezTo>
                  <a:pt x="8114879" y="2133295"/>
                  <a:pt x="8112482" y="2135692"/>
                  <a:pt x="8110085" y="2140487"/>
                </a:cubicBezTo>
                <a:cubicBezTo>
                  <a:pt x="8105289" y="2154872"/>
                  <a:pt x="8095700" y="2164461"/>
                  <a:pt x="8081315" y="2164461"/>
                </a:cubicBezTo>
                <a:lnTo>
                  <a:pt x="8081342" y="2164353"/>
                </a:lnTo>
                <a:lnTo>
                  <a:pt x="8080616" y="2164315"/>
                </a:lnTo>
                <a:lnTo>
                  <a:pt x="8080616" y="2168856"/>
                </a:lnTo>
                <a:cubicBezTo>
                  <a:pt x="8075921" y="2168856"/>
                  <a:pt x="8075921" y="2168856"/>
                  <a:pt x="8075921" y="2168856"/>
                </a:cubicBezTo>
                <a:cubicBezTo>
                  <a:pt x="8075921" y="2168856"/>
                  <a:pt x="8071226" y="2173651"/>
                  <a:pt x="8071226" y="2178446"/>
                </a:cubicBezTo>
                <a:cubicBezTo>
                  <a:pt x="8071226" y="2192830"/>
                  <a:pt x="8075921" y="2192830"/>
                  <a:pt x="8085311" y="2197625"/>
                </a:cubicBezTo>
                <a:cubicBezTo>
                  <a:pt x="8080616" y="2221599"/>
                  <a:pt x="8066531" y="2212010"/>
                  <a:pt x="8057141" y="2221599"/>
                </a:cubicBezTo>
                <a:cubicBezTo>
                  <a:pt x="8033667" y="2216804"/>
                  <a:pt x="8014886" y="2226394"/>
                  <a:pt x="7991411" y="2226394"/>
                </a:cubicBezTo>
                <a:lnTo>
                  <a:pt x="7991411" y="2226512"/>
                </a:lnTo>
                <a:cubicBezTo>
                  <a:pt x="7967801" y="2240615"/>
                  <a:pt x="7944189" y="2235915"/>
                  <a:pt x="7920579" y="2235915"/>
                </a:cubicBezTo>
                <a:lnTo>
                  <a:pt x="7918447" y="2236532"/>
                </a:lnTo>
                <a:lnTo>
                  <a:pt x="7919489" y="2236384"/>
                </a:lnTo>
                <a:cubicBezTo>
                  <a:pt x="7914827" y="2240380"/>
                  <a:pt x="7910166" y="2241379"/>
                  <a:pt x="7905503" y="2241379"/>
                </a:cubicBezTo>
                <a:lnTo>
                  <a:pt x="7893867" y="2240547"/>
                </a:lnTo>
                <a:lnTo>
                  <a:pt x="7892245" y="2240615"/>
                </a:lnTo>
                <a:lnTo>
                  <a:pt x="7891457" y="2241185"/>
                </a:lnTo>
                <a:lnTo>
                  <a:pt x="7891519" y="2241179"/>
                </a:lnTo>
                <a:cubicBezTo>
                  <a:pt x="7891519" y="2245974"/>
                  <a:pt x="7886724" y="2250769"/>
                  <a:pt x="7881929" y="2255563"/>
                </a:cubicBezTo>
                <a:cubicBezTo>
                  <a:pt x="7877135" y="2255563"/>
                  <a:pt x="7872339" y="2260358"/>
                  <a:pt x="7867545" y="2269948"/>
                </a:cubicBezTo>
                <a:cubicBezTo>
                  <a:pt x="7862750" y="2269948"/>
                  <a:pt x="7862750" y="2269948"/>
                  <a:pt x="7857955" y="2269948"/>
                </a:cubicBezTo>
                <a:cubicBezTo>
                  <a:pt x="7850763" y="2269948"/>
                  <a:pt x="7849565" y="2272345"/>
                  <a:pt x="7850163" y="2275342"/>
                </a:cubicBezTo>
                <a:lnTo>
                  <a:pt x="7850929" y="2277637"/>
                </a:lnTo>
                <a:lnTo>
                  <a:pt x="7854467" y="2282923"/>
                </a:lnTo>
                <a:lnTo>
                  <a:pt x="7854467" y="2284333"/>
                </a:lnTo>
                <a:lnTo>
                  <a:pt x="7891520" y="2284333"/>
                </a:lnTo>
                <a:lnTo>
                  <a:pt x="7889661" y="2284872"/>
                </a:lnTo>
                <a:lnTo>
                  <a:pt x="7892064" y="2284333"/>
                </a:lnTo>
                <a:cubicBezTo>
                  <a:pt x="7896787" y="2284333"/>
                  <a:pt x="7896787" y="2284333"/>
                  <a:pt x="7896787" y="2284333"/>
                </a:cubicBezTo>
                <a:cubicBezTo>
                  <a:pt x="7896787" y="2288728"/>
                  <a:pt x="7901509" y="2288728"/>
                  <a:pt x="7901509" y="2288728"/>
                </a:cubicBezTo>
                <a:lnTo>
                  <a:pt x="7901509" y="2292323"/>
                </a:lnTo>
                <a:lnTo>
                  <a:pt x="7901509" y="2293123"/>
                </a:lnTo>
                <a:lnTo>
                  <a:pt x="7901483" y="2293220"/>
                </a:lnTo>
                <a:lnTo>
                  <a:pt x="7901555" y="2293167"/>
                </a:lnTo>
                <a:lnTo>
                  <a:pt x="7901509" y="2293123"/>
                </a:lnTo>
                <a:lnTo>
                  <a:pt x="7901893" y="2292769"/>
                </a:lnTo>
                <a:lnTo>
                  <a:pt x="7901509" y="2292323"/>
                </a:lnTo>
                <a:lnTo>
                  <a:pt x="7902134" y="2292547"/>
                </a:lnTo>
                <a:lnTo>
                  <a:pt x="7906197" y="2288799"/>
                </a:lnTo>
                <a:lnTo>
                  <a:pt x="7901909" y="2287662"/>
                </a:lnTo>
                <a:cubicBezTo>
                  <a:pt x="7901909" y="2287662"/>
                  <a:pt x="7901909" y="2287662"/>
                  <a:pt x="7897513" y="2283000"/>
                </a:cubicBezTo>
                <a:cubicBezTo>
                  <a:pt x="7901907" y="2285332"/>
                  <a:pt x="7905205" y="2284166"/>
                  <a:pt x="7908502" y="2284166"/>
                </a:cubicBezTo>
                <a:lnTo>
                  <a:pt x="7913210" y="2287661"/>
                </a:lnTo>
                <a:lnTo>
                  <a:pt x="7913419" y="2287630"/>
                </a:lnTo>
                <a:cubicBezTo>
                  <a:pt x="7915801" y="2287630"/>
                  <a:pt x="7918183" y="2288728"/>
                  <a:pt x="7920565" y="2293123"/>
                </a:cubicBezTo>
                <a:cubicBezTo>
                  <a:pt x="7922947" y="2297519"/>
                  <a:pt x="7925329" y="2296420"/>
                  <a:pt x="7928307" y="2294223"/>
                </a:cubicBezTo>
                <a:lnTo>
                  <a:pt x="7939469" y="2288803"/>
                </a:lnTo>
                <a:lnTo>
                  <a:pt x="7939469" y="2284331"/>
                </a:lnTo>
                <a:lnTo>
                  <a:pt x="7940552" y="2284331"/>
                </a:lnTo>
                <a:lnTo>
                  <a:pt x="7939469" y="2283333"/>
                </a:lnTo>
                <a:cubicBezTo>
                  <a:pt x="7953703" y="2273343"/>
                  <a:pt x="7967938" y="2278338"/>
                  <a:pt x="7982173" y="2278338"/>
                </a:cubicBezTo>
                <a:cubicBezTo>
                  <a:pt x="8015387" y="2283333"/>
                  <a:pt x="8043857" y="2278338"/>
                  <a:pt x="8077071" y="2268348"/>
                </a:cubicBezTo>
                <a:cubicBezTo>
                  <a:pt x="8081815" y="2268348"/>
                  <a:pt x="8086561" y="2268348"/>
                  <a:pt x="8091305" y="2268348"/>
                </a:cubicBezTo>
                <a:lnTo>
                  <a:pt x="8091305" y="2269506"/>
                </a:lnTo>
                <a:lnTo>
                  <a:pt x="8110208" y="2264378"/>
                </a:lnTo>
                <a:cubicBezTo>
                  <a:pt x="8116163" y="2263804"/>
                  <a:pt x="8122119" y="2264952"/>
                  <a:pt x="8129265" y="2269548"/>
                </a:cubicBezTo>
                <a:cubicBezTo>
                  <a:pt x="8114973" y="2297119"/>
                  <a:pt x="8091152" y="2297119"/>
                  <a:pt x="8072096" y="2306308"/>
                </a:cubicBezTo>
                <a:lnTo>
                  <a:pt x="8069795" y="2304089"/>
                </a:lnTo>
                <a:lnTo>
                  <a:pt x="8071627" y="2307781"/>
                </a:lnTo>
                <a:cubicBezTo>
                  <a:pt x="8071627" y="2307781"/>
                  <a:pt x="8071627" y="2307781"/>
                  <a:pt x="8071627" y="2312513"/>
                </a:cubicBezTo>
                <a:cubicBezTo>
                  <a:pt x="8066931" y="2312513"/>
                  <a:pt x="8057541" y="2312513"/>
                  <a:pt x="8057541" y="2326707"/>
                </a:cubicBezTo>
                <a:cubicBezTo>
                  <a:pt x="8057541" y="2340903"/>
                  <a:pt x="8066931" y="2336171"/>
                  <a:pt x="8071627" y="2340903"/>
                </a:cubicBezTo>
                <a:cubicBezTo>
                  <a:pt x="8090405" y="2350367"/>
                  <a:pt x="8104491" y="2336171"/>
                  <a:pt x="8123271" y="2331439"/>
                </a:cubicBezTo>
                <a:cubicBezTo>
                  <a:pt x="8113881" y="2374025"/>
                  <a:pt x="8109186" y="2378757"/>
                  <a:pt x="8066931" y="2383489"/>
                </a:cubicBezTo>
                <a:cubicBezTo>
                  <a:pt x="8062237" y="2388221"/>
                  <a:pt x="8057541" y="2388221"/>
                  <a:pt x="8052846" y="2383489"/>
                </a:cubicBezTo>
                <a:lnTo>
                  <a:pt x="8052846" y="2383426"/>
                </a:lnTo>
                <a:lnTo>
                  <a:pt x="8043756" y="2383426"/>
                </a:lnTo>
                <a:cubicBezTo>
                  <a:pt x="8041359" y="2385823"/>
                  <a:pt x="8038961" y="2385823"/>
                  <a:pt x="8036563" y="2385224"/>
                </a:cubicBezTo>
                <a:lnTo>
                  <a:pt x="8035155" y="2384872"/>
                </a:lnTo>
                <a:lnTo>
                  <a:pt x="7988257" y="2400002"/>
                </a:lnTo>
                <a:lnTo>
                  <a:pt x="7982289" y="2402778"/>
                </a:lnTo>
                <a:lnTo>
                  <a:pt x="7981423" y="2403124"/>
                </a:lnTo>
                <a:lnTo>
                  <a:pt x="7981423" y="2406201"/>
                </a:lnTo>
                <a:lnTo>
                  <a:pt x="7981423" y="2407430"/>
                </a:lnTo>
                <a:lnTo>
                  <a:pt x="7981423" y="2410996"/>
                </a:lnTo>
                <a:cubicBezTo>
                  <a:pt x="7981423" y="2430175"/>
                  <a:pt x="7976679" y="2439765"/>
                  <a:pt x="7967188" y="2444560"/>
                </a:cubicBezTo>
                <a:cubicBezTo>
                  <a:pt x="7957698" y="2444560"/>
                  <a:pt x="7952953" y="2454150"/>
                  <a:pt x="7952953" y="2463739"/>
                </a:cubicBezTo>
                <a:cubicBezTo>
                  <a:pt x="7952953" y="2473329"/>
                  <a:pt x="7957698" y="2473329"/>
                  <a:pt x="7967188" y="2478124"/>
                </a:cubicBezTo>
                <a:lnTo>
                  <a:pt x="7975491" y="2490707"/>
                </a:lnTo>
                <a:lnTo>
                  <a:pt x="7976628" y="2491610"/>
                </a:lnTo>
                <a:cubicBezTo>
                  <a:pt x="7976628" y="2491610"/>
                  <a:pt x="7981423" y="2496105"/>
                  <a:pt x="7981423" y="2496105"/>
                </a:cubicBezTo>
                <a:lnTo>
                  <a:pt x="7978790" y="2496105"/>
                </a:lnTo>
                <a:lnTo>
                  <a:pt x="7982011" y="2497195"/>
                </a:lnTo>
                <a:cubicBezTo>
                  <a:pt x="7986751" y="2497195"/>
                  <a:pt x="7986751" y="2497195"/>
                  <a:pt x="7991491" y="2497195"/>
                </a:cubicBezTo>
                <a:lnTo>
                  <a:pt x="7998693" y="2495106"/>
                </a:lnTo>
                <a:lnTo>
                  <a:pt x="7991411" y="2496105"/>
                </a:lnTo>
                <a:cubicBezTo>
                  <a:pt x="7991411" y="2496105"/>
                  <a:pt x="7991411" y="2491443"/>
                  <a:pt x="7991411" y="2491443"/>
                </a:cubicBezTo>
                <a:cubicBezTo>
                  <a:pt x="8001115" y="2491443"/>
                  <a:pt x="8010820" y="2482119"/>
                  <a:pt x="8025375" y="2486781"/>
                </a:cubicBezTo>
                <a:lnTo>
                  <a:pt x="8025375" y="2487569"/>
                </a:lnTo>
                <a:lnTo>
                  <a:pt x="8048013" y="2487569"/>
                </a:lnTo>
                <a:lnTo>
                  <a:pt x="8047351" y="2486914"/>
                </a:lnTo>
                <a:cubicBezTo>
                  <a:pt x="8047351" y="2486914"/>
                  <a:pt x="8052203" y="2486914"/>
                  <a:pt x="8052203" y="2486914"/>
                </a:cubicBezTo>
                <a:cubicBezTo>
                  <a:pt x="8057055" y="2486914"/>
                  <a:pt x="8061907" y="2486914"/>
                  <a:pt x="8066760" y="2486914"/>
                </a:cubicBezTo>
                <a:lnTo>
                  <a:pt x="8068337" y="2487434"/>
                </a:lnTo>
                <a:lnTo>
                  <a:pt x="8067330" y="2486781"/>
                </a:lnTo>
                <a:cubicBezTo>
                  <a:pt x="8072125" y="2486781"/>
                  <a:pt x="8076919" y="2486781"/>
                  <a:pt x="8081715" y="2482119"/>
                </a:cubicBezTo>
                <a:cubicBezTo>
                  <a:pt x="8086509" y="2482119"/>
                  <a:pt x="8091304" y="2482119"/>
                  <a:pt x="8091304" y="2482119"/>
                </a:cubicBezTo>
                <a:cubicBezTo>
                  <a:pt x="8091304" y="2491443"/>
                  <a:pt x="8086509" y="2491443"/>
                  <a:pt x="8081715" y="2496105"/>
                </a:cubicBezTo>
                <a:lnTo>
                  <a:pt x="8081114" y="2495716"/>
                </a:lnTo>
                <a:lnTo>
                  <a:pt x="8081315" y="2496504"/>
                </a:lnTo>
                <a:cubicBezTo>
                  <a:pt x="8081315" y="2496504"/>
                  <a:pt x="8076464" y="2501299"/>
                  <a:pt x="8076464" y="2501299"/>
                </a:cubicBezTo>
                <a:lnTo>
                  <a:pt x="8066485" y="2504586"/>
                </a:lnTo>
                <a:lnTo>
                  <a:pt x="8066121" y="2505699"/>
                </a:lnTo>
                <a:lnTo>
                  <a:pt x="8077321" y="2502098"/>
                </a:lnTo>
                <a:cubicBezTo>
                  <a:pt x="8072659" y="2506593"/>
                  <a:pt x="8067997" y="2520079"/>
                  <a:pt x="8063335" y="2515584"/>
                </a:cubicBezTo>
                <a:lnTo>
                  <a:pt x="8063335" y="2514182"/>
                </a:lnTo>
                <a:lnTo>
                  <a:pt x="8062591" y="2516447"/>
                </a:lnTo>
                <a:cubicBezTo>
                  <a:pt x="8057851" y="2521261"/>
                  <a:pt x="8057851" y="2521261"/>
                  <a:pt x="8057851" y="2521261"/>
                </a:cubicBezTo>
                <a:lnTo>
                  <a:pt x="8055207" y="2522156"/>
                </a:lnTo>
                <a:lnTo>
                  <a:pt x="8048352" y="2528821"/>
                </a:lnTo>
                <a:cubicBezTo>
                  <a:pt x="8044981" y="2530569"/>
                  <a:pt x="8041609" y="2531734"/>
                  <a:pt x="8039361" y="2534065"/>
                </a:cubicBezTo>
                <a:lnTo>
                  <a:pt x="8039361" y="2529685"/>
                </a:lnTo>
                <a:lnTo>
                  <a:pt x="8038616" y="2530426"/>
                </a:lnTo>
                <a:lnTo>
                  <a:pt x="8038562" y="2530426"/>
                </a:lnTo>
                <a:lnTo>
                  <a:pt x="8038562" y="2535547"/>
                </a:lnTo>
                <a:cubicBezTo>
                  <a:pt x="8038562" y="2535547"/>
                  <a:pt x="8038562" y="2535547"/>
                  <a:pt x="8038562" y="2540285"/>
                </a:cubicBezTo>
                <a:lnTo>
                  <a:pt x="8038189" y="2542105"/>
                </a:lnTo>
                <a:lnTo>
                  <a:pt x="8039455" y="2540058"/>
                </a:lnTo>
                <a:cubicBezTo>
                  <a:pt x="8044213" y="2554376"/>
                  <a:pt x="8044213" y="2559149"/>
                  <a:pt x="8034699" y="2563921"/>
                </a:cubicBezTo>
                <a:cubicBezTo>
                  <a:pt x="8025185" y="2568693"/>
                  <a:pt x="8015671" y="2573467"/>
                  <a:pt x="8010915" y="2587785"/>
                </a:cubicBezTo>
                <a:cubicBezTo>
                  <a:pt x="8020429" y="2592557"/>
                  <a:pt x="8029943" y="2587785"/>
                  <a:pt x="8034699" y="2606876"/>
                </a:cubicBezTo>
                <a:cubicBezTo>
                  <a:pt x="8034699" y="2611648"/>
                  <a:pt x="8044213" y="2611648"/>
                  <a:pt x="8044213" y="2611648"/>
                </a:cubicBezTo>
                <a:cubicBezTo>
                  <a:pt x="8058483" y="2611648"/>
                  <a:pt x="8072753" y="2611648"/>
                  <a:pt x="8087024" y="2611648"/>
                </a:cubicBezTo>
                <a:cubicBezTo>
                  <a:pt x="8091780" y="2611648"/>
                  <a:pt x="8101294" y="2611648"/>
                  <a:pt x="8096537" y="2625966"/>
                </a:cubicBezTo>
                <a:lnTo>
                  <a:pt x="8094997" y="2625708"/>
                </a:lnTo>
                <a:lnTo>
                  <a:pt x="8088738" y="2642066"/>
                </a:lnTo>
                <a:lnTo>
                  <a:pt x="8088663" y="2642591"/>
                </a:lnTo>
                <a:lnTo>
                  <a:pt x="8095301" y="2625965"/>
                </a:lnTo>
                <a:lnTo>
                  <a:pt x="8085924" y="2661594"/>
                </a:lnTo>
                <a:lnTo>
                  <a:pt x="8085755" y="2662768"/>
                </a:lnTo>
                <a:cubicBezTo>
                  <a:pt x="8085755" y="2662768"/>
                  <a:pt x="8085755" y="2662768"/>
                  <a:pt x="8085755" y="2667500"/>
                </a:cubicBezTo>
                <a:lnTo>
                  <a:pt x="8085387" y="2671152"/>
                </a:lnTo>
                <a:lnTo>
                  <a:pt x="8086644" y="2667920"/>
                </a:lnTo>
                <a:cubicBezTo>
                  <a:pt x="8086644" y="2677510"/>
                  <a:pt x="8091305" y="2691895"/>
                  <a:pt x="8077320" y="2691895"/>
                </a:cubicBezTo>
                <a:lnTo>
                  <a:pt x="8079319" y="2686756"/>
                </a:lnTo>
                <a:lnTo>
                  <a:pt x="8076210" y="2691158"/>
                </a:lnTo>
                <a:lnTo>
                  <a:pt x="8073983" y="2691895"/>
                </a:lnTo>
                <a:lnTo>
                  <a:pt x="8077320" y="2691895"/>
                </a:lnTo>
                <a:lnTo>
                  <a:pt x="8077321" y="2691895"/>
                </a:lnTo>
                <a:lnTo>
                  <a:pt x="8077195" y="2692165"/>
                </a:lnTo>
                <a:lnTo>
                  <a:pt x="8077320" y="2692105"/>
                </a:lnTo>
                <a:cubicBezTo>
                  <a:pt x="8077320" y="2696837"/>
                  <a:pt x="8077320" y="2696837"/>
                  <a:pt x="8077320" y="2701569"/>
                </a:cubicBezTo>
                <a:cubicBezTo>
                  <a:pt x="8077320" y="2701569"/>
                  <a:pt x="8077320" y="2701569"/>
                  <a:pt x="8077320" y="2706299"/>
                </a:cubicBezTo>
                <a:cubicBezTo>
                  <a:pt x="8062764" y="2711031"/>
                  <a:pt x="8053060" y="2729959"/>
                  <a:pt x="8038504" y="2734691"/>
                </a:cubicBezTo>
                <a:cubicBezTo>
                  <a:pt x="8043357" y="2739423"/>
                  <a:pt x="8048209" y="2744155"/>
                  <a:pt x="8048209" y="2753617"/>
                </a:cubicBezTo>
                <a:cubicBezTo>
                  <a:pt x="8053060" y="2758349"/>
                  <a:pt x="8053060" y="2763081"/>
                  <a:pt x="8043357" y="2767813"/>
                </a:cubicBezTo>
                <a:lnTo>
                  <a:pt x="8043264" y="2767692"/>
                </a:lnTo>
                <a:lnTo>
                  <a:pt x="8043357" y="2768129"/>
                </a:lnTo>
                <a:cubicBezTo>
                  <a:pt x="8019853" y="2782323"/>
                  <a:pt x="7996349" y="2791787"/>
                  <a:pt x="7968143" y="2791787"/>
                </a:cubicBezTo>
                <a:lnTo>
                  <a:pt x="7967193" y="2791787"/>
                </a:lnTo>
                <a:lnTo>
                  <a:pt x="7962684" y="2814378"/>
                </a:lnTo>
                <a:cubicBezTo>
                  <a:pt x="7962684" y="2814378"/>
                  <a:pt x="7962684" y="2814378"/>
                  <a:pt x="7962684" y="2819142"/>
                </a:cubicBezTo>
                <a:cubicBezTo>
                  <a:pt x="7938909" y="2814378"/>
                  <a:pt x="7919889" y="2814378"/>
                  <a:pt x="7900869" y="2838198"/>
                </a:cubicBezTo>
                <a:cubicBezTo>
                  <a:pt x="7896115" y="2847727"/>
                  <a:pt x="7881850" y="2847727"/>
                  <a:pt x="7877095" y="2852490"/>
                </a:cubicBezTo>
                <a:cubicBezTo>
                  <a:pt x="7862831" y="2857255"/>
                  <a:pt x="7848565" y="2881076"/>
                  <a:pt x="7834301" y="2871548"/>
                </a:cubicBezTo>
                <a:cubicBezTo>
                  <a:pt x="7829546" y="2871548"/>
                  <a:pt x="7829546" y="2876311"/>
                  <a:pt x="7824791" y="2881076"/>
                </a:cubicBezTo>
                <a:cubicBezTo>
                  <a:pt x="7820037" y="2909660"/>
                  <a:pt x="7805771" y="2909660"/>
                  <a:pt x="7791507" y="2904897"/>
                </a:cubicBezTo>
                <a:cubicBezTo>
                  <a:pt x="7781997" y="2904897"/>
                  <a:pt x="7772487" y="2895367"/>
                  <a:pt x="7762978" y="2900132"/>
                </a:cubicBezTo>
                <a:cubicBezTo>
                  <a:pt x="7753467" y="2904897"/>
                  <a:pt x="7748713" y="2900132"/>
                  <a:pt x="7739204" y="2904897"/>
                </a:cubicBezTo>
                <a:cubicBezTo>
                  <a:pt x="7734448" y="2904897"/>
                  <a:pt x="7734448" y="2904897"/>
                  <a:pt x="7729693" y="2904897"/>
                </a:cubicBezTo>
                <a:lnTo>
                  <a:pt x="7729693" y="2905794"/>
                </a:lnTo>
                <a:lnTo>
                  <a:pt x="7725515" y="2907332"/>
                </a:lnTo>
                <a:lnTo>
                  <a:pt x="7703145" y="2922671"/>
                </a:lnTo>
                <a:lnTo>
                  <a:pt x="7701279" y="2924612"/>
                </a:lnTo>
                <a:cubicBezTo>
                  <a:pt x="7687072" y="2929318"/>
                  <a:pt x="7672865" y="2915204"/>
                  <a:pt x="7658659" y="2915204"/>
                </a:cubicBezTo>
                <a:cubicBezTo>
                  <a:pt x="7634981" y="2919908"/>
                  <a:pt x="7630245" y="2924612"/>
                  <a:pt x="7634981" y="2962250"/>
                </a:cubicBezTo>
                <a:cubicBezTo>
                  <a:pt x="7639717" y="2985773"/>
                  <a:pt x="7634981" y="2999887"/>
                  <a:pt x="7625509" y="3014001"/>
                </a:cubicBezTo>
                <a:cubicBezTo>
                  <a:pt x="7616038" y="3018706"/>
                  <a:pt x="7616038" y="3028114"/>
                  <a:pt x="7611302" y="3032820"/>
                </a:cubicBezTo>
                <a:lnTo>
                  <a:pt x="7602231" y="3037325"/>
                </a:lnTo>
                <a:lnTo>
                  <a:pt x="7602231" y="3043948"/>
                </a:lnTo>
                <a:lnTo>
                  <a:pt x="7601063" y="3047841"/>
                </a:lnTo>
                <a:lnTo>
                  <a:pt x="7597171" y="3069739"/>
                </a:lnTo>
                <a:lnTo>
                  <a:pt x="7593841" y="3090962"/>
                </a:lnTo>
                <a:lnTo>
                  <a:pt x="7593841" y="3099706"/>
                </a:lnTo>
                <a:cubicBezTo>
                  <a:pt x="7583851" y="3109196"/>
                  <a:pt x="7578856" y="3118686"/>
                  <a:pt x="7568867" y="3123431"/>
                </a:cubicBezTo>
                <a:lnTo>
                  <a:pt x="7564667" y="3123431"/>
                </a:lnTo>
                <a:lnTo>
                  <a:pt x="7564372" y="3123802"/>
                </a:lnTo>
                <a:lnTo>
                  <a:pt x="7563549" y="3125465"/>
                </a:lnTo>
                <a:lnTo>
                  <a:pt x="7564981" y="3124097"/>
                </a:lnTo>
                <a:cubicBezTo>
                  <a:pt x="7564981" y="3119435"/>
                  <a:pt x="7569865" y="3119435"/>
                  <a:pt x="7569865" y="3124097"/>
                </a:cubicBezTo>
                <a:cubicBezTo>
                  <a:pt x="7569865" y="3124097"/>
                  <a:pt x="7569865" y="3128759"/>
                  <a:pt x="7569865" y="3128759"/>
                </a:cubicBezTo>
                <a:cubicBezTo>
                  <a:pt x="7564981" y="3147405"/>
                  <a:pt x="7569865" y="3166052"/>
                  <a:pt x="7555214" y="3180038"/>
                </a:cubicBezTo>
                <a:cubicBezTo>
                  <a:pt x="7550331" y="3182368"/>
                  <a:pt x="7546667" y="3184699"/>
                  <a:pt x="7543005" y="3185865"/>
                </a:cubicBezTo>
                <a:lnTo>
                  <a:pt x="7532517" y="3184863"/>
                </a:lnTo>
                <a:lnTo>
                  <a:pt x="7531738" y="3185994"/>
                </a:lnTo>
                <a:lnTo>
                  <a:pt x="7526911" y="3204011"/>
                </a:lnTo>
                <a:lnTo>
                  <a:pt x="7525151" y="3207298"/>
                </a:lnTo>
                <a:lnTo>
                  <a:pt x="7525556" y="3208526"/>
                </a:lnTo>
                <a:lnTo>
                  <a:pt x="7527245" y="3205342"/>
                </a:lnTo>
                <a:cubicBezTo>
                  <a:pt x="7531907" y="3209738"/>
                  <a:pt x="7531907" y="3214133"/>
                  <a:pt x="7531907" y="3218529"/>
                </a:cubicBezTo>
                <a:cubicBezTo>
                  <a:pt x="7527245" y="3218529"/>
                  <a:pt x="7527245" y="3222925"/>
                  <a:pt x="7527245" y="3227319"/>
                </a:cubicBezTo>
                <a:lnTo>
                  <a:pt x="7524697" y="3227319"/>
                </a:lnTo>
                <a:lnTo>
                  <a:pt x="7526198" y="3228068"/>
                </a:lnTo>
                <a:cubicBezTo>
                  <a:pt x="7526198" y="3237558"/>
                  <a:pt x="7530955" y="3251793"/>
                  <a:pt x="7526198" y="3266028"/>
                </a:cubicBezTo>
                <a:cubicBezTo>
                  <a:pt x="7530955" y="3270772"/>
                  <a:pt x="7530955" y="3275518"/>
                  <a:pt x="7530955" y="3280263"/>
                </a:cubicBezTo>
                <a:cubicBezTo>
                  <a:pt x="7530955" y="3280263"/>
                  <a:pt x="7535713" y="3285007"/>
                  <a:pt x="7535713" y="3285007"/>
                </a:cubicBezTo>
                <a:cubicBezTo>
                  <a:pt x="7540469" y="3313477"/>
                  <a:pt x="7549983" y="3332456"/>
                  <a:pt x="7569009" y="3332456"/>
                </a:cubicBezTo>
                <a:cubicBezTo>
                  <a:pt x="7578523" y="3332456"/>
                  <a:pt x="7583279" y="3356181"/>
                  <a:pt x="7588037" y="3370416"/>
                </a:cubicBezTo>
                <a:cubicBezTo>
                  <a:pt x="7592793" y="3384651"/>
                  <a:pt x="7607063" y="3379906"/>
                  <a:pt x="7611821" y="3389395"/>
                </a:cubicBezTo>
                <a:lnTo>
                  <a:pt x="7610097" y="3389969"/>
                </a:lnTo>
                <a:lnTo>
                  <a:pt x="7611638" y="3390344"/>
                </a:lnTo>
                <a:cubicBezTo>
                  <a:pt x="7621083" y="3390344"/>
                  <a:pt x="7625805" y="3394939"/>
                  <a:pt x="7625805" y="3404130"/>
                </a:cubicBezTo>
                <a:cubicBezTo>
                  <a:pt x="7625805" y="3417915"/>
                  <a:pt x="7616360" y="3417915"/>
                  <a:pt x="7611638" y="3417915"/>
                </a:cubicBezTo>
                <a:cubicBezTo>
                  <a:pt x="7606917" y="3417915"/>
                  <a:pt x="7597471" y="3427105"/>
                  <a:pt x="7592749" y="3417915"/>
                </a:cubicBezTo>
                <a:lnTo>
                  <a:pt x="7592707" y="3417872"/>
                </a:lnTo>
                <a:lnTo>
                  <a:pt x="7579117" y="3419051"/>
                </a:lnTo>
                <a:cubicBezTo>
                  <a:pt x="7576145" y="3421424"/>
                  <a:pt x="7576145" y="3427355"/>
                  <a:pt x="7583279" y="3441590"/>
                </a:cubicBezTo>
                <a:cubicBezTo>
                  <a:pt x="7583279" y="3441590"/>
                  <a:pt x="7583279" y="3446334"/>
                  <a:pt x="7583279" y="3451079"/>
                </a:cubicBezTo>
                <a:lnTo>
                  <a:pt x="7582421" y="3451079"/>
                </a:lnTo>
                <a:lnTo>
                  <a:pt x="7583851" y="3451773"/>
                </a:lnTo>
                <a:cubicBezTo>
                  <a:pt x="7579022" y="3475227"/>
                  <a:pt x="7583851" y="3498680"/>
                  <a:pt x="7569367" y="3517443"/>
                </a:cubicBezTo>
                <a:cubicBezTo>
                  <a:pt x="7564538" y="3522133"/>
                  <a:pt x="7559709" y="3522133"/>
                  <a:pt x="7559709" y="3526824"/>
                </a:cubicBezTo>
                <a:cubicBezTo>
                  <a:pt x="7554881" y="3526824"/>
                  <a:pt x="7554881" y="3531514"/>
                  <a:pt x="7554881" y="3531514"/>
                </a:cubicBezTo>
                <a:cubicBezTo>
                  <a:pt x="7550054" y="3550277"/>
                  <a:pt x="7540397" y="3554967"/>
                  <a:pt x="7530741" y="3554967"/>
                </a:cubicBezTo>
                <a:lnTo>
                  <a:pt x="7530526" y="3554967"/>
                </a:lnTo>
                <a:lnTo>
                  <a:pt x="7531319" y="3555755"/>
                </a:lnTo>
                <a:cubicBezTo>
                  <a:pt x="7531319" y="3565320"/>
                  <a:pt x="7531319" y="3579669"/>
                  <a:pt x="7536137" y="3589233"/>
                </a:cubicBezTo>
                <a:cubicBezTo>
                  <a:pt x="7540957" y="3608365"/>
                  <a:pt x="7536137" y="3613147"/>
                  <a:pt x="7526501" y="3617931"/>
                </a:cubicBezTo>
                <a:cubicBezTo>
                  <a:pt x="7521683" y="3617931"/>
                  <a:pt x="7521683" y="3617931"/>
                  <a:pt x="7521683" y="3617931"/>
                </a:cubicBezTo>
                <a:cubicBezTo>
                  <a:pt x="7516864" y="3617931"/>
                  <a:pt x="7512047" y="3613147"/>
                  <a:pt x="7512047" y="3613147"/>
                </a:cubicBezTo>
                <a:cubicBezTo>
                  <a:pt x="7512047" y="3617931"/>
                  <a:pt x="7512047" y="3622713"/>
                  <a:pt x="7512047" y="3627496"/>
                </a:cubicBezTo>
                <a:cubicBezTo>
                  <a:pt x="7516864" y="3637061"/>
                  <a:pt x="7516864" y="3660975"/>
                  <a:pt x="7531319" y="3646627"/>
                </a:cubicBezTo>
                <a:cubicBezTo>
                  <a:pt x="7536137" y="3646627"/>
                  <a:pt x="7540957" y="3656193"/>
                  <a:pt x="7540957" y="3656193"/>
                </a:cubicBezTo>
                <a:cubicBezTo>
                  <a:pt x="7540957" y="3660975"/>
                  <a:pt x="7540957" y="3660975"/>
                  <a:pt x="7540957" y="3660975"/>
                </a:cubicBezTo>
                <a:cubicBezTo>
                  <a:pt x="7545774" y="3670541"/>
                  <a:pt x="7550593" y="3675323"/>
                  <a:pt x="7560230" y="3675323"/>
                </a:cubicBezTo>
                <a:cubicBezTo>
                  <a:pt x="7569867" y="3675323"/>
                  <a:pt x="7569867" y="3684889"/>
                  <a:pt x="7565047" y="3699237"/>
                </a:cubicBezTo>
                <a:cubicBezTo>
                  <a:pt x="7565047" y="3699237"/>
                  <a:pt x="7560230" y="3699237"/>
                  <a:pt x="7560230" y="3699237"/>
                </a:cubicBezTo>
                <a:cubicBezTo>
                  <a:pt x="7555411" y="3699237"/>
                  <a:pt x="7550593" y="3699237"/>
                  <a:pt x="7540957" y="3694454"/>
                </a:cubicBezTo>
                <a:cubicBezTo>
                  <a:pt x="7531319" y="3680106"/>
                  <a:pt x="7526501" y="3689672"/>
                  <a:pt x="7516864" y="3699237"/>
                </a:cubicBezTo>
                <a:lnTo>
                  <a:pt x="7492777" y="3708801"/>
                </a:lnTo>
                <a:lnTo>
                  <a:pt x="7493948" y="3708801"/>
                </a:lnTo>
                <a:cubicBezTo>
                  <a:pt x="7489287" y="3722501"/>
                  <a:pt x="7493948" y="3731634"/>
                  <a:pt x="7484624" y="3740767"/>
                </a:cubicBezTo>
                <a:lnTo>
                  <a:pt x="7484624" y="3740459"/>
                </a:lnTo>
                <a:lnTo>
                  <a:pt x="7473439" y="3760554"/>
                </a:lnTo>
                <a:cubicBezTo>
                  <a:pt x="7471659" y="3767701"/>
                  <a:pt x="7472845" y="3776037"/>
                  <a:pt x="7479963" y="3787948"/>
                </a:cubicBezTo>
                <a:cubicBezTo>
                  <a:pt x="7484708" y="3792712"/>
                  <a:pt x="7479963" y="3802240"/>
                  <a:pt x="7475218" y="3807004"/>
                </a:cubicBezTo>
                <a:cubicBezTo>
                  <a:pt x="7465727" y="3816533"/>
                  <a:pt x="7460983" y="3802240"/>
                  <a:pt x="7456239" y="3792712"/>
                </a:cubicBezTo>
                <a:cubicBezTo>
                  <a:pt x="7451493" y="3807004"/>
                  <a:pt x="7451493" y="3816533"/>
                  <a:pt x="7460983" y="3821296"/>
                </a:cubicBezTo>
                <a:cubicBezTo>
                  <a:pt x="7465727" y="3826061"/>
                  <a:pt x="7470473" y="3835589"/>
                  <a:pt x="7470473" y="3849882"/>
                </a:cubicBezTo>
                <a:cubicBezTo>
                  <a:pt x="7470473" y="3864173"/>
                  <a:pt x="7484708" y="3864173"/>
                  <a:pt x="7479963" y="3878466"/>
                </a:cubicBezTo>
                <a:cubicBezTo>
                  <a:pt x="7479963" y="3892759"/>
                  <a:pt x="7475218" y="3892759"/>
                  <a:pt x="7470473" y="3897522"/>
                </a:cubicBezTo>
                <a:cubicBezTo>
                  <a:pt x="7470473" y="3897522"/>
                  <a:pt x="7465727" y="3897522"/>
                  <a:pt x="7465727" y="3907051"/>
                </a:cubicBezTo>
                <a:cubicBezTo>
                  <a:pt x="7465727" y="3916579"/>
                  <a:pt x="7470473" y="3911815"/>
                  <a:pt x="7475218" y="3916579"/>
                </a:cubicBezTo>
                <a:cubicBezTo>
                  <a:pt x="7479963" y="3916579"/>
                  <a:pt x="7489453" y="3911815"/>
                  <a:pt x="7494197" y="3902287"/>
                </a:cubicBezTo>
                <a:cubicBezTo>
                  <a:pt x="7503687" y="3892759"/>
                  <a:pt x="7517922" y="3902287"/>
                  <a:pt x="7517922" y="3921343"/>
                </a:cubicBezTo>
                <a:cubicBezTo>
                  <a:pt x="7517922" y="3935635"/>
                  <a:pt x="7513177" y="3935635"/>
                  <a:pt x="7508432" y="3940400"/>
                </a:cubicBezTo>
                <a:cubicBezTo>
                  <a:pt x="7498943" y="3940400"/>
                  <a:pt x="7494197" y="3935635"/>
                  <a:pt x="7484708" y="3940400"/>
                </a:cubicBezTo>
                <a:cubicBezTo>
                  <a:pt x="7475218" y="3940400"/>
                  <a:pt x="7470473" y="3945163"/>
                  <a:pt x="7465727" y="3954691"/>
                </a:cubicBezTo>
                <a:cubicBezTo>
                  <a:pt x="7442004" y="3959456"/>
                  <a:pt x="7418279" y="3978512"/>
                  <a:pt x="7394555" y="3959456"/>
                </a:cubicBezTo>
                <a:cubicBezTo>
                  <a:pt x="7389809" y="3954691"/>
                  <a:pt x="7380320" y="3949928"/>
                  <a:pt x="7375575" y="3949928"/>
                </a:cubicBezTo>
                <a:cubicBezTo>
                  <a:pt x="7361339" y="3945163"/>
                  <a:pt x="7347105" y="3954691"/>
                  <a:pt x="7337616" y="3949928"/>
                </a:cubicBezTo>
                <a:lnTo>
                  <a:pt x="7336400" y="3949318"/>
                </a:lnTo>
                <a:lnTo>
                  <a:pt x="7334466" y="3956676"/>
                </a:lnTo>
                <a:cubicBezTo>
                  <a:pt x="7331482" y="3958468"/>
                  <a:pt x="7327903" y="3959662"/>
                  <a:pt x="7327903" y="3964440"/>
                </a:cubicBezTo>
                <a:cubicBezTo>
                  <a:pt x="7337449" y="3978773"/>
                  <a:pt x="7342221" y="3993106"/>
                  <a:pt x="7351767" y="3993106"/>
                </a:cubicBezTo>
                <a:cubicBezTo>
                  <a:pt x="7356539" y="3997883"/>
                  <a:pt x="7356539" y="4002660"/>
                  <a:pt x="7361312" y="4007437"/>
                </a:cubicBezTo>
                <a:cubicBezTo>
                  <a:pt x="7366084" y="4021770"/>
                  <a:pt x="7366084" y="4031325"/>
                  <a:pt x="7356539" y="4031325"/>
                </a:cubicBezTo>
                <a:cubicBezTo>
                  <a:pt x="7323131" y="4031325"/>
                  <a:pt x="7289721" y="4050435"/>
                  <a:pt x="7261086" y="4021770"/>
                </a:cubicBezTo>
                <a:cubicBezTo>
                  <a:pt x="7246768" y="4012216"/>
                  <a:pt x="7232450" y="4016993"/>
                  <a:pt x="7218133" y="4031325"/>
                </a:cubicBezTo>
                <a:cubicBezTo>
                  <a:pt x="7215746" y="4033715"/>
                  <a:pt x="7212166" y="4037297"/>
                  <a:pt x="7207990" y="4039088"/>
                </a:cubicBezTo>
                <a:lnTo>
                  <a:pt x="7197505" y="4036807"/>
                </a:lnTo>
                <a:lnTo>
                  <a:pt x="7194519" y="4040283"/>
                </a:lnTo>
                <a:cubicBezTo>
                  <a:pt x="7180285" y="4045035"/>
                  <a:pt x="7161305" y="4045035"/>
                  <a:pt x="7142326" y="4049785"/>
                </a:cubicBezTo>
                <a:cubicBezTo>
                  <a:pt x="7132835" y="4054537"/>
                  <a:pt x="7123345" y="4049785"/>
                  <a:pt x="7109111" y="4049785"/>
                </a:cubicBezTo>
                <a:cubicBezTo>
                  <a:pt x="7104366" y="4049785"/>
                  <a:pt x="7099621" y="4045035"/>
                  <a:pt x="7094877" y="4054537"/>
                </a:cubicBezTo>
                <a:cubicBezTo>
                  <a:pt x="7090131" y="4054537"/>
                  <a:pt x="7090131" y="4054537"/>
                  <a:pt x="7090131" y="4054537"/>
                </a:cubicBezTo>
                <a:cubicBezTo>
                  <a:pt x="7085387" y="4059290"/>
                  <a:pt x="7080643" y="4059290"/>
                  <a:pt x="7075897" y="4054537"/>
                </a:cubicBezTo>
                <a:cubicBezTo>
                  <a:pt x="7071152" y="4054537"/>
                  <a:pt x="7066407" y="4054537"/>
                  <a:pt x="7061661" y="4054537"/>
                </a:cubicBezTo>
                <a:cubicBezTo>
                  <a:pt x="7047427" y="4059290"/>
                  <a:pt x="7047427" y="4059290"/>
                  <a:pt x="7056917" y="4087799"/>
                </a:cubicBezTo>
                <a:cubicBezTo>
                  <a:pt x="7061661" y="4097302"/>
                  <a:pt x="7061661" y="4106805"/>
                  <a:pt x="7052173" y="4116309"/>
                </a:cubicBezTo>
                <a:cubicBezTo>
                  <a:pt x="7047427" y="4121061"/>
                  <a:pt x="7047427" y="4121061"/>
                  <a:pt x="7047427" y="4130564"/>
                </a:cubicBezTo>
                <a:cubicBezTo>
                  <a:pt x="7047427" y="4135316"/>
                  <a:pt x="7052173" y="4140067"/>
                  <a:pt x="7052173" y="4144819"/>
                </a:cubicBezTo>
                <a:cubicBezTo>
                  <a:pt x="7052173" y="4144819"/>
                  <a:pt x="7056917" y="4149571"/>
                  <a:pt x="7056917" y="4149571"/>
                </a:cubicBezTo>
                <a:cubicBezTo>
                  <a:pt x="7066407" y="4168577"/>
                  <a:pt x="7066407" y="4192336"/>
                  <a:pt x="7075897" y="4206591"/>
                </a:cubicBezTo>
                <a:cubicBezTo>
                  <a:pt x="7075897" y="4206591"/>
                  <a:pt x="7080643" y="4211342"/>
                  <a:pt x="7080643" y="4211342"/>
                </a:cubicBezTo>
                <a:cubicBezTo>
                  <a:pt x="7085387" y="4220846"/>
                  <a:pt x="7080643" y="4235101"/>
                  <a:pt x="7080643" y="4244604"/>
                </a:cubicBezTo>
                <a:cubicBezTo>
                  <a:pt x="7094877" y="4254106"/>
                  <a:pt x="7104366" y="4277866"/>
                  <a:pt x="7113857" y="4296873"/>
                </a:cubicBezTo>
                <a:cubicBezTo>
                  <a:pt x="7118601" y="4311127"/>
                  <a:pt x="7104366" y="4315878"/>
                  <a:pt x="7099621" y="4320630"/>
                </a:cubicBezTo>
                <a:cubicBezTo>
                  <a:pt x="7094877" y="4325382"/>
                  <a:pt x="7085387" y="4330133"/>
                  <a:pt x="7080643" y="4330133"/>
                </a:cubicBezTo>
                <a:lnTo>
                  <a:pt x="7080643" y="4321126"/>
                </a:lnTo>
                <a:lnTo>
                  <a:pt x="7080392" y="4321202"/>
                </a:lnTo>
                <a:lnTo>
                  <a:pt x="7080392" y="4325139"/>
                </a:lnTo>
                <a:lnTo>
                  <a:pt x="7018005" y="4329866"/>
                </a:lnTo>
                <a:lnTo>
                  <a:pt x="7014754" y="4330610"/>
                </a:lnTo>
                <a:lnTo>
                  <a:pt x="7014313" y="4330652"/>
                </a:lnTo>
                <a:lnTo>
                  <a:pt x="6896588" y="4344120"/>
                </a:lnTo>
                <a:lnTo>
                  <a:pt x="6896588" y="4343720"/>
                </a:lnTo>
                <a:lnTo>
                  <a:pt x="6853412" y="4352710"/>
                </a:lnTo>
                <a:lnTo>
                  <a:pt x="6813724" y="4345074"/>
                </a:lnTo>
                <a:lnTo>
                  <a:pt x="6806386" y="4345074"/>
                </a:lnTo>
                <a:lnTo>
                  <a:pt x="6803942" y="4346297"/>
                </a:lnTo>
                <a:lnTo>
                  <a:pt x="6778151" y="4360518"/>
                </a:lnTo>
                <a:cubicBezTo>
                  <a:pt x="6768640" y="4363432"/>
                  <a:pt x="6759129" y="4363432"/>
                  <a:pt x="6749617" y="4358770"/>
                </a:cubicBezTo>
                <a:cubicBezTo>
                  <a:pt x="6744861" y="4358770"/>
                  <a:pt x="6740105" y="4354109"/>
                  <a:pt x="6735349" y="4363432"/>
                </a:cubicBezTo>
                <a:cubicBezTo>
                  <a:pt x="6721081" y="4382079"/>
                  <a:pt x="6706814" y="4382079"/>
                  <a:pt x="6687792" y="4372754"/>
                </a:cubicBezTo>
                <a:cubicBezTo>
                  <a:pt x="6687792" y="4372754"/>
                  <a:pt x="6687792" y="4372754"/>
                  <a:pt x="6683036" y="4372754"/>
                </a:cubicBezTo>
                <a:lnTo>
                  <a:pt x="6675847" y="4374810"/>
                </a:lnTo>
                <a:lnTo>
                  <a:pt x="6668849" y="4378313"/>
                </a:lnTo>
                <a:lnTo>
                  <a:pt x="6668565" y="4376892"/>
                </a:lnTo>
                <a:lnTo>
                  <a:pt x="6640233" y="4384992"/>
                </a:lnTo>
                <a:cubicBezTo>
                  <a:pt x="6625966" y="4386740"/>
                  <a:pt x="6611700" y="4386740"/>
                  <a:pt x="6597433" y="4386740"/>
                </a:cubicBezTo>
                <a:lnTo>
                  <a:pt x="6568941" y="4391394"/>
                </a:lnTo>
                <a:lnTo>
                  <a:pt x="6568941" y="4396181"/>
                </a:lnTo>
                <a:cubicBezTo>
                  <a:pt x="6559426" y="4405817"/>
                  <a:pt x="6554667" y="4400999"/>
                  <a:pt x="6545151" y="4400999"/>
                </a:cubicBezTo>
                <a:cubicBezTo>
                  <a:pt x="6535635" y="4400999"/>
                  <a:pt x="6526119" y="4405817"/>
                  <a:pt x="6516603" y="4396181"/>
                </a:cubicBezTo>
                <a:cubicBezTo>
                  <a:pt x="6516603" y="4400999"/>
                  <a:pt x="6511845" y="4400999"/>
                  <a:pt x="6511845" y="4400999"/>
                </a:cubicBezTo>
                <a:cubicBezTo>
                  <a:pt x="6511845" y="4400999"/>
                  <a:pt x="6507087" y="4396181"/>
                  <a:pt x="6507087" y="4396181"/>
                </a:cubicBezTo>
                <a:cubicBezTo>
                  <a:pt x="6502330" y="4396181"/>
                  <a:pt x="6492813" y="4396181"/>
                  <a:pt x="6488055" y="4396181"/>
                </a:cubicBezTo>
                <a:cubicBezTo>
                  <a:pt x="6488055" y="4396181"/>
                  <a:pt x="6483298" y="4396181"/>
                  <a:pt x="6483298" y="4400999"/>
                </a:cubicBezTo>
                <a:cubicBezTo>
                  <a:pt x="6473781" y="4400999"/>
                  <a:pt x="6464264" y="4400999"/>
                  <a:pt x="6449991" y="4405817"/>
                </a:cubicBezTo>
                <a:cubicBezTo>
                  <a:pt x="6449991" y="4405817"/>
                  <a:pt x="6449991" y="4405817"/>
                  <a:pt x="6445232" y="4405817"/>
                </a:cubicBezTo>
                <a:cubicBezTo>
                  <a:pt x="6430958" y="4410636"/>
                  <a:pt x="6421443" y="4396181"/>
                  <a:pt x="6407168" y="4400999"/>
                </a:cubicBezTo>
                <a:cubicBezTo>
                  <a:pt x="6388136" y="4400999"/>
                  <a:pt x="6373862" y="4400999"/>
                  <a:pt x="6359588" y="4400999"/>
                </a:cubicBezTo>
                <a:cubicBezTo>
                  <a:pt x="6350071" y="4400999"/>
                  <a:pt x="6340556" y="4396181"/>
                  <a:pt x="6331039" y="4400999"/>
                </a:cubicBezTo>
                <a:cubicBezTo>
                  <a:pt x="6321524" y="4420273"/>
                  <a:pt x="6307249" y="4410636"/>
                  <a:pt x="6292975" y="4410636"/>
                </a:cubicBezTo>
                <a:cubicBezTo>
                  <a:pt x="6283458" y="4405817"/>
                  <a:pt x="6273943" y="4405817"/>
                  <a:pt x="6264426" y="4405817"/>
                </a:cubicBezTo>
                <a:cubicBezTo>
                  <a:pt x="6254911" y="4405817"/>
                  <a:pt x="6245394" y="4410636"/>
                  <a:pt x="6240637" y="4425091"/>
                </a:cubicBezTo>
                <a:cubicBezTo>
                  <a:pt x="6240637" y="4429910"/>
                  <a:pt x="6240637" y="4444365"/>
                  <a:pt x="6235879" y="4449184"/>
                </a:cubicBezTo>
                <a:cubicBezTo>
                  <a:pt x="6231120" y="4454001"/>
                  <a:pt x="6221605" y="4454001"/>
                  <a:pt x="6216846" y="4449184"/>
                </a:cubicBezTo>
                <a:cubicBezTo>
                  <a:pt x="6212088" y="4444365"/>
                  <a:pt x="6207330" y="4449184"/>
                  <a:pt x="6207330" y="4439546"/>
                </a:cubicBezTo>
                <a:lnTo>
                  <a:pt x="6208250" y="4439117"/>
                </a:lnTo>
                <a:lnTo>
                  <a:pt x="6203796" y="4429741"/>
                </a:lnTo>
                <a:lnTo>
                  <a:pt x="6200504" y="4421211"/>
                </a:lnTo>
                <a:lnTo>
                  <a:pt x="6202668" y="4430027"/>
                </a:lnTo>
                <a:cubicBezTo>
                  <a:pt x="6188684" y="4430027"/>
                  <a:pt x="6188684" y="4411048"/>
                  <a:pt x="6179360" y="4396813"/>
                </a:cubicBezTo>
                <a:lnTo>
                  <a:pt x="6179360" y="4392123"/>
                </a:lnTo>
                <a:lnTo>
                  <a:pt x="6177437" y="4391279"/>
                </a:lnTo>
                <a:lnTo>
                  <a:pt x="6128132" y="4384076"/>
                </a:lnTo>
                <a:cubicBezTo>
                  <a:pt x="6110308" y="4384664"/>
                  <a:pt x="6092485" y="4387013"/>
                  <a:pt x="6075850" y="4387013"/>
                </a:cubicBezTo>
                <a:lnTo>
                  <a:pt x="6061194" y="4384762"/>
                </a:lnTo>
                <a:lnTo>
                  <a:pt x="6056308" y="4385585"/>
                </a:lnTo>
                <a:cubicBezTo>
                  <a:pt x="6051121" y="4385140"/>
                  <a:pt x="6045786" y="4383655"/>
                  <a:pt x="6040450" y="4381875"/>
                </a:cubicBezTo>
                <a:lnTo>
                  <a:pt x="6037856" y="4381176"/>
                </a:lnTo>
                <a:lnTo>
                  <a:pt x="6014659" y="4377612"/>
                </a:lnTo>
                <a:cubicBezTo>
                  <a:pt x="5995053" y="4372912"/>
                  <a:pt x="5976042" y="4368210"/>
                  <a:pt x="5957031" y="4368210"/>
                </a:cubicBezTo>
                <a:cubicBezTo>
                  <a:pt x="5938019" y="4368210"/>
                  <a:pt x="5919008" y="4363510"/>
                  <a:pt x="5899998" y="4368210"/>
                </a:cubicBezTo>
                <a:cubicBezTo>
                  <a:pt x="5890492" y="4370561"/>
                  <a:pt x="5880986" y="4369385"/>
                  <a:pt x="5872074" y="4367035"/>
                </a:cubicBezTo>
                <a:lnTo>
                  <a:pt x="5850156" y="4359632"/>
                </a:lnTo>
                <a:lnTo>
                  <a:pt x="5848373" y="4359320"/>
                </a:lnTo>
                <a:cubicBezTo>
                  <a:pt x="5834146" y="4364068"/>
                  <a:pt x="5824661" y="4359320"/>
                  <a:pt x="5810432" y="4354572"/>
                </a:cubicBezTo>
                <a:cubicBezTo>
                  <a:pt x="5796205" y="4354572"/>
                  <a:pt x="5777235" y="4349823"/>
                  <a:pt x="5763006" y="4345074"/>
                </a:cubicBezTo>
                <a:lnTo>
                  <a:pt x="5761700" y="4344942"/>
                </a:lnTo>
                <a:lnTo>
                  <a:pt x="5750552" y="4347315"/>
                </a:lnTo>
                <a:cubicBezTo>
                  <a:pt x="5747588" y="4347315"/>
                  <a:pt x="5745219" y="4347315"/>
                  <a:pt x="5742849" y="4349713"/>
                </a:cubicBezTo>
                <a:cubicBezTo>
                  <a:pt x="5738108" y="4349713"/>
                  <a:pt x="5733369" y="4349713"/>
                  <a:pt x="5723887" y="4349713"/>
                </a:cubicBezTo>
                <a:cubicBezTo>
                  <a:pt x="5723887" y="4349713"/>
                  <a:pt x="5719148" y="4349713"/>
                  <a:pt x="5719148" y="4349713"/>
                </a:cubicBezTo>
                <a:cubicBezTo>
                  <a:pt x="5714407" y="4349713"/>
                  <a:pt x="5714407" y="4349713"/>
                  <a:pt x="5714407" y="4344918"/>
                </a:cubicBezTo>
                <a:cubicBezTo>
                  <a:pt x="5704927" y="4344918"/>
                  <a:pt x="5695446" y="4340123"/>
                  <a:pt x="5690706" y="4340123"/>
                </a:cubicBezTo>
                <a:cubicBezTo>
                  <a:pt x="5685965" y="4340123"/>
                  <a:pt x="5685965" y="4344918"/>
                  <a:pt x="5685965" y="4344918"/>
                </a:cubicBezTo>
                <a:cubicBezTo>
                  <a:pt x="5676485" y="4344918"/>
                  <a:pt x="5667005" y="4344918"/>
                  <a:pt x="5657524" y="4340123"/>
                </a:cubicBezTo>
                <a:cubicBezTo>
                  <a:pt x="5648043" y="4335328"/>
                  <a:pt x="5643303" y="4340123"/>
                  <a:pt x="5638563" y="4340123"/>
                </a:cubicBezTo>
                <a:cubicBezTo>
                  <a:pt x="5629083" y="4335328"/>
                  <a:pt x="5619602" y="4340123"/>
                  <a:pt x="5610122" y="4330533"/>
                </a:cubicBezTo>
                <a:cubicBezTo>
                  <a:pt x="5605381" y="4335328"/>
                  <a:pt x="5600641" y="4335328"/>
                  <a:pt x="5595901" y="4335328"/>
                </a:cubicBezTo>
                <a:cubicBezTo>
                  <a:pt x="5591160" y="4335328"/>
                  <a:pt x="5591160" y="4335328"/>
                  <a:pt x="5586420" y="4330533"/>
                </a:cubicBezTo>
                <a:cubicBezTo>
                  <a:pt x="5576940" y="4325738"/>
                  <a:pt x="5567459" y="4330533"/>
                  <a:pt x="5562719" y="4320944"/>
                </a:cubicBezTo>
                <a:cubicBezTo>
                  <a:pt x="5543758" y="4316149"/>
                  <a:pt x="5524797" y="4316149"/>
                  <a:pt x="5505836" y="4320944"/>
                </a:cubicBezTo>
                <a:cubicBezTo>
                  <a:pt x="5505836" y="4320944"/>
                  <a:pt x="5501095" y="4320944"/>
                  <a:pt x="5501095" y="4320944"/>
                </a:cubicBezTo>
                <a:cubicBezTo>
                  <a:pt x="5486876" y="4325738"/>
                  <a:pt x="5472655" y="4325738"/>
                  <a:pt x="5458434" y="4316149"/>
                </a:cubicBezTo>
                <a:cubicBezTo>
                  <a:pt x="5453693" y="4306559"/>
                  <a:pt x="5444213" y="4306559"/>
                  <a:pt x="5439472" y="4311354"/>
                </a:cubicBezTo>
                <a:cubicBezTo>
                  <a:pt x="5434733" y="4316149"/>
                  <a:pt x="5425252" y="4316149"/>
                  <a:pt x="5420512" y="4320944"/>
                </a:cubicBezTo>
                <a:cubicBezTo>
                  <a:pt x="5411032" y="4335328"/>
                  <a:pt x="5401551" y="4340123"/>
                  <a:pt x="5392070" y="4325738"/>
                </a:cubicBezTo>
                <a:cubicBezTo>
                  <a:pt x="5387330" y="4325738"/>
                  <a:pt x="5387330" y="4325738"/>
                  <a:pt x="5387330" y="4325738"/>
                </a:cubicBezTo>
                <a:cubicBezTo>
                  <a:pt x="5377849" y="4320944"/>
                  <a:pt x="5368369" y="4316149"/>
                  <a:pt x="5358889" y="4316149"/>
                </a:cubicBezTo>
                <a:cubicBezTo>
                  <a:pt x="5354148" y="4316149"/>
                  <a:pt x="5344668" y="4311354"/>
                  <a:pt x="5339928" y="4311354"/>
                </a:cubicBezTo>
                <a:cubicBezTo>
                  <a:pt x="5339928" y="4311354"/>
                  <a:pt x="5335187" y="4311354"/>
                  <a:pt x="5335187" y="4311354"/>
                </a:cubicBezTo>
                <a:cubicBezTo>
                  <a:pt x="5330447" y="4311354"/>
                  <a:pt x="5325707" y="4316149"/>
                  <a:pt x="5330447" y="4325738"/>
                </a:cubicBezTo>
                <a:cubicBezTo>
                  <a:pt x="5330447" y="4330533"/>
                  <a:pt x="5330447" y="4340123"/>
                  <a:pt x="5330447" y="4344918"/>
                </a:cubicBezTo>
                <a:cubicBezTo>
                  <a:pt x="5325707" y="4354508"/>
                  <a:pt x="5325707" y="4364097"/>
                  <a:pt x="5316226" y="4364097"/>
                </a:cubicBezTo>
                <a:cubicBezTo>
                  <a:pt x="5311486" y="4364097"/>
                  <a:pt x="5306746" y="4359302"/>
                  <a:pt x="5306746" y="4349713"/>
                </a:cubicBezTo>
                <a:cubicBezTo>
                  <a:pt x="5306746" y="4330533"/>
                  <a:pt x="5297265" y="4330533"/>
                  <a:pt x="5287785" y="4325738"/>
                </a:cubicBezTo>
                <a:cubicBezTo>
                  <a:pt x="5278305" y="4325738"/>
                  <a:pt x="5264084" y="4316149"/>
                  <a:pt x="5254602" y="4320944"/>
                </a:cubicBezTo>
                <a:cubicBezTo>
                  <a:pt x="5245122" y="4320944"/>
                  <a:pt x="5240383" y="4320944"/>
                  <a:pt x="5235642" y="4325738"/>
                </a:cubicBezTo>
                <a:cubicBezTo>
                  <a:pt x="5235642" y="4325738"/>
                  <a:pt x="5235642" y="4325738"/>
                  <a:pt x="5230901" y="4325738"/>
                </a:cubicBezTo>
                <a:lnTo>
                  <a:pt x="5218459" y="4325304"/>
                </a:lnTo>
                <a:lnTo>
                  <a:pt x="5207405" y="4328735"/>
                </a:lnTo>
                <a:lnTo>
                  <a:pt x="5187862" y="4322669"/>
                </a:lnTo>
                <a:lnTo>
                  <a:pt x="5185869" y="4323341"/>
                </a:lnTo>
                <a:cubicBezTo>
                  <a:pt x="5183499" y="4323341"/>
                  <a:pt x="5181129" y="4323341"/>
                  <a:pt x="5178760" y="4325738"/>
                </a:cubicBezTo>
                <a:cubicBezTo>
                  <a:pt x="5174019" y="4330533"/>
                  <a:pt x="5174019" y="4330533"/>
                  <a:pt x="5164539" y="4335328"/>
                </a:cubicBezTo>
                <a:lnTo>
                  <a:pt x="5157169" y="4332347"/>
                </a:lnTo>
                <a:lnTo>
                  <a:pt x="5155461" y="4332631"/>
                </a:lnTo>
                <a:cubicBezTo>
                  <a:pt x="5152963" y="4332631"/>
                  <a:pt x="5150466" y="4332007"/>
                  <a:pt x="5147968" y="4330134"/>
                </a:cubicBezTo>
                <a:lnTo>
                  <a:pt x="5146343" y="4327966"/>
                </a:lnTo>
                <a:lnTo>
                  <a:pt x="5140838" y="4325738"/>
                </a:lnTo>
                <a:cubicBezTo>
                  <a:pt x="5140838" y="4325738"/>
                  <a:pt x="5136097" y="4320944"/>
                  <a:pt x="5136097" y="4320944"/>
                </a:cubicBezTo>
                <a:cubicBezTo>
                  <a:pt x="5121876" y="4316149"/>
                  <a:pt x="5112396" y="4320944"/>
                  <a:pt x="5098175" y="4316149"/>
                </a:cubicBezTo>
                <a:cubicBezTo>
                  <a:pt x="5088694" y="4311354"/>
                  <a:pt x="5079214" y="4306559"/>
                  <a:pt x="5069733" y="4311354"/>
                </a:cubicBezTo>
                <a:cubicBezTo>
                  <a:pt x="5060253" y="4301764"/>
                  <a:pt x="5046032" y="4311354"/>
                  <a:pt x="5036551" y="4306559"/>
                </a:cubicBezTo>
                <a:cubicBezTo>
                  <a:pt x="5022331" y="4306559"/>
                  <a:pt x="5008110" y="4296969"/>
                  <a:pt x="4998629" y="4282585"/>
                </a:cubicBezTo>
                <a:lnTo>
                  <a:pt x="4998629" y="4277969"/>
                </a:lnTo>
                <a:lnTo>
                  <a:pt x="4998130" y="4277814"/>
                </a:lnTo>
                <a:lnTo>
                  <a:pt x="4998628" y="4278690"/>
                </a:lnTo>
                <a:cubicBezTo>
                  <a:pt x="4998628" y="4283436"/>
                  <a:pt x="4998628" y="4283436"/>
                  <a:pt x="4998628" y="4283436"/>
                </a:cubicBezTo>
                <a:cubicBezTo>
                  <a:pt x="4998628" y="4288180"/>
                  <a:pt x="4993906" y="4288180"/>
                  <a:pt x="4993906" y="4288180"/>
                </a:cubicBezTo>
                <a:cubicBezTo>
                  <a:pt x="4979739" y="4273945"/>
                  <a:pt x="4970296" y="4283436"/>
                  <a:pt x="4956129" y="4278690"/>
                </a:cubicBezTo>
                <a:cubicBezTo>
                  <a:pt x="4951407" y="4278690"/>
                  <a:pt x="4946684" y="4278690"/>
                  <a:pt x="4941962" y="4278690"/>
                </a:cubicBezTo>
                <a:cubicBezTo>
                  <a:pt x="4923073" y="4288180"/>
                  <a:pt x="4908907" y="4273945"/>
                  <a:pt x="4894740" y="4264455"/>
                </a:cubicBezTo>
                <a:lnTo>
                  <a:pt x="4897188" y="4261430"/>
                </a:lnTo>
                <a:lnTo>
                  <a:pt x="4894243" y="4263651"/>
                </a:lnTo>
                <a:cubicBezTo>
                  <a:pt x="4889497" y="4263651"/>
                  <a:pt x="4884752" y="4268423"/>
                  <a:pt x="4884752" y="4268423"/>
                </a:cubicBezTo>
                <a:lnTo>
                  <a:pt x="4884629" y="4268522"/>
                </a:lnTo>
                <a:lnTo>
                  <a:pt x="4884752" y="4268564"/>
                </a:lnTo>
                <a:cubicBezTo>
                  <a:pt x="4884752" y="4273286"/>
                  <a:pt x="4884752" y="4273286"/>
                  <a:pt x="4884752" y="4278008"/>
                </a:cubicBezTo>
                <a:cubicBezTo>
                  <a:pt x="4880015" y="4287453"/>
                  <a:pt x="4870539" y="4282731"/>
                  <a:pt x="4865802" y="4282731"/>
                </a:cubicBezTo>
                <a:cubicBezTo>
                  <a:pt x="4861064" y="4282731"/>
                  <a:pt x="4861064" y="4282731"/>
                  <a:pt x="4856326" y="4278008"/>
                </a:cubicBezTo>
                <a:cubicBezTo>
                  <a:pt x="4837375" y="4268564"/>
                  <a:pt x="4823162" y="4282731"/>
                  <a:pt x="4804210" y="4273286"/>
                </a:cubicBezTo>
                <a:cubicBezTo>
                  <a:pt x="4799472" y="4273286"/>
                  <a:pt x="4799472" y="4268564"/>
                  <a:pt x="4794735" y="4268564"/>
                </a:cubicBezTo>
                <a:cubicBezTo>
                  <a:pt x="4780522" y="4273286"/>
                  <a:pt x="4766308" y="4268564"/>
                  <a:pt x="4756833" y="4282731"/>
                </a:cubicBezTo>
                <a:cubicBezTo>
                  <a:pt x="4752095" y="4287453"/>
                  <a:pt x="4747357" y="4287453"/>
                  <a:pt x="4742620" y="4292175"/>
                </a:cubicBezTo>
                <a:cubicBezTo>
                  <a:pt x="4742620" y="4278008"/>
                  <a:pt x="4752095" y="4278008"/>
                  <a:pt x="4752095" y="4268564"/>
                </a:cubicBezTo>
                <a:cubicBezTo>
                  <a:pt x="4737882" y="4254397"/>
                  <a:pt x="4733143" y="4273286"/>
                  <a:pt x="4718930" y="4273286"/>
                </a:cubicBezTo>
                <a:lnTo>
                  <a:pt x="4719111" y="4270586"/>
                </a:lnTo>
                <a:lnTo>
                  <a:pt x="4718181" y="4272446"/>
                </a:lnTo>
                <a:cubicBezTo>
                  <a:pt x="4713437" y="4277192"/>
                  <a:pt x="4703946" y="4281937"/>
                  <a:pt x="4699202" y="4281937"/>
                </a:cubicBezTo>
                <a:cubicBezTo>
                  <a:pt x="4699202" y="4281937"/>
                  <a:pt x="4694456" y="4286681"/>
                  <a:pt x="4689712" y="4286681"/>
                </a:cubicBezTo>
                <a:cubicBezTo>
                  <a:pt x="4689712" y="4291427"/>
                  <a:pt x="4684967" y="4286681"/>
                  <a:pt x="4680221" y="4286681"/>
                </a:cubicBezTo>
                <a:cubicBezTo>
                  <a:pt x="4677849" y="4286681"/>
                  <a:pt x="4676664" y="4289055"/>
                  <a:pt x="4675477" y="4291427"/>
                </a:cubicBezTo>
                <a:lnTo>
                  <a:pt x="4672566" y="4294338"/>
                </a:lnTo>
                <a:lnTo>
                  <a:pt x="4675778" y="4296570"/>
                </a:lnTo>
                <a:lnTo>
                  <a:pt x="4676027" y="4296831"/>
                </a:lnTo>
                <a:lnTo>
                  <a:pt x="4676976" y="4297170"/>
                </a:lnTo>
                <a:lnTo>
                  <a:pt x="4676976" y="4297821"/>
                </a:lnTo>
                <a:lnTo>
                  <a:pt x="4679325" y="4300274"/>
                </a:lnTo>
                <a:lnTo>
                  <a:pt x="4681257" y="4299767"/>
                </a:lnTo>
                <a:lnTo>
                  <a:pt x="4685765" y="4305684"/>
                </a:lnTo>
                <a:lnTo>
                  <a:pt x="4685765" y="4305639"/>
                </a:lnTo>
                <a:cubicBezTo>
                  <a:pt x="4695355" y="4296083"/>
                  <a:pt x="4695355" y="4310416"/>
                  <a:pt x="4700150" y="4319971"/>
                </a:cubicBezTo>
                <a:cubicBezTo>
                  <a:pt x="4700150" y="4319971"/>
                  <a:pt x="4700150" y="4324749"/>
                  <a:pt x="4700150" y="4324749"/>
                </a:cubicBezTo>
                <a:cubicBezTo>
                  <a:pt x="4704944" y="4334304"/>
                  <a:pt x="4704944" y="4339081"/>
                  <a:pt x="4704944" y="4348637"/>
                </a:cubicBezTo>
                <a:cubicBezTo>
                  <a:pt x="4704944" y="4362968"/>
                  <a:pt x="4695355" y="4367747"/>
                  <a:pt x="4690560" y="4372524"/>
                </a:cubicBezTo>
                <a:cubicBezTo>
                  <a:pt x="4676175" y="4382079"/>
                  <a:pt x="4666586" y="4362968"/>
                  <a:pt x="4656996" y="4348637"/>
                </a:cubicBezTo>
                <a:cubicBezTo>
                  <a:pt x="4652201" y="4348637"/>
                  <a:pt x="4652201" y="4343860"/>
                  <a:pt x="4647406" y="4343860"/>
                </a:cubicBezTo>
                <a:cubicBezTo>
                  <a:pt x="4633022" y="4343860"/>
                  <a:pt x="4628227" y="4329527"/>
                  <a:pt x="4628227" y="4310416"/>
                </a:cubicBezTo>
                <a:cubicBezTo>
                  <a:pt x="4630624" y="4300861"/>
                  <a:pt x="4629426" y="4294889"/>
                  <a:pt x="4626428" y="4291904"/>
                </a:cubicBezTo>
                <a:lnTo>
                  <a:pt x="4614883" y="4291355"/>
                </a:lnTo>
                <a:lnTo>
                  <a:pt x="4615042" y="4291510"/>
                </a:lnTo>
                <a:cubicBezTo>
                  <a:pt x="4610214" y="4296172"/>
                  <a:pt x="4605385" y="4300833"/>
                  <a:pt x="4605385" y="4310156"/>
                </a:cubicBezTo>
                <a:cubicBezTo>
                  <a:pt x="4595729" y="4310156"/>
                  <a:pt x="4590901" y="4310156"/>
                  <a:pt x="4586072" y="4300833"/>
                </a:cubicBezTo>
                <a:cubicBezTo>
                  <a:pt x="4581245" y="4293841"/>
                  <a:pt x="4576416" y="4293841"/>
                  <a:pt x="4571589" y="4295589"/>
                </a:cubicBezTo>
                <a:lnTo>
                  <a:pt x="4560048" y="4299767"/>
                </a:lnTo>
                <a:lnTo>
                  <a:pt x="4558246" y="4301499"/>
                </a:lnTo>
                <a:lnTo>
                  <a:pt x="4555816" y="4302127"/>
                </a:lnTo>
                <a:lnTo>
                  <a:pt x="4552360" y="4316020"/>
                </a:lnTo>
                <a:cubicBezTo>
                  <a:pt x="4542870" y="4335097"/>
                  <a:pt x="4528635" y="4344635"/>
                  <a:pt x="4523890" y="4363711"/>
                </a:cubicBezTo>
                <a:cubicBezTo>
                  <a:pt x="4523890" y="4368481"/>
                  <a:pt x="4523890" y="4378019"/>
                  <a:pt x="4523890" y="4382787"/>
                </a:cubicBezTo>
                <a:lnTo>
                  <a:pt x="4528075" y="4390891"/>
                </a:lnTo>
                <a:lnTo>
                  <a:pt x="4525138" y="4382079"/>
                </a:lnTo>
                <a:cubicBezTo>
                  <a:pt x="4529932" y="4382079"/>
                  <a:pt x="4529932" y="4382079"/>
                  <a:pt x="4529932" y="4382079"/>
                </a:cubicBezTo>
                <a:cubicBezTo>
                  <a:pt x="4529932" y="4401258"/>
                  <a:pt x="4549112" y="4386873"/>
                  <a:pt x="4549112" y="4406053"/>
                </a:cubicBezTo>
                <a:lnTo>
                  <a:pt x="4543866" y="4403430"/>
                </a:lnTo>
                <a:lnTo>
                  <a:pt x="4547616" y="4406633"/>
                </a:lnTo>
                <a:lnTo>
                  <a:pt x="4548002" y="4407411"/>
                </a:lnTo>
                <a:lnTo>
                  <a:pt x="4547947" y="4406803"/>
                </a:lnTo>
                <a:cubicBezTo>
                  <a:pt x="4567259" y="4402057"/>
                  <a:pt x="4581743" y="4411547"/>
                  <a:pt x="4601056" y="4430527"/>
                </a:cubicBezTo>
                <a:cubicBezTo>
                  <a:pt x="4591400" y="4440017"/>
                  <a:pt x="4586572" y="4435272"/>
                  <a:pt x="4576916" y="4435272"/>
                </a:cubicBezTo>
                <a:cubicBezTo>
                  <a:pt x="4572087" y="4430527"/>
                  <a:pt x="4567259" y="4425782"/>
                  <a:pt x="4562430" y="4421038"/>
                </a:cubicBezTo>
                <a:cubicBezTo>
                  <a:pt x="4557603" y="4425782"/>
                  <a:pt x="4547947" y="4425782"/>
                  <a:pt x="4543118" y="4425782"/>
                </a:cubicBezTo>
                <a:lnTo>
                  <a:pt x="4543765" y="4425147"/>
                </a:lnTo>
                <a:lnTo>
                  <a:pt x="4542870" y="4425709"/>
                </a:lnTo>
                <a:cubicBezTo>
                  <a:pt x="4533381" y="4430478"/>
                  <a:pt x="4523890" y="4440016"/>
                  <a:pt x="4514400" y="4440016"/>
                </a:cubicBezTo>
                <a:cubicBezTo>
                  <a:pt x="4514400" y="4430478"/>
                  <a:pt x="4504911" y="4425709"/>
                  <a:pt x="4500165" y="4416171"/>
                </a:cubicBezTo>
                <a:cubicBezTo>
                  <a:pt x="4490676" y="4401863"/>
                  <a:pt x="4481186" y="4406633"/>
                  <a:pt x="4471696" y="4401863"/>
                </a:cubicBezTo>
                <a:cubicBezTo>
                  <a:pt x="4462207" y="4401863"/>
                  <a:pt x="4452717" y="4411401"/>
                  <a:pt x="4443226" y="4397095"/>
                </a:cubicBezTo>
                <a:lnTo>
                  <a:pt x="4444213" y="4396020"/>
                </a:lnTo>
                <a:lnTo>
                  <a:pt x="4443267" y="4395919"/>
                </a:lnTo>
                <a:cubicBezTo>
                  <a:pt x="4433808" y="4400629"/>
                  <a:pt x="4424348" y="4410047"/>
                  <a:pt x="4414889" y="4395919"/>
                </a:cubicBezTo>
                <a:lnTo>
                  <a:pt x="4414530" y="4394767"/>
                </a:lnTo>
                <a:lnTo>
                  <a:pt x="4414530" y="4396063"/>
                </a:lnTo>
                <a:cubicBezTo>
                  <a:pt x="4405085" y="4391401"/>
                  <a:pt x="4400363" y="4386740"/>
                  <a:pt x="4395642" y="4368093"/>
                </a:cubicBezTo>
                <a:cubicBezTo>
                  <a:pt x="4390920" y="4344784"/>
                  <a:pt x="4376753" y="4354109"/>
                  <a:pt x="4367308" y="4354109"/>
                </a:cubicBezTo>
                <a:lnTo>
                  <a:pt x="4368653" y="4353046"/>
                </a:lnTo>
                <a:lnTo>
                  <a:pt x="4367594" y="4353537"/>
                </a:lnTo>
                <a:cubicBezTo>
                  <a:pt x="4362863" y="4362956"/>
                  <a:pt x="4348675" y="4367665"/>
                  <a:pt x="4348675" y="4386501"/>
                </a:cubicBezTo>
                <a:lnTo>
                  <a:pt x="4347994" y="4386576"/>
                </a:lnTo>
                <a:lnTo>
                  <a:pt x="4348632" y="4386800"/>
                </a:lnTo>
                <a:cubicBezTo>
                  <a:pt x="4348632" y="4391522"/>
                  <a:pt x="4348632" y="4391522"/>
                  <a:pt x="4348632" y="4391522"/>
                </a:cubicBezTo>
                <a:lnTo>
                  <a:pt x="4348813" y="4392067"/>
                </a:lnTo>
                <a:lnTo>
                  <a:pt x="4353461" y="4392067"/>
                </a:lnTo>
                <a:lnTo>
                  <a:pt x="4354437" y="4393690"/>
                </a:lnTo>
                <a:lnTo>
                  <a:pt x="4358667" y="4404521"/>
                </a:lnTo>
                <a:lnTo>
                  <a:pt x="4365913" y="4412752"/>
                </a:lnTo>
                <a:lnTo>
                  <a:pt x="4367722" y="4415757"/>
                </a:lnTo>
                <a:lnTo>
                  <a:pt x="4368204" y="4417841"/>
                </a:lnTo>
                <a:lnTo>
                  <a:pt x="4368204" y="4415972"/>
                </a:lnTo>
                <a:lnTo>
                  <a:pt x="4367573" y="4414638"/>
                </a:lnTo>
                <a:lnTo>
                  <a:pt x="4365913" y="4412752"/>
                </a:lnTo>
                <a:lnTo>
                  <a:pt x="4354437" y="4393690"/>
                </a:lnTo>
                <a:lnTo>
                  <a:pt x="4353322" y="4390834"/>
                </a:lnTo>
                <a:cubicBezTo>
                  <a:pt x="4362824" y="4386073"/>
                  <a:pt x="4372324" y="4405117"/>
                  <a:pt x="4381826" y="4409877"/>
                </a:cubicBezTo>
                <a:cubicBezTo>
                  <a:pt x="4391326" y="4419399"/>
                  <a:pt x="4405577" y="4419399"/>
                  <a:pt x="4415079" y="4428921"/>
                </a:cubicBezTo>
                <a:lnTo>
                  <a:pt x="4416794" y="4431274"/>
                </a:lnTo>
                <a:lnTo>
                  <a:pt x="4437037" y="4447708"/>
                </a:lnTo>
                <a:cubicBezTo>
                  <a:pt x="4443512" y="4455958"/>
                  <a:pt x="4448221" y="4467745"/>
                  <a:pt x="4448221" y="4486605"/>
                </a:cubicBezTo>
                <a:cubicBezTo>
                  <a:pt x="4448221" y="4496036"/>
                  <a:pt x="4452931" y="4505466"/>
                  <a:pt x="4457640" y="4510180"/>
                </a:cubicBezTo>
                <a:cubicBezTo>
                  <a:pt x="4462349" y="4512537"/>
                  <a:pt x="4467058" y="4518432"/>
                  <a:pt x="4471179" y="4525504"/>
                </a:cubicBezTo>
                <a:lnTo>
                  <a:pt x="4481044" y="4547580"/>
                </a:lnTo>
                <a:lnTo>
                  <a:pt x="4481522" y="4547900"/>
                </a:lnTo>
                <a:lnTo>
                  <a:pt x="4500665" y="4547900"/>
                </a:lnTo>
                <a:lnTo>
                  <a:pt x="4501530" y="4547434"/>
                </a:lnTo>
                <a:lnTo>
                  <a:pt x="4508469" y="4538577"/>
                </a:lnTo>
                <a:lnTo>
                  <a:pt x="4519077" y="4543208"/>
                </a:lnTo>
                <a:lnTo>
                  <a:pt x="4519589" y="4543182"/>
                </a:lnTo>
                <a:cubicBezTo>
                  <a:pt x="4524340" y="4547943"/>
                  <a:pt x="4519589" y="4557463"/>
                  <a:pt x="4524340" y="4557463"/>
                </a:cubicBezTo>
                <a:lnTo>
                  <a:pt x="4526575" y="4558670"/>
                </a:lnTo>
                <a:lnTo>
                  <a:pt x="4532443" y="4559138"/>
                </a:lnTo>
                <a:lnTo>
                  <a:pt x="4540071" y="4562052"/>
                </a:lnTo>
                <a:lnTo>
                  <a:pt x="4543342" y="4562224"/>
                </a:lnTo>
                <a:cubicBezTo>
                  <a:pt x="4557593" y="4566985"/>
                  <a:pt x="4562344" y="4581267"/>
                  <a:pt x="4567093" y="4600311"/>
                </a:cubicBezTo>
                <a:cubicBezTo>
                  <a:pt x="4562344" y="4605072"/>
                  <a:pt x="4562344" y="4605072"/>
                  <a:pt x="4562344" y="4600311"/>
                </a:cubicBezTo>
                <a:cubicBezTo>
                  <a:pt x="4552842" y="4600311"/>
                  <a:pt x="4548091" y="4595550"/>
                  <a:pt x="4543342" y="4605072"/>
                </a:cubicBezTo>
                <a:lnTo>
                  <a:pt x="4534820" y="4605072"/>
                </a:lnTo>
                <a:lnTo>
                  <a:pt x="4534820" y="4605404"/>
                </a:lnTo>
                <a:cubicBezTo>
                  <a:pt x="4534820" y="4610181"/>
                  <a:pt x="4534820" y="4610181"/>
                  <a:pt x="4530057" y="4610181"/>
                </a:cubicBezTo>
                <a:lnTo>
                  <a:pt x="4528643" y="4610485"/>
                </a:lnTo>
                <a:lnTo>
                  <a:pt x="4521830" y="4625018"/>
                </a:lnTo>
                <a:lnTo>
                  <a:pt x="4523777" y="4640802"/>
                </a:lnTo>
                <a:lnTo>
                  <a:pt x="4525292" y="4648402"/>
                </a:lnTo>
                <a:cubicBezTo>
                  <a:pt x="4525292" y="4653179"/>
                  <a:pt x="4525292" y="4659150"/>
                  <a:pt x="4526484" y="4663928"/>
                </a:cubicBezTo>
                <a:lnTo>
                  <a:pt x="4534735" y="4672202"/>
                </a:lnTo>
                <a:lnTo>
                  <a:pt x="4534272" y="4671223"/>
                </a:lnTo>
                <a:cubicBezTo>
                  <a:pt x="4543690" y="4671223"/>
                  <a:pt x="4548400" y="4671223"/>
                  <a:pt x="4548400" y="4685390"/>
                </a:cubicBezTo>
                <a:cubicBezTo>
                  <a:pt x="4553109" y="4699555"/>
                  <a:pt x="4543690" y="4704279"/>
                  <a:pt x="4534272" y="4713722"/>
                </a:cubicBezTo>
                <a:cubicBezTo>
                  <a:pt x="4529562" y="4699555"/>
                  <a:pt x="4515435" y="4709000"/>
                  <a:pt x="4510725" y="4694834"/>
                </a:cubicBezTo>
                <a:cubicBezTo>
                  <a:pt x="4508371" y="4683028"/>
                  <a:pt x="4504839" y="4678306"/>
                  <a:pt x="4500719" y="4675355"/>
                </a:cubicBezTo>
                <a:lnTo>
                  <a:pt x="4491297" y="4669193"/>
                </a:lnTo>
                <a:lnTo>
                  <a:pt x="4487179" y="4667512"/>
                </a:lnTo>
                <a:lnTo>
                  <a:pt x="4487641" y="4667010"/>
                </a:lnTo>
                <a:lnTo>
                  <a:pt x="4486513" y="4667010"/>
                </a:lnTo>
                <a:lnTo>
                  <a:pt x="4463204" y="4667010"/>
                </a:lnTo>
                <a:lnTo>
                  <a:pt x="4463204" y="4667771"/>
                </a:lnTo>
                <a:lnTo>
                  <a:pt x="4463204" y="4671368"/>
                </a:lnTo>
                <a:cubicBezTo>
                  <a:pt x="4463204" y="4676163"/>
                  <a:pt x="4463204" y="4676163"/>
                  <a:pt x="4463204" y="4676163"/>
                </a:cubicBezTo>
                <a:cubicBezTo>
                  <a:pt x="4458409" y="4685752"/>
                  <a:pt x="4448819" y="4680957"/>
                  <a:pt x="4439229" y="4676163"/>
                </a:cubicBezTo>
                <a:lnTo>
                  <a:pt x="4439229" y="4676762"/>
                </a:lnTo>
                <a:cubicBezTo>
                  <a:pt x="4439229" y="4681757"/>
                  <a:pt x="4434568" y="4686750"/>
                  <a:pt x="4429906" y="4691745"/>
                </a:cubicBezTo>
                <a:cubicBezTo>
                  <a:pt x="4425245" y="4686750"/>
                  <a:pt x="4415921" y="4686750"/>
                  <a:pt x="4411259" y="4681757"/>
                </a:cubicBezTo>
                <a:lnTo>
                  <a:pt x="4413479" y="4679378"/>
                </a:lnTo>
                <a:lnTo>
                  <a:pt x="4410210" y="4681015"/>
                </a:lnTo>
                <a:cubicBezTo>
                  <a:pt x="4410210" y="4681015"/>
                  <a:pt x="4405478" y="4681015"/>
                  <a:pt x="4405478" y="4681015"/>
                </a:cubicBezTo>
                <a:lnTo>
                  <a:pt x="4403199" y="4682156"/>
                </a:lnTo>
                <a:lnTo>
                  <a:pt x="4405420" y="4682156"/>
                </a:lnTo>
                <a:cubicBezTo>
                  <a:pt x="4400657" y="4691745"/>
                  <a:pt x="4391127" y="4686950"/>
                  <a:pt x="4381599" y="4691745"/>
                </a:cubicBezTo>
                <a:cubicBezTo>
                  <a:pt x="4381599" y="4686950"/>
                  <a:pt x="4381599" y="4686950"/>
                  <a:pt x="4376835" y="4682156"/>
                </a:cubicBezTo>
                <a:cubicBezTo>
                  <a:pt x="4372071" y="4672566"/>
                  <a:pt x="4367307" y="4667771"/>
                  <a:pt x="4372071" y="4658181"/>
                </a:cubicBezTo>
                <a:cubicBezTo>
                  <a:pt x="4376835" y="4643797"/>
                  <a:pt x="4381599" y="4639002"/>
                  <a:pt x="4391127" y="4643797"/>
                </a:cubicBezTo>
                <a:cubicBezTo>
                  <a:pt x="4395892" y="4648592"/>
                  <a:pt x="4405420" y="4648592"/>
                  <a:pt x="4410185" y="4639002"/>
                </a:cubicBezTo>
                <a:cubicBezTo>
                  <a:pt x="4414948" y="4629412"/>
                  <a:pt x="4414948" y="4619823"/>
                  <a:pt x="4410185" y="4610233"/>
                </a:cubicBezTo>
                <a:lnTo>
                  <a:pt x="4405832" y="4601471"/>
                </a:lnTo>
                <a:lnTo>
                  <a:pt x="4401478" y="4601471"/>
                </a:lnTo>
                <a:lnTo>
                  <a:pt x="4398325" y="4601603"/>
                </a:lnTo>
                <a:lnTo>
                  <a:pt x="4372208" y="4608336"/>
                </a:lnTo>
                <a:cubicBezTo>
                  <a:pt x="4362125" y="4612083"/>
                  <a:pt x="4351450" y="4615828"/>
                  <a:pt x="4339587" y="4615828"/>
                </a:cubicBezTo>
                <a:cubicBezTo>
                  <a:pt x="4339587" y="4615828"/>
                  <a:pt x="4334843" y="4615828"/>
                  <a:pt x="4334843" y="4615828"/>
                </a:cubicBezTo>
                <a:cubicBezTo>
                  <a:pt x="4330098" y="4610833"/>
                  <a:pt x="4325352" y="4615828"/>
                  <a:pt x="4325352" y="4605839"/>
                </a:cubicBezTo>
                <a:lnTo>
                  <a:pt x="4325352" y="4605125"/>
                </a:lnTo>
                <a:cubicBezTo>
                  <a:pt x="4325352" y="4609834"/>
                  <a:pt x="4320691" y="4609834"/>
                  <a:pt x="4320691" y="4605125"/>
                </a:cubicBezTo>
                <a:cubicBezTo>
                  <a:pt x="4320691" y="4605125"/>
                  <a:pt x="4316029" y="4605125"/>
                  <a:pt x="4316029" y="4605125"/>
                </a:cubicBezTo>
                <a:cubicBezTo>
                  <a:pt x="4302044" y="4609834"/>
                  <a:pt x="4288060" y="4590997"/>
                  <a:pt x="4269412" y="4595706"/>
                </a:cubicBezTo>
                <a:cubicBezTo>
                  <a:pt x="4269412" y="4590997"/>
                  <a:pt x="4269412" y="4586288"/>
                  <a:pt x="4269412" y="4581578"/>
                </a:cubicBezTo>
                <a:cubicBezTo>
                  <a:pt x="4274074" y="4572160"/>
                  <a:pt x="4269412" y="4562741"/>
                  <a:pt x="4269412" y="4553323"/>
                </a:cubicBezTo>
                <a:lnTo>
                  <a:pt x="4269412" y="4545572"/>
                </a:lnTo>
                <a:lnTo>
                  <a:pt x="4268842" y="4543905"/>
                </a:lnTo>
                <a:cubicBezTo>
                  <a:pt x="4264085" y="4539160"/>
                  <a:pt x="4264085" y="4534415"/>
                  <a:pt x="4259328" y="4534415"/>
                </a:cubicBezTo>
                <a:lnTo>
                  <a:pt x="4259001" y="4533762"/>
                </a:lnTo>
                <a:lnTo>
                  <a:pt x="4244596" y="4538968"/>
                </a:lnTo>
                <a:cubicBezTo>
                  <a:pt x="4239258" y="4540755"/>
                  <a:pt x="4233327" y="4540755"/>
                  <a:pt x="4226210" y="4533608"/>
                </a:cubicBezTo>
                <a:cubicBezTo>
                  <a:pt x="4221465" y="4528845"/>
                  <a:pt x="4211975" y="4543138"/>
                  <a:pt x="4202485" y="4538373"/>
                </a:cubicBezTo>
                <a:cubicBezTo>
                  <a:pt x="4188250" y="4524080"/>
                  <a:pt x="4174015" y="4524080"/>
                  <a:pt x="4159780" y="4519317"/>
                </a:cubicBezTo>
                <a:cubicBezTo>
                  <a:pt x="4155036" y="4514552"/>
                  <a:pt x="4150291" y="4519317"/>
                  <a:pt x="4145545" y="4514552"/>
                </a:cubicBezTo>
                <a:lnTo>
                  <a:pt x="4145826" y="4514327"/>
                </a:lnTo>
                <a:lnTo>
                  <a:pt x="4144975" y="4514537"/>
                </a:lnTo>
                <a:cubicBezTo>
                  <a:pt x="4140218" y="4519233"/>
                  <a:pt x="4140218" y="4519233"/>
                  <a:pt x="4135461" y="4523927"/>
                </a:cubicBezTo>
                <a:cubicBezTo>
                  <a:pt x="4125948" y="4523927"/>
                  <a:pt x="4111677" y="4519233"/>
                  <a:pt x="4102164" y="4505148"/>
                </a:cubicBezTo>
                <a:cubicBezTo>
                  <a:pt x="4097407" y="4500452"/>
                  <a:pt x="4092650" y="4500452"/>
                  <a:pt x="4083137" y="4500452"/>
                </a:cubicBezTo>
                <a:lnTo>
                  <a:pt x="4082324" y="4500051"/>
                </a:lnTo>
                <a:lnTo>
                  <a:pt x="4082887" y="4500618"/>
                </a:lnTo>
                <a:cubicBezTo>
                  <a:pt x="4087608" y="4500618"/>
                  <a:pt x="4087608" y="4505375"/>
                  <a:pt x="4082887" y="4505375"/>
                </a:cubicBezTo>
                <a:cubicBezTo>
                  <a:pt x="4078165" y="4510131"/>
                  <a:pt x="4073442" y="4519645"/>
                  <a:pt x="4068720" y="4529158"/>
                </a:cubicBezTo>
                <a:cubicBezTo>
                  <a:pt x="4063998" y="4533915"/>
                  <a:pt x="4054553" y="4533915"/>
                  <a:pt x="4054553" y="4519645"/>
                </a:cubicBezTo>
                <a:cubicBezTo>
                  <a:pt x="4052192" y="4514888"/>
                  <a:pt x="4051011" y="4510131"/>
                  <a:pt x="4049241" y="4506563"/>
                </a:cubicBezTo>
                <a:lnTo>
                  <a:pt x="4041256" y="4501201"/>
                </a:lnTo>
                <a:lnTo>
                  <a:pt x="4032002" y="4514603"/>
                </a:lnTo>
                <a:cubicBezTo>
                  <a:pt x="4032002" y="4519264"/>
                  <a:pt x="4032002" y="4519264"/>
                  <a:pt x="4032002" y="4523926"/>
                </a:cubicBezTo>
                <a:cubicBezTo>
                  <a:pt x="4027174" y="4519264"/>
                  <a:pt x="4022346" y="4519264"/>
                  <a:pt x="4022346" y="4519264"/>
                </a:cubicBezTo>
                <a:cubicBezTo>
                  <a:pt x="4017518" y="4514603"/>
                  <a:pt x="4017518" y="4509941"/>
                  <a:pt x="4012689" y="4505280"/>
                </a:cubicBezTo>
                <a:cubicBezTo>
                  <a:pt x="4003033" y="4500617"/>
                  <a:pt x="3988549" y="4509941"/>
                  <a:pt x="3983720" y="4486633"/>
                </a:cubicBezTo>
                <a:cubicBezTo>
                  <a:pt x="3983720" y="4486633"/>
                  <a:pt x="3983720" y="4481971"/>
                  <a:pt x="3983720" y="4481971"/>
                </a:cubicBezTo>
                <a:lnTo>
                  <a:pt x="3984582" y="4480722"/>
                </a:lnTo>
                <a:lnTo>
                  <a:pt x="3983633" y="4481686"/>
                </a:lnTo>
                <a:lnTo>
                  <a:pt x="3982961" y="4482027"/>
                </a:lnTo>
                <a:lnTo>
                  <a:pt x="3978241" y="4496356"/>
                </a:lnTo>
                <a:cubicBezTo>
                  <a:pt x="3973502" y="4496356"/>
                  <a:pt x="3968765" y="4496356"/>
                  <a:pt x="3964027" y="4501151"/>
                </a:cubicBezTo>
                <a:cubicBezTo>
                  <a:pt x="3959289" y="4505946"/>
                  <a:pt x="3954552" y="4501151"/>
                  <a:pt x="3949814" y="4496356"/>
                </a:cubicBezTo>
                <a:cubicBezTo>
                  <a:pt x="3937969" y="4486766"/>
                  <a:pt x="3926125" y="4483171"/>
                  <a:pt x="3914280" y="4481372"/>
                </a:cubicBezTo>
                <a:lnTo>
                  <a:pt x="3879637" y="4477282"/>
                </a:lnTo>
                <a:lnTo>
                  <a:pt x="3871956" y="4485700"/>
                </a:lnTo>
                <a:cubicBezTo>
                  <a:pt x="3863485" y="4489463"/>
                  <a:pt x="3853676" y="4480608"/>
                  <a:pt x="3846543" y="4477067"/>
                </a:cubicBezTo>
                <a:cubicBezTo>
                  <a:pt x="3841789" y="4472345"/>
                  <a:pt x="3832277" y="4462900"/>
                  <a:pt x="3827521" y="4467623"/>
                </a:cubicBezTo>
                <a:cubicBezTo>
                  <a:pt x="3803745" y="4467623"/>
                  <a:pt x="3784723" y="4453456"/>
                  <a:pt x="3765700" y="4462900"/>
                </a:cubicBezTo>
                <a:cubicBezTo>
                  <a:pt x="3756190" y="4462900"/>
                  <a:pt x="3751434" y="4453456"/>
                  <a:pt x="3741924" y="4448735"/>
                </a:cubicBezTo>
                <a:cubicBezTo>
                  <a:pt x="3737168" y="4444011"/>
                  <a:pt x="3732412" y="4444011"/>
                  <a:pt x="3722902" y="4444011"/>
                </a:cubicBezTo>
                <a:cubicBezTo>
                  <a:pt x="3718146" y="4444011"/>
                  <a:pt x="3708635" y="4444011"/>
                  <a:pt x="3703880" y="4444011"/>
                </a:cubicBezTo>
                <a:cubicBezTo>
                  <a:pt x="3689613" y="4439290"/>
                  <a:pt x="3675347" y="4444011"/>
                  <a:pt x="3661081" y="4444011"/>
                </a:cubicBezTo>
                <a:cubicBezTo>
                  <a:pt x="3656325" y="4439290"/>
                  <a:pt x="3651569" y="4439290"/>
                  <a:pt x="3651569" y="4444011"/>
                </a:cubicBezTo>
                <a:cubicBezTo>
                  <a:pt x="3632548" y="4448735"/>
                  <a:pt x="3618282" y="4462900"/>
                  <a:pt x="3604015" y="4439290"/>
                </a:cubicBezTo>
                <a:cubicBezTo>
                  <a:pt x="3584994" y="4439290"/>
                  <a:pt x="3575482" y="4429845"/>
                  <a:pt x="3561216" y="4425123"/>
                </a:cubicBezTo>
                <a:cubicBezTo>
                  <a:pt x="3556460" y="4425123"/>
                  <a:pt x="3556460" y="4425123"/>
                  <a:pt x="3551706" y="4425123"/>
                </a:cubicBezTo>
                <a:cubicBezTo>
                  <a:pt x="3551706" y="4425123"/>
                  <a:pt x="3546950" y="4425123"/>
                  <a:pt x="3546950" y="4420401"/>
                </a:cubicBezTo>
                <a:lnTo>
                  <a:pt x="3547037" y="4419626"/>
                </a:lnTo>
                <a:lnTo>
                  <a:pt x="3546736" y="4420037"/>
                </a:lnTo>
                <a:cubicBezTo>
                  <a:pt x="3537291" y="4420037"/>
                  <a:pt x="3537291" y="4415337"/>
                  <a:pt x="3537291" y="4401234"/>
                </a:cubicBezTo>
                <a:cubicBezTo>
                  <a:pt x="3539652" y="4396534"/>
                  <a:pt x="3539652" y="4391832"/>
                  <a:pt x="3537881" y="4389482"/>
                </a:cubicBezTo>
                <a:lnTo>
                  <a:pt x="3529156" y="4391526"/>
                </a:lnTo>
                <a:lnTo>
                  <a:pt x="3534204" y="4396462"/>
                </a:lnTo>
                <a:cubicBezTo>
                  <a:pt x="3529301" y="4415641"/>
                  <a:pt x="3524396" y="4425231"/>
                  <a:pt x="3514589" y="4425231"/>
                </a:cubicBezTo>
                <a:cubicBezTo>
                  <a:pt x="3509685" y="4425231"/>
                  <a:pt x="3504780" y="4425231"/>
                  <a:pt x="3499877" y="4430026"/>
                </a:cubicBezTo>
                <a:cubicBezTo>
                  <a:pt x="3499877" y="4430026"/>
                  <a:pt x="3494973" y="4430026"/>
                  <a:pt x="3494973" y="4430026"/>
                </a:cubicBezTo>
                <a:cubicBezTo>
                  <a:pt x="3490070" y="4425231"/>
                  <a:pt x="3485165" y="4420436"/>
                  <a:pt x="3480261" y="4415641"/>
                </a:cubicBezTo>
                <a:cubicBezTo>
                  <a:pt x="3485165" y="4406052"/>
                  <a:pt x="3492521" y="4402456"/>
                  <a:pt x="3499877" y="4398859"/>
                </a:cubicBezTo>
                <a:lnTo>
                  <a:pt x="3518716" y="4382742"/>
                </a:lnTo>
                <a:lnTo>
                  <a:pt x="3518402" y="4382431"/>
                </a:lnTo>
                <a:cubicBezTo>
                  <a:pt x="3516041" y="4380080"/>
                  <a:pt x="3512500" y="4381256"/>
                  <a:pt x="3509549" y="4381256"/>
                </a:cubicBezTo>
                <a:lnTo>
                  <a:pt x="3509386" y="4381005"/>
                </a:lnTo>
                <a:lnTo>
                  <a:pt x="3505584" y="4380830"/>
                </a:lnTo>
                <a:cubicBezTo>
                  <a:pt x="3501738" y="4379082"/>
                  <a:pt x="3498442" y="4376751"/>
                  <a:pt x="3496244" y="4376751"/>
                </a:cubicBezTo>
                <a:lnTo>
                  <a:pt x="3496244" y="4377719"/>
                </a:lnTo>
                <a:cubicBezTo>
                  <a:pt x="3486436" y="4372996"/>
                  <a:pt x="3481532" y="4372996"/>
                  <a:pt x="3476629" y="4382441"/>
                </a:cubicBezTo>
                <a:cubicBezTo>
                  <a:pt x="3471725" y="4394247"/>
                  <a:pt x="3465595" y="4397788"/>
                  <a:pt x="3459466" y="4397198"/>
                </a:cubicBezTo>
                <a:lnTo>
                  <a:pt x="3443434" y="4387825"/>
                </a:lnTo>
                <a:lnTo>
                  <a:pt x="3441028" y="4392567"/>
                </a:lnTo>
                <a:lnTo>
                  <a:pt x="3441020" y="4392566"/>
                </a:lnTo>
                <a:lnTo>
                  <a:pt x="3439804" y="4398726"/>
                </a:lnTo>
                <a:cubicBezTo>
                  <a:pt x="3438306" y="4399393"/>
                  <a:pt x="3436308" y="4396729"/>
                  <a:pt x="3434310" y="4391401"/>
                </a:cubicBezTo>
                <a:lnTo>
                  <a:pt x="3434351" y="4391374"/>
                </a:lnTo>
                <a:lnTo>
                  <a:pt x="3427423" y="4390236"/>
                </a:lnTo>
                <a:cubicBezTo>
                  <a:pt x="3425057" y="4389071"/>
                  <a:pt x="3422691" y="4386740"/>
                  <a:pt x="3420326" y="4382079"/>
                </a:cubicBezTo>
                <a:lnTo>
                  <a:pt x="3420326" y="4382876"/>
                </a:lnTo>
                <a:cubicBezTo>
                  <a:pt x="3410558" y="4387671"/>
                  <a:pt x="3400791" y="4382876"/>
                  <a:pt x="3395907" y="4397261"/>
                </a:cubicBezTo>
                <a:lnTo>
                  <a:pt x="3391694" y="4401398"/>
                </a:lnTo>
                <a:lnTo>
                  <a:pt x="3391856" y="4402057"/>
                </a:lnTo>
                <a:cubicBezTo>
                  <a:pt x="3387111" y="4402057"/>
                  <a:pt x="3382367" y="4402057"/>
                  <a:pt x="3377621" y="4402057"/>
                </a:cubicBezTo>
                <a:lnTo>
                  <a:pt x="3375424" y="4398189"/>
                </a:lnTo>
                <a:lnTo>
                  <a:pt x="3376373" y="4402056"/>
                </a:lnTo>
                <a:cubicBezTo>
                  <a:pt x="3371609" y="4402056"/>
                  <a:pt x="3371609" y="4402056"/>
                  <a:pt x="3366845" y="4397204"/>
                </a:cubicBezTo>
                <a:cubicBezTo>
                  <a:pt x="3362081" y="4397204"/>
                  <a:pt x="3362081" y="4397204"/>
                  <a:pt x="3357317" y="4392353"/>
                </a:cubicBezTo>
                <a:cubicBezTo>
                  <a:pt x="3343024" y="4382649"/>
                  <a:pt x="3323968" y="4387500"/>
                  <a:pt x="3309675" y="4363240"/>
                </a:cubicBezTo>
                <a:cubicBezTo>
                  <a:pt x="3304912" y="4353537"/>
                  <a:pt x="3295383" y="4343833"/>
                  <a:pt x="3281091" y="4353537"/>
                </a:cubicBezTo>
                <a:cubicBezTo>
                  <a:pt x="3276327" y="4358389"/>
                  <a:pt x="3276327" y="4348685"/>
                  <a:pt x="3271563" y="4348685"/>
                </a:cubicBezTo>
                <a:cubicBezTo>
                  <a:pt x="3266799" y="4343833"/>
                  <a:pt x="3262034" y="4348685"/>
                  <a:pt x="3257271" y="4353537"/>
                </a:cubicBezTo>
                <a:lnTo>
                  <a:pt x="3253260" y="4353537"/>
                </a:lnTo>
                <a:lnTo>
                  <a:pt x="3253065" y="4353926"/>
                </a:lnTo>
                <a:cubicBezTo>
                  <a:pt x="3253065" y="4353926"/>
                  <a:pt x="3243635" y="4363371"/>
                  <a:pt x="3243635" y="4353926"/>
                </a:cubicBezTo>
                <a:cubicBezTo>
                  <a:pt x="3229491" y="4339761"/>
                  <a:pt x="3224775" y="4353926"/>
                  <a:pt x="3215345" y="4363371"/>
                </a:cubicBezTo>
                <a:cubicBezTo>
                  <a:pt x="3210631" y="4368093"/>
                  <a:pt x="3201201" y="4368093"/>
                  <a:pt x="3196485" y="4368093"/>
                </a:cubicBezTo>
                <a:cubicBezTo>
                  <a:pt x="3196485" y="4368093"/>
                  <a:pt x="3196485" y="4363371"/>
                  <a:pt x="3196485" y="4363371"/>
                </a:cubicBezTo>
                <a:cubicBezTo>
                  <a:pt x="3187056" y="4344482"/>
                  <a:pt x="3177626" y="4335037"/>
                  <a:pt x="3163482" y="4339761"/>
                </a:cubicBezTo>
                <a:cubicBezTo>
                  <a:pt x="3144622" y="4344482"/>
                  <a:pt x="3130476" y="4339761"/>
                  <a:pt x="3116332" y="4335037"/>
                </a:cubicBezTo>
                <a:cubicBezTo>
                  <a:pt x="3092757" y="4330316"/>
                  <a:pt x="3069183" y="4316149"/>
                  <a:pt x="3045608" y="4330316"/>
                </a:cubicBezTo>
                <a:cubicBezTo>
                  <a:pt x="3040893" y="4335037"/>
                  <a:pt x="3036178" y="4330316"/>
                  <a:pt x="3026748" y="4330316"/>
                </a:cubicBezTo>
                <a:lnTo>
                  <a:pt x="3026748" y="4329469"/>
                </a:lnTo>
                <a:cubicBezTo>
                  <a:pt x="3024085" y="4329469"/>
                  <a:pt x="3021421" y="4330634"/>
                  <a:pt x="3018756" y="4330634"/>
                </a:cubicBezTo>
                <a:lnTo>
                  <a:pt x="3011680" y="4325473"/>
                </a:lnTo>
                <a:lnTo>
                  <a:pt x="3006771" y="4325473"/>
                </a:lnTo>
                <a:lnTo>
                  <a:pt x="3005829" y="4324218"/>
                </a:lnTo>
                <a:lnTo>
                  <a:pt x="3006105" y="4325425"/>
                </a:lnTo>
                <a:cubicBezTo>
                  <a:pt x="2996782" y="4330134"/>
                  <a:pt x="2982796" y="4320716"/>
                  <a:pt x="2973473" y="4316007"/>
                </a:cubicBezTo>
                <a:cubicBezTo>
                  <a:pt x="2959488" y="4306588"/>
                  <a:pt x="2950165" y="4301879"/>
                  <a:pt x="2936179" y="4311297"/>
                </a:cubicBezTo>
                <a:cubicBezTo>
                  <a:pt x="2931518" y="4311297"/>
                  <a:pt x="2926856" y="4312475"/>
                  <a:pt x="2922778" y="4312475"/>
                </a:cubicBezTo>
                <a:lnTo>
                  <a:pt x="2913033" y="4306685"/>
                </a:lnTo>
                <a:lnTo>
                  <a:pt x="2912585" y="4306660"/>
                </a:lnTo>
                <a:cubicBezTo>
                  <a:pt x="2898457" y="4297170"/>
                  <a:pt x="2889039" y="4311404"/>
                  <a:pt x="2874911" y="4301914"/>
                </a:cubicBezTo>
                <a:lnTo>
                  <a:pt x="2875506" y="4301614"/>
                </a:lnTo>
                <a:lnTo>
                  <a:pt x="2873480" y="4301242"/>
                </a:lnTo>
                <a:lnTo>
                  <a:pt x="2850304" y="4305929"/>
                </a:lnTo>
                <a:lnTo>
                  <a:pt x="2850937" y="4306160"/>
                </a:lnTo>
                <a:cubicBezTo>
                  <a:pt x="2850937" y="4306160"/>
                  <a:pt x="2850937" y="4310822"/>
                  <a:pt x="2850937" y="4310822"/>
                </a:cubicBezTo>
                <a:cubicBezTo>
                  <a:pt x="2826963" y="4315483"/>
                  <a:pt x="2807783" y="4329469"/>
                  <a:pt x="2788604" y="4329469"/>
                </a:cubicBezTo>
                <a:lnTo>
                  <a:pt x="2779596" y="4329469"/>
                </a:lnTo>
                <a:lnTo>
                  <a:pt x="2779242" y="4329827"/>
                </a:lnTo>
                <a:cubicBezTo>
                  <a:pt x="2776886" y="4332210"/>
                  <a:pt x="2773352" y="4329827"/>
                  <a:pt x="2769818" y="4327445"/>
                </a:cubicBezTo>
                <a:lnTo>
                  <a:pt x="2760933" y="4325199"/>
                </a:lnTo>
                <a:lnTo>
                  <a:pt x="2757037" y="4340540"/>
                </a:lnTo>
                <a:lnTo>
                  <a:pt x="2746517" y="4339006"/>
                </a:lnTo>
                <a:lnTo>
                  <a:pt x="2746258" y="4339355"/>
                </a:lnTo>
                <a:lnTo>
                  <a:pt x="2743979" y="4340123"/>
                </a:lnTo>
                <a:lnTo>
                  <a:pt x="2745051" y="4340123"/>
                </a:lnTo>
                <a:cubicBezTo>
                  <a:pt x="2745051" y="4344119"/>
                  <a:pt x="2745051" y="4344119"/>
                  <a:pt x="2740390" y="4348114"/>
                </a:cubicBezTo>
                <a:cubicBezTo>
                  <a:pt x="2740390" y="4344119"/>
                  <a:pt x="2735728" y="4344119"/>
                  <a:pt x="2731066" y="4344119"/>
                </a:cubicBezTo>
                <a:lnTo>
                  <a:pt x="2727411" y="4344119"/>
                </a:lnTo>
                <a:lnTo>
                  <a:pt x="2722283" y="4342124"/>
                </a:lnTo>
                <a:lnTo>
                  <a:pt x="2719397" y="4343731"/>
                </a:lnTo>
                <a:cubicBezTo>
                  <a:pt x="2716446" y="4343121"/>
                  <a:pt x="2712904" y="4341900"/>
                  <a:pt x="2708181" y="4344342"/>
                </a:cubicBezTo>
                <a:cubicBezTo>
                  <a:pt x="2703459" y="4344342"/>
                  <a:pt x="2703459" y="4354109"/>
                  <a:pt x="2698738" y="4349226"/>
                </a:cubicBezTo>
                <a:cubicBezTo>
                  <a:pt x="2689293" y="4334574"/>
                  <a:pt x="2684571" y="4344342"/>
                  <a:pt x="2675126" y="4344342"/>
                </a:cubicBezTo>
                <a:cubicBezTo>
                  <a:pt x="2665682" y="4344342"/>
                  <a:pt x="2660959" y="4349226"/>
                  <a:pt x="2651515" y="4344342"/>
                </a:cubicBezTo>
                <a:cubicBezTo>
                  <a:pt x="2651515" y="4339459"/>
                  <a:pt x="2651515" y="4339459"/>
                  <a:pt x="2651515" y="4339459"/>
                </a:cubicBezTo>
                <a:lnTo>
                  <a:pt x="2650345" y="4339245"/>
                </a:lnTo>
                <a:lnTo>
                  <a:pt x="2632172" y="4341935"/>
                </a:lnTo>
                <a:lnTo>
                  <a:pt x="2614490" y="4335129"/>
                </a:lnTo>
                <a:lnTo>
                  <a:pt x="2613991" y="4335129"/>
                </a:lnTo>
                <a:lnTo>
                  <a:pt x="2613699" y="4334825"/>
                </a:lnTo>
                <a:lnTo>
                  <a:pt x="2613192" y="4334630"/>
                </a:lnTo>
                <a:lnTo>
                  <a:pt x="2613511" y="4334630"/>
                </a:lnTo>
                <a:lnTo>
                  <a:pt x="2610350" y="4331338"/>
                </a:lnTo>
                <a:lnTo>
                  <a:pt x="2607739" y="4329860"/>
                </a:lnTo>
                <a:lnTo>
                  <a:pt x="2607511" y="4329746"/>
                </a:lnTo>
                <a:lnTo>
                  <a:pt x="2580807" y="4334130"/>
                </a:lnTo>
                <a:cubicBezTo>
                  <a:pt x="2576075" y="4324807"/>
                  <a:pt x="2566611" y="4324807"/>
                  <a:pt x="2557147" y="4315483"/>
                </a:cubicBezTo>
                <a:cubicBezTo>
                  <a:pt x="2552417" y="4296837"/>
                  <a:pt x="2542953" y="4282852"/>
                  <a:pt x="2528757" y="4282852"/>
                </a:cubicBezTo>
                <a:lnTo>
                  <a:pt x="2520908" y="4275120"/>
                </a:lnTo>
                <a:lnTo>
                  <a:pt x="2518494" y="4277485"/>
                </a:lnTo>
                <a:cubicBezTo>
                  <a:pt x="2504110" y="4272785"/>
                  <a:pt x="2494520" y="4282186"/>
                  <a:pt x="2484930" y="4268083"/>
                </a:cubicBezTo>
                <a:cubicBezTo>
                  <a:pt x="2480135" y="4268083"/>
                  <a:pt x="2480135" y="4263383"/>
                  <a:pt x="2475340" y="4263383"/>
                </a:cubicBezTo>
                <a:cubicBezTo>
                  <a:pt x="2475340" y="4253981"/>
                  <a:pt x="2480135" y="4253981"/>
                  <a:pt x="2480135" y="4249280"/>
                </a:cubicBezTo>
                <a:cubicBezTo>
                  <a:pt x="2489725" y="4239879"/>
                  <a:pt x="2489725" y="4225777"/>
                  <a:pt x="2484930" y="4211674"/>
                </a:cubicBezTo>
                <a:lnTo>
                  <a:pt x="2486302" y="4210833"/>
                </a:lnTo>
                <a:lnTo>
                  <a:pt x="2484930" y="4210833"/>
                </a:lnTo>
                <a:cubicBezTo>
                  <a:pt x="2480135" y="4210833"/>
                  <a:pt x="2480135" y="4205982"/>
                  <a:pt x="2475340" y="4205982"/>
                </a:cubicBezTo>
                <a:lnTo>
                  <a:pt x="2475340" y="4211499"/>
                </a:lnTo>
                <a:cubicBezTo>
                  <a:pt x="2465951" y="4216256"/>
                  <a:pt x="2461255" y="4211499"/>
                  <a:pt x="2451866" y="4211499"/>
                </a:cubicBezTo>
                <a:cubicBezTo>
                  <a:pt x="2437781" y="4206743"/>
                  <a:pt x="2433085" y="4187716"/>
                  <a:pt x="2442476" y="4173445"/>
                </a:cubicBezTo>
                <a:cubicBezTo>
                  <a:pt x="2433085" y="4168689"/>
                  <a:pt x="2419000" y="4168689"/>
                  <a:pt x="2404915" y="4173445"/>
                </a:cubicBezTo>
                <a:cubicBezTo>
                  <a:pt x="2397874" y="4171066"/>
                  <a:pt x="2393179" y="4165121"/>
                  <a:pt x="2389657" y="4155607"/>
                </a:cubicBezTo>
                <a:lnTo>
                  <a:pt x="2382278" y="4120359"/>
                </a:lnTo>
                <a:lnTo>
                  <a:pt x="2376448" y="4120359"/>
                </a:lnTo>
                <a:cubicBezTo>
                  <a:pt x="2352723" y="4115637"/>
                  <a:pt x="2328999" y="4110915"/>
                  <a:pt x="2305275" y="4096749"/>
                </a:cubicBezTo>
                <a:cubicBezTo>
                  <a:pt x="2300530" y="4096749"/>
                  <a:pt x="2291040" y="4092027"/>
                  <a:pt x="2286295" y="4087304"/>
                </a:cubicBezTo>
                <a:cubicBezTo>
                  <a:pt x="2286295" y="4087304"/>
                  <a:pt x="2281550" y="4087304"/>
                  <a:pt x="2281550" y="4087304"/>
                </a:cubicBezTo>
                <a:lnTo>
                  <a:pt x="2281550" y="4077901"/>
                </a:lnTo>
                <a:lnTo>
                  <a:pt x="2274756" y="4079529"/>
                </a:lnTo>
                <a:cubicBezTo>
                  <a:pt x="2272359" y="4080102"/>
                  <a:pt x="2269961" y="4080102"/>
                  <a:pt x="2267564" y="4077806"/>
                </a:cubicBezTo>
                <a:cubicBezTo>
                  <a:pt x="2257974" y="4068615"/>
                  <a:pt x="2253179" y="4073211"/>
                  <a:pt x="2243590" y="4068615"/>
                </a:cubicBezTo>
                <a:cubicBezTo>
                  <a:pt x="2243590" y="4059425"/>
                  <a:pt x="2243590" y="4054829"/>
                  <a:pt x="2234000" y="4054829"/>
                </a:cubicBezTo>
                <a:cubicBezTo>
                  <a:pt x="2229205" y="4059425"/>
                  <a:pt x="2219616" y="4045640"/>
                  <a:pt x="2214821" y="4064020"/>
                </a:cubicBezTo>
                <a:cubicBezTo>
                  <a:pt x="2214821" y="4077806"/>
                  <a:pt x="2210026" y="4077806"/>
                  <a:pt x="2205231" y="4073211"/>
                </a:cubicBezTo>
                <a:cubicBezTo>
                  <a:pt x="2195641" y="4068616"/>
                  <a:pt x="2186051" y="4066318"/>
                  <a:pt x="2177062" y="4063446"/>
                </a:cubicBezTo>
                <a:lnTo>
                  <a:pt x="2153462" y="4050758"/>
                </a:lnTo>
                <a:lnTo>
                  <a:pt x="2138078" y="4062424"/>
                </a:lnTo>
                <a:cubicBezTo>
                  <a:pt x="2121578" y="4068454"/>
                  <a:pt x="2103740" y="4057735"/>
                  <a:pt x="2096604" y="4036296"/>
                </a:cubicBezTo>
                <a:cubicBezTo>
                  <a:pt x="2091847" y="4031532"/>
                  <a:pt x="2091847" y="4031532"/>
                  <a:pt x="2091847" y="4036296"/>
                </a:cubicBezTo>
                <a:cubicBezTo>
                  <a:pt x="2077577" y="4026768"/>
                  <a:pt x="2063307" y="4036296"/>
                  <a:pt x="2053793" y="4022003"/>
                </a:cubicBezTo>
                <a:lnTo>
                  <a:pt x="2055174" y="4020621"/>
                </a:lnTo>
                <a:lnTo>
                  <a:pt x="2053127" y="4020621"/>
                </a:lnTo>
                <a:cubicBezTo>
                  <a:pt x="2048466" y="4020621"/>
                  <a:pt x="2043804" y="4025386"/>
                  <a:pt x="2039143" y="4030149"/>
                </a:cubicBezTo>
                <a:cubicBezTo>
                  <a:pt x="2020496" y="4044442"/>
                  <a:pt x="2006510" y="4030149"/>
                  <a:pt x="2001849" y="3992036"/>
                </a:cubicBezTo>
                <a:lnTo>
                  <a:pt x="2001849" y="3990998"/>
                </a:lnTo>
                <a:lnTo>
                  <a:pt x="2001092" y="3992496"/>
                </a:lnTo>
                <a:cubicBezTo>
                  <a:pt x="1996339" y="3987787"/>
                  <a:pt x="1986832" y="3978369"/>
                  <a:pt x="1982078" y="3959532"/>
                </a:cubicBezTo>
                <a:cubicBezTo>
                  <a:pt x="1982078" y="3950113"/>
                  <a:pt x="1958311" y="3940694"/>
                  <a:pt x="1953557" y="3954822"/>
                </a:cubicBezTo>
                <a:cubicBezTo>
                  <a:pt x="1944050" y="3983078"/>
                  <a:pt x="1929789" y="3978369"/>
                  <a:pt x="1915529" y="3968950"/>
                </a:cubicBezTo>
                <a:cubicBezTo>
                  <a:pt x="1906022" y="3954822"/>
                  <a:pt x="1901268" y="3945404"/>
                  <a:pt x="1887008" y="3954822"/>
                </a:cubicBezTo>
                <a:cubicBezTo>
                  <a:pt x="1882254" y="3954822"/>
                  <a:pt x="1882254" y="3959532"/>
                  <a:pt x="1882254" y="3968950"/>
                </a:cubicBezTo>
                <a:lnTo>
                  <a:pt x="1882010" y="3969538"/>
                </a:lnTo>
                <a:lnTo>
                  <a:pt x="1882549" y="3969720"/>
                </a:lnTo>
                <a:cubicBezTo>
                  <a:pt x="1882549" y="3974515"/>
                  <a:pt x="1891968" y="3979310"/>
                  <a:pt x="1887258" y="3988900"/>
                </a:cubicBezTo>
                <a:cubicBezTo>
                  <a:pt x="1882549" y="3998489"/>
                  <a:pt x="1877840" y="3993695"/>
                  <a:pt x="1873131" y="3984105"/>
                </a:cubicBezTo>
                <a:cubicBezTo>
                  <a:pt x="1868421" y="3979310"/>
                  <a:pt x="1859003" y="3974515"/>
                  <a:pt x="1854295" y="3964925"/>
                </a:cubicBezTo>
                <a:cubicBezTo>
                  <a:pt x="1849585" y="3950541"/>
                  <a:pt x="1844876" y="3950541"/>
                  <a:pt x="1840167" y="3969720"/>
                </a:cubicBezTo>
                <a:cubicBezTo>
                  <a:pt x="1840167" y="3984105"/>
                  <a:pt x="1835458" y="3984105"/>
                  <a:pt x="1830748" y="3969720"/>
                </a:cubicBezTo>
                <a:cubicBezTo>
                  <a:pt x="1830748" y="3964925"/>
                  <a:pt x="1826039" y="3964925"/>
                  <a:pt x="1826039" y="3960131"/>
                </a:cubicBezTo>
                <a:cubicBezTo>
                  <a:pt x="1811911" y="3936156"/>
                  <a:pt x="1802493" y="3936156"/>
                  <a:pt x="1797783" y="3969720"/>
                </a:cubicBezTo>
                <a:cubicBezTo>
                  <a:pt x="1783656" y="3955336"/>
                  <a:pt x="1769528" y="3940951"/>
                  <a:pt x="1760109" y="3916977"/>
                </a:cubicBezTo>
                <a:lnTo>
                  <a:pt x="1760109" y="3912220"/>
                </a:lnTo>
                <a:cubicBezTo>
                  <a:pt x="1750520" y="3907497"/>
                  <a:pt x="1740930" y="3916942"/>
                  <a:pt x="1731340" y="3916942"/>
                </a:cubicBezTo>
                <a:lnTo>
                  <a:pt x="1730088" y="3917446"/>
                </a:lnTo>
                <a:lnTo>
                  <a:pt x="1719296" y="3931163"/>
                </a:lnTo>
                <a:cubicBezTo>
                  <a:pt x="1716442" y="3930564"/>
                  <a:pt x="1714159" y="3924569"/>
                  <a:pt x="1711876" y="3912582"/>
                </a:cubicBezTo>
                <a:cubicBezTo>
                  <a:pt x="1709594" y="3907787"/>
                  <a:pt x="1707309" y="3905390"/>
                  <a:pt x="1705026" y="3902993"/>
                </a:cubicBezTo>
                <a:lnTo>
                  <a:pt x="1699708" y="3895546"/>
                </a:lnTo>
                <a:lnTo>
                  <a:pt x="1698134" y="3897128"/>
                </a:lnTo>
                <a:lnTo>
                  <a:pt x="1698177" y="3897172"/>
                </a:lnTo>
                <a:cubicBezTo>
                  <a:pt x="1698177" y="3897172"/>
                  <a:pt x="1698177" y="3902024"/>
                  <a:pt x="1693404" y="3906875"/>
                </a:cubicBezTo>
                <a:cubicBezTo>
                  <a:pt x="1693404" y="3906875"/>
                  <a:pt x="1688631" y="3911728"/>
                  <a:pt x="1683859" y="3916579"/>
                </a:cubicBezTo>
                <a:cubicBezTo>
                  <a:pt x="1671927" y="3911728"/>
                  <a:pt x="1661188" y="3910515"/>
                  <a:pt x="1650451" y="3911121"/>
                </a:cubicBezTo>
                <a:lnTo>
                  <a:pt x="1618009" y="3916422"/>
                </a:lnTo>
                <a:lnTo>
                  <a:pt x="1608272" y="3925769"/>
                </a:lnTo>
                <a:cubicBezTo>
                  <a:pt x="1603277" y="3930564"/>
                  <a:pt x="1603277" y="3930564"/>
                  <a:pt x="1598283" y="3925769"/>
                </a:cubicBezTo>
                <a:lnTo>
                  <a:pt x="1598283" y="3924900"/>
                </a:lnTo>
                <a:lnTo>
                  <a:pt x="1597885" y="3925769"/>
                </a:lnTo>
                <a:cubicBezTo>
                  <a:pt x="1597885" y="3925769"/>
                  <a:pt x="1593489" y="3925769"/>
                  <a:pt x="1593489" y="3920974"/>
                </a:cubicBezTo>
                <a:lnTo>
                  <a:pt x="1593435" y="3920805"/>
                </a:lnTo>
                <a:lnTo>
                  <a:pt x="1593552" y="3922572"/>
                </a:lnTo>
                <a:cubicBezTo>
                  <a:pt x="1579357" y="3903516"/>
                  <a:pt x="1560430" y="3884459"/>
                  <a:pt x="1541502" y="3884459"/>
                </a:cubicBezTo>
                <a:cubicBezTo>
                  <a:pt x="1536771" y="3884459"/>
                  <a:pt x="1532039" y="3879695"/>
                  <a:pt x="1527308" y="3884459"/>
                </a:cubicBezTo>
                <a:cubicBezTo>
                  <a:pt x="1522576" y="3884459"/>
                  <a:pt x="1522576" y="3889223"/>
                  <a:pt x="1517844" y="3889223"/>
                </a:cubicBezTo>
                <a:lnTo>
                  <a:pt x="1517844" y="3896601"/>
                </a:lnTo>
                <a:lnTo>
                  <a:pt x="1518370" y="3897399"/>
                </a:lnTo>
                <a:cubicBezTo>
                  <a:pt x="1518370" y="3916578"/>
                  <a:pt x="1513625" y="3911783"/>
                  <a:pt x="1508879" y="3906988"/>
                </a:cubicBezTo>
                <a:cubicBezTo>
                  <a:pt x="1499390" y="3906988"/>
                  <a:pt x="1504135" y="3892604"/>
                  <a:pt x="1499390" y="3887809"/>
                </a:cubicBezTo>
                <a:cubicBezTo>
                  <a:pt x="1494645" y="3883014"/>
                  <a:pt x="1489900" y="3887809"/>
                  <a:pt x="1485156" y="3887809"/>
                </a:cubicBezTo>
                <a:lnTo>
                  <a:pt x="1483450" y="3886087"/>
                </a:lnTo>
                <a:lnTo>
                  <a:pt x="1484406" y="3888022"/>
                </a:lnTo>
                <a:cubicBezTo>
                  <a:pt x="1465367" y="3892839"/>
                  <a:pt x="1451088" y="3892839"/>
                  <a:pt x="1436810" y="3897658"/>
                </a:cubicBezTo>
                <a:cubicBezTo>
                  <a:pt x="1432050" y="3897658"/>
                  <a:pt x="1432050" y="3907294"/>
                  <a:pt x="1427290" y="3907294"/>
                </a:cubicBezTo>
                <a:cubicBezTo>
                  <a:pt x="1417771" y="3902477"/>
                  <a:pt x="1408252" y="3897658"/>
                  <a:pt x="1398733" y="3916932"/>
                </a:cubicBezTo>
                <a:cubicBezTo>
                  <a:pt x="1398733" y="3926568"/>
                  <a:pt x="1384454" y="3912113"/>
                  <a:pt x="1384454" y="3907294"/>
                </a:cubicBezTo>
                <a:cubicBezTo>
                  <a:pt x="1379694" y="3873565"/>
                  <a:pt x="1360656" y="3878384"/>
                  <a:pt x="1351137" y="3868748"/>
                </a:cubicBezTo>
                <a:cubicBezTo>
                  <a:pt x="1341617" y="3863929"/>
                  <a:pt x="1336858" y="3849474"/>
                  <a:pt x="1327338" y="3859110"/>
                </a:cubicBezTo>
                <a:cubicBezTo>
                  <a:pt x="1327338" y="3859110"/>
                  <a:pt x="1322579" y="3859110"/>
                  <a:pt x="1322579" y="3859110"/>
                </a:cubicBezTo>
                <a:lnTo>
                  <a:pt x="1322579" y="3859640"/>
                </a:lnTo>
                <a:cubicBezTo>
                  <a:pt x="1313100" y="3878619"/>
                  <a:pt x="1303622" y="3864385"/>
                  <a:pt x="1298883" y="3864385"/>
                </a:cubicBezTo>
                <a:cubicBezTo>
                  <a:pt x="1279927" y="3854896"/>
                  <a:pt x="1265709" y="3845405"/>
                  <a:pt x="1251493" y="3850150"/>
                </a:cubicBezTo>
                <a:cubicBezTo>
                  <a:pt x="1251493" y="3850150"/>
                  <a:pt x="1246754" y="3850150"/>
                  <a:pt x="1246754" y="3850150"/>
                </a:cubicBezTo>
                <a:cubicBezTo>
                  <a:pt x="1242014" y="3835915"/>
                  <a:pt x="1237275" y="3826426"/>
                  <a:pt x="1227797" y="3845405"/>
                </a:cubicBezTo>
                <a:cubicBezTo>
                  <a:pt x="1227797" y="3854896"/>
                  <a:pt x="1218319" y="3850150"/>
                  <a:pt x="1218319" y="3845405"/>
                </a:cubicBezTo>
                <a:cubicBezTo>
                  <a:pt x="1208840" y="3826426"/>
                  <a:pt x="1199363" y="3835915"/>
                  <a:pt x="1189885" y="3826426"/>
                </a:cubicBezTo>
                <a:cubicBezTo>
                  <a:pt x="1185146" y="3826426"/>
                  <a:pt x="1180406" y="3826426"/>
                  <a:pt x="1175666" y="3835915"/>
                </a:cubicBezTo>
                <a:cubicBezTo>
                  <a:pt x="1175666" y="3845405"/>
                  <a:pt x="1170928" y="3831171"/>
                  <a:pt x="1170928" y="3835915"/>
                </a:cubicBezTo>
                <a:cubicBezTo>
                  <a:pt x="1156710" y="3826426"/>
                  <a:pt x="1137755" y="3835915"/>
                  <a:pt x="1123537" y="3826426"/>
                </a:cubicBezTo>
                <a:lnTo>
                  <a:pt x="1123064" y="3825952"/>
                </a:lnTo>
                <a:lnTo>
                  <a:pt x="1120038" y="3832024"/>
                </a:lnTo>
                <a:cubicBezTo>
                  <a:pt x="1091507" y="3860638"/>
                  <a:pt x="1072488" y="3827255"/>
                  <a:pt x="1048714" y="3808179"/>
                </a:cubicBezTo>
                <a:cubicBezTo>
                  <a:pt x="1043958" y="3798641"/>
                  <a:pt x="1043958" y="3793871"/>
                  <a:pt x="1039203" y="3803410"/>
                </a:cubicBezTo>
                <a:cubicBezTo>
                  <a:pt x="1024940" y="3812948"/>
                  <a:pt x="1010675" y="3817717"/>
                  <a:pt x="991655" y="3798641"/>
                </a:cubicBezTo>
                <a:cubicBezTo>
                  <a:pt x="986900" y="3784333"/>
                  <a:pt x="972636" y="3793871"/>
                  <a:pt x="963125" y="3793871"/>
                </a:cubicBezTo>
                <a:cubicBezTo>
                  <a:pt x="953616" y="3793871"/>
                  <a:pt x="944106" y="3789103"/>
                  <a:pt x="939351" y="3774795"/>
                </a:cubicBezTo>
                <a:cubicBezTo>
                  <a:pt x="920332" y="3770026"/>
                  <a:pt x="901312" y="3746181"/>
                  <a:pt x="887047" y="3727105"/>
                </a:cubicBezTo>
                <a:lnTo>
                  <a:pt x="887047" y="3726781"/>
                </a:lnTo>
                <a:lnTo>
                  <a:pt x="863323" y="3703172"/>
                </a:lnTo>
                <a:lnTo>
                  <a:pt x="863037" y="3702698"/>
                </a:lnTo>
                <a:lnTo>
                  <a:pt x="863074" y="3702808"/>
                </a:lnTo>
                <a:cubicBezTo>
                  <a:pt x="853584" y="3698045"/>
                  <a:pt x="844095" y="3683752"/>
                  <a:pt x="839350" y="3678988"/>
                </a:cubicBezTo>
                <a:cubicBezTo>
                  <a:pt x="829860" y="3669460"/>
                  <a:pt x="825115" y="3655167"/>
                  <a:pt x="834604" y="3640874"/>
                </a:cubicBezTo>
                <a:cubicBezTo>
                  <a:pt x="834604" y="3640874"/>
                  <a:pt x="834604" y="3640874"/>
                  <a:pt x="839350" y="3640874"/>
                </a:cubicBezTo>
                <a:cubicBezTo>
                  <a:pt x="839350" y="3640874"/>
                  <a:pt x="839350" y="3640874"/>
                  <a:pt x="844095" y="3640874"/>
                </a:cubicBezTo>
                <a:lnTo>
                  <a:pt x="843926" y="3642023"/>
                </a:lnTo>
                <a:lnTo>
                  <a:pt x="844593" y="3641057"/>
                </a:lnTo>
                <a:cubicBezTo>
                  <a:pt x="849339" y="3631613"/>
                  <a:pt x="858828" y="3622168"/>
                  <a:pt x="868318" y="3631613"/>
                </a:cubicBezTo>
                <a:cubicBezTo>
                  <a:pt x="873063" y="3636335"/>
                  <a:pt x="877808" y="3636335"/>
                  <a:pt x="882553" y="3626890"/>
                </a:cubicBezTo>
                <a:cubicBezTo>
                  <a:pt x="887297" y="3617446"/>
                  <a:pt x="882553" y="3612723"/>
                  <a:pt x="877808" y="3603279"/>
                </a:cubicBezTo>
                <a:cubicBezTo>
                  <a:pt x="877808" y="3593834"/>
                  <a:pt x="873063" y="3589113"/>
                  <a:pt x="873063" y="3574946"/>
                </a:cubicBezTo>
                <a:lnTo>
                  <a:pt x="873859" y="3575739"/>
                </a:lnTo>
                <a:lnTo>
                  <a:pt x="873464" y="3574637"/>
                </a:lnTo>
                <a:cubicBezTo>
                  <a:pt x="868669" y="3574637"/>
                  <a:pt x="868669" y="3569874"/>
                  <a:pt x="868669" y="3569874"/>
                </a:cubicBezTo>
                <a:cubicBezTo>
                  <a:pt x="863873" y="3569874"/>
                  <a:pt x="863873" y="3565109"/>
                  <a:pt x="863873" y="3565109"/>
                </a:cubicBezTo>
                <a:lnTo>
                  <a:pt x="863995" y="3561743"/>
                </a:lnTo>
                <a:lnTo>
                  <a:pt x="862722" y="3564956"/>
                </a:lnTo>
                <a:cubicBezTo>
                  <a:pt x="858020" y="3555467"/>
                  <a:pt x="848619" y="3550721"/>
                  <a:pt x="853319" y="3531742"/>
                </a:cubicBezTo>
                <a:cubicBezTo>
                  <a:pt x="853319" y="3531742"/>
                  <a:pt x="853319" y="3526997"/>
                  <a:pt x="853319" y="3522251"/>
                </a:cubicBezTo>
                <a:cubicBezTo>
                  <a:pt x="853319" y="3522251"/>
                  <a:pt x="848619" y="3517507"/>
                  <a:pt x="848619" y="3517507"/>
                </a:cubicBezTo>
                <a:cubicBezTo>
                  <a:pt x="848619" y="3512762"/>
                  <a:pt x="843917" y="3512762"/>
                  <a:pt x="843917" y="3512762"/>
                </a:cubicBezTo>
                <a:cubicBezTo>
                  <a:pt x="839217" y="3503272"/>
                  <a:pt x="825115" y="3498528"/>
                  <a:pt x="829814" y="3479548"/>
                </a:cubicBezTo>
                <a:cubicBezTo>
                  <a:pt x="839217" y="3470058"/>
                  <a:pt x="834515" y="3451079"/>
                  <a:pt x="839217" y="3436844"/>
                </a:cubicBezTo>
                <a:cubicBezTo>
                  <a:pt x="839217" y="3436844"/>
                  <a:pt x="843917" y="3432098"/>
                  <a:pt x="843917" y="3427354"/>
                </a:cubicBezTo>
                <a:cubicBezTo>
                  <a:pt x="848619" y="3427354"/>
                  <a:pt x="848619" y="3417865"/>
                  <a:pt x="853319" y="3413119"/>
                </a:cubicBezTo>
                <a:cubicBezTo>
                  <a:pt x="862722" y="3413119"/>
                  <a:pt x="867422" y="3413119"/>
                  <a:pt x="876823" y="3413119"/>
                </a:cubicBezTo>
                <a:lnTo>
                  <a:pt x="876823" y="3418917"/>
                </a:lnTo>
                <a:lnTo>
                  <a:pt x="877058" y="3418751"/>
                </a:lnTo>
                <a:cubicBezTo>
                  <a:pt x="877058" y="3418751"/>
                  <a:pt x="877058" y="3414028"/>
                  <a:pt x="877058" y="3414028"/>
                </a:cubicBezTo>
                <a:lnTo>
                  <a:pt x="877539" y="3413119"/>
                </a:lnTo>
                <a:lnTo>
                  <a:pt x="877060" y="3413119"/>
                </a:lnTo>
                <a:cubicBezTo>
                  <a:pt x="877060" y="3408458"/>
                  <a:pt x="877060" y="3408458"/>
                  <a:pt x="877060" y="3408458"/>
                </a:cubicBezTo>
                <a:cubicBezTo>
                  <a:pt x="882055" y="3399135"/>
                  <a:pt x="882055" y="3389810"/>
                  <a:pt x="882055" y="3385149"/>
                </a:cubicBezTo>
                <a:cubicBezTo>
                  <a:pt x="884551" y="3380488"/>
                  <a:pt x="885800" y="3374661"/>
                  <a:pt x="887049" y="3369417"/>
                </a:cubicBezTo>
                <a:lnTo>
                  <a:pt x="891385" y="3358791"/>
                </a:lnTo>
                <a:lnTo>
                  <a:pt x="891710" y="3356069"/>
                </a:lnTo>
                <a:lnTo>
                  <a:pt x="900285" y="3351578"/>
                </a:lnTo>
                <a:lnTo>
                  <a:pt x="900368" y="3351186"/>
                </a:lnTo>
                <a:lnTo>
                  <a:pt x="901033" y="3351186"/>
                </a:lnTo>
                <a:lnTo>
                  <a:pt x="901034" y="3351185"/>
                </a:lnTo>
                <a:lnTo>
                  <a:pt x="901034" y="3351186"/>
                </a:lnTo>
                <a:lnTo>
                  <a:pt x="901648" y="3351186"/>
                </a:lnTo>
                <a:lnTo>
                  <a:pt x="906029" y="3305190"/>
                </a:lnTo>
                <a:cubicBezTo>
                  <a:pt x="907151" y="3290251"/>
                  <a:pt x="906029" y="3275910"/>
                  <a:pt x="897038" y="3261568"/>
                </a:cubicBezTo>
                <a:cubicBezTo>
                  <a:pt x="897038" y="3252006"/>
                  <a:pt x="897038" y="3247226"/>
                  <a:pt x="897038" y="3237664"/>
                </a:cubicBezTo>
                <a:lnTo>
                  <a:pt x="897038" y="3228550"/>
                </a:lnTo>
                <a:lnTo>
                  <a:pt x="896371" y="3228550"/>
                </a:lnTo>
                <a:cubicBezTo>
                  <a:pt x="896371" y="3228550"/>
                  <a:pt x="896371" y="3223785"/>
                  <a:pt x="891542" y="3223785"/>
                </a:cubicBezTo>
                <a:lnTo>
                  <a:pt x="891233" y="3222181"/>
                </a:lnTo>
                <a:lnTo>
                  <a:pt x="887714" y="3218662"/>
                </a:lnTo>
                <a:lnTo>
                  <a:pt x="886847" y="3215191"/>
                </a:lnTo>
                <a:lnTo>
                  <a:pt x="886548" y="3219328"/>
                </a:lnTo>
                <a:cubicBezTo>
                  <a:pt x="882053" y="3219328"/>
                  <a:pt x="878682" y="3218079"/>
                  <a:pt x="876434" y="3214957"/>
                </a:cubicBezTo>
                <a:lnTo>
                  <a:pt x="873312" y="3200502"/>
                </a:lnTo>
                <a:lnTo>
                  <a:pt x="852485" y="3198705"/>
                </a:lnTo>
                <a:cubicBezTo>
                  <a:pt x="845892" y="3195687"/>
                  <a:pt x="839898" y="3190860"/>
                  <a:pt x="835103" y="3186031"/>
                </a:cubicBezTo>
                <a:lnTo>
                  <a:pt x="835977" y="3185094"/>
                </a:lnTo>
                <a:lnTo>
                  <a:pt x="835104" y="3184698"/>
                </a:lnTo>
                <a:cubicBezTo>
                  <a:pt x="830443" y="3180036"/>
                  <a:pt x="825781" y="3175374"/>
                  <a:pt x="821120" y="3175374"/>
                </a:cubicBezTo>
                <a:cubicBezTo>
                  <a:pt x="807134" y="3175374"/>
                  <a:pt x="807134" y="3166051"/>
                  <a:pt x="811796" y="3147404"/>
                </a:cubicBezTo>
                <a:cubicBezTo>
                  <a:pt x="816458" y="3147404"/>
                  <a:pt x="821120" y="3152065"/>
                  <a:pt x="825781" y="3152065"/>
                </a:cubicBezTo>
                <a:cubicBezTo>
                  <a:pt x="830443" y="3156728"/>
                  <a:pt x="835104" y="3156728"/>
                  <a:pt x="839767" y="3161389"/>
                </a:cubicBezTo>
                <a:lnTo>
                  <a:pt x="840419" y="3161846"/>
                </a:lnTo>
                <a:lnTo>
                  <a:pt x="861475" y="3160079"/>
                </a:lnTo>
                <a:lnTo>
                  <a:pt x="881853" y="3148109"/>
                </a:lnTo>
                <a:lnTo>
                  <a:pt x="881853" y="3147196"/>
                </a:lnTo>
                <a:cubicBezTo>
                  <a:pt x="886648" y="3137713"/>
                  <a:pt x="891443" y="3123490"/>
                  <a:pt x="881853" y="3114009"/>
                </a:cubicBezTo>
                <a:cubicBezTo>
                  <a:pt x="877058" y="3099785"/>
                  <a:pt x="877058" y="3080820"/>
                  <a:pt x="867469" y="3071337"/>
                </a:cubicBezTo>
                <a:cubicBezTo>
                  <a:pt x="867469" y="3038149"/>
                  <a:pt x="867469" y="3000220"/>
                  <a:pt x="862674" y="2967032"/>
                </a:cubicBezTo>
                <a:cubicBezTo>
                  <a:pt x="862674" y="2957549"/>
                  <a:pt x="862674" y="2948067"/>
                  <a:pt x="857879" y="2943326"/>
                </a:cubicBezTo>
                <a:cubicBezTo>
                  <a:pt x="857879" y="2938584"/>
                  <a:pt x="857879" y="2938584"/>
                  <a:pt x="857879" y="2938584"/>
                </a:cubicBezTo>
                <a:cubicBezTo>
                  <a:pt x="853084" y="2929102"/>
                  <a:pt x="843494" y="2924360"/>
                  <a:pt x="843494" y="2914879"/>
                </a:cubicBezTo>
                <a:cubicBezTo>
                  <a:pt x="838700" y="2905396"/>
                  <a:pt x="829110" y="2900655"/>
                  <a:pt x="833905" y="2891173"/>
                </a:cubicBezTo>
                <a:cubicBezTo>
                  <a:pt x="838700" y="2881690"/>
                  <a:pt x="848289" y="2891173"/>
                  <a:pt x="853084" y="2891173"/>
                </a:cubicBezTo>
                <a:lnTo>
                  <a:pt x="857495" y="2894515"/>
                </a:lnTo>
                <a:lnTo>
                  <a:pt x="853085" y="2890681"/>
                </a:lnTo>
                <a:cubicBezTo>
                  <a:pt x="853085" y="2890681"/>
                  <a:pt x="857830" y="2890681"/>
                  <a:pt x="857830" y="2890681"/>
                </a:cubicBezTo>
                <a:cubicBezTo>
                  <a:pt x="862575" y="2890681"/>
                  <a:pt x="862575" y="2890681"/>
                  <a:pt x="862575" y="2890681"/>
                </a:cubicBezTo>
                <a:cubicBezTo>
                  <a:pt x="867320" y="2890681"/>
                  <a:pt x="872065" y="2889432"/>
                  <a:pt x="876810" y="2889432"/>
                </a:cubicBezTo>
                <a:cubicBezTo>
                  <a:pt x="881555" y="2889432"/>
                  <a:pt x="886301" y="2890681"/>
                  <a:pt x="891045" y="2895676"/>
                </a:cubicBezTo>
                <a:lnTo>
                  <a:pt x="889891" y="2896002"/>
                </a:lnTo>
                <a:lnTo>
                  <a:pt x="891443" y="2895913"/>
                </a:lnTo>
                <a:lnTo>
                  <a:pt x="891653" y="2896018"/>
                </a:lnTo>
                <a:lnTo>
                  <a:pt x="896099" y="2893790"/>
                </a:lnTo>
                <a:cubicBezTo>
                  <a:pt x="898469" y="2893790"/>
                  <a:pt x="900840" y="2893790"/>
                  <a:pt x="900840" y="2891416"/>
                </a:cubicBezTo>
                <a:cubicBezTo>
                  <a:pt x="905578" y="2891416"/>
                  <a:pt x="905578" y="2886666"/>
                  <a:pt x="910319" y="2886666"/>
                </a:cubicBezTo>
                <a:cubicBezTo>
                  <a:pt x="915058" y="2881916"/>
                  <a:pt x="919799" y="2881916"/>
                  <a:pt x="924539" y="2886666"/>
                </a:cubicBezTo>
                <a:cubicBezTo>
                  <a:pt x="929279" y="2889041"/>
                  <a:pt x="932835" y="2890228"/>
                  <a:pt x="935797" y="2889635"/>
                </a:cubicBezTo>
                <a:lnTo>
                  <a:pt x="942988" y="2882429"/>
                </a:lnTo>
                <a:lnTo>
                  <a:pt x="942988" y="2880908"/>
                </a:lnTo>
                <a:lnTo>
                  <a:pt x="925724" y="2846888"/>
                </a:lnTo>
                <a:cubicBezTo>
                  <a:pt x="917429" y="2836795"/>
                  <a:pt x="907949" y="2829670"/>
                  <a:pt x="900840" y="2829670"/>
                </a:cubicBezTo>
                <a:cubicBezTo>
                  <a:pt x="872399" y="2824921"/>
                  <a:pt x="848700" y="2829670"/>
                  <a:pt x="820258" y="2824921"/>
                </a:cubicBezTo>
                <a:cubicBezTo>
                  <a:pt x="791818" y="2820171"/>
                  <a:pt x="763378" y="2805923"/>
                  <a:pt x="734937" y="2791674"/>
                </a:cubicBezTo>
                <a:cubicBezTo>
                  <a:pt x="730198" y="2786924"/>
                  <a:pt x="725458" y="2786924"/>
                  <a:pt x="725458" y="2786924"/>
                </a:cubicBezTo>
                <a:cubicBezTo>
                  <a:pt x="720717" y="2786924"/>
                  <a:pt x="711238" y="2786924"/>
                  <a:pt x="711238" y="2777425"/>
                </a:cubicBezTo>
                <a:cubicBezTo>
                  <a:pt x="711238" y="2763175"/>
                  <a:pt x="715978" y="2758426"/>
                  <a:pt x="715978" y="2753676"/>
                </a:cubicBezTo>
                <a:cubicBezTo>
                  <a:pt x="720717" y="2748927"/>
                  <a:pt x="720717" y="2748927"/>
                  <a:pt x="725458" y="2744177"/>
                </a:cubicBezTo>
                <a:cubicBezTo>
                  <a:pt x="734937" y="2739428"/>
                  <a:pt x="744417" y="2725179"/>
                  <a:pt x="749158" y="2710930"/>
                </a:cubicBezTo>
                <a:cubicBezTo>
                  <a:pt x="758638" y="2691932"/>
                  <a:pt x="763378" y="2672933"/>
                  <a:pt x="772858" y="2658684"/>
                </a:cubicBezTo>
                <a:cubicBezTo>
                  <a:pt x="772858" y="2653935"/>
                  <a:pt x="777597" y="2653935"/>
                  <a:pt x="777597" y="2658684"/>
                </a:cubicBezTo>
                <a:lnTo>
                  <a:pt x="776711" y="2662680"/>
                </a:lnTo>
                <a:lnTo>
                  <a:pt x="778498" y="2658596"/>
                </a:lnTo>
                <a:cubicBezTo>
                  <a:pt x="783158" y="2658596"/>
                  <a:pt x="792483" y="2653935"/>
                  <a:pt x="797144" y="2653935"/>
                </a:cubicBezTo>
                <a:lnTo>
                  <a:pt x="795362" y="2655538"/>
                </a:lnTo>
                <a:lnTo>
                  <a:pt x="797327" y="2654170"/>
                </a:lnTo>
                <a:cubicBezTo>
                  <a:pt x="804410" y="2651819"/>
                  <a:pt x="810313" y="2645943"/>
                  <a:pt x="815625" y="2640067"/>
                </a:cubicBezTo>
                <a:lnTo>
                  <a:pt x="830178" y="2626160"/>
                </a:lnTo>
                <a:lnTo>
                  <a:pt x="830251" y="2625775"/>
                </a:lnTo>
                <a:lnTo>
                  <a:pt x="839421" y="2607251"/>
                </a:lnTo>
                <a:lnTo>
                  <a:pt x="838700" y="2605813"/>
                </a:lnTo>
                <a:lnTo>
                  <a:pt x="829255" y="2591697"/>
                </a:lnTo>
                <a:lnTo>
                  <a:pt x="829110" y="2592002"/>
                </a:lnTo>
                <a:lnTo>
                  <a:pt x="829110" y="2591481"/>
                </a:lnTo>
                <a:lnTo>
                  <a:pt x="829110" y="2587340"/>
                </a:lnTo>
                <a:lnTo>
                  <a:pt x="829148" y="2587059"/>
                </a:lnTo>
                <a:lnTo>
                  <a:pt x="819919" y="2582474"/>
                </a:lnTo>
                <a:lnTo>
                  <a:pt x="819919" y="2581855"/>
                </a:lnTo>
                <a:lnTo>
                  <a:pt x="813983" y="2580828"/>
                </a:lnTo>
                <a:cubicBezTo>
                  <a:pt x="811700" y="2579641"/>
                  <a:pt x="809416" y="2577269"/>
                  <a:pt x="807133" y="2572523"/>
                </a:cubicBezTo>
                <a:cubicBezTo>
                  <a:pt x="807133" y="2563034"/>
                  <a:pt x="811699" y="2558288"/>
                  <a:pt x="816266" y="2553544"/>
                </a:cubicBezTo>
                <a:lnTo>
                  <a:pt x="829498" y="2544378"/>
                </a:lnTo>
                <a:lnTo>
                  <a:pt x="829509" y="2544360"/>
                </a:lnTo>
                <a:lnTo>
                  <a:pt x="829519" y="2544363"/>
                </a:lnTo>
                <a:lnTo>
                  <a:pt x="829966" y="2544053"/>
                </a:lnTo>
                <a:lnTo>
                  <a:pt x="830079" y="2544501"/>
                </a:lnTo>
                <a:lnTo>
                  <a:pt x="830476" y="2544601"/>
                </a:lnTo>
                <a:lnTo>
                  <a:pt x="830476" y="2543842"/>
                </a:lnTo>
                <a:cubicBezTo>
                  <a:pt x="830476" y="2529647"/>
                  <a:pt x="835202" y="2534379"/>
                  <a:pt x="839929" y="2539111"/>
                </a:cubicBezTo>
                <a:cubicBezTo>
                  <a:pt x="849383" y="2543842"/>
                  <a:pt x="863562" y="2548574"/>
                  <a:pt x="877743" y="2529647"/>
                </a:cubicBezTo>
                <a:cubicBezTo>
                  <a:pt x="882470" y="2524916"/>
                  <a:pt x="887196" y="2524916"/>
                  <a:pt x="891922" y="2524916"/>
                </a:cubicBezTo>
                <a:cubicBezTo>
                  <a:pt x="896650" y="2524916"/>
                  <a:pt x="901376" y="2524916"/>
                  <a:pt x="906102" y="2520184"/>
                </a:cubicBezTo>
                <a:cubicBezTo>
                  <a:pt x="910829" y="2515452"/>
                  <a:pt x="915557" y="2505988"/>
                  <a:pt x="910829" y="2496524"/>
                </a:cubicBezTo>
                <a:cubicBezTo>
                  <a:pt x="910829" y="2487061"/>
                  <a:pt x="906102" y="2491793"/>
                  <a:pt x="901376" y="2491793"/>
                </a:cubicBezTo>
                <a:cubicBezTo>
                  <a:pt x="882470" y="2496524"/>
                  <a:pt x="863562" y="2496524"/>
                  <a:pt x="844656" y="2496524"/>
                </a:cubicBezTo>
                <a:cubicBezTo>
                  <a:pt x="839929" y="2496524"/>
                  <a:pt x="830476" y="2496524"/>
                  <a:pt x="821023" y="2491793"/>
                </a:cubicBezTo>
                <a:cubicBezTo>
                  <a:pt x="811570" y="2487061"/>
                  <a:pt x="797389" y="2491793"/>
                  <a:pt x="787937" y="2501256"/>
                </a:cubicBezTo>
                <a:cubicBezTo>
                  <a:pt x="769030" y="2505988"/>
                  <a:pt x="750122" y="2496524"/>
                  <a:pt x="731216" y="2496524"/>
                </a:cubicBezTo>
                <a:lnTo>
                  <a:pt x="735120" y="2491274"/>
                </a:lnTo>
                <a:lnTo>
                  <a:pt x="730415" y="2491443"/>
                </a:lnTo>
                <a:cubicBezTo>
                  <a:pt x="716031" y="2487947"/>
                  <a:pt x="698949" y="2476584"/>
                  <a:pt x="681193" y="2475054"/>
                </a:cubicBezTo>
                <a:lnTo>
                  <a:pt x="663289" y="2477458"/>
                </a:lnTo>
                <a:lnTo>
                  <a:pt x="663289" y="2477459"/>
                </a:lnTo>
                <a:cubicBezTo>
                  <a:pt x="663289" y="2482121"/>
                  <a:pt x="658573" y="2482121"/>
                  <a:pt x="658573" y="2482121"/>
                </a:cubicBezTo>
                <a:cubicBezTo>
                  <a:pt x="649143" y="2472798"/>
                  <a:pt x="634999" y="2472798"/>
                  <a:pt x="630284" y="2468135"/>
                </a:cubicBezTo>
                <a:cubicBezTo>
                  <a:pt x="616139" y="2454151"/>
                  <a:pt x="611424" y="2463474"/>
                  <a:pt x="601994" y="2463474"/>
                </a:cubicBezTo>
                <a:cubicBezTo>
                  <a:pt x="592564" y="2463474"/>
                  <a:pt x="587850" y="2468135"/>
                  <a:pt x="583134" y="2477459"/>
                </a:cubicBezTo>
                <a:cubicBezTo>
                  <a:pt x="579599" y="2478624"/>
                  <a:pt x="576357" y="2478042"/>
                  <a:pt x="573335" y="2476511"/>
                </a:cubicBezTo>
                <a:lnTo>
                  <a:pt x="569604" y="2473593"/>
                </a:lnTo>
                <a:lnTo>
                  <a:pt x="569389" y="2474129"/>
                </a:lnTo>
                <a:lnTo>
                  <a:pt x="569252" y="2473316"/>
                </a:lnTo>
                <a:lnTo>
                  <a:pt x="564864" y="2469884"/>
                </a:lnTo>
                <a:cubicBezTo>
                  <a:pt x="559559" y="2464639"/>
                  <a:pt x="554845" y="2458812"/>
                  <a:pt x="550129" y="2458812"/>
                </a:cubicBezTo>
                <a:cubicBezTo>
                  <a:pt x="545415" y="2463474"/>
                  <a:pt x="545415" y="2463474"/>
                  <a:pt x="545415" y="2458812"/>
                </a:cubicBezTo>
                <a:lnTo>
                  <a:pt x="546314" y="2456143"/>
                </a:lnTo>
                <a:lnTo>
                  <a:pt x="544701" y="2459395"/>
                </a:lnTo>
                <a:lnTo>
                  <a:pt x="544495" y="2459446"/>
                </a:lnTo>
                <a:lnTo>
                  <a:pt x="544689" y="2459645"/>
                </a:lnTo>
                <a:cubicBezTo>
                  <a:pt x="544689" y="2459645"/>
                  <a:pt x="544689" y="2459645"/>
                  <a:pt x="549410" y="2459645"/>
                </a:cubicBezTo>
                <a:cubicBezTo>
                  <a:pt x="544689" y="2469302"/>
                  <a:pt x="539966" y="2474129"/>
                  <a:pt x="530522" y="2469302"/>
                </a:cubicBezTo>
                <a:cubicBezTo>
                  <a:pt x="511633" y="2454816"/>
                  <a:pt x="488021" y="2454816"/>
                  <a:pt x="469133" y="2440332"/>
                </a:cubicBezTo>
                <a:lnTo>
                  <a:pt x="445936" y="2430845"/>
                </a:lnTo>
                <a:lnTo>
                  <a:pt x="445808" y="2430925"/>
                </a:lnTo>
                <a:lnTo>
                  <a:pt x="443078" y="2430175"/>
                </a:lnTo>
                <a:lnTo>
                  <a:pt x="421843" y="2430175"/>
                </a:lnTo>
                <a:cubicBezTo>
                  <a:pt x="412372" y="2420585"/>
                  <a:pt x="402901" y="2425380"/>
                  <a:pt x="388694" y="2430175"/>
                </a:cubicBezTo>
                <a:lnTo>
                  <a:pt x="318059" y="2401568"/>
                </a:lnTo>
                <a:lnTo>
                  <a:pt x="318059" y="2402205"/>
                </a:lnTo>
                <a:cubicBezTo>
                  <a:pt x="313264" y="2402205"/>
                  <a:pt x="308469" y="2402205"/>
                  <a:pt x="303674" y="2402205"/>
                </a:cubicBezTo>
                <a:cubicBezTo>
                  <a:pt x="294084" y="2392660"/>
                  <a:pt x="284495" y="2383115"/>
                  <a:pt x="270110" y="2383115"/>
                </a:cubicBezTo>
                <a:cubicBezTo>
                  <a:pt x="265315" y="2383115"/>
                  <a:pt x="246136" y="2349706"/>
                  <a:pt x="246136" y="2340160"/>
                </a:cubicBezTo>
                <a:cubicBezTo>
                  <a:pt x="246136" y="2330616"/>
                  <a:pt x="250930" y="2330616"/>
                  <a:pt x="255725" y="2330616"/>
                </a:cubicBezTo>
                <a:cubicBezTo>
                  <a:pt x="260520" y="2344934"/>
                  <a:pt x="270110" y="2344934"/>
                  <a:pt x="279700" y="2330616"/>
                </a:cubicBezTo>
                <a:cubicBezTo>
                  <a:pt x="284495" y="2321071"/>
                  <a:pt x="294084" y="2316298"/>
                  <a:pt x="298879" y="2301981"/>
                </a:cubicBezTo>
                <a:cubicBezTo>
                  <a:pt x="284495" y="2297207"/>
                  <a:pt x="265315" y="2297207"/>
                  <a:pt x="250930" y="2292435"/>
                </a:cubicBezTo>
                <a:cubicBezTo>
                  <a:pt x="241341" y="2292435"/>
                  <a:pt x="236546" y="2292435"/>
                  <a:pt x="231751" y="2273343"/>
                </a:cubicBezTo>
                <a:lnTo>
                  <a:pt x="232577" y="2271935"/>
                </a:lnTo>
                <a:lnTo>
                  <a:pt x="233582" y="2256755"/>
                </a:lnTo>
                <a:cubicBezTo>
                  <a:pt x="235913" y="2253723"/>
                  <a:pt x="239410" y="2252510"/>
                  <a:pt x="241741" y="2250084"/>
                </a:cubicBezTo>
                <a:cubicBezTo>
                  <a:pt x="246403" y="2247658"/>
                  <a:pt x="251064" y="2245232"/>
                  <a:pt x="255725" y="2244019"/>
                </a:cubicBezTo>
                <a:lnTo>
                  <a:pt x="263668" y="2244708"/>
                </a:lnTo>
                <a:lnTo>
                  <a:pt x="270110" y="2244708"/>
                </a:lnTo>
                <a:cubicBezTo>
                  <a:pt x="274905" y="2239935"/>
                  <a:pt x="274905" y="2239935"/>
                  <a:pt x="279700" y="2239935"/>
                </a:cubicBezTo>
                <a:lnTo>
                  <a:pt x="279904" y="2239808"/>
                </a:lnTo>
                <a:lnTo>
                  <a:pt x="284695" y="2226394"/>
                </a:lnTo>
                <a:cubicBezTo>
                  <a:pt x="289688" y="2231056"/>
                  <a:pt x="294683" y="2231056"/>
                  <a:pt x="299678" y="2231056"/>
                </a:cubicBezTo>
                <a:lnTo>
                  <a:pt x="299678" y="2231057"/>
                </a:lnTo>
                <a:lnTo>
                  <a:pt x="342020" y="2231057"/>
                </a:lnTo>
                <a:cubicBezTo>
                  <a:pt x="356134" y="2235718"/>
                  <a:pt x="370248" y="2226395"/>
                  <a:pt x="379656" y="2212410"/>
                </a:cubicBezTo>
                <a:cubicBezTo>
                  <a:pt x="391418" y="2198425"/>
                  <a:pt x="399651" y="2191432"/>
                  <a:pt x="408473" y="2192016"/>
                </a:cubicBezTo>
                <a:cubicBezTo>
                  <a:pt x="417294" y="2192599"/>
                  <a:pt x="426704" y="2200756"/>
                  <a:pt x="440818" y="2217073"/>
                </a:cubicBezTo>
                <a:lnTo>
                  <a:pt x="441055" y="2217073"/>
                </a:lnTo>
                <a:lnTo>
                  <a:pt x="450386" y="2193764"/>
                </a:lnTo>
                <a:cubicBezTo>
                  <a:pt x="455163" y="2179446"/>
                  <a:pt x="455163" y="2169901"/>
                  <a:pt x="440832" y="2169901"/>
                </a:cubicBezTo>
                <a:cubicBezTo>
                  <a:pt x="440832" y="2174673"/>
                  <a:pt x="440832" y="2174673"/>
                  <a:pt x="436055" y="2169901"/>
                </a:cubicBezTo>
                <a:cubicBezTo>
                  <a:pt x="416943" y="2165127"/>
                  <a:pt x="402611" y="2174673"/>
                  <a:pt x="383501" y="2165127"/>
                </a:cubicBezTo>
                <a:cubicBezTo>
                  <a:pt x="373947" y="2160355"/>
                  <a:pt x="364391" y="2155583"/>
                  <a:pt x="359614" y="2146037"/>
                </a:cubicBezTo>
                <a:lnTo>
                  <a:pt x="359614" y="2141486"/>
                </a:lnTo>
                <a:cubicBezTo>
                  <a:pt x="354892" y="2136491"/>
                  <a:pt x="350169" y="2136491"/>
                  <a:pt x="345447" y="2141486"/>
                </a:cubicBezTo>
                <a:cubicBezTo>
                  <a:pt x="340725" y="2146481"/>
                  <a:pt x="336003" y="2146481"/>
                  <a:pt x="331280" y="2141486"/>
                </a:cubicBezTo>
                <a:lnTo>
                  <a:pt x="330131" y="2140772"/>
                </a:lnTo>
                <a:lnTo>
                  <a:pt x="317658" y="2140772"/>
                </a:lnTo>
                <a:cubicBezTo>
                  <a:pt x="312997" y="2140772"/>
                  <a:pt x="312997" y="2145338"/>
                  <a:pt x="308335" y="2154471"/>
                </a:cubicBezTo>
                <a:cubicBezTo>
                  <a:pt x="299013" y="2154471"/>
                  <a:pt x="285027" y="2140772"/>
                  <a:pt x="275704" y="2140772"/>
                </a:cubicBezTo>
                <a:cubicBezTo>
                  <a:pt x="275704" y="2136206"/>
                  <a:pt x="275704" y="2136206"/>
                  <a:pt x="275704" y="2136206"/>
                </a:cubicBezTo>
                <a:lnTo>
                  <a:pt x="275704" y="2132423"/>
                </a:lnTo>
                <a:lnTo>
                  <a:pt x="275040" y="2131747"/>
                </a:lnTo>
                <a:lnTo>
                  <a:pt x="274797" y="2130979"/>
                </a:lnTo>
                <a:lnTo>
                  <a:pt x="274848" y="2131608"/>
                </a:lnTo>
                <a:cubicBezTo>
                  <a:pt x="274848" y="2131608"/>
                  <a:pt x="274848" y="2136491"/>
                  <a:pt x="274848" y="2136491"/>
                </a:cubicBezTo>
                <a:cubicBezTo>
                  <a:pt x="269997" y="2136491"/>
                  <a:pt x="260293" y="2136491"/>
                  <a:pt x="255441" y="2131608"/>
                </a:cubicBezTo>
                <a:cubicBezTo>
                  <a:pt x="245737" y="2121840"/>
                  <a:pt x="245737" y="2112073"/>
                  <a:pt x="255441" y="2107190"/>
                </a:cubicBezTo>
                <a:cubicBezTo>
                  <a:pt x="265145" y="2097423"/>
                  <a:pt x="269997" y="2092539"/>
                  <a:pt x="279701" y="2092539"/>
                </a:cubicBezTo>
                <a:lnTo>
                  <a:pt x="279701" y="2094189"/>
                </a:lnTo>
                <a:lnTo>
                  <a:pt x="282364" y="2091525"/>
                </a:lnTo>
                <a:lnTo>
                  <a:pt x="279700" y="2092539"/>
                </a:lnTo>
                <a:cubicBezTo>
                  <a:pt x="279700" y="2087877"/>
                  <a:pt x="279700" y="2087877"/>
                  <a:pt x="279700" y="2087877"/>
                </a:cubicBezTo>
                <a:cubicBezTo>
                  <a:pt x="294084" y="2064569"/>
                  <a:pt x="308469" y="2045922"/>
                  <a:pt x="327648" y="2050584"/>
                </a:cubicBezTo>
                <a:cubicBezTo>
                  <a:pt x="346827" y="2050584"/>
                  <a:pt x="361212" y="2041260"/>
                  <a:pt x="366007" y="2013290"/>
                </a:cubicBezTo>
                <a:lnTo>
                  <a:pt x="370073" y="2009339"/>
                </a:lnTo>
                <a:lnTo>
                  <a:pt x="370472" y="2008195"/>
                </a:lnTo>
                <a:lnTo>
                  <a:pt x="374571" y="2008195"/>
                </a:lnTo>
                <a:lnTo>
                  <a:pt x="374571" y="2002452"/>
                </a:lnTo>
                <a:cubicBezTo>
                  <a:pt x="384075" y="1978842"/>
                  <a:pt x="369820" y="1983563"/>
                  <a:pt x="365069" y="1978842"/>
                </a:cubicBezTo>
                <a:cubicBezTo>
                  <a:pt x="355565" y="1978842"/>
                  <a:pt x="341310" y="1978842"/>
                  <a:pt x="331806" y="1978842"/>
                </a:cubicBezTo>
                <a:cubicBezTo>
                  <a:pt x="303296" y="1988285"/>
                  <a:pt x="279539" y="1964675"/>
                  <a:pt x="255781" y="1950508"/>
                </a:cubicBezTo>
                <a:cubicBezTo>
                  <a:pt x="246277" y="1941064"/>
                  <a:pt x="236774" y="1945786"/>
                  <a:pt x="232022" y="1945786"/>
                </a:cubicBezTo>
                <a:cubicBezTo>
                  <a:pt x="227270" y="1941064"/>
                  <a:pt x="217767" y="1945786"/>
                  <a:pt x="217767" y="1931619"/>
                </a:cubicBezTo>
                <a:cubicBezTo>
                  <a:pt x="217767" y="1926897"/>
                  <a:pt x="222519" y="1926897"/>
                  <a:pt x="222519" y="1926897"/>
                </a:cubicBezTo>
                <a:cubicBezTo>
                  <a:pt x="236774" y="1922175"/>
                  <a:pt x="246277" y="1912731"/>
                  <a:pt x="260531" y="1917452"/>
                </a:cubicBezTo>
                <a:lnTo>
                  <a:pt x="259965" y="1925337"/>
                </a:lnTo>
                <a:lnTo>
                  <a:pt x="265715" y="1922270"/>
                </a:lnTo>
                <a:lnTo>
                  <a:pt x="265715" y="1917977"/>
                </a:lnTo>
                <a:cubicBezTo>
                  <a:pt x="270460" y="1903742"/>
                  <a:pt x="284695" y="1917977"/>
                  <a:pt x="294185" y="1898996"/>
                </a:cubicBezTo>
                <a:lnTo>
                  <a:pt x="294185" y="1888982"/>
                </a:lnTo>
                <a:lnTo>
                  <a:pt x="293685" y="1888478"/>
                </a:lnTo>
                <a:lnTo>
                  <a:pt x="293685" y="1898746"/>
                </a:lnTo>
                <a:cubicBezTo>
                  <a:pt x="286693" y="1884362"/>
                  <a:pt x="277078" y="1891554"/>
                  <a:pt x="270742" y="1889981"/>
                </a:cubicBezTo>
                <a:lnTo>
                  <a:pt x="266951" y="1885743"/>
                </a:lnTo>
                <a:lnTo>
                  <a:pt x="265715" y="1885224"/>
                </a:lnTo>
                <a:cubicBezTo>
                  <a:pt x="251730" y="1885224"/>
                  <a:pt x="251730" y="1875696"/>
                  <a:pt x="251730" y="1861403"/>
                </a:cubicBezTo>
                <a:cubicBezTo>
                  <a:pt x="251730" y="1861403"/>
                  <a:pt x="251730" y="1856638"/>
                  <a:pt x="251730" y="1856638"/>
                </a:cubicBezTo>
                <a:lnTo>
                  <a:pt x="253395" y="1854937"/>
                </a:lnTo>
                <a:lnTo>
                  <a:pt x="249657" y="1848741"/>
                </a:lnTo>
                <a:cubicBezTo>
                  <a:pt x="242241" y="1841691"/>
                  <a:pt x="234149" y="1847860"/>
                  <a:pt x="223361" y="1851387"/>
                </a:cubicBezTo>
                <a:cubicBezTo>
                  <a:pt x="223361" y="1851387"/>
                  <a:pt x="223361" y="1851387"/>
                  <a:pt x="223361" y="1856087"/>
                </a:cubicBezTo>
                <a:cubicBezTo>
                  <a:pt x="223361" y="1851387"/>
                  <a:pt x="218566" y="1851387"/>
                  <a:pt x="213771" y="1846685"/>
                </a:cubicBezTo>
                <a:cubicBezTo>
                  <a:pt x="213771" y="1846685"/>
                  <a:pt x="213771" y="1846685"/>
                  <a:pt x="213771" y="1841984"/>
                </a:cubicBezTo>
                <a:cubicBezTo>
                  <a:pt x="213771" y="1837284"/>
                  <a:pt x="213771" y="1832582"/>
                  <a:pt x="218566" y="1827882"/>
                </a:cubicBezTo>
                <a:cubicBezTo>
                  <a:pt x="218566" y="1827882"/>
                  <a:pt x="218566" y="1827882"/>
                  <a:pt x="223361" y="1823181"/>
                </a:cubicBezTo>
                <a:cubicBezTo>
                  <a:pt x="223361" y="1818480"/>
                  <a:pt x="228156" y="1823181"/>
                  <a:pt x="228156" y="1818480"/>
                </a:cubicBezTo>
                <a:lnTo>
                  <a:pt x="231360" y="1814293"/>
                </a:lnTo>
                <a:lnTo>
                  <a:pt x="230381" y="1807287"/>
                </a:lnTo>
                <a:lnTo>
                  <a:pt x="228156" y="1804378"/>
                </a:lnTo>
                <a:cubicBezTo>
                  <a:pt x="228156" y="1804378"/>
                  <a:pt x="228156" y="1799677"/>
                  <a:pt x="223361" y="1794976"/>
                </a:cubicBezTo>
                <a:cubicBezTo>
                  <a:pt x="223361" y="1790276"/>
                  <a:pt x="223361" y="1790276"/>
                  <a:pt x="223361" y="1785574"/>
                </a:cubicBezTo>
                <a:lnTo>
                  <a:pt x="226044" y="1785979"/>
                </a:lnTo>
                <a:lnTo>
                  <a:pt x="223947" y="1784529"/>
                </a:lnTo>
                <a:lnTo>
                  <a:pt x="222595" y="1784869"/>
                </a:lnTo>
                <a:cubicBezTo>
                  <a:pt x="217767" y="1780018"/>
                  <a:pt x="217767" y="1780018"/>
                  <a:pt x="222595" y="1770313"/>
                </a:cubicBezTo>
                <a:cubicBezTo>
                  <a:pt x="222595" y="1770313"/>
                  <a:pt x="222595" y="1770313"/>
                  <a:pt x="227423" y="1765461"/>
                </a:cubicBezTo>
                <a:cubicBezTo>
                  <a:pt x="232251" y="1765461"/>
                  <a:pt x="237080" y="1765461"/>
                  <a:pt x="237080" y="1765461"/>
                </a:cubicBezTo>
                <a:cubicBezTo>
                  <a:pt x="247943" y="1769100"/>
                  <a:pt x="258806" y="1759093"/>
                  <a:pt x="267633" y="1760003"/>
                </a:cubicBezTo>
                <a:cubicBezTo>
                  <a:pt x="270576" y="1760306"/>
                  <a:pt x="273292" y="1761822"/>
                  <a:pt x="275705" y="1765461"/>
                </a:cubicBezTo>
                <a:lnTo>
                  <a:pt x="275178" y="1765689"/>
                </a:lnTo>
                <a:lnTo>
                  <a:pt x="275510" y="1765595"/>
                </a:lnTo>
                <a:cubicBezTo>
                  <a:pt x="280216" y="1765595"/>
                  <a:pt x="280216" y="1765595"/>
                  <a:pt x="284920" y="1765595"/>
                </a:cubicBezTo>
                <a:lnTo>
                  <a:pt x="286420" y="1765346"/>
                </a:lnTo>
                <a:lnTo>
                  <a:pt x="294351" y="1761247"/>
                </a:lnTo>
                <a:cubicBezTo>
                  <a:pt x="297847" y="1761247"/>
                  <a:pt x="301344" y="1761247"/>
                  <a:pt x="303675" y="1756429"/>
                </a:cubicBezTo>
                <a:cubicBezTo>
                  <a:pt x="308336" y="1756429"/>
                  <a:pt x="317660" y="1756429"/>
                  <a:pt x="317660" y="1741974"/>
                </a:cubicBezTo>
                <a:cubicBezTo>
                  <a:pt x="317660" y="1727519"/>
                  <a:pt x="308336" y="1732336"/>
                  <a:pt x="303675" y="1727519"/>
                </a:cubicBezTo>
                <a:cubicBezTo>
                  <a:pt x="294351" y="1727519"/>
                  <a:pt x="289689" y="1732336"/>
                  <a:pt x="280367" y="1722700"/>
                </a:cubicBezTo>
                <a:cubicBezTo>
                  <a:pt x="261719" y="1708245"/>
                  <a:pt x="261719" y="1708245"/>
                  <a:pt x="275704" y="1688971"/>
                </a:cubicBezTo>
                <a:lnTo>
                  <a:pt x="275771" y="1689862"/>
                </a:lnTo>
                <a:lnTo>
                  <a:pt x="279301" y="1682809"/>
                </a:lnTo>
                <a:lnTo>
                  <a:pt x="279301" y="1681405"/>
                </a:lnTo>
                <a:lnTo>
                  <a:pt x="275040" y="1690170"/>
                </a:lnTo>
                <a:cubicBezTo>
                  <a:pt x="261054" y="1694965"/>
                  <a:pt x="242408" y="1690170"/>
                  <a:pt x="228423" y="1675786"/>
                </a:cubicBezTo>
                <a:cubicBezTo>
                  <a:pt x="228423" y="1670991"/>
                  <a:pt x="227257" y="1664998"/>
                  <a:pt x="227257" y="1659603"/>
                </a:cubicBezTo>
                <a:lnTo>
                  <a:pt x="232033" y="1649288"/>
                </a:lnTo>
                <a:lnTo>
                  <a:pt x="232457" y="1646472"/>
                </a:lnTo>
                <a:cubicBezTo>
                  <a:pt x="237159" y="1641749"/>
                  <a:pt x="237159" y="1637027"/>
                  <a:pt x="237159" y="1632305"/>
                </a:cubicBezTo>
                <a:lnTo>
                  <a:pt x="239687" y="1631090"/>
                </a:lnTo>
                <a:lnTo>
                  <a:pt x="242540" y="1628236"/>
                </a:lnTo>
                <a:lnTo>
                  <a:pt x="258673" y="1612105"/>
                </a:lnTo>
                <a:lnTo>
                  <a:pt x="260663" y="1608693"/>
                </a:lnTo>
                <a:lnTo>
                  <a:pt x="261721" y="1607549"/>
                </a:lnTo>
                <a:lnTo>
                  <a:pt x="261721" y="1599467"/>
                </a:lnTo>
                <a:cubicBezTo>
                  <a:pt x="261721" y="1589877"/>
                  <a:pt x="271165" y="1589877"/>
                  <a:pt x="275886" y="1585083"/>
                </a:cubicBezTo>
                <a:cubicBezTo>
                  <a:pt x="323109" y="1575493"/>
                  <a:pt x="370331" y="1565903"/>
                  <a:pt x="417552" y="1561108"/>
                </a:cubicBezTo>
                <a:lnTo>
                  <a:pt x="417516" y="1561268"/>
                </a:lnTo>
                <a:lnTo>
                  <a:pt x="473495" y="1547124"/>
                </a:lnTo>
                <a:lnTo>
                  <a:pt x="473148" y="1547939"/>
                </a:lnTo>
                <a:lnTo>
                  <a:pt x="473493" y="1547766"/>
                </a:lnTo>
                <a:lnTo>
                  <a:pt x="473493" y="1547523"/>
                </a:lnTo>
                <a:cubicBezTo>
                  <a:pt x="483129" y="1542728"/>
                  <a:pt x="492767" y="1528344"/>
                  <a:pt x="478311" y="1509164"/>
                </a:cubicBezTo>
                <a:cubicBezTo>
                  <a:pt x="478311" y="1504369"/>
                  <a:pt x="492767" y="1442036"/>
                  <a:pt x="492767" y="1442036"/>
                </a:cubicBezTo>
                <a:cubicBezTo>
                  <a:pt x="497586" y="1437241"/>
                  <a:pt x="502403" y="1442036"/>
                  <a:pt x="507223" y="1442036"/>
                </a:cubicBezTo>
                <a:cubicBezTo>
                  <a:pt x="516858" y="1446831"/>
                  <a:pt x="526496" y="1456421"/>
                  <a:pt x="536132" y="1437241"/>
                </a:cubicBezTo>
                <a:cubicBezTo>
                  <a:pt x="540951" y="1437241"/>
                  <a:pt x="545768" y="1437241"/>
                  <a:pt x="550587" y="1437241"/>
                </a:cubicBezTo>
                <a:lnTo>
                  <a:pt x="550560" y="1437707"/>
                </a:lnTo>
                <a:lnTo>
                  <a:pt x="560007" y="1432951"/>
                </a:lnTo>
                <a:lnTo>
                  <a:pt x="560045" y="1432901"/>
                </a:lnTo>
                <a:lnTo>
                  <a:pt x="559399" y="1433247"/>
                </a:lnTo>
                <a:cubicBezTo>
                  <a:pt x="564060" y="1428752"/>
                  <a:pt x="564060" y="1424256"/>
                  <a:pt x="568723" y="1415266"/>
                </a:cubicBezTo>
                <a:lnTo>
                  <a:pt x="573182" y="1415266"/>
                </a:lnTo>
                <a:lnTo>
                  <a:pt x="574340" y="1413711"/>
                </a:lnTo>
                <a:cubicBezTo>
                  <a:pt x="579117" y="1399283"/>
                  <a:pt x="588673" y="1399283"/>
                  <a:pt x="593450" y="1404093"/>
                </a:cubicBezTo>
                <a:lnTo>
                  <a:pt x="597383" y="1405676"/>
                </a:lnTo>
                <a:lnTo>
                  <a:pt x="602277" y="1405676"/>
                </a:lnTo>
                <a:lnTo>
                  <a:pt x="609058" y="1410378"/>
                </a:lnTo>
                <a:lnTo>
                  <a:pt x="609214" y="1410440"/>
                </a:lnTo>
                <a:lnTo>
                  <a:pt x="616108" y="1400881"/>
                </a:lnTo>
                <a:cubicBezTo>
                  <a:pt x="616108" y="1386496"/>
                  <a:pt x="611497" y="1381702"/>
                  <a:pt x="606887" y="1381702"/>
                </a:cubicBezTo>
                <a:cubicBezTo>
                  <a:pt x="593056" y="1376907"/>
                  <a:pt x="583835" y="1362522"/>
                  <a:pt x="574614" y="1367317"/>
                </a:cubicBezTo>
                <a:cubicBezTo>
                  <a:pt x="570003" y="1367317"/>
                  <a:pt x="570003" y="1362522"/>
                  <a:pt x="570003" y="1362522"/>
                </a:cubicBezTo>
                <a:cubicBezTo>
                  <a:pt x="565393" y="1352933"/>
                  <a:pt x="574614" y="1348138"/>
                  <a:pt x="574614" y="1343343"/>
                </a:cubicBezTo>
                <a:cubicBezTo>
                  <a:pt x="579225" y="1338548"/>
                  <a:pt x="579225" y="1338548"/>
                  <a:pt x="579225" y="1338548"/>
                </a:cubicBezTo>
                <a:lnTo>
                  <a:pt x="579404" y="1338176"/>
                </a:lnTo>
                <a:lnTo>
                  <a:pt x="579378" y="1338149"/>
                </a:lnTo>
                <a:cubicBezTo>
                  <a:pt x="579378" y="1328559"/>
                  <a:pt x="579378" y="1323765"/>
                  <a:pt x="584087" y="1318970"/>
                </a:cubicBezTo>
                <a:cubicBezTo>
                  <a:pt x="593505" y="1318970"/>
                  <a:pt x="593505" y="1309380"/>
                  <a:pt x="588796" y="1299790"/>
                </a:cubicBezTo>
                <a:lnTo>
                  <a:pt x="588796" y="1296293"/>
                </a:lnTo>
                <a:lnTo>
                  <a:pt x="541641" y="1272669"/>
                </a:lnTo>
                <a:lnTo>
                  <a:pt x="541034" y="1271114"/>
                </a:lnTo>
                <a:lnTo>
                  <a:pt x="500436" y="1238800"/>
                </a:lnTo>
                <a:cubicBezTo>
                  <a:pt x="485587" y="1231089"/>
                  <a:pt x="470145" y="1226345"/>
                  <a:pt x="455889" y="1223973"/>
                </a:cubicBezTo>
                <a:lnTo>
                  <a:pt x="455206" y="1223973"/>
                </a:lnTo>
                <a:lnTo>
                  <a:pt x="455512" y="1224471"/>
                </a:lnTo>
                <a:cubicBezTo>
                  <a:pt x="455512" y="1224471"/>
                  <a:pt x="455512" y="1229215"/>
                  <a:pt x="455512" y="1233960"/>
                </a:cubicBezTo>
                <a:cubicBezTo>
                  <a:pt x="455512" y="1233960"/>
                  <a:pt x="455512" y="1233960"/>
                  <a:pt x="450781" y="1233960"/>
                </a:cubicBezTo>
                <a:cubicBezTo>
                  <a:pt x="441316" y="1233960"/>
                  <a:pt x="427122" y="1238706"/>
                  <a:pt x="412927" y="1238706"/>
                </a:cubicBezTo>
                <a:cubicBezTo>
                  <a:pt x="405829" y="1241078"/>
                  <a:pt x="398732" y="1238706"/>
                  <a:pt x="391633" y="1234554"/>
                </a:cubicBezTo>
                <a:lnTo>
                  <a:pt x="373122" y="1221662"/>
                </a:lnTo>
                <a:lnTo>
                  <a:pt x="365979" y="1228643"/>
                </a:lnTo>
                <a:cubicBezTo>
                  <a:pt x="365979" y="1228643"/>
                  <a:pt x="361171" y="1228643"/>
                  <a:pt x="361171" y="1228643"/>
                </a:cubicBezTo>
                <a:cubicBezTo>
                  <a:pt x="351551" y="1247446"/>
                  <a:pt x="341931" y="1242746"/>
                  <a:pt x="332311" y="1238045"/>
                </a:cubicBezTo>
                <a:cubicBezTo>
                  <a:pt x="322693" y="1238045"/>
                  <a:pt x="317882" y="1242746"/>
                  <a:pt x="308264" y="1238045"/>
                </a:cubicBezTo>
                <a:cubicBezTo>
                  <a:pt x="308264" y="1233343"/>
                  <a:pt x="303454" y="1233343"/>
                  <a:pt x="303454" y="1233343"/>
                </a:cubicBezTo>
                <a:cubicBezTo>
                  <a:pt x="289024" y="1214540"/>
                  <a:pt x="279407" y="1200438"/>
                  <a:pt x="260165" y="1214540"/>
                </a:cubicBezTo>
                <a:cubicBezTo>
                  <a:pt x="255357" y="1219241"/>
                  <a:pt x="250547" y="1219241"/>
                  <a:pt x="245737" y="1205138"/>
                </a:cubicBezTo>
                <a:lnTo>
                  <a:pt x="246132" y="1204848"/>
                </a:lnTo>
                <a:lnTo>
                  <a:pt x="245737" y="1204826"/>
                </a:lnTo>
                <a:lnTo>
                  <a:pt x="245737" y="1200829"/>
                </a:lnTo>
                <a:lnTo>
                  <a:pt x="234788" y="1197167"/>
                </a:lnTo>
                <a:cubicBezTo>
                  <a:pt x="231906" y="1195946"/>
                  <a:pt x="229601" y="1195946"/>
                  <a:pt x="227296" y="1200829"/>
                </a:cubicBezTo>
                <a:cubicBezTo>
                  <a:pt x="204244" y="1215480"/>
                  <a:pt x="199635" y="1210597"/>
                  <a:pt x="195023" y="1191062"/>
                </a:cubicBezTo>
                <a:cubicBezTo>
                  <a:pt x="190412" y="1186179"/>
                  <a:pt x="190412" y="1186179"/>
                  <a:pt x="185802" y="1186179"/>
                </a:cubicBezTo>
                <a:lnTo>
                  <a:pt x="185802" y="1190839"/>
                </a:lnTo>
                <a:cubicBezTo>
                  <a:pt x="178311" y="1194336"/>
                  <a:pt x="173628" y="1203077"/>
                  <a:pt x="169648" y="1201329"/>
                </a:cubicBezTo>
                <a:lnTo>
                  <a:pt x="165825" y="1195503"/>
                </a:lnTo>
                <a:lnTo>
                  <a:pt x="165074" y="1195503"/>
                </a:lnTo>
                <a:cubicBezTo>
                  <a:pt x="146093" y="1195503"/>
                  <a:pt x="131858" y="1191008"/>
                  <a:pt x="117625" y="1191008"/>
                </a:cubicBezTo>
                <a:cubicBezTo>
                  <a:pt x="108135" y="1191008"/>
                  <a:pt x="98644" y="1191008"/>
                  <a:pt x="93900" y="1186512"/>
                </a:cubicBezTo>
                <a:cubicBezTo>
                  <a:pt x="93900" y="1186512"/>
                  <a:pt x="93900" y="1182017"/>
                  <a:pt x="93900" y="1182017"/>
                </a:cubicBezTo>
                <a:lnTo>
                  <a:pt x="93900" y="1181385"/>
                </a:lnTo>
                <a:lnTo>
                  <a:pt x="65930" y="1176754"/>
                </a:lnTo>
                <a:cubicBezTo>
                  <a:pt x="65930" y="1176754"/>
                  <a:pt x="65930" y="1176754"/>
                  <a:pt x="65930" y="1171989"/>
                </a:cubicBezTo>
                <a:cubicBezTo>
                  <a:pt x="80314" y="1167225"/>
                  <a:pt x="89904" y="1157697"/>
                  <a:pt x="104289" y="1148169"/>
                </a:cubicBezTo>
                <a:cubicBezTo>
                  <a:pt x="123468" y="1162461"/>
                  <a:pt x="137853" y="1148169"/>
                  <a:pt x="152237" y="1133876"/>
                </a:cubicBezTo>
                <a:cubicBezTo>
                  <a:pt x="157032" y="1119583"/>
                  <a:pt x="161827" y="1129111"/>
                  <a:pt x="161827" y="1143404"/>
                </a:cubicBezTo>
                <a:lnTo>
                  <a:pt x="161170" y="1144057"/>
                </a:lnTo>
                <a:lnTo>
                  <a:pt x="175242" y="1144057"/>
                </a:lnTo>
                <a:lnTo>
                  <a:pt x="189597" y="1144057"/>
                </a:lnTo>
                <a:lnTo>
                  <a:pt x="189797" y="1143557"/>
                </a:lnTo>
                <a:cubicBezTo>
                  <a:pt x="194458" y="1134235"/>
                  <a:pt x="199121" y="1129572"/>
                  <a:pt x="203783" y="1124911"/>
                </a:cubicBezTo>
                <a:lnTo>
                  <a:pt x="203783" y="1101936"/>
                </a:lnTo>
                <a:lnTo>
                  <a:pt x="203339" y="1101603"/>
                </a:lnTo>
                <a:lnTo>
                  <a:pt x="201221" y="1100015"/>
                </a:lnTo>
                <a:lnTo>
                  <a:pt x="199103" y="1101602"/>
                </a:lnTo>
                <a:lnTo>
                  <a:pt x="199787" y="1101602"/>
                </a:lnTo>
                <a:lnTo>
                  <a:pt x="199786" y="1101603"/>
                </a:lnTo>
                <a:lnTo>
                  <a:pt x="185135" y="1115588"/>
                </a:lnTo>
                <a:cubicBezTo>
                  <a:pt x="185135" y="1110926"/>
                  <a:pt x="180252" y="1106264"/>
                  <a:pt x="175368" y="1115588"/>
                </a:cubicBezTo>
                <a:lnTo>
                  <a:pt x="155834" y="1115588"/>
                </a:lnTo>
                <a:lnTo>
                  <a:pt x="155834" y="1115589"/>
                </a:lnTo>
                <a:lnTo>
                  <a:pt x="151173" y="1125578"/>
                </a:lnTo>
                <a:cubicBezTo>
                  <a:pt x="146510" y="1120583"/>
                  <a:pt x="146510" y="1115589"/>
                  <a:pt x="141848" y="1115589"/>
                </a:cubicBezTo>
                <a:lnTo>
                  <a:pt x="141848" y="1115588"/>
                </a:lnTo>
                <a:cubicBezTo>
                  <a:pt x="123201" y="1129573"/>
                  <a:pt x="104556" y="1120250"/>
                  <a:pt x="85908" y="1115588"/>
                </a:cubicBezTo>
                <a:cubicBezTo>
                  <a:pt x="85908" y="1110926"/>
                  <a:pt x="85908" y="1110926"/>
                  <a:pt x="85908" y="1110926"/>
                </a:cubicBezTo>
                <a:lnTo>
                  <a:pt x="86250" y="1110572"/>
                </a:lnTo>
                <a:lnTo>
                  <a:pt x="85908" y="1110761"/>
                </a:lnTo>
                <a:cubicBezTo>
                  <a:pt x="81247" y="1101105"/>
                  <a:pt x="71924" y="1105932"/>
                  <a:pt x="67261" y="1096276"/>
                </a:cubicBezTo>
                <a:cubicBezTo>
                  <a:pt x="62600" y="1091449"/>
                  <a:pt x="57939" y="1091449"/>
                  <a:pt x="62600" y="1081792"/>
                </a:cubicBezTo>
                <a:cubicBezTo>
                  <a:pt x="62600" y="1076963"/>
                  <a:pt x="62600" y="1067307"/>
                  <a:pt x="67261" y="1067307"/>
                </a:cubicBezTo>
                <a:cubicBezTo>
                  <a:pt x="76586" y="1067307"/>
                  <a:pt x="85908" y="1057651"/>
                  <a:pt x="99894" y="1057651"/>
                </a:cubicBezTo>
                <a:lnTo>
                  <a:pt x="99261" y="1058470"/>
                </a:lnTo>
                <a:lnTo>
                  <a:pt x="100128" y="1058032"/>
                </a:lnTo>
                <a:cubicBezTo>
                  <a:pt x="100128" y="1053275"/>
                  <a:pt x="104829" y="1048518"/>
                  <a:pt x="109529" y="1043761"/>
                </a:cubicBezTo>
                <a:lnTo>
                  <a:pt x="109883" y="1043641"/>
                </a:lnTo>
                <a:lnTo>
                  <a:pt x="109883" y="1038671"/>
                </a:lnTo>
                <a:cubicBezTo>
                  <a:pt x="114449" y="1033676"/>
                  <a:pt x="119016" y="1038671"/>
                  <a:pt x="123583" y="1033676"/>
                </a:cubicBezTo>
                <a:cubicBezTo>
                  <a:pt x="128148" y="1033676"/>
                  <a:pt x="132716" y="1033676"/>
                  <a:pt x="141848" y="1033676"/>
                </a:cubicBezTo>
                <a:lnTo>
                  <a:pt x="140858" y="1035843"/>
                </a:lnTo>
                <a:lnTo>
                  <a:pt x="142435" y="1034248"/>
                </a:lnTo>
                <a:lnTo>
                  <a:pt x="146178" y="1032196"/>
                </a:lnTo>
                <a:lnTo>
                  <a:pt x="141848" y="1033676"/>
                </a:lnTo>
                <a:cubicBezTo>
                  <a:pt x="161161" y="1010368"/>
                  <a:pt x="180474" y="1005706"/>
                  <a:pt x="199787" y="1010368"/>
                </a:cubicBezTo>
                <a:lnTo>
                  <a:pt x="199582" y="1010463"/>
                </a:lnTo>
                <a:lnTo>
                  <a:pt x="203546" y="1010463"/>
                </a:lnTo>
                <a:lnTo>
                  <a:pt x="204093" y="1010519"/>
                </a:lnTo>
                <a:lnTo>
                  <a:pt x="203781" y="1010368"/>
                </a:lnTo>
                <a:cubicBezTo>
                  <a:pt x="213438" y="996382"/>
                  <a:pt x="218267" y="1001045"/>
                  <a:pt x="223094" y="1010368"/>
                </a:cubicBezTo>
                <a:cubicBezTo>
                  <a:pt x="227922" y="1015029"/>
                  <a:pt x="227922" y="1015029"/>
                  <a:pt x="232751" y="1015029"/>
                </a:cubicBezTo>
                <a:cubicBezTo>
                  <a:pt x="232751" y="1010368"/>
                  <a:pt x="237579" y="1010368"/>
                  <a:pt x="242407" y="1010368"/>
                </a:cubicBezTo>
                <a:cubicBezTo>
                  <a:pt x="244821" y="1003376"/>
                  <a:pt x="247235" y="998714"/>
                  <a:pt x="250253" y="996382"/>
                </a:cubicBezTo>
                <a:lnTo>
                  <a:pt x="261055" y="996382"/>
                </a:lnTo>
                <a:lnTo>
                  <a:pt x="261055" y="996237"/>
                </a:lnTo>
                <a:lnTo>
                  <a:pt x="261634" y="996382"/>
                </a:lnTo>
                <a:lnTo>
                  <a:pt x="261719" y="996382"/>
                </a:lnTo>
                <a:lnTo>
                  <a:pt x="261719" y="996404"/>
                </a:lnTo>
                <a:lnTo>
                  <a:pt x="270742" y="998656"/>
                </a:lnTo>
                <a:cubicBezTo>
                  <a:pt x="279701" y="997117"/>
                  <a:pt x="286694" y="985684"/>
                  <a:pt x="293686" y="982166"/>
                </a:cubicBezTo>
                <a:cubicBezTo>
                  <a:pt x="279701" y="972784"/>
                  <a:pt x="279701" y="944641"/>
                  <a:pt x="261055" y="944641"/>
                </a:cubicBezTo>
                <a:cubicBezTo>
                  <a:pt x="261055" y="939950"/>
                  <a:pt x="261055" y="935260"/>
                  <a:pt x="261055" y="935260"/>
                </a:cubicBezTo>
                <a:lnTo>
                  <a:pt x="260676" y="934193"/>
                </a:lnTo>
                <a:lnTo>
                  <a:pt x="249857" y="931536"/>
                </a:lnTo>
                <a:cubicBezTo>
                  <a:pt x="246299" y="932119"/>
                  <a:pt x="242740" y="934449"/>
                  <a:pt x="237996" y="939111"/>
                </a:cubicBezTo>
                <a:cubicBezTo>
                  <a:pt x="233250" y="943772"/>
                  <a:pt x="228506" y="947270"/>
                  <a:pt x="223760" y="948435"/>
                </a:cubicBezTo>
                <a:lnTo>
                  <a:pt x="222756" y="948105"/>
                </a:lnTo>
                <a:lnTo>
                  <a:pt x="222412" y="949018"/>
                </a:lnTo>
                <a:cubicBezTo>
                  <a:pt x="219443" y="950203"/>
                  <a:pt x="215880" y="949018"/>
                  <a:pt x="213506" y="949018"/>
                </a:cubicBezTo>
                <a:lnTo>
                  <a:pt x="199010" y="946303"/>
                </a:lnTo>
                <a:lnTo>
                  <a:pt x="195290" y="948435"/>
                </a:lnTo>
                <a:lnTo>
                  <a:pt x="159613" y="948435"/>
                </a:lnTo>
                <a:lnTo>
                  <a:pt x="156500" y="949018"/>
                </a:lnTo>
                <a:lnTo>
                  <a:pt x="156057" y="948685"/>
                </a:lnTo>
                <a:lnTo>
                  <a:pt x="139538" y="951931"/>
                </a:lnTo>
                <a:cubicBezTo>
                  <a:pt x="134793" y="950766"/>
                  <a:pt x="131234" y="946104"/>
                  <a:pt x="128862" y="934449"/>
                </a:cubicBezTo>
                <a:cubicBezTo>
                  <a:pt x="124116" y="925126"/>
                  <a:pt x="119372" y="929788"/>
                  <a:pt x="114627" y="929788"/>
                </a:cubicBezTo>
                <a:cubicBezTo>
                  <a:pt x="103951" y="936780"/>
                  <a:pt x="93276" y="943772"/>
                  <a:pt x="82599" y="935032"/>
                </a:cubicBezTo>
                <a:lnTo>
                  <a:pt x="78637" y="929624"/>
                </a:lnTo>
                <a:lnTo>
                  <a:pt x="75741" y="930038"/>
                </a:lnTo>
                <a:cubicBezTo>
                  <a:pt x="75741" y="930038"/>
                  <a:pt x="70992" y="930038"/>
                  <a:pt x="70992" y="925293"/>
                </a:cubicBezTo>
                <a:lnTo>
                  <a:pt x="58958" y="933307"/>
                </a:lnTo>
                <a:lnTo>
                  <a:pt x="61221" y="934449"/>
                </a:lnTo>
                <a:cubicBezTo>
                  <a:pt x="65930" y="948719"/>
                  <a:pt x="56511" y="958234"/>
                  <a:pt x="47093" y="962989"/>
                </a:cubicBezTo>
                <a:cubicBezTo>
                  <a:pt x="32965" y="967746"/>
                  <a:pt x="23547" y="962989"/>
                  <a:pt x="9419" y="958234"/>
                </a:cubicBezTo>
                <a:cubicBezTo>
                  <a:pt x="0" y="939206"/>
                  <a:pt x="0" y="920179"/>
                  <a:pt x="0" y="901151"/>
                </a:cubicBezTo>
                <a:cubicBezTo>
                  <a:pt x="14128" y="882124"/>
                  <a:pt x="32965" y="877368"/>
                  <a:pt x="51802" y="867854"/>
                </a:cubicBezTo>
                <a:cubicBezTo>
                  <a:pt x="51802" y="867854"/>
                  <a:pt x="51802" y="867854"/>
                  <a:pt x="56511" y="872611"/>
                </a:cubicBezTo>
                <a:lnTo>
                  <a:pt x="54122" y="874221"/>
                </a:lnTo>
                <a:lnTo>
                  <a:pt x="56740" y="873099"/>
                </a:lnTo>
                <a:cubicBezTo>
                  <a:pt x="61490" y="877844"/>
                  <a:pt x="66241" y="868355"/>
                  <a:pt x="70992" y="868355"/>
                </a:cubicBezTo>
                <a:lnTo>
                  <a:pt x="73553" y="867554"/>
                </a:lnTo>
                <a:lnTo>
                  <a:pt x="89904" y="857865"/>
                </a:lnTo>
                <a:lnTo>
                  <a:pt x="88053" y="860197"/>
                </a:lnTo>
                <a:lnTo>
                  <a:pt x="89994" y="858864"/>
                </a:lnTo>
                <a:cubicBezTo>
                  <a:pt x="99494" y="854120"/>
                  <a:pt x="108995" y="849374"/>
                  <a:pt x="118496" y="844630"/>
                </a:cubicBezTo>
                <a:lnTo>
                  <a:pt x="119330" y="843796"/>
                </a:lnTo>
                <a:lnTo>
                  <a:pt x="119159" y="843881"/>
                </a:lnTo>
                <a:cubicBezTo>
                  <a:pt x="123939" y="829737"/>
                  <a:pt x="133501" y="820307"/>
                  <a:pt x="114378" y="815591"/>
                </a:cubicBezTo>
                <a:cubicBezTo>
                  <a:pt x="104817" y="815591"/>
                  <a:pt x="100036" y="796731"/>
                  <a:pt x="95255" y="792016"/>
                </a:cubicBezTo>
                <a:cubicBezTo>
                  <a:pt x="85695" y="787302"/>
                  <a:pt x="80914" y="782586"/>
                  <a:pt x="71353" y="782586"/>
                </a:cubicBezTo>
                <a:cubicBezTo>
                  <a:pt x="52231" y="787302"/>
                  <a:pt x="37890" y="777872"/>
                  <a:pt x="18767" y="777872"/>
                </a:cubicBezTo>
                <a:lnTo>
                  <a:pt x="14043" y="773213"/>
                </a:lnTo>
                <a:lnTo>
                  <a:pt x="13486" y="773955"/>
                </a:lnTo>
                <a:cubicBezTo>
                  <a:pt x="8740" y="773955"/>
                  <a:pt x="3996" y="769211"/>
                  <a:pt x="3996" y="754976"/>
                </a:cubicBezTo>
                <a:cubicBezTo>
                  <a:pt x="8740" y="754976"/>
                  <a:pt x="8740" y="750230"/>
                  <a:pt x="13486" y="745486"/>
                </a:cubicBezTo>
                <a:cubicBezTo>
                  <a:pt x="18231" y="745486"/>
                  <a:pt x="22975" y="740741"/>
                  <a:pt x="27721" y="735995"/>
                </a:cubicBezTo>
                <a:cubicBezTo>
                  <a:pt x="32465" y="735995"/>
                  <a:pt x="37210" y="735995"/>
                  <a:pt x="41956" y="735995"/>
                </a:cubicBezTo>
                <a:lnTo>
                  <a:pt x="41856" y="736238"/>
                </a:lnTo>
                <a:lnTo>
                  <a:pt x="42614" y="735491"/>
                </a:lnTo>
                <a:lnTo>
                  <a:pt x="41956" y="735331"/>
                </a:lnTo>
                <a:cubicBezTo>
                  <a:pt x="46751" y="726007"/>
                  <a:pt x="56340" y="726007"/>
                  <a:pt x="65930" y="726007"/>
                </a:cubicBezTo>
                <a:cubicBezTo>
                  <a:pt x="65930" y="730668"/>
                  <a:pt x="65930" y="735331"/>
                  <a:pt x="61135" y="739992"/>
                </a:cubicBezTo>
                <a:lnTo>
                  <a:pt x="60969" y="739952"/>
                </a:lnTo>
                <a:lnTo>
                  <a:pt x="60648" y="741719"/>
                </a:lnTo>
                <a:lnTo>
                  <a:pt x="62362" y="739992"/>
                </a:lnTo>
                <a:lnTo>
                  <a:pt x="62737" y="739590"/>
                </a:lnTo>
                <a:lnTo>
                  <a:pt x="61934" y="739991"/>
                </a:lnTo>
                <a:cubicBezTo>
                  <a:pt x="61934" y="730668"/>
                  <a:pt x="66596" y="730668"/>
                  <a:pt x="66596" y="726007"/>
                </a:cubicBezTo>
                <a:lnTo>
                  <a:pt x="66816" y="725670"/>
                </a:lnTo>
                <a:lnTo>
                  <a:pt x="66329" y="726007"/>
                </a:lnTo>
                <a:cubicBezTo>
                  <a:pt x="75919" y="698037"/>
                  <a:pt x="61534" y="702698"/>
                  <a:pt x="51944" y="698037"/>
                </a:cubicBezTo>
                <a:lnTo>
                  <a:pt x="50575" y="698037"/>
                </a:lnTo>
                <a:lnTo>
                  <a:pt x="47150" y="701367"/>
                </a:lnTo>
                <a:cubicBezTo>
                  <a:pt x="37560" y="701367"/>
                  <a:pt x="23175" y="701367"/>
                  <a:pt x="13586" y="701367"/>
                </a:cubicBezTo>
                <a:cubicBezTo>
                  <a:pt x="8791" y="701367"/>
                  <a:pt x="8791" y="706028"/>
                  <a:pt x="3996" y="696705"/>
                </a:cubicBezTo>
                <a:cubicBezTo>
                  <a:pt x="3996" y="692043"/>
                  <a:pt x="8791" y="687381"/>
                  <a:pt x="8791" y="687381"/>
                </a:cubicBezTo>
                <a:cubicBezTo>
                  <a:pt x="18380" y="668735"/>
                  <a:pt x="32765" y="668735"/>
                  <a:pt x="42355" y="664073"/>
                </a:cubicBezTo>
                <a:cubicBezTo>
                  <a:pt x="47150" y="664073"/>
                  <a:pt x="47150" y="664073"/>
                  <a:pt x="51944" y="664073"/>
                </a:cubicBezTo>
                <a:lnTo>
                  <a:pt x="51944" y="664572"/>
                </a:lnTo>
                <a:lnTo>
                  <a:pt x="79914" y="636104"/>
                </a:lnTo>
                <a:lnTo>
                  <a:pt x="79914" y="635437"/>
                </a:lnTo>
                <a:lnTo>
                  <a:pt x="89173" y="612292"/>
                </a:lnTo>
                <a:lnTo>
                  <a:pt x="83413" y="610722"/>
                </a:lnTo>
                <a:cubicBezTo>
                  <a:pt x="81642" y="610131"/>
                  <a:pt x="80462" y="610131"/>
                  <a:pt x="80462" y="612492"/>
                </a:cubicBezTo>
                <a:cubicBezTo>
                  <a:pt x="73378" y="624298"/>
                  <a:pt x="67475" y="626659"/>
                  <a:pt x="62163" y="624888"/>
                </a:cubicBezTo>
                <a:lnTo>
                  <a:pt x="47487" y="612560"/>
                </a:lnTo>
                <a:lnTo>
                  <a:pt x="39212" y="613128"/>
                </a:lnTo>
                <a:cubicBezTo>
                  <a:pt x="36299" y="613727"/>
                  <a:pt x="33968" y="612529"/>
                  <a:pt x="33968" y="602939"/>
                </a:cubicBezTo>
                <a:lnTo>
                  <a:pt x="38072" y="598718"/>
                </a:lnTo>
                <a:lnTo>
                  <a:pt x="37964" y="598325"/>
                </a:lnTo>
                <a:cubicBezTo>
                  <a:pt x="37964" y="593604"/>
                  <a:pt x="42687" y="593604"/>
                  <a:pt x="42687" y="588882"/>
                </a:cubicBezTo>
                <a:cubicBezTo>
                  <a:pt x="47406" y="593604"/>
                  <a:pt x="47406" y="593604"/>
                  <a:pt x="47406" y="593604"/>
                </a:cubicBezTo>
                <a:lnTo>
                  <a:pt x="49975" y="594675"/>
                </a:lnTo>
                <a:lnTo>
                  <a:pt x="47949" y="592817"/>
                </a:lnTo>
                <a:cubicBezTo>
                  <a:pt x="52610" y="592817"/>
                  <a:pt x="57273" y="592817"/>
                  <a:pt x="61934" y="588156"/>
                </a:cubicBezTo>
                <a:lnTo>
                  <a:pt x="61262" y="589218"/>
                </a:lnTo>
                <a:lnTo>
                  <a:pt x="61573" y="588882"/>
                </a:lnTo>
                <a:cubicBezTo>
                  <a:pt x="66295" y="584160"/>
                  <a:pt x="75739" y="584160"/>
                  <a:pt x="80462" y="584160"/>
                </a:cubicBezTo>
                <a:lnTo>
                  <a:pt x="80734" y="584870"/>
                </a:lnTo>
                <a:lnTo>
                  <a:pt x="80614" y="583237"/>
                </a:lnTo>
                <a:cubicBezTo>
                  <a:pt x="97046" y="578473"/>
                  <a:pt x="112305" y="573709"/>
                  <a:pt x="126977" y="573709"/>
                </a:cubicBezTo>
                <a:cubicBezTo>
                  <a:pt x="141648" y="573709"/>
                  <a:pt x="155733" y="578473"/>
                  <a:pt x="169818" y="592765"/>
                </a:cubicBezTo>
                <a:lnTo>
                  <a:pt x="169482" y="593916"/>
                </a:lnTo>
                <a:lnTo>
                  <a:pt x="171355" y="592039"/>
                </a:lnTo>
                <a:lnTo>
                  <a:pt x="175898" y="587489"/>
                </a:lnTo>
                <a:lnTo>
                  <a:pt x="175811" y="587489"/>
                </a:lnTo>
                <a:cubicBezTo>
                  <a:pt x="175811" y="582827"/>
                  <a:pt x="180512" y="578166"/>
                  <a:pt x="185212" y="578166"/>
                </a:cubicBezTo>
                <a:lnTo>
                  <a:pt x="185860" y="578006"/>
                </a:lnTo>
                <a:lnTo>
                  <a:pt x="188766" y="570008"/>
                </a:lnTo>
                <a:cubicBezTo>
                  <a:pt x="190546" y="568843"/>
                  <a:pt x="192918" y="568843"/>
                  <a:pt x="195290" y="568843"/>
                </a:cubicBezTo>
                <a:lnTo>
                  <a:pt x="255725" y="564276"/>
                </a:lnTo>
                <a:lnTo>
                  <a:pt x="255725" y="564181"/>
                </a:lnTo>
                <a:lnTo>
                  <a:pt x="255725" y="564180"/>
                </a:lnTo>
                <a:lnTo>
                  <a:pt x="255728" y="564180"/>
                </a:lnTo>
                <a:lnTo>
                  <a:pt x="263841" y="557938"/>
                </a:lnTo>
                <a:cubicBezTo>
                  <a:pt x="266964" y="557938"/>
                  <a:pt x="270709" y="559186"/>
                  <a:pt x="275704" y="559186"/>
                </a:cubicBezTo>
                <a:lnTo>
                  <a:pt x="275704" y="560186"/>
                </a:lnTo>
                <a:lnTo>
                  <a:pt x="279415" y="560186"/>
                </a:lnTo>
                <a:lnTo>
                  <a:pt x="293686" y="560186"/>
                </a:lnTo>
                <a:cubicBezTo>
                  <a:pt x="293686" y="555391"/>
                  <a:pt x="293686" y="555391"/>
                  <a:pt x="293686" y="555391"/>
                </a:cubicBezTo>
                <a:cubicBezTo>
                  <a:pt x="298348" y="541005"/>
                  <a:pt x="293686" y="526622"/>
                  <a:pt x="298348" y="512236"/>
                </a:cubicBezTo>
                <a:cubicBezTo>
                  <a:pt x="298348" y="507442"/>
                  <a:pt x="293686" y="512236"/>
                  <a:pt x="289025" y="512236"/>
                </a:cubicBezTo>
                <a:cubicBezTo>
                  <a:pt x="284364" y="512236"/>
                  <a:pt x="279701" y="512236"/>
                  <a:pt x="275040" y="512236"/>
                </a:cubicBezTo>
                <a:cubicBezTo>
                  <a:pt x="256394" y="517031"/>
                  <a:pt x="251731" y="483467"/>
                  <a:pt x="237747" y="483467"/>
                </a:cubicBezTo>
                <a:cubicBezTo>
                  <a:pt x="233085" y="483467"/>
                  <a:pt x="228423" y="483467"/>
                  <a:pt x="223761" y="483467"/>
                </a:cubicBezTo>
                <a:lnTo>
                  <a:pt x="223761" y="479297"/>
                </a:lnTo>
                <a:lnTo>
                  <a:pt x="223511" y="479383"/>
                </a:lnTo>
                <a:lnTo>
                  <a:pt x="221452" y="480292"/>
                </a:lnTo>
                <a:lnTo>
                  <a:pt x="223421" y="484266"/>
                </a:lnTo>
                <a:cubicBezTo>
                  <a:pt x="209173" y="508241"/>
                  <a:pt x="194924" y="503447"/>
                  <a:pt x="185425" y="489062"/>
                </a:cubicBezTo>
                <a:cubicBezTo>
                  <a:pt x="161677" y="455498"/>
                  <a:pt x="133180" y="465087"/>
                  <a:pt x="109431" y="460293"/>
                </a:cubicBezTo>
                <a:cubicBezTo>
                  <a:pt x="99932" y="460293"/>
                  <a:pt x="90434" y="460293"/>
                  <a:pt x="80935" y="460293"/>
                </a:cubicBezTo>
                <a:cubicBezTo>
                  <a:pt x="76184" y="455498"/>
                  <a:pt x="61936" y="465087"/>
                  <a:pt x="61936" y="441114"/>
                </a:cubicBezTo>
                <a:cubicBezTo>
                  <a:pt x="66686" y="426729"/>
                  <a:pt x="76184" y="421934"/>
                  <a:pt x="85685" y="426729"/>
                </a:cubicBezTo>
                <a:cubicBezTo>
                  <a:pt x="90434" y="426729"/>
                  <a:pt x="90434" y="431524"/>
                  <a:pt x="95182" y="436319"/>
                </a:cubicBezTo>
                <a:cubicBezTo>
                  <a:pt x="99932" y="431524"/>
                  <a:pt x="99932" y="426729"/>
                  <a:pt x="99932" y="417138"/>
                </a:cubicBezTo>
                <a:cubicBezTo>
                  <a:pt x="104683" y="393164"/>
                  <a:pt x="114181" y="388369"/>
                  <a:pt x="123682" y="388369"/>
                </a:cubicBezTo>
                <a:cubicBezTo>
                  <a:pt x="137929" y="383574"/>
                  <a:pt x="152178" y="393164"/>
                  <a:pt x="161677" y="383574"/>
                </a:cubicBezTo>
                <a:cubicBezTo>
                  <a:pt x="171177" y="388369"/>
                  <a:pt x="180675" y="383574"/>
                  <a:pt x="190176" y="378781"/>
                </a:cubicBezTo>
                <a:cubicBezTo>
                  <a:pt x="209173" y="371588"/>
                  <a:pt x="229359" y="370389"/>
                  <a:pt x="249545" y="370389"/>
                </a:cubicBezTo>
                <a:lnTo>
                  <a:pt x="307671" y="369216"/>
                </a:lnTo>
                <a:lnTo>
                  <a:pt x="307671" y="369057"/>
                </a:lnTo>
                <a:lnTo>
                  <a:pt x="320519" y="369057"/>
                </a:lnTo>
                <a:lnTo>
                  <a:pt x="320626" y="368845"/>
                </a:lnTo>
                <a:lnTo>
                  <a:pt x="321801" y="369057"/>
                </a:lnTo>
                <a:lnTo>
                  <a:pt x="327649" y="369057"/>
                </a:lnTo>
                <a:lnTo>
                  <a:pt x="326016" y="369820"/>
                </a:lnTo>
                <a:lnTo>
                  <a:pt x="327150" y="370026"/>
                </a:lnTo>
                <a:cubicBezTo>
                  <a:pt x="336640" y="370026"/>
                  <a:pt x="346130" y="379470"/>
                  <a:pt x="355619" y="370026"/>
                </a:cubicBezTo>
                <a:cubicBezTo>
                  <a:pt x="379344" y="370026"/>
                  <a:pt x="398324" y="370026"/>
                  <a:pt x="422047" y="374747"/>
                </a:cubicBezTo>
                <a:cubicBezTo>
                  <a:pt x="422047" y="374747"/>
                  <a:pt x="426793" y="374747"/>
                  <a:pt x="431538" y="374747"/>
                </a:cubicBezTo>
                <a:cubicBezTo>
                  <a:pt x="450517" y="346415"/>
                  <a:pt x="474242" y="360580"/>
                  <a:pt x="497967" y="360580"/>
                </a:cubicBezTo>
                <a:cubicBezTo>
                  <a:pt x="531181" y="370026"/>
                  <a:pt x="564395" y="355858"/>
                  <a:pt x="597609" y="355858"/>
                </a:cubicBezTo>
                <a:cubicBezTo>
                  <a:pt x="611845" y="355858"/>
                  <a:pt x="611845" y="374747"/>
                  <a:pt x="621333" y="388914"/>
                </a:cubicBezTo>
                <a:lnTo>
                  <a:pt x="620574" y="389114"/>
                </a:lnTo>
                <a:lnTo>
                  <a:pt x="621095" y="389169"/>
                </a:lnTo>
                <a:cubicBezTo>
                  <a:pt x="621095" y="384373"/>
                  <a:pt x="621095" y="384373"/>
                  <a:pt x="625810" y="384373"/>
                </a:cubicBezTo>
                <a:lnTo>
                  <a:pt x="626793" y="383707"/>
                </a:lnTo>
                <a:lnTo>
                  <a:pt x="625329" y="383707"/>
                </a:lnTo>
                <a:cubicBezTo>
                  <a:pt x="639525" y="355738"/>
                  <a:pt x="658452" y="346415"/>
                  <a:pt x="677379" y="360399"/>
                </a:cubicBezTo>
                <a:cubicBezTo>
                  <a:pt x="686842" y="365060"/>
                  <a:pt x="701037" y="369723"/>
                  <a:pt x="710501" y="383707"/>
                </a:cubicBezTo>
                <a:lnTo>
                  <a:pt x="711442" y="383707"/>
                </a:lnTo>
                <a:lnTo>
                  <a:pt x="715769" y="364908"/>
                </a:lnTo>
                <a:cubicBezTo>
                  <a:pt x="718555" y="357812"/>
                  <a:pt x="722177" y="354492"/>
                  <a:pt x="726884" y="353404"/>
                </a:cubicBezTo>
                <a:cubicBezTo>
                  <a:pt x="731593" y="352317"/>
                  <a:pt x="737387" y="353462"/>
                  <a:pt x="744518" y="355293"/>
                </a:cubicBezTo>
                <a:cubicBezTo>
                  <a:pt x="763536" y="360177"/>
                  <a:pt x="782553" y="360177"/>
                  <a:pt x="801570" y="355293"/>
                </a:cubicBezTo>
                <a:cubicBezTo>
                  <a:pt x="844360" y="350410"/>
                  <a:pt x="882396" y="360177"/>
                  <a:pt x="920431" y="365060"/>
                </a:cubicBezTo>
                <a:cubicBezTo>
                  <a:pt x="929940" y="369945"/>
                  <a:pt x="944203" y="365060"/>
                  <a:pt x="953712" y="365060"/>
                </a:cubicBezTo>
                <a:cubicBezTo>
                  <a:pt x="977483" y="365060"/>
                  <a:pt x="1006009" y="369945"/>
                  <a:pt x="1029782" y="374829"/>
                </a:cubicBezTo>
                <a:cubicBezTo>
                  <a:pt x="1044045" y="379712"/>
                  <a:pt x="1058309" y="374829"/>
                  <a:pt x="1072572" y="379712"/>
                </a:cubicBezTo>
                <a:cubicBezTo>
                  <a:pt x="1077327" y="379712"/>
                  <a:pt x="1082080" y="379712"/>
                  <a:pt x="1086836" y="384596"/>
                </a:cubicBezTo>
                <a:lnTo>
                  <a:pt x="1086836" y="388369"/>
                </a:lnTo>
                <a:lnTo>
                  <a:pt x="1114802" y="388369"/>
                </a:lnTo>
                <a:cubicBezTo>
                  <a:pt x="1114802" y="388369"/>
                  <a:pt x="1114802" y="393032"/>
                  <a:pt x="1114802" y="393032"/>
                </a:cubicBezTo>
                <a:lnTo>
                  <a:pt x="1114028" y="392891"/>
                </a:lnTo>
                <a:lnTo>
                  <a:pt x="1114985" y="393507"/>
                </a:lnTo>
                <a:cubicBezTo>
                  <a:pt x="1124428" y="398073"/>
                  <a:pt x="1133873" y="398073"/>
                  <a:pt x="1138595" y="398073"/>
                </a:cubicBezTo>
                <a:cubicBezTo>
                  <a:pt x="1162206" y="393507"/>
                  <a:pt x="1181096" y="407206"/>
                  <a:pt x="1204706" y="407206"/>
                </a:cubicBezTo>
                <a:lnTo>
                  <a:pt x="1204327" y="407421"/>
                </a:lnTo>
                <a:lnTo>
                  <a:pt x="1204619" y="407350"/>
                </a:lnTo>
                <a:cubicBezTo>
                  <a:pt x="1228507" y="412344"/>
                  <a:pt x="1252394" y="417339"/>
                  <a:pt x="1271504" y="412344"/>
                </a:cubicBezTo>
                <a:lnTo>
                  <a:pt x="1290613" y="422334"/>
                </a:lnTo>
                <a:lnTo>
                  <a:pt x="1290613" y="421135"/>
                </a:lnTo>
                <a:cubicBezTo>
                  <a:pt x="1295335" y="425929"/>
                  <a:pt x="1300057" y="430724"/>
                  <a:pt x="1300057" y="425929"/>
                </a:cubicBezTo>
                <a:cubicBezTo>
                  <a:pt x="1347279" y="416340"/>
                  <a:pt x="1394502" y="430724"/>
                  <a:pt x="1441724" y="435520"/>
                </a:cubicBezTo>
                <a:cubicBezTo>
                  <a:pt x="1446446" y="435520"/>
                  <a:pt x="1446446" y="435520"/>
                  <a:pt x="1451168" y="430724"/>
                </a:cubicBezTo>
                <a:cubicBezTo>
                  <a:pt x="1484223" y="440314"/>
                  <a:pt x="1517279" y="435520"/>
                  <a:pt x="1550334" y="449903"/>
                </a:cubicBezTo>
                <a:cubicBezTo>
                  <a:pt x="1550334" y="449903"/>
                  <a:pt x="1550334" y="454698"/>
                  <a:pt x="1550334" y="454698"/>
                </a:cubicBezTo>
                <a:lnTo>
                  <a:pt x="1549978" y="454976"/>
                </a:lnTo>
                <a:lnTo>
                  <a:pt x="1550337" y="454967"/>
                </a:lnTo>
                <a:lnTo>
                  <a:pt x="1550337" y="450934"/>
                </a:lnTo>
                <a:cubicBezTo>
                  <a:pt x="1574181" y="450934"/>
                  <a:pt x="1598026" y="450934"/>
                  <a:pt x="1621872" y="455770"/>
                </a:cubicBezTo>
                <a:cubicBezTo>
                  <a:pt x="1636180" y="460606"/>
                  <a:pt x="1650486" y="455770"/>
                  <a:pt x="1660024" y="460606"/>
                </a:cubicBezTo>
                <a:cubicBezTo>
                  <a:pt x="1669563" y="465444"/>
                  <a:pt x="1674332" y="455770"/>
                  <a:pt x="1674332" y="441259"/>
                </a:cubicBezTo>
                <a:cubicBezTo>
                  <a:pt x="1676715" y="429167"/>
                  <a:pt x="1679100" y="417075"/>
                  <a:pt x="1682082" y="406193"/>
                </a:cubicBezTo>
                <a:lnTo>
                  <a:pt x="1689026" y="389139"/>
                </a:lnTo>
                <a:lnTo>
                  <a:pt x="1689075" y="388896"/>
                </a:lnTo>
                <a:lnTo>
                  <a:pt x="1689161" y="388811"/>
                </a:lnTo>
                <a:lnTo>
                  <a:pt x="1693408" y="378382"/>
                </a:lnTo>
                <a:lnTo>
                  <a:pt x="1693078" y="378382"/>
                </a:lnTo>
                <a:cubicBezTo>
                  <a:pt x="1693078" y="378382"/>
                  <a:pt x="1693078" y="373686"/>
                  <a:pt x="1693078" y="368992"/>
                </a:cubicBezTo>
                <a:cubicBezTo>
                  <a:pt x="1702552" y="345516"/>
                  <a:pt x="1721501" y="359601"/>
                  <a:pt x="1730975" y="354907"/>
                </a:cubicBezTo>
                <a:cubicBezTo>
                  <a:pt x="1716764" y="340821"/>
                  <a:pt x="1702552" y="326737"/>
                  <a:pt x="1683602" y="336126"/>
                </a:cubicBezTo>
                <a:cubicBezTo>
                  <a:pt x="1664653" y="340821"/>
                  <a:pt x="1645704" y="336126"/>
                  <a:pt x="1626755" y="331431"/>
                </a:cubicBezTo>
                <a:cubicBezTo>
                  <a:pt x="1579381" y="326737"/>
                  <a:pt x="1527270" y="317346"/>
                  <a:pt x="1479898" y="312652"/>
                </a:cubicBezTo>
                <a:cubicBezTo>
                  <a:pt x="1475159" y="307955"/>
                  <a:pt x="1475159" y="312652"/>
                  <a:pt x="1470423" y="312652"/>
                </a:cubicBezTo>
                <a:cubicBezTo>
                  <a:pt x="1489372" y="298566"/>
                  <a:pt x="1494110" y="298566"/>
                  <a:pt x="1517796" y="293871"/>
                </a:cubicBezTo>
                <a:cubicBezTo>
                  <a:pt x="1550957" y="289176"/>
                  <a:pt x="1579381" y="289176"/>
                  <a:pt x="1607806" y="289176"/>
                </a:cubicBezTo>
                <a:cubicBezTo>
                  <a:pt x="1631492" y="289176"/>
                  <a:pt x="1656362" y="288003"/>
                  <a:pt x="1681235" y="288003"/>
                </a:cubicBezTo>
                <a:cubicBezTo>
                  <a:pt x="1706105" y="288003"/>
                  <a:pt x="1730975" y="289176"/>
                  <a:pt x="1754662" y="293871"/>
                </a:cubicBezTo>
                <a:cubicBezTo>
                  <a:pt x="1787824" y="298566"/>
                  <a:pt x="1825722" y="298566"/>
                  <a:pt x="1858883" y="303261"/>
                </a:cubicBezTo>
                <a:cubicBezTo>
                  <a:pt x="1887307" y="307955"/>
                  <a:pt x="1915732" y="312652"/>
                  <a:pt x="1944156" y="312652"/>
                </a:cubicBezTo>
                <a:cubicBezTo>
                  <a:pt x="1977317" y="312652"/>
                  <a:pt x="2010478" y="317346"/>
                  <a:pt x="2043640" y="312652"/>
                </a:cubicBezTo>
                <a:cubicBezTo>
                  <a:pt x="2057852" y="307955"/>
                  <a:pt x="2076801" y="317346"/>
                  <a:pt x="2095750" y="322042"/>
                </a:cubicBezTo>
                <a:lnTo>
                  <a:pt x="2095750" y="322440"/>
                </a:lnTo>
                <a:lnTo>
                  <a:pt x="2105453" y="322440"/>
                </a:lnTo>
                <a:lnTo>
                  <a:pt x="2105741" y="322440"/>
                </a:lnTo>
                <a:lnTo>
                  <a:pt x="2134707" y="314866"/>
                </a:lnTo>
                <a:cubicBezTo>
                  <a:pt x="2144364" y="315448"/>
                  <a:pt x="2154020" y="317779"/>
                  <a:pt x="2163677" y="317779"/>
                </a:cubicBezTo>
                <a:lnTo>
                  <a:pt x="2163677" y="318194"/>
                </a:lnTo>
                <a:lnTo>
                  <a:pt x="2193882" y="307518"/>
                </a:lnTo>
                <a:cubicBezTo>
                  <a:pt x="2203620" y="304628"/>
                  <a:pt x="2213193" y="303070"/>
                  <a:pt x="2223096" y="304849"/>
                </a:cubicBezTo>
                <a:cubicBezTo>
                  <a:pt x="2229700" y="306037"/>
                  <a:pt x="2236448" y="308705"/>
                  <a:pt x="2243490" y="313450"/>
                </a:cubicBezTo>
                <a:cubicBezTo>
                  <a:pt x="2243490" y="313450"/>
                  <a:pt x="2248186" y="308705"/>
                  <a:pt x="2248186" y="308705"/>
                </a:cubicBezTo>
                <a:lnTo>
                  <a:pt x="2256507" y="312910"/>
                </a:lnTo>
                <a:lnTo>
                  <a:pt x="2258324" y="312452"/>
                </a:lnTo>
                <a:cubicBezTo>
                  <a:pt x="2263068" y="312452"/>
                  <a:pt x="2266628" y="310054"/>
                  <a:pt x="2270187" y="307057"/>
                </a:cubicBezTo>
                <a:lnTo>
                  <a:pt x="2281548" y="298445"/>
                </a:lnTo>
                <a:lnTo>
                  <a:pt x="2281548" y="293471"/>
                </a:lnTo>
                <a:cubicBezTo>
                  <a:pt x="2281548" y="293471"/>
                  <a:pt x="2281548" y="293471"/>
                  <a:pt x="2286210" y="293471"/>
                </a:cubicBezTo>
                <a:lnTo>
                  <a:pt x="2295691" y="293471"/>
                </a:lnTo>
                <a:lnTo>
                  <a:pt x="2296283" y="293272"/>
                </a:lnTo>
                <a:cubicBezTo>
                  <a:pt x="2301028" y="293271"/>
                  <a:pt x="2305773" y="293271"/>
                  <a:pt x="2310517" y="288476"/>
                </a:cubicBezTo>
                <a:cubicBezTo>
                  <a:pt x="2310517" y="288476"/>
                  <a:pt x="2315263" y="283681"/>
                  <a:pt x="2315263" y="283681"/>
                </a:cubicBezTo>
                <a:cubicBezTo>
                  <a:pt x="2315263" y="283681"/>
                  <a:pt x="2320008" y="283681"/>
                  <a:pt x="2320008" y="283681"/>
                </a:cubicBezTo>
                <a:lnTo>
                  <a:pt x="2322214" y="283756"/>
                </a:lnTo>
                <a:lnTo>
                  <a:pt x="2324753" y="279059"/>
                </a:lnTo>
                <a:cubicBezTo>
                  <a:pt x="2327667" y="278488"/>
                  <a:pt x="2331163" y="279629"/>
                  <a:pt x="2333494" y="279629"/>
                </a:cubicBezTo>
                <a:cubicBezTo>
                  <a:pt x="2342816" y="279629"/>
                  <a:pt x="2352141" y="284196"/>
                  <a:pt x="2366125" y="279629"/>
                </a:cubicBezTo>
                <a:cubicBezTo>
                  <a:pt x="2368456" y="277346"/>
                  <a:pt x="2371952" y="275063"/>
                  <a:pt x="2376032" y="274492"/>
                </a:cubicBezTo>
                <a:lnTo>
                  <a:pt x="2388622" y="279318"/>
                </a:lnTo>
                <a:lnTo>
                  <a:pt x="2391181" y="278887"/>
                </a:lnTo>
                <a:cubicBezTo>
                  <a:pt x="2391181" y="278887"/>
                  <a:pt x="2391181" y="278887"/>
                  <a:pt x="2395926" y="278887"/>
                </a:cubicBezTo>
                <a:cubicBezTo>
                  <a:pt x="2400670" y="283681"/>
                  <a:pt x="2405416" y="283681"/>
                  <a:pt x="2410161" y="278887"/>
                </a:cubicBezTo>
                <a:lnTo>
                  <a:pt x="2412393" y="278887"/>
                </a:lnTo>
                <a:lnTo>
                  <a:pt x="2417717" y="268898"/>
                </a:lnTo>
                <a:lnTo>
                  <a:pt x="2429010" y="273288"/>
                </a:lnTo>
                <a:lnTo>
                  <a:pt x="2431512" y="272295"/>
                </a:lnTo>
                <a:cubicBezTo>
                  <a:pt x="2437444" y="271694"/>
                  <a:pt x="2443375" y="271694"/>
                  <a:pt x="2448119" y="269297"/>
                </a:cubicBezTo>
                <a:cubicBezTo>
                  <a:pt x="2457610" y="264502"/>
                  <a:pt x="2467100" y="269297"/>
                  <a:pt x="2481335" y="274092"/>
                </a:cubicBezTo>
                <a:cubicBezTo>
                  <a:pt x="2486079" y="274092"/>
                  <a:pt x="2490824" y="278887"/>
                  <a:pt x="2495569" y="278887"/>
                </a:cubicBezTo>
                <a:cubicBezTo>
                  <a:pt x="2500314" y="278887"/>
                  <a:pt x="2500314" y="278887"/>
                  <a:pt x="2500314" y="278887"/>
                </a:cubicBezTo>
                <a:lnTo>
                  <a:pt x="2501356" y="278184"/>
                </a:lnTo>
                <a:lnTo>
                  <a:pt x="2503977" y="270096"/>
                </a:lnTo>
                <a:cubicBezTo>
                  <a:pt x="2506308" y="265301"/>
                  <a:pt x="2508639" y="265301"/>
                  <a:pt x="2510387" y="267100"/>
                </a:cubicBezTo>
                <a:lnTo>
                  <a:pt x="2511881" y="271094"/>
                </a:lnTo>
                <a:lnTo>
                  <a:pt x="2514549" y="269297"/>
                </a:lnTo>
                <a:cubicBezTo>
                  <a:pt x="2514549" y="274092"/>
                  <a:pt x="2519293" y="274092"/>
                  <a:pt x="2519293" y="278887"/>
                </a:cubicBezTo>
                <a:lnTo>
                  <a:pt x="2519293" y="279820"/>
                </a:lnTo>
                <a:cubicBezTo>
                  <a:pt x="2523689" y="275158"/>
                  <a:pt x="2528084" y="276323"/>
                  <a:pt x="2531931" y="279820"/>
                </a:cubicBezTo>
                <a:lnTo>
                  <a:pt x="2540912" y="293267"/>
                </a:lnTo>
                <a:lnTo>
                  <a:pt x="2542076" y="293416"/>
                </a:lnTo>
                <a:lnTo>
                  <a:pt x="2546152" y="289288"/>
                </a:lnTo>
                <a:lnTo>
                  <a:pt x="2537428" y="241384"/>
                </a:lnTo>
                <a:cubicBezTo>
                  <a:pt x="2537428" y="227114"/>
                  <a:pt x="2532665" y="222356"/>
                  <a:pt x="2527900" y="222356"/>
                </a:cubicBezTo>
                <a:cubicBezTo>
                  <a:pt x="2518372" y="222356"/>
                  <a:pt x="2513607" y="222356"/>
                  <a:pt x="2504079" y="217599"/>
                </a:cubicBezTo>
                <a:lnTo>
                  <a:pt x="2501579" y="217599"/>
                </a:lnTo>
                <a:lnTo>
                  <a:pt x="2499816" y="222947"/>
                </a:lnTo>
                <a:cubicBezTo>
                  <a:pt x="2490325" y="232536"/>
                  <a:pt x="2466600" y="227742"/>
                  <a:pt x="2457111" y="208562"/>
                </a:cubicBezTo>
                <a:cubicBezTo>
                  <a:pt x="2452365" y="189383"/>
                  <a:pt x="2438131" y="179793"/>
                  <a:pt x="2428642" y="174998"/>
                </a:cubicBezTo>
                <a:cubicBezTo>
                  <a:pt x="2428642" y="167806"/>
                  <a:pt x="2427455" y="164209"/>
                  <a:pt x="2425083" y="162412"/>
                </a:cubicBezTo>
                <a:lnTo>
                  <a:pt x="2424849" y="162372"/>
                </a:lnTo>
                <a:lnTo>
                  <a:pt x="2427392" y="174999"/>
                </a:lnTo>
                <a:lnTo>
                  <a:pt x="2423396" y="182934"/>
                </a:lnTo>
                <a:lnTo>
                  <a:pt x="2423396" y="185254"/>
                </a:lnTo>
                <a:cubicBezTo>
                  <a:pt x="2423396" y="194578"/>
                  <a:pt x="2413807" y="194578"/>
                  <a:pt x="2409012" y="194578"/>
                </a:cubicBezTo>
                <a:cubicBezTo>
                  <a:pt x="2409012" y="194578"/>
                  <a:pt x="2404217" y="194578"/>
                  <a:pt x="2404217" y="194578"/>
                </a:cubicBezTo>
                <a:lnTo>
                  <a:pt x="2401312" y="191754"/>
                </a:lnTo>
                <a:lnTo>
                  <a:pt x="2399995" y="192243"/>
                </a:lnTo>
                <a:lnTo>
                  <a:pt x="2399995" y="198351"/>
                </a:lnTo>
                <a:cubicBezTo>
                  <a:pt x="2399995" y="213002"/>
                  <a:pt x="2419402" y="232536"/>
                  <a:pt x="2395142" y="232536"/>
                </a:cubicBezTo>
                <a:lnTo>
                  <a:pt x="2394968" y="232097"/>
                </a:lnTo>
                <a:lnTo>
                  <a:pt x="2385937" y="236532"/>
                </a:lnTo>
                <a:cubicBezTo>
                  <a:pt x="2381193" y="241194"/>
                  <a:pt x="2381193" y="245856"/>
                  <a:pt x="2376448" y="250518"/>
                </a:cubicBezTo>
                <a:cubicBezTo>
                  <a:pt x="2374076" y="248187"/>
                  <a:pt x="2370517" y="248187"/>
                  <a:pt x="2366958" y="247604"/>
                </a:cubicBezTo>
                <a:lnTo>
                  <a:pt x="2362397" y="244524"/>
                </a:lnTo>
                <a:lnTo>
                  <a:pt x="2356326" y="245856"/>
                </a:lnTo>
                <a:cubicBezTo>
                  <a:pt x="2356326" y="245856"/>
                  <a:pt x="2351474" y="241195"/>
                  <a:pt x="2356326" y="236533"/>
                </a:cubicBezTo>
                <a:lnTo>
                  <a:pt x="2356523" y="236497"/>
                </a:lnTo>
                <a:lnTo>
                  <a:pt x="2356523" y="231084"/>
                </a:lnTo>
                <a:cubicBezTo>
                  <a:pt x="2361255" y="231084"/>
                  <a:pt x="2365985" y="226362"/>
                  <a:pt x="2361255" y="226362"/>
                </a:cubicBezTo>
                <a:cubicBezTo>
                  <a:pt x="2351791" y="221639"/>
                  <a:pt x="2347059" y="202752"/>
                  <a:pt x="2337595" y="212195"/>
                </a:cubicBezTo>
                <a:cubicBezTo>
                  <a:pt x="2323399" y="221639"/>
                  <a:pt x="2309205" y="231084"/>
                  <a:pt x="2299741" y="207474"/>
                </a:cubicBezTo>
                <a:cubicBezTo>
                  <a:pt x="2295009" y="202752"/>
                  <a:pt x="2295009" y="207474"/>
                  <a:pt x="2290277" y="207474"/>
                </a:cubicBezTo>
                <a:lnTo>
                  <a:pt x="2286886" y="207474"/>
                </a:lnTo>
                <a:lnTo>
                  <a:pt x="2285908" y="208962"/>
                </a:lnTo>
                <a:cubicBezTo>
                  <a:pt x="2285908" y="208962"/>
                  <a:pt x="2281186" y="213757"/>
                  <a:pt x="2281186" y="208962"/>
                </a:cubicBezTo>
                <a:lnTo>
                  <a:pt x="2280681" y="208029"/>
                </a:lnTo>
                <a:lnTo>
                  <a:pt x="2280884" y="209062"/>
                </a:lnTo>
                <a:cubicBezTo>
                  <a:pt x="2276222" y="218552"/>
                  <a:pt x="2271561" y="209062"/>
                  <a:pt x="2266898" y="213808"/>
                </a:cubicBezTo>
                <a:lnTo>
                  <a:pt x="2265877" y="213808"/>
                </a:lnTo>
                <a:lnTo>
                  <a:pt x="2252914" y="219016"/>
                </a:lnTo>
                <a:lnTo>
                  <a:pt x="2243682" y="218275"/>
                </a:lnTo>
                <a:lnTo>
                  <a:pt x="2243407" y="218552"/>
                </a:lnTo>
                <a:lnTo>
                  <a:pt x="2243163" y="218232"/>
                </a:lnTo>
                <a:lnTo>
                  <a:pt x="2238263" y="217838"/>
                </a:lnTo>
                <a:lnTo>
                  <a:pt x="2238156" y="216165"/>
                </a:lnTo>
                <a:lnTo>
                  <a:pt x="2230418" y="198877"/>
                </a:lnTo>
                <a:cubicBezTo>
                  <a:pt x="2223576" y="185923"/>
                  <a:pt x="2220043" y="190391"/>
                  <a:pt x="2205915" y="208255"/>
                </a:cubicBezTo>
                <a:cubicBezTo>
                  <a:pt x="2201206" y="213020"/>
                  <a:pt x="2196497" y="217784"/>
                  <a:pt x="2196497" y="222548"/>
                </a:cubicBezTo>
                <a:lnTo>
                  <a:pt x="2192482" y="208333"/>
                </a:lnTo>
                <a:lnTo>
                  <a:pt x="2194928" y="223075"/>
                </a:lnTo>
                <a:lnTo>
                  <a:pt x="2191523" y="226494"/>
                </a:lnTo>
                <a:lnTo>
                  <a:pt x="2191646" y="226544"/>
                </a:lnTo>
                <a:cubicBezTo>
                  <a:pt x="2191646" y="226544"/>
                  <a:pt x="2191646" y="231205"/>
                  <a:pt x="2191646" y="231205"/>
                </a:cubicBezTo>
                <a:cubicBezTo>
                  <a:pt x="2182056" y="235866"/>
                  <a:pt x="2167671" y="235866"/>
                  <a:pt x="2158081" y="231205"/>
                </a:cubicBezTo>
                <a:cubicBezTo>
                  <a:pt x="2158081" y="231205"/>
                  <a:pt x="2153287" y="226544"/>
                  <a:pt x="2153287" y="226544"/>
                </a:cubicBezTo>
                <a:cubicBezTo>
                  <a:pt x="2138902" y="240528"/>
                  <a:pt x="2119723" y="221882"/>
                  <a:pt x="2100543" y="231205"/>
                </a:cubicBezTo>
                <a:cubicBezTo>
                  <a:pt x="2100543" y="235866"/>
                  <a:pt x="2095749" y="231205"/>
                  <a:pt x="2095749" y="226544"/>
                </a:cubicBezTo>
                <a:lnTo>
                  <a:pt x="2095749" y="227686"/>
                </a:lnTo>
                <a:cubicBezTo>
                  <a:pt x="2086305" y="232394"/>
                  <a:pt x="2072138" y="222977"/>
                  <a:pt x="2062693" y="237103"/>
                </a:cubicBezTo>
                <a:cubicBezTo>
                  <a:pt x="2057971" y="241813"/>
                  <a:pt x="2053249" y="232394"/>
                  <a:pt x="2053249" y="227686"/>
                </a:cubicBezTo>
                <a:cubicBezTo>
                  <a:pt x="2043804" y="199431"/>
                  <a:pt x="2029638" y="199431"/>
                  <a:pt x="2015472" y="218268"/>
                </a:cubicBezTo>
                <a:cubicBezTo>
                  <a:pt x="2010749" y="227686"/>
                  <a:pt x="2006027" y="232394"/>
                  <a:pt x="1996583" y="227686"/>
                </a:cubicBezTo>
                <a:cubicBezTo>
                  <a:pt x="1987138" y="222977"/>
                  <a:pt x="1977693" y="227686"/>
                  <a:pt x="1968250" y="241813"/>
                </a:cubicBezTo>
                <a:cubicBezTo>
                  <a:pt x="1958805" y="246523"/>
                  <a:pt x="1949361" y="218268"/>
                  <a:pt x="1939916" y="241813"/>
                </a:cubicBezTo>
                <a:cubicBezTo>
                  <a:pt x="1939916" y="218268"/>
                  <a:pt x="1949361" y="204139"/>
                  <a:pt x="1958805" y="208848"/>
                </a:cubicBezTo>
                <a:cubicBezTo>
                  <a:pt x="1963528" y="208848"/>
                  <a:pt x="1972972" y="213557"/>
                  <a:pt x="1972972" y="199431"/>
                </a:cubicBezTo>
                <a:cubicBezTo>
                  <a:pt x="1972972" y="199431"/>
                  <a:pt x="1972972" y="199431"/>
                  <a:pt x="1977693" y="199431"/>
                </a:cubicBezTo>
                <a:cubicBezTo>
                  <a:pt x="1977693" y="199431"/>
                  <a:pt x="1977693" y="199431"/>
                  <a:pt x="1977693" y="194720"/>
                </a:cubicBezTo>
                <a:lnTo>
                  <a:pt x="1980593" y="196166"/>
                </a:lnTo>
                <a:lnTo>
                  <a:pt x="1977875" y="193912"/>
                </a:lnTo>
                <a:cubicBezTo>
                  <a:pt x="1982670" y="184366"/>
                  <a:pt x="1977875" y="160504"/>
                  <a:pt x="1987464" y="150959"/>
                </a:cubicBezTo>
                <a:cubicBezTo>
                  <a:pt x="1992259" y="150959"/>
                  <a:pt x="1997054" y="150959"/>
                  <a:pt x="2001849" y="150959"/>
                </a:cubicBezTo>
                <a:lnTo>
                  <a:pt x="2001849" y="150625"/>
                </a:lnTo>
                <a:cubicBezTo>
                  <a:pt x="2006344" y="150625"/>
                  <a:pt x="2006344" y="150625"/>
                  <a:pt x="2006344" y="150625"/>
                </a:cubicBezTo>
                <a:lnTo>
                  <a:pt x="2007409" y="150625"/>
                </a:lnTo>
                <a:lnTo>
                  <a:pt x="2022827" y="143911"/>
                </a:lnTo>
                <a:cubicBezTo>
                  <a:pt x="2028221" y="143575"/>
                  <a:pt x="2033616" y="144246"/>
                  <a:pt x="2039010" y="142904"/>
                </a:cubicBezTo>
                <a:lnTo>
                  <a:pt x="2048582" y="137345"/>
                </a:lnTo>
                <a:lnTo>
                  <a:pt x="2048582" y="132395"/>
                </a:lnTo>
                <a:cubicBezTo>
                  <a:pt x="2067692" y="118160"/>
                  <a:pt x="2096358" y="122905"/>
                  <a:pt x="2120245" y="113415"/>
                </a:cubicBezTo>
                <a:lnTo>
                  <a:pt x="2152435" y="108848"/>
                </a:lnTo>
                <a:lnTo>
                  <a:pt x="2152435" y="108005"/>
                </a:lnTo>
                <a:cubicBezTo>
                  <a:pt x="2190367" y="98682"/>
                  <a:pt x="2223558" y="80034"/>
                  <a:pt x="2266233" y="80034"/>
                </a:cubicBezTo>
                <a:cubicBezTo>
                  <a:pt x="2275715" y="80034"/>
                  <a:pt x="2285199" y="75374"/>
                  <a:pt x="2294682" y="70711"/>
                </a:cubicBezTo>
                <a:cubicBezTo>
                  <a:pt x="2308906" y="61388"/>
                  <a:pt x="2323131" y="66049"/>
                  <a:pt x="2337356" y="66049"/>
                </a:cubicBezTo>
                <a:cubicBezTo>
                  <a:pt x="2365805" y="70711"/>
                  <a:pt x="2398997" y="61388"/>
                  <a:pt x="2427446" y="47402"/>
                </a:cubicBezTo>
                <a:cubicBezTo>
                  <a:pt x="2451154" y="42741"/>
                  <a:pt x="2470120" y="33418"/>
                  <a:pt x="2493828" y="38080"/>
                </a:cubicBezTo>
                <a:cubicBezTo>
                  <a:pt x="2496199" y="35749"/>
                  <a:pt x="2498570" y="33418"/>
                  <a:pt x="2500348" y="33418"/>
                </a:cubicBezTo>
                <a:lnTo>
                  <a:pt x="2501138" y="35907"/>
                </a:lnTo>
                <a:lnTo>
                  <a:pt x="2526693" y="30618"/>
                </a:lnTo>
                <a:cubicBezTo>
                  <a:pt x="2537940" y="30026"/>
                  <a:pt x="2549779" y="30026"/>
                  <a:pt x="2561619" y="27667"/>
                </a:cubicBezTo>
                <a:cubicBezTo>
                  <a:pt x="2580562" y="27667"/>
                  <a:pt x="2599503" y="27667"/>
                  <a:pt x="2618446" y="32389"/>
                </a:cubicBezTo>
                <a:cubicBezTo>
                  <a:pt x="2618446" y="37110"/>
                  <a:pt x="2623182" y="32389"/>
                  <a:pt x="2627917" y="32389"/>
                </a:cubicBezTo>
                <a:cubicBezTo>
                  <a:pt x="2632653" y="27667"/>
                  <a:pt x="2637389" y="22945"/>
                  <a:pt x="2642124" y="22945"/>
                </a:cubicBezTo>
                <a:cubicBezTo>
                  <a:pt x="2670539" y="18222"/>
                  <a:pt x="2694217" y="18222"/>
                  <a:pt x="2722630" y="13500"/>
                </a:cubicBezTo>
                <a:cubicBezTo>
                  <a:pt x="2732101" y="13500"/>
                  <a:pt x="2736837" y="8778"/>
                  <a:pt x="2741573" y="8778"/>
                </a:cubicBezTo>
                <a:lnTo>
                  <a:pt x="2750590" y="17767"/>
                </a:lnTo>
                <a:lnTo>
                  <a:pt x="2751044" y="17767"/>
                </a:lnTo>
                <a:cubicBezTo>
                  <a:pt x="2760367" y="32752"/>
                  <a:pt x="2774353" y="22762"/>
                  <a:pt x="2788337" y="22762"/>
                </a:cubicBezTo>
                <a:lnTo>
                  <a:pt x="2789004" y="23477"/>
                </a:lnTo>
                <a:lnTo>
                  <a:pt x="2789004" y="18322"/>
                </a:lnTo>
                <a:cubicBezTo>
                  <a:pt x="2841238" y="8554"/>
                  <a:pt x="2893471" y="-1213"/>
                  <a:pt x="2945705" y="3671"/>
                </a:cubicBezTo>
                <a:cubicBezTo>
                  <a:pt x="2969448" y="3671"/>
                  <a:pt x="2993190" y="8554"/>
                  <a:pt x="3021681" y="8554"/>
                </a:cubicBezTo>
                <a:cubicBezTo>
                  <a:pt x="3040676" y="8554"/>
                  <a:pt x="3064418" y="3671"/>
                  <a:pt x="3088161" y="8554"/>
                </a:cubicBezTo>
                <a:cubicBezTo>
                  <a:pt x="3092909" y="6113"/>
                  <a:pt x="3097657" y="6113"/>
                  <a:pt x="3102407" y="8554"/>
                </a:cubicBezTo>
                <a:lnTo>
                  <a:pt x="3111890" y="18309"/>
                </a:lnTo>
                <a:lnTo>
                  <a:pt x="3115269" y="17767"/>
                </a:lnTo>
                <a:cubicBezTo>
                  <a:pt x="3119957" y="17767"/>
                  <a:pt x="3119957" y="17767"/>
                  <a:pt x="3119957" y="17767"/>
                </a:cubicBezTo>
                <a:lnTo>
                  <a:pt x="3120648" y="18505"/>
                </a:lnTo>
                <a:lnTo>
                  <a:pt x="3120648" y="17968"/>
                </a:lnTo>
                <a:cubicBezTo>
                  <a:pt x="3139451" y="8378"/>
                  <a:pt x="3153553" y="-1213"/>
                  <a:pt x="3167656" y="17968"/>
                </a:cubicBezTo>
                <a:cubicBezTo>
                  <a:pt x="3177058" y="27556"/>
                  <a:pt x="3186459" y="8378"/>
                  <a:pt x="3191161" y="8378"/>
                </a:cubicBezTo>
                <a:lnTo>
                  <a:pt x="3194883" y="8378"/>
                </a:lnTo>
                <a:lnTo>
                  <a:pt x="3192570" y="3640"/>
                </a:lnTo>
                <a:cubicBezTo>
                  <a:pt x="3220991" y="-1213"/>
                  <a:pt x="3249410" y="-1213"/>
                  <a:pt x="3277830" y="3640"/>
                </a:cubicBezTo>
                <a:cubicBezTo>
                  <a:pt x="3296777" y="8491"/>
                  <a:pt x="3315724" y="3640"/>
                  <a:pt x="3329933" y="3640"/>
                </a:cubicBezTo>
                <a:cubicBezTo>
                  <a:pt x="3341774" y="3640"/>
                  <a:pt x="3353615" y="2426"/>
                  <a:pt x="3364865" y="18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88194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62209A-EDA3-46E8-8FBF-7F2AAFF38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8280" y="93568"/>
            <a:ext cx="11346020" cy="4683863"/>
          </a:xfrm>
          <a:custGeom>
            <a:avLst/>
            <a:gdLst>
              <a:gd name="connsiteX0" fmla="*/ 2086570 w 11346020"/>
              <a:gd name="connsiteY0" fmla="*/ 4621041 h 4683863"/>
              <a:gd name="connsiteX1" fmla="*/ 2140163 w 11346020"/>
              <a:gd name="connsiteY1" fmla="*/ 4640944 h 4683863"/>
              <a:gd name="connsiteX2" fmla="*/ 2140163 w 11346020"/>
              <a:gd name="connsiteY2" fmla="*/ 4665443 h 4683863"/>
              <a:gd name="connsiteX3" fmla="*/ 2103414 w 11346020"/>
              <a:gd name="connsiteY3" fmla="*/ 4665443 h 4683863"/>
              <a:gd name="connsiteX4" fmla="*/ 2042166 w 11346020"/>
              <a:gd name="connsiteY4" fmla="*/ 4665443 h 4683863"/>
              <a:gd name="connsiteX5" fmla="*/ 2086570 w 11346020"/>
              <a:gd name="connsiteY5" fmla="*/ 4621041 h 4683863"/>
              <a:gd name="connsiteX6" fmla="*/ 4419997 w 11346020"/>
              <a:gd name="connsiteY6" fmla="*/ 4566374 h 4683863"/>
              <a:gd name="connsiteX7" fmla="*/ 4448201 w 11346020"/>
              <a:gd name="connsiteY7" fmla="*/ 4588269 h 4683863"/>
              <a:gd name="connsiteX8" fmla="*/ 4448196 w 11346020"/>
              <a:gd name="connsiteY8" fmla="*/ 4588273 h 4683863"/>
              <a:gd name="connsiteX9" fmla="*/ 4448201 w 11346020"/>
              <a:gd name="connsiteY9" fmla="*/ 4588273 h 4683863"/>
              <a:gd name="connsiteX10" fmla="*/ 4434928 w 11346020"/>
              <a:gd name="connsiteY10" fmla="*/ 4615222 h 4683863"/>
              <a:gd name="connsiteX11" fmla="*/ 4381844 w 11346020"/>
              <a:gd name="connsiteY11" fmla="*/ 4574800 h 4683863"/>
              <a:gd name="connsiteX12" fmla="*/ 4381848 w 11346020"/>
              <a:gd name="connsiteY12" fmla="*/ 4574800 h 4683863"/>
              <a:gd name="connsiteX13" fmla="*/ 4381844 w 11346020"/>
              <a:gd name="connsiteY13" fmla="*/ 4574796 h 4683863"/>
              <a:gd name="connsiteX14" fmla="*/ 4419997 w 11346020"/>
              <a:gd name="connsiteY14" fmla="*/ 4566374 h 4683863"/>
              <a:gd name="connsiteX15" fmla="*/ 4865799 w 11346020"/>
              <a:gd name="connsiteY15" fmla="*/ 4562964 h 4683863"/>
              <a:gd name="connsiteX16" fmla="*/ 4913701 w 11346020"/>
              <a:gd name="connsiteY16" fmla="*/ 4564002 h 4683863"/>
              <a:gd name="connsiteX17" fmla="*/ 4982076 w 11346020"/>
              <a:gd name="connsiteY17" fmla="*/ 4602150 h 4683863"/>
              <a:gd name="connsiteX18" fmla="*/ 4982072 w 11346020"/>
              <a:gd name="connsiteY18" fmla="*/ 4602150 h 4683863"/>
              <a:gd name="connsiteX19" fmla="*/ 4982076 w 11346020"/>
              <a:gd name="connsiteY19" fmla="*/ 4602155 h 4683863"/>
              <a:gd name="connsiteX20" fmla="*/ 4816703 w 11346020"/>
              <a:gd name="connsiteY20" fmla="*/ 4575614 h 4683863"/>
              <a:gd name="connsiteX21" fmla="*/ 4816715 w 11346020"/>
              <a:gd name="connsiteY21" fmla="*/ 4575614 h 4683863"/>
              <a:gd name="connsiteX22" fmla="*/ 4816703 w 11346020"/>
              <a:gd name="connsiteY22" fmla="*/ 4575611 h 4683863"/>
              <a:gd name="connsiteX23" fmla="*/ 4865799 w 11346020"/>
              <a:gd name="connsiteY23" fmla="*/ 4562964 h 4683863"/>
              <a:gd name="connsiteX24" fmla="*/ 4602337 w 11346020"/>
              <a:gd name="connsiteY24" fmla="*/ 4524571 h 4683863"/>
              <a:gd name="connsiteX25" fmla="*/ 4791826 w 11346020"/>
              <a:gd name="connsiteY25" fmla="*/ 4551521 h 4683863"/>
              <a:gd name="connsiteX26" fmla="*/ 4804458 w 11346020"/>
              <a:gd name="connsiteY26" fmla="*/ 4578469 h 4683863"/>
              <a:gd name="connsiteX27" fmla="*/ 4804458 w 11346020"/>
              <a:gd name="connsiteY27" fmla="*/ 4578473 h 4683863"/>
              <a:gd name="connsiteX28" fmla="*/ 4779194 w 11346020"/>
              <a:gd name="connsiteY28" fmla="*/ 4591946 h 4683863"/>
              <a:gd name="connsiteX29" fmla="*/ 4602337 w 11346020"/>
              <a:gd name="connsiteY29" fmla="*/ 4524575 h 4683863"/>
              <a:gd name="connsiteX30" fmla="*/ 4602349 w 11346020"/>
              <a:gd name="connsiteY30" fmla="*/ 4524579 h 4683863"/>
              <a:gd name="connsiteX31" fmla="*/ 3760791 w 11346020"/>
              <a:gd name="connsiteY31" fmla="*/ 4169332 h 4683863"/>
              <a:gd name="connsiteX32" fmla="*/ 3774264 w 11346020"/>
              <a:gd name="connsiteY32" fmla="*/ 4193831 h 4683863"/>
              <a:gd name="connsiteX33" fmla="*/ 3774264 w 11346020"/>
              <a:gd name="connsiteY33" fmla="*/ 4193835 h 4683863"/>
              <a:gd name="connsiteX34" fmla="*/ 3733838 w 11346020"/>
              <a:gd name="connsiteY34" fmla="*/ 4218334 h 4683863"/>
              <a:gd name="connsiteX35" fmla="*/ 3720366 w 11346020"/>
              <a:gd name="connsiteY35" fmla="*/ 4206084 h 4683863"/>
              <a:gd name="connsiteX36" fmla="*/ 3720366 w 11346020"/>
              <a:gd name="connsiteY36" fmla="*/ 4206081 h 4683863"/>
              <a:gd name="connsiteX37" fmla="*/ 3760791 w 11346020"/>
              <a:gd name="connsiteY37" fmla="*/ 4169332 h 4683863"/>
              <a:gd name="connsiteX38" fmla="*/ 3567243 w 11346020"/>
              <a:gd name="connsiteY38" fmla="*/ 3887590 h 4683863"/>
              <a:gd name="connsiteX39" fmla="*/ 3579493 w 11346020"/>
              <a:gd name="connsiteY39" fmla="*/ 3887590 h 4683863"/>
              <a:gd name="connsiteX40" fmla="*/ 3579493 w 11346020"/>
              <a:gd name="connsiteY40" fmla="*/ 3887594 h 4683863"/>
              <a:gd name="connsiteX41" fmla="*/ 3579493 w 11346020"/>
              <a:gd name="connsiteY41" fmla="*/ 3899840 h 4683863"/>
              <a:gd name="connsiteX42" fmla="*/ 3579493 w 11346020"/>
              <a:gd name="connsiteY42" fmla="*/ 3899844 h 4683863"/>
              <a:gd name="connsiteX43" fmla="*/ 3567243 w 11346020"/>
              <a:gd name="connsiteY43" fmla="*/ 3887594 h 4683863"/>
              <a:gd name="connsiteX44" fmla="*/ 3567247 w 11346020"/>
              <a:gd name="connsiteY44" fmla="*/ 3887594 h 4683863"/>
              <a:gd name="connsiteX45" fmla="*/ 5899287 w 11346020"/>
              <a:gd name="connsiteY45" fmla="*/ 3789370 h 4683863"/>
              <a:gd name="connsiteX46" fmla="*/ 5952880 w 11346020"/>
              <a:gd name="connsiteY46" fmla="*/ 3809274 h 4683863"/>
              <a:gd name="connsiteX47" fmla="*/ 5952880 w 11346020"/>
              <a:gd name="connsiteY47" fmla="*/ 3833773 h 4683863"/>
              <a:gd name="connsiteX48" fmla="*/ 5916131 w 11346020"/>
              <a:gd name="connsiteY48" fmla="*/ 3833773 h 4683863"/>
              <a:gd name="connsiteX49" fmla="*/ 5854884 w 11346020"/>
              <a:gd name="connsiteY49" fmla="*/ 3833773 h 4683863"/>
              <a:gd name="connsiteX50" fmla="*/ 5899287 w 11346020"/>
              <a:gd name="connsiteY50" fmla="*/ 3789370 h 4683863"/>
              <a:gd name="connsiteX51" fmla="*/ 8232715 w 11346020"/>
              <a:gd name="connsiteY51" fmla="*/ 3734703 h 4683863"/>
              <a:gd name="connsiteX52" fmla="*/ 8260918 w 11346020"/>
              <a:gd name="connsiteY52" fmla="*/ 3756598 h 4683863"/>
              <a:gd name="connsiteX53" fmla="*/ 8260914 w 11346020"/>
              <a:gd name="connsiteY53" fmla="*/ 3756602 h 4683863"/>
              <a:gd name="connsiteX54" fmla="*/ 8260918 w 11346020"/>
              <a:gd name="connsiteY54" fmla="*/ 3756602 h 4683863"/>
              <a:gd name="connsiteX55" fmla="*/ 8247647 w 11346020"/>
              <a:gd name="connsiteY55" fmla="*/ 3783552 h 4683863"/>
              <a:gd name="connsiteX56" fmla="*/ 8194562 w 11346020"/>
              <a:gd name="connsiteY56" fmla="*/ 3743130 h 4683863"/>
              <a:gd name="connsiteX57" fmla="*/ 8194566 w 11346020"/>
              <a:gd name="connsiteY57" fmla="*/ 3743130 h 4683863"/>
              <a:gd name="connsiteX58" fmla="*/ 8194562 w 11346020"/>
              <a:gd name="connsiteY58" fmla="*/ 3743126 h 4683863"/>
              <a:gd name="connsiteX59" fmla="*/ 8232715 w 11346020"/>
              <a:gd name="connsiteY59" fmla="*/ 3734703 h 4683863"/>
              <a:gd name="connsiteX60" fmla="*/ 8678517 w 11346020"/>
              <a:gd name="connsiteY60" fmla="*/ 3731294 h 4683863"/>
              <a:gd name="connsiteX61" fmla="*/ 8726420 w 11346020"/>
              <a:gd name="connsiteY61" fmla="*/ 3732331 h 4683863"/>
              <a:gd name="connsiteX62" fmla="*/ 8794794 w 11346020"/>
              <a:gd name="connsiteY62" fmla="*/ 3770480 h 4683863"/>
              <a:gd name="connsiteX63" fmla="*/ 8794790 w 11346020"/>
              <a:gd name="connsiteY63" fmla="*/ 3770480 h 4683863"/>
              <a:gd name="connsiteX64" fmla="*/ 8794794 w 11346020"/>
              <a:gd name="connsiteY64" fmla="*/ 3770484 h 4683863"/>
              <a:gd name="connsiteX65" fmla="*/ 8629422 w 11346020"/>
              <a:gd name="connsiteY65" fmla="*/ 3743943 h 4683863"/>
              <a:gd name="connsiteX66" fmla="*/ 8629434 w 11346020"/>
              <a:gd name="connsiteY66" fmla="*/ 3743943 h 4683863"/>
              <a:gd name="connsiteX67" fmla="*/ 8629422 w 11346020"/>
              <a:gd name="connsiteY67" fmla="*/ 3743940 h 4683863"/>
              <a:gd name="connsiteX68" fmla="*/ 8678517 w 11346020"/>
              <a:gd name="connsiteY68" fmla="*/ 3731294 h 4683863"/>
              <a:gd name="connsiteX69" fmla="*/ 8415055 w 11346020"/>
              <a:gd name="connsiteY69" fmla="*/ 3692901 h 4683863"/>
              <a:gd name="connsiteX70" fmla="*/ 8604545 w 11346020"/>
              <a:gd name="connsiteY70" fmla="*/ 3719850 h 4683863"/>
              <a:gd name="connsiteX71" fmla="*/ 8617177 w 11346020"/>
              <a:gd name="connsiteY71" fmla="*/ 3746799 h 4683863"/>
              <a:gd name="connsiteX72" fmla="*/ 8617177 w 11346020"/>
              <a:gd name="connsiteY72" fmla="*/ 3746803 h 4683863"/>
              <a:gd name="connsiteX73" fmla="*/ 8591913 w 11346020"/>
              <a:gd name="connsiteY73" fmla="*/ 3760276 h 4683863"/>
              <a:gd name="connsiteX74" fmla="*/ 8415055 w 11346020"/>
              <a:gd name="connsiteY74" fmla="*/ 3692905 h 4683863"/>
              <a:gd name="connsiteX75" fmla="*/ 8415067 w 11346020"/>
              <a:gd name="connsiteY75" fmla="*/ 3692909 h 4683863"/>
              <a:gd name="connsiteX76" fmla="*/ 1210098 w 11346020"/>
              <a:gd name="connsiteY76" fmla="*/ 3649038 h 4683863"/>
              <a:gd name="connsiteX77" fmla="*/ 1263691 w 11346020"/>
              <a:gd name="connsiteY77" fmla="*/ 3668942 h 4683863"/>
              <a:gd name="connsiteX78" fmla="*/ 1263691 w 11346020"/>
              <a:gd name="connsiteY78" fmla="*/ 3693441 h 4683863"/>
              <a:gd name="connsiteX79" fmla="*/ 1226942 w 11346020"/>
              <a:gd name="connsiteY79" fmla="*/ 3693441 h 4683863"/>
              <a:gd name="connsiteX80" fmla="*/ 1165694 w 11346020"/>
              <a:gd name="connsiteY80" fmla="*/ 3693441 h 4683863"/>
              <a:gd name="connsiteX81" fmla="*/ 1210098 w 11346020"/>
              <a:gd name="connsiteY81" fmla="*/ 3649038 h 4683863"/>
              <a:gd name="connsiteX82" fmla="*/ 1428958 w 11346020"/>
              <a:gd name="connsiteY82" fmla="*/ 3585821 h 4683863"/>
              <a:gd name="connsiteX83" fmla="*/ 1394429 w 11346020"/>
              <a:gd name="connsiteY83" fmla="*/ 3607670 h 4683863"/>
              <a:gd name="connsiteX84" fmla="*/ 1403741 w 11346020"/>
              <a:gd name="connsiteY84" fmla="*/ 3665060 h 4683863"/>
              <a:gd name="connsiteX85" fmla="*/ 1428400 w 11346020"/>
              <a:gd name="connsiteY85" fmla="*/ 3655206 h 4683863"/>
              <a:gd name="connsiteX86" fmla="*/ 1439546 w 11346020"/>
              <a:gd name="connsiteY86" fmla="*/ 3620201 h 4683863"/>
              <a:gd name="connsiteX87" fmla="*/ 7176786 w 11346020"/>
              <a:gd name="connsiteY87" fmla="*/ 3582464 h 4683863"/>
              <a:gd name="connsiteX88" fmla="*/ 7160461 w 11346020"/>
              <a:gd name="connsiteY88" fmla="*/ 3585845 h 4683863"/>
              <a:gd name="connsiteX89" fmla="*/ 7158484 w 11346020"/>
              <a:gd name="connsiteY89" fmla="*/ 3589203 h 4683863"/>
              <a:gd name="connsiteX90" fmla="*/ 7204809 w 11346020"/>
              <a:gd name="connsiteY90" fmla="*/ 3589649 h 4683863"/>
              <a:gd name="connsiteX91" fmla="*/ 7195500 w 11346020"/>
              <a:gd name="connsiteY91" fmla="*/ 3587437 h 4683863"/>
              <a:gd name="connsiteX92" fmla="*/ 7176786 w 11346020"/>
              <a:gd name="connsiteY92" fmla="*/ 3582464 h 4683863"/>
              <a:gd name="connsiteX93" fmla="*/ 9564381 w 11346020"/>
              <a:gd name="connsiteY93" fmla="*/ 3553451 h 4683863"/>
              <a:gd name="connsiteX94" fmla="*/ 9592585 w 11346020"/>
              <a:gd name="connsiteY94" fmla="*/ 3575346 h 4683863"/>
              <a:gd name="connsiteX95" fmla="*/ 9592581 w 11346020"/>
              <a:gd name="connsiteY95" fmla="*/ 3575350 h 4683863"/>
              <a:gd name="connsiteX96" fmla="*/ 9592585 w 11346020"/>
              <a:gd name="connsiteY96" fmla="*/ 3575350 h 4683863"/>
              <a:gd name="connsiteX97" fmla="*/ 9579312 w 11346020"/>
              <a:gd name="connsiteY97" fmla="*/ 3602299 h 4683863"/>
              <a:gd name="connsiteX98" fmla="*/ 9526228 w 11346020"/>
              <a:gd name="connsiteY98" fmla="*/ 3561877 h 4683863"/>
              <a:gd name="connsiteX99" fmla="*/ 9526233 w 11346020"/>
              <a:gd name="connsiteY99" fmla="*/ 3561877 h 4683863"/>
              <a:gd name="connsiteX100" fmla="*/ 9526228 w 11346020"/>
              <a:gd name="connsiteY100" fmla="*/ 3561873 h 4683863"/>
              <a:gd name="connsiteX101" fmla="*/ 9564381 w 11346020"/>
              <a:gd name="connsiteY101" fmla="*/ 3553451 h 4683863"/>
              <a:gd name="connsiteX102" fmla="*/ 10010183 w 11346020"/>
              <a:gd name="connsiteY102" fmla="*/ 3550041 h 4683863"/>
              <a:gd name="connsiteX103" fmla="*/ 10058086 w 11346020"/>
              <a:gd name="connsiteY103" fmla="*/ 3551079 h 4683863"/>
              <a:gd name="connsiteX104" fmla="*/ 10126459 w 11346020"/>
              <a:gd name="connsiteY104" fmla="*/ 3589228 h 4683863"/>
              <a:gd name="connsiteX105" fmla="*/ 10126456 w 11346020"/>
              <a:gd name="connsiteY105" fmla="*/ 3589228 h 4683863"/>
              <a:gd name="connsiteX106" fmla="*/ 10126459 w 11346020"/>
              <a:gd name="connsiteY106" fmla="*/ 3589232 h 4683863"/>
              <a:gd name="connsiteX107" fmla="*/ 9961088 w 11346020"/>
              <a:gd name="connsiteY107" fmla="*/ 3562691 h 4683863"/>
              <a:gd name="connsiteX108" fmla="*/ 9961100 w 11346020"/>
              <a:gd name="connsiteY108" fmla="*/ 3562691 h 4683863"/>
              <a:gd name="connsiteX109" fmla="*/ 9961088 w 11346020"/>
              <a:gd name="connsiteY109" fmla="*/ 3562688 h 4683863"/>
              <a:gd name="connsiteX110" fmla="*/ 10010183 w 11346020"/>
              <a:gd name="connsiteY110" fmla="*/ 3550041 h 4683863"/>
              <a:gd name="connsiteX111" fmla="*/ 6873788 w 11346020"/>
              <a:gd name="connsiteY111" fmla="*/ 3541294 h 4683863"/>
              <a:gd name="connsiteX112" fmla="*/ 6876685 w 11346020"/>
              <a:gd name="connsiteY112" fmla="*/ 3560088 h 4683863"/>
              <a:gd name="connsiteX113" fmla="*/ 6899040 w 11346020"/>
              <a:gd name="connsiteY113" fmla="*/ 3561833 h 4683863"/>
              <a:gd name="connsiteX114" fmla="*/ 6959561 w 11346020"/>
              <a:gd name="connsiteY114" fmla="*/ 3577746 h 4683863"/>
              <a:gd name="connsiteX115" fmla="*/ 7095912 w 11346020"/>
              <a:gd name="connsiteY115" fmla="*/ 3586915 h 4683863"/>
              <a:gd name="connsiteX116" fmla="*/ 7080832 w 11346020"/>
              <a:gd name="connsiteY116" fmla="*/ 3549249 h 4683863"/>
              <a:gd name="connsiteX117" fmla="*/ 7084015 w 11346020"/>
              <a:gd name="connsiteY117" fmla="*/ 3576295 h 4683863"/>
              <a:gd name="connsiteX118" fmla="*/ 7084015 w 11346020"/>
              <a:gd name="connsiteY118" fmla="*/ 3576299 h 4683863"/>
              <a:gd name="connsiteX119" fmla="*/ 7068089 w 11346020"/>
              <a:gd name="connsiteY119" fmla="*/ 3574706 h 4683863"/>
              <a:gd name="connsiteX120" fmla="*/ 6915198 w 11346020"/>
              <a:gd name="connsiteY120" fmla="*/ 3561978 h 4683863"/>
              <a:gd name="connsiteX121" fmla="*/ 6889715 w 11346020"/>
              <a:gd name="connsiteY121" fmla="*/ 3549249 h 4683863"/>
              <a:gd name="connsiteX122" fmla="*/ 7463059 w 11346020"/>
              <a:gd name="connsiteY122" fmla="*/ 3536518 h 4683863"/>
              <a:gd name="connsiteX123" fmla="*/ 7415284 w 11346020"/>
              <a:gd name="connsiteY123" fmla="*/ 3566750 h 4683863"/>
              <a:gd name="connsiteX124" fmla="*/ 7421411 w 11346020"/>
              <a:gd name="connsiteY124" fmla="*/ 3604516 h 4683863"/>
              <a:gd name="connsiteX125" fmla="*/ 7440533 w 11346020"/>
              <a:gd name="connsiteY125" fmla="*/ 3605392 h 4683863"/>
              <a:gd name="connsiteX126" fmla="*/ 7488313 w 11346020"/>
              <a:gd name="connsiteY126" fmla="*/ 3601613 h 4683863"/>
              <a:gd name="connsiteX127" fmla="*/ 7505239 w 11346020"/>
              <a:gd name="connsiteY127" fmla="*/ 3602811 h 4683863"/>
              <a:gd name="connsiteX128" fmla="*/ 7475803 w 11346020"/>
              <a:gd name="connsiteY128" fmla="*/ 3589027 h 4683863"/>
              <a:gd name="connsiteX129" fmla="*/ 7463059 w 11346020"/>
              <a:gd name="connsiteY129" fmla="*/ 3536518 h 4683863"/>
              <a:gd name="connsiteX130" fmla="*/ 7320720 w 11346020"/>
              <a:gd name="connsiteY130" fmla="*/ 3531546 h 4683863"/>
              <a:gd name="connsiteX131" fmla="*/ 7297428 w 11346020"/>
              <a:gd name="connsiteY131" fmla="*/ 3561978 h 4683863"/>
              <a:gd name="connsiteX132" fmla="*/ 7276127 w 11346020"/>
              <a:gd name="connsiteY132" fmla="*/ 3583857 h 4683863"/>
              <a:gd name="connsiteX133" fmla="*/ 7260299 w 11346020"/>
              <a:gd name="connsiteY133" fmla="*/ 3590181 h 4683863"/>
              <a:gd name="connsiteX134" fmla="*/ 7290826 w 11346020"/>
              <a:gd name="connsiteY134" fmla="*/ 3590474 h 4683863"/>
              <a:gd name="connsiteX135" fmla="*/ 7346568 w 11346020"/>
              <a:gd name="connsiteY135" fmla="*/ 3596838 h 4683863"/>
              <a:gd name="connsiteX136" fmla="*/ 7348391 w 11346020"/>
              <a:gd name="connsiteY136" fmla="*/ 3597089 h 4683863"/>
              <a:gd name="connsiteX137" fmla="*/ 7348391 w 11346020"/>
              <a:gd name="connsiteY137" fmla="*/ 3587437 h 4683863"/>
              <a:gd name="connsiteX138" fmla="*/ 7335652 w 11346020"/>
              <a:gd name="connsiteY138" fmla="*/ 3536518 h 4683863"/>
              <a:gd name="connsiteX139" fmla="*/ 7320720 w 11346020"/>
              <a:gd name="connsiteY139" fmla="*/ 3531546 h 4683863"/>
              <a:gd name="connsiteX140" fmla="*/ 6609421 w 11346020"/>
              <a:gd name="connsiteY140" fmla="*/ 3523790 h 4683863"/>
              <a:gd name="connsiteX141" fmla="*/ 6658786 w 11346020"/>
              <a:gd name="connsiteY141" fmla="*/ 3546062 h 4683863"/>
              <a:gd name="connsiteX142" fmla="*/ 6668539 w 11346020"/>
              <a:gd name="connsiteY142" fmla="*/ 3559585 h 4683863"/>
              <a:gd name="connsiteX143" fmla="*/ 6668539 w 11346020"/>
              <a:gd name="connsiteY143" fmla="*/ 3559589 h 4683863"/>
              <a:gd name="connsiteX144" fmla="*/ 6654529 w 11346020"/>
              <a:gd name="connsiteY144" fmla="*/ 3571126 h 4683863"/>
              <a:gd name="connsiteX145" fmla="*/ 6638988 w 11346020"/>
              <a:gd name="connsiteY145" fmla="*/ 3578956 h 4683863"/>
              <a:gd name="connsiteX146" fmla="*/ 6647407 w 11346020"/>
              <a:gd name="connsiteY146" fmla="*/ 3582518 h 4683863"/>
              <a:gd name="connsiteX147" fmla="*/ 6704742 w 11346020"/>
              <a:gd name="connsiteY147" fmla="*/ 3565015 h 4683863"/>
              <a:gd name="connsiteX148" fmla="*/ 6793926 w 11346020"/>
              <a:gd name="connsiteY148" fmla="*/ 3577746 h 4683863"/>
              <a:gd name="connsiteX149" fmla="*/ 6848624 w 11346020"/>
              <a:gd name="connsiteY149" fmla="*/ 3580181 h 4683863"/>
              <a:gd name="connsiteX150" fmla="*/ 6855389 w 11346020"/>
              <a:gd name="connsiteY150" fmla="*/ 3568791 h 4683863"/>
              <a:gd name="connsiteX151" fmla="*/ 6838751 w 11346020"/>
              <a:gd name="connsiteY151" fmla="*/ 3554419 h 4683863"/>
              <a:gd name="connsiteX152" fmla="*/ 6724081 w 11346020"/>
              <a:gd name="connsiteY152" fmla="*/ 3536518 h 4683863"/>
              <a:gd name="connsiteX153" fmla="*/ 6666749 w 11346020"/>
              <a:gd name="connsiteY153" fmla="*/ 3525379 h 4683863"/>
              <a:gd name="connsiteX154" fmla="*/ 9746722 w 11346020"/>
              <a:gd name="connsiteY154" fmla="*/ 3511648 h 4683863"/>
              <a:gd name="connsiteX155" fmla="*/ 9936211 w 11346020"/>
              <a:gd name="connsiteY155" fmla="*/ 3538598 h 4683863"/>
              <a:gd name="connsiteX156" fmla="*/ 9948842 w 11346020"/>
              <a:gd name="connsiteY156" fmla="*/ 3565546 h 4683863"/>
              <a:gd name="connsiteX157" fmla="*/ 9948842 w 11346020"/>
              <a:gd name="connsiteY157" fmla="*/ 3565550 h 4683863"/>
              <a:gd name="connsiteX158" fmla="*/ 9923579 w 11346020"/>
              <a:gd name="connsiteY158" fmla="*/ 3579023 h 4683863"/>
              <a:gd name="connsiteX159" fmla="*/ 9746722 w 11346020"/>
              <a:gd name="connsiteY159" fmla="*/ 3511652 h 4683863"/>
              <a:gd name="connsiteX160" fmla="*/ 9746733 w 11346020"/>
              <a:gd name="connsiteY160" fmla="*/ 3511656 h 4683863"/>
              <a:gd name="connsiteX161" fmla="*/ 6033237 w 11346020"/>
              <a:gd name="connsiteY161" fmla="*/ 3414905 h 4683863"/>
              <a:gd name="connsiteX162" fmla="*/ 6031855 w 11346020"/>
              <a:gd name="connsiteY162" fmla="*/ 3416047 h 4683863"/>
              <a:gd name="connsiteX163" fmla="*/ 6016725 w 11346020"/>
              <a:gd name="connsiteY163" fmla="*/ 3437727 h 4683863"/>
              <a:gd name="connsiteX164" fmla="*/ 5953019 w 11346020"/>
              <a:gd name="connsiteY164" fmla="*/ 3475915 h 4683863"/>
              <a:gd name="connsiteX165" fmla="*/ 5863834 w 11346020"/>
              <a:gd name="connsiteY165" fmla="*/ 3463186 h 4683863"/>
              <a:gd name="connsiteX166" fmla="*/ 5851095 w 11346020"/>
              <a:gd name="connsiteY166" fmla="*/ 3475915 h 4683863"/>
              <a:gd name="connsiteX167" fmla="*/ 5863834 w 11346020"/>
              <a:gd name="connsiteY167" fmla="*/ 3488642 h 4683863"/>
              <a:gd name="connsiteX168" fmla="*/ 6029464 w 11346020"/>
              <a:gd name="connsiteY168" fmla="*/ 3501370 h 4683863"/>
              <a:gd name="connsiteX169" fmla="*/ 6035672 w 11346020"/>
              <a:gd name="connsiteY169" fmla="*/ 3499698 h 4683863"/>
              <a:gd name="connsiteX170" fmla="*/ 6034474 w 11346020"/>
              <a:gd name="connsiteY170" fmla="*/ 3426728 h 4683863"/>
              <a:gd name="connsiteX171" fmla="*/ 7800471 w 11346020"/>
              <a:gd name="connsiteY171" fmla="*/ 3361354 h 4683863"/>
              <a:gd name="connsiteX172" fmla="*/ 7810552 w 11346020"/>
              <a:gd name="connsiteY172" fmla="*/ 3376002 h 4683863"/>
              <a:gd name="connsiteX173" fmla="*/ 7825929 w 11346020"/>
              <a:gd name="connsiteY173" fmla="*/ 3372529 h 4683863"/>
              <a:gd name="connsiteX174" fmla="*/ 8479127 w 11346020"/>
              <a:gd name="connsiteY174" fmla="*/ 3332711 h 4683863"/>
              <a:gd name="connsiteX175" fmla="*/ 8470963 w 11346020"/>
              <a:gd name="connsiteY175" fmla="*/ 3339077 h 4683863"/>
              <a:gd name="connsiteX176" fmla="*/ 8463004 w 11346020"/>
              <a:gd name="connsiteY176" fmla="*/ 3361351 h 4683863"/>
              <a:gd name="connsiteX177" fmla="*/ 8488484 w 11346020"/>
              <a:gd name="connsiteY177" fmla="*/ 3386806 h 4683863"/>
              <a:gd name="connsiteX178" fmla="*/ 8539446 w 11346020"/>
              <a:gd name="connsiteY178" fmla="*/ 3399535 h 4683863"/>
              <a:gd name="connsiteX179" fmla="*/ 8539438 w 11346020"/>
              <a:gd name="connsiteY179" fmla="*/ 3399535 h 4683863"/>
              <a:gd name="connsiteX180" fmla="*/ 8539446 w 11346020"/>
              <a:gd name="connsiteY180" fmla="*/ 3399539 h 4683863"/>
              <a:gd name="connsiteX181" fmla="*/ 8463286 w 11346020"/>
              <a:gd name="connsiteY181" fmla="*/ 3407693 h 4683863"/>
              <a:gd name="connsiteX182" fmla="*/ 8569847 w 11346020"/>
              <a:gd name="connsiteY182" fmla="*/ 3408716 h 4683863"/>
              <a:gd name="connsiteX183" fmla="*/ 8560153 w 11346020"/>
              <a:gd name="connsiteY183" fmla="*/ 3404313 h 4683863"/>
              <a:gd name="connsiteX184" fmla="*/ 8552190 w 11346020"/>
              <a:gd name="connsiteY184" fmla="*/ 3386810 h 4683863"/>
              <a:gd name="connsiteX185" fmla="*/ 8488484 w 11346020"/>
              <a:gd name="connsiteY185" fmla="*/ 3335894 h 4683863"/>
              <a:gd name="connsiteX186" fmla="*/ 8479127 w 11346020"/>
              <a:gd name="connsiteY186" fmla="*/ 3332711 h 4683863"/>
              <a:gd name="connsiteX187" fmla="*/ 7691291 w 11346020"/>
              <a:gd name="connsiteY187" fmla="*/ 3326216 h 4683863"/>
              <a:gd name="connsiteX188" fmla="*/ 7680834 w 11346020"/>
              <a:gd name="connsiteY188" fmla="*/ 3328069 h 4683863"/>
              <a:gd name="connsiteX189" fmla="*/ 7674185 w 11346020"/>
              <a:gd name="connsiteY189" fmla="*/ 3333176 h 4683863"/>
              <a:gd name="connsiteX190" fmla="*/ 7703193 w 11346020"/>
              <a:gd name="connsiteY190" fmla="*/ 3343716 h 4683863"/>
              <a:gd name="connsiteX191" fmla="*/ 7698639 w 11346020"/>
              <a:gd name="connsiteY191" fmla="*/ 3331369 h 4683863"/>
              <a:gd name="connsiteX192" fmla="*/ 7691291 w 11346020"/>
              <a:gd name="connsiteY192" fmla="*/ 3326216 h 4683863"/>
              <a:gd name="connsiteX193" fmla="*/ 1174646 w 11346020"/>
              <a:gd name="connsiteY193" fmla="*/ 3322854 h 4683863"/>
              <a:gd name="connsiteX194" fmla="*/ 1161905 w 11346020"/>
              <a:gd name="connsiteY194" fmla="*/ 3335583 h 4683863"/>
              <a:gd name="connsiteX195" fmla="*/ 1174646 w 11346020"/>
              <a:gd name="connsiteY195" fmla="*/ 3348310 h 4683863"/>
              <a:gd name="connsiteX196" fmla="*/ 1252683 w 11346020"/>
              <a:gd name="connsiteY196" fmla="*/ 3359448 h 4683863"/>
              <a:gd name="connsiteX197" fmla="*/ 1277571 w 11346020"/>
              <a:gd name="connsiteY197" fmla="*/ 3362394 h 4683863"/>
              <a:gd name="connsiteX198" fmla="*/ 1274422 w 11346020"/>
              <a:gd name="connsiteY198" fmla="*/ 3332276 h 4683863"/>
              <a:gd name="connsiteX199" fmla="*/ 1271993 w 11346020"/>
              <a:gd name="connsiteY199" fmla="*/ 3333196 h 4683863"/>
              <a:gd name="connsiteX200" fmla="*/ 1263830 w 11346020"/>
              <a:gd name="connsiteY200" fmla="*/ 3335583 h 4683863"/>
              <a:gd name="connsiteX201" fmla="*/ 1174646 w 11346020"/>
              <a:gd name="connsiteY201" fmla="*/ 3322854 h 4683863"/>
              <a:gd name="connsiteX202" fmla="*/ 7254196 w 11346020"/>
              <a:gd name="connsiteY202" fmla="*/ 3296113 h 4683863"/>
              <a:gd name="connsiteX203" fmla="*/ 7227124 w 11346020"/>
              <a:gd name="connsiteY203" fmla="*/ 3310434 h 4683863"/>
              <a:gd name="connsiteX204" fmla="*/ 7227108 w 11346020"/>
              <a:gd name="connsiteY204" fmla="*/ 3310498 h 4683863"/>
              <a:gd name="connsiteX205" fmla="*/ 7233921 w 11346020"/>
              <a:gd name="connsiteY205" fmla="*/ 3311168 h 4683863"/>
              <a:gd name="connsiteX206" fmla="*/ 7273538 w 11346020"/>
              <a:gd name="connsiteY206" fmla="*/ 3318527 h 4683863"/>
              <a:gd name="connsiteX207" fmla="*/ 7283835 w 11346020"/>
              <a:gd name="connsiteY207" fmla="*/ 3319746 h 4683863"/>
              <a:gd name="connsiteX208" fmla="*/ 7289165 w 11346020"/>
              <a:gd name="connsiteY208" fmla="*/ 3312646 h 4683863"/>
              <a:gd name="connsiteX209" fmla="*/ 7283370 w 11346020"/>
              <a:gd name="connsiteY209" fmla="*/ 3312646 h 4683863"/>
              <a:gd name="connsiteX210" fmla="*/ 7270627 w 11346020"/>
              <a:gd name="connsiteY210" fmla="*/ 3312646 h 4683863"/>
              <a:gd name="connsiteX211" fmla="*/ 7257578 w 11346020"/>
              <a:gd name="connsiteY211" fmla="*/ 3297435 h 4683863"/>
              <a:gd name="connsiteX212" fmla="*/ 7630482 w 11346020"/>
              <a:gd name="connsiteY212" fmla="*/ 3290274 h 4683863"/>
              <a:gd name="connsiteX213" fmla="*/ 7616184 w 11346020"/>
              <a:gd name="connsiteY213" fmla="*/ 3294520 h 4683863"/>
              <a:gd name="connsiteX214" fmla="*/ 7597137 w 11346020"/>
              <a:gd name="connsiteY214" fmla="*/ 3296734 h 4683863"/>
              <a:gd name="connsiteX215" fmla="*/ 7598434 w 11346020"/>
              <a:gd name="connsiteY215" fmla="*/ 3297845 h 4683863"/>
              <a:gd name="connsiteX216" fmla="*/ 7603210 w 11346020"/>
              <a:gd name="connsiteY216" fmla="*/ 3345578 h 4683863"/>
              <a:gd name="connsiteX217" fmla="*/ 7603210 w 11346020"/>
              <a:gd name="connsiteY217" fmla="*/ 3345581 h 4683863"/>
              <a:gd name="connsiteX218" fmla="*/ 7639443 w 11346020"/>
              <a:gd name="connsiteY218" fmla="*/ 3336828 h 4683863"/>
              <a:gd name="connsiteX219" fmla="*/ 7647577 w 11346020"/>
              <a:gd name="connsiteY219" fmla="*/ 3335872 h 4683863"/>
              <a:gd name="connsiteX220" fmla="*/ 7647577 w 11346020"/>
              <a:gd name="connsiteY220" fmla="*/ 3323163 h 4683863"/>
              <a:gd name="connsiteX221" fmla="*/ 7648966 w 11346020"/>
              <a:gd name="connsiteY221" fmla="*/ 3309978 h 4683863"/>
              <a:gd name="connsiteX222" fmla="*/ 7644819 w 11346020"/>
              <a:gd name="connsiteY222" fmla="*/ 3310575 h 4683863"/>
              <a:gd name="connsiteX223" fmla="*/ 7633471 w 11346020"/>
              <a:gd name="connsiteY223" fmla="*/ 3304209 h 4683863"/>
              <a:gd name="connsiteX224" fmla="*/ 7305589 w 11346020"/>
              <a:gd name="connsiteY224" fmla="*/ 3287451 h 4683863"/>
              <a:gd name="connsiteX225" fmla="*/ 7304362 w 11346020"/>
              <a:gd name="connsiteY225" fmla="*/ 3287917 h 4683863"/>
              <a:gd name="connsiteX226" fmla="*/ 7313897 w 11346020"/>
              <a:gd name="connsiteY226" fmla="*/ 3323303 h 4683863"/>
              <a:gd name="connsiteX227" fmla="*/ 7315543 w 11346020"/>
              <a:gd name="connsiteY227" fmla="*/ 3323498 h 4683863"/>
              <a:gd name="connsiteX228" fmla="*/ 7361130 w 11346020"/>
              <a:gd name="connsiteY228" fmla="*/ 3320118 h 4683863"/>
              <a:gd name="connsiteX229" fmla="*/ 7384026 w 11346020"/>
              <a:gd name="connsiteY229" fmla="*/ 3313953 h 4683863"/>
              <a:gd name="connsiteX230" fmla="*/ 7385939 w 11346020"/>
              <a:gd name="connsiteY230" fmla="*/ 3313593 h 4683863"/>
              <a:gd name="connsiteX231" fmla="*/ 7354531 w 11346020"/>
              <a:gd name="connsiteY231" fmla="*/ 3297706 h 4683863"/>
              <a:gd name="connsiteX232" fmla="*/ 7350749 w 11346020"/>
              <a:gd name="connsiteY232" fmla="*/ 3291937 h 4683863"/>
              <a:gd name="connsiteX233" fmla="*/ 7343703 w 11346020"/>
              <a:gd name="connsiteY233" fmla="*/ 3289845 h 4683863"/>
              <a:gd name="connsiteX234" fmla="*/ 7343703 w 11346020"/>
              <a:gd name="connsiteY234" fmla="*/ 3291185 h 4683863"/>
              <a:gd name="connsiteX235" fmla="*/ 7306954 w 11346020"/>
              <a:gd name="connsiteY235" fmla="*/ 3291185 h 4683863"/>
              <a:gd name="connsiteX236" fmla="*/ 5878975 w 11346020"/>
              <a:gd name="connsiteY236" fmla="*/ 3273134 h 4683863"/>
              <a:gd name="connsiteX237" fmla="*/ 5876574 w 11346020"/>
              <a:gd name="connsiteY237" fmla="*/ 3284971 h 4683863"/>
              <a:gd name="connsiteX238" fmla="*/ 5873389 w 11346020"/>
              <a:gd name="connsiteY238" fmla="*/ 3302475 h 4683863"/>
              <a:gd name="connsiteX239" fmla="*/ 5879964 w 11346020"/>
              <a:gd name="connsiteY239" fmla="*/ 3305760 h 4683863"/>
              <a:gd name="connsiteX240" fmla="*/ 5894598 w 11346020"/>
              <a:gd name="connsiteY240" fmla="*/ 3299910 h 4683863"/>
              <a:gd name="connsiteX241" fmla="*/ 5900562 w 11346020"/>
              <a:gd name="connsiteY241" fmla="*/ 3301399 h 4683863"/>
              <a:gd name="connsiteX242" fmla="*/ 5902010 w 11346020"/>
              <a:gd name="connsiteY242" fmla="*/ 3285484 h 4683863"/>
              <a:gd name="connsiteX243" fmla="*/ 5881858 w 11346020"/>
              <a:gd name="connsiteY243" fmla="*/ 3276047 h 4683863"/>
              <a:gd name="connsiteX244" fmla="*/ 5582842 w 11346020"/>
              <a:gd name="connsiteY244" fmla="*/ 3269485 h 4683863"/>
              <a:gd name="connsiteX245" fmla="*/ 5566517 w 11346020"/>
              <a:gd name="connsiteY245" fmla="*/ 3272865 h 4683863"/>
              <a:gd name="connsiteX246" fmla="*/ 5558301 w 11346020"/>
              <a:gd name="connsiteY246" fmla="*/ 3286819 h 4683863"/>
              <a:gd name="connsiteX247" fmla="*/ 5626270 w 11346020"/>
              <a:gd name="connsiteY247" fmla="*/ 3280328 h 4683863"/>
              <a:gd name="connsiteX248" fmla="*/ 5601556 w 11346020"/>
              <a:gd name="connsiteY248" fmla="*/ 3274458 h 4683863"/>
              <a:gd name="connsiteX249" fmla="*/ 5582842 w 11346020"/>
              <a:gd name="connsiteY249" fmla="*/ 3269485 h 4683863"/>
              <a:gd name="connsiteX250" fmla="*/ 8318404 w 11346020"/>
              <a:gd name="connsiteY250" fmla="*/ 3266569 h 4683863"/>
              <a:gd name="connsiteX251" fmla="*/ 8302375 w 11346020"/>
              <a:gd name="connsiteY251" fmla="*/ 3275569 h 4683863"/>
              <a:gd name="connsiteX252" fmla="*/ 8284627 w 11346020"/>
              <a:gd name="connsiteY252" fmla="*/ 3278235 h 4683863"/>
              <a:gd name="connsiteX253" fmla="*/ 8284627 w 11346020"/>
              <a:gd name="connsiteY253" fmla="*/ 3297702 h 4683863"/>
              <a:gd name="connsiteX254" fmla="*/ 8284627 w 11346020"/>
              <a:gd name="connsiteY254" fmla="*/ 3332707 h 4683863"/>
              <a:gd name="connsiteX255" fmla="*/ 8284627 w 11346020"/>
              <a:gd name="connsiteY255" fmla="*/ 3332711 h 4683863"/>
              <a:gd name="connsiteX256" fmla="*/ 8246404 w 11346020"/>
              <a:gd name="connsiteY256" fmla="*/ 3348622 h 4683863"/>
              <a:gd name="connsiteX257" fmla="*/ 8220922 w 11346020"/>
              <a:gd name="connsiteY257" fmla="*/ 3374082 h 4683863"/>
              <a:gd name="connsiteX258" fmla="*/ 8218530 w 11346020"/>
              <a:gd name="connsiteY258" fmla="*/ 3379630 h 4683863"/>
              <a:gd name="connsiteX259" fmla="*/ 8230706 w 11346020"/>
              <a:gd name="connsiteY259" fmla="*/ 3380580 h 4683863"/>
              <a:gd name="connsiteX260" fmla="*/ 8291226 w 11346020"/>
              <a:gd name="connsiteY260" fmla="*/ 3396493 h 4683863"/>
              <a:gd name="connsiteX261" fmla="*/ 8402550 w 11346020"/>
              <a:gd name="connsiteY261" fmla="*/ 3403979 h 4683863"/>
              <a:gd name="connsiteX262" fmla="*/ 8361072 w 11346020"/>
              <a:gd name="connsiteY262" fmla="*/ 3399539 h 4683863"/>
              <a:gd name="connsiteX263" fmla="*/ 8361080 w 11346020"/>
              <a:gd name="connsiteY263" fmla="*/ 3399535 h 4683863"/>
              <a:gd name="connsiteX264" fmla="*/ 8361072 w 11346020"/>
              <a:gd name="connsiteY264" fmla="*/ 3399535 h 4683863"/>
              <a:gd name="connsiteX265" fmla="*/ 8437522 w 11346020"/>
              <a:gd name="connsiteY265" fmla="*/ 3354984 h 4683863"/>
              <a:gd name="connsiteX266" fmla="*/ 8437522 w 11346020"/>
              <a:gd name="connsiteY266" fmla="*/ 3272247 h 4683863"/>
              <a:gd name="connsiteX267" fmla="*/ 8421595 w 11346020"/>
              <a:gd name="connsiteY267" fmla="*/ 3326346 h 4683863"/>
              <a:gd name="connsiteX268" fmla="*/ 8386555 w 11346020"/>
              <a:gd name="connsiteY268" fmla="*/ 3361351 h 4683863"/>
              <a:gd name="connsiteX269" fmla="*/ 8386555 w 11346020"/>
              <a:gd name="connsiteY269" fmla="*/ 3361347 h 4683863"/>
              <a:gd name="connsiteX270" fmla="*/ 8386555 w 11346020"/>
              <a:gd name="connsiteY270" fmla="*/ 3272247 h 4683863"/>
              <a:gd name="connsiteX271" fmla="*/ 8330814 w 11346020"/>
              <a:gd name="connsiteY271" fmla="*/ 3273837 h 4683863"/>
              <a:gd name="connsiteX272" fmla="*/ 7349632 w 11346020"/>
              <a:gd name="connsiteY272" fmla="*/ 3254697 h 4683863"/>
              <a:gd name="connsiteX273" fmla="*/ 7348391 w 11346020"/>
              <a:gd name="connsiteY273" fmla="*/ 3256474 h 4683863"/>
              <a:gd name="connsiteX274" fmla="*/ 7339500 w 11346020"/>
              <a:gd name="connsiteY274" fmla="*/ 3263425 h 4683863"/>
              <a:gd name="connsiteX275" fmla="*/ 7343703 w 11346020"/>
              <a:gd name="connsiteY275" fmla="*/ 3266686 h 4683863"/>
              <a:gd name="connsiteX276" fmla="*/ 7343703 w 11346020"/>
              <a:gd name="connsiteY276" fmla="*/ 3268043 h 4683863"/>
              <a:gd name="connsiteX277" fmla="*/ 7349753 w 11346020"/>
              <a:gd name="connsiteY277" fmla="*/ 3254743 h 4683863"/>
              <a:gd name="connsiteX278" fmla="*/ 8080770 w 11346020"/>
              <a:gd name="connsiteY278" fmla="*/ 3235024 h 4683863"/>
              <a:gd name="connsiteX279" fmla="*/ 8080770 w 11346020"/>
              <a:gd name="connsiteY279" fmla="*/ 3335890 h 4683863"/>
              <a:gd name="connsiteX280" fmla="*/ 8088734 w 11346020"/>
              <a:gd name="connsiteY280" fmla="*/ 3359757 h 4683863"/>
              <a:gd name="connsiteX281" fmla="*/ 8088734 w 11346020"/>
              <a:gd name="connsiteY281" fmla="*/ 3359760 h 4683863"/>
              <a:gd name="connsiteX282" fmla="*/ 8070913 w 11346020"/>
              <a:gd name="connsiteY282" fmla="*/ 3372088 h 4683863"/>
              <a:gd name="connsiteX283" fmla="*/ 8072066 w 11346020"/>
              <a:gd name="connsiteY283" fmla="*/ 3378701 h 4683863"/>
              <a:gd name="connsiteX284" fmla="*/ 8066510 w 11346020"/>
              <a:gd name="connsiteY284" fmla="*/ 3378881 h 4683863"/>
              <a:gd name="connsiteX285" fmla="*/ 8065185 w 11346020"/>
              <a:gd name="connsiteY285" fmla="*/ 3383076 h 4683863"/>
              <a:gd name="connsiteX286" fmla="*/ 8076222 w 11346020"/>
              <a:gd name="connsiteY286" fmla="*/ 3385355 h 4683863"/>
              <a:gd name="connsiteX287" fmla="*/ 8125592 w 11346020"/>
              <a:gd name="connsiteY287" fmla="*/ 3396493 h 4683863"/>
              <a:gd name="connsiteX288" fmla="*/ 8172177 w 11346020"/>
              <a:gd name="connsiteY288" fmla="*/ 3407233 h 4683863"/>
              <a:gd name="connsiteX289" fmla="*/ 8172806 w 11346020"/>
              <a:gd name="connsiteY289" fmla="*/ 3406589 h 4683863"/>
              <a:gd name="connsiteX290" fmla="*/ 8157220 w 11346020"/>
              <a:gd name="connsiteY290" fmla="*/ 3399539 h 4683863"/>
              <a:gd name="connsiteX291" fmla="*/ 8126960 w 11346020"/>
              <a:gd name="connsiteY291" fmla="*/ 3361351 h 4683863"/>
              <a:gd name="connsiteX292" fmla="*/ 8126960 w 11346020"/>
              <a:gd name="connsiteY292" fmla="*/ 3361347 h 4683863"/>
              <a:gd name="connsiteX293" fmla="*/ 8144476 w 11346020"/>
              <a:gd name="connsiteY293" fmla="*/ 3323159 h 4683863"/>
              <a:gd name="connsiteX294" fmla="*/ 8158809 w 11346020"/>
              <a:gd name="connsiteY294" fmla="*/ 3310430 h 4683863"/>
              <a:gd name="connsiteX295" fmla="*/ 8144476 w 11346020"/>
              <a:gd name="connsiteY295" fmla="*/ 3297706 h 4683863"/>
              <a:gd name="connsiteX296" fmla="*/ 8107846 w 11346020"/>
              <a:gd name="connsiteY296" fmla="*/ 3275429 h 4683863"/>
              <a:gd name="connsiteX297" fmla="*/ 8081518 w 11346020"/>
              <a:gd name="connsiteY297" fmla="*/ 3235201 h 4683863"/>
              <a:gd name="connsiteX298" fmla="*/ 5869115 w 11346020"/>
              <a:gd name="connsiteY298" fmla="*/ 3223539 h 4683863"/>
              <a:gd name="connsiteX299" fmla="*/ 5821339 w 11346020"/>
              <a:gd name="connsiteY299" fmla="*/ 3253770 h 4683863"/>
              <a:gd name="connsiteX300" fmla="*/ 5821978 w 11346020"/>
              <a:gd name="connsiteY300" fmla="*/ 3257708 h 4683863"/>
              <a:gd name="connsiteX301" fmla="*/ 5838351 w 11346020"/>
              <a:gd name="connsiteY301" fmla="*/ 3259514 h 4683863"/>
              <a:gd name="connsiteX302" fmla="*/ 5868320 w 11346020"/>
              <a:gd name="connsiteY302" fmla="*/ 3262365 h 4683863"/>
              <a:gd name="connsiteX303" fmla="*/ 5864738 w 11346020"/>
              <a:gd name="connsiteY303" fmla="*/ 3258745 h 4683863"/>
              <a:gd name="connsiteX304" fmla="*/ 5869115 w 11346020"/>
              <a:gd name="connsiteY304" fmla="*/ 3223539 h 4683863"/>
              <a:gd name="connsiteX305" fmla="*/ 5726776 w 11346020"/>
              <a:gd name="connsiteY305" fmla="*/ 3218566 h 4683863"/>
              <a:gd name="connsiteX306" fmla="*/ 5703484 w 11346020"/>
              <a:gd name="connsiteY306" fmla="*/ 3248998 h 4683863"/>
              <a:gd name="connsiteX307" fmla="*/ 5682183 w 11346020"/>
              <a:gd name="connsiteY307" fmla="*/ 3270877 h 4683863"/>
              <a:gd name="connsiteX308" fmla="*/ 5668663 w 11346020"/>
              <a:gd name="connsiteY308" fmla="*/ 3276279 h 4683863"/>
              <a:gd name="connsiteX309" fmla="*/ 5710940 w 11346020"/>
              <a:gd name="connsiteY309" fmla="*/ 3272243 h 4683863"/>
              <a:gd name="connsiteX310" fmla="*/ 5741598 w 11346020"/>
              <a:gd name="connsiteY310" fmla="*/ 3268463 h 4683863"/>
              <a:gd name="connsiteX311" fmla="*/ 5749169 w 11346020"/>
              <a:gd name="connsiteY311" fmla="*/ 3266777 h 4683863"/>
              <a:gd name="connsiteX312" fmla="*/ 5745289 w 11346020"/>
              <a:gd name="connsiteY312" fmla="*/ 3261131 h 4683863"/>
              <a:gd name="connsiteX313" fmla="*/ 5741707 w 11346020"/>
              <a:gd name="connsiteY313" fmla="*/ 3223539 h 4683863"/>
              <a:gd name="connsiteX314" fmla="*/ 5726776 w 11346020"/>
              <a:gd name="connsiteY314" fmla="*/ 3218566 h 4683863"/>
              <a:gd name="connsiteX315" fmla="*/ 5015476 w 11346020"/>
              <a:gd name="connsiteY315" fmla="*/ 3210810 h 4683863"/>
              <a:gd name="connsiteX316" fmla="*/ 5064841 w 11346020"/>
              <a:gd name="connsiteY316" fmla="*/ 3233083 h 4683863"/>
              <a:gd name="connsiteX317" fmla="*/ 5074595 w 11346020"/>
              <a:gd name="connsiteY317" fmla="*/ 3246606 h 4683863"/>
              <a:gd name="connsiteX318" fmla="*/ 5074595 w 11346020"/>
              <a:gd name="connsiteY318" fmla="*/ 3246610 h 4683863"/>
              <a:gd name="connsiteX319" fmla="*/ 5028208 w 11346020"/>
              <a:gd name="connsiteY319" fmla="*/ 3274458 h 4683863"/>
              <a:gd name="connsiteX320" fmla="*/ 5028208 w 11346020"/>
              <a:gd name="connsiteY320" fmla="*/ 3295141 h 4683863"/>
              <a:gd name="connsiteX321" fmla="*/ 5028208 w 11346020"/>
              <a:gd name="connsiteY321" fmla="*/ 3325370 h 4683863"/>
              <a:gd name="connsiteX322" fmla="*/ 5028208 w 11346020"/>
              <a:gd name="connsiteY322" fmla="*/ 3325374 h 4683863"/>
              <a:gd name="connsiteX323" fmla="*/ 5002729 w 11346020"/>
              <a:gd name="connsiteY323" fmla="*/ 3299914 h 4683863"/>
              <a:gd name="connsiteX324" fmla="*/ 4986801 w 11346020"/>
              <a:gd name="connsiteY324" fmla="*/ 3271274 h 4683863"/>
              <a:gd name="connsiteX325" fmla="*/ 4956068 w 11346020"/>
              <a:gd name="connsiteY325" fmla="*/ 3262899 h 4683863"/>
              <a:gd name="connsiteX326" fmla="*/ 4956068 w 11346020"/>
              <a:gd name="connsiteY326" fmla="*/ 3352885 h 4683863"/>
              <a:gd name="connsiteX327" fmla="*/ 4956068 w 11346020"/>
              <a:gd name="connsiteY327" fmla="*/ 3352889 h 4683863"/>
              <a:gd name="connsiteX328" fmla="*/ 4957903 w 11346020"/>
              <a:gd name="connsiteY328" fmla="*/ 3373584 h 4683863"/>
              <a:gd name="connsiteX329" fmla="*/ 4959221 w 11346020"/>
              <a:gd name="connsiteY329" fmla="*/ 3374078 h 4683863"/>
              <a:gd name="connsiteX330" fmla="*/ 5010184 w 11346020"/>
              <a:gd name="connsiteY330" fmla="*/ 3374078 h 4683863"/>
              <a:gd name="connsiteX331" fmla="*/ 5073890 w 11346020"/>
              <a:gd name="connsiteY331" fmla="*/ 3437723 h 4683863"/>
              <a:gd name="connsiteX332" fmla="*/ 5175818 w 11346020"/>
              <a:gd name="connsiteY332" fmla="*/ 3348618 h 4683863"/>
              <a:gd name="connsiteX333" fmla="*/ 5226782 w 11346020"/>
              <a:gd name="connsiteY333" fmla="*/ 3340663 h 4683863"/>
              <a:gd name="connsiteX334" fmla="*/ 5234239 w 11346020"/>
              <a:gd name="connsiteY334" fmla="*/ 3338102 h 4683863"/>
              <a:gd name="connsiteX335" fmla="*/ 5104657 w 11346020"/>
              <a:gd name="connsiteY335" fmla="*/ 3338102 h 4683863"/>
              <a:gd name="connsiteX336" fmla="*/ 5079174 w 11346020"/>
              <a:gd name="connsiteY336" fmla="*/ 3325374 h 4683863"/>
              <a:gd name="connsiteX337" fmla="*/ 5079178 w 11346020"/>
              <a:gd name="connsiteY337" fmla="*/ 3325370 h 4683863"/>
              <a:gd name="connsiteX338" fmla="*/ 5079174 w 11346020"/>
              <a:gd name="connsiteY338" fmla="*/ 3325370 h 4683863"/>
              <a:gd name="connsiteX339" fmla="*/ 5117397 w 11346020"/>
              <a:gd name="connsiteY339" fmla="*/ 3287182 h 4683863"/>
              <a:gd name="connsiteX340" fmla="*/ 5270288 w 11346020"/>
              <a:gd name="connsiteY340" fmla="*/ 3287182 h 4683863"/>
              <a:gd name="connsiteX341" fmla="*/ 5428978 w 11346020"/>
              <a:gd name="connsiteY341" fmla="*/ 3297451 h 4683863"/>
              <a:gd name="connsiteX342" fmla="*/ 5434026 w 11346020"/>
              <a:gd name="connsiteY342" fmla="*/ 3301346 h 4683863"/>
              <a:gd name="connsiteX343" fmla="*/ 5494344 w 11346020"/>
              <a:gd name="connsiteY343" fmla="*/ 3292927 h 4683863"/>
              <a:gd name="connsiteX344" fmla="*/ 5509011 w 11346020"/>
              <a:gd name="connsiteY344" fmla="*/ 3291526 h 4683863"/>
              <a:gd name="connsiteX345" fmla="*/ 5486888 w 11346020"/>
              <a:gd name="connsiteY345" fmla="*/ 3236270 h 4683863"/>
              <a:gd name="connsiteX346" fmla="*/ 5490071 w 11346020"/>
              <a:gd name="connsiteY346" fmla="*/ 3263316 h 4683863"/>
              <a:gd name="connsiteX347" fmla="*/ 5490071 w 11346020"/>
              <a:gd name="connsiteY347" fmla="*/ 3263320 h 4683863"/>
              <a:gd name="connsiteX348" fmla="*/ 5474145 w 11346020"/>
              <a:gd name="connsiteY348" fmla="*/ 3261727 h 4683863"/>
              <a:gd name="connsiteX349" fmla="*/ 5321254 w 11346020"/>
              <a:gd name="connsiteY349" fmla="*/ 3248998 h 4683863"/>
              <a:gd name="connsiteX350" fmla="*/ 5295770 w 11346020"/>
              <a:gd name="connsiteY350" fmla="*/ 3236270 h 4683863"/>
              <a:gd name="connsiteX351" fmla="*/ 5279844 w 11346020"/>
              <a:gd name="connsiteY351" fmla="*/ 3228315 h 4683863"/>
              <a:gd name="connsiteX352" fmla="*/ 5283031 w 11346020"/>
              <a:gd name="connsiteY352" fmla="*/ 3248994 h 4683863"/>
              <a:gd name="connsiteX353" fmla="*/ 5283031 w 11346020"/>
              <a:gd name="connsiteY353" fmla="*/ 3248998 h 4683863"/>
              <a:gd name="connsiteX354" fmla="*/ 5283031 w 11346020"/>
              <a:gd name="connsiteY354" fmla="*/ 3274454 h 4683863"/>
              <a:gd name="connsiteX355" fmla="*/ 5283031 w 11346020"/>
              <a:gd name="connsiteY355" fmla="*/ 3274458 h 4683863"/>
              <a:gd name="connsiteX356" fmla="*/ 5130137 w 11346020"/>
              <a:gd name="connsiteY356" fmla="*/ 3223539 h 4683863"/>
              <a:gd name="connsiteX357" fmla="*/ 5072805 w 11346020"/>
              <a:gd name="connsiteY357" fmla="*/ 3212400 h 4683863"/>
              <a:gd name="connsiteX358" fmla="*/ 9623538 w 11346020"/>
              <a:gd name="connsiteY358" fmla="*/ 3192115 h 4683863"/>
              <a:gd name="connsiteX359" fmla="*/ 9651741 w 11346020"/>
              <a:gd name="connsiteY359" fmla="*/ 3214010 h 4683863"/>
              <a:gd name="connsiteX360" fmla="*/ 9651737 w 11346020"/>
              <a:gd name="connsiteY360" fmla="*/ 3214014 h 4683863"/>
              <a:gd name="connsiteX361" fmla="*/ 9651741 w 11346020"/>
              <a:gd name="connsiteY361" fmla="*/ 3214014 h 4683863"/>
              <a:gd name="connsiteX362" fmla="*/ 9638469 w 11346020"/>
              <a:gd name="connsiteY362" fmla="*/ 3240964 h 4683863"/>
              <a:gd name="connsiteX363" fmla="*/ 9585384 w 11346020"/>
              <a:gd name="connsiteY363" fmla="*/ 3200541 h 4683863"/>
              <a:gd name="connsiteX364" fmla="*/ 9585388 w 11346020"/>
              <a:gd name="connsiteY364" fmla="*/ 3200541 h 4683863"/>
              <a:gd name="connsiteX365" fmla="*/ 9585384 w 11346020"/>
              <a:gd name="connsiteY365" fmla="*/ 3200537 h 4683863"/>
              <a:gd name="connsiteX366" fmla="*/ 9623538 w 11346020"/>
              <a:gd name="connsiteY366" fmla="*/ 3192115 h 4683863"/>
              <a:gd name="connsiteX367" fmla="*/ 9975032 w 11346020"/>
              <a:gd name="connsiteY367" fmla="*/ 3149469 h 4683863"/>
              <a:gd name="connsiteX368" fmla="*/ 9973040 w 11346020"/>
              <a:gd name="connsiteY368" fmla="*/ 3154642 h 4683863"/>
              <a:gd name="connsiteX369" fmla="*/ 9938005 w 11346020"/>
              <a:gd name="connsiteY369" fmla="*/ 3170553 h 4683863"/>
              <a:gd name="connsiteX370" fmla="*/ 9936082 w 11346020"/>
              <a:gd name="connsiteY370" fmla="*/ 3171715 h 4683863"/>
              <a:gd name="connsiteX371" fmla="*/ 9984844 w 11346020"/>
              <a:gd name="connsiteY371" fmla="*/ 3176277 h 4683863"/>
              <a:gd name="connsiteX372" fmla="*/ 9985784 w 11346020"/>
              <a:gd name="connsiteY372" fmla="*/ 3167370 h 4683863"/>
              <a:gd name="connsiteX373" fmla="*/ 9979414 w 11346020"/>
              <a:gd name="connsiteY373" fmla="*/ 3151459 h 4683863"/>
              <a:gd name="connsiteX374" fmla="*/ 9975032 w 11346020"/>
              <a:gd name="connsiteY374" fmla="*/ 3149469 h 4683863"/>
              <a:gd name="connsiteX375" fmla="*/ 9769188 w 11346020"/>
              <a:gd name="connsiteY375" fmla="*/ 3090994 h 4683863"/>
              <a:gd name="connsiteX376" fmla="*/ 9753291 w 11346020"/>
              <a:gd name="connsiteY376" fmla="*/ 3144992 h 4683863"/>
              <a:gd name="connsiteX377" fmla="*/ 9763044 w 11346020"/>
              <a:gd name="connsiteY377" fmla="*/ 3146539 h 4683863"/>
              <a:gd name="connsiteX378" fmla="*/ 9769188 w 11346020"/>
              <a:gd name="connsiteY378" fmla="*/ 3153359 h 4683863"/>
              <a:gd name="connsiteX379" fmla="*/ 9616292 w 11346020"/>
              <a:gd name="connsiteY379" fmla="*/ 3065534 h 4683863"/>
              <a:gd name="connsiteX380" fmla="*/ 9616292 w 11346020"/>
              <a:gd name="connsiteY380" fmla="*/ 3116450 h 4683863"/>
              <a:gd name="connsiteX381" fmla="*/ 9616292 w 11346020"/>
              <a:gd name="connsiteY381" fmla="*/ 3135557 h 4683863"/>
              <a:gd name="connsiteX382" fmla="*/ 9688193 w 11346020"/>
              <a:gd name="connsiteY382" fmla="*/ 3149722 h 4683863"/>
              <a:gd name="connsiteX383" fmla="*/ 9708895 w 11346020"/>
              <a:gd name="connsiteY383" fmla="*/ 3149722 h 4683863"/>
              <a:gd name="connsiteX384" fmla="*/ 9718221 w 11346020"/>
              <a:gd name="connsiteY384" fmla="*/ 3149722 h 4683863"/>
              <a:gd name="connsiteX385" fmla="*/ 9718221 w 11346020"/>
              <a:gd name="connsiteY385" fmla="*/ 3090994 h 4683863"/>
              <a:gd name="connsiteX386" fmla="*/ 9616292 w 11346020"/>
              <a:gd name="connsiteY386" fmla="*/ 3065534 h 4683863"/>
              <a:gd name="connsiteX387" fmla="*/ 9412436 w 11346020"/>
              <a:gd name="connsiteY387" fmla="*/ 3052806 h 4683863"/>
              <a:gd name="connsiteX388" fmla="*/ 9412436 w 11346020"/>
              <a:gd name="connsiteY388" fmla="*/ 3119716 h 4683863"/>
              <a:gd name="connsiteX389" fmla="*/ 9471592 w 11346020"/>
              <a:gd name="connsiteY389" fmla="*/ 3124262 h 4683863"/>
              <a:gd name="connsiteX390" fmla="*/ 9484044 w 11346020"/>
              <a:gd name="connsiteY390" fmla="*/ 3123469 h 4683863"/>
              <a:gd name="connsiteX391" fmla="*/ 9476141 w 11346020"/>
              <a:gd name="connsiteY391" fmla="*/ 3116454 h 4683863"/>
              <a:gd name="connsiteX392" fmla="*/ 9412436 w 11346020"/>
              <a:gd name="connsiteY392" fmla="*/ 3052806 h 4683863"/>
              <a:gd name="connsiteX393" fmla="*/ 8691434 w 11346020"/>
              <a:gd name="connsiteY393" fmla="*/ 2963103 h 4683863"/>
              <a:gd name="connsiteX394" fmla="*/ 8666861 w 11346020"/>
              <a:gd name="connsiteY394" fmla="*/ 2979470 h 4683863"/>
              <a:gd name="connsiteX395" fmla="*/ 8689074 w 11346020"/>
              <a:gd name="connsiteY395" fmla="*/ 2983169 h 4683863"/>
              <a:gd name="connsiteX396" fmla="*/ 8698937 w 11346020"/>
              <a:gd name="connsiteY396" fmla="*/ 2976426 h 4683863"/>
              <a:gd name="connsiteX397" fmla="*/ 8924306 w 11346020"/>
              <a:gd name="connsiteY397" fmla="*/ 2834377 h 4683863"/>
              <a:gd name="connsiteX398" fmla="*/ 8880497 w 11346020"/>
              <a:gd name="connsiteY398" fmla="*/ 2841182 h 4683863"/>
              <a:gd name="connsiteX399" fmla="*/ 8870121 w 11346020"/>
              <a:gd name="connsiteY399" fmla="*/ 2845969 h 4683863"/>
              <a:gd name="connsiteX400" fmla="*/ 8860021 w 11346020"/>
              <a:gd name="connsiteY400" fmla="*/ 2869682 h 4683863"/>
              <a:gd name="connsiteX401" fmla="*/ 8821799 w 11346020"/>
              <a:gd name="connsiteY401" fmla="*/ 2882410 h 4683863"/>
              <a:gd name="connsiteX402" fmla="*/ 8805125 w 11346020"/>
              <a:gd name="connsiteY402" fmla="*/ 2885340 h 4683863"/>
              <a:gd name="connsiteX403" fmla="*/ 8788125 w 11346020"/>
              <a:gd name="connsiteY403" fmla="*/ 2900054 h 4683863"/>
              <a:gd name="connsiteX404" fmla="*/ 8777658 w 11346020"/>
              <a:gd name="connsiteY404" fmla="*/ 2892386 h 4683863"/>
              <a:gd name="connsiteX405" fmla="*/ 8776658 w 11346020"/>
              <a:gd name="connsiteY405" fmla="*/ 2892975 h 4683863"/>
              <a:gd name="connsiteX406" fmla="*/ 8772961 w 11346020"/>
              <a:gd name="connsiteY406" fmla="*/ 2892939 h 4683863"/>
              <a:gd name="connsiteX407" fmla="*/ 8773166 w 11346020"/>
              <a:gd name="connsiteY407" fmla="*/ 2894941 h 4683863"/>
              <a:gd name="connsiteX408" fmla="*/ 8762392 w 11346020"/>
              <a:gd name="connsiteY408" fmla="*/ 2923304 h 4683863"/>
              <a:gd name="connsiteX409" fmla="*/ 8799871 w 11346020"/>
              <a:gd name="connsiteY409" fmla="*/ 2931080 h 4683863"/>
              <a:gd name="connsiteX410" fmla="*/ 9081167 w 11346020"/>
              <a:gd name="connsiteY410" fmla="*/ 2938238 h 4683863"/>
              <a:gd name="connsiteX411" fmla="*/ 9109837 w 11346020"/>
              <a:gd name="connsiteY411" fmla="*/ 2915965 h 4683863"/>
              <a:gd name="connsiteX412" fmla="*/ 9118194 w 11346020"/>
              <a:gd name="connsiteY412" fmla="*/ 2879787 h 4683863"/>
              <a:gd name="connsiteX413" fmla="*/ 9072297 w 11346020"/>
              <a:gd name="connsiteY413" fmla="*/ 2873975 h 4683863"/>
              <a:gd name="connsiteX414" fmla="*/ 9061858 w 11346020"/>
              <a:gd name="connsiteY414" fmla="*/ 2885138 h 4683863"/>
              <a:gd name="connsiteX415" fmla="*/ 9068427 w 11346020"/>
              <a:gd name="connsiteY415" fmla="*/ 2912786 h 4683863"/>
              <a:gd name="connsiteX416" fmla="*/ 8953759 w 11346020"/>
              <a:gd name="connsiteY416" fmla="*/ 2849138 h 4683863"/>
              <a:gd name="connsiteX417" fmla="*/ 8942863 w 11346020"/>
              <a:gd name="connsiteY417" fmla="*/ 2842690 h 4683863"/>
              <a:gd name="connsiteX418" fmla="*/ 8937378 w 11346020"/>
              <a:gd name="connsiteY418" fmla="*/ 2844075 h 4683863"/>
              <a:gd name="connsiteX419" fmla="*/ 8925589 w 11346020"/>
              <a:gd name="connsiteY419" fmla="*/ 2842544 h 4683863"/>
              <a:gd name="connsiteX420" fmla="*/ 10034188 w 11346020"/>
              <a:gd name="connsiteY420" fmla="*/ 2788134 h 4683863"/>
              <a:gd name="connsiteX421" fmla="*/ 10032197 w 11346020"/>
              <a:gd name="connsiteY421" fmla="*/ 2793306 h 4683863"/>
              <a:gd name="connsiteX422" fmla="*/ 10020874 w 11346020"/>
              <a:gd name="connsiteY422" fmla="*/ 2801939 h 4683863"/>
              <a:gd name="connsiteX423" fmla="*/ 10044902 w 11346020"/>
              <a:gd name="connsiteY423" fmla="*/ 2805940 h 4683863"/>
              <a:gd name="connsiteX424" fmla="*/ 10038571 w 11346020"/>
              <a:gd name="connsiteY424" fmla="*/ 2790123 h 4683863"/>
              <a:gd name="connsiteX425" fmla="*/ 10034188 w 11346020"/>
              <a:gd name="connsiteY425" fmla="*/ 2788134 h 4683863"/>
              <a:gd name="connsiteX426" fmla="*/ 10908430 w 11346020"/>
              <a:gd name="connsiteY426" fmla="*/ 2591800 h 4683863"/>
              <a:gd name="connsiteX427" fmla="*/ 10956332 w 11346020"/>
              <a:gd name="connsiteY427" fmla="*/ 2592838 h 4683863"/>
              <a:gd name="connsiteX428" fmla="*/ 11024707 w 11346020"/>
              <a:gd name="connsiteY428" fmla="*/ 2630987 h 4683863"/>
              <a:gd name="connsiteX429" fmla="*/ 11024703 w 11346020"/>
              <a:gd name="connsiteY429" fmla="*/ 2630987 h 4683863"/>
              <a:gd name="connsiteX430" fmla="*/ 11024707 w 11346020"/>
              <a:gd name="connsiteY430" fmla="*/ 2630991 h 4683863"/>
              <a:gd name="connsiteX431" fmla="*/ 10859334 w 11346020"/>
              <a:gd name="connsiteY431" fmla="*/ 2604450 h 4683863"/>
              <a:gd name="connsiteX432" fmla="*/ 10859346 w 11346020"/>
              <a:gd name="connsiteY432" fmla="*/ 2604450 h 4683863"/>
              <a:gd name="connsiteX433" fmla="*/ 10859334 w 11346020"/>
              <a:gd name="connsiteY433" fmla="*/ 2604447 h 4683863"/>
              <a:gd name="connsiteX434" fmla="*/ 10908430 w 11346020"/>
              <a:gd name="connsiteY434" fmla="*/ 2591800 h 4683863"/>
              <a:gd name="connsiteX435" fmla="*/ 10644967 w 11346020"/>
              <a:gd name="connsiteY435" fmla="*/ 2553407 h 4683863"/>
              <a:gd name="connsiteX436" fmla="*/ 10834457 w 11346020"/>
              <a:gd name="connsiteY436" fmla="*/ 2580357 h 4683863"/>
              <a:gd name="connsiteX437" fmla="*/ 10847089 w 11346020"/>
              <a:gd name="connsiteY437" fmla="*/ 2607305 h 4683863"/>
              <a:gd name="connsiteX438" fmla="*/ 10847089 w 11346020"/>
              <a:gd name="connsiteY438" fmla="*/ 2607309 h 4683863"/>
              <a:gd name="connsiteX439" fmla="*/ 10821825 w 11346020"/>
              <a:gd name="connsiteY439" fmla="*/ 2620782 h 4683863"/>
              <a:gd name="connsiteX440" fmla="*/ 10644967 w 11346020"/>
              <a:gd name="connsiteY440" fmla="*/ 2553411 h 4683863"/>
              <a:gd name="connsiteX441" fmla="*/ 10644979 w 11346020"/>
              <a:gd name="connsiteY441" fmla="*/ 2553415 h 4683863"/>
              <a:gd name="connsiteX442" fmla="*/ 1975653 w 11346020"/>
              <a:gd name="connsiteY442" fmla="*/ 2012302 h 4683863"/>
              <a:gd name="connsiteX443" fmla="*/ 1917997 w 11346020"/>
              <a:gd name="connsiteY443" fmla="*/ 2017703 h 4683863"/>
              <a:gd name="connsiteX444" fmla="*/ 1822441 w 11346020"/>
              <a:gd name="connsiteY444" fmla="*/ 2032620 h 4683863"/>
              <a:gd name="connsiteX445" fmla="*/ 1763515 w 11346020"/>
              <a:gd name="connsiteY445" fmla="*/ 2045351 h 4683863"/>
              <a:gd name="connsiteX446" fmla="*/ 1755345 w 11346020"/>
              <a:gd name="connsiteY446" fmla="*/ 2047554 h 4683863"/>
              <a:gd name="connsiteX447" fmla="*/ 1824436 w 11346020"/>
              <a:gd name="connsiteY447" fmla="*/ 2037191 h 4683863"/>
              <a:gd name="connsiteX448" fmla="*/ 1939107 w 11346020"/>
              <a:gd name="connsiteY448" fmla="*/ 2024662 h 4683863"/>
              <a:gd name="connsiteX449" fmla="*/ 2094844 w 11346020"/>
              <a:gd name="connsiteY449" fmla="*/ 2002662 h 4683863"/>
              <a:gd name="connsiteX450" fmla="*/ 2013556 w 11346020"/>
              <a:gd name="connsiteY450" fmla="*/ 2008752 h 4683863"/>
              <a:gd name="connsiteX451" fmla="*/ 1980811 w 11346020"/>
              <a:gd name="connsiteY451" fmla="*/ 2011819 h 4683863"/>
              <a:gd name="connsiteX452" fmla="*/ 2002015 w 11346020"/>
              <a:gd name="connsiteY452" fmla="*/ 2012331 h 4683863"/>
              <a:gd name="connsiteX453" fmla="*/ 2066515 w 11346020"/>
              <a:gd name="connsiteY453" fmla="*/ 2049923 h 4683863"/>
              <a:gd name="connsiteX454" fmla="*/ 2082442 w 11346020"/>
              <a:gd name="connsiteY454" fmla="*/ 2041968 h 4683863"/>
              <a:gd name="connsiteX455" fmla="*/ 2079259 w 11346020"/>
              <a:gd name="connsiteY455" fmla="*/ 2024467 h 4683863"/>
              <a:gd name="connsiteX456" fmla="*/ 2079259 w 11346020"/>
              <a:gd name="connsiteY456" fmla="*/ 2024463 h 4683863"/>
              <a:gd name="connsiteX457" fmla="*/ 2317681 w 11346020"/>
              <a:gd name="connsiteY457" fmla="*/ 1983468 h 4683863"/>
              <a:gd name="connsiteX458" fmla="*/ 2204672 w 11346020"/>
              <a:gd name="connsiteY458" fmla="*/ 1994432 h 4683863"/>
              <a:gd name="connsiteX459" fmla="*/ 2131562 w 11346020"/>
              <a:gd name="connsiteY459" fmla="*/ 1999910 h 4683863"/>
              <a:gd name="connsiteX460" fmla="*/ 2149332 w 11346020"/>
              <a:gd name="connsiteY460" fmla="*/ 2011932 h 4683863"/>
              <a:gd name="connsiteX461" fmla="*/ 2206666 w 11346020"/>
              <a:gd name="connsiteY461" fmla="*/ 2024463 h 4683863"/>
              <a:gd name="connsiteX462" fmla="*/ 2257632 w 11346020"/>
              <a:gd name="connsiteY462" fmla="*/ 2011735 h 4683863"/>
              <a:gd name="connsiteX463" fmla="*/ 2296053 w 11346020"/>
              <a:gd name="connsiteY463" fmla="*/ 1989657 h 4683863"/>
              <a:gd name="connsiteX464" fmla="*/ 6632903 w 11346020"/>
              <a:gd name="connsiteY464" fmla="*/ 680241 h 4683863"/>
              <a:gd name="connsiteX465" fmla="*/ 6097790 w 11346020"/>
              <a:gd name="connsiteY465" fmla="*/ 692969 h 4683863"/>
              <a:gd name="connsiteX466" fmla="*/ 5792008 w 11346020"/>
              <a:gd name="connsiteY466" fmla="*/ 705697 h 4683863"/>
              <a:gd name="connsiteX467" fmla="*/ 5295104 w 11346020"/>
              <a:gd name="connsiteY467" fmla="*/ 743885 h 4683863"/>
              <a:gd name="connsiteX468" fmla="*/ 5281160 w 11346020"/>
              <a:gd name="connsiteY468" fmla="*/ 744660 h 4683863"/>
              <a:gd name="connsiteX469" fmla="*/ 5287997 w 11346020"/>
              <a:gd name="connsiteY469" fmla="*/ 759689 h 4683863"/>
              <a:gd name="connsiteX470" fmla="*/ 5294617 w 11346020"/>
              <a:gd name="connsiteY470" fmla="*/ 865517 h 4683863"/>
              <a:gd name="connsiteX471" fmla="*/ 5421322 w 11346020"/>
              <a:gd name="connsiteY471" fmla="*/ 846514 h 4683863"/>
              <a:gd name="connsiteX472" fmla="*/ 5919415 w 11346020"/>
              <a:gd name="connsiteY472" fmla="*/ 782069 h 4683863"/>
              <a:gd name="connsiteX473" fmla="*/ 6072310 w 11346020"/>
              <a:gd name="connsiteY473" fmla="*/ 756613 h 4683863"/>
              <a:gd name="connsiteX474" fmla="*/ 6161495 w 11346020"/>
              <a:gd name="connsiteY474" fmla="*/ 794802 h 4683863"/>
              <a:gd name="connsiteX475" fmla="*/ 6177422 w 11346020"/>
              <a:gd name="connsiteY475" fmla="*/ 786846 h 4683863"/>
              <a:gd name="connsiteX476" fmla="*/ 6174239 w 11346020"/>
              <a:gd name="connsiteY476" fmla="*/ 769345 h 4683863"/>
              <a:gd name="connsiteX477" fmla="*/ 6174239 w 11346020"/>
              <a:gd name="connsiteY477" fmla="*/ 769341 h 4683863"/>
              <a:gd name="connsiteX478" fmla="*/ 6225200 w 11346020"/>
              <a:gd name="connsiteY478" fmla="*/ 743881 h 4683863"/>
              <a:gd name="connsiteX479" fmla="*/ 6301646 w 11346020"/>
              <a:gd name="connsiteY479" fmla="*/ 769341 h 4683863"/>
              <a:gd name="connsiteX480" fmla="*/ 6352612 w 11346020"/>
              <a:gd name="connsiteY480" fmla="*/ 756613 h 4683863"/>
              <a:gd name="connsiteX481" fmla="*/ 6518243 w 11346020"/>
              <a:gd name="connsiteY481" fmla="*/ 718426 h 4683863"/>
              <a:gd name="connsiteX482" fmla="*/ 9010145 w 11346020"/>
              <a:gd name="connsiteY482" fmla="*/ 184 h 4683863"/>
              <a:gd name="connsiteX483" fmla="*/ 9101521 w 11346020"/>
              <a:gd name="connsiteY483" fmla="*/ 16296 h 4683863"/>
              <a:gd name="connsiteX484" fmla="*/ 9254411 w 11346020"/>
              <a:gd name="connsiteY484" fmla="*/ 16296 h 4683863"/>
              <a:gd name="connsiteX485" fmla="*/ 9356340 w 11346020"/>
              <a:gd name="connsiteY485" fmla="*/ 3565 h 4683863"/>
              <a:gd name="connsiteX486" fmla="*/ 9789536 w 11346020"/>
              <a:gd name="connsiteY486" fmla="*/ 3565 h 4683863"/>
              <a:gd name="connsiteX487" fmla="*/ 10311918 w 11346020"/>
              <a:gd name="connsiteY487" fmla="*/ 54481 h 4683863"/>
              <a:gd name="connsiteX488" fmla="*/ 10528515 w 11346020"/>
              <a:gd name="connsiteY488" fmla="*/ 79941 h 4683863"/>
              <a:gd name="connsiteX489" fmla="*/ 10553998 w 11346020"/>
              <a:gd name="connsiteY489" fmla="*/ 105400 h 4683863"/>
              <a:gd name="connsiteX490" fmla="*/ 10579481 w 11346020"/>
              <a:gd name="connsiteY490" fmla="*/ 359985 h 4683863"/>
              <a:gd name="connsiteX491" fmla="*/ 10579481 w 11346020"/>
              <a:gd name="connsiteY491" fmla="*/ 359989 h 4683863"/>
              <a:gd name="connsiteX492" fmla="*/ 10528515 w 11346020"/>
              <a:gd name="connsiteY492" fmla="*/ 410904 h 4683863"/>
              <a:gd name="connsiteX493" fmla="*/ 10388364 w 11346020"/>
              <a:gd name="connsiteY493" fmla="*/ 436364 h 4683863"/>
              <a:gd name="connsiteX494" fmla="*/ 10324662 w 11346020"/>
              <a:gd name="connsiteY494" fmla="*/ 461820 h 4683863"/>
              <a:gd name="connsiteX495" fmla="*/ 10375624 w 11346020"/>
              <a:gd name="connsiteY495" fmla="*/ 487277 h 4683863"/>
              <a:gd name="connsiteX496" fmla="*/ 10401107 w 11346020"/>
              <a:gd name="connsiteY496" fmla="*/ 474548 h 4683863"/>
              <a:gd name="connsiteX497" fmla="*/ 10562358 w 11346020"/>
              <a:gd name="connsiteY497" fmla="*/ 542571 h 4683863"/>
              <a:gd name="connsiteX498" fmla="*/ 10562358 w 11346020"/>
              <a:gd name="connsiteY498" fmla="*/ 542575 h 4683863"/>
              <a:gd name="connsiteX499" fmla="*/ 10553998 w 11346020"/>
              <a:gd name="connsiteY499" fmla="*/ 627304 h 4683863"/>
              <a:gd name="connsiteX500" fmla="*/ 10553998 w 11346020"/>
              <a:gd name="connsiteY500" fmla="*/ 661493 h 4683863"/>
              <a:gd name="connsiteX501" fmla="*/ 10756619 w 11346020"/>
              <a:gd name="connsiteY501" fmla="*/ 681610 h 4683863"/>
              <a:gd name="connsiteX502" fmla="*/ 10973215 w 11346020"/>
              <a:gd name="connsiteY502" fmla="*/ 707070 h 4683863"/>
              <a:gd name="connsiteX503" fmla="*/ 10998699 w 11346020"/>
              <a:gd name="connsiteY503" fmla="*/ 732529 h 4683863"/>
              <a:gd name="connsiteX504" fmla="*/ 11024181 w 11346020"/>
              <a:gd name="connsiteY504" fmla="*/ 987114 h 4683863"/>
              <a:gd name="connsiteX505" fmla="*/ 11024181 w 11346020"/>
              <a:gd name="connsiteY505" fmla="*/ 987118 h 4683863"/>
              <a:gd name="connsiteX506" fmla="*/ 10973215 w 11346020"/>
              <a:gd name="connsiteY506" fmla="*/ 1038033 h 4683863"/>
              <a:gd name="connsiteX507" fmla="*/ 10833064 w 11346020"/>
              <a:gd name="connsiteY507" fmla="*/ 1063494 h 4683863"/>
              <a:gd name="connsiteX508" fmla="*/ 10769362 w 11346020"/>
              <a:gd name="connsiteY508" fmla="*/ 1088949 h 4683863"/>
              <a:gd name="connsiteX509" fmla="*/ 10820324 w 11346020"/>
              <a:gd name="connsiteY509" fmla="*/ 1114406 h 4683863"/>
              <a:gd name="connsiteX510" fmla="*/ 10845807 w 11346020"/>
              <a:gd name="connsiteY510" fmla="*/ 1101678 h 4683863"/>
              <a:gd name="connsiteX511" fmla="*/ 11007059 w 11346020"/>
              <a:gd name="connsiteY511" fmla="*/ 1169700 h 4683863"/>
              <a:gd name="connsiteX512" fmla="*/ 11007059 w 11346020"/>
              <a:gd name="connsiteY512" fmla="*/ 1169705 h 4683863"/>
              <a:gd name="connsiteX513" fmla="*/ 10998699 w 11346020"/>
              <a:gd name="connsiteY513" fmla="*/ 1254433 h 4683863"/>
              <a:gd name="connsiteX514" fmla="*/ 10998699 w 11346020"/>
              <a:gd name="connsiteY514" fmla="*/ 1381721 h 4683863"/>
              <a:gd name="connsiteX515" fmla="*/ 10998699 w 11346020"/>
              <a:gd name="connsiteY515" fmla="*/ 1381725 h 4683863"/>
              <a:gd name="connsiteX516" fmla="*/ 10947736 w 11346020"/>
              <a:gd name="connsiteY516" fmla="*/ 1445373 h 4683863"/>
              <a:gd name="connsiteX517" fmla="*/ 10909514 w 11346020"/>
              <a:gd name="connsiteY517" fmla="*/ 1442190 h 4683863"/>
              <a:gd name="connsiteX518" fmla="*/ 10875053 w 11346020"/>
              <a:gd name="connsiteY518" fmla="*/ 1456535 h 4683863"/>
              <a:gd name="connsiteX519" fmla="*/ 10874879 w 11346020"/>
              <a:gd name="connsiteY519" fmla="*/ 1461684 h 4683863"/>
              <a:gd name="connsiteX520" fmla="*/ 10884030 w 11346020"/>
              <a:gd name="connsiteY520" fmla="*/ 1470826 h 4683863"/>
              <a:gd name="connsiteX521" fmla="*/ 10998699 w 11346020"/>
              <a:gd name="connsiteY521" fmla="*/ 1483557 h 4683863"/>
              <a:gd name="connsiteX522" fmla="*/ 11013031 w 11346020"/>
              <a:gd name="connsiteY522" fmla="*/ 1529701 h 4683863"/>
              <a:gd name="connsiteX523" fmla="*/ 11013031 w 11346020"/>
              <a:gd name="connsiteY523" fmla="*/ 1529705 h 4683863"/>
              <a:gd name="connsiteX524" fmla="*/ 10998699 w 11346020"/>
              <a:gd name="connsiteY524" fmla="*/ 1585394 h 4683863"/>
              <a:gd name="connsiteX525" fmla="*/ 10998699 w 11346020"/>
              <a:gd name="connsiteY525" fmla="*/ 1712682 h 4683863"/>
              <a:gd name="connsiteX526" fmla="*/ 10998699 w 11346020"/>
              <a:gd name="connsiteY526" fmla="*/ 1712686 h 4683863"/>
              <a:gd name="connsiteX527" fmla="*/ 10934993 w 11346020"/>
              <a:gd name="connsiteY527" fmla="*/ 1814521 h 4683863"/>
              <a:gd name="connsiteX528" fmla="*/ 10896774 w 11346020"/>
              <a:gd name="connsiteY528" fmla="*/ 1839978 h 4683863"/>
              <a:gd name="connsiteX529" fmla="*/ 10973215 w 11346020"/>
              <a:gd name="connsiteY529" fmla="*/ 1852705 h 4683863"/>
              <a:gd name="connsiteX530" fmla="*/ 11138850 w 11346020"/>
              <a:gd name="connsiteY530" fmla="*/ 1878162 h 4683863"/>
              <a:gd name="connsiteX531" fmla="*/ 11291741 w 11346020"/>
              <a:gd name="connsiteY531" fmla="*/ 1890893 h 4683863"/>
              <a:gd name="connsiteX532" fmla="*/ 11342707 w 11346020"/>
              <a:gd name="connsiteY532" fmla="*/ 1979997 h 4683863"/>
              <a:gd name="connsiteX533" fmla="*/ 11342707 w 11346020"/>
              <a:gd name="connsiteY533" fmla="*/ 1980001 h 4683863"/>
              <a:gd name="connsiteX534" fmla="*/ 11317224 w 11346020"/>
              <a:gd name="connsiteY534" fmla="*/ 2158213 h 4683863"/>
              <a:gd name="connsiteX535" fmla="*/ 11228038 w 11346020"/>
              <a:gd name="connsiteY535" fmla="*/ 2247317 h 4683863"/>
              <a:gd name="connsiteX536" fmla="*/ 10960476 w 11346020"/>
              <a:gd name="connsiteY536" fmla="*/ 2272776 h 4683863"/>
              <a:gd name="connsiteX537" fmla="*/ 10858548 w 11346020"/>
              <a:gd name="connsiteY537" fmla="*/ 2260045 h 4683863"/>
              <a:gd name="connsiteX538" fmla="*/ 10858551 w 11346020"/>
              <a:gd name="connsiteY538" fmla="*/ 2260041 h 4683863"/>
              <a:gd name="connsiteX539" fmla="*/ 10858548 w 11346020"/>
              <a:gd name="connsiteY539" fmla="*/ 2260041 h 4683863"/>
              <a:gd name="connsiteX540" fmla="*/ 10880843 w 11346020"/>
              <a:gd name="connsiteY540" fmla="*/ 2239358 h 4683863"/>
              <a:gd name="connsiteX541" fmla="*/ 10884030 w 11346020"/>
              <a:gd name="connsiteY541" fmla="*/ 2209129 h 4683863"/>
              <a:gd name="connsiteX542" fmla="*/ 10877661 w 11346020"/>
              <a:gd name="connsiteY542" fmla="*/ 2193218 h 4683863"/>
              <a:gd name="connsiteX543" fmla="*/ 10871287 w 11346020"/>
              <a:gd name="connsiteY543" fmla="*/ 2196401 h 4683863"/>
              <a:gd name="connsiteX544" fmla="*/ 10820324 w 11346020"/>
              <a:gd name="connsiteY544" fmla="*/ 2247317 h 4683863"/>
              <a:gd name="connsiteX545" fmla="*/ 10807585 w 11346020"/>
              <a:gd name="connsiteY545" fmla="*/ 2272776 h 4683863"/>
              <a:gd name="connsiteX546" fmla="*/ 10782102 w 11346020"/>
              <a:gd name="connsiteY546" fmla="*/ 2247317 h 4683863"/>
              <a:gd name="connsiteX547" fmla="*/ 10718397 w 11346020"/>
              <a:gd name="connsiteY547" fmla="*/ 2196401 h 4683863"/>
              <a:gd name="connsiteX548" fmla="*/ 10700876 w 11346020"/>
              <a:gd name="connsiteY548" fmla="*/ 2199583 h 4683863"/>
              <a:gd name="connsiteX549" fmla="*/ 10692917 w 11346020"/>
              <a:gd name="connsiteY549" fmla="*/ 2221857 h 4683863"/>
              <a:gd name="connsiteX550" fmla="*/ 10718397 w 11346020"/>
              <a:gd name="connsiteY550" fmla="*/ 2247313 h 4683863"/>
              <a:gd name="connsiteX551" fmla="*/ 10769359 w 11346020"/>
              <a:gd name="connsiteY551" fmla="*/ 2260041 h 4683863"/>
              <a:gd name="connsiteX552" fmla="*/ 10769351 w 11346020"/>
              <a:gd name="connsiteY552" fmla="*/ 2260041 h 4683863"/>
              <a:gd name="connsiteX553" fmla="*/ 10769359 w 11346020"/>
              <a:gd name="connsiteY553" fmla="*/ 2260045 h 4683863"/>
              <a:gd name="connsiteX554" fmla="*/ 10590985 w 11346020"/>
              <a:gd name="connsiteY554" fmla="*/ 2260045 h 4683863"/>
              <a:gd name="connsiteX555" fmla="*/ 10590992 w 11346020"/>
              <a:gd name="connsiteY555" fmla="*/ 2260041 h 4683863"/>
              <a:gd name="connsiteX556" fmla="*/ 10590985 w 11346020"/>
              <a:gd name="connsiteY556" fmla="*/ 2260041 h 4683863"/>
              <a:gd name="connsiteX557" fmla="*/ 10667434 w 11346020"/>
              <a:gd name="connsiteY557" fmla="*/ 2215490 h 4683863"/>
              <a:gd name="connsiteX558" fmla="*/ 10667434 w 11346020"/>
              <a:gd name="connsiteY558" fmla="*/ 2132753 h 4683863"/>
              <a:gd name="connsiteX559" fmla="*/ 10651508 w 11346020"/>
              <a:gd name="connsiteY559" fmla="*/ 2186852 h 4683863"/>
              <a:gd name="connsiteX560" fmla="*/ 10616468 w 11346020"/>
              <a:gd name="connsiteY560" fmla="*/ 2221857 h 4683863"/>
              <a:gd name="connsiteX561" fmla="*/ 10616468 w 11346020"/>
              <a:gd name="connsiteY561" fmla="*/ 2221853 h 4683863"/>
              <a:gd name="connsiteX562" fmla="*/ 10616468 w 11346020"/>
              <a:gd name="connsiteY562" fmla="*/ 2132753 h 4683863"/>
              <a:gd name="connsiteX563" fmla="*/ 10514540 w 11346020"/>
              <a:gd name="connsiteY563" fmla="*/ 2107293 h 4683863"/>
              <a:gd name="connsiteX564" fmla="*/ 10514540 w 11346020"/>
              <a:gd name="connsiteY564" fmla="*/ 2158209 h 4683863"/>
              <a:gd name="connsiteX565" fmla="*/ 10514540 w 11346020"/>
              <a:gd name="connsiteY565" fmla="*/ 2193214 h 4683863"/>
              <a:gd name="connsiteX566" fmla="*/ 10514540 w 11346020"/>
              <a:gd name="connsiteY566" fmla="*/ 2193218 h 4683863"/>
              <a:gd name="connsiteX567" fmla="*/ 10476317 w 11346020"/>
              <a:gd name="connsiteY567" fmla="*/ 2209129 h 4683863"/>
              <a:gd name="connsiteX568" fmla="*/ 10450833 w 11346020"/>
              <a:gd name="connsiteY568" fmla="*/ 2234588 h 4683863"/>
              <a:gd name="connsiteX569" fmla="*/ 10387132 w 11346020"/>
              <a:gd name="connsiteY569" fmla="*/ 2260045 h 4683863"/>
              <a:gd name="connsiteX570" fmla="*/ 10356872 w 11346020"/>
              <a:gd name="connsiteY570" fmla="*/ 2221857 h 4683863"/>
              <a:gd name="connsiteX571" fmla="*/ 10356872 w 11346020"/>
              <a:gd name="connsiteY571" fmla="*/ 2221853 h 4683863"/>
              <a:gd name="connsiteX572" fmla="*/ 10374389 w 11346020"/>
              <a:gd name="connsiteY572" fmla="*/ 2183665 h 4683863"/>
              <a:gd name="connsiteX573" fmla="*/ 10388721 w 11346020"/>
              <a:gd name="connsiteY573" fmla="*/ 2170937 h 4683863"/>
              <a:gd name="connsiteX574" fmla="*/ 10374389 w 11346020"/>
              <a:gd name="connsiteY574" fmla="*/ 2158213 h 4683863"/>
              <a:gd name="connsiteX575" fmla="*/ 10310682 w 11346020"/>
              <a:gd name="connsiteY575" fmla="*/ 2094565 h 4683863"/>
              <a:gd name="connsiteX576" fmla="*/ 10310682 w 11346020"/>
              <a:gd name="connsiteY576" fmla="*/ 2196396 h 4683863"/>
              <a:gd name="connsiteX577" fmla="*/ 10318645 w 11346020"/>
              <a:gd name="connsiteY577" fmla="*/ 2220264 h 4683863"/>
              <a:gd name="connsiteX578" fmla="*/ 10318645 w 11346020"/>
              <a:gd name="connsiteY578" fmla="*/ 2220267 h 4683863"/>
              <a:gd name="connsiteX579" fmla="*/ 10300825 w 11346020"/>
              <a:gd name="connsiteY579" fmla="*/ 2232594 h 4683863"/>
              <a:gd name="connsiteX580" fmla="*/ 10301978 w 11346020"/>
              <a:gd name="connsiteY580" fmla="*/ 2239207 h 4683863"/>
              <a:gd name="connsiteX581" fmla="*/ 10296422 w 11346020"/>
              <a:gd name="connsiteY581" fmla="*/ 2239388 h 4683863"/>
              <a:gd name="connsiteX582" fmla="*/ 10288386 w 11346020"/>
              <a:gd name="connsiteY582" fmla="*/ 2264821 h 4683863"/>
              <a:gd name="connsiteX583" fmla="*/ 10259716 w 11346020"/>
              <a:gd name="connsiteY583" fmla="*/ 2285505 h 4683863"/>
              <a:gd name="connsiteX584" fmla="*/ 10191633 w 11346020"/>
              <a:gd name="connsiteY584" fmla="*/ 2288090 h 4683863"/>
              <a:gd name="connsiteX585" fmla="*/ 10159609 w 11346020"/>
              <a:gd name="connsiteY585" fmla="*/ 2276630 h 4683863"/>
              <a:gd name="connsiteX586" fmla="*/ 10159609 w 11346020"/>
              <a:gd name="connsiteY586" fmla="*/ 2309587 h 4683863"/>
              <a:gd name="connsiteX587" fmla="*/ 10159609 w 11346020"/>
              <a:gd name="connsiteY587" fmla="*/ 2309590 h 4683863"/>
              <a:gd name="connsiteX588" fmla="*/ 10095903 w 11346020"/>
              <a:gd name="connsiteY588" fmla="*/ 2411426 h 4683863"/>
              <a:gd name="connsiteX589" fmla="*/ 10069754 w 11346020"/>
              <a:gd name="connsiteY589" fmla="*/ 2428843 h 4683863"/>
              <a:gd name="connsiteX590" fmla="*/ 10071785 w 11346020"/>
              <a:gd name="connsiteY590" fmla="*/ 2429068 h 4683863"/>
              <a:gd name="connsiteX591" fmla="*/ 10100452 w 11346020"/>
              <a:gd name="connsiteY591" fmla="*/ 2441798 h 4683863"/>
              <a:gd name="connsiteX592" fmla="*/ 10102365 w 11346020"/>
              <a:gd name="connsiteY592" fmla="*/ 2444322 h 4683863"/>
              <a:gd name="connsiteX593" fmla="*/ 10134125 w 11346020"/>
              <a:gd name="connsiteY593" fmla="*/ 2449610 h 4683863"/>
              <a:gd name="connsiteX594" fmla="*/ 10299760 w 11346020"/>
              <a:gd name="connsiteY594" fmla="*/ 2475066 h 4683863"/>
              <a:gd name="connsiteX595" fmla="*/ 10452651 w 11346020"/>
              <a:gd name="connsiteY595" fmla="*/ 2487798 h 4683863"/>
              <a:gd name="connsiteX596" fmla="*/ 10506403 w 11346020"/>
              <a:gd name="connsiteY596" fmla="*/ 2543290 h 4683863"/>
              <a:gd name="connsiteX597" fmla="*/ 10505962 w 11346020"/>
              <a:gd name="connsiteY597" fmla="*/ 2548616 h 4683863"/>
              <a:gd name="connsiteX598" fmla="*/ 10527283 w 11346020"/>
              <a:gd name="connsiteY598" fmla="*/ 2552816 h 4683863"/>
              <a:gd name="connsiteX599" fmla="*/ 10578244 w 11346020"/>
              <a:gd name="connsiteY599" fmla="*/ 2552816 h 4683863"/>
              <a:gd name="connsiteX600" fmla="*/ 10616468 w 11346020"/>
              <a:gd name="connsiteY600" fmla="*/ 2565545 h 4683863"/>
              <a:gd name="connsiteX601" fmla="*/ 10616468 w 11346020"/>
              <a:gd name="connsiteY601" fmla="*/ 2565549 h 4683863"/>
              <a:gd name="connsiteX602" fmla="*/ 10578244 w 11346020"/>
              <a:gd name="connsiteY602" fmla="*/ 2591008 h 4683863"/>
              <a:gd name="connsiteX603" fmla="*/ 10507372 w 11346020"/>
              <a:gd name="connsiteY603" fmla="*/ 2574301 h 4683863"/>
              <a:gd name="connsiteX604" fmla="*/ 10503842 w 11346020"/>
              <a:gd name="connsiteY604" fmla="*/ 2574190 h 4683863"/>
              <a:gd name="connsiteX605" fmla="*/ 10503617 w 11346020"/>
              <a:gd name="connsiteY605" fmla="*/ 2576902 h 4683863"/>
              <a:gd name="connsiteX606" fmla="*/ 10503617 w 11346020"/>
              <a:gd name="connsiteY606" fmla="*/ 2576907 h 4683863"/>
              <a:gd name="connsiteX607" fmla="*/ 10491701 w 11346020"/>
              <a:gd name="connsiteY607" fmla="*/ 2621972 h 4683863"/>
              <a:gd name="connsiteX608" fmla="*/ 10494148 w 11346020"/>
              <a:gd name="connsiteY608" fmla="*/ 2635636 h 4683863"/>
              <a:gd name="connsiteX609" fmla="*/ 10487149 w 11346020"/>
              <a:gd name="connsiteY609" fmla="*/ 2639189 h 4683863"/>
              <a:gd name="connsiteX610" fmla="*/ 10481320 w 11346020"/>
              <a:gd name="connsiteY610" fmla="*/ 2661238 h 4683863"/>
              <a:gd name="connsiteX611" fmla="*/ 10478134 w 11346020"/>
              <a:gd name="connsiteY611" fmla="*/ 2755118 h 4683863"/>
              <a:gd name="connsiteX612" fmla="*/ 10388948 w 11346020"/>
              <a:gd name="connsiteY612" fmla="*/ 2844222 h 4683863"/>
              <a:gd name="connsiteX613" fmla="*/ 10367409 w 11346020"/>
              <a:gd name="connsiteY613" fmla="*/ 2845503 h 4683863"/>
              <a:gd name="connsiteX614" fmla="*/ 10393494 w 11346020"/>
              <a:gd name="connsiteY614" fmla="*/ 2849134 h 4683863"/>
              <a:gd name="connsiteX615" fmla="*/ 10444460 w 11346020"/>
              <a:gd name="connsiteY615" fmla="*/ 2938238 h 4683863"/>
              <a:gd name="connsiteX616" fmla="*/ 10444460 w 11346020"/>
              <a:gd name="connsiteY616" fmla="*/ 2938242 h 4683863"/>
              <a:gd name="connsiteX617" fmla="*/ 10418977 w 11346020"/>
              <a:gd name="connsiteY617" fmla="*/ 3116454 h 4683863"/>
              <a:gd name="connsiteX618" fmla="*/ 10329793 w 11346020"/>
              <a:gd name="connsiteY618" fmla="*/ 3205558 h 4683863"/>
              <a:gd name="connsiteX619" fmla="*/ 10196009 w 11346020"/>
              <a:gd name="connsiteY619" fmla="*/ 3218287 h 4683863"/>
              <a:gd name="connsiteX620" fmla="*/ 10177564 w 11346020"/>
              <a:gd name="connsiteY620" fmla="*/ 3220700 h 4683863"/>
              <a:gd name="connsiteX621" fmla="*/ 10185617 w 11346020"/>
              <a:gd name="connsiteY621" fmla="*/ 3227892 h 4683863"/>
              <a:gd name="connsiteX622" fmla="*/ 10185613 w 11346020"/>
              <a:gd name="connsiteY622" fmla="*/ 3227892 h 4683863"/>
              <a:gd name="connsiteX623" fmla="*/ 10185617 w 11346020"/>
              <a:gd name="connsiteY623" fmla="*/ 3227896 h 4683863"/>
              <a:gd name="connsiteX624" fmla="*/ 10141888 w 11346020"/>
              <a:gd name="connsiteY624" fmla="*/ 3234946 h 4683863"/>
              <a:gd name="connsiteX625" fmla="*/ 10115273 w 11346020"/>
              <a:gd name="connsiteY625" fmla="*/ 3227863 h 4683863"/>
              <a:gd name="connsiteX626" fmla="*/ 10062229 w 11346020"/>
              <a:gd name="connsiteY626" fmla="*/ 3231017 h 4683863"/>
              <a:gd name="connsiteX627" fmla="*/ 9960301 w 11346020"/>
              <a:gd name="connsiteY627" fmla="*/ 3218286 h 4683863"/>
              <a:gd name="connsiteX628" fmla="*/ 9960305 w 11346020"/>
              <a:gd name="connsiteY628" fmla="*/ 3218282 h 4683863"/>
              <a:gd name="connsiteX629" fmla="*/ 9960301 w 11346020"/>
              <a:gd name="connsiteY629" fmla="*/ 3218282 h 4683863"/>
              <a:gd name="connsiteX630" fmla="*/ 9964365 w 11346020"/>
              <a:gd name="connsiteY630" fmla="*/ 3211124 h 4683863"/>
              <a:gd name="connsiteX631" fmla="*/ 9942666 w 11346020"/>
              <a:gd name="connsiteY631" fmla="*/ 3203371 h 4683863"/>
              <a:gd name="connsiteX632" fmla="*/ 9922279 w 11346020"/>
              <a:gd name="connsiteY632" fmla="*/ 3199041 h 4683863"/>
              <a:gd name="connsiteX633" fmla="*/ 9922078 w 11346020"/>
              <a:gd name="connsiteY633" fmla="*/ 3205558 h 4683863"/>
              <a:gd name="connsiteX634" fmla="*/ 9909339 w 11346020"/>
              <a:gd name="connsiteY634" fmla="*/ 3231017 h 4683863"/>
              <a:gd name="connsiteX635" fmla="*/ 9883855 w 11346020"/>
              <a:gd name="connsiteY635" fmla="*/ 3205558 h 4683863"/>
              <a:gd name="connsiteX636" fmla="*/ 9878191 w 11346020"/>
              <a:gd name="connsiteY636" fmla="*/ 3187616 h 4683863"/>
              <a:gd name="connsiteX637" fmla="*/ 9853052 w 11346020"/>
              <a:gd name="connsiteY637" fmla="*/ 3179792 h 4683863"/>
              <a:gd name="connsiteX638" fmla="*/ 9809421 w 11346020"/>
              <a:gd name="connsiteY638" fmla="*/ 3152530 h 4683863"/>
              <a:gd name="connsiteX639" fmla="*/ 9802630 w 11346020"/>
              <a:gd name="connsiteY639" fmla="*/ 3157824 h 4683863"/>
              <a:gd name="connsiteX640" fmla="*/ 9794670 w 11346020"/>
              <a:gd name="connsiteY640" fmla="*/ 3180098 h 4683863"/>
              <a:gd name="connsiteX641" fmla="*/ 9820150 w 11346020"/>
              <a:gd name="connsiteY641" fmla="*/ 3205554 h 4683863"/>
              <a:gd name="connsiteX642" fmla="*/ 9871112 w 11346020"/>
              <a:gd name="connsiteY642" fmla="*/ 3218282 h 4683863"/>
              <a:gd name="connsiteX643" fmla="*/ 9871104 w 11346020"/>
              <a:gd name="connsiteY643" fmla="*/ 3218282 h 4683863"/>
              <a:gd name="connsiteX644" fmla="*/ 9871112 w 11346020"/>
              <a:gd name="connsiteY644" fmla="*/ 3218286 h 4683863"/>
              <a:gd name="connsiteX645" fmla="*/ 9692738 w 11346020"/>
              <a:gd name="connsiteY645" fmla="*/ 3218286 h 4683863"/>
              <a:gd name="connsiteX646" fmla="*/ 9692746 w 11346020"/>
              <a:gd name="connsiteY646" fmla="*/ 3218282 h 4683863"/>
              <a:gd name="connsiteX647" fmla="*/ 9692738 w 11346020"/>
              <a:gd name="connsiteY647" fmla="*/ 3218282 h 4683863"/>
              <a:gd name="connsiteX648" fmla="*/ 9740517 w 11346020"/>
              <a:gd name="connsiteY648" fmla="*/ 3201975 h 4683863"/>
              <a:gd name="connsiteX649" fmla="*/ 9749977 w 11346020"/>
              <a:gd name="connsiteY649" fmla="*/ 3192656 h 4683863"/>
              <a:gd name="connsiteX650" fmla="*/ 9739155 w 11346020"/>
              <a:gd name="connsiteY650" fmla="*/ 3187914 h 4683863"/>
              <a:gd name="connsiteX651" fmla="*/ 9592632 w 11346020"/>
              <a:gd name="connsiteY651" fmla="*/ 3168820 h 4683863"/>
              <a:gd name="connsiteX652" fmla="*/ 9576763 w 11346020"/>
              <a:gd name="connsiteY652" fmla="*/ 3168319 h 4683863"/>
              <a:gd name="connsiteX653" fmla="*/ 9560551 w 11346020"/>
              <a:gd name="connsiteY653" fmla="*/ 3180098 h 4683863"/>
              <a:gd name="connsiteX654" fmla="*/ 9552587 w 11346020"/>
              <a:gd name="connsiteY654" fmla="*/ 3192829 h 4683863"/>
              <a:gd name="connsiteX655" fmla="*/ 9488884 w 11346020"/>
              <a:gd name="connsiteY655" fmla="*/ 3218286 h 4683863"/>
              <a:gd name="connsiteX656" fmla="*/ 9458625 w 11346020"/>
              <a:gd name="connsiteY656" fmla="*/ 3180098 h 4683863"/>
              <a:gd name="connsiteX657" fmla="*/ 9458625 w 11346020"/>
              <a:gd name="connsiteY657" fmla="*/ 3180094 h 4683863"/>
              <a:gd name="connsiteX658" fmla="*/ 9458425 w 11346020"/>
              <a:gd name="connsiteY658" fmla="*/ 3161001 h 4683863"/>
              <a:gd name="connsiteX659" fmla="*/ 9464798 w 11346020"/>
              <a:gd name="connsiteY659" fmla="*/ 3154131 h 4683863"/>
              <a:gd name="connsiteX660" fmla="*/ 9446109 w 11346020"/>
              <a:gd name="connsiteY660" fmla="*/ 3149726 h 4683863"/>
              <a:gd name="connsiteX661" fmla="*/ 9412436 w 11346020"/>
              <a:gd name="connsiteY661" fmla="*/ 3144032 h 4683863"/>
              <a:gd name="connsiteX662" fmla="*/ 9412436 w 11346020"/>
              <a:gd name="connsiteY662" fmla="*/ 3154638 h 4683863"/>
              <a:gd name="connsiteX663" fmla="*/ 9420399 w 11346020"/>
              <a:gd name="connsiteY663" fmla="*/ 3178505 h 4683863"/>
              <a:gd name="connsiteX664" fmla="*/ 9420399 w 11346020"/>
              <a:gd name="connsiteY664" fmla="*/ 3178508 h 4683863"/>
              <a:gd name="connsiteX665" fmla="*/ 9402578 w 11346020"/>
              <a:gd name="connsiteY665" fmla="*/ 3190835 h 4683863"/>
              <a:gd name="connsiteX666" fmla="*/ 9403732 w 11346020"/>
              <a:gd name="connsiteY666" fmla="*/ 3197448 h 4683863"/>
              <a:gd name="connsiteX667" fmla="*/ 9398176 w 11346020"/>
              <a:gd name="connsiteY667" fmla="*/ 3197629 h 4683863"/>
              <a:gd name="connsiteX668" fmla="*/ 9390139 w 11346020"/>
              <a:gd name="connsiteY668" fmla="*/ 3223062 h 4683863"/>
              <a:gd name="connsiteX669" fmla="*/ 9361470 w 11346020"/>
              <a:gd name="connsiteY669" fmla="*/ 3243746 h 4683863"/>
              <a:gd name="connsiteX670" fmla="*/ 9293387 w 11346020"/>
              <a:gd name="connsiteY670" fmla="*/ 3246331 h 4683863"/>
              <a:gd name="connsiteX671" fmla="*/ 9241357 w 11346020"/>
              <a:gd name="connsiteY671" fmla="*/ 3227713 h 4683863"/>
              <a:gd name="connsiteX672" fmla="*/ 9242252 w 11346020"/>
              <a:gd name="connsiteY672" fmla="*/ 3238830 h 4683863"/>
              <a:gd name="connsiteX673" fmla="*/ 9242252 w 11346020"/>
              <a:gd name="connsiteY673" fmla="*/ 3251554 h 4683863"/>
              <a:gd name="connsiteX674" fmla="*/ 9242252 w 11346020"/>
              <a:gd name="connsiteY674" fmla="*/ 3251558 h 4683863"/>
              <a:gd name="connsiteX675" fmla="*/ 9163171 w 11346020"/>
              <a:gd name="connsiteY675" fmla="*/ 3256084 h 4683863"/>
              <a:gd name="connsiteX676" fmla="*/ 9154555 w 11346020"/>
              <a:gd name="connsiteY676" fmla="*/ 3241370 h 4683863"/>
              <a:gd name="connsiteX677" fmla="*/ 9145870 w 11346020"/>
              <a:gd name="connsiteY677" fmla="*/ 3243547 h 4683863"/>
              <a:gd name="connsiteX678" fmla="*/ 9092318 w 11346020"/>
              <a:gd name="connsiteY678" fmla="*/ 3245336 h 4683863"/>
              <a:gd name="connsiteX679" fmla="*/ 9089103 w 11346020"/>
              <a:gd name="connsiteY679" fmla="*/ 3244929 h 4683863"/>
              <a:gd name="connsiteX680" fmla="*/ 9087311 w 11346020"/>
              <a:gd name="connsiteY680" fmla="*/ 3297706 h 4683863"/>
              <a:gd name="connsiteX681" fmla="*/ 8998126 w 11346020"/>
              <a:gd name="connsiteY681" fmla="*/ 3386810 h 4683863"/>
              <a:gd name="connsiteX682" fmla="*/ 8730563 w 11346020"/>
              <a:gd name="connsiteY682" fmla="*/ 3412270 h 4683863"/>
              <a:gd name="connsiteX683" fmla="*/ 8628635 w 11346020"/>
              <a:gd name="connsiteY683" fmla="*/ 3399539 h 4683863"/>
              <a:gd name="connsiteX684" fmla="*/ 8628638 w 11346020"/>
              <a:gd name="connsiteY684" fmla="*/ 3399535 h 4683863"/>
              <a:gd name="connsiteX685" fmla="*/ 8628635 w 11346020"/>
              <a:gd name="connsiteY685" fmla="*/ 3399535 h 4683863"/>
              <a:gd name="connsiteX686" fmla="*/ 8650931 w 11346020"/>
              <a:gd name="connsiteY686" fmla="*/ 3378851 h 4683863"/>
              <a:gd name="connsiteX687" fmla="*/ 8654118 w 11346020"/>
              <a:gd name="connsiteY687" fmla="*/ 3348622 h 4683863"/>
              <a:gd name="connsiteX688" fmla="*/ 8647748 w 11346020"/>
              <a:gd name="connsiteY688" fmla="*/ 3332711 h 4683863"/>
              <a:gd name="connsiteX689" fmla="*/ 8641374 w 11346020"/>
              <a:gd name="connsiteY689" fmla="*/ 3335894 h 4683863"/>
              <a:gd name="connsiteX690" fmla="*/ 8590412 w 11346020"/>
              <a:gd name="connsiteY690" fmla="*/ 3386810 h 4683863"/>
              <a:gd name="connsiteX691" fmla="*/ 8593597 w 11346020"/>
              <a:gd name="connsiteY691" fmla="*/ 3404313 h 4683863"/>
              <a:gd name="connsiteX692" fmla="*/ 8584503 w 11346020"/>
              <a:gd name="connsiteY692" fmla="*/ 3408857 h 4683863"/>
              <a:gd name="connsiteX693" fmla="*/ 8622491 w 11346020"/>
              <a:gd name="connsiteY693" fmla="*/ 3409222 h 4683863"/>
              <a:gd name="connsiteX694" fmla="*/ 8724419 w 11346020"/>
              <a:gd name="connsiteY694" fmla="*/ 3421950 h 4683863"/>
              <a:gd name="connsiteX695" fmla="*/ 8915537 w 11346020"/>
              <a:gd name="connsiteY695" fmla="*/ 3447410 h 4683863"/>
              <a:gd name="connsiteX696" fmla="*/ 9412436 w 11346020"/>
              <a:gd name="connsiteY696" fmla="*/ 3485598 h 4683863"/>
              <a:gd name="connsiteX697" fmla="*/ 9629037 w 11346020"/>
              <a:gd name="connsiteY697" fmla="*/ 3511057 h 4683863"/>
              <a:gd name="connsiteX698" fmla="*/ 9679999 w 11346020"/>
              <a:gd name="connsiteY698" fmla="*/ 3511057 h 4683863"/>
              <a:gd name="connsiteX699" fmla="*/ 9718221 w 11346020"/>
              <a:gd name="connsiteY699" fmla="*/ 3523786 h 4683863"/>
              <a:gd name="connsiteX700" fmla="*/ 9718221 w 11346020"/>
              <a:gd name="connsiteY700" fmla="*/ 3523790 h 4683863"/>
              <a:gd name="connsiteX701" fmla="*/ 9679999 w 11346020"/>
              <a:gd name="connsiteY701" fmla="*/ 3549249 h 4683863"/>
              <a:gd name="connsiteX702" fmla="*/ 9386953 w 11346020"/>
              <a:gd name="connsiteY702" fmla="*/ 3511061 h 4683863"/>
              <a:gd name="connsiteX703" fmla="*/ 9144874 w 11346020"/>
              <a:gd name="connsiteY703" fmla="*/ 3498330 h 4683863"/>
              <a:gd name="connsiteX704" fmla="*/ 9144874 w 11346020"/>
              <a:gd name="connsiteY704" fmla="*/ 3499402 h 4683863"/>
              <a:gd name="connsiteX705" fmla="*/ 9144874 w 11346020"/>
              <a:gd name="connsiteY705" fmla="*/ 3531742 h 4683863"/>
              <a:gd name="connsiteX706" fmla="*/ 9183096 w 11346020"/>
              <a:gd name="connsiteY706" fmla="*/ 3536514 h 4683863"/>
              <a:gd name="connsiteX707" fmla="*/ 9323247 w 11346020"/>
              <a:gd name="connsiteY707" fmla="*/ 3561974 h 4683863"/>
              <a:gd name="connsiteX708" fmla="*/ 9323243 w 11346020"/>
              <a:gd name="connsiteY708" fmla="*/ 3561974 h 4683863"/>
              <a:gd name="connsiteX709" fmla="*/ 9323247 w 11346020"/>
              <a:gd name="connsiteY709" fmla="*/ 3561978 h 4683863"/>
              <a:gd name="connsiteX710" fmla="*/ 9234062 w 11346020"/>
              <a:gd name="connsiteY710" fmla="*/ 3561978 h 4683863"/>
              <a:gd name="connsiteX711" fmla="*/ 9183096 w 11346020"/>
              <a:gd name="connsiteY711" fmla="*/ 3600166 h 4683863"/>
              <a:gd name="connsiteX712" fmla="*/ 9183096 w 11346020"/>
              <a:gd name="connsiteY712" fmla="*/ 3612890 h 4683863"/>
              <a:gd name="connsiteX713" fmla="*/ 9183096 w 11346020"/>
              <a:gd name="connsiteY713" fmla="*/ 3612894 h 4683863"/>
              <a:gd name="connsiteX714" fmla="*/ 9093910 w 11346020"/>
              <a:gd name="connsiteY714" fmla="*/ 3600166 h 4683863"/>
              <a:gd name="connsiteX715" fmla="*/ 9081167 w 11346020"/>
              <a:gd name="connsiteY715" fmla="*/ 3587437 h 4683863"/>
              <a:gd name="connsiteX716" fmla="*/ 8966499 w 11346020"/>
              <a:gd name="connsiteY716" fmla="*/ 3561978 h 4683863"/>
              <a:gd name="connsiteX717" fmla="*/ 8966502 w 11346020"/>
              <a:gd name="connsiteY717" fmla="*/ 3561974 h 4683863"/>
              <a:gd name="connsiteX718" fmla="*/ 8966499 w 11346020"/>
              <a:gd name="connsiteY718" fmla="*/ 3561974 h 4683863"/>
              <a:gd name="connsiteX719" fmla="*/ 8990389 w 11346020"/>
              <a:gd name="connsiteY719" fmla="*/ 3534925 h 4683863"/>
              <a:gd name="connsiteX720" fmla="*/ 9004721 w 11346020"/>
              <a:gd name="connsiteY720" fmla="*/ 3498330 h 4683863"/>
              <a:gd name="connsiteX721" fmla="*/ 8979243 w 11346020"/>
              <a:gd name="connsiteY721" fmla="*/ 3485602 h 4683863"/>
              <a:gd name="connsiteX722" fmla="*/ 8966499 w 11346020"/>
              <a:gd name="connsiteY722" fmla="*/ 3485602 h 4683863"/>
              <a:gd name="connsiteX723" fmla="*/ 8913943 w 11346020"/>
              <a:gd name="connsiteY723" fmla="*/ 3546066 h 4683863"/>
              <a:gd name="connsiteX724" fmla="*/ 8885872 w 11346020"/>
              <a:gd name="connsiteY724" fmla="*/ 3575103 h 4683863"/>
              <a:gd name="connsiteX725" fmla="*/ 8890054 w 11346020"/>
              <a:gd name="connsiteY725" fmla="*/ 3625622 h 4683863"/>
              <a:gd name="connsiteX726" fmla="*/ 8890054 w 11346020"/>
              <a:gd name="connsiteY726" fmla="*/ 3625625 h 4683863"/>
              <a:gd name="connsiteX727" fmla="*/ 8864570 w 11346020"/>
              <a:gd name="connsiteY727" fmla="*/ 3625625 h 4683863"/>
              <a:gd name="connsiteX728" fmla="*/ 8788125 w 11346020"/>
              <a:gd name="connsiteY728" fmla="*/ 3536518 h 4683863"/>
              <a:gd name="connsiteX729" fmla="*/ 8724419 w 11346020"/>
              <a:gd name="connsiteY729" fmla="*/ 3536518 h 4683863"/>
              <a:gd name="connsiteX730" fmla="*/ 8729200 w 11346020"/>
              <a:gd name="connsiteY730" fmla="*/ 3560380 h 4683863"/>
              <a:gd name="connsiteX731" fmla="*/ 8762642 w 11346020"/>
              <a:gd name="connsiteY731" fmla="*/ 3574702 h 4683863"/>
              <a:gd name="connsiteX732" fmla="*/ 8762642 w 11346020"/>
              <a:gd name="connsiteY732" fmla="*/ 3574706 h 4683863"/>
              <a:gd name="connsiteX733" fmla="*/ 8762642 w 11346020"/>
              <a:gd name="connsiteY733" fmla="*/ 3600161 h 4683863"/>
              <a:gd name="connsiteX734" fmla="*/ 8762642 w 11346020"/>
              <a:gd name="connsiteY734" fmla="*/ 3600166 h 4683863"/>
              <a:gd name="connsiteX735" fmla="*/ 8724419 w 11346020"/>
              <a:gd name="connsiteY735" fmla="*/ 3587437 h 4683863"/>
              <a:gd name="connsiteX736" fmla="*/ 8686196 w 11346020"/>
              <a:gd name="connsiteY736" fmla="*/ 3523790 h 4683863"/>
              <a:gd name="connsiteX737" fmla="*/ 8635235 w 11346020"/>
              <a:gd name="connsiteY737" fmla="*/ 3574706 h 4683863"/>
              <a:gd name="connsiteX738" fmla="*/ 8495084 w 11346020"/>
              <a:gd name="connsiteY738" fmla="*/ 3600166 h 4683863"/>
              <a:gd name="connsiteX739" fmla="*/ 8456861 w 11346020"/>
              <a:gd name="connsiteY739" fmla="*/ 3600166 h 4683863"/>
              <a:gd name="connsiteX740" fmla="*/ 8380412 w 11346020"/>
              <a:gd name="connsiteY740" fmla="*/ 3612894 h 4683863"/>
              <a:gd name="connsiteX741" fmla="*/ 8354932 w 11346020"/>
              <a:gd name="connsiteY741" fmla="*/ 3612894 h 4683863"/>
              <a:gd name="connsiteX742" fmla="*/ 8278486 w 11346020"/>
              <a:gd name="connsiteY742" fmla="*/ 3612894 h 4683863"/>
              <a:gd name="connsiteX743" fmla="*/ 8202038 w 11346020"/>
              <a:gd name="connsiteY743" fmla="*/ 3549249 h 4683863"/>
              <a:gd name="connsiteX744" fmla="*/ 8163815 w 11346020"/>
              <a:gd name="connsiteY744" fmla="*/ 3523790 h 4683863"/>
              <a:gd name="connsiteX745" fmla="*/ 8151075 w 11346020"/>
              <a:gd name="connsiteY745" fmla="*/ 3485602 h 4683863"/>
              <a:gd name="connsiteX746" fmla="*/ 8100114 w 11346020"/>
              <a:gd name="connsiteY746" fmla="*/ 3523790 h 4683863"/>
              <a:gd name="connsiteX747" fmla="*/ 8023664 w 11346020"/>
              <a:gd name="connsiteY747" fmla="*/ 3536518 h 4683863"/>
              <a:gd name="connsiteX748" fmla="*/ 7959962 w 11346020"/>
              <a:gd name="connsiteY748" fmla="*/ 3549249 h 4683863"/>
              <a:gd name="connsiteX749" fmla="*/ 7883512 w 11346020"/>
              <a:gd name="connsiteY749" fmla="*/ 3600166 h 4683863"/>
              <a:gd name="connsiteX750" fmla="*/ 7832551 w 11346020"/>
              <a:gd name="connsiteY750" fmla="*/ 3574706 h 4683863"/>
              <a:gd name="connsiteX751" fmla="*/ 7807067 w 11346020"/>
              <a:gd name="connsiteY751" fmla="*/ 3549249 h 4683863"/>
              <a:gd name="connsiteX752" fmla="*/ 7756105 w 11346020"/>
              <a:gd name="connsiteY752" fmla="*/ 3561978 h 4683863"/>
              <a:gd name="connsiteX753" fmla="*/ 7679659 w 11346020"/>
              <a:gd name="connsiteY753" fmla="*/ 3600166 h 4683863"/>
              <a:gd name="connsiteX754" fmla="*/ 7628693 w 11346020"/>
              <a:gd name="connsiteY754" fmla="*/ 3604938 h 4683863"/>
              <a:gd name="connsiteX755" fmla="*/ 7577743 w 11346020"/>
              <a:gd name="connsiteY755" fmla="*/ 3600166 h 4683863"/>
              <a:gd name="connsiteX756" fmla="*/ 7641935 w 11346020"/>
              <a:gd name="connsiteY756" fmla="*/ 3623363 h 4683863"/>
              <a:gd name="connsiteX757" fmla="*/ 7645983 w 11346020"/>
              <a:gd name="connsiteY757" fmla="*/ 3622994 h 4683863"/>
              <a:gd name="connsiteX758" fmla="*/ 7708095 w 11346020"/>
              <a:gd name="connsiteY758" fmla="*/ 3623888 h 4683863"/>
              <a:gd name="connsiteX759" fmla="*/ 7723131 w 11346020"/>
              <a:gd name="connsiteY759" fmla="*/ 3625622 h 4683863"/>
              <a:gd name="connsiteX760" fmla="*/ 7773624 w 11346020"/>
              <a:gd name="connsiteY760" fmla="*/ 3625622 h 4683863"/>
              <a:gd name="connsiteX761" fmla="*/ 7819810 w 11346020"/>
              <a:gd name="connsiteY761" fmla="*/ 3625622 h 4683863"/>
              <a:gd name="connsiteX762" fmla="*/ 7837328 w 11346020"/>
              <a:gd name="connsiteY762" fmla="*/ 3633576 h 4683863"/>
              <a:gd name="connsiteX763" fmla="*/ 7839970 w 11346020"/>
              <a:gd name="connsiteY763" fmla="*/ 3639385 h 4683863"/>
              <a:gd name="connsiteX764" fmla="*/ 7956545 w 11346020"/>
              <a:gd name="connsiteY764" fmla="*/ 3657303 h 4683863"/>
              <a:gd name="connsiteX765" fmla="*/ 8080770 w 11346020"/>
              <a:gd name="connsiteY765" fmla="*/ 3666850 h 4683863"/>
              <a:gd name="connsiteX766" fmla="*/ 8297370 w 11346020"/>
              <a:gd name="connsiteY766" fmla="*/ 3692310 h 4683863"/>
              <a:gd name="connsiteX767" fmla="*/ 8348332 w 11346020"/>
              <a:gd name="connsiteY767" fmla="*/ 3692310 h 4683863"/>
              <a:gd name="connsiteX768" fmla="*/ 8386555 w 11346020"/>
              <a:gd name="connsiteY768" fmla="*/ 3705038 h 4683863"/>
              <a:gd name="connsiteX769" fmla="*/ 8386555 w 11346020"/>
              <a:gd name="connsiteY769" fmla="*/ 3705042 h 4683863"/>
              <a:gd name="connsiteX770" fmla="*/ 8348332 w 11346020"/>
              <a:gd name="connsiteY770" fmla="*/ 3730502 h 4683863"/>
              <a:gd name="connsiteX771" fmla="*/ 8055287 w 11346020"/>
              <a:gd name="connsiteY771" fmla="*/ 3692314 h 4683863"/>
              <a:gd name="connsiteX772" fmla="*/ 7813208 w 11346020"/>
              <a:gd name="connsiteY772" fmla="*/ 3679583 h 4683863"/>
              <a:gd name="connsiteX773" fmla="*/ 7813208 w 11346020"/>
              <a:gd name="connsiteY773" fmla="*/ 3680655 h 4683863"/>
              <a:gd name="connsiteX774" fmla="*/ 7813208 w 11346020"/>
              <a:gd name="connsiteY774" fmla="*/ 3712994 h 4683863"/>
              <a:gd name="connsiteX775" fmla="*/ 7851430 w 11346020"/>
              <a:gd name="connsiteY775" fmla="*/ 3717766 h 4683863"/>
              <a:gd name="connsiteX776" fmla="*/ 7991581 w 11346020"/>
              <a:gd name="connsiteY776" fmla="*/ 3743226 h 4683863"/>
              <a:gd name="connsiteX777" fmla="*/ 7991577 w 11346020"/>
              <a:gd name="connsiteY777" fmla="*/ 3743226 h 4683863"/>
              <a:gd name="connsiteX778" fmla="*/ 7991581 w 11346020"/>
              <a:gd name="connsiteY778" fmla="*/ 3743230 h 4683863"/>
              <a:gd name="connsiteX779" fmla="*/ 7902396 w 11346020"/>
              <a:gd name="connsiteY779" fmla="*/ 3743230 h 4683863"/>
              <a:gd name="connsiteX780" fmla="*/ 7851430 w 11346020"/>
              <a:gd name="connsiteY780" fmla="*/ 3781418 h 4683863"/>
              <a:gd name="connsiteX781" fmla="*/ 7851430 w 11346020"/>
              <a:gd name="connsiteY781" fmla="*/ 3794142 h 4683863"/>
              <a:gd name="connsiteX782" fmla="*/ 7851430 w 11346020"/>
              <a:gd name="connsiteY782" fmla="*/ 3794146 h 4683863"/>
              <a:gd name="connsiteX783" fmla="*/ 7762245 w 11346020"/>
              <a:gd name="connsiteY783" fmla="*/ 3781418 h 4683863"/>
              <a:gd name="connsiteX784" fmla="*/ 7749502 w 11346020"/>
              <a:gd name="connsiteY784" fmla="*/ 3768690 h 4683863"/>
              <a:gd name="connsiteX785" fmla="*/ 7634834 w 11346020"/>
              <a:gd name="connsiteY785" fmla="*/ 3743230 h 4683863"/>
              <a:gd name="connsiteX786" fmla="*/ 7634838 w 11346020"/>
              <a:gd name="connsiteY786" fmla="*/ 3743226 h 4683863"/>
              <a:gd name="connsiteX787" fmla="*/ 7634834 w 11346020"/>
              <a:gd name="connsiteY787" fmla="*/ 3743226 h 4683863"/>
              <a:gd name="connsiteX788" fmla="*/ 7658723 w 11346020"/>
              <a:gd name="connsiteY788" fmla="*/ 3716177 h 4683863"/>
              <a:gd name="connsiteX789" fmla="*/ 7673056 w 11346020"/>
              <a:gd name="connsiteY789" fmla="*/ 3679583 h 4683863"/>
              <a:gd name="connsiteX790" fmla="*/ 7647577 w 11346020"/>
              <a:gd name="connsiteY790" fmla="*/ 3666854 h 4683863"/>
              <a:gd name="connsiteX791" fmla="*/ 7634834 w 11346020"/>
              <a:gd name="connsiteY791" fmla="*/ 3666854 h 4683863"/>
              <a:gd name="connsiteX792" fmla="*/ 7582278 w 11346020"/>
              <a:gd name="connsiteY792" fmla="*/ 3727319 h 4683863"/>
              <a:gd name="connsiteX793" fmla="*/ 7554206 w 11346020"/>
              <a:gd name="connsiteY793" fmla="*/ 3756355 h 4683863"/>
              <a:gd name="connsiteX794" fmla="*/ 7558388 w 11346020"/>
              <a:gd name="connsiteY794" fmla="*/ 3806875 h 4683863"/>
              <a:gd name="connsiteX795" fmla="*/ 7558388 w 11346020"/>
              <a:gd name="connsiteY795" fmla="*/ 3806878 h 4683863"/>
              <a:gd name="connsiteX796" fmla="*/ 7532905 w 11346020"/>
              <a:gd name="connsiteY796" fmla="*/ 3806878 h 4683863"/>
              <a:gd name="connsiteX797" fmla="*/ 7456459 w 11346020"/>
              <a:gd name="connsiteY797" fmla="*/ 3717771 h 4683863"/>
              <a:gd name="connsiteX798" fmla="*/ 7392754 w 11346020"/>
              <a:gd name="connsiteY798" fmla="*/ 3717771 h 4683863"/>
              <a:gd name="connsiteX799" fmla="*/ 7397534 w 11346020"/>
              <a:gd name="connsiteY799" fmla="*/ 3741633 h 4683863"/>
              <a:gd name="connsiteX800" fmla="*/ 7430977 w 11346020"/>
              <a:gd name="connsiteY800" fmla="*/ 3755954 h 4683863"/>
              <a:gd name="connsiteX801" fmla="*/ 7430977 w 11346020"/>
              <a:gd name="connsiteY801" fmla="*/ 3755958 h 4683863"/>
              <a:gd name="connsiteX802" fmla="*/ 7430977 w 11346020"/>
              <a:gd name="connsiteY802" fmla="*/ 3781414 h 4683863"/>
              <a:gd name="connsiteX803" fmla="*/ 7430977 w 11346020"/>
              <a:gd name="connsiteY803" fmla="*/ 3781418 h 4683863"/>
              <a:gd name="connsiteX804" fmla="*/ 7392754 w 11346020"/>
              <a:gd name="connsiteY804" fmla="*/ 3768690 h 4683863"/>
              <a:gd name="connsiteX805" fmla="*/ 7354531 w 11346020"/>
              <a:gd name="connsiteY805" fmla="*/ 3705042 h 4683863"/>
              <a:gd name="connsiteX806" fmla="*/ 7303569 w 11346020"/>
              <a:gd name="connsiteY806" fmla="*/ 3755958 h 4683863"/>
              <a:gd name="connsiteX807" fmla="*/ 7163418 w 11346020"/>
              <a:gd name="connsiteY807" fmla="*/ 3781418 h 4683863"/>
              <a:gd name="connsiteX808" fmla="*/ 7125195 w 11346020"/>
              <a:gd name="connsiteY808" fmla="*/ 3781418 h 4683863"/>
              <a:gd name="connsiteX809" fmla="*/ 7048746 w 11346020"/>
              <a:gd name="connsiteY809" fmla="*/ 3794146 h 4683863"/>
              <a:gd name="connsiteX810" fmla="*/ 7023266 w 11346020"/>
              <a:gd name="connsiteY810" fmla="*/ 3794146 h 4683863"/>
              <a:gd name="connsiteX811" fmla="*/ 6946821 w 11346020"/>
              <a:gd name="connsiteY811" fmla="*/ 3794146 h 4683863"/>
              <a:gd name="connsiteX812" fmla="*/ 6870371 w 11346020"/>
              <a:gd name="connsiteY812" fmla="*/ 3730502 h 4683863"/>
              <a:gd name="connsiteX813" fmla="*/ 6832149 w 11346020"/>
              <a:gd name="connsiteY813" fmla="*/ 3705042 h 4683863"/>
              <a:gd name="connsiteX814" fmla="*/ 6819409 w 11346020"/>
              <a:gd name="connsiteY814" fmla="*/ 3666854 h 4683863"/>
              <a:gd name="connsiteX815" fmla="*/ 6768448 w 11346020"/>
              <a:gd name="connsiteY815" fmla="*/ 3705042 h 4683863"/>
              <a:gd name="connsiteX816" fmla="*/ 6691998 w 11346020"/>
              <a:gd name="connsiteY816" fmla="*/ 3717771 h 4683863"/>
              <a:gd name="connsiteX817" fmla="*/ 6628296 w 11346020"/>
              <a:gd name="connsiteY817" fmla="*/ 3730502 h 4683863"/>
              <a:gd name="connsiteX818" fmla="*/ 6551846 w 11346020"/>
              <a:gd name="connsiteY818" fmla="*/ 3781418 h 4683863"/>
              <a:gd name="connsiteX819" fmla="*/ 6500885 w 11346020"/>
              <a:gd name="connsiteY819" fmla="*/ 3755958 h 4683863"/>
              <a:gd name="connsiteX820" fmla="*/ 6475401 w 11346020"/>
              <a:gd name="connsiteY820" fmla="*/ 3730502 h 4683863"/>
              <a:gd name="connsiteX821" fmla="*/ 6424439 w 11346020"/>
              <a:gd name="connsiteY821" fmla="*/ 3743230 h 4683863"/>
              <a:gd name="connsiteX822" fmla="*/ 6347993 w 11346020"/>
              <a:gd name="connsiteY822" fmla="*/ 3781418 h 4683863"/>
              <a:gd name="connsiteX823" fmla="*/ 6297027 w 11346020"/>
              <a:gd name="connsiteY823" fmla="*/ 3786190 h 4683863"/>
              <a:gd name="connsiteX824" fmla="*/ 6246077 w 11346020"/>
              <a:gd name="connsiteY824" fmla="*/ 3781418 h 4683863"/>
              <a:gd name="connsiteX825" fmla="*/ 6320917 w 11346020"/>
              <a:gd name="connsiteY825" fmla="*/ 3808464 h 4683863"/>
              <a:gd name="connsiteX826" fmla="*/ 6386217 w 11346020"/>
              <a:gd name="connsiteY826" fmla="*/ 3806875 h 4683863"/>
              <a:gd name="connsiteX827" fmla="*/ 6488144 w 11346020"/>
              <a:gd name="connsiteY827" fmla="*/ 3806875 h 4683863"/>
              <a:gd name="connsiteX828" fmla="*/ 6513624 w 11346020"/>
              <a:gd name="connsiteY828" fmla="*/ 3832330 h 4683863"/>
              <a:gd name="connsiteX829" fmla="*/ 6513624 w 11346020"/>
              <a:gd name="connsiteY829" fmla="*/ 3832334 h 4683863"/>
              <a:gd name="connsiteX830" fmla="*/ 6488144 w 11346020"/>
              <a:gd name="connsiteY830" fmla="*/ 3832334 h 4683863"/>
              <a:gd name="connsiteX831" fmla="*/ 6386217 w 11346020"/>
              <a:gd name="connsiteY831" fmla="*/ 3845066 h 4683863"/>
              <a:gd name="connsiteX832" fmla="*/ 6284288 w 11346020"/>
              <a:gd name="connsiteY832" fmla="*/ 3819606 h 4683863"/>
              <a:gd name="connsiteX833" fmla="*/ 6156876 w 11346020"/>
              <a:gd name="connsiteY833" fmla="*/ 3845066 h 4683863"/>
              <a:gd name="connsiteX834" fmla="*/ 6118654 w 11346020"/>
              <a:gd name="connsiteY834" fmla="*/ 3832334 h 4683863"/>
              <a:gd name="connsiteX835" fmla="*/ 6118654 w 11346020"/>
              <a:gd name="connsiteY835" fmla="*/ 3832330 h 4683863"/>
              <a:gd name="connsiteX836" fmla="*/ 6156876 w 11346020"/>
              <a:gd name="connsiteY836" fmla="*/ 3794142 h 4683863"/>
              <a:gd name="connsiteX837" fmla="*/ 6175990 w 11346020"/>
              <a:gd name="connsiteY837" fmla="*/ 3798915 h 4683863"/>
              <a:gd name="connsiteX838" fmla="*/ 6195095 w 11346020"/>
              <a:gd name="connsiteY838" fmla="*/ 3794142 h 4683863"/>
              <a:gd name="connsiteX839" fmla="*/ 6144137 w 11346020"/>
              <a:gd name="connsiteY839" fmla="*/ 3770279 h 4683863"/>
              <a:gd name="connsiteX840" fmla="*/ 6131393 w 11346020"/>
              <a:gd name="connsiteY840" fmla="*/ 3717771 h 4683863"/>
              <a:gd name="connsiteX841" fmla="*/ 6083618 w 11346020"/>
              <a:gd name="connsiteY841" fmla="*/ 3748002 h 4683863"/>
              <a:gd name="connsiteX842" fmla="*/ 6093170 w 11346020"/>
              <a:gd name="connsiteY842" fmla="*/ 3806875 h 4683863"/>
              <a:gd name="connsiteX843" fmla="*/ 6093170 w 11346020"/>
              <a:gd name="connsiteY843" fmla="*/ 3806878 h 4683863"/>
              <a:gd name="connsiteX844" fmla="*/ 6067691 w 11346020"/>
              <a:gd name="connsiteY844" fmla="*/ 3832334 h 4683863"/>
              <a:gd name="connsiteX845" fmla="*/ 5991242 w 11346020"/>
              <a:gd name="connsiteY845" fmla="*/ 3832334 h 4683863"/>
              <a:gd name="connsiteX846" fmla="*/ 5989653 w 11346020"/>
              <a:gd name="connsiteY846" fmla="*/ 3808468 h 4683863"/>
              <a:gd name="connsiteX847" fmla="*/ 5989653 w 11346020"/>
              <a:gd name="connsiteY847" fmla="*/ 3808464 h 4683863"/>
              <a:gd name="connsiteX848" fmla="*/ 6016725 w 11346020"/>
              <a:gd name="connsiteY848" fmla="*/ 3794142 h 4683863"/>
              <a:gd name="connsiteX849" fmla="*/ 6016725 w 11346020"/>
              <a:gd name="connsiteY849" fmla="*/ 3768690 h 4683863"/>
              <a:gd name="connsiteX850" fmla="*/ 6003985 w 11346020"/>
              <a:gd name="connsiteY850" fmla="*/ 3717771 h 4683863"/>
              <a:gd name="connsiteX851" fmla="*/ 5965762 w 11346020"/>
              <a:gd name="connsiteY851" fmla="*/ 3743230 h 4683863"/>
              <a:gd name="connsiteX852" fmla="*/ 5863834 w 11346020"/>
              <a:gd name="connsiteY852" fmla="*/ 3768690 h 4683863"/>
              <a:gd name="connsiteX853" fmla="*/ 5812868 w 11346020"/>
              <a:gd name="connsiteY853" fmla="*/ 3794146 h 4683863"/>
              <a:gd name="connsiteX854" fmla="*/ 5736423 w 11346020"/>
              <a:gd name="connsiteY854" fmla="*/ 3832334 h 4683863"/>
              <a:gd name="connsiteX855" fmla="*/ 5366935 w 11346020"/>
              <a:gd name="connsiteY855" fmla="*/ 3832334 h 4683863"/>
              <a:gd name="connsiteX856" fmla="*/ 5341452 w 11346020"/>
              <a:gd name="connsiteY856" fmla="*/ 3819606 h 4683863"/>
              <a:gd name="connsiteX857" fmla="*/ 5341456 w 11346020"/>
              <a:gd name="connsiteY857" fmla="*/ 3819602 h 4683863"/>
              <a:gd name="connsiteX858" fmla="*/ 5341452 w 11346020"/>
              <a:gd name="connsiteY858" fmla="*/ 3819602 h 4683863"/>
              <a:gd name="connsiteX859" fmla="*/ 5379675 w 11346020"/>
              <a:gd name="connsiteY859" fmla="*/ 3781414 h 4683863"/>
              <a:gd name="connsiteX860" fmla="*/ 5532566 w 11346020"/>
              <a:gd name="connsiteY860" fmla="*/ 3781414 h 4683863"/>
              <a:gd name="connsiteX861" fmla="*/ 5710940 w 11346020"/>
              <a:gd name="connsiteY861" fmla="*/ 3806875 h 4683863"/>
              <a:gd name="connsiteX862" fmla="*/ 5742792 w 11346020"/>
              <a:gd name="connsiteY862" fmla="*/ 3795736 h 4683863"/>
              <a:gd name="connsiteX863" fmla="*/ 5774646 w 11346020"/>
              <a:gd name="connsiteY863" fmla="*/ 3794142 h 4683863"/>
              <a:gd name="connsiteX864" fmla="*/ 5749166 w 11346020"/>
              <a:gd name="connsiteY864" fmla="*/ 3730502 h 4683863"/>
              <a:gd name="connsiteX865" fmla="*/ 5752349 w 11346020"/>
              <a:gd name="connsiteY865" fmla="*/ 3757548 h 4683863"/>
              <a:gd name="connsiteX866" fmla="*/ 5752349 w 11346020"/>
              <a:gd name="connsiteY866" fmla="*/ 3757552 h 4683863"/>
              <a:gd name="connsiteX867" fmla="*/ 5736423 w 11346020"/>
              <a:gd name="connsiteY867" fmla="*/ 3755958 h 4683863"/>
              <a:gd name="connsiteX868" fmla="*/ 5583532 w 11346020"/>
              <a:gd name="connsiteY868" fmla="*/ 3743230 h 4683863"/>
              <a:gd name="connsiteX869" fmla="*/ 5558049 w 11346020"/>
              <a:gd name="connsiteY869" fmla="*/ 3730502 h 4683863"/>
              <a:gd name="connsiteX870" fmla="*/ 5542122 w 11346020"/>
              <a:gd name="connsiteY870" fmla="*/ 3722547 h 4683863"/>
              <a:gd name="connsiteX871" fmla="*/ 5545309 w 11346020"/>
              <a:gd name="connsiteY871" fmla="*/ 3743226 h 4683863"/>
              <a:gd name="connsiteX872" fmla="*/ 5545309 w 11346020"/>
              <a:gd name="connsiteY872" fmla="*/ 3743230 h 4683863"/>
              <a:gd name="connsiteX873" fmla="*/ 5545309 w 11346020"/>
              <a:gd name="connsiteY873" fmla="*/ 3768686 h 4683863"/>
              <a:gd name="connsiteX874" fmla="*/ 5545309 w 11346020"/>
              <a:gd name="connsiteY874" fmla="*/ 3768690 h 4683863"/>
              <a:gd name="connsiteX875" fmla="*/ 5392415 w 11346020"/>
              <a:gd name="connsiteY875" fmla="*/ 3717771 h 4683863"/>
              <a:gd name="connsiteX876" fmla="*/ 5335083 w 11346020"/>
              <a:gd name="connsiteY876" fmla="*/ 3706632 h 4683863"/>
              <a:gd name="connsiteX877" fmla="*/ 5277755 w 11346020"/>
              <a:gd name="connsiteY877" fmla="*/ 3705042 h 4683863"/>
              <a:gd name="connsiteX878" fmla="*/ 5327120 w 11346020"/>
              <a:gd name="connsiteY878" fmla="*/ 3727315 h 4683863"/>
              <a:gd name="connsiteX879" fmla="*/ 5336873 w 11346020"/>
              <a:gd name="connsiteY879" fmla="*/ 3740838 h 4683863"/>
              <a:gd name="connsiteX880" fmla="*/ 5336873 w 11346020"/>
              <a:gd name="connsiteY880" fmla="*/ 3740842 h 4683863"/>
              <a:gd name="connsiteX881" fmla="*/ 5290486 w 11346020"/>
              <a:gd name="connsiteY881" fmla="*/ 3768690 h 4683863"/>
              <a:gd name="connsiteX882" fmla="*/ 5290486 w 11346020"/>
              <a:gd name="connsiteY882" fmla="*/ 3789373 h 4683863"/>
              <a:gd name="connsiteX883" fmla="*/ 5290486 w 11346020"/>
              <a:gd name="connsiteY883" fmla="*/ 3819602 h 4683863"/>
              <a:gd name="connsiteX884" fmla="*/ 5290486 w 11346020"/>
              <a:gd name="connsiteY884" fmla="*/ 3819606 h 4683863"/>
              <a:gd name="connsiteX885" fmla="*/ 5265007 w 11346020"/>
              <a:gd name="connsiteY885" fmla="*/ 3794146 h 4683863"/>
              <a:gd name="connsiteX886" fmla="*/ 5214041 w 11346020"/>
              <a:gd name="connsiteY886" fmla="*/ 3755958 h 4683863"/>
              <a:gd name="connsiteX887" fmla="*/ 5188558 w 11346020"/>
              <a:gd name="connsiteY887" fmla="*/ 3794146 h 4683863"/>
              <a:gd name="connsiteX888" fmla="*/ 5150335 w 11346020"/>
              <a:gd name="connsiteY888" fmla="*/ 3819606 h 4683863"/>
              <a:gd name="connsiteX889" fmla="*/ 4882776 w 11346020"/>
              <a:gd name="connsiteY889" fmla="*/ 3794146 h 4683863"/>
              <a:gd name="connsiteX890" fmla="*/ 4880281 w 11346020"/>
              <a:gd name="connsiteY890" fmla="*/ 3793730 h 4683863"/>
              <a:gd name="connsiteX891" fmla="*/ 4854143 w 11346020"/>
              <a:gd name="connsiteY891" fmla="*/ 3811141 h 4683863"/>
              <a:gd name="connsiteX892" fmla="*/ 4930585 w 11346020"/>
              <a:gd name="connsiteY892" fmla="*/ 3823869 h 4683863"/>
              <a:gd name="connsiteX893" fmla="*/ 5096219 w 11346020"/>
              <a:gd name="connsiteY893" fmla="*/ 3849324 h 4683863"/>
              <a:gd name="connsiteX894" fmla="*/ 5249110 w 11346020"/>
              <a:gd name="connsiteY894" fmla="*/ 3862057 h 4683863"/>
              <a:gd name="connsiteX895" fmla="*/ 5300076 w 11346020"/>
              <a:gd name="connsiteY895" fmla="*/ 3951161 h 4683863"/>
              <a:gd name="connsiteX896" fmla="*/ 5300076 w 11346020"/>
              <a:gd name="connsiteY896" fmla="*/ 3951165 h 4683863"/>
              <a:gd name="connsiteX897" fmla="*/ 5274593 w 11346020"/>
              <a:gd name="connsiteY897" fmla="*/ 4129376 h 4683863"/>
              <a:gd name="connsiteX898" fmla="*/ 5185408 w 11346020"/>
              <a:gd name="connsiteY898" fmla="*/ 4218481 h 4683863"/>
              <a:gd name="connsiteX899" fmla="*/ 4917844 w 11346020"/>
              <a:gd name="connsiteY899" fmla="*/ 4243940 h 4683863"/>
              <a:gd name="connsiteX900" fmla="*/ 4815917 w 11346020"/>
              <a:gd name="connsiteY900" fmla="*/ 4231209 h 4683863"/>
              <a:gd name="connsiteX901" fmla="*/ 4815921 w 11346020"/>
              <a:gd name="connsiteY901" fmla="*/ 4231205 h 4683863"/>
              <a:gd name="connsiteX902" fmla="*/ 4815917 w 11346020"/>
              <a:gd name="connsiteY902" fmla="*/ 4231205 h 4683863"/>
              <a:gd name="connsiteX903" fmla="*/ 4838212 w 11346020"/>
              <a:gd name="connsiteY903" fmla="*/ 4210522 h 4683863"/>
              <a:gd name="connsiteX904" fmla="*/ 4841399 w 11346020"/>
              <a:gd name="connsiteY904" fmla="*/ 4180293 h 4683863"/>
              <a:gd name="connsiteX905" fmla="*/ 4835031 w 11346020"/>
              <a:gd name="connsiteY905" fmla="*/ 4164382 h 4683863"/>
              <a:gd name="connsiteX906" fmla="*/ 4828656 w 11346020"/>
              <a:gd name="connsiteY906" fmla="*/ 4167564 h 4683863"/>
              <a:gd name="connsiteX907" fmla="*/ 4777693 w 11346020"/>
              <a:gd name="connsiteY907" fmla="*/ 4218481 h 4683863"/>
              <a:gd name="connsiteX908" fmla="*/ 4764954 w 11346020"/>
              <a:gd name="connsiteY908" fmla="*/ 4243940 h 4683863"/>
              <a:gd name="connsiteX909" fmla="*/ 4739471 w 11346020"/>
              <a:gd name="connsiteY909" fmla="*/ 4218481 h 4683863"/>
              <a:gd name="connsiteX910" fmla="*/ 4675765 w 11346020"/>
              <a:gd name="connsiteY910" fmla="*/ 4167564 h 4683863"/>
              <a:gd name="connsiteX911" fmla="*/ 4658246 w 11346020"/>
              <a:gd name="connsiteY911" fmla="*/ 4170747 h 4683863"/>
              <a:gd name="connsiteX912" fmla="*/ 4650286 w 11346020"/>
              <a:gd name="connsiteY912" fmla="*/ 4193021 h 4683863"/>
              <a:gd name="connsiteX913" fmla="*/ 4675765 w 11346020"/>
              <a:gd name="connsiteY913" fmla="*/ 4218477 h 4683863"/>
              <a:gd name="connsiteX914" fmla="*/ 4726728 w 11346020"/>
              <a:gd name="connsiteY914" fmla="*/ 4231205 h 4683863"/>
              <a:gd name="connsiteX915" fmla="*/ 4726720 w 11346020"/>
              <a:gd name="connsiteY915" fmla="*/ 4231205 h 4683863"/>
              <a:gd name="connsiteX916" fmla="*/ 4726728 w 11346020"/>
              <a:gd name="connsiteY916" fmla="*/ 4231209 h 4683863"/>
              <a:gd name="connsiteX917" fmla="*/ 4548354 w 11346020"/>
              <a:gd name="connsiteY917" fmla="*/ 4231209 h 4683863"/>
              <a:gd name="connsiteX918" fmla="*/ 4548362 w 11346020"/>
              <a:gd name="connsiteY918" fmla="*/ 4231205 h 4683863"/>
              <a:gd name="connsiteX919" fmla="*/ 4548354 w 11346020"/>
              <a:gd name="connsiteY919" fmla="*/ 4231205 h 4683863"/>
              <a:gd name="connsiteX920" fmla="*/ 4624803 w 11346020"/>
              <a:gd name="connsiteY920" fmla="*/ 4186654 h 4683863"/>
              <a:gd name="connsiteX921" fmla="*/ 4624803 w 11346020"/>
              <a:gd name="connsiteY921" fmla="*/ 4103917 h 4683863"/>
              <a:gd name="connsiteX922" fmla="*/ 4608877 w 11346020"/>
              <a:gd name="connsiteY922" fmla="*/ 4158016 h 4683863"/>
              <a:gd name="connsiteX923" fmla="*/ 4573837 w 11346020"/>
              <a:gd name="connsiteY923" fmla="*/ 4193021 h 4683863"/>
              <a:gd name="connsiteX924" fmla="*/ 4573837 w 11346020"/>
              <a:gd name="connsiteY924" fmla="*/ 4193017 h 4683863"/>
              <a:gd name="connsiteX925" fmla="*/ 4573837 w 11346020"/>
              <a:gd name="connsiteY925" fmla="*/ 4103917 h 4683863"/>
              <a:gd name="connsiteX926" fmla="*/ 4471909 w 11346020"/>
              <a:gd name="connsiteY926" fmla="*/ 4078457 h 4683863"/>
              <a:gd name="connsiteX927" fmla="*/ 4471909 w 11346020"/>
              <a:gd name="connsiteY927" fmla="*/ 4129372 h 4683863"/>
              <a:gd name="connsiteX928" fmla="*/ 4471909 w 11346020"/>
              <a:gd name="connsiteY928" fmla="*/ 4164378 h 4683863"/>
              <a:gd name="connsiteX929" fmla="*/ 4471909 w 11346020"/>
              <a:gd name="connsiteY929" fmla="*/ 4164382 h 4683863"/>
              <a:gd name="connsiteX930" fmla="*/ 4433685 w 11346020"/>
              <a:gd name="connsiteY930" fmla="*/ 4180293 h 4683863"/>
              <a:gd name="connsiteX931" fmla="*/ 4408203 w 11346020"/>
              <a:gd name="connsiteY931" fmla="*/ 4205752 h 4683863"/>
              <a:gd name="connsiteX932" fmla="*/ 4344501 w 11346020"/>
              <a:gd name="connsiteY932" fmla="*/ 4231209 h 4683863"/>
              <a:gd name="connsiteX933" fmla="*/ 4314241 w 11346020"/>
              <a:gd name="connsiteY933" fmla="*/ 4193021 h 4683863"/>
              <a:gd name="connsiteX934" fmla="*/ 4314241 w 11346020"/>
              <a:gd name="connsiteY934" fmla="*/ 4193017 h 4683863"/>
              <a:gd name="connsiteX935" fmla="*/ 4331758 w 11346020"/>
              <a:gd name="connsiteY935" fmla="*/ 4154829 h 4683863"/>
              <a:gd name="connsiteX936" fmla="*/ 4346090 w 11346020"/>
              <a:gd name="connsiteY936" fmla="*/ 4142101 h 4683863"/>
              <a:gd name="connsiteX937" fmla="*/ 4331758 w 11346020"/>
              <a:gd name="connsiteY937" fmla="*/ 4129376 h 4683863"/>
              <a:gd name="connsiteX938" fmla="*/ 4268052 w 11346020"/>
              <a:gd name="connsiteY938" fmla="*/ 4065729 h 4683863"/>
              <a:gd name="connsiteX939" fmla="*/ 4268052 w 11346020"/>
              <a:gd name="connsiteY939" fmla="*/ 4167560 h 4683863"/>
              <a:gd name="connsiteX940" fmla="*/ 4276015 w 11346020"/>
              <a:gd name="connsiteY940" fmla="*/ 4191428 h 4683863"/>
              <a:gd name="connsiteX941" fmla="*/ 4276015 w 11346020"/>
              <a:gd name="connsiteY941" fmla="*/ 4191431 h 4683863"/>
              <a:gd name="connsiteX942" fmla="*/ 4258194 w 11346020"/>
              <a:gd name="connsiteY942" fmla="*/ 4203758 h 4683863"/>
              <a:gd name="connsiteX943" fmla="*/ 4259347 w 11346020"/>
              <a:gd name="connsiteY943" fmla="*/ 4210371 h 4683863"/>
              <a:gd name="connsiteX944" fmla="*/ 4253791 w 11346020"/>
              <a:gd name="connsiteY944" fmla="*/ 4210552 h 4683863"/>
              <a:gd name="connsiteX945" fmla="*/ 4245755 w 11346020"/>
              <a:gd name="connsiteY945" fmla="*/ 4235985 h 4683863"/>
              <a:gd name="connsiteX946" fmla="*/ 4217085 w 11346020"/>
              <a:gd name="connsiteY946" fmla="*/ 4256669 h 4683863"/>
              <a:gd name="connsiteX947" fmla="*/ 4092860 w 11346020"/>
              <a:gd name="connsiteY947" fmla="*/ 4239164 h 4683863"/>
              <a:gd name="connsiteX948" fmla="*/ 3987755 w 11346020"/>
              <a:gd name="connsiteY948" fmla="*/ 4193024 h 4683863"/>
              <a:gd name="connsiteX949" fmla="*/ 4005270 w 11346020"/>
              <a:gd name="connsiteY949" fmla="*/ 4218477 h 4683863"/>
              <a:gd name="connsiteX950" fmla="*/ 4051454 w 11346020"/>
              <a:gd name="connsiteY950" fmla="*/ 4243936 h 4683863"/>
              <a:gd name="connsiteX951" fmla="*/ 4051447 w 11346020"/>
              <a:gd name="connsiteY951" fmla="*/ 4243936 h 4683863"/>
              <a:gd name="connsiteX952" fmla="*/ 4051454 w 11346020"/>
              <a:gd name="connsiteY952" fmla="*/ 4243940 h 4683863"/>
              <a:gd name="connsiteX953" fmla="*/ 3834860 w 11346020"/>
              <a:gd name="connsiteY953" fmla="*/ 4243940 h 4683863"/>
              <a:gd name="connsiteX954" fmla="*/ 3834867 w 11346020"/>
              <a:gd name="connsiteY954" fmla="*/ 4243936 h 4683863"/>
              <a:gd name="connsiteX955" fmla="*/ 3834860 w 11346020"/>
              <a:gd name="connsiteY955" fmla="*/ 4243936 h 4683863"/>
              <a:gd name="connsiteX956" fmla="*/ 3882636 w 11346020"/>
              <a:gd name="connsiteY956" fmla="*/ 4226433 h 4683863"/>
              <a:gd name="connsiteX957" fmla="*/ 3911302 w 11346020"/>
              <a:gd name="connsiteY957" fmla="*/ 4218477 h 4683863"/>
              <a:gd name="connsiteX958" fmla="*/ 3899361 w 11346020"/>
              <a:gd name="connsiteY958" fmla="*/ 4210923 h 4683863"/>
              <a:gd name="connsiteX959" fmla="*/ 3834860 w 11346020"/>
              <a:gd name="connsiteY959" fmla="*/ 4193021 h 4683863"/>
              <a:gd name="connsiteX960" fmla="*/ 3834860 w 11346020"/>
              <a:gd name="connsiteY960" fmla="*/ 4193017 h 4683863"/>
              <a:gd name="connsiteX961" fmla="*/ 3834860 w 11346020"/>
              <a:gd name="connsiteY961" fmla="*/ 4154833 h 4683863"/>
              <a:gd name="connsiteX962" fmla="*/ 3822117 w 11346020"/>
              <a:gd name="connsiteY962" fmla="*/ 4103917 h 4683863"/>
              <a:gd name="connsiteX963" fmla="*/ 3783894 w 11346020"/>
              <a:gd name="connsiteY963" fmla="*/ 4116645 h 4683863"/>
              <a:gd name="connsiteX964" fmla="*/ 3656482 w 11346020"/>
              <a:gd name="connsiteY964" fmla="*/ 4243940 h 4683863"/>
              <a:gd name="connsiteX965" fmla="*/ 3618260 w 11346020"/>
              <a:gd name="connsiteY965" fmla="*/ 4256669 h 4683863"/>
              <a:gd name="connsiteX966" fmla="*/ 3597557 w 11346020"/>
              <a:gd name="connsiteY966" fmla="*/ 4253486 h 4683863"/>
              <a:gd name="connsiteX967" fmla="*/ 3597557 w 11346020"/>
              <a:gd name="connsiteY967" fmla="*/ 4253482 h 4683863"/>
              <a:gd name="connsiteX968" fmla="*/ 3605520 w 11346020"/>
              <a:gd name="connsiteY968" fmla="*/ 4231209 h 4683863"/>
              <a:gd name="connsiteX969" fmla="*/ 3592780 w 11346020"/>
              <a:gd name="connsiteY969" fmla="*/ 4170747 h 4683863"/>
              <a:gd name="connsiteX970" fmla="*/ 3541814 w 11346020"/>
              <a:gd name="connsiteY970" fmla="*/ 4129376 h 4683863"/>
              <a:gd name="connsiteX971" fmla="*/ 3529074 w 11346020"/>
              <a:gd name="connsiteY971" fmla="*/ 4103917 h 4683863"/>
              <a:gd name="connsiteX972" fmla="*/ 3516331 w 11346020"/>
              <a:gd name="connsiteY972" fmla="*/ 4078457 h 4683863"/>
              <a:gd name="connsiteX973" fmla="*/ 3490851 w 11346020"/>
              <a:gd name="connsiteY973" fmla="*/ 4116645 h 4683863"/>
              <a:gd name="connsiteX974" fmla="*/ 3501998 w 11346020"/>
              <a:gd name="connsiteY974" fmla="*/ 4158012 h 4683863"/>
              <a:gd name="connsiteX975" fmla="*/ 3541814 w 11346020"/>
              <a:gd name="connsiteY975" fmla="*/ 4180289 h 4683863"/>
              <a:gd name="connsiteX976" fmla="*/ 3541810 w 11346020"/>
              <a:gd name="connsiteY976" fmla="*/ 4180289 h 4683863"/>
              <a:gd name="connsiteX977" fmla="*/ 3541814 w 11346020"/>
              <a:gd name="connsiteY977" fmla="*/ 4180293 h 4683863"/>
              <a:gd name="connsiteX978" fmla="*/ 3439886 w 11346020"/>
              <a:gd name="connsiteY978" fmla="*/ 4193021 h 4683863"/>
              <a:gd name="connsiteX979" fmla="*/ 3439889 w 11346020"/>
              <a:gd name="connsiteY979" fmla="*/ 4193017 h 4683863"/>
              <a:gd name="connsiteX980" fmla="*/ 3439886 w 11346020"/>
              <a:gd name="connsiteY980" fmla="*/ 4193017 h 4683863"/>
              <a:gd name="connsiteX981" fmla="*/ 3478108 w 11346020"/>
              <a:gd name="connsiteY981" fmla="*/ 4142105 h 4683863"/>
              <a:gd name="connsiteX982" fmla="*/ 3441479 w 11346020"/>
              <a:gd name="connsiteY982" fmla="*/ 4127783 h 4683863"/>
              <a:gd name="connsiteX983" fmla="*/ 3414406 w 11346020"/>
              <a:gd name="connsiteY983" fmla="*/ 4142105 h 4683863"/>
              <a:gd name="connsiteX984" fmla="*/ 3413800 w 11346020"/>
              <a:gd name="connsiteY984" fmla="*/ 4144516 h 4683863"/>
              <a:gd name="connsiteX985" fmla="*/ 3401663 w 11346020"/>
              <a:gd name="connsiteY985" fmla="*/ 4193021 h 4683863"/>
              <a:gd name="connsiteX986" fmla="*/ 3350700 w 11346020"/>
              <a:gd name="connsiteY986" fmla="*/ 4091188 h 4683863"/>
              <a:gd name="connsiteX987" fmla="*/ 3325218 w 11346020"/>
              <a:gd name="connsiteY987" fmla="*/ 4103917 h 4683863"/>
              <a:gd name="connsiteX988" fmla="*/ 3274255 w 11346020"/>
              <a:gd name="connsiteY988" fmla="*/ 4129376 h 4683863"/>
              <a:gd name="connsiteX989" fmla="*/ 3248772 w 11346020"/>
              <a:gd name="connsiteY989" fmla="*/ 4129376 h 4683863"/>
              <a:gd name="connsiteX990" fmla="*/ 3197806 w 11346020"/>
              <a:gd name="connsiteY990" fmla="*/ 4256669 h 4683863"/>
              <a:gd name="connsiteX991" fmla="*/ 3108621 w 11346020"/>
              <a:gd name="connsiteY991" fmla="*/ 4282128 h 4683863"/>
              <a:gd name="connsiteX992" fmla="*/ 3095881 w 11346020"/>
              <a:gd name="connsiteY992" fmla="*/ 4243940 h 4683863"/>
              <a:gd name="connsiteX993" fmla="*/ 3095881 w 11346020"/>
              <a:gd name="connsiteY993" fmla="*/ 4243936 h 4683863"/>
              <a:gd name="connsiteX994" fmla="*/ 3121361 w 11346020"/>
              <a:gd name="connsiteY994" fmla="*/ 4231205 h 4683863"/>
              <a:gd name="connsiteX995" fmla="*/ 3159583 w 11346020"/>
              <a:gd name="connsiteY995" fmla="*/ 4218477 h 4683863"/>
              <a:gd name="connsiteX996" fmla="*/ 3185063 w 11346020"/>
              <a:gd name="connsiteY996" fmla="*/ 4193021 h 4683863"/>
              <a:gd name="connsiteX997" fmla="*/ 3170733 w 11346020"/>
              <a:gd name="connsiteY997" fmla="*/ 4172337 h 4683863"/>
              <a:gd name="connsiteX998" fmla="*/ 3146843 w 11346020"/>
              <a:gd name="connsiteY998" fmla="*/ 4180293 h 4683863"/>
              <a:gd name="connsiteX999" fmla="*/ 3108621 w 11346020"/>
              <a:gd name="connsiteY999" fmla="*/ 4193021 h 4683863"/>
              <a:gd name="connsiteX1000" fmla="*/ 3057655 w 11346020"/>
              <a:gd name="connsiteY1000" fmla="*/ 4167564 h 4683863"/>
              <a:gd name="connsiteX1001" fmla="*/ 3006692 w 11346020"/>
              <a:gd name="connsiteY1001" fmla="*/ 4154833 h 4683863"/>
              <a:gd name="connsiteX1002" fmla="*/ 2942987 w 11346020"/>
              <a:gd name="connsiteY1002" fmla="*/ 4218481 h 4683863"/>
              <a:gd name="connsiteX1003" fmla="*/ 2904764 w 11346020"/>
              <a:gd name="connsiteY1003" fmla="*/ 4218481 h 4683863"/>
              <a:gd name="connsiteX1004" fmla="*/ 2892024 w 11346020"/>
              <a:gd name="connsiteY1004" fmla="*/ 4282128 h 4683863"/>
              <a:gd name="connsiteX1005" fmla="*/ 2892024 w 11346020"/>
              <a:gd name="connsiteY1005" fmla="*/ 4282124 h 4683863"/>
              <a:gd name="connsiteX1006" fmla="*/ 2892024 w 11346020"/>
              <a:gd name="connsiteY1006" fmla="*/ 4167564 h 4683863"/>
              <a:gd name="connsiteX1007" fmla="*/ 2879281 w 11346020"/>
              <a:gd name="connsiteY1007" fmla="*/ 4142105 h 4683863"/>
              <a:gd name="connsiteX1008" fmla="*/ 2866541 w 11346020"/>
              <a:gd name="connsiteY1008" fmla="*/ 4154833 h 4683863"/>
              <a:gd name="connsiteX1009" fmla="*/ 2802834 w 11346020"/>
              <a:gd name="connsiteY1009" fmla="*/ 4231209 h 4683863"/>
              <a:gd name="connsiteX1010" fmla="*/ 2802834 w 11346020"/>
              <a:gd name="connsiteY1010" fmla="*/ 4243936 h 4683863"/>
              <a:gd name="connsiteX1011" fmla="*/ 2821949 w 11346020"/>
              <a:gd name="connsiteY1011" fmla="*/ 4284112 h 4683863"/>
              <a:gd name="connsiteX1012" fmla="*/ 2821945 w 11346020"/>
              <a:gd name="connsiteY1012" fmla="*/ 4284116 h 4683863"/>
              <a:gd name="connsiteX1013" fmla="*/ 2821949 w 11346020"/>
              <a:gd name="connsiteY1013" fmla="*/ 4284116 h 4683863"/>
              <a:gd name="connsiteX1014" fmla="*/ 2764613 w 11346020"/>
              <a:gd name="connsiteY1014" fmla="*/ 4294857 h 4683863"/>
              <a:gd name="connsiteX1015" fmla="*/ 2700907 w 11346020"/>
              <a:gd name="connsiteY1015" fmla="*/ 4294857 h 4683863"/>
              <a:gd name="connsiteX1016" fmla="*/ 2700912 w 11346020"/>
              <a:gd name="connsiteY1016" fmla="*/ 4294853 h 4683863"/>
              <a:gd name="connsiteX1017" fmla="*/ 2700907 w 11346020"/>
              <a:gd name="connsiteY1017" fmla="*/ 4294853 h 4683863"/>
              <a:gd name="connsiteX1018" fmla="*/ 2718427 w 11346020"/>
              <a:gd name="connsiteY1018" fmla="*/ 4272576 h 4683863"/>
              <a:gd name="connsiteX1019" fmla="*/ 2764608 w 11346020"/>
              <a:gd name="connsiteY1019" fmla="*/ 4269393 h 4683863"/>
              <a:gd name="connsiteX1020" fmla="*/ 2708871 w 11346020"/>
              <a:gd name="connsiteY1020" fmla="*/ 4224846 h 4683863"/>
              <a:gd name="connsiteX1021" fmla="*/ 2662684 w 11346020"/>
              <a:gd name="connsiteY1021" fmla="*/ 4180293 h 4683863"/>
              <a:gd name="connsiteX1022" fmla="*/ 2637201 w 11346020"/>
              <a:gd name="connsiteY1022" fmla="*/ 4172337 h 4683863"/>
              <a:gd name="connsiteX1023" fmla="*/ 2611721 w 11346020"/>
              <a:gd name="connsiteY1023" fmla="*/ 4193021 h 4683863"/>
              <a:gd name="connsiteX1024" fmla="*/ 2637201 w 11346020"/>
              <a:gd name="connsiteY1024" fmla="*/ 4205748 h 4683863"/>
              <a:gd name="connsiteX1025" fmla="*/ 2662684 w 11346020"/>
              <a:gd name="connsiteY1025" fmla="*/ 4243936 h 4683863"/>
              <a:gd name="connsiteX1026" fmla="*/ 2662684 w 11346020"/>
              <a:gd name="connsiteY1026" fmla="*/ 4243940 h 4683863"/>
              <a:gd name="connsiteX1027" fmla="*/ 2624461 w 11346020"/>
              <a:gd name="connsiteY1027" fmla="*/ 4256669 h 4683863"/>
              <a:gd name="connsiteX1028" fmla="*/ 2598978 w 11346020"/>
              <a:gd name="connsiteY1028" fmla="*/ 4243940 h 4683863"/>
              <a:gd name="connsiteX1029" fmla="*/ 2535277 w 11346020"/>
              <a:gd name="connsiteY1029" fmla="*/ 4231209 h 4683863"/>
              <a:gd name="connsiteX1030" fmla="*/ 2505017 w 11346020"/>
              <a:gd name="connsiteY1030" fmla="*/ 4270986 h 4683863"/>
              <a:gd name="connsiteX1031" fmla="*/ 2522533 w 11346020"/>
              <a:gd name="connsiteY1031" fmla="*/ 4320312 h 4683863"/>
              <a:gd name="connsiteX1032" fmla="*/ 2522533 w 11346020"/>
              <a:gd name="connsiteY1032" fmla="*/ 4320316 h 4683863"/>
              <a:gd name="connsiteX1033" fmla="*/ 2484310 w 11346020"/>
              <a:gd name="connsiteY1033" fmla="*/ 4294857 h 4683863"/>
              <a:gd name="connsiteX1034" fmla="*/ 2458828 w 11346020"/>
              <a:gd name="connsiteY1034" fmla="*/ 4269397 h 4683863"/>
              <a:gd name="connsiteX1035" fmla="*/ 2280453 w 11346020"/>
              <a:gd name="connsiteY1035" fmla="*/ 4269397 h 4683863"/>
              <a:gd name="connsiteX1036" fmla="*/ 2254974 w 11346020"/>
              <a:gd name="connsiteY1036" fmla="*/ 4256669 h 4683863"/>
              <a:gd name="connsiteX1037" fmla="*/ 2204008 w 11346020"/>
              <a:gd name="connsiteY1037" fmla="*/ 4269397 h 4683863"/>
              <a:gd name="connsiteX1038" fmla="*/ 2140301 w 11346020"/>
              <a:gd name="connsiteY1038" fmla="*/ 4307585 h 4683863"/>
              <a:gd name="connsiteX1039" fmla="*/ 2051117 w 11346020"/>
              <a:gd name="connsiteY1039" fmla="*/ 4294857 h 4683863"/>
              <a:gd name="connsiteX1040" fmla="*/ 2038377 w 11346020"/>
              <a:gd name="connsiteY1040" fmla="*/ 4307585 h 4683863"/>
              <a:gd name="connsiteX1041" fmla="*/ 2051117 w 11346020"/>
              <a:gd name="connsiteY1041" fmla="*/ 4320312 h 4683863"/>
              <a:gd name="connsiteX1042" fmla="*/ 2216748 w 11346020"/>
              <a:gd name="connsiteY1042" fmla="*/ 4333041 h 4683863"/>
              <a:gd name="connsiteX1043" fmla="*/ 2305936 w 11346020"/>
              <a:gd name="connsiteY1043" fmla="*/ 4282124 h 4683863"/>
              <a:gd name="connsiteX1044" fmla="*/ 2420604 w 11346020"/>
              <a:gd name="connsiteY1044" fmla="*/ 4282124 h 4683863"/>
              <a:gd name="connsiteX1045" fmla="*/ 2420690 w 11346020"/>
              <a:gd name="connsiteY1045" fmla="*/ 4282198 h 4683863"/>
              <a:gd name="connsiteX1046" fmla="*/ 2454051 w 11346020"/>
              <a:gd name="connsiteY1046" fmla="*/ 4310768 h 4683863"/>
              <a:gd name="connsiteX1047" fmla="*/ 2458828 w 11346020"/>
              <a:gd name="connsiteY1047" fmla="*/ 4358501 h 4683863"/>
              <a:gd name="connsiteX1048" fmla="*/ 2458828 w 11346020"/>
              <a:gd name="connsiteY1048" fmla="*/ 4358504 h 4683863"/>
              <a:gd name="connsiteX1049" fmla="*/ 2528903 w 11346020"/>
              <a:gd name="connsiteY1049" fmla="*/ 4345773 h 4683863"/>
              <a:gd name="connsiteX1050" fmla="*/ 2598809 w 11346020"/>
              <a:gd name="connsiteY1050" fmla="*/ 4371171 h 4683863"/>
              <a:gd name="connsiteX1051" fmla="*/ 2598978 w 11346020"/>
              <a:gd name="connsiteY1051" fmla="*/ 4371228 h 4683863"/>
              <a:gd name="connsiteX1052" fmla="*/ 2688167 w 11346020"/>
              <a:gd name="connsiteY1052" fmla="*/ 4383957 h 4683863"/>
              <a:gd name="connsiteX1053" fmla="*/ 2777353 w 11346020"/>
              <a:gd name="connsiteY1053" fmla="*/ 4383957 h 4683863"/>
              <a:gd name="connsiteX1054" fmla="*/ 2892024 w 11346020"/>
              <a:gd name="connsiteY1054" fmla="*/ 4396685 h 4683863"/>
              <a:gd name="connsiteX1055" fmla="*/ 2981210 w 11346020"/>
              <a:gd name="connsiteY1055" fmla="*/ 4409416 h 4683863"/>
              <a:gd name="connsiteX1056" fmla="*/ 3044914 w 11346020"/>
              <a:gd name="connsiteY1056" fmla="*/ 4396685 h 4683863"/>
              <a:gd name="connsiteX1057" fmla="*/ 3146843 w 11346020"/>
              <a:gd name="connsiteY1057" fmla="*/ 4409416 h 4683863"/>
              <a:gd name="connsiteX1058" fmla="*/ 3478108 w 11346020"/>
              <a:gd name="connsiteY1058" fmla="*/ 4422145 h 4683863"/>
              <a:gd name="connsiteX1059" fmla="*/ 3580037 w 11346020"/>
              <a:gd name="connsiteY1059" fmla="*/ 4434873 h 4683863"/>
              <a:gd name="connsiteX1060" fmla="*/ 3771154 w 11346020"/>
              <a:gd name="connsiteY1060" fmla="*/ 4460333 h 4683863"/>
              <a:gd name="connsiteX1061" fmla="*/ 4268052 w 11346020"/>
              <a:gd name="connsiteY1061" fmla="*/ 4498521 h 4683863"/>
              <a:gd name="connsiteX1062" fmla="*/ 4484652 w 11346020"/>
              <a:gd name="connsiteY1062" fmla="*/ 4523980 h 4683863"/>
              <a:gd name="connsiteX1063" fmla="*/ 4535614 w 11346020"/>
              <a:gd name="connsiteY1063" fmla="*/ 4523980 h 4683863"/>
              <a:gd name="connsiteX1064" fmla="*/ 4573837 w 11346020"/>
              <a:gd name="connsiteY1064" fmla="*/ 4536709 h 4683863"/>
              <a:gd name="connsiteX1065" fmla="*/ 4573837 w 11346020"/>
              <a:gd name="connsiteY1065" fmla="*/ 4536713 h 4683863"/>
              <a:gd name="connsiteX1066" fmla="*/ 4535614 w 11346020"/>
              <a:gd name="connsiteY1066" fmla="*/ 4562172 h 4683863"/>
              <a:gd name="connsiteX1067" fmla="*/ 4242569 w 11346020"/>
              <a:gd name="connsiteY1067" fmla="*/ 4523984 h 4683863"/>
              <a:gd name="connsiteX1068" fmla="*/ 4000490 w 11346020"/>
              <a:gd name="connsiteY1068" fmla="*/ 4511253 h 4683863"/>
              <a:gd name="connsiteX1069" fmla="*/ 4000490 w 11346020"/>
              <a:gd name="connsiteY1069" fmla="*/ 4512325 h 4683863"/>
              <a:gd name="connsiteX1070" fmla="*/ 4000490 w 11346020"/>
              <a:gd name="connsiteY1070" fmla="*/ 4544665 h 4683863"/>
              <a:gd name="connsiteX1071" fmla="*/ 4038712 w 11346020"/>
              <a:gd name="connsiteY1071" fmla="*/ 4549437 h 4683863"/>
              <a:gd name="connsiteX1072" fmla="*/ 4178862 w 11346020"/>
              <a:gd name="connsiteY1072" fmla="*/ 4574897 h 4683863"/>
              <a:gd name="connsiteX1073" fmla="*/ 4178858 w 11346020"/>
              <a:gd name="connsiteY1073" fmla="*/ 4574897 h 4683863"/>
              <a:gd name="connsiteX1074" fmla="*/ 4178862 w 11346020"/>
              <a:gd name="connsiteY1074" fmla="*/ 4574901 h 4683863"/>
              <a:gd name="connsiteX1075" fmla="*/ 4089677 w 11346020"/>
              <a:gd name="connsiteY1075" fmla="*/ 4574901 h 4683863"/>
              <a:gd name="connsiteX1076" fmla="*/ 4038712 w 11346020"/>
              <a:gd name="connsiteY1076" fmla="*/ 4613088 h 4683863"/>
              <a:gd name="connsiteX1077" fmla="*/ 4038712 w 11346020"/>
              <a:gd name="connsiteY1077" fmla="*/ 4625813 h 4683863"/>
              <a:gd name="connsiteX1078" fmla="*/ 4038712 w 11346020"/>
              <a:gd name="connsiteY1078" fmla="*/ 4625817 h 4683863"/>
              <a:gd name="connsiteX1079" fmla="*/ 3949528 w 11346020"/>
              <a:gd name="connsiteY1079" fmla="*/ 4613088 h 4683863"/>
              <a:gd name="connsiteX1080" fmla="*/ 3936784 w 11346020"/>
              <a:gd name="connsiteY1080" fmla="*/ 4600360 h 4683863"/>
              <a:gd name="connsiteX1081" fmla="*/ 3822117 w 11346020"/>
              <a:gd name="connsiteY1081" fmla="*/ 4574901 h 4683863"/>
              <a:gd name="connsiteX1082" fmla="*/ 3822120 w 11346020"/>
              <a:gd name="connsiteY1082" fmla="*/ 4574897 h 4683863"/>
              <a:gd name="connsiteX1083" fmla="*/ 3822117 w 11346020"/>
              <a:gd name="connsiteY1083" fmla="*/ 4574897 h 4683863"/>
              <a:gd name="connsiteX1084" fmla="*/ 3846005 w 11346020"/>
              <a:gd name="connsiteY1084" fmla="*/ 4547847 h 4683863"/>
              <a:gd name="connsiteX1085" fmla="*/ 3860339 w 11346020"/>
              <a:gd name="connsiteY1085" fmla="*/ 4511253 h 4683863"/>
              <a:gd name="connsiteX1086" fmla="*/ 3834860 w 11346020"/>
              <a:gd name="connsiteY1086" fmla="*/ 4498525 h 4683863"/>
              <a:gd name="connsiteX1087" fmla="*/ 3822117 w 11346020"/>
              <a:gd name="connsiteY1087" fmla="*/ 4498525 h 4683863"/>
              <a:gd name="connsiteX1088" fmla="*/ 3769561 w 11346020"/>
              <a:gd name="connsiteY1088" fmla="*/ 4558989 h 4683863"/>
              <a:gd name="connsiteX1089" fmla="*/ 3741488 w 11346020"/>
              <a:gd name="connsiteY1089" fmla="*/ 4588026 h 4683863"/>
              <a:gd name="connsiteX1090" fmla="*/ 3745671 w 11346020"/>
              <a:gd name="connsiteY1090" fmla="*/ 4638545 h 4683863"/>
              <a:gd name="connsiteX1091" fmla="*/ 3745671 w 11346020"/>
              <a:gd name="connsiteY1091" fmla="*/ 4638548 h 4683863"/>
              <a:gd name="connsiteX1092" fmla="*/ 3720188 w 11346020"/>
              <a:gd name="connsiteY1092" fmla="*/ 4638548 h 4683863"/>
              <a:gd name="connsiteX1093" fmla="*/ 3643743 w 11346020"/>
              <a:gd name="connsiteY1093" fmla="*/ 4549441 h 4683863"/>
              <a:gd name="connsiteX1094" fmla="*/ 3580037 w 11346020"/>
              <a:gd name="connsiteY1094" fmla="*/ 4549441 h 4683863"/>
              <a:gd name="connsiteX1095" fmla="*/ 3584817 w 11346020"/>
              <a:gd name="connsiteY1095" fmla="*/ 4573303 h 4683863"/>
              <a:gd name="connsiteX1096" fmla="*/ 3618260 w 11346020"/>
              <a:gd name="connsiteY1096" fmla="*/ 4587625 h 4683863"/>
              <a:gd name="connsiteX1097" fmla="*/ 3618260 w 11346020"/>
              <a:gd name="connsiteY1097" fmla="*/ 4587629 h 4683863"/>
              <a:gd name="connsiteX1098" fmla="*/ 3618260 w 11346020"/>
              <a:gd name="connsiteY1098" fmla="*/ 4613084 h 4683863"/>
              <a:gd name="connsiteX1099" fmla="*/ 3618260 w 11346020"/>
              <a:gd name="connsiteY1099" fmla="*/ 4613088 h 4683863"/>
              <a:gd name="connsiteX1100" fmla="*/ 3580037 w 11346020"/>
              <a:gd name="connsiteY1100" fmla="*/ 4600360 h 4683863"/>
              <a:gd name="connsiteX1101" fmla="*/ 3541814 w 11346020"/>
              <a:gd name="connsiteY1101" fmla="*/ 4536713 h 4683863"/>
              <a:gd name="connsiteX1102" fmla="*/ 3490851 w 11346020"/>
              <a:gd name="connsiteY1102" fmla="*/ 4587629 h 4683863"/>
              <a:gd name="connsiteX1103" fmla="*/ 3350700 w 11346020"/>
              <a:gd name="connsiteY1103" fmla="*/ 4613088 h 4683863"/>
              <a:gd name="connsiteX1104" fmla="*/ 3312478 w 11346020"/>
              <a:gd name="connsiteY1104" fmla="*/ 4613088 h 4683863"/>
              <a:gd name="connsiteX1105" fmla="*/ 3236028 w 11346020"/>
              <a:gd name="connsiteY1105" fmla="*/ 4625817 h 4683863"/>
              <a:gd name="connsiteX1106" fmla="*/ 3210549 w 11346020"/>
              <a:gd name="connsiteY1106" fmla="*/ 4625817 h 4683863"/>
              <a:gd name="connsiteX1107" fmla="*/ 3134104 w 11346020"/>
              <a:gd name="connsiteY1107" fmla="*/ 4625817 h 4683863"/>
              <a:gd name="connsiteX1108" fmla="*/ 3057655 w 11346020"/>
              <a:gd name="connsiteY1108" fmla="*/ 4562172 h 4683863"/>
              <a:gd name="connsiteX1109" fmla="*/ 3019432 w 11346020"/>
              <a:gd name="connsiteY1109" fmla="*/ 4536713 h 4683863"/>
              <a:gd name="connsiteX1110" fmla="*/ 3006692 w 11346020"/>
              <a:gd name="connsiteY1110" fmla="*/ 4498525 h 4683863"/>
              <a:gd name="connsiteX1111" fmla="*/ 2955730 w 11346020"/>
              <a:gd name="connsiteY1111" fmla="*/ 4536713 h 4683863"/>
              <a:gd name="connsiteX1112" fmla="*/ 2879281 w 11346020"/>
              <a:gd name="connsiteY1112" fmla="*/ 4549441 h 4683863"/>
              <a:gd name="connsiteX1113" fmla="*/ 2815579 w 11346020"/>
              <a:gd name="connsiteY1113" fmla="*/ 4562172 h 4683863"/>
              <a:gd name="connsiteX1114" fmla="*/ 2739130 w 11346020"/>
              <a:gd name="connsiteY1114" fmla="*/ 4613088 h 4683863"/>
              <a:gd name="connsiteX1115" fmla="*/ 2688167 w 11346020"/>
              <a:gd name="connsiteY1115" fmla="*/ 4587629 h 4683863"/>
              <a:gd name="connsiteX1116" fmla="*/ 2662684 w 11346020"/>
              <a:gd name="connsiteY1116" fmla="*/ 4562172 h 4683863"/>
              <a:gd name="connsiteX1117" fmla="*/ 2611721 w 11346020"/>
              <a:gd name="connsiteY1117" fmla="*/ 4574901 h 4683863"/>
              <a:gd name="connsiteX1118" fmla="*/ 2535277 w 11346020"/>
              <a:gd name="connsiteY1118" fmla="*/ 4613088 h 4683863"/>
              <a:gd name="connsiteX1119" fmla="*/ 2484310 w 11346020"/>
              <a:gd name="connsiteY1119" fmla="*/ 4617861 h 4683863"/>
              <a:gd name="connsiteX1120" fmla="*/ 2433359 w 11346020"/>
              <a:gd name="connsiteY1120" fmla="*/ 4613088 h 4683863"/>
              <a:gd name="connsiteX1121" fmla="*/ 2508200 w 11346020"/>
              <a:gd name="connsiteY1121" fmla="*/ 4640134 h 4683863"/>
              <a:gd name="connsiteX1122" fmla="*/ 2573499 w 11346020"/>
              <a:gd name="connsiteY1122" fmla="*/ 4638545 h 4683863"/>
              <a:gd name="connsiteX1123" fmla="*/ 2675428 w 11346020"/>
              <a:gd name="connsiteY1123" fmla="*/ 4638545 h 4683863"/>
              <a:gd name="connsiteX1124" fmla="*/ 2700907 w 11346020"/>
              <a:gd name="connsiteY1124" fmla="*/ 4664001 h 4683863"/>
              <a:gd name="connsiteX1125" fmla="*/ 2700907 w 11346020"/>
              <a:gd name="connsiteY1125" fmla="*/ 4664005 h 4683863"/>
              <a:gd name="connsiteX1126" fmla="*/ 2675428 w 11346020"/>
              <a:gd name="connsiteY1126" fmla="*/ 4664005 h 4683863"/>
              <a:gd name="connsiteX1127" fmla="*/ 2573499 w 11346020"/>
              <a:gd name="connsiteY1127" fmla="*/ 4676736 h 4683863"/>
              <a:gd name="connsiteX1128" fmla="*/ 2471571 w 11346020"/>
              <a:gd name="connsiteY1128" fmla="*/ 4651276 h 4683863"/>
              <a:gd name="connsiteX1129" fmla="*/ 2344158 w 11346020"/>
              <a:gd name="connsiteY1129" fmla="*/ 4676736 h 4683863"/>
              <a:gd name="connsiteX1130" fmla="*/ 2305936 w 11346020"/>
              <a:gd name="connsiteY1130" fmla="*/ 4664005 h 4683863"/>
              <a:gd name="connsiteX1131" fmla="*/ 2305936 w 11346020"/>
              <a:gd name="connsiteY1131" fmla="*/ 4664001 h 4683863"/>
              <a:gd name="connsiteX1132" fmla="*/ 2344158 w 11346020"/>
              <a:gd name="connsiteY1132" fmla="*/ 4625813 h 4683863"/>
              <a:gd name="connsiteX1133" fmla="*/ 2363272 w 11346020"/>
              <a:gd name="connsiteY1133" fmla="*/ 4630585 h 4683863"/>
              <a:gd name="connsiteX1134" fmla="*/ 2382378 w 11346020"/>
              <a:gd name="connsiteY1134" fmla="*/ 4625813 h 4683863"/>
              <a:gd name="connsiteX1135" fmla="*/ 2331419 w 11346020"/>
              <a:gd name="connsiteY1135" fmla="*/ 4601950 h 4683863"/>
              <a:gd name="connsiteX1136" fmla="*/ 2318676 w 11346020"/>
              <a:gd name="connsiteY1136" fmla="*/ 4549441 h 4683863"/>
              <a:gd name="connsiteX1137" fmla="*/ 2270901 w 11346020"/>
              <a:gd name="connsiteY1137" fmla="*/ 4579673 h 4683863"/>
              <a:gd name="connsiteX1138" fmla="*/ 2280453 w 11346020"/>
              <a:gd name="connsiteY1138" fmla="*/ 4638545 h 4683863"/>
              <a:gd name="connsiteX1139" fmla="*/ 2280453 w 11346020"/>
              <a:gd name="connsiteY1139" fmla="*/ 4638548 h 4683863"/>
              <a:gd name="connsiteX1140" fmla="*/ 2254974 w 11346020"/>
              <a:gd name="connsiteY1140" fmla="*/ 4664005 h 4683863"/>
              <a:gd name="connsiteX1141" fmla="*/ 2178525 w 11346020"/>
              <a:gd name="connsiteY1141" fmla="*/ 4664005 h 4683863"/>
              <a:gd name="connsiteX1142" fmla="*/ 2176935 w 11346020"/>
              <a:gd name="connsiteY1142" fmla="*/ 4640139 h 4683863"/>
              <a:gd name="connsiteX1143" fmla="*/ 2176935 w 11346020"/>
              <a:gd name="connsiteY1143" fmla="*/ 4640134 h 4683863"/>
              <a:gd name="connsiteX1144" fmla="*/ 2204008 w 11346020"/>
              <a:gd name="connsiteY1144" fmla="*/ 4625813 h 4683863"/>
              <a:gd name="connsiteX1145" fmla="*/ 2204008 w 11346020"/>
              <a:gd name="connsiteY1145" fmla="*/ 4600360 h 4683863"/>
              <a:gd name="connsiteX1146" fmla="*/ 2191268 w 11346020"/>
              <a:gd name="connsiteY1146" fmla="*/ 4549441 h 4683863"/>
              <a:gd name="connsiteX1147" fmla="*/ 2153046 w 11346020"/>
              <a:gd name="connsiteY1147" fmla="*/ 4574901 h 4683863"/>
              <a:gd name="connsiteX1148" fmla="*/ 2051117 w 11346020"/>
              <a:gd name="connsiteY1148" fmla="*/ 4600360 h 4683863"/>
              <a:gd name="connsiteX1149" fmla="*/ 2000151 w 11346020"/>
              <a:gd name="connsiteY1149" fmla="*/ 4625817 h 4683863"/>
              <a:gd name="connsiteX1150" fmla="*/ 1923705 w 11346020"/>
              <a:gd name="connsiteY1150" fmla="*/ 4664005 h 4683863"/>
              <a:gd name="connsiteX1151" fmla="*/ 1554218 w 11346020"/>
              <a:gd name="connsiteY1151" fmla="*/ 4664005 h 4683863"/>
              <a:gd name="connsiteX1152" fmla="*/ 1528735 w 11346020"/>
              <a:gd name="connsiteY1152" fmla="*/ 4651276 h 4683863"/>
              <a:gd name="connsiteX1153" fmla="*/ 1528739 w 11346020"/>
              <a:gd name="connsiteY1153" fmla="*/ 4651272 h 4683863"/>
              <a:gd name="connsiteX1154" fmla="*/ 1528735 w 11346020"/>
              <a:gd name="connsiteY1154" fmla="*/ 4651272 h 4683863"/>
              <a:gd name="connsiteX1155" fmla="*/ 1566958 w 11346020"/>
              <a:gd name="connsiteY1155" fmla="*/ 4613084 h 4683863"/>
              <a:gd name="connsiteX1156" fmla="*/ 1719848 w 11346020"/>
              <a:gd name="connsiteY1156" fmla="*/ 4613084 h 4683863"/>
              <a:gd name="connsiteX1157" fmla="*/ 1898222 w 11346020"/>
              <a:gd name="connsiteY1157" fmla="*/ 4638545 h 4683863"/>
              <a:gd name="connsiteX1158" fmla="*/ 1930076 w 11346020"/>
              <a:gd name="connsiteY1158" fmla="*/ 4627406 h 4683863"/>
              <a:gd name="connsiteX1159" fmla="*/ 1961928 w 11346020"/>
              <a:gd name="connsiteY1159" fmla="*/ 4625813 h 4683863"/>
              <a:gd name="connsiteX1160" fmla="*/ 1936448 w 11346020"/>
              <a:gd name="connsiteY1160" fmla="*/ 4562172 h 4683863"/>
              <a:gd name="connsiteX1161" fmla="*/ 1939631 w 11346020"/>
              <a:gd name="connsiteY1161" fmla="*/ 4589218 h 4683863"/>
              <a:gd name="connsiteX1162" fmla="*/ 1939631 w 11346020"/>
              <a:gd name="connsiteY1162" fmla="*/ 4589222 h 4683863"/>
              <a:gd name="connsiteX1163" fmla="*/ 1923705 w 11346020"/>
              <a:gd name="connsiteY1163" fmla="*/ 4587629 h 4683863"/>
              <a:gd name="connsiteX1164" fmla="*/ 1770815 w 11346020"/>
              <a:gd name="connsiteY1164" fmla="*/ 4574901 h 4683863"/>
              <a:gd name="connsiteX1165" fmla="*/ 1745331 w 11346020"/>
              <a:gd name="connsiteY1165" fmla="*/ 4562172 h 4683863"/>
              <a:gd name="connsiteX1166" fmla="*/ 1729405 w 11346020"/>
              <a:gd name="connsiteY1166" fmla="*/ 4554217 h 4683863"/>
              <a:gd name="connsiteX1167" fmla="*/ 1732592 w 11346020"/>
              <a:gd name="connsiteY1167" fmla="*/ 4574897 h 4683863"/>
              <a:gd name="connsiteX1168" fmla="*/ 1732592 w 11346020"/>
              <a:gd name="connsiteY1168" fmla="*/ 4574901 h 4683863"/>
              <a:gd name="connsiteX1169" fmla="*/ 1732592 w 11346020"/>
              <a:gd name="connsiteY1169" fmla="*/ 4600356 h 4683863"/>
              <a:gd name="connsiteX1170" fmla="*/ 1732592 w 11346020"/>
              <a:gd name="connsiteY1170" fmla="*/ 4600360 h 4683863"/>
              <a:gd name="connsiteX1171" fmla="*/ 1579697 w 11346020"/>
              <a:gd name="connsiteY1171" fmla="*/ 4549441 h 4683863"/>
              <a:gd name="connsiteX1172" fmla="*/ 1522365 w 11346020"/>
              <a:gd name="connsiteY1172" fmla="*/ 4538302 h 4683863"/>
              <a:gd name="connsiteX1173" fmla="*/ 1465037 w 11346020"/>
              <a:gd name="connsiteY1173" fmla="*/ 4536713 h 4683863"/>
              <a:gd name="connsiteX1174" fmla="*/ 1514402 w 11346020"/>
              <a:gd name="connsiteY1174" fmla="*/ 4558985 h 4683863"/>
              <a:gd name="connsiteX1175" fmla="*/ 1524155 w 11346020"/>
              <a:gd name="connsiteY1175" fmla="*/ 4572508 h 4683863"/>
              <a:gd name="connsiteX1176" fmla="*/ 1524155 w 11346020"/>
              <a:gd name="connsiteY1176" fmla="*/ 4572512 h 4683863"/>
              <a:gd name="connsiteX1177" fmla="*/ 1477769 w 11346020"/>
              <a:gd name="connsiteY1177" fmla="*/ 4600360 h 4683863"/>
              <a:gd name="connsiteX1178" fmla="*/ 1477769 w 11346020"/>
              <a:gd name="connsiteY1178" fmla="*/ 4621044 h 4683863"/>
              <a:gd name="connsiteX1179" fmla="*/ 1477769 w 11346020"/>
              <a:gd name="connsiteY1179" fmla="*/ 4651272 h 4683863"/>
              <a:gd name="connsiteX1180" fmla="*/ 1477769 w 11346020"/>
              <a:gd name="connsiteY1180" fmla="*/ 4651276 h 4683863"/>
              <a:gd name="connsiteX1181" fmla="*/ 1452290 w 11346020"/>
              <a:gd name="connsiteY1181" fmla="*/ 4625817 h 4683863"/>
              <a:gd name="connsiteX1182" fmla="*/ 1401323 w 11346020"/>
              <a:gd name="connsiteY1182" fmla="*/ 4587629 h 4683863"/>
              <a:gd name="connsiteX1183" fmla="*/ 1375840 w 11346020"/>
              <a:gd name="connsiteY1183" fmla="*/ 4625817 h 4683863"/>
              <a:gd name="connsiteX1184" fmla="*/ 1337618 w 11346020"/>
              <a:gd name="connsiteY1184" fmla="*/ 4651276 h 4683863"/>
              <a:gd name="connsiteX1185" fmla="*/ 1070058 w 11346020"/>
              <a:gd name="connsiteY1185" fmla="*/ 4625817 h 4683863"/>
              <a:gd name="connsiteX1186" fmla="*/ 993613 w 11346020"/>
              <a:gd name="connsiteY1186" fmla="*/ 4613088 h 4683863"/>
              <a:gd name="connsiteX1187" fmla="*/ 891685 w 11346020"/>
              <a:gd name="connsiteY1187" fmla="*/ 4536713 h 4683863"/>
              <a:gd name="connsiteX1188" fmla="*/ 878941 w 11346020"/>
              <a:gd name="connsiteY1188" fmla="*/ 4333045 h 4683863"/>
              <a:gd name="connsiteX1189" fmla="*/ 878941 w 11346020"/>
              <a:gd name="connsiteY1189" fmla="*/ 4333041 h 4683863"/>
              <a:gd name="connsiteX1190" fmla="*/ 955386 w 11346020"/>
              <a:gd name="connsiteY1190" fmla="*/ 4231205 h 4683863"/>
              <a:gd name="connsiteX1191" fmla="*/ 1095538 w 11346020"/>
              <a:gd name="connsiteY1191" fmla="*/ 4205748 h 4683863"/>
              <a:gd name="connsiteX1192" fmla="*/ 1146504 w 11346020"/>
              <a:gd name="connsiteY1192" fmla="*/ 4205748 h 4683863"/>
              <a:gd name="connsiteX1193" fmla="*/ 1197466 w 11346020"/>
              <a:gd name="connsiteY1193" fmla="*/ 4205748 h 4683863"/>
              <a:gd name="connsiteX1194" fmla="*/ 1261172 w 11346020"/>
              <a:gd name="connsiteY1194" fmla="*/ 4269393 h 4683863"/>
              <a:gd name="connsiteX1195" fmla="*/ 1363101 w 11346020"/>
              <a:gd name="connsiteY1195" fmla="*/ 4180289 h 4683863"/>
              <a:gd name="connsiteX1196" fmla="*/ 1465029 w 11346020"/>
              <a:gd name="connsiteY1196" fmla="*/ 4154829 h 4683863"/>
              <a:gd name="connsiteX1197" fmla="*/ 1898222 w 11346020"/>
              <a:gd name="connsiteY1197" fmla="*/ 4103913 h 4683863"/>
              <a:gd name="connsiteX1198" fmla="*/ 2025634 w 11346020"/>
              <a:gd name="connsiteY1198" fmla="*/ 4091184 h 4683863"/>
              <a:gd name="connsiteX1199" fmla="*/ 2063856 w 11346020"/>
              <a:gd name="connsiteY1199" fmla="*/ 4116641 h 4683863"/>
              <a:gd name="connsiteX1200" fmla="*/ 2076595 w 11346020"/>
              <a:gd name="connsiteY1200" fmla="*/ 4142101 h 4683863"/>
              <a:gd name="connsiteX1201" fmla="*/ 2089340 w 11346020"/>
              <a:gd name="connsiteY1201" fmla="*/ 4116641 h 4683863"/>
              <a:gd name="connsiteX1202" fmla="*/ 2114824 w 11346020"/>
              <a:gd name="connsiteY1202" fmla="*/ 4078453 h 4683863"/>
              <a:gd name="connsiteX1203" fmla="*/ 2407865 w 11346020"/>
              <a:gd name="connsiteY1203" fmla="*/ 4052997 h 4683863"/>
              <a:gd name="connsiteX1204" fmla="*/ 2446088 w 11346020"/>
              <a:gd name="connsiteY1204" fmla="*/ 4052997 h 4683863"/>
              <a:gd name="connsiteX1205" fmla="*/ 2535277 w 11346020"/>
              <a:gd name="connsiteY1205" fmla="*/ 4091184 h 4683863"/>
              <a:gd name="connsiteX1206" fmla="*/ 2598978 w 11346020"/>
              <a:gd name="connsiteY1206" fmla="*/ 4142101 h 4683863"/>
              <a:gd name="connsiteX1207" fmla="*/ 2611721 w 11346020"/>
              <a:gd name="connsiteY1207" fmla="*/ 4040268 h 4683863"/>
              <a:gd name="connsiteX1208" fmla="*/ 2713650 w 11346020"/>
              <a:gd name="connsiteY1208" fmla="*/ 4052997 h 4683863"/>
              <a:gd name="connsiteX1209" fmla="*/ 2713650 w 11346020"/>
              <a:gd name="connsiteY1209" fmla="*/ 4053001 h 4683863"/>
              <a:gd name="connsiteX1210" fmla="*/ 2713650 w 11346020"/>
              <a:gd name="connsiteY1210" fmla="*/ 4078453 h 4683863"/>
              <a:gd name="connsiteX1211" fmla="*/ 2739130 w 11346020"/>
              <a:gd name="connsiteY1211" fmla="*/ 4052997 h 4683863"/>
              <a:gd name="connsiteX1212" fmla="*/ 2790096 w 11346020"/>
              <a:gd name="connsiteY1212" fmla="*/ 4027537 h 4683863"/>
              <a:gd name="connsiteX1213" fmla="*/ 2802834 w 11346020"/>
              <a:gd name="connsiteY1213" fmla="*/ 4065725 h 4683863"/>
              <a:gd name="connsiteX1214" fmla="*/ 2802834 w 11346020"/>
              <a:gd name="connsiteY1214" fmla="*/ 4065729 h 4683863"/>
              <a:gd name="connsiteX1215" fmla="*/ 2801242 w 11346020"/>
              <a:gd name="connsiteY1215" fmla="*/ 4100730 h 4683863"/>
              <a:gd name="connsiteX1216" fmla="*/ 2828318 w 11346020"/>
              <a:gd name="connsiteY1216" fmla="*/ 4116641 h 4683863"/>
              <a:gd name="connsiteX1217" fmla="*/ 2879281 w 11346020"/>
              <a:gd name="connsiteY1217" fmla="*/ 4078453 h 4683863"/>
              <a:gd name="connsiteX1218" fmla="*/ 2993953 w 11346020"/>
              <a:gd name="connsiteY1218" fmla="*/ 4002080 h 4683863"/>
              <a:gd name="connsiteX1219" fmla="*/ 3083138 w 11346020"/>
              <a:gd name="connsiteY1219" fmla="*/ 4014809 h 4683863"/>
              <a:gd name="connsiteX1220" fmla="*/ 3083138 w 11346020"/>
              <a:gd name="connsiteY1220" fmla="*/ 4014813 h 4683863"/>
              <a:gd name="connsiteX1221" fmla="*/ 3095877 w 11346020"/>
              <a:gd name="connsiteY1221" fmla="*/ 4014813 h 4683863"/>
              <a:gd name="connsiteX1222" fmla="*/ 3095881 w 11346020"/>
              <a:gd name="connsiteY1222" fmla="*/ 4014809 h 4683863"/>
              <a:gd name="connsiteX1223" fmla="*/ 3185067 w 11346020"/>
              <a:gd name="connsiteY1223" fmla="*/ 4002080 h 4683863"/>
              <a:gd name="connsiteX1224" fmla="*/ 3439886 w 11346020"/>
              <a:gd name="connsiteY1224" fmla="*/ 4002080 h 4683863"/>
              <a:gd name="connsiteX1225" fmla="*/ 3465369 w 11346020"/>
              <a:gd name="connsiteY1225" fmla="*/ 3989349 h 4683863"/>
              <a:gd name="connsiteX1226" fmla="*/ 3452629 w 11346020"/>
              <a:gd name="connsiteY1226" fmla="*/ 3938437 h 4683863"/>
              <a:gd name="connsiteX1227" fmla="*/ 3452629 w 11346020"/>
              <a:gd name="connsiteY1227" fmla="*/ 3938433 h 4683863"/>
              <a:gd name="connsiteX1228" fmla="*/ 3495629 w 11346020"/>
              <a:gd name="connsiteY1228" fmla="*/ 3928884 h 4683863"/>
              <a:gd name="connsiteX1229" fmla="*/ 3495629 w 11346020"/>
              <a:gd name="connsiteY1229" fmla="*/ 3928888 h 4683863"/>
              <a:gd name="connsiteX1230" fmla="*/ 3490851 w 11346020"/>
              <a:gd name="connsiteY1230" fmla="*/ 3976621 h 4683863"/>
              <a:gd name="connsiteX1231" fmla="*/ 3503591 w 11346020"/>
              <a:gd name="connsiteY1231" fmla="*/ 4040268 h 4683863"/>
              <a:gd name="connsiteX1232" fmla="*/ 3524294 w 11346020"/>
              <a:gd name="connsiteY1232" fmla="*/ 4010036 h 4683863"/>
              <a:gd name="connsiteX1233" fmla="*/ 3554554 w 11346020"/>
              <a:gd name="connsiteY1233" fmla="*/ 3989349 h 4683863"/>
              <a:gd name="connsiteX1234" fmla="*/ 3540220 w 11346020"/>
              <a:gd name="connsiteY1234" fmla="*/ 3963896 h 4683863"/>
              <a:gd name="connsiteX1235" fmla="*/ 3516331 w 11346020"/>
              <a:gd name="connsiteY1235" fmla="*/ 3938437 h 4683863"/>
              <a:gd name="connsiteX1236" fmla="*/ 3516334 w 11346020"/>
              <a:gd name="connsiteY1236" fmla="*/ 3938437 h 4683863"/>
              <a:gd name="connsiteX1237" fmla="*/ 3516331 w 11346020"/>
              <a:gd name="connsiteY1237" fmla="*/ 3938433 h 4683863"/>
              <a:gd name="connsiteX1238" fmla="*/ 3567298 w 11346020"/>
              <a:gd name="connsiteY1238" fmla="*/ 3925704 h 4683863"/>
              <a:gd name="connsiteX1239" fmla="*/ 3936784 w 11346020"/>
              <a:gd name="connsiteY1239" fmla="*/ 3951161 h 4683863"/>
              <a:gd name="connsiteX1240" fmla="*/ 3965454 w 11346020"/>
              <a:gd name="connsiteY1240" fmla="*/ 3928888 h 4683863"/>
              <a:gd name="connsiteX1241" fmla="*/ 3975011 w 11346020"/>
              <a:gd name="connsiteY1241" fmla="*/ 3887516 h 4683863"/>
              <a:gd name="connsiteX1242" fmla="*/ 3968638 w 11346020"/>
              <a:gd name="connsiteY1242" fmla="*/ 3876383 h 4683863"/>
              <a:gd name="connsiteX1243" fmla="*/ 3962268 w 11346020"/>
              <a:gd name="connsiteY1243" fmla="*/ 3874789 h 4683863"/>
              <a:gd name="connsiteX1244" fmla="*/ 3924044 w 11346020"/>
              <a:gd name="connsiteY1244" fmla="*/ 3925708 h 4683863"/>
              <a:gd name="connsiteX1245" fmla="*/ 3809377 w 11346020"/>
              <a:gd name="connsiteY1245" fmla="*/ 3862061 h 4683863"/>
              <a:gd name="connsiteX1246" fmla="*/ 3643743 w 11346020"/>
              <a:gd name="connsiteY1246" fmla="*/ 3912977 h 4683863"/>
              <a:gd name="connsiteX1247" fmla="*/ 3567298 w 11346020"/>
              <a:gd name="connsiteY1247" fmla="*/ 3849329 h 4683863"/>
              <a:gd name="connsiteX1248" fmla="*/ 3503591 w 11346020"/>
              <a:gd name="connsiteY1248" fmla="*/ 3900249 h 4683863"/>
              <a:gd name="connsiteX1249" fmla="*/ 3261512 w 11346020"/>
              <a:gd name="connsiteY1249" fmla="*/ 3887516 h 4683863"/>
              <a:gd name="connsiteX1250" fmla="*/ 3197806 w 11346020"/>
              <a:gd name="connsiteY1250" fmla="*/ 3874789 h 4683863"/>
              <a:gd name="connsiteX1251" fmla="*/ 3108621 w 11346020"/>
              <a:gd name="connsiteY1251" fmla="*/ 3874789 h 4683863"/>
              <a:gd name="connsiteX1252" fmla="*/ 3070397 w 11346020"/>
              <a:gd name="connsiteY1252" fmla="*/ 3887516 h 4683863"/>
              <a:gd name="connsiteX1253" fmla="*/ 3019432 w 11346020"/>
              <a:gd name="connsiteY1253" fmla="*/ 3873199 h 4683863"/>
              <a:gd name="connsiteX1254" fmla="*/ 3002313 w 11346020"/>
              <a:gd name="connsiteY1254" fmla="*/ 3882146 h 4683863"/>
              <a:gd name="connsiteX1255" fmla="*/ 3006692 w 11346020"/>
              <a:gd name="connsiteY1255" fmla="*/ 3925704 h 4683863"/>
              <a:gd name="connsiteX1256" fmla="*/ 3006692 w 11346020"/>
              <a:gd name="connsiteY1256" fmla="*/ 3925708 h 4683863"/>
              <a:gd name="connsiteX1257" fmla="*/ 2981210 w 11346020"/>
              <a:gd name="connsiteY1257" fmla="*/ 3925708 h 4683863"/>
              <a:gd name="connsiteX1258" fmla="*/ 2968469 w 11346020"/>
              <a:gd name="connsiteY1258" fmla="*/ 3912977 h 4683863"/>
              <a:gd name="connsiteX1259" fmla="*/ 2930247 w 11346020"/>
              <a:gd name="connsiteY1259" fmla="*/ 3874789 h 4683863"/>
              <a:gd name="connsiteX1260" fmla="*/ 2509793 w 11346020"/>
              <a:gd name="connsiteY1260" fmla="*/ 3887516 h 4683863"/>
              <a:gd name="connsiteX1261" fmla="*/ 2356899 w 11346020"/>
              <a:gd name="connsiteY1261" fmla="*/ 3900249 h 4683863"/>
              <a:gd name="connsiteX1262" fmla="*/ 1872743 w 11346020"/>
              <a:gd name="connsiteY1262" fmla="*/ 3938437 h 4683863"/>
              <a:gd name="connsiteX1263" fmla="*/ 1490513 w 11346020"/>
              <a:gd name="connsiteY1263" fmla="*/ 3976625 h 4683863"/>
              <a:gd name="connsiteX1264" fmla="*/ 1363101 w 11346020"/>
              <a:gd name="connsiteY1264" fmla="*/ 4002084 h 4683863"/>
              <a:gd name="connsiteX1265" fmla="*/ 1261172 w 11346020"/>
              <a:gd name="connsiteY1265" fmla="*/ 3912977 h 4683863"/>
              <a:gd name="connsiteX1266" fmla="*/ 1261172 w 11346020"/>
              <a:gd name="connsiteY1266" fmla="*/ 3912973 h 4683863"/>
              <a:gd name="connsiteX1267" fmla="*/ 1261172 w 11346020"/>
              <a:gd name="connsiteY1267" fmla="*/ 3747497 h 4683863"/>
              <a:gd name="connsiteX1268" fmla="*/ 1261172 w 11346020"/>
              <a:gd name="connsiteY1268" fmla="*/ 3747493 h 4683863"/>
              <a:gd name="connsiteX1269" fmla="*/ 1298799 w 11346020"/>
              <a:gd name="connsiteY1269" fmla="*/ 3670521 h 4683863"/>
              <a:gd name="connsiteX1270" fmla="*/ 1299557 w 11346020"/>
              <a:gd name="connsiteY1270" fmla="*/ 3670532 h 4683863"/>
              <a:gd name="connsiteX1271" fmla="*/ 1300463 w 11346020"/>
              <a:gd name="connsiteY1271" fmla="*/ 3668136 h 4683863"/>
              <a:gd name="connsiteX1272" fmla="*/ 1300463 w 11346020"/>
              <a:gd name="connsiteY1272" fmla="*/ 3668132 h 4683863"/>
              <a:gd name="connsiteX1273" fmla="*/ 1327536 w 11346020"/>
              <a:gd name="connsiteY1273" fmla="*/ 3653810 h 4683863"/>
              <a:gd name="connsiteX1274" fmla="*/ 1327536 w 11346020"/>
              <a:gd name="connsiteY1274" fmla="*/ 3628358 h 4683863"/>
              <a:gd name="connsiteX1275" fmla="*/ 1314797 w 11346020"/>
              <a:gd name="connsiteY1275" fmla="*/ 3577439 h 4683863"/>
              <a:gd name="connsiteX1276" fmla="*/ 1276574 w 11346020"/>
              <a:gd name="connsiteY1276" fmla="*/ 3602898 h 4683863"/>
              <a:gd name="connsiteX1277" fmla="*/ 1174646 w 11346020"/>
              <a:gd name="connsiteY1277" fmla="*/ 3628358 h 4683863"/>
              <a:gd name="connsiteX1278" fmla="*/ 1123679 w 11346020"/>
              <a:gd name="connsiteY1278" fmla="*/ 3653814 h 4683863"/>
              <a:gd name="connsiteX1279" fmla="*/ 1047234 w 11346020"/>
              <a:gd name="connsiteY1279" fmla="*/ 3692002 h 4683863"/>
              <a:gd name="connsiteX1280" fmla="*/ 677746 w 11346020"/>
              <a:gd name="connsiteY1280" fmla="*/ 3692002 h 4683863"/>
              <a:gd name="connsiteX1281" fmla="*/ 652264 w 11346020"/>
              <a:gd name="connsiteY1281" fmla="*/ 3679274 h 4683863"/>
              <a:gd name="connsiteX1282" fmla="*/ 652268 w 11346020"/>
              <a:gd name="connsiteY1282" fmla="*/ 3679270 h 4683863"/>
              <a:gd name="connsiteX1283" fmla="*/ 652264 w 11346020"/>
              <a:gd name="connsiteY1283" fmla="*/ 3679270 h 4683863"/>
              <a:gd name="connsiteX1284" fmla="*/ 690486 w 11346020"/>
              <a:gd name="connsiteY1284" fmla="*/ 3641082 h 4683863"/>
              <a:gd name="connsiteX1285" fmla="*/ 843377 w 11346020"/>
              <a:gd name="connsiteY1285" fmla="*/ 3641082 h 4683863"/>
              <a:gd name="connsiteX1286" fmla="*/ 1021751 w 11346020"/>
              <a:gd name="connsiteY1286" fmla="*/ 3666543 h 4683863"/>
              <a:gd name="connsiteX1287" fmla="*/ 1053604 w 11346020"/>
              <a:gd name="connsiteY1287" fmla="*/ 3655404 h 4683863"/>
              <a:gd name="connsiteX1288" fmla="*/ 1085456 w 11346020"/>
              <a:gd name="connsiteY1288" fmla="*/ 3653810 h 4683863"/>
              <a:gd name="connsiteX1289" fmla="*/ 1059977 w 11346020"/>
              <a:gd name="connsiteY1289" fmla="*/ 3590170 h 4683863"/>
              <a:gd name="connsiteX1290" fmla="*/ 1063160 w 11346020"/>
              <a:gd name="connsiteY1290" fmla="*/ 3617216 h 4683863"/>
              <a:gd name="connsiteX1291" fmla="*/ 1063160 w 11346020"/>
              <a:gd name="connsiteY1291" fmla="*/ 3617220 h 4683863"/>
              <a:gd name="connsiteX1292" fmla="*/ 1047234 w 11346020"/>
              <a:gd name="connsiteY1292" fmla="*/ 3615627 h 4683863"/>
              <a:gd name="connsiteX1293" fmla="*/ 894343 w 11346020"/>
              <a:gd name="connsiteY1293" fmla="*/ 3602898 h 4683863"/>
              <a:gd name="connsiteX1294" fmla="*/ 868860 w 11346020"/>
              <a:gd name="connsiteY1294" fmla="*/ 3590170 h 4683863"/>
              <a:gd name="connsiteX1295" fmla="*/ 852934 w 11346020"/>
              <a:gd name="connsiteY1295" fmla="*/ 3582215 h 4683863"/>
              <a:gd name="connsiteX1296" fmla="*/ 856121 w 11346020"/>
              <a:gd name="connsiteY1296" fmla="*/ 3602894 h 4683863"/>
              <a:gd name="connsiteX1297" fmla="*/ 856121 w 11346020"/>
              <a:gd name="connsiteY1297" fmla="*/ 3602898 h 4683863"/>
              <a:gd name="connsiteX1298" fmla="*/ 856121 w 11346020"/>
              <a:gd name="connsiteY1298" fmla="*/ 3628354 h 4683863"/>
              <a:gd name="connsiteX1299" fmla="*/ 856121 w 11346020"/>
              <a:gd name="connsiteY1299" fmla="*/ 3628358 h 4683863"/>
              <a:gd name="connsiteX1300" fmla="*/ 703225 w 11346020"/>
              <a:gd name="connsiteY1300" fmla="*/ 3577439 h 4683863"/>
              <a:gd name="connsiteX1301" fmla="*/ 645894 w 11346020"/>
              <a:gd name="connsiteY1301" fmla="*/ 3566300 h 4683863"/>
              <a:gd name="connsiteX1302" fmla="*/ 588565 w 11346020"/>
              <a:gd name="connsiteY1302" fmla="*/ 3564710 h 4683863"/>
              <a:gd name="connsiteX1303" fmla="*/ 637930 w 11346020"/>
              <a:gd name="connsiteY1303" fmla="*/ 3586983 h 4683863"/>
              <a:gd name="connsiteX1304" fmla="*/ 647683 w 11346020"/>
              <a:gd name="connsiteY1304" fmla="*/ 3600506 h 4683863"/>
              <a:gd name="connsiteX1305" fmla="*/ 647683 w 11346020"/>
              <a:gd name="connsiteY1305" fmla="*/ 3600510 h 4683863"/>
              <a:gd name="connsiteX1306" fmla="*/ 601297 w 11346020"/>
              <a:gd name="connsiteY1306" fmla="*/ 3628358 h 4683863"/>
              <a:gd name="connsiteX1307" fmla="*/ 601297 w 11346020"/>
              <a:gd name="connsiteY1307" fmla="*/ 3649041 h 4683863"/>
              <a:gd name="connsiteX1308" fmla="*/ 601297 w 11346020"/>
              <a:gd name="connsiteY1308" fmla="*/ 3679270 h 4683863"/>
              <a:gd name="connsiteX1309" fmla="*/ 601297 w 11346020"/>
              <a:gd name="connsiteY1309" fmla="*/ 3679274 h 4683863"/>
              <a:gd name="connsiteX1310" fmla="*/ 575818 w 11346020"/>
              <a:gd name="connsiteY1310" fmla="*/ 3653814 h 4683863"/>
              <a:gd name="connsiteX1311" fmla="*/ 524852 w 11346020"/>
              <a:gd name="connsiteY1311" fmla="*/ 3615627 h 4683863"/>
              <a:gd name="connsiteX1312" fmla="*/ 499369 w 11346020"/>
              <a:gd name="connsiteY1312" fmla="*/ 3653814 h 4683863"/>
              <a:gd name="connsiteX1313" fmla="*/ 461146 w 11346020"/>
              <a:gd name="connsiteY1313" fmla="*/ 3679274 h 4683863"/>
              <a:gd name="connsiteX1314" fmla="*/ 193587 w 11346020"/>
              <a:gd name="connsiteY1314" fmla="*/ 3653814 h 4683863"/>
              <a:gd name="connsiteX1315" fmla="*/ 117142 w 11346020"/>
              <a:gd name="connsiteY1315" fmla="*/ 3641086 h 4683863"/>
              <a:gd name="connsiteX1316" fmla="*/ 15213 w 11346020"/>
              <a:gd name="connsiteY1316" fmla="*/ 3564710 h 4683863"/>
              <a:gd name="connsiteX1317" fmla="*/ 2470 w 11346020"/>
              <a:gd name="connsiteY1317" fmla="*/ 3361042 h 4683863"/>
              <a:gd name="connsiteX1318" fmla="*/ 2470 w 11346020"/>
              <a:gd name="connsiteY1318" fmla="*/ 3361038 h 4683863"/>
              <a:gd name="connsiteX1319" fmla="*/ 78915 w 11346020"/>
              <a:gd name="connsiteY1319" fmla="*/ 3259203 h 4683863"/>
              <a:gd name="connsiteX1320" fmla="*/ 219066 w 11346020"/>
              <a:gd name="connsiteY1320" fmla="*/ 3233746 h 4683863"/>
              <a:gd name="connsiteX1321" fmla="*/ 270032 w 11346020"/>
              <a:gd name="connsiteY1321" fmla="*/ 3233746 h 4683863"/>
              <a:gd name="connsiteX1322" fmla="*/ 320995 w 11346020"/>
              <a:gd name="connsiteY1322" fmla="*/ 3233746 h 4683863"/>
              <a:gd name="connsiteX1323" fmla="*/ 384701 w 11346020"/>
              <a:gd name="connsiteY1323" fmla="*/ 3297391 h 4683863"/>
              <a:gd name="connsiteX1324" fmla="*/ 486629 w 11346020"/>
              <a:gd name="connsiteY1324" fmla="*/ 3208287 h 4683863"/>
              <a:gd name="connsiteX1325" fmla="*/ 588558 w 11346020"/>
              <a:gd name="connsiteY1325" fmla="*/ 3182827 h 4683863"/>
              <a:gd name="connsiteX1326" fmla="*/ 1021751 w 11346020"/>
              <a:gd name="connsiteY1326" fmla="*/ 3131911 h 4683863"/>
              <a:gd name="connsiteX1327" fmla="*/ 1149162 w 11346020"/>
              <a:gd name="connsiteY1327" fmla="*/ 3119182 h 4683863"/>
              <a:gd name="connsiteX1328" fmla="*/ 1187385 w 11346020"/>
              <a:gd name="connsiteY1328" fmla="*/ 3144639 h 4683863"/>
              <a:gd name="connsiteX1329" fmla="*/ 1200125 w 11346020"/>
              <a:gd name="connsiteY1329" fmla="*/ 3170099 h 4683863"/>
              <a:gd name="connsiteX1330" fmla="*/ 1212868 w 11346020"/>
              <a:gd name="connsiteY1330" fmla="*/ 3144639 h 4683863"/>
              <a:gd name="connsiteX1331" fmla="*/ 1238352 w 11346020"/>
              <a:gd name="connsiteY1331" fmla="*/ 3106451 h 4683863"/>
              <a:gd name="connsiteX1332" fmla="*/ 1531393 w 11346020"/>
              <a:gd name="connsiteY1332" fmla="*/ 3080994 h 4683863"/>
              <a:gd name="connsiteX1333" fmla="*/ 1569616 w 11346020"/>
              <a:gd name="connsiteY1333" fmla="*/ 3080994 h 4683863"/>
              <a:gd name="connsiteX1334" fmla="*/ 1658805 w 11346020"/>
              <a:gd name="connsiteY1334" fmla="*/ 3119182 h 4683863"/>
              <a:gd name="connsiteX1335" fmla="*/ 1665095 w 11346020"/>
              <a:gd name="connsiteY1335" fmla="*/ 3128324 h 4683863"/>
              <a:gd name="connsiteX1336" fmla="*/ 1716041 w 11346020"/>
              <a:gd name="connsiteY1336" fmla="*/ 3124877 h 4683863"/>
              <a:gd name="connsiteX1337" fmla="*/ 1714546 w 11346020"/>
              <a:gd name="connsiteY1337" fmla="*/ 3114408 h 4683863"/>
              <a:gd name="connsiteX1338" fmla="*/ 1735250 w 11346020"/>
              <a:gd name="connsiteY1338" fmla="*/ 3068266 h 4683863"/>
              <a:gd name="connsiteX1339" fmla="*/ 1837179 w 11346020"/>
              <a:gd name="connsiteY1339" fmla="*/ 3080994 h 4683863"/>
              <a:gd name="connsiteX1340" fmla="*/ 1837179 w 11346020"/>
              <a:gd name="connsiteY1340" fmla="*/ 3080998 h 4683863"/>
              <a:gd name="connsiteX1341" fmla="*/ 1837179 w 11346020"/>
              <a:gd name="connsiteY1341" fmla="*/ 3106451 h 4683863"/>
              <a:gd name="connsiteX1342" fmla="*/ 1862658 w 11346020"/>
              <a:gd name="connsiteY1342" fmla="*/ 3080994 h 4683863"/>
              <a:gd name="connsiteX1343" fmla="*/ 1913624 w 11346020"/>
              <a:gd name="connsiteY1343" fmla="*/ 3055535 h 4683863"/>
              <a:gd name="connsiteX1344" fmla="*/ 1926363 w 11346020"/>
              <a:gd name="connsiteY1344" fmla="*/ 3093723 h 4683863"/>
              <a:gd name="connsiteX1345" fmla="*/ 1926363 w 11346020"/>
              <a:gd name="connsiteY1345" fmla="*/ 3093727 h 4683863"/>
              <a:gd name="connsiteX1346" fmla="*/ 1925974 w 11346020"/>
              <a:gd name="connsiteY1346" fmla="*/ 3102297 h 4683863"/>
              <a:gd name="connsiteX1347" fmla="*/ 2009812 w 11346020"/>
              <a:gd name="connsiteY1347" fmla="*/ 3090595 h 4683863"/>
              <a:gd name="connsiteX1348" fmla="*/ 2020728 w 11346020"/>
              <a:gd name="connsiteY1348" fmla="*/ 3065877 h 4683863"/>
              <a:gd name="connsiteX1349" fmla="*/ 2117482 w 11346020"/>
              <a:gd name="connsiteY1349" fmla="*/ 3030078 h 4683863"/>
              <a:gd name="connsiteX1350" fmla="*/ 2206666 w 11346020"/>
              <a:gd name="connsiteY1350" fmla="*/ 3042806 h 4683863"/>
              <a:gd name="connsiteX1351" fmla="*/ 2206666 w 11346020"/>
              <a:gd name="connsiteY1351" fmla="*/ 3042810 h 4683863"/>
              <a:gd name="connsiteX1352" fmla="*/ 2219406 w 11346020"/>
              <a:gd name="connsiteY1352" fmla="*/ 3042810 h 4683863"/>
              <a:gd name="connsiteX1353" fmla="*/ 2219410 w 11346020"/>
              <a:gd name="connsiteY1353" fmla="*/ 3042806 h 4683863"/>
              <a:gd name="connsiteX1354" fmla="*/ 2308595 w 11346020"/>
              <a:gd name="connsiteY1354" fmla="*/ 3030078 h 4683863"/>
              <a:gd name="connsiteX1355" fmla="*/ 2498515 w 11346020"/>
              <a:gd name="connsiteY1355" fmla="*/ 3017547 h 4683863"/>
              <a:gd name="connsiteX1356" fmla="*/ 2554287 w 11346020"/>
              <a:gd name="connsiteY1356" fmla="*/ 3028316 h 4683863"/>
              <a:gd name="connsiteX1357" fmla="*/ 2572475 w 11346020"/>
              <a:gd name="connsiteY1357" fmla="*/ 3025551 h 4683863"/>
              <a:gd name="connsiteX1358" fmla="*/ 2588897 w 11346020"/>
              <a:gd name="connsiteY1358" fmla="*/ 3017347 h 4683863"/>
              <a:gd name="connsiteX1359" fmla="*/ 2576157 w 11346020"/>
              <a:gd name="connsiteY1359" fmla="*/ 2966435 h 4683863"/>
              <a:gd name="connsiteX1360" fmla="*/ 2576157 w 11346020"/>
              <a:gd name="connsiteY1360" fmla="*/ 2966431 h 4683863"/>
              <a:gd name="connsiteX1361" fmla="*/ 2619157 w 11346020"/>
              <a:gd name="connsiteY1361" fmla="*/ 2956882 h 4683863"/>
              <a:gd name="connsiteX1362" fmla="*/ 2619157 w 11346020"/>
              <a:gd name="connsiteY1362" fmla="*/ 2956886 h 4683863"/>
              <a:gd name="connsiteX1363" fmla="*/ 2614380 w 11346020"/>
              <a:gd name="connsiteY1363" fmla="*/ 3004618 h 4683863"/>
              <a:gd name="connsiteX1364" fmla="*/ 2617209 w 11346020"/>
              <a:gd name="connsiteY1364" fmla="*/ 3018751 h 4683863"/>
              <a:gd name="connsiteX1365" fmla="*/ 2652429 w 11346020"/>
              <a:gd name="connsiteY1365" fmla="*/ 3013396 h 4683863"/>
              <a:gd name="connsiteX1366" fmla="*/ 2674748 w 11346020"/>
              <a:gd name="connsiteY1366" fmla="*/ 3011426 h 4683863"/>
              <a:gd name="connsiteX1367" fmla="*/ 2663749 w 11346020"/>
              <a:gd name="connsiteY1367" fmla="*/ 2991894 h 4683863"/>
              <a:gd name="connsiteX1368" fmla="*/ 2639859 w 11346020"/>
              <a:gd name="connsiteY1368" fmla="*/ 2966435 h 4683863"/>
              <a:gd name="connsiteX1369" fmla="*/ 2639864 w 11346020"/>
              <a:gd name="connsiteY1369" fmla="*/ 2966435 h 4683863"/>
              <a:gd name="connsiteX1370" fmla="*/ 2639859 w 11346020"/>
              <a:gd name="connsiteY1370" fmla="*/ 2966431 h 4683863"/>
              <a:gd name="connsiteX1371" fmla="*/ 2690826 w 11346020"/>
              <a:gd name="connsiteY1371" fmla="*/ 2953702 h 4683863"/>
              <a:gd name="connsiteX1372" fmla="*/ 2964955 w 11346020"/>
              <a:gd name="connsiteY1372" fmla="*/ 2975181 h 4683863"/>
              <a:gd name="connsiteX1373" fmla="*/ 2970772 w 11346020"/>
              <a:gd name="connsiteY1373" fmla="*/ 2975424 h 4683863"/>
              <a:gd name="connsiteX1374" fmla="*/ 2971655 w 11346020"/>
              <a:gd name="connsiteY1374" fmla="*/ 2974189 h 4683863"/>
              <a:gd name="connsiteX1375" fmla="*/ 3006692 w 11346020"/>
              <a:gd name="connsiteY1375" fmla="*/ 2971005 h 4683863"/>
              <a:gd name="connsiteX1376" fmla="*/ 3016013 w 11346020"/>
              <a:gd name="connsiteY1376" fmla="*/ 2977311 h 4683863"/>
              <a:gd name="connsiteX1377" fmla="*/ 3060313 w 11346020"/>
              <a:gd name="connsiteY1377" fmla="*/ 2979159 h 4683863"/>
              <a:gd name="connsiteX1378" fmla="*/ 3088983 w 11346020"/>
              <a:gd name="connsiteY1378" fmla="*/ 2956886 h 4683863"/>
              <a:gd name="connsiteX1379" fmla="*/ 3098540 w 11346020"/>
              <a:gd name="connsiteY1379" fmla="*/ 2915514 h 4683863"/>
              <a:gd name="connsiteX1380" fmla="*/ 3098181 w 11346020"/>
              <a:gd name="connsiteY1380" fmla="*/ 2914886 h 4683863"/>
              <a:gd name="connsiteX1381" fmla="*/ 3050389 w 11346020"/>
              <a:gd name="connsiteY1381" fmla="*/ 2916023 h 4683863"/>
              <a:gd name="connsiteX1382" fmla="*/ 3041003 w 11346020"/>
              <a:gd name="connsiteY1382" fmla="*/ 2926058 h 4683863"/>
              <a:gd name="connsiteX1383" fmla="*/ 3047573 w 11346020"/>
              <a:gd name="connsiteY1383" fmla="*/ 2953706 h 4683863"/>
              <a:gd name="connsiteX1384" fmla="*/ 2954407 w 11346020"/>
              <a:gd name="connsiteY1384" fmla="*/ 2919694 h 4683863"/>
              <a:gd name="connsiteX1385" fmla="*/ 2953417 w 11346020"/>
              <a:gd name="connsiteY1385" fmla="*/ 2918329 h 4683863"/>
              <a:gd name="connsiteX1386" fmla="*/ 2879281 w 11346020"/>
              <a:gd name="connsiteY1386" fmla="*/ 2920093 h 4683863"/>
              <a:gd name="connsiteX1387" fmla="*/ 2786956 w 11346020"/>
              <a:gd name="connsiteY1387" fmla="*/ 2923936 h 4683863"/>
              <a:gd name="connsiteX1388" fmla="*/ 2767271 w 11346020"/>
              <a:gd name="connsiteY1388" fmla="*/ 2940975 h 4683863"/>
              <a:gd name="connsiteX1389" fmla="*/ 2746368 w 11346020"/>
              <a:gd name="connsiteY1389" fmla="*/ 2925660 h 4683863"/>
              <a:gd name="connsiteX1390" fmla="*/ 2746348 w 11346020"/>
              <a:gd name="connsiteY1390" fmla="*/ 2925626 h 4683863"/>
              <a:gd name="connsiteX1391" fmla="*/ 2726390 w 11346020"/>
              <a:gd name="connsiteY1391" fmla="*/ 2926457 h 4683863"/>
              <a:gd name="connsiteX1392" fmla="*/ 2703020 w 11346020"/>
              <a:gd name="connsiteY1392" fmla="*/ 2927430 h 4683863"/>
              <a:gd name="connsiteX1393" fmla="*/ 2703020 w 11346020"/>
              <a:gd name="connsiteY1393" fmla="*/ 2927838 h 4683863"/>
              <a:gd name="connsiteX1394" fmla="*/ 2703020 w 11346020"/>
              <a:gd name="connsiteY1394" fmla="*/ 2927842 h 4683863"/>
              <a:gd name="connsiteX1395" fmla="*/ 2701610 w 11346020"/>
              <a:gd name="connsiteY1395" fmla="*/ 2927488 h 4683863"/>
              <a:gd name="connsiteX1396" fmla="*/ 2573499 w 11346020"/>
              <a:gd name="connsiteY1396" fmla="*/ 2932821 h 4683863"/>
              <a:gd name="connsiteX1397" fmla="*/ 2076595 w 11346020"/>
              <a:gd name="connsiteY1397" fmla="*/ 2971009 h 4683863"/>
              <a:gd name="connsiteX1398" fmla="*/ 1976263 w 11346020"/>
              <a:gd name="connsiteY1398" fmla="*/ 2935210 h 4683863"/>
              <a:gd name="connsiteX1399" fmla="*/ 1970857 w 11346020"/>
              <a:gd name="connsiteY1399" fmla="*/ 2919908 h 4683863"/>
              <a:gd name="connsiteX1400" fmla="*/ 1881599 w 11346020"/>
              <a:gd name="connsiteY1400" fmla="*/ 2933843 h 4683863"/>
              <a:gd name="connsiteX1401" fmla="*/ 1754187 w 11346020"/>
              <a:gd name="connsiteY1401" fmla="*/ 2959302 h 4683863"/>
              <a:gd name="connsiteX1402" fmla="*/ 1688891 w 11346020"/>
              <a:gd name="connsiteY1402" fmla="*/ 2933842 h 4683863"/>
              <a:gd name="connsiteX1403" fmla="*/ 1671129 w 11346020"/>
              <a:gd name="connsiteY1403" fmla="*/ 2914370 h 4683863"/>
              <a:gd name="connsiteX1404" fmla="*/ 1633322 w 11346020"/>
              <a:gd name="connsiteY1404" fmla="*/ 2915514 h 4683863"/>
              <a:gd name="connsiteX1405" fmla="*/ 1480428 w 11346020"/>
              <a:gd name="connsiteY1405" fmla="*/ 2928247 h 4683863"/>
              <a:gd name="connsiteX1406" fmla="*/ 996271 w 11346020"/>
              <a:gd name="connsiteY1406" fmla="*/ 2966435 h 4683863"/>
              <a:gd name="connsiteX1407" fmla="*/ 614040 w 11346020"/>
              <a:gd name="connsiteY1407" fmla="*/ 3004623 h 4683863"/>
              <a:gd name="connsiteX1408" fmla="*/ 486629 w 11346020"/>
              <a:gd name="connsiteY1408" fmla="*/ 3030082 h 4683863"/>
              <a:gd name="connsiteX1409" fmla="*/ 384701 w 11346020"/>
              <a:gd name="connsiteY1409" fmla="*/ 2940975 h 4683863"/>
              <a:gd name="connsiteX1410" fmla="*/ 384701 w 11346020"/>
              <a:gd name="connsiteY1410" fmla="*/ 2940971 h 4683863"/>
              <a:gd name="connsiteX1411" fmla="*/ 384701 w 11346020"/>
              <a:gd name="connsiteY1411" fmla="*/ 2775495 h 4683863"/>
              <a:gd name="connsiteX1412" fmla="*/ 384701 w 11346020"/>
              <a:gd name="connsiteY1412" fmla="*/ 2775491 h 4683863"/>
              <a:gd name="connsiteX1413" fmla="*/ 461146 w 11346020"/>
              <a:gd name="connsiteY1413" fmla="*/ 2699115 h 4683863"/>
              <a:gd name="connsiteX1414" fmla="*/ 512112 w 11346020"/>
              <a:gd name="connsiteY1414" fmla="*/ 2699115 h 4683863"/>
              <a:gd name="connsiteX1415" fmla="*/ 551928 w 11346020"/>
              <a:gd name="connsiteY1415" fmla="*/ 2683204 h 4683863"/>
              <a:gd name="connsiteX1416" fmla="*/ 563074 w 11346020"/>
              <a:gd name="connsiteY1416" fmla="*/ 2648199 h 4683863"/>
              <a:gd name="connsiteX1417" fmla="*/ 512112 w 11346020"/>
              <a:gd name="connsiteY1417" fmla="*/ 2482723 h 4683863"/>
              <a:gd name="connsiteX1418" fmla="*/ 486629 w 11346020"/>
              <a:gd name="connsiteY1418" fmla="*/ 2342699 h 4683863"/>
              <a:gd name="connsiteX1419" fmla="*/ 486629 w 11346020"/>
              <a:gd name="connsiteY1419" fmla="*/ 2342695 h 4683863"/>
              <a:gd name="connsiteX1420" fmla="*/ 499369 w 11346020"/>
              <a:gd name="connsiteY1420" fmla="*/ 2202675 h 4683863"/>
              <a:gd name="connsiteX1421" fmla="*/ 550335 w 11346020"/>
              <a:gd name="connsiteY1421" fmla="*/ 2177215 h 4683863"/>
              <a:gd name="connsiteX1422" fmla="*/ 1161902 w 11346020"/>
              <a:gd name="connsiteY1422" fmla="*/ 2126299 h 4683863"/>
              <a:gd name="connsiteX1423" fmla="*/ 1659997 w 11346020"/>
              <a:gd name="connsiteY1423" fmla="*/ 2061855 h 4683863"/>
              <a:gd name="connsiteX1424" fmla="*/ 1691668 w 11346020"/>
              <a:gd name="connsiteY1424" fmla="*/ 2057104 h 4683863"/>
              <a:gd name="connsiteX1425" fmla="*/ 1659396 w 11346020"/>
              <a:gd name="connsiteY1425" fmla="*/ 2047737 h 4683863"/>
              <a:gd name="connsiteX1426" fmla="*/ 1593101 w 11346020"/>
              <a:gd name="connsiteY1426" fmla="*/ 1968973 h 4683863"/>
              <a:gd name="connsiteX1427" fmla="*/ 1593101 w 11346020"/>
              <a:gd name="connsiteY1427" fmla="*/ 1968969 h 4683863"/>
              <a:gd name="connsiteX1428" fmla="*/ 1593101 w 11346020"/>
              <a:gd name="connsiteY1428" fmla="*/ 1964812 h 4683863"/>
              <a:gd name="connsiteX1429" fmla="*/ 1448576 w 11346020"/>
              <a:gd name="connsiteY1429" fmla="*/ 1970367 h 4683863"/>
              <a:gd name="connsiteX1430" fmla="*/ 1200125 w 11346020"/>
              <a:gd name="connsiteY1430" fmla="*/ 1999007 h 4683863"/>
              <a:gd name="connsiteX1431" fmla="*/ 1085456 w 11346020"/>
              <a:gd name="connsiteY1431" fmla="*/ 1922635 h 4683863"/>
              <a:gd name="connsiteX1432" fmla="*/ 1072717 w 11346020"/>
              <a:gd name="connsiteY1432" fmla="*/ 1884447 h 4683863"/>
              <a:gd name="connsiteX1433" fmla="*/ 1063557 w 11346020"/>
              <a:gd name="connsiteY1433" fmla="*/ 1813840 h 4683863"/>
              <a:gd name="connsiteX1434" fmla="*/ 1063557 w 11346020"/>
              <a:gd name="connsiteY1434" fmla="*/ 1813836 h 4683863"/>
              <a:gd name="connsiteX1435" fmla="*/ 1174646 w 11346020"/>
              <a:gd name="connsiteY1435" fmla="*/ 1718960 h 4683863"/>
              <a:gd name="connsiteX1436" fmla="*/ 1454948 w 11346020"/>
              <a:gd name="connsiteY1436" fmla="*/ 1693503 h 4683863"/>
              <a:gd name="connsiteX1437" fmla="*/ 1671544 w 11346020"/>
              <a:gd name="connsiteY1437" fmla="*/ 1655315 h 4683863"/>
              <a:gd name="connsiteX1438" fmla="*/ 1762629 w 11346020"/>
              <a:gd name="connsiteY1438" fmla="*/ 1647471 h 4683863"/>
              <a:gd name="connsiteX1439" fmla="*/ 1720513 w 11346020"/>
              <a:gd name="connsiteY1439" fmla="*/ 1510721 h 4683863"/>
              <a:gd name="connsiteX1440" fmla="*/ 1695029 w 11346020"/>
              <a:gd name="connsiteY1440" fmla="*/ 1370697 h 4683863"/>
              <a:gd name="connsiteX1441" fmla="*/ 1695029 w 11346020"/>
              <a:gd name="connsiteY1441" fmla="*/ 1370693 h 4683863"/>
              <a:gd name="connsiteX1442" fmla="*/ 1707769 w 11346020"/>
              <a:gd name="connsiteY1442" fmla="*/ 1230673 h 4683863"/>
              <a:gd name="connsiteX1443" fmla="*/ 1758735 w 11346020"/>
              <a:gd name="connsiteY1443" fmla="*/ 1205213 h 4683863"/>
              <a:gd name="connsiteX1444" fmla="*/ 2370303 w 11346020"/>
              <a:gd name="connsiteY1444" fmla="*/ 1154298 h 4683863"/>
              <a:gd name="connsiteX1445" fmla="*/ 3032835 w 11346020"/>
              <a:gd name="connsiteY1445" fmla="*/ 1065190 h 4683863"/>
              <a:gd name="connsiteX1446" fmla="*/ 3185732 w 11346020"/>
              <a:gd name="connsiteY1446" fmla="*/ 1039734 h 4683863"/>
              <a:gd name="connsiteX1447" fmla="*/ 3274916 w 11346020"/>
              <a:gd name="connsiteY1447" fmla="*/ 1077922 h 4683863"/>
              <a:gd name="connsiteX1448" fmla="*/ 3290842 w 11346020"/>
              <a:gd name="connsiteY1448" fmla="*/ 1069966 h 4683863"/>
              <a:gd name="connsiteX1449" fmla="*/ 3287660 w 11346020"/>
              <a:gd name="connsiteY1449" fmla="*/ 1052465 h 4683863"/>
              <a:gd name="connsiteX1450" fmla="*/ 3287660 w 11346020"/>
              <a:gd name="connsiteY1450" fmla="*/ 1052461 h 4683863"/>
              <a:gd name="connsiteX1451" fmla="*/ 3338622 w 11346020"/>
              <a:gd name="connsiteY1451" fmla="*/ 1027002 h 4683863"/>
              <a:gd name="connsiteX1452" fmla="*/ 3415067 w 11346020"/>
              <a:gd name="connsiteY1452" fmla="*/ 1052461 h 4683863"/>
              <a:gd name="connsiteX1453" fmla="*/ 3466034 w 11346020"/>
              <a:gd name="connsiteY1453" fmla="*/ 1039734 h 4683863"/>
              <a:gd name="connsiteX1454" fmla="*/ 3631665 w 11346020"/>
              <a:gd name="connsiteY1454" fmla="*/ 1001546 h 4683863"/>
              <a:gd name="connsiteX1455" fmla="*/ 3746325 w 11346020"/>
              <a:gd name="connsiteY1455" fmla="*/ 963361 h 4683863"/>
              <a:gd name="connsiteX1456" fmla="*/ 3211210 w 11346020"/>
              <a:gd name="connsiteY1456" fmla="*/ 976089 h 4683863"/>
              <a:gd name="connsiteX1457" fmla="*/ 2905429 w 11346020"/>
              <a:gd name="connsiteY1457" fmla="*/ 988818 h 4683863"/>
              <a:gd name="connsiteX1458" fmla="*/ 2408526 w 11346020"/>
              <a:gd name="connsiteY1458" fmla="*/ 1027006 h 4683863"/>
              <a:gd name="connsiteX1459" fmla="*/ 2293858 w 11346020"/>
              <a:gd name="connsiteY1459" fmla="*/ 950634 h 4683863"/>
              <a:gd name="connsiteX1460" fmla="*/ 2281117 w 11346020"/>
              <a:gd name="connsiteY1460" fmla="*/ 912445 h 4683863"/>
              <a:gd name="connsiteX1461" fmla="*/ 2271959 w 11346020"/>
              <a:gd name="connsiteY1461" fmla="*/ 841837 h 4683863"/>
              <a:gd name="connsiteX1462" fmla="*/ 2271959 w 11346020"/>
              <a:gd name="connsiteY1462" fmla="*/ 841833 h 4683863"/>
              <a:gd name="connsiteX1463" fmla="*/ 2383046 w 11346020"/>
              <a:gd name="connsiteY1463" fmla="*/ 746958 h 4683863"/>
              <a:gd name="connsiteX1464" fmla="*/ 2663349 w 11346020"/>
              <a:gd name="connsiteY1464" fmla="*/ 721502 h 4683863"/>
              <a:gd name="connsiteX1465" fmla="*/ 2879946 w 11346020"/>
              <a:gd name="connsiteY1465" fmla="*/ 683313 h 4683863"/>
              <a:gd name="connsiteX1466" fmla="*/ 3249432 w 11346020"/>
              <a:gd name="connsiteY1466" fmla="*/ 670586 h 4683863"/>
              <a:gd name="connsiteX1467" fmla="*/ 3466034 w 11346020"/>
              <a:gd name="connsiteY1467" fmla="*/ 657853 h 4683863"/>
              <a:gd name="connsiteX1468" fmla="*/ 3618924 w 11346020"/>
              <a:gd name="connsiteY1468" fmla="*/ 670586 h 4683863"/>
              <a:gd name="connsiteX1469" fmla="*/ 3720852 w 11346020"/>
              <a:gd name="connsiteY1469" fmla="*/ 657853 h 4683863"/>
              <a:gd name="connsiteX1470" fmla="*/ 3835520 w 11346020"/>
              <a:gd name="connsiteY1470" fmla="*/ 670586 h 4683863"/>
              <a:gd name="connsiteX1471" fmla="*/ 3988412 w 11346020"/>
              <a:gd name="connsiteY1471" fmla="*/ 670586 h 4683863"/>
              <a:gd name="connsiteX1472" fmla="*/ 4090338 w 11346020"/>
              <a:gd name="connsiteY1472" fmla="*/ 657853 h 4683863"/>
              <a:gd name="connsiteX1473" fmla="*/ 4523535 w 11346020"/>
              <a:gd name="connsiteY1473" fmla="*/ 657853 h 4683863"/>
              <a:gd name="connsiteX1474" fmla="*/ 5045917 w 11346020"/>
              <a:gd name="connsiteY1474" fmla="*/ 708770 h 4683863"/>
              <a:gd name="connsiteX1475" fmla="*/ 5154216 w 11346020"/>
              <a:gd name="connsiteY1475" fmla="*/ 716727 h 4683863"/>
              <a:gd name="connsiteX1476" fmla="*/ 5210982 w 11346020"/>
              <a:gd name="connsiteY1476" fmla="*/ 725901 h 4683863"/>
              <a:gd name="connsiteX1477" fmla="*/ 5194772 w 11346020"/>
              <a:gd name="connsiteY1477" fmla="*/ 708087 h 4683863"/>
              <a:gd name="connsiteX1478" fmla="*/ 5180437 w 11346020"/>
              <a:gd name="connsiteY1478" fmla="*/ 667514 h 4683863"/>
              <a:gd name="connsiteX1479" fmla="*/ 5167697 w 11346020"/>
              <a:gd name="connsiteY1479" fmla="*/ 629325 h 4683863"/>
              <a:gd name="connsiteX1480" fmla="*/ 5158538 w 11346020"/>
              <a:gd name="connsiteY1480" fmla="*/ 558718 h 4683863"/>
              <a:gd name="connsiteX1481" fmla="*/ 5158538 w 11346020"/>
              <a:gd name="connsiteY1481" fmla="*/ 558714 h 4683863"/>
              <a:gd name="connsiteX1482" fmla="*/ 5269626 w 11346020"/>
              <a:gd name="connsiteY1482" fmla="*/ 463837 h 4683863"/>
              <a:gd name="connsiteX1483" fmla="*/ 5549928 w 11346020"/>
              <a:gd name="connsiteY1483" fmla="*/ 438381 h 4683863"/>
              <a:gd name="connsiteX1484" fmla="*/ 5766524 w 11346020"/>
              <a:gd name="connsiteY1484" fmla="*/ 400193 h 4683863"/>
              <a:gd name="connsiteX1485" fmla="*/ 6136012 w 11346020"/>
              <a:gd name="connsiteY1485" fmla="*/ 387466 h 4683863"/>
              <a:gd name="connsiteX1486" fmla="*/ 6352612 w 11346020"/>
              <a:gd name="connsiteY1486" fmla="*/ 374733 h 4683863"/>
              <a:gd name="connsiteX1487" fmla="*/ 6505503 w 11346020"/>
              <a:gd name="connsiteY1487" fmla="*/ 387466 h 4683863"/>
              <a:gd name="connsiteX1488" fmla="*/ 6607431 w 11346020"/>
              <a:gd name="connsiteY1488" fmla="*/ 374733 h 4683863"/>
              <a:gd name="connsiteX1489" fmla="*/ 6630724 w 11346020"/>
              <a:gd name="connsiteY1489" fmla="*/ 371352 h 4683863"/>
              <a:gd name="connsiteX1490" fmla="*/ 6722100 w 11346020"/>
              <a:gd name="connsiteY1490" fmla="*/ 387466 h 4683863"/>
              <a:gd name="connsiteX1491" fmla="*/ 6874990 w 11346020"/>
              <a:gd name="connsiteY1491" fmla="*/ 387466 h 4683863"/>
              <a:gd name="connsiteX1492" fmla="*/ 6976919 w 11346020"/>
              <a:gd name="connsiteY1492" fmla="*/ 374733 h 4683863"/>
              <a:gd name="connsiteX1493" fmla="*/ 7410115 w 11346020"/>
              <a:gd name="connsiteY1493" fmla="*/ 374733 h 4683863"/>
              <a:gd name="connsiteX1494" fmla="*/ 7932498 w 11346020"/>
              <a:gd name="connsiteY1494" fmla="*/ 425650 h 4683863"/>
              <a:gd name="connsiteX1495" fmla="*/ 8040796 w 11346020"/>
              <a:gd name="connsiteY1495" fmla="*/ 433607 h 4683863"/>
              <a:gd name="connsiteX1496" fmla="*/ 8087504 w 11346020"/>
              <a:gd name="connsiteY1496" fmla="*/ 441155 h 4683863"/>
              <a:gd name="connsiteX1497" fmla="*/ 8134398 w 11346020"/>
              <a:gd name="connsiteY1497" fmla="*/ 435564 h 4683863"/>
              <a:gd name="connsiteX1498" fmla="*/ 8298836 w 11346020"/>
              <a:gd name="connsiteY1498" fmla="*/ 410901 h 4683863"/>
              <a:gd name="connsiteX1499" fmla="*/ 8451731 w 11346020"/>
              <a:gd name="connsiteY1499" fmla="*/ 385444 h 4683863"/>
              <a:gd name="connsiteX1500" fmla="*/ 8540915 w 11346020"/>
              <a:gd name="connsiteY1500" fmla="*/ 423632 h 4683863"/>
              <a:gd name="connsiteX1501" fmla="*/ 8556842 w 11346020"/>
              <a:gd name="connsiteY1501" fmla="*/ 415677 h 4683863"/>
              <a:gd name="connsiteX1502" fmla="*/ 8553659 w 11346020"/>
              <a:gd name="connsiteY1502" fmla="*/ 398176 h 4683863"/>
              <a:gd name="connsiteX1503" fmla="*/ 8553659 w 11346020"/>
              <a:gd name="connsiteY1503" fmla="*/ 398172 h 4683863"/>
              <a:gd name="connsiteX1504" fmla="*/ 8604621 w 11346020"/>
              <a:gd name="connsiteY1504" fmla="*/ 372713 h 4683863"/>
              <a:gd name="connsiteX1505" fmla="*/ 8681066 w 11346020"/>
              <a:gd name="connsiteY1505" fmla="*/ 398172 h 4683863"/>
              <a:gd name="connsiteX1506" fmla="*/ 8732033 w 11346020"/>
              <a:gd name="connsiteY1506" fmla="*/ 385444 h 4683863"/>
              <a:gd name="connsiteX1507" fmla="*/ 8897664 w 11346020"/>
              <a:gd name="connsiteY1507" fmla="*/ 347256 h 4683863"/>
              <a:gd name="connsiteX1508" fmla="*/ 9012324 w 11346020"/>
              <a:gd name="connsiteY1508" fmla="*/ 309072 h 4683863"/>
              <a:gd name="connsiteX1509" fmla="*/ 8477209 w 11346020"/>
              <a:gd name="connsiteY1509" fmla="*/ 321801 h 4683863"/>
              <a:gd name="connsiteX1510" fmla="*/ 8171429 w 11346020"/>
              <a:gd name="connsiteY1510" fmla="*/ 334528 h 4683863"/>
              <a:gd name="connsiteX1511" fmla="*/ 7674526 w 11346020"/>
              <a:gd name="connsiteY1511" fmla="*/ 372716 h 4683863"/>
              <a:gd name="connsiteX1512" fmla="*/ 7559858 w 11346020"/>
              <a:gd name="connsiteY1512" fmla="*/ 296344 h 4683863"/>
              <a:gd name="connsiteX1513" fmla="*/ 7547118 w 11346020"/>
              <a:gd name="connsiteY1513" fmla="*/ 258156 h 4683863"/>
              <a:gd name="connsiteX1514" fmla="*/ 7537959 w 11346020"/>
              <a:gd name="connsiteY1514" fmla="*/ 187548 h 4683863"/>
              <a:gd name="connsiteX1515" fmla="*/ 7537959 w 11346020"/>
              <a:gd name="connsiteY1515" fmla="*/ 187544 h 4683863"/>
              <a:gd name="connsiteX1516" fmla="*/ 7649047 w 11346020"/>
              <a:gd name="connsiteY1516" fmla="*/ 92669 h 4683863"/>
              <a:gd name="connsiteX1517" fmla="*/ 7929349 w 11346020"/>
              <a:gd name="connsiteY1517" fmla="*/ 67212 h 4683863"/>
              <a:gd name="connsiteX1518" fmla="*/ 8145945 w 11346020"/>
              <a:gd name="connsiteY1518" fmla="*/ 29024 h 4683863"/>
              <a:gd name="connsiteX1519" fmla="*/ 8515433 w 11346020"/>
              <a:gd name="connsiteY1519" fmla="*/ 16296 h 4683863"/>
              <a:gd name="connsiteX1520" fmla="*/ 8732033 w 11346020"/>
              <a:gd name="connsiteY1520" fmla="*/ 3565 h 4683863"/>
              <a:gd name="connsiteX1521" fmla="*/ 8884924 w 11346020"/>
              <a:gd name="connsiteY1521" fmla="*/ 16296 h 4683863"/>
              <a:gd name="connsiteX1522" fmla="*/ 8986852 w 11346020"/>
              <a:gd name="connsiteY1522" fmla="*/ 3565 h 4683863"/>
              <a:gd name="connsiteX1523" fmla="*/ 9010145 w 11346020"/>
              <a:gd name="connsiteY1523" fmla="*/ 184 h 46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1346020" h="4683863">
                <a:moveTo>
                  <a:pt x="2086570" y="4621041"/>
                </a:moveTo>
                <a:cubicBezTo>
                  <a:pt x="2106478" y="4616445"/>
                  <a:pt x="2127914" y="4622572"/>
                  <a:pt x="2140163" y="4640944"/>
                </a:cubicBezTo>
                <a:cubicBezTo>
                  <a:pt x="2140163" y="4640944"/>
                  <a:pt x="2140163" y="4653194"/>
                  <a:pt x="2140163" y="4665443"/>
                </a:cubicBezTo>
                <a:cubicBezTo>
                  <a:pt x="2127914" y="4665443"/>
                  <a:pt x="2103414" y="4665443"/>
                  <a:pt x="2103414" y="4665443"/>
                </a:cubicBezTo>
                <a:cubicBezTo>
                  <a:pt x="2091164" y="4616445"/>
                  <a:pt x="2066665" y="4665443"/>
                  <a:pt x="2042166" y="4665443"/>
                </a:cubicBezTo>
                <a:cubicBezTo>
                  <a:pt x="2048290" y="4640944"/>
                  <a:pt x="2066665" y="4625631"/>
                  <a:pt x="2086570" y="4621041"/>
                </a:cubicBezTo>
                <a:close/>
                <a:moveTo>
                  <a:pt x="4419997" y="4566374"/>
                </a:moveTo>
                <a:cubicBezTo>
                  <a:pt x="4431610" y="4568057"/>
                  <a:pt x="4441564" y="4574796"/>
                  <a:pt x="4448201" y="4588269"/>
                </a:cubicBezTo>
                <a:lnTo>
                  <a:pt x="4448196" y="4588273"/>
                </a:lnTo>
                <a:lnTo>
                  <a:pt x="4448201" y="4588273"/>
                </a:lnTo>
                <a:cubicBezTo>
                  <a:pt x="4461468" y="4601746"/>
                  <a:pt x="4448201" y="4615222"/>
                  <a:pt x="4434928" y="4615222"/>
                </a:cubicBezTo>
                <a:cubicBezTo>
                  <a:pt x="4408388" y="4628695"/>
                  <a:pt x="4395116" y="4601746"/>
                  <a:pt x="4381844" y="4574800"/>
                </a:cubicBezTo>
                <a:lnTo>
                  <a:pt x="4381848" y="4574800"/>
                </a:lnTo>
                <a:lnTo>
                  <a:pt x="4381844" y="4574796"/>
                </a:lnTo>
                <a:cubicBezTo>
                  <a:pt x="4395116" y="4568057"/>
                  <a:pt x="4408388" y="4564688"/>
                  <a:pt x="4419997" y="4566374"/>
                </a:cubicBezTo>
                <a:close/>
                <a:moveTo>
                  <a:pt x="4865799" y="4562964"/>
                </a:moveTo>
                <a:cubicBezTo>
                  <a:pt x="4882296" y="4561098"/>
                  <a:pt x="4898595" y="4561513"/>
                  <a:pt x="4913701" y="4564002"/>
                </a:cubicBezTo>
                <a:cubicBezTo>
                  <a:pt x="4943914" y="4568975"/>
                  <a:pt x="4969355" y="4582247"/>
                  <a:pt x="4982076" y="4602150"/>
                </a:cubicBezTo>
                <a:lnTo>
                  <a:pt x="4982072" y="4602150"/>
                </a:lnTo>
                <a:lnTo>
                  <a:pt x="4982076" y="4602155"/>
                </a:lnTo>
                <a:cubicBezTo>
                  <a:pt x="4918470" y="4628695"/>
                  <a:pt x="4880309" y="4575614"/>
                  <a:pt x="4816703" y="4575614"/>
                </a:cubicBezTo>
                <a:lnTo>
                  <a:pt x="4816715" y="4575614"/>
                </a:lnTo>
                <a:lnTo>
                  <a:pt x="4816703" y="4575611"/>
                </a:lnTo>
                <a:cubicBezTo>
                  <a:pt x="4832605" y="4568977"/>
                  <a:pt x="4849301" y="4564830"/>
                  <a:pt x="4865799" y="4562964"/>
                </a:cubicBezTo>
                <a:close/>
                <a:moveTo>
                  <a:pt x="4602337" y="4524571"/>
                </a:moveTo>
                <a:cubicBezTo>
                  <a:pt x="4678135" y="4538048"/>
                  <a:pt x="4728665" y="4551521"/>
                  <a:pt x="4791826" y="4551521"/>
                </a:cubicBezTo>
                <a:cubicBezTo>
                  <a:pt x="4791826" y="4551521"/>
                  <a:pt x="4804458" y="4564992"/>
                  <a:pt x="4804458" y="4578469"/>
                </a:cubicBezTo>
                <a:lnTo>
                  <a:pt x="4804458" y="4578473"/>
                </a:lnTo>
                <a:cubicBezTo>
                  <a:pt x="4804458" y="4591946"/>
                  <a:pt x="4791826" y="4591946"/>
                  <a:pt x="4779194" y="4591946"/>
                </a:cubicBezTo>
                <a:cubicBezTo>
                  <a:pt x="4728665" y="4564996"/>
                  <a:pt x="4665499" y="4578473"/>
                  <a:pt x="4602337" y="4524575"/>
                </a:cubicBezTo>
                <a:lnTo>
                  <a:pt x="4602349" y="4524579"/>
                </a:lnTo>
                <a:close/>
                <a:moveTo>
                  <a:pt x="3760791" y="4169332"/>
                </a:moveTo>
                <a:cubicBezTo>
                  <a:pt x="3774264" y="4169332"/>
                  <a:pt x="3787741" y="4181582"/>
                  <a:pt x="3774264" y="4193831"/>
                </a:cubicBezTo>
                <a:lnTo>
                  <a:pt x="3774264" y="4193835"/>
                </a:lnTo>
                <a:cubicBezTo>
                  <a:pt x="3774264" y="4206084"/>
                  <a:pt x="3760791" y="4218334"/>
                  <a:pt x="3733838" y="4218334"/>
                </a:cubicBezTo>
                <a:cubicBezTo>
                  <a:pt x="3720366" y="4218334"/>
                  <a:pt x="3720366" y="4218334"/>
                  <a:pt x="3720366" y="4206084"/>
                </a:cubicBezTo>
                <a:lnTo>
                  <a:pt x="3720366" y="4206081"/>
                </a:lnTo>
                <a:cubicBezTo>
                  <a:pt x="3720366" y="4181582"/>
                  <a:pt x="3747314" y="4181582"/>
                  <a:pt x="3760791" y="4169332"/>
                </a:cubicBezTo>
                <a:close/>
                <a:moveTo>
                  <a:pt x="3567243" y="3887590"/>
                </a:moveTo>
                <a:cubicBezTo>
                  <a:pt x="3579493" y="3887590"/>
                  <a:pt x="3579493" y="3887590"/>
                  <a:pt x="3579493" y="3887590"/>
                </a:cubicBezTo>
                <a:lnTo>
                  <a:pt x="3579493" y="3887594"/>
                </a:lnTo>
                <a:lnTo>
                  <a:pt x="3579493" y="3899840"/>
                </a:lnTo>
                <a:lnTo>
                  <a:pt x="3579493" y="3899844"/>
                </a:lnTo>
                <a:cubicBezTo>
                  <a:pt x="3579493" y="3899844"/>
                  <a:pt x="3567243" y="3899844"/>
                  <a:pt x="3567243" y="3887594"/>
                </a:cubicBezTo>
                <a:lnTo>
                  <a:pt x="3567247" y="3887594"/>
                </a:lnTo>
                <a:close/>
                <a:moveTo>
                  <a:pt x="5899287" y="3789370"/>
                </a:moveTo>
                <a:cubicBezTo>
                  <a:pt x="5919194" y="3784775"/>
                  <a:pt x="5940630" y="3790901"/>
                  <a:pt x="5952880" y="3809274"/>
                </a:cubicBezTo>
                <a:cubicBezTo>
                  <a:pt x="5952880" y="3809274"/>
                  <a:pt x="5952880" y="3821524"/>
                  <a:pt x="5952880" y="3833773"/>
                </a:cubicBezTo>
                <a:cubicBezTo>
                  <a:pt x="5940630" y="3833773"/>
                  <a:pt x="5916131" y="3833773"/>
                  <a:pt x="5916131" y="3833773"/>
                </a:cubicBezTo>
                <a:cubicBezTo>
                  <a:pt x="5903882" y="3784775"/>
                  <a:pt x="5879383" y="3833773"/>
                  <a:pt x="5854884" y="3833773"/>
                </a:cubicBezTo>
                <a:cubicBezTo>
                  <a:pt x="5861006" y="3809274"/>
                  <a:pt x="5879383" y="3793961"/>
                  <a:pt x="5899287" y="3789370"/>
                </a:cubicBezTo>
                <a:close/>
                <a:moveTo>
                  <a:pt x="8232715" y="3734703"/>
                </a:moveTo>
                <a:cubicBezTo>
                  <a:pt x="8244328" y="3736386"/>
                  <a:pt x="8254282" y="3743126"/>
                  <a:pt x="8260918" y="3756598"/>
                </a:cubicBezTo>
                <a:lnTo>
                  <a:pt x="8260914" y="3756602"/>
                </a:lnTo>
                <a:lnTo>
                  <a:pt x="8260918" y="3756602"/>
                </a:lnTo>
                <a:cubicBezTo>
                  <a:pt x="8274186" y="3770075"/>
                  <a:pt x="8260918" y="3783552"/>
                  <a:pt x="8247647" y="3783552"/>
                </a:cubicBezTo>
                <a:cubicBezTo>
                  <a:pt x="8221106" y="3797025"/>
                  <a:pt x="8207834" y="3770075"/>
                  <a:pt x="8194562" y="3743130"/>
                </a:cubicBezTo>
                <a:lnTo>
                  <a:pt x="8194566" y="3743130"/>
                </a:lnTo>
                <a:lnTo>
                  <a:pt x="8194562" y="3743126"/>
                </a:lnTo>
                <a:cubicBezTo>
                  <a:pt x="8207834" y="3736386"/>
                  <a:pt x="8221106" y="3733018"/>
                  <a:pt x="8232715" y="3734703"/>
                </a:cubicBezTo>
                <a:close/>
                <a:moveTo>
                  <a:pt x="8678517" y="3731294"/>
                </a:moveTo>
                <a:cubicBezTo>
                  <a:pt x="8695014" y="3729428"/>
                  <a:pt x="8711313" y="3729843"/>
                  <a:pt x="8726420" y="3732331"/>
                </a:cubicBezTo>
                <a:cubicBezTo>
                  <a:pt x="8756632" y="3737305"/>
                  <a:pt x="8782073" y="3750576"/>
                  <a:pt x="8794794" y="3770480"/>
                </a:cubicBezTo>
                <a:lnTo>
                  <a:pt x="8794790" y="3770480"/>
                </a:lnTo>
                <a:lnTo>
                  <a:pt x="8794794" y="3770484"/>
                </a:lnTo>
                <a:cubicBezTo>
                  <a:pt x="8731188" y="3797025"/>
                  <a:pt x="8693027" y="3743943"/>
                  <a:pt x="8629422" y="3743943"/>
                </a:cubicBezTo>
                <a:lnTo>
                  <a:pt x="8629434" y="3743943"/>
                </a:lnTo>
                <a:lnTo>
                  <a:pt x="8629422" y="3743940"/>
                </a:lnTo>
                <a:cubicBezTo>
                  <a:pt x="8645324" y="3737306"/>
                  <a:pt x="8662020" y="3733159"/>
                  <a:pt x="8678517" y="3731294"/>
                </a:cubicBezTo>
                <a:close/>
                <a:moveTo>
                  <a:pt x="8415055" y="3692901"/>
                </a:moveTo>
                <a:cubicBezTo>
                  <a:pt x="8490852" y="3706377"/>
                  <a:pt x="8541382" y="3719850"/>
                  <a:pt x="8604545" y="3719850"/>
                </a:cubicBezTo>
                <a:cubicBezTo>
                  <a:pt x="8604545" y="3719850"/>
                  <a:pt x="8617177" y="3733322"/>
                  <a:pt x="8617177" y="3746799"/>
                </a:cubicBezTo>
                <a:lnTo>
                  <a:pt x="8617177" y="3746803"/>
                </a:lnTo>
                <a:cubicBezTo>
                  <a:pt x="8617177" y="3760276"/>
                  <a:pt x="8604545" y="3760276"/>
                  <a:pt x="8591913" y="3760276"/>
                </a:cubicBezTo>
                <a:cubicBezTo>
                  <a:pt x="8541382" y="3733326"/>
                  <a:pt x="8478217" y="3746803"/>
                  <a:pt x="8415055" y="3692905"/>
                </a:cubicBezTo>
                <a:lnTo>
                  <a:pt x="8415067" y="3692909"/>
                </a:lnTo>
                <a:close/>
                <a:moveTo>
                  <a:pt x="1210098" y="3649038"/>
                </a:moveTo>
                <a:cubicBezTo>
                  <a:pt x="1230006" y="3644443"/>
                  <a:pt x="1251442" y="3650569"/>
                  <a:pt x="1263691" y="3668942"/>
                </a:cubicBezTo>
                <a:cubicBezTo>
                  <a:pt x="1263691" y="3668942"/>
                  <a:pt x="1263691" y="3681192"/>
                  <a:pt x="1263691" y="3693441"/>
                </a:cubicBezTo>
                <a:cubicBezTo>
                  <a:pt x="1251442" y="3693441"/>
                  <a:pt x="1226942" y="3693441"/>
                  <a:pt x="1226942" y="3693441"/>
                </a:cubicBezTo>
                <a:cubicBezTo>
                  <a:pt x="1214693" y="3644443"/>
                  <a:pt x="1190193" y="3693441"/>
                  <a:pt x="1165694" y="3693441"/>
                </a:cubicBezTo>
                <a:cubicBezTo>
                  <a:pt x="1171818" y="3668942"/>
                  <a:pt x="1190193" y="3653629"/>
                  <a:pt x="1210098" y="3649038"/>
                </a:cubicBezTo>
                <a:close/>
                <a:moveTo>
                  <a:pt x="1428958" y="3585821"/>
                </a:moveTo>
                <a:lnTo>
                  <a:pt x="1394429" y="3607670"/>
                </a:lnTo>
                <a:lnTo>
                  <a:pt x="1403741" y="3665060"/>
                </a:lnTo>
                <a:lnTo>
                  <a:pt x="1428400" y="3655206"/>
                </a:lnTo>
                <a:lnTo>
                  <a:pt x="1439546" y="3620201"/>
                </a:lnTo>
                <a:close/>
                <a:moveTo>
                  <a:pt x="7176786" y="3582464"/>
                </a:moveTo>
                <a:cubicBezTo>
                  <a:pt x="7170813" y="3582265"/>
                  <a:pt x="7165239" y="3583458"/>
                  <a:pt x="7160461" y="3585845"/>
                </a:cubicBezTo>
                <a:lnTo>
                  <a:pt x="7158484" y="3589203"/>
                </a:lnTo>
                <a:lnTo>
                  <a:pt x="7204809" y="3589649"/>
                </a:lnTo>
                <a:lnTo>
                  <a:pt x="7195500" y="3587437"/>
                </a:lnTo>
                <a:cubicBezTo>
                  <a:pt x="7189130" y="3584254"/>
                  <a:pt x="7182759" y="3582663"/>
                  <a:pt x="7176786" y="3582464"/>
                </a:cubicBezTo>
                <a:close/>
                <a:moveTo>
                  <a:pt x="9564381" y="3553451"/>
                </a:moveTo>
                <a:cubicBezTo>
                  <a:pt x="9575994" y="3555134"/>
                  <a:pt x="9585949" y="3561873"/>
                  <a:pt x="9592585" y="3575346"/>
                </a:cubicBezTo>
                <a:lnTo>
                  <a:pt x="9592581" y="3575350"/>
                </a:lnTo>
                <a:lnTo>
                  <a:pt x="9592585" y="3575350"/>
                </a:lnTo>
                <a:cubicBezTo>
                  <a:pt x="9605853" y="3588823"/>
                  <a:pt x="9592585" y="3602299"/>
                  <a:pt x="9579312" y="3602299"/>
                </a:cubicBezTo>
                <a:cubicBezTo>
                  <a:pt x="9552772" y="3615772"/>
                  <a:pt x="9539500" y="3588823"/>
                  <a:pt x="9526228" y="3561877"/>
                </a:cubicBezTo>
                <a:lnTo>
                  <a:pt x="9526233" y="3561877"/>
                </a:lnTo>
                <a:lnTo>
                  <a:pt x="9526228" y="3561873"/>
                </a:lnTo>
                <a:cubicBezTo>
                  <a:pt x="9539500" y="3555134"/>
                  <a:pt x="9552772" y="3551765"/>
                  <a:pt x="9564381" y="3553451"/>
                </a:cubicBezTo>
                <a:close/>
                <a:moveTo>
                  <a:pt x="10010183" y="3550041"/>
                </a:moveTo>
                <a:cubicBezTo>
                  <a:pt x="10026680" y="3548175"/>
                  <a:pt x="10042978" y="3548590"/>
                  <a:pt x="10058086" y="3551079"/>
                </a:cubicBezTo>
                <a:cubicBezTo>
                  <a:pt x="10088299" y="3556052"/>
                  <a:pt x="10113740" y="3569324"/>
                  <a:pt x="10126459" y="3589228"/>
                </a:cubicBezTo>
                <a:lnTo>
                  <a:pt x="10126456" y="3589228"/>
                </a:lnTo>
                <a:lnTo>
                  <a:pt x="10126459" y="3589232"/>
                </a:lnTo>
                <a:cubicBezTo>
                  <a:pt x="10062855" y="3615772"/>
                  <a:pt x="10024693" y="3562691"/>
                  <a:pt x="9961088" y="3562691"/>
                </a:cubicBezTo>
                <a:lnTo>
                  <a:pt x="9961100" y="3562691"/>
                </a:lnTo>
                <a:lnTo>
                  <a:pt x="9961088" y="3562688"/>
                </a:lnTo>
                <a:cubicBezTo>
                  <a:pt x="9976989" y="3556053"/>
                  <a:pt x="9993686" y="3551907"/>
                  <a:pt x="10010183" y="3550041"/>
                </a:cubicBezTo>
                <a:close/>
                <a:moveTo>
                  <a:pt x="6873788" y="3541294"/>
                </a:moveTo>
                <a:lnTo>
                  <a:pt x="6876685" y="3560088"/>
                </a:lnTo>
                <a:lnTo>
                  <a:pt x="6899040" y="3561833"/>
                </a:lnTo>
                <a:cubicBezTo>
                  <a:pt x="6918152" y="3565016"/>
                  <a:pt x="6940449" y="3571380"/>
                  <a:pt x="6959561" y="3577746"/>
                </a:cubicBezTo>
                <a:lnTo>
                  <a:pt x="7095912" y="3586915"/>
                </a:lnTo>
                <a:lnTo>
                  <a:pt x="7080832" y="3549249"/>
                </a:lnTo>
                <a:lnTo>
                  <a:pt x="7084015" y="3576295"/>
                </a:lnTo>
                <a:lnTo>
                  <a:pt x="7084015" y="3576299"/>
                </a:lnTo>
                <a:cubicBezTo>
                  <a:pt x="7084015" y="3584254"/>
                  <a:pt x="7080832" y="3587433"/>
                  <a:pt x="7068089" y="3574706"/>
                </a:cubicBezTo>
                <a:cubicBezTo>
                  <a:pt x="7017126" y="3549249"/>
                  <a:pt x="6966160" y="3561978"/>
                  <a:pt x="6915198" y="3561978"/>
                </a:cubicBezTo>
                <a:cubicBezTo>
                  <a:pt x="6902455" y="3561978"/>
                  <a:pt x="6902455" y="3561978"/>
                  <a:pt x="6889715" y="3549249"/>
                </a:cubicBezTo>
                <a:close/>
                <a:moveTo>
                  <a:pt x="7463059" y="3536518"/>
                </a:moveTo>
                <a:lnTo>
                  <a:pt x="7415284" y="3566750"/>
                </a:lnTo>
                <a:lnTo>
                  <a:pt x="7421411" y="3604516"/>
                </a:lnTo>
                <a:lnTo>
                  <a:pt x="7440533" y="3605392"/>
                </a:lnTo>
                <a:cubicBezTo>
                  <a:pt x="7456459" y="3604397"/>
                  <a:pt x="7472387" y="3602409"/>
                  <a:pt x="7488313" y="3601613"/>
                </a:cubicBezTo>
                <a:lnTo>
                  <a:pt x="7505239" y="3602811"/>
                </a:lnTo>
                <a:lnTo>
                  <a:pt x="7475803" y="3589027"/>
                </a:lnTo>
                <a:cubicBezTo>
                  <a:pt x="7459876" y="3581072"/>
                  <a:pt x="7450320" y="3568343"/>
                  <a:pt x="7463059" y="3536518"/>
                </a:cubicBezTo>
                <a:close/>
                <a:moveTo>
                  <a:pt x="7320720" y="3531546"/>
                </a:moveTo>
                <a:cubicBezTo>
                  <a:pt x="7309372" y="3530949"/>
                  <a:pt x="7306984" y="3542883"/>
                  <a:pt x="7297428" y="3561978"/>
                </a:cubicBezTo>
                <a:cubicBezTo>
                  <a:pt x="7291058" y="3571525"/>
                  <a:pt x="7283891" y="3578684"/>
                  <a:pt x="7276127" y="3583857"/>
                </a:cubicBezTo>
                <a:lnTo>
                  <a:pt x="7260299" y="3590181"/>
                </a:lnTo>
                <a:lnTo>
                  <a:pt x="7290826" y="3590474"/>
                </a:lnTo>
                <a:cubicBezTo>
                  <a:pt x="7309937" y="3590474"/>
                  <a:pt x="7329049" y="3593656"/>
                  <a:pt x="7346568" y="3596838"/>
                </a:cubicBezTo>
                <a:lnTo>
                  <a:pt x="7348391" y="3597089"/>
                </a:lnTo>
                <a:lnTo>
                  <a:pt x="7348391" y="3587437"/>
                </a:lnTo>
                <a:cubicBezTo>
                  <a:pt x="7322908" y="3574706"/>
                  <a:pt x="7361130" y="3536518"/>
                  <a:pt x="7335652" y="3536518"/>
                </a:cubicBezTo>
                <a:cubicBezTo>
                  <a:pt x="7329281" y="3533335"/>
                  <a:pt x="7324503" y="3531745"/>
                  <a:pt x="7320720" y="3531546"/>
                </a:cubicBezTo>
                <a:close/>
                <a:moveTo>
                  <a:pt x="6609421" y="3523790"/>
                </a:moveTo>
                <a:lnTo>
                  <a:pt x="6658786" y="3546062"/>
                </a:lnTo>
                <a:cubicBezTo>
                  <a:pt x="6667543" y="3549245"/>
                  <a:pt x="6672721" y="3553224"/>
                  <a:pt x="6668539" y="3559585"/>
                </a:cubicBezTo>
                <a:lnTo>
                  <a:pt x="6668539" y="3559589"/>
                </a:lnTo>
                <a:cubicBezTo>
                  <a:pt x="6666447" y="3562772"/>
                  <a:pt x="6662019" y="3566551"/>
                  <a:pt x="6654529" y="3571126"/>
                </a:cubicBezTo>
                <a:lnTo>
                  <a:pt x="6638988" y="3578956"/>
                </a:lnTo>
                <a:lnTo>
                  <a:pt x="6647407" y="3582518"/>
                </a:lnTo>
                <a:cubicBezTo>
                  <a:pt x="6666519" y="3587292"/>
                  <a:pt x="6685631" y="3584109"/>
                  <a:pt x="6704742" y="3565015"/>
                </a:cubicBezTo>
                <a:cubicBezTo>
                  <a:pt x="6717481" y="3552286"/>
                  <a:pt x="6768448" y="3577746"/>
                  <a:pt x="6793926" y="3577746"/>
                </a:cubicBezTo>
                <a:cubicBezTo>
                  <a:pt x="6816224" y="3577746"/>
                  <a:pt x="6828765" y="3606984"/>
                  <a:pt x="6848624" y="3580181"/>
                </a:cubicBezTo>
                <a:lnTo>
                  <a:pt x="6855389" y="3568791"/>
                </a:lnTo>
                <a:lnTo>
                  <a:pt x="6838751" y="3554419"/>
                </a:lnTo>
                <a:cubicBezTo>
                  <a:pt x="6800528" y="3526971"/>
                  <a:pt x="6762305" y="3517425"/>
                  <a:pt x="6724081" y="3536518"/>
                </a:cubicBezTo>
                <a:cubicBezTo>
                  <a:pt x="6704971" y="3542884"/>
                  <a:pt x="6685858" y="3533335"/>
                  <a:pt x="6666749" y="3525379"/>
                </a:cubicBezTo>
                <a:close/>
                <a:moveTo>
                  <a:pt x="9746722" y="3511648"/>
                </a:moveTo>
                <a:cubicBezTo>
                  <a:pt x="9822519" y="3525125"/>
                  <a:pt x="9873049" y="3538598"/>
                  <a:pt x="9936211" y="3538598"/>
                </a:cubicBezTo>
                <a:cubicBezTo>
                  <a:pt x="9936211" y="3538598"/>
                  <a:pt x="9948842" y="3552069"/>
                  <a:pt x="9948842" y="3565546"/>
                </a:cubicBezTo>
                <a:lnTo>
                  <a:pt x="9948842" y="3565550"/>
                </a:lnTo>
                <a:cubicBezTo>
                  <a:pt x="9948842" y="3579023"/>
                  <a:pt x="9936211" y="3579023"/>
                  <a:pt x="9923579" y="3579023"/>
                </a:cubicBezTo>
                <a:cubicBezTo>
                  <a:pt x="9873049" y="3552073"/>
                  <a:pt x="9809883" y="3565550"/>
                  <a:pt x="9746722" y="3511652"/>
                </a:cubicBezTo>
                <a:lnTo>
                  <a:pt x="9746733" y="3511656"/>
                </a:lnTo>
                <a:close/>
                <a:moveTo>
                  <a:pt x="6033237" y="3414905"/>
                </a:moveTo>
                <a:lnTo>
                  <a:pt x="6031855" y="3416047"/>
                </a:lnTo>
                <a:cubicBezTo>
                  <a:pt x="6027874" y="3421019"/>
                  <a:pt x="6023096" y="3428179"/>
                  <a:pt x="6016725" y="3437727"/>
                </a:cubicBezTo>
                <a:cubicBezTo>
                  <a:pt x="6003985" y="3463186"/>
                  <a:pt x="5953019" y="3475915"/>
                  <a:pt x="5953019" y="3475915"/>
                </a:cubicBezTo>
                <a:cubicBezTo>
                  <a:pt x="5914797" y="3450458"/>
                  <a:pt x="5889313" y="3488646"/>
                  <a:pt x="5863834" y="3463186"/>
                </a:cubicBezTo>
                <a:lnTo>
                  <a:pt x="5851095" y="3475915"/>
                </a:lnTo>
                <a:lnTo>
                  <a:pt x="5863834" y="3488642"/>
                </a:lnTo>
                <a:cubicBezTo>
                  <a:pt x="5914797" y="3488642"/>
                  <a:pt x="5965762" y="3514098"/>
                  <a:pt x="6029464" y="3501370"/>
                </a:cubicBezTo>
                <a:lnTo>
                  <a:pt x="6035672" y="3499698"/>
                </a:lnTo>
                <a:lnTo>
                  <a:pt x="6034474" y="3426728"/>
                </a:lnTo>
                <a:close/>
                <a:moveTo>
                  <a:pt x="7800471" y="3361354"/>
                </a:moveTo>
                <a:lnTo>
                  <a:pt x="7810552" y="3376002"/>
                </a:lnTo>
                <a:lnTo>
                  <a:pt x="7825929" y="3372529"/>
                </a:lnTo>
                <a:close/>
                <a:moveTo>
                  <a:pt x="8479127" y="3332711"/>
                </a:moveTo>
                <a:cubicBezTo>
                  <a:pt x="8476141" y="3333507"/>
                  <a:pt x="8473354" y="3335894"/>
                  <a:pt x="8470963" y="3339077"/>
                </a:cubicBezTo>
                <a:lnTo>
                  <a:pt x="8463004" y="3361351"/>
                </a:lnTo>
                <a:lnTo>
                  <a:pt x="8488484" y="3386806"/>
                </a:lnTo>
                <a:cubicBezTo>
                  <a:pt x="8501223" y="3386806"/>
                  <a:pt x="8513967" y="3374078"/>
                  <a:pt x="8539446" y="3399535"/>
                </a:cubicBezTo>
                <a:lnTo>
                  <a:pt x="8539438" y="3399535"/>
                </a:lnTo>
                <a:lnTo>
                  <a:pt x="8539446" y="3399539"/>
                </a:lnTo>
                <a:lnTo>
                  <a:pt x="8463286" y="3407693"/>
                </a:lnTo>
                <a:lnTo>
                  <a:pt x="8569847" y="3408716"/>
                </a:lnTo>
                <a:lnTo>
                  <a:pt x="8560153" y="3404313"/>
                </a:lnTo>
                <a:cubicBezTo>
                  <a:pt x="8555375" y="3399540"/>
                  <a:pt x="8552190" y="3393174"/>
                  <a:pt x="8552190" y="3386810"/>
                </a:cubicBezTo>
                <a:cubicBezTo>
                  <a:pt x="8552190" y="3335894"/>
                  <a:pt x="8501223" y="3361351"/>
                  <a:pt x="8488484" y="3335894"/>
                </a:cubicBezTo>
                <a:cubicBezTo>
                  <a:pt x="8485299" y="3332711"/>
                  <a:pt x="8482113" y="3331916"/>
                  <a:pt x="8479127" y="3332711"/>
                </a:cubicBezTo>
                <a:close/>
                <a:moveTo>
                  <a:pt x="7691291" y="3326216"/>
                </a:moveTo>
                <a:cubicBezTo>
                  <a:pt x="7688365" y="3325547"/>
                  <a:pt x="7684922" y="3326045"/>
                  <a:pt x="7680834" y="3328069"/>
                </a:cubicBezTo>
                <a:lnTo>
                  <a:pt x="7674185" y="3333176"/>
                </a:lnTo>
                <a:lnTo>
                  <a:pt x="7703193" y="3343716"/>
                </a:lnTo>
                <a:lnTo>
                  <a:pt x="7698639" y="3331369"/>
                </a:lnTo>
                <a:cubicBezTo>
                  <a:pt x="7696623" y="3328722"/>
                  <a:pt x="7694215" y="3326885"/>
                  <a:pt x="7691291" y="3326216"/>
                </a:cubicBezTo>
                <a:close/>
                <a:moveTo>
                  <a:pt x="1174646" y="3322854"/>
                </a:moveTo>
                <a:lnTo>
                  <a:pt x="1161905" y="3335583"/>
                </a:lnTo>
                <a:lnTo>
                  <a:pt x="1174646" y="3348310"/>
                </a:lnTo>
                <a:cubicBezTo>
                  <a:pt x="1200127" y="3348310"/>
                  <a:pt x="1225608" y="3354675"/>
                  <a:pt x="1252683" y="3359448"/>
                </a:cubicBezTo>
                <a:lnTo>
                  <a:pt x="1277571" y="3362394"/>
                </a:lnTo>
                <a:lnTo>
                  <a:pt x="1274422" y="3332276"/>
                </a:lnTo>
                <a:lnTo>
                  <a:pt x="1271993" y="3333196"/>
                </a:lnTo>
                <a:cubicBezTo>
                  <a:pt x="1267016" y="3334787"/>
                  <a:pt x="1263830" y="3335583"/>
                  <a:pt x="1263830" y="3335583"/>
                </a:cubicBezTo>
                <a:cubicBezTo>
                  <a:pt x="1225607" y="3310126"/>
                  <a:pt x="1200125" y="3348314"/>
                  <a:pt x="1174646" y="3322854"/>
                </a:cubicBezTo>
                <a:close/>
                <a:moveTo>
                  <a:pt x="7254196" y="3296113"/>
                </a:moveTo>
                <a:cubicBezTo>
                  <a:pt x="7243046" y="3300889"/>
                  <a:pt x="7233493" y="3310434"/>
                  <a:pt x="7227124" y="3310434"/>
                </a:cubicBezTo>
                <a:lnTo>
                  <a:pt x="7227108" y="3310498"/>
                </a:lnTo>
                <a:lnTo>
                  <a:pt x="7233921" y="3311168"/>
                </a:lnTo>
                <a:cubicBezTo>
                  <a:pt x="7246862" y="3313356"/>
                  <a:pt x="7260001" y="3316140"/>
                  <a:pt x="7273538" y="3318527"/>
                </a:cubicBezTo>
                <a:lnTo>
                  <a:pt x="7283835" y="3319746"/>
                </a:lnTo>
                <a:lnTo>
                  <a:pt x="7289165" y="3312646"/>
                </a:lnTo>
                <a:lnTo>
                  <a:pt x="7283370" y="3312646"/>
                </a:lnTo>
                <a:cubicBezTo>
                  <a:pt x="7280184" y="3312646"/>
                  <a:pt x="7276998" y="3312646"/>
                  <a:pt x="7270627" y="3312646"/>
                </a:cubicBezTo>
                <a:lnTo>
                  <a:pt x="7257578" y="3297435"/>
                </a:lnTo>
                <a:close/>
                <a:moveTo>
                  <a:pt x="7630482" y="3290274"/>
                </a:moveTo>
                <a:lnTo>
                  <a:pt x="7616184" y="3294520"/>
                </a:lnTo>
                <a:lnTo>
                  <a:pt x="7597137" y="3296734"/>
                </a:lnTo>
                <a:lnTo>
                  <a:pt x="7598434" y="3297845"/>
                </a:lnTo>
                <a:lnTo>
                  <a:pt x="7603210" y="3345578"/>
                </a:lnTo>
                <a:lnTo>
                  <a:pt x="7603210" y="3345581"/>
                </a:lnTo>
                <a:cubicBezTo>
                  <a:pt x="7615952" y="3342398"/>
                  <a:pt x="7627896" y="3339216"/>
                  <a:pt x="7639443" y="3336828"/>
                </a:cubicBezTo>
                <a:lnTo>
                  <a:pt x="7647577" y="3335872"/>
                </a:lnTo>
                <a:lnTo>
                  <a:pt x="7647577" y="3323163"/>
                </a:lnTo>
                <a:lnTo>
                  <a:pt x="7648966" y="3309978"/>
                </a:lnTo>
                <a:lnTo>
                  <a:pt x="7644819" y="3310575"/>
                </a:lnTo>
                <a:cubicBezTo>
                  <a:pt x="7639443" y="3309779"/>
                  <a:pt x="7635860" y="3307392"/>
                  <a:pt x="7633471" y="3304209"/>
                </a:cubicBezTo>
                <a:close/>
                <a:moveTo>
                  <a:pt x="7305589" y="3287451"/>
                </a:moveTo>
                <a:lnTo>
                  <a:pt x="7304362" y="3287917"/>
                </a:lnTo>
                <a:lnTo>
                  <a:pt x="7313897" y="3323303"/>
                </a:lnTo>
                <a:lnTo>
                  <a:pt x="7315543" y="3323498"/>
                </a:lnTo>
                <a:cubicBezTo>
                  <a:pt x="7330076" y="3324095"/>
                  <a:pt x="7345205" y="3323299"/>
                  <a:pt x="7361130" y="3320118"/>
                </a:cubicBezTo>
                <a:cubicBezTo>
                  <a:pt x="7367501" y="3316936"/>
                  <a:pt x="7375465" y="3315344"/>
                  <a:pt x="7384026" y="3313953"/>
                </a:cubicBezTo>
                <a:lnTo>
                  <a:pt x="7385939" y="3313593"/>
                </a:lnTo>
                <a:lnTo>
                  <a:pt x="7354531" y="3297706"/>
                </a:lnTo>
                <a:cubicBezTo>
                  <a:pt x="7354531" y="3294523"/>
                  <a:pt x="7352939" y="3292932"/>
                  <a:pt x="7350749" y="3291937"/>
                </a:cubicBezTo>
                <a:lnTo>
                  <a:pt x="7343703" y="3289845"/>
                </a:lnTo>
                <a:lnTo>
                  <a:pt x="7343703" y="3291185"/>
                </a:lnTo>
                <a:cubicBezTo>
                  <a:pt x="7331453" y="3291185"/>
                  <a:pt x="7306954" y="3291185"/>
                  <a:pt x="7306954" y="3291185"/>
                </a:cubicBezTo>
                <a:close/>
                <a:moveTo>
                  <a:pt x="5878975" y="3273134"/>
                </a:moveTo>
                <a:lnTo>
                  <a:pt x="5876574" y="3284971"/>
                </a:lnTo>
                <a:cubicBezTo>
                  <a:pt x="5870204" y="3291336"/>
                  <a:pt x="5870204" y="3297701"/>
                  <a:pt x="5873389" y="3302475"/>
                </a:cubicBezTo>
                <a:lnTo>
                  <a:pt x="5879964" y="3305760"/>
                </a:lnTo>
                <a:lnTo>
                  <a:pt x="5894598" y="3299910"/>
                </a:lnTo>
                <a:lnTo>
                  <a:pt x="5900562" y="3301399"/>
                </a:lnTo>
                <a:lnTo>
                  <a:pt x="5902010" y="3285484"/>
                </a:lnTo>
                <a:lnTo>
                  <a:pt x="5881858" y="3276047"/>
                </a:lnTo>
                <a:close/>
                <a:moveTo>
                  <a:pt x="5582842" y="3269485"/>
                </a:moveTo>
                <a:cubicBezTo>
                  <a:pt x="5576869" y="3269286"/>
                  <a:pt x="5571295" y="3270478"/>
                  <a:pt x="5566517" y="3272865"/>
                </a:cubicBezTo>
                <a:lnTo>
                  <a:pt x="5558301" y="3286819"/>
                </a:lnTo>
                <a:lnTo>
                  <a:pt x="5626270" y="3280328"/>
                </a:lnTo>
                <a:lnTo>
                  <a:pt x="5601556" y="3274458"/>
                </a:lnTo>
                <a:cubicBezTo>
                  <a:pt x="5595186" y="3271275"/>
                  <a:pt x="5588815" y="3269684"/>
                  <a:pt x="5582842" y="3269485"/>
                </a:cubicBezTo>
                <a:close/>
                <a:moveTo>
                  <a:pt x="8318404" y="3266569"/>
                </a:moveTo>
                <a:lnTo>
                  <a:pt x="8302375" y="3275569"/>
                </a:lnTo>
                <a:lnTo>
                  <a:pt x="8284627" y="3278235"/>
                </a:lnTo>
                <a:lnTo>
                  <a:pt x="8284627" y="3297702"/>
                </a:lnTo>
                <a:cubicBezTo>
                  <a:pt x="8291001" y="3310430"/>
                  <a:pt x="8291001" y="3323159"/>
                  <a:pt x="8284627" y="3332707"/>
                </a:cubicBezTo>
                <a:lnTo>
                  <a:pt x="8284627" y="3332711"/>
                </a:lnTo>
                <a:cubicBezTo>
                  <a:pt x="8278258" y="3342257"/>
                  <a:pt x="8265517" y="3348622"/>
                  <a:pt x="8246404" y="3348622"/>
                </a:cubicBezTo>
                <a:cubicBezTo>
                  <a:pt x="8233664" y="3361351"/>
                  <a:pt x="8220922" y="3361351"/>
                  <a:pt x="8220922" y="3374082"/>
                </a:cubicBezTo>
                <a:lnTo>
                  <a:pt x="8218530" y="3379630"/>
                </a:lnTo>
                <a:lnTo>
                  <a:pt x="8230706" y="3380580"/>
                </a:lnTo>
                <a:cubicBezTo>
                  <a:pt x="8249818" y="3383763"/>
                  <a:pt x="8272115" y="3390128"/>
                  <a:pt x="8291226" y="3396493"/>
                </a:cubicBezTo>
                <a:lnTo>
                  <a:pt x="8402550" y="3403979"/>
                </a:lnTo>
                <a:lnTo>
                  <a:pt x="8361072" y="3399539"/>
                </a:lnTo>
                <a:lnTo>
                  <a:pt x="8361080" y="3399535"/>
                </a:lnTo>
                <a:lnTo>
                  <a:pt x="8361072" y="3399535"/>
                </a:lnTo>
                <a:cubicBezTo>
                  <a:pt x="8399294" y="3393172"/>
                  <a:pt x="8424778" y="3377262"/>
                  <a:pt x="8437522" y="3354984"/>
                </a:cubicBezTo>
                <a:lnTo>
                  <a:pt x="8437522" y="3272247"/>
                </a:lnTo>
                <a:lnTo>
                  <a:pt x="8421595" y="3326346"/>
                </a:lnTo>
                <a:cubicBezTo>
                  <a:pt x="8415226" y="3342257"/>
                  <a:pt x="8405668" y="3354988"/>
                  <a:pt x="8386555" y="3361351"/>
                </a:cubicBezTo>
                <a:lnTo>
                  <a:pt x="8386555" y="3361347"/>
                </a:lnTo>
                <a:lnTo>
                  <a:pt x="8386555" y="3272247"/>
                </a:lnTo>
                <a:cubicBezTo>
                  <a:pt x="8367443" y="3278610"/>
                  <a:pt x="8348332" y="3278610"/>
                  <a:pt x="8330814" y="3273837"/>
                </a:cubicBezTo>
                <a:close/>
                <a:moveTo>
                  <a:pt x="7349632" y="3254697"/>
                </a:moveTo>
                <a:lnTo>
                  <a:pt x="7348391" y="3256474"/>
                </a:lnTo>
                <a:lnTo>
                  <a:pt x="7339500" y="3263425"/>
                </a:lnTo>
                <a:lnTo>
                  <a:pt x="7343703" y="3266686"/>
                </a:lnTo>
                <a:lnTo>
                  <a:pt x="7343703" y="3268043"/>
                </a:lnTo>
                <a:lnTo>
                  <a:pt x="7349753" y="3254743"/>
                </a:lnTo>
                <a:close/>
                <a:moveTo>
                  <a:pt x="8080770" y="3235024"/>
                </a:moveTo>
                <a:lnTo>
                  <a:pt x="8080770" y="3335890"/>
                </a:lnTo>
                <a:cubicBezTo>
                  <a:pt x="8087140" y="3342253"/>
                  <a:pt x="8090327" y="3351801"/>
                  <a:pt x="8088734" y="3359757"/>
                </a:cubicBezTo>
                <a:lnTo>
                  <a:pt x="8088734" y="3359760"/>
                </a:lnTo>
                <a:lnTo>
                  <a:pt x="8070913" y="3372088"/>
                </a:lnTo>
                <a:lnTo>
                  <a:pt x="8072066" y="3378701"/>
                </a:lnTo>
                <a:lnTo>
                  <a:pt x="8066510" y="3378881"/>
                </a:lnTo>
                <a:lnTo>
                  <a:pt x="8065185" y="3383076"/>
                </a:lnTo>
                <a:lnTo>
                  <a:pt x="8076222" y="3385355"/>
                </a:lnTo>
                <a:cubicBezTo>
                  <a:pt x="8093742" y="3390129"/>
                  <a:pt x="8112853" y="3396493"/>
                  <a:pt x="8125592" y="3396493"/>
                </a:cubicBezTo>
                <a:cubicBezTo>
                  <a:pt x="8144704" y="3396493"/>
                  <a:pt x="8156649" y="3417975"/>
                  <a:pt x="8172177" y="3407233"/>
                </a:cubicBezTo>
                <a:lnTo>
                  <a:pt x="8172806" y="3406589"/>
                </a:lnTo>
                <a:lnTo>
                  <a:pt x="8157220" y="3399539"/>
                </a:lnTo>
                <a:cubicBezTo>
                  <a:pt x="8144476" y="3386810"/>
                  <a:pt x="8131736" y="3374082"/>
                  <a:pt x="8126960" y="3361351"/>
                </a:cubicBezTo>
                <a:lnTo>
                  <a:pt x="8126960" y="3361347"/>
                </a:lnTo>
                <a:cubicBezTo>
                  <a:pt x="8122179" y="3348618"/>
                  <a:pt x="8125366" y="3335890"/>
                  <a:pt x="8144476" y="3323159"/>
                </a:cubicBezTo>
                <a:lnTo>
                  <a:pt x="8158809" y="3310430"/>
                </a:lnTo>
                <a:lnTo>
                  <a:pt x="8144476" y="3297706"/>
                </a:lnTo>
                <a:cubicBezTo>
                  <a:pt x="8125365" y="3297706"/>
                  <a:pt x="8115809" y="3288160"/>
                  <a:pt x="8107846" y="3275429"/>
                </a:cubicBezTo>
                <a:lnTo>
                  <a:pt x="8081518" y="3235201"/>
                </a:lnTo>
                <a:close/>
                <a:moveTo>
                  <a:pt x="5869115" y="3223539"/>
                </a:moveTo>
                <a:lnTo>
                  <a:pt x="5821339" y="3253770"/>
                </a:lnTo>
                <a:lnTo>
                  <a:pt x="5821978" y="3257708"/>
                </a:lnTo>
                <a:lnTo>
                  <a:pt x="5838351" y="3259514"/>
                </a:lnTo>
                <a:lnTo>
                  <a:pt x="5868320" y="3262365"/>
                </a:lnTo>
                <a:lnTo>
                  <a:pt x="5864738" y="3258745"/>
                </a:lnTo>
                <a:cubicBezTo>
                  <a:pt x="5861950" y="3250590"/>
                  <a:pt x="5862745" y="3239451"/>
                  <a:pt x="5869115" y="3223539"/>
                </a:cubicBezTo>
                <a:close/>
                <a:moveTo>
                  <a:pt x="5726776" y="3218566"/>
                </a:moveTo>
                <a:cubicBezTo>
                  <a:pt x="5715428" y="3217970"/>
                  <a:pt x="5713040" y="3229903"/>
                  <a:pt x="5703484" y="3248998"/>
                </a:cubicBezTo>
                <a:cubicBezTo>
                  <a:pt x="5697114" y="3258546"/>
                  <a:pt x="5689947" y="3265705"/>
                  <a:pt x="5682183" y="3270877"/>
                </a:cubicBezTo>
                <a:lnTo>
                  <a:pt x="5668663" y="3276279"/>
                </a:lnTo>
                <a:lnTo>
                  <a:pt x="5710940" y="3272243"/>
                </a:lnTo>
                <a:cubicBezTo>
                  <a:pt x="5720496" y="3272243"/>
                  <a:pt x="5730848" y="3270651"/>
                  <a:pt x="5741598" y="3268463"/>
                </a:cubicBezTo>
                <a:lnTo>
                  <a:pt x="5749169" y="3266777"/>
                </a:lnTo>
                <a:lnTo>
                  <a:pt x="5745289" y="3261131"/>
                </a:lnTo>
                <a:cubicBezTo>
                  <a:pt x="5744093" y="3245019"/>
                  <a:pt x="5760816" y="3223539"/>
                  <a:pt x="5741707" y="3223539"/>
                </a:cubicBezTo>
                <a:cubicBezTo>
                  <a:pt x="5735337" y="3220356"/>
                  <a:pt x="5730558" y="3218765"/>
                  <a:pt x="5726776" y="3218566"/>
                </a:cubicBezTo>
                <a:close/>
                <a:moveTo>
                  <a:pt x="5015476" y="3210810"/>
                </a:moveTo>
                <a:lnTo>
                  <a:pt x="5064841" y="3233083"/>
                </a:lnTo>
                <a:cubicBezTo>
                  <a:pt x="5073599" y="3236266"/>
                  <a:pt x="5078776" y="3240244"/>
                  <a:pt x="5074595" y="3246606"/>
                </a:cubicBezTo>
                <a:lnTo>
                  <a:pt x="5074595" y="3246610"/>
                </a:lnTo>
                <a:cubicBezTo>
                  <a:pt x="5070412" y="3252976"/>
                  <a:pt x="5056878" y="3261727"/>
                  <a:pt x="5028208" y="3274458"/>
                </a:cubicBezTo>
                <a:lnTo>
                  <a:pt x="5028208" y="3295141"/>
                </a:lnTo>
                <a:lnTo>
                  <a:pt x="5028208" y="3325370"/>
                </a:lnTo>
                <a:lnTo>
                  <a:pt x="5028208" y="3325374"/>
                </a:lnTo>
                <a:cubicBezTo>
                  <a:pt x="5002729" y="3325374"/>
                  <a:pt x="5002729" y="3312646"/>
                  <a:pt x="5002729" y="3299914"/>
                </a:cubicBezTo>
                <a:cubicBezTo>
                  <a:pt x="4996357" y="3287186"/>
                  <a:pt x="4993171" y="3277639"/>
                  <a:pt x="4986801" y="3271274"/>
                </a:cubicBezTo>
                <a:lnTo>
                  <a:pt x="4956068" y="3262899"/>
                </a:lnTo>
                <a:lnTo>
                  <a:pt x="4956068" y="3352885"/>
                </a:lnTo>
                <a:lnTo>
                  <a:pt x="4956068" y="3352889"/>
                </a:lnTo>
                <a:lnTo>
                  <a:pt x="4957903" y="3373584"/>
                </a:lnTo>
                <a:lnTo>
                  <a:pt x="4959221" y="3374078"/>
                </a:lnTo>
                <a:cubicBezTo>
                  <a:pt x="4984704" y="3399535"/>
                  <a:pt x="4984704" y="3399535"/>
                  <a:pt x="5010184" y="3374078"/>
                </a:cubicBezTo>
                <a:cubicBezTo>
                  <a:pt x="5061150" y="3335890"/>
                  <a:pt x="5061150" y="3399535"/>
                  <a:pt x="5073890" y="3437723"/>
                </a:cubicBezTo>
                <a:cubicBezTo>
                  <a:pt x="5086633" y="3361347"/>
                  <a:pt x="5124856" y="3335890"/>
                  <a:pt x="5175818" y="3348618"/>
                </a:cubicBezTo>
                <a:cubicBezTo>
                  <a:pt x="5194930" y="3348618"/>
                  <a:pt x="5210856" y="3345437"/>
                  <a:pt x="5226782" y="3340663"/>
                </a:cubicBezTo>
                <a:lnTo>
                  <a:pt x="5234239" y="3338102"/>
                </a:lnTo>
                <a:lnTo>
                  <a:pt x="5104657" y="3338102"/>
                </a:lnTo>
                <a:cubicBezTo>
                  <a:pt x="5091914" y="3338102"/>
                  <a:pt x="5079174" y="3338102"/>
                  <a:pt x="5079174" y="3325374"/>
                </a:cubicBezTo>
                <a:lnTo>
                  <a:pt x="5079178" y="3325370"/>
                </a:lnTo>
                <a:lnTo>
                  <a:pt x="5079174" y="3325370"/>
                </a:lnTo>
                <a:cubicBezTo>
                  <a:pt x="5079174" y="3299910"/>
                  <a:pt x="5091914" y="3287182"/>
                  <a:pt x="5117397" y="3287182"/>
                </a:cubicBezTo>
                <a:cubicBezTo>
                  <a:pt x="5168359" y="3287182"/>
                  <a:pt x="5219325" y="3287182"/>
                  <a:pt x="5270288" y="3287182"/>
                </a:cubicBezTo>
                <a:cubicBezTo>
                  <a:pt x="5326030" y="3298319"/>
                  <a:pt x="5381773" y="3270474"/>
                  <a:pt x="5428978" y="3297451"/>
                </a:cubicBezTo>
                <a:lnTo>
                  <a:pt x="5434026" y="3301346"/>
                </a:lnTo>
                <a:lnTo>
                  <a:pt x="5494344" y="3292927"/>
                </a:lnTo>
                <a:lnTo>
                  <a:pt x="5509011" y="3291526"/>
                </a:lnTo>
                <a:lnTo>
                  <a:pt x="5486888" y="3236270"/>
                </a:lnTo>
                <a:lnTo>
                  <a:pt x="5490071" y="3263316"/>
                </a:lnTo>
                <a:lnTo>
                  <a:pt x="5490071" y="3263320"/>
                </a:lnTo>
                <a:cubicBezTo>
                  <a:pt x="5490071" y="3271275"/>
                  <a:pt x="5486888" y="3274454"/>
                  <a:pt x="5474145" y="3261727"/>
                </a:cubicBezTo>
                <a:cubicBezTo>
                  <a:pt x="5423183" y="3236270"/>
                  <a:pt x="5372216" y="3248998"/>
                  <a:pt x="5321254" y="3248998"/>
                </a:cubicBezTo>
                <a:cubicBezTo>
                  <a:pt x="5308511" y="3248998"/>
                  <a:pt x="5308511" y="3248998"/>
                  <a:pt x="5295770" y="3236270"/>
                </a:cubicBezTo>
                <a:lnTo>
                  <a:pt x="5279844" y="3228315"/>
                </a:lnTo>
                <a:lnTo>
                  <a:pt x="5283031" y="3248994"/>
                </a:lnTo>
                <a:lnTo>
                  <a:pt x="5283031" y="3248998"/>
                </a:lnTo>
                <a:lnTo>
                  <a:pt x="5283031" y="3274454"/>
                </a:lnTo>
                <a:lnTo>
                  <a:pt x="5283031" y="3274458"/>
                </a:lnTo>
                <a:cubicBezTo>
                  <a:pt x="5232065" y="3223539"/>
                  <a:pt x="5181102" y="3198082"/>
                  <a:pt x="5130137" y="3223539"/>
                </a:cubicBezTo>
                <a:cubicBezTo>
                  <a:pt x="5111027" y="3229904"/>
                  <a:pt x="5091914" y="3220356"/>
                  <a:pt x="5072805" y="3212400"/>
                </a:cubicBezTo>
                <a:close/>
                <a:moveTo>
                  <a:pt x="9623538" y="3192115"/>
                </a:moveTo>
                <a:cubicBezTo>
                  <a:pt x="9635151" y="3193798"/>
                  <a:pt x="9645104" y="3200537"/>
                  <a:pt x="9651741" y="3214010"/>
                </a:cubicBezTo>
                <a:lnTo>
                  <a:pt x="9651737" y="3214014"/>
                </a:lnTo>
                <a:lnTo>
                  <a:pt x="9651741" y="3214014"/>
                </a:lnTo>
                <a:cubicBezTo>
                  <a:pt x="9665009" y="3227487"/>
                  <a:pt x="9651741" y="3240964"/>
                  <a:pt x="9638469" y="3240964"/>
                </a:cubicBezTo>
                <a:cubicBezTo>
                  <a:pt x="9611929" y="3254437"/>
                  <a:pt x="9598657" y="3227487"/>
                  <a:pt x="9585384" y="3200541"/>
                </a:cubicBezTo>
                <a:lnTo>
                  <a:pt x="9585388" y="3200541"/>
                </a:lnTo>
                <a:lnTo>
                  <a:pt x="9585384" y="3200537"/>
                </a:lnTo>
                <a:cubicBezTo>
                  <a:pt x="9598657" y="3193798"/>
                  <a:pt x="9611929" y="3190429"/>
                  <a:pt x="9623538" y="3192115"/>
                </a:cubicBezTo>
                <a:close/>
                <a:moveTo>
                  <a:pt x="9975032" y="3149469"/>
                </a:moveTo>
                <a:cubicBezTo>
                  <a:pt x="9973837" y="3149867"/>
                  <a:pt x="9973040" y="3151459"/>
                  <a:pt x="9973040" y="3154642"/>
                </a:cubicBezTo>
                <a:cubicBezTo>
                  <a:pt x="9966671" y="3167370"/>
                  <a:pt x="9950746" y="3167370"/>
                  <a:pt x="9938005" y="3170553"/>
                </a:cubicBezTo>
                <a:lnTo>
                  <a:pt x="9936082" y="3171715"/>
                </a:lnTo>
                <a:lnTo>
                  <a:pt x="9984844" y="3176277"/>
                </a:lnTo>
                <a:lnTo>
                  <a:pt x="9985784" y="3167370"/>
                </a:lnTo>
                <a:lnTo>
                  <a:pt x="9979414" y="3151459"/>
                </a:lnTo>
                <a:cubicBezTo>
                  <a:pt x="9977821" y="3149867"/>
                  <a:pt x="9976227" y="3149072"/>
                  <a:pt x="9975032" y="3149469"/>
                </a:cubicBezTo>
                <a:close/>
                <a:moveTo>
                  <a:pt x="9769188" y="3090994"/>
                </a:moveTo>
                <a:lnTo>
                  <a:pt x="9753291" y="3144992"/>
                </a:lnTo>
                <a:lnTo>
                  <a:pt x="9763044" y="3146539"/>
                </a:lnTo>
                <a:lnTo>
                  <a:pt x="9769188" y="3153359"/>
                </a:lnTo>
                <a:close/>
                <a:moveTo>
                  <a:pt x="9616292" y="3065534"/>
                </a:moveTo>
                <a:lnTo>
                  <a:pt x="9616292" y="3116450"/>
                </a:lnTo>
                <a:lnTo>
                  <a:pt x="9616292" y="3135557"/>
                </a:lnTo>
                <a:lnTo>
                  <a:pt x="9688193" y="3149722"/>
                </a:lnTo>
                <a:cubicBezTo>
                  <a:pt x="9694563" y="3149722"/>
                  <a:pt x="9700933" y="3149722"/>
                  <a:pt x="9708895" y="3149722"/>
                </a:cubicBezTo>
                <a:lnTo>
                  <a:pt x="9718221" y="3149722"/>
                </a:lnTo>
                <a:lnTo>
                  <a:pt x="9718221" y="3090994"/>
                </a:lnTo>
                <a:cubicBezTo>
                  <a:pt x="9679999" y="3103722"/>
                  <a:pt x="9641776" y="3090994"/>
                  <a:pt x="9616292" y="3065534"/>
                </a:cubicBezTo>
                <a:close/>
                <a:moveTo>
                  <a:pt x="9412436" y="3052806"/>
                </a:moveTo>
                <a:lnTo>
                  <a:pt x="9412436" y="3119716"/>
                </a:lnTo>
                <a:lnTo>
                  <a:pt x="9471592" y="3124262"/>
                </a:lnTo>
                <a:lnTo>
                  <a:pt x="9484044" y="3123469"/>
                </a:lnTo>
                <a:lnTo>
                  <a:pt x="9476141" y="3116454"/>
                </a:lnTo>
                <a:cubicBezTo>
                  <a:pt x="9437919" y="3116454"/>
                  <a:pt x="9437919" y="3078266"/>
                  <a:pt x="9412436" y="3052806"/>
                </a:cubicBezTo>
                <a:close/>
                <a:moveTo>
                  <a:pt x="8691434" y="2963103"/>
                </a:moveTo>
                <a:lnTo>
                  <a:pt x="8666861" y="2979470"/>
                </a:lnTo>
                <a:lnTo>
                  <a:pt x="8689074" y="2983169"/>
                </a:lnTo>
                <a:lnTo>
                  <a:pt x="8698937" y="2976426"/>
                </a:lnTo>
                <a:close/>
                <a:moveTo>
                  <a:pt x="8924306" y="2834377"/>
                </a:moveTo>
                <a:lnTo>
                  <a:pt x="8880497" y="2841182"/>
                </a:lnTo>
                <a:lnTo>
                  <a:pt x="8870121" y="2845969"/>
                </a:lnTo>
                <a:lnTo>
                  <a:pt x="8860021" y="2869682"/>
                </a:lnTo>
                <a:cubicBezTo>
                  <a:pt x="8860021" y="2895138"/>
                  <a:pt x="8834542" y="2882410"/>
                  <a:pt x="8821799" y="2882410"/>
                </a:cubicBezTo>
                <a:lnTo>
                  <a:pt x="8805125" y="2885340"/>
                </a:lnTo>
                <a:lnTo>
                  <a:pt x="8788125" y="2900054"/>
                </a:lnTo>
                <a:lnTo>
                  <a:pt x="8777658" y="2892386"/>
                </a:lnTo>
                <a:lnTo>
                  <a:pt x="8776658" y="2892975"/>
                </a:lnTo>
                <a:lnTo>
                  <a:pt x="8772961" y="2892939"/>
                </a:lnTo>
                <a:lnTo>
                  <a:pt x="8773166" y="2894941"/>
                </a:lnTo>
                <a:lnTo>
                  <a:pt x="8762392" y="2923304"/>
                </a:lnTo>
                <a:lnTo>
                  <a:pt x="8799871" y="2931080"/>
                </a:lnTo>
                <a:cubicBezTo>
                  <a:pt x="8890053" y="2940626"/>
                  <a:pt x="8985611" y="2928692"/>
                  <a:pt x="9081167" y="2938238"/>
                </a:cubicBezTo>
                <a:cubicBezTo>
                  <a:pt x="9106650" y="2944604"/>
                  <a:pt x="9109837" y="2931876"/>
                  <a:pt x="9109837" y="2915965"/>
                </a:cubicBezTo>
                <a:lnTo>
                  <a:pt x="9118194" y="2879787"/>
                </a:lnTo>
                <a:lnTo>
                  <a:pt x="9072297" y="2873975"/>
                </a:lnTo>
                <a:lnTo>
                  <a:pt x="9061858" y="2885138"/>
                </a:lnTo>
                <a:cubicBezTo>
                  <a:pt x="9060464" y="2891303"/>
                  <a:pt x="9062057" y="2900056"/>
                  <a:pt x="9068427" y="2912786"/>
                </a:cubicBezTo>
                <a:cubicBezTo>
                  <a:pt x="9017466" y="2900054"/>
                  <a:pt x="8979243" y="2900054"/>
                  <a:pt x="8953759" y="2849138"/>
                </a:cubicBezTo>
                <a:lnTo>
                  <a:pt x="8942863" y="2842690"/>
                </a:lnTo>
                <a:lnTo>
                  <a:pt x="8937378" y="2844075"/>
                </a:lnTo>
                <a:cubicBezTo>
                  <a:pt x="8930641" y="2844075"/>
                  <a:pt x="8927273" y="2844075"/>
                  <a:pt x="8925589" y="2842544"/>
                </a:cubicBezTo>
                <a:close/>
                <a:moveTo>
                  <a:pt x="10034188" y="2788134"/>
                </a:moveTo>
                <a:cubicBezTo>
                  <a:pt x="10032994" y="2788532"/>
                  <a:pt x="10032197" y="2790123"/>
                  <a:pt x="10032197" y="2793306"/>
                </a:cubicBezTo>
                <a:lnTo>
                  <a:pt x="10020874" y="2801939"/>
                </a:lnTo>
                <a:lnTo>
                  <a:pt x="10044902" y="2805940"/>
                </a:lnTo>
                <a:lnTo>
                  <a:pt x="10038571" y="2790123"/>
                </a:lnTo>
                <a:cubicBezTo>
                  <a:pt x="10036977" y="2788532"/>
                  <a:pt x="10035384" y="2787736"/>
                  <a:pt x="10034188" y="2788134"/>
                </a:cubicBezTo>
                <a:close/>
                <a:moveTo>
                  <a:pt x="10908430" y="2591800"/>
                </a:moveTo>
                <a:cubicBezTo>
                  <a:pt x="10924927" y="2589934"/>
                  <a:pt x="10941226" y="2590349"/>
                  <a:pt x="10956332" y="2592838"/>
                </a:cubicBezTo>
                <a:cubicBezTo>
                  <a:pt x="10986545" y="2597811"/>
                  <a:pt x="11011986" y="2611083"/>
                  <a:pt x="11024707" y="2630987"/>
                </a:cubicBezTo>
                <a:lnTo>
                  <a:pt x="11024703" y="2630987"/>
                </a:lnTo>
                <a:lnTo>
                  <a:pt x="11024707" y="2630991"/>
                </a:lnTo>
                <a:cubicBezTo>
                  <a:pt x="10961100" y="2657531"/>
                  <a:pt x="10922940" y="2604450"/>
                  <a:pt x="10859334" y="2604450"/>
                </a:cubicBezTo>
                <a:lnTo>
                  <a:pt x="10859346" y="2604450"/>
                </a:lnTo>
                <a:lnTo>
                  <a:pt x="10859334" y="2604447"/>
                </a:lnTo>
                <a:cubicBezTo>
                  <a:pt x="10875236" y="2597812"/>
                  <a:pt x="10891932" y="2593666"/>
                  <a:pt x="10908430" y="2591800"/>
                </a:cubicBezTo>
                <a:close/>
                <a:moveTo>
                  <a:pt x="10644967" y="2553407"/>
                </a:moveTo>
                <a:cubicBezTo>
                  <a:pt x="10720765" y="2566884"/>
                  <a:pt x="10771295" y="2580357"/>
                  <a:pt x="10834457" y="2580357"/>
                </a:cubicBezTo>
                <a:cubicBezTo>
                  <a:pt x="10834457" y="2580357"/>
                  <a:pt x="10847089" y="2593828"/>
                  <a:pt x="10847089" y="2607305"/>
                </a:cubicBezTo>
                <a:lnTo>
                  <a:pt x="10847089" y="2607309"/>
                </a:lnTo>
                <a:cubicBezTo>
                  <a:pt x="10847089" y="2620782"/>
                  <a:pt x="10834457" y="2620782"/>
                  <a:pt x="10821825" y="2620782"/>
                </a:cubicBezTo>
                <a:cubicBezTo>
                  <a:pt x="10771295" y="2593832"/>
                  <a:pt x="10708130" y="2607309"/>
                  <a:pt x="10644967" y="2553411"/>
                </a:cubicBezTo>
                <a:lnTo>
                  <a:pt x="10644979" y="2553415"/>
                </a:lnTo>
                <a:close/>
                <a:moveTo>
                  <a:pt x="1975653" y="2012302"/>
                </a:moveTo>
                <a:lnTo>
                  <a:pt x="1917997" y="2017703"/>
                </a:lnTo>
                <a:cubicBezTo>
                  <a:pt x="1886146" y="2021482"/>
                  <a:pt x="1854294" y="2026256"/>
                  <a:pt x="1822441" y="2032620"/>
                </a:cubicBezTo>
                <a:cubicBezTo>
                  <a:pt x="1803330" y="2032620"/>
                  <a:pt x="1784219" y="2038985"/>
                  <a:pt x="1763515" y="2045351"/>
                </a:cubicBezTo>
                <a:lnTo>
                  <a:pt x="1755345" y="2047554"/>
                </a:lnTo>
                <a:lnTo>
                  <a:pt x="1824436" y="2037191"/>
                </a:lnTo>
                <a:cubicBezTo>
                  <a:pt x="1862660" y="2027645"/>
                  <a:pt x="1900882" y="2032419"/>
                  <a:pt x="1939107" y="2024662"/>
                </a:cubicBezTo>
                <a:close/>
                <a:moveTo>
                  <a:pt x="2094844" y="2002662"/>
                </a:moveTo>
                <a:lnTo>
                  <a:pt x="2013556" y="2008752"/>
                </a:lnTo>
                <a:lnTo>
                  <a:pt x="1980811" y="2011819"/>
                </a:lnTo>
                <a:lnTo>
                  <a:pt x="2002015" y="2012331"/>
                </a:lnTo>
                <a:cubicBezTo>
                  <a:pt x="2023515" y="2021281"/>
                  <a:pt x="2037848" y="2049923"/>
                  <a:pt x="2066515" y="2049923"/>
                </a:cubicBezTo>
                <a:lnTo>
                  <a:pt x="2082442" y="2041968"/>
                </a:lnTo>
                <a:lnTo>
                  <a:pt x="2079259" y="2024467"/>
                </a:lnTo>
                <a:lnTo>
                  <a:pt x="2079259" y="2024463"/>
                </a:lnTo>
                <a:close/>
                <a:moveTo>
                  <a:pt x="2317681" y="1983468"/>
                </a:moveTo>
                <a:lnTo>
                  <a:pt x="2204672" y="1994432"/>
                </a:lnTo>
                <a:lnTo>
                  <a:pt x="2131562" y="1999910"/>
                </a:lnTo>
                <a:lnTo>
                  <a:pt x="2149332" y="2011932"/>
                </a:lnTo>
                <a:cubicBezTo>
                  <a:pt x="2168443" y="2019690"/>
                  <a:pt x="2187554" y="2014917"/>
                  <a:pt x="2206666" y="2024463"/>
                </a:cubicBezTo>
                <a:cubicBezTo>
                  <a:pt x="2219410" y="2024463"/>
                  <a:pt x="2244889" y="2024463"/>
                  <a:pt x="2257632" y="2011735"/>
                </a:cubicBezTo>
                <a:cubicBezTo>
                  <a:pt x="2270373" y="2002188"/>
                  <a:pt x="2283114" y="1995028"/>
                  <a:pt x="2296053" y="1989657"/>
                </a:cubicBezTo>
                <a:close/>
                <a:moveTo>
                  <a:pt x="6632903" y="680241"/>
                </a:moveTo>
                <a:lnTo>
                  <a:pt x="6097790" y="692969"/>
                </a:lnTo>
                <a:cubicBezTo>
                  <a:pt x="5995861" y="692969"/>
                  <a:pt x="5893936" y="705697"/>
                  <a:pt x="5792008" y="705697"/>
                </a:cubicBezTo>
                <a:cubicBezTo>
                  <a:pt x="5626373" y="705697"/>
                  <a:pt x="5460739" y="718429"/>
                  <a:pt x="5295104" y="743885"/>
                </a:cubicBezTo>
                <a:lnTo>
                  <a:pt x="5281160" y="744660"/>
                </a:lnTo>
                <a:lnTo>
                  <a:pt x="5287997" y="759689"/>
                </a:lnTo>
                <a:lnTo>
                  <a:pt x="5294617" y="865517"/>
                </a:lnTo>
                <a:lnTo>
                  <a:pt x="5421322" y="846514"/>
                </a:lnTo>
                <a:cubicBezTo>
                  <a:pt x="5587354" y="825032"/>
                  <a:pt x="5756967" y="810711"/>
                  <a:pt x="5919415" y="782069"/>
                </a:cubicBezTo>
                <a:cubicBezTo>
                  <a:pt x="5970382" y="769341"/>
                  <a:pt x="6021343" y="782069"/>
                  <a:pt x="6072310" y="756613"/>
                </a:cubicBezTo>
                <a:cubicBezTo>
                  <a:pt x="6110533" y="743881"/>
                  <a:pt x="6123272" y="794802"/>
                  <a:pt x="6161495" y="794802"/>
                </a:cubicBezTo>
                <a:lnTo>
                  <a:pt x="6177422" y="786846"/>
                </a:lnTo>
                <a:lnTo>
                  <a:pt x="6174239" y="769345"/>
                </a:lnTo>
                <a:lnTo>
                  <a:pt x="6174239" y="769341"/>
                </a:lnTo>
                <a:cubicBezTo>
                  <a:pt x="6174239" y="756613"/>
                  <a:pt x="6199717" y="731153"/>
                  <a:pt x="6225200" y="743881"/>
                </a:cubicBezTo>
                <a:cubicBezTo>
                  <a:pt x="6250684" y="769341"/>
                  <a:pt x="6276163" y="756613"/>
                  <a:pt x="6301646" y="769341"/>
                </a:cubicBezTo>
                <a:cubicBezTo>
                  <a:pt x="6314390" y="769341"/>
                  <a:pt x="6339869" y="769341"/>
                  <a:pt x="6352612" y="756613"/>
                </a:cubicBezTo>
                <a:cubicBezTo>
                  <a:pt x="6403574" y="718426"/>
                  <a:pt x="6454537" y="718426"/>
                  <a:pt x="6518243" y="718426"/>
                </a:cubicBezTo>
                <a:close/>
                <a:moveTo>
                  <a:pt x="9010145" y="184"/>
                </a:moveTo>
                <a:cubicBezTo>
                  <a:pt x="9037021" y="1975"/>
                  <a:pt x="9072853" y="16296"/>
                  <a:pt x="9101521" y="16296"/>
                </a:cubicBezTo>
                <a:cubicBezTo>
                  <a:pt x="9152487" y="29024"/>
                  <a:pt x="9203448" y="54481"/>
                  <a:pt x="9254411" y="16296"/>
                </a:cubicBezTo>
                <a:cubicBezTo>
                  <a:pt x="9267154" y="3565"/>
                  <a:pt x="9318117" y="3565"/>
                  <a:pt x="9356340" y="3565"/>
                </a:cubicBezTo>
                <a:cubicBezTo>
                  <a:pt x="9496491" y="3565"/>
                  <a:pt x="9649385" y="3565"/>
                  <a:pt x="9789536" y="3565"/>
                </a:cubicBezTo>
                <a:cubicBezTo>
                  <a:pt x="9967911" y="16296"/>
                  <a:pt x="10146285" y="41753"/>
                  <a:pt x="10311918" y="54481"/>
                </a:cubicBezTo>
                <a:cubicBezTo>
                  <a:pt x="10388364" y="54481"/>
                  <a:pt x="10452071" y="67212"/>
                  <a:pt x="10528515" y="79941"/>
                </a:cubicBezTo>
                <a:cubicBezTo>
                  <a:pt x="10541259" y="79941"/>
                  <a:pt x="10553998" y="92669"/>
                  <a:pt x="10553998" y="105400"/>
                </a:cubicBezTo>
                <a:cubicBezTo>
                  <a:pt x="10566738" y="194504"/>
                  <a:pt x="10553998" y="270880"/>
                  <a:pt x="10579481" y="359985"/>
                </a:cubicBezTo>
                <a:lnTo>
                  <a:pt x="10579481" y="359989"/>
                </a:lnTo>
                <a:cubicBezTo>
                  <a:pt x="10579481" y="385448"/>
                  <a:pt x="10553998" y="398176"/>
                  <a:pt x="10528515" y="410904"/>
                </a:cubicBezTo>
                <a:cubicBezTo>
                  <a:pt x="10477553" y="423636"/>
                  <a:pt x="10439330" y="449092"/>
                  <a:pt x="10388364" y="436364"/>
                </a:cubicBezTo>
                <a:lnTo>
                  <a:pt x="10324662" y="461820"/>
                </a:lnTo>
                <a:lnTo>
                  <a:pt x="10375624" y="487277"/>
                </a:lnTo>
                <a:cubicBezTo>
                  <a:pt x="10388364" y="474548"/>
                  <a:pt x="10401107" y="474548"/>
                  <a:pt x="10401107" y="474548"/>
                </a:cubicBezTo>
                <a:cubicBezTo>
                  <a:pt x="10515775" y="465003"/>
                  <a:pt x="10558775" y="476937"/>
                  <a:pt x="10562358" y="542571"/>
                </a:cubicBezTo>
                <a:lnTo>
                  <a:pt x="10562358" y="542575"/>
                </a:lnTo>
                <a:cubicBezTo>
                  <a:pt x="10563555" y="564451"/>
                  <a:pt x="10560368" y="592299"/>
                  <a:pt x="10553998" y="627304"/>
                </a:cubicBezTo>
                <a:lnTo>
                  <a:pt x="10553998" y="661493"/>
                </a:lnTo>
                <a:lnTo>
                  <a:pt x="10756619" y="681610"/>
                </a:lnTo>
                <a:cubicBezTo>
                  <a:pt x="10833064" y="681610"/>
                  <a:pt x="10896771" y="694341"/>
                  <a:pt x="10973215" y="707070"/>
                </a:cubicBezTo>
                <a:cubicBezTo>
                  <a:pt x="10985959" y="707070"/>
                  <a:pt x="10998699" y="719798"/>
                  <a:pt x="10998699" y="732529"/>
                </a:cubicBezTo>
                <a:cubicBezTo>
                  <a:pt x="11011438" y="821634"/>
                  <a:pt x="10998699" y="898010"/>
                  <a:pt x="11024181" y="987114"/>
                </a:cubicBezTo>
                <a:lnTo>
                  <a:pt x="11024181" y="987118"/>
                </a:lnTo>
                <a:cubicBezTo>
                  <a:pt x="11024181" y="1012577"/>
                  <a:pt x="10998699" y="1025306"/>
                  <a:pt x="10973215" y="1038033"/>
                </a:cubicBezTo>
                <a:cubicBezTo>
                  <a:pt x="10922253" y="1050765"/>
                  <a:pt x="10884030" y="1076222"/>
                  <a:pt x="10833064" y="1063494"/>
                </a:cubicBezTo>
                <a:lnTo>
                  <a:pt x="10769362" y="1088949"/>
                </a:lnTo>
                <a:lnTo>
                  <a:pt x="10820324" y="1114406"/>
                </a:lnTo>
                <a:cubicBezTo>
                  <a:pt x="10833064" y="1101678"/>
                  <a:pt x="10845807" y="1101678"/>
                  <a:pt x="10845807" y="1101678"/>
                </a:cubicBezTo>
                <a:cubicBezTo>
                  <a:pt x="10960476" y="1092132"/>
                  <a:pt x="11003475" y="1104066"/>
                  <a:pt x="11007059" y="1169700"/>
                </a:cubicBezTo>
                <a:lnTo>
                  <a:pt x="11007059" y="1169705"/>
                </a:lnTo>
                <a:cubicBezTo>
                  <a:pt x="11008255" y="1191580"/>
                  <a:pt x="11005068" y="1219428"/>
                  <a:pt x="10998699" y="1254433"/>
                </a:cubicBezTo>
                <a:lnTo>
                  <a:pt x="10998699" y="1381721"/>
                </a:lnTo>
                <a:lnTo>
                  <a:pt x="10998699" y="1381725"/>
                </a:lnTo>
                <a:cubicBezTo>
                  <a:pt x="11011438" y="1432642"/>
                  <a:pt x="10985959" y="1445373"/>
                  <a:pt x="10947736" y="1445373"/>
                </a:cubicBezTo>
                <a:cubicBezTo>
                  <a:pt x="10934993" y="1445373"/>
                  <a:pt x="10922253" y="1442190"/>
                  <a:pt x="10909514" y="1442190"/>
                </a:cubicBezTo>
                <a:lnTo>
                  <a:pt x="10875053" y="1456535"/>
                </a:lnTo>
                <a:lnTo>
                  <a:pt x="10874879" y="1461684"/>
                </a:lnTo>
                <a:lnTo>
                  <a:pt x="10884030" y="1470826"/>
                </a:lnTo>
                <a:cubicBezTo>
                  <a:pt x="10922253" y="1470826"/>
                  <a:pt x="10960476" y="1458097"/>
                  <a:pt x="10998699" y="1483557"/>
                </a:cubicBezTo>
                <a:cubicBezTo>
                  <a:pt x="11017812" y="1496285"/>
                  <a:pt x="11017812" y="1512196"/>
                  <a:pt x="11013031" y="1529701"/>
                </a:cubicBezTo>
                <a:lnTo>
                  <a:pt x="11013031" y="1529705"/>
                </a:lnTo>
                <a:cubicBezTo>
                  <a:pt x="11008255" y="1547206"/>
                  <a:pt x="10998699" y="1566300"/>
                  <a:pt x="10998699" y="1585394"/>
                </a:cubicBezTo>
                <a:lnTo>
                  <a:pt x="10998699" y="1712682"/>
                </a:lnTo>
                <a:lnTo>
                  <a:pt x="10998699" y="1712686"/>
                </a:lnTo>
                <a:cubicBezTo>
                  <a:pt x="11011438" y="1776333"/>
                  <a:pt x="10998699" y="1814521"/>
                  <a:pt x="10934993" y="1814521"/>
                </a:cubicBezTo>
                <a:lnTo>
                  <a:pt x="10896774" y="1839978"/>
                </a:lnTo>
                <a:lnTo>
                  <a:pt x="10973215" y="1852705"/>
                </a:lnTo>
                <a:cubicBezTo>
                  <a:pt x="11024181" y="1878162"/>
                  <a:pt x="11075144" y="1852705"/>
                  <a:pt x="11138850" y="1878162"/>
                </a:cubicBezTo>
                <a:cubicBezTo>
                  <a:pt x="11177073" y="1890893"/>
                  <a:pt x="11240778" y="1878162"/>
                  <a:pt x="11291741" y="1890893"/>
                </a:cubicBezTo>
                <a:cubicBezTo>
                  <a:pt x="11329963" y="1903621"/>
                  <a:pt x="11355446" y="1929081"/>
                  <a:pt x="11342707" y="1979997"/>
                </a:cubicBezTo>
                <a:lnTo>
                  <a:pt x="11342707" y="1980001"/>
                </a:lnTo>
                <a:cubicBezTo>
                  <a:pt x="11317224" y="2030920"/>
                  <a:pt x="11317224" y="2094565"/>
                  <a:pt x="11317224" y="2158213"/>
                </a:cubicBezTo>
                <a:cubicBezTo>
                  <a:pt x="11317224" y="2221857"/>
                  <a:pt x="11291741" y="2260045"/>
                  <a:pt x="11228038" y="2247317"/>
                </a:cubicBezTo>
                <a:cubicBezTo>
                  <a:pt x="11138850" y="2247317"/>
                  <a:pt x="11049661" y="2272776"/>
                  <a:pt x="10960476" y="2272776"/>
                </a:cubicBezTo>
                <a:cubicBezTo>
                  <a:pt x="10934993" y="2272776"/>
                  <a:pt x="10896771" y="2260045"/>
                  <a:pt x="10858548" y="2260045"/>
                </a:cubicBezTo>
                <a:lnTo>
                  <a:pt x="10858551" y="2260041"/>
                </a:lnTo>
                <a:lnTo>
                  <a:pt x="10858548" y="2260041"/>
                </a:lnTo>
                <a:cubicBezTo>
                  <a:pt x="10858548" y="2247313"/>
                  <a:pt x="10871287" y="2244130"/>
                  <a:pt x="10880843" y="2239358"/>
                </a:cubicBezTo>
                <a:lnTo>
                  <a:pt x="10884030" y="2209129"/>
                </a:lnTo>
                <a:lnTo>
                  <a:pt x="10877661" y="2193218"/>
                </a:lnTo>
                <a:cubicBezTo>
                  <a:pt x="10874474" y="2190035"/>
                  <a:pt x="10871287" y="2190035"/>
                  <a:pt x="10871287" y="2196401"/>
                </a:cubicBezTo>
                <a:cubicBezTo>
                  <a:pt x="10858548" y="2221857"/>
                  <a:pt x="10807585" y="2196401"/>
                  <a:pt x="10820324" y="2247317"/>
                </a:cubicBezTo>
                <a:cubicBezTo>
                  <a:pt x="10820324" y="2260045"/>
                  <a:pt x="10833064" y="2272776"/>
                  <a:pt x="10807585" y="2272776"/>
                </a:cubicBezTo>
                <a:cubicBezTo>
                  <a:pt x="10794842" y="2272776"/>
                  <a:pt x="10782102" y="2260045"/>
                  <a:pt x="10782102" y="2247317"/>
                </a:cubicBezTo>
                <a:cubicBezTo>
                  <a:pt x="10782102" y="2196401"/>
                  <a:pt x="10731136" y="2221857"/>
                  <a:pt x="10718397" y="2196401"/>
                </a:cubicBezTo>
                <a:cubicBezTo>
                  <a:pt x="10712026" y="2190035"/>
                  <a:pt x="10705656" y="2193218"/>
                  <a:pt x="10700876" y="2199583"/>
                </a:cubicBezTo>
                <a:lnTo>
                  <a:pt x="10692917" y="2221857"/>
                </a:lnTo>
                <a:lnTo>
                  <a:pt x="10718397" y="2247313"/>
                </a:lnTo>
                <a:cubicBezTo>
                  <a:pt x="10731136" y="2247313"/>
                  <a:pt x="10743879" y="2234584"/>
                  <a:pt x="10769359" y="2260041"/>
                </a:cubicBezTo>
                <a:lnTo>
                  <a:pt x="10769351" y="2260041"/>
                </a:lnTo>
                <a:lnTo>
                  <a:pt x="10769359" y="2260045"/>
                </a:lnTo>
                <a:cubicBezTo>
                  <a:pt x="10705656" y="2272776"/>
                  <a:pt x="10654691" y="2272776"/>
                  <a:pt x="10590985" y="2260045"/>
                </a:cubicBezTo>
                <a:lnTo>
                  <a:pt x="10590992" y="2260041"/>
                </a:lnTo>
                <a:lnTo>
                  <a:pt x="10590985" y="2260041"/>
                </a:lnTo>
                <a:cubicBezTo>
                  <a:pt x="10629207" y="2253678"/>
                  <a:pt x="10654691" y="2237768"/>
                  <a:pt x="10667434" y="2215490"/>
                </a:cubicBezTo>
                <a:lnTo>
                  <a:pt x="10667434" y="2132753"/>
                </a:lnTo>
                <a:lnTo>
                  <a:pt x="10651508" y="2186852"/>
                </a:lnTo>
                <a:cubicBezTo>
                  <a:pt x="10645138" y="2202763"/>
                  <a:pt x="10635581" y="2215494"/>
                  <a:pt x="10616468" y="2221857"/>
                </a:cubicBezTo>
                <a:lnTo>
                  <a:pt x="10616468" y="2221853"/>
                </a:lnTo>
                <a:lnTo>
                  <a:pt x="10616468" y="2132753"/>
                </a:lnTo>
                <a:cubicBezTo>
                  <a:pt x="10578244" y="2145481"/>
                  <a:pt x="10540022" y="2132753"/>
                  <a:pt x="10514540" y="2107293"/>
                </a:cubicBezTo>
                <a:lnTo>
                  <a:pt x="10514540" y="2158209"/>
                </a:lnTo>
                <a:cubicBezTo>
                  <a:pt x="10520913" y="2170937"/>
                  <a:pt x="10520913" y="2183665"/>
                  <a:pt x="10514540" y="2193214"/>
                </a:cubicBezTo>
                <a:lnTo>
                  <a:pt x="10514540" y="2193218"/>
                </a:lnTo>
                <a:cubicBezTo>
                  <a:pt x="10508170" y="2202763"/>
                  <a:pt x="10495430" y="2209129"/>
                  <a:pt x="10476317" y="2209129"/>
                </a:cubicBezTo>
                <a:cubicBezTo>
                  <a:pt x="10463577" y="2221857"/>
                  <a:pt x="10450833" y="2221857"/>
                  <a:pt x="10450833" y="2234588"/>
                </a:cubicBezTo>
                <a:cubicBezTo>
                  <a:pt x="10438093" y="2285505"/>
                  <a:pt x="10412611" y="2272776"/>
                  <a:pt x="10387132" y="2260045"/>
                </a:cubicBezTo>
                <a:cubicBezTo>
                  <a:pt x="10374389" y="2247317"/>
                  <a:pt x="10361648" y="2234588"/>
                  <a:pt x="10356872" y="2221857"/>
                </a:cubicBezTo>
                <a:lnTo>
                  <a:pt x="10356872" y="2221853"/>
                </a:lnTo>
                <a:cubicBezTo>
                  <a:pt x="10352092" y="2209125"/>
                  <a:pt x="10355279" y="2196396"/>
                  <a:pt x="10374389" y="2183665"/>
                </a:cubicBezTo>
                <a:lnTo>
                  <a:pt x="10388721" y="2170937"/>
                </a:lnTo>
                <a:lnTo>
                  <a:pt x="10374389" y="2158213"/>
                </a:lnTo>
                <a:cubicBezTo>
                  <a:pt x="10336165" y="2158213"/>
                  <a:pt x="10336165" y="2120025"/>
                  <a:pt x="10310682" y="2094565"/>
                </a:cubicBezTo>
                <a:lnTo>
                  <a:pt x="10310682" y="2196396"/>
                </a:lnTo>
                <a:cubicBezTo>
                  <a:pt x="10317051" y="2202759"/>
                  <a:pt x="10320238" y="2212308"/>
                  <a:pt x="10318645" y="2220264"/>
                </a:cubicBezTo>
                <a:lnTo>
                  <a:pt x="10318645" y="2220267"/>
                </a:lnTo>
                <a:lnTo>
                  <a:pt x="10300825" y="2232594"/>
                </a:lnTo>
                <a:lnTo>
                  <a:pt x="10301978" y="2239207"/>
                </a:lnTo>
                <a:lnTo>
                  <a:pt x="10296422" y="2239388"/>
                </a:lnTo>
                <a:lnTo>
                  <a:pt x="10288386" y="2264821"/>
                </a:lnTo>
                <a:cubicBezTo>
                  <a:pt x="10285199" y="2272776"/>
                  <a:pt x="10278829" y="2279139"/>
                  <a:pt x="10259716" y="2285505"/>
                </a:cubicBezTo>
                <a:cubicBezTo>
                  <a:pt x="10234235" y="2291868"/>
                  <a:pt x="10211939" y="2291868"/>
                  <a:pt x="10191633" y="2288090"/>
                </a:cubicBezTo>
                <a:lnTo>
                  <a:pt x="10159609" y="2276630"/>
                </a:lnTo>
                <a:lnTo>
                  <a:pt x="10159609" y="2309587"/>
                </a:lnTo>
                <a:lnTo>
                  <a:pt x="10159609" y="2309590"/>
                </a:lnTo>
                <a:cubicBezTo>
                  <a:pt x="10172348" y="2373239"/>
                  <a:pt x="10159609" y="2411426"/>
                  <a:pt x="10095903" y="2411426"/>
                </a:cubicBezTo>
                <a:lnTo>
                  <a:pt x="10069754" y="2428843"/>
                </a:lnTo>
                <a:lnTo>
                  <a:pt x="10071785" y="2429068"/>
                </a:lnTo>
                <a:cubicBezTo>
                  <a:pt x="10081341" y="2431455"/>
                  <a:pt x="10090897" y="2435433"/>
                  <a:pt x="10100452" y="2441798"/>
                </a:cubicBezTo>
                <a:lnTo>
                  <a:pt x="10102365" y="2444322"/>
                </a:lnTo>
                <a:lnTo>
                  <a:pt x="10134125" y="2449610"/>
                </a:lnTo>
                <a:cubicBezTo>
                  <a:pt x="10185092" y="2475066"/>
                  <a:pt x="10236054" y="2449610"/>
                  <a:pt x="10299760" y="2475066"/>
                </a:cubicBezTo>
                <a:cubicBezTo>
                  <a:pt x="10337983" y="2487798"/>
                  <a:pt x="10401688" y="2475066"/>
                  <a:pt x="10452651" y="2487798"/>
                </a:cubicBezTo>
                <a:cubicBezTo>
                  <a:pt x="10481318" y="2497344"/>
                  <a:pt x="10502819" y="2514052"/>
                  <a:pt x="10506403" y="2543290"/>
                </a:cubicBezTo>
                <a:lnTo>
                  <a:pt x="10505962" y="2548616"/>
                </a:lnTo>
                <a:lnTo>
                  <a:pt x="10527283" y="2552816"/>
                </a:lnTo>
                <a:cubicBezTo>
                  <a:pt x="10540022" y="2552816"/>
                  <a:pt x="10552762" y="2552816"/>
                  <a:pt x="10578244" y="2552816"/>
                </a:cubicBezTo>
                <a:cubicBezTo>
                  <a:pt x="10590985" y="2540085"/>
                  <a:pt x="10616468" y="2552816"/>
                  <a:pt x="10616468" y="2565545"/>
                </a:cubicBezTo>
                <a:lnTo>
                  <a:pt x="10616468" y="2565549"/>
                </a:lnTo>
                <a:cubicBezTo>
                  <a:pt x="10616468" y="2591008"/>
                  <a:pt x="10590985" y="2603737"/>
                  <a:pt x="10578244" y="2591008"/>
                </a:cubicBezTo>
                <a:cubicBezTo>
                  <a:pt x="10555948" y="2581462"/>
                  <a:pt x="10532058" y="2576687"/>
                  <a:pt x="10507372" y="2574301"/>
                </a:cubicBezTo>
                <a:lnTo>
                  <a:pt x="10503842" y="2574190"/>
                </a:lnTo>
                <a:lnTo>
                  <a:pt x="10503617" y="2576902"/>
                </a:lnTo>
                <a:lnTo>
                  <a:pt x="10503617" y="2576907"/>
                </a:lnTo>
                <a:lnTo>
                  <a:pt x="10491701" y="2621972"/>
                </a:lnTo>
                <a:lnTo>
                  <a:pt x="10494148" y="2635636"/>
                </a:lnTo>
                <a:lnTo>
                  <a:pt x="10487149" y="2639189"/>
                </a:lnTo>
                <a:lnTo>
                  <a:pt x="10481320" y="2661238"/>
                </a:lnTo>
                <a:cubicBezTo>
                  <a:pt x="10478134" y="2691471"/>
                  <a:pt x="10478134" y="2723294"/>
                  <a:pt x="10478134" y="2755118"/>
                </a:cubicBezTo>
                <a:cubicBezTo>
                  <a:pt x="10478134" y="2818762"/>
                  <a:pt x="10452651" y="2856950"/>
                  <a:pt x="10388948" y="2844222"/>
                </a:cubicBezTo>
                <a:lnTo>
                  <a:pt x="10367409" y="2845503"/>
                </a:lnTo>
                <a:lnTo>
                  <a:pt x="10393494" y="2849134"/>
                </a:lnTo>
                <a:cubicBezTo>
                  <a:pt x="10431717" y="2861862"/>
                  <a:pt x="10457200" y="2887322"/>
                  <a:pt x="10444460" y="2938238"/>
                </a:cubicBezTo>
                <a:lnTo>
                  <a:pt x="10444460" y="2938242"/>
                </a:lnTo>
                <a:cubicBezTo>
                  <a:pt x="10418977" y="2989161"/>
                  <a:pt x="10418977" y="3052806"/>
                  <a:pt x="10418977" y="3116454"/>
                </a:cubicBezTo>
                <a:cubicBezTo>
                  <a:pt x="10418977" y="3180098"/>
                  <a:pt x="10393494" y="3218286"/>
                  <a:pt x="10329793" y="3205558"/>
                </a:cubicBezTo>
                <a:cubicBezTo>
                  <a:pt x="10285198" y="3205558"/>
                  <a:pt x="10240603" y="3211922"/>
                  <a:pt x="10196009" y="3218287"/>
                </a:cubicBezTo>
                <a:lnTo>
                  <a:pt x="10177564" y="3220700"/>
                </a:lnTo>
                <a:lnTo>
                  <a:pt x="10185617" y="3227892"/>
                </a:lnTo>
                <a:lnTo>
                  <a:pt x="10185613" y="3227892"/>
                </a:lnTo>
                <a:lnTo>
                  <a:pt x="10185617" y="3227896"/>
                </a:lnTo>
                <a:cubicBezTo>
                  <a:pt x="10169715" y="3234531"/>
                  <a:pt x="10155404" y="3236190"/>
                  <a:pt x="10141888" y="3234946"/>
                </a:cubicBezTo>
                <a:lnTo>
                  <a:pt x="10115273" y="3227863"/>
                </a:lnTo>
                <a:lnTo>
                  <a:pt x="10062229" y="3231017"/>
                </a:lnTo>
                <a:cubicBezTo>
                  <a:pt x="10036746" y="3231017"/>
                  <a:pt x="9998523" y="3218286"/>
                  <a:pt x="9960301" y="3218286"/>
                </a:cubicBezTo>
                <a:lnTo>
                  <a:pt x="9960305" y="3218282"/>
                </a:lnTo>
                <a:lnTo>
                  <a:pt x="9960301" y="3218282"/>
                </a:lnTo>
                <a:lnTo>
                  <a:pt x="9964365" y="3211124"/>
                </a:lnTo>
                <a:lnTo>
                  <a:pt x="9942666" y="3203371"/>
                </a:lnTo>
                <a:lnTo>
                  <a:pt x="9922279" y="3199041"/>
                </a:lnTo>
                <a:lnTo>
                  <a:pt x="9922078" y="3205558"/>
                </a:lnTo>
                <a:cubicBezTo>
                  <a:pt x="9922078" y="3218286"/>
                  <a:pt x="9934818" y="3231017"/>
                  <a:pt x="9909339" y="3231017"/>
                </a:cubicBezTo>
                <a:cubicBezTo>
                  <a:pt x="9896595" y="3231017"/>
                  <a:pt x="9883855" y="3218286"/>
                  <a:pt x="9883855" y="3205558"/>
                </a:cubicBezTo>
                <a:lnTo>
                  <a:pt x="9878191" y="3187616"/>
                </a:lnTo>
                <a:lnTo>
                  <a:pt x="9853052" y="3179792"/>
                </a:lnTo>
                <a:lnTo>
                  <a:pt x="9809421" y="3152530"/>
                </a:lnTo>
                <a:lnTo>
                  <a:pt x="9802630" y="3157824"/>
                </a:lnTo>
                <a:lnTo>
                  <a:pt x="9794670" y="3180098"/>
                </a:lnTo>
                <a:lnTo>
                  <a:pt x="9820150" y="3205554"/>
                </a:lnTo>
                <a:cubicBezTo>
                  <a:pt x="9832889" y="3205554"/>
                  <a:pt x="9845633" y="3192825"/>
                  <a:pt x="9871112" y="3218282"/>
                </a:cubicBezTo>
                <a:lnTo>
                  <a:pt x="9871104" y="3218282"/>
                </a:lnTo>
                <a:lnTo>
                  <a:pt x="9871112" y="3218286"/>
                </a:lnTo>
                <a:cubicBezTo>
                  <a:pt x="9807411" y="3231017"/>
                  <a:pt x="9756444" y="3231017"/>
                  <a:pt x="9692738" y="3218286"/>
                </a:cubicBezTo>
                <a:lnTo>
                  <a:pt x="9692746" y="3218282"/>
                </a:lnTo>
                <a:lnTo>
                  <a:pt x="9692738" y="3218282"/>
                </a:lnTo>
                <a:cubicBezTo>
                  <a:pt x="9711849" y="3215101"/>
                  <a:pt x="9727776" y="3209532"/>
                  <a:pt x="9740517" y="3201975"/>
                </a:cubicBezTo>
                <a:lnTo>
                  <a:pt x="9749977" y="3192656"/>
                </a:lnTo>
                <a:lnTo>
                  <a:pt x="9739155" y="3187914"/>
                </a:lnTo>
                <a:cubicBezTo>
                  <a:pt x="9694560" y="3168820"/>
                  <a:pt x="9643596" y="3168820"/>
                  <a:pt x="9592632" y="3168820"/>
                </a:cubicBezTo>
                <a:lnTo>
                  <a:pt x="9576763" y="3168319"/>
                </a:lnTo>
                <a:lnTo>
                  <a:pt x="9560551" y="3180098"/>
                </a:lnTo>
                <a:cubicBezTo>
                  <a:pt x="9555773" y="3183281"/>
                  <a:pt x="9552587" y="3186464"/>
                  <a:pt x="9552587" y="3192829"/>
                </a:cubicBezTo>
                <a:cubicBezTo>
                  <a:pt x="9539847" y="3243746"/>
                  <a:pt x="9514364" y="3231017"/>
                  <a:pt x="9488884" y="3218286"/>
                </a:cubicBezTo>
                <a:cubicBezTo>
                  <a:pt x="9476141" y="3205558"/>
                  <a:pt x="9463402" y="3192829"/>
                  <a:pt x="9458625" y="3180098"/>
                </a:cubicBezTo>
                <a:lnTo>
                  <a:pt x="9458625" y="3180094"/>
                </a:lnTo>
                <a:cubicBezTo>
                  <a:pt x="9456235" y="3173729"/>
                  <a:pt x="9455837" y="3167366"/>
                  <a:pt x="9458425" y="3161001"/>
                </a:cubicBezTo>
                <a:lnTo>
                  <a:pt x="9464798" y="3154131"/>
                </a:lnTo>
                <a:lnTo>
                  <a:pt x="9446109" y="3149726"/>
                </a:lnTo>
                <a:lnTo>
                  <a:pt x="9412436" y="3144032"/>
                </a:lnTo>
                <a:lnTo>
                  <a:pt x="9412436" y="3154638"/>
                </a:lnTo>
                <a:cubicBezTo>
                  <a:pt x="9418806" y="3161000"/>
                  <a:pt x="9421993" y="3170549"/>
                  <a:pt x="9420399" y="3178505"/>
                </a:cubicBezTo>
                <a:lnTo>
                  <a:pt x="9420399" y="3178508"/>
                </a:lnTo>
                <a:lnTo>
                  <a:pt x="9402578" y="3190835"/>
                </a:lnTo>
                <a:lnTo>
                  <a:pt x="9403732" y="3197448"/>
                </a:lnTo>
                <a:lnTo>
                  <a:pt x="9398176" y="3197629"/>
                </a:lnTo>
                <a:lnTo>
                  <a:pt x="9390139" y="3223062"/>
                </a:lnTo>
                <a:cubicBezTo>
                  <a:pt x="9386953" y="3231017"/>
                  <a:pt x="9380583" y="3237380"/>
                  <a:pt x="9361470" y="3243746"/>
                </a:cubicBezTo>
                <a:cubicBezTo>
                  <a:pt x="9335988" y="3250109"/>
                  <a:pt x="9313692" y="3250109"/>
                  <a:pt x="9293387" y="3246331"/>
                </a:cubicBezTo>
                <a:lnTo>
                  <a:pt x="9241357" y="3227713"/>
                </a:lnTo>
                <a:lnTo>
                  <a:pt x="9242252" y="3238830"/>
                </a:lnTo>
                <a:lnTo>
                  <a:pt x="9242252" y="3251554"/>
                </a:lnTo>
                <a:lnTo>
                  <a:pt x="9242252" y="3251558"/>
                </a:lnTo>
                <a:cubicBezTo>
                  <a:pt x="9219957" y="3218143"/>
                  <a:pt x="9187907" y="3282190"/>
                  <a:pt x="9163171" y="3256084"/>
                </a:cubicBezTo>
                <a:lnTo>
                  <a:pt x="9154555" y="3241370"/>
                </a:lnTo>
                <a:lnTo>
                  <a:pt x="9145870" y="3243547"/>
                </a:lnTo>
                <a:cubicBezTo>
                  <a:pt x="9128550" y="3245734"/>
                  <a:pt x="9110633" y="3246132"/>
                  <a:pt x="9092318" y="3245336"/>
                </a:cubicBezTo>
                <a:lnTo>
                  <a:pt x="9089103" y="3244929"/>
                </a:lnTo>
                <a:lnTo>
                  <a:pt x="9087311" y="3297706"/>
                </a:lnTo>
                <a:cubicBezTo>
                  <a:pt x="9087311" y="3361351"/>
                  <a:pt x="9061829" y="3399539"/>
                  <a:pt x="8998126" y="3386810"/>
                </a:cubicBezTo>
                <a:cubicBezTo>
                  <a:pt x="8908937" y="3386810"/>
                  <a:pt x="8819749" y="3412270"/>
                  <a:pt x="8730563" y="3412270"/>
                </a:cubicBezTo>
                <a:cubicBezTo>
                  <a:pt x="8705080" y="3412270"/>
                  <a:pt x="8666858" y="3399539"/>
                  <a:pt x="8628635" y="3399539"/>
                </a:cubicBezTo>
                <a:lnTo>
                  <a:pt x="8628638" y="3399535"/>
                </a:lnTo>
                <a:lnTo>
                  <a:pt x="8628635" y="3399535"/>
                </a:lnTo>
                <a:cubicBezTo>
                  <a:pt x="8628635" y="3386806"/>
                  <a:pt x="8641374" y="3383624"/>
                  <a:pt x="8650931" y="3378851"/>
                </a:cubicBezTo>
                <a:lnTo>
                  <a:pt x="8654118" y="3348622"/>
                </a:lnTo>
                <a:lnTo>
                  <a:pt x="8647748" y="3332711"/>
                </a:lnTo>
                <a:cubicBezTo>
                  <a:pt x="8644561" y="3329528"/>
                  <a:pt x="8641374" y="3329528"/>
                  <a:pt x="8641374" y="3335894"/>
                </a:cubicBezTo>
                <a:cubicBezTo>
                  <a:pt x="8628635" y="3361351"/>
                  <a:pt x="8577673" y="3335894"/>
                  <a:pt x="8590412" y="3386810"/>
                </a:cubicBezTo>
                <a:cubicBezTo>
                  <a:pt x="8590412" y="3393174"/>
                  <a:pt x="8593597" y="3399540"/>
                  <a:pt x="8593597" y="3404313"/>
                </a:cubicBezTo>
                <a:lnTo>
                  <a:pt x="8584503" y="3408857"/>
                </a:lnTo>
                <a:lnTo>
                  <a:pt x="8622491" y="3409222"/>
                </a:lnTo>
                <a:cubicBezTo>
                  <a:pt x="8660714" y="3409222"/>
                  <a:pt x="8698940" y="3421950"/>
                  <a:pt x="8724419" y="3421950"/>
                </a:cubicBezTo>
                <a:cubicBezTo>
                  <a:pt x="8788125" y="3434681"/>
                  <a:pt x="8851831" y="3396493"/>
                  <a:pt x="8915537" y="3447410"/>
                </a:cubicBezTo>
                <a:cubicBezTo>
                  <a:pt x="9081167" y="3421950"/>
                  <a:pt x="9246801" y="3485598"/>
                  <a:pt x="9412436" y="3485598"/>
                </a:cubicBezTo>
                <a:cubicBezTo>
                  <a:pt x="9476141" y="3472869"/>
                  <a:pt x="9552587" y="3498326"/>
                  <a:pt x="9629037" y="3511057"/>
                </a:cubicBezTo>
                <a:cubicBezTo>
                  <a:pt x="9641776" y="3511057"/>
                  <a:pt x="9654515" y="3511057"/>
                  <a:pt x="9679999" y="3511057"/>
                </a:cubicBezTo>
                <a:cubicBezTo>
                  <a:pt x="9692738" y="3498326"/>
                  <a:pt x="9718221" y="3511057"/>
                  <a:pt x="9718221" y="3523786"/>
                </a:cubicBezTo>
                <a:lnTo>
                  <a:pt x="9718221" y="3523790"/>
                </a:lnTo>
                <a:cubicBezTo>
                  <a:pt x="9718221" y="3549249"/>
                  <a:pt x="9692738" y="3561978"/>
                  <a:pt x="9679999" y="3549249"/>
                </a:cubicBezTo>
                <a:cubicBezTo>
                  <a:pt x="9590809" y="3511061"/>
                  <a:pt x="9476141" y="3549249"/>
                  <a:pt x="9386953" y="3511061"/>
                </a:cubicBezTo>
                <a:cubicBezTo>
                  <a:pt x="9297768" y="3485602"/>
                  <a:pt x="9221319" y="3511061"/>
                  <a:pt x="9144874" y="3498330"/>
                </a:cubicBezTo>
                <a:lnTo>
                  <a:pt x="9144874" y="3499402"/>
                </a:lnTo>
                <a:lnTo>
                  <a:pt x="9144874" y="3531742"/>
                </a:lnTo>
                <a:lnTo>
                  <a:pt x="9183096" y="3536514"/>
                </a:lnTo>
                <a:cubicBezTo>
                  <a:pt x="9221319" y="3511057"/>
                  <a:pt x="9272284" y="3523786"/>
                  <a:pt x="9323247" y="3561974"/>
                </a:cubicBezTo>
                <a:lnTo>
                  <a:pt x="9323243" y="3561974"/>
                </a:lnTo>
                <a:lnTo>
                  <a:pt x="9323247" y="3561978"/>
                </a:lnTo>
                <a:cubicBezTo>
                  <a:pt x="9285025" y="3561978"/>
                  <a:pt x="9259545" y="3574706"/>
                  <a:pt x="9234062" y="3561978"/>
                </a:cubicBezTo>
                <a:cubicBezTo>
                  <a:pt x="9195839" y="3549249"/>
                  <a:pt x="9170356" y="3536518"/>
                  <a:pt x="9183096" y="3600166"/>
                </a:cubicBezTo>
                <a:lnTo>
                  <a:pt x="9183096" y="3612890"/>
                </a:lnTo>
                <a:lnTo>
                  <a:pt x="9183096" y="3612894"/>
                </a:lnTo>
                <a:cubicBezTo>
                  <a:pt x="9157617" y="3574706"/>
                  <a:pt x="9119394" y="3663813"/>
                  <a:pt x="9093910" y="3600166"/>
                </a:cubicBezTo>
                <a:cubicBezTo>
                  <a:pt x="9093910" y="3600166"/>
                  <a:pt x="9081167" y="3587437"/>
                  <a:pt x="9081167" y="3587437"/>
                </a:cubicBezTo>
                <a:cubicBezTo>
                  <a:pt x="9030205" y="3625625"/>
                  <a:pt x="9004721" y="3561978"/>
                  <a:pt x="8966499" y="3561978"/>
                </a:cubicBezTo>
                <a:lnTo>
                  <a:pt x="8966502" y="3561974"/>
                </a:lnTo>
                <a:lnTo>
                  <a:pt x="8966499" y="3561974"/>
                </a:lnTo>
                <a:cubicBezTo>
                  <a:pt x="8972873" y="3549245"/>
                  <a:pt x="8982426" y="3542880"/>
                  <a:pt x="8990389" y="3534925"/>
                </a:cubicBezTo>
                <a:lnTo>
                  <a:pt x="9004721" y="3498330"/>
                </a:lnTo>
                <a:lnTo>
                  <a:pt x="8979243" y="3485602"/>
                </a:lnTo>
                <a:cubicBezTo>
                  <a:pt x="8979243" y="3485602"/>
                  <a:pt x="8966499" y="3485602"/>
                  <a:pt x="8966499" y="3485602"/>
                </a:cubicBezTo>
                <a:cubicBezTo>
                  <a:pt x="8966499" y="3517424"/>
                  <a:pt x="8937833" y="3530155"/>
                  <a:pt x="8913943" y="3546066"/>
                </a:cubicBezTo>
                <a:lnTo>
                  <a:pt x="8885872" y="3575103"/>
                </a:lnTo>
                <a:lnTo>
                  <a:pt x="8890054" y="3625622"/>
                </a:lnTo>
                <a:lnTo>
                  <a:pt x="8890054" y="3625625"/>
                </a:lnTo>
                <a:cubicBezTo>
                  <a:pt x="8877314" y="3625625"/>
                  <a:pt x="8877314" y="3625625"/>
                  <a:pt x="8864570" y="3625625"/>
                </a:cubicBezTo>
                <a:cubicBezTo>
                  <a:pt x="8839092" y="3600166"/>
                  <a:pt x="8813608" y="3561978"/>
                  <a:pt x="8788125" y="3536518"/>
                </a:cubicBezTo>
                <a:lnTo>
                  <a:pt x="8724419" y="3536518"/>
                </a:lnTo>
                <a:lnTo>
                  <a:pt x="8729200" y="3560380"/>
                </a:lnTo>
                <a:cubicBezTo>
                  <a:pt x="8737163" y="3565156"/>
                  <a:pt x="8749903" y="3568339"/>
                  <a:pt x="8762642" y="3574702"/>
                </a:cubicBezTo>
                <a:lnTo>
                  <a:pt x="8762642" y="3574706"/>
                </a:lnTo>
                <a:lnTo>
                  <a:pt x="8762642" y="3600161"/>
                </a:lnTo>
                <a:lnTo>
                  <a:pt x="8762642" y="3600166"/>
                </a:lnTo>
                <a:cubicBezTo>
                  <a:pt x="8749903" y="3600166"/>
                  <a:pt x="8737163" y="3600166"/>
                  <a:pt x="8724419" y="3587437"/>
                </a:cubicBezTo>
                <a:cubicBezTo>
                  <a:pt x="8698940" y="3587437"/>
                  <a:pt x="8724419" y="3536518"/>
                  <a:pt x="8686196" y="3523790"/>
                </a:cubicBezTo>
                <a:cubicBezTo>
                  <a:pt x="8698940" y="3574706"/>
                  <a:pt x="8660714" y="3574706"/>
                  <a:pt x="8635235" y="3574706"/>
                </a:cubicBezTo>
                <a:cubicBezTo>
                  <a:pt x="8584268" y="3587437"/>
                  <a:pt x="8546045" y="3587437"/>
                  <a:pt x="8495084" y="3600166"/>
                </a:cubicBezTo>
                <a:cubicBezTo>
                  <a:pt x="8482340" y="3600166"/>
                  <a:pt x="8469600" y="3600166"/>
                  <a:pt x="8456861" y="3600166"/>
                </a:cubicBezTo>
                <a:cubicBezTo>
                  <a:pt x="8418638" y="3561978"/>
                  <a:pt x="8393155" y="3536518"/>
                  <a:pt x="8380412" y="3612894"/>
                </a:cubicBezTo>
                <a:cubicBezTo>
                  <a:pt x="8380412" y="3625625"/>
                  <a:pt x="8367672" y="3625625"/>
                  <a:pt x="8354932" y="3612894"/>
                </a:cubicBezTo>
                <a:cubicBezTo>
                  <a:pt x="8329449" y="3523790"/>
                  <a:pt x="8303966" y="3638353"/>
                  <a:pt x="8278486" y="3612894"/>
                </a:cubicBezTo>
                <a:cubicBezTo>
                  <a:pt x="8291226" y="3561978"/>
                  <a:pt x="8214780" y="3587437"/>
                  <a:pt x="8202038" y="3549249"/>
                </a:cubicBezTo>
                <a:cubicBezTo>
                  <a:pt x="8163815" y="3574706"/>
                  <a:pt x="8163815" y="3561978"/>
                  <a:pt x="8163815" y="3523790"/>
                </a:cubicBezTo>
                <a:cubicBezTo>
                  <a:pt x="8176559" y="3511061"/>
                  <a:pt x="8176559" y="3498330"/>
                  <a:pt x="8151075" y="3485602"/>
                </a:cubicBezTo>
                <a:cubicBezTo>
                  <a:pt x="8138336" y="3511061"/>
                  <a:pt x="8112853" y="3498330"/>
                  <a:pt x="8100114" y="3523790"/>
                </a:cubicBezTo>
                <a:cubicBezTo>
                  <a:pt x="8087370" y="3561978"/>
                  <a:pt x="8061886" y="3574706"/>
                  <a:pt x="8023664" y="3536518"/>
                </a:cubicBezTo>
                <a:cubicBezTo>
                  <a:pt x="7985441" y="3498330"/>
                  <a:pt x="7959962" y="3511061"/>
                  <a:pt x="7959962" y="3549249"/>
                </a:cubicBezTo>
                <a:cubicBezTo>
                  <a:pt x="7959962" y="3612894"/>
                  <a:pt x="7896257" y="3574706"/>
                  <a:pt x="7883512" y="3600166"/>
                </a:cubicBezTo>
                <a:cubicBezTo>
                  <a:pt x="7870773" y="3600166"/>
                  <a:pt x="7896257" y="3498330"/>
                  <a:pt x="7832551" y="3574706"/>
                </a:cubicBezTo>
                <a:cubicBezTo>
                  <a:pt x="7832551" y="3561978"/>
                  <a:pt x="7819810" y="3561978"/>
                  <a:pt x="7807067" y="3549249"/>
                </a:cubicBezTo>
                <a:cubicBezTo>
                  <a:pt x="7794328" y="3536518"/>
                  <a:pt x="7756105" y="3549249"/>
                  <a:pt x="7756105" y="3561978"/>
                </a:cubicBezTo>
                <a:cubicBezTo>
                  <a:pt x="7756105" y="3625625"/>
                  <a:pt x="7705139" y="3600166"/>
                  <a:pt x="7679659" y="3600166"/>
                </a:cubicBezTo>
                <a:cubicBezTo>
                  <a:pt x="7660546" y="3606531"/>
                  <a:pt x="7644620" y="3606531"/>
                  <a:pt x="7628693" y="3604938"/>
                </a:cubicBezTo>
                <a:lnTo>
                  <a:pt x="7577743" y="3600166"/>
                </a:lnTo>
                <a:lnTo>
                  <a:pt x="7641935" y="3623363"/>
                </a:lnTo>
                <a:lnTo>
                  <a:pt x="7645983" y="3622994"/>
                </a:lnTo>
                <a:cubicBezTo>
                  <a:pt x="7666687" y="3622298"/>
                  <a:pt x="7687390" y="3622694"/>
                  <a:pt x="7708095" y="3623888"/>
                </a:cubicBezTo>
                <a:lnTo>
                  <a:pt x="7723131" y="3625622"/>
                </a:lnTo>
                <a:lnTo>
                  <a:pt x="7773624" y="3625622"/>
                </a:lnTo>
                <a:cubicBezTo>
                  <a:pt x="7791143" y="3625622"/>
                  <a:pt x="7807069" y="3625622"/>
                  <a:pt x="7819810" y="3625622"/>
                </a:cubicBezTo>
                <a:cubicBezTo>
                  <a:pt x="7826180" y="3625622"/>
                  <a:pt x="7832551" y="3628804"/>
                  <a:pt x="7837328" y="3633576"/>
                </a:cubicBezTo>
                <a:lnTo>
                  <a:pt x="7839970" y="3639385"/>
                </a:lnTo>
                <a:lnTo>
                  <a:pt x="7956545" y="3657303"/>
                </a:lnTo>
                <a:cubicBezTo>
                  <a:pt x="7997953" y="3662873"/>
                  <a:pt x="8039362" y="3666850"/>
                  <a:pt x="8080770" y="3666850"/>
                </a:cubicBezTo>
                <a:cubicBezTo>
                  <a:pt x="8144476" y="3654122"/>
                  <a:pt x="8220922" y="3679579"/>
                  <a:pt x="8297370" y="3692310"/>
                </a:cubicBezTo>
                <a:cubicBezTo>
                  <a:pt x="8310110" y="3692310"/>
                  <a:pt x="8322849" y="3692310"/>
                  <a:pt x="8348332" y="3692310"/>
                </a:cubicBezTo>
                <a:cubicBezTo>
                  <a:pt x="8361072" y="3679579"/>
                  <a:pt x="8386555" y="3692310"/>
                  <a:pt x="8386555" y="3705038"/>
                </a:cubicBezTo>
                <a:lnTo>
                  <a:pt x="8386555" y="3705042"/>
                </a:lnTo>
                <a:cubicBezTo>
                  <a:pt x="8386555" y="3730502"/>
                  <a:pt x="8361072" y="3743230"/>
                  <a:pt x="8348332" y="3730502"/>
                </a:cubicBezTo>
                <a:cubicBezTo>
                  <a:pt x="8259144" y="3692314"/>
                  <a:pt x="8144476" y="3730502"/>
                  <a:pt x="8055287" y="3692314"/>
                </a:cubicBezTo>
                <a:cubicBezTo>
                  <a:pt x="7966102" y="3666854"/>
                  <a:pt x="7889653" y="3692314"/>
                  <a:pt x="7813208" y="3679583"/>
                </a:cubicBezTo>
                <a:lnTo>
                  <a:pt x="7813208" y="3680655"/>
                </a:lnTo>
                <a:lnTo>
                  <a:pt x="7813208" y="3712994"/>
                </a:lnTo>
                <a:lnTo>
                  <a:pt x="7851430" y="3717766"/>
                </a:lnTo>
                <a:cubicBezTo>
                  <a:pt x="7889653" y="3692310"/>
                  <a:pt x="7940618" y="3705038"/>
                  <a:pt x="7991581" y="3743226"/>
                </a:cubicBezTo>
                <a:lnTo>
                  <a:pt x="7991577" y="3743226"/>
                </a:lnTo>
                <a:lnTo>
                  <a:pt x="7991581" y="3743230"/>
                </a:lnTo>
                <a:cubicBezTo>
                  <a:pt x="7953359" y="3743230"/>
                  <a:pt x="7927879" y="3755958"/>
                  <a:pt x="7902396" y="3743230"/>
                </a:cubicBezTo>
                <a:cubicBezTo>
                  <a:pt x="7864173" y="3730502"/>
                  <a:pt x="7838690" y="3717771"/>
                  <a:pt x="7851430" y="3781418"/>
                </a:cubicBezTo>
                <a:lnTo>
                  <a:pt x="7851430" y="3794142"/>
                </a:lnTo>
                <a:lnTo>
                  <a:pt x="7851430" y="3794146"/>
                </a:lnTo>
                <a:cubicBezTo>
                  <a:pt x="7825951" y="3755958"/>
                  <a:pt x="7787728" y="3845066"/>
                  <a:pt x="7762245" y="3781418"/>
                </a:cubicBezTo>
                <a:cubicBezTo>
                  <a:pt x="7762245" y="3781418"/>
                  <a:pt x="7749502" y="3768690"/>
                  <a:pt x="7749502" y="3768690"/>
                </a:cubicBezTo>
                <a:cubicBezTo>
                  <a:pt x="7698539" y="3806878"/>
                  <a:pt x="7673056" y="3743230"/>
                  <a:pt x="7634834" y="3743230"/>
                </a:cubicBezTo>
                <a:lnTo>
                  <a:pt x="7634838" y="3743226"/>
                </a:lnTo>
                <a:lnTo>
                  <a:pt x="7634834" y="3743226"/>
                </a:lnTo>
                <a:cubicBezTo>
                  <a:pt x="7641207" y="3730498"/>
                  <a:pt x="7650760" y="3724132"/>
                  <a:pt x="7658723" y="3716177"/>
                </a:cubicBezTo>
                <a:lnTo>
                  <a:pt x="7673056" y="3679583"/>
                </a:lnTo>
                <a:lnTo>
                  <a:pt x="7647577" y="3666854"/>
                </a:lnTo>
                <a:cubicBezTo>
                  <a:pt x="7647577" y="3666854"/>
                  <a:pt x="7634834" y="3666854"/>
                  <a:pt x="7634834" y="3666854"/>
                </a:cubicBezTo>
                <a:cubicBezTo>
                  <a:pt x="7634834" y="3698677"/>
                  <a:pt x="7606167" y="3711408"/>
                  <a:pt x="7582278" y="3727319"/>
                </a:cubicBezTo>
                <a:lnTo>
                  <a:pt x="7554206" y="3756355"/>
                </a:lnTo>
                <a:lnTo>
                  <a:pt x="7558388" y="3806875"/>
                </a:lnTo>
                <a:lnTo>
                  <a:pt x="7558388" y="3806878"/>
                </a:lnTo>
                <a:cubicBezTo>
                  <a:pt x="7545648" y="3806878"/>
                  <a:pt x="7545648" y="3806878"/>
                  <a:pt x="7532905" y="3806878"/>
                </a:cubicBezTo>
                <a:cubicBezTo>
                  <a:pt x="7507426" y="3781418"/>
                  <a:pt x="7481942" y="3743230"/>
                  <a:pt x="7456459" y="3717771"/>
                </a:cubicBezTo>
                <a:lnTo>
                  <a:pt x="7392754" y="3717771"/>
                </a:lnTo>
                <a:lnTo>
                  <a:pt x="7397534" y="3741633"/>
                </a:lnTo>
                <a:cubicBezTo>
                  <a:pt x="7405497" y="3746409"/>
                  <a:pt x="7418237" y="3749592"/>
                  <a:pt x="7430977" y="3755954"/>
                </a:cubicBezTo>
                <a:lnTo>
                  <a:pt x="7430977" y="3755958"/>
                </a:lnTo>
                <a:lnTo>
                  <a:pt x="7430977" y="3781414"/>
                </a:lnTo>
                <a:lnTo>
                  <a:pt x="7430977" y="3781418"/>
                </a:lnTo>
                <a:cubicBezTo>
                  <a:pt x="7418237" y="3781418"/>
                  <a:pt x="7405497" y="3781418"/>
                  <a:pt x="7392754" y="3768690"/>
                </a:cubicBezTo>
                <a:cubicBezTo>
                  <a:pt x="7367275" y="3768690"/>
                  <a:pt x="7392754" y="3717771"/>
                  <a:pt x="7354531" y="3705042"/>
                </a:cubicBezTo>
                <a:cubicBezTo>
                  <a:pt x="7367275" y="3755958"/>
                  <a:pt x="7329048" y="3755958"/>
                  <a:pt x="7303569" y="3755958"/>
                </a:cubicBezTo>
                <a:cubicBezTo>
                  <a:pt x="7252603" y="3768690"/>
                  <a:pt x="7214379" y="3768690"/>
                  <a:pt x="7163418" y="3781418"/>
                </a:cubicBezTo>
                <a:cubicBezTo>
                  <a:pt x="7150675" y="3781418"/>
                  <a:pt x="7137934" y="3781418"/>
                  <a:pt x="7125195" y="3781418"/>
                </a:cubicBezTo>
                <a:cubicBezTo>
                  <a:pt x="7086972" y="3743230"/>
                  <a:pt x="7061489" y="3717771"/>
                  <a:pt x="7048746" y="3794146"/>
                </a:cubicBezTo>
                <a:cubicBezTo>
                  <a:pt x="7048746" y="3806878"/>
                  <a:pt x="7036006" y="3806878"/>
                  <a:pt x="7023266" y="3794146"/>
                </a:cubicBezTo>
                <a:cubicBezTo>
                  <a:pt x="6997783" y="3705042"/>
                  <a:pt x="6972300" y="3819606"/>
                  <a:pt x="6946821" y="3794146"/>
                </a:cubicBezTo>
                <a:cubicBezTo>
                  <a:pt x="6959561" y="3743230"/>
                  <a:pt x="6883115" y="3768690"/>
                  <a:pt x="6870371" y="3730502"/>
                </a:cubicBezTo>
                <a:cubicBezTo>
                  <a:pt x="6832149" y="3755958"/>
                  <a:pt x="6832149" y="3743230"/>
                  <a:pt x="6832149" y="3705042"/>
                </a:cubicBezTo>
                <a:cubicBezTo>
                  <a:pt x="6844893" y="3692314"/>
                  <a:pt x="6844893" y="3679583"/>
                  <a:pt x="6819409" y="3666854"/>
                </a:cubicBezTo>
                <a:cubicBezTo>
                  <a:pt x="6806670" y="3692314"/>
                  <a:pt x="6781187" y="3679583"/>
                  <a:pt x="6768448" y="3705042"/>
                </a:cubicBezTo>
                <a:cubicBezTo>
                  <a:pt x="6755704" y="3743230"/>
                  <a:pt x="6730220" y="3755958"/>
                  <a:pt x="6691998" y="3717771"/>
                </a:cubicBezTo>
                <a:cubicBezTo>
                  <a:pt x="6653775" y="3679583"/>
                  <a:pt x="6628296" y="3692314"/>
                  <a:pt x="6628296" y="3730502"/>
                </a:cubicBezTo>
                <a:cubicBezTo>
                  <a:pt x="6628296" y="3794146"/>
                  <a:pt x="6564591" y="3755958"/>
                  <a:pt x="6551846" y="3781418"/>
                </a:cubicBezTo>
                <a:cubicBezTo>
                  <a:pt x="6539107" y="3781418"/>
                  <a:pt x="6564591" y="3679583"/>
                  <a:pt x="6500885" y="3755958"/>
                </a:cubicBezTo>
                <a:cubicBezTo>
                  <a:pt x="6500885" y="3743230"/>
                  <a:pt x="6488144" y="3743230"/>
                  <a:pt x="6475401" y="3730502"/>
                </a:cubicBezTo>
                <a:cubicBezTo>
                  <a:pt x="6462662" y="3717771"/>
                  <a:pt x="6424439" y="3730502"/>
                  <a:pt x="6424439" y="3743230"/>
                </a:cubicBezTo>
                <a:cubicBezTo>
                  <a:pt x="6424439" y="3806878"/>
                  <a:pt x="6373473" y="3781418"/>
                  <a:pt x="6347993" y="3781418"/>
                </a:cubicBezTo>
                <a:cubicBezTo>
                  <a:pt x="6328880" y="3787784"/>
                  <a:pt x="6312954" y="3787784"/>
                  <a:pt x="6297027" y="3786190"/>
                </a:cubicBezTo>
                <a:lnTo>
                  <a:pt x="6246077" y="3781418"/>
                </a:lnTo>
                <a:lnTo>
                  <a:pt x="6320917" y="3808464"/>
                </a:lnTo>
                <a:cubicBezTo>
                  <a:pt x="6344807" y="3810054"/>
                  <a:pt x="6367103" y="3806875"/>
                  <a:pt x="6386217" y="3806875"/>
                </a:cubicBezTo>
                <a:cubicBezTo>
                  <a:pt x="6424439" y="3806875"/>
                  <a:pt x="6462662" y="3806875"/>
                  <a:pt x="6488144" y="3806875"/>
                </a:cubicBezTo>
                <a:cubicBezTo>
                  <a:pt x="6500885" y="3806875"/>
                  <a:pt x="6513624" y="3819602"/>
                  <a:pt x="6513624" y="3832330"/>
                </a:cubicBezTo>
                <a:lnTo>
                  <a:pt x="6513624" y="3832334"/>
                </a:lnTo>
                <a:cubicBezTo>
                  <a:pt x="6513624" y="3845066"/>
                  <a:pt x="6500885" y="3832334"/>
                  <a:pt x="6488144" y="3832334"/>
                </a:cubicBezTo>
                <a:cubicBezTo>
                  <a:pt x="6449918" y="3832334"/>
                  <a:pt x="6411695" y="3832334"/>
                  <a:pt x="6386217" y="3845066"/>
                </a:cubicBezTo>
                <a:cubicBezTo>
                  <a:pt x="6347993" y="3870522"/>
                  <a:pt x="6322511" y="3819606"/>
                  <a:pt x="6284288" y="3819606"/>
                </a:cubicBezTo>
                <a:cubicBezTo>
                  <a:pt x="6246065" y="3832334"/>
                  <a:pt x="6207842" y="3845066"/>
                  <a:pt x="6156876" y="3845066"/>
                </a:cubicBezTo>
                <a:cubicBezTo>
                  <a:pt x="6144137" y="3845066"/>
                  <a:pt x="6118654" y="3857794"/>
                  <a:pt x="6118654" y="3832334"/>
                </a:cubicBezTo>
                <a:lnTo>
                  <a:pt x="6118654" y="3832330"/>
                </a:lnTo>
                <a:cubicBezTo>
                  <a:pt x="6118654" y="3806875"/>
                  <a:pt x="6144137" y="3794142"/>
                  <a:pt x="6156876" y="3794142"/>
                </a:cubicBezTo>
                <a:cubicBezTo>
                  <a:pt x="6163246" y="3794142"/>
                  <a:pt x="6169616" y="3797325"/>
                  <a:pt x="6175990" y="3798915"/>
                </a:cubicBezTo>
                <a:lnTo>
                  <a:pt x="6195095" y="3794142"/>
                </a:lnTo>
                <a:lnTo>
                  <a:pt x="6144137" y="3770279"/>
                </a:lnTo>
                <a:cubicBezTo>
                  <a:pt x="6128210" y="3762324"/>
                  <a:pt x="6118654" y="3749596"/>
                  <a:pt x="6131393" y="3717771"/>
                </a:cubicBezTo>
                <a:lnTo>
                  <a:pt x="6083618" y="3748002"/>
                </a:lnTo>
                <a:lnTo>
                  <a:pt x="6093170" y="3806875"/>
                </a:lnTo>
                <a:lnTo>
                  <a:pt x="6093170" y="3806878"/>
                </a:lnTo>
                <a:cubicBezTo>
                  <a:pt x="6105914" y="3819606"/>
                  <a:pt x="6093170" y="3832334"/>
                  <a:pt x="6067691" y="3832334"/>
                </a:cubicBezTo>
                <a:cubicBezTo>
                  <a:pt x="6042209" y="3845066"/>
                  <a:pt x="6016725" y="3857794"/>
                  <a:pt x="5991242" y="3832334"/>
                </a:cubicBezTo>
                <a:cubicBezTo>
                  <a:pt x="5984872" y="3819606"/>
                  <a:pt x="5984872" y="3813240"/>
                  <a:pt x="5989653" y="3808468"/>
                </a:cubicBezTo>
                <a:lnTo>
                  <a:pt x="5989653" y="3808464"/>
                </a:lnTo>
                <a:cubicBezTo>
                  <a:pt x="5994429" y="3803691"/>
                  <a:pt x="6003985" y="3800508"/>
                  <a:pt x="6016725" y="3794142"/>
                </a:cubicBezTo>
                <a:lnTo>
                  <a:pt x="6016725" y="3768690"/>
                </a:lnTo>
                <a:cubicBezTo>
                  <a:pt x="5991242" y="3755958"/>
                  <a:pt x="6029464" y="3717771"/>
                  <a:pt x="6003985" y="3717771"/>
                </a:cubicBezTo>
                <a:cubicBezTo>
                  <a:pt x="5978503" y="3705042"/>
                  <a:pt x="5978503" y="3717771"/>
                  <a:pt x="5965762" y="3743230"/>
                </a:cubicBezTo>
                <a:cubicBezTo>
                  <a:pt x="5940280" y="3781418"/>
                  <a:pt x="5902057" y="3781418"/>
                  <a:pt x="5863834" y="3768690"/>
                </a:cubicBezTo>
                <a:cubicBezTo>
                  <a:pt x="5838351" y="3755958"/>
                  <a:pt x="5812868" y="3768690"/>
                  <a:pt x="5812868" y="3794146"/>
                </a:cubicBezTo>
                <a:cubicBezTo>
                  <a:pt x="5800129" y="3845066"/>
                  <a:pt x="5774646" y="3832334"/>
                  <a:pt x="5736423" y="3832334"/>
                </a:cubicBezTo>
                <a:cubicBezTo>
                  <a:pt x="5621754" y="3832334"/>
                  <a:pt x="5494344" y="3832334"/>
                  <a:pt x="5366935" y="3832334"/>
                </a:cubicBezTo>
                <a:cubicBezTo>
                  <a:pt x="5354192" y="3832334"/>
                  <a:pt x="5341452" y="3832334"/>
                  <a:pt x="5341452" y="3819606"/>
                </a:cubicBezTo>
                <a:lnTo>
                  <a:pt x="5341456" y="3819602"/>
                </a:lnTo>
                <a:lnTo>
                  <a:pt x="5341452" y="3819602"/>
                </a:lnTo>
                <a:cubicBezTo>
                  <a:pt x="5341452" y="3794142"/>
                  <a:pt x="5354192" y="3781414"/>
                  <a:pt x="5379675" y="3781414"/>
                </a:cubicBezTo>
                <a:cubicBezTo>
                  <a:pt x="5430637" y="3781414"/>
                  <a:pt x="5481603" y="3781414"/>
                  <a:pt x="5532566" y="3781414"/>
                </a:cubicBezTo>
                <a:cubicBezTo>
                  <a:pt x="5596272" y="3794142"/>
                  <a:pt x="5659978" y="3755954"/>
                  <a:pt x="5710940" y="3806875"/>
                </a:cubicBezTo>
                <a:cubicBezTo>
                  <a:pt x="5717314" y="3794142"/>
                  <a:pt x="5730053" y="3794142"/>
                  <a:pt x="5742792" y="3795736"/>
                </a:cubicBezTo>
                <a:lnTo>
                  <a:pt x="5774646" y="3794142"/>
                </a:lnTo>
                <a:lnTo>
                  <a:pt x="5749166" y="3730502"/>
                </a:lnTo>
                <a:lnTo>
                  <a:pt x="5752349" y="3757548"/>
                </a:lnTo>
                <a:lnTo>
                  <a:pt x="5752349" y="3757552"/>
                </a:lnTo>
                <a:cubicBezTo>
                  <a:pt x="5752349" y="3765507"/>
                  <a:pt x="5749166" y="3768686"/>
                  <a:pt x="5736423" y="3755958"/>
                </a:cubicBezTo>
                <a:cubicBezTo>
                  <a:pt x="5685460" y="3730502"/>
                  <a:pt x="5634494" y="3743230"/>
                  <a:pt x="5583532" y="3743230"/>
                </a:cubicBezTo>
                <a:cubicBezTo>
                  <a:pt x="5570789" y="3743230"/>
                  <a:pt x="5570789" y="3743230"/>
                  <a:pt x="5558049" y="3730502"/>
                </a:cubicBezTo>
                <a:lnTo>
                  <a:pt x="5542122" y="3722547"/>
                </a:lnTo>
                <a:lnTo>
                  <a:pt x="5545309" y="3743226"/>
                </a:lnTo>
                <a:lnTo>
                  <a:pt x="5545309" y="3743230"/>
                </a:lnTo>
                <a:lnTo>
                  <a:pt x="5545309" y="3768686"/>
                </a:lnTo>
                <a:lnTo>
                  <a:pt x="5545309" y="3768690"/>
                </a:lnTo>
                <a:cubicBezTo>
                  <a:pt x="5494344" y="3717771"/>
                  <a:pt x="5443380" y="3692314"/>
                  <a:pt x="5392415" y="3717771"/>
                </a:cubicBezTo>
                <a:cubicBezTo>
                  <a:pt x="5373305" y="3724136"/>
                  <a:pt x="5354192" y="3714588"/>
                  <a:pt x="5335083" y="3706632"/>
                </a:cubicBezTo>
                <a:lnTo>
                  <a:pt x="5277755" y="3705042"/>
                </a:lnTo>
                <a:lnTo>
                  <a:pt x="5327120" y="3727315"/>
                </a:lnTo>
                <a:cubicBezTo>
                  <a:pt x="5335877" y="3730498"/>
                  <a:pt x="5341054" y="3734476"/>
                  <a:pt x="5336873" y="3740838"/>
                </a:cubicBezTo>
                <a:lnTo>
                  <a:pt x="5336873" y="3740842"/>
                </a:lnTo>
                <a:cubicBezTo>
                  <a:pt x="5332690" y="3747208"/>
                  <a:pt x="5319156" y="3755958"/>
                  <a:pt x="5290486" y="3768690"/>
                </a:cubicBezTo>
                <a:lnTo>
                  <a:pt x="5290486" y="3789373"/>
                </a:lnTo>
                <a:lnTo>
                  <a:pt x="5290486" y="3819602"/>
                </a:lnTo>
                <a:lnTo>
                  <a:pt x="5290486" y="3819606"/>
                </a:lnTo>
                <a:cubicBezTo>
                  <a:pt x="5265007" y="3819606"/>
                  <a:pt x="5265007" y="3806878"/>
                  <a:pt x="5265007" y="3794146"/>
                </a:cubicBezTo>
                <a:cubicBezTo>
                  <a:pt x="5252264" y="3768690"/>
                  <a:pt x="5252264" y="3755958"/>
                  <a:pt x="5214041" y="3755958"/>
                </a:cubicBezTo>
                <a:cubicBezTo>
                  <a:pt x="5188558" y="3755958"/>
                  <a:pt x="5201301" y="3781418"/>
                  <a:pt x="5188558" y="3794146"/>
                </a:cubicBezTo>
                <a:cubicBezTo>
                  <a:pt x="5188558" y="3819606"/>
                  <a:pt x="5175818" y="3819606"/>
                  <a:pt x="5150335" y="3819606"/>
                </a:cubicBezTo>
                <a:cubicBezTo>
                  <a:pt x="5061150" y="3819606"/>
                  <a:pt x="4971961" y="3806878"/>
                  <a:pt x="4882776" y="3794146"/>
                </a:cubicBezTo>
                <a:lnTo>
                  <a:pt x="4880281" y="3793730"/>
                </a:lnTo>
                <a:lnTo>
                  <a:pt x="4854143" y="3811141"/>
                </a:lnTo>
                <a:lnTo>
                  <a:pt x="4930585" y="3823869"/>
                </a:lnTo>
                <a:cubicBezTo>
                  <a:pt x="4981550" y="3849324"/>
                  <a:pt x="5032513" y="3823869"/>
                  <a:pt x="5096219" y="3849324"/>
                </a:cubicBezTo>
                <a:cubicBezTo>
                  <a:pt x="5134442" y="3862057"/>
                  <a:pt x="5198148" y="3849324"/>
                  <a:pt x="5249110" y="3862057"/>
                </a:cubicBezTo>
                <a:cubicBezTo>
                  <a:pt x="5287332" y="3874785"/>
                  <a:pt x="5312816" y="3900245"/>
                  <a:pt x="5300076" y="3951161"/>
                </a:cubicBezTo>
                <a:lnTo>
                  <a:pt x="5300076" y="3951165"/>
                </a:lnTo>
                <a:cubicBezTo>
                  <a:pt x="5274593" y="4002084"/>
                  <a:pt x="5274593" y="4065729"/>
                  <a:pt x="5274593" y="4129376"/>
                </a:cubicBezTo>
                <a:cubicBezTo>
                  <a:pt x="5274593" y="4193021"/>
                  <a:pt x="5249110" y="4231209"/>
                  <a:pt x="5185408" y="4218481"/>
                </a:cubicBezTo>
                <a:cubicBezTo>
                  <a:pt x="5096219" y="4218481"/>
                  <a:pt x="5007030" y="4243940"/>
                  <a:pt x="4917844" y="4243940"/>
                </a:cubicBezTo>
                <a:cubicBezTo>
                  <a:pt x="4892362" y="4243940"/>
                  <a:pt x="4854140" y="4231209"/>
                  <a:pt x="4815917" y="4231209"/>
                </a:cubicBezTo>
                <a:lnTo>
                  <a:pt x="4815921" y="4231205"/>
                </a:lnTo>
                <a:lnTo>
                  <a:pt x="4815917" y="4231205"/>
                </a:lnTo>
                <a:cubicBezTo>
                  <a:pt x="4815917" y="4218477"/>
                  <a:pt x="4828656" y="4215294"/>
                  <a:pt x="4838212" y="4210522"/>
                </a:cubicBezTo>
                <a:lnTo>
                  <a:pt x="4841399" y="4180293"/>
                </a:lnTo>
                <a:lnTo>
                  <a:pt x="4835031" y="4164382"/>
                </a:lnTo>
                <a:cubicBezTo>
                  <a:pt x="4831843" y="4161199"/>
                  <a:pt x="4828656" y="4161199"/>
                  <a:pt x="4828656" y="4167564"/>
                </a:cubicBezTo>
                <a:cubicBezTo>
                  <a:pt x="4815917" y="4193021"/>
                  <a:pt x="4764954" y="4167564"/>
                  <a:pt x="4777693" y="4218481"/>
                </a:cubicBezTo>
                <a:cubicBezTo>
                  <a:pt x="4777693" y="4231209"/>
                  <a:pt x="4790434" y="4243940"/>
                  <a:pt x="4764954" y="4243940"/>
                </a:cubicBezTo>
                <a:cubicBezTo>
                  <a:pt x="4752211" y="4243940"/>
                  <a:pt x="4739471" y="4231209"/>
                  <a:pt x="4739471" y="4218481"/>
                </a:cubicBezTo>
                <a:cubicBezTo>
                  <a:pt x="4739471" y="4167564"/>
                  <a:pt x="4688505" y="4193021"/>
                  <a:pt x="4675765" y="4167564"/>
                </a:cubicBezTo>
                <a:cubicBezTo>
                  <a:pt x="4669396" y="4161199"/>
                  <a:pt x="4663026" y="4164382"/>
                  <a:pt x="4658246" y="4170747"/>
                </a:cubicBezTo>
                <a:lnTo>
                  <a:pt x="4650286" y="4193021"/>
                </a:lnTo>
                <a:lnTo>
                  <a:pt x="4675765" y="4218477"/>
                </a:lnTo>
                <a:cubicBezTo>
                  <a:pt x="4688505" y="4218477"/>
                  <a:pt x="4701248" y="4205748"/>
                  <a:pt x="4726728" y="4231205"/>
                </a:cubicBezTo>
                <a:lnTo>
                  <a:pt x="4726720" y="4231205"/>
                </a:lnTo>
                <a:lnTo>
                  <a:pt x="4726728" y="4231209"/>
                </a:lnTo>
                <a:cubicBezTo>
                  <a:pt x="4663026" y="4243940"/>
                  <a:pt x="4612060" y="4243940"/>
                  <a:pt x="4548354" y="4231209"/>
                </a:cubicBezTo>
                <a:lnTo>
                  <a:pt x="4548362" y="4231205"/>
                </a:lnTo>
                <a:lnTo>
                  <a:pt x="4548354" y="4231205"/>
                </a:lnTo>
                <a:cubicBezTo>
                  <a:pt x="4586576" y="4224842"/>
                  <a:pt x="4612060" y="4208932"/>
                  <a:pt x="4624803" y="4186654"/>
                </a:cubicBezTo>
                <a:lnTo>
                  <a:pt x="4624803" y="4103917"/>
                </a:lnTo>
                <a:lnTo>
                  <a:pt x="4608877" y="4158016"/>
                </a:lnTo>
                <a:cubicBezTo>
                  <a:pt x="4602507" y="4173927"/>
                  <a:pt x="4592950" y="4186658"/>
                  <a:pt x="4573837" y="4193021"/>
                </a:cubicBezTo>
                <a:lnTo>
                  <a:pt x="4573837" y="4193017"/>
                </a:lnTo>
                <a:lnTo>
                  <a:pt x="4573837" y="4103917"/>
                </a:lnTo>
                <a:cubicBezTo>
                  <a:pt x="4535614" y="4116645"/>
                  <a:pt x="4497391" y="4103917"/>
                  <a:pt x="4471909" y="4078457"/>
                </a:cubicBezTo>
                <a:lnTo>
                  <a:pt x="4471909" y="4129372"/>
                </a:lnTo>
                <a:cubicBezTo>
                  <a:pt x="4478282" y="4142101"/>
                  <a:pt x="4478282" y="4154829"/>
                  <a:pt x="4471909" y="4164378"/>
                </a:cubicBezTo>
                <a:lnTo>
                  <a:pt x="4471909" y="4164382"/>
                </a:lnTo>
                <a:cubicBezTo>
                  <a:pt x="4465539" y="4173927"/>
                  <a:pt x="4452799" y="4180293"/>
                  <a:pt x="4433685" y="4180293"/>
                </a:cubicBezTo>
                <a:cubicBezTo>
                  <a:pt x="4420946" y="4193021"/>
                  <a:pt x="4408203" y="4193021"/>
                  <a:pt x="4408203" y="4205752"/>
                </a:cubicBezTo>
                <a:cubicBezTo>
                  <a:pt x="4395462" y="4256669"/>
                  <a:pt x="4369980" y="4243940"/>
                  <a:pt x="4344501" y="4231209"/>
                </a:cubicBezTo>
                <a:cubicBezTo>
                  <a:pt x="4331758" y="4218481"/>
                  <a:pt x="4319017" y="4205752"/>
                  <a:pt x="4314241" y="4193021"/>
                </a:cubicBezTo>
                <a:lnTo>
                  <a:pt x="4314241" y="4193017"/>
                </a:lnTo>
                <a:cubicBezTo>
                  <a:pt x="4309461" y="4180289"/>
                  <a:pt x="4312647" y="4167560"/>
                  <a:pt x="4331758" y="4154829"/>
                </a:cubicBezTo>
                <a:lnTo>
                  <a:pt x="4346090" y="4142101"/>
                </a:lnTo>
                <a:lnTo>
                  <a:pt x="4331758" y="4129376"/>
                </a:lnTo>
                <a:cubicBezTo>
                  <a:pt x="4293534" y="4129376"/>
                  <a:pt x="4293534" y="4091188"/>
                  <a:pt x="4268052" y="4065729"/>
                </a:cubicBezTo>
                <a:lnTo>
                  <a:pt x="4268052" y="4167560"/>
                </a:lnTo>
                <a:cubicBezTo>
                  <a:pt x="4274421" y="4173923"/>
                  <a:pt x="4277608" y="4183471"/>
                  <a:pt x="4276015" y="4191428"/>
                </a:cubicBezTo>
                <a:lnTo>
                  <a:pt x="4276015" y="4191431"/>
                </a:lnTo>
                <a:lnTo>
                  <a:pt x="4258194" y="4203758"/>
                </a:lnTo>
                <a:lnTo>
                  <a:pt x="4259347" y="4210371"/>
                </a:lnTo>
                <a:lnTo>
                  <a:pt x="4253791" y="4210552"/>
                </a:lnTo>
                <a:lnTo>
                  <a:pt x="4245755" y="4235985"/>
                </a:lnTo>
                <a:cubicBezTo>
                  <a:pt x="4242569" y="4243940"/>
                  <a:pt x="4236198" y="4250303"/>
                  <a:pt x="4217085" y="4256669"/>
                </a:cubicBezTo>
                <a:cubicBezTo>
                  <a:pt x="4166123" y="4269397"/>
                  <a:pt x="4127900" y="4256669"/>
                  <a:pt x="4092860" y="4239164"/>
                </a:cubicBezTo>
                <a:lnTo>
                  <a:pt x="3987755" y="4193024"/>
                </a:lnTo>
                <a:lnTo>
                  <a:pt x="4005270" y="4218477"/>
                </a:lnTo>
                <a:cubicBezTo>
                  <a:pt x="4013233" y="4224842"/>
                  <a:pt x="4025974" y="4231205"/>
                  <a:pt x="4051454" y="4243936"/>
                </a:cubicBezTo>
                <a:lnTo>
                  <a:pt x="4051447" y="4243936"/>
                </a:lnTo>
                <a:lnTo>
                  <a:pt x="4051454" y="4243940"/>
                </a:lnTo>
                <a:cubicBezTo>
                  <a:pt x="3987751" y="4269397"/>
                  <a:pt x="3911306" y="4256669"/>
                  <a:pt x="3834860" y="4243940"/>
                </a:cubicBezTo>
                <a:lnTo>
                  <a:pt x="3834867" y="4243936"/>
                </a:lnTo>
                <a:lnTo>
                  <a:pt x="3834860" y="4243936"/>
                </a:lnTo>
                <a:cubicBezTo>
                  <a:pt x="3853969" y="4231205"/>
                  <a:pt x="3869896" y="4228026"/>
                  <a:pt x="3882636" y="4226433"/>
                </a:cubicBezTo>
                <a:lnTo>
                  <a:pt x="3911302" y="4218477"/>
                </a:lnTo>
                <a:lnTo>
                  <a:pt x="3899361" y="4210923"/>
                </a:lnTo>
                <a:cubicBezTo>
                  <a:pt x="3892191" y="4183476"/>
                  <a:pt x="3892191" y="4116648"/>
                  <a:pt x="3834860" y="4193021"/>
                </a:cubicBezTo>
                <a:lnTo>
                  <a:pt x="3834860" y="4193017"/>
                </a:lnTo>
                <a:lnTo>
                  <a:pt x="3834860" y="4154833"/>
                </a:lnTo>
                <a:cubicBezTo>
                  <a:pt x="3847599" y="4129376"/>
                  <a:pt x="3834860" y="4116645"/>
                  <a:pt x="3822117" y="4103917"/>
                </a:cubicBezTo>
                <a:cubicBezTo>
                  <a:pt x="3809377" y="4091188"/>
                  <a:pt x="3796633" y="4103917"/>
                  <a:pt x="3783894" y="4116645"/>
                </a:cubicBezTo>
                <a:cubicBezTo>
                  <a:pt x="3707448" y="4154833"/>
                  <a:pt x="3681965" y="4167564"/>
                  <a:pt x="3656482" y="4243940"/>
                </a:cubicBezTo>
                <a:cubicBezTo>
                  <a:pt x="3656482" y="4269397"/>
                  <a:pt x="3631002" y="4256669"/>
                  <a:pt x="3618260" y="4256669"/>
                </a:cubicBezTo>
                <a:cubicBezTo>
                  <a:pt x="3599150" y="4263034"/>
                  <a:pt x="3595963" y="4259852"/>
                  <a:pt x="3597557" y="4253486"/>
                </a:cubicBezTo>
                <a:lnTo>
                  <a:pt x="3597557" y="4253482"/>
                </a:lnTo>
                <a:lnTo>
                  <a:pt x="3605520" y="4231209"/>
                </a:lnTo>
                <a:lnTo>
                  <a:pt x="3592780" y="4170747"/>
                </a:lnTo>
                <a:cubicBezTo>
                  <a:pt x="3583224" y="4151653"/>
                  <a:pt x="3567298" y="4135739"/>
                  <a:pt x="3541814" y="4129376"/>
                </a:cubicBezTo>
                <a:cubicBezTo>
                  <a:pt x="3541814" y="4116645"/>
                  <a:pt x="3516331" y="4129376"/>
                  <a:pt x="3529074" y="4103917"/>
                </a:cubicBezTo>
                <a:cubicBezTo>
                  <a:pt x="3541814" y="4091188"/>
                  <a:pt x="3541814" y="4078457"/>
                  <a:pt x="3516331" y="4078457"/>
                </a:cubicBezTo>
                <a:lnTo>
                  <a:pt x="3490851" y="4116645"/>
                </a:lnTo>
                <a:lnTo>
                  <a:pt x="3501998" y="4158012"/>
                </a:lnTo>
                <a:cubicBezTo>
                  <a:pt x="3506778" y="4170743"/>
                  <a:pt x="3516331" y="4180289"/>
                  <a:pt x="3541814" y="4180289"/>
                </a:cubicBezTo>
                <a:lnTo>
                  <a:pt x="3541810" y="4180289"/>
                </a:lnTo>
                <a:lnTo>
                  <a:pt x="3541814" y="4180293"/>
                </a:lnTo>
                <a:cubicBezTo>
                  <a:pt x="3503591" y="4205752"/>
                  <a:pt x="3478108" y="4193021"/>
                  <a:pt x="3439886" y="4193021"/>
                </a:cubicBezTo>
                <a:lnTo>
                  <a:pt x="3439889" y="4193017"/>
                </a:lnTo>
                <a:lnTo>
                  <a:pt x="3439886" y="4193017"/>
                </a:lnTo>
                <a:lnTo>
                  <a:pt x="3478108" y="4142105"/>
                </a:lnTo>
                <a:lnTo>
                  <a:pt x="3441479" y="4127783"/>
                </a:lnTo>
                <a:cubicBezTo>
                  <a:pt x="3430329" y="4132559"/>
                  <a:pt x="3420776" y="4142105"/>
                  <a:pt x="3414406" y="4142105"/>
                </a:cubicBezTo>
                <a:lnTo>
                  <a:pt x="3413800" y="4144516"/>
                </a:lnTo>
                <a:lnTo>
                  <a:pt x="3401663" y="4193021"/>
                </a:lnTo>
                <a:cubicBezTo>
                  <a:pt x="3414406" y="4142105"/>
                  <a:pt x="3312478" y="4142105"/>
                  <a:pt x="3350700" y="4091188"/>
                </a:cubicBezTo>
                <a:cubicBezTo>
                  <a:pt x="3337957" y="4091188"/>
                  <a:pt x="3325218" y="4091188"/>
                  <a:pt x="3325218" y="4103917"/>
                </a:cubicBezTo>
                <a:cubicBezTo>
                  <a:pt x="3312478" y="4142105"/>
                  <a:pt x="3312478" y="4167564"/>
                  <a:pt x="3274255" y="4129376"/>
                </a:cubicBezTo>
                <a:cubicBezTo>
                  <a:pt x="3261512" y="4103917"/>
                  <a:pt x="3261512" y="4116645"/>
                  <a:pt x="3248772" y="4129376"/>
                </a:cubicBezTo>
                <a:cubicBezTo>
                  <a:pt x="3223289" y="4167564"/>
                  <a:pt x="3197806" y="4205752"/>
                  <a:pt x="3197806" y="4256669"/>
                </a:cubicBezTo>
                <a:cubicBezTo>
                  <a:pt x="3185067" y="4282128"/>
                  <a:pt x="3134104" y="4307585"/>
                  <a:pt x="3108621" y="4282128"/>
                </a:cubicBezTo>
                <a:cubicBezTo>
                  <a:pt x="3095881" y="4269397"/>
                  <a:pt x="3095881" y="4256669"/>
                  <a:pt x="3095881" y="4243940"/>
                </a:cubicBezTo>
                <a:lnTo>
                  <a:pt x="3095881" y="4243936"/>
                </a:lnTo>
                <a:cubicBezTo>
                  <a:pt x="3095881" y="4231205"/>
                  <a:pt x="3108621" y="4231205"/>
                  <a:pt x="3121361" y="4231205"/>
                </a:cubicBezTo>
                <a:cubicBezTo>
                  <a:pt x="3134104" y="4218477"/>
                  <a:pt x="3146843" y="4231205"/>
                  <a:pt x="3159583" y="4218477"/>
                </a:cubicBezTo>
                <a:lnTo>
                  <a:pt x="3185063" y="4193021"/>
                </a:lnTo>
                <a:lnTo>
                  <a:pt x="3170733" y="4172337"/>
                </a:lnTo>
                <a:cubicBezTo>
                  <a:pt x="3162770" y="4170743"/>
                  <a:pt x="3153214" y="4173927"/>
                  <a:pt x="3146843" y="4180293"/>
                </a:cubicBezTo>
                <a:cubicBezTo>
                  <a:pt x="3134104" y="4180293"/>
                  <a:pt x="3121361" y="4180293"/>
                  <a:pt x="3108621" y="4193021"/>
                </a:cubicBezTo>
                <a:cubicBezTo>
                  <a:pt x="3083138" y="4205752"/>
                  <a:pt x="3057655" y="4180293"/>
                  <a:pt x="3057655" y="4167564"/>
                </a:cubicBezTo>
                <a:cubicBezTo>
                  <a:pt x="3057655" y="4129376"/>
                  <a:pt x="3032175" y="4154833"/>
                  <a:pt x="3006692" y="4154833"/>
                </a:cubicBezTo>
                <a:cubicBezTo>
                  <a:pt x="2955730" y="4142105"/>
                  <a:pt x="2930247" y="4154833"/>
                  <a:pt x="2942987" y="4218481"/>
                </a:cubicBezTo>
                <a:cubicBezTo>
                  <a:pt x="2942987" y="4269397"/>
                  <a:pt x="2917504" y="4205752"/>
                  <a:pt x="2904764" y="4218481"/>
                </a:cubicBezTo>
                <a:cubicBezTo>
                  <a:pt x="2892024" y="4243940"/>
                  <a:pt x="2892024" y="4256669"/>
                  <a:pt x="2892024" y="4282128"/>
                </a:cubicBezTo>
                <a:lnTo>
                  <a:pt x="2892024" y="4282124"/>
                </a:lnTo>
                <a:lnTo>
                  <a:pt x="2892024" y="4167564"/>
                </a:lnTo>
                <a:cubicBezTo>
                  <a:pt x="2892024" y="4154833"/>
                  <a:pt x="2892024" y="4142105"/>
                  <a:pt x="2879281" y="4142105"/>
                </a:cubicBezTo>
                <a:cubicBezTo>
                  <a:pt x="2879281" y="4142105"/>
                  <a:pt x="2866541" y="4142105"/>
                  <a:pt x="2866541" y="4154833"/>
                </a:cubicBezTo>
                <a:cubicBezTo>
                  <a:pt x="2853801" y="4180293"/>
                  <a:pt x="2853801" y="4218481"/>
                  <a:pt x="2802834" y="4231209"/>
                </a:cubicBezTo>
                <a:lnTo>
                  <a:pt x="2802834" y="4243936"/>
                </a:lnTo>
                <a:cubicBezTo>
                  <a:pt x="2815579" y="4263030"/>
                  <a:pt x="2821150" y="4275759"/>
                  <a:pt x="2821949" y="4284112"/>
                </a:cubicBezTo>
                <a:lnTo>
                  <a:pt x="2821945" y="4284116"/>
                </a:lnTo>
                <a:lnTo>
                  <a:pt x="2821949" y="4284116"/>
                </a:lnTo>
                <a:cubicBezTo>
                  <a:pt x="2824337" y="4309178"/>
                  <a:pt x="2783726" y="4294857"/>
                  <a:pt x="2764613" y="4294857"/>
                </a:cubicBezTo>
                <a:cubicBezTo>
                  <a:pt x="2739130" y="4307585"/>
                  <a:pt x="2700907" y="4333045"/>
                  <a:pt x="2700907" y="4294857"/>
                </a:cubicBezTo>
                <a:lnTo>
                  <a:pt x="2700912" y="4294853"/>
                </a:lnTo>
                <a:lnTo>
                  <a:pt x="2700907" y="4294853"/>
                </a:lnTo>
                <a:cubicBezTo>
                  <a:pt x="2694537" y="4275759"/>
                  <a:pt x="2704093" y="4272576"/>
                  <a:pt x="2718427" y="4272576"/>
                </a:cubicBezTo>
                <a:lnTo>
                  <a:pt x="2764608" y="4269393"/>
                </a:lnTo>
                <a:lnTo>
                  <a:pt x="2708871" y="4224846"/>
                </a:lnTo>
                <a:cubicBezTo>
                  <a:pt x="2688167" y="4212115"/>
                  <a:pt x="2669053" y="4199387"/>
                  <a:pt x="2662684" y="4180293"/>
                </a:cubicBezTo>
                <a:cubicBezTo>
                  <a:pt x="2656315" y="4173927"/>
                  <a:pt x="2646758" y="4170743"/>
                  <a:pt x="2637201" y="4172337"/>
                </a:cubicBezTo>
                <a:lnTo>
                  <a:pt x="2611721" y="4193021"/>
                </a:lnTo>
                <a:lnTo>
                  <a:pt x="2637201" y="4205748"/>
                </a:lnTo>
                <a:cubicBezTo>
                  <a:pt x="2649944" y="4218477"/>
                  <a:pt x="2662684" y="4218477"/>
                  <a:pt x="2662684" y="4243936"/>
                </a:cubicBezTo>
                <a:lnTo>
                  <a:pt x="2662684" y="4243940"/>
                </a:lnTo>
                <a:cubicBezTo>
                  <a:pt x="2649944" y="4256669"/>
                  <a:pt x="2637201" y="4269397"/>
                  <a:pt x="2624461" y="4256669"/>
                </a:cubicBezTo>
                <a:cubicBezTo>
                  <a:pt x="2611721" y="4243940"/>
                  <a:pt x="2598978" y="4243940"/>
                  <a:pt x="2598978" y="4243940"/>
                </a:cubicBezTo>
                <a:cubicBezTo>
                  <a:pt x="2573499" y="4243940"/>
                  <a:pt x="2548016" y="4218481"/>
                  <a:pt x="2535277" y="4231209"/>
                </a:cubicBezTo>
                <a:lnTo>
                  <a:pt x="2505017" y="4270986"/>
                </a:lnTo>
                <a:lnTo>
                  <a:pt x="2522533" y="4320312"/>
                </a:lnTo>
                <a:lnTo>
                  <a:pt x="2522533" y="4320316"/>
                </a:lnTo>
                <a:cubicBezTo>
                  <a:pt x="2484310" y="4333045"/>
                  <a:pt x="2484310" y="4307585"/>
                  <a:pt x="2484310" y="4294857"/>
                </a:cubicBezTo>
                <a:cubicBezTo>
                  <a:pt x="2471571" y="4282128"/>
                  <a:pt x="2471571" y="4256669"/>
                  <a:pt x="2458828" y="4269397"/>
                </a:cubicBezTo>
                <a:cubicBezTo>
                  <a:pt x="2395126" y="4282128"/>
                  <a:pt x="2344158" y="4218481"/>
                  <a:pt x="2280453" y="4269397"/>
                </a:cubicBezTo>
                <a:cubicBezTo>
                  <a:pt x="2280453" y="4269397"/>
                  <a:pt x="2267713" y="4269397"/>
                  <a:pt x="2254974" y="4256669"/>
                </a:cubicBezTo>
                <a:cubicBezTo>
                  <a:pt x="2229491" y="4231209"/>
                  <a:pt x="2229491" y="4231209"/>
                  <a:pt x="2204008" y="4269397"/>
                </a:cubicBezTo>
                <a:cubicBezTo>
                  <a:pt x="2191268" y="4294857"/>
                  <a:pt x="2140301" y="4307585"/>
                  <a:pt x="2140301" y="4307585"/>
                </a:cubicBezTo>
                <a:cubicBezTo>
                  <a:pt x="2102079" y="4282128"/>
                  <a:pt x="2076595" y="4320316"/>
                  <a:pt x="2051117" y="4294857"/>
                </a:cubicBezTo>
                <a:lnTo>
                  <a:pt x="2038377" y="4307585"/>
                </a:lnTo>
                <a:lnTo>
                  <a:pt x="2051117" y="4320312"/>
                </a:lnTo>
                <a:cubicBezTo>
                  <a:pt x="2102079" y="4320312"/>
                  <a:pt x="2153046" y="4345769"/>
                  <a:pt x="2216748" y="4333041"/>
                </a:cubicBezTo>
                <a:cubicBezTo>
                  <a:pt x="2242230" y="4320312"/>
                  <a:pt x="2293197" y="4333041"/>
                  <a:pt x="2305936" y="4282124"/>
                </a:cubicBezTo>
                <a:cubicBezTo>
                  <a:pt x="2344158" y="4320312"/>
                  <a:pt x="2382381" y="4282124"/>
                  <a:pt x="2420604" y="4282124"/>
                </a:cubicBezTo>
                <a:lnTo>
                  <a:pt x="2420690" y="4282198"/>
                </a:lnTo>
                <a:lnTo>
                  <a:pt x="2454051" y="4310768"/>
                </a:lnTo>
                <a:lnTo>
                  <a:pt x="2458828" y="4358501"/>
                </a:lnTo>
                <a:lnTo>
                  <a:pt x="2458828" y="4358504"/>
                </a:lnTo>
                <a:cubicBezTo>
                  <a:pt x="2484310" y="4352139"/>
                  <a:pt x="2506606" y="4345773"/>
                  <a:pt x="2528903" y="4345773"/>
                </a:cubicBezTo>
                <a:lnTo>
                  <a:pt x="2598809" y="4371171"/>
                </a:lnTo>
                <a:lnTo>
                  <a:pt x="2598978" y="4371228"/>
                </a:lnTo>
                <a:cubicBezTo>
                  <a:pt x="2611721" y="4383957"/>
                  <a:pt x="2662684" y="4396685"/>
                  <a:pt x="2688167" y="4383957"/>
                </a:cubicBezTo>
                <a:cubicBezTo>
                  <a:pt x="2726390" y="4371228"/>
                  <a:pt x="2751873" y="4371228"/>
                  <a:pt x="2777353" y="4383957"/>
                </a:cubicBezTo>
                <a:cubicBezTo>
                  <a:pt x="2815579" y="4409416"/>
                  <a:pt x="2853801" y="4434873"/>
                  <a:pt x="2892024" y="4396685"/>
                </a:cubicBezTo>
                <a:cubicBezTo>
                  <a:pt x="2904764" y="4383957"/>
                  <a:pt x="2955730" y="4409416"/>
                  <a:pt x="2981210" y="4409416"/>
                </a:cubicBezTo>
                <a:cubicBezTo>
                  <a:pt x="3006692" y="4409416"/>
                  <a:pt x="3019432" y="4447604"/>
                  <a:pt x="3044914" y="4396685"/>
                </a:cubicBezTo>
                <a:cubicBezTo>
                  <a:pt x="3057655" y="4383957"/>
                  <a:pt x="3108621" y="4396685"/>
                  <a:pt x="3146843" y="4409416"/>
                </a:cubicBezTo>
                <a:cubicBezTo>
                  <a:pt x="3261512" y="4422145"/>
                  <a:pt x="3363440" y="4422145"/>
                  <a:pt x="3478108" y="4422145"/>
                </a:cubicBezTo>
                <a:cubicBezTo>
                  <a:pt x="3516331" y="4422145"/>
                  <a:pt x="3554557" y="4434873"/>
                  <a:pt x="3580037" y="4434873"/>
                </a:cubicBezTo>
                <a:cubicBezTo>
                  <a:pt x="3643743" y="4447604"/>
                  <a:pt x="3707448" y="4409416"/>
                  <a:pt x="3771154" y="4460333"/>
                </a:cubicBezTo>
                <a:cubicBezTo>
                  <a:pt x="3936784" y="4434873"/>
                  <a:pt x="4102417" y="4498521"/>
                  <a:pt x="4268052" y="4498521"/>
                </a:cubicBezTo>
                <a:cubicBezTo>
                  <a:pt x="4331758" y="4485792"/>
                  <a:pt x="4408203" y="4511249"/>
                  <a:pt x="4484652" y="4523980"/>
                </a:cubicBezTo>
                <a:cubicBezTo>
                  <a:pt x="4497391" y="4523980"/>
                  <a:pt x="4510131" y="4523980"/>
                  <a:pt x="4535614" y="4523980"/>
                </a:cubicBezTo>
                <a:cubicBezTo>
                  <a:pt x="4548354" y="4511249"/>
                  <a:pt x="4573837" y="4523980"/>
                  <a:pt x="4573837" y="4536709"/>
                </a:cubicBezTo>
                <a:lnTo>
                  <a:pt x="4573837" y="4536713"/>
                </a:lnTo>
                <a:cubicBezTo>
                  <a:pt x="4573837" y="4562172"/>
                  <a:pt x="4548354" y="4574901"/>
                  <a:pt x="4535614" y="4562172"/>
                </a:cubicBezTo>
                <a:cubicBezTo>
                  <a:pt x="4446425" y="4523984"/>
                  <a:pt x="4331758" y="4562172"/>
                  <a:pt x="4242569" y="4523984"/>
                </a:cubicBezTo>
                <a:cubicBezTo>
                  <a:pt x="4153383" y="4498525"/>
                  <a:pt x="4076934" y="4523984"/>
                  <a:pt x="4000490" y="4511253"/>
                </a:cubicBezTo>
                <a:lnTo>
                  <a:pt x="4000490" y="4512325"/>
                </a:lnTo>
                <a:lnTo>
                  <a:pt x="4000490" y="4544665"/>
                </a:lnTo>
                <a:lnTo>
                  <a:pt x="4038712" y="4549437"/>
                </a:lnTo>
                <a:cubicBezTo>
                  <a:pt x="4076934" y="4523980"/>
                  <a:pt x="4127900" y="4536709"/>
                  <a:pt x="4178862" y="4574897"/>
                </a:cubicBezTo>
                <a:lnTo>
                  <a:pt x="4178858" y="4574897"/>
                </a:lnTo>
                <a:lnTo>
                  <a:pt x="4178862" y="4574901"/>
                </a:lnTo>
                <a:cubicBezTo>
                  <a:pt x="4140640" y="4574901"/>
                  <a:pt x="4115160" y="4587629"/>
                  <a:pt x="4089677" y="4574901"/>
                </a:cubicBezTo>
                <a:cubicBezTo>
                  <a:pt x="4051454" y="4562172"/>
                  <a:pt x="4025974" y="4549441"/>
                  <a:pt x="4038712" y="4613088"/>
                </a:cubicBezTo>
                <a:lnTo>
                  <a:pt x="4038712" y="4625813"/>
                </a:lnTo>
                <a:lnTo>
                  <a:pt x="4038712" y="4625817"/>
                </a:lnTo>
                <a:cubicBezTo>
                  <a:pt x="4013233" y="4587629"/>
                  <a:pt x="3975011" y="4676736"/>
                  <a:pt x="3949528" y="4613088"/>
                </a:cubicBezTo>
                <a:cubicBezTo>
                  <a:pt x="3949528" y="4613088"/>
                  <a:pt x="3936784" y="4600360"/>
                  <a:pt x="3936784" y="4600360"/>
                </a:cubicBezTo>
                <a:cubicBezTo>
                  <a:pt x="3885822" y="4638548"/>
                  <a:pt x="3860339" y="4574901"/>
                  <a:pt x="3822117" y="4574901"/>
                </a:cubicBezTo>
                <a:lnTo>
                  <a:pt x="3822120" y="4574897"/>
                </a:lnTo>
                <a:lnTo>
                  <a:pt x="3822117" y="4574897"/>
                </a:lnTo>
                <a:cubicBezTo>
                  <a:pt x="3828491" y="4562168"/>
                  <a:pt x="3838043" y="4555803"/>
                  <a:pt x="3846005" y="4547847"/>
                </a:cubicBezTo>
                <a:lnTo>
                  <a:pt x="3860339" y="4511253"/>
                </a:lnTo>
                <a:lnTo>
                  <a:pt x="3834860" y="4498525"/>
                </a:lnTo>
                <a:cubicBezTo>
                  <a:pt x="3834860" y="4498525"/>
                  <a:pt x="3822117" y="4498525"/>
                  <a:pt x="3822117" y="4498525"/>
                </a:cubicBezTo>
                <a:cubicBezTo>
                  <a:pt x="3822117" y="4530347"/>
                  <a:pt x="3793450" y="4543078"/>
                  <a:pt x="3769561" y="4558989"/>
                </a:cubicBezTo>
                <a:lnTo>
                  <a:pt x="3741488" y="4588026"/>
                </a:lnTo>
                <a:lnTo>
                  <a:pt x="3745671" y="4638545"/>
                </a:lnTo>
                <a:lnTo>
                  <a:pt x="3745671" y="4638548"/>
                </a:lnTo>
                <a:cubicBezTo>
                  <a:pt x="3732931" y="4638548"/>
                  <a:pt x="3732931" y="4638548"/>
                  <a:pt x="3720188" y="4638548"/>
                </a:cubicBezTo>
                <a:cubicBezTo>
                  <a:pt x="3694709" y="4613088"/>
                  <a:pt x="3669226" y="4574901"/>
                  <a:pt x="3643743" y="4549441"/>
                </a:cubicBezTo>
                <a:lnTo>
                  <a:pt x="3580037" y="4549441"/>
                </a:lnTo>
                <a:lnTo>
                  <a:pt x="3584817" y="4573303"/>
                </a:lnTo>
                <a:cubicBezTo>
                  <a:pt x="3592780" y="4578079"/>
                  <a:pt x="3605520" y="4581262"/>
                  <a:pt x="3618260" y="4587625"/>
                </a:cubicBezTo>
                <a:lnTo>
                  <a:pt x="3618260" y="4587629"/>
                </a:lnTo>
                <a:lnTo>
                  <a:pt x="3618260" y="4613084"/>
                </a:lnTo>
                <a:lnTo>
                  <a:pt x="3618260" y="4613088"/>
                </a:lnTo>
                <a:cubicBezTo>
                  <a:pt x="3605520" y="4613088"/>
                  <a:pt x="3592780" y="4613088"/>
                  <a:pt x="3580037" y="4600360"/>
                </a:cubicBezTo>
                <a:cubicBezTo>
                  <a:pt x="3554557" y="4600360"/>
                  <a:pt x="3580037" y="4549441"/>
                  <a:pt x="3541814" y="4536713"/>
                </a:cubicBezTo>
                <a:cubicBezTo>
                  <a:pt x="3554557" y="4587629"/>
                  <a:pt x="3516331" y="4587629"/>
                  <a:pt x="3490851" y="4587629"/>
                </a:cubicBezTo>
                <a:cubicBezTo>
                  <a:pt x="3439886" y="4600360"/>
                  <a:pt x="3401663" y="4600360"/>
                  <a:pt x="3350700" y="4613088"/>
                </a:cubicBezTo>
                <a:cubicBezTo>
                  <a:pt x="3337957" y="4613088"/>
                  <a:pt x="3325218" y="4613088"/>
                  <a:pt x="3312478" y="4613088"/>
                </a:cubicBezTo>
                <a:cubicBezTo>
                  <a:pt x="3274255" y="4574901"/>
                  <a:pt x="3248772" y="4549441"/>
                  <a:pt x="3236028" y="4625817"/>
                </a:cubicBezTo>
                <a:cubicBezTo>
                  <a:pt x="3236028" y="4638548"/>
                  <a:pt x="3223289" y="4638548"/>
                  <a:pt x="3210549" y="4625817"/>
                </a:cubicBezTo>
                <a:cubicBezTo>
                  <a:pt x="3185067" y="4536713"/>
                  <a:pt x="3159583" y="4651276"/>
                  <a:pt x="3134104" y="4625817"/>
                </a:cubicBezTo>
                <a:cubicBezTo>
                  <a:pt x="3146843" y="4574901"/>
                  <a:pt x="3070397" y="4600360"/>
                  <a:pt x="3057655" y="4562172"/>
                </a:cubicBezTo>
                <a:cubicBezTo>
                  <a:pt x="3019432" y="4587629"/>
                  <a:pt x="3019432" y="4574901"/>
                  <a:pt x="3019432" y="4536713"/>
                </a:cubicBezTo>
                <a:cubicBezTo>
                  <a:pt x="3032175" y="4523984"/>
                  <a:pt x="3032175" y="4511253"/>
                  <a:pt x="3006692" y="4498525"/>
                </a:cubicBezTo>
                <a:cubicBezTo>
                  <a:pt x="2993953" y="4523984"/>
                  <a:pt x="2968469" y="4511253"/>
                  <a:pt x="2955730" y="4536713"/>
                </a:cubicBezTo>
                <a:cubicBezTo>
                  <a:pt x="2942987" y="4574901"/>
                  <a:pt x="2917504" y="4587629"/>
                  <a:pt x="2879281" y="4549441"/>
                </a:cubicBezTo>
                <a:cubicBezTo>
                  <a:pt x="2841059" y="4511253"/>
                  <a:pt x="2815579" y="4523984"/>
                  <a:pt x="2815579" y="4562172"/>
                </a:cubicBezTo>
                <a:cubicBezTo>
                  <a:pt x="2815579" y="4625817"/>
                  <a:pt x="2751873" y="4587629"/>
                  <a:pt x="2739130" y="4613088"/>
                </a:cubicBezTo>
                <a:cubicBezTo>
                  <a:pt x="2726390" y="4613088"/>
                  <a:pt x="2751873" y="4511253"/>
                  <a:pt x="2688167" y="4587629"/>
                </a:cubicBezTo>
                <a:cubicBezTo>
                  <a:pt x="2688167" y="4574901"/>
                  <a:pt x="2675428" y="4574901"/>
                  <a:pt x="2662684" y="4562172"/>
                </a:cubicBezTo>
                <a:cubicBezTo>
                  <a:pt x="2649944" y="4549441"/>
                  <a:pt x="2611721" y="4562172"/>
                  <a:pt x="2611721" y="4574901"/>
                </a:cubicBezTo>
                <a:cubicBezTo>
                  <a:pt x="2611721" y="4638548"/>
                  <a:pt x="2560755" y="4613088"/>
                  <a:pt x="2535277" y="4613088"/>
                </a:cubicBezTo>
                <a:cubicBezTo>
                  <a:pt x="2516164" y="4619454"/>
                  <a:pt x="2500236" y="4619454"/>
                  <a:pt x="2484310" y="4617861"/>
                </a:cubicBezTo>
                <a:lnTo>
                  <a:pt x="2433359" y="4613088"/>
                </a:lnTo>
                <a:lnTo>
                  <a:pt x="2508200" y="4640134"/>
                </a:lnTo>
                <a:cubicBezTo>
                  <a:pt x="2532090" y="4641724"/>
                  <a:pt x="2554386" y="4638545"/>
                  <a:pt x="2573499" y="4638545"/>
                </a:cubicBezTo>
                <a:cubicBezTo>
                  <a:pt x="2611721" y="4638545"/>
                  <a:pt x="2649944" y="4638545"/>
                  <a:pt x="2675428" y="4638545"/>
                </a:cubicBezTo>
                <a:cubicBezTo>
                  <a:pt x="2688167" y="4638545"/>
                  <a:pt x="2700907" y="4651272"/>
                  <a:pt x="2700907" y="4664001"/>
                </a:cubicBezTo>
                <a:lnTo>
                  <a:pt x="2700907" y="4664005"/>
                </a:lnTo>
                <a:cubicBezTo>
                  <a:pt x="2700907" y="4676736"/>
                  <a:pt x="2688167" y="4664005"/>
                  <a:pt x="2675428" y="4664005"/>
                </a:cubicBezTo>
                <a:cubicBezTo>
                  <a:pt x="2637201" y="4664005"/>
                  <a:pt x="2598978" y="4664005"/>
                  <a:pt x="2573499" y="4676736"/>
                </a:cubicBezTo>
                <a:cubicBezTo>
                  <a:pt x="2535277" y="4702193"/>
                  <a:pt x="2509793" y="4651276"/>
                  <a:pt x="2471571" y="4651276"/>
                </a:cubicBezTo>
                <a:cubicBezTo>
                  <a:pt x="2433348" y="4664005"/>
                  <a:pt x="2395126" y="4676736"/>
                  <a:pt x="2344158" y="4676736"/>
                </a:cubicBezTo>
                <a:cubicBezTo>
                  <a:pt x="2331419" y="4676736"/>
                  <a:pt x="2305936" y="4689464"/>
                  <a:pt x="2305936" y="4664005"/>
                </a:cubicBezTo>
                <a:lnTo>
                  <a:pt x="2305936" y="4664001"/>
                </a:lnTo>
                <a:cubicBezTo>
                  <a:pt x="2305936" y="4638545"/>
                  <a:pt x="2331419" y="4625813"/>
                  <a:pt x="2344158" y="4625813"/>
                </a:cubicBezTo>
                <a:cubicBezTo>
                  <a:pt x="2350529" y="4625813"/>
                  <a:pt x="2356899" y="4628996"/>
                  <a:pt x="2363272" y="4630585"/>
                </a:cubicBezTo>
                <a:lnTo>
                  <a:pt x="2382378" y="4625813"/>
                </a:lnTo>
                <a:lnTo>
                  <a:pt x="2331419" y="4601950"/>
                </a:lnTo>
                <a:cubicBezTo>
                  <a:pt x="2315494" y="4593994"/>
                  <a:pt x="2305936" y="4581266"/>
                  <a:pt x="2318676" y="4549441"/>
                </a:cubicBezTo>
                <a:lnTo>
                  <a:pt x="2270901" y="4579673"/>
                </a:lnTo>
                <a:lnTo>
                  <a:pt x="2280453" y="4638545"/>
                </a:lnTo>
                <a:lnTo>
                  <a:pt x="2280453" y="4638548"/>
                </a:lnTo>
                <a:cubicBezTo>
                  <a:pt x="2293197" y="4651276"/>
                  <a:pt x="2280453" y="4664005"/>
                  <a:pt x="2254974" y="4664005"/>
                </a:cubicBezTo>
                <a:cubicBezTo>
                  <a:pt x="2229491" y="4676736"/>
                  <a:pt x="2204008" y="4689464"/>
                  <a:pt x="2178525" y="4664005"/>
                </a:cubicBezTo>
                <a:cubicBezTo>
                  <a:pt x="2172155" y="4651276"/>
                  <a:pt x="2172155" y="4644911"/>
                  <a:pt x="2176935" y="4640139"/>
                </a:cubicBezTo>
                <a:lnTo>
                  <a:pt x="2176935" y="4640134"/>
                </a:lnTo>
                <a:cubicBezTo>
                  <a:pt x="2181711" y="4635361"/>
                  <a:pt x="2191268" y="4632178"/>
                  <a:pt x="2204008" y="4625813"/>
                </a:cubicBezTo>
                <a:lnTo>
                  <a:pt x="2204008" y="4600360"/>
                </a:lnTo>
                <a:cubicBezTo>
                  <a:pt x="2178525" y="4587629"/>
                  <a:pt x="2216748" y="4549441"/>
                  <a:pt x="2191268" y="4549441"/>
                </a:cubicBezTo>
                <a:cubicBezTo>
                  <a:pt x="2165785" y="4536713"/>
                  <a:pt x="2165785" y="4549441"/>
                  <a:pt x="2153046" y="4574901"/>
                </a:cubicBezTo>
                <a:cubicBezTo>
                  <a:pt x="2127563" y="4613088"/>
                  <a:pt x="2089340" y="4613088"/>
                  <a:pt x="2051117" y="4600360"/>
                </a:cubicBezTo>
                <a:cubicBezTo>
                  <a:pt x="2025634" y="4587629"/>
                  <a:pt x="2000151" y="4600360"/>
                  <a:pt x="2000151" y="4625817"/>
                </a:cubicBezTo>
                <a:cubicBezTo>
                  <a:pt x="1987412" y="4676736"/>
                  <a:pt x="1961928" y="4664005"/>
                  <a:pt x="1923705" y="4664005"/>
                </a:cubicBezTo>
                <a:cubicBezTo>
                  <a:pt x="1809037" y="4664005"/>
                  <a:pt x="1681625" y="4664005"/>
                  <a:pt x="1554218" y="4664005"/>
                </a:cubicBezTo>
                <a:cubicBezTo>
                  <a:pt x="1541475" y="4664005"/>
                  <a:pt x="1528735" y="4664005"/>
                  <a:pt x="1528735" y="4651276"/>
                </a:cubicBezTo>
                <a:lnTo>
                  <a:pt x="1528739" y="4651272"/>
                </a:lnTo>
                <a:lnTo>
                  <a:pt x="1528735" y="4651272"/>
                </a:lnTo>
                <a:cubicBezTo>
                  <a:pt x="1528735" y="4625813"/>
                  <a:pt x="1541475" y="4613084"/>
                  <a:pt x="1566958" y="4613084"/>
                </a:cubicBezTo>
                <a:cubicBezTo>
                  <a:pt x="1617920" y="4613084"/>
                  <a:pt x="1668886" y="4613084"/>
                  <a:pt x="1719848" y="4613084"/>
                </a:cubicBezTo>
                <a:cubicBezTo>
                  <a:pt x="1783554" y="4625813"/>
                  <a:pt x="1847260" y="4587625"/>
                  <a:pt x="1898222" y="4638545"/>
                </a:cubicBezTo>
                <a:cubicBezTo>
                  <a:pt x="1904596" y="4625813"/>
                  <a:pt x="1917335" y="4625813"/>
                  <a:pt x="1930076" y="4627406"/>
                </a:cubicBezTo>
                <a:lnTo>
                  <a:pt x="1961928" y="4625813"/>
                </a:lnTo>
                <a:lnTo>
                  <a:pt x="1936448" y="4562172"/>
                </a:lnTo>
                <a:lnTo>
                  <a:pt x="1939631" y="4589218"/>
                </a:lnTo>
                <a:lnTo>
                  <a:pt x="1939631" y="4589222"/>
                </a:lnTo>
                <a:cubicBezTo>
                  <a:pt x="1939631" y="4597177"/>
                  <a:pt x="1936448" y="4600356"/>
                  <a:pt x="1923705" y="4587629"/>
                </a:cubicBezTo>
                <a:cubicBezTo>
                  <a:pt x="1872743" y="4562172"/>
                  <a:pt x="1821777" y="4574901"/>
                  <a:pt x="1770815" y="4574901"/>
                </a:cubicBezTo>
                <a:cubicBezTo>
                  <a:pt x="1758071" y="4574901"/>
                  <a:pt x="1758071" y="4574901"/>
                  <a:pt x="1745331" y="4562172"/>
                </a:cubicBezTo>
                <a:lnTo>
                  <a:pt x="1729405" y="4554217"/>
                </a:lnTo>
                <a:lnTo>
                  <a:pt x="1732592" y="4574897"/>
                </a:lnTo>
                <a:lnTo>
                  <a:pt x="1732592" y="4574901"/>
                </a:lnTo>
                <a:lnTo>
                  <a:pt x="1732592" y="4600356"/>
                </a:lnTo>
                <a:lnTo>
                  <a:pt x="1732592" y="4600360"/>
                </a:lnTo>
                <a:cubicBezTo>
                  <a:pt x="1681625" y="4549441"/>
                  <a:pt x="1630663" y="4523984"/>
                  <a:pt x="1579697" y="4549441"/>
                </a:cubicBezTo>
                <a:cubicBezTo>
                  <a:pt x="1560588" y="4555807"/>
                  <a:pt x="1541475" y="4546258"/>
                  <a:pt x="1522365" y="4538302"/>
                </a:cubicBezTo>
                <a:lnTo>
                  <a:pt x="1465037" y="4536713"/>
                </a:lnTo>
                <a:lnTo>
                  <a:pt x="1514402" y="4558985"/>
                </a:lnTo>
                <a:cubicBezTo>
                  <a:pt x="1523160" y="4562168"/>
                  <a:pt x="1528338" y="4566147"/>
                  <a:pt x="1524155" y="4572508"/>
                </a:cubicBezTo>
                <a:lnTo>
                  <a:pt x="1524155" y="4572512"/>
                </a:lnTo>
                <a:cubicBezTo>
                  <a:pt x="1519973" y="4578878"/>
                  <a:pt x="1506439" y="4587629"/>
                  <a:pt x="1477769" y="4600360"/>
                </a:cubicBezTo>
                <a:lnTo>
                  <a:pt x="1477769" y="4621044"/>
                </a:lnTo>
                <a:lnTo>
                  <a:pt x="1477769" y="4651272"/>
                </a:lnTo>
                <a:lnTo>
                  <a:pt x="1477769" y="4651276"/>
                </a:lnTo>
                <a:cubicBezTo>
                  <a:pt x="1452290" y="4651276"/>
                  <a:pt x="1452290" y="4638548"/>
                  <a:pt x="1452290" y="4625817"/>
                </a:cubicBezTo>
                <a:cubicBezTo>
                  <a:pt x="1439546" y="4600360"/>
                  <a:pt x="1439546" y="4587629"/>
                  <a:pt x="1401323" y="4587629"/>
                </a:cubicBezTo>
                <a:cubicBezTo>
                  <a:pt x="1375840" y="4587629"/>
                  <a:pt x="1388584" y="4613088"/>
                  <a:pt x="1375840" y="4625817"/>
                </a:cubicBezTo>
                <a:cubicBezTo>
                  <a:pt x="1375840" y="4651276"/>
                  <a:pt x="1363101" y="4651276"/>
                  <a:pt x="1337618" y="4651276"/>
                </a:cubicBezTo>
                <a:cubicBezTo>
                  <a:pt x="1248432" y="4651276"/>
                  <a:pt x="1159243" y="4638548"/>
                  <a:pt x="1070058" y="4625817"/>
                </a:cubicBezTo>
                <a:cubicBezTo>
                  <a:pt x="1044576" y="4625817"/>
                  <a:pt x="1019092" y="4613088"/>
                  <a:pt x="993613" y="4613088"/>
                </a:cubicBezTo>
                <a:cubicBezTo>
                  <a:pt x="929907" y="4613088"/>
                  <a:pt x="891685" y="4600360"/>
                  <a:pt x="891685" y="4536713"/>
                </a:cubicBezTo>
                <a:cubicBezTo>
                  <a:pt x="904425" y="4473065"/>
                  <a:pt x="878941" y="4409420"/>
                  <a:pt x="878941" y="4333045"/>
                </a:cubicBezTo>
                <a:lnTo>
                  <a:pt x="878941" y="4333041"/>
                </a:lnTo>
                <a:cubicBezTo>
                  <a:pt x="866201" y="4269393"/>
                  <a:pt x="904425" y="4231205"/>
                  <a:pt x="955386" y="4231205"/>
                </a:cubicBezTo>
                <a:cubicBezTo>
                  <a:pt x="1006352" y="4218477"/>
                  <a:pt x="1044576" y="4218477"/>
                  <a:pt x="1095538" y="4205748"/>
                </a:cubicBezTo>
                <a:cubicBezTo>
                  <a:pt x="1108281" y="4193017"/>
                  <a:pt x="1133764" y="4193017"/>
                  <a:pt x="1146504" y="4205748"/>
                </a:cubicBezTo>
                <a:cubicBezTo>
                  <a:pt x="1171987" y="4231205"/>
                  <a:pt x="1171987" y="4231205"/>
                  <a:pt x="1197466" y="4205748"/>
                </a:cubicBezTo>
                <a:cubicBezTo>
                  <a:pt x="1248432" y="4167560"/>
                  <a:pt x="1248432" y="4231205"/>
                  <a:pt x="1261172" y="4269393"/>
                </a:cubicBezTo>
                <a:cubicBezTo>
                  <a:pt x="1273915" y="4193017"/>
                  <a:pt x="1312138" y="4167560"/>
                  <a:pt x="1363101" y="4180289"/>
                </a:cubicBezTo>
                <a:cubicBezTo>
                  <a:pt x="1401323" y="4180289"/>
                  <a:pt x="1426807" y="4167560"/>
                  <a:pt x="1465029" y="4154829"/>
                </a:cubicBezTo>
                <a:cubicBezTo>
                  <a:pt x="1605180" y="4129372"/>
                  <a:pt x="1758071" y="4116641"/>
                  <a:pt x="1898222" y="4103913"/>
                </a:cubicBezTo>
                <a:cubicBezTo>
                  <a:pt x="1936445" y="4103913"/>
                  <a:pt x="1987412" y="4078453"/>
                  <a:pt x="2025634" y="4091184"/>
                </a:cubicBezTo>
                <a:cubicBezTo>
                  <a:pt x="2051117" y="4091184"/>
                  <a:pt x="2076595" y="4091184"/>
                  <a:pt x="2063856" y="4116641"/>
                </a:cubicBezTo>
                <a:cubicBezTo>
                  <a:pt x="2051117" y="4129372"/>
                  <a:pt x="2063856" y="4142101"/>
                  <a:pt x="2076595" y="4142101"/>
                </a:cubicBezTo>
                <a:cubicBezTo>
                  <a:pt x="2089340" y="4142101"/>
                  <a:pt x="2089340" y="4129372"/>
                  <a:pt x="2089340" y="4116641"/>
                </a:cubicBezTo>
                <a:cubicBezTo>
                  <a:pt x="2076595" y="4091184"/>
                  <a:pt x="2089340" y="4078453"/>
                  <a:pt x="2114824" y="4078453"/>
                </a:cubicBezTo>
                <a:cubicBezTo>
                  <a:pt x="2216748" y="4065725"/>
                  <a:pt x="2305936" y="4040268"/>
                  <a:pt x="2407865" y="4052997"/>
                </a:cubicBezTo>
                <a:cubicBezTo>
                  <a:pt x="2420604" y="4052997"/>
                  <a:pt x="2433348" y="4052997"/>
                  <a:pt x="2446088" y="4052997"/>
                </a:cubicBezTo>
                <a:cubicBezTo>
                  <a:pt x="2484310" y="4052997"/>
                  <a:pt x="2509793" y="4027537"/>
                  <a:pt x="2535277" y="4091184"/>
                </a:cubicBezTo>
                <a:cubicBezTo>
                  <a:pt x="2535277" y="4103913"/>
                  <a:pt x="2560755" y="4129372"/>
                  <a:pt x="2598978" y="4142101"/>
                </a:cubicBezTo>
                <a:cubicBezTo>
                  <a:pt x="2586238" y="4103913"/>
                  <a:pt x="2586238" y="4065725"/>
                  <a:pt x="2611721" y="4040268"/>
                </a:cubicBezTo>
                <a:cubicBezTo>
                  <a:pt x="2649944" y="4014809"/>
                  <a:pt x="2675428" y="4052997"/>
                  <a:pt x="2713650" y="4052997"/>
                </a:cubicBezTo>
                <a:lnTo>
                  <a:pt x="2713650" y="4053001"/>
                </a:lnTo>
                <a:lnTo>
                  <a:pt x="2713650" y="4078453"/>
                </a:lnTo>
                <a:cubicBezTo>
                  <a:pt x="2726390" y="4065725"/>
                  <a:pt x="2739130" y="4052997"/>
                  <a:pt x="2739130" y="4052997"/>
                </a:cubicBezTo>
                <a:cubicBezTo>
                  <a:pt x="2751873" y="4040268"/>
                  <a:pt x="2764613" y="4014809"/>
                  <a:pt x="2790096" y="4027537"/>
                </a:cubicBezTo>
                <a:cubicBezTo>
                  <a:pt x="2802834" y="4040268"/>
                  <a:pt x="2802834" y="4052997"/>
                  <a:pt x="2802834" y="4065725"/>
                </a:cubicBezTo>
                <a:lnTo>
                  <a:pt x="2802834" y="4065729"/>
                </a:lnTo>
                <a:lnTo>
                  <a:pt x="2801242" y="4100730"/>
                </a:lnTo>
                <a:lnTo>
                  <a:pt x="2828318" y="4116641"/>
                </a:lnTo>
                <a:cubicBezTo>
                  <a:pt x="2853801" y="4116641"/>
                  <a:pt x="2879281" y="4116641"/>
                  <a:pt x="2879281" y="4078453"/>
                </a:cubicBezTo>
                <a:cubicBezTo>
                  <a:pt x="2892024" y="4014809"/>
                  <a:pt x="2955730" y="3989349"/>
                  <a:pt x="2993953" y="4002080"/>
                </a:cubicBezTo>
                <a:cubicBezTo>
                  <a:pt x="3032175" y="4027537"/>
                  <a:pt x="3057655" y="4002080"/>
                  <a:pt x="3083138" y="4014809"/>
                </a:cubicBezTo>
                <a:lnTo>
                  <a:pt x="3083138" y="4014813"/>
                </a:lnTo>
                <a:lnTo>
                  <a:pt x="3095877" y="4014813"/>
                </a:lnTo>
                <a:lnTo>
                  <a:pt x="3095881" y="4014809"/>
                </a:lnTo>
                <a:cubicBezTo>
                  <a:pt x="3121361" y="3976621"/>
                  <a:pt x="3159583" y="4002080"/>
                  <a:pt x="3185067" y="4002080"/>
                </a:cubicBezTo>
                <a:cubicBezTo>
                  <a:pt x="3274255" y="3989349"/>
                  <a:pt x="3350700" y="3976621"/>
                  <a:pt x="3439886" y="4002080"/>
                </a:cubicBezTo>
                <a:lnTo>
                  <a:pt x="3465369" y="3989349"/>
                </a:lnTo>
                <a:lnTo>
                  <a:pt x="3452629" y="3938437"/>
                </a:lnTo>
                <a:lnTo>
                  <a:pt x="3452629" y="3938433"/>
                </a:lnTo>
                <a:cubicBezTo>
                  <a:pt x="3471738" y="3932067"/>
                  <a:pt x="3487665" y="3925704"/>
                  <a:pt x="3495629" y="3928884"/>
                </a:cubicBezTo>
                <a:lnTo>
                  <a:pt x="3495629" y="3928888"/>
                </a:lnTo>
                <a:lnTo>
                  <a:pt x="3490851" y="3976621"/>
                </a:lnTo>
                <a:lnTo>
                  <a:pt x="3503591" y="4040268"/>
                </a:lnTo>
                <a:cubicBezTo>
                  <a:pt x="3516334" y="4033903"/>
                  <a:pt x="3519518" y="4021171"/>
                  <a:pt x="3524294" y="4010036"/>
                </a:cubicBezTo>
                <a:lnTo>
                  <a:pt x="3554554" y="3989349"/>
                </a:lnTo>
                <a:lnTo>
                  <a:pt x="3540220" y="3963896"/>
                </a:lnTo>
                <a:cubicBezTo>
                  <a:pt x="3532257" y="3957531"/>
                  <a:pt x="3522704" y="3951165"/>
                  <a:pt x="3516331" y="3938437"/>
                </a:cubicBezTo>
                <a:lnTo>
                  <a:pt x="3516334" y="3938437"/>
                </a:lnTo>
                <a:lnTo>
                  <a:pt x="3516331" y="3938433"/>
                </a:lnTo>
                <a:cubicBezTo>
                  <a:pt x="3529074" y="3925704"/>
                  <a:pt x="3541814" y="3925704"/>
                  <a:pt x="3567298" y="3925704"/>
                </a:cubicBezTo>
                <a:cubicBezTo>
                  <a:pt x="3681965" y="3963892"/>
                  <a:pt x="3809377" y="3938433"/>
                  <a:pt x="3936784" y="3951161"/>
                </a:cubicBezTo>
                <a:cubicBezTo>
                  <a:pt x="3962268" y="3957527"/>
                  <a:pt x="3965454" y="3944798"/>
                  <a:pt x="3965454" y="3928888"/>
                </a:cubicBezTo>
                <a:lnTo>
                  <a:pt x="3975011" y="3887516"/>
                </a:lnTo>
                <a:lnTo>
                  <a:pt x="3968638" y="3876383"/>
                </a:lnTo>
                <a:cubicBezTo>
                  <a:pt x="3965454" y="3871605"/>
                  <a:pt x="3962268" y="3868427"/>
                  <a:pt x="3962268" y="3874789"/>
                </a:cubicBezTo>
                <a:cubicBezTo>
                  <a:pt x="3949528" y="3887516"/>
                  <a:pt x="3898562" y="3874789"/>
                  <a:pt x="3924044" y="3925708"/>
                </a:cubicBezTo>
                <a:cubicBezTo>
                  <a:pt x="3873082" y="3912977"/>
                  <a:pt x="3834860" y="3912977"/>
                  <a:pt x="3809377" y="3862061"/>
                </a:cubicBezTo>
                <a:cubicBezTo>
                  <a:pt x="3796633" y="3823873"/>
                  <a:pt x="3681965" y="3862061"/>
                  <a:pt x="3643743" y="3912977"/>
                </a:cubicBezTo>
                <a:cubicBezTo>
                  <a:pt x="3605520" y="3900249"/>
                  <a:pt x="3618260" y="3849329"/>
                  <a:pt x="3567298" y="3849329"/>
                </a:cubicBezTo>
                <a:cubicBezTo>
                  <a:pt x="3516331" y="3849329"/>
                  <a:pt x="3516331" y="3874789"/>
                  <a:pt x="3503591" y="3900249"/>
                </a:cubicBezTo>
                <a:cubicBezTo>
                  <a:pt x="3427146" y="3849329"/>
                  <a:pt x="3350700" y="3849329"/>
                  <a:pt x="3261512" y="3887516"/>
                </a:cubicBezTo>
                <a:cubicBezTo>
                  <a:pt x="3248772" y="3887516"/>
                  <a:pt x="3223289" y="3887516"/>
                  <a:pt x="3197806" y="3874789"/>
                </a:cubicBezTo>
                <a:cubicBezTo>
                  <a:pt x="3172326" y="3862061"/>
                  <a:pt x="3146843" y="3849329"/>
                  <a:pt x="3108621" y="3874789"/>
                </a:cubicBezTo>
                <a:cubicBezTo>
                  <a:pt x="3095881" y="3887516"/>
                  <a:pt x="3083138" y="3887516"/>
                  <a:pt x="3070397" y="3887516"/>
                </a:cubicBezTo>
                <a:cubicBezTo>
                  <a:pt x="3057658" y="3887516"/>
                  <a:pt x="3035358" y="3874789"/>
                  <a:pt x="3019432" y="3873199"/>
                </a:cubicBezTo>
                <a:lnTo>
                  <a:pt x="3002313" y="3882146"/>
                </a:lnTo>
                <a:lnTo>
                  <a:pt x="3006692" y="3925704"/>
                </a:lnTo>
                <a:lnTo>
                  <a:pt x="3006692" y="3925708"/>
                </a:lnTo>
                <a:cubicBezTo>
                  <a:pt x="3006692" y="3925708"/>
                  <a:pt x="2993953" y="3925708"/>
                  <a:pt x="2981210" y="3925708"/>
                </a:cubicBezTo>
                <a:cubicBezTo>
                  <a:pt x="2968469" y="3925708"/>
                  <a:pt x="2968469" y="3925708"/>
                  <a:pt x="2968469" y="3912977"/>
                </a:cubicBezTo>
                <a:cubicBezTo>
                  <a:pt x="2981210" y="3874789"/>
                  <a:pt x="2955730" y="3874789"/>
                  <a:pt x="2930247" y="3874789"/>
                </a:cubicBezTo>
                <a:cubicBezTo>
                  <a:pt x="2790096" y="3874789"/>
                  <a:pt x="2649944" y="3887516"/>
                  <a:pt x="2509793" y="3887516"/>
                </a:cubicBezTo>
                <a:cubicBezTo>
                  <a:pt x="2458828" y="3887516"/>
                  <a:pt x="2395126" y="3900249"/>
                  <a:pt x="2356899" y="3900249"/>
                </a:cubicBezTo>
                <a:cubicBezTo>
                  <a:pt x="2191268" y="3938437"/>
                  <a:pt x="2025634" y="3912977"/>
                  <a:pt x="1872743" y="3938437"/>
                </a:cubicBezTo>
                <a:cubicBezTo>
                  <a:pt x="1745331" y="3951165"/>
                  <a:pt x="1617920" y="3951165"/>
                  <a:pt x="1490513" y="3976625"/>
                </a:cubicBezTo>
                <a:cubicBezTo>
                  <a:pt x="1452290" y="3976625"/>
                  <a:pt x="1414067" y="4002084"/>
                  <a:pt x="1363101" y="4002084"/>
                </a:cubicBezTo>
                <a:cubicBezTo>
                  <a:pt x="1312138" y="3989353"/>
                  <a:pt x="1273915" y="3976625"/>
                  <a:pt x="1261172" y="3912977"/>
                </a:cubicBezTo>
                <a:lnTo>
                  <a:pt x="1261172" y="3912973"/>
                </a:lnTo>
                <a:lnTo>
                  <a:pt x="1261172" y="3747497"/>
                </a:lnTo>
                <a:lnTo>
                  <a:pt x="1261172" y="3747493"/>
                </a:lnTo>
                <a:cubicBezTo>
                  <a:pt x="1261172" y="3709306"/>
                  <a:pt x="1268340" y="3678278"/>
                  <a:pt x="1298799" y="3670521"/>
                </a:cubicBezTo>
                <a:lnTo>
                  <a:pt x="1299557" y="3670532"/>
                </a:lnTo>
                <a:lnTo>
                  <a:pt x="1300463" y="3668136"/>
                </a:lnTo>
                <a:lnTo>
                  <a:pt x="1300463" y="3668132"/>
                </a:lnTo>
                <a:cubicBezTo>
                  <a:pt x="1305240" y="3663359"/>
                  <a:pt x="1314797" y="3660176"/>
                  <a:pt x="1327536" y="3653810"/>
                </a:cubicBezTo>
                <a:lnTo>
                  <a:pt x="1327536" y="3628358"/>
                </a:lnTo>
                <a:cubicBezTo>
                  <a:pt x="1302053" y="3615627"/>
                  <a:pt x="1340275" y="3577439"/>
                  <a:pt x="1314797" y="3577439"/>
                </a:cubicBezTo>
                <a:cubicBezTo>
                  <a:pt x="1289314" y="3564710"/>
                  <a:pt x="1289314" y="3577439"/>
                  <a:pt x="1276574" y="3602898"/>
                </a:cubicBezTo>
                <a:cubicBezTo>
                  <a:pt x="1251091" y="3641086"/>
                  <a:pt x="1212868" y="3641086"/>
                  <a:pt x="1174646" y="3628358"/>
                </a:cubicBezTo>
                <a:cubicBezTo>
                  <a:pt x="1149162" y="3615627"/>
                  <a:pt x="1123679" y="3628358"/>
                  <a:pt x="1123679" y="3653814"/>
                </a:cubicBezTo>
                <a:cubicBezTo>
                  <a:pt x="1110940" y="3704734"/>
                  <a:pt x="1085456" y="3692002"/>
                  <a:pt x="1047234" y="3692002"/>
                </a:cubicBezTo>
                <a:cubicBezTo>
                  <a:pt x="932566" y="3692002"/>
                  <a:pt x="805154" y="3692002"/>
                  <a:pt x="677746" y="3692002"/>
                </a:cubicBezTo>
                <a:cubicBezTo>
                  <a:pt x="665003" y="3692002"/>
                  <a:pt x="652264" y="3692002"/>
                  <a:pt x="652264" y="3679274"/>
                </a:cubicBezTo>
                <a:lnTo>
                  <a:pt x="652268" y="3679270"/>
                </a:lnTo>
                <a:lnTo>
                  <a:pt x="652264" y="3679270"/>
                </a:lnTo>
                <a:cubicBezTo>
                  <a:pt x="652264" y="3653810"/>
                  <a:pt x="665003" y="3641082"/>
                  <a:pt x="690486" y="3641082"/>
                </a:cubicBezTo>
                <a:cubicBezTo>
                  <a:pt x="741448" y="3641082"/>
                  <a:pt x="792415" y="3641082"/>
                  <a:pt x="843377" y="3641082"/>
                </a:cubicBezTo>
                <a:cubicBezTo>
                  <a:pt x="907083" y="3653810"/>
                  <a:pt x="970788" y="3615623"/>
                  <a:pt x="1021751" y="3666543"/>
                </a:cubicBezTo>
                <a:cubicBezTo>
                  <a:pt x="1028124" y="3653810"/>
                  <a:pt x="1040864" y="3653810"/>
                  <a:pt x="1053604" y="3655404"/>
                </a:cubicBezTo>
                <a:lnTo>
                  <a:pt x="1085456" y="3653810"/>
                </a:lnTo>
                <a:lnTo>
                  <a:pt x="1059977" y="3590170"/>
                </a:lnTo>
                <a:lnTo>
                  <a:pt x="1063160" y="3617216"/>
                </a:lnTo>
                <a:lnTo>
                  <a:pt x="1063160" y="3617220"/>
                </a:lnTo>
                <a:cubicBezTo>
                  <a:pt x="1063160" y="3625175"/>
                  <a:pt x="1059977" y="3628354"/>
                  <a:pt x="1047234" y="3615627"/>
                </a:cubicBezTo>
                <a:cubicBezTo>
                  <a:pt x="996271" y="3590170"/>
                  <a:pt x="945305" y="3602898"/>
                  <a:pt x="894343" y="3602898"/>
                </a:cubicBezTo>
                <a:cubicBezTo>
                  <a:pt x="881599" y="3602898"/>
                  <a:pt x="881599" y="3602898"/>
                  <a:pt x="868860" y="3590170"/>
                </a:cubicBezTo>
                <a:lnTo>
                  <a:pt x="852934" y="3582215"/>
                </a:lnTo>
                <a:lnTo>
                  <a:pt x="856121" y="3602894"/>
                </a:lnTo>
                <a:lnTo>
                  <a:pt x="856121" y="3602898"/>
                </a:lnTo>
                <a:lnTo>
                  <a:pt x="856121" y="3628354"/>
                </a:lnTo>
                <a:lnTo>
                  <a:pt x="856121" y="3628358"/>
                </a:lnTo>
                <a:cubicBezTo>
                  <a:pt x="805154" y="3577439"/>
                  <a:pt x="754191" y="3551982"/>
                  <a:pt x="703225" y="3577439"/>
                </a:cubicBezTo>
                <a:cubicBezTo>
                  <a:pt x="684116" y="3583804"/>
                  <a:pt x="665003" y="3574256"/>
                  <a:pt x="645894" y="3566300"/>
                </a:cubicBezTo>
                <a:lnTo>
                  <a:pt x="588565" y="3564710"/>
                </a:lnTo>
                <a:lnTo>
                  <a:pt x="637930" y="3586983"/>
                </a:lnTo>
                <a:cubicBezTo>
                  <a:pt x="646689" y="3590166"/>
                  <a:pt x="651866" y="3594144"/>
                  <a:pt x="647683" y="3600506"/>
                </a:cubicBezTo>
                <a:lnTo>
                  <a:pt x="647683" y="3600510"/>
                </a:lnTo>
                <a:cubicBezTo>
                  <a:pt x="643502" y="3606876"/>
                  <a:pt x="629967" y="3615627"/>
                  <a:pt x="601297" y="3628358"/>
                </a:cubicBezTo>
                <a:lnTo>
                  <a:pt x="601297" y="3649041"/>
                </a:lnTo>
                <a:lnTo>
                  <a:pt x="601297" y="3679270"/>
                </a:lnTo>
                <a:lnTo>
                  <a:pt x="601297" y="3679274"/>
                </a:lnTo>
                <a:cubicBezTo>
                  <a:pt x="575818" y="3679274"/>
                  <a:pt x="575818" y="3666546"/>
                  <a:pt x="575818" y="3653814"/>
                </a:cubicBezTo>
                <a:cubicBezTo>
                  <a:pt x="563074" y="3628358"/>
                  <a:pt x="563074" y="3615627"/>
                  <a:pt x="524852" y="3615627"/>
                </a:cubicBezTo>
                <a:cubicBezTo>
                  <a:pt x="499369" y="3615627"/>
                  <a:pt x="512112" y="3641086"/>
                  <a:pt x="499369" y="3653814"/>
                </a:cubicBezTo>
                <a:cubicBezTo>
                  <a:pt x="499369" y="3679274"/>
                  <a:pt x="486629" y="3679274"/>
                  <a:pt x="461146" y="3679274"/>
                </a:cubicBezTo>
                <a:cubicBezTo>
                  <a:pt x="371960" y="3679274"/>
                  <a:pt x="282772" y="3666546"/>
                  <a:pt x="193587" y="3653814"/>
                </a:cubicBezTo>
                <a:cubicBezTo>
                  <a:pt x="168104" y="3653814"/>
                  <a:pt x="142621" y="3641086"/>
                  <a:pt x="117142" y="3641086"/>
                </a:cubicBezTo>
                <a:cubicBezTo>
                  <a:pt x="53436" y="3641086"/>
                  <a:pt x="15213" y="3628358"/>
                  <a:pt x="15213" y="3564710"/>
                </a:cubicBezTo>
                <a:cubicBezTo>
                  <a:pt x="27952" y="3501063"/>
                  <a:pt x="2470" y="3437418"/>
                  <a:pt x="2470" y="3361042"/>
                </a:cubicBezTo>
                <a:lnTo>
                  <a:pt x="2470" y="3361038"/>
                </a:lnTo>
                <a:cubicBezTo>
                  <a:pt x="-10270" y="3297391"/>
                  <a:pt x="27952" y="3259203"/>
                  <a:pt x="78915" y="3259203"/>
                </a:cubicBezTo>
                <a:cubicBezTo>
                  <a:pt x="129881" y="3246474"/>
                  <a:pt x="168104" y="3246474"/>
                  <a:pt x="219066" y="3233746"/>
                </a:cubicBezTo>
                <a:cubicBezTo>
                  <a:pt x="231809" y="3221015"/>
                  <a:pt x="257293" y="3221015"/>
                  <a:pt x="270032" y="3233746"/>
                </a:cubicBezTo>
                <a:cubicBezTo>
                  <a:pt x="295515" y="3259203"/>
                  <a:pt x="295515" y="3259203"/>
                  <a:pt x="320995" y="3233746"/>
                </a:cubicBezTo>
                <a:cubicBezTo>
                  <a:pt x="371960" y="3195558"/>
                  <a:pt x="371960" y="3259203"/>
                  <a:pt x="384701" y="3297391"/>
                </a:cubicBezTo>
                <a:cubicBezTo>
                  <a:pt x="397444" y="3221015"/>
                  <a:pt x="435666" y="3195558"/>
                  <a:pt x="486629" y="3208287"/>
                </a:cubicBezTo>
                <a:cubicBezTo>
                  <a:pt x="524852" y="3208287"/>
                  <a:pt x="550335" y="3195558"/>
                  <a:pt x="588558" y="3182827"/>
                </a:cubicBezTo>
                <a:cubicBezTo>
                  <a:pt x="728709" y="3157370"/>
                  <a:pt x="881599" y="3144639"/>
                  <a:pt x="1021751" y="3131911"/>
                </a:cubicBezTo>
                <a:cubicBezTo>
                  <a:pt x="1059973" y="3131911"/>
                  <a:pt x="1110940" y="3106451"/>
                  <a:pt x="1149162" y="3119182"/>
                </a:cubicBezTo>
                <a:cubicBezTo>
                  <a:pt x="1174646" y="3119182"/>
                  <a:pt x="1200125" y="3119182"/>
                  <a:pt x="1187385" y="3144639"/>
                </a:cubicBezTo>
                <a:cubicBezTo>
                  <a:pt x="1174646" y="3157370"/>
                  <a:pt x="1187385" y="3170099"/>
                  <a:pt x="1200125" y="3170099"/>
                </a:cubicBezTo>
                <a:cubicBezTo>
                  <a:pt x="1212868" y="3170099"/>
                  <a:pt x="1212868" y="3157370"/>
                  <a:pt x="1212868" y="3144639"/>
                </a:cubicBezTo>
                <a:cubicBezTo>
                  <a:pt x="1200125" y="3119182"/>
                  <a:pt x="1212868" y="3106451"/>
                  <a:pt x="1238352" y="3106451"/>
                </a:cubicBezTo>
                <a:cubicBezTo>
                  <a:pt x="1340275" y="3093723"/>
                  <a:pt x="1429465" y="3068266"/>
                  <a:pt x="1531393" y="3080994"/>
                </a:cubicBezTo>
                <a:cubicBezTo>
                  <a:pt x="1544133" y="3080994"/>
                  <a:pt x="1556877" y="3080994"/>
                  <a:pt x="1569616" y="3080994"/>
                </a:cubicBezTo>
                <a:cubicBezTo>
                  <a:pt x="1607839" y="3080994"/>
                  <a:pt x="1633322" y="3055535"/>
                  <a:pt x="1658805" y="3119182"/>
                </a:cubicBezTo>
                <a:lnTo>
                  <a:pt x="1665095" y="3128324"/>
                </a:lnTo>
                <a:lnTo>
                  <a:pt x="1716041" y="3124877"/>
                </a:lnTo>
                <a:lnTo>
                  <a:pt x="1714546" y="3114408"/>
                </a:lnTo>
                <a:cubicBezTo>
                  <a:pt x="1716138" y="3096906"/>
                  <a:pt x="1722509" y="3080994"/>
                  <a:pt x="1735250" y="3068266"/>
                </a:cubicBezTo>
                <a:cubicBezTo>
                  <a:pt x="1773473" y="3042806"/>
                  <a:pt x="1798956" y="3080994"/>
                  <a:pt x="1837179" y="3080994"/>
                </a:cubicBezTo>
                <a:lnTo>
                  <a:pt x="1837179" y="3080998"/>
                </a:lnTo>
                <a:lnTo>
                  <a:pt x="1837179" y="3106451"/>
                </a:lnTo>
                <a:cubicBezTo>
                  <a:pt x="1849918" y="3093723"/>
                  <a:pt x="1862658" y="3080994"/>
                  <a:pt x="1862658" y="3080994"/>
                </a:cubicBezTo>
                <a:cubicBezTo>
                  <a:pt x="1875401" y="3068266"/>
                  <a:pt x="1888141" y="3042806"/>
                  <a:pt x="1913624" y="3055535"/>
                </a:cubicBezTo>
                <a:cubicBezTo>
                  <a:pt x="1926363" y="3068266"/>
                  <a:pt x="1926363" y="3080994"/>
                  <a:pt x="1926363" y="3093723"/>
                </a:cubicBezTo>
                <a:lnTo>
                  <a:pt x="1926363" y="3093727"/>
                </a:lnTo>
                <a:lnTo>
                  <a:pt x="1925974" y="3102297"/>
                </a:lnTo>
                <a:lnTo>
                  <a:pt x="2009812" y="3090595"/>
                </a:lnTo>
                <a:lnTo>
                  <a:pt x="2020728" y="3065877"/>
                </a:lnTo>
                <a:cubicBezTo>
                  <a:pt x="2045813" y="3032463"/>
                  <a:pt x="2088813" y="3020530"/>
                  <a:pt x="2117482" y="3030078"/>
                </a:cubicBezTo>
                <a:cubicBezTo>
                  <a:pt x="2155704" y="3055535"/>
                  <a:pt x="2181183" y="3030078"/>
                  <a:pt x="2206666" y="3042806"/>
                </a:cubicBezTo>
                <a:lnTo>
                  <a:pt x="2206666" y="3042810"/>
                </a:lnTo>
                <a:lnTo>
                  <a:pt x="2219406" y="3042810"/>
                </a:lnTo>
                <a:lnTo>
                  <a:pt x="2219410" y="3042806"/>
                </a:lnTo>
                <a:cubicBezTo>
                  <a:pt x="2244889" y="3004618"/>
                  <a:pt x="2283112" y="3030078"/>
                  <a:pt x="2308595" y="3030078"/>
                </a:cubicBezTo>
                <a:cubicBezTo>
                  <a:pt x="2375486" y="3020530"/>
                  <a:pt x="2435209" y="3010983"/>
                  <a:pt x="2498515" y="3017547"/>
                </a:cubicBezTo>
                <a:lnTo>
                  <a:pt x="2554287" y="3028316"/>
                </a:lnTo>
                <a:lnTo>
                  <a:pt x="2572475" y="3025551"/>
                </a:lnTo>
                <a:lnTo>
                  <a:pt x="2588897" y="3017347"/>
                </a:lnTo>
                <a:lnTo>
                  <a:pt x="2576157" y="2966435"/>
                </a:lnTo>
                <a:lnTo>
                  <a:pt x="2576157" y="2966431"/>
                </a:lnTo>
                <a:cubicBezTo>
                  <a:pt x="2595267" y="2960065"/>
                  <a:pt x="2611194" y="2953702"/>
                  <a:pt x="2619157" y="2956882"/>
                </a:cubicBezTo>
                <a:lnTo>
                  <a:pt x="2619157" y="2956886"/>
                </a:lnTo>
                <a:lnTo>
                  <a:pt x="2614380" y="3004618"/>
                </a:lnTo>
                <a:lnTo>
                  <a:pt x="2617209" y="3018751"/>
                </a:lnTo>
                <a:lnTo>
                  <a:pt x="2652429" y="3013396"/>
                </a:lnTo>
                <a:lnTo>
                  <a:pt x="2674748" y="3011426"/>
                </a:lnTo>
                <a:lnTo>
                  <a:pt x="2663749" y="2991894"/>
                </a:lnTo>
                <a:cubicBezTo>
                  <a:pt x="2655785" y="2985529"/>
                  <a:pt x="2646234" y="2979163"/>
                  <a:pt x="2639859" y="2966435"/>
                </a:cubicBezTo>
                <a:lnTo>
                  <a:pt x="2639864" y="2966435"/>
                </a:lnTo>
                <a:lnTo>
                  <a:pt x="2639859" y="2966431"/>
                </a:lnTo>
                <a:cubicBezTo>
                  <a:pt x="2652603" y="2953702"/>
                  <a:pt x="2665342" y="2953702"/>
                  <a:pt x="2690826" y="2953702"/>
                </a:cubicBezTo>
                <a:cubicBezTo>
                  <a:pt x="2776827" y="2982344"/>
                  <a:pt x="2869996" y="2975182"/>
                  <a:pt x="2964955" y="2975181"/>
                </a:cubicBezTo>
                <a:lnTo>
                  <a:pt x="2970772" y="2975424"/>
                </a:lnTo>
                <a:lnTo>
                  <a:pt x="2971655" y="2974189"/>
                </a:lnTo>
                <a:cubicBezTo>
                  <a:pt x="2981211" y="2967824"/>
                  <a:pt x="2993951" y="2964641"/>
                  <a:pt x="3006692" y="2971005"/>
                </a:cubicBezTo>
                <a:lnTo>
                  <a:pt x="3016013" y="2977311"/>
                </a:lnTo>
                <a:lnTo>
                  <a:pt x="3060313" y="2979159"/>
                </a:lnTo>
                <a:cubicBezTo>
                  <a:pt x="3085796" y="2985525"/>
                  <a:pt x="3088983" y="2972796"/>
                  <a:pt x="3088983" y="2956886"/>
                </a:cubicBezTo>
                <a:lnTo>
                  <a:pt x="3098540" y="2915514"/>
                </a:lnTo>
                <a:lnTo>
                  <a:pt x="3098181" y="2914886"/>
                </a:lnTo>
                <a:lnTo>
                  <a:pt x="3050389" y="2916023"/>
                </a:lnTo>
                <a:lnTo>
                  <a:pt x="3041003" y="2926058"/>
                </a:lnTo>
                <a:cubicBezTo>
                  <a:pt x="3039610" y="2932224"/>
                  <a:pt x="3041202" y="2940976"/>
                  <a:pt x="3047573" y="2953706"/>
                </a:cubicBezTo>
                <a:cubicBezTo>
                  <a:pt x="3009352" y="2944158"/>
                  <a:pt x="2978296" y="2941771"/>
                  <a:pt x="2954407" y="2919694"/>
                </a:cubicBezTo>
                <a:lnTo>
                  <a:pt x="2953417" y="2918329"/>
                </a:lnTo>
                <a:lnTo>
                  <a:pt x="2879281" y="2920093"/>
                </a:lnTo>
                <a:lnTo>
                  <a:pt x="2786956" y="2923936"/>
                </a:lnTo>
                <a:lnTo>
                  <a:pt x="2767271" y="2940975"/>
                </a:lnTo>
                <a:cubicBezTo>
                  <a:pt x="2757715" y="2937792"/>
                  <a:pt x="2751346" y="2932223"/>
                  <a:pt x="2746368" y="2925660"/>
                </a:cubicBezTo>
                <a:lnTo>
                  <a:pt x="2746348" y="2925626"/>
                </a:lnTo>
                <a:lnTo>
                  <a:pt x="2726390" y="2926457"/>
                </a:lnTo>
                <a:lnTo>
                  <a:pt x="2703020" y="2927430"/>
                </a:lnTo>
                <a:lnTo>
                  <a:pt x="2703020" y="2927838"/>
                </a:lnTo>
                <a:lnTo>
                  <a:pt x="2703020" y="2927842"/>
                </a:lnTo>
                <a:lnTo>
                  <a:pt x="2701610" y="2927488"/>
                </a:lnTo>
                <a:lnTo>
                  <a:pt x="2573499" y="2932821"/>
                </a:lnTo>
                <a:cubicBezTo>
                  <a:pt x="2407865" y="2932821"/>
                  <a:pt x="2242230" y="2945553"/>
                  <a:pt x="2076595" y="2971009"/>
                </a:cubicBezTo>
                <a:cubicBezTo>
                  <a:pt x="2028820" y="2980558"/>
                  <a:pt x="1995376" y="2968624"/>
                  <a:pt x="1976263" y="2935210"/>
                </a:cubicBezTo>
                <a:lnTo>
                  <a:pt x="1970857" y="2919908"/>
                </a:lnTo>
                <a:lnTo>
                  <a:pt x="1881599" y="2933843"/>
                </a:lnTo>
                <a:cubicBezTo>
                  <a:pt x="1843376" y="2933843"/>
                  <a:pt x="1805154" y="2959302"/>
                  <a:pt x="1754187" y="2959302"/>
                </a:cubicBezTo>
                <a:cubicBezTo>
                  <a:pt x="1728705" y="2952937"/>
                  <a:pt x="1706409" y="2946572"/>
                  <a:pt x="1688891" y="2933842"/>
                </a:cubicBezTo>
                <a:lnTo>
                  <a:pt x="1671129" y="2914370"/>
                </a:lnTo>
                <a:lnTo>
                  <a:pt x="1633322" y="2915514"/>
                </a:lnTo>
                <a:cubicBezTo>
                  <a:pt x="1582356" y="2915514"/>
                  <a:pt x="1518654" y="2928247"/>
                  <a:pt x="1480428" y="2928247"/>
                </a:cubicBezTo>
                <a:cubicBezTo>
                  <a:pt x="1314797" y="2966435"/>
                  <a:pt x="1149162" y="2940975"/>
                  <a:pt x="996271" y="2966435"/>
                </a:cubicBezTo>
                <a:cubicBezTo>
                  <a:pt x="868860" y="2979163"/>
                  <a:pt x="741448" y="2979163"/>
                  <a:pt x="614040" y="3004623"/>
                </a:cubicBezTo>
                <a:cubicBezTo>
                  <a:pt x="575818" y="3004623"/>
                  <a:pt x="537595" y="3030082"/>
                  <a:pt x="486629" y="3030082"/>
                </a:cubicBezTo>
                <a:cubicBezTo>
                  <a:pt x="435666" y="3017351"/>
                  <a:pt x="397444" y="3004623"/>
                  <a:pt x="384701" y="2940975"/>
                </a:cubicBezTo>
                <a:lnTo>
                  <a:pt x="384701" y="2940971"/>
                </a:lnTo>
                <a:lnTo>
                  <a:pt x="384701" y="2775495"/>
                </a:lnTo>
                <a:lnTo>
                  <a:pt x="384701" y="2775491"/>
                </a:lnTo>
                <a:cubicBezTo>
                  <a:pt x="384701" y="2724575"/>
                  <a:pt x="397444" y="2686387"/>
                  <a:pt x="461146" y="2699115"/>
                </a:cubicBezTo>
                <a:cubicBezTo>
                  <a:pt x="486629" y="2699115"/>
                  <a:pt x="499369" y="2699115"/>
                  <a:pt x="512112" y="2699115"/>
                </a:cubicBezTo>
                <a:cubicBezTo>
                  <a:pt x="531221" y="2692749"/>
                  <a:pt x="543965" y="2689565"/>
                  <a:pt x="551928" y="2683204"/>
                </a:cubicBezTo>
                <a:lnTo>
                  <a:pt x="563074" y="2648199"/>
                </a:lnTo>
                <a:lnTo>
                  <a:pt x="512112" y="2482723"/>
                </a:lnTo>
                <a:cubicBezTo>
                  <a:pt x="486629" y="2438169"/>
                  <a:pt x="483446" y="2390436"/>
                  <a:pt x="486629" y="2342699"/>
                </a:cubicBezTo>
                <a:lnTo>
                  <a:pt x="486629" y="2342695"/>
                </a:lnTo>
                <a:cubicBezTo>
                  <a:pt x="489816" y="2294962"/>
                  <a:pt x="499369" y="2247225"/>
                  <a:pt x="499369" y="2202675"/>
                </a:cubicBezTo>
                <a:cubicBezTo>
                  <a:pt x="499369" y="2177215"/>
                  <a:pt x="524852" y="2177215"/>
                  <a:pt x="550335" y="2177215"/>
                </a:cubicBezTo>
                <a:cubicBezTo>
                  <a:pt x="754191" y="2151755"/>
                  <a:pt x="958049" y="2151755"/>
                  <a:pt x="1161902" y="2126299"/>
                </a:cubicBezTo>
                <a:cubicBezTo>
                  <a:pt x="1324352" y="2097658"/>
                  <a:pt x="1493967" y="2083336"/>
                  <a:pt x="1659997" y="2061855"/>
                </a:cubicBezTo>
                <a:lnTo>
                  <a:pt x="1691668" y="2057104"/>
                </a:lnTo>
                <a:lnTo>
                  <a:pt x="1659396" y="2047737"/>
                </a:lnTo>
                <a:cubicBezTo>
                  <a:pt x="1626548" y="2035802"/>
                  <a:pt x="1602659" y="2016708"/>
                  <a:pt x="1593101" y="1968973"/>
                </a:cubicBezTo>
                <a:lnTo>
                  <a:pt x="1593101" y="1968969"/>
                </a:lnTo>
                <a:lnTo>
                  <a:pt x="1593101" y="1964812"/>
                </a:lnTo>
                <a:lnTo>
                  <a:pt x="1448576" y="1970367"/>
                </a:lnTo>
                <a:cubicBezTo>
                  <a:pt x="1365759" y="1976732"/>
                  <a:pt x="1282941" y="1986280"/>
                  <a:pt x="1200125" y="1999007"/>
                </a:cubicBezTo>
                <a:cubicBezTo>
                  <a:pt x="1136423" y="2011739"/>
                  <a:pt x="1098199" y="1986280"/>
                  <a:pt x="1085456" y="1922635"/>
                </a:cubicBezTo>
                <a:cubicBezTo>
                  <a:pt x="1085456" y="1909903"/>
                  <a:pt x="1072717" y="1897175"/>
                  <a:pt x="1072717" y="1884447"/>
                </a:cubicBezTo>
                <a:cubicBezTo>
                  <a:pt x="1069530" y="1855805"/>
                  <a:pt x="1065548" y="1832733"/>
                  <a:pt x="1063557" y="1813840"/>
                </a:cubicBezTo>
                <a:lnTo>
                  <a:pt x="1063557" y="1813836"/>
                </a:lnTo>
                <a:cubicBezTo>
                  <a:pt x="1057585" y="1757148"/>
                  <a:pt x="1069530" y="1738054"/>
                  <a:pt x="1174646" y="1718960"/>
                </a:cubicBezTo>
                <a:cubicBezTo>
                  <a:pt x="1263830" y="1706232"/>
                  <a:pt x="1353020" y="1693503"/>
                  <a:pt x="1454948" y="1693503"/>
                </a:cubicBezTo>
                <a:cubicBezTo>
                  <a:pt x="1531393" y="1693503"/>
                  <a:pt x="1595099" y="1668044"/>
                  <a:pt x="1671544" y="1655315"/>
                </a:cubicBezTo>
                <a:lnTo>
                  <a:pt x="1762629" y="1647471"/>
                </a:lnTo>
                <a:lnTo>
                  <a:pt x="1720513" y="1510721"/>
                </a:lnTo>
                <a:cubicBezTo>
                  <a:pt x="1695029" y="1466167"/>
                  <a:pt x="1691848" y="1418434"/>
                  <a:pt x="1695029" y="1370697"/>
                </a:cubicBezTo>
                <a:lnTo>
                  <a:pt x="1695029" y="1370693"/>
                </a:lnTo>
                <a:cubicBezTo>
                  <a:pt x="1698216" y="1322961"/>
                  <a:pt x="1707769" y="1275223"/>
                  <a:pt x="1707769" y="1230673"/>
                </a:cubicBezTo>
                <a:cubicBezTo>
                  <a:pt x="1707769" y="1205213"/>
                  <a:pt x="1733253" y="1205213"/>
                  <a:pt x="1758735" y="1205213"/>
                </a:cubicBezTo>
                <a:cubicBezTo>
                  <a:pt x="1962593" y="1179753"/>
                  <a:pt x="2166449" y="1179753"/>
                  <a:pt x="2370303" y="1154298"/>
                </a:cubicBezTo>
                <a:cubicBezTo>
                  <a:pt x="2586903" y="1116110"/>
                  <a:pt x="2816240" y="1103377"/>
                  <a:pt x="3032835" y="1065190"/>
                </a:cubicBezTo>
                <a:cubicBezTo>
                  <a:pt x="3083803" y="1052461"/>
                  <a:pt x="3134765" y="1065190"/>
                  <a:pt x="3185732" y="1039734"/>
                </a:cubicBezTo>
                <a:cubicBezTo>
                  <a:pt x="3223954" y="1027002"/>
                  <a:pt x="3236693" y="1077922"/>
                  <a:pt x="3274916" y="1077922"/>
                </a:cubicBezTo>
                <a:lnTo>
                  <a:pt x="3290842" y="1069966"/>
                </a:lnTo>
                <a:lnTo>
                  <a:pt x="3287660" y="1052465"/>
                </a:lnTo>
                <a:lnTo>
                  <a:pt x="3287660" y="1052461"/>
                </a:lnTo>
                <a:cubicBezTo>
                  <a:pt x="3287660" y="1039734"/>
                  <a:pt x="3313138" y="1014273"/>
                  <a:pt x="3338622" y="1027002"/>
                </a:cubicBezTo>
                <a:cubicBezTo>
                  <a:pt x="3364105" y="1052461"/>
                  <a:pt x="3389583" y="1039734"/>
                  <a:pt x="3415067" y="1052461"/>
                </a:cubicBezTo>
                <a:cubicBezTo>
                  <a:pt x="3427811" y="1052461"/>
                  <a:pt x="3453289" y="1052461"/>
                  <a:pt x="3466034" y="1039734"/>
                </a:cubicBezTo>
                <a:cubicBezTo>
                  <a:pt x="3516995" y="1001546"/>
                  <a:pt x="3567959" y="1001546"/>
                  <a:pt x="3631665" y="1001546"/>
                </a:cubicBezTo>
                <a:lnTo>
                  <a:pt x="3746325" y="963361"/>
                </a:lnTo>
                <a:lnTo>
                  <a:pt x="3211210" y="976089"/>
                </a:lnTo>
                <a:cubicBezTo>
                  <a:pt x="3109282" y="976089"/>
                  <a:pt x="3007356" y="988818"/>
                  <a:pt x="2905429" y="988818"/>
                </a:cubicBezTo>
                <a:cubicBezTo>
                  <a:pt x="2739795" y="988818"/>
                  <a:pt x="2574159" y="1001549"/>
                  <a:pt x="2408526" y="1027006"/>
                </a:cubicBezTo>
                <a:cubicBezTo>
                  <a:pt x="2344824" y="1039737"/>
                  <a:pt x="2306601" y="1014277"/>
                  <a:pt x="2293858" y="950634"/>
                </a:cubicBezTo>
                <a:cubicBezTo>
                  <a:pt x="2293858" y="937901"/>
                  <a:pt x="2281117" y="925173"/>
                  <a:pt x="2281117" y="912445"/>
                </a:cubicBezTo>
                <a:cubicBezTo>
                  <a:pt x="2277931" y="883802"/>
                  <a:pt x="2273949" y="860731"/>
                  <a:pt x="2271959" y="841837"/>
                </a:cubicBezTo>
                <a:lnTo>
                  <a:pt x="2271959" y="841833"/>
                </a:lnTo>
                <a:cubicBezTo>
                  <a:pt x="2265987" y="785146"/>
                  <a:pt x="2277931" y="766052"/>
                  <a:pt x="2383046" y="746958"/>
                </a:cubicBezTo>
                <a:cubicBezTo>
                  <a:pt x="2472232" y="734229"/>
                  <a:pt x="2561421" y="721502"/>
                  <a:pt x="2663349" y="721502"/>
                </a:cubicBezTo>
                <a:cubicBezTo>
                  <a:pt x="2739795" y="721502"/>
                  <a:pt x="2803501" y="696041"/>
                  <a:pt x="2879946" y="683313"/>
                </a:cubicBezTo>
                <a:cubicBezTo>
                  <a:pt x="3007356" y="670586"/>
                  <a:pt x="3122025" y="657853"/>
                  <a:pt x="3249432" y="670586"/>
                </a:cubicBezTo>
                <a:cubicBezTo>
                  <a:pt x="3313138" y="670586"/>
                  <a:pt x="3389583" y="657853"/>
                  <a:pt x="3466034" y="657853"/>
                </a:cubicBezTo>
                <a:cubicBezTo>
                  <a:pt x="3516995" y="657853"/>
                  <a:pt x="3567959" y="657853"/>
                  <a:pt x="3618924" y="670586"/>
                </a:cubicBezTo>
                <a:cubicBezTo>
                  <a:pt x="3657147" y="670586"/>
                  <a:pt x="3682630" y="670586"/>
                  <a:pt x="3720852" y="657853"/>
                </a:cubicBezTo>
                <a:cubicBezTo>
                  <a:pt x="3746336" y="645125"/>
                  <a:pt x="3797298" y="670586"/>
                  <a:pt x="3835520" y="670586"/>
                </a:cubicBezTo>
                <a:cubicBezTo>
                  <a:pt x="3886487" y="683313"/>
                  <a:pt x="3937449" y="708770"/>
                  <a:pt x="3988412" y="670586"/>
                </a:cubicBezTo>
                <a:cubicBezTo>
                  <a:pt x="4001156" y="657853"/>
                  <a:pt x="4052116" y="657853"/>
                  <a:pt x="4090338" y="657853"/>
                </a:cubicBezTo>
                <a:cubicBezTo>
                  <a:pt x="4230490" y="657853"/>
                  <a:pt x="4383384" y="657853"/>
                  <a:pt x="4523535" y="657853"/>
                </a:cubicBezTo>
                <a:cubicBezTo>
                  <a:pt x="4701909" y="670586"/>
                  <a:pt x="4880283" y="696041"/>
                  <a:pt x="5045917" y="708770"/>
                </a:cubicBezTo>
                <a:cubicBezTo>
                  <a:pt x="5084140" y="708770"/>
                  <a:pt x="5119179" y="711953"/>
                  <a:pt x="5154216" y="716727"/>
                </a:cubicBezTo>
                <a:lnTo>
                  <a:pt x="5210982" y="725901"/>
                </a:lnTo>
                <a:lnTo>
                  <a:pt x="5194772" y="708087"/>
                </a:lnTo>
                <a:cubicBezTo>
                  <a:pt x="5188401" y="696949"/>
                  <a:pt x="5183623" y="683424"/>
                  <a:pt x="5180437" y="667514"/>
                </a:cubicBezTo>
                <a:cubicBezTo>
                  <a:pt x="5180437" y="654781"/>
                  <a:pt x="5167697" y="642053"/>
                  <a:pt x="5167697" y="629325"/>
                </a:cubicBezTo>
                <a:cubicBezTo>
                  <a:pt x="5164510" y="600682"/>
                  <a:pt x="5160528" y="577611"/>
                  <a:pt x="5158538" y="558718"/>
                </a:cubicBezTo>
                <a:lnTo>
                  <a:pt x="5158538" y="558714"/>
                </a:lnTo>
                <a:cubicBezTo>
                  <a:pt x="5152565" y="502025"/>
                  <a:pt x="5164510" y="482931"/>
                  <a:pt x="5269626" y="463837"/>
                </a:cubicBezTo>
                <a:cubicBezTo>
                  <a:pt x="5358810" y="451109"/>
                  <a:pt x="5448000" y="438381"/>
                  <a:pt x="5549928" y="438381"/>
                </a:cubicBezTo>
                <a:cubicBezTo>
                  <a:pt x="5626373" y="438381"/>
                  <a:pt x="5690079" y="412921"/>
                  <a:pt x="5766524" y="400193"/>
                </a:cubicBezTo>
                <a:cubicBezTo>
                  <a:pt x="5893936" y="387466"/>
                  <a:pt x="6008604" y="374733"/>
                  <a:pt x="6136012" y="387466"/>
                </a:cubicBezTo>
                <a:cubicBezTo>
                  <a:pt x="6199717" y="387466"/>
                  <a:pt x="6276163" y="374733"/>
                  <a:pt x="6352612" y="374733"/>
                </a:cubicBezTo>
                <a:cubicBezTo>
                  <a:pt x="6403574" y="374733"/>
                  <a:pt x="6454537" y="374733"/>
                  <a:pt x="6505503" y="387466"/>
                </a:cubicBezTo>
                <a:cubicBezTo>
                  <a:pt x="6543725" y="387466"/>
                  <a:pt x="6569209" y="387466"/>
                  <a:pt x="6607431" y="374733"/>
                </a:cubicBezTo>
                <a:cubicBezTo>
                  <a:pt x="6613802" y="371551"/>
                  <a:pt x="6621765" y="370756"/>
                  <a:pt x="6630724" y="371352"/>
                </a:cubicBezTo>
                <a:cubicBezTo>
                  <a:pt x="6657600" y="373144"/>
                  <a:pt x="6693432" y="387466"/>
                  <a:pt x="6722100" y="387466"/>
                </a:cubicBezTo>
                <a:cubicBezTo>
                  <a:pt x="6773066" y="400193"/>
                  <a:pt x="6824029" y="425650"/>
                  <a:pt x="6874990" y="387466"/>
                </a:cubicBezTo>
                <a:cubicBezTo>
                  <a:pt x="6887733" y="374733"/>
                  <a:pt x="6938696" y="374733"/>
                  <a:pt x="6976919" y="374733"/>
                </a:cubicBezTo>
                <a:cubicBezTo>
                  <a:pt x="7117070" y="374733"/>
                  <a:pt x="7269964" y="374733"/>
                  <a:pt x="7410115" y="374733"/>
                </a:cubicBezTo>
                <a:cubicBezTo>
                  <a:pt x="7588490" y="387466"/>
                  <a:pt x="7766864" y="412921"/>
                  <a:pt x="7932498" y="425650"/>
                </a:cubicBezTo>
                <a:cubicBezTo>
                  <a:pt x="7970721" y="425650"/>
                  <a:pt x="8005759" y="428832"/>
                  <a:pt x="8040796" y="433607"/>
                </a:cubicBezTo>
                <a:lnTo>
                  <a:pt x="8087504" y="441155"/>
                </a:lnTo>
                <a:lnTo>
                  <a:pt x="8134398" y="435564"/>
                </a:lnTo>
                <a:cubicBezTo>
                  <a:pt x="8189742" y="428403"/>
                  <a:pt x="8244687" y="420447"/>
                  <a:pt x="8298836" y="410901"/>
                </a:cubicBezTo>
                <a:cubicBezTo>
                  <a:pt x="8349802" y="398172"/>
                  <a:pt x="8400764" y="410901"/>
                  <a:pt x="8451731" y="385444"/>
                </a:cubicBezTo>
                <a:cubicBezTo>
                  <a:pt x="8489954" y="372713"/>
                  <a:pt x="8502693" y="423632"/>
                  <a:pt x="8540915" y="423632"/>
                </a:cubicBezTo>
                <a:lnTo>
                  <a:pt x="8556842" y="415677"/>
                </a:lnTo>
                <a:lnTo>
                  <a:pt x="8553659" y="398176"/>
                </a:lnTo>
                <a:lnTo>
                  <a:pt x="8553659" y="398172"/>
                </a:lnTo>
                <a:cubicBezTo>
                  <a:pt x="8553659" y="385444"/>
                  <a:pt x="8579138" y="359985"/>
                  <a:pt x="8604621" y="372713"/>
                </a:cubicBezTo>
                <a:cubicBezTo>
                  <a:pt x="8630105" y="398172"/>
                  <a:pt x="8655584" y="385444"/>
                  <a:pt x="8681066" y="398172"/>
                </a:cubicBezTo>
                <a:cubicBezTo>
                  <a:pt x="8693810" y="398172"/>
                  <a:pt x="8719289" y="398172"/>
                  <a:pt x="8732033" y="385444"/>
                </a:cubicBezTo>
                <a:cubicBezTo>
                  <a:pt x="8782995" y="347256"/>
                  <a:pt x="8833958" y="347256"/>
                  <a:pt x="8897664" y="347256"/>
                </a:cubicBezTo>
                <a:lnTo>
                  <a:pt x="9012324" y="309072"/>
                </a:lnTo>
                <a:lnTo>
                  <a:pt x="8477209" y="321801"/>
                </a:lnTo>
                <a:cubicBezTo>
                  <a:pt x="8375282" y="321801"/>
                  <a:pt x="8273356" y="334528"/>
                  <a:pt x="8171429" y="334528"/>
                </a:cubicBezTo>
                <a:cubicBezTo>
                  <a:pt x="8005794" y="334528"/>
                  <a:pt x="7840160" y="347260"/>
                  <a:pt x="7674526" y="372716"/>
                </a:cubicBezTo>
                <a:cubicBezTo>
                  <a:pt x="7610824" y="385448"/>
                  <a:pt x="7572602" y="359989"/>
                  <a:pt x="7559858" y="296344"/>
                </a:cubicBezTo>
                <a:cubicBezTo>
                  <a:pt x="7559858" y="283613"/>
                  <a:pt x="7547118" y="270884"/>
                  <a:pt x="7547118" y="258156"/>
                </a:cubicBezTo>
                <a:cubicBezTo>
                  <a:pt x="7543931" y="229514"/>
                  <a:pt x="7539949" y="206441"/>
                  <a:pt x="7537959" y="187548"/>
                </a:cubicBezTo>
                <a:lnTo>
                  <a:pt x="7537959" y="187544"/>
                </a:lnTo>
                <a:cubicBezTo>
                  <a:pt x="7531986" y="130857"/>
                  <a:pt x="7543931" y="111763"/>
                  <a:pt x="7649047" y="92669"/>
                </a:cubicBezTo>
                <a:cubicBezTo>
                  <a:pt x="7738231" y="79941"/>
                  <a:pt x="7827421" y="67212"/>
                  <a:pt x="7929349" y="67212"/>
                </a:cubicBezTo>
                <a:cubicBezTo>
                  <a:pt x="8005794" y="67212"/>
                  <a:pt x="8069500" y="41753"/>
                  <a:pt x="8145945" y="29024"/>
                </a:cubicBezTo>
                <a:cubicBezTo>
                  <a:pt x="8273356" y="16296"/>
                  <a:pt x="8388025" y="3565"/>
                  <a:pt x="8515433" y="16296"/>
                </a:cubicBezTo>
                <a:cubicBezTo>
                  <a:pt x="8579138" y="16296"/>
                  <a:pt x="8655584" y="3565"/>
                  <a:pt x="8732033" y="3565"/>
                </a:cubicBezTo>
                <a:cubicBezTo>
                  <a:pt x="8782995" y="3565"/>
                  <a:pt x="8833958" y="3565"/>
                  <a:pt x="8884924" y="16296"/>
                </a:cubicBezTo>
                <a:cubicBezTo>
                  <a:pt x="8923146" y="16296"/>
                  <a:pt x="8948629" y="16296"/>
                  <a:pt x="8986852" y="3565"/>
                </a:cubicBezTo>
                <a:cubicBezTo>
                  <a:pt x="8993223" y="383"/>
                  <a:pt x="9001186" y="-413"/>
                  <a:pt x="9010145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2B9DBA9-3BB2-48B0-8F06-2A71B1B1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51ADBAD-9862-45ED-9D0D-F09109B22D31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D867BD5-E7B8-4624-A18D-BDD7CD9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56ADD5E-4247-4851-BEE2-6BBFB8C6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05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47B1A8-F63E-4246-B071-F000B79AD2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490364" cy="5929759"/>
          </a:xfrm>
          <a:custGeom>
            <a:avLst/>
            <a:gdLst>
              <a:gd name="connsiteX0" fmla="*/ 0 w 9490364"/>
              <a:gd name="connsiteY0" fmla="*/ 0 h 5929759"/>
              <a:gd name="connsiteX1" fmla="*/ 8036155 w 9490364"/>
              <a:gd name="connsiteY1" fmla="*/ 0 h 5929759"/>
              <a:gd name="connsiteX2" fmla="*/ 8064023 w 9490364"/>
              <a:gd name="connsiteY2" fmla="*/ 11389 h 5929759"/>
              <a:gd name="connsiteX3" fmla="*/ 8081757 w 9490364"/>
              <a:gd name="connsiteY3" fmla="*/ 0 h 5929759"/>
              <a:gd name="connsiteX4" fmla="*/ 8438976 w 9490364"/>
              <a:gd name="connsiteY4" fmla="*/ 0 h 5929759"/>
              <a:gd name="connsiteX5" fmla="*/ 8451643 w 9490364"/>
              <a:gd name="connsiteY5" fmla="*/ 20247 h 5929759"/>
              <a:gd name="connsiteX6" fmla="*/ 8463043 w 9490364"/>
              <a:gd name="connsiteY6" fmla="*/ 0 h 5929759"/>
              <a:gd name="connsiteX7" fmla="*/ 8468110 w 9490364"/>
              <a:gd name="connsiteY7" fmla="*/ 0 h 5929759"/>
              <a:gd name="connsiteX8" fmla="*/ 8512446 w 9490364"/>
              <a:gd name="connsiteY8" fmla="*/ 17716 h 5929759"/>
              <a:gd name="connsiteX9" fmla="*/ 8578316 w 9490364"/>
              <a:gd name="connsiteY9" fmla="*/ 0 h 5929759"/>
              <a:gd name="connsiteX10" fmla="*/ 8641653 w 9490364"/>
              <a:gd name="connsiteY10" fmla="*/ 0 h 5929759"/>
              <a:gd name="connsiteX11" fmla="*/ 8622652 w 9490364"/>
              <a:gd name="connsiteY11" fmla="*/ 16451 h 5929759"/>
              <a:gd name="connsiteX12" fmla="*/ 8593517 w 9490364"/>
              <a:gd name="connsiteY12" fmla="*/ 22778 h 5929759"/>
              <a:gd name="connsiteX13" fmla="*/ 8639120 w 9490364"/>
              <a:gd name="connsiteY13" fmla="*/ 40494 h 5929759"/>
              <a:gd name="connsiteX14" fmla="*/ 8687255 w 9490364"/>
              <a:gd name="connsiteY14" fmla="*/ 40494 h 5929759"/>
              <a:gd name="connsiteX15" fmla="*/ 8707523 w 9490364"/>
              <a:gd name="connsiteY15" fmla="*/ 45555 h 5929759"/>
              <a:gd name="connsiteX16" fmla="*/ 8706257 w 9490364"/>
              <a:gd name="connsiteY16" fmla="*/ 48086 h 5929759"/>
              <a:gd name="connsiteX17" fmla="*/ 8447843 w 9490364"/>
              <a:gd name="connsiteY17" fmla="*/ 63271 h 5929759"/>
              <a:gd name="connsiteX18" fmla="*/ 8469377 w 9490364"/>
              <a:gd name="connsiteY18" fmla="*/ 32901 h 5929759"/>
              <a:gd name="connsiteX19" fmla="*/ 8442776 w 9490364"/>
              <a:gd name="connsiteY19" fmla="*/ 32901 h 5929759"/>
              <a:gd name="connsiteX20" fmla="*/ 8409841 w 9490364"/>
              <a:gd name="connsiteY20" fmla="*/ 43024 h 5929759"/>
              <a:gd name="connsiteX21" fmla="*/ 8407307 w 9490364"/>
              <a:gd name="connsiteY21" fmla="*/ 26574 h 5929759"/>
              <a:gd name="connsiteX22" fmla="*/ 8398440 w 9490364"/>
              <a:gd name="connsiteY22" fmla="*/ 46820 h 5929759"/>
              <a:gd name="connsiteX23" fmla="*/ 8416174 w 9490364"/>
              <a:gd name="connsiteY23" fmla="*/ 55679 h 5929759"/>
              <a:gd name="connsiteX24" fmla="*/ 8435175 w 9490364"/>
              <a:gd name="connsiteY24" fmla="*/ 70864 h 5929759"/>
              <a:gd name="connsiteX25" fmla="*/ 8297102 w 9490364"/>
              <a:gd name="connsiteY25" fmla="*/ 135400 h 5929759"/>
              <a:gd name="connsiteX26" fmla="*/ 8531447 w 9490364"/>
              <a:gd name="connsiteY26" fmla="*/ 167035 h 5929759"/>
              <a:gd name="connsiteX27" fmla="*/ 8753125 w 9490364"/>
              <a:gd name="connsiteY27" fmla="*/ 125277 h 5929759"/>
              <a:gd name="connsiteX28" fmla="*/ 8803795 w 9490364"/>
              <a:gd name="connsiteY28" fmla="*/ 172098 h 5929759"/>
              <a:gd name="connsiteX29" fmla="*/ 8721457 w 9490364"/>
              <a:gd name="connsiteY29" fmla="*/ 178425 h 5929759"/>
              <a:gd name="connsiteX30" fmla="*/ 8627719 w 9490364"/>
              <a:gd name="connsiteY30" fmla="*/ 196140 h 5929759"/>
              <a:gd name="connsiteX31" fmla="*/ 8588450 w 9490364"/>
              <a:gd name="connsiteY31" fmla="*/ 234103 h 5929759"/>
              <a:gd name="connsiteX32" fmla="*/ 8645453 w 9490364"/>
              <a:gd name="connsiteY32" fmla="*/ 251819 h 5929759"/>
              <a:gd name="connsiteX33" fmla="*/ 8713857 w 9490364"/>
              <a:gd name="connsiteY33" fmla="*/ 244226 h 5929759"/>
              <a:gd name="connsiteX34" fmla="*/ 8817728 w 9490364"/>
              <a:gd name="connsiteY34" fmla="*/ 221449 h 5929759"/>
              <a:gd name="connsiteX35" fmla="*/ 8883599 w 9490364"/>
              <a:gd name="connsiteY35" fmla="*/ 227776 h 5929759"/>
              <a:gd name="connsiteX36" fmla="*/ 8877265 w 9490364"/>
              <a:gd name="connsiteY36" fmla="*/ 258146 h 5929759"/>
              <a:gd name="connsiteX37" fmla="*/ 8836730 w 9490364"/>
              <a:gd name="connsiteY37" fmla="*/ 285986 h 5929759"/>
              <a:gd name="connsiteX38" fmla="*/ 8725257 w 9490364"/>
              <a:gd name="connsiteY38" fmla="*/ 287251 h 5929759"/>
              <a:gd name="connsiteX39" fmla="*/ 8561849 w 9490364"/>
              <a:gd name="connsiteY39" fmla="*/ 358114 h 5929759"/>
              <a:gd name="connsiteX40" fmla="*/ 8571983 w 9490364"/>
              <a:gd name="connsiteY40" fmla="*/ 387219 h 5929759"/>
              <a:gd name="connsiteX41" fmla="*/ 8541581 w 9490364"/>
              <a:gd name="connsiteY41" fmla="*/ 397342 h 5929759"/>
              <a:gd name="connsiteX42" fmla="*/ 8579583 w 9490364"/>
              <a:gd name="connsiteY42" fmla="*/ 450490 h 5929759"/>
              <a:gd name="connsiteX43" fmla="*/ 8584650 w 9490364"/>
              <a:gd name="connsiteY43" fmla="*/ 418854 h 5929759"/>
              <a:gd name="connsiteX44" fmla="*/ 8602384 w 9490364"/>
              <a:gd name="connsiteY44" fmla="*/ 409997 h 5929759"/>
              <a:gd name="connsiteX45" fmla="*/ 8596051 w 9490364"/>
              <a:gd name="connsiteY45" fmla="*/ 391015 h 5929759"/>
              <a:gd name="connsiteX46" fmla="*/ 8584650 w 9490364"/>
              <a:gd name="connsiteY46" fmla="*/ 375830 h 5929759"/>
              <a:gd name="connsiteX47" fmla="*/ 8682188 w 9490364"/>
              <a:gd name="connsiteY47" fmla="*/ 384688 h 5929759"/>
              <a:gd name="connsiteX48" fmla="*/ 8789860 w 9490364"/>
              <a:gd name="connsiteY48" fmla="*/ 477063 h 5929759"/>
              <a:gd name="connsiteX49" fmla="*/ 8758193 w 9490364"/>
              <a:gd name="connsiteY49" fmla="*/ 539069 h 5929759"/>
              <a:gd name="connsiteX50" fmla="*/ 8737924 w 9490364"/>
              <a:gd name="connsiteY50" fmla="*/ 556785 h 5929759"/>
              <a:gd name="connsiteX51" fmla="*/ 8654320 w 9490364"/>
              <a:gd name="connsiteY51" fmla="*/ 578297 h 5929759"/>
              <a:gd name="connsiteX52" fmla="*/ 8596051 w 9490364"/>
              <a:gd name="connsiteY52" fmla="*/ 579563 h 5929759"/>
              <a:gd name="connsiteX53" fmla="*/ 8596051 w 9490364"/>
              <a:gd name="connsiteY53" fmla="*/ 574501 h 5929759"/>
              <a:gd name="connsiteX54" fmla="*/ 8602384 w 9490364"/>
              <a:gd name="connsiteY54" fmla="*/ 569440 h 5929759"/>
              <a:gd name="connsiteX55" fmla="*/ 8606185 w 9490364"/>
              <a:gd name="connsiteY55" fmla="*/ 530211 h 5929759"/>
              <a:gd name="connsiteX56" fmla="*/ 8599851 w 9490364"/>
              <a:gd name="connsiteY56" fmla="*/ 515026 h 5929759"/>
              <a:gd name="connsiteX57" fmla="*/ 8601118 w 9490364"/>
              <a:gd name="connsiteY57" fmla="*/ 453021 h 5929759"/>
              <a:gd name="connsiteX58" fmla="*/ 8565649 w 9490364"/>
              <a:gd name="connsiteY58" fmla="*/ 504903 h 5929759"/>
              <a:gd name="connsiteX59" fmla="*/ 8575782 w 9490364"/>
              <a:gd name="connsiteY59" fmla="*/ 513760 h 5929759"/>
              <a:gd name="connsiteX60" fmla="*/ 8582116 w 9490364"/>
              <a:gd name="connsiteY60" fmla="*/ 523884 h 5929759"/>
              <a:gd name="connsiteX61" fmla="*/ 8302169 w 9490364"/>
              <a:gd name="connsiteY61" fmla="*/ 570705 h 5929759"/>
              <a:gd name="connsiteX62" fmla="*/ 8280634 w 9490364"/>
              <a:gd name="connsiteY62" fmla="*/ 528946 h 5929759"/>
              <a:gd name="connsiteX63" fmla="*/ 8266701 w 9490364"/>
              <a:gd name="connsiteY63" fmla="*/ 507434 h 5929759"/>
              <a:gd name="connsiteX64" fmla="*/ 8255300 w 9490364"/>
              <a:gd name="connsiteY64" fmla="*/ 504903 h 5929759"/>
              <a:gd name="connsiteX65" fmla="*/ 8252766 w 9490364"/>
              <a:gd name="connsiteY65" fmla="*/ 520088 h 5929759"/>
              <a:gd name="connsiteX66" fmla="*/ 8264167 w 9490364"/>
              <a:gd name="connsiteY66" fmla="*/ 535273 h 5929759"/>
              <a:gd name="connsiteX67" fmla="*/ 8212231 w 9490364"/>
              <a:gd name="connsiteY67" fmla="*/ 549192 h 5929759"/>
              <a:gd name="connsiteX68" fmla="*/ 8241365 w 9490364"/>
              <a:gd name="connsiteY68" fmla="*/ 563113 h 5929759"/>
              <a:gd name="connsiteX69" fmla="*/ 8184363 w 9490364"/>
              <a:gd name="connsiteY69" fmla="*/ 613729 h 5929759"/>
              <a:gd name="connsiteX70" fmla="*/ 8136226 w 9490364"/>
              <a:gd name="connsiteY70" fmla="*/ 651692 h 5929759"/>
              <a:gd name="connsiteX71" fmla="*/ 8131160 w 9490364"/>
              <a:gd name="connsiteY71" fmla="*/ 658019 h 5929759"/>
              <a:gd name="connsiteX72" fmla="*/ 8188163 w 9490364"/>
              <a:gd name="connsiteY72" fmla="*/ 731413 h 5929759"/>
              <a:gd name="connsiteX73" fmla="*/ 8191963 w 9490364"/>
              <a:gd name="connsiteY73" fmla="*/ 706104 h 5929759"/>
              <a:gd name="connsiteX74" fmla="*/ 8175495 w 9490364"/>
              <a:gd name="connsiteY74" fmla="*/ 675735 h 5929759"/>
              <a:gd name="connsiteX75" fmla="*/ 8203363 w 9490364"/>
              <a:gd name="connsiteY75" fmla="*/ 661815 h 5929759"/>
              <a:gd name="connsiteX76" fmla="*/ 8316102 w 9490364"/>
              <a:gd name="connsiteY76" fmla="*/ 642834 h 5929759"/>
              <a:gd name="connsiteX77" fmla="*/ 8327503 w 9490364"/>
              <a:gd name="connsiteY77" fmla="*/ 635242 h 5929759"/>
              <a:gd name="connsiteX78" fmla="*/ 8298368 w 9490364"/>
              <a:gd name="connsiteY78" fmla="*/ 617525 h 5929759"/>
              <a:gd name="connsiteX79" fmla="*/ 8385773 w 9490364"/>
              <a:gd name="connsiteY79" fmla="*/ 608668 h 5929759"/>
              <a:gd name="connsiteX80" fmla="*/ 8408574 w 9490364"/>
              <a:gd name="connsiteY80" fmla="*/ 655488 h 5929759"/>
              <a:gd name="connsiteX81" fmla="*/ 8400973 w 9490364"/>
              <a:gd name="connsiteY81" fmla="*/ 665611 h 5929759"/>
              <a:gd name="connsiteX82" fmla="*/ 8341437 w 9490364"/>
              <a:gd name="connsiteY82" fmla="*/ 671938 h 5929759"/>
              <a:gd name="connsiteX83" fmla="*/ 8248965 w 9490364"/>
              <a:gd name="connsiteY83" fmla="*/ 714963 h 5929759"/>
              <a:gd name="connsiteX84" fmla="*/ 8267967 w 9490364"/>
              <a:gd name="connsiteY84" fmla="*/ 771907 h 5929759"/>
              <a:gd name="connsiteX85" fmla="*/ 8232498 w 9490364"/>
              <a:gd name="connsiteY85" fmla="*/ 766845 h 5929759"/>
              <a:gd name="connsiteX86" fmla="*/ 8236298 w 9490364"/>
              <a:gd name="connsiteY86" fmla="*/ 799746 h 5929759"/>
              <a:gd name="connsiteX87" fmla="*/ 8273034 w 9490364"/>
              <a:gd name="connsiteY87" fmla="*/ 799746 h 5929759"/>
              <a:gd name="connsiteX88" fmla="*/ 8304702 w 9490364"/>
              <a:gd name="connsiteY88" fmla="*/ 797215 h 5929759"/>
              <a:gd name="connsiteX89" fmla="*/ 8324970 w 9490364"/>
              <a:gd name="connsiteY89" fmla="*/ 773172 h 5929759"/>
              <a:gd name="connsiteX90" fmla="*/ 8343970 w 9490364"/>
              <a:gd name="connsiteY90" fmla="*/ 811134 h 5929759"/>
              <a:gd name="connsiteX91" fmla="*/ 8341437 w 9490364"/>
              <a:gd name="connsiteY91" fmla="*/ 841505 h 5929759"/>
              <a:gd name="connsiteX92" fmla="*/ 8373106 w 9490364"/>
              <a:gd name="connsiteY92" fmla="*/ 803542 h 5929759"/>
              <a:gd name="connsiteX93" fmla="*/ 8380706 w 9490364"/>
              <a:gd name="connsiteY93" fmla="*/ 765580 h 5929759"/>
              <a:gd name="connsiteX94" fmla="*/ 8322437 w 9490364"/>
              <a:gd name="connsiteY94" fmla="*/ 744067 h 5929759"/>
              <a:gd name="connsiteX95" fmla="*/ 8327503 w 9490364"/>
              <a:gd name="connsiteY95" fmla="*/ 742802 h 5929759"/>
              <a:gd name="connsiteX96" fmla="*/ 8715123 w 9490364"/>
              <a:gd name="connsiteY96" fmla="*/ 742802 h 5929759"/>
              <a:gd name="connsiteX97" fmla="*/ 8884865 w 9490364"/>
              <a:gd name="connsiteY97" fmla="*/ 776968 h 5929759"/>
              <a:gd name="connsiteX98" fmla="*/ 8912733 w 9490364"/>
              <a:gd name="connsiteY98" fmla="*/ 788357 h 5929759"/>
              <a:gd name="connsiteX99" fmla="*/ 8878532 w 9490364"/>
              <a:gd name="connsiteY99" fmla="*/ 827585 h 5929759"/>
              <a:gd name="connsiteX100" fmla="*/ 8955803 w 9490364"/>
              <a:gd name="connsiteY100" fmla="*/ 838974 h 5929759"/>
              <a:gd name="connsiteX101" fmla="*/ 9044474 w 9490364"/>
              <a:gd name="connsiteY101" fmla="*/ 840239 h 5929759"/>
              <a:gd name="connsiteX102" fmla="*/ 9085010 w 9490364"/>
              <a:gd name="connsiteY102" fmla="*/ 869344 h 5929759"/>
              <a:gd name="connsiteX103" fmla="*/ 9100211 w 9490364"/>
              <a:gd name="connsiteY103" fmla="*/ 922492 h 5929759"/>
              <a:gd name="connsiteX104" fmla="*/ 9171147 w 9490364"/>
              <a:gd name="connsiteY104" fmla="*/ 918695 h 5929759"/>
              <a:gd name="connsiteX105" fmla="*/ 9230684 w 9490364"/>
              <a:gd name="connsiteY105" fmla="*/ 921226 h 5929759"/>
              <a:gd name="connsiteX106" fmla="*/ 9257285 w 9490364"/>
              <a:gd name="connsiteY106" fmla="*/ 942739 h 5929759"/>
              <a:gd name="connsiteX107" fmla="*/ 9221816 w 9490364"/>
              <a:gd name="connsiteY107" fmla="*/ 947800 h 5929759"/>
              <a:gd name="connsiteX108" fmla="*/ 9169881 w 9490364"/>
              <a:gd name="connsiteY108" fmla="*/ 944004 h 5929759"/>
              <a:gd name="connsiteX109" fmla="*/ 9088810 w 9490364"/>
              <a:gd name="connsiteY109" fmla="*/ 970577 h 5929759"/>
              <a:gd name="connsiteX110" fmla="*/ 9101477 w 9490364"/>
              <a:gd name="connsiteY110" fmla="*/ 1037645 h 5929759"/>
              <a:gd name="connsiteX111" fmla="*/ 9134412 w 9490364"/>
              <a:gd name="connsiteY111" fmla="*/ 1079404 h 5929759"/>
              <a:gd name="connsiteX112" fmla="*/ 9147079 w 9490364"/>
              <a:gd name="connsiteY112" fmla="*/ 1009805 h 5929759"/>
              <a:gd name="connsiteX113" fmla="*/ 9162280 w 9490364"/>
              <a:gd name="connsiteY113" fmla="*/ 1052830 h 5929759"/>
              <a:gd name="connsiteX114" fmla="*/ 9168614 w 9490364"/>
              <a:gd name="connsiteY114" fmla="*/ 1088261 h 5929759"/>
              <a:gd name="connsiteX115" fmla="*/ 9291487 w 9490364"/>
              <a:gd name="connsiteY115" fmla="*/ 994621 h 5929759"/>
              <a:gd name="connsiteX116" fmla="*/ 9285153 w 9490364"/>
              <a:gd name="connsiteY116" fmla="*/ 1033849 h 5929759"/>
              <a:gd name="connsiteX117" fmla="*/ 9263619 w 9490364"/>
              <a:gd name="connsiteY117" fmla="*/ 1060423 h 5929759"/>
              <a:gd name="connsiteX118" fmla="*/ 9257285 w 9490364"/>
              <a:gd name="connsiteY118" fmla="*/ 1105978 h 5929759"/>
              <a:gd name="connsiteX119" fmla="*/ 9261085 w 9490364"/>
              <a:gd name="connsiteY119" fmla="*/ 1122428 h 5929759"/>
              <a:gd name="connsiteX120" fmla="*/ 9196482 w 9490364"/>
              <a:gd name="connsiteY120" fmla="*/ 1122428 h 5929759"/>
              <a:gd name="connsiteX121" fmla="*/ 9273752 w 9490364"/>
              <a:gd name="connsiteY121" fmla="*/ 1146471 h 5929759"/>
              <a:gd name="connsiteX122" fmla="*/ 9339623 w 9490364"/>
              <a:gd name="connsiteY122" fmla="*/ 1150267 h 5929759"/>
              <a:gd name="connsiteX123" fmla="*/ 9329489 w 9490364"/>
              <a:gd name="connsiteY123" fmla="*/ 1202149 h 5929759"/>
              <a:gd name="connsiteX124" fmla="*/ 9362424 w 9490364"/>
              <a:gd name="connsiteY124" fmla="*/ 1145206 h 5929759"/>
              <a:gd name="connsiteX125" fmla="*/ 9309221 w 9490364"/>
              <a:gd name="connsiteY125" fmla="*/ 1132551 h 5929759"/>
              <a:gd name="connsiteX126" fmla="*/ 9278819 w 9490364"/>
              <a:gd name="connsiteY126" fmla="*/ 1112305 h 5929759"/>
              <a:gd name="connsiteX127" fmla="*/ 9342157 w 9490364"/>
              <a:gd name="connsiteY127" fmla="*/ 1060423 h 5929759"/>
              <a:gd name="connsiteX128" fmla="*/ 9413093 w 9490364"/>
              <a:gd name="connsiteY128" fmla="*/ 1104712 h 5929759"/>
              <a:gd name="connsiteX129" fmla="*/ 9490364 w 9490364"/>
              <a:gd name="connsiteY129" fmla="*/ 1138879 h 5929759"/>
              <a:gd name="connsiteX130" fmla="*/ 9470096 w 9490364"/>
              <a:gd name="connsiteY130" fmla="*/ 1150267 h 5929759"/>
              <a:gd name="connsiteX131" fmla="*/ 9389025 w 9490364"/>
              <a:gd name="connsiteY131" fmla="*/ 1267951 h 5929759"/>
              <a:gd name="connsiteX132" fmla="*/ 9371291 w 9490364"/>
              <a:gd name="connsiteY132" fmla="*/ 1310976 h 5929759"/>
              <a:gd name="connsiteX133" fmla="*/ 9358624 w 9490364"/>
              <a:gd name="connsiteY133" fmla="*/ 1338815 h 5929759"/>
              <a:gd name="connsiteX134" fmla="*/ 9410560 w 9490364"/>
              <a:gd name="connsiteY134" fmla="*/ 1338815 h 5929759"/>
              <a:gd name="connsiteX135" fmla="*/ 9452362 w 9490364"/>
              <a:gd name="connsiteY135" fmla="*/ 1345142 h 5929759"/>
              <a:gd name="connsiteX136" fmla="*/ 9461229 w 9490364"/>
              <a:gd name="connsiteY136" fmla="*/ 1380574 h 5929759"/>
              <a:gd name="connsiteX137" fmla="*/ 9425761 w 9490364"/>
              <a:gd name="connsiteY137" fmla="*/ 1413475 h 5929759"/>
              <a:gd name="connsiteX138" fmla="*/ 9424494 w 9490364"/>
              <a:gd name="connsiteY138" fmla="*/ 1481807 h 5929759"/>
              <a:gd name="connsiteX139" fmla="*/ 9364958 w 9490364"/>
              <a:gd name="connsiteY139" fmla="*/ 1513443 h 5929759"/>
              <a:gd name="connsiteX140" fmla="*/ 9305421 w 9490364"/>
              <a:gd name="connsiteY140" fmla="*/ 1524832 h 5929759"/>
              <a:gd name="connsiteX141" fmla="*/ 9256018 w 9490364"/>
              <a:gd name="connsiteY141" fmla="*/ 1566591 h 5929759"/>
              <a:gd name="connsiteX142" fmla="*/ 9315555 w 9490364"/>
              <a:gd name="connsiteY142" fmla="*/ 1561528 h 5929759"/>
              <a:gd name="connsiteX143" fmla="*/ 9409294 w 9490364"/>
              <a:gd name="connsiteY143" fmla="*/ 1545078 h 5929759"/>
              <a:gd name="connsiteX144" fmla="*/ 9468829 w 9490364"/>
              <a:gd name="connsiteY144" fmla="*/ 1545078 h 5929759"/>
              <a:gd name="connsiteX145" fmla="*/ 9475163 w 9490364"/>
              <a:gd name="connsiteY145" fmla="*/ 1602023 h 5929759"/>
              <a:gd name="connsiteX146" fmla="*/ 9386492 w 9490364"/>
              <a:gd name="connsiteY146" fmla="*/ 1609615 h 5929759"/>
              <a:gd name="connsiteX147" fmla="*/ 9326956 w 9490364"/>
              <a:gd name="connsiteY147" fmla="*/ 1590633 h 5929759"/>
              <a:gd name="connsiteX148" fmla="*/ 9271219 w 9490364"/>
              <a:gd name="connsiteY148" fmla="*/ 1598226 h 5929759"/>
              <a:gd name="connsiteX149" fmla="*/ 9299087 w 9490364"/>
              <a:gd name="connsiteY149" fmla="*/ 1637454 h 5929759"/>
              <a:gd name="connsiteX150" fmla="*/ 9353557 w 9490364"/>
              <a:gd name="connsiteY150" fmla="*/ 1657701 h 5929759"/>
              <a:gd name="connsiteX151" fmla="*/ 9376358 w 9490364"/>
              <a:gd name="connsiteY151" fmla="*/ 1680479 h 5929759"/>
              <a:gd name="connsiteX152" fmla="*/ 9330756 w 9490364"/>
              <a:gd name="connsiteY152" fmla="*/ 1672886 h 5929759"/>
              <a:gd name="connsiteX153" fmla="*/ 9340889 w 9490364"/>
              <a:gd name="connsiteY153" fmla="*/ 1753872 h 5929759"/>
              <a:gd name="connsiteX154" fmla="*/ 9166080 w 9490364"/>
              <a:gd name="connsiteY154" fmla="*/ 1852576 h 5929759"/>
              <a:gd name="connsiteX155" fmla="*/ 9193948 w 9490364"/>
              <a:gd name="connsiteY155" fmla="*/ 1862699 h 5929759"/>
              <a:gd name="connsiteX156" fmla="*/ 9228150 w 9490364"/>
              <a:gd name="connsiteY156" fmla="*/ 1858902 h 5929759"/>
              <a:gd name="connsiteX157" fmla="*/ 9300354 w 9490364"/>
              <a:gd name="connsiteY157" fmla="*/ 1838656 h 5929759"/>
              <a:gd name="connsiteX158" fmla="*/ 9362424 w 9490364"/>
              <a:gd name="connsiteY158" fmla="*/ 1860168 h 5929759"/>
              <a:gd name="connsiteX159" fmla="*/ 9324422 w 9490364"/>
              <a:gd name="connsiteY159" fmla="*/ 1875353 h 5929759"/>
              <a:gd name="connsiteX160" fmla="*/ 9204082 w 9490364"/>
              <a:gd name="connsiteY160" fmla="*/ 1915847 h 5929759"/>
              <a:gd name="connsiteX161" fmla="*/ 9105277 w 9490364"/>
              <a:gd name="connsiteY161" fmla="*/ 1987975 h 5929759"/>
              <a:gd name="connsiteX162" fmla="*/ 9088810 w 9490364"/>
              <a:gd name="connsiteY162" fmla="*/ 1971525 h 5929759"/>
              <a:gd name="connsiteX163" fmla="*/ 9071075 w 9490364"/>
              <a:gd name="connsiteY163" fmla="*/ 1970260 h 5929759"/>
              <a:gd name="connsiteX164" fmla="*/ 9052074 w 9490364"/>
              <a:gd name="connsiteY164" fmla="*/ 2001895 h 5929759"/>
              <a:gd name="connsiteX165" fmla="*/ 9055875 w 9490364"/>
              <a:gd name="connsiteY165" fmla="*/ 2032266 h 5929759"/>
              <a:gd name="connsiteX166" fmla="*/ 9095144 w 9490364"/>
              <a:gd name="connsiteY166" fmla="*/ 2013284 h 5929759"/>
              <a:gd name="connsiteX167" fmla="*/ 9131878 w 9490364"/>
              <a:gd name="connsiteY167" fmla="*/ 2076555 h 5929759"/>
              <a:gd name="connsiteX168" fmla="*/ 9035607 w 9490364"/>
              <a:gd name="connsiteY168" fmla="*/ 2086678 h 5929759"/>
              <a:gd name="connsiteX169" fmla="*/ 8964670 w 9490364"/>
              <a:gd name="connsiteY169" fmla="*/ 2095536 h 5929759"/>
              <a:gd name="connsiteX170" fmla="*/ 8948203 w 9490364"/>
              <a:gd name="connsiteY170" fmla="*/ 2096801 h 5929759"/>
              <a:gd name="connsiteX171" fmla="*/ 8872198 w 9490364"/>
              <a:gd name="connsiteY171" fmla="*/ 2141091 h 5929759"/>
              <a:gd name="connsiteX172" fmla="*/ 8839263 w 9490364"/>
              <a:gd name="connsiteY172" fmla="*/ 2158807 h 5929759"/>
              <a:gd name="connsiteX173" fmla="*/ 8547914 w 9490364"/>
              <a:gd name="connsiteY173" fmla="*/ 2200566 h 5929759"/>
              <a:gd name="connsiteX174" fmla="*/ 8004486 w 9490364"/>
              <a:gd name="connsiteY174" fmla="*/ 2365070 h 5929759"/>
              <a:gd name="connsiteX175" fmla="*/ 7985486 w 9490364"/>
              <a:gd name="connsiteY175" fmla="*/ 2371397 h 5929759"/>
              <a:gd name="connsiteX176" fmla="*/ 7989285 w 9490364"/>
              <a:gd name="connsiteY176" fmla="*/ 2337231 h 5929759"/>
              <a:gd name="connsiteX177" fmla="*/ 7912015 w 9490364"/>
              <a:gd name="connsiteY177" fmla="*/ 2366336 h 5929759"/>
              <a:gd name="connsiteX178" fmla="*/ 7879080 w 9490364"/>
              <a:gd name="connsiteY178" fmla="*/ 2377724 h 5929759"/>
              <a:gd name="connsiteX179" fmla="*/ 7851212 w 9490364"/>
              <a:gd name="connsiteY179" fmla="*/ 2411892 h 5929759"/>
              <a:gd name="connsiteX180" fmla="*/ 7922148 w 9490364"/>
              <a:gd name="connsiteY180" fmla="*/ 2387848 h 5929759"/>
              <a:gd name="connsiteX181" fmla="*/ 7863879 w 9490364"/>
              <a:gd name="connsiteY181" fmla="*/ 2425811 h 5929759"/>
              <a:gd name="connsiteX182" fmla="*/ 7790409 w 9490364"/>
              <a:gd name="connsiteY182" fmla="*/ 2454916 h 5929759"/>
              <a:gd name="connsiteX183" fmla="*/ 7785342 w 9490364"/>
              <a:gd name="connsiteY183" fmla="*/ 2454916 h 5929759"/>
              <a:gd name="connsiteX184" fmla="*/ 7776474 w 9490364"/>
              <a:gd name="connsiteY184" fmla="*/ 2430873 h 5929759"/>
              <a:gd name="connsiteX185" fmla="*/ 7735939 w 9490364"/>
              <a:gd name="connsiteY185" fmla="*/ 2470101 h 5929759"/>
              <a:gd name="connsiteX186" fmla="*/ 7678936 w 9490364"/>
              <a:gd name="connsiteY186" fmla="*/ 2485285 h 5929759"/>
              <a:gd name="connsiteX187" fmla="*/ 7704271 w 9490364"/>
              <a:gd name="connsiteY187" fmla="*/ 2453650 h 5929759"/>
              <a:gd name="connsiteX188" fmla="*/ 7652334 w 9490364"/>
              <a:gd name="connsiteY188" fmla="*/ 2453650 h 5929759"/>
              <a:gd name="connsiteX189" fmla="*/ 7557329 w 9490364"/>
              <a:gd name="connsiteY189" fmla="*/ 2492878 h 5929759"/>
              <a:gd name="connsiteX190" fmla="*/ 7436990 w 9490364"/>
              <a:gd name="connsiteY190" fmla="*/ 2547291 h 5929759"/>
              <a:gd name="connsiteX191" fmla="*/ 7322985 w 9490364"/>
              <a:gd name="connsiteY191" fmla="*/ 2602969 h 5929759"/>
              <a:gd name="connsiteX192" fmla="*/ 7290049 w 9490364"/>
              <a:gd name="connsiteY192" fmla="*/ 2628278 h 5929759"/>
              <a:gd name="connsiteX193" fmla="*/ 7320450 w 9490364"/>
              <a:gd name="connsiteY193" fmla="*/ 2630809 h 5929759"/>
              <a:gd name="connsiteX194" fmla="*/ 7260915 w 9490364"/>
              <a:gd name="connsiteY194" fmla="*/ 2668771 h 5929759"/>
              <a:gd name="connsiteX195" fmla="*/ 6780822 w 9490364"/>
              <a:gd name="connsiteY195" fmla="*/ 2820622 h 5929759"/>
              <a:gd name="connsiteX196" fmla="*/ 6763088 w 9490364"/>
              <a:gd name="connsiteY196" fmla="*/ 2823153 h 5929759"/>
              <a:gd name="connsiteX197" fmla="*/ 6770689 w 9490364"/>
              <a:gd name="connsiteY197" fmla="*/ 2810499 h 5929759"/>
              <a:gd name="connsiteX198" fmla="*/ 6840359 w 9490364"/>
              <a:gd name="connsiteY198" fmla="*/ 2780129 h 5929759"/>
              <a:gd name="connsiteX199" fmla="*/ 6863160 w 9490364"/>
              <a:gd name="connsiteY199" fmla="*/ 2758616 h 5929759"/>
              <a:gd name="connsiteX200" fmla="*/ 6766889 w 9490364"/>
              <a:gd name="connsiteY200" fmla="*/ 2776332 h 5929759"/>
              <a:gd name="connsiteX201" fmla="*/ 6669350 w 9490364"/>
              <a:gd name="connsiteY201" fmla="*/ 2810499 h 5929759"/>
              <a:gd name="connsiteX202" fmla="*/ 6606013 w 9490364"/>
              <a:gd name="connsiteY202" fmla="*/ 2838338 h 5929759"/>
              <a:gd name="connsiteX203" fmla="*/ 6498341 w 9490364"/>
              <a:gd name="connsiteY203" fmla="*/ 2883893 h 5929759"/>
              <a:gd name="connsiteX204" fmla="*/ 6467940 w 9490364"/>
              <a:gd name="connsiteY204" fmla="*/ 2918059 h 5929759"/>
              <a:gd name="connsiteX205" fmla="*/ 6504675 w 9490364"/>
              <a:gd name="connsiteY205" fmla="*/ 2909201 h 5929759"/>
              <a:gd name="connsiteX206" fmla="*/ 6497074 w 9490364"/>
              <a:gd name="connsiteY206" fmla="*/ 2923121 h 5929759"/>
              <a:gd name="connsiteX207" fmla="*/ 6478073 w 9490364"/>
              <a:gd name="connsiteY207" fmla="*/ 2953491 h 5929759"/>
              <a:gd name="connsiteX208" fmla="*/ 6498341 w 9490364"/>
              <a:gd name="connsiteY208" fmla="*/ 2990189 h 5929759"/>
              <a:gd name="connsiteX209" fmla="*/ 6535077 w 9490364"/>
              <a:gd name="connsiteY209" fmla="*/ 2991454 h 5929759"/>
              <a:gd name="connsiteX210" fmla="*/ 6622481 w 9490364"/>
              <a:gd name="connsiteY210" fmla="*/ 2986392 h 5929759"/>
              <a:gd name="connsiteX211" fmla="*/ 6655416 w 9490364"/>
              <a:gd name="connsiteY211" fmla="*/ 2991454 h 5929759"/>
              <a:gd name="connsiteX212" fmla="*/ 6727620 w 9490364"/>
              <a:gd name="connsiteY212" fmla="*/ 3023089 h 5929759"/>
              <a:gd name="connsiteX213" fmla="*/ 6736486 w 9490364"/>
              <a:gd name="connsiteY213" fmla="*/ 3029416 h 5929759"/>
              <a:gd name="connsiteX214" fmla="*/ 6725086 w 9490364"/>
              <a:gd name="connsiteY214" fmla="*/ 3066113 h 5929759"/>
              <a:gd name="connsiteX215" fmla="*/ 6752954 w 9490364"/>
              <a:gd name="connsiteY215" fmla="*/ 3047132 h 5929759"/>
              <a:gd name="connsiteX216" fmla="*/ 6720019 w 9490364"/>
              <a:gd name="connsiteY216" fmla="*/ 3007905 h 5929759"/>
              <a:gd name="connsiteX217" fmla="*/ 6682018 w 9490364"/>
              <a:gd name="connsiteY217" fmla="*/ 2991454 h 5929759"/>
              <a:gd name="connsiteX218" fmla="*/ 7007568 w 9490364"/>
              <a:gd name="connsiteY218" fmla="*/ 2947164 h 5929759"/>
              <a:gd name="connsiteX219" fmla="*/ 7277382 w 9490364"/>
              <a:gd name="connsiteY219" fmla="*/ 2921856 h 5929759"/>
              <a:gd name="connsiteX220" fmla="*/ 7324251 w 9490364"/>
              <a:gd name="connsiteY220" fmla="*/ 2945898 h 5929759"/>
              <a:gd name="connsiteX221" fmla="*/ 7277382 w 9490364"/>
              <a:gd name="connsiteY221" fmla="*/ 2963615 h 5929759"/>
              <a:gd name="connsiteX222" fmla="*/ 7371120 w 9490364"/>
              <a:gd name="connsiteY222" fmla="*/ 2949694 h 5929759"/>
              <a:gd name="connsiteX223" fmla="*/ 7347052 w 9490364"/>
              <a:gd name="connsiteY223" fmla="*/ 2935775 h 5929759"/>
              <a:gd name="connsiteX224" fmla="*/ 7326784 w 9490364"/>
              <a:gd name="connsiteY224" fmla="*/ 2915528 h 5929759"/>
              <a:gd name="connsiteX225" fmla="*/ 8454177 w 9490364"/>
              <a:gd name="connsiteY225" fmla="*/ 2999047 h 5929759"/>
              <a:gd name="connsiteX226" fmla="*/ 8488378 w 9490364"/>
              <a:gd name="connsiteY226" fmla="*/ 3054725 h 5929759"/>
              <a:gd name="connsiteX227" fmla="*/ 8489645 w 9490364"/>
              <a:gd name="connsiteY227" fmla="*/ 3042071 h 5929759"/>
              <a:gd name="connsiteX228" fmla="*/ 8527647 w 9490364"/>
              <a:gd name="connsiteY228" fmla="*/ 2999047 h 5929759"/>
              <a:gd name="connsiteX229" fmla="*/ 8677121 w 9490364"/>
              <a:gd name="connsiteY229" fmla="*/ 3028151 h 5929759"/>
              <a:gd name="connsiteX230" fmla="*/ 8805061 w 9490364"/>
              <a:gd name="connsiteY230" fmla="*/ 3188859 h 5929759"/>
              <a:gd name="connsiteX231" fmla="*/ 8759459 w 9490364"/>
              <a:gd name="connsiteY231" fmla="*/ 3286297 h 5929759"/>
              <a:gd name="connsiteX232" fmla="*/ 8732857 w 9490364"/>
              <a:gd name="connsiteY232" fmla="*/ 3301481 h 5929759"/>
              <a:gd name="connsiteX233" fmla="*/ 8490911 w 9490364"/>
              <a:gd name="connsiteY233" fmla="*/ 3414104 h 5929759"/>
              <a:gd name="connsiteX234" fmla="*/ 7817010 w 9490364"/>
              <a:gd name="connsiteY234" fmla="*/ 3627960 h 5929759"/>
              <a:gd name="connsiteX235" fmla="*/ 7785342 w 9490364"/>
              <a:gd name="connsiteY235" fmla="*/ 3626695 h 5929759"/>
              <a:gd name="connsiteX236" fmla="*/ 7729605 w 9490364"/>
              <a:gd name="connsiteY236" fmla="*/ 3617836 h 5929759"/>
              <a:gd name="connsiteX237" fmla="*/ 7703004 w 9490364"/>
              <a:gd name="connsiteY237" fmla="*/ 3648206 h 5929759"/>
              <a:gd name="connsiteX238" fmla="*/ 7703004 w 9490364"/>
              <a:gd name="connsiteY238" fmla="*/ 3659596 h 5929759"/>
              <a:gd name="connsiteX239" fmla="*/ 7529461 w 9490364"/>
              <a:gd name="connsiteY239" fmla="*/ 3697558 h 5929759"/>
              <a:gd name="connsiteX240" fmla="*/ 7548463 w 9490364"/>
              <a:gd name="connsiteY240" fmla="*/ 3670984 h 5929759"/>
              <a:gd name="connsiteX241" fmla="*/ 7442057 w 9490364"/>
              <a:gd name="connsiteY241" fmla="*/ 3664657 h 5929759"/>
              <a:gd name="connsiteX242" fmla="*/ 7473726 w 9490364"/>
              <a:gd name="connsiteY242" fmla="*/ 3708947 h 5929759"/>
              <a:gd name="connsiteX243" fmla="*/ 6701018 w 9490364"/>
              <a:gd name="connsiteY243" fmla="*/ 3894964 h 5929759"/>
              <a:gd name="connsiteX244" fmla="*/ 6689618 w 9490364"/>
              <a:gd name="connsiteY244" fmla="*/ 3834223 h 5929759"/>
              <a:gd name="connsiteX245" fmla="*/ 6651615 w 9490364"/>
              <a:gd name="connsiteY245" fmla="*/ 3858267 h 5929759"/>
              <a:gd name="connsiteX246" fmla="*/ 6673150 w 9490364"/>
              <a:gd name="connsiteY246" fmla="*/ 3882309 h 5929759"/>
              <a:gd name="connsiteX247" fmla="*/ 6628814 w 9490364"/>
              <a:gd name="connsiteY247" fmla="*/ 3920272 h 5929759"/>
              <a:gd name="connsiteX248" fmla="*/ 6559144 w 9490364"/>
              <a:gd name="connsiteY248" fmla="*/ 3932927 h 5929759"/>
              <a:gd name="connsiteX249" fmla="*/ 6379268 w 9490364"/>
              <a:gd name="connsiteY249" fmla="*/ 3973420 h 5929759"/>
              <a:gd name="connsiteX250" fmla="*/ 6341266 w 9490364"/>
              <a:gd name="connsiteY250" fmla="*/ 3967093 h 5929759"/>
              <a:gd name="connsiteX251" fmla="*/ 6359000 w 9490364"/>
              <a:gd name="connsiteY251" fmla="*/ 3945580 h 5929759"/>
              <a:gd name="connsiteX252" fmla="*/ 6324798 w 9490364"/>
              <a:gd name="connsiteY252" fmla="*/ 3960765 h 5929759"/>
              <a:gd name="connsiteX253" fmla="*/ 6285530 w 9490364"/>
              <a:gd name="connsiteY253" fmla="*/ 4002525 h 5929759"/>
              <a:gd name="connsiteX254" fmla="*/ 6087919 w 9490364"/>
              <a:gd name="connsiteY254" fmla="*/ 4044284 h 5929759"/>
              <a:gd name="connsiteX255" fmla="*/ 6133522 w 9490364"/>
              <a:gd name="connsiteY255" fmla="*/ 3999993 h 5929759"/>
              <a:gd name="connsiteX256" fmla="*/ 6053718 w 9490364"/>
              <a:gd name="connsiteY256" fmla="*/ 4006321 h 5929759"/>
              <a:gd name="connsiteX257" fmla="*/ 6044850 w 9490364"/>
              <a:gd name="connsiteY257" fmla="*/ 4055672 h 5929759"/>
              <a:gd name="connsiteX258" fmla="*/ 5686366 w 9490364"/>
              <a:gd name="connsiteY258" fmla="*/ 4148047 h 5929759"/>
              <a:gd name="connsiteX259" fmla="*/ 5244275 w 9490364"/>
              <a:gd name="connsiteY259" fmla="*/ 4240424 h 5929759"/>
              <a:gd name="connsiteX260" fmla="*/ 5129003 w 9490364"/>
              <a:gd name="connsiteY260" fmla="*/ 4266997 h 5929759"/>
              <a:gd name="connsiteX261" fmla="*/ 5031464 w 9490364"/>
              <a:gd name="connsiteY261" fmla="*/ 4312553 h 5929759"/>
              <a:gd name="connsiteX262" fmla="*/ 5009929 w 9490364"/>
              <a:gd name="connsiteY262" fmla="*/ 4351781 h 5929759"/>
              <a:gd name="connsiteX263" fmla="*/ 4999796 w 9490364"/>
              <a:gd name="connsiteY263" fmla="*/ 4368231 h 5929759"/>
              <a:gd name="connsiteX264" fmla="*/ 5018797 w 9490364"/>
              <a:gd name="connsiteY264" fmla="*/ 4404928 h 5929759"/>
              <a:gd name="connsiteX265" fmla="*/ 5085934 w 9490364"/>
              <a:gd name="connsiteY265" fmla="*/ 4397336 h 5929759"/>
              <a:gd name="connsiteX266" fmla="*/ 5089734 w 9490364"/>
              <a:gd name="connsiteY266" fmla="*/ 4380885 h 5929759"/>
              <a:gd name="connsiteX267" fmla="*/ 5205007 w 9490364"/>
              <a:gd name="connsiteY267" fmla="*/ 4402397 h 5929759"/>
              <a:gd name="connsiteX268" fmla="*/ 5886509 w 9490364"/>
              <a:gd name="connsiteY268" fmla="*/ 4546656 h 5929759"/>
              <a:gd name="connsiteX269" fmla="*/ 6566744 w 9490364"/>
              <a:gd name="connsiteY269" fmla="*/ 4782024 h 5929759"/>
              <a:gd name="connsiteX270" fmla="*/ 6669350 w 9490364"/>
              <a:gd name="connsiteY270" fmla="*/ 4831375 h 5929759"/>
              <a:gd name="connsiteX271" fmla="*/ 6722553 w 9490364"/>
              <a:gd name="connsiteY271" fmla="*/ 4906035 h 5929759"/>
              <a:gd name="connsiteX272" fmla="*/ 6722553 w 9490364"/>
              <a:gd name="connsiteY272" fmla="*/ 4866807 h 5929759"/>
              <a:gd name="connsiteX273" fmla="*/ 6698485 w 9490364"/>
              <a:gd name="connsiteY273" fmla="*/ 4880726 h 5929759"/>
              <a:gd name="connsiteX274" fmla="*/ 6680751 w 9490364"/>
              <a:gd name="connsiteY274" fmla="*/ 4844029 h 5929759"/>
              <a:gd name="connsiteX275" fmla="*/ 6820091 w 9490364"/>
              <a:gd name="connsiteY275" fmla="*/ 4919954 h 5929759"/>
              <a:gd name="connsiteX276" fmla="*/ 6718752 w 9490364"/>
              <a:gd name="connsiteY276" fmla="*/ 4945263 h 5929759"/>
              <a:gd name="connsiteX277" fmla="*/ 6718752 w 9490364"/>
              <a:gd name="connsiteY277" fmla="*/ 4951590 h 5929759"/>
              <a:gd name="connsiteX278" fmla="*/ 6751688 w 9490364"/>
              <a:gd name="connsiteY278" fmla="*/ 4951590 h 5929759"/>
              <a:gd name="connsiteX279" fmla="*/ 6792223 w 9490364"/>
              <a:gd name="connsiteY279" fmla="*/ 4938936 h 5929759"/>
              <a:gd name="connsiteX280" fmla="*/ 6856827 w 9490364"/>
              <a:gd name="connsiteY280" fmla="*/ 4936405 h 5929759"/>
              <a:gd name="connsiteX281" fmla="*/ 6950565 w 9490364"/>
              <a:gd name="connsiteY281" fmla="*/ 4979429 h 5929759"/>
              <a:gd name="connsiteX282" fmla="*/ 7002501 w 9490364"/>
              <a:gd name="connsiteY282" fmla="*/ 5024984 h 5929759"/>
              <a:gd name="connsiteX283" fmla="*/ 7021502 w 9490364"/>
              <a:gd name="connsiteY283" fmla="*/ 5100909 h 5929759"/>
              <a:gd name="connsiteX284" fmla="*/ 7003768 w 9490364"/>
              <a:gd name="connsiteY284" fmla="*/ 5127483 h 5929759"/>
              <a:gd name="connsiteX285" fmla="*/ 6817558 w 9490364"/>
              <a:gd name="connsiteY285" fmla="*/ 5231247 h 5929759"/>
              <a:gd name="connsiteX286" fmla="*/ 6792223 w 9490364"/>
              <a:gd name="connsiteY286" fmla="*/ 5238840 h 5929759"/>
              <a:gd name="connsiteX287" fmla="*/ 6788423 w 9490364"/>
              <a:gd name="connsiteY287" fmla="*/ 5233778 h 5929759"/>
              <a:gd name="connsiteX288" fmla="*/ 6823891 w 9490364"/>
              <a:gd name="connsiteY288" fmla="*/ 5174304 h 5929759"/>
              <a:gd name="connsiteX289" fmla="*/ 6787156 w 9490364"/>
              <a:gd name="connsiteY289" fmla="*/ 5178100 h 5929759"/>
              <a:gd name="connsiteX290" fmla="*/ 6809957 w 9490364"/>
              <a:gd name="connsiteY290" fmla="*/ 5179365 h 5929759"/>
              <a:gd name="connsiteX291" fmla="*/ 6780822 w 9490364"/>
              <a:gd name="connsiteY291" fmla="*/ 5211001 h 5929759"/>
              <a:gd name="connsiteX292" fmla="*/ 6751688 w 9490364"/>
              <a:gd name="connsiteY292" fmla="*/ 5240105 h 5929759"/>
              <a:gd name="connsiteX293" fmla="*/ 6722553 w 9490364"/>
              <a:gd name="connsiteY293" fmla="*/ 5204674 h 5929759"/>
              <a:gd name="connsiteX294" fmla="*/ 6725086 w 9490364"/>
              <a:gd name="connsiteY294" fmla="*/ 5252760 h 5929759"/>
              <a:gd name="connsiteX295" fmla="*/ 6725086 w 9490364"/>
              <a:gd name="connsiteY295" fmla="*/ 5232513 h 5929759"/>
              <a:gd name="connsiteX296" fmla="*/ 6756755 w 9490364"/>
              <a:gd name="connsiteY296" fmla="*/ 5252760 h 5929759"/>
              <a:gd name="connsiteX297" fmla="*/ 6104387 w 9490364"/>
              <a:gd name="connsiteY297" fmla="*/ 5445104 h 5929759"/>
              <a:gd name="connsiteX298" fmla="*/ 6132255 w 9490364"/>
              <a:gd name="connsiteY298" fmla="*/ 5405876 h 5929759"/>
              <a:gd name="connsiteX299" fmla="*/ 6090453 w 9490364"/>
              <a:gd name="connsiteY299" fmla="*/ 5428653 h 5929759"/>
              <a:gd name="connsiteX300" fmla="*/ 6080319 w 9490364"/>
              <a:gd name="connsiteY300" fmla="*/ 5404610 h 5929759"/>
              <a:gd name="connsiteX301" fmla="*/ 6100587 w 9490364"/>
              <a:gd name="connsiteY301" fmla="*/ 5395752 h 5929759"/>
              <a:gd name="connsiteX302" fmla="*/ 6103121 w 9490364"/>
              <a:gd name="connsiteY302" fmla="*/ 5381832 h 5929759"/>
              <a:gd name="connsiteX303" fmla="*/ 6091720 w 9490364"/>
              <a:gd name="connsiteY303" fmla="*/ 5379302 h 5929759"/>
              <a:gd name="connsiteX304" fmla="*/ 6079052 w 9490364"/>
              <a:gd name="connsiteY304" fmla="*/ 5385629 h 5929759"/>
              <a:gd name="connsiteX305" fmla="*/ 6033450 w 9490364"/>
              <a:gd name="connsiteY305" fmla="*/ 5397018 h 5929759"/>
              <a:gd name="connsiteX306" fmla="*/ 6033450 w 9490364"/>
              <a:gd name="connsiteY306" fmla="*/ 5446369 h 5929759"/>
              <a:gd name="connsiteX307" fmla="*/ 6054984 w 9490364"/>
              <a:gd name="connsiteY307" fmla="*/ 5404610 h 5929759"/>
              <a:gd name="connsiteX308" fmla="*/ 6091720 w 9490364"/>
              <a:gd name="connsiteY308" fmla="*/ 5447635 h 5929759"/>
              <a:gd name="connsiteX309" fmla="*/ 6082852 w 9490364"/>
              <a:gd name="connsiteY309" fmla="*/ 5450165 h 5929759"/>
              <a:gd name="connsiteX310" fmla="*/ 5873842 w 9490364"/>
              <a:gd name="connsiteY310" fmla="*/ 5489393 h 5929759"/>
              <a:gd name="connsiteX311" fmla="*/ 5521689 w 9490364"/>
              <a:gd name="connsiteY311" fmla="*/ 5558992 h 5929759"/>
              <a:gd name="connsiteX312" fmla="*/ 5298745 w 9490364"/>
              <a:gd name="connsiteY312" fmla="*/ 5642509 h 5929759"/>
              <a:gd name="connsiteX313" fmla="*/ 5273410 w 9490364"/>
              <a:gd name="connsiteY313" fmla="*/ 5660225 h 5929759"/>
              <a:gd name="connsiteX314" fmla="*/ 5275944 w 9490364"/>
              <a:gd name="connsiteY314" fmla="*/ 5665286 h 5929759"/>
              <a:gd name="connsiteX315" fmla="*/ 5606561 w 9490364"/>
              <a:gd name="connsiteY315" fmla="*/ 5651367 h 5929759"/>
              <a:gd name="connsiteX316" fmla="*/ 5586293 w 9490364"/>
              <a:gd name="connsiteY316" fmla="*/ 5689330 h 5929759"/>
              <a:gd name="connsiteX317" fmla="*/ 5581226 w 9490364"/>
              <a:gd name="connsiteY317" fmla="*/ 5665286 h 5929759"/>
              <a:gd name="connsiteX318" fmla="*/ 5588826 w 9490364"/>
              <a:gd name="connsiteY318" fmla="*/ 5719700 h 5929759"/>
              <a:gd name="connsiteX319" fmla="*/ 5617961 w 9490364"/>
              <a:gd name="connsiteY319" fmla="*/ 5698187 h 5929759"/>
              <a:gd name="connsiteX320" fmla="*/ 5624296 w 9490364"/>
              <a:gd name="connsiteY320" fmla="*/ 5650102 h 5929759"/>
              <a:gd name="connsiteX321" fmla="*/ 5677498 w 9490364"/>
              <a:gd name="connsiteY321" fmla="*/ 5643775 h 5929759"/>
              <a:gd name="connsiteX322" fmla="*/ 6243728 w 9490364"/>
              <a:gd name="connsiteY322" fmla="*/ 5561522 h 5929759"/>
              <a:gd name="connsiteX323" fmla="*/ 6636415 w 9490364"/>
              <a:gd name="connsiteY323" fmla="*/ 5500782 h 5929759"/>
              <a:gd name="connsiteX324" fmla="*/ 7040503 w 9490364"/>
              <a:gd name="connsiteY324" fmla="*/ 5457758 h 5929759"/>
              <a:gd name="connsiteX325" fmla="*/ 7154509 w 9490364"/>
              <a:gd name="connsiteY325" fmla="*/ 5452696 h 5929759"/>
              <a:gd name="connsiteX326" fmla="*/ 7216579 w 9490364"/>
              <a:gd name="connsiteY326" fmla="*/ 5522294 h 5929759"/>
              <a:gd name="connsiteX327" fmla="*/ 7206445 w 9490364"/>
              <a:gd name="connsiteY327" fmla="*/ 5560257 h 5929759"/>
              <a:gd name="connsiteX328" fmla="*/ 7184910 w 9490364"/>
              <a:gd name="connsiteY328" fmla="*/ 5589361 h 5929759"/>
              <a:gd name="connsiteX329" fmla="*/ 7077238 w 9490364"/>
              <a:gd name="connsiteY329" fmla="*/ 5650102 h 5929759"/>
              <a:gd name="connsiteX330" fmla="*/ 6942964 w 9490364"/>
              <a:gd name="connsiteY330" fmla="*/ 5713373 h 5929759"/>
              <a:gd name="connsiteX331" fmla="*/ 6657949 w 9490364"/>
              <a:gd name="connsiteY331" fmla="*/ 5814606 h 5929759"/>
              <a:gd name="connsiteX332" fmla="*/ 6275396 w 9490364"/>
              <a:gd name="connsiteY332" fmla="*/ 5929759 h 5929759"/>
              <a:gd name="connsiteX333" fmla="*/ 6275396 w 9490364"/>
              <a:gd name="connsiteY333" fmla="*/ 5922167 h 5929759"/>
              <a:gd name="connsiteX334" fmla="*/ 6243728 w 9490364"/>
              <a:gd name="connsiteY334" fmla="*/ 5904451 h 5929759"/>
              <a:gd name="connsiteX335" fmla="*/ 6194325 w 9490364"/>
              <a:gd name="connsiteY335" fmla="*/ 5889266 h 5929759"/>
              <a:gd name="connsiteX336" fmla="*/ 6177858 w 9490364"/>
              <a:gd name="connsiteY336" fmla="*/ 5857630 h 5929759"/>
              <a:gd name="connsiteX337" fmla="*/ 6303264 w 9490364"/>
              <a:gd name="connsiteY337" fmla="*/ 5899389 h 5929759"/>
              <a:gd name="connsiteX338" fmla="*/ 6280463 w 9490364"/>
              <a:gd name="connsiteY338" fmla="*/ 5870285 h 5929759"/>
              <a:gd name="connsiteX339" fmla="*/ 6260196 w 9490364"/>
              <a:gd name="connsiteY339" fmla="*/ 5881673 h 5929759"/>
              <a:gd name="connsiteX340" fmla="*/ 6256395 w 9490364"/>
              <a:gd name="connsiteY340" fmla="*/ 5810810 h 5929759"/>
              <a:gd name="connsiteX341" fmla="*/ 6320998 w 9490364"/>
              <a:gd name="connsiteY341" fmla="*/ 5788033 h 5929759"/>
              <a:gd name="connsiteX342" fmla="*/ 6376734 w 9490364"/>
              <a:gd name="connsiteY342" fmla="*/ 5742477 h 5929759"/>
              <a:gd name="connsiteX343" fmla="*/ 6345067 w 9490364"/>
              <a:gd name="connsiteY343" fmla="*/ 5742477 h 5929759"/>
              <a:gd name="connsiteX344" fmla="*/ 6047384 w 9490364"/>
              <a:gd name="connsiteY344" fmla="*/ 5775378 h 5929759"/>
              <a:gd name="connsiteX345" fmla="*/ 6003048 w 9490364"/>
              <a:gd name="connsiteY345" fmla="*/ 5766520 h 5929759"/>
              <a:gd name="connsiteX346" fmla="*/ 5963780 w 9490364"/>
              <a:gd name="connsiteY346" fmla="*/ 5769051 h 5929759"/>
              <a:gd name="connsiteX347" fmla="*/ 5984048 w 9490364"/>
              <a:gd name="connsiteY347" fmla="*/ 5734885 h 5929759"/>
              <a:gd name="connsiteX348" fmla="*/ 5947312 w 9490364"/>
              <a:gd name="connsiteY348" fmla="*/ 5789298 h 5929759"/>
              <a:gd name="connsiteX349" fmla="*/ 5920710 w 9490364"/>
              <a:gd name="connsiteY349" fmla="*/ 5794360 h 5929759"/>
              <a:gd name="connsiteX350" fmla="*/ 5695232 w 9490364"/>
              <a:gd name="connsiteY350" fmla="*/ 5820933 h 5929759"/>
              <a:gd name="connsiteX351" fmla="*/ 5414017 w 9490364"/>
              <a:gd name="connsiteY351" fmla="*/ 5838649 h 5929759"/>
              <a:gd name="connsiteX352" fmla="*/ 5376016 w 9490364"/>
              <a:gd name="connsiteY352" fmla="*/ 5836119 h 5929759"/>
              <a:gd name="connsiteX353" fmla="*/ 5408951 w 9490364"/>
              <a:gd name="connsiteY353" fmla="*/ 5813341 h 5929759"/>
              <a:gd name="connsiteX354" fmla="*/ 5434285 w 9490364"/>
              <a:gd name="connsiteY354" fmla="*/ 5822198 h 5929759"/>
              <a:gd name="connsiteX355" fmla="*/ 5457087 w 9490364"/>
              <a:gd name="connsiteY355" fmla="*/ 5775378 h 5929759"/>
              <a:gd name="connsiteX356" fmla="*/ 5440619 w 9490364"/>
              <a:gd name="connsiteY356" fmla="*/ 5748805 h 5929759"/>
              <a:gd name="connsiteX357" fmla="*/ 5406417 w 9490364"/>
              <a:gd name="connsiteY357" fmla="*/ 5781705 h 5929759"/>
              <a:gd name="connsiteX358" fmla="*/ 5339281 w 9490364"/>
              <a:gd name="connsiteY358" fmla="*/ 5799421 h 5929759"/>
              <a:gd name="connsiteX359" fmla="*/ 5306345 w 9490364"/>
              <a:gd name="connsiteY359" fmla="*/ 5833588 h 5929759"/>
              <a:gd name="connsiteX360" fmla="*/ 5320279 w 9490364"/>
              <a:gd name="connsiteY360" fmla="*/ 5832322 h 5929759"/>
              <a:gd name="connsiteX361" fmla="*/ 5353214 w 9490364"/>
              <a:gd name="connsiteY361" fmla="*/ 5823465 h 5929759"/>
              <a:gd name="connsiteX362" fmla="*/ 5365882 w 9490364"/>
              <a:gd name="connsiteY362" fmla="*/ 5832322 h 5929759"/>
              <a:gd name="connsiteX363" fmla="*/ 5355748 w 9490364"/>
              <a:gd name="connsiteY363" fmla="*/ 5844976 h 5929759"/>
              <a:gd name="connsiteX364" fmla="*/ 5344347 w 9490364"/>
              <a:gd name="connsiteY364" fmla="*/ 5846242 h 5929759"/>
              <a:gd name="connsiteX365" fmla="*/ 4940259 w 9490364"/>
              <a:gd name="connsiteY365" fmla="*/ 5881673 h 5929759"/>
              <a:gd name="connsiteX366" fmla="*/ 4642577 w 9490364"/>
              <a:gd name="connsiteY366" fmla="*/ 5908248 h 5929759"/>
              <a:gd name="connsiteX367" fmla="*/ 4508303 w 9490364"/>
              <a:gd name="connsiteY367" fmla="*/ 5925963 h 5929759"/>
              <a:gd name="connsiteX368" fmla="*/ 4463968 w 9490364"/>
              <a:gd name="connsiteY368" fmla="*/ 5870285 h 5929759"/>
              <a:gd name="connsiteX369" fmla="*/ 4488036 w 9490364"/>
              <a:gd name="connsiteY369" fmla="*/ 5861426 h 5929759"/>
              <a:gd name="connsiteX370" fmla="*/ 4479169 w 9490364"/>
              <a:gd name="connsiteY370" fmla="*/ 5836119 h 5929759"/>
              <a:gd name="connsiteX371" fmla="*/ 4458901 w 9490364"/>
              <a:gd name="connsiteY371" fmla="*/ 5839915 h 5929759"/>
              <a:gd name="connsiteX372" fmla="*/ 4443700 w 9490364"/>
              <a:gd name="connsiteY372" fmla="*/ 5810810 h 5929759"/>
              <a:gd name="connsiteX373" fmla="*/ 4737582 w 9490364"/>
              <a:gd name="connsiteY373" fmla="*/ 5674145 h 5929759"/>
              <a:gd name="connsiteX374" fmla="*/ 4776851 w 9490364"/>
              <a:gd name="connsiteY374" fmla="*/ 5695657 h 5929759"/>
              <a:gd name="connsiteX375" fmla="*/ 4819920 w 9490364"/>
              <a:gd name="connsiteY375" fmla="*/ 5671614 h 5929759"/>
              <a:gd name="connsiteX376" fmla="*/ 4818653 w 9490364"/>
              <a:gd name="connsiteY376" fmla="*/ 5661490 h 5929759"/>
              <a:gd name="connsiteX377" fmla="*/ 4783184 w 9490364"/>
              <a:gd name="connsiteY377" fmla="*/ 5676676 h 5929759"/>
              <a:gd name="connsiteX378" fmla="*/ 4750249 w 9490364"/>
              <a:gd name="connsiteY378" fmla="*/ 5669083 h 5929759"/>
              <a:gd name="connsiteX379" fmla="*/ 4960527 w 9490364"/>
              <a:gd name="connsiteY379" fmla="*/ 5603281 h 5929759"/>
              <a:gd name="connsiteX380" fmla="*/ 5023864 w 9490364"/>
              <a:gd name="connsiteY380" fmla="*/ 5642509 h 5929759"/>
              <a:gd name="connsiteX381" fmla="*/ 5016263 w 9490364"/>
              <a:gd name="connsiteY381" fmla="*/ 5624793 h 5929759"/>
              <a:gd name="connsiteX382" fmla="*/ 5066933 w 9490364"/>
              <a:gd name="connsiteY382" fmla="*/ 5647571 h 5929759"/>
              <a:gd name="connsiteX383" fmla="*/ 5087200 w 9490364"/>
              <a:gd name="connsiteY383" fmla="*/ 5602016 h 5929759"/>
              <a:gd name="connsiteX384" fmla="*/ 5054265 w 9490364"/>
              <a:gd name="connsiteY384" fmla="*/ 5610874 h 5929759"/>
              <a:gd name="connsiteX385" fmla="*/ 5027664 w 9490364"/>
              <a:gd name="connsiteY385" fmla="*/ 5609608 h 5929759"/>
              <a:gd name="connsiteX386" fmla="*/ 5074533 w 9490364"/>
              <a:gd name="connsiteY386" fmla="*/ 5575442 h 5929759"/>
              <a:gd name="connsiteX387" fmla="*/ 5672431 w 9490364"/>
              <a:gd name="connsiteY387" fmla="*/ 5438777 h 5929759"/>
              <a:gd name="connsiteX388" fmla="*/ 5758569 w 9490364"/>
              <a:gd name="connsiteY388" fmla="*/ 5426122 h 5929759"/>
              <a:gd name="connsiteX389" fmla="*/ 5769969 w 9490364"/>
              <a:gd name="connsiteY389" fmla="*/ 5484332 h 5929759"/>
              <a:gd name="connsiteX390" fmla="*/ 5825705 w 9490364"/>
              <a:gd name="connsiteY390" fmla="*/ 5460288 h 5929759"/>
              <a:gd name="connsiteX391" fmla="*/ 5773770 w 9490364"/>
              <a:gd name="connsiteY391" fmla="*/ 5452696 h 5929759"/>
              <a:gd name="connsiteX392" fmla="*/ 5781370 w 9490364"/>
              <a:gd name="connsiteY392" fmla="*/ 5417264 h 5929759"/>
              <a:gd name="connsiteX393" fmla="*/ 6400803 w 9490364"/>
              <a:gd name="connsiteY393" fmla="*/ 5291988 h 5929759"/>
              <a:gd name="connsiteX394" fmla="*/ 6397002 w 9490364"/>
              <a:gd name="connsiteY394" fmla="*/ 5329951 h 5929759"/>
              <a:gd name="connsiteX395" fmla="*/ 6446405 w 9490364"/>
              <a:gd name="connsiteY395" fmla="*/ 5310969 h 5929759"/>
              <a:gd name="connsiteX396" fmla="*/ 6461606 w 9490364"/>
              <a:gd name="connsiteY396" fmla="*/ 5328685 h 5929759"/>
              <a:gd name="connsiteX397" fmla="*/ 6495808 w 9490364"/>
              <a:gd name="connsiteY397" fmla="*/ 5291988 h 5929759"/>
              <a:gd name="connsiteX398" fmla="*/ 6445139 w 9490364"/>
              <a:gd name="connsiteY398" fmla="*/ 5295784 h 5929759"/>
              <a:gd name="connsiteX399" fmla="*/ 6433738 w 9490364"/>
              <a:gd name="connsiteY399" fmla="*/ 5294519 h 5929759"/>
              <a:gd name="connsiteX400" fmla="*/ 6418537 w 9490364"/>
              <a:gd name="connsiteY400" fmla="*/ 5279333 h 5929759"/>
              <a:gd name="connsiteX401" fmla="*/ 6476806 w 9490364"/>
              <a:gd name="connsiteY401" fmla="*/ 5260352 h 5929759"/>
              <a:gd name="connsiteX402" fmla="*/ 6676951 w 9490364"/>
              <a:gd name="connsiteY402" fmla="*/ 5195815 h 5929759"/>
              <a:gd name="connsiteX403" fmla="*/ 6815024 w 9490364"/>
              <a:gd name="connsiteY403" fmla="*/ 5116094 h 5929759"/>
              <a:gd name="connsiteX404" fmla="*/ 6850493 w 9490364"/>
              <a:gd name="connsiteY404" fmla="*/ 5078131 h 5929759"/>
              <a:gd name="connsiteX405" fmla="*/ 6809957 w 9490364"/>
              <a:gd name="connsiteY405" fmla="*/ 5046496 h 5929759"/>
              <a:gd name="connsiteX406" fmla="*/ 6771956 w 9490364"/>
              <a:gd name="connsiteY406" fmla="*/ 5027515 h 5929759"/>
              <a:gd name="connsiteX407" fmla="*/ 6768155 w 9490364"/>
              <a:gd name="connsiteY407" fmla="*/ 5021188 h 5929759"/>
              <a:gd name="connsiteX408" fmla="*/ 6780822 w 9490364"/>
              <a:gd name="connsiteY408" fmla="*/ 5012330 h 5929759"/>
              <a:gd name="connsiteX409" fmla="*/ 6764355 w 9490364"/>
              <a:gd name="connsiteY409" fmla="*/ 4975633 h 5929759"/>
              <a:gd name="connsiteX410" fmla="*/ 6844160 w 9490364"/>
              <a:gd name="connsiteY410" fmla="*/ 5007268 h 5929759"/>
              <a:gd name="connsiteX411" fmla="*/ 6828958 w 9490364"/>
              <a:gd name="connsiteY411" fmla="*/ 4960447 h 5929759"/>
              <a:gd name="connsiteX412" fmla="*/ 6787156 w 9490364"/>
              <a:gd name="connsiteY412" fmla="*/ 4960447 h 5929759"/>
              <a:gd name="connsiteX413" fmla="*/ 6783356 w 9490364"/>
              <a:gd name="connsiteY413" fmla="*/ 4960447 h 5929759"/>
              <a:gd name="connsiteX414" fmla="*/ 6742821 w 9490364"/>
              <a:gd name="connsiteY414" fmla="*/ 5011065 h 5929759"/>
              <a:gd name="connsiteX415" fmla="*/ 5785170 w 9490364"/>
              <a:gd name="connsiteY415" fmla="*/ 4756715 h 5929759"/>
              <a:gd name="connsiteX416" fmla="*/ 5790237 w 9490364"/>
              <a:gd name="connsiteY416" fmla="*/ 4704833 h 5929759"/>
              <a:gd name="connsiteX417" fmla="*/ 5712966 w 9490364"/>
              <a:gd name="connsiteY417" fmla="*/ 4730141 h 5929759"/>
              <a:gd name="connsiteX418" fmla="*/ 5735767 w 9490364"/>
              <a:gd name="connsiteY418" fmla="*/ 4742796 h 5929759"/>
              <a:gd name="connsiteX419" fmla="*/ 5649630 w 9490364"/>
              <a:gd name="connsiteY419" fmla="*/ 4736468 h 5929759"/>
              <a:gd name="connsiteX420" fmla="*/ 5255676 w 9490364"/>
              <a:gd name="connsiteY420" fmla="*/ 4721283 h 5929759"/>
              <a:gd name="connsiteX421" fmla="*/ 4690713 w 9490364"/>
              <a:gd name="connsiteY421" fmla="*/ 4728875 h 5929759"/>
              <a:gd name="connsiteX422" fmla="*/ 4346162 w 9490364"/>
              <a:gd name="connsiteY422" fmla="*/ 4726345 h 5929759"/>
              <a:gd name="connsiteX423" fmla="*/ 4317027 w 9490364"/>
              <a:gd name="connsiteY423" fmla="*/ 4723814 h 5929759"/>
              <a:gd name="connsiteX424" fmla="*/ 4348695 w 9490364"/>
              <a:gd name="connsiteY424" fmla="*/ 4671932 h 5929759"/>
              <a:gd name="connsiteX425" fmla="*/ 4308160 w 9490364"/>
              <a:gd name="connsiteY425" fmla="*/ 4649154 h 5929759"/>
              <a:gd name="connsiteX426" fmla="*/ 4303093 w 9490364"/>
              <a:gd name="connsiteY426" fmla="*/ 4731406 h 5929759"/>
              <a:gd name="connsiteX427" fmla="*/ 4203021 w 9490364"/>
              <a:gd name="connsiteY427" fmla="*/ 4735202 h 5929759"/>
              <a:gd name="connsiteX428" fmla="*/ 4042145 w 9490364"/>
              <a:gd name="connsiteY428" fmla="*/ 4665605 h 5929759"/>
              <a:gd name="connsiteX429" fmla="*/ 4002877 w 9490364"/>
              <a:gd name="connsiteY429" fmla="*/ 4626377 h 5929759"/>
              <a:gd name="connsiteX430" fmla="*/ 3947140 w 9490364"/>
              <a:gd name="connsiteY430" fmla="*/ 4614988 h 5929759"/>
              <a:gd name="connsiteX431" fmla="*/ 3940807 w 9490364"/>
              <a:gd name="connsiteY431" fmla="*/ 4614988 h 5929759"/>
              <a:gd name="connsiteX432" fmla="*/ 3862269 w 9490364"/>
              <a:gd name="connsiteY432" fmla="*/ 4604864 h 5929759"/>
              <a:gd name="connsiteX433" fmla="*/ 3858470 w 9490364"/>
              <a:gd name="connsiteY433" fmla="*/ 4575760 h 5929759"/>
              <a:gd name="connsiteX434" fmla="*/ 3771065 w 9490364"/>
              <a:gd name="connsiteY434" fmla="*/ 4606130 h 5929759"/>
              <a:gd name="connsiteX435" fmla="*/ 3670993 w 9490364"/>
              <a:gd name="connsiteY435" fmla="*/ 4664340 h 5929759"/>
              <a:gd name="connsiteX436" fmla="*/ 3625391 w 9490364"/>
              <a:gd name="connsiteY436" fmla="*/ 4678259 h 5929759"/>
              <a:gd name="connsiteX437" fmla="*/ 3608923 w 9490364"/>
              <a:gd name="connsiteY437" fmla="*/ 4684586 h 5929759"/>
              <a:gd name="connsiteX438" fmla="*/ 3601323 w 9490364"/>
              <a:gd name="connsiteY438" fmla="*/ 4716222 h 5929759"/>
              <a:gd name="connsiteX439" fmla="*/ 3525318 w 9490364"/>
              <a:gd name="connsiteY439" fmla="*/ 4746592 h 5929759"/>
              <a:gd name="connsiteX440" fmla="*/ 3427780 w 9490364"/>
              <a:gd name="connsiteY440" fmla="*/ 4737733 h 5929759"/>
              <a:gd name="connsiteX441" fmla="*/ 3296041 w 9490364"/>
              <a:gd name="connsiteY441" fmla="*/ 4736468 h 5929759"/>
              <a:gd name="connsiteX442" fmla="*/ 3232703 w 9490364"/>
              <a:gd name="connsiteY442" fmla="*/ 4754184 h 5929759"/>
              <a:gd name="connsiteX443" fmla="*/ 3223837 w 9490364"/>
              <a:gd name="connsiteY443" fmla="*/ 4718752 h 5929759"/>
              <a:gd name="connsiteX444" fmla="*/ 3232703 w 9490364"/>
              <a:gd name="connsiteY444" fmla="*/ 4670667 h 5929759"/>
              <a:gd name="connsiteX445" fmla="*/ 3223837 w 9490364"/>
              <a:gd name="connsiteY445" fmla="*/ 4607395 h 5929759"/>
              <a:gd name="connsiteX446" fmla="*/ 3235237 w 9490364"/>
              <a:gd name="connsiteY446" fmla="*/ 4537797 h 5929759"/>
              <a:gd name="connsiteX447" fmla="*/ 3171900 w 9490364"/>
              <a:gd name="connsiteY447" fmla="*/ 4554248 h 5929759"/>
              <a:gd name="connsiteX448" fmla="*/ 3107297 w 9490364"/>
              <a:gd name="connsiteY448" fmla="*/ 4575760 h 5929759"/>
              <a:gd name="connsiteX449" fmla="*/ 3107297 w 9490364"/>
              <a:gd name="connsiteY449" fmla="*/ 4531470 h 5929759"/>
              <a:gd name="connsiteX450" fmla="*/ 3024959 w 9490364"/>
              <a:gd name="connsiteY450" fmla="*/ 4483384 h 5929759"/>
              <a:gd name="connsiteX451" fmla="*/ 3055361 w 9490364"/>
              <a:gd name="connsiteY451" fmla="*/ 4494773 h 5929759"/>
              <a:gd name="connsiteX452" fmla="*/ 3059161 w 9490364"/>
              <a:gd name="connsiteY452" fmla="*/ 4489711 h 5929759"/>
              <a:gd name="connsiteX453" fmla="*/ 3037627 w 9490364"/>
              <a:gd name="connsiteY453" fmla="*/ 4465668 h 5929759"/>
              <a:gd name="connsiteX454" fmla="*/ 3018625 w 9490364"/>
              <a:gd name="connsiteY454" fmla="*/ 4436564 h 5929759"/>
              <a:gd name="connsiteX455" fmla="*/ 2999625 w 9490364"/>
              <a:gd name="connsiteY455" fmla="*/ 4436564 h 5929759"/>
              <a:gd name="connsiteX456" fmla="*/ 2993291 w 9490364"/>
              <a:gd name="connsiteY456" fmla="*/ 4347984 h 5929759"/>
              <a:gd name="connsiteX457" fmla="*/ 3030026 w 9490364"/>
              <a:gd name="connsiteY457" fmla="*/ 4260670 h 5929759"/>
              <a:gd name="connsiteX458" fmla="*/ 3051560 w 9490364"/>
              <a:gd name="connsiteY458" fmla="*/ 4106289 h 5929759"/>
              <a:gd name="connsiteX459" fmla="*/ 3075628 w 9490364"/>
              <a:gd name="connsiteY459" fmla="*/ 4080981 h 5929759"/>
              <a:gd name="connsiteX460" fmla="*/ 3121230 w 9490364"/>
              <a:gd name="connsiteY460" fmla="*/ 4059468 h 5929759"/>
              <a:gd name="connsiteX461" fmla="*/ 3107297 w 9490364"/>
              <a:gd name="connsiteY461" fmla="*/ 4010117 h 5929759"/>
              <a:gd name="connsiteX462" fmla="*/ 3095896 w 9490364"/>
              <a:gd name="connsiteY462" fmla="*/ 4070857 h 5929759"/>
              <a:gd name="connsiteX463" fmla="*/ 3081962 w 9490364"/>
              <a:gd name="connsiteY463" fmla="*/ 4054407 h 5929759"/>
              <a:gd name="connsiteX464" fmla="*/ 3113630 w 9490364"/>
              <a:gd name="connsiteY464" fmla="*/ 3959500 h 5929759"/>
              <a:gd name="connsiteX465" fmla="*/ 3132632 w 9490364"/>
              <a:gd name="connsiteY465" fmla="*/ 3910149 h 5929759"/>
              <a:gd name="connsiteX466" fmla="*/ 3151632 w 9490364"/>
              <a:gd name="connsiteY466" fmla="*/ 3840550 h 5929759"/>
              <a:gd name="connsiteX467" fmla="*/ 3174434 w 9490364"/>
              <a:gd name="connsiteY467" fmla="*/ 3797526 h 5929759"/>
              <a:gd name="connsiteX468" fmla="*/ 3187101 w 9490364"/>
              <a:gd name="connsiteY468" fmla="*/ 3755767 h 5929759"/>
              <a:gd name="connsiteX469" fmla="*/ 3099697 w 9490364"/>
              <a:gd name="connsiteY469" fmla="*/ 3762094 h 5929759"/>
              <a:gd name="connsiteX470" fmla="*/ 3104763 w 9490364"/>
              <a:gd name="connsiteY470" fmla="*/ 3739317 h 5929759"/>
              <a:gd name="connsiteX471" fmla="*/ 3066761 w 9490364"/>
              <a:gd name="connsiteY471" fmla="*/ 3714009 h 5929759"/>
              <a:gd name="connsiteX472" fmla="*/ 3084495 w 9490364"/>
              <a:gd name="connsiteY472" fmla="*/ 3708947 h 5929759"/>
              <a:gd name="connsiteX473" fmla="*/ 3094630 w 9490364"/>
              <a:gd name="connsiteY473" fmla="*/ 3701355 h 5929759"/>
              <a:gd name="connsiteX474" fmla="*/ 3014826 w 9490364"/>
              <a:gd name="connsiteY474" fmla="*/ 3735521 h 5929759"/>
              <a:gd name="connsiteX475" fmla="*/ 3026226 w 9490364"/>
              <a:gd name="connsiteY475" fmla="*/ 3749440 h 5929759"/>
              <a:gd name="connsiteX476" fmla="*/ 3041426 w 9490364"/>
              <a:gd name="connsiteY476" fmla="*/ 3738052 h 5929759"/>
              <a:gd name="connsiteX477" fmla="*/ 3080695 w 9490364"/>
              <a:gd name="connsiteY477" fmla="*/ 3743113 h 5929759"/>
              <a:gd name="connsiteX478" fmla="*/ 3055361 w 9490364"/>
              <a:gd name="connsiteY478" fmla="*/ 3778545 h 5929759"/>
              <a:gd name="connsiteX479" fmla="*/ 2924888 w 9490364"/>
              <a:gd name="connsiteY479" fmla="*/ 3811446 h 5929759"/>
              <a:gd name="connsiteX480" fmla="*/ 2899553 w 9490364"/>
              <a:gd name="connsiteY480" fmla="*/ 3815242 h 5929759"/>
              <a:gd name="connsiteX481" fmla="*/ 2910953 w 9490364"/>
              <a:gd name="connsiteY481" fmla="*/ 3787403 h 5929759"/>
              <a:gd name="connsiteX482" fmla="*/ 2941355 w 9490364"/>
              <a:gd name="connsiteY482" fmla="*/ 3782341 h 5929759"/>
              <a:gd name="connsiteX483" fmla="*/ 2971757 w 9490364"/>
              <a:gd name="connsiteY483" fmla="*/ 3776014 h 5929759"/>
              <a:gd name="connsiteX484" fmla="*/ 2921087 w 9490364"/>
              <a:gd name="connsiteY484" fmla="*/ 3763360 h 5929759"/>
              <a:gd name="connsiteX485" fmla="*/ 2885619 w 9490364"/>
              <a:gd name="connsiteY485" fmla="*/ 3808916 h 5929759"/>
              <a:gd name="connsiteX486" fmla="*/ 2886886 w 9490364"/>
              <a:gd name="connsiteY486" fmla="*/ 3822835 h 5929759"/>
              <a:gd name="connsiteX487" fmla="*/ 2718410 w 9490364"/>
              <a:gd name="connsiteY487" fmla="*/ 3862063 h 5929759"/>
              <a:gd name="connsiteX488" fmla="*/ 2714609 w 9490364"/>
              <a:gd name="connsiteY488" fmla="*/ 3855736 h 5929759"/>
              <a:gd name="connsiteX489" fmla="*/ 2734878 w 9490364"/>
              <a:gd name="connsiteY489" fmla="*/ 3820304 h 5929759"/>
              <a:gd name="connsiteX490" fmla="*/ 2728543 w 9490364"/>
              <a:gd name="connsiteY490" fmla="*/ 3815242 h 5929759"/>
              <a:gd name="connsiteX491" fmla="*/ 2701942 w 9490364"/>
              <a:gd name="connsiteY491" fmla="*/ 3846878 h 5929759"/>
              <a:gd name="connsiteX492" fmla="*/ 2674074 w 9490364"/>
              <a:gd name="connsiteY492" fmla="*/ 3810181 h 5929759"/>
              <a:gd name="connsiteX493" fmla="*/ 2701942 w 9490364"/>
              <a:gd name="connsiteY493" fmla="*/ 3864594 h 5929759"/>
              <a:gd name="connsiteX494" fmla="*/ 2529666 w 9490364"/>
              <a:gd name="connsiteY494" fmla="*/ 3912679 h 5929759"/>
              <a:gd name="connsiteX495" fmla="*/ 2383992 w 9490364"/>
              <a:gd name="connsiteY495" fmla="*/ 3924068 h 5929759"/>
              <a:gd name="connsiteX496" fmla="*/ 2366258 w 9490364"/>
              <a:gd name="connsiteY496" fmla="*/ 3949377 h 5929759"/>
              <a:gd name="connsiteX497" fmla="*/ 2343457 w 9490364"/>
              <a:gd name="connsiteY497" fmla="*/ 3925334 h 5929759"/>
              <a:gd name="connsiteX498" fmla="*/ 2329523 w 9490364"/>
              <a:gd name="connsiteY498" fmla="*/ 3958234 h 5929759"/>
              <a:gd name="connsiteX499" fmla="*/ 2258586 w 9490364"/>
              <a:gd name="connsiteY499" fmla="*/ 3941784 h 5929759"/>
              <a:gd name="connsiteX500" fmla="*/ 2205383 w 9490364"/>
              <a:gd name="connsiteY500" fmla="*/ 3954438 h 5929759"/>
              <a:gd name="connsiteX501" fmla="*/ 2016640 w 9490364"/>
              <a:gd name="connsiteY501" fmla="*/ 3977216 h 5929759"/>
              <a:gd name="connsiteX502" fmla="*/ 1816495 w 9490364"/>
              <a:gd name="connsiteY502" fmla="*/ 3992401 h 5929759"/>
              <a:gd name="connsiteX503" fmla="*/ 1708823 w 9490364"/>
              <a:gd name="connsiteY503" fmla="*/ 4006321 h 5929759"/>
              <a:gd name="connsiteX504" fmla="*/ 1648020 w 9490364"/>
              <a:gd name="connsiteY504" fmla="*/ 3989870 h 5929759"/>
              <a:gd name="connsiteX505" fmla="*/ 1674622 w 9490364"/>
              <a:gd name="connsiteY505" fmla="*/ 4021506 h 5929759"/>
              <a:gd name="connsiteX506" fmla="*/ 1508680 w 9490364"/>
              <a:gd name="connsiteY506" fmla="*/ 4050611 h 5929759"/>
              <a:gd name="connsiteX507" fmla="*/ 1520080 w 9490364"/>
              <a:gd name="connsiteY507" fmla="*/ 4020240 h 5929759"/>
              <a:gd name="connsiteX508" fmla="*/ 1488412 w 9490364"/>
              <a:gd name="connsiteY508" fmla="*/ 4015179 h 5929759"/>
              <a:gd name="connsiteX509" fmla="*/ 1487145 w 9490364"/>
              <a:gd name="connsiteY509" fmla="*/ 4008852 h 5929759"/>
              <a:gd name="connsiteX510" fmla="*/ 1713890 w 9490364"/>
              <a:gd name="connsiteY510" fmla="*/ 3959500 h 5929759"/>
              <a:gd name="connsiteX511" fmla="*/ 1720224 w 9490364"/>
              <a:gd name="connsiteY511" fmla="*/ 3920272 h 5929759"/>
              <a:gd name="connsiteX512" fmla="*/ 1620152 w 9490364"/>
              <a:gd name="connsiteY512" fmla="*/ 3888637 h 5929759"/>
              <a:gd name="connsiteX513" fmla="*/ 1604793 w 9490364"/>
              <a:gd name="connsiteY513" fmla="*/ 3861746 h 5929759"/>
              <a:gd name="connsiteX514" fmla="*/ 1596638 w 9490364"/>
              <a:gd name="connsiteY514" fmla="*/ 3834787 h 5929759"/>
              <a:gd name="connsiteX515" fmla="*/ 1597350 w 9490364"/>
              <a:gd name="connsiteY515" fmla="*/ 3834223 h 5929759"/>
              <a:gd name="connsiteX516" fmla="*/ 1598617 w 9490364"/>
              <a:gd name="connsiteY516" fmla="*/ 3831693 h 5929759"/>
              <a:gd name="connsiteX517" fmla="*/ 1631553 w 9490364"/>
              <a:gd name="connsiteY517" fmla="*/ 3815242 h 5929759"/>
              <a:gd name="connsiteX518" fmla="*/ 1630286 w 9490364"/>
              <a:gd name="connsiteY518" fmla="*/ 3787403 h 5929759"/>
              <a:gd name="connsiteX519" fmla="*/ 1606218 w 9490364"/>
              <a:gd name="connsiteY519" fmla="*/ 3816508 h 5929759"/>
              <a:gd name="connsiteX520" fmla="*/ 1598617 w 9490364"/>
              <a:gd name="connsiteY520" fmla="*/ 3831693 h 5929759"/>
              <a:gd name="connsiteX521" fmla="*/ 1596084 w 9490364"/>
              <a:gd name="connsiteY521" fmla="*/ 3832958 h 5929759"/>
              <a:gd name="connsiteX522" fmla="*/ 1596638 w 9490364"/>
              <a:gd name="connsiteY522" fmla="*/ 3834787 h 5929759"/>
              <a:gd name="connsiteX523" fmla="*/ 1573283 w 9490364"/>
              <a:gd name="connsiteY523" fmla="*/ 3853205 h 5929759"/>
              <a:gd name="connsiteX524" fmla="*/ 1532748 w 9490364"/>
              <a:gd name="connsiteY524" fmla="*/ 3868390 h 5929759"/>
              <a:gd name="connsiteX525" fmla="*/ 1599885 w 9490364"/>
              <a:gd name="connsiteY525" fmla="*/ 3884840 h 5929759"/>
              <a:gd name="connsiteX526" fmla="*/ 1549215 w 9490364"/>
              <a:gd name="connsiteY526" fmla="*/ 3911414 h 5929759"/>
              <a:gd name="connsiteX527" fmla="*/ 1551748 w 9490364"/>
              <a:gd name="connsiteY527" fmla="*/ 3888637 h 5929759"/>
              <a:gd name="connsiteX528" fmla="*/ 1507412 w 9490364"/>
              <a:gd name="connsiteY528" fmla="*/ 3836754 h 5929759"/>
              <a:gd name="connsiteX529" fmla="*/ 1570750 w 9490364"/>
              <a:gd name="connsiteY529" fmla="*/ 3805118 h 5929759"/>
              <a:gd name="connsiteX530" fmla="*/ 1483345 w 9490364"/>
              <a:gd name="connsiteY530" fmla="*/ 3821569 h 5929759"/>
              <a:gd name="connsiteX531" fmla="*/ 1502346 w 9490364"/>
              <a:gd name="connsiteY531" fmla="*/ 3887372 h 5929759"/>
              <a:gd name="connsiteX532" fmla="*/ 1436476 w 9490364"/>
              <a:gd name="connsiteY532" fmla="*/ 3881044 h 5929759"/>
              <a:gd name="connsiteX533" fmla="*/ 1371872 w 9490364"/>
              <a:gd name="connsiteY533" fmla="*/ 3882309 h 5929759"/>
              <a:gd name="connsiteX534" fmla="*/ 1341471 w 9490364"/>
              <a:gd name="connsiteY534" fmla="*/ 3879778 h 5929759"/>
              <a:gd name="connsiteX535" fmla="*/ 1288268 w 9490364"/>
              <a:gd name="connsiteY535" fmla="*/ 3874717 h 5929759"/>
              <a:gd name="connsiteX536" fmla="*/ 1235065 w 9490364"/>
              <a:gd name="connsiteY536" fmla="*/ 3921537 h 5929759"/>
              <a:gd name="connsiteX537" fmla="*/ 1229998 w 9490364"/>
              <a:gd name="connsiteY537" fmla="*/ 3930396 h 5929759"/>
              <a:gd name="connsiteX538" fmla="*/ 1197063 w 9490364"/>
              <a:gd name="connsiteY538" fmla="*/ 3958234 h 5929759"/>
              <a:gd name="connsiteX539" fmla="*/ 1179329 w 9490364"/>
              <a:gd name="connsiteY539" fmla="*/ 3881044 h 5929759"/>
              <a:gd name="connsiteX540" fmla="*/ 1140060 w 9490364"/>
              <a:gd name="connsiteY540" fmla="*/ 3936723 h 5929759"/>
              <a:gd name="connsiteX541" fmla="*/ 1156528 w 9490364"/>
              <a:gd name="connsiteY541" fmla="*/ 3903822 h 5929759"/>
              <a:gd name="connsiteX542" fmla="*/ 1171729 w 9490364"/>
              <a:gd name="connsiteY542" fmla="*/ 3943050 h 5929759"/>
              <a:gd name="connsiteX543" fmla="*/ 1184396 w 9490364"/>
              <a:gd name="connsiteY543" fmla="*/ 3968358 h 5929759"/>
              <a:gd name="connsiteX544" fmla="*/ 1217331 w 9490364"/>
              <a:gd name="connsiteY544" fmla="*/ 4013913 h 5929759"/>
              <a:gd name="connsiteX545" fmla="*/ 1245199 w 9490364"/>
              <a:gd name="connsiteY545" fmla="*/ 4029098 h 5929759"/>
              <a:gd name="connsiteX546" fmla="*/ 1328803 w 9490364"/>
              <a:gd name="connsiteY546" fmla="*/ 4024036 h 5929759"/>
              <a:gd name="connsiteX547" fmla="*/ 1463077 w 9490364"/>
              <a:gd name="connsiteY547" fmla="*/ 3996197 h 5929759"/>
              <a:gd name="connsiteX548" fmla="*/ 1474477 w 9490364"/>
              <a:gd name="connsiteY548" fmla="*/ 4054407 h 5929759"/>
              <a:gd name="connsiteX549" fmla="*/ 1449143 w 9490364"/>
              <a:gd name="connsiteY549" fmla="*/ 4086042 h 5929759"/>
              <a:gd name="connsiteX550" fmla="*/ 1257866 w 9490364"/>
              <a:gd name="connsiteY550" fmla="*/ 4089839 h 5929759"/>
              <a:gd name="connsiteX551" fmla="*/ 1180595 w 9490364"/>
              <a:gd name="connsiteY551" fmla="*/ 4097431 h 5929759"/>
              <a:gd name="connsiteX552" fmla="*/ 1128660 w 9490364"/>
              <a:gd name="connsiteY552" fmla="*/ 4058203 h 5929759"/>
              <a:gd name="connsiteX553" fmla="*/ 1085590 w 9490364"/>
              <a:gd name="connsiteY553" fmla="*/ 4005056 h 5929759"/>
              <a:gd name="connsiteX554" fmla="*/ 1108392 w 9490364"/>
              <a:gd name="connsiteY554" fmla="*/ 3946846 h 5929759"/>
              <a:gd name="connsiteX555" fmla="*/ 1098258 w 9490364"/>
              <a:gd name="connsiteY555" fmla="*/ 3941784 h 5929759"/>
              <a:gd name="connsiteX556" fmla="*/ 798042 w 9490364"/>
              <a:gd name="connsiteY556" fmla="*/ 3905087 h 5929759"/>
              <a:gd name="connsiteX557" fmla="*/ 700504 w 9490364"/>
              <a:gd name="connsiteY557" fmla="*/ 3906352 h 5929759"/>
              <a:gd name="connsiteX558" fmla="*/ 668835 w 9490364"/>
              <a:gd name="connsiteY558" fmla="*/ 3878513 h 5929759"/>
              <a:gd name="connsiteX559" fmla="*/ 694171 w 9490364"/>
              <a:gd name="connsiteY559" fmla="*/ 3878513 h 5929759"/>
              <a:gd name="connsiteX560" fmla="*/ 894314 w 9490364"/>
              <a:gd name="connsiteY560" fmla="*/ 3822835 h 5929759"/>
              <a:gd name="connsiteX561" fmla="*/ 966518 w 9490364"/>
              <a:gd name="connsiteY561" fmla="*/ 3758298 h 5929759"/>
              <a:gd name="connsiteX562" fmla="*/ 970318 w 9490364"/>
              <a:gd name="connsiteY562" fmla="*/ 3625429 h 5929759"/>
              <a:gd name="connsiteX563" fmla="*/ 951317 w 9490364"/>
              <a:gd name="connsiteY563" fmla="*/ 3625429 h 5929759"/>
              <a:gd name="connsiteX564" fmla="*/ 732172 w 9490364"/>
              <a:gd name="connsiteY564" fmla="*/ 3711478 h 5929759"/>
              <a:gd name="connsiteX565" fmla="*/ 673902 w 9490364"/>
              <a:gd name="connsiteY565" fmla="*/ 3762094 h 5929759"/>
              <a:gd name="connsiteX566" fmla="*/ 643501 w 9490364"/>
              <a:gd name="connsiteY566" fmla="*/ 3843081 h 5929759"/>
              <a:gd name="connsiteX567" fmla="*/ 619432 w 9490364"/>
              <a:gd name="connsiteY567" fmla="*/ 3881044 h 5929759"/>
              <a:gd name="connsiteX568" fmla="*/ 642234 w 9490364"/>
              <a:gd name="connsiteY568" fmla="*/ 3900025 h 5929759"/>
              <a:gd name="connsiteX569" fmla="*/ 659969 w 9490364"/>
              <a:gd name="connsiteY569" fmla="*/ 3920272 h 5929759"/>
              <a:gd name="connsiteX570" fmla="*/ 608032 w 9490364"/>
              <a:gd name="connsiteY570" fmla="*/ 3907618 h 5929759"/>
              <a:gd name="connsiteX571" fmla="*/ 572564 w 9490364"/>
              <a:gd name="connsiteY571" fmla="*/ 3838020 h 5929759"/>
              <a:gd name="connsiteX572" fmla="*/ 604232 w 9490364"/>
              <a:gd name="connsiteY572" fmla="*/ 3777280 h 5929759"/>
              <a:gd name="connsiteX573" fmla="*/ 722039 w 9490364"/>
              <a:gd name="connsiteY573" fmla="*/ 3655799 h 5929759"/>
              <a:gd name="connsiteX574" fmla="*/ 749907 w 9490364"/>
              <a:gd name="connsiteY574" fmla="*/ 3641879 h 5929759"/>
              <a:gd name="connsiteX575" fmla="*/ 874047 w 9490364"/>
              <a:gd name="connsiteY575" fmla="*/ 3587467 h 5929759"/>
              <a:gd name="connsiteX576" fmla="*/ 948784 w 9490364"/>
              <a:gd name="connsiteY576" fmla="*/ 3535584 h 5929759"/>
              <a:gd name="connsiteX577" fmla="*/ 970318 w 9490364"/>
              <a:gd name="connsiteY577" fmla="*/ 3448270 h 5929759"/>
              <a:gd name="connsiteX578" fmla="*/ 986786 w 9490364"/>
              <a:gd name="connsiteY578" fmla="*/ 3420431 h 5929759"/>
              <a:gd name="connsiteX579" fmla="*/ 932316 w 9490364"/>
              <a:gd name="connsiteY579" fmla="*/ 3400184 h 5929759"/>
              <a:gd name="connsiteX580" fmla="*/ 939916 w 9490364"/>
              <a:gd name="connsiteY580" fmla="*/ 3387530 h 5929759"/>
              <a:gd name="connsiteX581" fmla="*/ 914582 w 9490364"/>
              <a:gd name="connsiteY581" fmla="*/ 3357160 h 5929759"/>
              <a:gd name="connsiteX582" fmla="*/ 838577 w 9490364"/>
              <a:gd name="connsiteY582" fmla="*/ 3371080 h 5929759"/>
              <a:gd name="connsiteX583" fmla="*/ 804376 w 9490364"/>
              <a:gd name="connsiteY583" fmla="*/ 3349568 h 5929759"/>
              <a:gd name="connsiteX584" fmla="*/ 794242 w 9490364"/>
              <a:gd name="connsiteY584" fmla="*/ 3320463 h 5929759"/>
              <a:gd name="connsiteX585" fmla="*/ 761307 w 9490364"/>
              <a:gd name="connsiteY585" fmla="*/ 3376141 h 5929759"/>
              <a:gd name="connsiteX586" fmla="*/ 728372 w 9490364"/>
              <a:gd name="connsiteY586" fmla="*/ 3428024 h 5929759"/>
              <a:gd name="connsiteX587" fmla="*/ 770174 w 9490364"/>
              <a:gd name="connsiteY587" fmla="*/ 3438147 h 5929759"/>
              <a:gd name="connsiteX588" fmla="*/ 811977 w 9490364"/>
              <a:gd name="connsiteY588" fmla="*/ 3378672 h 5929759"/>
              <a:gd name="connsiteX589" fmla="*/ 808176 w 9490364"/>
              <a:gd name="connsiteY589" fmla="*/ 3412838 h 5929759"/>
              <a:gd name="connsiteX590" fmla="*/ 838577 w 9490364"/>
              <a:gd name="connsiteY590" fmla="*/ 3407777 h 5929759"/>
              <a:gd name="connsiteX591" fmla="*/ 872779 w 9490364"/>
              <a:gd name="connsiteY591" fmla="*/ 3400184 h 5929759"/>
              <a:gd name="connsiteX592" fmla="*/ 894314 w 9490364"/>
              <a:gd name="connsiteY592" fmla="*/ 3402715 h 5929759"/>
              <a:gd name="connsiteX593" fmla="*/ 924716 w 9490364"/>
              <a:gd name="connsiteY593" fmla="*/ 3412838 h 5929759"/>
              <a:gd name="connsiteX594" fmla="*/ 948784 w 9490364"/>
              <a:gd name="connsiteY594" fmla="*/ 3417900 h 5929759"/>
              <a:gd name="connsiteX595" fmla="*/ 950050 w 9490364"/>
              <a:gd name="connsiteY595" fmla="*/ 3424227 h 5929759"/>
              <a:gd name="connsiteX596" fmla="*/ 924716 w 9490364"/>
              <a:gd name="connsiteY596" fmla="*/ 3439412 h 5929759"/>
              <a:gd name="connsiteX597" fmla="*/ 875313 w 9490364"/>
              <a:gd name="connsiteY597" fmla="*/ 3455863 h 5929759"/>
              <a:gd name="connsiteX598" fmla="*/ 673902 w 9490364"/>
              <a:gd name="connsiteY598" fmla="*/ 3440678 h 5929759"/>
              <a:gd name="connsiteX599" fmla="*/ 646034 w 9490364"/>
              <a:gd name="connsiteY599" fmla="*/ 3417900 h 5929759"/>
              <a:gd name="connsiteX600" fmla="*/ 611833 w 9490364"/>
              <a:gd name="connsiteY600" fmla="*/ 3400184 h 5929759"/>
              <a:gd name="connsiteX601" fmla="*/ 596631 w 9490364"/>
              <a:gd name="connsiteY601" fmla="*/ 3398919 h 5929759"/>
              <a:gd name="connsiteX602" fmla="*/ 595365 w 9490364"/>
              <a:gd name="connsiteY602" fmla="*/ 3392592 h 5929759"/>
              <a:gd name="connsiteX603" fmla="*/ 620700 w 9490364"/>
              <a:gd name="connsiteY603" fmla="*/ 3383733 h 5929759"/>
              <a:gd name="connsiteX604" fmla="*/ 639701 w 9490364"/>
              <a:gd name="connsiteY604" fmla="*/ 3379937 h 5929759"/>
              <a:gd name="connsiteX605" fmla="*/ 667569 w 9490364"/>
              <a:gd name="connsiteY605" fmla="*/ 3312871 h 5929759"/>
              <a:gd name="connsiteX606" fmla="*/ 654902 w 9490364"/>
              <a:gd name="connsiteY606" fmla="*/ 3296420 h 5929759"/>
              <a:gd name="connsiteX607" fmla="*/ 581431 w 9490364"/>
              <a:gd name="connsiteY607" fmla="*/ 3250865 h 5929759"/>
              <a:gd name="connsiteX608" fmla="*/ 558630 w 9490364"/>
              <a:gd name="connsiteY608" fmla="*/ 3244538 h 5929759"/>
              <a:gd name="connsiteX609" fmla="*/ 530762 w 9490364"/>
              <a:gd name="connsiteY609" fmla="*/ 3226821 h 5929759"/>
              <a:gd name="connsiteX610" fmla="*/ 570030 w 9490364"/>
              <a:gd name="connsiteY610" fmla="*/ 3192656 h 5929759"/>
              <a:gd name="connsiteX611" fmla="*/ 597899 w 9490364"/>
              <a:gd name="connsiteY611" fmla="*/ 3144569 h 5929759"/>
              <a:gd name="connsiteX612" fmla="*/ 609299 w 9490364"/>
              <a:gd name="connsiteY612" fmla="*/ 3110403 h 5929759"/>
              <a:gd name="connsiteX613" fmla="*/ 409155 w 9490364"/>
              <a:gd name="connsiteY613" fmla="*/ 3133181 h 5929759"/>
              <a:gd name="connsiteX614" fmla="*/ 420556 w 9490364"/>
              <a:gd name="connsiteY614" fmla="*/ 3095218 h 5929759"/>
              <a:gd name="connsiteX615" fmla="*/ 362286 w 9490364"/>
              <a:gd name="connsiteY615" fmla="*/ 3102810 h 5929759"/>
              <a:gd name="connsiteX616" fmla="*/ 366086 w 9490364"/>
              <a:gd name="connsiteY616" fmla="*/ 3109137 h 5929759"/>
              <a:gd name="connsiteX617" fmla="*/ 371153 w 9490364"/>
              <a:gd name="connsiteY617" fmla="*/ 3131915 h 5929759"/>
              <a:gd name="connsiteX618" fmla="*/ 344551 w 9490364"/>
              <a:gd name="connsiteY618" fmla="*/ 3131915 h 5929759"/>
              <a:gd name="connsiteX619" fmla="*/ 321750 w 9490364"/>
              <a:gd name="connsiteY619" fmla="*/ 3125588 h 5929759"/>
              <a:gd name="connsiteX620" fmla="*/ 300216 w 9490364"/>
              <a:gd name="connsiteY620" fmla="*/ 3124323 h 5929759"/>
              <a:gd name="connsiteX621" fmla="*/ 315417 w 9490364"/>
              <a:gd name="connsiteY621" fmla="*/ 3105341 h 5929759"/>
              <a:gd name="connsiteX622" fmla="*/ 333151 w 9490364"/>
              <a:gd name="connsiteY622" fmla="*/ 3106607 h 5929759"/>
              <a:gd name="connsiteX623" fmla="*/ 344551 w 9490364"/>
              <a:gd name="connsiteY623" fmla="*/ 3088891 h 5929759"/>
              <a:gd name="connsiteX624" fmla="*/ 309083 w 9490364"/>
              <a:gd name="connsiteY624" fmla="*/ 3087626 h 5929759"/>
              <a:gd name="connsiteX625" fmla="*/ 350886 w 9490364"/>
              <a:gd name="connsiteY625" fmla="*/ 3049663 h 5929759"/>
              <a:gd name="connsiteX626" fmla="*/ 305283 w 9490364"/>
              <a:gd name="connsiteY626" fmla="*/ 3037009 h 5929759"/>
              <a:gd name="connsiteX627" fmla="*/ 292615 w 9490364"/>
              <a:gd name="connsiteY627" fmla="*/ 3071175 h 5929759"/>
              <a:gd name="connsiteX628" fmla="*/ 286282 w 9490364"/>
              <a:gd name="connsiteY628" fmla="*/ 3096483 h 5929759"/>
              <a:gd name="connsiteX629" fmla="*/ 271081 w 9490364"/>
              <a:gd name="connsiteY629" fmla="*/ 3085095 h 5929759"/>
              <a:gd name="connsiteX630" fmla="*/ 264747 w 9490364"/>
              <a:gd name="connsiteY630" fmla="*/ 3053459 h 5929759"/>
              <a:gd name="connsiteX631" fmla="*/ 274881 w 9490364"/>
              <a:gd name="connsiteY631" fmla="*/ 3033213 h 5929759"/>
              <a:gd name="connsiteX632" fmla="*/ 281215 w 9490364"/>
              <a:gd name="connsiteY632" fmla="*/ 3006639 h 5929759"/>
              <a:gd name="connsiteX633" fmla="*/ 231812 w 9490364"/>
              <a:gd name="connsiteY633" fmla="*/ 2918059 h 5929759"/>
              <a:gd name="connsiteX634" fmla="*/ 141874 w 9490364"/>
              <a:gd name="connsiteY634" fmla="*/ 2916794 h 5929759"/>
              <a:gd name="connsiteX635" fmla="*/ 38002 w 9490364"/>
              <a:gd name="connsiteY635" fmla="*/ 2911732 h 5929759"/>
              <a:gd name="connsiteX636" fmla="*/ 0 w 9490364"/>
              <a:gd name="connsiteY636" fmla="*/ 2905405 h 5929759"/>
              <a:gd name="connsiteX637" fmla="*/ 0 w 9490364"/>
              <a:gd name="connsiteY637" fmla="*/ 2778863 h 5929759"/>
              <a:gd name="connsiteX638" fmla="*/ 50670 w 9490364"/>
              <a:gd name="connsiteY638" fmla="*/ 2743431 h 5929759"/>
              <a:gd name="connsiteX639" fmla="*/ 158342 w 9490364"/>
              <a:gd name="connsiteY639" fmla="*/ 2618155 h 5929759"/>
              <a:gd name="connsiteX640" fmla="*/ 190010 w 9490364"/>
              <a:gd name="connsiteY640" fmla="*/ 2628278 h 5929759"/>
              <a:gd name="connsiteX641" fmla="*/ 221679 w 9490364"/>
              <a:gd name="connsiteY641" fmla="*/ 2619420 h 5929759"/>
              <a:gd name="connsiteX642" fmla="*/ 230546 w 9490364"/>
              <a:gd name="connsiteY642" fmla="*/ 2601705 h 5929759"/>
              <a:gd name="connsiteX643" fmla="*/ 285016 w 9490364"/>
              <a:gd name="connsiteY643" fmla="*/ 2571334 h 5929759"/>
              <a:gd name="connsiteX644" fmla="*/ 350886 w 9490364"/>
              <a:gd name="connsiteY644" fmla="*/ 2556149 h 5929759"/>
              <a:gd name="connsiteX645" fmla="*/ 357219 w 9490364"/>
              <a:gd name="connsiteY645" fmla="*/ 2551087 h 5929759"/>
              <a:gd name="connsiteX646" fmla="*/ 340752 w 9490364"/>
              <a:gd name="connsiteY646" fmla="*/ 2532106 h 5929759"/>
              <a:gd name="connsiteX647" fmla="*/ 382553 w 9490364"/>
              <a:gd name="connsiteY647" fmla="*/ 2508063 h 5929759"/>
              <a:gd name="connsiteX648" fmla="*/ 444623 w 9490364"/>
              <a:gd name="connsiteY648" fmla="*/ 2475162 h 5929759"/>
              <a:gd name="connsiteX649" fmla="*/ 469959 w 9490364"/>
              <a:gd name="connsiteY649" fmla="*/ 2443526 h 5929759"/>
              <a:gd name="connsiteX650" fmla="*/ 430690 w 9490364"/>
              <a:gd name="connsiteY650" fmla="*/ 2437200 h 5929759"/>
              <a:gd name="connsiteX651" fmla="*/ 374954 w 9490364"/>
              <a:gd name="connsiteY651" fmla="*/ 2443526 h 5929759"/>
              <a:gd name="connsiteX652" fmla="*/ 367352 w 9490364"/>
              <a:gd name="connsiteY652" fmla="*/ 2439730 h 5929759"/>
              <a:gd name="connsiteX653" fmla="*/ 369887 w 9490364"/>
              <a:gd name="connsiteY653" fmla="*/ 2425811 h 5929759"/>
              <a:gd name="connsiteX654" fmla="*/ 350886 w 9490364"/>
              <a:gd name="connsiteY654" fmla="*/ 2423280 h 5929759"/>
              <a:gd name="connsiteX655" fmla="*/ 355953 w 9490364"/>
              <a:gd name="connsiteY655" fmla="*/ 2386583 h 5929759"/>
              <a:gd name="connsiteX656" fmla="*/ 319217 w 9490364"/>
              <a:gd name="connsiteY656" fmla="*/ 2394175 h 5929759"/>
              <a:gd name="connsiteX657" fmla="*/ 288816 w 9490364"/>
              <a:gd name="connsiteY657" fmla="*/ 2408095 h 5929759"/>
              <a:gd name="connsiteX658" fmla="*/ 343285 w 9490364"/>
              <a:gd name="connsiteY658" fmla="*/ 2449855 h 5929759"/>
              <a:gd name="connsiteX659" fmla="*/ 293882 w 9490364"/>
              <a:gd name="connsiteY659" fmla="*/ 2462508 h 5929759"/>
              <a:gd name="connsiteX660" fmla="*/ 272348 w 9490364"/>
              <a:gd name="connsiteY660" fmla="*/ 2475162 h 5929759"/>
              <a:gd name="connsiteX661" fmla="*/ 255881 w 9490364"/>
              <a:gd name="connsiteY661" fmla="*/ 2475162 h 5929759"/>
              <a:gd name="connsiteX662" fmla="*/ 282481 w 9490364"/>
              <a:gd name="connsiteY662" fmla="*/ 2454916 h 5929759"/>
              <a:gd name="connsiteX663" fmla="*/ 278682 w 9490364"/>
              <a:gd name="connsiteY663" fmla="*/ 2428342 h 5929759"/>
              <a:gd name="connsiteX664" fmla="*/ 248280 w 9490364"/>
              <a:gd name="connsiteY664" fmla="*/ 2440996 h 5929759"/>
              <a:gd name="connsiteX665" fmla="*/ 122873 w 9490364"/>
              <a:gd name="connsiteY665" fmla="*/ 2492878 h 5929759"/>
              <a:gd name="connsiteX666" fmla="*/ 0 w 9490364"/>
              <a:gd name="connsiteY666" fmla="*/ 2503002 h 5929759"/>
              <a:gd name="connsiteX667" fmla="*/ 0 w 9490364"/>
              <a:gd name="connsiteY667" fmla="*/ 2439730 h 5929759"/>
              <a:gd name="connsiteX668" fmla="*/ 34202 w 9490364"/>
              <a:gd name="connsiteY668" fmla="*/ 2463774 h 5929759"/>
              <a:gd name="connsiteX669" fmla="*/ 12667 w 9490364"/>
              <a:gd name="connsiteY669" fmla="*/ 2478958 h 5929759"/>
              <a:gd name="connsiteX670" fmla="*/ 87405 w 9490364"/>
              <a:gd name="connsiteY670" fmla="*/ 2478958 h 5929759"/>
              <a:gd name="connsiteX671" fmla="*/ 58270 w 9490364"/>
              <a:gd name="connsiteY671" fmla="*/ 2448588 h 5929759"/>
              <a:gd name="connsiteX672" fmla="*/ 0 w 9490364"/>
              <a:gd name="connsiteY672" fmla="*/ 2428342 h 5929759"/>
              <a:gd name="connsiteX673" fmla="*/ 0 w 9490364"/>
              <a:gd name="connsiteY673" fmla="*/ 2422015 h 5929759"/>
              <a:gd name="connsiteX674" fmla="*/ 35468 w 9490364"/>
              <a:gd name="connsiteY674" fmla="*/ 2411892 h 5929759"/>
              <a:gd name="connsiteX675" fmla="*/ 108940 w 9490364"/>
              <a:gd name="connsiteY675" fmla="*/ 2465039 h 5929759"/>
              <a:gd name="connsiteX676" fmla="*/ 83605 w 9490364"/>
              <a:gd name="connsiteY676" fmla="*/ 2419484 h 5929759"/>
              <a:gd name="connsiteX677" fmla="*/ 101339 w 9490364"/>
              <a:gd name="connsiteY677" fmla="*/ 2444792 h 5929759"/>
              <a:gd name="connsiteX678" fmla="*/ 54470 w 9490364"/>
              <a:gd name="connsiteY678" fmla="*/ 2405564 h 5929759"/>
              <a:gd name="connsiteX679" fmla="*/ 82338 w 9490364"/>
              <a:gd name="connsiteY679" fmla="*/ 2360009 h 5929759"/>
              <a:gd name="connsiteX680" fmla="*/ 124140 w 9490364"/>
              <a:gd name="connsiteY680" fmla="*/ 2348620 h 5929759"/>
              <a:gd name="connsiteX681" fmla="*/ 153275 w 9490364"/>
              <a:gd name="connsiteY681" fmla="*/ 2295472 h 5929759"/>
              <a:gd name="connsiteX682" fmla="*/ 124595 w 9490364"/>
              <a:gd name="connsiteY682" fmla="*/ 2262729 h 5929759"/>
              <a:gd name="connsiteX683" fmla="*/ 107672 w 9490364"/>
              <a:gd name="connsiteY683" fmla="*/ 2263837 h 5929759"/>
              <a:gd name="connsiteX684" fmla="*/ 51936 w 9490364"/>
              <a:gd name="connsiteY684" fmla="*/ 2285349 h 5929759"/>
              <a:gd name="connsiteX685" fmla="*/ 43069 w 9490364"/>
              <a:gd name="connsiteY685" fmla="*/ 2382787 h 5929759"/>
              <a:gd name="connsiteX686" fmla="*/ 20268 w 9490364"/>
              <a:gd name="connsiteY686" fmla="*/ 2394175 h 5929759"/>
              <a:gd name="connsiteX687" fmla="*/ 0 w 9490364"/>
              <a:gd name="connsiteY687" fmla="*/ 2353682 h 5929759"/>
              <a:gd name="connsiteX688" fmla="*/ 0 w 9490364"/>
              <a:gd name="connsiteY688" fmla="*/ 2249917 h 5929759"/>
              <a:gd name="connsiteX689" fmla="*/ 13935 w 9490364"/>
              <a:gd name="connsiteY689" fmla="*/ 2248652 h 5929759"/>
              <a:gd name="connsiteX690" fmla="*/ 35468 w 9490364"/>
              <a:gd name="connsiteY690" fmla="*/ 2222079 h 5929759"/>
              <a:gd name="connsiteX691" fmla="*/ 17734 w 9490364"/>
              <a:gd name="connsiteY691" fmla="*/ 2192974 h 5929759"/>
              <a:gd name="connsiteX692" fmla="*/ 0 w 9490364"/>
              <a:gd name="connsiteY692" fmla="*/ 2186647 h 5929759"/>
              <a:gd name="connsiteX693" fmla="*/ 0 w 9490364"/>
              <a:gd name="connsiteY693" fmla="*/ 2139825 h 5929759"/>
              <a:gd name="connsiteX694" fmla="*/ 16468 w 9490364"/>
              <a:gd name="connsiteY694" fmla="*/ 2098067 h 5929759"/>
              <a:gd name="connsiteX695" fmla="*/ 39269 w 9490364"/>
              <a:gd name="connsiteY695" fmla="*/ 2108191 h 5929759"/>
              <a:gd name="connsiteX696" fmla="*/ 0 w 9490364"/>
              <a:gd name="connsiteY696" fmla="*/ 2071494 h 5929759"/>
              <a:gd name="connsiteX697" fmla="*/ 0 w 9490364"/>
              <a:gd name="connsiteY697" fmla="*/ 1766527 h 5929759"/>
              <a:gd name="connsiteX698" fmla="*/ 11401 w 9490364"/>
              <a:gd name="connsiteY698" fmla="*/ 1757669 h 5929759"/>
              <a:gd name="connsiteX699" fmla="*/ 0 w 9490364"/>
              <a:gd name="connsiteY699" fmla="*/ 1743749 h 5929759"/>
              <a:gd name="connsiteX700" fmla="*/ 0 w 9490364"/>
              <a:gd name="connsiteY700" fmla="*/ 1714644 h 5929759"/>
              <a:gd name="connsiteX701" fmla="*/ 34202 w 9490364"/>
              <a:gd name="connsiteY701" fmla="*/ 1729830 h 5929759"/>
              <a:gd name="connsiteX702" fmla="*/ 53204 w 9490364"/>
              <a:gd name="connsiteY702" fmla="*/ 1726034 h 5929759"/>
              <a:gd name="connsiteX703" fmla="*/ 24068 w 9490364"/>
              <a:gd name="connsiteY703" fmla="*/ 1675416 h 5929759"/>
              <a:gd name="connsiteX704" fmla="*/ 0 w 9490364"/>
              <a:gd name="connsiteY704" fmla="*/ 1703256 h 5929759"/>
              <a:gd name="connsiteX705" fmla="*/ 0 w 9490364"/>
              <a:gd name="connsiteY705" fmla="*/ 1495727 h 5929759"/>
              <a:gd name="connsiteX706" fmla="*/ 17734 w 9490364"/>
              <a:gd name="connsiteY706" fmla="*/ 1450172 h 5929759"/>
              <a:gd name="connsiteX707" fmla="*/ 0 w 9490364"/>
              <a:gd name="connsiteY707" fmla="*/ 1455234 h 5929759"/>
              <a:gd name="connsiteX708" fmla="*/ 0 w 9490364"/>
              <a:gd name="connsiteY708" fmla="*/ 966781 h 5929759"/>
              <a:gd name="connsiteX709" fmla="*/ 55736 w 9490364"/>
              <a:gd name="connsiteY709" fmla="*/ 959189 h 5929759"/>
              <a:gd name="connsiteX710" fmla="*/ 45603 w 9490364"/>
              <a:gd name="connsiteY710" fmla="*/ 933880 h 5929759"/>
              <a:gd name="connsiteX711" fmla="*/ 0 w 9490364"/>
              <a:gd name="connsiteY711" fmla="*/ 926288 h 592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9490364" h="5929759">
                <a:moveTo>
                  <a:pt x="0" y="0"/>
                </a:moveTo>
                <a:lnTo>
                  <a:pt x="8036155" y="0"/>
                </a:lnTo>
                <a:cubicBezTo>
                  <a:pt x="8045022" y="3796"/>
                  <a:pt x="8053889" y="7592"/>
                  <a:pt x="8064023" y="11389"/>
                </a:cubicBezTo>
                <a:cubicBezTo>
                  <a:pt x="8072890" y="13919"/>
                  <a:pt x="8080490" y="10123"/>
                  <a:pt x="8081757" y="0"/>
                </a:cubicBezTo>
                <a:lnTo>
                  <a:pt x="8438976" y="0"/>
                </a:lnTo>
                <a:cubicBezTo>
                  <a:pt x="8442776" y="5062"/>
                  <a:pt x="8446576" y="11389"/>
                  <a:pt x="8451643" y="20247"/>
                </a:cubicBezTo>
                <a:cubicBezTo>
                  <a:pt x="8456710" y="10123"/>
                  <a:pt x="8459244" y="5062"/>
                  <a:pt x="8463043" y="0"/>
                </a:cubicBezTo>
                <a:lnTo>
                  <a:pt x="8468110" y="0"/>
                </a:lnTo>
                <a:cubicBezTo>
                  <a:pt x="8479511" y="15185"/>
                  <a:pt x="8494712" y="21513"/>
                  <a:pt x="8512446" y="17716"/>
                </a:cubicBezTo>
                <a:cubicBezTo>
                  <a:pt x="8535247" y="13919"/>
                  <a:pt x="8556782" y="6327"/>
                  <a:pt x="8578316" y="0"/>
                </a:cubicBezTo>
                <a:lnTo>
                  <a:pt x="8641653" y="0"/>
                </a:lnTo>
                <a:cubicBezTo>
                  <a:pt x="8640386" y="11389"/>
                  <a:pt x="8634053" y="15185"/>
                  <a:pt x="8622652" y="16451"/>
                </a:cubicBezTo>
                <a:cubicBezTo>
                  <a:pt x="8613785" y="17716"/>
                  <a:pt x="8604918" y="20247"/>
                  <a:pt x="8593517" y="22778"/>
                </a:cubicBezTo>
                <a:cubicBezTo>
                  <a:pt x="8607451" y="39228"/>
                  <a:pt x="8622652" y="40494"/>
                  <a:pt x="8639120" y="40494"/>
                </a:cubicBezTo>
                <a:cubicBezTo>
                  <a:pt x="8655587" y="40494"/>
                  <a:pt x="8670787" y="40494"/>
                  <a:pt x="8687255" y="40494"/>
                </a:cubicBezTo>
                <a:cubicBezTo>
                  <a:pt x="8694856" y="40494"/>
                  <a:pt x="8701190" y="43024"/>
                  <a:pt x="8707523" y="45555"/>
                </a:cubicBezTo>
                <a:cubicBezTo>
                  <a:pt x="8707523" y="46820"/>
                  <a:pt x="8707523" y="46820"/>
                  <a:pt x="8706257" y="48086"/>
                </a:cubicBezTo>
                <a:cubicBezTo>
                  <a:pt x="8620118" y="53148"/>
                  <a:pt x="8533981" y="58210"/>
                  <a:pt x="8447843" y="63271"/>
                </a:cubicBezTo>
                <a:cubicBezTo>
                  <a:pt x="8454177" y="54414"/>
                  <a:pt x="8461777" y="44290"/>
                  <a:pt x="8469377" y="32901"/>
                </a:cubicBezTo>
                <a:cubicBezTo>
                  <a:pt x="8460510" y="18982"/>
                  <a:pt x="8451643" y="25309"/>
                  <a:pt x="8442776" y="32901"/>
                </a:cubicBezTo>
                <a:cubicBezTo>
                  <a:pt x="8433909" y="41759"/>
                  <a:pt x="8425042" y="49351"/>
                  <a:pt x="8409841" y="43024"/>
                </a:cubicBezTo>
                <a:cubicBezTo>
                  <a:pt x="8409841" y="36697"/>
                  <a:pt x="8408574" y="31636"/>
                  <a:pt x="8407307" y="26574"/>
                </a:cubicBezTo>
                <a:cubicBezTo>
                  <a:pt x="8402240" y="32901"/>
                  <a:pt x="8397174" y="40494"/>
                  <a:pt x="8398440" y="46820"/>
                </a:cubicBezTo>
                <a:cubicBezTo>
                  <a:pt x="8399707" y="56944"/>
                  <a:pt x="8407307" y="56944"/>
                  <a:pt x="8416174" y="55679"/>
                </a:cubicBezTo>
                <a:cubicBezTo>
                  <a:pt x="8426308" y="54414"/>
                  <a:pt x="8432642" y="59475"/>
                  <a:pt x="8435175" y="70864"/>
                </a:cubicBezTo>
                <a:cubicBezTo>
                  <a:pt x="8387040" y="84783"/>
                  <a:pt x="8341437" y="102499"/>
                  <a:pt x="8297102" y="135400"/>
                </a:cubicBezTo>
                <a:cubicBezTo>
                  <a:pt x="8379440" y="153116"/>
                  <a:pt x="8454177" y="167035"/>
                  <a:pt x="8531447" y="167035"/>
                </a:cubicBezTo>
                <a:cubicBezTo>
                  <a:pt x="8609984" y="168301"/>
                  <a:pt x="8684722" y="150585"/>
                  <a:pt x="8753125" y="125277"/>
                </a:cubicBezTo>
                <a:cubicBezTo>
                  <a:pt x="8772126" y="142993"/>
                  <a:pt x="8787327" y="156912"/>
                  <a:pt x="8803795" y="172098"/>
                </a:cubicBezTo>
                <a:cubicBezTo>
                  <a:pt x="8775927" y="174629"/>
                  <a:pt x="8748058" y="174629"/>
                  <a:pt x="8721457" y="178425"/>
                </a:cubicBezTo>
                <a:cubicBezTo>
                  <a:pt x="8689789" y="182221"/>
                  <a:pt x="8658120" y="188548"/>
                  <a:pt x="8627719" y="196140"/>
                </a:cubicBezTo>
                <a:cubicBezTo>
                  <a:pt x="8609984" y="201202"/>
                  <a:pt x="8593517" y="212591"/>
                  <a:pt x="8588450" y="234103"/>
                </a:cubicBezTo>
                <a:cubicBezTo>
                  <a:pt x="8606185" y="248023"/>
                  <a:pt x="8625185" y="253085"/>
                  <a:pt x="8645453" y="251819"/>
                </a:cubicBezTo>
                <a:cubicBezTo>
                  <a:pt x="8668254" y="250554"/>
                  <a:pt x="8691056" y="248023"/>
                  <a:pt x="8713857" y="244226"/>
                </a:cubicBezTo>
                <a:cubicBezTo>
                  <a:pt x="8748058" y="236634"/>
                  <a:pt x="8783527" y="227776"/>
                  <a:pt x="8817728" y="221449"/>
                </a:cubicBezTo>
                <a:cubicBezTo>
                  <a:pt x="8840530" y="216387"/>
                  <a:pt x="8862064" y="217653"/>
                  <a:pt x="8883599" y="227776"/>
                </a:cubicBezTo>
                <a:cubicBezTo>
                  <a:pt x="8881066" y="239164"/>
                  <a:pt x="8878532" y="249288"/>
                  <a:pt x="8877265" y="258146"/>
                </a:cubicBezTo>
                <a:cubicBezTo>
                  <a:pt x="8870932" y="284720"/>
                  <a:pt x="8863331" y="291047"/>
                  <a:pt x="8836730" y="285986"/>
                </a:cubicBezTo>
                <a:cubicBezTo>
                  <a:pt x="8799994" y="278392"/>
                  <a:pt x="8761992" y="279658"/>
                  <a:pt x="8725257" y="287251"/>
                </a:cubicBezTo>
                <a:cubicBezTo>
                  <a:pt x="8665720" y="298640"/>
                  <a:pt x="8611252" y="323947"/>
                  <a:pt x="8561849" y="358114"/>
                </a:cubicBezTo>
                <a:cubicBezTo>
                  <a:pt x="8565649" y="369503"/>
                  <a:pt x="8568182" y="378361"/>
                  <a:pt x="8571983" y="387219"/>
                </a:cubicBezTo>
                <a:cubicBezTo>
                  <a:pt x="8560582" y="391015"/>
                  <a:pt x="8551715" y="394811"/>
                  <a:pt x="8541581" y="397342"/>
                </a:cubicBezTo>
                <a:cubicBezTo>
                  <a:pt x="8558048" y="435304"/>
                  <a:pt x="8560582" y="436570"/>
                  <a:pt x="8579583" y="450490"/>
                </a:cubicBezTo>
                <a:cubicBezTo>
                  <a:pt x="8580849" y="437835"/>
                  <a:pt x="8583383" y="427712"/>
                  <a:pt x="8584650" y="418854"/>
                </a:cubicBezTo>
                <a:cubicBezTo>
                  <a:pt x="8590984" y="416324"/>
                  <a:pt x="8601118" y="413793"/>
                  <a:pt x="8602384" y="409997"/>
                </a:cubicBezTo>
                <a:cubicBezTo>
                  <a:pt x="8604918" y="404935"/>
                  <a:pt x="8599851" y="396076"/>
                  <a:pt x="8596051" y="391015"/>
                </a:cubicBezTo>
                <a:cubicBezTo>
                  <a:pt x="8593517" y="384688"/>
                  <a:pt x="8588450" y="380892"/>
                  <a:pt x="8584650" y="375830"/>
                </a:cubicBezTo>
                <a:cubicBezTo>
                  <a:pt x="8618852" y="353052"/>
                  <a:pt x="8647986" y="356848"/>
                  <a:pt x="8682188" y="384688"/>
                </a:cubicBezTo>
                <a:cubicBezTo>
                  <a:pt x="8718924" y="415058"/>
                  <a:pt x="8744258" y="458082"/>
                  <a:pt x="8789860" y="477063"/>
                </a:cubicBezTo>
                <a:cubicBezTo>
                  <a:pt x="8777193" y="499841"/>
                  <a:pt x="8767059" y="518822"/>
                  <a:pt x="8758193" y="539069"/>
                </a:cubicBezTo>
                <a:cubicBezTo>
                  <a:pt x="8753125" y="549192"/>
                  <a:pt x="8748058" y="554254"/>
                  <a:pt x="8737924" y="556785"/>
                </a:cubicBezTo>
                <a:cubicBezTo>
                  <a:pt x="8710056" y="563113"/>
                  <a:pt x="8682188" y="571970"/>
                  <a:pt x="8654320" y="578297"/>
                </a:cubicBezTo>
                <a:cubicBezTo>
                  <a:pt x="8635319" y="582093"/>
                  <a:pt x="8615051" y="583359"/>
                  <a:pt x="8596051" y="579563"/>
                </a:cubicBezTo>
                <a:cubicBezTo>
                  <a:pt x="8596051" y="575766"/>
                  <a:pt x="8596051" y="575766"/>
                  <a:pt x="8596051" y="574501"/>
                </a:cubicBezTo>
                <a:cubicBezTo>
                  <a:pt x="8598584" y="573236"/>
                  <a:pt x="8601118" y="570705"/>
                  <a:pt x="8602384" y="569440"/>
                </a:cubicBezTo>
                <a:cubicBezTo>
                  <a:pt x="8621385" y="551723"/>
                  <a:pt x="8621385" y="550458"/>
                  <a:pt x="8606185" y="530211"/>
                </a:cubicBezTo>
                <a:cubicBezTo>
                  <a:pt x="8602384" y="525150"/>
                  <a:pt x="8599851" y="520088"/>
                  <a:pt x="8599851" y="515026"/>
                </a:cubicBezTo>
                <a:cubicBezTo>
                  <a:pt x="8599851" y="494780"/>
                  <a:pt x="8601118" y="474532"/>
                  <a:pt x="8601118" y="453021"/>
                </a:cubicBezTo>
                <a:cubicBezTo>
                  <a:pt x="8578316" y="463144"/>
                  <a:pt x="8575782" y="485922"/>
                  <a:pt x="8565649" y="504903"/>
                </a:cubicBezTo>
                <a:cubicBezTo>
                  <a:pt x="8569449" y="508699"/>
                  <a:pt x="8573249" y="509964"/>
                  <a:pt x="8575782" y="513760"/>
                </a:cubicBezTo>
                <a:cubicBezTo>
                  <a:pt x="8577050" y="516291"/>
                  <a:pt x="8578316" y="518822"/>
                  <a:pt x="8582116" y="523884"/>
                </a:cubicBezTo>
                <a:cubicBezTo>
                  <a:pt x="8492178" y="563113"/>
                  <a:pt x="8397174" y="563113"/>
                  <a:pt x="8302169" y="570705"/>
                </a:cubicBezTo>
                <a:cubicBezTo>
                  <a:pt x="8294569" y="555519"/>
                  <a:pt x="8288234" y="542865"/>
                  <a:pt x="8280634" y="528946"/>
                </a:cubicBezTo>
                <a:cubicBezTo>
                  <a:pt x="8276834" y="521354"/>
                  <a:pt x="8273034" y="513760"/>
                  <a:pt x="8266701" y="507434"/>
                </a:cubicBezTo>
                <a:cubicBezTo>
                  <a:pt x="8265433" y="504903"/>
                  <a:pt x="8255300" y="503637"/>
                  <a:pt x="8255300" y="504903"/>
                </a:cubicBezTo>
                <a:cubicBezTo>
                  <a:pt x="8252766" y="509964"/>
                  <a:pt x="8250233" y="516291"/>
                  <a:pt x="8252766" y="520088"/>
                </a:cubicBezTo>
                <a:cubicBezTo>
                  <a:pt x="8254032" y="525150"/>
                  <a:pt x="8259099" y="530211"/>
                  <a:pt x="8264167" y="535273"/>
                </a:cubicBezTo>
                <a:cubicBezTo>
                  <a:pt x="8219831" y="536538"/>
                  <a:pt x="8219831" y="536538"/>
                  <a:pt x="8212231" y="549192"/>
                </a:cubicBezTo>
                <a:cubicBezTo>
                  <a:pt x="8229965" y="551723"/>
                  <a:pt x="8229965" y="551723"/>
                  <a:pt x="8241365" y="563113"/>
                </a:cubicBezTo>
                <a:cubicBezTo>
                  <a:pt x="8208430" y="565643"/>
                  <a:pt x="8193230" y="585890"/>
                  <a:pt x="8184363" y="613729"/>
                </a:cubicBezTo>
                <a:cubicBezTo>
                  <a:pt x="8176762" y="636507"/>
                  <a:pt x="8165362" y="655488"/>
                  <a:pt x="8136226" y="651692"/>
                </a:cubicBezTo>
                <a:cubicBezTo>
                  <a:pt x="8136226" y="651692"/>
                  <a:pt x="8134960" y="655488"/>
                  <a:pt x="8131160" y="658019"/>
                </a:cubicBezTo>
                <a:cubicBezTo>
                  <a:pt x="8150161" y="682062"/>
                  <a:pt x="8169161" y="706104"/>
                  <a:pt x="8188163" y="731413"/>
                </a:cubicBezTo>
                <a:cubicBezTo>
                  <a:pt x="8202097" y="721290"/>
                  <a:pt x="8199564" y="713698"/>
                  <a:pt x="8191963" y="706104"/>
                </a:cubicBezTo>
                <a:cubicBezTo>
                  <a:pt x="8183096" y="697247"/>
                  <a:pt x="8171695" y="692185"/>
                  <a:pt x="8175495" y="675735"/>
                </a:cubicBezTo>
                <a:cubicBezTo>
                  <a:pt x="8184363" y="671938"/>
                  <a:pt x="8193230" y="664346"/>
                  <a:pt x="8203363" y="661815"/>
                </a:cubicBezTo>
                <a:cubicBezTo>
                  <a:pt x="8240099" y="654222"/>
                  <a:pt x="8278101" y="649161"/>
                  <a:pt x="8316102" y="642834"/>
                </a:cubicBezTo>
                <a:cubicBezTo>
                  <a:pt x="8319903" y="641569"/>
                  <a:pt x="8322437" y="639038"/>
                  <a:pt x="8327503" y="635242"/>
                </a:cubicBezTo>
                <a:cubicBezTo>
                  <a:pt x="8317370" y="628914"/>
                  <a:pt x="8308502" y="623852"/>
                  <a:pt x="8298368" y="617525"/>
                </a:cubicBezTo>
                <a:cubicBezTo>
                  <a:pt x="8328770" y="607402"/>
                  <a:pt x="8355371" y="601075"/>
                  <a:pt x="8385773" y="608668"/>
                </a:cubicBezTo>
                <a:cubicBezTo>
                  <a:pt x="8416174" y="616260"/>
                  <a:pt x="8421241" y="625118"/>
                  <a:pt x="8408574" y="655488"/>
                </a:cubicBezTo>
                <a:cubicBezTo>
                  <a:pt x="8407307" y="658019"/>
                  <a:pt x="8404774" y="660549"/>
                  <a:pt x="8400973" y="665611"/>
                </a:cubicBezTo>
                <a:cubicBezTo>
                  <a:pt x="8379440" y="646630"/>
                  <a:pt x="8360438" y="658019"/>
                  <a:pt x="8341437" y="671938"/>
                </a:cubicBezTo>
                <a:cubicBezTo>
                  <a:pt x="8313569" y="692185"/>
                  <a:pt x="8284435" y="711167"/>
                  <a:pt x="8248965" y="714963"/>
                </a:cubicBezTo>
                <a:cubicBezTo>
                  <a:pt x="8241365" y="739005"/>
                  <a:pt x="8266701" y="750395"/>
                  <a:pt x="8267967" y="771907"/>
                </a:cubicBezTo>
                <a:cubicBezTo>
                  <a:pt x="8256566" y="770641"/>
                  <a:pt x="8245166" y="768110"/>
                  <a:pt x="8232498" y="766845"/>
                </a:cubicBezTo>
                <a:cubicBezTo>
                  <a:pt x="8233765" y="778233"/>
                  <a:pt x="8235032" y="788357"/>
                  <a:pt x="8236298" y="799746"/>
                </a:cubicBezTo>
                <a:cubicBezTo>
                  <a:pt x="8250233" y="799746"/>
                  <a:pt x="8261633" y="799746"/>
                  <a:pt x="8273034" y="799746"/>
                </a:cubicBezTo>
                <a:cubicBezTo>
                  <a:pt x="8284435" y="799746"/>
                  <a:pt x="8295835" y="801011"/>
                  <a:pt x="8304702" y="797215"/>
                </a:cubicBezTo>
                <a:cubicBezTo>
                  <a:pt x="8312303" y="792154"/>
                  <a:pt x="8317370" y="780764"/>
                  <a:pt x="8324970" y="773172"/>
                </a:cubicBezTo>
                <a:cubicBezTo>
                  <a:pt x="8341437" y="780764"/>
                  <a:pt x="8345238" y="793419"/>
                  <a:pt x="8343970" y="811134"/>
                </a:cubicBezTo>
                <a:cubicBezTo>
                  <a:pt x="8342704" y="821258"/>
                  <a:pt x="8341437" y="831382"/>
                  <a:pt x="8341437" y="841505"/>
                </a:cubicBezTo>
                <a:cubicBezTo>
                  <a:pt x="8352838" y="827585"/>
                  <a:pt x="8362972" y="814931"/>
                  <a:pt x="8373106" y="803542"/>
                </a:cubicBezTo>
                <a:cubicBezTo>
                  <a:pt x="8384507" y="790888"/>
                  <a:pt x="8388306" y="779499"/>
                  <a:pt x="8380706" y="765580"/>
                </a:cubicBezTo>
                <a:cubicBezTo>
                  <a:pt x="8331303" y="773172"/>
                  <a:pt x="8330037" y="771907"/>
                  <a:pt x="8322437" y="744067"/>
                </a:cubicBezTo>
                <a:cubicBezTo>
                  <a:pt x="8323703" y="744067"/>
                  <a:pt x="8324970" y="742802"/>
                  <a:pt x="8327503" y="742802"/>
                </a:cubicBezTo>
                <a:cubicBezTo>
                  <a:pt x="8456710" y="739005"/>
                  <a:pt x="8585916" y="730148"/>
                  <a:pt x="8715123" y="742802"/>
                </a:cubicBezTo>
                <a:cubicBezTo>
                  <a:pt x="8773393" y="747863"/>
                  <a:pt x="8830396" y="757987"/>
                  <a:pt x="8884865" y="776968"/>
                </a:cubicBezTo>
                <a:cubicBezTo>
                  <a:pt x="8893733" y="779499"/>
                  <a:pt x="8902600" y="784560"/>
                  <a:pt x="8912733" y="788357"/>
                </a:cubicBezTo>
                <a:cubicBezTo>
                  <a:pt x="8897533" y="801011"/>
                  <a:pt x="8878532" y="803542"/>
                  <a:pt x="8878532" y="827585"/>
                </a:cubicBezTo>
                <a:cubicBezTo>
                  <a:pt x="8903867" y="832647"/>
                  <a:pt x="8929201" y="837709"/>
                  <a:pt x="8955803" y="838974"/>
                </a:cubicBezTo>
                <a:cubicBezTo>
                  <a:pt x="8984937" y="841505"/>
                  <a:pt x="9015339" y="841505"/>
                  <a:pt x="9044474" y="840239"/>
                </a:cubicBezTo>
                <a:cubicBezTo>
                  <a:pt x="9066009" y="840239"/>
                  <a:pt x="9078676" y="850363"/>
                  <a:pt x="9085010" y="869344"/>
                </a:cubicBezTo>
                <a:cubicBezTo>
                  <a:pt x="9090077" y="885794"/>
                  <a:pt x="9093876" y="902244"/>
                  <a:pt x="9100211" y="922492"/>
                </a:cubicBezTo>
                <a:cubicBezTo>
                  <a:pt x="9124278" y="921226"/>
                  <a:pt x="9147079" y="918695"/>
                  <a:pt x="9171147" y="918695"/>
                </a:cubicBezTo>
                <a:cubicBezTo>
                  <a:pt x="9191415" y="917430"/>
                  <a:pt x="9211682" y="918695"/>
                  <a:pt x="9230684" y="921226"/>
                </a:cubicBezTo>
                <a:cubicBezTo>
                  <a:pt x="9240818" y="923757"/>
                  <a:pt x="9253485" y="927553"/>
                  <a:pt x="9257285" y="942739"/>
                </a:cubicBezTo>
                <a:cubicBezTo>
                  <a:pt x="9244617" y="944004"/>
                  <a:pt x="9233217" y="947800"/>
                  <a:pt x="9221816" y="947800"/>
                </a:cubicBezTo>
                <a:cubicBezTo>
                  <a:pt x="9204082" y="947800"/>
                  <a:pt x="9187615" y="945269"/>
                  <a:pt x="9169881" y="944004"/>
                </a:cubicBezTo>
                <a:cubicBezTo>
                  <a:pt x="9139479" y="942739"/>
                  <a:pt x="9111611" y="950331"/>
                  <a:pt x="9088810" y="970577"/>
                </a:cubicBezTo>
                <a:cubicBezTo>
                  <a:pt x="9093876" y="994621"/>
                  <a:pt x="9096410" y="1016132"/>
                  <a:pt x="9101477" y="1037645"/>
                </a:cubicBezTo>
                <a:cubicBezTo>
                  <a:pt x="9105277" y="1056626"/>
                  <a:pt x="9114144" y="1073077"/>
                  <a:pt x="9134412" y="1079404"/>
                </a:cubicBezTo>
                <a:cubicBezTo>
                  <a:pt x="9159746" y="1060423"/>
                  <a:pt x="9138212" y="1033849"/>
                  <a:pt x="9147079" y="1009805"/>
                </a:cubicBezTo>
                <a:cubicBezTo>
                  <a:pt x="9162280" y="1022460"/>
                  <a:pt x="9166080" y="1036380"/>
                  <a:pt x="9162280" y="1052830"/>
                </a:cubicBezTo>
                <a:cubicBezTo>
                  <a:pt x="9161013" y="1064219"/>
                  <a:pt x="9157213" y="1076873"/>
                  <a:pt x="9168614" y="1088261"/>
                </a:cubicBezTo>
                <a:cubicBezTo>
                  <a:pt x="9218017" y="1068015"/>
                  <a:pt x="9245885" y="1021194"/>
                  <a:pt x="9291487" y="994621"/>
                </a:cubicBezTo>
                <a:cubicBezTo>
                  <a:pt x="9299087" y="1011071"/>
                  <a:pt x="9294020" y="1022460"/>
                  <a:pt x="9285153" y="1033849"/>
                </a:cubicBezTo>
                <a:cubicBezTo>
                  <a:pt x="9278819" y="1042706"/>
                  <a:pt x="9271219" y="1051564"/>
                  <a:pt x="9263619" y="1060423"/>
                </a:cubicBezTo>
                <a:cubicBezTo>
                  <a:pt x="9252219" y="1074342"/>
                  <a:pt x="9247152" y="1088261"/>
                  <a:pt x="9257285" y="1105978"/>
                </a:cubicBezTo>
                <a:cubicBezTo>
                  <a:pt x="9258552" y="1109774"/>
                  <a:pt x="9259819" y="1113570"/>
                  <a:pt x="9261085" y="1122428"/>
                </a:cubicBezTo>
                <a:cubicBezTo>
                  <a:pt x="9238284" y="1122428"/>
                  <a:pt x="9218017" y="1122428"/>
                  <a:pt x="9196482" y="1122428"/>
                </a:cubicBezTo>
                <a:cubicBezTo>
                  <a:pt x="9224350" y="1130020"/>
                  <a:pt x="9249685" y="1137614"/>
                  <a:pt x="9273752" y="1146471"/>
                </a:cubicBezTo>
                <a:cubicBezTo>
                  <a:pt x="9296554" y="1155329"/>
                  <a:pt x="9316821" y="1167983"/>
                  <a:pt x="9339623" y="1150267"/>
                </a:cubicBezTo>
                <a:cubicBezTo>
                  <a:pt x="9356090" y="1171779"/>
                  <a:pt x="9320622" y="1180638"/>
                  <a:pt x="9329489" y="1202149"/>
                </a:cubicBezTo>
                <a:cubicBezTo>
                  <a:pt x="9342157" y="1181903"/>
                  <a:pt x="9363690" y="1170514"/>
                  <a:pt x="9362424" y="1145206"/>
                </a:cubicBezTo>
                <a:cubicBezTo>
                  <a:pt x="9345956" y="1131286"/>
                  <a:pt x="9326956" y="1131286"/>
                  <a:pt x="9309221" y="1132551"/>
                </a:cubicBezTo>
                <a:cubicBezTo>
                  <a:pt x="9294020" y="1133816"/>
                  <a:pt x="9282620" y="1131286"/>
                  <a:pt x="9278819" y="1112305"/>
                </a:cubicBezTo>
                <a:cubicBezTo>
                  <a:pt x="9304154" y="1100916"/>
                  <a:pt x="9311754" y="1065484"/>
                  <a:pt x="9342157" y="1060423"/>
                </a:cubicBezTo>
                <a:cubicBezTo>
                  <a:pt x="9367491" y="1076873"/>
                  <a:pt x="9389025" y="1092058"/>
                  <a:pt x="9413093" y="1104712"/>
                </a:cubicBezTo>
                <a:cubicBezTo>
                  <a:pt x="9437162" y="1117366"/>
                  <a:pt x="9462496" y="1127489"/>
                  <a:pt x="9490364" y="1138879"/>
                </a:cubicBezTo>
                <a:cubicBezTo>
                  <a:pt x="9482764" y="1142675"/>
                  <a:pt x="9476430" y="1146471"/>
                  <a:pt x="9470096" y="1150267"/>
                </a:cubicBezTo>
                <a:cubicBezTo>
                  <a:pt x="9421961" y="1174310"/>
                  <a:pt x="9395359" y="1214804"/>
                  <a:pt x="9389025" y="1267951"/>
                </a:cubicBezTo>
                <a:cubicBezTo>
                  <a:pt x="9387759" y="1284402"/>
                  <a:pt x="9385225" y="1299587"/>
                  <a:pt x="9371291" y="1310976"/>
                </a:cubicBezTo>
                <a:cubicBezTo>
                  <a:pt x="9364958" y="1316037"/>
                  <a:pt x="9363690" y="1326160"/>
                  <a:pt x="9358624" y="1338815"/>
                </a:cubicBezTo>
                <a:cubicBezTo>
                  <a:pt x="9378891" y="1338815"/>
                  <a:pt x="9395359" y="1337550"/>
                  <a:pt x="9410560" y="1338815"/>
                </a:cubicBezTo>
                <a:cubicBezTo>
                  <a:pt x="9424494" y="1340081"/>
                  <a:pt x="9439695" y="1340081"/>
                  <a:pt x="9452362" y="1345142"/>
                </a:cubicBezTo>
                <a:cubicBezTo>
                  <a:pt x="9472630" y="1352734"/>
                  <a:pt x="9475163" y="1364123"/>
                  <a:pt x="9461229" y="1380574"/>
                </a:cubicBezTo>
                <a:cubicBezTo>
                  <a:pt x="9451095" y="1391962"/>
                  <a:pt x="9438428" y="1402085"/>
                  <a:pt x="9425761" y="1413475"/>
                </a:cubicBezTo>
                <a:cubicBezTo>
                  <a:pt x="9392826" y="1442579"/>
                  <a:pt x="9391558" y="1451438"/>
                  <a:pt x="9424494" y="1481807"/>
                </a:cubicBezTo>
                <a:cubicBezTo>
                  <a:pt x="9408026" y="1498258"/>
                  <a:pt x="9387759" y="1508381"/>
                  <a:pt x="9364958" y="1513443"/>
                </a:cubicBezTo>
                <a:cubicBezTo>
                  <a:pt x="9344690" y="1517239"/>
                  <a:pt x="9324422" y="1519770"/>
                  <a:pt x="9305421" y="1524832"/>
                </a:cubicBezTo>
                <a:cubicBezTo>
                  <a:pt x="9285153" y="1531159"/>
                  <a:pt x="9266152" y="1540017"/>
                  <a:pt x="9256018" y="1566591"/>
                </a:cubicBezTo>
                <a:cubicBezTo>
                  <a:pt x="9278819" y="1565326"/>
                  <a:pt x="9296554" y="1565326"/>
                  <a:pt x="9315555" y="1561528"/>
                </a:cubicBezTo>
                <a:cubicBezTo>
                  <a:pt x="9347223" y="1557732"/>
                  <a:pt x="9377625" y="1550140"/>
                  <a:pt x="9409294" y="1545078"/>
                </a:cubicBezTo>
                <a:cubicBezTo>
                  <a:pt x="9430827" y="1541282"/>
                  <a:pt x="9452362" y="1538751"/>
                  <a:pt x="9468829" y="1545078"/>
                </a:cubicBezTo>
                <a:cubicBezTo>
                  <a:pt x="9471363" y="1566591"/>
                  <a:pt x="9473896" y="1584306"/>
                  <a:pt x="9475163" y="1602023"/>
                </a:cubicBezTo>
                <a:cubicBezTo>
                  <a:pt x="9447295" y="1618473"/>
                  <a:pt x="9425761" y="1621004"/>
                  <a:pt x="9386492" y="1609615"/>
                </a:cubicBezTo>
                <a:cubicBezTo>
                  <a:pt x="9367491" y="1603288"/>
                  <a:pt x="9347223" y="1595695"/>
                  <a:pt x="9326956" y="1590633"/>
                </a:cubicBezTo>
                <a:cubicBezTo>
                  <a:pt x="9307955" y="1585572"/>
                  <a:pt x="9288953" y="1588103"/>
                  <a:pt x="9271219" y="1598226"/>
                </a:cubicBezTo>
                <a:cubicBezTo>
                  <a:pt x="9268686" y="1619738"/>
                  <a:pt x="9282620" y="1629861"/>
                  <a:pt x="9299087" y="1637454"/>
                </a:cubicBezTo>
                <a:cubicBezTo>
                  <a:pt x="9316821" y="1645047"/>
                  <a:pt x="9335823" y="1650108"/>
                  <a:pt x="9353557" y="1657701"/>
                </a:cubicBezTo>
                <a:cubicBezTo>
                  <a:pt x="9363690" y="1661497"/>
                  <a:pt x="9375091" y="1666559"/>
                  <a:pt x="9376358" y="1680479"/>
                </a:cubicBezTo>
                <a:cubicBezTo>
                  <a:pt x="9359891" y="1677947"/>
                  <a:pt x="9344690" y="1675416"/>
                  <a:pt x="9330756" y="1672886"/>
                </a:cubicBezTo>
                <a:cubicBezTo>
                  <a:pt x="9319355" y="1703256"/>
                  <a:pt x="9330756" y="1728565"/>
                  <a:pt x="9340889" y="1753872"/>
                </a:cubicBezTo>
                <a:cubicBezTo>
                  <a:pt x="9248418" y="1755138"/>
                  <a:pt x="9182548" y="1791835"/>
                  <a:pt x="9166080" y="1852576"/>
                </a:cubicBezTo>
                <a:cubicBezTo>
                  <a:pt x="9174948" y="1856372"/>
                  <a:pt x="9185082" y="1861433"/>
                  <a:pt x="9193948" y="1862699"/>
                </a:cubicBezTo>
                <a:cubicBezTo>
                  <a:pt x="9205349" y="1863964"/>
                  <a:pt x="9216749" y="1861433"/>
                  <a:pt x="9228150" y="1858902"/>
                </a:cubicBezTo>
                <a:cubicBezTo>
                  <a:pt x="9252219" y="1852576"/>
                  <a:pt x="9276286" y="1843718"/>
                  <a:pt x="9300354" y="1838656"/>
                </a:cubicBezTo>
                <a:cubicBezTo>
                  <a:pt x="9323155" y="1832328"/>
                  <a:pt x="9344690" y="1834860"/>
                  <a:pt x="9362424" y="1860168"/>
                </a:cubicBezTo>
                <a:cubicBezTo>
                  <a:pt x="9348490" y="1866495"/>
                  <a:pt x="9337090" y="1871557"/>
                  <a:pt x="9324422" y="1875353"/>
                </a:cubicBezTo>
                <a:cubicBezTo>
                  <a:pt x="9283886" y="1889273"/>
                  <a:pt x="9244617" y="1901927"/>
                  <a:pt x="9204082" y="1915847"/>
                </a:cubicBezTo>
                <a:cubicBezTo>
                  <a:pt x="9164814" y="1931032"/>
                  <a:pt x="9129345" y="1950012"/>
                  <a:pt x="9105277" y="1987975"/>
                </a:cubicBezTo>
                <a:cubicBezTo>
                  <a:pt x="9098943" y="1981648"/>
                  <a:pt x="9095144" y="1974056"/>
                  <a:pt x="9088810" y="1971525"/>
                </a:cubicBezTo>
                <a:cubicBezTo>
                  <a:pt x="9083743" y="1968994"/>
                  <a:pt x="9073609" y="1967729"/>
                  <a:pt x="9071075" y="1970260"/>
                </a:cubicBezTo>
                <a:cubicBezTo>
                  <a:pt x="9063475" y="1980383"/>
                  <a:pt x="9055875" y="1990507"/>
                  <a:pt x="9052074" y="2001895"/>
                </a:cubicBezTo>
                <a:cubicBezTo>
                  <a:pt x="9049541" y="2010753"/>
                  <a:pt x="9054608" y="2020876"/>
                  <a:pt x="9055875" y="2032266"/>
                </a:cubicBezTo>
                <a:cubicBezTo>
                  <a:pt x="9072342" y="2024672"/>
                  <a:pt x="9083743" y="2018345"/>
                  <a:pt x="9095144" y="2013284"/>
                </a:cubicBezTo>
                <a:cubicBezTo>
                  <a:pt x="9106544" y="2033531"/>
                  <a:pt x="9116678" y="2051246"/>
                  <a:pt x="9131878" y="2076555"/>
                </a:cubicBezTo>
                <a:cubicBezTo>
                  <a:pt x="9092610" y="2065166"/>
                  <a:pt x="9064741" y="2076555"/>
                  <a:pt x="9035607" y="2086678"/>
                </a:cubicBezTo>
                <a:cubicBezTo>
                  <a:pt x="9012806" y="2094271"/>
                  <a:pt x="8990004" y="2103128"/>
                  <a:pt x="8964670" y="2095536"/>
                </a:cubicBezTo>
                <a:cubicBezTo>
                  <a:pt x="8960870" y="2094271"/>
                  <a:pt x="8953269" y="2095536"/>
                  <a:pt x="8948203" y="2096801"/>
                </a:cubicBezTo>
                <a:cubicBezTo>
                  <a:pt x="8919067" y="2105659"/>
                  <a:pt x="8892466" y="2118314"/>
                  <a:pt x="8872198" y="2141091"/>
                </a:cubicBezTo>
                <a:cubicBezTo>
                  <a:pt x="8862064" y="2152480"/>
                  <a:pt x="8853198" y="2156276"/>
                  <a:pt x="8839263" y="2158807"/>
                </a:cubicBezTo>
                <a:cubicBezTo>
                  <a:pt x="8741725" y="2171461"/>
                  <a:pt x="8644186" y="2184116"/>
                  <a:pt x="8547914" y="2200566"/>
                </a:cubicBezTo>
                <a:cubicBezTo>
                  <a:pt x="8360438" y="2233467"/>
                  <a:pt x="8179295" y="2287880"/>
                  <a:pt x="8004486" y="2365070"/>
                </a:cubicBezTo>
                <a:cubicBezTo>
                  <a:pt x="7998153" y="2367601"/>
                  <a:pt x="7993086" y="2368867"/>
                  <a:pt x="7985486" y="2371397"/>
                </a:cubicBezTo>
                <a:cubicBezTo>
                  <a:pt x="7993086" y="2347355"/>
                  <a:pt x="7993086" y="2347355"/>
                  <a:pt x="7989285" y="2337231"/>
                </a:cubicBezTo>
                <a:cubicBezTo>
                  <a:pt x="7962684" y="2347355"/>
                  <a:pt x="7937350" y="2356213"/>
                  <a:pt x="7912015" y="2366336"/>
                </a:cubicBezTo>
                <a:cubicBezTo>
                  <a:pt x="7900614" y="2370132"/>
                  <a:pt x="7889213" y="2372663"/>
                  <a:pt x="7879080" y="2377724"/>
                </a:cubicBezTo>
                <a:cubicBezTo>
                  <a:pt x="7866412" y="2384052"/>
                  <a:pt x="7855012" y="2394175"/>
                  <a:pt x="7851212" y="2411892"/>
                </a:cubicBezTo>
                <a:cubicBezTo>
                  <a:pt x="7879080" y="2416953"/>
                  <a:pt x="7894280" y="2391645"/>
                  <a:pt x="7922148" y="2387848"/>
                </a:cubicBezTo>
                <a:cubicBezTo>
                  <a:pt x="7904414" y="2410625"/>
                  <a:pt x="7884147" y="2422015"/>
                  <a:pt x="7863879" y="2425811"/>
                </a:cubicBezTo>
                <a:cubicBezTo>
                  <a:pt x="7837277" y="2430873"/>
                  <a:pt x="7814476" y="2443526"/>
                  <a:pt x="7790409" y="2454916"/>
                </a:cubicBezTo>
                <a:cubicBezTo>
                  <a:pt x="7789142" y="2456181"/>
                  <a:pt x="7786608" y="2454916"/>
                  <a:pt x="7785342" y="2454916"/>
                </a:cubicBezTo>
                <a:cubicBezTo>
                  <a:pt x="7782808" y="2446057"/>
                  <a:pt x="7780275" y="2438465"/>
                  <a:pt x="7776474" y="2430873"/>
                </a:cubicBezTo>
                <a:cubicBezTo>
                  <a:pt x="7751140" y="2435934"/>
                  <a:pt x="7746073" y="2458712"/>
                  <a:pt x="7735939" y="2470101"/>
                </a:cubicBezTo>
                <a:cubicBezTo>
                  <a:pt x="7715672" y="2475162"/>
                  <a:pt x="7699204" y="2480224"/>
                  <a:pt x="7678936" y="2485285"/>
                </a:cubicBezTo>
                <a:cubicBezTo>
                  <a:pt x="7689070" y="2472631"/>
                  <a:pt x="7696670" y="2463774"/>
                  <a:pt x="7704271" y="2453650"/>
                </a:cubicBezTo>
                <a:cubicBezTo>
                  <a:pt x="7684003" y="2448588"/>
                  <a:pt x="7672602" y="2447323"/>
                  <a:pt x="7652334" y="2453650"/>
                </a:cubicBezTo>
                <a:cubicBezTo>
                  <a:pt x="7620667" y="2465039"/>
                  <a:pt x="7587731" y="2476428"/>
                  <a:pt x="7557329" y="2492878"/>
                </a:cubicBezTo>
                <a:cubicBezTo>
                  <a:pt x="7518060" y="2513125"/>
                  <a:pt x="7477525" y="2530841"/>
                  <a:pt x="7436990" y="2547291"/>
                </a:cubicBezTo>
                <a:cubicBezTo>
                  <a:pt x="7397721" y="2563742"/>
                  <a:pt x="7360986" y="2582723"/>
                  <a:pt x="7322985" y="2602969"/>
                </a:cubicBezTo>
                <a:cubicBezTo>
                  <a:pt x="7312850" y="2608031"/>
                  <a:pt x="7303983" y="2616889"/>
                  <a:pt x="7290049" y="2628278"/>
                </a:cubicBezTo>
                <a:cubicBezTo>
                  <a:pt x="7305250" y="2629544"/>
                  <a:pt x="7312850" y="2629544"/>
                  <a:pt x="7320450" y="2630809"/>
                </a:cubicBezTo>
                <a:cubicBezTo>
                  <a:pt x="7302716" y="2648525"/>
                  <a:pt x="7283716" y="2661179"/>
                  <a:pt x="7260915" y="2668771"/>
                </a:cubicBezTo>
                <a:cubicBezTo>
                  <a:pt x="7101306" y="2719389"/>
                  <a:pt x="6941698" y="2770006"/>
                  <a:pt x="6780822" y="2820622"/>
                </a:cubicBezTo>
                <a:cubicBezTo>
                  <a:pt x="6777023" y="2821887"/>
                  <a:pt x="6770689" y="2821887"/>
                  <a:pt x="6763088" y="2823153"/>
                </a:cubicBezTo>
                <a:cubicBezTo>
                  <a:pt x="6766889" y="2816826"/>
                  <a:pt x="6768155" y="2813030"/>
                  <a:pt x="6770689" y="2810499"/>
                </a:cubicBezTo>
                <a:cubicBezTo>
                  <a:pt x="6792223" y="2795313"/>
                  <a:pt x="6812491" y="2778863"/>
                  <a:pt x="6840359" y="2780129"/>
                </a:cubicBezTo>
                <a:cubicBezTo>
                  <a:pt x="6851760" y="2780129"/>
                  <a:pt x="6861894" y="2776332"/>
                  <a:pt x="6863160" y="2758616"/>
                </a:cubicBezTo>
                <a:cubicBezTo>
                  <a:pt x="6830225" y="2764943"/>
                  <a:pt x="6798556" y="2770006"/>
                  <a:pt x="6766889" y="2776332"/>
                </a:cubicBezTo>
                <a:cubicBezTo>
                  <a:pt x="6732687" y="2782659"/>
                  <a:pt x="6699752" y="2794048"/>
                  <a:pt x="6669350" y="2810499"/>
                </a:cubicBezTo>
                <a:cubicBezTo>
                  <a:pt x="6649082" y="2820622"/>
                  <a:pt x="6627548" y="2829480"/>
                  <a:pt x="6606013" y="2838338"/>
                </a:cubicBezTo>
                <a:cubicBezTo>
                  <a:pt x="6570545" y="2853523"/>
                  <a:pt x="6533809" y="2867442"/>
                  <a:pt x="6498341" y="2883893"/>
                </a:cubicBezTo>
                <a:cubicBezTo>
                  <a:pt x="6485674" y="2890220"/>
                  <a:pt x="6473007" y="2897813"/>
                  <a:pt x="6467940" y="2918059"/>
                </a:cubicBezTo>
                <a:cubicBezTo>
                  <a:pt x="6481873" y="2914264"/>
                  <a:pt x="6492007" y="2911732"/>
                  <a:pt x="6504675" y="2909201"/>
                </a:cubicBezTo>
                <a:cubicBezTo>
                  <a:pt x="6500874" y="2915528"/>
                  <a:pt x="6499607" y="2919325"/>
                  <a:pt x="6497074" y="2923121"/>
                </a:cubicBezTo>
                <a:cubicBezTo>
                  <a:pt x="6490741" y="2933245"/>
                  <a:pt x="6481873" y="2942102"/>
                  <a:pt x="6478073" y="2953491"/>
                </a:cubicBezTo>
                <a:cubicBezTo>
                  <a:pt x="6469206" y="2975003"/>
                  <a:pt x="6475540" y="2986392"/>
                  <a:pt x="6498341" y="2990189"/>
                </a:cubicBezTo>
                <a:cubicBezTo>
                  <a:pt x="6511008" y="2991454"/>
                  <a:pt x="6523676" y="2991454"/>
                  <a:pt x="6535077" y="2991454"/>
                </a:cubicBezTo>
                <a:cubicBezTo>
                  <a:pt x="6564211" y="2990189"/>
                  <a:pt x="6593346" y="2987657"/>
                  <a:pt x="6622481" y="2986392"/>
                </a:cubicBezTo>
                <a:cubicBezTo>
                  <a:pt x="6632615" y="2986392"/>
                  <a:pt x="6647816" y="2985126"/>
                  <a:pt x="6655416" y="2991454"/>
                </a:cubicBezTo>
                <a:cubicBezTo>
                  <a:pt x="6675684" y="3010435"/>
                  <a:pt x="6702285" y="3014231"/>
                  <a:pt x="6727620" y="3023089"/>
                </a:cubicBezTo>
                <a:cubicBezTo>
                  <a:pt x="6730153" y="3024355"/>
                  <a:pt x="6732687" y="3026885"/>
                  <a:pt x="6736486" y="3029416"/>
                </a:cubicBezTo>
                <a:cubicBezTo>
                  <a:pt x="6721286" y="3050928"/>
                  <a:pt x="6721286" y="3050928"/>
                  <a:pt x="6725086" y="3066113"/>
                </a:cubicBezTo>
                <a:cubicBezTo>
                  <a:pt x="6733953" y="3059786"/>
                  <a:pt x="6742821" y="3053459"/>
                  <a:pt x="6752954" y="3047132"/>
                </a:cubicBezTo>
                <a:cubicBezTo>
                  <a:pt x="6752954" y="3025620"/>
                  <a:pt x="6737754" y="3015497"/>
                  <a:pt x="6720019" y="3007905"/>
                </a:cubicBezTo>
                <a:cubicBezTo>
                  <a:pt x="6707352" y="3002843"/>
                  <a:pt x="6695951" y="2997780"/>
                  <a:pt x="6682018" y="2991454"/>
                </a:cubicBezTo>
                <a:cubicBezTo>
                  <a:pt x="6793490" y="2976269"/>
                  <a:pt x="6899895" y="2962349"/>
                  <a:pt x="7007568" y="2947164"/>
                </a:cubicBezTo>
                <a:cubicBezTo>
                  <a:pt x="7097506" y="2935775"/>
                  <a:pt x="7186177" y="2923121"/>
                  <a:pt x="7277382" y="2921856"/>
                </a:cubicBezTo>
                <a:cubicBezTo>
                  <a:pt x="7297649" y="2921856"/>
                  <a:pt x="7312850" y="2926917"/>
                  <a:pt x="7324251" y="2945898"/>
                </a:cubicBezTo>
                <a:cubicBezTo>
                  <a:pt x="7290049" y="2938306"/>
                  <a:pt x="7281182" y="2942102"/>
                  <a:pt x="7277382" y="2963615"/>
                </a:cubicBezTo>
                <a:cubicBezTo>
                  <a:pt x="7307783" y="2958552"/>
                  <a:pt x="7338185" y="2954756"/>
                  <a:pt x="7371120" y="2949694"/>
                </a:cubicBezTo>
                <a:cubicBezTo>
                  <a:pt x="7360986" y="2944633"/>
                  <a:pt x="7353386" y="2940837"/>
                  <a:pt x="7347052" y="2935775"/>
                </a:cubicBezTo>
                <a:cubicBezTo>
                  <a:pt x="7339452" y="2931979"/>
                  <a:pt x="7329318" y="2929448"/>
                  <a:pt x="7326784" y="2915528"/>
                </a:cubicBezTo>
                <a:cubicBezTo>
                  <a:pt x="7705538" y="2934510"/>
                  <a:pt x="8079223" y="2968676"/>
                  <a:pt x="8454177" y="2999047"/>
                </a:cubicBezTo>
                <a:cubicBezTo>
                  <a:pt x="8459244" y="3021824"/>
                  <a:pt x="8463043" y="3043336"/>
                  <a:pt x="8488378" y="3054725"/>
                </a:cubicBezTo>
                <a:cubicBezTo>
                  <a:pt x="8489645" y="3048398"/>
                  <a:pt x="8489645" y="3044601"/>
                  <a:pt x="8489645" y="3042071"/>
                </a:cubicBezTo>
                <a:cubicBezTo>
                  <a:pt x="8490911" y="3016762"/>
                  <a:pt x="8502312" y="3002843"/>
                  <a:pt x="8527647" y="2999047"/>
                </a:cubicBezTo>
                <a:cubicBezTo>
                  <a:pt x="8579583" y="2992719"/>
                  <a:pt x="8630252" y="2999047"/>
                  <a:pt x="8677121" y="3028151"/>
                </a:cubicBezTo>
                <a:cubicBezTo>
                  <a:pt x="8737924" y="3067379"/>
                  <a:pt x="8775927" y="3125588"/>
                  <a:pt x="8805061" y="3188859"/>
                </a:cubicBezTo>
                <a:cubicBezTo>
                  <a:pt x="8755659" y="3235680"/>
                  <a:pt x="8754392" y="3239476"/>
                  <a:pt x="8759459" y="3286297"/>
                </a:cubicBezTo>
                <a:cubicBezTo>
                  <a:pt x="8751859" y="3291358"/>
                  <a:pt x="8742991" y="3297685"/>
                  <a:pt x="8732857" y="3301481"/>
                </a:cubicBezTo>
                <a:cubicBezTo>
                  <a:pt x="8651787" y="3339444"/>
                  <a:pt x="8571983" y="3379937"/>
                  <a:pt x="8490911" y="3414104"/>
                </a:cubicBezTo>
                <a:cubicBezTo>
                  <a:pt x="8271767" y="3503949"/>
                  <a:pt x="8043755" y="3565954"/>
                  <a:pt x="7817010" y="3627960"/>
                </a:cubicBezTo>
                <a:cubicBezTo>
                  <a:pt x="7806876" y="3630491"/>
                  <a:pt x="7795476" y="3627960"/>
                  <a:pt x="7785342" y="3626695"/>
                </a:cubicBezTo>
                <a:cubicBezTo>
                  <a:pt x="7766341" y="3624164"/>
                  <a:pt x="7748606" y="3619102"/>
                  <a:pt x="7729605" y="3617836"/>
                </a:cubicBezTo>
                <a:cubicBezTo>
                  <a:pt x="7705538" y="3617836"/>
                  <a:pt x="7700471" y="3624164"/>
                  <a:pt x="7703004" y="3648206"/>
                </a:cubicBezTo>
                <a:cubicBezTo>
                  <a:pt x="7703004" y="3650737"/>
                  <a:pt x="7703004" y="3654533"/>
                  <a:pt x="7703004" y="3659596"/>
                </a:cubicBezTo>
                <a:cubicBezTo>
                  <a:pt x="7646001" y="3672250"/>
                  <a:pt x="7590264" y="3683638"/>
                  <a:pt x="7529461" y="3697558"/>
                </a:cubicBezTo>
                <a:cubicBezTo>
                  <a:pt x="7538329" y="3684904"/>
                  <a:pt x="7543396" y="3678577"/>
                  <a:pt x="7548463" y="3670984"/>
                </a:cubicBezTo>
                <a:cubicBezTo>
                  <a:pt x="7523127" y="3653268"/>
                  <a:pt x="7473726" y="3650737"/>
                  <a:pt x="7442057" y="3664657"/>
                </a:cubicBezTo>
                <a:cubicBezTo>
                  <a:pt x="7452191" y="3678577"/>
                  <a:pt x="7461058" y="3692496"/>
                  <a:pt x="7473726" y="3708947"/>
                </a:cubicBezTo>
                <a:cubicBezTo>
                  <a:pt x="7216579" y="3786138"/>
                  <a:pt x="6963232" y="3849409"/>
                  <a:pt x="6701018" y="3894964"/>
                </a:cubicBezTo>
                <a:cubicBezTo>
                  <a:pt x="6695951" y="3873451"/>
                  <a:pt x="6693418" y="3854471"/>
                  <a:pt x="6689618" y="3834223"/>
                </a:cubicBezTo>
                <a:cubicBezTo>
                  <a:pt x="6674417" y="3840550"/>
                  <a:pt x="6661749" y="3845612"/>
                  <a:pt x="6651615" y="3858267"/>
                </a:cubicBezTo>
                <a:cubicBezTo>
                  <a:pt x="6659216" y="3865859"/>
                  <a:pt x="6665550" y="3873451"/>
                  <a:pt x="6673150" y="3882309"/>
                </a:cubicBezTo>
                <a:cubicBezTo>
                  <a:pt x="6650349" y="3887372"/>
                  <a:pt x="6623747" y="3887372"/>
                  <a:pt x="6628814" y="3920272"/>
                </a:cubicBezTo>
                <a:cubicBezTo>
                  <a:pt x="6603480" y="3924068"/>
                  <a:pt x="6580679" y="3929130"/>
                  <a:pt x="6559144" y="3932927"/>
                </a:cubicBezTo>
                <a:cubicBezTo>
                  <a:pt x="6498341" y="3946846"/>
                  <a:pt x="6438804" y="3960765"/>
                  <a:pt x="6379268" y="3973420"/>
                </a:cubicBezTo>
                <a:cubicBezTo>
                  <a:pt x="6366601" y="3975951"/>
                  <a:pt x="6352667" y="3981012"/>
                  <a:pt x="6341266" y="3967093"/>
                </a:cubicBezTo>
                <a:cubicBezTo>
                  <a:pt x="6347600" y="3959500"/>
                  <a:pt x="6352667" y="3953173"/>
                  <a:pt x="6359000" y="3945580"/>
                </a:cubicBezTo>
                <a:cubicBezTo>
                  <a:pt x="6346333" y="3949377"/>
                  <a:pt x="6336199" y="3956969"/>
                  <a:pt x="6324798" y="3960765"/>
                </a:cubicBezTo>
                <a:cubicBezTo>
                  <a:pt x="6305798" y="3968358"/>
                  <a:pt x="6290597" y="3979747"/>
                  <a:pt x="6285530" y="4002525"/>
                </a:cubicBezTo>
                <a:cubicBezTo>
                  <a:pt x="6217126" y="4005056"/>
                  <a:pt x="6157589" y="4040487"/>
                  <a:pt x="6087919" y="4044284"/>
                </a:cubicBezTo>
                <a:cubicBezTo>
                  <a:pt x="6091720" y="4015179"/>
                  <a:pt x="6128455" y="4025302"/>
                  <a:pt x="6133522" y="3999993"/>
                </a:cubicBezTo>
                <a:cubicBezTo>
                  <a:pt x="6104387" y="3977216"/>
                  <a:pt x="6079052" y="3998728"/>
                  <a:pt x="6053718" y="4006321"/>
                </a:cubicBezTo>
                <a:cubicBezTo>
                  <a:pt x="6051184" y="4022771"/>
                  <a:pt x="6048651" y="4039221"/>
                  <a:pt x="6044850" y="4055672"/>
                </a:cubicBezTo>
                <a:cubicBezTo>
                  <a:pt x="5927044" y="4093635"/>
                  <a:pt x="5806705" y="4122740"/>
                  <a:pt x="5686366" y="4148047"/>
                </a:cubicBezTo>
                <a:cubicBezTo>
                  <a:pt x="5539424" y="4179683"/>
                  <a:pt x="5391216" y="4210054"/>
                  <a:pt x="5244275" y="4240424"/>
                </a:cubicBezTo>
                <a:cubicBezTo>
                  <a:pt x="5205007" y="4249282"/>
                  <a:pt x="5168271" y="4261935"/>
                  <a:pt x="5129003" y="4266997"/>
                </a:cubicBezTo>
                <a:cubicBezTo>
                  <a:pt x="5091001" y="4272059"/>
                  <a:pt x="5060599" y="4289775"/>
                  <a:pt x="5031464" y="4312553"/>
                </a:cubicBezTo>
                <a:cubicBezTo>
                  <a:pt x="5020063" y="4321411"/>
                  <a:pt x="5009929" y="4334065"/>
                  <a:pt x="5009929" y="4351781"/>
                </a:cubicBezTo>
                <a:cubicBezTo>
                  <a:pt x="5009929" y="4356842"/>
                  <a:pt x="5003596" y="4361904"/>
                  <a:pt x="4999796" y="4368231"/>
                </a:cubicBezTo>
                <a:cubicBezTo>
                  <a:pt x="5004862" y="4379620"/>
                  <a:pt x="5011197" y="4391009"/>
                  <a:pt x="5018797" y="4404928"/>
                </a:cubicBezTo>
                <a:cubicBezTo>
                  <a:pt x="5040332" y="4377089"/>
                  <a:pt x="5064399" y="4406194"/>
                  <a:pt x="5085934" y="4397336"/>
                </a:cubicBezTo>
                <a:cubicBezTo>
                  <a:pt x="5087200" y="4391009"/>
                  <a:pt x="5088467" y="4385946"/>
                  <a:pt x="5089734" y="4380885"/>
                </a:cubicBezTo>
                <a:cubicBezTo>
                  <a:pt x="5129003" y="4388477"/>
                  <a:pt x="5167004" y="4394805"/>
                  <a:pt x="5205007" y="4402397"/>
                </a:cubicBezTo>
                <a:cubicBezTo>
                  <a:pt x="5433019" y="4444156"/>
                  <a:pt x="5661030" y="4488446"/>
                  <a:pt x="5886509" y="4546656"/>
                </a:cubicBezTo>
                <a:cubicBezTo>
                  <a:pt x="6119588" y="4606130"/>
                  <a:pt x="6347600" y="4679524"/>
                  <a:pt x="6566744" y="4782024"/>
                </a:cubicBezTo>
                <a:cubicBezTo>
                  <a:pt x="6602213" y="4798474"/>
                  <a:pt x="6636415" y="4814924"/>
                  <a:pt x="6669350" y="4831375"/>
                </a:cubicBezTo>
                <a:cubicBezTo>
                  <a:pt x="6673150" y="4890849"/>
                  <a:pt x="6676951" y="4894646"/>
                  <a:pt x="6722553" y="4906035"/>
                </a:cubicBezTo>
                <a:cubicBezTo>
                  <a:pt x="6722553" y="4894646"/>
                  <a:pt x="6722553" y="4881991"/>
                  <a:pt x="6722553" y="4866807"/>
                </a:cubicBezTo>
                <a:cubicBezTo>
                  <a:pt x="6712419" y="4873134"/>
                  <a:pt x="6704819" y="4876930"/>
                  <a:pt x="6698485" y="4880726"/>
                </a:cubicBezTo>
                <a:cubicBezTo>
                  <a:pt x="6683284" y="4873134"/>
                  <a:pt x="6680751" y="4860480"/>
                  <a:pt x="6680751" y="4844029"/>
                </a:cubicBezTo>
                <a:cubicBezTo>
                  <a:pt x="6736486" y="4851621"/>
                  <a:pt x="6775755" y="4881991"/>
                  <a:pt x="6820091" y="4919954"/>
                </a:cubicBezTo>
                <a:cubicBezTo>
                  <a:pt x="6782089" y="4928812"/>
                  <a:pt x="6750421" y="4936405"/>
                  <a:pt x="6718752" y="4945263"/>
                </a:cubicBezTo>
                <a:cubicBezTo>
                  <a:pt x="6718752" y="4946528"/>
                  <a:pt x="6718752" y="4949059"/>
                  <a:pt x="6718752" y="4951590"/>
                </a:cubicBezTo>
                <a:cubicBezTo>
                  <a:pt x="6730153" y="4951590"/>
                  <a:pt x="6741553" y="4952855"/>
                  <a:pt x="6751688" y="4951590"/>
                </a:cubicBezTo>
                <a:cubicBezTo>
                  <a:pt x="6765622" y="4949059"/>
                  <a:pt x="6779556" y="4943997"/>
                  <a:pt x="6792223" y="4938936"/>
                </a:cubicBezTo>
                <a:cubicBezTo>
                  <a:pt x="6813757" y="4930077"/>
                  <a:pt x="6835292" y="4927546"/>
                  <a:pt x="6856827" y="4936405"/>
                </a:cubicBezTo>
                <a:cubicBezTo>
                  <a:pt x="6888494" y="4950324"/>
                  <a:pt x="6921430" y="4962978"/>
                  <a:pt x="6950565" y="4979429"/>
                </a:cubicBezTo>
                <a:cubicBezTo>
                  <a:pt x="6969566" y="4990818"/>
                  <a:pt x="6987300" y="5008533"/>
                  <a:pt x="7002501" y="5024984"/>
                </a:cubicBezTo>
                <a:cubicBezTo>
                  <a:pt x="7021502" y="5046496"/>
                  <a:pt x="7026569" y="5073070"/>
                  <a:pt x="7021502" y="5100909"/>
                </a:cubicBezTo>
                <a:cubicBezTo>
                  <a:pt x="7020235" y="5112298"/>
                  <a:pt x="7015168" y="5121156"/>
                  <a:pt x="7003768" y="5127483"/>
                </a:cubicBezTo>
                <a:cubicBezTo>
                  <a:pt x="6941698" y="5162914"/>
                  <a:pt x="6879628" y="5197081"/>
                  <a:pt x="6817558" y="5231247"/>
                </a:cubicBezTo>
                <a:cubicBezTo>
                  <a:pt x="6809957" y="5236309"/>
                  <a:pt x="6801090" y="5237574"/>
                  <a:pt x="6792223" y="5238840"/>
                </a:cubicBezTo>
                <a:cubicBezTo>
                  <a:pt x="6790956" y="5237574"/>
                  <a:pt x="6789690" y="5235044"/>
                  <a:pt x="6788423" y="5233778"/>
                </a:cubicBezTo>
                <a:cubicBezTo>
                  <a:pt x="6799824" y="5213532"/>
                  <a:pt x="6812491" y="5194550"/>
                  <a:pt x="6823891" y="5174304"/>
                </a:cubicBezTo>
                <a:cubicBezTo>
                  <a:pt x="6796023" y="5157853"/>
                  <a:pt x="6792223" y="5159118"/>
                  <a:pt x="6787156" y="5178100"/>
                </a:cubicBezTo>
                <a:cubicBezTo>
                  <a:pt x="6793490" y="5178100"/>
                  <a:pt x="6801090" y="5179365"/>
                  <a:pt x="6809957" y="5179365"/>
                </a:cubicBezTo>
                <a:cubicBezTo>
                  <a:pt x="6798556" y="5192019"/>
                  <a:pt x="6788423" y="5200877"/>
                  <a:pt x="6780822" y="5211001"/>
                </a:cubicBezTo>
                <a:cubicBezTo>
                  <a:pt x="6770689" y="5221124"/>
                  <a:pt x="6765622" y="5235044"/>
                  <a:pt x="6751688" y="5240105"/>
                </a:cubicBezTo>
                <a:cubicBezTo>
                  <a:pt x="6741553" y="5227451"/>
                  <a:pt x="6732687" y="5217328"/>
                  <a:pt x="6722553" y="5204674"/>
                </a:cubicBezTo>
                <a:cubicBezTo>
                  <a:pt x="6708618" y="5248964"/>
                  <a:pt x="6708618" y="5248964"/>
                  <a:pt x="6725086" y="5252760"/>
                </a:cubicBezTo>
                <a:cubicBezTo>
                  <a:pt x="6725086" y="5246433"/>
                  <a:pt x="6725086" y="5241370"/>
                  <a:pt x="6725086" y="5232513"/>
                </a:cubicBezTo>
                <a:cubicBezTo>
                  <a:pt x="6735220" y="5238840"/>
                  <a:pt x="6744087" y="5245168"/>
                  <a:pt x="6756755" y="5252760"/>
                </a:cubicBezTo>
                <a:cubicBezTo>
                  <a:pt x="6543943" y="5341339"/>
                  <a:pt x="6329865" y="5399549"/>
                  <a:pt x="6104387" y="5445104"/>
                </a:cubicBezTo>
                <a:cubicBezTo>
                  <a:pt x="6115788" y="5428653"/>
                  <a:pt x="6123388" y="5417264"/>
                  <a:pt x="6132255" y="5405876"/>
                </a:cubicBezTo>
                <a:cubicBezTo>
                  <a:pt x="6108188" y="5398283"/>
                  <a:pt x="6106920" y="5424857"/>
                  <a:pt x="6090453" y="5428653"/>
                </a:cubicBezTo>
                <a:cubicBezTo>
                  <a:pt x="6086653" y="5421060"/>
                  <a:pt x="6084119" y="5413468"/>
                  <a:pt x="6080319" y="5404610"/>
                </a:cubicBezTo>
                <a:cubicBezTo>
                  <a:pt x="6089186" y="5402080"/>
                  <a:pt x="6096787" y="5400814"/>
                  <a:pt x="6100587" y="5395752"/>
                </a:cubicBezTo>
                <a:cubicBezTo>
                  <a:pt x="6104387" y="5393221"/>
                  <a:pt x="6104387" y="5385629"/>
                  <a:pt x="6103121" y="5381832"/>
                </a:cubicBezTo>
                <a:cubicBezTo>
                  <a:pt x="6103121" y="5379302"/>
                  <a:pt x="6095520" y="5378036"/>
                  <a:pt x="6091720" y="5379302"/>
                </a:cubicBezTo>
                <a:cubicBezTo>
                  <a:pt x="6086653" y="5379302"/>
                  <a:pt x="6082852" y="5383098"/>
                  <a:pt x="6079052" y="5385629"/>
                </a:cubicBezTo>
                <a:cubicBezTo>
                  <a:pt x="6066385" y="5398283"/>
                  <a:pt x="6052451" y="5402080"/>
                  <a:pt x="6033450" y="5397018"/>
                </a:cubicBezTo>
                <a:cubicBezTo>
                  <a:pt x="6033450" y="5414733"/>
                  <a:pt x="6033450" y="5429918"/>
                  <a:pt x="6033450" y="5446369"/>
                </a:cubicBezTo>
                <a:cubicBezTo>
                  <a:pt x="6061318" y="5445104"/>
                  <a:pt x="6052451" y="5423591"/>
                  <a:pt x="6054984" y="5404610"/>
                </a:cubicBezTo>
                <a:cubicBezTo>
                  <a:pt x="6068919" y="5422326"/>
                  <a:pt x="6080319" y="5434980"/>
                  <a:pt x="6091720" y="5447635"/>
                </a:cubicBezTo>
                <a:cubicBezTo>
                  <a:pt x="6090453" y="5448900"/>
                  <a:pt x="6086653" y="5448900"/>
                  <a:pt x="6082852" y="5450165"/>
                </a:cubicBezTo>
                <a:cubicBezTo>
                  <a:pt x="6013182" y="5462819"/>
                  <a:pt x="5943512" y="5476739"/>
                  <a:pt x="5873842" y="5489393"/>
                </a:cubicBezTo>
                <a:cubicBezTo>
                  <a:pt x="5756035" y="5512170"/>
                  <a:pt x="5638229" y="5534948"/>
                  <a:pt x="5521689" y="5558992"/>
                </a:cubicBezTo>
                <a:cubicBezTo>
                  <a:pt x="5443152" y="5575442"/>
                  <a:pt x="5367149" y="5602016"/>
                  <a:pt x="5298745" y="5642509"/>
                </a:cubicBezTo>
                <a:cubicBezTo>
                  <a:pt x="5289878" y="5648836"/>
                  <a:pt x="5282278" y="5653898"/>
                  <a:pt x="5273410" y="5660225"/>
                </a:cubicBezTo>
                <a:cubicBezTo>
                  <a:pt x="5274676" y="5661490"/>
                  <a:pt x="5274676" y="5664021"/>
                  <a:pt x="5275944" y="5665286"/>
                </a:cubicBezTo>
                <a:cubicBezTo>
                  <a:pt x="5386149" y="5667817"/>
                  <a:pt x="5495089" y="5660225"/>
                  <a:pt x="5606561" y="5651367"/>
                </a:cubicBezTo>
                <a:cubicBezTo>
                  <a:pt x="5604027" y="5669083"/>
                  <a:pt x="5607828" y="5686799"/>
                  <a:pt x="5586293" y="5689330"/>
                </a:cubicBezTo>
                <a:cubicBezTo>
                  <a:pt x="5583759" y="5683003"/>
                  <a:pt x="5583759" y="5676676"/>
                  <a:pt x="5581226" y="5665286"/>
                </a:cubicBezTo>
                <a:cubicBezTo>
                  <a:pt x="5568559" y="5689330"/>
                  <a:pt x="5572359" y="5703249"/>
                  <a:pt x="5588826" y="5719700"/>
                </a:cubicBezTo>
                <a:cubicBezTo>
                  <a:pt x="5598960" y="5712108"/>
                  <a:pt x="5612895" y="5707046"/>
                  <a:pt x="5617961" y="5698187"/>
                </a:cubicBezTo>
                <a:cubicBezTo>
                  <a:pt x="5623028" y="5684268"/>
                  <a:pt x="5623028" y="5666552"/>
                  <a:pt x="5624296" y="5650102"/>
                </a:cubicBezTo>
                <a:cubicBezTo>
                  <a:pt x="5642030" y="5647571"/>
                  <a:pt x="5659764" y="5646305"/>
                  <a:pt x="5677498" y="5643775"/>
                </a:cubicBezTo>
                <a:cubicBezTo>
                  <a:pt x="5866242" y="5617201"/>
                  <a:pt x="6054984" y="5589361"/>
                  <a:pt x="6243728" y="5561522"/>
                </a:cubicBezTo>
                <a:cubicBezTo>
                  <a:pt x="6375468" y="5542541"/>
                  <a:pt x="6505941" y="5521029"/>
                  <a:pt x="6636415" y="5500782"/>
                </a:cubicBezTo>
                <a:cubicBezTo>
                  <a:pt x="6770689" y="5480536"/>
                  <a:pt x="6904962" y="5466615"/>
                  <a:pt x="7040503" y="5457758"/>
                </a:cubicBezTo>
                <a:cubicBezTo>
                  <a:pt x="7079771" y="5455227"/>
                  <a:pt x="7120307" y="5453962"/>
                  <a:pt x="7154509" y="5452696"/>
                </a:cubicBezTo>
                <a:cubicBezTo>
                  <a:pt x="7179843" y="5480536"/>
                  <a:pt x="7200111" y="5502047"/>
                  <a:pt x="7216579" y="5522294"/>
                </a:cubicBezTo>
                <a:cubicBezTo>
                  <a:pt x="7212778" y="5538744"/>
                  <a:pt x="7207711" y="5548868"/>
                  <a:pt x="7206445" y="5560257"/>
                </a:cubicBezTo>
                <a:cubicBezTo>
                  <a:pt x="7203912" y="5574176"/>
                  <a:pt x="7197577" y="5581769"/>
                  <a:pt x="7184910" y="5589361"/>
                </a:cubicBezTo>
                <a:cubicBezTo>
                  <a:pt x="7149442" y="5608343"/>
                  <a:pt x="7112706" y="5628589"/>
                  <a:pt x="7077238" y="5650102"/>
                </a:cubicBezTo>
                <a:cubicBezTo>
                  <a:pt x="7034169" y="5675410"/>
                  <a:pt x="6989833" y="5696922"/>
                  <a:pt x="6942964" y="5713373"/>
                </a:cubicBezTo>
                <a:cubicBezTo>
                  <a:pt x="6847959" y="5747539"/>
                  <a:pt x="6754222" y="5784236"/>
                  <a:pt x="6657949" y="5814606"/>
                </a:cubicBezTo>
                <a:cubicBezTo>
                  <a:pt x="6531276" y="5855099"/>
                  <a:pt x="6403336" y="5891797"/>
                  <a:pt x="6275396" y="5929759"/>
                </a:cubicBezTo>
                <a:cubicBezTo>
                  <a:pt x="6275396" y="5927228"/>
                  <a:pt x="6275396" y="5924698"/>
                  <a:pt x="6275396" y="5922167"/>
                </a:cubicBezTo>
                <a:cubicBezTo>
                  <a:pt x="6265263" y="5915840"/>
                  <a:pt x="6255128" y="5909513"/>
                  <a:pt x="6243728" y="5904451"/>
                </a:cubicBezTo>
                <a:cubicBezTo>
                  <a:pt x="6227260" y="5899389"/>
                  <a:pt x="6209526" y="5895593"/>
                  <a:pt x="6194325" y="5889266"/>
                </a:cubicBezTo>
                <a:cubicBezTo>
                  <a:pt x="6180391" y="5884204"/>
                  <a:pt x="6171524" y="5875347"/>
                  <a:pt x="6177858" y="5857630"/>
                </a:cubicBezTo>
                <a:cubicBezTo>
                  <a:pt x="6220927" y="5869020"/>
                  <a:pt x="6255128" y="5904451"/>
                  <a:pt x="6303264" y="5899389"/>
                </a:cubicBezTo>
                <a:cubicBezTo>
                  <a:pt x="6294397" y="5888000"/>
                  <a:pt x="6288064" y="5879143"/>
                  <a:pt x="6280463" y="5870285"/>
                </a:cubicBezTo>
                <a:cubicBezTo>
                  <a:pt x="6272863" y="5874081"/>
                  <a:pt x="6267796" y="5876612"/>
                  <a:pt x="6260196" y="5881673"/>
                </a:cubicBezTo>
                <a:cubicBezTo>
                  <a:pt x="6258928" y="5856365"/>
                  <a:pt x="6257661" y="5834853"/>
                  <a:pt x="6256395" y="5810810"/>
                </a:cubicBezTo>
                <a:cubicBezTo>
                  <a:pt x="6277930" y="5803217"/>
                  <a:pt x="6299464" y="5795625"/>
                  <a:pt x="6320998" y="5788033"/>
                </a:cubicBezTo>
                <a:cubicBezTo>
                  <a:pt x="6342533" y="5779174"/>
                  <a:pt x="6364067" y="5770316"/>
                  <a:pt x="6376734" y="5742477"/>
                </a:cubicBezTo>
                <a:cubicBezTo>
                  <a:pt x="6364067" y="5742477"/>
                  <a:pt x="6353933" y="5742477"/>
                  <a:pt x="6345067" y="5742477"/>
                </a:cubicBezTo>
                <a:cubicBezTo>
                  <a:pt x="6244994" y="5747539"/>
                  <a:pt x="6146189" y="5758928"/>
                  <a:pt x="6047384" y="5775378"/>
                </a:cubicBezTo>
                <a:cubicBezTo>
                  <a:pt x="6030917" y="5779174"/>
                  <a:pt x="6011916" y="5786767"/>
                  <a:pt x="6003048" y="5766520"/>
                </a:cubicBezTo>
                <a:cubicBezTo>
                  <a:pt x="5987847" y="5763989"/>
                  <a:pt x="5977713" y="5782970"/>
                  <a:pt x="5963780" y="5769051"/>
                </a:cubicBezTo>
                <a:cubicBezTo>
                  <a:pt x="5970113" y="5758928"/>
                  <a:pt x="5975180" y="5748805"/>
                  <a:pt x="5984048" y="5734885"/>
                </a:cubicBezTo>
                <a:cubicBezTo>
                  <a:pt x="5947312" y="5741212"/>
                  <a:pt x="5956180" y="5769051"/>
                  <a:pt x="5947312" y="5789298"/>
                </a:cubicBezTo>
                <a:cubicBezTo>
                  <a:pt x="5939712" y="5790564"/>
                  <a:pt x="5929578" y="5793094"/>
                  <a:pt x="5920710" y="5794360"/>
                </a:cubicBezTo>
                <a:cubicBezTo>
                  <a:pt x="5845973" y="5803217"/>
                  <a:pt x="5769969" y="5812075"/>
                  <a:pt x="5695232" y="5820933"/>
                </a:cubicBezTo>
                <a:cubicBezTo>
                  <a:pt x="5601494" y="5831057"/>
                  <a:pt x="5507756" y="5839915"/>
                  <a:pt x="5414017" y="5838649"/>
                </a:cubicBezTo>
                <a:cubicBezTo>
                  <a:pt x="5401350" y="5838649"/>
                  <a:pt x="5389950" y="5837384"/>
                  <a:pt x="5376016" y="5836119"/>
                </a:cubicBezTo>
                <a:cubicBezTo>
                  <a:pt x="5386149" y="5809544"/>
                  <a:pt x="5388683" y="5807014"/>
                  <a:pt x="5408951" y="5813341"/>
                </a:cubicBezTo>
                <a:cubicBezTo>
                  <a:pt x="5417818" y="5817137"/>
                  <a:pt x="5426684" y="5819668"/>
                  <a:pt x="5434285" y="5822198"/>
                </a:cubicBezTo>
                <a:cubicBezTo>
                  <a:pt x="5443152" y="5804483"/>
                  <a:pt x="5450753" y="5790564"/>
                  <a:pt x="5457087" y="5775378"/>
                </a:cubicBezTo>
                <a:cubicBezTo>
                  <a:pt x="5464687" y="5760193"/>
                  <a:pt x="5462154" y="5757662"/>
                  <a:pt x="5440619" y="5748805"/>
                </a:cubicBezTo>
                <a:cubicBezTo>
                  <a:pt x="5443152" y="5775378"/>
                  <a:pt x="5422885" y="5776643"/>
                  <a:pt x="5406417" y="5781705"/>
                </a:cubicBezTo>
                <a:cubicBezTo>
                  <a:pt x="5383616" y="5788033"/>
                  <a:pt x="5360816" y="5793094"/>
                  <a:pt x="5339281" y="5799421"/>
                </a:cubicBezTo>
                <a:cubicBezTo>
                  <a:pt x="5324080" y="5804483"/>
                  <a:pt x="5311412" y="5813341"/>
                  <a:pt x="5306345" y="5833588"/>
                </a:cubicBezTo>
                <a:cubicBezTo>
                  <a:pt x="5312679" y="5833588"/>
                  <a:pt x="5316479" y="5832322"/>
                  <a:pt x="5320279" y="5832322"/>
                </a:cubicBezTo>
                <a:cubicBezTo>
                  <a:pt x="5330413" y="5829792"/>
                  <a:pt x="5341813" y="5824730"/>
                  <a:pt x="5353214" y="5823465"/>
                </a:cubicBezTo>
                <a:cubicBezTo>
                  <a:pt x="5357015" y="5823465"/>
                  <a:pt x="5362082" y="5829792"/>
                  <a:pt x="5365882" y="5832322"/>
                </a:cubicBezTo>
                <a:cubicBezTo>
                  <a:pt x="5362082" y="5836119"/>
                  <a:pt x="5359548" y="5841180"/>
                  <a:pt x="5355748" y="5844976"/>
                </a:cubicBezTo>
                <a:cubicBezTo>
                  <a:pt x="5353214" y="5846242"/>
                  <a:pt x="5348147" y="5846242"/>
                  <a:pt x="5344347" y="5846242"/>
                </a:cubicBezTo>
                <a:cubicBezTo>
                  <a:pt x="5210074" y="5857630"/>
                  <a:pt x="5075800" y="5869020"/>
                  <a:pt x="4940259" y="5881673"/>
                </a:cubicBezTo>
                <a:cubicBezTo>
                  <a:pt x="4841454" y="5890531"/>
                  <a:pt x="4741383" y="5898124"/>
                  <a:pt x="4642577" y="5908248"/>
                </a:cubicBezTo>
                <a:cubicBezTo>
                  <a:pt x="4596975" y="5912044"/>
                  <a:pt x="4552639" y="5919636"/>
                  <a:pt x="4508303" y="5925963"/>
                </a:cubicBezTo>
                <a:cubicBezTo>
                  <a:pt x="4494370" y="5905717"/>
                  <a:pt x="4467769" y="5899389"/>
                  <a:pt x="4463968" y="5870285"/>
                </a:cubicBezTo>
                <a:cubicBezTo>
                  <a:pt x="4472835" y="5866489"/>
                  <a:pt x="4480435" y="5863958"/>
                  <a:pt x="4488036" y="5861426"/>
                </a:cubicBezTo>
                <a:cubicBezTo>
                  <a:pt x="4485503" y="5852569"/>
                  <a:pt x="4481702" y="5844976"/>
                  <a:pt x="4479169" y="5836119"/>
                </a:cubicBezTo>
                <a:cubicBezTo>
                  <a:pt x="4471569" y="5837384"/>
                  <a:pt x="4466502" y="5838649"/>
                  <a:pt x="4458901" y="5839915"/>
                </a:cubicBezTo>
                <a:cubicBezTo>
                  <a:pt x="4453833" y="5829792"/>
                  <a:pt x="4448767" y="5820933"/>
                  <a:pt x="4443700" y="5810810"/>
                </a:cubicBezTo>
                <a:cubicBezTo>
                  <a:pt x="4526037" y="5727292"/>
                  <a:pt x="4636244" y="5708311"/>
                  <a:pt x="4737582" y="5674145"/>
                </a:cubicBezTo>
                <a:cubicBezTo>
                  <a:pt x="4756583" y="5700718"/>
                  <a:pt x="4762916" y="5705780"/>
                  <a:pt x="4776851" y="5695657"/>
                </a:cubicBezTo>
                <a:cubicBezTo>
                  <a:pt x="4790785" y="5686799"/>
                  <a:pt x="4811053" y="5688064"/>
                  <a:pt x="4819920" y="5671614"/>
                </a:cubicBezTo>
                <a:cubicBezTo>
                  <a:pt x="4821187" y="5670349"/>
                  <a:pt x="4819920" y="5666552"/>
                  <a:pt x="4818653" y="5661490"/>
                </a:cubicBezTo>
                <a:cubicBezTo>
                  <a:pt x="4805986" y="5666552"/>
                  <a:pt x="4794586" y="5671614"/>
                  <a:pt x="4783184" y="5676676"/>
                </a:cubicBezTo>
                <a:cubicBezTo>
                  <a:pt x="4771784" y="5680472"/>
                  <a:pt x="4760383" y="5685533"/>
                  <a:pt x="4750249" y="5669083"/>
                </a:cubicBezTo>
                <a:cubicBezTo>
                  <a:pt x="4822453" y="5646305"/>
                  <a:pt x="4892123" y="5624793"/>
                  <a:pt x="4960527" y="5603281"/>
                </a:cubicBezTo>
                <a:cubicBezTo>
                  <a:pt x="4989662" y="5645040"/>
                  <a:pt x="4994729" y="5647571"/>
                  <a:pt x="5023864" y="5642509"/>
                </a:cubicBezTo>
                <a:cubicBezTo>
                  <a:pt x="5022597" y="5638713"/>
                  <a:pt x="5020063" y="5633651"/>
                  <a:pt x="5016263" y="5624793"/>
                </a:cubicBezTo>
                <a:cubicBezTo>
                  <a:pt x="5036531" y="5633651"/>
                  <a:pt x="5050465" y="5641244"/>
                  <a:pt x="5066933" y="5647571"/>
                </a:cubicBezTo>
                <a:cubicBezTo>
                  <a:pt x="5065666" y="5626058"/>
                  <a:pt x="5065666" y="5626058"/>
                  <a:pt x="5087200" y="5602016"/>
                </a:cubicBezTo>
                <a:cubicBezTo>
                  <a:pt x="5071999" y="5594423"/>
                  <a:pt x="5063133" y="5603281"/>
                  <a:pt x="5054265" y="5610874"/>
                </a:cubicBezTo>
                <a:cubicBezTo>
                  <a:pt x="5044131" y="5620997"/>
                  <a:pt x="5035265" y="5622262"/>
                  <a:pt x="5027664" y="5609608"/>
                </a:cubicBezTo>
                <a:cubicBezTo>
                  <a:pt x="5037798" y="5588096"/>
                  <a:pt x="5055532" y="5581769"/>
                  <a:pt x="5074533" y="5575442"/>
                </a:cubicBezTo>
                <a:cubicBezTo>
                  <a:pt x="5270877" y="5515967"/>
                  <a:pt x="5469754" y="5472942"/>
                  <a:pt x="5672431" y="5438777"/>
                </a:cubicBezTo>
                <a:cubicBezTo>
                  <a:pt x="5701566" y="5433714"/>
                  <a:pt x="5731968" y="5429918"/>
                  <a:pt x="5758569" y="5426122"/>
                </a:cubicBezTo>
                <a:cubicBezTo>
                  <a:pt x="5763635" y="5448900"/>
                  <a:pt x="5767436" y="5467881"/>
                  <a:pt x="5769969" y="5484332"/>
                </a:cubicBezTo>
                <a:cubicBezTo>
                  <a:pt x="5788971" y="5475474"/>
                  <a:pt x="5805438" y="5469146"/>
                  <a:pt x="5825705" y="5460288"/>
                </a:cubicBezTo>
                <a:cubicBezTo>
                  <a:pt x="5806705" y="5457758"/>
                  <a:pt x="5790237" y="5455227"/>
                  <a:pt x="5773770" y="5452696"/>
                </a:cubicBezTo>
                <a:cubicBezTo>
                  <a:pt x="5776304" y="5440042"/>
                  <a:pt x="5778837" y="5429918"/>
                  <a:pt x="5781370" y="5417264"/>
                </a:cubicBezTo>
                <a:cubicBezTo>
                  <a:pt x="5987847" y="5375505"/>
                  <a:pt x="6193059" y="5333747"/>
                  <a:pt x="6400803" y="5291988"/>
                </a:cubicBezTo>
                <a:cubicBezTo>
                  <a:pt x="6399536" y="5303376"/>
                  <a:pt x="6398269" y="5316030"/>
                  <a:pt x="6397002" y="5329951"/>
                </a:cubicBezTo>
                <a:cubicBezTo>
                  <a:pt x="6414736" y="5324889"/>
                  <a:pt x="6433738" y="5326154"/>
                  <a:pt x="6446405" y="5310969"/>
                </a:cubicBezTo>
                <a:cubicBezTo>
                  <a:pt x="6451472" y="5316030"/>
                  <a:pt x="6456539" y="5322358"/>
                  <a:pt x="6461606" y="5328685"/>
                </a:cubicBezTo>
                <a:cubicBezTo>
                  <a:pt x="6502141" y="5308438"/>
                  <a:pt x="6502141" y="5308438"/>
                  <a:pt x="6495808" y="5291988"/>
                </a:cubicBezTo>
                <a:cubicBezTo>
                  <a:pt x="6479340" y="5304642"/>
                  <a:pt x="6462873" y="5303376"/>
                  <a:pt x="6445139" y="5295784"/>
                </a:cubicBezTo>
                <a:cubicBezTo>
                  <a:pt x="6442605" y="5293253"/>
                  <a:pt x="6437538" y="5294519"/>
                  <a:pt x="6433738" y="5294519"/>
                </a:cubicBezTo>
                <a:cubicBezTo>
                  <a:pt x="6429938" y="5290722"/>
                  <a:pt x="6424871" y="5285661"/>
                  <a:pt x="6418537" y="5279333"/>
                </a:cubicBezTo>
                <a:cubicBezTo>
                  <a:pt x="6438804" y="5273006"/>
                  <a:pt x="6457806" y="5265414"/>
                  <a:pt x="6476806" y="5260352"/>
                </a:cubicBezTo>
                <a:cubicBezTo>
                  <a:pt x="6542677" y="5238840"/>
                  <a:pt x="6609814" y="5219859"/>
                  <a:pt x="6676951" y="5195815"/>
                </a:cubicBezTo>
                <a:cubicBezTo>
                  <a:pt x="6727620" y="5179365"/>
                  <a:pt x="6774489" y="5152791"/>
                  <a:pt x="6815024" y="5116094"/>
                </a:cubicBezTo>
                <a:cubicBezTo>
                  <a:pt x="6827692" y="5103440"/>
                  <a:pt x="6839093" y="5089521"/>
                  <a:pt x="6850493" y="5078131"/>
                </a:cubicBezTo>
                <a:cubicBezTo>
                  <a:pt x="6840359" y="5059151"/>
                  <a:pt x="6823891" y="5052824"/>
                  <a:pt x="6809957" y="5046496"/>
                </a:cubicBezTo>
                <a:cubicBezTo>
                  <a:pt x="6796023" y="5041434"/>
                  <a:pt x="6784623" y="5033842"/>
                  <a:pt x="6771956" y="5027515"/>
                </a:cubicBezTo>
                <a:cubicBezTo>
                  <a:pt x="6769422" y="5026250"/>
                  <a:pt x="6769422" y="5022453"/>
                  <a:pt x="6768155" y="5021188"/>
                </a:cubicBezTo>
                <a:cubicBezTo>
                  <a:pt x="6771956" y="5017392"/>
                  <a:pt x="6777023" y="5014861"/>
                  <a:pt x="6780822" y="5012330"/>
                </a:cubicBezTo>
                <a:cubicBezTo>
                  <a:pt x="6777023" y="4997145"/>
                  <a:pt x="6758021" y="4992083"/>
                  <a:pt x="6764355" y="4975633"/>
                </a:cubicBezTo>
                <a:cubicBezTo>
                  <a:pt x="6798556" y="4969305"/>
                  <a:pt x="6811224" y="5007268"/>
                  <a:pt x="6844160" y="5007268"/>
                </a:cubicBezTo>
                <a:cubicBezTo>
                  <a:pt x="6837825" y="4990818"/>
                  <a:pt x="6834026" y="4975633"/>
                  <a:pt x="6828958" y="4960447"/>
                </a:cubicBezTo>
                <a:cubicBezTo>
                  <a:pt x="6815024" y="4960447"/>
                  <a:pt x="6801090" y="4959182"/>
                  <a:pt x="6787156" y="4960447"/>
                </a:cubicBezTo>
                <a:cubicBezTo>
                  <a:pt x="6785889" y="4960447"/>
                  <a:pt x="6784623" y="4960447"/>
                  <a:pt x="6783356" y="4960447"/>
                </a:cubicBezTo>
                <a:cubicBezTo>
                  <a:pt x="6754222" y="4961713"/>
                  <a:pt x="6741553" y="4979429"/>
                  <a:pt x="6742821" y="5011065"/>
                </a:cubicBezTo>
                <a:cubicBezTo>
                  <a:pt x="6428671" y="4900973"/>
                  <a:pt x="6114521" y="4799739"/>
                  <a:pt x="5785170" y="4756715"/>
                </a:cubicBezTo>
                <a:cubicBezTo>
                  <a:pt x="5788971" y="4738999"/>
                  <a:pt x="5801638" y="4725079"/>
                  <a:pt x="5790237" y="4704833"/>
                </a:cubicBezTo>
                <a:cubicBezTo>
                  <a:pt x="5766169" y="4712425"/>
                  <a:pt x="5742102" y="4720018"/>
                  <a:pt x="5712966" y="4730141"/>
                </a:cubicBezTo>
                <a:cubicBezTo>
                  <a:pt x="5724367" y="4736468"/>
                  <a:pt x="5730701" y="4738999"/>
                  <a:pt x="5735767" y="4742796"/>
                </a:cubicBezTo>
                <a:cubicBezTo>
                  <a:pt x="5706633" y="4742796"/>
                  <a:pt x="5678764" y="4737733"/>
                  <a:pt x="5649630" y="4736468"/>
                </a:cubicBezTo>
                <a:cubicBezTo>
                  <a:pt x="5517890" y="4731406"/>
                  <a:pt x="5387416" y="4722549"/>
                  <a:pt x="5255676" y="4721283"/>
                </a:cubicBezTo>
                <a:cubicBezTo>
                  <a:pt x="5068200" y="4721283"/>
                  <a:pt x="4879457" y="4727610"/>
                  <a:pt x="4690713" y="4728875"/>
                </a:cubicBezTo>
                <a:cubicBezTo>
                  <a:pt x="4576707" y="4730141"/>
                  <a:pt x="4461435" y="4727610"/>
                  <a:pt x="4346162" y="4726345"/>
                </a:cubicBezTo>
                <a:cubicBezTo>
                  <a:pt x="4336027" y="4726345"/>
                  <a:pt x="4325894" y="4725079"/>
                  <a:pt x="4317027" y="4723814"/>
                </a:cubicBezTo>
                <a:cubicBezTo>
                  <a:pt x="4309427" y="4693444"/>
                  <a:pt x="4342362" y="4690913"/>
                  <a:pt x="4348695" y="4671932"/>
                </a:cubicBezTo>
                <a:cubicBezTo>
                  <a:pt x="4333494" y="4664340"/>
                  <a:pt x="4320827" y="4656746"/>
                  <a:pt x="4308160" y="4649154"/>
                </a:cubicBezTo>
                <a:cubicBezTo>
                  <a:pt x="4279024" y="4674463"/>
                  <a:pt x="4289158" y="4702302"/>
                  <a:pt x="4303093" y="4731406"/>
                </a:cubicBezTo>
                <a:cubicBezTo>
                  <a:pt x="4267624" y="4740265"/>
                  <a:pt x="4235956" y="4738999"/>
                  <a:pt x="4203021" y="4735202"/>
                </a:cubicBezTo>
                <a:cubicBezTo>
                  <a:pt x="4143484" y="4728875"/>
                  <a:pt x="4087748" y="4708629"/>
                  <a:pt x="4042145" y="4665605"/>
                </a:cubicBezTo>
                <a:cubicBezTo>
                  <a:pt x="4028212" y="4652950"/>
                  <a:pt x="4019345" y="4633969"/>
                  <a:pt x="4002877" y="4626377"/>
                </a:cubicBezTo>
                <a:cubicBezTo>
                  <a:pt x="3987677" y="4617518"/>
                  <a:pt x="3966142" y="4618784"/>
                  <a:pt x="3947140" y="4614988"/>
                </a:cubicBezTo>
                <a:cubicBezTo>
                  <a:pt x="3944607" y="4614988"/>
                  <a:pt x="3943341" y="4614988"/>
                  <a:pt x="3940807" y="4614988"/>
                </a:cubicBezTo>
                <a:cubicBezTo>
                  <a:pt x="3915473" y="4611191"/>
                  <a:pt x="3888871" y="4608661"/>
                  <a:pt x="3862269" y="4604864"/>
                </a:cubicBezTo>
                <a:cubicBezTo>
                  <a:pt x="3861003" y="4596007"/>
                  <a:pt x="3859736" y="4585884"/>
                  <a:pt x="3858470" y="4575760"/>
                </a:cubicBezTo>
                <a:cubicBezTo>
                  <a:pt x="3826801" y="4582087"/>
                  <a:pt x="3797666" y="4592211"/>
                  <a:pt x="3771065" y="4606130"/>
                </a:cubicBezTo>
                <a:cubicBezTo>
                  <a:pt x="3738130" y="4625112"/>
                  <a:pt x="3703928" y="4645358"/>
                  <a:pt x="3670993" y="4664340"/>
                </a:cubicBezTo>
                <a:cubicBezTo>
                  <a:pt x="3657059" y="4671932"/>
                  <a:pt x="3644392" y="4680790"/>
                  <a:pt x="3625391" y="4678259"/>
                </a:cubicBezTo>
                <a:cubicBezTo>
                  <a:pt x="3620324" y="4676994"/>
                  <a:pt x="3612723" y="4683321"/>
                  <a:pt x="3608923" y="4684586"/>
                </a:cubicBezTo>
                <a:cubicBezTo>
                  <a:pt x="3606390" y="4697240"/>
                  <a:pt x="3606390" y="4712425"/>
                  <a:pt x="3601323" y="4716222"/>
                </a:cubicBezTo>
                <a:cubicBezTo>
                  <a:pt x="3577254" y="4730141"/>
                  <a:pt x="3555720" y="4749123"/>
                  <a:pt x="3525318" y="4746592"/>
                </a:cubicBezTo>
                <a:cubicBezTo>
                  <a:pt x="3493650" y="4745326"/>
                  <a:pt x="3460716" y="4741530"/>
                  <a:pt x="3427780" y="4737733"/>
                </a:cubicBezTo>
                <a:cubicBezTo>
                  <a:pt x="3384711" y="4732672"/>
                  <a:pt x="3340376" y="4726345"/>
                  <a:pt x="3296041" y="4736468"/>
                </a:cubicBezTo>
                <a:cubicBezTo>
                  <a:pt x="3275772" y="4741530"/>
                  <a:pt x="3256772" y="4747857"/>
                  <a:pt x="3232703" y="4754184"/>
                </a:cubicBezTo>
                <a:cubicBezTo>
                  <a:pt x="3228903" y="4742796"/>
                  <a:pt x="3223837" y="4730141"/>
                  <a:pt x="3223837" y="4718752"/>
                </a:cubicBezTo>
                <a:cubicBezTo>
                  <a:pt x="3223837" y="4703568"/>
                  <a:pt x="3227636" y="4687117"/>
                  <a:pt x="3232703" y="4670667"/>
                </a:cubicBezTo>
                <a:cubicBezTo>
                  <a:pt x="3239037" y="4647889"/>
                  <a:pt x="3244104" y="4625112"/>
                  <a:pt x="3223837" y="4607395"/>
                </a:cubicBezTo>
                <a:cubicBezTo>
                  <a:pt x="3228903" y="4583353"/>
                  <a:pt x="3254238" y="4565636"/>
                  <a:pt x="3235237" y="4537797"/>
                </a:cubicBezTo>
                <a:cubicBezTo>
                  <a:pt x="3213703" y="4542859"/>
                  <a:pt x="3193434" y="4547921"/>
                  <a:pt x="3171900" y="4554248"/>
                </a:cubicBezTo>
                <a:cubicBezTo>
                  <a:pt x="3150366" y="4561840"/>
                  <a:pt x="3128831" y="4569433"/>
                  <a:pt x="3107297" y="4575760"/>
                </a:cubicBezTo>
                <a:cubicBezTo>
                  <a:pt x="3089563" y="4560575"/>
                  <a:pt x="3114897" y="4545390"/>
                  <a:pt x="3107297" y="4531470"/>
                </a:cubicBezTo>
                <a:cubicBezTo>
                  <a:pt x="3033826" y="4517551"/>
                  <a:pt x="3026226" y="4513755"/>
                  <a:pt x="3024959" y="4483384"/>
                </a:cubicBezTo>
                <a:cubicBezTo>
                  <a:pt x="3035093" y="4487180"/>
                  <a:pt x="3045227" y="4490977"/>
                  <a:pt x="3055361" y="4494773"/>
                </a:cubicBezTo>
                <a:cubicBezTo>
                  <a:pt x="3056628" y="4493507"/>
                  <a:pt x="3057894" y="4492242"/>
                  <a:pt x="3059161" y="4489711"/>
                </a:cubicBezTo>
                <a:cubicBezTo>
                  <a:pt x="3051560" y="4482119"/>
                  <a:pt x="3043960" y="4474527"/>
                  <a:pt x="3037627" y="4465668"/>
                </a:cubicBezTo>
                <a:cubicBezTo>
                  <a:pt x="3030026" y="4456810"/>
                  <a:pt x="3024959" y="4447952"/>
                  <a:pt x="3018625" y="4436564"/>
                </a:cubicBezTo>
                <a:cubicBezTo>
                  <a:pt x="3013558" y="4436564"/>
                  <a:pt x="3007225" y="4436564"/>
                  <a:pt x="2999625" y="4436564"/>
                </a:cubicBezTo>
                <a:cubicBezTo>
                  <a:pt x="2983157" y="4408724"/>
                  <a:pt x="2983157" y="4378354"/>
                  <a:pt x="2993291" y="4347984"/>
                </a:cubicBezTo>
                <a:cubicBezTo>
                  <a:pt x="3003425" y="4318880"/>
                  <a:pt x="3017359" y="4289775"/>
                  <a:pt x="3030026" y="4260670"/>
                </a:cubicBezTo>
                <a:cubicBezTo>
                  <a:pt x="3052827" y="4211319"/>
                  <a:pt x="3070561" y="4160702"/>
                  <a:pt x="3051560" y="4106289"/>
                </a:cubicBezTo>
                <a:cubicBezTo>
                  <a:pt x="3060427" y="4097431"/>
                  <a:pt x="3068028" y="4088573"/>
                  <a:pt x="3075628" y="4080981"/>
                </a:cubicBezTo>
                <a:cubicBezTo>
                  <a:pt x="3102230" y="4086042"/>
                  <a:pt x="3113630" y="4080981"/>
                  <a:pt x="3121230" y="4059468"/>
                </a:cubicBezTo>
                <a:cubicBezTo>
                  <a:pt x="3130098" y="4036690"/>
                  <a:pt x="3125031" y="4018975"/>
                  <a:pt x="3107297" y="4010117"/>
                </a:cubicBezTo>
                <a:cubicBezTo>
                  <a:pt x="3104763" y="4029098"/>
                  <a:pt x="3100963" y="4048080"/>
                  <a:pt x="3095896" y="4070857"/>
                </a:cubicBezTo>
                <a:cubicBezTo>
                  <a:pt x="3089563" y="4063264"/>
                  <a:pt x="3081962" y="4059468"/>
                  <a:pt x="3081962" y="4054407"/>
                </a:cubicBezTo>
                <a:cubicBezTo>
                  <a:pt x="3083229" y="4020240"/>
                  <a:pt x="3089563" y="3986074"/>
                  <a:pt x="3113630" y="3959500"/>
                </a:cubicBezTo>
                <a:cubicBezTo>
                  <a:pt x="3127565" y="3944315"/>
                  <a:pt x="3135165" y="3929130"/>
                  <a:pt x="3132632" y="3910149"/>
                </a:cubicBezTo>
                <a:cubicBezTo>
                  <a:pt x="3127565" y="3883574"/>
                  <a:pt x="3137698" y="3862063"/>
                  <a:pt x="3151632" y="3840550"/>
                </a:cubicBezTo>
                <a:cubicBezTo>
                  <a:pt x="3159233" y="3826631"/>
                  <a:pt x="3168100" y="3811446"/>
                  <a:pt x="3174434" y="3797526"/>
                </a:cubicBezTo>
                <a:cubicBezTo>
                  <a:pt x="3179501" y="3784872"/>
                  <a:pt x="3182034" y="3770953"/>
                  <a:pt x="3187101" y="3755767"/>
                </a:cubicBezTo>
                <a:cubicBezTo>
                  <a:pt x="3155433" y="3748175"/>
                  <a:pt x="3128831" y="3762094"/>
                  <a:pt x="3099697" y="3762094"/>
                </a:cubicBezTo>
                <a:cubicBezTo>
                  <a:pt x="3100963" y="3753237"/>
                  <a:pt x="3102230" y="3746910"/>
                  <a:pt x="3104763" y="3739317"/>
                </a:cubicBezTo>
                <a:cubicBezTo>
                  <a:pt x="3093363" y="3731724"/>
                  <a:pt x="3081962" y="3724132"/>
                  <a:pt x="3066761" y="3714009"/>
                </a:cubicBezTo>
                <a:cubicBezTo>
                  <a:pt x="3076896" y="3711478"/>
                  <a:pt x="3080695" y="3711478"/>
                  <a:pt x="3084495" y="3708947"/>
                </a:cubicBezTo>
                <a:cubicBezTo>
                  <a:pt x="3088296" y="3707682"/>
                  <a:pt x="3092096" y="3703885"/>
                  <a:pt x="3094630" y="3701355"/>
                </a:cubicBezTo>
                <a:cubicBezTo>
                  <a:pt x="3065495" y="3707682"/>
                  <a:pt x="3032560" y="3703885"/>
                  <a:pt x="3014826" y="3735521"/>
                </a:cubicBezTo>
                <a:cubicBezTo>
                  <a:pt x="3018625" y="3740583"/>
                  <a:pt x="3022426" y="3744379"/>
                  <a:pt x="3026226" y="3749440"/>
                </a:cubicBezTo>
                <a:cubicBezTo>
                  <a:pt x="3032560" y="3744379"/>
                  <a:pt x="3038893" y="3740583"/>
                  <a:pt x="3041426" y="3738052"/>
                </a:cubicBezTo>
                <a:cubicBezTo>
                  <a:pt x="3056628" y="3740583"/>
                  <a:pt x="3068028" y="3741848"/>
                  <a:pt x="3080695" y="3743113"/>
                </a:cubicBezTo>
                <a:cubicBezTo>
                  <a:pt x="3079429" y="3759563"/>
                  <a:pt x="3076896" y="3773484"/>
                  <a:pt x="3055361" y="3778545"/>
                </a:cubicBezTo>
                <a:cubicBezTo>
                  <a:pt x="3012292" y="3788668"/>
                  <a:pt x="2967956" y="3800057"/>
                  <a:pt x="2924888" y="3811446"/>
                </a:cubicBezTo>
                <a:cubicBezTo>
                  <a:pt x="2917287" y="3812712"/>
                  <a:pt x="2908420" y="3813977"/>
                  <a:pt x="2899553" y="3815242"/>
                </a:cubicBezTo>
                <a:cubicBezTo>
                  <a:pt x="2895752" y="3800057"/>
                  <a:pt x="2899553" y="3791199"/>
                  <a:pt x="2910953" y="3787403"/>
                </a:cubicBezTo>
                <a:cubicBezTo>
                  <a:pt x="2919820" y="3783607"/>
                  <a:pt x="2931221" y="3782341"/>
                  <a:pt x="2941355" y="3782341"/>
                </a:cubicBezTo>
                <a:cubicBezTo>
                  <a:pt x="2951488" y="3782341"/>
                  <a:pt x="2961622" y="3784872"/>
                  <a:pt x="2971757" y="3776014"/>
                </a:cubicBezTo>
                <a:cubicBezTo>
                  <a:pt x="2955289" y="3762094"/>
                  <a:pt x="2938821" y="3762094"/>
                  <a:pt x="2921087" y="3763360"/>
                </a:cubicBezTo>
                <a:cubicBezTo>
                  <a:pt x="2884352" y="3764625"/>
                  <a:pt x="2878018" y="3773484"/>
                  <a:pt x="2885619" y="3808916"/>
                </a:cubicBezTo>
                <a:cubicBezTo>
                  <a:pt x="2885619" y="3812712"/>
                  <a:pt x="2885619" y="3816508"/>
                  <a:pt x="2886886" y="3822835"/>
                </a:cubicBezTo>
                <a:cubicBezTo>
                  <a:pt x="2828615" y="3832958"/>
                  <a:pt x="2774146" y="3851940"/>
                  <a:pt x="2718410" y="3862063"/>
                </a:cubicBezTo>
                <a:cubicBezTo>
                  <a:pt x="2717143" y="3859532"/>
                  <a:pt x="2715876" y="3858267"/>
                  <a:pt x="2714609" y="3855736"/>
                </a:cubicBezTo>
                <a:cubicBezTo>
                  <a:pt x="2720943" y="3844346"/>
                  <a:pt x="2727277" y="3831693"/>
                  <a:pt x="2734878" y="3820304"/>
                </a:cubicBezTo>
                <a:cubicBezTo>
                  <a:pt x="2732344" y="3817773"/>
                  <a:pt x="2731077" y="3816508"/>
                  <a:pt x="2728543" y="3815242"/>
                </a:cubicBezTo>
                <a:cubicBezTo>
                  <a:pt x="2719676" y="3825366"/>
                  <a:pt x="2710809" y="3835489"/>
                  <a:pt x="2701942" y="3846878"/>
                </a:cubicBezTo>
                <a:cubicBezTo>
                  <a:pt x="2686741" y="3835489"/>
                  <a:pt x="2696875" y="3812712"/>
                  <a:pt x="2674074" y="3810181"/>
                </a:cubicBezTo>
                <a:cubicBezTo>
                  <a:pt x="2663940" y="3838020"/>
                  <a:pt x="2693075" y="3848144"/>
                  <a:pt x="2701942" y="3864594"/>
                </a:cubicBezTo>
                <a:cubicBezTo>
                  <a:pt x="2643673" y="3881044"/>
                  <a:pt x="2586669" y="3896229"/>
                  <a:pt x="2529666" y="3912679"/>
                </a:cubicBezTo>
                <a:cubicBezTo>
                  <a:pt x="2481530" y="3925334"/>
                  <a:pt x="2433395" y="3937988"/>
                  <a:pt x="2383992" y="3924068"/>
                </a:cubicBezTo>
                <a:cubicBezTo>
                  <a:pt x="2375125" y="3931661"/>
                  <a:pt x="2385259" y="3950642"/>
                  <a:pt x="2366258" y="3949377"/>
                </a:cubicBezTo>
                <a:cubicBezTo>
                  <a:pt x="2358658" y="3941784"/>
                  <a:pt x="2352324" y="3934192"/>
                  <a:pt x="2343457" y="3925334"/>
                </a:cubicBezTo>
                <a:cubicBezTo>
                  <a:pt x="2338390" y="3937988"/>
                  <a:pt x="2348524" y="3955704"/>
                  <a:pt x="2329523" y="3958234"/>
                </a:cubicBezTo>
                <a:cubicBezTo>
                  <a:pt x="2301655" y="3934192"/>
                  <a:pt x="2294054" y="3932927"/>
                  <a:pt x="2258586" y="3941784"/>
                </a:cubicBezTo>
                <a:cubicBezTo>
                  <a:pt x="2240852" y="3945580"/>
                  <a:pt x="2223117" y="3953173"/>
                  <a:pt x="2205383" y="3954438"/>
                </a:cubicBezTo>
                <a:cubicBezTo>
                  <a:pt x="2143313" y="3963297"/>
                  <a:pt x="2079976" y="3970889"/>
                  <a:pt x="2016640" y="3977216"/>
                </a:cubicBezTo>
                <a:cubicBezTo>
                  <a:pt x="1950769" y="3983543"/>
                  <a:pt x="1883632" y="3987339"/>
                  <a:pt x="1816495" y="3992401"/>
                </a:cubicBezTo>
                <a:cubicBezTo>
                  <a:pt x="1779761" y="3996197"/>
                  <a:pt x="1744291" y="4002525"/>
                  <a:pt x="1708823" y="4006321"/>
                </a:cubicBezTo>
                <a:cubicBezTo>
                  <a:pt x="1696156" y="3979747"/>
                  <a:pt x="1684755" y="3975951"/>
                  <a:pt x="1648020" y="3989870"/>
                </a:cubicBezTo>
                <a:cubicBezTo>
                  <a:pt x="1640420" y="4013913"/>
                  <a:pt x="1668288" y="4007586"/>
                  <a:pt x="1674622" y="4021506"/>
                </a:cubicBezTo>
                <a:cubicBezTo>
                  <a:pt x="1621419" y="4039221"/>
                  <a:pt x="1565683" y="4045549"/>
                  <a:pt x="1508680" y="4050611"/>
                </a:cubicBezTo>
                <a:cubicBezTo>
                  <a:pt x="1513746" y="4037956"/>
                  <a:pt x="1516280" y="4029098"/>
                  <a:pt x="1520080" y="4020240"/>
                </a:cubicBezTo>
                <a:cubicBezTo>
                  <a:pt x="1507412" y="4017710"/>
                  <a:pt x="1497279" y="4016444"/>
                  <a:pt x="1488412" y="4015179"/>
                </a:cubicBezTo>
                <a:cubicBezTo>
                  <a:pt x="1487145" y="4012648"/>
                  <a:pt x="1487145" y="4010117"/>
                  <a:pt x="1487145" y="4008852"/>
                </a:cubicBezTo>
                <a:cubicBezTo>
                  <a:pt x="1559349" y="3978482"/>
                  <a:pt x="1639153" y="3978482"/>
                  <a:pt x="1713890" y="3959500"/>
                </a:cubicBezTo>
                <a:cubicBezTo>
                  <a:pt x="1716423" y="3944315"/>
                  <a:pt x="1717691" y="3932927"/>
                  <a:pt x="1720224" y="3920272"/>
                </a:cubicBezTo>
                <a:cubicBezTo>
                  <a:pt x="1688556" y="3901291"/>
                  <a:pt x="1656887" y="3886106"/>
                  <a:pt x="1620152" y="3888637"/>
                </a:cubicBezTo>
                <a:cubicBezTo>
                  <a:pt x="1616352" y="3878513"/>
                  <a:pt x="1610019" y="3870288"/>
                  <a:pt x="1604793" y="3861746"/>
                </a:cubicBezTo>
                <a:lnTo>
                  <a:pt x="1596638" y="3834787"/>
                </a:lnTo>
                <a:lnTo>
                  <a:pt x="1597350" y="3834223"/>
                </a:lnTo>
                <a:lnTo>
                  <a:pt x="1598617" y="3831693"/>
                </a:lnTo>
                <a:lnTo>
                  <a:pt x="1631553" y="3815242"/>
                </a:lnTo>
                <a:cubicBezTo>
                  <a:pt x="1642953" y="3808916"/>
                  <a:pt x="1644220" y="3800057"/>
                  <a:pt x="1630286" y="3787403"/>
                </a:cubicBezTo>
                <a:cubicBezTo>
                  <a:pt x="1622686" y="3797526"/>
                  <a:pt x="1613818" y="3806384"/>
                  <a:pt x="1606218" y="3816508"/>
                </a:cubicBezTo>
                <a:lnTo>
                  <a:pt x="1598617" y="3831693"/>
                </a:lnTo>
                <a:lnTo>
                  <a:pt x="1596084" y="3832958"/>
                </a:lnTo>
                <a:lnTo>
                  <a:pt x="1596638" y="3834787"/>
                </a:lnTo>
                <a:lnTo>
                  <a:pt x="1573283" y="3853205"/>
                </a:lnTo>
                <a:cubicBezTo>
                  <a:pt x="1542882" y="3838020"/>
                  <a:pt x="1537815" y="3839285"/>
                  <a:pt x="1532748" y="3868390"/>
                </a:cubicBezTo>
                <a:cubicBezTo>
                  <a:pt x="1560616" y="3851940"/>
                  <a:pt x="1579616" y="3864594"/>
                  <a:pt x="1599885" y="3884840"/>
                </a:cubicBezTo>
                <a:cubicBezTo>
                  <a:pt x="1583417" y="3894964"/>
                  <a:pt x="1572016" y="3911414"/>
                  <a:pt x="1549215" y="3911414"/>
                </a:cubicBezTo>
                <a:cubicBezTo>
                  <a:pt x="1550482" y="3902556"/>
                  <a:pt x="1551748" y="3894964"/>
                  <a:pt x="1551748" y="3888637"/>
                </a:cubicBezTo>
                <a:cubicBezTo>
                  <a:pt x="1513746" y="3878513"/>
                  <a:pt x="1513746" y="3878513"/>
                  <a:pt x="1507412" y="3836754"/>
                </a:cubicBezTo>
                <a:cubicBezTo>
                  <a:pt x="1528947" y="3830427"/>
                  <a:pt x="1559349" y="3843081"/>
                  <a:pt x="1570750" y="3805118"/>
                </a:cubicBezTo>
                <a:cubicBezTo>
                  <a:pt x="1539081" y="3811446"/>
                  <a:pt x="1511213" y="3816508"/>
                  <a:pt x="1483345" y="3821569"/>
                </a:cubicBezTo>
                <a:cubicBezTo>
                  <a:pt x="1475745" y="3846878"/>
                  <a:pt x="1512479" y="3858267"/>
                  <a:pt x="1502346" y="3887372"/>
                </a:cubicBezTo>
                <a:cubicBezTo>
                  <a:pt x="1480812" y="3884840"/>
                  <a:pt x="1459277" y="3882309"/>
                  <a:pt x="1436476" y="3881044"/>
                </a:cubicBezTo>
                <a:cubicBezTo>
                  <a:pt x="1414941" y="3881044"/>
                  <a:pt x="1393407" y="3882309"/>
                  <a:pt x="1371872" y="3882309"/>
                </a:cubicBezTo>
                <a:cubicBezTo>
                  <a:pt x="1361738" y="3882309"/>
                  <a:pt x="1351605" y="3881044"/>
                  <a:pt x="1341471" y="3879778"/>
                </a:cubicBezTo>
                <a:cubicBezTo>
                  <a:pt x="1323737" y="3877248"/>
                  <a:pt x="1304735" y="3870921"/>
                  <a:pt x="1288268" y="3874717"/>
                </a:cubicBezTo>
                <a:cubicBezTo>
                  <a:pt x="1261667" y="3878513"/>
                  <a:pt x="1236332" y="3887372"/>
                  <a:pt x="1235065" y="3921537"/>
                </a:cubicBezTo>
                <a:cubicBezTo>
                  <a:pt x="1235065" y="3924068"/>
                  <a:pt x="1232531" y="3927865"/>
                  <a:pt x="1229998" y="3930396"/>
                </a:cubicBezTo>
                <a:cubicBezTo>
                  <a:pt x="1219864" y="3940519"/>
                  <a:pt x="1208464" y="3949377"/>
                  <a:pt x="1197063" y="3958234"/>
                </a:cubicBezTo>
                <a:cubicBezTo>
                  <a:pt x="1164128" y="3939253"/>
                  <a:pt x="1178063" y="3908883"/>
                  <a:pt x="1179329" y="3881044"/>
                </a:cubicBezTo>
                <a:cubicBezTo>
                  <a:pt x="1140060" y="3902556"/>
                  <a:pt x="1134993" y="3911414"/>
                  <a:pt x="1140060" y="3936723"/>
                </a:cubicBezTo>
                <a:cubicBezTo>
                  <a:pt x="1145127" y="3926600"/>
                  <a:pt x="1150194" y="3917741"/>
                  <a:pt x="1156528" y="3903822"/>
                </a:cubicBezTo>
                <a:cubicBezTo>
                  <a:pt x="1162861" y="3920272"/>
                  <a:pt x="1166662" y="3931661"/>
                  <a:pt x="1171729" y="3943050"/>
                </a:cubicBezTo>
                <a:cubicBezTo>
                  <a:pt x="1174262" y="3951907"/>
                  <a:pt x="1176796" y="3963297"/>
                  <a:pt x="1184396" y="3968358"/>
                </a:cubicBezTo>
                <a:cubicBezTo>
                  <a:pt x="1200864" y="3979747"/>
                  <a:pt x="1208464" y="3997462"/>
                  <a:pt x="1217331" y="4013913"/>
                </a:cubicBezTo>
                <a:cubicBezTo>
                  <a:pt x="1223665" y="4025302"/>
                  <a:pt x="1232531" y="4030363"/>
                  <a:pt x="1245199" y="4029098"/>
                </a:cubicBezTo>
                <a:cubicBezTo>
                  <a:pt x="1273067" y="4027833"/>
                  <a:pt x="1300936" y="4029098"/>
                  <a:pt x="1328803" y="4024036"/>
                </a:cubicBezTo>
                <a:cubicBezTo>
                  <a:pt x="1373139" y="4016444"/>
                  <a:pt x="1416208" y="4006321"/>
                  <a:pt x="1463077" y="3996197"/>
                </a:cubicBezTo>
                <a:cubicBezTo>
                  <a:pt x="1466877" y="4013913"/>
                  <a:pt x="1470678" y="4032894"/>
                  <a:pt x="1474477" y="4054407"/>
                </a:cubicBezTo>
                <a:cubicBezTo>
                  <a:pt x="1452944" y="4054407"/>
                  <a:pt x="1452944" y="4070857"/>
                  <a:pt x="1449143" y="4086042"/>
                </a:cubicBezTo>
                <a:cubicBezTo>
                  <a:pt x="1384539" y="4069591"/>
                  <a:pt x="1321203" y="4080981"/>
                  <a:pt x="1257866" y="4089839"/>
                </a:cubicBezTo>
                <a:cubicBezTo>
                  <a:pt x="1231265" y="4092369"/>
                  <a:pt x="1205931" y="4094900"/>
                  <a:pt x="1180595" y="4097431"/>
                </a:cubicBezTo>
                <a:cubicBezTo>
                  <a:pt x="1153995" y="4098696"/>
                  <a:pt x="1132460" y="4083512"/>
                  <a:pt x="1128660" y="4058203"/>
                </a:cubicBezTo>
                <a:cubicBezTo>
                  <a:pt x="1124859" y="4031629"/>
                  <a:pt x="1114726" y="4013913"/>
                  <a:pt x="1085590" y="4005056"/>
                </a:cubicBezTo>
                <a:cubicBezTo>
                  <a:pt x="1093191" y="3984808"/>
                  <a:pt x="1100791" y="3965828"/>
                  <a:pt x="1108392" y="3946846"/>
                </a:cubicBezTo>
                <a:cubicBezTo>
                  <a:pt x="1103325" y="3944315"/>
                  <a:pt x="1100791" y="3943050"/>
                  <a:pt x="1098258" y="3941784"/>
                </a:cubicBezTo>
                <a:cubicBezTo>
                  <a:pt x="998186" y="3925334"/>
                  <a:pt x="899381" y="3907618"/>
                  <a:pt x="798042" y="3905087"/>
                </a:cubicBezTo>
                <a:cubicBezTo>
                  <a:pt x="765107" y="3903822"/>
                  <a:pt x="733439" y="3906352"/>
                  <a:pt x="700504" y="3906352"/>
                </a:cubicBezTo>
                <a:cubicBezTo>
                  <a:pt x="678969" y="3906352"/>
                  <a:pt x="672636" y="3901291"/>
                  <a:pt x="668835" y="3878513"/>
                </a:cubicBezTo>
                <a:cubicBezTo>
                  <a:pt x="677703" y="3878513"/>
                  <a:pt x="686569" y="3878513"/>
                  <a:pt x="694171" y="3878513"/>
                </a:cubicBezTo>
                <a:cubicBezTo>
                  <a:pt x="766374" y="3877248"/>
                  <a:pt x="833510" y="3859532"/>
                  <a:pt x="894314" y="3822835"/>
                </a:cubicBezTo>
                <a:cubicBezTo>
                  <a:pt x="923448" y="3806384"/>
                  <a:pt x="948784" y="3786138"/>
                  <a:pt x="966518" y="3758298"/>
                </a:cubicBezTo>
                <a:cubicBezTo>
                  <a:pt x="994386" y="3714009"/>
                  <a:pt x="993119" y="3669719"/>
                  <a:pt x="970318" y="3625429"/>
                </a:cubicBezTo>
                <a:cubicBezTo>
                  <a:pt x="962717" y="3625429"/>
                  <a:pt x="956384" y="3625429"/>
                  <a:pt x="951317" y="3625429"/>
                </a:cubicBezTo>
                <a:cubicBezTo>
                  <a:pt x="874047" y="3641879"/>
                  <a:pt x="799309" y="3667188"/>
                  <a:pt x="732172" y="3711478"/>
                </a:cubicBezTo>
                <a:cubicBezTo>
                  <a:pt x="711905" y="3725397"/>
                  <a:pt x="691636" y="3743113"/>
                  <a:pt x="673902" y="3762094"/>
                </a:cubicBezTo>
                <a:cubicBezTo>
                  <a:pt x="652368" y="3783607"/>
                  <a:pt x="639701" y="3811446"/>
                  <a:pt x="643501" y="3843081"/>
                </a:cubicBezTo>
                <a:cubicBezTo>
                  <a:pt x="644768" y="3863328"/>
                  <a:pt x="643501" y="3878513"/>
                  <a:pt x="619432" y="3881044"/>
                </a:cubicBezTo>
                <a:cubicBezTo>
                  <a:pt x="620700" y="3897495"/>
                  <a:pt x="632101" y="3898760"/>
                  <a:pt x="642234" y="3900025"/>
                </a:cubicBezTo>
                <a:cubicBezTo>
                  <a:pt x="651101" y="3901291"/>
                  <a:pt x="659969" y="3903822"/>
                  <a:pt x="659969" y="3920272"/>
                </a:cubicBezTo>
                <a:cubicBezTo>
                  <a:pt x="640967" y="3916476"/>
                  <a:pt x="624499" y="3913945"/>
                  <a:pt x="608032" y="3907618"/>
                </a:cubicBezTo>
                <a:cubicBezTo>
                  <a:pt x="575097" y="3896229"/>
                  <a:pt x="561163" y="3872186"/>
                  <a:pt x="572564" y="3838020"/>
                </a:cubicBezTo>
                <a:cubicBezTo>
                  <a:pt x="580164" y="3816508"/>
                  <a:pt x="591564" y="3796261"/>
                  <a:pt x="604232" y="3777280"/>
                </a:cubicBezTo>
                <a:cubicBezTo>
                  <a:pt x="635900" y="3730459"/>
                  <a:pt x="677703" y="3691231"/>
                  <a:pt x="722039" y="3655799"/>
                </a:cubicBezTo>
                <a:cubicBezTo>
                  <a:pt x="729639" y="3649472"/>
                  <a:pt x="739773" y="3645676"/>
                  <a:pt x="749907" y="3641879"/>
                </a:cubicBezTo>
                <a:cubicBezTo>
                  <a:pt x="791708" y="3624164"/>
                  <a:pt x="833510" y="3607713"/>
                  <a:pt x="874047" y="3587467"/>
                </a:cubicBezTo>
                <a:cubicBezTo>
                  <a:pt x="900647" y="3573547"/>
                  <a:pt x="925982" y="3555831"/>
                  <a:pt x="948784" y="3535584"/>
                </a:cubicBezTo>
                <a:cubicBezTo>
                  <a:pt x="976652" y="3511541"/>
                  <a:pt x="990585" y="3482437"/>
                  <a:pt x="970318" y="3448270"/>
                </a:cubicBezTo>
                <a:cubicBezTo>
                  <a:pt x="975385" y="3438147"/>
                  <a:pt x="980452" y="3430555"/>
                  <a:pt x="986786" y="3420431"/>
                </a:cubicBezTo>
                <a:cubicBezTo>
                  <a:pt x="966518" y="3412838"/>
                  <a:pt x="950050" y="3406511"/>
                  <a:pt x="932316" y="3400184"/>
                </a:cubicBezTo>
                <a:cubicBezTo>
                  <a:pt x="936117" y="3395123"/>
                  <a:pt x="938650" y="3391327"/>
                  <a:pt x="939916" y="3387530"/>
                </a:cubicBezTo>
                <a:cubicBezTo>
                  <a:pt x="944983" y="3368549"/>
                  <a:pt x="933583" y="3354629"/>
                  <a:pt x="914582" y="3357160"/>
                </a:cubicBezTo>
                <a:cubicBezTo>
                  <a:pt x="889247" y="3360956"/>
                  <a:pt x="863912" y="3368549"/>
                  <a:pt x="838577" y="3371080"/>
                </a:cubicBezTo>
                <a:cubicBezTo>
                  <a:pt x="815776" y="3374876"/>
                  <a:pt x="811977" y="3369814"/>
                  <a:pt x="804376" y="3349568"/>
                </a:cubicBezTo>
                <a:cubicBezTo>
                  <a:pt x="801843" y="3341975"/>
                  <a:pt x="799309" y="3334382"/>
                  <a:pt x="794242" y="3320463"/>
                </a:cubicBezTo>
                <a:cubicBezTo>
                  <a:pt x="780308" y="3341975"/>
                  <a:pt x="771440" y="3359691"/>
                  <a:pt x="761307" y="3376141"/>
                </a:cubicBezTo>
                <a:cubicBezTo>
                  <a:pt x="751173" y="3392592"/>
                  <a:pt x="739773" y="3409042"/>
                  <a:pt x="728372" y="3428024"/>
                </a:cubicBezTo>
                <a:cubicBezTo>
                  <a:pt x="742306" y="3431820"/>
                  <a:pt x="754973" y="3434351"/>
                  <a:pt x="770174" y="3438147"/>
                </a:cubicBezTo>
                <a:cubicBezTo>
                  <a:pt x="756240" y="3401450"/>
                  <a:pt x="776507" y="3374876"/>
                  <a:pt x="811977" y="3378672"/>
                </a:cubicBezTo>
                <a:cubicBezTo>
                  <a:pt x="810709" y="3388796"/>
                  <a:pt x="809443" y="3398919"/>
                  <a:pt x="808176" y="3412838"/>
                </a:cubicBezTo>
                <a:cubicBezTo>
                  <a:pt x="820843" y="3410308"/>
                  <a:pt x="829711" y="3409042"/>
                  <a:pt x="838577" y="3407777"/>
                </a:cubicBezTo>
                <a:cubicBezTo>
                  <a:pt x="849978" y="3405246"/>
                  <a:pt x="861378" y="3401450"/>
                  <a:pt x="872779" y="3400184"/>
                </a:cubicBezTo>
                <a:cubicBezTo>
                  <a:pt x="880380" y="3398919"/>
                  <a:pt x="890514" y="3398919"/>
                  <a:pt x="894314" y="3402715"/>
                </a:cubicBezTo>
                <a:cubicBezTo>
                  <a:pt x="903181" y="3414104"/>
                  <a:pt x="914582" y="3411573"/>
                  <a:pt x="924716" y="3412838"/>
                </a:cubicBezTo>
                <a:cubicBezTo>
                  <a:pt x="933583" y="3414104"/>
                  <a:pt x="941183" y="3416634"/>
                  <a:pt x="948784" y="3417900"/>
                </a:cubicBezTo>
                <a:cubicBezTo>
                  <a:pt x="948784" y="3420431"/>
                  <a:pt x="950050" y="3421696"/>
                  <a:pt x="950050" y="3424227"/>
                </a:cubicBezTo>
                <a:cubicBezTo>
                  <a:pt x="942450" y="3429289"/>
                  <a:pt x="933583" y="3435616"/>
                  <a:pt x="924716" y="3439412"/>
                </a:cubicBezTo>
                <a:cubicBezTo>
                  <a:pt x="909515" y="3447005"/>
                  <a:pt x="893047" y="3452066"/>
                  <a:pt x="875313" y="3455863"/>
                </a:cubicBezTo>
                <a:cubicBezTo>
                  <a:pt x="806910" y="3474844"/>
                  <a:pt x="738506" y="3473579"/>
                  <a:pt x="673902" y="3440678"/>
                </a:cubicBezTo>
                <a:cubicBezTo>
                  <a:pt x="663768" y="3435616"/>
                  <a:pt x="652368" y="3428024"/>
                  <a:pt x="646034" y="3417900"/>
                </a:cubicBezTo>
                <a:cubicBezTo>
                  <a:pt x="637167" y="3403981"/>
                  <a:pt x="628300" y="3396388"/>
                  <a:pt x="611833" y="3400184"/>
                </a:cubicBezTo>
                <a:cubicBezTo>
                  <a:pt x="606765" y="3401450"/>
                  <a:pt x="601698" y="3398919"/>
                  <a:pt x="596631" y="3398919"/>
                </a:cubicBezTo>
                <a:cubicBezTo>
                  <a:pt x="596631" y="3396388"/>
                  <a:pt x="595365" y="3395123"/>
                  <a:pt x="595365" y="3392592"/>
                </a:cubicBezTo>
                <a:cubicBezTo>
                  <a:pt x="604232" y="3390061"/>
                  <a:pt x="611833" y="3386264"/>
                  <a:pt x="620700" y="3383733"/>
                </a:cubicBezTo>
                <a:cubicBezTo>
                  <a:pt x="627034" y="3382468"/>
                  <a:pt x="633367" y="3382468"/>
                  <a:pt x="639701" y="3379937"/>
                </a:cubicBezTo>
                <a:cubicBezTo>
                  <a:pt x="675169" y="3372345"/>
                  <a:pt x="686569" y="3343240"/>
                  <a:pt x="667569" y="3312871"/>
                </a:cubicBezTo>
                <a:cubicBezTo>
                  <a:pt x="663768" y="3306543"/>
                  <a:pt x="658701" y="3301481"/>
                  <a:pt x="654902" y="3296420"/>
                </a:cubicBezTo>
                <a:cubicBezTo>
                  <a:pt x="634634" y="3274908"/>
                  <a:pt x="601698" y="3273643"/>
                  <a:pt x="581431" y="3250865"/>
                </a:cubicBezTo>
                <a:cubicBezTo>
                  <a:pt x="576364" y="3245803"/>
                  <a:pt x="566230" y="3247069"/>
                  <a:pt x="558630" y="3244538"/>
                </a:cubicBezTo>
                <a:cubicBezTo>
                  <a:pt x="549763" y="3240742"/>
                  <a:pt x="537095" y="3240742"/>
                  <a:pt x="530762" y="3226821"/>
                </a:cubicBezTo>
                <a:cubicBezTo>
                  <a:pt x="551029" y="3221760"/>
                  <a:pt x="570030" y="3212902"/>
                  <a:pt x="570030" y="3192656"/>
                </a:cubicBezTo>
                <a:cubicBezTo>
                  <a:pt x="570030" y="3169878"/>
                  <a:pt x="580164" y="3155959"/>
                  <a:pt x="597899" y="3144569"/>
                </a:cubicBezTo>
                <a:cubicBezTo>
                  <a:pt x="609299" y="3136977"/>
                  <a:pt x="615633" y="3128119"/>
                  <a:pt x="609299" y="3110403"/>
                </a:cubicBezTo>
                <a:cubicBezTo>
                  <a:pt x="542163" y="3115465"/>
                  <a:pt x="478825" y="3148365"/>
                  <a:pt x="409155" y="3133181"/>
                </a:cubicBezTo>
                <a:cubicBezTo>
                  <a:pt x="412956" y="3119261"/>
                  <a:pt x="434490" y="3114199"/>
                  <a:pt x="420556" y="3095218"/>
                </a:cubicBezTo>
                <a:cubicBezTo>
                  <a:pt x="405355" y="3124323"/>
                  <a:pt x="382553" y="3101545"/>
                  <a:pt x="362286" y="3102810"/>
                </a:cubicBezTo>
                <a:cubicBezTo>
                  <a:pt x="364819" y="3106607"/>
                  <a:pt x="364819" y="3107872"/>
                  <a:pt x="366086" y="3109137"/>
                </a:cubicBezTo>
                <a:cubicBezTo>
                  <a:pt x="372420" y="3116731"/>
                  <a:pt x="378754" y="3124323"/>
                  <a:pt x="371153" y="3131915"/>
                </a:cubicBezTo>
                <a:cubicBezTo>
                  <a:pt x="363553" y="3139508"/>
                  <a:pt x="354685" y="3139508"/>
                  <a:pt x="344551" y="3131915"/>
                </a:cubicBezTo>
                <a:cubicBezTo>
                  <a:pt x="338218" y="3126854"/>
                  <a:pt x="329351" y="3126854"/>
                  <a:pt x="321750" y="3125588"/>
                </a:cubicBezTo>
                <a:cubicBezTo>
                  <a:pt x="314150" y="3124323"/>
                  <a:pt x="307817" y="3124323"/>
                  <a:pt x="300216" y="3124323"/>
                </a:cubicBezTo>
                <a:cubicBezTo>
                  <a:pt x="298949" y="3110403"/>
                  <a:pt x="305283" y="3105341"/>
                  <a:pt x="315417" y="3105341"/>
                </a:cubicBezTo>
                <a:cubicBezTo>
                  <a:pt x="321750" y="3105341"/>
                  <a:pt x="326817" y="3106607"/>
                  <a:pt x="333151" y="3106607"/>
                </a:cubicBezTo>
                <a:cubicBezTo>
                  <a:pt x="342018" y="3106607"/>
                  <a:pt x="347085" y="3101545"/>
                  <a:pt x="344551" y="3088891"/>
                </a:cubicBezTo>
                <a:cubicBezTo>
                  <a:pt x="331884" y="3097749"/>
                  <a:pt x="317951" y="3105341"/>
                  <a:pt x="309083" y="3087626"/>
                </a:cubicBezTo>
                <a:cubicBezTo>
                  <a:pt x="312884" y="3064848"/>
                  <a:pt x="340752" y="3071175"/>
                  <a:pt x="350886" y="3049663"/>
                </a:cubicBezTo>
                <a:cubicBezTo>
                  <a:pt x="328084" y="3066113"/>
                  <a:pt x="317951" y="3044601"/>
                  <a:pt x="305283" y="3037009"/>
                </a:cubicBezTo>
                <a:cubicBezTo>
                  <a:pt x="290082" y="3044601"/>
                  <a:pt x="287548" y="3055990"/>
                  <a:pt x="292615" y="3071175"/>
                </a:cubicBezTo>
                <a:cubicBezTo>
                  <a:pt x="295149" y="3080033"/>
                  <a:pt x="300216" y="3090156"/>
                  <a:pt x="286282" y="3096483"/>
                </a:cubicBezTo>
                <a:cubicBezTo>
                  <a:pt x="281215" y="3092687"/>
                  <a:pt x="276148" y="3088891"/>
                  <a:pt x="271081" y="3085095"/>
                </a:cubicBezTo>
                <a:cubicBezTo>
                  <a:pt x="252080" y="3073705"/>
                  <a:pt x="252080" y="3071175"/>
                  <a:pt x="264747" y="3053459"/>
                </a:cubicBezTo>
                <a:cubicBezTo>
                  <a:pt x="268548" y="3047132"/>
                  <a:pt x="272348" y="3040805"/>
                  <a:pt x="274881" y="3033213"/>
                </a:cubicBezTo>
                <a:cubicBezTo>
                  <a:pt x="277415" y="3024355"/>
                  <a:pt x="277415" y="3015497"/>
                  <a:pt x="281215" y="3006639"/>
                </a:cubicBezTo>
                <a:cubicBezTo>
                  <a:pt x="305283" y="2952226"/>
                  <a:pt x="290082" y="2924387"/>
                  <a:pt x="231812" y="2918059"/>
                </a:cubicBezTo>
                <a:cubicBezTo>
                  <a:pt x="201411" y="2915528"/>
                  <a:pt x="172276" y="2916794"/>
                  <a:pt x="141874" y="2916794"/>
                </a:cubicBezTo>
                <a:cubicBezTo>
                  <a:pt x="107672" y="2915528"/>
                  <a:pt x="73471" y="2914264"/>
                  <a:pt x="38002" y="2911732"/>
                </a:cubicBezTo>
                <a:cubicBezTo>
                  <a:pt x="25335" y="2910466"/>
                  <a:pt x="12667" y="2907936"/>
                  <a:pt x="0" y="2905405"/>
                </a:cubicBezTo>
                <a:lnTo>
                  <a:pt x="0" y="2778863"/>
                </a:lnTo>
                <a:cubicBezTo>
                  <a:pt x="16468" y="2767475"/>
                  <a:pt x="34202" y="2754820"/>
                  <a:pt x="50670" y="2743431"/>
                </a:cubicBezTo>
                <a:cubicBezTo>
                  <a:pt x="96272" y="2710530"/>
                  <a:pt x="143141" y="2678895"/>
                  <a:pt x="158342" y="2618155"/>
                </a:cubicBezTo>
                <a:cubicBezTo>
                  <a:pt x="171010" y="2621951"/>
                  <a:pt x="181143" y="2623216"/>
                  <a:pt x="190010" y="2628278"/>
                </a:cubicBezTo>
                <a:cubicBezTo>
                  <a:pt x="203944" y="2635870"/>
                  <a:pt x="214078" y="2630809"/>
                  <a:pt x="221679" y="2619420"/>
                </a:cubicBezTo>
                <a:cubicBezTo>
                  <a:pt x="225479" y="2613093"/>
                  <a:pt x="226745" y="2606767"/>
                  <a:pt x="230546" y="2601705"/>
                </a:cubicBezTo>
                <a:cubicBezTo>
                  <a:pt x="244480" y="2582723"/>
                  <a:pt x="262214" y="2568804"/>
                  <a:pt x="285016" y="2571334"/>
                </a:cubicBezTo>
                <a:cubicBezTo>
                  <a:pt x="310350" y="2573866"/>
                  <a:pt x="330618" y="2567537"/>
                  <a:pt x="350886" y="2556149"/>
                </a:cubicBezTo>
                <a:cubicBezTo>
                  <a:pt x="353419" y="2554884"/>
                  <a:pt x="354685" y="2552353"/>
                  <a:pt x="357219" y="2551087"/>
                </a:cubicBezTo>
                <a:cubicBezTo>
                  <a:pt x="352152" y="2544760"/>
                  <a:pt x="347085" y="2539699"/>
                  <a:pt x="340752" y="2532106"/>
                </a:cubicBezTo>
                <a:cubicBezTo>
                  <a:pt x="355953" y="2523248"/>
                  <a:pt x="368620" y="2515656"/>
                  <a:pt x="382553" y="2508063"/>
                </a:cubicBezTo>
                <a:cubicBezTo>
                  <a:pt x="402822" y="2496675"/>
                  <a:pt x="424356" y="2486551"/>
                  <a:pt x="444623" y="2475162"/>
                </a:cubicBezTo>
                <a:cubicBezTo>
                  <a:pt x="457291" y="2467570"/>
                  <a:pt x="468691" y="2458712"/>
                  <a:pt x="469959" y="2443526"/>
                </a:cubicBezTo>
                <a:cubicBezTo>
                  <a:pt x="457291" y="2432138"/>
                  <a:pt x="444623" y="2434669"/>
                  <a:pt x="430690" y="2437200"/>
                </a:cubicBezTo>
                <a:cubicBezTo>
                  <a:pt x="412956" y="2440996"/>
                  <a:pt x="393954" y="2442261"/>
                  <a:pt x="374954" y="2443526"/>
                </a:cubicBezTo>
                <a:cubicBezTo>
                  <a:pt x="372420" y="2443526"/>
                  <a:pt x="369887" y="2440996"/>
                  <a:pt x="367352" y="2439730"/>
                </a:cubicBezTo>
                <a:cubicBezTo>
                  <a:pt x="367352" y="2434669"/>
                  <a:pt x="368620" y="2430873"/>
                  <a:pt x="369887" y="2425811"/>
                </a:cubicBezTo>
                <a:cubicBezTo>
                  <a:pt x="363553" y="2424546"/>
                  <a:pt x="357219" y="2424546"/>
                  <a:pt x="350886" y="2423280"/>
                </a:cubicBezTo>
                <a:cubicBezTo>
                  <a:pt x="353419" y="2410625"/>
                  <a:pt x="354685" y="2397972"/>
                  <a:pt x="355953" y="2386583"/>
                </a:cubicBezTo>
                <a:cubicBezTo>
                  <a:pt x="342018" y="2389114"/>
                  <a:pt x="330618" y="2391645"/>
                  <a:pt x="319217" y="2394175"/>
                </a:cubicBezTo>
                <a:cubicBezTo>
                  <a:pt x="309083" y="2397972"/>
                  <a:pt x="295149" y="2392910"/>
                  <a:pt x="288816" y="2408095"/>
                </a:cubicBezTo>
                <a:cubicBezTo>
                  <a:pt x="331884" y="2409360"/>
                  <a:pt x="340752" y="2415687"/>
                  <a:pt x="343285" y="2449855"/>
                </a:cubicBezTo>
                <a:cubicBezTo>
                  <a:pt x="323018" y="2439730"/>
                  <a:pt x="309083" y="2451119"/>
                  <a:pt x="293882" y="2462508"/>
                </a:cubicBezTo>
                <a:cubicBezTo>
                  <a:pt x="287548" y="2467570"/>
                  <a:pt x="279948" y="2472631"/>
                  <a:pt x="272348" y="2475162"/>
                </a:cubicBezTo>
                <a:cubicBezTo>
                  <a:pt x="267281" y="2477693"/>
                  <a:pt x="260948" y="2475162"/>
                  <a:pt x="255881" y="2475162"/>
                </a:cubicBezTo>
                <a:cubicBezTo>
                  <a:pt x="264747" y="2466305"/>
                  <a:pt x="273615" y="2461243"/>
                  <a:pt x="282481" y="2454916"/>
                </a:cubicBezTo>
                <a:cubicBezTo>
                  <a:pt x="293882" y="2447323"/>
                  <a:pt x="292615" y="2443526"/>
                  <a:pt x="278682" y="2428342"/>
                </a:cubicBezTo>
                <a:cubicBezTo>
                  <a:pt x="268548" y="2432138"/>
                  <a:pt x="258414" y="2437200"/>
                  <a:pt x="248280" y="2440996"/>
                </a:cubicBezTo>
                <a:cubicBezTo>
                  <a:pt x="206478" y="2458712"/>
                  <a:pt x="164675" y="2476428"/>
                  <a:pt x="122873" y="2492878"/>
                </a:cubicBezTo>
                <a:cubicBezTo>
                  <a:pt x="83605" y="2508063"/>
                  <a:pt x="41802" y="2515656"/>
                  <a:pt x="0" y="2503002"/>
                </a:cubicBezTo>
                <a:lnTo>
                  <a:pt x="0" y="2439730"/>
                </a:lnTo>
                <a:cubicBezTo>
                  <a:pt x="15201" y="2442261"/>
                  <a:pt x="24068" y="2451119"/>
                  <a:pt x="34202" y="2463774"/>
                </a:cubicBezTo>
                <a:cubicBezTo>
                  <a:pt x="26602" y="2468835"/>
                  <a:pt x="20268" y="2472631"/>
                  <a:pt x="12667" y="2478958"/>
                </a:cubicBezTo>
                <a:cubicBezTo>
                  <a:pt x="39269" y="2486551"/>
                  <a:pt x="62070" y="2482754"/>
                  <a:pt x="87405" y="2478958"/>
                </a:cubicBezTo>
                <a:cubicBezTo>
                  <a:pt x="81071" y="2462508"/>
                  <a:pt x="70938" y="2453650"/>
                  <a:pt x="58270" y="2448588"/>
                </a:cubicBezTo>
                <a:cubicBezTo>
                  <a:pt x="39269" y="2442261"/>
                  <a:pt x="19001" y="2434669"/>
                  <a:pt x="0" y="2428342"/>
                </a:cubicBezTo>
                <a:lnTo>
                  <a:pt x="0" y="2422015"/>
                </a:lnTo>
                <a:cubicBezTo>
                  <a:pt x="10134" y="2419484"/>
                  <a:pt x="21535" y="2415687"/>
                  <a:pt x="35468" y="2411892"/>
                </a:cubicBezTo>
                <a:cubicBezTo>
                  <a:pt x="50670" y="2439730"/>
                  <a:pt x="77271" y="2453650"/>
                  <a:pt x="108940" y="2465039"/>
                </a:cubicBezTo>
                <a:cubicBezTo>
                  <a:pt x="117806" y="2429607"/>
                  <a:pt x="114006" y="2424546"/>
                  <a:pt x="83605" y="2419484"/>
                </a:cubicBezTo>
                <a:cubicBezTo>
                  <a:pt x="89938" y="2428342"/>
                  <a:pt x="95005" y="2435934"/>
                  <a:pt x="101339" y="2444792"/>
                </a:cubicBezTo>
                <a:cubicBezTo>
                  <a:pt x="73471" y="2442261"/>
                  <a:pt x="58270" y="2428342"/>
                  <a:pt x="54470" y="2405564"/>
                </a:cubicBezTo>
                <a:cubicBezTo>
                  <a:pt x="49403" y="2384052"/>
                  <a:pt x="58270" y="2368867"/>
                  <a:pt x="82338" y="2360009"/>
                </a:cubicBezTo>
                <a:cubicBezTo>
                  <a:pt x="96272" y="2354947"/>
                  <a:pt x="110206" y="2351151"/>
                  <a:pt x="124140" y="2348620"/>
                </a:cubicBezTo>
                <a:cubicBezTo>
                  <a:pt x="152008" y="2343559"/>
                  <a:pt x="157075" y="2322046"/>
                  <a:pt x="153275" y="2295472"/>
                </a:cubicBezTo>
                <a:cubicBezTo>
                  <a:pt x="151375" y="2277440"/>
                  <a:pt x="140212" y="2265103"/>
                  <a:pt x="124595" y="2262729"/>
                </a:cubicBezTo>
                <a:cubicBezTo>
                  <a:pt x="119390" y="2261940"/>
                  <a:pt x="113690" y="2262255"/>
                  <a:pt x="107672" y="2263837"/>
                </a:cubicBezTo>
                <a:cubicBezTo>
                  <a:pt x="88672" y="2267634"/>
                  <a:pt x="68404" y="2275226"/>
                  <a:pt x="51936" y="2285349"/>
                </a:cubicBezTo>
                <a:cubicBezTo>
                  <a:pt x="7601" y="2314454"/>
                  <a:pt x="6334" y="2343559"/>
                  <a:pt x="43069" y="2382787"/>
                </a:cubicBezTo>
                <a:cubicBezTo>
                  <a:pt x="35468" y="2386583"/>
                  <a:pt x="27868" y="2390379"/>
                  <a:pt x="20268" y="2394175"/>
                </a:cubicBezTo>
                <a:cubicBezTo>
                  <a:pt x="11401" y="2378991"/>
                  <a:pt x="19001" y="2360009"/>
                  <a:pt x="0" y="2353682"/>
                </a:cubicBezTo>
                <a:lnTo>
                  <a:pt x="0" y="2249917"/>
                </a:lnTo>
                <a:cubicBezTo>
                  <a:pt x="3801" y="2248652"/>
                  <a:pt x="8868" y="2248652"/>
                  <a:pt x="13935" y="2248652"/>
                </a:cubicBezTo>
                <a:cubicBezTo>
                  <a:pt x="27868" y="2244856"/>
                  <a:pt x="34202" y="2235998"/>
                  <a:pt x="35468" y="2222079"/>
                </a:cubicBezTo>
                <a:cubicBezTo>
                  <a:pt x="36736" y="2208158"/>
                  <a:pt x="31669" y="2198035"/>
                  <a:pt x="17734" y="2192974"/>
                </a:cubicBezTo>
                <a:cubicBezTo>
                  <a:pt x="11401" y="2191708"/>
                  <a:pt x="5067" y="2189178"/>
                  <a:pt x="0" y="2186647"/>
                </a:cubicBezTo>
                <a:lnTo>
                  <a:pt x="0" y="2139825"/>
                </a:lnTo>
                <a:cubicBezTo>
                  <a:pt x="17734" y="2132233"/>
                  <a:pt x="5067" y="2110721"/>
                  <a:pt x="16468" y="2098067"/>
                </a:cubicBezTo>
                <a:cubicBezTo>
                  <a:pt x="24068" y="2101863"/>
                  <a:pt x="30402" y="2104395"/>
                  <a:pt x="39269" y="2108191"/>
                </a:cubicBezTo>
                <a:cubicBezTo>
                  <a:pt x="35468" y="2081617"/>
                  <a:pt x="31669" y="2077820"/>
                  <a:pt x="0" y="2071494"/>
                </a:cubicBezTo>
                <a:lnTo>
                  <a:pt x="0" y="1766527"/>
                </a:lnTo>
                <a:cubicBezTo>
                  <a:pt x="3801" y="1763996"/>
                  <a:pt x="10134" y="1761466"/>
                  <a:pt x="11401" y="1757669"/>
                </a:cubicBezTo>
                <a:cubicBezTo>
                  <a:pt x="12667" y="1750076"/>
                  <a:pt x="10134" y="1743749"/>
                  <a:pt x="0" y="1743749"/>
                </a:cubicBezTo>
                <a:lnTo>
                  <a:pt x="0" y="1714644"/>
                </a:lnTo>
                <a:cubicBezTo>
                  <a:pt x="13935" y="1712114"/>
                  <a:pt x="26602" y="1712114"/>
                  <a:pt x="34202" y="1729830"/>
                </a:cubicBezTo>
                <a:cubicBezTo>
                  <a:pt x="38002" y="1739953"/>
                  <a:pt x="46870" y="1736157"/>
                  <a:pt x="53204" y="1726034"/>
                </a:cubicBezTo>
                <a:cubicBezTo>
                  <a:pt x="44336" y="1709583"/>
                  <a:pt x="34202" y="1691867"/>
                  <a:pt x="24068" y="1675416"/>
                </a:cubicBezTo>
                <a:cubicBezTo>
                  <a:pt x="13935" y="1686806"/>
                  <a:pt x="6334" y="1694398"/>
                  <a:pt x="0" y="1703256"/>
                </a:cubicBezTo>
                <a:lnTo>
                  <a:pt x="0" y="1495727"/>
                </a:lnTo>
                <a:cubicBezTo>
                  <a:pt x="21535" y="1478011"/>
                  <a:pt x="24068" y="1471684"/>
                  <a:pt x="17734" y="1450172"/>
                </a:cubicBezTo>
                <a:cubicBezTo>
                  <a:pt x="11401" y="1451438"/>
                  <a:pt x="5067" y="1453968"/>
                  <a:pt x="0" y="1455234"/>
                </a:cubicBezTo>
                <a:lnTo>
                  <a:pt x="0" y="966781"/>
                </a:lnTo>
                <a:cubicBezTo>
                  <a:pt x="17734" y="961720"/>
                  <a:pt x="31669" y="938942"/>
                  <a:pt x="55736" y="959189"/>
                </a:cubicBezTo>
                <a:cubicBezTo>
                  <a:pt x="50670" y="946535"/>
                  <a:pt x="48137" y="940207"/>
                  <a:pt x="45603" y="933880"/>
                </a:cubicBezTo>
                <a:cubicBezTo>
                  <a:pt x="30402" y="931349"/>
                  <a:pt x="15201" y="928819"/>
                  <a:pt x="0" y="9262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3B0C88-DE73-45B9-BA5F-1C4C8F7C6F06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61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C47B305-7562-416B-A0F9-04B69C312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888" y="3140243"/>
            <a:ext cx="10882225" cy="3038845"/>
          </a:xfrm>
          <a:custGeom>
            <a:avLst/>
            <a:gdLst>
              <a:gd name="connsiteX0" fmla="*/ 9167052 w 10882225"/>
              <a:gd name="connsiteY0" fmla="*/ 669388 h 3038845"/>
              <a:gd name="connsiteX1" fmla="*/ 9101868 w 10882225"/>
              <a:gd name="connsiteY1" fmla="*/ 693973 h 3038845"/>
              <a:gd name="connsiteX2" fmla="*/ 9024461 w 10882225"/>
              <a:gd name="connsiteY2" fmla="*/ 722657 h 3038845"/>
              <a:gd name="connsiteX3" fmla="*/ 8881869 w 10882225"/>
              <a:gd name="connsiteY3" fmla="*/ 771828 h 3038845"/>
              <a:gd name="connsiteX4" fmla="*/ 8881855 w 10882225"/>
              <a:gd name="connsiteY4" fmla="*/ 771799 h 3038845"/>
              <a:gd name="connsiteX5" fmla="*/ 1414147 w 10882225"/>
              <a:gd name="connsiteY5" fmla="*/ 1479 h 3038845"/>
              <a:gd name="connsiteX6" fmla="*/ 2347103 w 10882225"/>
              <a:gd name="connsiteY6" fmla="*/ 17869 h 3038845"/>
              <a:gd name="connsiteX7" fmla="*/ 3271911 w 10882225"/>
              <a:gd name="connsiteY7" fmla="*/ 124407 h 3038845"/>
              <a:gd name="connsiteX8" fmla="*/ 3557095 w 10882225"/>
              <a:gd name="connsiteY8" fmla="*/ 267823 h 3038845"/>
              <a:gd name="connsiteX9" fmla="*/ 4445236 w 10882225"/>
              <a:gd name="connsiteY9" fmla="*/ 386653 h 3038845"/>
              <a:gd name="connsiteX10" fmla="*/ 5365969 w 10882225"/>
              <a:gd name="connsiteY10" fmla="*/ 403044 h 3038845"/>
              <a:gd name="connsiteX11" fmla="*/ 6290779 w 10882225"/>
              <a:gd name="connsiteY11" fmla="*/ 353872 h 3038845"/>
              <a:gd name="connsiteX12" fmla="*/ 7178534 w 10882225"/>
              <a:gd name="connsiteY12" fmla="*/ 290378 h 3038845"/>
              <a:gd name="connsiteX13" fmla="*/ 7174335 w 10882225"/>
              <a:gd name="connsiteY13" fmla="*/ 291384 h 3038845"/>
              <a:gd name="connsiteX14" fmla="*/ 6999662 w 10882225"/>
              <a:gd name="connsiteY14" fmla="*/ 329287 h 3038845"/>
              <a:gd name="connsiteX15" fmla="*/ 7207437 w 10882225"/>
              <a:gd name="connsiteY15" fmla="*/ 288311 h 3038845"/>
              <a:gd name="connsiteX16" fmla="*/ 7178534 w 10882225"/>
              <a:gd name="connsiteY16" fmla="*/ 290378 h 3038845"/>
              <a:gd name="connsiteX17" fmla="*/ 7358177 w 10882225"/>
              <a:gd name="connsiteY17" fmla="*/ 247335 h 3038845"/>
              <a:gd name="connsiteX18" fmla="*/ 7521139 w 10882225"/>
              <a:gd name="connsiteY18" fmla="*/ 218652 h 3038845"/>
              <a:gd name="connsiteX19" fmla="*/ 7627063 w 10882225"/>
              <a:gd name="connsiteY19" fmla="*/ 226847 h 3038845"/>
              <a:gd name="connsiteX20" fmla="*/ 7822618 w 10882225"/>
              <a:gd name="connsiteY20" fmla="*/ 296506 h 3038845"/>
              <a:gd name="connsiteX21" fmla="*/ 8042616 w 10882225"/>
              <a:gd name="connsiteY21" fmla="*/ 321092 h 3038845"/>
              <a:gd name="connsiteX22" fmla="*/ 8270763 w 10882225"/>
              <a:gd name="connsiteY22" fmla="*/ 296506 h 3038845"/>
              <a:gd name="connsiteX23" fmla="*/ 8388910 w 10882225"/>
              <a:gd name="connsiteY23" fmla="*/ 263725 h 3038845"/>
              <a:gd name="connsiteX24" fmla="*/ 8511131 w 10882225"/>
              <a:gd name="connsiteY24" fmla="*/ 218652 h 3038845"/>
              <a:gd name="connsiteX25" fmla="*/ 8694463 w 10882225"/>
              <a:gd name="connsiteY25" fmla="*/ 300604 h 3038845"/>
              <a:gd name="connsiteX26" fmla="*/ 9036683 w 10882225"/>
              <a:gd name="connsiteY26" fmla="*/ 185871 h 3038845"/>
              <a:gd name="connsiteX27" fmla="*/ 9203719 w 10882225"/>
              <a:gd name="connsiteY27" fmla="*/ 112114 h 3038845"/>
              <a:gd name="connsiteX28" fmla="*/ 9281126 w 10882225"/>
              <a:gd name="connsiteY28" fmla="*/ 75236 h 3038845"/>
              <a:gd name="connsiteX29" fmla="*/ 9358532 w 10882225"/>
              <a:gd name="connsiteY29" fmla="*/ 38357 h 3038845"/>
              <a:gd name="connsiteX30" fmla="*/ 9272978 w 10882225"/>
              <a:gd name="connsiteY30" fmla="*/ 108016 h 3038845"/>
              <a:gd name="connsiteX31" fmla="*/ 9175201 w 10882225"/>
              <a:gd name="connsiteY31" fmla="*/ 153090 h 3038845"/>
              <a:gd name="connsiteX32" fmla="*/ 9236311 w 10882225"/>
              <a:gd name="connsiteY32" fmla="*/ 202261 h 3038845"/>
              <a:gd name="connsiteX33" fmla="*/ 9301496 w 10882225"/>
              <a:gd name="connsiteY33" fmla="*/ 247335 h 3038845"/>
              <a:gd name="connsiteX34" fmla="*/ 9069275 w 10882225"/>
              <a:gd name="connsiteY34" fmla="*/ 353872 h 3038845"/>
              <a:gd name="connsiteX35" fmla="*/ 8824833 w 10882225"/>
              <a:gd name="connsiteY35" fmla="*/ 431727 h 3038845"/>
              <a:gd name="connsiteX36" fmla="*/ 8853351 w 10882225"/>
              <a:gd name="connsiteY36" fmla="*/ 497289 h 3038845"/>
              <a:gd name="connsiteX37" fmla="*/ 8995943 w 10882225"/>
              <a:gd name="connsiteY37" fmla="*/ 444020 h 3038845"/>
              <a:gd name="connsiteX38" fmla="*/ 9126312 w 10882225"/>
              <a:gd name="connsiteY38" fmla="*/ 390751 h 3038845"/>
              <a:gd name="connsiteX39" fmla="*/ 9191497 w 10882225"/>
              <a:gd name="connsiteY39" fmla="*/ 366165 h 3038845"/>
              <a:gd name="connsiteX40" fmla="*/ 9256681 w 10882225"/>
              <a:gd name="connsiteY40" fmla="*/ 341580 h 3038845"/>
              <a:gd name="connsiteX41" fmla="*/ 9399273 w 10882225"/>
              <a:gd name="connsiteY41" fmla="*/ 280116 h 3038845"/>
              <a:gd name="connsiteX42" fmla="*/ 9676308 w 10882225"/>
              <a:gd name="connsiteY42" fmla="*/ 341580 h 3038845"/>
              <a:gd name="connsiteX43" fmla="*/ 9476680 w 10882225"/>
              <a:gd name="connsiteY43" fmla="*/ 468605 h 3038845"/>
              <a:gd name="connsiteX44" fmla="*/ 9248533 w 10882225"/>
              <a:gd name="connsiteY44" fmla="*/ 571045 h 3038845"/>
              <a:gd name="connsiteX45" fmla="*/ 9012239 w 10882225"/>
              <a:gd name="connsiteY45" fmla="*/ 657095 h 3038845"/>
              <a:gd name="connsiteX46" fmla="*/ 8788166 w 10882225"/>
              <a:gd name="connsiteY46" fmla="*/ 734949 h 3038845"/>
              <a:gd name="connsiteX47" fmla="*/ 8871811 w 10882225"/>
              <a:gd name="connsiteY47" fmla="*/ 750507 h 3038845"/>
              <a:gd name="connsiteX48" fmla="*/ 8881855 w 10882225"/>
              <a:gd name="connsiteY48" fmla="*/ 771799 h 3038845"/>
              <a:gd name="connsiteX49" fmla="*/ 8858953 w 10882225"/>
              <a:gd name="connsiteY49" fmla="*/ 780023 h 3038845"/>
              <a:gd name="connsiteX50" fmla="*/ 8560020 w 10882225"/>
              <a:gd name="connsiteY50" fmla="*/ 878365 h 3038845"/>
              <a:gd name="connsiteX51" fmla="*/ 7936691 w 10882225"/>
              <a:gd name="connsiteY51" fmla="*/ 1054562 h 3038845"/>
              <a:gd name="connsiteX52" fmla="*/ 7957061 w 10882225"/>
              <a:gd name="connsiteY52" fmla="*/ 1120124 h 3038845"/>
              <a:gd name="connsiteX53" fmla="*/ 8103727 w 10882225"/>
              <a:gd name="connsiteY53" fmla="*/ 1083246 h 3038845"/>
              <a:gd name="connsiteX54" fmla="*/ 8144467 w 10882225"/>
              <a:gd name="connsiteY54" fmla="*/ 1210271 h 3038845"/>
              <a:gd name="connsiteX55" fmla="*/ 7802247 w 10882225"/>
              <a:gd name="connsiteY55" fmla="*/ 1312711 h 3038845"/>
              <a:gd name="connsiteX56" fmla="*/ 7708545 w 10882225"/>
              <a:gd name="connsiteY56" fmla="*/ 1341394 h 3038845"/>
              <a:gd name="connsiteX57" fmla="*/ 7610767 w 10882225"/>
              <a:gd name="connsiteY57" fmla="*/ 1365980 h 3038845"/>
              <a:gd name="connsiteX58" fmla="*/ 7427435 w 10882225"/>
              <a:gd name="connsiteY58" fmla="*/ 1423346 h 3038845"/>
              <a:gd name="connsiteX59" fmla="*/ 7268548 w 10882225"/>
              <a:gd name="connsiteY59" fmla="*/ 1476615 h 3038845"/>
              <a:gd name="connsiteX60" fmla="*/ 7154475 w 10882225"/>
              <a:gd name="connsiteY60" fmla="*/ 1538079 h 3038845"/>
              <a:gd name="connsiteX61" fmla="*/ 7130031 w 10882225"/>
              <a:gd name="connsiteY61" fmla="*/ 1677398 h 3038845"/>
              <a:gd name="connsiteX62" fmla="*/ 7284844 w 10882225"/>
              <a:gd name="connsiteY62" fmla="*/ 1648715 h 3038845"/>
              <a:gd name="connsiteX63" fmla="*/ 7305215 w 10882225"/>
              <a:gd name="connsiteY63" fmla="*/ 1747057 h 3038845"/>
              <a:gd name="connsiteX64" fmla="*/ 7557805 w 10882225"/>
              <a:gd name="connsiteY64" fmla="*/ 1722471 h 3038845"/>
              <a:gd name="connsiteX65" fmla="*/ 7826692 w 10882225"/>
              <a:gd name="connsiteY65" fmla="*/ 1689691 h 3038845"/>
              <a:gd name="connsiteX66" fmla="*/ 8348169 w 10882225"/>
              <a:gd name="connsiteY66" fmla="*/ 1611836 h 3038845"/>
              <a:gd name="connsiteX67" fmla="*/ 8376688 w 10882225"/>
              <a:gd name="connsiteY67" fmla="*/ 1706081 h 3038845"/>
              <a:gd name="connsiteX68" fmla="*/ 8140393 w 10882225"/>
              <a:gd name="connsiteY68" fmla="*/ 1767545 h 3038845"/>
              <a:gd name="connsiteX69" fmla="*/ 8295207 w 10882225"/>
              <a:gd name="connsiteY69" fmla="*/ 1747057 h 3038845"/>
              <a:gd name="connsiteX70" fmla="*/ 8413354 w 10882225"/>
              <a:gd name="connsiteY70" fmla="*/ 1755252 h 3038845"/>
              <a:gd name="connsiteX71" fmla="*/ 8576316 w 10882225"/>
              <a:gd name="connsiteY71" fmla="*/ 1792131 h 3038845"/>
              <a:gd name="connsiteX72" fmla="*/ 8828907 w 10882225"/>
              <a:gd name="connsiteY72" fmla="*/ 1788033 h 3038845"/>
              <a:gd name="connsiteX73" fmla="*/ 9150756 w 10882225"/>
              <a:gd name="connsiteY73" fmla="*/ 1706081 h 3038845"/>
              <a:gd name="connsiteX74" fmla="*/ 9875936 w 10882225"/>
              <a:gd name="connsiteY74" fmla="*/ 1443834 h 3038845"/>
              <a:gd name="connsiteX75" fmla="*/ 9998157 w 10882225"/>
              <a:gd name="connsiteY75" fmla="*/ 1501201 h 3038845"/>
              <a:gd name="connsiteX76" fmla="*/ 10214082 w 10882225"/>
              <a:gd name="connsiteY76" fmla="*/ 1394663 h 3038845"/>
              <a:gd name="connsiteX77" fmla="*/ 10430006 w 10882225"/>
              <a:gd name="connsiteY77" fmla="*/ 1312711 h 3038845"/>
              <a:gd name="connsiteX78" fmla="*/ 10650004 w 10882225"/>
              <a:gd name="connsiteY78" fmla="*/ 1234857 h 3038845"/>
              <a:gd name="connsiteX79" fmla="*/ 10882225 w 10882225"/>
              <a:gd name="connsiteY79" fmla="*/ 1140612 h 3038845"/>
              <a:gd name="connsiteX80" fmla="*/ 9961491 w 10882225"/>
              <a:gd name="connsiteY80" fmla="*/ 1628227 h 3038845"/>
              <a:gd name="connsiteX81" fmla="*/ 8991869 w 10882225"/>
              <a:gd name="connsiteY81" fmla="*/ 1972425 h 3038845"/>
              <a:gd name="connsiteX82" fmla="*/ 8014098 w 10882225"/>
              <a:gd name="connsiteY82" fmla="*/ 2246964 h 3038845"/>
              <a:gd name="connsiteX83" fmla="*/ 7044477 w 10882225"/>
              <a:gd name="connsiteY83" fmla="*/ 2509211 h 3038845"/>
              <a:gd name="connsiteX84" fmla="*/ 6812255 w 10882225"/>
              <a:gd name="connsiteY84" fmla="*/ 2648529 h 3038845"/>
              <a:gd name="connsiteX85" fmla="*/ 6563739 w 10882225"/>
              <a:gd name="connsiteY85" fmla="*/ 2685408 h 3038845"/>
              <a:gd name="connsiteX86" fmla="*/ 6502628 w 10882225"/>
              <a:gd name="connsiteY86" fmla="*/ 2828824 h 3038845"/>
              <a:gd name="connsiteX87" fmla="*/ 5349673 w 10882225"/>
              <a:gd name="connsiteY87" fmla="*/ 3017313 h 3038845"/>
              <a:gd name="connsiteX88" fmla="*/ 4257831 w 10882225"/>
              <a:gd name="connsiteY88" fmla="*/ 2984533 h 3038845"/>
              <a:gd name="connsiteX89" fmla="*/ 3434873 w 10882225"/>
              <a:gd name="connsiteY89" fmla="*/ 2918971 h 3038845"/>
              <a:gd name="connsiteX90" fmla="*/ 3430798 w 10882225"/>
              <a:gd name="connsiteY90" fmla="*/ 2988630 h 3038845"/>
              <a:gd name="connsiteX91" fmla="*/ 3186356 w 10882225"/>
              <a:gd name="connsiteY91" fmla="*/ 2947654 h 3038845"/>
              <a:gd name="connsiteX92" fmla="*/ 3190431 w 10882225"/>
              <a:gd name="connsiteY92" fmla="*/ 2882092 h 3038845"/>
              <a:gd name="connsiteX93" fmla="*/ 3027468 w 10882225"/>
              <a:gd name="connsiteY93" fmla="*/ 2841116 h 3038845"/>
              <a:gd name="connsiteX94" fmla="*/ 3031542 w 10882225"/>
              <a:gd name="connsiteY94" fmla="*/ 2775555 h 3038845"/>
              <a:gd name="connsiteX95" fmla="*/ 2542657 w 10882225"/>
              <a:gd name="connsiteY95" fmla="*/ 2787848 h 3038845"/>
              <a:gd name="connsiteX96" fmla="*/ 2546731 w 10882225"/>
              <a:gd name="connsiteY96" fmla="*/ 2722286 h 3038845"/>
              <a:gd name="connsiteX97" fmla="*/ 2216734 w 10882225"/>
              <a:gd name="connsiteY97" fmla="*/ 2734579 h 3038845"/>
              <a:gd name="connsiteX98" fmla="*/ 2224882 w 10882225"/>
              <a:gd name="connsiteY98" fmla="*/ 2669017 h 3038845"/>
              <a:gd name="connsiteX99" fmla="*/ 2139327 w 10882225"/>
              <a:gd name="connsiteY99" fmla="*/ 2730481 h 3038845"/>
              <a:gd name="connsiteX100" fmla="*/ 1882662 w 10882225"/>
              <a:gd name="connsiteY100" fmla="*/ 2730481 h 3038845"/>
              <a:gd name="connsiteX101" fmla="*/ 1809329 w 10882225"/>
              <a:gd name="connsiteY101" fmla="*/ 2738676 h 3038845"/>
              <a:gd name="connsiteX102" fmla="*/ 1357110 w 10882225"/>
              <a:gd name="connsiteY102" fmla="*/ 2677212 h 3038845"/>
              <a:gd name="connsiteX103" fmla="*/ 1092297 w 10882225"/>
              <a:gd name="connsiteY103" fmla="*/ 2603456 h 3038845"/>
              <a:gd name="connsiteX104" fmla="*/ 693041 w 10882225"/>
              <a:gd name="connsiteY104" fmla="*/ 2521504 h 3038845"/>
              <a:gd name="connsiteX105" fmla="*/ 729707 w 10882225"/>
              <a:gd name="connsiteY105" fmla="*/ 2255159 h 3038845"/>
              <a:gd name="connsiteX106" fmla="*/ 179711 w 10882225"/>
              <a:gd name="connsiteY106" fmla="*/ 1820814 h 3038845"/>
              <a:gd name="connsiteX107" fmla="*/ 77860 w 10882225"/>
              <a:gd name="connsiteY107" fmla="*/ 1689691 h 3038845"/>
              <a:gd name="connsiteX108" fmla="*/ 37120 w 10882225"/>
              <a:gd name="connsiteY108" fmla="*/ 1632324 h 3038845"/>
              <a:gd name="connsiteX109" fmla="*/ 28972 w 10882225"/>
              <a:gd name="connsiteY109" fmla="*/ 1615934 h 3038845"/>
              <a:gd name="connsiteX110" fmla="*/ 24898 w 10882225"/>
              <a:gd name="connsiteY110" fmla="*/ 1607739 h 3038845"/>
              <a:gd name="connsiteX111" fmla="*/ 20824 w 10882225"/>
              <a:gd name="connsiteY111" fmla="*/ 1603641 h 3038845"/>
              <a:gd name="connsiteX112" fmla="*/ 12676 w 10882225"/>
              <a:gd name="connsiteY112" fmla="*/ 1574958 h 3038845"/>
              <a:gd name="connsiteX113" fmla="*/ 61564 w 10882225"/>
              <a:gd name="connsiteY113" fmla="*/ 1443834 h 3038845"/>
              <a:gd name="connsiteX114" fmla="*/ 399710 w 10882225"/>
              <a:gd name="connsiteY114" fmla="*/ 1329102 h 3038845"/>
              <a:gd name="connsiteX115" fmla="*/ 725633 w 10882225"/>
              <a:gd name="connsiteY115" fmla="*/ 1206173 h 3038845"/>
              <a:gd name="connsiteX116" fmla="*/ 929335 w 10882225"/>
              <a:gd name="connsiteY116" fmla="*/ 1079148 h 3038845"/>
              <a:gd name="connsiteX117" fmla="*/ 1084149 w 10882225"/>
              <a:gd name="connsiteY117" fmla="*/ 841487 h 3038845"/>
              <a:gd name="connsiteX118" fmla="*/ 1234889 w 10882225"/>
              <a:gd name="connsiteY118" fmla="*/ 825097 h 3038845"/>
              <a:gd name="connsiteX119" fmla="*/ 1047483 w 10882225"/>
              <a:gd name="connsiteY119" fmla="*/ 681681 h 3038845"/>
              <a:gd name="connsiteX120" fmla="*/ 746003 w 10882225"/>
              <a:gd name="connsiteY120" fmla="*/ 595631 h 3038845"/>
              <a:gd name="connsiteX121" fmla="*/ 860077 w 10882225"/>
              <a:gd name="connsiteY121" fmla="*/ 341580 h 3038845"/>
              <a:gd name="connsiteX122" fmla="*/ 1031187 w 10882225"/>
              <a:gd name="connsiteY122" fmla="*/ 169480 h 3038845"/>
              <a:gd name="connsiteX123" fmla="*/ 1414147 w 10882225"/>
              <a:gd name="connsiteY123" fmla="*/ 1479 h 30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0882225" h="3038845">
                <a:moveTo>
                  <a:pt x="9167052" y="669388"/>
                </a:moveTo>
                <a:cubicBezTo>
                  <a:pt x="9150756" y="673485"/>
                  <a:pt x="9126312" y="681681"/>
                  <a:pt x="9101868" y="693973"/>
                </a:cubicBezTo>
                <a:cubicBezTo>
                  <a:pt x="9077423" y="702169"/>
                  <a:pt x="9052979" y="710364"/>
                  <a:pt x="9024461" y="722657"/>
                </a:cubicBezTo>
                <a:cubicBezTo>
                  <a:pt x="8971498" y="739047"/>
                  <a:pt x="8918536" y="759535"/>
                  <a:pt x="8881869" y="771828"/>
                </a:cubicBezTo>
                <a:lnTo>
                  <a:pt x="8881855" y="771799"/>
                </a:lnTo>
                <a:close/>
                <a:moveTo>
                  <a:pt x="1414147" y="1479"/>
                </a:moveTo>
                <a:cubicBezTo>
                  <a:pt x="1703404" y="-2619"/>
                  <a:pt x="2025253" y="1479"/>
                  <a:pt x="2347103" y="17869"/>
                </a:cubicBezTo>
                <a:cubicBezTo>
                  <a:pt x="2668952" y="38357"/>
                  <a:pt x="2986728" y="67040"/>
                  <a:pt x="3271911" y="124407"/>
                </a:cubicBezTo>
                <a:cubicBezTo>
                  <a:pt x="3341169" y="161285"/>
                  <a:pt x="3483762" y="230944"/>
                  <a:pt x="3557095" y="267823"/>
                </a:cubicBezTo>
                <a:cubicBezTo>
                  <a:pt x="3842278" y="329287"/>
                  <a:pt x="4139683" y="366165"/>
                  <a:pt x="4445236" y="386653"/>
                </a:cubicBezTo>
                <a:cubicBezTo>
                  <a:pt x="4746715" y="407141"/>
                  <a:pt x="5056344" y="411239"/>
                  <a:pt x="5365969" y="403044"/>
                </a:cubicBezTo>
                <a:cubicBezTo>
                  <a:pt x="5675598" y="394849"/>
                  <a:pt x="5985225" y="378458"/>
                  <a:pt x="6290779" y="353872"/>
                </a:cubicBezTo>
                <a:lnTo>
                  <a:pt x="7178534" y="290378"/>
                </a:lnTo>
                <a:lnTo>
                  <a:pt x="7174335" y="291384"/>
                </a:lnTo>
                <a:cubicBezTo>
                  <a:pt x="7112716" y="305726"/>
                  <a:pt x="7052625" y="319043"/>
                  <a:pt x="6999662" y="329287"/>
                </a:cubicBezTo>
                <a:cubicBezTo>
                  <a:pt x="7068921" y="316994"/>
                  <a:pt x="7138179" y="304701"/>
                  <a:pt x="7207437" y="288311"/>
                </a:cubicBezTo>
                <a:lnTo>
                  <a:pt x="7178534" y="290378"/>
                </a:lnTo>
                <a:lnTo>
                  <a:pt x="7358177" y="247335"/>
                </a:lnTo>
                <a:cubicBezTo>
                  <a:pt x="7419287" y="235042"/>
                  <a:pt x="7476324" y="222749"/>
                  <a:pt x="7521139" y="218652"/>
                </a:cubicBezTo>
                <a:cubicBezTo>
                  <a:pt x="7570027" y="214554"/>
                  <a:pt x="7606693" y="214554"/>
                  <a:pt x="7627063" y="226847"/>
                </a:cubicBezTo>
                <a:cubicBezTo>
                  <a:pt x="7688175" y="255530"/>
                  <a:pt x="7753359" y="280116"/>
                  <a:pt x="7822618" y="296506"/>
                </a:cubicBezTo>
                <a:cubicBezTo>
                  <a:pt x="7891877" y="308799"/>
                  <a:pt x="7965209" y="316994"/>
                  <a:pt x="8042616" y="321092"/>
                </a:cubicBezTo>
                <a:cubicBezTo>
                  <a:pt x="8115949" y="321092"/>
                  <a:pt x="8193356" y="312896"/>
                  <a:pt x="8270763" y="296506"/>
                </a:cubicBezTo>
                <a:cubicBezTo>
                  <a:pt x="8311503" y="288311"/>
                  <a:pt x="8352243" y="280116"/>
                  <a:pt x="8388910" y="263725"/>
                </a:cubicBezTo>
                <a:cubicBezTo>
                  <a:pt x="8429650" y="251432"/>
                  <a:pt x="8470391" y="239140"/>
                  <a:pt x="8511131" y="218652"/>
                </a:cubicBezTo>
                <a:cubicBezTo>
                  <a:pt x="8535576" y="284213"/>
                  <a:pt x="8612982" y="292408"/>
                  <a:pt x="8694463" y="300604"/>
                </a:cubicBezTo>
                <a:cubicBezTo>
                  <a:pt x="8804462" y="280116"/>
                  <a:pt x="8922610" y="239140"/>
                  <a:pt x="9036683" y="185871"/>
                </a:cubicBezTo>
                <a:cubicBezTo>
                  <a:pt x="9093720" y="165383"/>
                  <a:pt x="9146682" y="136700"/>
                  <a:pt x="9203719" y="112114"/>
                </a:cubicBezTo>
                <a:cubicBezTo>
                  <a:pt x="9228163" y="99821"/>
                  <a:pt x="9256681" y="87528"/>
                  <a:pt x="9281126" y="75236"/>
                </a:cubicBezTo>
                <a:cubicBezTo>
                  <a:pt x="9309644" y="62943"/>
                  <a:pt x="9334088" y="50650"/>
                  <a:pt x="9358532" y="38357"/>
                </a:cubicBezTo>
                <a:cubicBezTo>
                  <a:pt x="9334088" y="67040"/>
                  <a:pt x="9305570" y="91626"/>
                  <a:pt x="9272978" y="108016"/>
                </a:cubicBezTo>
                <a:cubicBezTo>
                  <a:pt x="9240385" y="124407"/>
                  <a:pt x="9207793" y="140797"/>
                  <a:pt x="9175201" y="153090"/>
                </a:cubicBezTo>
                <a:cubicBezTo>
                  <a:pt x="9150756" y="181773"/>
                  <a:pt x="9195571" y="189968"/>
                  <a:pt x="9236311" y="202261"/>
                </a:cubicBezTo>
                <a:cubicBezTo>
                  <a:pt x="9281126" y="210456"/>
                  <a:pt x="9325940" y="218652"/>
                  <a:pt x="9301496" y="247335"/>
                </a:cubicBezTo>
                <a:cubicBezTo>
                  <a:pt x="9240385" y="292408"/>
                  <a:pt x="9158904" y="325189"/>
                  <a:pt x="9069275" y="353872"/>
                </a:cubicBezTo>
                <a:cubicBezTo>
                  <a:pt x="8983720" y="386653"/>
                  <a:pt x="8894091" y="407141"/>
                  <a:pt x="8824833" y="431727"/>
                </a:cubicBezTo>
                <a:cubicBezTo>
                  <a:pt x="8824833" y="431727"/>
                  <a:pt x="8824833" y="431727"/>
                  <a:pt x="8853351" y="497289"/>
                </a:cubicBezTo>
                <a:cubicBezTo>
                  <a:pt x="8902240" y="476801"/>
                  <a:pt x="8951128" y="460410"/>
                  <a:pt x="8995943" y="444020"/>
                </a:cubicBezTo>
                <a:cubicBezTo>
                  <a:pt x="9040757" y="427629"/>
                  <a:pt x="9085572" y="411239"/>
                  <a:pt x="9126312" y="390751"/>
                </a:cubicBezTo>
                <a:cubicBezTo>
                  <a:pt x="9146682" y="382556"/>
                  <a:pt x="9171126" y="374360"/>
                  <a:pt x="9191497" y="366165"/>
                </a:cubicBezTo>
                <a:cubicBezTo>
                  <a:pt x="9211867" y="357970"/>
                  <a:pt x="9232237" y="349775"/>
                  <a:pt x="9256681" y="341580"/>
                </a:cubicBezTo>
                <a:cubicBezTo>
                  <a:pt x="9301496" y="321092"/>
                  <a:pt x="9346310" y="304701"/>
                  <a:pt x="9399273" y="280116"/>
                </a:cubicBezTo>
                <a:cubicBezTo>
                  <a:pt x="9611123" y="222749"/>
                  <a:pt x="9725196" y="280116"/>
                  <a:pt x="9676308" y="341580"/>
                </a:cubicBezTo>
                <a:cubicBezTo>
                  <a:pt x="9615197" y="390751"/>
                  <a:pt x="9550013" y="431727"/>
                  <a:pt x="9476680" y="468605"/>
                </a:cubicBezTo>
                <a:cubicBezTo>
                  <a:pt x="9403347" y="505484"/>
                  <a:pt x="9325940" y="542362"/>
                  <a:pt x="9248533" y="571045"/>
                </a:cubicBezTo>
                <a:cubicBezTo>
                  <a:pt x="9171126" y="603826"/>
                  <a:pt x="9089646" y="632509"/>
                  <a:pt x="9012239" y="657095"/>
                </a:cubicBezTo>
                <a:cubicBezTo>
                  <a:pt x="8934832" y="685778"/>
                  <a:pt x="8857425" y="710364"/>
                  <a:pt x="8788166" y="734949"/>
                </a:cubicBezTo>
                <a:cubicBezTo>
                  <a:pt x="8840110" y="716510"/>
                  <a:pt x="8859971" y="730340"/>
                  <a:pt x="8871811" y="750507"/>
                </a:cubicBezTo>
                <a:lnTo>
                  <a:pt x="8881855" y="771799"/>
                </a:lnTo>
                <a:lnTo>
                  <a:pt x="8858953" y="780023"/>
                </a:lnTo>
                <a:cubicBezTo>
                  <a:pt x="8758629" y="814853"/>
                  <a:pt x="8659834" y="847633"/>
                  <a:pt x="8560020" y="878365"/>
                </a:cubicBezTo>
                <a:cubicBezTo>
                  <a:pt x="8360391" y="939829"/>
                  <a:pt x="8156689" y="1001293"/>
                  <a:pt x="7936691" y="1054562"/>
                </a:cubicBezTo>
                <a:cubicBezTo>
                  <a:pt x="7936691" y="1054562"/>
                  <a:pt x="7936691" y="1054562"/>
                  <a:pt x="7957061" y="1120124"/>
                </a:cubicBezTo>
                <a:cubicBezTo>
                  <a:pt x="7957061" y="1120124"/>
                  <a:pt x="7957061" y="1120124"/>
                  <a:pt x="8103727" y="1083246"/>
                </a:cubicBezTo>
                <a:cubicBezTo>
                  <a:pt x="8111875" y="1116026"/>
                  <a:pt x="8132245" y="1177490"/>
                  <a:pt x="8144467" y="1210271"/>
                </a:cubicBezTo>
                <a:cubicBezTo>
                  <a:pt x="8050765" y="1243052"/>
                  <a:pt x="7932617" y="1279930"/>
                  <a:pt x="7802247" y="1312711"/>
                </a:cubicBezTo>
                <a:cubicBezTo>
                  <a:pt x="7769655" y="1325004"/>
                  <a:pt x="7737063" y="1333199"/>
                  <a:pt x="7708545" y="1341394"/>
                </a:cubicBezTo>
                <a:cubicBezTo>
                  <a:pt x="7675953" y="1349590"/>
                  <a:pt x="7643360" y="1357785"/>
                  <a:pt x="7610767" y="1365980"/>
                </a:cubicBezTo>
                <a:cubicBezTo>
                  <a:pt x="7545583" y="1386468"/>
                  <a:pt x="7484472" y="1402858"/>
                  <a:pt x="7427435" y="1423346"/>
                </a:cubicBezTo>
                <a:cubicBezTo>
                  <a:pt x="7366325" y="1439737"/>
                  <a:pt x="7313363" y="1460225"/>
                  <a:pt x="7268548" y="1476615"/>
                </a:cubicBezTo>
                <a:cubicBezTo>
                  <a:pt x="7219659" y="1497103"/>
                  <a:pt x="7182993" y="1517591"/>
                  <a:pt x="7154475" y="1538079"/>
                </a:cubicBezTo>
                <a:cubicBezTo>
                  <a:pt x="7097438" y="1579055"/>
                  <a:pt x="7081142" y="1624129"/>
                  <a:pt x="7130031" y="1677398"/>
                </a:cubicBezTo>
                <a:cubicBezTo>
                  <a:pt x="7130031" y="1677398"/>
                  <a:pt x="7130031" y="1677398"/>
                  <a:pt x="7284844" y="1648715"/>
                </a:cubicBezTo>
                <a:cubicBezTo>
                  <a:pt x="7292992" y="1681495"/>
                  <a:pt x="7305215" y="1747057"/>
                  <a:pt x="7305215" y="1747057"/>
                </a:cubicBezTo>
                <a:cubicBezTo>
                  <a:pt x="7386695" y="1738862"/>
                  <a:pt x="7472250" y="1730667"/>
                  <a:pt x="7557805" y="1722471"/>
                </a:cubicBezTo>
                <a:cubicBezTo>
                  <a:pt x="7647434" y="1710179"/>
                  <a:pt x="7737063" y="1701983"/>
                  <a:pt x="7826692" y="1689691"/>
                </a:cubicBezTo>
                <a:cubicBezTo>
                  <a:pt x="8005950" y="1665105"/>
                  <a:pt x="8185208" y="1636422"/>
                  <a:pt x="8348169" y="1611836"/>
                </a:cubicBezTo>
                <a:cubicBezTo>
                  <a:pt x="8348169" y="1611836"/>
                  <a:pt x="8368540" y="1673300"/>
                  <a:pt x="8376688" y="1706081"/>
                </a:cubicBezTo>
                <a:cubicBezTo>
                  <a:pt x="8299281" y="1730667"/>
                  <a:pt x="8221874" y="1747057"/>
                  <a:pt x="8140393" y="1767545"/>
                </a:cubicBezTo>
                <a:cubicBezTo>
                  <a:pt x="8201504" y="1755252"/>
                  <a:pt x="8250393" y="1747057"/>
                  <a:pt x="8295207" y="1747057"/>
                </a:cubicBezTo>
                <a:cubicBezTo>
                  <a:pt x="8340021" y="1742959"/>
                  <a:pt x="8380762" y="1747057"/>
                  <a:pt x="8413354" y="1755252"/>
                </a:cubicBezTo>
                <a:cubicBezTo>
                  <a:pt x="8482613" y="1767545"/>
                  <a:pt x="8531502" y="1788033"/>
                  <a:pt x="8576316" y="1792131"/>
                </a:cubicBezTo>
                <a:cubicBezTo>
                  <a:pt x="8645575" y="1804423"/>
                  <a:pt x="8731130" y="1804423"/>
                  <a:pt x="8828907" y="1788033"/>
                </a:cubicBezTo>
                <a:cubicBezTo>
                  <a:pt x="8926684" y="1771643"/>
                  <a:pt x="9036683" y="1742959"/>
                  <a:pt x="9150756" y="1706081"/>
                </a:cubicBezTo>
                <a:cubicBezTo>
                  <a:pt x="9382977" y="1632324"/>
                  <a:pt x="9635567" y="1529884"/>
                  <a:pt x="9875936" y="1443834"/>
                </a:cubicBezTo>
                <a:cubicBezTo>
                  <a:pt x="9953343" y="1411054"/>
                  <a:pt x="9981861" y="1472518"/>
                  <a:pt x="9998157" y="1501201"/>
                </a:cubicBezTo>
                <a:cubicBezTo>
                  <a:pt x="10071490" y="1460225"/>
                  <a:pt x="10144823" y="1427444"/>
                  <a:pt x="10214082" y="1394663"/>
                </a:cubicBezTo>
                <a:cubicBezTo>
                  <a:pt x="10287415" y="1361882"/>
                  <a:pt x="10356673" y="1337297"/>
                  <a:pt x="10430006" y="1312711"/>
                </a:cubicBezTo>
                <a:cubicBezTo>
                  <a:pt x="10503339" y="1284028"/>
                  <a:pt x="10572598" y="1259442"/>
                  <a:pt x="10650004" y="1234857"/>
                </a:cubicBezTo>
                <a:cubicBezTo>
                  <a:pt x="10723337" y="1206173"/>
                  <a:pt x="10800744" y="1177490"/>
                  <a:pt x="10882225" y="1140612"/>
                </a:cubicBezTo>
                <a:cubicBezTo>
                  <a:pt x="10592968" y="1333199"/>
                  <a:pt x="10279266" y="1493006"/>
                  <a:pt x="9961491" y="1628227"/>
                </a:cubicBezTo>
                <a:cubicBezTo>
                  <a:pt x="9643716" y="1763447"/>
                  <a:pt x="9317792" y="1874083"/>
                  <a:pt x="8991869" y="1972425"/>
                </a:cubicBezTo>
                <a:cubicBezTo>
                  <a:pt x="8665945" y="2074865"/>
                  <a:pt x="8340021" y="2160915"/>
                  <a:pt x="8014098" y="2246964"/>
                </a:cubicBezTo>
                <a:cubicBezTo>
                  <a:pt x="7692249" y="2328916"/>
                  <a:pt x="7366325" y="2414966"/>
                  <a:pt x="7044477" y="2509211"/>
                </a:cubicBezTo>
                <a:cubicBezTo>
                  <a:pt x="6881514" y="2537894"/>
                  <a:pt x="6979292" y="2623944"/>
                  <a:pt x="6812255" y="2648529"/>
                </a:cubicBezTo>
                <a:cubicBezTo>
                  <a:pt x="6730774" y="2660822"/>
                  <a:pt x="6649294" y="2673115"/>
                  <a:pt x="6563739" y="2685408"/>
                </a:cubicBezTo>
                <a:cubicBezTo>
                  <a:pt x="6657442" y="2738676"/>
                  <a:pt x="6584109" y="2816531"/>
                  <a:pt x="6502628" y="2828824"/>
                </a:cubicBezTo>
                <a:cubicBezTo>
                  <a:pt x="6131890" y="2910776"/>
                  <a:pt x="5736708" y="2980435"/>
                  <a:pt x="5349673" y="3017313"/>
                </a:cubicBezTo>
                <a:cubicBezTo>
                  <a:pt x="4966713" y="3050094"/>
                  <a:pt x="4587828" y="3050094"/>
                  <a:pt x="4257831" y="2984533"/>
                </a:cubicBezTo>
                <a:cubicBezTo>
                  <a:pt x="4009315" y="2955849"/>
                  <a:pt x="3760796" y="2923068"/>
                  <a:pt x="3434873" y="2918971"/>
                </a:cubicBezTo>
                <a:cubicBezTo>
                  <a:pt x="3434873" y="2951752"/>
                  <a:pt x="3434873" y="2951752"/>
                  <a:pt x="3430798" y="2988630"/>
                </a:cubicBezTo>
                <a:cubicBezTo>
                  <a:pt x="3434873" y="2918971"/>
                  <a:pt x="3267837" y="2984533"/>
                  <a:pt x="3186356" y="2947654"/>
                </a:cubicBezTo>
                <a:cubicBezTo>
                  <a:pt x="3186356" y="2914873"/>
                  <a:pt x="3186356" y="2914873"/>
                  <a:pt x="3190431" y="2882092"/>
                </a:cubicBezTo>
                <a:cubicBezTo>
                  <a:pt x="3190431" y="2845214"/>
                  <a:pt x="3108951" y="2845214"/>
                  <a:pt x="3027468" y="2841116"/>
                </a:cubicBezTo>
                <a:cubicBezTo>
                  <a:pt x="3027468" y="2808336"/>
                  <a:pt x="3027468" y="2808336"/>
                  <a:pt x="3031542" y="2775555"/>
                </a:cubicBezTo>
                <a:cubicBezTo>
                  <a:pt x="2864507" y="2804238"/>
                  <a:pt x="2705619" y="2730481"/>
                  <a:pt x="2542657" y="2787848"/>
                </a:cubicBezTo>
                <a:cubicBezTo>
                  <a:pt x="2542657" y="2755067"/>
                  <a:pt x="2542657" y="2755067"/>
                  <a:pt x="2546731" y="2722286"/>
                </a:cubicBezTo>
                <a:cubicBezTo>
                  <a:pt x="2461176" y="2750969"/>
                  <a:pt x="2306362" y="2673115"/>
                  <a:pt x="2216734" y="2734579"/>
                </a:cubicBezTo>
                <a:cubicBezTo>
                  <a:pt x="2220808" y="2701798"/>
                  <a:pt x="2220808" y="2701798"/>
                  <a:pt x="2224882" y="2669017"/>
                </a:cubicBezTo>
                <a:cubicBezTo>
                  <a:pt x="2220808" y="2701798"/>
                  <a:pt x="2216734" y="2734579"/>
                  <a:pt x="2139327" y="2730481"/>
                </a:cubicBezTo>
                <a:cubicBezTo>
                  <a:pt x="2017105" y="2722286"/>
                  <a:pt x="1935624" y="2722286"/>
                  <a:pt x="1882662" y="2730481"/>
                </a:cubicBezTo>
                <a:cubicBezTo>
                  <a:pt x="1833773" y="2734579"/>
                  <a:pt x="1809329" y="2738676"/>
                  <a:pt x="1809329" y="2738676"/>
                </a:cubicBezTo>
                <a:cubicBezTo>
                  <a:pt x="1691182" y="2730481"/>
                  <a:pt x="1507850" y="2705896"/>
                  <a:pt x="1357110" y="2677212"/>
                </a:cubicBezTo>
                <a:cubicBezTo>
                  <a:pt x="1206371" y="2652627"/>
                  <a:pt x="1088223" y="2619846"/>
                  <a:pt x="1092297" y="2603456"/>
                </a:cubicBezTo>
                <a:cubicBezTo>
                  <a:pt x="925261" y="2619846"/>
                  <a:pt x="856003" y="2509211"/>
                  <a:pt x="693041" y="2521504"/>
                </a:cubicBezTo>
                <a:cubicBezTo>
                  <a:pt x="705263" y="2423161"/>
                  <a:pt x="880447" y="2345307"/>
                  <a:pt x="729707" y="2255159"/>
                </a:cubicBezTo>
                <a:cubicBezTo>
                  <a:pt x="578968" y="2185500"/>
                  <a:pt x="342673" y="2001108"/>
                  <a:pt x="179711" y="1820814"/>
                </a:cubicBezTo>
                <a:cubicBezTo>
                  <a:pt x="143045" y="1775740"/>
                  <a:pt x="106379" y="1734764"/>
                  <a:pt x="77860" y="1689691"/>
                </a:cubicBezTo>
                <a:cubicBezTo>
                  <a:pt x="61564" y="1669203"/>
                  <a:pt x="49342" y="1648715"/>
                  <a:pt x="37120" y="1632324"/>
                </a:cubicBezTo>
                <a:cubicBezTo>
                  <a:pt x="33046" y="1624129"/>
                  <a:pt x="33046" y="1620031"/>
                  <a:pt x="28972" y="1615934"/>
                </a:cubicBezTo>
                <a:cubicBezTo>
                  <a:pt x="28972" y="1615934"/>
                  <a:pt x="24898" y="1611836"/>
                  <a:pt x="24898" y="1607739"/>
                </a:cubicBezTo>
                <a:cubicBezTo>
                  <a:pt x="24898" y="1607739"/>
                  <a:pt x="20824" y="1603641"/>
                  <a:pt x="20824" y="1603641"/>
                </a:cubicBezTo>
                <a:cubicBezTo>
                  <a:pt x="16750" y="1591348"/>
                  <a:pt x="12676" y="1583153"/>
                  <a:pt x="12676" y="1574958"/>
                </a:cubicBezTo>
                <a:cubicBezTo>
                  <a:pt x="-11769" y="1505298"/>
                  <a:pt x="-3621" y="1456127"/>
                  <a:pt x="61564" y="1443834"/>
                </a:cubicBezTo>
                <a:cubicBezTo>
                  <a:pt x="106379" y="1419249"/>
                  <a:pt x="253044" y="1374175"/>
                  <a:pt x="399710" y="1329102"/>
                </a:cubicBezTo>
                <a:cubicBezTo>
                  <a:pt x="542301" y="1279930"/>
                  <a:pt x="684893" y="1234857"/>
                  <a:pt x="725633" y="1206173"/>
                </a:cubicBezTo>
                <a:cubicBezTo>
                  <a:pt x="766374" y="1210271"/>
                  <a:pt x="851929" y="1152905"/>
                  <a:pt x="929335" y="1079148"/>
                </a:cubicBezTo>
                <a:cubicBezTo>
                  <a:pt x="1006742" y="1001293"/>
                  <a:pt x="1076001" y="911146"/>
                  <a:pt x="1084149" y="841487"/>
                </a:cubicBezTo>
                <a:cubicBezTo>
                  <a:pt x="1157482" y="853780"/>
                  <a:pt x="1230815" y="861975"/>
                  <a:pt x="1234889" y="825097"/>
                </a:cubicBezTo>
                <a:cubicBezTo>
                  <a:pt x="1243037" y="759535"/>
                  <a:pt x="1157482" y="714461"/>
                  <a:pt x="1047483" y="681681"/>
                </a:cubicBezTo>
                <a:cubicBezTo>
                  <a:pt x="941558" y="648900"/>
                  <a:pt x="815262" y="624314"/>
                  <a:pt x="746003" y="595631"/>
                </a:cubicBezTo>
                <a:cubicBezTo>
                  <a:pt x="684893" y="517777"/>
                  <a:pt x="778596" y="398946"/>
                  <a:pt x="860077" y="341580"/>
                </a:cubicBezTo>
                <a:cubicBezTo>
                  <a:pt x="860077" y="341580"/>
                  <a:pt x="925261" y="255530"/>
                  <a:pt x="1031187" y="169480"/>
                </a:cubicBezTo>
                <a:cubicBezTo>
                  <a:pt x="1133038" y="87528"/>
                  <a:pt x="1271555" y="1479"/>
                  <a:pt x="1414147" y="14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BA4A96-F042-47DD-B53E-0FBE147FFEBB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BEB464-54BC-48EB-AD23-3135FE98B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8608" y="2917372"/>
            <a:ext cx="2570502" cy="2074245"/>
          </a:xfrm>
          <a:custGeom>
            <a:avLst/>
            <a:gdLst>
              <a:gd name="connsiteX0" fmla="*/ 0 w 2570502"/>
              <a:gd name="connsiteY0" fmla="*/ 0 h 2074245"/>
              <a:gd name="connsiteX1" fmla="*/ 2570502 w 2570502"/>
              <a:gd name="connsiteY1" fmla="*/ 0 h 2074245"/>
              <a:gd name="connsiteX2" fmla="*/ 2570502 w 2570502"/>
              <a:gd name="connsiteY2" fmla="*/ 2074245 h 2074245"/>
              <a:gd name="connsiteX3" fmla="*/ 0 w 2570502"/>
              <a:gd name="connsiteY3" fmla="*/ 2074245 h 20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502" h="2074245">
                <a:moveTo>
                  <a:pt x="0" y="0"/>
                </a:moveTo>
                <a:lnTo>
                  <a:pt x="2570502" y="0"/>
                </a:lnTo>
                <a:lnTo>
                  <a:pt x="2570502" y="2074245"/>
                </a:lnTo>
                <a:lnTo>
                  <a:pt x="0" y="20742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974249C-A595-4548-B308-14989ECF0D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6873" y="2232418"/>
            <a:ext cx="2230563" cy="3214560"/>
          </a:xfrm>
          <a:custGeom>
            <a:avLst/>
            <a:gdLst>
              <a:gd name="connsiteX0" fmla="*/ 0 w 2230563"/>
              <a:gd name="connsiteY0" fmla="*/ 0 h 3214560"/>
              <a:gd name="connsiteX1" fmla="*/ 2230563 w 2230563"/>
              <a:gd name="connsiteY1" fmla="*/ 0 h 3214560"/>
              <a:gd name="connsiteX2" fmla="*/ 2230563 w 2230563"/>
              <a:gd name="connsiteY2" fmla="*/ 3214560 h 3214560"/>
              <a:gd name="connsiteX3" fmla="*/ 0 w 2230563"/>
              <a:gd name="connsiteY3" fmla="*/ 3214560 h 321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563" h="3214560">
                <a:moveTo>
                  <a:pt x="0" y="0"/>
                </a:moveTo>
                <a:lnTo>
                  <a:pt x="2230563" y="0"/>
                </a:lnTo>
                <a:lnTo>
                  <a:pt x="2230563" y="3214560"/>
                </a:lnTo>
                <a:lnTo>
                  <a:pt x="0" y="321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C9510E3-8E50-45A0-A402-A721BB1241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5199" y="1874609"/>
            <a:ext cx="2221278" cy="2295705"/>
          </a:xfrm>
          <a:custGeom>
            <a:avLst/>
            <a:gdLst>
              <a:gd name="connsiteX0" fmla="*/ 0 w 2221278"/>
              <a:gd name="connsiteY0" fmla="*/ 0 h 2295705"/>
              <a:gd name="connsiteX1" fmla="*/ 2221278 w 2221278"/>
              <a:gd name="connsiteY1" fmla="*/ 0 h 2295705"/>
              <a:gd name="connsiteX2" fmla="*/ 2221278 w 2221278"/>
              <a:gd name="connsiteY2" fmla="*/ 2295705 h 2295705"/>
              <a:gd name="connsiteX3" fmla="*/ 0 w 2221278"/>
              <a:gd name="connsiteY3" fmla="*/ 2295705 h 22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278" h="2295705">
                <a:moveTo>
                  <a:pt x="0" y="0"/>
                </a:moveTo>
                <a:lnTo>
                  <a:pt x="2221278" y="0"/>
                </a:lnTo>
                <a:lnTo>
                  <a:pt x="2221278" y="2295705"/>
                </a:lnTo>
                <a:lnTo>
                  <a:pt x="0" y="22957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83A862-9102-42C3-9F62-5CDC1C0C14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5200" y="4349197"/>
            <a:ext cx="3245545" cy="1716976"/>
          </a:xfrm>
          <a:custGeom>
            <a:avLst/>
            <a:gdLst>
              <a:gd name="connsiteX0" fmla="*/ 0 w 3245545"/>
              <a:gd name="connsiteY0" fmla="*/ 0 h 1716976"/>
              <a:gd name="connsiteX1" fmla="*/ 3245545 w 3245545"/>
              <a:gd name="connsiteY1" fmla="*/ 0 h 1716976"/>
              <a:gd name="connsiteX2" fmla="*/ 3245545 w 3245545"/>
              <a:gd name="connsiteY2" fmla="*/ 1716976 h 1716976"/>
              <a:gd name="connsiteX3" fmla="*/ 0 w 3245545"/>
              <a:gd name="connsiteY3" fmla="*/ 1716976 h 171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545" h="1716976">
                <a:moveTo>
                  <a:pt x="0" y="0"/>
                </a:moveTo>
                <a:lnTo>
                  <a:pt x="3245545" y="0"/>
                </a:lnTo>
                <a:lnTo>
                  <a:pt x="3245545" y="1716976"/>
                </a:lnTo>
                <a:lnTo>
                  <a:pt x="0" y="17169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3C0BBC-5171-4622-97F1-6DC4801F36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4241" y="2288943"/>
            <a:ext cx="1979153" cy="1766911"/>
          </a:xfrm>
          <a:custGeom>
            <a:avLst/>
            <a:gdLst>
              <a:gd name="connsiteX0" fmla="*/ 0 w 1979153"/>
              <a:gd name="connsiteY0" fmla="*/ 0 h 1766911"/>
              <a:gd name="connsiteX1" fmla="*/ 1979153 w 1979153"/>
              <a:gd name="connsiteY1" fmla="*/ 0 h 1766911"/>
              <a:gd name="connsiteX2" fmla="*/ 1979153 w 1979153"/>
              <a:gd name="connsiteY2" fmla="*/ 1766911 h 1766911"/>
              <a:gd name="connsiteX3" fmla="*/ 0 w 1979153"/>
              <a:gd name="connsiteY3" fmla="*/ 1766911 h 17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153" h="1766911">
                <a:moveTo>
                  <a:pt x="0" y="0"/>
                </a:moveTo>
                <a:lnTo>
                  <a:pt x="1979153" y="0"/>
                </a:lnTo>
                <a:lnTo>
                  <a:pt x="1979153" y="1766911"/>
                </a:lnTo>
                <a:lnTo>
                  <a:pt x="0" y="17669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64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E6BA8-09E2-4D91-95D6-EFB89E538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194" y="517235"/>
            <a:ext cx="5831992" cy="5823530"/>
          </a:xfrm>
          <a:custGeom>
            <a:avLst/>
            <a:gdLst>
              <a:gd name="connsiteX0" fmla="*/ 4009572 w 5831992"/>
              <a:gd name="connsiteY0" fmla="*/ 5814142 h 5823530"/>
              <a:gd name="connsiteX1" fmla="*/ 4008824 w 5831992"/>
              <a:gd name="connsiteY1" fmla="*/ 5817009 h 5823530"/>
              <a:gd name="connsiteX2" fmla="*/ 4005263 w 5831992"/>
              <a:gd name="connsiteY2" fmla="*/ 5815626 h 5823530"/>
              <a:gd name="connsiteX3" fmla="*/ 4006450 w 5831992"/>
              <a:gd name="connsiteY3" fmla="*/ 5814836 h 5823530"/>
              <a:gd name="connsiteX4" fmla="*/ 4009620 w 5831992"/>
              <a:gd name="connsiteY4" fmla="*/ 5813960 h 5823530"/>
              <a:gd name="connsiteX5" fmla="*/ 4010011 w 5831992"/>
              <a:gd name="connsiteY5" fmla="*/ 5814045 h 5823530"/>
              <a:gd name="connsiteX6" fmla="*/ 4009572 w 5831992"/>
              <a:gd name="connsiteY6" fmla="*/ 5814142 h 5823530"/>
              <a:gd name="connsiteX7" fmla="*/ 3734577 w 5831992"/>
              <a:gd name="connsiteY7" fmla="*/ 5716030 h 5823530"/>
              <a:gd name="connsiteX8" fmla="*/ 3737743 w 5831992"/>
              <a:gd name="connsiteY8" fmla="*/ 5717611 h 5823530"/>
              <a:gd name="connsiteX9" fmla="*/ 3734577 w 5831992"/>
              <a:gd name="connsiteY9" fmla="*/ 5717611 h 5823530"/>
              <a:gd name="connsiteX10" fmla="*/ 2933601 w 5831992"/>
              <a:gd name="connsiteY10" fmla="*/ 5701275 h 5823530"/>
              <a:gd name="connsiteX11" fmla="*/ 2935184 w 5831992"/>
              <a:gd name="connsiteY11" fmla="*/ 5704964 h 5823530"/>
              <a:gd name="connsiteX12" fmla="*/ 2933601 w 5831992"/>
              <a:gd name="connsiteY12" fmla="*/ 5714449 h 5823530"/>
              <a:gd name="connsiteX13" fmla="*/ 5716436 w 5831992"/>
              <a:gd name="connsiteY13" fmla="*/ 5670185 h 5823530"/>
              <a:gd name="connsiteX14" fmla="*/ 5720548 w 5831992"/>
              <a:gd name="connsiteY14" fmla="*/ 5671600 h 5823530"/>
              <a:gd name="connsiteX15" fmla="*/ 5719800 w 5831992"/>
              <a:gd name="connsiteY15" fmla="*/ 5671568 h 5823530"/>
              <a:gd name="connsiteX16" fmla="*/ 5716436 w 5831992"/>
              <a:gd name="connsiteY16" fmla="*/ 5670185 h 5823530"/>
              <a:gd name="connsiteX17" fmla="*/ 5744930 w 5831992"/>
              <a:gd name="connsiteY17" fmla="*/ 5644891 h 5823530"/>
              <a:gd name="connsiteX18" fmla="*/ 5744930 w 5831992"/>
              <a:gd name="connsiteY18" fmla="*/ 5646471 h 5823530"/>
              <a:gd name="connsiteX19" fmla="*/ 5741764 w 5831992"/>
              <a:gd name="connsiteY19" fmla="*/ 5655957 h 5823530"/>
              <a:gd name="connsiteX20" fmla="*/ 5730683 w 5831992"/>
              <a:gd name="connsiteY20" fmla="*/ 5662280 h 5823530"/>
              <a:gd name="connsiteX21" fmla="*/ 5733849 w 5831992"/>
              <a:gd name="connsiteY21" fmla="*/ 5673346 h 5823530"/>
              <a:gd name="connsiteX22" fmla="*/ 5744930 w 5831992"/>
              <a:gd name="connsiteY22" fmla="*/ 5665442 h 5823530"/>
              <a:gd name="connsiteX23" fmla="*/ 5744930 w 5831992"/>
              <a:gd name="connsiteY23" fmla="*/ 5670185 h 5823530"/>
              <a:gd name="connsiteX24" fmla="*/ 5743347 w 5831992"/>
              <a:gd name="connsiteY24" fmla="*/ 5671765 h 5823530"/>
              <a:gd name="connsiteX25" fmla="*/ 5748096 w 5831992"/>
              <a:gd name="connsiteY25" fmla="*/ 5673346 h 5823530"/>
              <a:gd name="connsiteX26" fmla="*/ 5740181 w 5831992"/>
              <a:gd name="connsiteY26" fmla="*/ 5685993 h 5823530"/>
              <a:gd name="connsiteX27" fmla="*/ 5740181 w 5831992"/>
              <a:gd name="connsiteY27" fmla="*/ 5678089 h 5823530"/>
              <a:gd name="connsiteX28" fmla="*/ 5729100 w 5831992"/>
              <a:gd name="connsiteY28" fmla="*/ 5671765 h 5823530"/>
              <a:gd name="connsiteX29" fmla="*/ 5722175 w 5831992"/>
              <a:gd name="connsiteY29" fmla="*/ 5672161 h 5823530"/>
              <a:gd name="connsiteX30" fmla="*/ 5720548 w 5831992"/>
              <a:gd name="connsiteY30" fmla="*/ 5671600 h 5823530"/>
              <a:gd name="connsiteX31" fmla="*/ 5724351 w 5831992"/>
              <a:gd name="connsiteY31" fmla="*/ 5671765 h 5823530"/>
              <a:gd name="connsiteX32" fmla="*/ 5727517 w 5831992"/>
              <a:gd name="connsiteY32" fmla="*/ 5662280 h 5823530"/>
              <a:gd name="connsiteX33" fmla="*/ 5733849 w 5831992"/>
              <a:gd name="connsiteY33" fmla="*/ 5655957 h 5823530"/>
              <a:gd name="connsiteX34" fmla="*/ 5733849 w 5831992"/>
              <a:gd name="connsiteY34" fmla="*/ 5654376 h 5823530"/>
              <a:gd name="connsiteX35" fmla="*/ 5737015 w 5831992"/>
              <a:gd name="connsiteY35" fmla="*/ 5649633 h 5823530"/>
              <a:gd name="connsiteX36" fmla="*/ 5744930 w 5831992"/>
              <a:gd name="connsiteY36" fmla="*/ 5644891 h 5823530"/>
              <a:gd name="connsiteX37" fmla="*/ 2321790 w 5831992"/>
              <a:gd name="connsiteY37" fmla="*/ 5567032 h 5823530"/>
              <a:gd name="connsiteX38" fmla="*/ 2327330 w 5831992"/>
              <a:gd name="connsiteY38" fmla="*/ 5567427 h 5823530"/>
              <a:gd name="connsiteX39" fmla="*/ 2324164 w 5831992"/>
              <a:gd name="connsiteY39" fmla="*/ 5573750 h 5823530"/>
              <a:gd name="connsiteX40" fmla="*/ 2319415 w 5831992"/>
              <a:gd name="connsiteY40" fmla="*/ 5573750 h 5823530"/>
              <a:gd name="connsiteX41" fmla="*/ 2311501 w 5831992"/>
              <a:gd name="connsiteY41" fmla="*/ 5573750 h 5823530"/>
              <a:gd name="connsiteX42" fmla="*/ 2316249 w 5831992"/>
              <a:gd name="connsiteY42" fmla="*/ 5569008 h 5823530"/>
              <a:gd name="connsiteX43" fmla="*/ 2321790 w 5831992"/>
              <a:gd name="connsiteY43" fmla="*/ 5567032 h 5823530"/>
              <a:gd name="connsiteX44" fmla="*/ 5469495 w 5831992"/>
              <a:gd name="connsiteY44" fmla="*/ 5550037 h 5823530"/>
              <a:gd name="connsiteX45" fmla="*/ 5474244 w 5831992"/>
              <a:gd name="connsiteY45" fmla="*/ 5550037 h 5823530"/>
              <a:gd name="connsiteX46" fmla="*/ 5475307 w 5831992"/>
              <a:gd name="connsiteY46" fmla="*/ 5551311 h 5823530"/>
              <a:gd name="connsiteX47" fmla="*/ 2552191 w 5831992"/>
              <a:gd name="connsiteY47" fmla="*/ 5422318 h 5823530"/>
              <a:gd name="connsiteX48" fmla="*/ 2552505 w 5831992"/>
              <a:gd name="connsiteY48" fmla="*/ 5422381 h 5823530"/>
              <a:gd name="connsiteX49" fmla="*/ 2552109 w 5831992"/>
              <a:gd name="connsiteY49" fmla="*/ 5425147 h 5823530"/>
              <a:gd name="connsiteX50" fmla="*/ 134937 w 5831992"/>
              <a:gd name="connsiteY50" fmla="*/ 3894848 h 5823530"/>
              <a:gd name="connsiteX51" fmla="*/ 136520 w 5831992"/>
              <a:gd name="connsiteY51" fmla="*/ 3894848 h 5823530"/>
              <a:gd name="connsiteX52" fmla="*/ 135465 w 5831992"/>
              <a:gd name="connsiteY52" fmla="*/ 3895112 h 5823530"/>
              <a:gd name="connsiteX53" fmla="*/ 161847 w 5831992"/>
              <a:gd name="connsiteY53" fmla="*/ 3766796 h 5823530"/>
              <a:gd name="connsiteX54" fmla="*/ 163430 w 5831992"/>
              <a:gd name="connsiteY54" fmla="*/ 3771539 h 5823530"/>
              <a:gd name="connsiteX55" fmla="*/ 168179 w 5831992"/>
              <a:gd name="connsiteY55" fmla="*/ 3769958 h 5823530"/>
              <a:gd name="connsiteX56" fmla="*/ 163430 w 5831992"/>
              <a:gd name="connsiteY56" fmla="*/ 3774701 h 5823530"/>
              <a:gd name="connsiteX57" fmla="*/ 161847 w 5831992"/>
              <a:gd name="connsiteY57" fmla="*/ 3766796 h 5823530"/>
              <a:gd name="connsiteX58" fmla="*/ 5708522 w 5831992"/>
              <a:gd name="connsiteY58" fmla="*/ 3412678 h 5823530"/>
              <a:gd name="connsiteX59" fmla="*/ 5705356 w 5831992"/>
              <a:gd name="connsiteY59" fmla="*/ 3419001 h 5823530"/>
              <a:gd name="connsiteX60" fmla="*/ 5705270 w 5831992"/>
              <a:gd name="connsiteY60" fmla="*/ 3418524 h 5823530"/>
              <a:gd name="connsiteX61" fmla="*/ 115941 w 5831992"/>
              <a:gd name="connsiteY61" fmla="*/ 3036427 h 5823530"/>
              <a:gd name="connsiteX62" fmla="*/ 116086 w 5831992"/>
              <a:gd name="connsiteY62" fmla="*/ 3036678 h 5823530"/>
              <a:gd name="connsiteX63" fmla="*/ 115941 w 5831992"/>
              <a:gd name="connsiteY63" fmla="*/ 3037020 h 5823530"/>
              <a:gd name="connsiteX64" fmla="*/ 114359 w 5831992"/>
              <a:gd name="connsiteY64" fmla="*/ 3039588 h 5823530"/>
              <a:gd name="connsiteX65" fmla="*/ 115941 w 5831992"/>
              <a:gd name="connsiteY65" fmla="*/ 3036427 h 5823530"/>
              <a:gd name="connsiteX66" fmla="*/ 115941 w 5831992"/>
              <a:gd name="connsiteY66" fmla="*/ 2965286 h 5823530"/>
              <a:gd name="connsiteX67" fmla="*/ 118499 w 5831992"/>
              <a:gd name="connsiteY67" fmla="*/ 2965286 h 5823530"/>
              <a:gd name="connsiteX68" fmla="*/ 118118 w 5831992"/>
              <a:gd name="connsiteY68" fmla="*/ 2966275 h 5823530"/>
              <a:gd name="connsiteX69" fmla="*/ 115941 w 5831992"/>
              <a:gd name="connsiteY69" fmla="*/ 2965286 h 5823530"/>
              <a:gd name="connsiteX70" fmla="*/ 118555 w 5831992"/>
              <a:gd name="connsiteY70" fmla="*/ 2965141 h 5823530"/>
              <a:gd name="connsiteX71" fmla="*/ 119107 w 5831992"/>
              <a:gd name="connsiteY71" fmla="*/ 2965286 h 5823530"/>
              <a:gd name="connsiteX72" fmla="*/ 118499 w 5831992"/>
              <a:gd name="connsiteY72" fmla="*/ 2965286 h 5823530"/>
              <a:gd name="connsiteX73" fmla="*/ 119305 w 5831992"/>
              <a:gd name="connsiteY73" fmla="*/ 2922800 h 5823530"/>
              <a:gd name="connsiteX74" fmla="*/ 122273 w 5831992"/>
              <a:gd name="connsiteY74" fmla="*/ 2925764 h 5823530"/>
              <a:gd name="connsiteX75" fmla="*/ 117524 w 5831992"/>
              <a:gd name="connsiteY75" fmla="*/ 2925764 h 5823530"/>
              <a:gd name="connsiteX76" fmla="*/ 119305 w 5831992"/>
              <a:gd name="connsiteY76" fmla="*/ 2922800 h 5823530"/>
              <a:gd name="connsiteX77" fmla="*/ 136520 w 5831992"/>
              <a:gd name="connsiteY77" fmla="*/ 2703239 h 5823530"/>
              <a:gd name="connsiteX78" fmla="*/ 133354 w 5831992"/>
              <a:gd name="connsiteY78" fmla="*/ 2709547 h 5823530"/>
              <a:gd name="connsiteX79" fmla="*/ 135933 w 5831992"/>
              <a:gd name="connsiteY79" fmla="*/ 2703552 h 5823530"/>
              <a:gd name="connsiteX80" fmla="*/ 45933 w 5831992"/>
              <a:gd name="connsiteY80" fmla="*/ 2472754 h 5823530"/>
              <a:gd name="connsiteX81" fmla="*/ 43126 w 5831992"/>
              <a:gd name="connsiteY81" fmla="*/ 2499390 h 5823530"/>
              <a:gd name="connsiteX82" fmla="*/ 43126 w 5831992"/>
              <a:gd name="connsiteY82" fmla="*/ 2489916 h 5823530"/>
              <a:gd name="connsiteX83" fmla="*/ 41543 w 5831992"/>
              <a:gd name="connsiteY83" fmla="*/ 2485161 h 5823530"/>
              <a:gd name="connsiteX84" fmla="*/ 43126 w 5831992"/>
              <a:gd name="connsiteY84" fmla="*/ 2477261 h 5823530"/>
              <a:gd name="connsiteX85" fmla="*/ 41543 w 5831992"/>
              <a:gd name="connsiteY85" fmla="*/ 2475679 h 5823530"/>
              <a:gd name="connsiteX86" fmla="*/ 45969 w 5831992"/>
              <a:gd name="connsiteY86" fmla="*/ 2472408 h 5823530"/>
              <a:gd name="connsiteX87" fmla="*/ 46291 w 5831992"/>
              <a:gd name="connsiteY87" fmla="*/ 2472515 h 5823530"/>
              <a:gd name="connsiteX88" fmla="*/ 45933 w 5831992"/>
              <a:gd name="connsiteY88" fmla="*/ 2472754 h 5823530"/>
              <a:gd name="connsiteX89" fmla="*/ 2746245 w 5831992"/>
              <a:gd name="connsiteY89" fmla="*/ 306384 h 5823530"/>
              <a:gd name="connsiteX90" fmla="*/ 2746813 w 5831992"/>
              <a:gd name="connsiteY90" fmla="*/ 306668 h 5823530"/>
              <a:gd name="connsiteX91" fmla="*/ 2746336 w 5831992"/>
              <a:gd name="connsiteY91" fmla="*/ 306683 h 5823530"/>
              <a:gd name="connsiteX92" fmla="*/ 2743647 w 5831992"/>
              <a:gd name="connsiteY92" fmla="*/ 298764 h 5823530"/>
              <a:gd name="connsiteX93" fmla="*/ 2745230 w 5831992"/>
              <a:gd name="connsiteY93" fmla="*/ 300345 h 5823530"/>
              <a:gd name="connsiteX94" fmla="*/ 2745428 w 5831992"/>
              <a:gd name="connsiteY94" fmla="*/ 303704 h 5823530"/>
              <a:gd name="connsiteX95" fmla="*/ 2746245 w 5831992"/>
              <a:gd name="connsiteY95" fmla="*/ 306384 h 5823530"/>
              <a:gd name="connsiteX96" fmla="*/ 2740481 w 5831992"/>
              <a:gd name="connsiteY96" fmla="*/ 303507 h 5823530"/>
              <a:gd name="connsiteX97" fmla="*/ 2743647 w 5831992"/>
              <a:gd name="connsiteY97" fmla="*/ 298764 h 5823530"/>
              <a:gd name="connsiteX98" fmla="*/ 4738171 w 5831992"/>
              <a:gd name="connsiteY98" fmla="*/ 268730 h 5823530"/>
              <a:gd name="connsiteX99" fmla="*/ 4738171 w 5831992"/>
              <a:gd name="connsiteY99" fmla="*/ 271892 h 5823530"/>
              <a:gd name="connsiteX100" fmla="*/ 4711260 w 5831992"/>
              <a:gd name="connsiteY100" fmla="*/ 265568 h 5823530"/>
              <a:gd name="connsiteX101" fmla="*/ 4711086 w 5831992"/>
              <a:gd name="connsiteY101" fmla="*/ 265702 h 5823530"/>
              <a:gd name="connsiteX102" fmla="*/ 4710972 w 5831992"/>
              <a:gd name="connsiteY102" fmla="*/ 265691 h 5823530"/>
              <a:gd name="connsiteX103" fmla="*/ 4709677 w 5831992"/>
              <a:gd name="connsiteY103" fmla="*/ 265568 h 5823530"/>
              <a:gd name="connsiteX104" fmla="*/ 4710972 w 5831992"/>
              <a:gd name="connsiteY104" fmla="*/ 265691 h 5823530"/>
              <a:gd name="connsiteX105" fmla="*/ 4709875 w 5831992"/>
              <a:gd name="connsiteY105" fmla="*/ 266161 h 5823530"/>
              <a:gd name="connsiteX106" fmla="*/ 4709677 w 5831992"/>
              <a:gd name="connsiteY106" fmla="*/ 265568 h 5823530"/>
              <a:gd name="connsiteX107" fmla="*/ 2393813 w 5831992"/>
              <a:gd name="connsiteY107" fmla="*/ 186530 h 5823530"/>
              <a:gd name="connsiteX108" fmla="*/ 2395396 w 5831992"/>
              <a:gd name="connsiteY108" fmla="*/ 188111 h 5823530"/>
              <a:gd name="connsiteX109" fmla="*/ 2393730 w 5831992"/>
              <a:gd name="connsiteY109" fmla="*/ 186863 h 5823530"/>
              <a:gd name="connsiteX110" fmla="*/ 4374684 w 5831992"/>
              <a:gd name="connsiteY110" fmla="*/ 141676 h 5823530"/>
              <a:gd name="connsiteX111" fmla="*/ 4378030 w 5831992"/>
              <a:gd name="connsiteY111" fmla="*/ 141899 h 5823530"/>
              <a:gd name="connsiteX112" fmla="*/ 4373985 w 5831992"/>
              <a:gd name="connsiteY112" fmla="*/ 142374 h 5823530"/>
              <a:gd name="connsiteX113" fmla="*/ 4388337 w 5831992"/>
              <a:gd name="connsiteY113" fmla="*/ 140688 h 5823530"/>
              <a:gd name="connsiteX114" fmla="*/ 4383588 w 5831992"/>
              <a:gd name="connsiteY114" fmla="*/ 142269 h 5823530"/>
              <a:gd name="connsiteX115" fmla="*/ 4378030 w 5831992"/>
              <a:gd name="connsiteY115" fmla="*/ 141899 h 5823530"/>
              <a:gd name="connsiteX116" fmla="*/ 373172 w 5831992"/>
              <a:gd name="connsiteY116" fmla="*/ 76272 h 5823530"/>
              <a:gd name="connsiteX117" fmla="*/ 377129 w 5831992"/>
              <a:gd name="connsiteY117" fmla="*/ 77458 h 5823530"/>
              <a:gd name="connsiteX118" fmla="*/ 376983 w 5831992"/>
              <a:gd name="connsiteY118" fmla="*/ 77656 h 5823530"/>
              <a:gd name="connsiteX119" fmla="*/ 372821 w 5831992"/>
              <a:gd name="connsiteY119" fmla="*/ 76377 h 5823530"/>
              <a:gd name="connsiteX120" fmla="*/ 366049 w 5831992"/>
              <a:gd name="connsiteY120" fmla="*/ 74296 h 5823530"/>
              <a:gd name="connsiteX121" fmla="*/ 372821 w 5831992"/>
              <a:gd name="connsiteY121" fmla="*/ 76377 h 5823530"/>
              <a:gd name="connsiteX122" fmla="*/ 369214 w 5831992"/>
              <a:gd name="connsiteY122" fmla="*/ 77458 h 5823530"/>
              <a:gd name="connsiteX123" fmla="*/ 366049 w 5831992"/>
              <a:gd name="connsiteY123" fmla="*/ 75877 h 5823530"/>
              <a:gd name="connsiteX124" fmla="*/ 366049 w 5831992"/>
              <a:gd name="connsiteY124" fmla="*/ 74296 h 5823530"/>
              <a:gd name="connsiteX125" fmla="*/ 3080817 w 5831992"/>
              <a:gd name="connsiteY125" fmla="*/ 0 h 5823530"/>
              <a:gd name="connsiteX126" fmla="*/ 3096646 w 5831992"/>
              <a:gd name="connsiteY126" fmla="*/ 14227 h 5823530"/>
              <a:gd name="connsiteX127" fmla="*/ 3091897 w 5831992"/>
              <a:gd name="connsiteY127" fmla="*/ 25293 h 5823530"/>
              <a:gd name="connsiteX128" fmla="*/ 3099812 w 5831992"/>
              <a:gd name="connsiteY128" fmla="*/ 39520 h 5823530"/>
              <a:gd name="connsiteX129" fmla="*/ 3125139 w 5831992"/>
              <a:gd name="connsiteY129" fmla="*/ 39520 h 5823530"/>
              <a:gd name="connsiteX130" fmla="*/ 3133054 w 5831992"/>
              <a:gd name="connsiteY130" fmla="*/ 52166 h 5823530"/>
              <a:gd name="connsiteX131" fmla="*/ 3133054 w 5831992"/>
              <a:gd name="connsiteY131" fmla="*/ 61650 h 5823530"/>
              <a:gd name="connsiteX132" fmla="*/ 3147301 w 5831992"/>
              <a:gd name="connsiteY132" fmla="*/ 55327 h 5823530"/>
              <a:gd name="connsiteX133" fmla="*/ 3136220 w 5831992"/>
              <a:gd name="connsiteY133" fmla="*/ 50585 h 5823530"/>
              <a:gd name="connsiteX134" fmla="*/ 3153633 w 5831992"/>
              <a:gd name="connsiteY134" fmla="*/ 52166 h 5823530"/>
              <a:gd name="connsiteX135" fmla="*/ 3147301 w 5831992"/>
              <a:gd name="connsiteY135" fmla="*/ 61650 h 5823530"/>
              <a:gd name="connsiteX136" fmla="*/ 3143031 w 5831992"/>
              <a:gd name="connsiteY136" fmla="*/ 62918 h 5823530"/>
              <a:gd name="connsiteX137" fmla="*/ 3142443 w 5831992"/>
              <a:gd name="connsiteY137" fmla="*/ 63211 h 5823530"/>
              <a:gd name="connsiteX138" fmla="*/ 3142391 w 5831992"/>
              <a:gd name="connsiteY138" fmla="*/ 63108 h 5823530"/>
              <a:gd name="connsiteX139" fmla="*/ 3139979 w 5831992"/>
              <a:gd name="connsiteY139" fmla="*/ 63824 h 5823530"/>
              <a:gd name="connsiteX140" fmla="*/ 3136220 w 5831992"/>
              <a:gd name="connsiteY140" fmla="*/ 69554 h 5823530"/>
              <a:gd name="connsiteX141" fmla="*/ 3148884 w 5831992"/>
              <a:gd name="connsiteY141" fmla="*/ 67973 h 5823530"/>
              <a:gd name="connsiteX142" fmla="*/ 3150467 w 5831992"/>
              <a:gd name="connsiteY142" fmla="*/ 77458 h 5823530"/>
              <a:gd name="connsiteX143" fmla="*/ 3147301 w 5831992"/>
              <a:gd name="connsiteY143" fmla="*/ 80619 h 5823530"/>
              <a:gd name="connsiteX144" fmla="*/ 3155216 w 5831992"/>
              <a:gd name="connsiteY144" fmla="*/ 96427 h 5823530"/>
              <a:gd name="connsiteX145" fmla="*/ 3161547 w 5831992"/>
              <a:gd name="connsiteY145" fmla="*/ 98008 h 5823530"/>
              <a:gd name="connsiteX146" fmla="*/ 3164713 w 5831992"/>
              <a:gd name="connsiteY146" fmla="*/ 107492 h 5823530"/>
              <a:gd name="connsiteX147" fmla="*/ 3164713 w 5831992"/>
              <a:gd name="connsiteY147" fmla="*/ 115396 h 5823530"/>
              <a:gd name="connsiteX148" fmla="*/ 3166296 w 5831992"/>
              <a:gd name="connsiteY148" fmla="*/ 107492 h 5823530"/>
              <a:gd name="connsiteX149" fmla="*/ 3174211 w 5831992"/>
              <a:gd name="connsiteY149" fmla="*/ 110653 h 5823530"/>
              <a:gd name="connsiteX150" fmla="*/ 3172628 w 5831992"/>
              <a:gd name="connsiteY150" fmla="*/ 116977 h 5823530"/>
              <a:gd name="connsiteX151" fmla="*/ 3180543 w 5831992"/>
              <a:gd name="connsiteY151" fmla="*/ 112235 h 5823530"/>
              <a:gd name="connsiteX152" fmla="*/ 3180543 w 5831992"/>
              <a:gd name="connsiteY152" fmla="*/ 116977 h 5823530"/>
              <a:gd name="connsiteX153" fmla="*/ 3190040 w 5831992"/>
              <a:gd name="connsiteY153" fmla="*/ 113815 h 5823530"/>
              <a:gd name="connsiteX154" fmla="*/ 3193206 w 5831992"/>
              <a:gd name="connsiteY154" fmla="*/ 116977 h 5823530"/>
              <a:gd name="connsiteX155" fmla="*/ 3196372 w 5831992"/>
              <a:gd name="connsiteY155" fmla="*/ 113815 h 5823530"/>
              <a:gd name="connsiteX156" fmla="*/ 3197955 w 5831992"/>
              <a:gd name="connsiteY156" fmla="*/ 115396 h 5823530"/>
              <a:gd name="connsiteX157" fmla="*/ 3218533 w 5831992"/>
              <a:gd name="connsiteY157" fmla="*/ 107492 h 5823530"/>
              <a:gd name="connsiteX158" fmla="*/ 3226448 w 5831992"/>
              <a:gd name="connsiteY158" fmla="*/ 109073 h 5823530"/>
              <a:gd name="connsiteX159" fmla="*/ 3231197 w 5831992"/>
              <a:gd name="connsiteY159" fmla="*/ 102750 h 5823530"/>
              <a:gd name="connsiteX160" fmla="*/ 3237529 w 5831992"/>
              <a:gd name="connsiteY160" fmla="*/ 107492 h 5823530"/>
              <a:gd name="connsiteX161" fmla="*/ 3239112 w 5831992"/>
              <a:gd name="connsiteY161" fmla="*/ 104331 h 5823530"/>
              <a:gd name="connsiteX162" fmla="*/ 3234363 w 5831992"/>
              <a:gd name="connsiteY162" fmla="*/ 101169 h 5823530"/>
              <a:gd name="connsiteX163" fmla="*/ 3239112 w 5831992"/>
              <a:gd name="connsiteY163" fmla="*/ 93265 h 5823530"/>
              <a:gd name="connsiteX164" fmla="*/ 3251776 w 5831992"/>
              <a:gd name="connsiteY164" fmla="*/ 96427 h 5823530"/>
              <a:gd name="connsiteX165" fmla="*/ 3261273 w 5831992"/>
              <a:gd name="connsiteY165" fmla="*/ 88523 h 5823530"/>
              <a:gd name="connsiteX166" fmla="*/ 3261273 w 5831992"/>
              <a:gd name="connsiteY166" fmla="*/ 90104 h 5823530"/>
              <a:gd name="connsiteX167" fmla="*/ 3261273 w 5831992"/>
              <a:gd name="connsiteY167" fmla="*/ 93265 h 5823530"/>
              <a:gd name="connsiteX168" fmla="*/ 3264439 w 5831992"/>
              <a:gd name="connsiteY168" fmla="*/ 96427 h 5823530"/>
              <a:gd name="connsiteX169" fmla="*/ 3264439 w 5831992"/>
              <a:gd name="connsiteY169" fmla="*/ 93265 h 5823530"/>
              <a:gd name="connsiteX170" fmla="*/ 3267605 w 5831992"/>
              <a:gd name="connsiteY170" fmla="*/ 98008 h 5823530"/>
              <a:gd name="connsiteX171" fmla="*/ 3262856 w 5831992"/>
              <a:gd name="connsiteY171" fmla="*/ 99588 h 5823530"/>
              <a:gd name="connsiteX172" fmla="*/ 3270771 w 5831992"/>
              <a:gd name="connsiteY172" fmla="*/ 109073 h 5823530"/>
              <a:gd name="connsiteX173" fmla="*/ 3269188 w 5831992"/>
              <a:gd name="connsiteY173" fmla="*/ 121719 h 5823530"/>
              <a:gd name="connsiteX174" fmla="*/ 3267605 w 5831992"/>
              <a:gd name="connsiteY174" fmla="*/ 121719 h 5823530"/>
              <a:gd name="connsiteX175" fmla="*/ 3256524 w 5831992"/>
              <a:gd name="connsiteY175" fmla="*/ 113815 h 5823530"/>
              <a:gd name="connsiteX176" fmla="*/ 3256524 w 5831992"/>
              <a:gd name="connsiteY176" fmla="*/ 110653 h 5823530"/>
              <a:gd name="connsiteX177" fmla="*/ 3243861 w 5831992"/>
              <a:gd name="connsiteY177" fmla="*/ 123300 h 5823530"/>
              <a:gd name="connsiteX178" fmla="*/ 3245444 w 5831992"/>
              <a:gd name="connsiteY178" fmla="*/ 135946 h 5823530"/>
              <a:gd name="connsiteX179" fmla="*/ 3247027 w 5831992"/>
              <a:gd name="connsiteY179" fmla="*/ 140688 h 5823530"/>
              <a:gd name="connsiteX180" fmla="*/ 3261273 w 5831992"/>
              <a:gd name="connsiteY180" fmla="*/ 143850 h 5823530"/>
              <a:gd name="connsiteX181" fmla="*/ 3267605 w 5831992"/>
              <a:gd name="connsiteY181" fmla="*/ 135946 h 5823530"/>
              <a:gd name="connsiteX182" fmla="*/ 3267605 w 5831992"/>
              <a:gd name="connsiteY182" fmla="*/ 140688 h 5823530"/>
              <a:gd name="connsiteX183" fmla="*/ 3266022 w 5831992"/>
              <a:gd name="connsiteY183" fmla="*/ 145431 h 5823530"/>
              <a:gd name="connsiteX184" fmla="*/ 3270771 w 5831992"/>
              <a:gd name="connsiteY184" fmla="*/ 150173 h 5823530"/>
              <a:gd name="connsiteX185" fmla="*/ 3266022 w 5831992"/>
              <a:gd name="connsiteY185" fmla="*/ 151753 h 5823530"/>
              <a:gd name="connsiteX186" fmla="*/ 3272354 w 5831992"/>
              <a:gd name="connsiteY186" fmla="*/ 156495 h 5823530"/>
              <a:gd name="connsiteX187" fmla="*/ 3267605 w 5831992"/>
              <a:gd name="connsiteY187" fmla="*/ 161238 h 5823530"/>
              <a:gd name="connsiteX188" fmla="*/ 3275520 w 5831992"/>
              <a:gd name="connsiteY188" fmla="*/ 167561 h 5823530"/>
              <a:gd name="connsiteX189" fmla="*/ 3280269 w 5831992"/>
              <a:gd name="connsiteY189" fmla="*/ 170722 h 5823530"/>
              <a:gd name="connsiteX190" fmla="*/ 3289767 w 5831992"/>
              <a:gd name="connsiteY190" fmla="*/ 173884 h 5823530"/>
              <a:gd name="connsiteX191" fmla="*/ 3300847 w 5831992"/>
              <a:gd name="connsiteY191" fmla="*/ 172304 h 5823530"/>
              <a:gd name="connsiteX192" fmla="*/ 3302430 w 5831992"/>
              <a:gd name="connsiteY192" fmla="*/ 175465 h 5823530"/>
              <a:gd name="connsiteX193" fmla="*/ 3307179 w 5831992"/>
              <a:gd name="connsiteY193" fmla="*/ 170722 h 5823530"/>
              <a:gd name="connsiteX194" fmla="*/ 3311928 w 5831992"/>
              <a:gd name="connsiteY194" fmla="*/ 170722 h 5823530"/>
              <a:gd name="connsiteX195" fmla="*/ 3311928 w 5831992"/>
              <a:gd name="connsiteY195" fmla="*/ 167561 h 5823530"/>
              <a:gd name="connsiteX196" fmla="*/ 3318260 w 5831992"/>
              <a:gd name="connsiteY196" fmla="*/ 169142 h 5823530"/>
              <a:gd name="connsiteX197" fmla="*/ 3319843 w 5831992"/>
              <a:gd name="connsiteY197" fmla="*/ 164400 h 5823530"/>
              <a:gd name="connsiteX198" fmla="*/ 3321426 w 5831992"/>
              <a:gd name="connsiteY198" fmla="*/ 154915 h 5823530"/>
              <a:gd name="connsiteX199" fmla="*/ 3326174 w 5831992"/>
              <a:gd name="connsiteY199" fmla="*/ 153335 h 5823530"/>
              <a:gd name="connsiteX200" fmla="*/ 3323009 w 5831992"/>
              <a:gd name="connsiteY200" fmla="*/ 148592 h 5823530"/>
              <a:gd name="connsiteX201" fmla="*/ 3332506 w 5831992"/>
              <a:gd name="connsiteY201" fmla="*/ 147011 h 5823530"/>
              <a:gd name="connsiteX202" fmla="*/ 3321426 w 5831992"/>
              <a:gd name="connsiteY202" fmla="*/ 140688 h 5823530"/>
              <a:gd name="connsiteX203" fmla="*/ 3329340 w 5831992"/>
              <a:gd name="connsiteY203" fmla="*/ 139107 h 5823530"/>
              <a:gd name="connsiteX204" fmla="*/ 3337255 w 5831992"/>
              <a:gd name="connsiteY204" fmla="*/ 150173 h 5823530"/>
              <a:gd name="connsiteX205" fmla="*/ 3348336 w 5831992"/>
              <a:gd name="connsiteY205" fmla="*/ 128042 h 5823530"/>
              <a:gd name="connsiteX206" fmla="*/ 3344329 w 5831992"/>
              <a:gd name="connsiteY206" fmla="*/ 116038 h 5823530"/>
              <a:gd name="connsiteX207" fmla="*/ 3342251 w 5831992"/>
              <a:gd name="connsiteY207" fmla="*/ 114015 h 5823530"/>
              <a:gd name="connsiteX208" fmla="*/ 3340421 w 5831992"/>
              <a:gd name="connsiteY208" fmla="*/ 112235 h 5823530"/>
              <a:gd name="connsiteX209" fmla="*/ 3329340 w 5831992"/>
              <a:gd name="connsiteY209" fmla="*/ 113815 h 5823530"/>
              <a:gd name="connsiteX210" fmla="*/ 3326174 w 5831992"/>
              <a:gd name="connsiteY210" fmla="*/ 120138 h 5823530"/>
              <a:gd name="connsiteX211" fmla="*/ 3321426 w 5831992"/>
              <a:gd name="connsiteY211" fmla="*/ 120138 h 5823530"/>
              <a:gd name="connsiteX212" fmla="*/ 3329340 w 5831992"/>
              <a:gd name="connsiteY212" fmla="*/ 109073 h 5823530"/>
              <a:gd name="connsiteX213" fmla="*/ 3343587 w 5831992"/>
              <a:gd name="connsiteY213" fmla="*/ 109073 h 5823530"/>
              <a:gd name="connsiteX214" fmla="*/ 3349919 w 5831992"/>
              <a:gd name="connsiteY214" fmla="*/ 102750 h 5823530"/>
              <a:gd name="connsiteX215" fmla="*/ 3351502 w 5831992"/>
              <a:gd name="connsiteY215" fmla="*/ 99588 h 5823530"/>
              <a:gd name="connsiteX216" fmla="*/ 3353085 w 5831992"/>
              <a:gd name="connsiteY216" fmla="*/ 101169 h 5823530"/>
              <a:gd name="connsiteX217" fmla="*/ 3353085 w 5831992"/>
              <a:gd name="connsiteY217" fmla="*/ 102750 h 5823530"/>
              <a:gd name="connsiteX218" fmla="*/ 3354668 w 5831992"/>
              <a:gd name="connsiteY218" fmla="*/ 101169 h 5823530"/>
              <a:gd name="connsiteX219" fmla="*/ 3353085 w 5831992"/>
              <a:gd name="connsiteY219" fmla="*/ 101169 h 5823530"/>
              <a:gd name="connsiteX220" fmla="*/ 3354668 w 5831992"/>
              <a:gd name="connsiteY220" fmla="*/ 98008 h 5823530"/>
              <a:gd name="connsiteX221" fmla="*/ 3365748 w 5831992"/>
              <a:gd name="connsiteY221" fmla="*/ 98008 h 5823530"/>
              <a:gd name="connsiteX222" fmla="*/ 3400573 w 5831992"/>
              <a:gd name="connsiteY222" fmla="*/ 74296 h 5823530"/>
              <a:gd name="connsiteX223" fmla="*/ 3406905 w 5831992"/>
              <a:gd name="connsiteY223" fmla="*/ 71135 h 5823530"/>
              <a:gd name="connsiteX224" fmla="*/ 3403739 w 5831992"/>
              <a:gd name="connsiteY224" fmla="*/ 64811 h 5823530"/>
              <a:gd name="connsiteX225" fmla="*/ 3406905 w 5831992"/>
              <a:gd name="connsiteY225" fmla="*/ 52166 h 5823530"/>
              <a:gd name="connsiteX226" fmla="*/ 3422735 w 5831992"/>
              <a:gd name="connsiteY226" fmla="*/ 52166 h 5823530"/>
              <a:gd name="connsiteX227" fmla="*/ 3424318 w 5831992"/>
              <a:gd name="connsiteY227" fmla="*/ 39520 h 5823530"/>
              <a:gd name="connsiteX228" fmla="*/ 3421152 w 5831992"/>
              <a:gd name="connsiteY228" fmla="*/ 31616 h 5823530"/>
              <a:gd name="connsiteX229" fmla="*/ 3402156 w 5831992"/>
              <a:gd name="connsiteY229" fmla="*/ 33196 h 5823530"/>
              <a:gd name="connsiteX230" fmla="*/ 3402156 w 5831992"/>
              <a:gd name="connsiteY230" fmla="*/ 30035 h 5823530"/>
              <a:gd name="connsiteX231" fmla="*/ 3391076 w 5831992"/>
              <a:gd name="connsiteY231" fmla="*/ 26873 h 5823530"/>
              <a:gd name="connsiteX232" fmla="*/ 3433816 w 5831992"/>
              <a:gd name="connsiteY232" fmla="*/ 23711 h 5823530"/>
              <a:gd name="connsiteX233" fmla="*/ 3443313 w 5831992"/>
              <a:gd name="connsiteY233" fmla="*/ 25293 h 5823530"/>
              <a:gd name="connsiteX234" fmla="*/ 3452811 w 5831992"/>
              <a:gd name="connsiteY234" fmla="*/ 36358 h 5823530"/>
              <a:gd name="connsiteX235" fmla="*/ 3449645 w 5831992"/>
              <a:gd name="connsiteY235" fmla="*/ 52166 h 5823530"/>
              <a:gd name="connsiteX236" fmla="*/ 3441730 w 5831992"/>
              <a:gd name="connsiteY236" fmla="*/ 61650 h 5823530"/>
              <a:gd name="connsiteX237" fmla="*/ 3430650 w 5831992"/>
              <a:gd name="connsiteY237" fmla="*/ 52166 h 5823530"/>
              <a:gd name="connsiteX238" fmla="*/ 3435398 w 5831992"/>
              <a:gd name="connsiteY238" fmla="*/ 69554 h 5823530"/>
              <a:gd name="connsiteX239" fmla="*/ 3430650 w 5831992"/>
              <a:gd name="connsiteY239" fmla="*/ 86942 h 5823530"/>
              <a:gd name="connsiteX240" fmla="*/ 3414820 w 5831992"/>
              <a:gd name="connsiteY240" fmla="*/ 86942 h 5823530"/>
              <a:gd name="connsiteX241" fmla="*/ 3421152 w 5831992"/>
              <a:gd name="connsiteY241" fmla="*/ 91684 h 5823530"/>
              <a:gd name="connsiteX242" fmla="*/ 3417986 w 5831992"/>
              <a:gd name="connsiteY242" fmla="*/ 96427 h 5823530"/>
              <a:gd name="connsiteX243" fmla="*/ 3413237 w 5831992"/>
              <a:gd name="connsiteY243" fmla="*/ 93265 h 5823530"/>
              <a:gd name="connsiteX244" fmla="*/ 3402156 w 5831992"/>
              <a:gd name="connsiteY244" fmla="*/ 93265 h 5823530"/>
              <a:gd name="connsiteX245" fmla="*/ 3403739 w 5831992"/>
              <a:gd name="connsiteY245" fmla="*/ 90104 h 5823530"/>
              <a:gd name="connsiteX246" fmla="*/ 3400573 w 5831992"/>
              <a:gd name="connsiteY246" fmla="*/ 90104 h 5823530"/>
              <a:gd name="connsiteX247" fmla="*/ 3392659 w 5831992"/>
              <a:gd name="connsiteY247" fmla="*/ 96427 h 5823530"/>
              <a:gd name="connsiteX248" fmla="*/ 3392659 w 5831992"/>
              <a:gd name="connsiteY248" fmla="*/ 101169 h 5823530"/>
              <a:gd name="connsiteX249" fmla="*/ 3386327 w 5831992"/>
              <a:gd name="connsiteY249" fmla="*/ 104331 h 5823530"/>
              <a:gd name="connsiteX250" fmla="*/ 3384744 w 5831992"/>
              <a:gd name="connsiteY250" fmla="*/ 120138 h 5823530"/>
              <a:gd name="connsiteX251" fmla="*/ 3386327 w 5831992"/>
              <a:gd name="connsiteY251" fmla="*/ 132784 h 5823530"/>
              <a:gd name="connsiteX252" fmla="*/ 3384744 w 5831992"/>
              <a:gd name="connsiteY252" fmla="*/ 137527 h 5823530"/>
              <a:gd name="connsiteX253" fmla="*/ 3398990 w 5831992"/>
              <a:gd name="connsiteY253" fmla="*/ 140688 h 5823530"/>
              <a:gd name="connsiteX254" fmla="*/ 3406905 w 5831992"/>
              <a:gd name="connsiteY254" fmla="*/ 139107 h 5823530"/>
              <a:gd name="connsiteX255" fmla="*/ 3408488 w 5831992"/>
              <a:gd name="connsiteY255" fmla="*/ 148592 h 5823530"/>
              <a:gd name="connsiteX256" fmla="*/ 3397408 w 5831992"/>
              <a:gd name="connsiteY256" fmla="*/ 162819 h 5823530"/>
              <a:gd name="connsiteX257" fmla="*/ 3397408 w 5831992"/>
              <a:gd name="connsiteY257" fmla="*/ 172304 h 5823530"/>
              <a:gd name="connsiteX258" fmla="*/ 3402156 w 5831992"/>
              <a:gd name="connsiteY258" fmla="*/ 175465 h 5823530"/>
              <a:gd name="connsiteX259" fmla="*/ 3402156 w 5831992"/>
              <a:gd name="connsiteY259" fmla="*/ 183369 h 5823530"/>
              <a:gd name="connsiteX260" fmla="*/ 3417986 w 5831992"/>
              <a:gd name="connsiteY260" fmla="*/ 189692 h 5823530"/>
              <a:gd name="connsiteX261" fmla="*/ 3424318 w 5831992"/>
              <a:gd name="connsiteY261" fmla="*/ 186530 h 5823530"/>
              <a:gd name="connsiteX262" fmla="*/ 3430650 w 5831992"/>
              <a:gd name="connsiteY262" fmla="*/ 188111 h 5823530"/>
              <a:gd name="connsiteX263" fmla="*/ 3436981 w 5831992"/>
              <a:gd name="connsiteY263" fmla="*/ 183369 h 5823530"/>
              <a:gd name="connsiteX264" fmla="*/ 3432233 w 5831992"/>
              <a:gd name="connsiteY264" fmla="*/ 180207 h 5823530"/>
              <a:gd name="connsiteX265" fmla="*/ 3433816 w 5831992"/>
              <a:gd name="connsiteY265" fmla="*/ 175465 h 5823530"/>
              <a:gd name="connsiteX266" fmla="*/ 3436981 w 5831992"/>
              <a:gd name="connsiteY266" fmla="*/ 170722 h 5823530"/>
              <a:gd name="connsiteX267" fmla="*/ 3430650 w 5831992"/>
              <a:gd name="connsiteY267" fmla="*/ 158077 h 5823530"/>
              <a:gd name="connsiteX268" fmla="*/ 3448062 w 5831992"/>
              <a:gd name="connsiteY268" fmla="*/ 142269 h 5823530"/>
              <a:gd name="connsiteX269" fmla="*/ 3443313 w 5831992"/>
              <a:gd name="connsiteY269" fmla="*/ 139107 h 5823530"/>
              <a:gd name="connsiteX270" fmla="*/ 3448062 w 5831992"/>
              <a:gd name="connsiteY270" fmla="*/ 135946 h 5823530"/>
              <a:gd name="connsiteX271" fmla="*/ 3444896 w 5831992"/>
              <a:gd name="connsiteY271" fmla="*/ 134365 h 5823530"/>
              <a:gd name="connsiteX272" fmla="*/ 3438564 w 5831992"/>
              <a:gd name="connsiteY272" fmla="*/ 128042 h 5823530"/>
              <a:gd name="connsiteX273" fmla="*/ 3441730 w 5831992"/>
              <a:gd name="connsiteY273" fmla="*/ 120138 h 5823530"/>
              <a:gd name="connsiteX274" fmla="*/ 3460726 w 5831992"/>
              <a:gd name="connsiteY274" fmla="*/ 128042 h 5823530"/>
              <a:gd name="connsiteX275" fmla="*/ 3463892 w 5831992"/>
              <a:gd name="connsiteY275" fmla="*/ 123300 h 5823530"/>
              <a:gd name="connsiteX276" fmla="*/ 3471806 w 5831992"/>
              <a:gd name="connsiteY276" fmla="*/ 120138 h 5823530"/>
              <a:gd name="connsiteX277" fmla="*/ 3467058 w 5831992"/>
              <a:gd name="connsiteY277" fmla="*/ 120138 h 5823530"/>
              <a:gd name="connsiteX278" fmla="*/ 3468641 w 5831992"/>
              <a:gd name="connsiteY278" fmla="*/ 116977 h 5823530"/>
              <a:gd name="connsiteX279" fmla="*/ 3478138 w 5831992"/>
              <a:gd name="connsiteY279" fmla="*/ 118557 h 5823530"/>
              <a:gd name="connsiteX280" fmla="*/ 3482887 w 5831992"/>
              <a:gd name="connsiteY280" fmla="*/ 121719 h 5823530"/>
              <a:gd name="connsiteX281" fmla="*/ 3481304 w 5831992"/>
              <a:gd name="connsiteY281" fmla="*/ 112235 h 5823530"/>
              <a:gd name="connsiteX282" fmla="*/ 3486053 w 5831992"/>
              <a:gd name="connsiteY282" fmla="*/ 115396 h 5823530"/>
              <a:gd name="connsiteX283" fmla="*/ 3487636 w 5831992"/>
              <a:gd name="connsiteY283" fmla="*/ 99588 h 5823530"/>
              <a:gd name="connsiteX284" fmla="*/ 3487636 w 5831992"/>
              <a:gd name="connsiteY284" fmla="*/ 90104 h 5823530"/>
              <a:gd name="connsiteX285" fmla="*/ 3492385 w 5831992"/>
              <a:gd name="connsiteY285" fmla="*/ 102750 h 5823530"/>
              <a:gd name="connsiteX286" fmla="*/ 3489219 w 5831992"/>
              <a:gd name="connsiteY286" fmla="*/ 102750 h 5823530"/>
              <a:gd name="connsiteX287" fmla="*/ 3492385 w 5831992"/>
              <a:gd name="connsiteY287" fmla="*/ 107492 h 5823530"/>
              <a:gd name="connsiteX288" fmla="*/ 3490802 w 5831992"/>
              <a:gd name="connsiteY288" fmla="*/ 112235 h 5823530"/>
              <a:gd name="connsiteX289" fmla="*/ 3497134 w 5831992"/>
              <a:gd name="connsiteY289" fmla="*/ 120138 h 5823530"/>
              <a:gd name="connsiteX290" fmla="*/ 3508214 w 5831992"/>
              <a:gd name="connsiteY290" fmla="*/ 116977 h 5823530"/>
              <a:gd name="connsiteX291" fmla="*/ 3511380 w 5831992"/>
              <a:gd name="connsiteY291" fmla="*/ 120138 h 5823530"/>
              <a:gd name="connsiteX292" fmla="*/ 3512963 w 5831992"/>
              <a:gd name="connsiteY292" fmla="*/ 120138 h 5823530"/>
              <a:gd name="connsiteX293" fmla="*/ 3511380 w 5831992"/>
              <a:gd name="connsiteY293" fmla="*/ 128042 h 5823530"/>
              <a:gd name="connsiteX294" fmla="*/ 3489219 w 5831992"/>
              <a:gd name="connsiteY294" fmla="*/ 123300 h 5823530"/>
              <a:gd name="connsiteX295" fmla="*/ 3486053 w 5831992"/>
              <a:gd name="connsiteY295" fmla="*/ 113815 h 5823530"/>
              <a:gd name="connsiteX296" fmla="*/ 3482887 w 5831992"/>
              <a:gd name="connsiteY296" fmla="*/ 124880 h 5823530"/>
              <a:gd name="connsiteX297" fmla="*/ 3482887 w 5831992"/>
              <a:gd name="connsiteY297" fmla="*/ 128042 h 5823530"/>
              <a:gd name="connsiteX298" fmla="*/ 3482887 w 5831992"/>
              <a:gd name="connsiteY298" fmla="*/ 150173 h 5823530"/>
              <a:gd name="connsiteX299" fmla="*/ 3474972 w 5831992"/>
              <a:gd name="connsiteY299" fmla="*/ 153335 h 5823530"/>
              <a:gd name="connsiteX300" fmla="*/ 3493968 w 5831992"/>
              <a:gd name="connsiteY300" fmla="*/ 145431 h 5823530"/>
              <a:gd name="connsiteX301" fmla="*/ 3511380 w 5831992"/>
              <a:gd name="connsiteY301" fmla="*/ 156495 h 5823530"/>
              <a:gd name="connsiteX302" fmla="*/ 3505049 w 5831992"/>
              <a:gd name="connsiteY302" fmla="*/ 145431 h 5823530"/>
              <a:gd name="connsiteX303" fmla="*/ 3497134 w 5831992"/>
              <a:gd name="connsiteY303" fmla="*/ 135946 h 5823530"/>
              <a:gd name="connsiteX304" fmla="*/ 3489219 w 5831992"/>
              <a:gd name="connsiteY304" fmla="*/ 135946 h 5823530"/>
              <a:gd name="connsiteX305" fmla="*/ 3501883 w 5831992"/>
              <a:gd name="connsiteY305" fmla="*/ 128042 h 5823530"/>
              <a:gd name="connsiteX306" fmla="*/ 3505049 w 5831992"/>
              <a:gd name="connsiteY306" fmla="*/ 139107 h 5823530"/>
              <a:gd name="connsiteX307" fmla="*/ 3527210 w 5831992"/>
              <a:gd name="connsiteY307" fmla="*/ 139107 h 5823530"/>
              <a:gd name="connsiteX308" fmla="*/ 3527210 w 5831992"/>
              <a:gd name="connsiteY308" fmla="*/ 131204 h 5823530"/>
              <a:gd name="connsiteX309" fmla="*/ 3516129 w 5831992"/>
              <a:gd name="connsiteY309" fmla="*/ 123300 h 5823530"/>
              <a:gd name="connsiteX310" fmla="*/ 3517712 w 5831992"/>
              <a:gd name="connsiteY310" fmla="*/ 123300 h 5823530"/>
              <a:gd name="connsiteX311" fmla="*/ 3530376 w 5831992"/>
              <a:gd name="connsiteY311" fmla="*/ 115396 h 5823530"/>
              <a:gd name="connsiteX312" fmla="*/ 3533542 w 5831992"/>
              <a:gd name="connsiteY312" fmla="*/ 113815 h 5823530"/>
              <a:gd name="connsiteX313" fmla="*/ 3531959 w 5831992"/>
              <a:gd name="connsiteY313" fmla="*/ 109073 h 5823530"/>
              <a:gd name="connsiteX314" fmla="*/ 3536708 w 5831992"/>
              <a:gd name="connsiteY314" fmla="*/ 109073 h 5823530"/>
              <a:gd name="connsiteX315" fmla="*/ 3538291 w 5831992"/>
              <a:gd name="connsiteY315" fmla="*/ 124880 h 5823530"/>
              <a:gd name="connsiteX316" fmla="*/ 3549371 w 5831992"/>
              <a:gd name="connsiteY316" fmla="*/ 124880 h 5823530"/>
              <a:gd name="connsiteX317" fmla="*/ 3552537 w 5831992"/>
              <a:gd name="connsiteY317" fmla="*/ 112235 h 5823530"/>
              <a:gd name="connsiteX318" fmla="*/ 3573116 w 5831992"/>
              <a:gd name="connsiteY318" fmla="*/ 112235 h 5823530"/>
              <a:gd name="connsiteX319" fmla="*/ 3585779 w 5831992"/>
              <a:gd name="connsiteY319" fmla="*/ 134365 h 5823530"/>
              <a:gd name="connsiteX320" fmla="*/ 3574699 w 5831992"/>
              <a:gd name="connsiteY320" fmla="*/ 131204 h 5823530"/>
              <a:gd name="connsiteX321" fmla="*/ 3584196 w 5831992"/>
              <a:gd name="connsiteY321" fmla="*/ 145431 h 5823530"/>
              <a:gd name="connsiteX322" fmla="*/ 3601609 w 5831992"/>
              <a:gd name="connsiteY322" fmla="*/ 140688 h 5823530"/>
              <a:gd name="connsiteX323" fmla="*/ 3611107 w 5831992"/>
              <a:gd name="connsiteY323" fmla="*/ 145431 h 5823530"/>
              <a:gd name="connsiteX324" fmla="*/ 3620604 w 5831992"/>
              <a:gd name="connsiteY324" fmla="*/ 135946 h 5823530"/>
              <a:gd name="connsiteX325" fmla="*/ 3617438 w 5831992"/>
              <a:gd name="connsiteY325" fmla="*/ 129623 h 5823530"/>
              <a:gd name="connsiteX326" fmla="*/ 3615855 w 5831992"/>
              <a:gd name="connsiteY326" fmla="*/ 124880 h 5823530"/>
              <a:gd name="connsiteX327" fmla="*/ 3603192 w 5831992"/>
              <a:gd name="connsiteY327" fmla="*/ 112235 h 5823530"/>
              <a:gd name="connsiteX328" fmla="*/ 3614272 w 5831992"/>
              <a:gd name="connsiteY328" fmla="*/ 98008 h 5823530"/>
              <a:gd name="connsiteX329" fmla="*/ 3617438 w 5831992"/>
              <a:gd name="connsiteY329" fmla="*/ 102750 h 5823530"/>
              <a:gd name="connsiteX330" fmla="*/ 3630102 w 5831992"/>
              <a:gd name="connsiteY330" fmla="*/ 107492 h 5823530"/>
              <a:gd name="connsiteX331" fmla="*/ 3628519 w 5831992"/>
              <a:gd name="connsiteY331" fmla="*/ 112235 h 5823530"/>
              <a:gd name="connsiteX332" fmla="*/ 3633268 w 5831992"/>
              <a:gd name="connsiteY332" fmla="*/ 113815 h 5823530"/>
              <a:gd name="connsiteX333" fmla="*/ 3644349 w 5831992"/>
              <a:gd name="connsiteY333" fmla="*/ 102750 h 5823530"/>
              <a:gd name="connsiteX334" fmla="*/ 3647515 w 5831992"/>
              <a:gd name="connsiteY334" fmla="*/ 94846 h 5823530"/>
              <a:gd name="connsiteX335" fmla="*/ 3649098 w 5831992"/>
              <a:gd name="connsiteY335" fmla="*/ 85362 h 5823530"/>
              <a:gd name="connsiteX336" fmla="*/ 3644349 w 5831992"/>
              <a:gd name="connsiteY336" fmla="*/ 74296 h 5823530"/>
              <a:gd name="connsiteX337" fmla="*/ 3636434 w 5831992"/>
              <a:gd name="connsiteY337" fmla="*/ 67973 h 5823530"/>
              <a:gd name="connsiteX338" fmla="*/ 3626936 w 5831992"/>
              <a:gd name="connsiteY338" fmla="*/ 66393 h 5823530"/>
              <a:gd name="connsiteX339" fmla="*/ 3623770 w 5831992"/>
              <a:gd name="connsiteY339" fmla="*/ 67973 h 5823530"/>
              <a:gd name="connsiteX340" fmla="*/ 3617438 w 5831992"/>
              <a:gd name="connsiteY340" fmla="*/ 64811 h 5823530"/>
              <a:gd name="connsiteX341" fmla="*/ 3612690 w 5831992"/>
              <a:gd name="connsiteY341" fmla="*/ 71135 h 5823530"/>
              <a:gd name="connsiteX342" fmla="*/ 3606358 w 5831992"/>
              <a:gd name="connsiteY342" fmla="*/ 69554 h 5823530"/>
              <a:gd name="connsiteX343" fmla="*/ 3611107 w 5831992"/>
              <a:gd name="connsiteY343" fmla="*/ 72715 h 5823530"/>
              <a:gd name="connsiteX344" fmla="*/ 3600026 w 5831992"/>
              <a:gd name="connsiteY344" fmla="*/ 69554 h 5823530"/>
              <a:gd name="connsiteX345" fmla="*/ 3604775 w 5831992"/>
              <a:gd name="connsiteY345" fmla="*/ 66393 h 5823530"/>
              <a:gd name="connsiteX346" fmla="*/ 3609524 w 5831992"/>
              <a:gd name="connsiteY346" fmla="*/ 58489 h 5823530"/>
              <a:gd name="connsiteX347" fmla="*/ 3606358 w 5831992"/>
              <a:gd name="connsiteY347" fmla="*/ 53746 h 5823530"/>
              <a:gd name="connsiteX348" fmla="*/ 3609524 w 5831992"/>
              <a:gd name="connsiteY348" fmla="*/ 41100 h 5823530"/>
              <a:gd name="connsiteX349" fmla="*/ 3600026 w 5831992"/>
              <a:gd name="connsiteY349" fmla="*/ 36358 h 5823530"/>
              <a:gd name="connsiteX350" fmla="*/ 3590528 w 5831992"/>
              <a:gd name="connsiteY350" fmla="*/ 34777 h 5823530"/>
              <a:gd name="connsiteX351" fmla="*/ 3587362 w 5831992"/>
              <a:gd name="connsiteY351" fmla="*/ 36358 h 5823530"/>
              <a:gd name="connsiteX352" fmla="*/ 3585779 w 5831992"/>
              <a:gd name="connsiteY352" fmla="*/ 30035 h 5823530"/>
              <a:gd name="connsiteX353" fmla="*/ 3614272 w 5831992"/>
              <a:gd name="connsiteY353" fmla="*/ 30035 h 5823530"/>
              <a:gd name="connsiteX354" fmla="*/ 3611107 w 5831992"/>
              <a:gd name="connsiteY354" fmla="*/ 47423 h 5823530"/>
              <a:gd name="connsiteX355" fmla="*/ 3625353 w 5831992"/>
              <a:gd name="connsiteY355" fmla="*/ 44262 h 5823530"/>
              <a:gd name="connsiteX356" fmla="*/ 3617438 w 5831992"/>
              <a:gd name="connsiteY356" fmla="*/ 41100 h 5823530"/>
              <a:gd name="connsiteX357" fmla="*/ 3633268 w 5831992"/>
              <a:gd name="connsiteY357" fmla="*/ 28454 h 5823530"/>
              <a:gd name="connsiteX358" fmla="*/ 3636434 w 5831992"/>
              <a:gd name="connsiteY358" fmla="*/ 36358 h 5823530"/>
              <a:gd name="connsiteX359" fmla="*/ 3653846 w 5831992"/>
              <a:gd name="connsiteY359" fmla="*/ 28454 h 5823530"/>
              <a:gd name="connsiteX360" fmla="*/ 3655429 w 5831992"/>
              <a:gd name="connsiteY360" fmla="*/ 30035 h 5823530"/>
              <a:gd name="connsiteX361" fmla="*/ 3657012 w 5831992"/>
              <a:gd name="connsiteY361" fmla="*/ 31616 h 5823530"/>
              <a:gd name="connsiteX362" fmla="*/ 3657012 w 5831992"/>
              <a:gd name="connsiteY362" fmla="*/ 33196 h 5823530"/>
              <a:gd name="connsiteX363" fmla="*/ 3649098 w 5831992"/>
              <a:gd name="connsiteY363" fmla="*/ 44262 h 5823530"/>
              <a:gd name="connsiteX364" fmla="*/ 3652263 w 5831992"/>
              <a:gd name="connsiteY364" fmla="*/ 45842 h 5823530"/>
              <a:gd name="connsiteX365" fmla="*/ 3652263 w 5831992"/>
              <a:gd name="connsiteY365" fmla="*/ 49004 h 5823530"/>
              <a:gd name="connsiteX366" fmla="*/ 3658595 w 5831992"/>
              <a:gd name="connsiteY366" fmla="*/ 52166 h 5823530"/>
              <a:gd name="connsiteX367" fmla="*/ 3666510 w 5831992"/>
              <a:gd name="connsiteY367" fmla="*/ 49004 h 5823530"/>
              <a:gd name="connsiteX368" fmla="*/ 3668093 w 5831992"/>
              <a:gd name="connsiteY368" fmla="*/ 37938 h 5823530"/>
              <a:gd name="connsiteX369" fmla="*/ 3664927 w 5831992"/>
              <a:gd name="connsiteY369" fmla="*/ 34777 h 5823530"/>
              <a:gd name="connsiteX370" fmla="*/ 3661761 w 5831992"/>
              <a:gd name="connsiteY370" fmla="*/ 33196 h 5823530"/>
              <a:gd name="connsiteX371" fmla="*/ 3695003 w 5831992"/>
              <a:gd name="connsiteY371" fmla="*/ 31616 h 5823530"/>
              <a:gd name="connsiteX372" fmla="*/ 3704501 w 5831992"/>
              <a:gd name="connsiteY372" fmla="*/ 33196 h 5823530"/>
              <a:gd name="connsiteX373" fmla="*/ 3704501 w 5831992"/>
              <a:gd name="connsiteY373" fmla="*/ 31616 h 5823530"/>
              <a:gd name="connsiteX374" fmla="*/ 3715582 w 5831992"/>
              <a:gd name="connsiteY374" fmla="*/ 30035 h 5823530"/>
              <a:gd name="connsiteX375" fmla="*/ 3751990 w 5831992"/>
              <a:gd name="connsiteY375" fmla="*/ 41100 h 5823530"/>
              <a:gd name="connsiteX376" fmla="*/ 3753573 w 5831992"/>
              <a:gd name="connsiteY376" fmla="*/ 36358 h 5823530"/>
              <a:gd name="connsiteX377" fmla="*/ 3774151 w 5831992"/>
              <a:gd name="connsiteY377" fmla="*/ 41100 h 5823530"/>
              <a:gd name="connsiteX378" fmla="*/ 3774151 w 5831992"/>
              <a:gd name="connsiteY378" fmla="*/ 39520 h 5823530"/>
              <a:gd name="connsiteX379" fmla="*/ 3796312 w 5831992"/>
              <a:gd name="connsiteY379" fmla="*/ 44262 h 5823530"/>
              <a:gd name="connsiteX380" fmla="*/ 3801061 w 5831992"/>
              <a:gd name="connsiteY380" fmla="*/ 36358 h 5823530"/>
              <a:gd name="connsiteX381" fmla="*/ 3813725 w 5831992"/>
              <a:gd name="connsiteY381" fmla="*/ 33196 h 5823530"/>
              <a:gd name="connsiteX382" fmla="*/ 3854882 w 5831992"/>
              <a:gd name="connsiteY382" fmla="*/ 52166 h 5823530"/>
              <a:gd name="connsiteX383" fmla="*/ 3846967 w 5831992"/>
              <a:gd name="connsiteY383" fmla="*/ 47423 h 5823530"/>
              <a:gd name="connsiteX384" fmla="*/ 3865962 w 5831992"/>
              <a:gd name="connsiteY384" fmla="*/ 58489 h 5823530"/>
              <a:gd name="connsiteX385" fmla="*/ 3897622 w 5831992"/>
              <a:gd name="connsiteY385" fmla="*/ 61650 h 5823530"/>
              <a:gd name="connsiteX386" fmla="*/ 3888124 w 5831992"/>
              <a:gd name="connsiteY386" fmla="*/ 41100 h 5823530"/>
              <a:gd name="connsiteX387" fmla="*/ 3905536 w 5831992"/>
              <a:gd name="connsiteY387" fmla="*/ 37938 h 5823530"/>
              <a:gd name="connsiteX388" fmla="*/ 3907119 w 5831992"/>
              <a:gd name="connsiteY388" fmla="*/ 41100 h 5823530"/>
              <a:gd name="connsiteX389" fmla="*/ 3915034 w 5831992"/>
              <a:gd name="connsiteY389" fmla="*/ 55327 h 5823530"/>
              <a:gd name="connsiteX390" fmla="*/ 3921366 w 5831992"/>
              <a:gd name="connsiteY390" fmla="*/ 69554 h 5823530"/>
              <a:gd name="connsiteX391" fmla="*/ 3922949 w 5831992"/>
              <a:gd name="connsiteY391" fmla="*/ 58489 h 5823530"/>
              <a:gd name="connsiteX392" fmla="*/ 3919783 w 5831992"/>
              <a:gd name="connsiteY392" fmla="*/ 45842 h 5823530"/>
              <a:gd name="connsiteX393" fmla="*/ 3916617 w 5831992"/>
              <a:gd name="connsiteY393" fmla="*/ 39520 h 5823530"/>
              <a:gd name="connsiteX394" fmla="*/ 3930864 w 5831992"/>
              <a:gd name="connsiteY394" fmla="*/ 39520 h 5823530"/>
              <a:gd name="connsiteX395" fmla="*/ 3938778 w 5831992"/>
              <a:gd name="connsiteY395" fmla="*/ 41100 h 5823530"/>
              <a:gd name="connsiteX396" fmla="*/ 3960940 w 5831992"/>
              <a:gd name="connsiteY396" fmla="*/ 39520 h 5823530"/>
              <a:gd name="connsiteX397" fmla="*/ 3964106 w 5831992"/>
              <a:gd name="connsiteY397" fmla="*/ 47423 h 5823530"/>
              <a:gd name="connsiteX398" fmla="*/ 3960940 w 5831992"/>
              <a:gd name="connsiteY398" fmla="*/ 61650 h 5823530"/>
              <a:gd name="connsiteX399" fmla="*/ 3968855 w 5831992"/>
              <a:gd name="connsiteY399" fmla="*/ 66393 h 5823530"/>
              <a:gd name="connsiteX400" fmla="*/ 3994182 w 5831992"/>
              <a:gd name="connsiteY400" fmla="*/ 69554 h 5823530"/>
              <a:gd name="connsiteX401" fmla="*/ 4005263 w 5831992"/>
              <a:gd name="connsiteY401" fmla="*/ 66393 h 5823530"/>
              <a:gd name="connsiteX402" fmla="*/ 4005263 w 5831992"/>
              <a:gd name="connsiteY402" fmla="*/ 58489 h 5823530"/>
              <a:gd name="connsiteX403" fmla="*/ 4022674 w 5831992"/>
              <a:gd name="connsiteY403" fmla="*/ 64811 h 5823530"/>
              <a:gd name="connsiteX404" fmla="*/ 4051167 w 5831992"/>
              <a:gd name="connsiteY404" fmla="*/ 55327 h 5823530"/>
              <a:gd name="connsiteX405" fmla="*/ 4062248 w 5831992"/>
              <a:gd name="connsiteY405" fmla="*/ 64811 h 5823530"/>
              <a:gd name="connsiteX406" fmla="*/ 4052750 w 5831992"/>
              <a:gd name="connsiteY406" fmla="*/ 69554 h 5823530"/>
              <a:gd name="connsiteX407" fmla="*/ 4066997 w 5831992"/>
              <a:gd name="connsiteY407" fmla="*/ 69554 h 5823530"/>
              <a:gd name="connsiteX408" fmla="*/ 4073329 w 5831992"/>
              <a:gd name="connsiteY408" fmla="*/ 80619 h 5823530"/>
              <a:gd name="connsiteX409" fmla="*/ 4084410 w 5831992"/>
              <a:gd name="connsiteY409" fmla="*/ 83780 h 5823530"/>
              <a:gd name="connsiteX410" fmla="*/ 4095490 w 5831992"/>
              <a:gd name="connsiteY410" fmla="*/ 80619 h 5823530"/>
              <a:gd name="connsiteX411" fmla="*/ 4106571 w 5831992"/>
              <a:gd name="connsiteY411" fmla="*/ 66393 h 5823530"/>
              <a:gd name="connsiteX412" fmla="*/ 4103405 w 5831992"/>
              <a:gd name="connsiteY412" fmla="*/ 52166 h 5823530"/>
              <a:gd name="connsiteX413" fmla="*/ 4114486 w 5831992"/>
              <a:gd name="connsiteY413" fmla="*/ 47423 h 5823530"/>
              <a:gd name="connsiteX414" fmla="*/ 4122401 w 5831992"/>
              <a:gd name="connsiteY414" fmla="*/ 47423 h 5823530"/>
              <a:gd name="connsiteX415" fmla="*/ 4128732 w 5831992"/>
              <a:gd name="connsiteY415" fmla="*/ 52166 h 5823530"/>
              <a:gd name="connsiteX416" fmla="*/ 4104988 w 5831992"/>
              <a:gd name="connsiteY416" fmla="*/ 55327 h 5823530"/>
              <a:gd name="connsiteX417" fmla="*/ 4108154 w 5831992"/>
              <a:gd name="connsiteY417" fmla="*/ 61650 h 5823530"/>
              <a:gd name="connsiteX418" fmla="*/ 4119235 w 5831992"/>
              <a:gd name="connsiteY418" fmla="*/ 60069 h 5823530"/>
              <a:gd name="connsiteX419" fmla="*/ 4120818 w 5831992"/>
              <a:gd name="connsiteY419" fmla="*/ 63231 h 5823530"/>
              <a:gd name="connsiteX420" fmla="*/ 4125566 w 5831992"/>
              <a:gd name="connsiteY420" fmla="*/ 61650 h 5823530"/>
              <a:gd name="connsiteX421" fmla="*/ 4125566 w 5831992"/>
              <a:gd name="connsiteY421" fmla="*/ 64811 h 5823530"/>
              <a:gd name="connsiteX422" fmla="*/ 4112903 w 5831992"/>
              <a:gd name="connsiteY422" fmla="*/ 75877 h 5823530"/>
              <a:gd name="connsiteX423" fmla="*/ 4123983 w 5831992"/>
              <a:gd name="connsiteY423" fmla="*/ 72715 h 5823530"/>
              <a:gd name="connsiteX424" fmla="*/ 4125566 w 5831992"/>
              <a:gd name="connsiteY424" fmla="*/ 72715 h 5823530"/>
              <a:gd name="connsiteX425" fmla="*/ 4122401 w 5831992"/>
              <a:gd name="connsiteY425" fmla="*/ 86942 h 5823530"/>
              <a:gd name="connsiteX426" fmla="*/ 4125566 w 5831992"/>
              <a:gd name="connsiteY426" fmla="*/ 93265 h 5823530"/>
              <a:gd name="connsiteX427" fmla="*/ 4138230 w 5831992"/>
              <a:gd name="connsiteY427" fmla="*/ 94846 h 5823530"/>
              <a:gd name="connsiteX428" fmla="*/ 4146145 w 5831992"/>
              <a:gd name="connsiteY428" fmla="*/ 80619 h 5823530"/>
              <a:gd name="connsiteX429" fmla="*/ 4144562 w 5831992"/>
              <a:gd name="connsiteY429" fmla="*/ 77458 h 5823530"/>
              <a:gd name="connsiteX430" fmla="*/ 4147728 w 5831992"/>
              <a:gd name="connsiteY430" fmla="*/ 72715 h 5823530"/>
              <a:gd name="connsiteX431" fmla="*/ 4176221 w 5831992"/>
              <a:gd name="connsiteY431" fmla="*/ 79038 h 5823530"/>
              <a:gd name="connsiteX432" fmla="*/ 4174638 w 5831992"/>
              <a:gd name="connsiteY432" fmla="*/ 82200 h 5823530"/>
              <a:gd name="connsiteX433" fmla="*/ 4182553 w 5831992"/>
              <a:gd name="connsiteY433" fmla="*/ 82200 h 5823530"/>
              <a:gd name="connsiteX434" fmla="*/ 4176221 w 5831992"/>
              <a:gd name="connsiteY434" fmla="*/ 85362 h 5823530"/>
              <a:gd name="connsiteX435" fmla="*/ 4187302 w 5831992"/>
              <a:gd name="connsiteY435" fmla="*/ 80619 h 5823530"/>
              <a:gd name="connsiteX436" fmla="*/ 4207880 w 5831992"/>
              <a:gd name="connsiteY436" fmla="*/ 86942 h 5823530"/>
              <a:gd name="connsiteX437" fmla="*/ 4209463 w 5831992"/>
              <a:gd name="connsiteY437" fmla="*/ 83780 h 5823530"/>
              <a:gd name="connsiteX438" fmla="*/ 4215795 w 5831992"/>
              <a:gd name="connsiteY438" fmla="*/ 86942 h 5823530"/>
              <a:gd name="connsiteX439" fmla="*/ 4217378 w 5831992"/>
              <a:gd name="connsiteY439" fmla="*/ 90104 h 5823530"/>
              <a:gd name="connsiteX440" fmla="*/ 4222127 w 5831992"/>
              <a:gd name="connsiteY440" fmla="*/ 86942 h 5823530"/>
              <a:gd name="connsiteX441" fmla="*/ 4223710 w 5831992"/>
              <a:gd name="connsiteY441" fmla="*/ 91684 h 5823530"/>
              <a:gd name="connsiteX442" fmla="*/ 4217378 w 5831992"/>
              <a:gd name="connsiteY442" fmla="*/ 93265 h 5823530"/>
              <a:gd name="connsiteX443" fmla="*/ 4228459 w 5831992"/>
              <a:gd name="connsiteY443" fmla="*/ 94846 h 5823530"/>
              <a:gd name="connsiteX444" fmla="*/ 4231625 w 5831992"/>
              <a:gd name="connsiteY444" fmla="*/ 91684 h 5823530"/>
              <a:gd name="connsiteX445" fmla="*/ 4231625 w 5831992"/>
              <a:gd name="connsiteY445" fmla="*/ 94846 h 5823530"/>
              <a:gd name="connsiteX446" fmla="*/ 4258535 w 5831992"/>
              <a:gd name="connsiteY446" fmla="*/ 94846 h 5823530"/>
              <a:gd name="connsiteX447" fmla="*/ 4271198 w 5831992"/>
              <a:gd name="connsiteY447" fmla="*/ 99588 h 5823530"/>
              <a:gd name="connsiteX448" fmla="*/ 4258535 w 5831992"/>
              <a:gd name="connsiteY448" fmla="*/ 102750 h 5823530"/>
              <a:gd name="connsiteX449" fmla="*/ 4258535 w 5831992"/>
              <a:gd name="connsiteY449" fmla="*/ 104331 h 5823530"/>
              <a:gd name="connsiteX450" fmla="*/ 4264867 w 5831992"/>
              <a:gd name="connsiteY450" fmla="*/ 104331 h 5823530"/>
              <a:gd name="connsiteX451" fmla="*/ 4271198 w 5831992"/>
              <a:gd name="connsiteY451" fmla="*/ 109073 h 5823530"/>
              <a:gd name="connsiteX452" fmla="*/ 4275947 w 5831992"/>
              <a:gd name="connsiteY452" fmla="*/ 105911 h 5823530"/>
              <a:gd name="connsiteX453" fmla="*/ 4275947 w 5831992"/>
              <a:gd name="connsiteY453" fmla="*/ 109073 h 5823530"/>
              <a:gd name="connsiteX454" fmla="*/ 4272781 w 5831992"/>
              <a:gd name="connsiteY454" fmla="*/ 113815 h 5823530"/>
              <a:gd name="connsiteX455" fmla="*/ 4283862 w 5831992"/>
              <a:gd name="connsiteY455" fmla="*/ 110653 h 5823530"/>
              <a:gd name="connsiteX456" fmla="*/ 4293360 w 5831992"/>
              <a:gd name="connsiteY456" fmla="*/ 110653 h 5823530"/>
              <a:gd name="connsiteX457" fmla="*/ 4323436 w 5831992"/>
              <a:gd name="connsiteY457" fmla="*/ 102750 h 5823530"/>
              <a:gd name="connsiteX458" fmla="*/ 4326602 w 5831992"/>
              <a:gd name="connsiteY458" fmla="*/ 104331 h 5823530"/>
              <a:gd name="connsiteX459" fmla="*/ 4323436 w 5831992"/>
              <a:gd name="connsiteY459" fmla="*/ 102750 h 5823530"/>
              <a:gd name="connsiteX460" fmla="*/ 4329768 w 5831992"/>
              <a:gd name="connsiteY460" fmla="*/ 105911 h 5823530"/>
              <a:gd name="connsiteX461" fmla="*/ 4339266 w 5831992"/>
              <a:gd name="connsiteY461" fmla="*/ 101169 h 5823530"/>
              <a:gd name="connsiteX462" fmla="*/ 4350346 w 5831992"/>
              <a:gd name="connsiteY462" fmla="*/ 105911 h 5823530"/>
              <a:gd name="connsiteX463" fmla="*/ 4356678 w 5831992"/>
              <a:gd name="connsiteY463" fmla="*/ 107492 h 5823530"/>
              <a:gd name="connsiteX464" fmla="*/ 4355095 w 5831992"/>
              <a:gd name="connsiteY464" fmla="*/ 105911 h 5823530"/>
              <a:gd name="connsiteX465" fmla="*/ 4363010 w 5831992"/>
              <a:gd name="connsiteY465" fmla="*/ 109073 h 5823530"/>
              <a:gd name="connsiteX466" fmla="*/ 4351929 w 5831992"/>
              <a:gd name="connsiteY466" fmla="*/ 115396 h 5823530"/>
              <a:gd name="connsiteX467" fmla="*/ 4347180 w 5831992"/>
              <a:gd name="connsiteY467" fmla="*/ 112235 h 5823530"/>
              <a:gd name="connsiteX468" fmla="*/ 4329768 w 5831992"/>
              <a:gd name="connsiteY468" fmla="*/ 118557 h 5823530"/>
              <a:gd name="connsiteX469" fmla="*/ 4323436 w 5831992"/>
              <a:gd name="connsiteY469" fmla="*/ 121719 h 5823530"/>
              <a:gd name="connsiteX470" fmla="*/ 4325019 w 5831992"/>
              <a:gd name="connsiteY470" fmla="*/ 124880 h 5823530"/>
              <a:gd name="connsiteX471" fmla="*/ 4372508 w 5831992"/>
              <a:gd name="connsiteY471" fmla="*/ 115396 h 5823530"/>
              <a:gd name="connsiteX472" fmla="*/ 4377257 w 5831992"/>
              <a:gd name="connsiteY472" fmla="*/ 109073 h 5823530"/>
              <a:gd name="connsiteX473" fmla="*/ 4382005 w 5831992"/>
              <a:gd name="connsiteY473" fmla="*/ 109073 h 5823530"/>
              <a:gd name="connsiteX474" fmla="*/ 4380422 w 5831992"/>
              <a:gd name="connsiteY474" fmla="*/ 113815 h 5823530"/>
              <a:gd name="connsiteX475" fmla="*/ 4393086 w 5831992"/>
              <a:gd name="connsiteY475" fmla="*/ 110653 h 5823530"/>
              <a:gd name="connsiteX476" fmla="*/ 4404167 w 5831992"/>
              <a:gd name="connsiteY476" fmla="*/ 112235 h 5823530"/>
              <a:gd name="connsiteX477" fmla="*/ 4388337 w 5831992"/>
              <a:gd name="connsiteY477" fmla="*/ 116977 h 5823530"/>
              <a:gd name="connsiteX478" fmla="*/ 4386754 w 5831992"/>
              <a:gd name="connsiteY478" fmla="*/ 115396 h 5823530"/>
              <a:gd name="connsiteX479" fmla="*/ 4391503 w 5831992"/>
              <a:gd name="connsiteY479" fmla="*/ 121719 h 5823530"/>
              <a:gd name="connsiteX480" fmla="*/ 4378840 w 5831992"/>
              <a:gd name="connsiteY480" fmla="*/ 116977 h 5823530"/>
              <a:gd name="connsiteX481" fmla="*/ 4363010 w 5831992"/>
              <a:gd name="connsiteY481" fmla="*/ 123300 h 5823530"/>
              <a:gd name="connsiteX482" fmla="*/ 4378840 w 5831992"/>
              <a:gd name="connsiteY482" fmla="*/ 121719 h 5823530"/>
              <a:gd name="connsiteX483" fmla="*/ 4363010 w 5831992"/>
              <a:gd name="connsiteY483" fmla="*/ 124880 h 5823530"/>
              <a:gd name="connsiteX484" fmla="*/ 4364593 w 5831992"/>
              <a:gd name="connsiteY484" fmla="*/ 132784 h 5823530"/>
              <a:gd name="connsiteX485" fmla="*/ 4348763 w 5831992"/>
              <a:gd name="connsiteY485" fmla="*/ 135946 h 5823530"/>
              <a:gd name="connsiteX486" fmla="*/ 4339266 w 5831992"/>
              <a:gd name="connsiteY486" fmla="*/ 135946 h 5823530"/>
              <a:gd name="connsiteX487" fmla="*/ 4345597 w 5831992"/>
              <a:gd name="connsiteY487" fmla="*/ 142269 h 5823530"/>
              <a:gd name="connsiteX488" fmla="*/ 4353512 w 5831992"/>
              <a:gd name="connsiteY488" fmla="*/ 139107 h 5823530"/>
              <a:gd name="connsiteX489" fmla="*/ 4361427 w 5831992"/>
              <a:gd name="connsiteY489" fmla="*/ 139107 h 5823530"/>
              <a:gd name="connsiteX490" fmla="*/ 4353512 w 5831992"/>
              <a:gd name="connsiteY490" fmla="*/ 142269 h 5823530"/>
              <a:gd name="connsiteX491" fmla="*/ 4361427 w 5831992"/>
              <a:gd name="connsiteY491" fmla="*/ 143850 h 5823530"/>
              <a:gd name="connsiteX492" fmla="*/ 4373985 w 5831992"/>
              <a:gd name="connsiteY492" fmla="*/ 142374 h 5823530"/>
              <a:gd name="connsiteX493" fmla="*/ 4369342 w 5831992"/>
              <a:gd name="connsiteY493" fmla="*/ 147011 h 5823530"/>
              <a:gd name="connsiteX494" fmla="*/ 4388337 w 5831992"/>
              <a:gd name="connsiteY494" fmla="*/ 145431 h 5823530"/>
              <a:gd name="connsiteX495" fmla="*/ 4410499 w 5831992"/>
              <a:gd name="connsiteY495" fmla="*/ 140688 h 5823530"/>
              <a:gd name="connsiteX496" fmla="*/ 4404167 w 5831992"/>
              <a:gd name="connsiteY496" fmla="*/ 145431 h 5823530"/>
              <a:gd name="connsiteX497" fmla="*/ 4424745 w 5831992"/>
              <a:gd name="connsiteY497" fmla="*/ 143850 h 5823530"/>
              <a:gd name="connsiteX498" fmla="*/ 4424745 w 5831992"/>
              <a:gd name="connsiteY498" fmla="*/ 148592 h 5823530"/>
              <a:gd name="connsiteX499" fmla="*/ 4418413 w 5831992"/>
              <a:gd name="connsiteY499" fmla="*/ 150173 h 5823530"/>
              <a:gd name="connsiteX500" fmla="*/ 4423162 w 5831992"/>
              <a:gd name="connsiteY500" fmla="*/ 151753 h 5823530"/>
              <a:gd name="connsiteX501" fmla="*/ 4438992 w 5831992"/>
              <a:gd name="connsiteY501" fmla="*/ 148592 h 5823530"/>
              <a:gd name="connsiteX502" fmla="*/ 4440575 w 5831992"/>
              <a:gd name="connsiteY502" fmla="*/ 147011 h 5823530"/>
              <a:gd name="connsiteX503" fmla="*/ 4445324 w 5831992"/>
              <a:gd name="connsiteY503" fmla="*/ 150173 h 5823530"/>
              <a:gd name="connsiteX504" fmla="*/ 4446907 w 5831992"/>
              <a:gd name="connsiteY504" fmla="*/ 147011 h 5823530"/>
              <a:gd name="connsiteX505" fmla="*/ 4492812 w 5831992"/>
              <a:gd name="connsiteY505" fmla="*/ 140688 h 5823530"/>
              <a:gd name="connsiteX506" fmla="*/ 4494395 w 5831992"/>
              <a:gd name="connsiteY506" fmla="*/ 143850 h 5823530"/>
              <a:gd name="connsiteX507" fmla="*/ 4530803 w 5831992"/>
              <a:gd name="connsiteY507" fmla="*/ 147011 h 5823530"/>
              <a:gd name="connsiteX508" fmla="*/ 4503893 w 5831992"/>
              <a:gd name="connsiteY508" fmla="*/ 150173 h 5823530"/>
              <a:gd name="connsiteX509" fmla="*/ 4502310 w 5831992"/>
              <a:gd name="connsiteY509" fmla="*/ 153335 h 5823530"/>
              <a:gd name="connsiteX510" fmla="*/ 4494395 w 5831992"/>
              <a:gd name="connsiteY510" fmla="*/ 156495 h 5823530"/>
              <a:gd name="connsiteX511" fmla="*/ 4497561 w 5831992"/>
              <a:gd name="connsiteY511" fmla="*/ 158077 h 5823530"/>
              <a:gd name="connsiteX512" fmla="*/ 4500727 w 5831992"/>
              <a:gd name="connsiteY512" fmla="*/ 158077 h 5823530"/>
              <a:gd name="connsiteX513" fmla="*/ 4489646 w 5831992"/>
              <a:gd name="connsiteY513" fmla="*/ 156495 h 5823530"/>
              <a:gd name="connsiteX514" fmla="*/ 4492812 w 5831992"/>
              <a:gd name="connsiteY514" fmla="*/ 153335 h 5823530"/>
              <a:gd name="connsiteX515" fmla="*/ 4481732 w 5831992"/>
              <a:gd name="connsiteY515" fmla="*/ 154915 h 5823530"/>
              <a:gd name="connsiteX516" fmla="*/ 4483315 w 5831992"/>
              <a:gd name="connsiteY516" fmla="*/ 156495 h 5823530"/>
              <a:gd name="connsiteX517" fmla="*/ 4484898 w 5831992"/>
              <a:gd name="connsiteY517" fmla="*/ 158077 h 5823530"/>
              <a:gd name="connsiteX518" fmla="*/ 4488063 w 5831992"/>
              <a:gd name="connsiteY518" fmla="*/ 156495 h 5823530"/>
              <a:gd name="connsiteX519" fmla="*/ 4486481 w 5831992"/>
              <a:gd name="connsiteY519" fmla="*/ 161238 h 5823530"/>
              <a:gd name="connsiteX520" fmla="*/ 4475400 w 5831992"/>
              <a:gd name="connsiteY520" fmla="*/ 159657 h 5823530"/>
              <a:gd name="connsiteX521" fmla="*/ 4472234 w 5831992"/>
              <a:gd name="connsiteY521" fmla="*/ 164400 h 5823530"/>
              <a:gd name="connsiteX522" fmla="*/ 4470651 w 5831992"/>
              <a:gd name="connsiteY522" fmla="*/ 158077 h 5823530"/>
              <a:gd name="connsiteX523" fmla="*/ 4461153 w 5831992"/>
              <a:gd name="connsiteY523" fmla="*/ 156495 h 5823530"/>
              <a:gd name="connsiteX524" fmla="*/ 4457987 w 5831992"/>
              <a:gd name="connsiteY524" fmla="*/ 162819 h 5823530"/>
              <a:gd name="connsiteX525" fmla="*/ 4435826 w 5831992"/>
              <a:gd name="connsiteY525" fmla="*/ 162819 h 5823530"/>
              <a:gd name="connsiteX526" fmla="*/ 4424745 w 5831992"/>
              <a:gd name="connsiteY526" fmla="*/ 165980 h 5823530"/>
              <a:gd name="connsiteX527" fmla="*/ 4429494 w 5831992"/>
              <a:gd name="connsiteY527" fmla="*/ 169142 h 5823530"/>
              <a:gd name="connsiteX528" fmla="*/ 4418413 w 5831992"/>
              <a:gd name="connsiteY528" fmla="*/ 165980 h 5823530"/>
              <a:gd name="connsiteX529" fmla="*/ 4415247 w 5831992"/>
              <a:gd name="connsiteY529" fmla="*/ 167561 h 5823530"/>
              <a:gd name="connsiteX530" fmla="*/ 4423162 w 5831992"/>
              <a:gd name="connsiteY530" fmla="*/ 172304 h 5823530"/>
              <a:gd name="connsiteX531" fmla="*/ 4432660 w 5831992"/>
              <a:gd name="connsiteY531" fmla="*/ 172304 h 5823530"/>
              <a:gd name="connsiteX532" fmla="*/ 4429494 w 5831992"/>
              <a:gd name="connsiteY532" fmla="*/ 169142 h 5823530"/>
              <a:gd name="connsiteX533" fmla="*/ 4440575 w 5831992"/>
              <a:gd name="connsiteY533" fmla="*/ 164400 h 5823530"/>
              <a:gd name="connsiteX534" fmla="*/ 4445324 w 5831992"/>
              <a:gd name="connsiteY534" fmla="*/ 167561 h 5823530"/>
              <a:gd name="connsiteX535" fmla="*/ 4446907 w 5831992"/>
              <a:gd name="connsiteY535" fmla="*/ 170722 h 5823530"/>
              <a:gd name="connsiteX536" fmla="*/ 4467485 w 5831992"/>
              <a:gd name="connsiteY536" fmla="*/ 169142 h 5823530"/>
              <a:gd name="connsiteX537" fmla="*/ 4483315 w 5831992"/>
              <a:gd name="connsiteY537" fmla="*/ 175465 h 5823530"/>
              <a:gd name="connsiteX538" fmla="*/ 4505476 w 5831992"/>
              <a:gd name="connsiteY538" fmla="*/ 175465 h 5823530"/>
              <a:gd name="connsiteX539" fmla="*/ 4510225 w 5831992"/>
              <a:gd name="connsiteY539" fmla="*/ 170722 h 5823530"/>
              <a:gd name="connsiteX540" fmla="*/ 4516557 w 5831992"/>
              <a:gd name="connsiteY540" fmla="*/ 173884 h 5823530"/>
              <a:gd name="connsiteX541" fmla="*/ 4522888 w 5831992"/>
              <a:gd name="connsiteY541" fmla="*/ 172304 h 5823530"/>
              <a:gd name="connsiteX542" fmla="*/ 4529220 w 5831992"/>
              <a:gd name="connsiteY542" fmla="*/ 175465 h 5823530"/>
              <a:gd name="connsiteX543" fmla="*/ 4481732 w 5831992"/>
              <a:gd name="connsiteY543" fmla="*/ 180207 h 5823530"/>
              <a:gd name="connsiteX544" fmla="*/ 4465902 w 5831992"/>
              <a:gd name="connsiteY544" fmla="*/ 183369 h 5823530"/>
              <a:gd name="connsiteX545" fmla="*/ 4461153 w 5831992"/>
              <a:gd name="connsiteY545" fmla="*/ 181788 h 5823530"/>
              <a:gd name="connsiteX546" fmla="*/ 4440575 w 5831992"/>
              <a:gd name="connsiteY546" fmla="*/ 181788 h 5823530"/>
              <a:gd name="connsiteX547" fmla="*/ 4440575 w 5831992"/>
              <a:gd name="connsiteY547" fmla="*/ 186530 h 5823530"/>
              <a:gd name="connsiteX548" fmla="*/ 4431077 w 5831992"/>
              <a:gd name="connsiteY548" fmla="*/ 191273 h 5823530"/>
              <a:gd name="connsiteX549" fmla="*/ 4424745 w 5831992"/>
              <a:gd name="connsiteY549" fmla="*/ 188111 h 5823530"/>
              <a:gd name="connsiteX550" fmla="*/ 4424745 w 5831992"/>
              <a:gd name="connsiteY550" fmla="*/ 192853 h 5823530"/>
              <a:gd name="connsiteX551" fmla="*/ 4413665 w 5831992"/>
              <a:gd name="connsiteY551" fmla="*/ 192853 h 5823530"/>
              <a:gd name="connsiteX552" fmla="*/ 4412082 w 5831992"/>
              <a:gd name="connsiteY552" fmla="*/ 197595 h 5823530"/>
              <a:gd name="connsiteX553" fmla="*/ 4399418 w 5831992"/>
              <a:gd name="connsiteY553" fmla="*/ 199177 h 5823530"/>
              <a:gd name="connsiteX554" fmla="*/ 4393086 w 5831992"/>
              <a:gd name="connsiteY554" fmla="*/ 202338 h 5823530"/>
              <a:gd name="connsiteX555" fmla="*/ 4397835 w 5831992"/>
              <a:gd name="connsiteY555" fmla="*/ 200757 h 5823530"/>
              <a:gd name="connsiteX556" fmla="*/ 4404167 w 5831992"/>
              <a:gd name="connsiteY556" fmla="*/ 205499 h 5823530"/>
              <a:gd name="connsiteX557" fmla="*/ 4431077 w 5831992"/>
              <a:gd name="connsiteY557" fmla="*/ 208661 h 5823530"/>
              <a:gd name="connsiteX558" fmla="*/ 4429494 w 5831992"/>
              <a:gd name="connsiteY558" fmla="*/ 211822 h 5823530"/>
              <a:gd name="connsiteX559" fmla="*/ 4445324 w 5831992"/>
              <a:gd name="connsiteY559" fmla="*/ 214984 h 5823530"/>
              <a:gd name="connsiteX560" fmla="*/ 4445324 w 5831992"/>
              <a:gd name="connsiteY560" fmla="*/ 218146 h 5823530"/>
              <a:gd name="connsiteX561" fmla="*/ 4435826 w 5831992"/>
              <a:gd name="connsiteY561" fmla="*/ 218146 h 5823530"/>
              <a:gd name="connsiteX562" fmla="*/ 4435826 w 5831992"/>
              <a:gd name="connsiteY562" fmla="*/ 214984 h 5823530"/>
              <a:gd name="connsiteX563" fmla="*/ 4413665 w 5831992"/>
              <a:gd name="connsiteY563" fmla="*/ 218146 h 5823530"/>
              <a:gd name="connsiteX564" fmla="*/ 4410499 w 5831992"/>
              <a:gd name="connsiteY564" fmla="*/ 216564 h 5823530"/>
              <a:gd name="connsiteX565" fmla="*/ 4391503 w 5831992"/>
              <a:gd name="connsiteY565" fmla="*/ 218146 h 5823530"/>
              <a:gd name="connsiteX566" fmla="*/ 4396252 w 5831992"/>
              <a:gd name="connsiteY566" fmla="*/ 224468 h 5823530"/>
              <a:gd name="connsiteX567" fmla="*/ 4382005 w 5831992"/>
              <a:gd name="connsiteY567" fmla="*/ 224468 h 5823530"/>
              <a:gd name="connsiteX568" fmla="*/ 4375674 w 5831992"/>
              <a:gd name="connsiteY568" fmla="*/ 232373 h 5823530"/>
              <a:gd name="connsiteX569" fmla="*/ 4361427 w 5831992"/>
              <a:gd name="connsiteY569" fmla="*/ 233953 h 5823530"/>
              <a:gd name="connsiteX570" fmla="*/ 4372508 w 5831992"/>
              <a:gd name="connsiteY570" fmla="*/ 229211 h 5823530"/>
              <a:gd name="connsiteX571" fmla="*/ 4375674 w 5831992"/>
              <a:gd name="connsiteY571" fmla="*/ 226050 h 5823530"/>
              <a:gd name="connsiteX572" fmla="*/ 4369342 w 5831992"/>
              <a:gd name="connsiteY572" fmla="*/ 224468 h 5823530"/>
              <a:gd name="connsiteX573" fmla="*/ 4369342 w 5831992"/>
              <a:gd name="connsiteY573" fmla="*/ 229211 h 5823530"/>
              <a:gd name="connsiteX574" fmla="*/ 4367759 w 5831992"/>
              <a:gd name="connsiteY574" fmla="*/ 227630 h 5823530"/>
              <a:gd name="connsiteX575" fmla="*/ 4336100 w 5831992"/>
              <a:gd name="connsiteY575" fmla="*/ 230792 h 5823530"/>
              <a:gd name="connsiteX576" fmla="*/ 4328185 w 5831992"/>
              <a:gd name="connsiteY576" fmla="*/ 230792 h 5823530"/>
              <a:gd name="connsiteX577" fmla="*/ 4323436 w 5831992"/>
              <a:gd name="connsiteY577" fmla="*/ 226050 h 5823530"/>
              <a:gd name="connsiteX578" fmla="*/ 4336100 w 5831992"/>
              <a:gd name="connsiteY578" fmla="*/ 229211 h 5823530"/>
              <a:gd name="connsiteX579" fmla="*/ 4336100 w 5831992"/>
              <a:gd name="connsiteY579" fmla="*/ 224468 h 5823530"/>
              <a:gd name="connsiteX580" fmla="*/ 4340849 w 5831992"/>
              <a:gd name="connsiteY580" fmla="*/ 221307 h 5823530"/>
              <a:gd name="connsiteX581" fmla="*/ 4350346 w 5831992"/>
              <a:gd name="connsiteY581" fmla="*/ 222888 h 5823530"/>
              <a:gd name="connsiteX582" fmla="*/ 4348763 w 5831992"/>
              <a:gd name="connsiteY582" fmla="*/ 226050 h 5823530"/>
              <a:gd name="connsiteX583" fmla="*/ 4367759 w 5831992"/>
              <a:gd name="connsiteY583" fmla="*/ 222888 h 5823530"/>
              <a:gd name="connsiteX584" fmla="*/ 4353512 w 5831992"/>
              <a:gd name="connsiteY584" fmla="*/ 216564 h 5823530"/>
              <a:gd name="connsiteX585" fmla="*/ 4342432 w 5831992"/>
              <a:gd name="connsiteY585" fmla="*/ 211822 h 5823530"/>
              <a:gd name="connsiteX586" fmla="*/ 4318687 w 5831992"/>
              <a:gd name="connsiteY586" fmla="*/ 216564 h 5823530"/>
              <a:gd name="connsiteX587" fmla="*/ 4304441 w 5831992"/>
              <a:gd name="connsiteY587" fmla="*/ 222888 h 5823530"/>
              <a:gd name="connsiteX588" fmla="*/ 4306024 w 5831992"/>
              <a:gd name="connsiteY588" fmla="*/ 221307 h 5823530"/>
              <a:gd name="connsiteX589" fmla="*/ 4301275 w 5831992"/>
              <a:gd name="connsiteY589" fmla="*/ 216564 h 5823530"/>
              <a:gd name="connsiteX590" fmla="*/ 4282279 w 5831992"/>
              <a:gd name="connsiteY590" fmla="*/ 222888 h 5823530"/>
              <a:gd name="connsiteX591" fmla="*/ 4277530 w 5831992"/>
              <a:gd name="connsiteY591" fmla="*/ 230792 h 5823530"/>
              <a:gd name="connsiteX592" fmla="*/ 4282279 w 5831992"/>
              <a:gd name="connsiteY592" fmla="*/ 230792 h 5823530"/>
              <a:gd name="connsiteX593" fmla="*/ 4280696 w 5831992"/>
              <a:gd name="connsiteY593" fmla="*/ 232373 h 5823530"/>
              <a:gd name="connsiteX594" fmla="*/ 4280696 w 5831992"/>
              <a:gd name="connsiteY594" fmla="*/ 235534 h 5823530"/>
              <a:gd name="connsiteX595" fmla="*/ 4268033 w 5831992"/>
              <a:gd name="connsiteY595" fmla="*/ 241857 h 5823530"/>
              <a:gd name="connsiteX596" fmla="*/ 4261701 w 5831992"/>
              <a:gd name="connsiteY596" fmla="*/ 246599 h 5823530"/>
              <a:gd name="connsiteX597" fmla="*/ 4269616 w 5831992"/>
              <a:gd name="connsiteY597" fmla="*/ 248180 h 5823530"/>
              <a:gd name="connsiteX598" fmla="*/ 4264867 w 5831992"/>
              <a:gd name="connsiteY598" fmla="*/ 249761 h 5823530"/>
              <a:gd name="connsiteX599" fmla="*/ 4264867 w 5831992"/>
              <a:gd name="connsiteY599" fmla="*/ 256084 h 5823530"/>
              <a:gd name="connsiteX600" fmla="*/ 4272781 w 5831992"/>
              <a:gd name="connsiteY600" fmla="*/ 259246 h 5823530"/>
              <a:gd name="connsiteX601" fmla="*/ 4275947 w 5831992"/>
              <a:gd name="connsiteY601" fmla="*/ 263988 h 5823530"/>
              <a:gd name="connsiteX602" fmla="*/ 4282279 w 5831992"/>
              <a:gd name="connsiteY602" fmla="*/ 259246 h 5823530"/>
              <a:gd name="connsiteX603" fmla="*/ 4285445 w 5831992"/>
              <a:gd name="connsiteY603" fmla="*/ 259246 h 5823530"/>
              <a:gd name="connsiteX604" fmla="*/ 4290194 w 5831992"/>
              <a:gd name="connsiteY604" fmla="*/ 256084 h 5823530"/>
              <a:gd name="connsiteX605" fmla="*/ 4287028 w 5831992"/>
              <a:gd name="connsiteY605" fmla="*/ 259246 h 5823530"/>
              <a:gd name="connsiteX606" fmla="*/ 4296526 w 5831992"/>
              <a:gd name="connsiteY606" fmla="*/ 256084 h 5823530"/>
              <a:gd name="connsiteX607" fmla="*/ 4298109 w 5831992"/>
              <a:gd name="connsiteY607" fmla="*/ 252922 h 5823530"/>
              <a:gd name="connsiteX608" fmla="*/ 4302858 w 5831992"/>
              <a:gd name="connsiteY608" fmla="*/ 252922 h 5823530"/>
              <a:gd name="connsiteX609" fmla="*/ 4302858 w 5831992"/>
              <a:gd name="connsiteY609" fmla="*/ 249761 h 5823530"/>
              <a:gd name="connsiteX610" fmla="*/ 4323436 w 5831992"/>
              <a:gd name="connsiteY610" fmla="*/ 246599 h 5823530"/>
              <a:gd name="connsiteX611" fmla="*/ 4334517 w 5831992"/>
              <a:gd name="connsiteY611" fmla="*/ 251342 h 5823530"/>
              <a:gd name="connsiteX612" fmla="*/ 4351929 w 5831992"/>
              <a:gd name="connsiteY612" fmla="*/ 249761 h 5823530"/>
              <a:gd name="connsiteX613" fmla="*/ 4355095 w 5831992"/>
              <a:gd name="connsiteY613" fmla="*/ 252922 h 5823530"/>
              <a:gd name="connsiteX614" fmla="*/ 4344014 w 5831992"/>
              <a:gd name="connsiteY614" fmla="*/ 254503 h 5823530"/>
              <a:gd name="connsiteX615" fmla="*/ 4342432 w 5831992"/>
              <a:gd name="connsiteY615" fmla="*/ 251342 h 5823530"/>
              <a:gd name="connsiteX616" fmla="*/ 4351929 w 5831992"/>
              <a:gd name="connsiteY616" fmla="*/ 254503 h 5823530"/>
              <a:gd name="connsiteX617" fmla="*/ 4356678 w 5831992"/>
              <a:gd name="connsiteY617" fmla="*/ 254503 h 5823530"/>
              <a:gd name="connsiteX618" fmla="*/ 4358261 w 5831992"/>
              <a:gd name="connsiteY618" fmla="*/ 249761 h 5823530"/>
              <a:gd name="connsiteX619" fmla="*/ 4372508 w 5831992"/>
              <a:gd name="connsiteY619" fmla="*/ 249761 h 5823530"/>
              <a:gd name="connsiteX620" fmla="*/ 4377257 w 5831992"/>
              <a:gd name="connsiteY620" fmla="*/ 246599 h 5823530"/>
              <a:gd name="connsiteX621" fmla="*/ 4388337 w 5831992"/>
              <a:gd name="connsiteY621" fmla="*/ 243437 h 5823530"/>
              <a:gd name="connsiteX622" fmla="*/ 4405750 w 5831992"/>
              <a:gd name="connsiteY622" fmla="*/ 243437 h 5823530"/>
              <a:gd name="connsiteX623" fmla="*/ 4404167 w 5831992"/>
              <a:gd name="connsiteY623" fmla="*/ 246599 h 5823530"/>
              <a:gd name="connsiteX624" fmla="*/ 4408916 w 5831992"/>
              <a:gd name="connsiteY624" fmla="*/ 237115 h 5823530"/>
              <a:gd name="connsiteX625" fmla="*/ 4435826 w 5831992"/>
              <a:gd name="connsiteY625" fmla="*/ 235534 h 5823530"/>
              <a:gd name="connsiteX626" fmla="*/ 4423162 w 5831992"/>
              <a:gd name="connsiteY626" fmla="*/ 230792 h 5823530"/>
              <a:gd name="connsiteX627" fmla="*/ 4448490 w 5831992"/>
              <a:gd name="connsiteY627" fmla="*/ 230792 h 5823530"/>
              <a:gd name="connsiteX628" fmla="*/ 4451655 w 5831992"/>
              <a:gd name="connsiteY628" fmla="*/ 233953 h 5823530"/>
              <a:gd name="connsiteX629" fmla="*/ 4451655 w 5831992"/>
              <a:gd name="connsiteY629" fmla="*/ 229211 h 5823530"/>
              <a:gd name="connsiteX630" fmla="*/ 4446907 w 5831992"/>
              <a:gd name="connsiteY630" fmla="*/ 227630 h 5823530"/>
              <a:gd name="connsiteX631" fmla="*/ 4457987 w 5831992"/>
              <a:gd name="connsiteY631" fmla="*/ 226050 h 5823530"/>
              <a:gd name="connsiteX632" fmla="*/ 4488063 w 5831992"/>
              <a:gd name="connsiteY632" fmla="*/ 229211 h 5823530"/>
              <a:gd name="connsiteX633" fmla="*/ 4494395 w 5831992"/>
              <a:gd name="connsiteY633" fmla="*/ 226050 h 5823530"/>
              <a:gd name="connsiteX634" fmla="*/ 4518140 w 5831992"/>
              <a:gd name="connsiteY634" fmla="*/ 233953 h 5823530"/>
              <a:gd name="connsiteX635" fmla="*/ 4505476 w 5831992"/>
              <a:gd name="connsiteY635" fmla="*/ 233953 h 5823530"/>
              <a:gd name="connsiteX636" fmla="*/ 4500727 w 5831992"/>
              <a:gd name="connsiteY636" fmla="*/ 238695 h 5823530"/>
              <a:gd name="connsiteX637" fmla="*/ 4500727 w 5831992"/>
              <a:gd name="connsiteY637" fmla="*/ 233953 h 5823530"/>
              <a:gd name="connsiteX638" fmla="*/ 4464319 w 5831992"/>
              <a:gd name="connsiteY638" fmla="*/ 238695 h 5823530"/>
              <a:gd name="connsiteX639" fmla="*/ 4483315 w 5831992"/>
              <a:gd name="connsiteY639" fmla="*/ 240277 h 5823530"/>
              <a:gd name="connsiteX640" fmla="*/ 4486481 w 5831992"/>
              <a:gd name="connsiteY640" fmla="*/ 249761 h 5823530"/>
              <a:gd name="connsiteX641" fmla="*/ 4495978 w 5831992"/>
              <a:gd name="connsiteY641" fmla="*/ 248180 h 5823530"/>
              <a:gd name="connsiteX642" fmla="*/ 4491229 w 5831992"/>
              <a:gd name="connsiteY642" fmla="*/ 252922 h 5823530"/>
              <a:gd name="connsiteX643" fmla="*/ 4495978 w 5831992"/>
              <a:gd name="connsiteY643" fmla="*/ 254503 h 5823530"/>
              <a:gd name="connsiteX644" fmla="*/ 4484898 w 5831992"/>
              <a:gd name="connsiteY644" fmla="*/ 251342 h 5823530"/>
              <a:gd name="connsiteX645" fmla="*/ 4481732 w 5831992"/>
              <a:gd name="connsiteY645" fmla="*/ 254503 h 5823530"/>
              <a:gd name="connsiteX646" fmla="*/ 4480149 w 5831992"/>
              <a:gd name="connsiteY646" fmla="*/ 251342 h 5823530"/>
              <a:gd name="connsiteX647" fmla="*/ 4476983 w 5831992"/>
              <a:gd name="connsiteY647" fmla="*/ 254503 h 5823530"/>
              <a:gd name="connsiteX648" fmla="*/ 4465902 w 5831992"/>
              <a:gd name="connsiteY648" fmla="*/ 252922 h 5823530"/>
              <a:gd name="connsiteX649" fmla="*/ 4456404 w 5831992"/>
              <a:gd name="connsiteY649" fmla="*/ 252922 h 5823530"/>
              <a:gd name="connsiteX650" fmla="*/ 4459570 w 5831992"/>
              <a:gd name="connsiteY650" fmla="*/ 251342 h 5823530"/>
              <a:gd name="connsiteX651" fmla="*/ 4453238 w 5831992"/>
              <a:gd name="connsiteY651" fmla="*/ 246599 h 5823530"/>
              <a:gd name="connsiteX652" fmla="*/ 4451655 w 5831992"/>
              <a:gd name="connsiteY652" fmla="*/ 251342 h 5823530"/>
              <a:gd name="connsiteX653" fmla="*/ 4450073 w 5831992"/>
              <a:gd name="connsiteY653" fmla="*/ 252922 h 5823530"/>
              <a:gd name="connsiteX654" fmla="*/ 4437409 w 5831992"/>
              <a:gd name="connsiteY654" fmla="*/ 256084 h 5823530"/>
              <a:gd name="connsiteX655" fmla="*/ 4394669 w 5831992"/>
              <a:gd name="connsiteY655" fmla="*/ 252922 h 5823530"/>
              <a:gd name="connsiteX656" fmla="*/ 4397835 w 5831992"/>
              <a:gd name="connsiteY656" fmla="*/ 249761 h 5823530"/>
              <a:gd name="connsiteX657" fmla="*/ 4396252 w 5831992"/>
              <a:gd name="connsiteY657" fmla="*/ 246599 h 5823530"/>
              <a:gd name="connsiteX658" fmla="*/ 4385171 w 5831992"/>
              <a:gd name="connsiteY658" fmla="*/ 246599 h 5823530"/>
              <a:gd name="connsiteX659" fmla="*/ 4380422 w 5831992"/>
              <a:gd name="connsiteY659" fmla="*/ 248180 h 5823530"/>
              <a:gd name="connsiteX660" fmla="*/ 4375674 w 5831992"/>
              <a:gd name="connsiteY660" fmla="*/ 249761 h 5823530"/>
              <a:gd name="connsiteX661" fmla="*/ 4378840 w 5831992"/>
              <a:gd name="connsiteY661" fmla="*/ 252922 h 5823530"/>
              <a:gd name="connsiteX662" fmla="*/ 4385171 w 5831992"/>
              <a:gd name="connsiteY662" fmla="*/ 254503 h 5823530"/>
              <a:gd name="connsiteX663" fmla="*/ 4383588 w 5831992"/>
              <a:gd name="connsiteY663" fmla="*/ 251342 h 5823530"/>
              <a:gd name="connsiteX664" fmla="*/ 4391503 w 5831992"/>
              <a:gd name="connsiteY664" fmla="*/ 252922 h 5823530"/>
              <a:gd name="connsiteX665" fmla="*/ 4385171 w 5831992"/>
              <a:gd name="connsiteY665" fmla="*/ 259246 h 5823530"/>
              <a:gd name="connsiteX666" fmla="*/ 4383588 w 5831992"/>
              <a:gd name="connsiteY666" fmla="*/ 257664 h 5823530"/>
              <a:gd name="connsiteX667" fmla="*/ 4364593 w 5831992"/>
              <a:gd name="connsiteY667" fmla="*/ 260826 h 5823530"/>
              <a:gd name="connsiteX668" fmla="*/ 4380422 w 5831992"/>
              <a:gd name="connsiteY668" fmla="*/ 263988 h 5823530"/>
              <a:gd name="connsiteX669" fmla="*/ 4385171 w 5831992"/>
              <a:gd name="connsiteY669" fmla="*/ 262406 h 5823530"/>
              <a:gd name="connsiteX670" fmla="*/ 4383588 w 5831992"/>
              <a:gd name="connsiteY670" fmla="*/ 265568 h 5823530"/>
              <a:gd name="connsiteX671" fmla="*/ 4391503 w 5831992"/>
              <a:gd name="connsiteY671" fmla="*/ 268730 h 5823530"/>
              <a:gd name="connsiteX672" fmla="*/ 4375674 w 5831992"/>
              <a:gd name="connsiteY672" fmla="*/ 271892 h 5823530"/>
              <a:gd name="connsiteX673" fmla="*/ 4369342 w 5831992"/>
              <a:gd name="connsiteY673" fmla="*/ 263988 h 5823530"/>
              <a:gd name="connsiteX674" fmla="*/ 4364593 w 5831992"/>
              <a:gd name="connsiteY674" fmla="*/ 267149 h 5823530"/>
              <a:gd name="connsiteX675" fmla="*/ 4359844 w 5831992"/>
              <a:gd name="connsiteY675" fmla="*/ 268730 h 5823530"/>
              <a:gd name="connsiteX676" fmla="*/ 4361427 w 5831992"/>
              <a:gd name="connsiteY676" fmla="*/ 270310 h 5823530"/>
              <a:gd name="connsiteX677" fmla="*/ 4355095 w 5831992"/>
              <a:gd name="connsiteY677" fmla="*/ 268730 h 5823530"/>
              <a:gd name="connsiteX678" fmla="*/ 4345597 w 5831992"/>
              <a:gd name="connsiteY678" fmla="*/ 275053 h 5823530"/>
              <a:gd name="connsiteX679" fmla="*/ 4340849 w 5831992"/>
              <a:gd name="connsiteY679" fmla="*/ 275053 h 5823530"/>
              <a:gd name="connsiteX680" fmla="*/ 4340849 w 5831992"/>
              <a:gd name="connsiteY680" fmla="*/ 276634 h 5823530"/>
              <a:gd name="connsiteX681" fmla="*/ 4366176 w 5831992"/>
              <a:gd name="connsiteY681" fmla="*/ 271892 h 5823530"/>
              <a:gd name="connsiteX682" fmla="*/ 4367759 w 5831992"/>
              <a:gd name="connsiteY682" fmla="*/ 275053 h 5823530"/>
              <a:gd name="connsiteX683" fmla="*/ 4377257 w 5831992"/>
              <a:gd name="connsiteY683" fmla="*/ 275053 h 5823530"/>
              <a:gd name="connsiteX684" fmla="*/ 4391503 w 5831992"/>
              <a:gd name="connsiteY684" fmla="*/ 273472 h 5823530"/>
              <a:gd name="connsiteX685" fmla="*/ 4388337 w 5831992"/>
              <a:gd name="connsiteY685" fmla="*/ 276634 h 5823530"/>
              <a:gd name="connsiteX686" fmla="*/ 4399418 w 5831992"/>
              <a:gd name="connsiteY686" fmla="*/ 271892 h 5823530"/>
              <a:gd name="connsiteX687" fmla="*/ 4413665 w 5831992"/>
              <a:gd name="connsiteY687" fmla="*/ 271892 h 5823530"/>
              <a:gd name="connsiteX688" fmla="*/ 4427911 w 5831992"/>
              <a:gd name="connsiteY688" fmla="*/ 281377 h 5823530"/>
              <a:gd name="connsiteX689" fmla="*/ 4427911 w 5831992"/>
              <a:gd name="connsiteY689" fmla="*/ 276634 h 5823530"/>
              <a:gd name="connsiteX690" fmla="*/ 4429494 w 5831992"/>
              <a:gd name="connsiteY690" fmla="*/ 281377 h 5823530"/>
              <a:gd name="connsiteX691" fmla="*/ 4435826 w 5831992"/>
              <a:gd name="connsiteY691" fmla="*/ 275053 h 5823530"/>
              <a:gd name="connsiteX692" fmla="*/ 4434243 w 5831992"/>
              <a:gd name="connsiteY692" fmla="*/ 273472 h 5823530"/>
              <a:gd name="connsiteX693" fmla="*/ 4451655 w 5831992"/>
              <a:gd name="connsiteY693" fmla="*/ 275053 h 5823530"/>
              <a:gd name="connsiteX694" fmla="*/ 4451655 w 5831992"/>
              <a:gd name="connsiteY694" fmla="*/ 279795 h 5823530"/>
              <a:gd name="connsiteX695" fmla="*/ 4454821 w 5831992"/>
              <a:gd name="connsiteY695" fmla="*/ 276634 h 5823530"/>
              <a:gd name="connsiteX696" fmla="*/ 4484898 w 5831992"/>
              <a:gd name="connsiteY696" fmla="*/ 281377 h 5823530"/>
              <a:gd name="connsiteX697" fmla="*/ 4486481 w 5831992"/>
              <a:gd name="connsiteY697" fmla="*/ 281377 h 5823530"/>
              <a:gd name="connsiteX698" fmla="*/ 4491229 w 5831992"/>
              <a:gd name="connsiteY698" fmla="*/ 281377 h 5823530"/>
              <a:gd name="connsiteX699" fmla="*/ 4513391 w 5831992"/>
              <a:gd name="connsiteY699" fmla="*/ 286119 h 5823530"/>
              <a:gd name="connsiteX700" fmla="*/ 4537135 w 5831992"/>
              <a:gd name="connsiteY700" fmla="*/ 287699 h 5823530"/>
              <a:gd name="connsiteX701" fmla="*/ 4540301 w 5831992"/>
              <a:gd name="connsiteY701" fmla="*/ 286119 h 5823530"/>
              <a:gd name="connsiteX702" fmla="*/ 4551382 w 5831992"/>
              <a:gd name="connsiteY702" fmla="*/ 290861 h 5823530"/>
              <a:gd name="connsiteX703" fmla="*/ 4535552 w 5831992"/>
              <a:gd name="connsiteY703" fmla="*/ 295603 h 5823530"/>
              <a:gd name="connsiteX704" fmla="*/ 4541884 w 5831992"/>
              <a:gd name="connsiteY704" fmla="*/ 292441 h 5823530"/>
              <a:gd name="connsiteX705" fmla="*/ 4546633 w 5831992"/>
              <a:gd name="connsiteY705" fmla="*/ 297184 h 5823530"/>
              <a:gd name="connsiteX706" fmla="*/ 4551382 w 5831992"/>
              <a:gd name="connsiteY706" fmla="*/ 295603 h 5823530"/>
              <a:gd name="connsiteX707" fmla="*/ 4552965 w 5831992"/>
              <a:gd name="connsiteY707" fmla="*/ 300345 h 5823530"/>
              <a:gd name="connsiteX708" fmla="*/ 4554548 w 5831992"/>
              <a:gd name="connsiteY708" fmla="*/ 294022 h 5823530"/>
              <a:gd name="connsiteX709" fmla="*/ 4573543 w 5831992"/>
              <a:gd name="connsiteY709" fmla="*/ 297184 h 5823530"/>
              <a:gd name="connsiteX710" fmla="*/ 4578292 w 5831992"/>
              <a:gd name="connsiteY710" fmla="*/ 300345 h 5823530"/>
              <a:gd name="connsiteX711" fmla="*/ 4578292 w 5831992"/>
              <a:gd name="connsiteY711" fmla="*/ 297184 h 5823530"/>
              <a:gd name="connsiteX712" fmla="*/ 4583041 w 5831992"/>
              <a:gd name="connsiteY712" fmla="*/ 301926 h 5823530"/>
              <a:gd name="connsiteX713" fmla="*/ 4587790 w 5831992"/>
              <a:gd name="connsiteY713" fmla="*/ 297184 h 5823530"/>
              <a:gd name="connsiteX714" fmla="*/ 4587790 w 5831992"/>
              <a:gd name="connsiteY714" fmla="*/ 290861 h 5823530"/>
              <a:gd name="connsiteX715" fmla="*/ 4602036 w 5831992"/>
              <a:gd name="connsiteY715" fmla="*/ 298764 h 5823530"/>
              <a:gd name="connsiteX716" fmla="*/ 4600453 w 5831992"/>
              <a:gd name="connsiteY716" fmla="*/ 301926 h 5823530"/>
              <a:gd name="connsiteX717" fmla="*/ 4605202 w 5831992"/>
              <a:gd name="connsiteY717" fmla="*/ 295603 h 5823530"/>
              <a:gd name="connsiteX718" fmla="*/ 4643193 w 5831992"/>
              <a:gd name="connsiteY718" fmla="*/ 308249 h 5823530"/>
              <a:gd name="connsiteX719" fmla="*/ 4644776 w 5831992"/>
              <a:gd name="connsiteY719" fmla="*/ 305088 h 5823530"/>
              <a:gd name="connsiteX720" fmla="*/ 4655857 w 5831992"/>
              <a:gd name="connsiteY720" fmla="*/ 306668 h 5823530"/>
              <a:gd name="connsiteX721" fmla="*/ 4662189 w 5831992"/>
              <a:gd name="connsiteY721" fmla="*/ 309830 h 5823530"/>
              <a:gd name="connsiteX722" fmla="*/ 4679601 w 5831992"/>
              <a:gd name="connsiteY722" fmla="*/ 308249 h 5823530"/>
              <a:gd name="connsiteX723" fmla="*/ 4678018 w 5831992"/>
              <a:gd name="connsiteY723" fmla="*/ 303507 h 5823530"/>
              <a:gd name="connsiteX724" fmla="*/ 4685933 w 5831992"/>
              <a:gd name="connsiteY724" fmla="*/ 311410 h 5823530"/>
              <a:gd name="connsiteX725" fmla="*/ 4689099 w 5831992"/>
              <a:gd name="connsiteY725" fmla="*/ 312992 h 5823530"/>
              <a:gd name="connsiteX726" fmla="*/ 4706511 w 5831992"/>
              <a:gd name="connsiteY726" fmla="*/ 311410 h 5823530"/>
              <a:gd name="connsiteX727" fmla="*/ 4717592 w 5831992"/>
              <a:gd name="connsiteY727" fmla="*/ 317734 h 5823530"/>
              <a:gd name="connsiteX728" fmla="*/ 4727090 w 5831992"/>
              <a:gd name="connsiteY728" fmla="*/ 316153 h 5823530"/>
              <a:gd name="connsiteX729" fmla="*/ 4730256 w 5831992"/>
              <a:gd name="connsiteY729" fmla="*/ 317734 h 5823530"/>
              <a:gd name="connsiteX730" fmla="*/ 4736588 w 5831992"/>
              <a:gd name="connsiteY730" fmla="*/ 312992 h 5823530"/>
              <a:gd name="connsiteX731" fmla="*/ 4739753 w 5831992"/>
              <a:gd name="connsiteY731" fmla="*/ 306668 h 5823530"/>
              <a:gd name="connsiteX732" fmla="*/ 4733422 w 5831992"/>
              <a:gd name="connsiteY732" fmla="*/ 309830 h 5823530"/>
              <a:gd name="connsiteX733" fmla="*/ 4722341 w 5831992"/>
              <a:gd name="connsiteY733" fmla="*/ 301926 h 5823530"/>
              <a:gd name="connsiteX734" fmla="*/ 4720758 w 5831992"/>
              <a:gd name="connsiteY734" fmla="*/ 303507 h 5823530"/>
              <a:gd name="connsiteX735" fmla="*/ 4709677 w 5831992"/>
              <a:gd name="connsiteY735" fmla="*/ 301926 h 5823530"/>
              <a:gd name="connsiteX736" fmla="*/ 4709677 w 5831992"/>
              <a:gd name="connsiteY736" fmla="*/ 298764 h 5823530"/>
              <a:gd name="connsiteX737" fmla="*/ 4698597 w 5831992"/>
              <a:gd name="connsiteY737" fmla="*/ 300345 h 5823530"/>
              <a:gd name="connsiteX738" fmla="*/ 4681184 w 5831992"/>
              <a:gd name="connsiteY738" fmla="*/ 297184 h 5823530"/>
              <a:gd name="connsiteX739" fmla="*/ 4678018 w 5831992"/>
              <a:gd name="connsiteY739" fmla="*/ 298764 h 5823530"/>
              <a:gd name="connsiteX740" fmla="*/ 4674852 w 5831992"/>
              <a:gd name="connsiteY740" fmla="*/ 295603 h 5823530"/>
              <a:gd name="connsiteX741" fmla="*/ 4647942 w 5831992"/>
              <a:gd name="connsiteY741" fmla="*/ 298764 h 5823530"/>
              <a:gd name="connsiteX742" fmla="*/ 4641610 w 5831992"/>
              <a:gd name="connsiteY742" fmla="*/ 292441 h 5823530"/>
              <a:gd name="connsiteX743" fmla="*/ 4644776 w 5831992"/>
              <a:gd name="connsiteY743" fmla="*/ 290861 h 5823530"/>
              <a:gd name="connsiteX744" fmla="*/ 4651108 w 5831992"/>
              <a:gd name="connsiteY744" fmla="*/ 290861 h 5823530"/>
              <a:gd name="connsiteX745" fmla="*/ 4643193 w 5831992"/>
              <a:gd name="connsiteY745" fmla="*/ 286119 h 5823530"/>
              <a:gd name="connsiteX746" fmla="*/ 4644776 w 5831992"/>
              <a:gd name="connsiteY746" fmla="*/ 278215 h 5823530"/>
              <a:gd name="connsiteX747" fmla="*/ 4641610 w 5831992"/>
              <a:gd name="connsiteY747" fmla="*/ 286119 h 5823530"/>
              <a:gd name="connsiteX748" fmla="*/ 4640027 w 5831992"/>
              <a:gd name="connsiteY748" fmla="*/ 286119 h 5823530"/>
              <a:gd name="connsiteX749" fmla="*/ 4633695 w 5831992"/>
              <a:gd name="connsiteY749" fmla="*/ 282957 h 5823530"/>
              <a:gd name="connsiteX750" fmla="*/ 4630530 w 5831992"/>
              <a:gd name="connsiteY750" fmla="*/ 286119 h 5823530"/>
              <a:gd name="connsiteX751" fmla="*/ 4619449 w 5831992"/>
              <a:gd name="connsiteY751" fmla="*/ 286119 h 5823530"/>
              <a:gd name="connsiteX752" fmla="*/ 4586207 w 5831992"/>
              <a:gd name="connsiteY752" fmla="*/ 281377 h 5823530"/>
              <a:gd name="connsiteX753" fmla="*/ 4578292 w 5831992"/>
              <a:gd name="connsiteY753" fmla="*/ 275053 h 5823530"/>
              <a:gd name="connsiteX754" fmla="*/ 4584624 w 5831992"/>
              <a:gd name="connsiteY754" fmla="*/ 271892 h 5823530"/>
              <a:gd name="connsiteX755" fmla="*/ 4576709 w 5831992"/>
              <a:gd name="connsiteY755" fmla="*/ 268730 h 5823530"/>
              <a:gd name="connsiteX756" fmla="*/ 4567211 w 5831992"/>
              <a:gd name="connsiteY756" fmla="*/ 267149 h 5823530"/>
              <a:gd name="connsiteX757" fmla="*/ 4576709 w 5831992"/>
              <a:gd name="connsiteY757" fmla="*/ 265568 h 5823530"/>
              <a:gd name="connsiteX758" fmla="*/ 4586207 w 5831992"/>
              <a:gd name="connsiteY758" fmla="*/ 265568 h 5823530"/>
              <a:gd name="connsiteX759" fmla="*/ 4584624 w 5831992"/>
              <a:gd name="connsiteY759" fmla="*/ 268730 h 5823530"/>
              <a:gd name="connsiteX760" fmla="*/ 4611534 w 5831992"/>
              <a:gd name="connsiteY760" fmla="*/ 275053 h 5823530"/>
              <a:gd name="connsiteX761" fmla="*/ 4613117 w 5831992"/>
              <a:gd name="connsiteY761" fmla="*/ 270310 h 5823530"/>
              <a:gd name="connsiteX762" fmla="*/ 4616283 w 5831992"/>
              <a:gd name="connsiteY762" fmla="*/ 273472 h 5823530"/>
              <a:gd name="connsiteX763" fmla="*/ 4625781 w 5831992"/>
              <a:gd name="connsiteY763" fmla="*/ 267149 h 5823530"/>
              <a:gd name="connsiteX764" fmla="*/ 4624198 w 5831992"/>
              <a:gd name="connsiteY764" fmla="*/ 265568 h 5823530"/>
              <a:gd name="connsiteX765" fmla="*/ 4630530 w 5831992"/>
              <a:gd name="connsiteY765" fmla="*/ 267149 h 5823530"/>
              <a:gd name="connsiteX766" fmla="*/ 4638444 w 5831992"/>
              <a:gd name="connsiteY766" fmla="*/ 268730 h 5823530"/>
              <a:gd name="connsiteX767" fmla="*/ 4632112 w 5831992"/>
              <a:gd name="connsiteY767" fmla="*/ 263988 h 5823530"/>
              <a:gd name="connsiteX768" fmla="*/ 4635278 w 5831992"/>
              <a:gd name="connsiteY768" fmla="*/ 262406 h 5823530"/>
              <a:gd name="connsiteX769" fmla="*/ 4638444 w 5831992"/>
              <a:gd name="connsiteY769" fmla="*/ 265568 h 5823530"/>
              <a:gd name="connsiteX770" fmla="*/ 4649525 w 5831992"/>
              <a:gd name="connsiteY770" fmla="*/ 263988 h 5823530"/>
              <a:gd name="connsiteX771" fmla="*/ 4663772 w 5831992"/>
              <a:gd name="connsiteY771" fmla="*/ 265568 h 5823530"/>
              <a:gd name="connsiteX772" fmla="*/ 4665355 w 5831992"/>
              <a:gd name="connsiteY772" fmla="*/ 267149 h 5823530"/>
              <a:gd name="connsiteX773" fmla="*/ 4668520 w 5831992"/>
              <a:gd name="connsiteY773" fmla="*/ 276634 h 5823530"/>
              <a:gd name="connsiteX774" fmla="*/ 4673269 w 5831992"/>
              <a:gd name="connsiteY774" fmla="*/ 275053 h 5823530"/>
              <a:gd name="connsiteX775" fmla="*/ 4670103 w 5831992"/>
              <a:gd name="connsiteY775" fmla="*/ 271892 h 5823530"/>
              <a:gd name="connsiteX776" fmla="*/ 4678018 w 5831992"/>
              <a:gd name="connsiteY776" fmla="*/ 268730 h 5823530"/>
              <a:gd name="connsiteX777" fmla="*/ 4678018 w 5831992"/>
              <a:gd name="connsiteY777" fmla="*/ 275053 h 5823530"/>
              <a:gd name="connsiteX778" fmla="*/ 4687516 w 5831992"/>
              <a:gd name="connsiteY778" fmla="*/ 275053 h 5823530"/>
              <a:gd name="connsiteX779" fmla="*/ 4681184 w 5831992"/>
              <a:gd name="connsiteY779" fmla="*/ 271892 h 5823530"/>
              <a:gd name="connsiteX780" fmla="*/ 4689099 w 5831992"/>
              <a:gd name="connsiteY780" fmla="*/ 268730 h 5823530"/>
              <a:gd name="connsiteX781" fmla="*/ 4692265 w 5831992"/>
              <a:gd name="connsiteY781" fmla="*/ 273472 h 5823530"/>
              <a:gd name="connsiteX782" fmla="*/ 4700180 w 5831992"/>
              <a:gd name="connsiteY782" fmla="*/ 273472 h 5823530"/>
              <a:gd name="connsiteX783" fmla="*/ 4698597 w 5831992"/>
              <a:gd name="connsiteY783" fmla="*/ 267149 h 5823530"/>
              <a:gd name="connsiteX784" fmla="*/ 4698597 w 5831992"/>
              <a:gd name="connsiteY784" fmla="*/ 268730 h 5823530"/>
              <a:gd name="connsiteX785" fmla="*/ 4697014 w 5831992"/>
              <a:gd name="connsiteY785" fmla="*/ 263988 h 5823530"/>
              <a:gd name="connsiteX786" fmla="*/ 4700180 w 5831992"/>
              <a:gd name="connsiteY786" fmla="*/ 260826 h 5823530"/>
              <a:gd name="connsiteX787" fmla="*/ 4704928 w 5831992"/>
              <a:gd name="connsiteY787" fmla="*/ 267149 h 5823530"/>
              <a:gd name="connsiteX788" fmla="*/ 4708688 w 5831992"/>
              <a:gd name="connsiteY788" fmla="*/ 267544 h 5823530"/>
              <a:gd name="connsiteX789" fmla="*/ 4711086 w 5831992"/>
              <a:gd name="connsiteY789" fmla="*/ 265702 h 5823530"/>
              <a:gd name="connsiteX790" fmla="*/ 4717988 w 5831992"/>
              <a:gd name="connsiteY790" fmla="*/ 266359 h 5823530"/>
              <a:gd name="connsiteX791" fmla="*/ 4728673 w 5831992"/>
              <a:gd name="connsiteY791" fmla="*/ 267149 h 5823530"/>
              <a:gd name="connsiteX792" fmla="*/ 4738171 w 5831992"/>
              <a:gd name="connsiteY792" fmla="*/ 273472 h 5823530"/>
              <a:gd name="connsiteX793" fmla="*/ 4738171 w 5831992"/>
              <a:gd name="connsiteY793" fmla="*/ 271892 h 5823530"/>
              <a:gd name="connsiteX794" fmla="*/ 4755583 w 5831992"/>
              <a:gd name="connsiteY794" fmla="*/ 276634 h 5823530"/>
              <a:gd name="connsiteX795" fmla="*/ 4758749 w 5831992"/>
              <a:gd name="connsiteY795" fmla="*/ 273472 h 5823530"/>
              <a:gd name="connsiteX796" fmla="*/ 4760332 w 5831992"/>
              <a:gd name="connsiteY796" fmla="*/ 278215 h 5823530"/>
              <a:gd name="connsiteX797" fmla="*/ 4765081 w 5831992"/>
              <a:gd name="connsiteY797" fmla="*/ 275053 h 5823530"/>
              <a:gd name="connsiteX798" fmla="*/ 4768247 w 5831992"/>
              <a:gd name="connsiteY798" fmla="*/ 278215 h 5823530"/>
              <a:gd name="connsiteX799" fmla="*/ 4807821 w 5831992"/>
              <a:gd name="connsiteY799" fmla="*/ 281377 h 5823530"/>
              <a:gd name="connsiteX800" fmla="*/ 4822067 w 5831992"/>
              <a:gd name="connsiteY800" fmla="*/ 282957 h 5823530"/>
              <a:gd name="connsiteX801" fmla="*/ 4822067 w 5831992"/>
              <a:gd name="connsiteY801" fmla="*/ 281377 h 5823530"/>
              <a:gd name="connsiteX802" fmla="*/ 4836314 w 5831992"/>
              <a:gd name="connsiteY802" fmla="*/ 282957 h 5823530"/>
              <a:gd name="connsiteX803" fmla="*/ 4836314 w 5831992"/>
              <a:gd name="connsiteY803" fmla="*/ 281377 h 5823530"/>
              <a:gd name="connsiteX804" fmla="*/ 4837897 w 5831992"/>
              <a:gd name="connsiteY804" fmla="*/ 286119 h 5823530"/>
              <a:gd name="connsiteX805" fmla="*/ 4844229 w 5831992"/>
              <a:gd name="connsiteY805" fmla="*/ 287699 h 5823530"/>
              <a:gd name="connsiteX806" fmla="*/ 4848977 w 5831992"/>
              <a:gd name="connsiteY806" fmla="*/ 286119 h 5823530"/>
              <a:gd name="connsiteX807" fmla="*/ 4845812 w 5831992"/>
              <a:gd name="connsiteY807" fmla="*/ 282957 h 5823530"/>
              <a:gd name="connsiteX808" fmla="*/ 4855309 w 5831992"/>
              <a:gd name="connsiteY808" fmla="*/ 278215 h 5823530"/>
              <a:gd name="connsiteX809" fmla="*/ 4864807 w 5831992"/>
              <a:gd name="connsiteY809" fmla="*/ 282957 h 5823530"/>
              <a:gd name="connsiteX810" fmla="*/ 4871139 w 5831992"/>
              <a:gd name="connsiteY810" fmla="*/ 286119 h 5823530"/>
              <a:gd name="connsiteX811" fmla="*/ 4869556 w 5831992"/>
              <a:gd name="connsiteY811" fmla="*/ 282957 h 5823530"/>
              <a:gd name="connsiteX812" fmla="*/ 4879054 w 5831992"/>
              <a:gd name="connsiteY812" fmla="*/ 287699 h 5823530"/>
              <a:gd name="connsiteX813" fmla="*/ 4885385 w 5831992"/>
              <a:gd name="connsiteY813" fmla="*/ 287699 h 5823530"/>
              <a:gd name="connsiteX814" fmla="*/ 4905964 w 5831992"/>
              <a:gd name="connsiteY814" fmla="*/ 294022 h 5823530"/>
              <a:gd name="connsiteX815" fmla="*/ 4912296 w 5831992"/>
              <a:gd name="connsiteY815" fmla="*/ 294022 h 5823530"/>
              <a:gd name="connsiteX816" fmla="*/ 4920210 w 5831992"/>
              <a:gd name="connsiteY816" fmla="*/ 292441 h 5823530"/>
              <a:gd name="connsiteX817" fmla="*/ 4912296 w 5831992"/>
              <a:gd name="connsiteY817" fmla="*/ 289280 h 5823530"/>
              <a:gd name="connsiteX818" fmla="*/ 4924959 w 5831992"/>
              <a:gd name="connsiteY818" fmla="*/ 290861 h 5823530"/>
              <a:gd name="connsiteX819" fmla="*/ 4932874 w 5831992"/>
              <a:gd name="connsiteY819" fmla="*/ 290861 h 5823530"/>
              <a:gd name="connsiteX820" fmla="*/ 4932874 w 5831992"/>
              <a:gd name="connsiteY820" fmla="*/ 298764 h 5823530"/>
              <a:gd name="connsiteX821" fmla="*/ 4945538 w 5831992"/>
              <a:gd name="connsiteY821" fmla="*/ 335122 h 5823530"/>
              <a:gd name="connsiteX822" fmla="*/ 4942372 w 5831992"/>
              <a:gd name="connsiteY822" fmla="*/ 324057 h 5823530"/>
              <a:gd name="connsiteX823" fmla="*/ 4936040 w 5831992"/>
              <a:gd name="connsiteY823" fmla="*/ 290861 h 5823530"/>
              <a:gd name="connsiteX824" fmla="*/ 4966116 w 5831992"/>
              <a:gd name="connsiteY824" fmla="*/ 295603 h 5823530"/>
              <a:gd name="connsiteX825" fmla="*/ 4975614 w 5831992"/>
              <a:gd name="connsiteY825" fmla="*/ 295603 h 5823530"/>
              <a:gd name="connsiteX826" fmla="*/ 4972448 w 5831992"/>
              <a:gd name="connsiteY826" fmla="*/ 297184 h 5823530"/>
              <a:gd name="connsiteX827" fmla="*/ 4993026 w 5831992"/>
              <a:gd name="connsiteY827" fmla="*/ 300345 h 5823530"/>
              <a:gd name="connsiteX828" fmla="*/ 4997775 w 5831992"/>
              <a:gd name="connsiteY828" fmla="*/ 297184 h 5823530"/>
              <a:gd name="connsiteX829" fmla="*/ 5000941 w 5831992"/>
              <a:gd name="connsiteY829" fmla="*/ 300345 h 5823530"/>
              <a:gd name="connsiteX830" fmla="*/ 5016771 w 5831992"/>
              <a:gd name="connsiteY830" fmla="*/ 300345 h 5823530"/>
              <a:gd name="connsiteX831" fmla="*/ 5000941 w 5831992"/>
              <a:gd name="connsiteY831" fmla="*/ 295603 h 5823530"/>
              <a:gd name="connsiteX832" fmla="*/ 5000941 w 5831992"/>
              <a:gd name="connsiteY832" fmla="*/ 294022 h 5823530"/>
              <a:gd name="connsiteX833" fmla="*/ 4994609 w 5831992"/>
              <a:gd name="connsiteY833" fmla="*/ 292441 h 5823530"/>
              <a:gd name="connsiteX834" fmla="*/ 4980363 w 5831992"/>
              <a:gd name="connsiteY834" fmla="*/ 292441 h 5823530"/>
              <a:gd name="connsiteX835" fmla="*/ 4964533 w 5831992"/>
              <a:gd name="connsiteY835" fmla="*/ 286119 h 5823530"/>
              <a:gd name="connsiteX836" fmla="*/ 4966116 w 5831992"/>
              <a:gd name="connsiteY836" fmla="*/ 289280 h 5823530"/>
              <a:gd name="connsiteX837" fmla="*/ 4955035 w 5831992"/>
              <a:gd name="connsiteY837" fmla="*/ 284537 h 5823530"/>
              <a:gd name="connsiteX838" fmla="*/ 4961367 w 5831992"/>
              <a:gd name="connsiteY838" fmla="*/ 286119 h 5823530"/>
              <a:gd name="connsiteX839" fmla="*/ 4958201 w 5831992"/>
              <a:gd name="connsiteY839" fmla="*/ 281377 h 5823530"/>
              <a:gd name="connsiteX840" fmla="*/ 4943955 w 5831992"/>
              <a:gd name="connsiteY840" fmla="*/ 286119 h 5823530"/>
              <a:gd name="connsiteX841" fmla="*/ 4934457 w 5831992"/>
              <a:gd name="connsiteY841" fmla="*/ 284537 h 5823530"/>
              <a:gd name="connsiteX842" fmla="*/ 4934457 w 5831992"/>
              <a:gd name="connsiteY842" fmla="*/ 281377 h 5823530"/>
              <a:gd name="connsiteX843" fmla="*/ 4928125 w 5831992"/>
              <a:gd name="connsiteY843" fmla="*/ 260826 h 5823530"/>
              <a:gd name="connsiteX844" fmla="*/ 4921793 w 5831992"/>
              <a:gd name="connsiteY844" fmla="*/ 241857 h 5823530"/>
              <a:gd name="connsiteX845" fmla="*/ 4921793 w 5831992"/>
              <a:gd name="connsiteY845" fmla="*/ 237115 h 5823530"/>
              <a:gd name="connsiteX846" fmla="*/ 4985112 w 5831992"/>
              <a:gd name="connsiteY846" fmla="*/ 243437 h 5823530"/>
              <a:gd name="connsiteX847" fmla="*/ 4988278 w 5831992"/>
              <a:gd name="connsiteY847" fmla="*/ 243437 h 5823530"/>
              <a:gd name="connsiteX848" fmla="*/ 4993026 w 5831992"/>
              <a:gd name="connsiteY848" fmla="*/ 246599 h 5823530"/>
              <a:gd name="connsiteX849" fmla="*/ 4994609 w 5831992"/>
              <a:gd name="connsiteY849" fmla="*/ 243437 h 5823530"/>
              <a:gd name="connsiteX850" fmla="*/ 5027851 w 5831992"/>
              <a:gd name="connsiteY850" fmla="*/ 246599 h 5823530"/>
              <a:gd name="connsiteX851" fmla="*/ 5034183 w 5831992"/>
              <a:gd name="connsiteY851" fmla="*/ 249761 h 5823530"/>
              <a:gd name="connsiteX852" fmla="*/ 5034183 w 5831992"/>
              <a:gd name="connsiteY852" fmla="*/ 254503 h 5823530"/>
              <a:gd name="connsiteX853" fmla="*/ 5032600 w 5831992"/>
              <a:gd name="connsiteY853" fmla="*/ 267149 h 5823530"/>
              <a:gd name="connsiteX854" fmla="*/ 5032600 w 5831992"/>
              <a:gd name="connsiteY854" fmla="*/ 279795 h 5823530"/>
              <a:gd name="connsiteX855" fmla="*/ 5035766 w 5831992"/>
              <a:gd name="connsiteY855" fmla="*/ 263988 h 5823530"/>
              <a:gd name="connsiteX856" fmla="*/ 5038932 w 5831992"/>
              <a:gd name="connsiteY856" fmla="*/ 249761 h 5823530"/>
              <a:gd name="connsiteX857" fmla="*/ 5069008 w 5831992"/>
              <a:gd name="connsiteY857" fmla="*/ 252922 h 5823530"/>
              <a:gd name="connsiteX858" fmla="*/ 5080089 w 5831992"/>
              <a:gd name="connsiteY858" fmla="*/ 252922 h 5823530"/>
              <a:gd name="connsiteX859" fmla="*/ 5080089 w 5831992"/>
              <a:gd name="connsiteY859" fmla="*/ 256084 h 5823530"/>
              <a:gd name="connsiteX860" fmla="*/ 5073757 w 5831992"/>
              <a:gd name="connsiteY860" fmla="*/ 270310 h 5823530"/>
              <a:gd name="connsiteX861" fmla="*/ 5078506 w 5831992"/>
              <a:gd name="connsiteY861" fmla="*/ 290861 h 5823530"/>
              <a:gd name="connsiteX862" fmla="*/ 5083255 w 5831992"/>
              <a:gd name="connsiteY862" fmla="*/ 252922 h 5823530"/>
              <a:gd name="connsiteX863" fmla="*/ 5102250 w 5831992"/>
              <a:gd name="connsiteY863" fmla="*/ 256084 h 5823530"/>
              <a:gd name="connsiteX864" fmla="*/ 5141824 w 5831992"/>
              <a:gd name="connsiteY864" fmla="*/ 257664 h 5823530"/>
              <a:gd name="connsiteX865" fmla="*/ 5154488 w 5831992"/>
              <a:gd name="connsiteY865" fmla="*/ 259246 h 5823530"/>
              <a:gd name="connsiteX866" fmla="*/ 5162403 w 5831992"/>
              <a:gd name="connsiteY866" fmla="*/ 260826 h 5823530"/>
              <a:gd name="connsiteX867" fmla="*/ 5181398 w 5831992"/>
              <a:gd name="connsiteY867" fmla="*/ 260826 h 5823530"/>
              <a:gd name="connsiteX868" fmla="*/ 5216223 w 5831992"/>
              <a:gd name="connsiteY868" fmla="*/ 263988 h 5823530"/>
              <a:gd name="connsiteX869" fmla="*/ 5227304 w 5831992"/>
              <a:gd name="connsiteY869" fmla="*/ 265568 h 5823530"/>
              <a:gd name="connsiteX870" fmla="*/ 5227304 w 5831992"/>
              <a:gd name="connsiteY870" fmla="*/ 263988 h 5823530"/>
              <a:gd name="connsiteX871" fmla="*/ 5235219 w 5831992"/>
              <a:gd name="connsiteY871" fmla="*/ 262406 h 5823530"/>
              <a:gd name="connsiteX872" fmla="*/ 5255797 w 5831992"/>
              <a:gd name="connsiteY872" fmla="*/ 267149 h 5823530"/>
              <a:gd name="connsiteX873" fmla="*/ 5262129 w 5831992"/>
              <a:gd name="connsiteY873" fmla="*/ 262406 h 5823530"/>
              <a:gd name="connsiteX874" fmla="*/ 5281124 w 5831992"/>
              <a:gd name="connsiteY874" fmla="*/ 262406 h 5823530"/>
              <a:gd name="connsiteX875" fmla="*/ 5300120 w 5831992"/>
              <a:gd name="connsiteY875" fmla="*/ 263988 h 5823530"/>
              <a:gd name="connsiteX876" fmla="*/ 5303286 w 5831992"/>
              <a:gd name="connsiteY876" fmla="*/ 262406 h 5823530"/>
              <a:gd name="connsiteX877" fmla="*/ 5308035 w 5831992"/>
              <a:gd name="connsiteY877" fmla="*/ 265568 h 5823530"/>
              <a:gd name="connsiteX878" fmla="*/ 5330196 w 5831992"/>
              <a:gd name="connsiteY878" fmla="*/ 265568 h 5823530"/>
              <a:gd name="connsiteX879" fmla="*/ 5371353 w 5831992"/>
              <a:gd name="connsiteY879" fmla="*/ 263988 h 5823530"/>
              <a:gd name="connsiteX880" fmla="*/ 5360272 w 5831992"/>
              <a:gd name="connsiteY880" fmla="*/ 259246 h 5823530"/>
              <a:gd name="connsiteX881" fmla="*/ 5379268 w 5831992"/>
              <a:gd name="connsiteY881" fmla="*/ 256084 h 5823530"/>
              <a:gd name="connsiteX882" fmla="*/ 5376102 w 5831992"/>
              <a:gd name="connsiteY882" fmla="*/ 249761 h 5823530"/>
              <a:gd name="connsiteX883" fmla="*/ 5353940 w 5831992"/>
              <a:gd name="connsiteY883" fmla="*/ 249761 h 5823530"/>
              <a:gd name="connsiteX884" fmla="*/ 5350774 w 5831992"/>
              <a:gd name="connsiteY884" fmla="*/ 246599 h 5823530"/>
              <a:gd name="connsiteX885" fmla="*/ 5317532 w 5831992"/>
              <a:gd name="connsiteY885" fmla="*/ 243437 h 5823530"/>
              <a:gd name="connsiteX886" fmla="*/ 5315949 w 5831992"/>
              <a:gd name="connsiteY886" fmla="*/ 246599 h 5823530"/>
              <a:gd name="connsiteX887" fmla="*/ 5312784 w 5831992"/>
              <a:gd name="connsiteY887" fmla="*/ 243437 h 5823530"/>
              <a:gd name="connsiteX888" fmla="*/ 5274793 w 5831992"/>
              <a:gd name="connsiteY888" fmla="*/ 241857 h 5823530"/>
              <a:gd name="connsiteX889" fmla="*/ 5254214 w 5831992"/>
              <a:gd name="connsiteY889" fmla="*/ 238695 h 5823530"/>
              <a:gd name="connsiteX890" fmla="*/ 5252631 w 5831992"/>
              <a:gd name="connsiteY890" fmla="*/ 235534 h 5823530"/>
              <a:gd name="connsiteX891" fmla="*/ 5244716 w 5831992"/>
              <a:gd name="connsiteY891" fmla="*/ 233953 h 5823530"/>
              <a:gd name="connsiteX892" fmla="*/ 5249465 w 5831992"/>
              <a:gd name="connsiteY892" fmla="*/ 232373 h 5823530"/>
              <a:gd name="connsiteX893" fmla="*/ 5258963 w 5831992"/>
              <a:gd name="connsiteY893" fmla="*/ 232373 h 5823530"/>
              <a:gd name="connsiteX894" fmla="*/ 5265295 w 5831992"/>
              <a:gd name="connsiteY894" fmla="*/ 233953 h 5823530"/>
              <a:gd name="connsiteX895" fmla="*/ 5285873 w 5831992"/>
              <a:gd name="connsiteY895" fmla="*/ 233953 h 5823530"/>
              <a:gd name="connsiteX896" fmla="*/ 5290622 w 5831992"/>
              <a:gd name="connsiteY896" fmla="*/ 235534 h 5823530"/>
              <a:gd name="connsiteX897" fmla="*/ 5295371 w 5831992"/>
              <a:gd name="connsiteY897" fmla="*/ 235534 h 5823530"/>
              <a:gd name="connsiteX898" fmla="*/ 5298537 w 5831992"/>
              <a:gd name="connsiteY898" fmla="*/ 233953 h 5823530"/>
              <a:gd name="connsiteX899" fmla="*/ 5295371 w 5831992"/>
              <a:gd name="connsiteY899" fmla="*/ 230792 h 5823530"/>
              <a:gd name="connsiteX900" fmla="*/ 5255797 w 5831992"/>
              <a:gd name="connsiteY900" fmla="*/ 229211 h 5823530"/>
              <a:gd name="connsiteX901" fmla="*/ 5233636 w 5831992"/>
              <a:gd name="connsiteY901" fmla="*/ 224468 h 5823530"/>
              <a:gd name="connsiteX902" fmla="*/ 5230470 w 5831992"/>
              <a:gd name="connsiteY902" fmla="*/ 221307 h 5823530"/>
              <a:gd name="connsiteX903" fmla="*/ 5182981 w 5831992"/>
              <a:gd name="connsiteY903" fmla="*/ 218146 h 5823530"/>
              <a:gd name="connsiteX904" fmla="*/ 5154488 w 5831992"/>
              <a:gd name="connsiteY904" fmla="*/ 213403 h 5823530"/>
              <a:gd name="connsiteX905" fmla="*/ 5149739 w 5831992"/>
              <a:gd name="connsiteY905" fmla="*/ 213403 h 5823530"/>
              <a:gd name="connsiteX906" fmla="*/ 5143407 w 5831992"/>
              <a:gd name="connsiteY906" fmla="*/ 211822 h 5823530"/>
              <a:gd name="connsiteX907" fmla="*/ 5143407 w 5831992"/>
              <a:gd name="connsiteY907" fmla="*/ 214984 h 5823530"/>
              <a:gd name="connsiteX908" fmla="*/ 5135492 w 5831992"/>
              <a:gd name="connsiteY908" fmla="*/ 214984 h 5823530"/>
              <a:gd name="connsiteX909" fmla="*/ 5135492 w 5831992"/>
              <a:gd name="connsiteY909" fmla="*/ 211822 h 5823530"/>
              <a:gd name="connsiteX910" fmla="*/ 5119663 w 5831992"/>
              <a:gd name="connsiteY910" fmla="*/ 208661 h 5823530"/>
              <a:gd name="connsiteX911" fmla="*/ 5111748 w 5831992"/>
              <a:gd name="connsiteY911" fmla="*/ 211822 h 5823530"/>
              <a:gd name="connsiteX912" fmla="*/ 5108582 w 5831992"/>
              <a:gd name="connsiteY912" fmla="*/ 207080 h 5823530"/>
              <a:gd name="connsiteX913" fmla="*/ 5103833 w 5831992"/>
              <a:gd name="connsiteY913" fmla="*/ 208661 h 5823530"/>
              <a:gd name="connsiteX914" fmla="*/ 5102250 w 5831992"/>
              <a:gd name="connsiteY914" fmla="*/ 205499 h 5823530"/>
              <a:gd name="connsiteX915" fmla="*/ 5095919 w 5831992"/>
              <a:gd name="connsiteY915" fmla="*/ 207080 h 5823530"/>
              <a:gd name="connsiteX916" fmla="*/ 5092753 w 5831992"/>
              <a:gd name="connsiteY916" fmla="*/ 208661 h 5823530"/>
              <a:gd name="connsiteX917" fmla="*/ 5088004 w 5831992"/>
              <a:gd name="connsiteY917" fmla="*/ 207080 h 5823530"/>
              <a:gd name="connsiteX918" fmla="*/ 5078506 w 5831992"/>
              <a:gd name="connsiteY918" fmla="*/ 202338 h 5823530"/>
              <a:gd name="connsiteX919" fmla="*/ 5056345 w 5831992"/>
              <a:gd name="connsiteY919" fmla="*/ 203919 h 5823530"/>
              <a:gd name="connsiteX920" fmla="*/ 5048430 w 5831992"/>
              <a:gd name="connsiteY920" fmla="*/ 207080 h 5823530"/>
              <a:gd name="connsiteX921" fmla="*/ 5045264 w 5831992"/>
              <a:gd name="connsiteY921" fmla="*/ 200757 h 5823530"/>
              <a:gd name="connsiteX922" fmla="*/ 5026269 w 5831992"/>
              <a:gd name="connsiteY922" fmla="*/ 200757 h 5823530"/>
              <a:gd name="connsiteX923" fmla="*/ 5026269 w 5831992"/>
              <a:gd name="connsiteY923" fmla="*/ 199177 h 5823530"/>
              <a:gd name="connsiteX924" fmla="*/ 5016771 w 5831992"/>
              <a:gd name="connsiteY924" fmla="*/ 200757 h 5823530"/>
              <a:gd name="connsiteX925" fmla="*/ 4996192 w 5831992"/>
              <a:gd name="connsiteY925" fmla="*/ 196015 h 5823530"/>
              <a:gd name="connsiteX926" fmla="*/ 4989861 w 5831992"/>
              <a:gd name="connsiteY926" fmla="*/ 197595 h 5823530"/>
              <a:gd name="connsiteX927" fmla="*/ 4986695 w 5831992"/>
              <a:gd name="connsiteY927" fmla="*/ 194435 h 5823530"/>
              <a:gd name="connsiteX928" fmla="*/ 4969282 w 5831992"/>
              <a:gd name="connsiteY928" fmla="*/ 192853 h 5823530"/>
              <a:gd name="connsiteX929" fmla="*/ 4967699 w 5831992"/>
              <a:gd name="connsiteY929" fmla="*/ 189692 h 5823530"/>
              <a:gd name="connsiteX930" fmla="*/ 4950287 w 5831992"/>
              <a:gd name="connsiteY930" fmla="*/ 188111 h 5823530"/>
              <a:gd name="connsiteX931" fmla="*/ 4945538 w 5831992"/>
              <a:gd name="connsiteY931" fmla="*/ 186530 h 5823530"/>
              <a:gd name="connsiteX932" fmla="*/ 4942372 w 5831992"/>
              <a:gd name="connsiteY932" fmla="*/ 169142 h 5823530"/>
              <a:gd name="connsiteX933" fmla="*/ 4943955 w 5831992"/>
              <a:gd name="connsiteY933" fmla="*/ 170722 h 5823530"/>
              <a:gd name="connsiteX934" fmla="*/ 4974031 w 5831992"/>
              <a:gd name="connsiteY934" fmla="*/ 173884 h 5823530"/>
              <a:gd name="connsiteX935" fmla="*/ 4980363 w 5831992"/>
              <a:gd name="connsiteY935" fmla="*/ 172304 h 5823530"/>
              <a:gd name="connsiteX936" fmla="*/ 5013605 w 5831992"/>
              <a:gd name="connsiteY936" fmla="*/ 177046 h 5823530"/>
              <a:gd name="connsiteX937" fmla="*/ 5023103 w 5831992"/>
              <a:gd name="connsiteY937" fmla="*/ 178626 h 5823530"/>
              <a:gd name="connsiteX938" fmla="*/ 5050013 w 5831992"/>
              <a:gd name="connsiteY938" fmla="*/ 184949 h 5823530"/>
              <a:gd name="connsiteX939" fmla="*/ 5054762 w 5831992"/>
              <a:gd name="connsiteY939" fmla="*/ 188111 h 5823530"/>
              <a:gd name="connsiteX940" fmla="*/ 5059511 w 5831992"/>
              <a:gd name="connsiteY940" fmla="*/ 186530 h 5823530"/>
              <a:gd name="connsiteX941" fmla="*/ 5067425 w 5831992"/>
              <a:gd name="connsiteY941" fmla="*/ 189692 h 5823530"/>
              <a:gd name="connsiteX942" fmla="*/ 5102250 w 5831992"/>
              <a:gd name="connsiteY942" fmla="*/ 194435 h 5823530"/>
              <a:gd name="connsiteX943" fmla="*/ 5110165 w 5831992"/>
              <a:gd name="connsiteY943" fmla="*/ 194435 h 5823530"/>
              <a:gd name="connsiteX944" fmla="*/ 5129161 w 5831992"/>
              <a:gd name="connsiteY944" fmla="*/ 197595 h 5823530"/>
              <a:gd name="connsiteX945" fmla="*/ 5135492 w 5831992"/>
              <a:gd name="connsiteY945" fmla="*/ 196015 h 5823530"/>
              <a:gd name="connsiteX946" fmla="*/ 5151322 w 5831992"/>
              <a:gd name="connsiteY946" fmla="*/ 196015 h 5823530"/>
              <a:gd name="connsiteX947" fmla="*/ 5152905 w 5831992"/>
              <a:gd name="connsiteY947" fmla="*/ 200757 h 5823530"/>
              <a:gd name="connsiteX948" fmla="*/ 5165569 w 5831992"/>
              <a:gd name="connsiteY948" fmla="*/ 200757 h 5823530"/>
              <a:gd name="connsiteX949" fmla="*/ 5220972 w 5831992"/>
              <a:gd name="connsiteY949" fmla="*/ 207080 h 5823530"/>
              <a:gd name="connsiteX950" fmla="*/ 5235219 w 5831992"/>
              <a:gd name="connsiteY950" fmla="*/ 207080 h 5823530"/>
              <a:gd name="connsiteX951" fmla="*/ 5209891 w 5831992"/>
              <a:gd name="connsiteY951" fmla="*/ 200757 h 5823530"/>
              <a:gd name="connsiteX952" fmla="*/ 5208308 w 5831992"/>
              <a:gd name="connsiteY952" fmla="*/ 202338 h 5823530"/>
              <a:gd name="connsiteX953" fmla="*/ 5195645 w 5831992"/>
              <a:gd name="connsiteY953" fmla="*/ 199177 h 5823530"/>
              <a:gd name="connsiteX954" fmla="*/ 5195645 w 5831992"/>
              <a:gd name="connsiteY954" fmla="*/ 196015 h 5823530"/>
              <a:gd name="connsiteX955" fmla="*/ 5170317 w 5831992"/>
              <a:gd name="connsiteY955" fmla="*/ 196015 h 5823530"/>
              <a:gd name="connsiteX956" fmla="*/ 5170317 w 5831992"/>
              <a:gd name="connsiteY956" fmla="*/ 192853 h 5823530"/>
              <a:gd name="connsiteX957" fmla="*/ 5175066 w 5831992"/>
              <a:gd name="connsiteY957" fmla="*/ 194435 h 5823530"/>
              <a:gd name="connsiteX958" fmla="*/ 5181398 w 5831992"/>
              <a:gd name="connsiteY958" fmla="*/ 191273 h 5823530"/>
              <a:gd name="connsiteX959" fmla="*/ 5187730 w 5831992"/>
              <a:gd name="connsiteY959" fmla="*/ 194435 h 5823530"/>
              <a:gd name="connsiteX960" fmla="*/ 5192479 w 5831992"/>
              <a:gd name="connsiteY960" fmla="*/ 191273 h 5823530"/>
              <a:gd name="connsiteX961" fmla="*/ 5206725 w 5831992"/>
              <a:gd name="connsiteY961" fmla="*/ 191273 h 5823530"/>
              <a:gd name="connsiteX962" fmla="*/ 5200394 w 5831992"/>
              <a:gd name="connsiteY962" fmla="*/ 186530 h 5823530"/>
              <a:gd name="connsiteX963" fmla="*/ 5205143 w 5831992"/>
              <a:gd name="connsiteY963" fmla="*/ 181788 h 5823530"/>
              <a:gd name="connsiteX964" fmla="*/ 5208308 w 5831992"/>
              <a:gd name="connsiteY964" fmla="*/ 186530 h 5823530"/>
              <a:gd name="connsiteX965" fmla="*/ 5217806 w 5831992"/>
              <a:gd name="connsiteY965" fmla="*/ 188111 h 5823530"/>
              <a:gd name="connsiteX966" fmla="*/ 5219389 w 5831992"/>
              <a:gd name="connsiteY966" fmla="*/ 183369 h 5823530"/>
              <a:gd name="connsiteX967" fmla="*/ 5244716 w 5831992"/>
              <a:gd name="connsiteY967" fmla="*/ 186530 h 5823530"/>
              <a:gd name="connsiteX968" fmla="*/ 5246299 w 5831992"/>
              <a:gd name="connsiteY968" fmla="*/ 191273 h 5823530"/>
              <a:gd name="connsiteX969" fmla="*/ 5246299 w 5831992"/>
              <a:gd name="connsiteY969" fmla="*/ 183369 h 5823530"/>
              <a:gd name="connsiteX970" fmla="*/ 5252631 w 5831992"/>
              <a:gd name="connsiteY970" fmla="*/ 183369 h 5823530"/>
              <a:gd name="connsiteX971" fmla="*/ 5254214 w 5831992"/>
              <a:gd name="connsiteY971" fmla="*/ 184949 h 5823530"/>
              <a:gd name="connsiteX972" fmla="*/ 5255797 w 5831992"/>
              <a:gd name="connsiteY972" fmla="*/ 180207 h 5823530"/>
              <a:gd name="connsiteX973" fmla="*/ 5263712 w 5831992"/>
              <a:gd name="connsiteY973" fmla="*/ 178626 h 5823530"/>
              <a:gd name="connsiteX974" fmla="*/ 5252631 w 5831992"/>
              <a:gd name="connsiteY974" fmla="*/ 177046 h 5823530"/>
              <a:gd name="connsiteX975" fmla="*/ 5251048 w 5831992"/>
              <a:gd name="connsiteY975" fmla="*/ 178626 h 5823530"/>
              <a:gd name="connsiteX976" fmla="*/ 5232053 w 5831992"/>
              <a:gd name="connsiteY976" fmla="*/ 177046 h 5823530"/>
              <a:gd name="connsiteX977" fmla="*/ 5225721 w 5831992"/>
              <a:gd name="connsiteY977" fmla="*/ 173884 h 5823530"/>
              <a:gd name="connsiteX978" fmla="*/ 5211474 w 5831992"/>
              <a:gd name="connsiteY978" fmla="*/ 172304 h 5823530"/>
              <a:gd name="connsiteX979" fmla="*/ 5211474 w 5831992"/>
              <a:gd name="connsiteY979" fmla="*/ 169142 h 5823530"/>
              <a:gd name="connsiteX980" fmla="*/ 5205143 w 5831992"/>
              <a:gd name="connsiteY980" fmla="*/ 170722 h 5823530"/>
              <a:gd name="connsiteX981" fmla="*/ 5201977 w 5831992"/>
              <a:gd name="connsiteY981" fmla="*/ 167561 h 5823530"/>
              <a:gd name="connsiteX982" fmla="*/ 5190896 w 5831992"/>
              <a:gd name="connsiteY982" fmla="*/ 165980 h 5823530"/>
              <a:gd name="connsiteX983" fmla="*/ 5190896 w 5831992"/>
              <a:gd name="connsiteY983" fmla="*/ 167561 h 5823530"/>
              <a:gd name="connsiteX984" fmla="*/ 5186147 w 5831992"/>
              <a:gd name="connsiteY984" fmla="*/ 165980 h 5823530"/>
              <a:gd name="connsiteX985" fmla="*/ 5186147 w 5831992"/>
              <a:gd name="connsiteY985" fmla="*/ 167561 h 5823530"/>
              <a:gd name="connsiteX986" fmla="*/ 5176649 w 5831992"/>
              <a:gd name="connsiteY986" fmla="*/ 165980 h 5823530"/>
              <a:gd name="connsiteX987" fmla="*/ 5178232 w 5831992"/>
              <a:gd name="connsiteY987" fmla="*/ 162819 h 5823530"/>
              <a:gd name="connsiteX988" fmla="*/ 5182981 w 5831992"/>
              <a:gd name="connsiteY988" fmla="*/ 164400 h 5823530"/>
              <a:gd name="connsiteX989" fmla="*/ 5189313 w 5831992"/>
              <a:gd name="connsiteY989" fmla="*/ 161238 h 5823530"/>
              <a:gd name="connsiteX990" fmla="*/ 5209891 w 5831992"/>
              <a:gd name="connsiteY990" fmla="*/ 165980 h 5823530"/>
              <a:gd name="connsiteX991" fmla="*/ 5214640 w 5831992"/>
              <a:gd name="connsiteY991" fmla="*/ 165980 h 5823530"/>
              <a:gd name="connsiteX992" fmla="*/ 5227304 w 5831992"/>
              <a:gd name="connsiteY992" fmla="*/ 154915 h 5823530"/>
              <a:gd name="connsiteX993" fmla="*/ 5239968 w 5831992"/>
              <a:gd name="connsiteY993" fmla="*/ 154915 h 5823530"/>
              <a:gd name="connsiteX994" fmla="*/ 5300120 w 5831992"/>
              <a:gd name="connsiteY994" fmla="*/ 154915 h 5823530"/>
              <a:gd name="connsiteX995" fmla="*/ 5301703 w 5831992"/>
              <a:gd name="connsiteY995" fmla="*/ 156495 h 5823530"/>
              <a:gd name="connsiteX996" fmla="*/ 5301703 w 5831992"/>
              <a:gd name="connsiteY996" fmla="*/ 154915 h 5823530"/>
              <a:gd name="connsiteX997" fmla="*/ 5303286 w 5831992"/>
              <a:gd name="connsiteY997" fmla="*/ 154915 h 5823530"/>
              <a:gd name="connsiteX998" fmla="*/ 5295371 w 5831992"/>
              <a:gd name="connsiteY998" fmla="*/ 161238 h 5823530"/>
              <a:gd name="connsiteX999" fmla="*/ 5298537 w 5831992"/>
              <a:gd name="connsiteY999" fmla="*/ 164400 h 5823530"/>
              <a:gd name="connsiteX1000" fmla="*/ 5293788 w 5831992"/>
              <a:gd name="connsiteY1000" fmla="*/ 169142 h 5823530"/>
              <a:gd name="connsiteX1001" fmla="*/ 5296954 w 5831992"/>
              <a:gd name="connsiteY1001" fmla="*/ 177046 h 5823530"/>
              <a:gd name="connsiteX1002" fmla="*/ 5295371 w 5831992"/>
              <a:gd name="connsiteY1002" fmla="*/ 181788 h 5823530"/>
              <a:gd name="connsiteX1003" fmla="*/ 5298537 w 5831992"/>
              <a:gd name="connsiteY1003" fmla="*/ 189692 h 5823530"/>
              <a:gd name="connsiteX1004" fmla="*/ 5293788 w 5831992"/>
              <a:gd name="connsiteY1004" fmla="*/ 192853 h 5823530"/>
              <a:gd name="connsiteX1005" fmla="*/ 5300120 w 5831992"/>
              <a:gd name="connsiteY1005" fmla="*/ 194435 h 5823530"/>
              <a:gd name="connsiteX1006" fmla="*/ 5296954 w 5831992"/>
              <a:gd name="connsiteY1006" fmla="*/ 200757 h 5823530"/>
              <a:gd name="connsiteX1007" fmla="*/ 5298537 w 5831992"/>
              <a:gd name="connsiteY1007" fmla="*/ 199177 h 5823530"/>
              <a:gd name="connsiteX1008" fmla="*/ 5308035 w 5831992"/>
              <a:gd name="connsiteY1008" fmla="*/ 194435 h 5823530"/>
              <a:gd name="connsiteX1009" fmla="*/ 5315949 w 5831992"/>
              <a:gd name="connsiteY1009" fmla="*/ 197595 h 5823530"/>
              <a:gd name="connsiteX1010" fmla="*/ 5317532 w 5831992"/>
              <a:gd name="connsiteY1010" fmla="*/ 199177 h 5823530"/>
              <a:gd name="connsiteX1011" fmla="*/ 5322281 w 5831992"/>
              <a:gd name="connsiteY1011" fmla="*/ 194435 h 5823530"/>
              <a:gd name="connsiteX1012" fmla="*/ 5327030 w 5831992"/>
              <a:gd name="connsiteY1012" fmla="*/ 200757 h 5823530"/>
              <a:gd name="connsiteX1013" fmla="*/ 5338111 w 5831992"/>
              <a:gd name="connsiteY1013" fmla="*/ 196015 h 5823530"/>
              <a:gd name="connsiteX1014" fmla="*/ 5352357 w 5831992"/>
              <a:gd name="connsiteY1014" fmla="*/ 191273 h 5823530"/>
              <a:gd name="connsiteX1015" fmla="*/ 5350774 w 5831992"/>
              <a:gd name="connsiteY1015" fmla="*/ 188111 h 5823530"/>
              <a:gd name="connsiteX1016" fmla="*/ 5346026 w 5831992"/>
              <a:gd name="connsiteY1016" fmla="*/ 181788 h 5823530"/>
              <a:gd name="connsiteX1017" fmla="*/ 5353940 w 5831992"/>
              <a:gd name="connsiteY1017" fmla="*/ 175465 h 5823530"/>
              <a:gd name="connsiteX1018" fmla="*/ 5349192 w 5831992"/>
              <a:gd name="connsiteY1018" fmla="*/ 170722 h 5823530"/>
              <a:gd name="connsiteX1019" fmla="*/ 5350774 w 5831992"/>
              <a:gd name="connsiteY1019" fmla="*/ 167561 h 5823530"/>
              <a:gd name="connsiteX1020" fmla="*/ 5357106 w 5831992"/>
              <a:gd name="connsiteY1020" fmla="*/ 162819 h 5823530"/>
              <a:gd name="connsiteX1021" fmla="*/ 5349192 w 5831992"/>
              <a:gd name="connsiteY1021" fmla="*/ 164400 h 5823530"/>
              <a:gd name="connsiteX1022" fmla="*/ 5352357 w 5831992"/>
              <a:gd name="connsiteY1022" fmla="*/ 161238 h 5823530"/>
              <a:gd name="connsiteX1023" fmla="*/ 5349192 w 5831992"/>
              <a:gd name="connsiteY1023" fmla="*/ 156495 h 5823530"/>
              <a:gd name="connsiteX1024" fmla="*/ 5346026 w 5831992"/>
              <a:gd name="connsiteY1024" fmla="*/ 156495 h 5823530"/>
              <a:gd name="connsiteX1025" fmla="*/ 5349192 w 5831992"/>
              <a:gd name="connsiteY1025" fmla="*/ 154915 h 5823530"/>
              <a:gd name="connsiteX1026" fmla="*/ 5366604 w 5831992"/>
              <a:gd name="connsiteY1026" fmla="*/ 156495 h 5823530"/>
              <a:gd name="connsiteX1027" fmla="*/ 5372936 w 5831992"/>
              <a:gd name="connsiteY1027" fmla="*/ 153335 h 5823530"/>
              <a:gd name="connsiteX1028" fmla="*/ 5376102 w 5831992"/>
              <a:gd name="connsiteY1028" fmla="*/ 154915 h 5823530"/>
              <a:gd name="connsiteX1029" fmla="*/ 5412510 w 5831992"/>
              <a:gd name="connsiteY1029" fmla="*/ 153335 h 5823530"/>
              <a:gd name="connsiteX1030" fmla="*/ 5418842 w 5831992"/>
              <a:gd name="connsiteY1030" fmla="*/ 153335 h 5823530"/>
              <a:gd name="connsiteX1031" fmla="*/ 5497989 w 5831992"/>
              <a:gd name="connsiteY1031" fmla="*/ 151753 h 5823530"/>
              <a:gd name="connsiteX1032" fmla="*/ 5515401 w 5831992"/>
              <a:gd name="connsiteY1032" fmla="*/ 158077 h 5823530"/>
              <a:gd name="connsiteX1033" fmla="*/ 5520150 w 5831992"/>
              <a:gd name="connsiteY1033" fmla="*/ 150173 h 5823530"/>
              <a:gd name="connsiteX1034" fmla="*/ 5542311 w 5831992"/>
              <a:gd name="connsiteY1034" fmla="*/ 151753 h 5823530"/>
              <a:gd name="connsiteX1035" fmla="*/ 5543894 w 5831992"/>
              <a:gd name="connsiteY1035" fmla="*/ 148592 h 5823530"/>
              <a:gd name="connsiteX1036" fmla="*/ 5543894 w 5831992"/>
              <a:gd name="connsiteY1036" fmla="*/ 151753 h 5823530"/>
              <a:gd name="connsiteX1037" fmla="*/ 5561307 w 5831992"/>
              <a:gd name="connsiteY1037" fmla="*/ 151753 h 5823530"/>
              <a:gd name="connsiteX1038" fmla="*/ 5613544 w 5831992"/>
              <a:gd name="connsiteY1038" fmla="*/ 148592 h 5823530"/>
              <a:gd name="connsiteX1039" fmla="*/ 5611961 w 5831992"/>
              <a:gd name="connsiteY1039" fmla="*/ 150173 h 5823530"/>
              <a:gd name="connsiteX1040" fmla="*/ 5618293 w 5831992"/>
              <a:gd name="connsiteY1040" fmla="*/ 150173 h 5823530"/>
              <a:gd name="connsiteX1041" fmla="*/ 5618293 w 5831992"/>
              <a:gd name="connsiteY1041" fmla="*/ 147011 h 5823530"/>
              <a:gd name="connsiteX1042" fmla="*/ 5624625 w 5831992"/>
              <a:gd name="connsiteY1042" fmla="*/ 147011 h 5823530"/>
              <a:gd name="connsiteX1043" fmla="*/ 5629374 w 5831992"/>
              <a:gd name="connsiteY1043" fmla="*/ 145431 h 5823530"/>
              <a:gd name="connsiteX1044" fmla="*/ 5632540 w 5831992"/>
              <a:gd name="connsiteY1044" fmla="*/ 148592 h 5823530"/>
              <a:gd name="connsiteX1045" fmla="*/ 5667365 w 5831992"/>
              <a:gd name="connsiteY1045" fmla="*/ 148592 h 5823530"/>
              <a:gd name="connsiteX1046" fmla="*/ 5681611 w 5831992"/>
              <a:gd name="connsiteY1046" fmla="*/ 147011 h 5823530"/>
              <a:gd name="connsiteX1047" fmla="*/ 5683194 w 5831992"/>
              <a:gd name="connsiteY1047" fmla="*/ 164400 h 5823530"/>
              <a:gd name="connsiteX1048" fmla="*/ 5686360 w 5831992"/>
              <a:gd name="connsiteY1048" fmla="*/ 184949 h 5823530"/>
              <a:gd name="connsiteX1049" fmla="*/ 5683194 w 5831992"/>
              <a:gd name="connsiteY1049" fmla="*/ 186530 h 5823530"/>
              <a:gd name="connsiteX1050" fmla="*/ 5683194 w 5831992"/>
              <a:gd name="connsiteY1050" fmla="*/ 187678 h 5823530"/>
              <a:gd name="connsiteX1051" fmla="*/ 5683194 w 5831992"/>
              <a:gd name="connsiteY1051" fmla="*/ 188111 h 5823530"/>
              <a:gd name="connsiteX1052" fmla="*/ 5684777 w 5831992"/>
              <a:gd name="connsiteY1052" fmla="*/ 188111 h 5823530"/>
              <a:gd name="connsiteX1053" fmla="*/ 5686360 w 5831992"/>
              <a:gd name="connsiteY1053" fmla="*/ 191273 h 5823530"/>
              <a:gd name="connsiteX1054" fmla="*/ 5680028 w 5831992"/>
              <a:gd name="connsiteY1054" fmla="*/ 194435 h 5823530"/>
              <a:gd name="connsiteX1055" fmla="*/ 5676863 w 5831992"/>
              <a:gd name="connsiteY1055" fmla="*/ 191273 h 5823530"/>
              <a:gd name="connsiteX1056" fmla="*/ 5673697 w 5831992"/>
              <a:gd name="connsiteY1056" fmla="*/ 200757 h 5823530"/>
              <a:gd name="connsiteX1057" fmla="*/ 5667365 w 5831992"/>
              <a:gd name="connsiteY1057" fmla="*/ 202338 h 5823530"/>
              <a:gd name="connsiteX1058" fmla="*/ 5667365 w 5831992"/>
              <a:gd name="connsiteY1058" fmla="*/ 197595 h 5823530"/>
              <a:gd name="connsiteX1059" fmla="*/ 5653118 w 5831992"/>
              <a:gd name="connsiteY1059" fmla="*/ 197595 h 5823530"/>
              <a:gd name="connsiteX1060" fmla="*/ 5649952 w 5831992"/>
              <a:gd name="connsiteY1060" fmla="*/ 194435 h 5823530"/>
              <a:gd name="connsiteX1061" fmla="*/ 5659450 w 5831992"/>
              <a:gd name="connsiteY1061" fmla="*/ 181788 h 5823530"/>
              <a:gd name="connsiteX1062" fmla="*/ 5659450 w 5831992"/>
              <a:gd name="connsiteY1062" fmla="*/ 173884 h 5823530"/>
              <a:gd name="connsiteX1063" fmla="*/ 5654701 w 5831992"/>
              <a:gd name="connsiteY1063" fmla="*/ 167561 h 5823530"/>
              <a:gd name="connsiteX1064" fmla="*/ 5649952 w 5831992"/>
              <a:gd name="connsiteY1064" fmla="*/ 161238 h 5823530"/>
              <a:gd name="connsiteX1065" fmla="*/ 5640455 w 5831992"/>
              <a:gd name="connsiteY1065" fmla="*/ 161238 h 5823530"/>
              <a:gd name="connsiteX1066" fmla="*/ 5634123 w 5831992"/>
              <a:gd name="connsiteY1066" fmla="*/ 159657 h 5823530"/>
              <a:gd name="connsiteX1067" fmla="*/ 5627791 w 5831992"/>
              <a:gd name="connsiteY1067" fmla="*/ 162819 h 5823530"/>
              <a:gd name="connsiteX1068" fmla="*/ 5623042 w 5831992"/>
              <a:gd name="connsiteY1068" fmla="*/ 169142 h 5823530"/>
              <a:gd name="connsiteX1069" fmla="*/ 5626208 w 5831992"/>
              <a:gd name="connsiteY1069" fmla="*/ 175465 h 5823530"/>
              <a:gd name="connsiteX1070" fmla="*/ 5627791 w 5831992"/>
              <a:gd name="connsiteY1070" fmla="*/ 189692 h 5823530"/>
              <a:gd name="connsiteX1071" fmla="*/ 5619876 w 5831992"/>
              <a:gd name="connsiteY1071" fmla="*/ 188111 h 5823530"/>
              <a:gd name="connsiteX1072" fmla="*/ 5624625 w 5831992"/>
              <a:gd name="connsiteY1072" fmla="*/ 194435 h 5823530"/>
              <a:gd name="connsiteX1073" fmla="*/ 5626208 w 5831992"/>
              <a:gd name="connsiteY1073" fmla="*/ 200757 h 5823530"/>
              <a:gd name="connsiteX1074" fmla="*/ 5613544 w 5831992"/>
              <a:gd name="connsiteY1074" fmla="*/ 207080 h 5823530"/>
              <a:gd name="connsiteX1075" fmla="*/ 5610378 w 5831992"/>
              <a:gd name="connsiteY1075" fmla="*/ 221307 h 5823530"/>
              <a:gd name="connsiteX1076" fmla="*/ 5607213 w 5831992"/>
              <a:gd name="connsiteY1076" fmla="*/ 222888 h 5823530"/>
              <a:gd name="connsiteX1077" fmla="*/ 5605630 w 5831992"/>
              <a:gd name="connsiteY1077" fmla="*/ 240277 h 5823530"/>
              <a:gd name="connsiteX1078" fmla="*/ 5610378 w 5831992"/>
              <a:gd name="connsiteY1078" fmla="*/ 245019 h 5823530"/>
              <a:gd name="connsiteX1079" fmla="*/ 5608795 w 5831992"/>
              <a:gd name="connsiteY1079" fmla="*/ 254503 h 5823530"/>
              <a:gd name="connsiteX1080" fmla="*/ 5605630 w 5831992"/>
              <a:gd name="connsiteY1080" fmla="*/ 260826 h 5823530"/>
              <a:gd name="connsiteX1081" fmla="*/ 5610378 w 5831992"/>
              <a:gd name="connsiteY1081" fmla="*/ 256084 h 5823530"/>
              <a:gd name="connsiteX1082" fmla="*/ 5615127 w 5831992"/>
              <a:gd name="connsiteY1082" fmla="*/ 262406 h 5823530"/>
              <a:gd name="connsiteX1083" fmla="*/ 5611961 w 5831992"/>
              <a:gd name="connsiteY1083" fmla="*/ 267149 h 5823530"/>
              <a:gd name="connsiteX1084" fmla="*/ 5619876 w 5831992"/>
              <a:gd name="connsiteY1084" fmla="*/ 267149 h 5823530"/>
              <a:gd name="connsiteX1085" fmla="*/ 5619876 w 5831992"/>
              <a:gd name="connsiteY1085" fmla="*/ 270310 h 5823530"/>
              <a:gd name="connsiteX1086" fmla="*/ 5627791 w 5831992"/>
              <a:gd name="connsiteY1086" fmla="*/ 271892 h 5823530"/>
              <a:gd name="connsiteX1087" fmla="*/ 5629374 w 5831992"/>
              <a:gd name="connsiteY1087" fmla="*/ 276634 h 5823530"/>
              <a:gd name="connsiteX1088" fmla="*/ 5634123 w 5831992"/>
              <a:gd name="connsiteY1088" fmla="*/ 275053 h 5823530"/>
              <a:gd name="connsiteX1089" fmla="*/ 5634123 w 5831992"/>
              <a:gd name="connsiteY1089" fmla="*/ 278215 h 5823530"/>
              <a:gd name="connsiteX1090" fmla="*/ 5656284 w 5831992"/>
              <a:gd name="connsiteY1090" fmla="*/ 279795 h 5823530"/>
              <a:gd name="connsiteX1091" fmla="*/ 5662616 w 5831992"/>
              <a:gd name="connsiteY1091" fmla="*/ 284537 h 5823530"/>
              <a:gd name="connsiteX1092" fmla="*/ 5668948 w 5831992"/>
              <a:gd name="connsiteY1092" fmla="*/ 281377 h 5823530"/>
              <a:gd name="connsiteX1093" fmla="*/ 5673697 w 5831992"/>
              <a:gd name="connsiteY1093" fmla="*/ 287699 h 5823530"/>
              <a:gd name="connsiteX1094" fmla="*/ 5675280 w 5831992"/>
              <a:gd name="connsiteY1094" fmla="*/ 286119 h 5823530"/>
              <a:gd name="connsiteX1095" fmla="*/ 5673697 w 5831992"/>
              <a:gd name="connsiteY1095" fmla="*/ 281377 h 5823530"/>
              <a:gd name="connsiteX1096" fmla="*/ 5681611 w 5831992"/>
              <a:gd name="connsiteY1096" fmla="*/ 276634 h 5823530"/>
              <a:gd name="connsiteX1097" fmla="*/ 5689526 w 5831992"/>
              <a:gd name="connsiteY1097" fmla="*/ 282957 h 5823530"/>
              <a:gd name="connsiteX1098" fmla="*/ 5687943 w 5831992"/>
              <a:gd name="connsiteY1098" fmla="*/ 284537 h 5823530"/>
              <a:gd name="connsiteX1099" fmla="*/ 5691109 w 5831992"/>
              <a:gd name="connsiteY1099" fmla="*/ 286119 h 5823530"/>
              <a:gd name="connsiteX1100" fmla="*/ 5689526 w 5831992"/>
              <a:gd name="connsiteY1100" fmla="*/ 287699 h 5823530"/>
              <a:gd name="connsiteX1101" fmla="*/ 5687943 w 5831992"/>
              <a:gd name="connsiteY1101" fmla="*/ 289280 h 5823530"/>
              <a:gd name="connsiteX1102" fmla="*/ 5689526 w 5831992"/>
              <a:gd name="connsiteY1102" fmla="*/ 289280 h 5823530"/>
              <a:gd name="connsiteX1103" fmla="*/ 5691109 w 5831992"/>
              <a:gd name="connsiteY1103" fmla="*/ 294022 h 5823530"/>
              <a:gd name="connsiteX1104" fmla="*/ 5694275 w 5831992"/>
              <a:gd name="connsiteY1104" fmla="*/ 289280 h 5823530"/>
              <a:gd name="connsiteX1105" fmla="*/ 5697441 w 5831992"/>
              <a:gd name="connsiteY1105" fmla="*/ 297184 h 5823530"/>
              <a:gd name="connsiteX1106" fmla="*/ 5692692 w 5831992"/>
              <a:gd name="connsiteY1106" fmla="*/ 297184 h 5823530"/>
              <a:gd name="connsiteX1107" fmla="*/ 5692692 w 5831992"/>
              <a:gd name="connsiteY1107" fmla="*/ 294022 h 5823530"/>
              <a:gd name="connsiteX1108" fmla="*/ 5691109 w 5831992"/>
              <a:gd name="connsiteY1108" fmla="*/ 298764 h 5823530"/>
              <a:gd name="connsiteX1109" fmla="*/ 5689526 w 5831992"/>
              <a:gd name="connsiteY1109" fmla="*/ 301926 h 5823530"/>
              <a:gd name="connsiteX1110" fmla="*/ 5691109 w 5831992"/>
              <a:gd name="connsiteY1110" fmla="*/ 301926 h 5823530"/>
              <a:gd name="connsiteX1111" fmla="*/ 5689526 w 5831992"/>
              <a:gd name="connsiteY1111" fmla="*/ 305088 h 5823530"/>
              <a:gd name="connsiteX1112" fmla="*/ 5692692 w 5831992"/>
              <a:gd name="connsiteY1112" fmla="*/ 305088 h 5823530"/>
              <a:gd name="connsiteX1113" fmla="*/ 5694275 w 5831992"/>
              <a:gd name="connsiteY1113" fmla="*/ 305088 h 5823530"/>
              <a:gd name="connsiteX1114" fmla="*/ 5699024 w 5831992"/>
              <a:gd name="connsiteY1114" fmla="*/ 300345 h 5823530"/>
              <a:gd name="connsiteX1115" fmla="*/ 5702190 w 5831992"/>
              <a:gd name="connsiteY1115" fmla="*/ 308249 h 5823530"/>
              <a:gd name="connsiteX1116" fmla="*/ 5703773 w 5831992"/>
              <a:gd name="connsiteY1116" fmla="*/ 308249 h 5823530"/>
              <a:gd name="connsiteX1117" fmla="*/ 5700607 w 5831992"/>
              <a:gd name="connsiteY1117" fmla="*/ 322476 h 5823530"/>
              <a:gd name="connsiteX1118" fmla="*/ 5697441 w 5831992"/>
              <a:gd name="connsiteY1118" fmla="*/ 322476 h 5823530"/>
              <a:gd name="connsiteX1119" fmla="*/ 5695858 w 5831992"/>
              <a:gd name="connsiteY1119" fmla="*/ 319314 h 5823530"/>
              <a:gd name="connsiteX1120" fmla="*/ 5692692 w 5831992"/>
              <a:gd name="connsiteY1120" fmla="*/ 314572 h 5823530"/>
              <a:gd name="connsiteX1121" fmla="*/ 5686360 w 5831992"/>
              <a:gd name="connsiteY1121" fmla="*/ 303507 h 5823530"/>
              <a:gd name="connsiteX1122" fmla="*/ 5687943 w 5831992"/>
              <a:gd name="connsiteY1122" fmla="*/ 300345 h 5823530"/>
              <a:gd name="connsiteX1123" fmla="*/ 5672114 w 5831992"/>
              <a:gd name="connsiteY1123" fmla="*/ 306668 h 5823530"/>
              <a:gd name="connsiteX1124" fmla="*/ 5667365 w 5831992"/>
              <a:gd name="connsiteY1124" fmla="*/ 317734 h 5823530"/>
              <a:gd name="connsiteX1125" fmla="*/ 5667365 w 5831992"/>
              <a:gd name="connsiteY1125" fmla="*/ 322476 h 5823530"/>
              <a:gd name="connsiteX1126" fmla="*/ 5676863 w 5831992"/>
              <a:gd name="connsiteY1126" fmla="*/ 331961 h 5823530"/>
              <a:gd name="connsiteX1127" fmla="*/ 5687943 w 5831992"/>
              <a:gd name="connsiteY1127" fmla="*/ 330379 h 5823530"/>
              <a:gd name="connsiteX1128" fmla="*/ 5680028 w 5831992"/>
              <a:gd name="connsiteY1128" fmla="*/ 335122 h 5823530"/>
              <a:gd name="connsiteX1129" fmla="*/ 5683194 w 5831992"/>
              <a:gd name="connsiteY1129" fmla="*/ 341445 h 5823530"/>
              <a:gd name="connsiteX1130" fmla="*/ 5678446 w 5831992"/>
              <a:gd name="connsiteY1130" fmla="*/ 341445 h 5823530"/>
              <a:gd name="connsiteX1131" fmla="*/ 5680028 w 5831992"/>
              <a:gd name="connsiteY1131" fmla="*/ 347768 h 5823530"/>
              <a:gd name="connsiteX1132" fmla="*/ 5675280 w 5831992"/>
              <a:gd name="connsiteY1132" fmla="*/ 350930 h 5823530"/>
              <a:gd name="connsiteX1133" fmla="*/ 5680028 w 5831992"/>
              <a:gd name="connsiteY1133" fmla="*/ 358834 h 5823530"/>
              <a:gd name="connsiteX1134" fmla="*/ 5681611 w 5831992"/>
              <a:gd name="connsiteY1134" fmla="*/ 365157 h 5823530"/>
              <a:gd name="connsiteX1135" fmla="*/ 5687943 w 5831992"/>
              <a:gd name="connsiteY1135" fmla="*/ 371479 h 5823530"/>
              <a:gd name="connsiteX1136" fmla="*/ 5692692 w 5831992"/>
              <a:gd name="connsiteY1136" fmla="*/ 373061 h 5823530"/>
              <a:gd name="connsiteX1137" fmla="*/ 5692692 w 5831992"/>
              <a:gd name="connsiteY1137" fmla="*/ 374641 h 5823530"/>
              <a:gd name="connsiteX1138" fmla="*/ 5695858 w 5831992"/>
              <a:gd name="connsiteY1138" fmla="*/ 374641 h 5823530"/>
              <a:gd name="connsiteX1139" fmla="*/ 5699024 w 5831992"/>
              <a:gd name="connsiteY1139" fmla="*/ 376222 h 5823530"/>
              <a:gd name="connsiteX1140" fmla="*/ 5699024 w 5831992"/>
              <a:gd name="connsiteY1140" fmla="*/ 379383 h 5823530"/>
              <a:gd name="connsiteX1141" fmla="*/ 5705356 w 5831992"/>
              <a:gd name="connsiteY1141" fmla="*/ 377803 h 5823530"/>
              <a:gd name="connsiteX1142" fmla="*/ 5705356 w 5831992"/>
              <a:gd name="connsiteY1142" fmla="*/ 379383 h 5823530"/>
              <a:gd name="connsiteX1143" fmla="*/ 5699024 w 5831992"/>
              <a:gd name="connsiteY1143" fmla="*/ 382545 h 5823530"/>
              <a:gd name="connsiteX1144" fmla="*/ 5703773 w 5831992"/>
              <a:gd name="connsiteY1144" fmla="*/ 388868 h 5823530"/>
              <a:gd name="connsiteX1145" fmla="*/ 5702190 w 5831992"/>
              <a:gd name="connsiteY1145" fmla="*/ 393610 h 5823530"/>
              <a:gd name="connsiteX1146" fmla="*/ 5706939 w 5831992"/>
              <a:gd name="connsiteY1146" fmla="*/ 393610 h 5823530"/>
              <a:gd name="connsiteX1147" fmla="*/ 5705356 w 5831992"/>
              <a:gd name="connsiteY1147" fmla="*/ 393610 h 5823530"/>
              <a:gd name="connsiteX1148" fmla="*/ 5706939 w 5831992"/>
              <a:gd name="connsiteY1148" fmla="*/ 385706 h 5823530"/>
              <a:gd name="connsiteX1149" fmla="*/ 5700607 w 5831992"/>
              <a:gd name="connsiteY1149" fmla="*/ 382545 h 5823530"/>
              <a:gd name="connsiteX1150" fmla="*/ 5708522 w 5831992"/>
              <a:gd name="connsiteY1150" fmla="*/ 377803 h 5823530"/>
              <a:gd name="connsiteX1151" fmla="*/ 5710105 w 5831992"/>
              <a:gd name="connsiteY1151" fmla="*/ 379383 h 5823530"/>
              <a:gd name="connsiteX1152" fmla="*/ 5711688 w 5831992"/>
              <a:gd name="connsiteY1152" fmla="*/ 377803 h 5823530"/>
              <a:gd name="connsiteX1153" fmla="*/ 5716436 w 5831992"/>
              <a:gd name="connsiteY1153" fmla="*/ 380964 h 5823530"/>
              <a:gd name="connsiteX1154" fmla="*/ 5719602 w 5831992"/>
              <a:gd name="connsiteY1154" fmla="*/ 377803 h 5823530"/>
              <a:gd name="connsiteX1155" fmla="*/ 5725934 w 5831992"/>
              <a:gd name="connsiteY1155" fmla="*/ 369899 h 5823530"/>
              <a:gd name="connsiteX1156" fmla="*/ 5730683 w 5831992"/>
              <a:gd name="connsiteY1156" fmla="*/ 371479 h 5823530"/>
              <a:gd name="connsiteX1157" fmla="*/ 5729100 w 5831992"/>
              <a:gd name="connsiteY1157" fmla="*/ 365157 h 5823530"/>
              <a:gd name="connsiteX1158" fmla="*/ 5738598 w 5831992"/>
              <a:gd name="connsiteY1158" fmla="*/ 368318 h 5823530"/>
              <a:gd name="connsiteX1159" fmla="*/ 5732266 w 5831992"/>
              <a:gd name="connsiteY1159" fmla="*/ 357252 h 5823530"/>
              <a:gd name="connsiteX1160" fmla="*/ 5738598 w 5831992"/>
              <a:gd name="connsiteY1160" fmla="*/ 352510 h 5823530"/>
              <a:gd name="connsiteX1161" fmla="*/ 5743347 w 5831992"/>
              <a:gd name="connsiteY1161" fmla="*/ 338283 h 5823530"/>
              <a:gd name="connsiteX1162" fmla="*/ 5730683 w 5831992"/>
              <a:gd name="connsiteY1162" fmla="*/ 338283 h 5823530"/>
              <a:gd name="connsiteX1163" fmla="*/ 5725934 w 5831992"/>
              <a:gd name="connsiteY1163" fmla="*/ 328799 h 5823530"/>
              <a:gd name="connsiteX1164" fmla="*/ 5710105 w 5831992"/>
              <a:gd name="connsiteY1164" fmla="*/ 319314 h 5823530"/>
              <a:gd name="connsiteX1165" fmla="*/ 5703773 w 5831992"/>
              <a:gd name="connsiteY1165" fmla="*/ 322476 h 5823530"/>
              <a:gd name="connsiteX1166" fmla="*/ 5702190 w 5831992"/>
              <a:gd name="connsiteY1166" fmla="*/ 322476 h 5823530"/>
              <a:gd name="connsiteX1167" fmla="*/ 5702190 w 5831992"/>
              <a:gd name="connsiteY1167" fmla="*/ 320895 h 5823530"/>
              <a:gd name="connsiteX1168" fmla="*/ 5703773 w 5831992"/>
              <a:gd name="connsiteY1168" fmla="*/ 319314 h 5823530"/>
              <a:gd name="connsiteX1169" fmla="*/ 5702190 w 5831992"/>
              <a:gd name="connsiteY1169" fmla="*/ 319314 h 5823530"/>
              <a:gd name="connsiteX1170" fmla="*/ 5706939 w 5831992"/>
              <a:gd name="connsiteY1170" fmla="*/ 306668 h 5823530"/>
              <a:gd name="connsiteX1171" fmla="*/ 5705356 w 5831992"/>
              <a:gd name="connsiteY1171" fmla="*/ 305088 h 5823530"/>
              <a:gd name="connsiteX1172" fmla="*/ 5705356 w 5831992"/>
              <a:gd name="connsiteY1172" fmla="*/ 306668 h 5823530"/>
              <a:gd name="connsiteX1173" fmla="*/ 5702190 w 5831992"/>
              <a:gd name="connsiteY1173" fmla="*/ 298764 h 5823530"/>
              <a:gd name="connsiteX1174" fmla="*/ 5705356 w 5831992"/>
              <a:gd name="connsiteY1174" fmla="*/ 297184 h 5823530"/>
              <a:gd name="connsiteX1175" fmla="*/ 5703773 w 5831992"/>
              <a:gd name="connsiteY1175" fmla="*/ 289280 h 5823530"/>
              <a:gd name="connsiteX1176" fmla="*/ 5706939 w 5831992"/>
              <a:gd name="connsiteY1176" fmla="*/ 284537 h 5823530"/>
              <a:gd name="connsiteX1177" fmla="*/ 5711688 w 5831992"/>
              <a:gd name="connsiteY1177" fmla="*/ 287699 h 5823530"/>
              <a:gd name="connsiteX1178" fmla="*/ 5714854 w 5831992"/>
              <a:gd name="connsiteY1178" fmla="*/ 282957 h 5823530"/>
              <a:gd name="connsiteX1179" fmla="*/ 5716436 w 5831992"/>
              <a:gd name="connsiteY1179" fmla="*/ 282957 h 5823530"/>
              <a:gd name="connsiteX1180" fmla="*/ 5714854 w 5831992"/>
              <a:gd name="connsiteY1180" fmla="*/ 286119 h 5823530"/>
              <a:gd name="connsiteX1181" fmla="*/ 5718019 w 5831992"/>
              <a:gd name="connsiteY1181" fmla="*/ 286119 h 5823530"/>
              <a:gd name="connsiteX1182" fmla="*/ 5719602 w 5831992"/>
              <a:gd name="connsiteY1182" fmla="*/ 289280 h 5823530"/>
              <a:gd name="connsiteX1183" fmla="*/ 5708522 w 5831992"/>
              <a:gd name="connsiteY1183" fmla="*/ 295603 h 5823530"/>
              <a:gd name="connsiteX1184" fmla="*/ 5710105 w 5831992"/>
              <a:gd name="connsiteY1184" fmla="*/ 303507 h 5823530"/>
              <a:gd name="connsiteX1185" fmla="*/ 5716436 w 5831992"/>
              <a:gd name="connsiteY1185" fmla="*/ 303507 h 5823530"/>
              <a:gd name="connsiteX1186" fmla="*/ 5724351 w 5831992"/>
              <a:gd name="connsiteY1186" fmla="*/ 309830 h 5823530"/>
              <a:gd name="connsiteX1187" fmla="*/ 5732266 w 5831992"/>
              <a:gd name="connsiteY1187" fmla="*/ 298764 h 5823530"/>
              <a:gd name="connsiteX1188" fmla="*/ 5732266 w 5831992"/>
              <a:gd name="connsiteY1188" fmla="*/ 292441 h 5823530"/>
              <a:gd name="connsiteX1189" fmla="*/ 5737015 w 5831992"/>
              <a:gd name="connsiteY1189" fmla="*/ 289280 h 5823530"/>
              <a:gd name="connsiteX1190" fmla="*/ 5757593 w 5831992"/>
              <a:gd name="connsiteY1190" fmla="*/ 295603 h 5823530"/>
              <a:gd name="connsiteX1191" fmla="*/ 5759176 w 5831992"/>
              <a:gd name="connsiteY1191" fmla="*/ 292441 h 5823530"/>
              <a:gd name="connsiteX1192" fmla="*/ 5763925 w 5831992"/>
              <a:gd name="connsiteY1192" fmla="*/ 294022 h 5823530"/>
              <a:gd name="connsiteX1193" fmla="*/ 5763925 w 5831992"/>
              <a:gd name="connsiteY1193" fmla="*/ 298764 h 5823530"/>
              <a:gd name="connsiteX1194" fmla="*/ 5763925 w 5831992"/>
              <a:gd name="connsiteY1194" fmla="*/ 300345 h 5823530"/>
              <a:gd name="connsiteX1195" fmla="*/ 5765508 w 5831992"/>
              <a:gd name="connsiteY1195" fmla="*/ 306668 h 5823530"/>
              <a:gd name="connsiteX1196" fmla="*/ 5768674 w 5831992"/>
              <a:gd name="connsiteY1196" fmla="*/ 309830 h 5823530"/>
              <a:gd name="connsiteX1197" fmla="*/ 5768674 w 5831992"/>
              <a:gd name="connsiteY1197" fmla="*/ 311410 h 5823530"/>
              <a:gd name="connsiteX1198" fmla="*/ 5768674 w 5831992"/>
              <a:gd name="connsiteY1198" fmla="*/ 312992 h 5823530"/>
              <a:gd name="connsiteX1199" fmla="*/ 5768674 w 5831992"/>
              <a:gd name="connsiteY1199" fmla="*/ 322476 h 5823530"/>
              <a:gd name="connsiteX1200" fmla="*/ 5767091 w 5831992"/>
              <a:gd name="connsiteY1200" fmla="*/ 327219 h 5823530"/>
              <a:gd name="connsiteX1201" fmla="*/ 5768674 w 5831992"/>
              <a:gd name="connsiteY1201" fmla="*/ 327219 h 5823530"/>
              <a:gd name="connsiteX1202" fmla="*/ 5768674 w 5831992"/>
              <a:gd name="connsiteY1202" fmla="*/ 333541 h 5823530"/>
              <a:gd name="connsiteX1203" fmla="*/ 5767091 w 5831992"/>
              <a:gd name="connsiteY1203" fmla="*/ 335122 h 5823530"/>
              <a:gd name="connsiteX1204" fmla="*/ 5768674 w 5831992"/>
              <a:gd name="connsiteY1204" fmla="*/ 335122 h 5823530"/>
              <a:gd name="connsiteX1205" fmla="*/ 5771840 w 5831992"/>
              <a:gd name="connsiteY1205" fmla="*/ 355672 h 5823530"/>
              <a:gd name="connsiteX1206" fmla="*/ 5773423 w 5831992"/>
              <a:gd name="connsiteY1206" fmla="*/ 358834 h 5823530"/>
              <a:gd name="connsiteX1207" fmla="*/ 5768674 w 5831992"/>
              <a:gd name="connsiteY1207" fmla="*/ 358834 h 5823530"/>
              <a:gd name="connsiteX1208" fmla="*/ 5762342 w 5831992"/>
              <a:gd name="connsiteY1208" fmla="*/ 369899 h 5823530"/>
              <a:gd name="connsiteX1209" fmla="*/ 5765508 w 5831992"/>
              <a:gd name="connsiteY1209" fmla="*/ 379383 h 5823530"/>
              <a:gd name="connsiteX1210" fmla="*/ 5776589 w 5831992"/>
              <a:gd name="connsiteY1210" fmla="*/ 380964 h 5823530"/>
              <a:gd name="connsiteX1211" fmla="*/ 5776589 w 5831992"/>
              <a:gd name="connsiteY1211" fmla="*/ 393610 h 5823530"/>
              <a:gd name="connsiteX1212" fmla="*/ 5776589 w 5831992"/>
              <a:gd name="connsiteY1212" fmla="*/ 397428 h 5823530"/>
              <a:gd name="connsiteX1213" fmla="*/ 5776651 w 5831992"/>
              <a:gd name="connsiteY1213" fmla="*/ 397548 h 5823530"/>
              <a:gd name="connsiteX1214" fmla="*/ 5776589 w 5831992"/>
              <a:gd name="connsiteY1214" fmla="*/ 397615 h 5823530"/>
              <a:gd name="connsiteX1215" fmla="*/ 5776589 w 5831992"/>
              <a:gd name="connsiteY1215" fmla="*/ 398352 h 5823530"/>
              <a:gd name="connsiteX1216" fmla="*/ 5776589 w 5831992"/>
              <a:gd name="connsiteY1216" fmla="*/ 399933 h 5823530"/>
              <a:gd name="connsiteX1217" fmla="*/ 5778172 w 5831992"/>
              <a:gd name="connsiteY1217" fmla="*/ 404676 h 5823530"/>
              <a:gd name="connsiteX1218" fmla="*/ 5779755 w 5831992"/>
              <a:gd name="connsiteY1218" fmla="*/ 431548 h 5823530"/>
              <a:gd name="connsiteX1219" fmla="*/ 5775006 w 5831992"/>
              <a:gd name="connsiteY1219" fmla="*/ 431548 h 5823530"/>
              <a:gd name="connsiteX1220" fmla="*/ 5778172 w 5831992"/>
              <a:gd name="connsiteY1220" fmla="*/ 442614 h 5823530"/>
              <a:gd name="connsiteX1221" fmla="*/ 5782921 w 5831992"/>
              <a:gd name="connsiteY1221" fmla="*/ 445775 h 5823530"/>
              <a:gd name="connsiteX1222" fmla="*/ 5778172 w 5831992"/>
              <a:gd name="connsiteY1222" fmla="*/ 447356 h 5823530"/>
              <a:gd name="connsiteX1223" fmla="*/ 5782921 w 5831992"/>
              <a:gd name="connsiteY1223" fmla="*/ 453679 h 5823530"/>
              <a:gd name="connsiteX1224" fmla="*/ 5784504 w 5831992"/>
              <a:gd name="connsiteY1224" fmla="*/ 471068 h 5823530"/>
              <a:gd name="connsiteX1225" fmla="*/ 5782921 w 5831992"/>
              <a:gd name="connsiteY1225" fmla="*/ 474229 h 5823530"/>
              <a:gd name="connsiteX1226" fmla="*/ 5786087 w 5831992"/>
              <a:gd name="connsiteY1226" fmla="*/ 497941 h 5823530"/>
              <a:gd name="connsiteX1227" fmla="*/ 5786087 w 5831992"/>
              <a:gd name="connsiteY1227" fmla="*/ 531136 h 5823530"/>
              <a:gd name="connsiteX1228" fmla="*/ 5787669 w 5831992"/>
              <a:gd name="connsiteY1228" fmla="*/ 543783 h 5823530"/>
              <a:gd name="connsiteX1229" fmla="*/ 5787669 w 5831992"/>
              <a:gd name="connsiteY1229" fmla="*/ 548525 h 5823530"/>
              <a:gd name="connsiteX1230" fmla="*/ 5790835 w 5831992"/>
              <a:gd name="connsiteY1230" fmla="*/ 594367 h 5823530"/>
              <a:gd name="connsiteX1231" fmla="*/ 5787669 w 5831992"/>
              <a:gd name="connsiteY1231" fmla="*/ 599109 h 5823530"/>
              <a:gd name="connsiteX1232" fmla="*/ 5792418 w 5831992"/>
              <a:gd name="connsiteY1232" fmla="*/ 603851 h 5823530"/>
              <a:gd name="connsiteX1233" fmla="*/ 5790835 w 5831992"/>
              <a:gd name="connsiteY1233" fmla="*/ 610175 h 5823530"/>
              <a:gd name="connsiteX1234" fmla="*/ 5790835 w 5831992"/>
              <a:gd name="connsiteY1234" fmla="*/ 611756 h 5823530"/>
              <a:gd name="connsiteX1235" fmla="*/ 5790835 w 5831992"/>
              <a:gd name="connsiteY1235" fmla="*/ 614917 h 5823530"/>
              <a:gd name="connsiteX1236" fmla="*/ 5790835 w 5831992"/>
              <a:gd name="connsiteY1236" fmla="*/ 616498 h 5823530"/>
              <a:gd name="connsiteX1237" fmla="*/ 5795584 w 5831992"/>
              <a:gd name="connsiteY1237" fmla="*/ 644951 h 5823530"/>
              <a:gd name="connsiteX1238" fmla="*/ 5795584 w 5831992"/>
              <a:gd name="connsiteY1238" fmla="*/ 627563 h 5823530"/>
              <a:gd name="connsiteX1239" fmla="*/ 5797167 w 5831992"/>
              <a:gd name="connsiteY1239" fmla="*/ 632305 h 5823530"/>
              <a:gd name="connsiteX1240" fmla="*/ 5798750 w 5831992"/>
              <a:gd name="connsiteY1240" fmla="*/ 644951 h 5823530"/>
              <a:gd name="connsiteX1241" fmla="*/ 5795584 w 5831992"/>
              <a:gd name="connsiteY1241" fmla="*/ 651275 h 5823530"/>
              <a:gd name="connsiteX1242" fmla="*/ 5794001 w 5831992"/>
              <a:gd name="connsiteY1242" fmla="*/ 648113 h 5823530"/>
              <a:gd name="connsiteX1243" fmla="*/ 5795584 w 5831992"/>
              <a:gd name="connsiteY1243" fmla="*/ 652855 h 5823530"/>
              <a:gd name="connsiteX1244" fmla="*/ 5797167 w 5831992"/>
              <a:gd name="connsiteY1244" fmla="*/ 660760 h 5823530"/>
              <a:gd name="connsiteX1245" fmla="*/ 5797167 w 5831992"/>
              <a:gd name="connsiteY1245" fmla="*/ 667082 h 5823530"/>
              <a:gd name="connsiteX1246" fmla="*/ 5798750 w 5831992"/>
              <a:gd name="connsiteY1246" fmla="*/ 682889 h 5823530"/>
              <a:gd name="connsiteX1247" fmla="*/ 5797167 w 5831992"/>
              <a:gd name="connsiteY1247" fmla="*/ 686051 h 5823530"/>
              <a:gd name="connsiteX1248" fmla="*/ 5794001 w 5831992"/>
              <a:gd name="connsiteY1248" fmla="*/ 682889 h 5823530"/>
              <a:gd name="connsiteX1249" fmla="*/ 5794001 w 5831992"/>
              <a:gd name="connsiteY1249" fmla="*/ 695536 h 5823530"/>
              <a:gd name="connsiteX1250" fmla="*/ 5795584 w 5831992"/>
              <a:gd name="connsiteY1250" fmla="*/ 697117 h 5823530"/>
              <a:gd name="connsiteX1251" fmla="*/ 5792418 w 5831992"/>
              <a:gd name="connsiteY1251" fmla="*/ 708182 h 5823530"/>
              <a:gd name="connsiteX1252" fmla="*/ 5795584 w 5831992"/>
              <a:gd name="connsiteY1252" fmla="*/ 711344 h 5823530"/>
              <a:gd name="connsiteX1253" fmla="*/ 5792418 w 5831992"/>
              <a:gd name="connsiteY1253" fmla="*/ 712924 h 5823530"/>
              <a:gd name="connsiteX1254" fmla="*/ 5795584 w 5831992"/>
              <a:gd name="connsiteY1254" fmla="*/ 725571 h 5823530"/>
              <a:gd name="connsiteX1255" fmla="*/ 5792418 w 5831992"/>
              <a:gd name="connsiteY1255" fmla="*/ 731893 h 5823530"/>
              <a:gd name="connsiteX1256" fmla="*/ 5795584 w 5831992"/>
              <a:gd name="connsiteY1256" fmla="*/ 733474 h 5823530"/>
              <a:gd name="connsiteX1257" fmla="*/ 5795584 w 5831992"/>
              <a:gd name="connsiteY1257" fmla="*/ 750862 h 5823530"/>
              <a:gd name="connsiteX1258" fmla="*/ 5797167 w 5831992"/>
              <a:gd name="connsiteY1258" fmla="*/ 750862 h 5823530"/>
              <a:gd name="connsiteX1259" fmla="*/ 5797167 w 5831992"/>
              <a:gd name="connsiteY1259" fmla="*/ 763509 h 5823530"/>
              <a:gd name="connsiteX1260" fmla="*/ 5797167 w 5831992"/>
              <a:gd name="connsiteY1260" fmla="*/ 766671 h 5823530"/>
              <a:gd name="connsiteX1261" fmla="*/ 5797167 w 5831992"/>
              <a:gd name="connsiteY1261" fmla="*/ 768251 h 5823530"/>
              <a:gd name="connsiteX1262" fmla="*/ 5797167 w 5831992"/>
              <a:gd name="connsiteY1262" fmla="*/ 771413 h 5823530"/>
              <a:gd name="connsiteX1263" fmla="*/ 5795584 w 5831992"/>
              <a:gd name="connsiteY1263" fmla="*/ 787220 h 5823530"/>
              <a:gd name="connsiteX1264" fmla="*/ 5798750 w 5831992"/>
              <a:gd name="connsiteY1264" fmla="*/ 785639 h 5823530"/>
              <a:gd name="connsiteX1265" fmla="*/ 5798750 w 5831992"/>
              <a:gd name="connsiteY1265" fmla="*/ 788801 h 5823530"/>
              <a:gd name="connsiteX1266" fmla="*/ 5797167 w 5831992"/>
              <a:gd name="connsiteY1266" fmla="*/ 787220 h 5823530"/>
              <a:gd name="connsiteX1267" fmla="*/ 5798750 w 5831992"/>
              <a:gd name="connsiteY1267" fmla="*/ 793544 h 5823530"/>
              <a:gd name="connsiteX1268" fmla="*/ 5798750 w 5831992"/>
              <a:gd name="connsiteY1268" fmla="*/ 795124 h 5823530"/>
              <a:gd name="connsiteX1269" fmla="*/ 5795584 w 5831992"/>
              <a:gd name="connsiteY1269" fmla="*/ 798286 h 5823530"/>
              <a:gd name="connsiteX1270" fmla="*/ 5798750 w 5831992"/>
              <a:gd name="connsiteY1270" fmla="*/ 798286 h 5823530"/>
              <a:gd name="connsiteX1271" fmla="*/ 5798750 w 5831992"/>
              <a:gd name="connsiteY1271" fmla="*/ 799866 h 5823530"/>
              <a:gd name="connsiteX1272" fmla="*/ 5795584 w 5831992"/>
              <a:gd name="connsiteY1272" fmla="*/ 799866 h 5823530"/>
              <a:gd name="connsiteX1273" fmla="*/ 5797167 w 5831992"/>
              <a:gd name="connsiteY1273" fmla="*/ 812513 h 5823530"/>
              <a:gd name="connsiteX1274" fmla="*/ 5795584 w 5831992"/>
              <a:gd name="connsiteY1274" fmla="*/ 817255 h 5823530"/>
              <a:gd name="connsiteX1275" fmla="*/ 5795584 w 5831992"/>
              <a:gd name="connsiteY1275" fmla="*/ 842547 h 5823530"/>
              <a:gd name="connsiteX1276" fmla="*/ 5795584 w 5831992"/>
              <a:gd name="connsiteY1276" fmla="*/ 845708 h 5823530"/>
              <a:gd name="connsiteX1277" fmla="*/ 5795584 w 5831992"/>
              <a:gd name="connsiteY1277" fmla="*/ 847289 h 5823530"/>
              <a:gd name="connsiteX1278" fmla="*/ 5795584 w 5831992"/>
              <a:gd name="connsiteY1278" fmla="*/ 848870 h 5823530"/>
              <a:gd name="connsiteX1279" fmla="*/ 5795584 w 5831992"/>
              <a:gd name="connsiteY1279" fmla="*/ 861516 h 5823530"/>
              <a:gd name="connsiteX1280" fmla="*/ 5795584 w 5831992"/>
              <a:gd name="connsiteY1280" fmla="*/ 878904 h 5823530"/>
              <a:gd name="connsiteX1281" fmla="*/ 5794001 w 5831992"/>
              <a:gd name="connsiteY1281" fmla="*/ 885228 h 5823530"/>
              <a:gd name="connsiteX1282" fmla="*/ 5792418 w 5831992"/>
              <a:gd name="connsiteY1282" fmla="*/ 918505 h 5823530"/>
              <a:gd name="connsiteX1283" fmla="*/ 5794001 w 5831992"/>
              <a:gd name="connsiteY1283" fmla="*/ 924820 h 5823530"/>
              <a:gd name="connsiteX1284" fmla="*/ 5789252 w 5831992"/>
              <a:gd name="connsiteY1284" fmla="*/ 951721 h 5823530"/>
              <a:gd name="connsiteX1285" fmla="*/ 5790835 w 5831992"/>
              <a:gd name="connsiteY1285" fmla="*/ 972271 h 5823530"/>
              <a:gd name="connsiteX1286" fmla="*/ 5789252 w 5831992"/>
              <a:gd name="connsiteY1286" fmla="*/ 997575 h 5823530"/>
              <a:gd name="connsiteX1287" fmla="*/ 5787669 w 5831992"/>
              <a:gd name="connsiteY1287" fmla="*/ 1018158 h 5823530"/>
              <a:gd name="connsiteX1288" fmla="*/ 5784504 w 5831992"/>
              <a:gd name="connsiteY1288" fmla="*/ 1019741 h 5823530"/>
              <a:gd name="connsiteX1289" fmla="*/ 5787669 w 5831992"/>
              <a:gd name="connsiteY1289" fmla="*/ 1022907 h 5823530"/>
              <a:gd name="connsiteX1290" fmla="*/ 5784504 w 5831992"/>
              <a:gd name="connsiteY1290" fmla="*/ 1022907 h 5823530"/>
              <a:gd name="connsiteX1291" fmla="*/ 5786087 w 5831992"/>
              <a:gd name="connsiteY1291" fmla="*/ 1065466 h 5823530"/>
              <a:gd name="connsiteX1292" fmla="*/ 5779755 w 5831992"/>
              <a:gd name="connsiteY1292" fmla="*/ 1117672 h 5823530"/>
              <a:gd name="connsiteX1293" fmla="*/ 5776589 w 5831992"/>
              <a:gd name="connsiteY1293" fmla="*/ 1146171 h 5823530"/>
              <a:gd name="connsiteX1294" fmla="*/ 5775006 w 5831992"/>
              <a:gd name="connsiteY1294" fmla="*/ 1144588 h 5823530"/>
              <a:gd name="connsiteX1295" fmla="*/ 5771840 w 5831992"/>
              <a:gd name="connsiteY1295" fmla="*/ 1150921 h 5823530"/>
              <a:gd name="connsiteX1296" fmla="*/ 5775006 w 5831992"/>
              <a:gd name="connsiteY1296" fmla="*/ 1150921 h 5823530"/>
              <a:gd name="connsiteX1297" fmla="*/ 5770257 w 5831992"/>
              <a:gd name="connsiteY1297" fmla="*/ 1169857 h 5823530"/>
              <a:gd name="connsiteX1298" fmla="*/ 5768674 w 5831992"/>
              <a:gd name="connsiteY1298" fmla="*/ 1163577 h 5823530"/>
              <a:gd name="connsiteX1299" fmla="*/ 5768674 w 5831992"/>
              <a:gd name="connsiteY1299" fmla="*/ 1174629 h 5823530"/>
              <a:gd name="connsiteX1300" fmla="*/ 5775006 w 5831992"/>
              <a:gd name="connsiteY1300" fmla="*/ 1174629 h 5823530"/>
              <a:gd name="connsiteX1301" fmla="*/ 5770257 w 5831992"/>
              <a:gd name="connsiteY1301" fmla="*/ 1180937 h 5823530"/>
              <a:gd name="connsiteX1302" fmla="*/ 5775006 w 5831992"/>
              <a:gd name="connsiteY1302" fmla="*/ 1176196 h 5823530"/>
              <a:gd name="connsiteX1303" fmla="*/ 5768674 w 5831992"/>
              <a:gd name="connsiteY1303" fmla="*/ 1196810 h 5823530"/>
              <a:gd name="connsiteX1304" fmla="*/ 5773423 w 5831992"/>
              <a:gd name="connsiteY1304" fmla="*/ 1182528 h 5823530"/>
              <a:gd name="connsiteX1305" fmla="*/ 5770257 w 5831992"/>
              <a:gd name="connsiteY1305" fmla="*/ 1182528 h 5823530"/>
              <a:gd name="connsiteX1306" fmla="*/ 5768674 w 5831992"/>
              <a:gd name="connsiteY1306" fmla="*/ 1185710 h 5823530"/>
              <a:gd name="connsiteX1307" fmla="*/ 5765508 w 5831992"/>
              <a:gd name="connsiteY1307" fmla="*/ 1185710 h 5823530"/>
              <a:gd name="connsiteX1308" fmla="*/ 5767091 w 5831992"/>
              <a:gd name="connsiteY1308" fmla="*/ 1212532 h 5823530"/>
              <a:gd name="connsiteX1309" fmla="*/ 5762342 w 5831992"/>
              <a:gd name="connsiteY1309" fmla="*/ 1215694 h 5823530"/>
              <a:gd name="connsiteX1310" fmla="*/ 5765508 w 5831992"/>
              <a:gd name="connsiteY1310" fmla="*/ 1234710 h 5823530"/>
              <a:gd name="connsiteX1311" fmla="*/ 5759176 w 5831992"/>
              <a:gd name="connsiteY1311" fmla="*/ 1263125 h 5823530"/>
              <a:gd name="connsiteX1312" fmla="*/ 5756010 w 5831992"/>
              <a:gd name="connsiteY1312" fmla="*/ 1261543 h 5823530"/>
              <a:gd name="connsiteX1313" fmla="*/ 5756010 w 5831992"/>
              <a:gd name="connsiteY1313" fmla="*/ 1237821 h 5823530"/>
              <a:gd name="connsiteX1314" fmla="*/ 5752844 w 5831992"/>
              <a:gd name="connsiteY1314" fmla="*/ 1240984 h 5823530"/>
              <a:gd name="connsiteX1315" fmla="*/ 5756010 w 5831992"/>
              <a:gd name="connsiteY1315" fmla="*/ 1222040 h 5823530"/>
              <a:gd name="connsiteX1316" fmla="*/ 5752844 w 5831992"/>
              <a:gd name="connsiteY1316" fmla="*/ 1217280 h 5823530"/>
              <a:gd name="connsiteX1317" fmla="*/ 5749679 w 5831992"/>
              <a:gd name="connsiteY1317" fmla="*/ 1242573 h 5823530"/>
              <a:gd name="connsiteX1318" fmla="*/ 5746513 w 5831992"/>
              <a:gd name="connsiteY1318" fmla="*/ 1215694 h 5823530"/>
              <a:gd name="connsiteX1319" fmla="*/ 5743347 w 5831992"/>
              <a:gd name="connsiteY1319" fmla="*/ 1222040 h 5823530"/>
              <a:gd name="connsiteX1320" fmla="*/ 5746513 w 5831992"/>
              <a:gd name="connsiteY1320" fmla="*/ 1228350 h 5823530"/>
              <a:gd name="connsiteX1321" fmla="*/ 5743347 w 5831992"/>
              <a:gd name="connsiteY1321" fmla="*/ 1234710 h 5823530"/>
              <a:gd name="connsiteX1322" fmla="*/ 5738598 w 5831992"/>
              <a:gd name="connsiteY1322" fmla="*/ 1259955 h 5823530"/>
              <a:gd name="connsiteX1323" fmla="*/ 5735432 w 5831992"/>
              <a:gd name="connsiteY1323" fmla="*/ 1282090 h 5823530"/>
              <a:gd name="connsiteX1324" fmla="*/ 5735432 w 5831992"/>
              <a:gd name="connsiteY1324" fmla="*/ 1261543 h 5823530"/>
              <a:gd name="connsiteX1325" fmla="*/ 5733849 w 5831992"/>
              <a:gd name="connsiteY1325" fmla="*/ 1255225 h 5823530"/>
              <a:gd name="connsiteX1326" fmla="*/ 5735432 w 5831992"/>
              <a:gd name="connsiteY1326" fmla="*/ 1242573 h 5823530"/>
              <a:gd name="connsiteX1327" fmla="*/ 5737015 w 5831992"/>
              <a:gd name="connsiteY1327" fmla="*/ 1226767 h 5823530"/>
              <a:gd name="connsiteX1328" fmla="*/ 5732266 w 5831992"/>
              <a:gd name="connsiteY1328" fmla="*/ 1248917 h 5823530"/>
              <a:gd name="connsiteX1329" fmla="*/ 5729100 w 5831992"/>
              <a:gd name="connsiteY1329" fmla="*/ 1245746 h 5823530"/>
              <a:gd name="connsiteX1330" fmla="*/ 5729100 w 5831992"/>
              <a:gd name="connsiteY1330" fmla="*/ 1255225 h 5823530"/>
              <a:gd name="connsiteX1331" fmla="*/ 5732266 w 5831992"/>
              <a:gd name="connsiteY1331" fmla="*/ 1255225 h 5823530"/>
              <a:gd name="connsiteX1332" fmla="*/ 5727517 w 5831992"/>
              <a:gd name="connsiteY1332" fmla="*/ 1266287 h 5823530"/>
              <a:gd name="connsiteX1333" fmla="*/ 5725934 w 5831992"/>
              <a:gd name="connsiteY1333" fmla="*/ 1261543 h 5823530"/>
              <a:gd name="connsiteX1334" fmla="*/ 5722768 w 5831992"/>
              <a:gd name="connsiteY1334" fmla="*/ 1263125 h 5823530"/>
              <a:gd name="connsiteX1335" fmla="*/ 5719602 w 5831992"/>
              <a:gd name="connsiteY1335" fmla="*/ 1280511 h 5823530"/>
              <a:gd name="connsiteX1336" fmla="*/ 5722768 w 5831992"/>
              <a:gd name="connsiteY1336" fmla="*/ 1283671 h 5823530"/>
              <a:gd name="connsiteX1337" fmla="*/ 5716436 w 5831992"/>
              <a:gd name="connsiteY1337" fmla="*/ 1282090 h 5823530"/>
              <a:gd name="connsiteX1338" fmla="*/ 5716436 w 5831992"/>
              <a:gd name="connsiteY1338" fmla="*/ 1305810 h 5823530"/>
              <a:gd name="connsiteX1339" fmla="*/ 5710105 w 5831992"/>
              <a:gd name="connsiteY1339" fmla="*/ 1305810 h 5823530"/>
              <a:gd name="connsiteX1340" fmla="*/ 5705356 w 5831992"/>
              <a:gd name="connsiteY1340" fmla="*/ 1318461 h 5823530"/>
              <a:gd name="connsiteX1341" fmla="*/ 5705356 w 5831992"/>
              <a:gd name="connsiteY1341" fmla="*/ 1302647 h 5823530"/>
              <a:gd name="connsiteX1342" fmla="*/ 5702190 w 5831992"/>
              <a:gd name="connsiteY1342" fmla="*/ 1315298 h 5823530"/>
              <a:gd name="connsiteX1343" fmla="*/ 5702190 w 5831992"/>
              <a:gd name="connsiteY1343" fmla="*/ 1339020 h 5823530"/>
              <a:gd name="connsiteX1344" fmla="*/ 5697441 w 5831992"/>
              <a:gd name="connsiteY1344" fmla="*/ 1342182 h 5823530"/>
              <a:gd name="connsiteX1345" fmla="*/ 5695858 w 5831992"/>
              <a:gd name="connsiteY1345" fmla="*/ 1348508 h 5823530"/>
              <a:gd name="connsiteX1346" fmla="*/ 5692692 w 5831992"/>
              <a:gd name="connsiteY1346" fmla="*/ 1346927 h 5823530"/>
              <a:gd name="connsiteX1347" fmla="*/ 5691109 w 5831992"/>
              <a:gd name="connsiteY1347" fmla="*/ 1350089 h 5823530"/>
              <a:gd name="connsiteX1348" fmla="*/ 5695858 w 5831992"/>
              <a:gd name="connsiteY1348" fmla="*/ 1340601 h 5823530"/>
              <a:gd name="connsiteX1349" fmla="*/ 5697441 w 5831992"/>
              <a:gd name="connsiteY1349" fmla="*/ 1326368 h 5823530"/>
              <a:gd name="connsiteX1350" fmla="*/ 5692692 w 5831992"/>
              <a:gd name="connsiteY1350" fmla="*/ 1318461 h 5823530"/>
              <a:gd name="connsiteX1351" fmla="*/ 5694275 w 5831992"/>
              <a:gd name="connsiteY1351" fmla="*/ 1307391 h 5823530"/>
              <a:gd name="connsiteX1352" fmla="*/ 5692692 w 5831992"/>
              <a:gd name="connsiteY1352" fmla="*/ 1297902 h 5823530"/>
              <a:gd name="connsiteX1353" fmla="*/ 5691109 w 5831992"/>
              <a:gd name="connsiteY1353" fmla="*/ 1326368 h 5823530"/>
              <a:gd name="connsiteX1354" fmla="*/ 5692692 w 5831992"/>
              <a:gd name="connsiteY1354" fmla="*/ 1326368 h 5823530"/>
              <a:gd name="connsiteX1355" fmla="*/ 5689526 w 5831992"/>
              <a:gd name="connsiteY1355" fmla="*/ 1327950 h 5823530"/>
              <a:gd name="connsiteX1356" fmla="*/ 5692692 w 5831992"/>
              <a:gd name="connsiteY1356" fmla="*/ 1332694 h 5823530"/>
              <a:gd name="connsiteX1357" fmla="*/ 5689526 w 5831992"/>
              <a:gd name="connsiteY1357" fmla="*/ 1331113 h 5823530"/>
              <a:gd name="connsiteX1358" fmla="*/ 5684777 w 5831992"/>
              <a:gd name="connsiteY1358" fmla="*/ 1365904 h 5823530"/>
              <a:gd name="connsiteX1359" fmla="*/ 5683194 w 5831992"/>
              <a:gd name="connsiteY1359" fmla="*/ 1365904 h 5823530"/>
              <a:gd name="connsiteX1360" fmla="*/ 5686360 w 5831992"/>
              <a:gd name="connsiteY1360" fmla="*/ 1381719 h 5823530"/>
              <a:gd name="connsiteX1361" fmla="*/ 5683194 w 5831992"/>
              <a:gd name="connsiteY1361" fmla="*/ 1383300 h 5823530"/>
              <a:gd name="connsiteX1362" fmla="*/ 5681611 w 5831992"/>
              <a:gd name="connsiteY1362" fmla="*/ 1395952 h 5823530"/>
              <a:gd name="connsiteX1363" fmla="*/ 5680028 w 5831992"/>
              <a:gd name="connsiteY1363" fmla="*/ 1419673 h 5823530"/>
              <a:gd name="connsiteX1364" fmla="*/ 5683194 w 5831992"/>
              <a:gd name="connsiteY1364" fmla="*/ 1451302 h 5823530"/>
              <a:gd name="connsiteX1365" fmla="*/ 5686360 w 5831992"/>
              <a:gd name="connsiteY1365" fmla="*/ 1454464 h 5823530"/>
              <a:gd name="connsiteX1366" fmla="*/ 5689526 w 5831992"/>
              <a:gd name="connsiteY1366" fmla="*/ 1467116 h 5823530"/>
              <a:gd name="connsiteX1367" fmla="*/ 5695858 w 5831992"/>
              <a:gd name="connsiteY1367" fmla="*/ 1470279 h 5823530"/>
              <a:gd name="connsiteX1368" fmla="*/ 5695858 w 5831992"/>
              <a:gd name="connsiteY1368" fmla="*/ 1473442 h 5823530"/>
              <a:gd name="connsiteX1369" fmla="*/ 5697441 w 5831992"/>
              <a:gd name="connsiteY1369" fmla="*/ 1470279 h 5823530"/>
              <a:gd name="connsiteX1370" fmla="*/ 5699024 w 5831992"/>
              <a:gd name="connsiteY1370" fmla="*/ 1479768 h 5823530"/>
              <a:gd name="connsiteX1371" fmla="*/ 5695858 w 5831992"/>
              <a:gd name="connsiteY1371" fmla="*/ 1481349 h 5823530"/>
              <a:gd name="connsiteX1372" fmla="*/ 5695858 w 5831992"/>
              <a:gd name="connsiteY1372" fmla="*/ 1486094 h 5823530"/>
              <a:gd name="connsiteX1373" fmla="*/ 5700607 w 5831992"/>
              <a:gd name="connsiteY1373" fmla="*/ 1500326 h 5823530"/>
              <a:gd name="connsiteX1374" fmla="*/ 5710105 w 5831992"/>
              <a:gd name="connsiteY1374" fmla="*/ 1494000 h 5823530"/>
              <a:gd name="connsiteX1375" fmla="*/ 5708522 w 5831992"/>
              <a:gd name="connsiteY1375" fmla="*/ 1511396 h 5823530"/>
              <a:gd name="connsiteX1376" fmla="*/ 5708522 w 5831992"/>
              <a:gd name="connsiteY1376" fmla="*/ 1530373 h 5823530"/>
              <a:gd name="connsiteX1377" fmla="*/ 5702190 w 5831992"/>
              <a:gd name="connsiteY1377" fmla="*/ 1535118 h 5823530"/>
              <a:gd name="connsiteX1378" fmla="*/ 5702190 w 5831992"/>
              <a:gd name="connsiteY1378" fmla="*/ 1543025 h 5823530"/>
              <a:gd name="connsiteX1379" fmla="*/ 5706939 w 5831992"/>
              <a:gd name="connsiteY1379" fmla="*/ 1536699 h 5823530"/>
              <a:gd name="connsiteX1380" fmla="*/ 5708522 w 5831992"/>
              <a:gd name="connsiteY1380" fmla="*/ 1546188 h 5823530"/>
              <a:gd name="connsiteX1381" fmla="*/ 5702190 w 5831992"/>
              <a:gd name="connsiteY1381" fmla="*/ 1544606 h 5823530"/>
              <a:gd name="connsiteX1382" fmla="*/ 5703773 w 5831992"/>
              <a:gd name="connsiteY1382" fmla="*/ 1549351 h 5823530"/>
              <a:gd name="connsiteX1383" fmla="*/ 5705356 w 5831992"/>
              <a:gd name="connsiteY1383" fmla="*/ 1549351 h 5823530"/>
              <a:gd name="connsiteX1384" fmla="*/ 5710105 w 5831992"/>
              <a:gd name="connsiteY1384" fmla="*/ 1547770 h 5823530"/>
              <a:gd name="connsiteX1385" fmla="*/ 5711688 w 5831992"/>
              <a:gd name="connsiteY1385" fmla="*/ 1544606 h 5823530"/>
              <a:gd name="connsiteX1386" fmla="*/ 5710105 w 5831992"/>
              <a:gd name="connsiteY1386" fmla="*/ 1538280 h 5823530"/>
              <a:gd name="connsiteX1387" fmla="*/ 5719602 w 5831992"/>
              <a:gd name="connsiteY1387" fmla="*/ 1500326 h 5823530"/>
              <a:gd name="connsiteX1388" fmla="*/ 5716436 w 5831992"/>
              <a:gd name="connsiteY1388" fmla="*/ 1497163 h 5823530"/>
              <a:gd name="connsiteX1389" fmla="*/ 5714854 w 5831992"/>
              <a:gd name="connsiteY1389" fmla="*/ 1498745 h 5823530"/>
              <a:gd name="connsiteX1390" fmla="*/ 5716436 w 5831992"/>
              <a:gd name="connsiteY1390" fmla="*/ 1484512 h 5823530"/>
              <a:gd name="connsiteX1391" fmla="*/ 5719602 w 5831992"/>
              <a:gd name="connsiteY1391" fmla="*/ 1487675 h 5823530"/>
              <a:gd name="connsiteX1392" fmla="*/ 5727517 w 5831992"/>
              <a:gd name="connsiteY1392" fmla="*/ 1478186 h 5823530"/>
              <a:gd name="connsiteX1393" fmla="*/ 5727517 w 5831992"/>
              <a:gd name="connsiteY1393" fmla="*/ 1484512 h 5823530"/>
              <a:gd name="connsiteX1394" fmla="*/ 5725934 w 5831992"/>
              <a:gd name="connsiteY1394" fmla="*/ 1470279 h 5823530"/>
              <a:gd name="connsiteX1395" fmla="*/ 5725934 w 5831992"/>
              <a:gd name="connsiteY1395" fmla="*/ 1459209 h 5823530"/>
              <a:gd name="connsiteX1396" fmla="*/ 5729100 w 5831992"/>
              <a:gd name="connsiteY1396" fmla="*/ 1459209 h 5823530"/>
              <a:gd name="connsiteX1397" fmla="*/ 5729100 w 5831992"/>
              <a:gd name="connsiteY1397" fmla="*/ 1444976 h 5823530"/>
              <a:gd name="connsiteX1398" fmla="*/ 5732266 w 5831992"/>
              <a:gd name="connsiteY1398" fmla="*/ 1443395 h 5823530"/>
              <a:gd name="connsiteX1399" fmla="*/ 5735432 w 5831992"/>
              <a:gd name="connsiteY1399" fmla="*/ 1433906 h 5823530"/>
              <a:gd name="connsiteX1400" fmla="*/ 5735432 w 5831992"/>
              <a:gd name="connsiteY1400" fmla="*/ 1441813 h 5823530"/>
              <a:gd name="connsiteX1401" fmla="*/ 5735432 w 5831992"/>
              <a:gd name="connsiteY1401" fmla="*/ 1456046 h 5823530"/>
              <a:gd name="connsiteX1402" fmla="*/ 5733849 w 5831992"/>
              <a:gd name="connsiteY1402" fmla="*/ 1470279 h 5823530"/>
              <a:gd name="connsiteX1403" fmla="*/ 5740181 w 5831992"/>
              <a:gd name="connsiteY1403" fmla="*/ 1470279 h 5823530"/>
              <a:gd name="connsiteX1404" fmla="*/ 5741764 w 5831992"/>
              <a:gd name="connsiteY1404" fmla="*/ 1501908 h 5823530"/>
              <a:gd name="connsiteX1405" fmla="*/ 5743347 w 5831992"/>
              <a:gd name="connsiteY1405" fmla="*/ 1501908 h 5823530"/>
              <a:gd name="connsiteX1406" fmla="*/ 5743347 w 5831992"/>
              <a:gd name="connsiteY1406" fmla="*/ 1505070 h 5823530"/>
              <a:gd name="connsiteX1407" fmla="*/ 5741764 w 5831992"/>
              <a:gd name="connsiteY1407" fmla="*/ 1509815 h 5823530"/>
              <a:gd name="connsiteX1408" fmla="*/ 5740181 w 5831992"/>
              <a:gd name="connsiteY1408" fmla="*/ 1528792 h 5823530"/>
              <a:gd name="connsiteX1409" fmla="*/ 5743347 w 5831992"/>
              <a:gd name="connsiteY1409" fmla="*/ 1541444 h 5823530"/>
              <a:gd name="connsiteX1410" fmla="*/ 5749679 w 5831992"/>
              <a:gd name="connsiteY1410" fmla="*/ 1538280 h 5823530"/>
              <a:gd name="connsiteX1411" fmla="*/ 5749679 w 5831992"/>
              <a:gd name="connsiteY1411" fmla="*/ 1555677 h 5823530"/>
              <a:gd name="connsiteX1412" fmla="*/ 5749679 w 5831992"/>
              <a:gd name="connsiteY1412" fmla="*/ 1577817 h 5823530"/>
              <a:gd name="connsiteX1413" fmla="*/ 5748096 w 5831992"/>
              <a:gd name="connsiteY1413" fmla="*/ 1577817 h 5823530"/>
              <a:gd name="connsiteX1414" fmla="*/ 5751261 w 5831992"/>
              <a:gd name="connsiteY1414" fmla="*/ 1584143 h 5823530"/>
              <a:gd name="connsiteX1415" fmla="*/ 5757593 w 5831992"/>
              <a:gd name="connsiteY1415" fmla="*/ 1588887 h 5823530"/>
              <a:gd name="connsiteX1416" fmla="*/ 5749679 w 5831992"/>
              <a:gd name="connsiteY1416" fmla="*/ 1588887 h 5823530"/>
              <a:gd name="connsiteX1417" fmla="*/ 5751261 w 5831992"/>
              <a:gd name="connsiteY1417" fmla="*/ 1596794 h 5823530"/>
              <a:gd name="connsiteX1418" fmla="*/ 5756010 w 5831992"/>
              <a:gd name="connsiteY1418" fmla="*/ 1595212 h 5823530"/>
              <a:gd name="connsiteX1419" fmla="*/ 5765508 w 5831992"/>
              <a:gd name="connsiteY1419" fmla="*/ 1609445 h 5823530"/>
              <a:gd name="connsiteX1420" fmla="*/ 5767091 w 5831992"/>
              <a:gd name="connsiteY1420" fmla="*/ 1609445 h 5823530"/>
              <a:gd name="connsiteX1421" fmla="*/ 5775006 w 5831992"/>
              <a:gd name="connsiteY1421" fmla="*/ 1612606 h 5823530"/>
              <a:gd name="connsiteX1422" fmla="*/ 5779755 w 5831992"/>
              <a:gd name="connsiteY1422" fmla="*/ 1607864 h 5823530"/>
              <a:gd name="connsiteX1423" fmla="*/ 5771840 w 5831992"/>
              <a:gd name="connsiteY1423" fmla="*/ 1607864 h 5823530"/>
              <a:gd name="connsiteX1424" fmla="*/ 5770257 w 5831992"/>
              <a:gd name="connsiteY1424" fmla="*/ 1603120 h 5823530"/>
              <a:gd name="connsiteX1425" fmla="*/ 5762342 w 5831992"/>
              <a:gd name="connsiteY1425" fmla="*/ 1595212 h 5823530"/>
              <a:gd name="connsiteX1426" fmla="*/ 5768674 w 5831992"/>
              <a:gd name="connsiteY1426" fmla="*/ 1598375 h 5823530"/>
              <a:gd name="connsiteX1427" fmla="*/ 5773423 w 5831992"/>
              <a:gd name="connsiteY1427" fmla="*/ 1584143 h 5823530"/>
              <a:gd name="connsiteX1428" fmla="*/ 5768674 w 5831992"/>
              <a:gd name="connsiteY1428" fmla="*/ 1582561 h 5823530"/>
              <a:gd name="connsiteX1429" fmla="*/ 5767091 w 5831992"/>
              <a:gd name="connsiteY1429" fmla="*/ 1585724 h 5823530"/>
              <a:gd name="connsiteX1430" fmla="*/ 5768674 w 5831992"/>
              <a:gd name="connsiteY1430" fmla="*/ 1560421 h 5823530"/>
              <a:gd name="connsiteX1431" fmla="*/ 5773423 w 5831992"/>
              <a:gd name="connsiteY1431" fmla="*/ 1565165 h 5823530"/>
              <a:gd name="connsiteX1432" fmla="*/ 5775006 w 5831992"/>
              <a:gd name="connsiteY1432" fmla="*/ 1565165 h 5823530"/>
              <a:gd name="connsiteX1433" fmla="*/ 5775006 w 5831992"/>
              <a:gd name="connsiteY1433" fmla="*/ 1571491 h 5823530"/>
              <a:gd name="connsiteX1434" fmla="*/ 5775006 w 5831992"/>
              <a:gd name="connsiteY1434" fmla="*/ 1576236 h 5823530"/>
              <a:gd name="connsiteX1435" fmla="*/ 5770257 w 5831992"/>
              <a:gd name="connsiteY1435" fmla="*/ 1580979 h 5823530"/>
              <a:gd name="connsiteX1436" fmla="*/ 5771840 w 5831992"/>
              <a:gd name="connsiteY1436" fmla="*/ 1582561 h 5823530"/>
              <a:gd name="connsiteX1437" fmla="*/ 5775006 w 5831992"/>
              <a:gd name="connsiteY1437" fmla="*/ 1584143 h 5823530"/>
              <a:gd name="connsiteX1438" fmla="*/ 5775006 w 5831992"/>
              <a:gd name="connsiteY1438" fmla="*/ 1587305 h 5823530"/>
              <a:gd name="connsiteX1439" fmla="*/ 5775006 w 5831992"/>
              <a:gd name="connsiteY1439" fmla="*/ 1601538 h 5823530"/>
              <a:gd name="connsiteX1440" fmla="*/ 5778172 w 5831992"/>
              <a:gd name="connsiteY1440" fmla="*/ 1595212 h 5823530"/>
              <a:gd name="connsiteX1441" fmla="*/ 5781338 w 5831992"/>
              <a:gd name="connsiteY1441" fmla="*/ 1609445 h 5823530"/>
              <a:gd name="connsiteX1442" fmla="*/ 5779755 w 5831992"/>
              <a:gd name="connsiteY1442" fmla="*/ 1614187 h 5823530"/>
              <a:gd name="connsiteX1443" fmla="*/ 5795584 w 5831992"/>
              <a:gd name="connsiteY1443" fmla="*/ 1612606 h 5823530"/>
              <a:gd name="connsiteX1444" fmla="*/ 5786087 w 5831992"/>
              <a:gd name="connsiteY1444" fmla="*/ 1604701 h 5823530"/>
              <a:gd name="connsiteX1445" fmla="*/ 5784504 w 5831992"/>
              <a:gd name="connsiteY1445" fmla="*/ 1603120 h 5823530"/>
              <a:gd name="connsiteX1446" fmla="*/ 5786087 w 5831992"/>
              <a:gd name="connsiteY1446" fmla="*/ 1598375 h 5823530"/>
              <a:gd name="connsiteX1447" fmla="*/ 5784504 w 5831992"/>
              <a:gd name="connsiteY1447" fmla="*/ 1593631 h 5823530"/>
              <a:gd name="connsiteX1448" fmla="*/ 5782921 w 5831992"/>
              <a:gd name="connsiteY1448" fmla="*/ 1598375 h 5823530"/>
              <a:gd name="connsiteX1449" fmla="*/ 5781338 w 5831992"/>
              <a:gd name="connsiteY1449" fmla="*/ 1595212 h 5823530"/>
              <a:gd name="connsiteX1450" fmla="*/ 5781338 w 5831992"/>
              <a:gd name="connsiteY1450" fmla="*/ 1584143 h 5823530"/>
              <a:gd name="connsiteX1451" fmla="*/ 5781338 w 5831992"/>
              <a:gd name="connsiteY1451" fmla="*/ 1580979 h 5823530"/>
              <a:gd name="connsiteX1452" fmla="*/ 5782921 w 5831992"/>
              <a:gd name="connsiteY1452" fmla="*/ 1576236 h 5823530"/>
              <a:gd name="connsiteX1453" fmla="*/ 5779755 w 5831992"/>
              <a:gd name="connsiteY1453" fmla="*/ 1576236 h 5823530"/>
              <a:gd name="connsiteX1454" fmla="*/ 5781338 w 5831992"/>
              <a:gd name="connsiteY1454" fmla="*/ 1569910 h 5823530"/>
              <a:gd name="connsiteX1455" fmla="*/ 5778172 w 5831992"/>
              <a:gd name="connsiteY1455" fmla="*/ 1568328 h 5823530"/>
              <a:gd name="connsiteX1456" fmla="*/ 5778172 w 5831992"/>
              <a:gd name="connsiteY1456" fmla="*/ 1566746 h 5823530"/>
              <a:gd name="connsiteX1457" fmla="*/ 5779755 w 5831992"/>
              <a:gd name="connsiteY1457" fmla="*/ 1565165 h 5823530"/>
              <a:gd name="connsiteX1458" fmla="*/ 5778172 w 5831992"/>
              <a:gd name="connsiteY1458" fmla="*/ 1563584 h 5823530"/>
              <a:gd name="connsiteX1459" fmla="*/ 5778172 w 5831992"/>
              <a:gd name="connsiteY1459" fmla="*/ 1560421 h 5823530"/>
              <a:gd name="connsiteX1460" fmla="*/ 5779755 w 5831992"/>
              <a:gd name="connsiteY1460" fmla="*/ 1558839 h 5823530"/>
              <a:gd name="connsiteX1461" fmla="*/ 5778172 w 5831992"/>
              <a:gd name="connsiteY1461" fmla="*/ 1558839 h 5823530"/>
              <a:gd name="connsiteX1462" fmla="*/ 5779755 w 5831992"/>
              <a:gd name="connsiteY1462" fmla="*/ 1544606 h 5823530"/>
              <a:gd name="connsiteX1463" fmla="*/ 5782921 w 5831992"/>
              <a:gd name="connsiteY1463" fmla="*/ 1550932 h 5823530"/>
              <a:gd name="connsiteX1464" fmla="*/ 5781338 w 5831992"/>
              <a:gd name="connsiteY1464" fmla="*/ 1554095 h 5823530"/>
              <a:gd name="connsiteX1465" fmla="*/ 5782921 w 5831992"/>
              <a:gd name="connsiteY1465" fmla="*/ 1557258 h 5823530"/>
              <a:gd name="connsiteX1466" fmla="*/ 5781338 w 5831992"/>
              <a:gd name="connsiteY1466" fmla="*/ 1557258 h 5823530"/>
              <a:gd name="connsiteX1467" fmla="*/ 5782921 w 5831992"/>
              <a:gd name="connsiteY1467" fmla="*/ 1558839 h 5823530"/>
              <a:gd name="connsiteX1468" fmla="*/ 5784504 w 5831992"/>
              <a:gd name="connsiteY1468" fmla="*/ 1565165 h 5823530"/>
              <a:gd name="connsiteX1469" fmla="*/ 5782921 w 5831992"/>
              <a:gd name="connsiteY1469" fmla="*/ 1568328 h 5823530"/>
              <a:gd name="connsiteX1470" fmla="*/ 5786087 w 5831992"/>
              <a:gd name="connsiteY1470" fmla="*/ 1569910 h 5823530"/>
              <a:gd name="connsiteX1471" fmla="*/ 5789252 w 5831992"/>
              <a:gd name="connsiteY1471" fmla="*/ 1576236 h 5823530"/>
              <a:gd name="connsiteX1472" fmla="*/ 5795584 w 5831992"/>
              <a:gd name="connsiteY1472" fmla="*/ 1565165 h 5823530"/>
              <a:gd name="connsiteX1473" fmla="*/ 5805082 w 5831992"/>
              <a:gd name="connsiteY1473" fmla="*/ 1573072 h 5823530"/>
              <a:gd name="connsiteX1474" fmla="*/ 5809831 w 5831992"/>
              <a:gd name="connsiteY1474" fmla="*/ 1568328 h 5823530"/>
              <a:gd name="connsiteX1475" fmla="*/ 5809831 w 5831992"/>
              <a:gd name="connsiteY1475" fmla="*/ 1577817 h 5823530"/>
              <a:gd name="connsiteX1476" fmla="*/ 5814580 w 5831992"/>
              <a:gd name="connsiteY1476" fmla="*/ 1574653 h 5823530"/>
              <a:gd name="connsiteX1477" fmla="*/ 5812997 w 5831992"/>
              <a:gd name="connsiteY1477" fmla="*/ 1585724 h 5823530"/>
              <a:gd name="connsiteX1478" fmla="*/ 5817746 w 5831992"/>
              <a:gd name="connsiteY1478" fmla="*/ 1582561 h 5823530"/>
              <a:gd name="connsiteX1479" fmla="*/ 5819329 w 5831992"/>
              <a:gd name="connsiteY1479" fmla="*/ 1576236 h 5823530"/>
              <a:gd name="connsiteX1480" fmla="*/ 5825660 w 5831992"/>
              <a:gd name="connsiteY1480" fmla="*/ 1585724 h 5823530"/>
              <a:gd name="connsiteX1481" fmla="*/ 5825660 w 5831992"/>
              <a:gd name="connsiteY1481" fmla="*/ 1584143 h 5823530"/>
              <a:gd name="connsiteX1482" fmla="*/ 5827243 w 5831992"/>
              <a:gd name="connsiteY1482" fmla="*/ 1584143 h 5823530"/>
              <a:gd name="connsiteX1483" fmla="*/ 5828826 w 5831992"/>
              <a:gd name="connsiteY1483" fmla="*/ 1584143 h 5823530"/>
              <a:gd name="connsiteX1484" fmla="*/ 5831992 w 5831992"/>
              <a:gd name="connsiteY1484" fmla="*/ 1588887 h 5823530"/>
              <a:gd name="connsiteX1485" fmla="*/ 5824077 w 5831992"/>
              <a:gd name="connsiteY1485" fmla="*/ 1588887 h 5823530"/>
              <a:gd name="connsiteX1486" fmla="*/ 5828826 w 5831992"/>
              <a:gd name="connsiteY1486" fmla="*/ 1596794 h 5823530"/>
              <a:gd name="connsiteX1487" fmla="*/ 5824077 w 5831992"/>
              <a:gd name="connsiteY1487" fmla="*/ 1599957 h 5823530"/>
              <a:gd name="connsiteX1488" fmla="*/ 5828826 w 5831992"/>
              <a:gd name="connsiteY1488" fmla="*/ 1601538 h 5823530"/>
              <a:gd name="connsiteX1489" fmla="*/ 5822495 w 5831992"/>
              <a:gd name="connsiteY1489" fmla="*/ 1601538 h 5823530"/>
              <a:gd name="connsiteX1490" fmla="*/ 5820912 w 5831992"/>
              <a:gd name="connsiteY1490" fmla="*/ 1582561 h 5823530"/>
              <a:gd name="connsiteX1491" fmla="*/ 5816163 w 5831992"/>
              <a:gd name="connsiteY1491" fmla="*/ 1585724 h 5823530"/>
              <a:gd name="connsiteX1492" fmla="*/ 5820912 w 5831992"/>
              <a:gd name="connsiteY1492" fmla="*/ 1590469 h 5823530"/>
              <a:gd name="connsiteX1493" fmla="*/ 5817746 w 5831992"/>
              <a:gd name="connsiteY1493" fmla="*/ 1592050 h 5823530"/>
              <a:gd name="connsiteX1494" fmla="*/ 5820912 w 5831992"/>
              <a:gd name="connsiteY1494" fmla="*/ 1598375 h 5823530"/>
              <a:gd name="connsiteX1495" fmla="*/ 5819329 w 5831992"/>
              <a:gd name="connsiteY1495" fmla="*/ 1598375 h 5823530"/>
              <a:gd name="connsiteX1496" fmla="*/ 5814580 w 5831992"/>
              <a:gd name="connsiteY1496" fmla="*/ 1607864 h 5823530"/>
              <a:gd name="connsiteX1497" fmla="*/ 5812997 w 5831992"/>
              <a:gd name="connsiteY1497" fmla="*/ 1607864 h 5823530"/>
              <a:gd name="connsiteX1498" fmla="*/ 5812997 w 5831992"/>
              <a:gd name="connsiteY1498" fmla="*/ 1599957 h 5823530"/>
              <a:gd name="connsiteX1499" fmla="*/ 5816163 w 5831992"/>
              <a:gd name="connsiteY1499" fmla="*/ 1598375 h 5823530"/>
              <a:gd name="connsiteX1500" fmla="*/ 5816163 w 5831992"/>
              <a:gd name="connsiteY1500" fmla="*/ 1590469 h 5823530"/>
              <a:gd name="connsiteX1501" fmla="*/ 5814580 w 5831992"/>
              <a:gd name="connsiteY1501" fmla="*/ 1587305 h 5823530"/>
              <a:gd name="connsiteX1502" fmla="*/ 5811414 w 5831992"/>
              <a:gd name="connsiteY1502" fmla="*/ 1614187 h 5823530"/>
              <a:gd name="connsiteX1503" fmla="*/ 5806665 w 5831992"/>
              <a:gd name="connsiteY1503" fmla="*/ 1645791 h 5823530"/>
              <a:gd name="connsiteX1504" fmla="*/ 5808248 w 5831992"/>
              <a:gd name="connsiteY1504" fmla="*/ 1650532 h 5823530"/>
              <a:gd name="connsiteX1505" fmla="*/ 5805082 w 5831992"/>
              <a:gd name="connsiteY1505" fmla="*/ 1669494 h 5823530"/>
              <a:gd name="connsiteX1506" fmla="*/ 5800333 w 5831992"/>
              <a:gd name="connsiteY1506" fmla="*/ 1685296 h 5823530"/>
              <a:gd name="connsiteX1507" fmla="*/ 5803499 w 5831992"/>
              <a:gd name="connsiteY1507" fmla="*/ 1688456 h 5823530"/>
              <a:gd name="connsiteX1508" fmla="*/ 5798750 w 5831992"/>
              <a:gd name="connsiteY1508" fmla="*/ 1688456 h 5823530"/>
              <a:gd name="connsiteX1509" fmla="*/ 5795584 w 5831992"/>
              <a:gd name="connsiteY1509" fmla="*/ 1708999 h 5823530"/>
              <a:gd name="connsiteX1510" fmla="*/ 5801916 w 5831992"/>
              <a:gd name="connsiteY1510" fmla="*/ 1701098 h 5823530"/>
              <a:gd name="connsiteX1511" fmla="*/ 5801916 w 5831992"/>
              <a:gd name="connsiteY1511" fmla="*/ 1707419 h 5823530"/>
              <a:gd name="connsiteX1512" fmla="*/ 5798750 w 5831992"/>
              <a:gd name="connsiteY1512" fmla="*/ 1716900 h 5823530"/>
              <a:gd name="connsiteX1513" fmla="*/ 5800333 w 5831992"/>
              <a:gd name="connsiteY1513" fmla="*/ 1716900 h 5823530"/>
              <a:gd name="connsiteX1514" fmla="*/ 5790835 w 5831992"/>
              <a:gd name="connsiteY1514" fmla="*/ 1727962 h 5823530"/>
              <a:gd name="connsiteX1515" fmla="*/ 5789252 w 5831992"/>
              <a:gd name="connsiteY1515" fmla="*/ 1740603 h 5823530"/>
              <a:gd name="connsiteX1516" fmla="*/ 5787669 w 5831992"/>
              <a:gd name="connsiteY1516" fmla="*/ 1757986 h 5823530"/>
              <a:gd name="connsiteX1517" fmla="*/ 5790835 w 5831992"/>
              <a:gd name="connsiteY1517" fmla="*/ 1753245 h 5823530"/>
              <a:gd name="connsiteX1518" fmla="*/ 5787669 w 5831992"/>
              <a:gd name="connsiteY1518" fmla="*/ 1762726 h 5823530"/>
              <a:gd name="connsiteX1519" fmla="*/ 5789252 w 5831992"/>
              <a:gd name="connsiteY1519" fmla="*/ 1769047 h 5823530"/>
              <a:gd name="connsiteX1520" fmla="*/ 5784504 w 5831992"/>
              <a:gd name="connsiteY1520" fmla="*/ 1797470 h 5823530"/>
              <a:gd name="connsiteX1521" fmla="*/ 5782921 w 5831992"/>
              <a:gd name="connsiteY1521" fmla="*/ 1799017 h 5823530"/>
              <a:gd name="connsiteX1522" fmla="*/ 5781338 w 5831992"/>
              <a:gd name="connsiteY1522" fmla="*/ 1806754 h 5823530"/>
              <a:gd name="connsiteX1523" fmla="*/ 5775006 w 5831992"/>
              <a:gd name="connsiteY1523" fmla="*/ 1805207 h 5823530"/>
              <a:gd name="connsiteX1524" fmla="*/ 5778172 w 5831992"/>
              <a:gd name="connsiteY1524" fmla="*/ 1780120 h 5823530"/>
              <a:gd name="connsiteX1525" fmla="*/ 5775006 w 5831992"/>
              <a:gd name="connsiteY1525" fmla="*/ 1773787 h 5823530"/>
              <a:gd name="connsiteX1526" fmla="*/ 5770257 w 5831992"/>
              <a:gd name="connsiteY1526" fmla="*/ 1789721 h 5823530"/>
              <a:gd name="connsiteX1527" fmla="*/ 5770257 w 5831992"/>
              <a:gd name="connsiteY1527" fmla="*/ 1800564 h 5823530"/>
              <a:gd name="connsiteX1528" fmla="*/ 5770257 w 5831992"/>
              <a:gd name="connsiteY1528" fmla="*/ 1808308 h 5823530"/>
              <a:gd name="connsiteX1529" fmla="*/ 5763925 w 5831992"/>
              <a:gd name="connsiteY1529" fmla="*/ 1806754 h 5823530"/>
              <a:gd name="connsiteX1530" fmla="*/ 5763925 w 5831992"/>
              <a:gd name="connsiteY1530" fmla="*/ 1811551 h 5823530"/>
              <a:gd name="connsiteX1531" fmla="*/ 5762342 w 5831992"/>
              <a:gd name="connsiteY1531" fmla="*/ 1816308 h 5823530"/>
              <a:gd name="connsiteX1532" fmla="*/ 5756010 w 5831992"/>
              <a:gd name="connsiteY1532" fmla="*/ 1819510 h 5823530"/>
              <a:gd name="connsiteX1533" fmla="*/ 5754427 w 5831992"/>
              <a:gd name="connsiteY1533" fmla="*/ 1824314 h 5823530"/>
              <a:gd name="connsiteX1534" fmla="*/ 5759176 w 5831992"/>
              <a:gd name="connsiteY1534" fmla="*/ 1825915 h 5823530"/>
              <a:gd name="connsiteX1535" fmla="*/ 5746513 w 5831992"/>
              <a:gd name="connsiteY1535" fmla="*/ 1819510 h 5823530"/>
              <a:gd name="connsiteX1536" fmla="*/ 5751261 w 5831992"/>
              <a:gd name="connsiteY1536" fmla="*/ 1817909 h 5823530"/>
              <a:gd name="connsiteX1537" fmla="*/ 5748096 w 5831992"/>
              <a:gd name="connsiteY1537" fmla="*/ 1813106 h 5823530"/>
              <a:gd name="connsiteX1538" fmla="*/ 5741764 w 5831992"/>
              <a:gd name="connsiteY1538" fmla="*/ 1817909 h 5823530"/>
              <a:gd name="connsiteX1539" fmla="*/ 5735432 w 5831992"/>
              <a:gd name="connsiteY1539" fmla="*/ 1806754 h 5823530"/>
              <a:gd name="connsiteX1540" fmla="*/ 5743347 w 5831992"/>
              <a:gd name="connsiteY1540" fmla="*/ 1806754 h 5823530"/>
              <a:gd name="connsiteX1541" fmla="*/ 5735432 w 5831992"/>
              <a:gd name="connsiteY1541" fmla="*/ 1803659 h 5823530"/>
              <a:gd name="connsiteX1542" fmla="*/ 5737015 w 5831992"/>
              <a:gd name="connsiteY1542" fmla="*/ 1791280 h 5823530"/>
              <a:gd name="connsiteX1543" fmla="*/ 5729100 w 5831992"/>
              <a:gd name="connsiteY1543" fmla="*/ 1783286 h 5823530"/>
              <a:gd name="connsiteX1544" fmla="*/ 5730683 w 5831992"/>
              <a:gd name="connsiteY1544" fmla="*/ 1780120 h 5823530"/>
              <a:gd name="connsiteX1545" fmla="*/ 5714854 w 5831992"/>
              <a:gd name="connsiteY1545" fmla="*/ 1772208 h 5823530"/>
              <a:gd name="connsiteX1546" fmla="*/ 5705356 w 5831992"/>
              <a:gd name="connsiteY1546" fmla="*/ 1780120 h 5823530"/>
              <a:gd name="connsiteX1547" fmla="*/ 5702190 w 5831992"/>
              <a:gd name="connsiteY1547" fmla="*/ 1776948 h 5823530"/>
              <a:gd name="connsiteX1548" fmla="*/ 5695858 w 5831992"/>
              <a:gd name="connsiteY1548" fmla="*/ 1783286 h 5823530"/>
              <a:gd name="connsiteX1549" fmla="*/ 5691109 w 5831992"/>
              <a:gd name="connsiteY1549" fmla="*/ 1792828 h 5823530"/>
              <a:gd name="connsiteX1550" fmla="*/ 5692692 w 5831992"/>
              <a:gd name="connsiteY1550" fmla="*/ 1794375 h 5823530"/>
              <a:gd name="connsiteX1551" fmla="*/ 5692692 w 5831992"/>
              <a:gd name="connsiteY1551" fmla="*/ 1800564 h 5823530"/>
              <a:gd name="connsiteX1552" fmla="*/ 5689526 w 5831992"/>
              <a:gd name="connsiteY1552" fmla="*/ 1802112 h 5823530"/>
              <a:gd name="connsiteX1553" fmla="*/ 5694275 w 5831992"/>
              <a:gd name="connsiteY1553" fmla="*/ 1806754 h 5823530"/>
              <a:gd name="connsiteX1554" fmla="*/ 5689526 w 5831992"/>
              <a:gd name="connsiteY1554" fmla="*/ 1811551 h 5823530"/>
              <a:gd name="connsiteX1555" fmla="*/ 5697441 w 5831992"/>
              <a:gd name="connsiteY1555" fmla="*/ 1810062 h 5823530"/>
              <a:gd name="connsiteX1556" fmla="*/ 5702190 w 5831992"/>
              <a:gd name="connsiteY1556" fmla="*/ 1816308 h 5823530"/>
              <a:gd name="connsiteX1557" fmla="*/ 5703773 w 5831992"/>
              <a:gd name="connsiteY1557" fmla="*/ 1822713 h 5823530"/>
              <a:gd name="connsiteX1558" fmla="*/ 5708522 w 5831992"/>
              <a:gd name="connsiteY1558" fmla="*/ 1822713 h 5823530"/>
              <a:gd name="connsiteX1559" fmla="*/ 5710105 w 5831992"/>
              <a:gd name="connsiteY1559" fmla="*/ 1825915 h 5823530"/>
              <a:gd name="connsiteX1560" fmla="*/ 5705356 w 5831992"/>
              <a:gd name="connsiteY1560" fmla="*/ 1838724 h 5823530"/>
              <a:gd name="connsiteX1561" fmla="*/ 5708522 w 5831992"/>
              <a:gd name="connsiteY1561" fmla="*/ 1844962 h 5823530"/>
              <a:gd name="connsiteX1562" fmla="*/ 5719602 w 5831992"/>
              <a:gd name="connsiteY1562" fmla="*/ 1854437 h 5823530"/>
              <a:gd name="connsiteX1563" fmla="*/ 5730683 w 5831992"/>
              <a:gd name="connsiteY1563" fmla="*/ 1857618 h 5823530"/>
              <a:gd name="connsiteX1564" fmla="*/ 5740181 w 5831992"/>
              <a:gd name="connsiteY1564" fmla="*/ 1852876 h 5823530"/>
              <a:gd name="connsiteX1565" fmla="*/ 5743347 w 5831992"/>
              <a:gd name="connsiteY1565" fmla="*/ 1859189 h 5823530"/>
              <a:gd name="connsiteX1566" fmla="*/ 5743347 w 5831992"/>
              <a:gd name="connsiteY1566" fmla="*/ 1852876 h 5823530"/>
              <a:gd name="connsiteX1567" fmla="*/ 5751261 w 5831992"/>
              <a:gd name="connsiteY1567" fmla="*/ 1851294 h 5823530"/>
              <a:gd name="connsiteX1568" fmla="*/ 5749679 w 5831992"/>
              <a:gd name="connsiteY1568" fmla="*/ 1846497 h 5823530"/>
              <a:gd name="connsiteX1569" fmla="*/ 5759176 w 5831992"/>
              <a:gd name="connsiteY1569" fmla="*/ 1844962 h 5823530"/>
              <a:gd name="connsiteX1570" fmla="*/ 5751261 w 5831992"/>
              <a:gd name="connsiteY1570" fmla="*/ 1840325 h 5823530"/>
              <a:gd name="connsiteX1571" fmla="*/ 5751261 w 5831992"/>
              <a:gd name="connsiteY1571" fmla="*/ 1832320 h 5823530"/>
              <a:gd name="connsiteX1572" fmla="*/ 5762342 w 5831992"/>
              <a:gd name="connsiteY1572" fmla="*/ 1833921 h 5823530"/>
              <a:gd name="connsiteX1573" fmla="*/ 5760759 w 5831992"/>
              <a:gd name="connsiteY1573" fmla="*/ 1837123 h 5823530"/>
              <a:gd name="connsiteX1574" fmla="*/ 5767091 w 5831992"/>
              <a:gd name="connsiteY1574" fmla="*/ 1840325 h 5823530"/>
              <a:gd name="connsiteX1575" fmla="*/ 5763925 w 5831992"/>
              <a:gd name="connsiteY1575" fmla="*/ 1843427 h 5823530"/>
              <a:gd name="connsiteX1576" fmla="*/ 5768674 w 5831992"/>
              <a:gd name="connsiteY1576" fmla="*/ 1849633 h 5823530"/>
              <a:gd name="connsiteX1577" fmla="*/ 5763925 w 5831992"/>
              <a:gd name="connsiteY1577" fmla="*/ 1852876 h 5823530"/>
              <a:gd name="connsiteX1578" fmla="*/ 5762342 w 5831992"/>
              <a:gd name="connsiteY1578" fmla="*/ 1854437 h 5823530"/>
              <a:gd name="connsiteX1579" fmla="*/ 5763925 w 5831992"/>
              <a:gd name="connsiteY1579" fmla="*/ 1854437 h 5823530"/>
              <a:gd name="connsiteX1580" fmla="*/ 5765508 w 5831992"/>
              <a:gd name="connsiteY1580" fmla="*/ 1860759 h 5823530"/>
              <a:gd name="connsiteX1581" fmla="*/ 5760759 w 5831992"/>
              <a:gd name="connsiteY1581" fmla="*/ 1881197 h 5823530"/>
              <a:gd name="connsiteX1582" fmla="*/ 5760759 w 5831992"/>
              <a:gd name="connsiteY1582" fmla="*/ 1896969 h 5823530"/>
              <a:gd name="connsiteX1583" fmla="*/ 5757593 w 5831992"/>
              <a:gd name="connsiteY1583" fmla="*/ 1898613 h 5823530"/>
              <a:gd name="connsiteX1584" fmla="*/ 5759176 w 5831992"/>
              <a:gd name="connsiteY1584" fmla="*/ 1903327 h 5823530"/>
              <a:gd name="connsiteX1585" fmla="*/ 5756010 w 5831992"/>
              <a:gd name="connsiteY1585" fmla="*/ 1908085 h 5823530"/>
              <a:gd name="connsiteX1586" fmla="*/ 5749679 w 5831992"/>
              <a:gd name="connsiteY1586" fmla="*/ 1955372 h 5823530"/>
              <a:gd name="connsiteX1587" fmla="*/ 5744930 w 5831992"/>
              <a:gd name="connsiteY1587" fmla="*/ 1960167 h 5823530"/>
              <a:gd name="connsiteX1588" fmla="*/ 5744930 w 5831992"/>
              <a:gd name="connsiteY1588" fmla="*/ 1974397 h 5823530"/>
              <a:gd name="connsiteX1589" fmla="*/ 5743347 w 5831992"/>
              <a:gd name="connsiteY1589" fmla="*/ 1980781 h 5823530"/>
              <a:gd name="connsiteX1590" fmla="*/ 5741764 w 5831992"/>
              <a:gd name="connsiteY1590" fmla="*/ 1987099 h 5823530"/>
              <a:gd name="connsiteX1591" fmla="*/ 5722768 w 5831992"/>
              <a:gd name="connsiteY1591" fmla="*/ 1991717 h 5823530"/>
              <a:gd name="connsiteX1592" fmla="*/ 5737015 w 5831992"/>
              <a:gd name="connsiteY1592" fmla="*/ 2002822 h 5823530"/>
              <a:gd name="connsiteX1593" fmla="*/ 5725934 w 5831992"/>
              <a:gd name="connsiteY1593" fmla="*/ 2005993 h 5823530"/>
              <a:gd name="connsiteX1594" fmla="*/ 5722768 w 5831992"/>
              <a:gd name="connsiteY1594" fmla="*/ 2004412 h 5823530"/>
              <a:gd name="connsiteX1595" fmla="*/ 5725934 w 5831992"/>
              <a:gd name="connsiteY1595" fmla="*/ 2009104 h 5823530"/>
              <a:gd name="connsiteX1596" fmla="*/ 5722768 w 5831992"/>
              <a:gd name="connsiteY1596" fmla="*/ 2026550 h 5823530"/>
              <a:gd name="connsiteX1597" fmla="*/ 5732266 w 5831992"/>
              <a:gd name="connsiteY1597" fmla="*/ 2028137 h 5823530"/>
              <a:gd name="connsiteX1598" fmla="*/ 5730683 w 5831992"/>
              <a:gd name="connsiteY1598" fmla="*/ 2042416 h 5823530"/>
              <a:gd name="connsiteX1599" fmla="*/ 5725934 w 5831992"/>
              <a:gd name="connsiteY1599" fmla="*/ 2061455 h 5823530"/>
              <a:gd name="connsiteX1600" fmla="*/ 5725934 w 5831992"/>
              <a:gd name="connsiteY1600" fmla="*/ 2067801 h 5823530"/>
              <a:gd name="connsiteX1601" fmla="*/ 5722768 w 5831992"/>
              <a:gd name="connsiteY1601" fmla="*/ 2078906 h 5823530"/>
              <a:gd name="connsiteX1602" fmla="*/ 5725934 w 5831992"/>
              <a:gd name="connsiteY1602" fmla="*/ 2085254 h 5823530"/>
              <a:gd name="connsiteX1603" fmla="*/ 5719602 w 5831992"/>
              <a:gd name="connsiteY1603" fmla="*/ 2107465 h 5823530"/>
              <a:gd name="connsiteX1604" fmla="*/ 5716436 w 5831992"/>
              <a:gd name="connsiteY1604" fmla="*/ 2115399 h 5823530"/>
              <a:gd name="connsiteX1605" fmla="*/ 5714854 w 5831992"/>
              <a:gd name="connsiteY1605" fmla="*/ 2116985 h 5823530"/>
              <a:gd name="connsiteX1606" fmla="*/ 5716436 w 5831992"/>
              <a:gd name="connsiteY1606" fmla="*/ 2116985 h 5823530"/>
              <a:gd name="connsiteX1607" fmla="*/ 5718019 w 5831992"/>
              <a:gd name="connsiteY1607" fmla="*/ 2113811 h 5823530"/>
              <a:gd name="connsiteX1608" fmla="*/ 5721185 w 5831992"/>
              <a:gd name="connsiteY1608" fmla="*/ 2112225 h 5823530"/>
              <a:gd name="connsiteX1609" fmla="*/ 5718019 w 5831992"/>
              <a:gd name="connsiteY1609" fmla="*/ 2158159 h 5823530"/>
              <a:gd name="connsiteX1610" fmla="*/ 5719602 w 5831992"/>
              <a:gd name="connsiteY1610" fmla="*/ 2184923 h 5823530"/>
              <a:gd name="connsiteX1611" fmla="*/ 5719602 w 5831992"/>
              <a:gd name="connsiteY1611" fmla="*/ 2192794 h 5823530"/>
              <a:gd name="connsiteX1612" fmla="*/ 5722768 w 5831992"/>
              <a:gd name="connsiteY1612" fmla="*/ 2192794 h 5823530"/>
              <a:gd name="connsiteX1613" fmla="*/ 5718019 w 5831992"/>
              <a:gd name="connsiteY1613" fmla="*/ 2205389 h 5823530"/>
              <a:gd name="connsiteX1614" fmla="*/ 5716436 w 5831992"/>
              <a:gd name="connsiteY1614" fmla="*/ 2217984 h 5823530"/>
              <a:gd name="connsiteX1615" fmla="*/ 5716436 w 5831992"/>
              <a:gd name="connsiteY1615" fmla="*/ 2233728 h 5823530"/>
              <a:gd name="connsiteX1616" fmla="*/ 5719602 w 5831992"/>
              <a:gd name="connsiteY1616" fmla="*/ 2236877 h 5823530"/>
              <a:gd name="connsiteX1617" fmla="*/ 5716436 w 5831992"/>
              <a:gd name="connsiteY1617" fmla="*/ 2246324 h 5823530"/>
              <a:gd name="connsiteX1618" fmla="*/ 5718019 w 5831992"/>
              <a:gd name="connsiteY1618" fmla="*/ 2249472 h 5823530"/>
              <a:gd name="connsiteX1619" fmla="*/ 5714854 w 5831992"/>
              <a:gd name="connsiteY1619" fmla="*/ 2270010 h 5823530"/>
              <a:gd name="connsiteX1620" fmla="*/ 5719602 w 5831992"/>
              <a:gd name="connsiteY1620" fmla="*/ 2274769 h 5823530"/>
              <a:gd name="connsiteX1621" fmla="*/ 5714854 w 5831992"/>
              <a:gd name="connsiteY1621" fmla="*/ 2285875 h 5823530"/>
              <a:gd name="connsiteX1622" fmla="*/ 5722768 w 5831992"/>
              <a:gd name="connsiteY1622" fmla="*/ 2284288 h 5823530"/>
              <a:gd name="connsiteX1623" fmla="*/ 5724351 w 5831992"/>
              <a:gd name="connsiteY1623" fmla="*/ 2287462 h 5823530"/>
              <a:gd name="connsiteX1624" fmla="*/ 5724351 w 5831992"/>
              <a:gd name="connsiteY1624" fmla="*/ 2295395 h 5823530"/>
              <a:gd name="connsiteX1625" fmla="*/ 5725934 w 5831992"/>
              <a:gd name="connsiteY1625" fmla="*/ 2315991 h 5823530"/>
              <a:gd name="connsiteX1626" fmla="*/ 5724351 w 5831992"/>
              <a:gd name="connsiteY1626" fmla="*/ 2314422 h 5823530"/>
              <a:gd name="connsiteX1627" fmla="*/ 5721185 w 5831992"/>
              <a:gd name="connsiteY1627" fmla="*/ 2338198 h 5823530"/>
              <a:gd name="connsiteX1628" fmla="*/ 5729100 w 5831992"/>
              <a:gd name="connsiteY1628" fmla="*/ 2334865 h 5823530"/>
              <a:gd name="connsiteX1629" fmla="*/ 5729100 w 5831992"/>
              <a:gd name="connsiteY1629" fmla="*/ 2345998 h 5823530"/>
              <a:gd name="connsiteX1630" fmla="*/ 5729100 w 5831992"/>
              <a:gd name="connsiteY1630" fmla="*/ 2347588 h 5823530"/>
              <a:gd name="connsiteX1631" fmla="*/ 5729100 w 5831992"/>
              <a:gd name="connsiteY1631" fmla="*/ 2350762 h 5823530"/>
              <a:gd name="connsiteX1632" fmla="*/ 5730683 w 5831992"/>
              <a:gd name="connsiteY1632" fmla="*/ 2350762 h 5823530"/>
              <a:gd name="connsiteX1633" fmla="*/ 5730683 w 5831992"/>
              <a:gd name="connsiteY1633" fmla="*/ 2361800 h 5823530"/>
              <a:gd name="connsiteX1634" fmla="*/ 5729100 w 5831992"/>
              <a:gd name="connsiteY1634" fmla="*/ 2361800 h 5823530"/>
              <a:gd name="connsiteX1635" fmla="*/ 5722768 w 5831992"/>
              <a:gd name="connsiteY1635" fmla="*/ 2344438 h 5823530"/>
              <a:gd name="connsiteX1636" fmla="*/ 5722768 w 5831992"/>
              <a:gd name="connsiteY1636" fmla="*/ 2353946 h 5823530"/>
              <a:gd name="connsiteX1637" fmla="*/ 5725934 w 5831992"/>
              <a:gd name="connsiteY1637" fmla="*/ 2363371 h 5823530"/>
              <a:gd name="connsiteX1638" fmla="*/ 5724351 w 5831992"/>
              <a:gd name="connsiteY1638" fmla="*/ 2366512 h 5823530"/>
              <a:gd name="connsiteX1639" fmla="*/ 5732266 w 5831992"/>
              <a:gd name="connsiteY1639" fmla="*/ 2371280 h 5823530"/>
              <a:gd name="connsiteX1640" fmla="*/ 5724351 w 5831992"/>
              <a:gd name="connsiteY1640" fmla="*/ 2371280 h 5823530"/>
              <a:gd name="connsiteX1641" fmla="*/ 5724351 w 5831992"/>
              <a:gd name="connsiteY1641" fmla="*/ 2409232 h 5823530"/>
              <a:gd name="connsiteX1642" fmla="*/ 5722768 w 5831992"/>
              <a:gd name="connsiteY1642" fmla="*/ 2404486 h 5823530"/>
              <a:gd name="connsiteX1643" fmla="*/ 5720074 w 5831992"/>
              <a:gd name="connsiteY1643" fmla="*/ 2406503 h 5823530"/>
              <a:gd name="connsiteX1644" fmla="*/ 5721276 w 5831992"/>
              <a:gd name="connsiteY1644" fmla="*/ 2408400 h 5823530"/>
              <a:gd name="connsiteX1645" fmla="*/ 5718747 w 5831992"/>
              <a:gd name="connsiteY1645" fmla="*/ 2407512 h 5823530"/>
              <a:gd name="connsiteX1646" fmla="*/ 5716436 w 5831992"/>
              <a:gd name="connsiteY1646" fmla="*/ 2409232 h 5823530"/>
              <a:gd name="connsiteX1647" fmla="*/ 5722768 w 5831992"/>
              <a:gd name="connsiteY1647" fmla="*/ 2413974 h 5823530"/>
              <a:gd name="connsiteX1648" fmla="*/ 5722768 w 5831992"/>
              <a:gd name="connsiteY1648" fmla="*/ 2415556 h 5823530"/>
              <a:gd name="connsiteX1649" fmla="*/ 5724351 w 5831992"/>
              <a:gd name="connsiteY1649" fmla="*/ 2417135 h 5823530"/>
              <a:gd name="connsiteX1650" fmla="*/ 5724351 w 5831992"/>
              <a:gd name="connsiteY1650" fmla="*/ 2415556 h 5823530"/>
              <a:gd name="connsiteX1651" fmla="*/ 5729100 w 5831992"/>
              <a:gd name="connsiteY1651" fmla="*/ 2417135 h 5823530"/>
              <a:gd name="connsiteX1652" fmla="*/ 5722768 w 5831992"/>
              <a:gd name="connsiteY1652" fmla="*/ 2428212 h 5823530"/>
              <a:gd name="connsiteX1653" fmla="*/ 5725934 w 5831992"/>
              <a:gd name="connsiteY1653" fmla="*/ 2439287 h 5823530"/>
              <a:gd name="connsiteX1654" fmla="*/ 5725934 w 5831992"/>
              <a:gd name="connsiteY1654" fmla="*/ 2440869 h 5823530"/>
              <a:gd name="connsiteX1655" fmla="*/ 5724351 w 5831992"/>
              <a:gd name="connsiteY1655" fmla="*/ 2442451 h 5823530"/>
              <a:gd name="connsiteX1656" fmla="*/ 5725934 w 5831992"/>
              <a:gd name="connsiteY1656" fmla="*/ 2444034 h 5823530"/>
              <a:gd name="connsiteX1657" fmla="*/ 5725934 w 5831992"/>
              <a:gd name="connsiteY1657" fmla="*/ 2445616 h 5823530"/>
              <a:gd name="connsiteX1658" fmla="*/ 5725934 w 5831992"/>
              <a:gd name="connsiteY1658" fmla="*/ 2447199 h 5823530"/>
              <a:gd name="connsiteX1659" fmla="*/ 5730683 w 5831992"/>
              <a:gd name="connsiteY1659" fmla="*/ 2467768 h 5823530"/>
              <a:gd name="connsiteX1660" fmla="*/ 5724351 w 5831992"/>
              <a:gd name="connsiteY1660" fmla="*/ 2485161 h 5823530"/>
              <a:gd name="connsiteX1661" fmla="*/ 5695858 w 5831992"/>
              <a:gd name="connsiteY1661" fmla="*/ 2475679 h 5823530"/>
              <a:gd name="connsiteX1662" fmla="*/ 5702190 w 5831992"/>
              <a:gd name="connsiteY1662" fmla="*/ 2464603 h 5823530"/>
              <a:gd name="connsiteX1663" fmla="*/ 5694275 w 5831992"/>
              <a:gd name="connsiteY1663" fmla="*/ 2467768 h 5823530"/>
              <a:gd name="connsiteX1664" fmla="*/ 5683194 w 5831992"/>
              <a:gd name="connsiteY1664" fmla="*/ 2461439 h 5823530"/>
              <a:gd name="connsiteX1665" fmla="*/ 5665782 w 5831992"/>
              <a:gd name="connsiteY1665" fmla="*/ 2481991 h 5823530"/>
              <a:gd name="connsiteX1666" fmla="*/ 5668948 w 5831992"/>
              <a:gd name="connsiteY1666" fmla="*/ 2502557 h 5823530"/>
              <a:gd name="connsiteX1667" fmla="*/ 5683194 w 5831992"/>
              <a:gd name="connsiteY1667" fmla="*/ 2499390 h 5823530"/>
              <a:gd name="connsiteX1668" fmla="*/ 5683194 w 5831992"/>
              <a:gd name="connsiteY1668" fmla="*/ 2507232 h 5823530"/>
              <a:gd name="connsiteX1669" fmla="*/ 5686360 w 5831992"/>
              <a:gd name="connsiteY1669" fmla="*/ 2499390 h 5823530"/>
              <a:gd name="connsiteX1670" fmla="*/ 5680028 w 5831992"/>
              <a:gd name="connsiteY1670" fmla="*/ 2516778 h 5823530"/>
              <a:gd name="connsiteX1671" fmla="*/ 5661033 w 5831992"/>
              <a:gd name="connsiteY1671" fmla="*/ 2499390 h 5823530"/>
              <a:gd name="connsiteX1672" fmla="*/ 5656284 w 5831992"/>
              <a:gd name="connsiteY1672" fmla="*/ 2521535 h 5823530"/>
              <a:gd name="connsiteX1673" fmla="*/ 5656284 w 5831992"/>
              <a:gd name="connsiteY1673" fmla="*/ 2537315 h 5823530"/>
              <a:gd name="connsiteX1674" fmla="*/ 5657867 w 5831992"/>
              <a:gd name="connsiteY1674" fmla="*/ 2545210 h 5823530"/>
              <a:gd name="connsiteX1675" fmla="*/ 5668948 w 5831992"/>
              <a:gd name="connsiteY1675" fmla="*/ 2554708 h 5823530"/>
              <a:gd name="connsiteX1676" fmla="*/ 5697441 w 5831992"/>
              <a:gd name="connsiteY1676" fmla="*/ 2565771 h 5823530"/>
              <a:gd name="connsiteX1677" fmla="*/ 5691109 w 5831992"/>
              <a:gd name="connsiteY1677" fmla="*/ 2570520 h 5823530"/>
              <a:gd name="connsiteX1678" fmla="*/ 5683194 w 5831992"/>
              <a:gd name="connsiteY1678" fmla="*/ 2573685 h 5823530"/>
              <a:gd name="connsiteX1679" fmla="*/ 5691109 w 5831992"/>
              <a:gd name="connsiteY1679" fmla="*/ 2584656 h 5823530"/>
              <a:gd name="connsiteX1680" fmla="*/ 5689526 w 5831992"/>
              <a:gd name="connsiteY1680" fmla="*/ 2589455 h 5823530"/>
              <a:gd name="connsiteX1681" fmla="*/ 5695858 w 5831992"/>
              <a:gd name="connsiteY1681" fmla="*/ 2595786 h 5823530"/>
              <a:gd name="connsiteX1682" fmla="*/ 5686360 w 5831992"/>
              <a:gd name="connsiteY1682" fmla="*/ 2613178 h 5823530"/>
              <a:gd name="connsiteX1683" fmla="*/ 5678446 w 5831992"/>
              <a:gd name="connsiteY1683" fmla="*/ 2613178 h 5823530"/>
              <a:gd name="connsiteX1684" fmla="*/ 5665782 w 5831992"/>
              <a:gd name="connsiteY1684" fmla="*/ 2598951 h 5823530"/>
              <a:gd name="connsiteX1685" fmla="*/ 5667365 w 5831992"/>
              <a:gd name="connsiteY1685" fmla="*/ 2589455 h 5823530"/>
              <a:gd name="connsiteX1686" fmla="*/ 5656284 w 5831992"/>
              <a:gd name="connsiteY1686" fmla="*/ 2578443 h 5823530"/>
              <a:gd name="connsiteX1687" fmla="*/ 5649952 w 5831992"/>
              <a:gd name="connsiteY1687" fmla="*/ 2591041 h 5823530"/>
              <a:gd name="connsiteX1688" fmla="*/ 5661033 w 5831992"/>
              <a:gd name="connsiteY1688" fmla="*/ 2591041 h 5823530"/>
              <a:gd name="connsiteX1689" fmla="*/ 5661033 w 5831992"/>
              <a:gd name="connsiteY1689" fmla="*/ 2605271 h 5823530"/>
              <a:gd name="connsiteX1690" fmla="*/ 5654701 w 5831992"/>
              <a:gd name="connsiteY1690" fmla="*/ 2613178 h 5823530"/>
              <a:gd name="connsiteX1691" fmla="*/ 5661033 w 5831992"/>
              <a:gd name="connsiteY1691" fmla="*/ 2608436 h 5823530"/>
              <a:gd name="connsiteX1692" fmla="*/ 5667365 w 5831992"/>
              <a:gd name="connsiteY1692" fmla="*/ 2616336 h 5823530"/>
              <a:gd name="connsiteX1693" fmla="*/ 5668948 w 5831992"/>
              <a:gd name="connsiteY1693" fmla="*/ 2606863 h 5823530"/>
              <a:gd name="connsiteX1694" fmla="*/ 5662616 w 5831992"/>
              <a:gd name="connsiteY1694" fmla="*/ 2630577 h 5823530"/>
              <a:gd name="connsiteX1695" fmla="*/ 5657867 w 5831992"/>
              <a:gd name="connsiteY1695" fmla="*/ 2629021 h 5823530"/>
              <a:gd name="connsiteX1696" fmla="*/ 5657867 w 5831992"/>
              <a:gd name="connsiteY1696" fmla="*/ 2641653 h 5823530"/>
              <a:gd name="connsiteX1697" fmla="*/ 5648369 w 5831992"/>
              <a:gd name="connsiteY1697" fmla="*/ 2647961 h 5823530"/>
              <a:gd name="connsiteX1698" fmla="*/ 5657867 w 5831992"/>
              <a:gd name="connsiteY1698" fmla="*/ 2647961 h 5823530"/>
              <a:gd name="connsiteX1699" fmla="*/ 5662616 w 5831992"/>
              <a:gd name="connsiteY1699" fmla="*/ 2640029 h 5823530"/>
              <a:gd name="connsiteX1700" fmla="*/ 5662616 w 5831992"/>
              <a:gd name="connsiteY1700" fmla="*/ 2651124 h 5823530"/>
              <a:gd name="connsiteX1701" fmla="*/ 5673697 w 5831992"/>
              <a:gd name="connsiteY1701" fmla="*/ 2647961 h 5823530"/>
              <a:gd name="connsiteX1702" fmla="*/ 5673697 w 5831992"/>
              <a:gd name="connsiteY1702" fmla="*/ 2654255 h 5823530"/>
              <a:gd name="connsiteX1703" fmla="*/ 5678446 w 5831992"/>
              <a:gd name="connsiteY1703" fmla="*/ 2647961 h 5823530"/>
              <a:gd name="connsiteX1704" fmla="*/ 5684777 w 5831992"/>
              <a:gd name="connsiteY1704" fmla="*/ 2647961 h 5823530"/>
              <a:gd name="connsiteX1705" fmla="*/ 5683194 w 5831992"/>
              <a:gd name="connsiteY1705" fmla="*/ 2635306 h 5823530"/>
              <a:gd name="connsiteX1706" fmla="*/ 5672114 w 5831992"/>
              <a:gd name="connsiteY1706" fmla="*/ 2630577 h 5823530"/>
              <a:gd name="connsiteX1707" fmla="*/ 5678446 w 5831992"/>
              <a:gd name="connsiteY1707" fmla="*/ 2635306 h 5823530"/>
              <a:gd name="connsiteX1708" fmla="*/ 5705356 w 5831992"/>
              <a:gd name="connsiteY1708" fmla="*/ 2630577 h 5823530"/>
              <a:gd name="connsiteX1709" fmla="*/ 5697441 w 5831992"/>
              <a:gd name="connsiteY1709" fmla="*/ 2633730 h 5823530"/>
              <a:gd name="connsiteX1710" fmla="*/ 5689526 w 5831992"/>
              <a:gd name="connsiteY1710" fmla="*/ 2630577 h 5823530"/>
              <a:gd name="connsiteX1711" fmla="*/ 5694275 w 5831992"/>
              <a:gd name="connsiteY1711" fmla="*/ 2640029 h 5823530"/>
              <a:gd name="connsiteX1712" fmla="*/ 5686360 w 5831992"/>
              <a:gd name="connsiteY1712" fmla="*/ 2651124 h 5823530"/>
              <a:gd name="connsiteX1713" fmla="*/ 5694275 w 5831992"/>
              <a:gd name="connsiteY1713" fmla="*/ 2662177 h 5823530"/>
              <a:gd name="connsiteX1714" fmla="*/ 5684777 w 5831992"/>
              <a:gd name="connsiteY1714" fmla="*/ 2670070 h 5823530"/>
              <a:gd name="connsiteX1715" fmla="*/ 5673697 w 5831992"/>
              <a:gd name="connsiteY1715" fmla="*/ 2663756 h 5823530"/>
              <a:gd name="connsiteX1716" fmla="*/ 5667365 w 5831992"/>
              <a:gd name="connsiteY1716" fmla="*/ 2676383 h 5823530"/>
              <a:gd name="connsiteX1717" fmla="*/ 5684777 w 5831992"/>
              <a:gd name="connsiteY1717" fmla="*/ 2679540 h 5823530"/>
              <a:gd name="connsiteX1718" fmla="*/ 5697441 w 5831992"/>
              <a:gd name="connsiteY1718" fmla="*/ 2665336 h 5823530"/>
              <a:gd name="connsiteX1719" fmla="*/ 5697441 w 5831992"/>
              <a:gd name="connsiteY1719" fmla="*/ 2674806 h 5823530"/>
              <a:gd name="connsiteX1720" fmla="*/ 5708522 w 5831992"/>
              <a:gd name="connsiteY1720" fmla="*/ 2687434 h 5823530"/>
              <a:gd name="connsiteX1721" fmla="*/ 5705356 w 5831992"/>
              <a:gd name="connsiteY1721" fmla="*/ 2690597 h 5823530"/>
              <a:gd name="connsiteX1722" fmla="*/ 5697441 w 5831992"/>
              <a:gd name="connsiteY1722" fmla="*/ 2685854 h 5823530"/>
              <a:gd name="connsiteX1723" fmla="*/ 5695858 w 5831992"/>
              <a:gd name="connsiteY1723" fmla="*/ 2690597 h 5823530"/>
              <a:gd name="connsiteX1724" fmla="*/ 5678446 w 5831992"/>
              <a:gd name="connsiteY1724" fmla="*/ 2692180 h 5823530"/>
              <a:gd name="connsiteX1725" fmla="*/ 5683194 w 5831992"/>
              <a:gd name="connsiteY1725" fmla="*/ 2693761 h 5823530"/>
              <a:gd name="connsiteX1726" fmla="*/ 5680028 w 5831992"/>
              <a:gd name="connsiteY1726" fmla="*/ 2700071 h 5823530"/>
              <a:gd name="connsiteX1727" fmla="*/ 5683194 w 5831992"/>
              <a:gd name="connsiteY1727" fmla="*/ 2715875 h 5823530"/>
              <a:gd name="connsiteX1728" fmla="*/ 5686360 w 5831992"/>
              <a:gd name="connsiteY1728" fmla="*/ 2722280 h 5823530"/>
              <a:gd name="connsiteX1729" fmla="*/ 5678446 w 5831992"/>
              <a:gd name="connsiteY1729" fmla="*/ 2719077 h 5823530"/>
              <a:gd name="connsiteX1730" fmla="*/ 5673697 w 5831992"/>
              <a:gd name="connsiteY1730" fmla="*/ 2698507 h 5823530"/>
              <a:gd name="connsiteX1731" fmla="*/ 5678446 w 5831992"/>
              <a:gd name="connsiteY1731" fmla="*/ 2722280 h 5823530"/>
              <a:gd name="connsiteX1732" fmla="*/ 5673697 w 5831992"/>
              <a:gd name="connsiteY1732" fmla="*/ 2728560 h 5823530"/>
              <a:gd name="connsiteX1733" fmla="*/ 5680028 w 5831992"/>
              <a:gd name="connsiteY1733" fmla="*/ 2738007 h 5823530"/>
              <a:gd name="connsiteX1734" fmla="*/ 5676863 w 5831992"/>
              <a:gd name="connsiteY1734" fmla="*/ 2745861 h 5823530"/>
              <a:gd name="connsiteX1735" fmla="*/ 5661033 w 5831992"/>
              <a:gd name="connsiteY1735" fmla="*/ 2750607 h 5823530"/>
              <a:gd name="connsiteX1736" fmla="*/ 5668948 w 5831992"/>
              <a:gd name="connsiteY1736" fmla="*/ 2761725 h 5823530"/>
              <a:gd name="connsiteX1737" fmla="*/ 5689526 w 5831992"/>
              <a:gd name="connsiteY1737" fmla="*/ 2761725 h 5823530"/>
              <a:gd name="connsiteX1738" fmla="*/ 5691109 w 5831992"/>
              <a:gd name="connsiteY1738" fmla="*/ 2768044 h 5823530"/>
              <a:gd name="connsiteX1739" fmla="*/ 5684777 w 5831992"/>
              <a:gd name="connsiteY1739" fmla="*/ 2785404 h 5823530"/>
              <a:gd name="connsiteX1740" fmla="*/ 5662616 w 5831992"/>
              <a:gd name="connsiteY1740" fmla="*/ 2774363 h 5823530"/>
              <a:gd name="connsiteX1741" fmla="*/ 5665782 w 5831992"/>
              <a:gd name="connsiteY1741" fmla="*/ 2791710 h 5823530"/>
              <a:gd name="connsiteX1742" fmla="*/ 5654701 w 5831992"/>
              <a:gd name="connsiteY1742" fmla="*/ 2805900 h 5823530"/>
              <a:gd name="connsiteX1743" fmla="*/ 5665782 w 5831992"/>
              <a:gd name="connsiteY1743" fmla="*/ 2801170 h 5823530"/>
              <a:gd name="connsiteX1744" fmla="*/ 5668948 w 5831992"/>
              <a:gd name="connsiteY1744" fmla="*/ 2812207 h 5823530"/>
              <a:gd name="connsiteX1745" fmla="*/ 5665782 w 5831992"/>
              <a:gd name="connsiteY1745" fmla="*/ 2816937 h 5823530"/>
              <a:gd name="connsiteX1746" fmla="*/ 5667365 w 5831992"/>
              <a:gd name="connsiteY1746" fmla="*/ 2823246 h 5823530"/>
              <a:gd name="connsiteX1747" fmla="*/ 5672114 w 5831992"/>
              <a:gd name="connsiteY1747" fmla="*/ 2824841 h 5823530"/>
              <a:gd name="connsiteX1748" fmla="*/ 5662616 w 5831992"/>
              <a:gd name="connsiteY1748" fmla="*/ 2827991 h 5823530"/>
              <a:gd name="connsiteX1749" fmla="*/ 5661033 w 5831992"/>
              <a:gd name="connsiteY1749" fmla="*/ 2816937 h 5823530"/>
              <a:gd name="connsiteX1750" fmla="*/ 5661033 w 5831992"/>
              <a:gd name="connsiteY1750" fmla="*/ 2827991 h 5823530"/>
              <a:gd name="connsiteX1751" fmla="*/ 5661033 w 5831992"/>
              <a:gd name="connsiteY1751" fmla="*/ 2837476 h 5823530"/>
              <a:gd name="connsiteX1752" fmla="*/ 5654701 w 5831992"/>
              <a:gd name="connsiteY1752" fmla="*/ 2845391 h 5823530"/>
              <a:gd name="connsiteX1753" fmla="*/ 5654701 w 5831992"/>
              <a:gd name="connsiteY1753" fmla="*/ 2856432 h 5823530"/>
              <a:gd name="connsiteX1754" fmla="*/ 5662616 w 5831992"/>
              <a:gd name="connsiteY1754" fmla="*/ 2853283 h 5823530"/>
              <a:gd name="connsiteX1755" fmla="*/ 5661033 w 5831992"/>
              <a:gd name="connsiteY1755" fmla="*/ 2840629 h 5823530"/>
              <a:gd name="connsiteX1756" fmla="*/ 5667365 w 5831992"/>
              <a:gd name="connsiteY1756" fmla="*/ 2837476 h 5823530"/>
              <a:gd name="connsiteX1757" fmla="*/ 5672114 w 5831992"/>
              <a:gd name="connsiteY1757" fmla="*/ 2829591 h 5823530"/>
              <a:gd name="connsiteX1758" fmla="*/ 5684777 w 5831992"/>
              <a:gd name="connsiteY1758" fmla="*/ 2835953 h 5823530"/>
              <a:gd name="connsiteX1759" fmla="*/ 5672114 w 5831992"/>
              <a:gd name="connsiteY1759" fmla="*/ 2835953 h 5823530"/>
              <a:gd name="connsiteX1760" fmla="*/ 5683194 w 5831992"/>
              <a:gd name="connsiteY1760" fmla="*/ 2840629 h 5823530"/>
              <a:gd name="connsiteX1761" fmla="*/ 5689526 w 5831992"/>
              <a:gd name="connsiteY1761" fmla="*/ 2837476 h 5823530"/>
              <a:gd name="connsiteX1762" fmla="*/ 5695858 w 5831992"/>
              <a:gd name="connsiteY1762" fmla="*/ 2845391 h 5823530"/>
              <a:gd name="connsiteX1763" fmla="*/ 5691109 w 5831992"/>
              <a:gd name="connsiteY1763" fmla="*/ 2818513 h 5823530"/>
              <a:gd name="connsiteX1764" fmla="*/ 5680028 w 5831992"/>
              <a:gd name="connsiteY1764" fmla="*/ 2812207 h 5823530"/>
              <a:gd name="connsiteX1765" fmla="*/ 5672114 w 5831992"/>
              <a:gd name="connsiteY1765" fmla="*/ 2805900 h 5823530"/>
              <a:gd name="connsiteX1766" fmla="*/ 5683194 w 5831992"/>
              <a:gd name="connsiteY1766" fmla="*/ 2801170 h 5823530"/>
              <a:gd name="connsiteX1767" fmla="*/ 5691109 w 5831992"/>
              <a:gd name="connsiteY1767" fmla="*/ 2804323 h 5823530"/>
              <a:gd name="connsiteX1768" fmla="*/ 5697441 w 5831992"/>
              <a:gd name="connsiteY1768" fmla="*/ 2815360 h 5823530"/>
              <a:gd name="connsiteX1769" fmla="*/ 5695858 w 5831992"/>
              <a:gd name="connsiteY1769" fmla="*/ 2804323 h 5823530"/>
              <a:gd name="connsiteX1770" fmla="*/ 5706939 w 5831992"/>
              <a:gd name="connsiteY1770" fmla="*/ 2802746 h 5823530"/>
              <a:gd name="connsiteX1771" fmla="*/ 5711688 w 5831992"/>
              <a:gd name="connsiteY1771" fmla="*/ 2818513 h 5823530"/>
              <a:gd name="connsiteX1772" fmla="*/ 5711688 w 5831992"/>
              <a:gd name="connsiteY1772" fmla="*/ 2799593 h 5823530"/>
              <a:gd name="connsiteX1773" fmla="*/ 5695858 w 5831992"/>
              <a:gd name="connsiteY1773" fmla="*/ 2794864 h 5823530"/>
              <a:gd name="connsiteX1774" fmla="*/ 5692692 w 5831992"/>
              <a:gd name="connsiteY1774" fmla="*/ 2794864 h 5823530"/>
              <a:gd name="connsiteX1775" fmla="*/ 5691109 w 5831992"/>
              <a:gd name="connsiteY1775" fmla="*/ 2788557 h 5823530"/>
              <a:gd name="connsiteX1776" fmla="*/ 5700607 w 5831992"/>
              <a:gd name="connsiteY1776" fmla="*/ 2791710 h 5823530"/>
              <a:gd name="connsiteX1777" fmla="*/ 5713271 w 5831992"/>
              <a:gd name="connsiteY1777" fmla="*/ 2788557 h 5823530"/>
              <a:gd name="connsiteX1778" fmla="*/ 5711688 w 5831992"/>
              <a:gd name="connsiteY1778" fmla="*/ 2779097 h 5823530"/>
              <a:gd name="connsiteX1779" fmla="*/ 5708522 w 5831992"/>
              <a:gd name="connsiteY1779" fmla="*/ 2777521 h 5823530"/>
              <a:gd name="connsiteX1780" fmla="*/ 5694275 w 5831992"/>
              <a:gd name="connsiteY1780" fmla="*/ 2779097 h 5823530"/>
              <a:gd name="connsiteX1781" fmla="*/ 5694275 w 5831992"/>
              <a:gd name="connsiteY1781" fmla="*/ 2774363 h 5823530"/>
              <a:gd name="connsiteX1782" fmla="*/ 5706939 w 5831992"/>
              <a:gd name="connsiteY1782" fmla="*/ 2771175 h 5823530"/>
              <a:gd name="connsiteX1783" fmla="*/ 5714854 w 5831992"/>
              <a:gd name="connsiteY1783" fmla="*/ 2777521 h 5823530"/>
              <a:gd name="connsiteX1784" fmla="*/ 5725934 w 5831992"/>
              <a:gd name="connsiteY1784" fmla="*/ 2794864 h 5823530"/>
              <a:gd name="connsiteX1785" fmla="*/ 5724351 w 5831992"/>
              <a:gd name="connsiteY1785" fmla="*/ 2813783 h 5823530"/>
              <a:gd name="connsiteX1786" fmla="*/ 5746513 w 5831992"/>
              <a:gd name="connsiteY1786" fmla="*/ 2813783 h 5823530"/>
              <a:gd name="connsiteX1787" fmla="*/ 5735432 w 5831992"/>
              <a:gd name="connsiteY1787" fmla="*/ 2827991 h 5823530"/>
              <a:gd name="connsiteX1788" fmla="*/ 5725934 w 5831992"/>
              <a:gd name="connsiteY1788" fmla="*/ 2823246 h 5823530"/>
              <a:gd name="connsiteX1789" fmla="*/ 5714854 w 5831992"/>
              <a:gd name="connsiteY1789" fmla="*/ 2829591 h 5823530"/>
              <a:gd name="connsiteX1790" fmla="*/ 5714854 w 5831992"/>
              <a:gd name="connsiteY1790" fmla="*/ 2848548 h 5823530"/>
              <a:gd name="connsiteX1791" fmla="*/ 5705356 w 5831992"/>
              <a:gd name="connsiteY1791" fmla="*/ 2856432 h 5823530"/>
              <a:gd name="connsiteX1792" fmla="*/ 5697441 w 5831992"/>
              <a:gd name="connsiteY1792" fmla="*/ 2856432 h 5823530"/>
              <a:gd name="connsiteX1793" fmla="*/ 5702190 w 5831992"/>
              <a:gd name="connsiteY1793" fmla="*/ 2865878 h 5823530"/>
              <a:gd name="connsiteX1794" fmla="*/ 5706939 w 5831992"/>
              <a:gd name="connsiteY1794" fmla="*/ 2858004 h 5823530"/>
              <a:gd name="connsiteX1795" fmla="*/ 5705356 w 5831992"/>
              <a:gd name="connsiteY1795" fmla="*/ 2870601 h 5823530"/>
              <a:gd name="connsiteX1796" fmla="*/ 5691109 w 5831992"/>
              <a:gd name="connsiteY1796" fmla="*/ 2858004 h 5823530"/>
              <a:gd name="connsiteX1797" fmla="*/ 5691109 w 5831992"/>
              <a:gd name="connsiteY1797" fmla="*/ 2873749 h 5823530"/>
              <a:gd name="connsiteX1798" fmla="*/ 5686360 w 5831992"/>
              <a:gd name="connsiteY1798" fmla="*/ 2870601 h 5823530"/>
              <a:gd name="connsiteX1799" fmla="*/ 5680028 w 5831992"/>
              <a:gd name="connsiteY1799" fmla="*/ 2875324 h 5823530"/>
              <a:gd name="connsiteX1800" fmla="*/ 5680028 w 5831992"/>
              <a:gd name="connsiteY1800" fmla="*/ 2883196 h 5823530"/>
              <a:gd name="connsiteX1801" fmla="*/ 5697441 w 5831992"/>
              <a:gd name="connsiteY1801" fmla="*/ 2876897 h 5823530"/>
              <a:gd name="connsiteX1802" fmla="*/ 5700607 w 5831992"/>
              <a:gd name="connsiteY1802" fmla="*/ 2883196 h 5823530"/>
              <a:gd name="connsiteX1803" fmla="*/ 5683194 w 5831992"/>
              <a:gd name="connsiteY1803" fmla="*/ 2894217 h 5823530"/>
              <a:gd name="connsiteX1804" fmla="*/ 5683194 w 5831992"/>
              <a:gd name="connsiteY1804" fmla="*/ 2905249 h 5823530"/>
              <a:gd name="connsiteX1805" fmla="*/ 5706939 w 5831992"/>
              <a:gd name="connsiteY1805" fmla="*/ 2900515 h 5823530"/>
              <a:gd name="connsiteX1806" fmla="*/ 5702190 w 5831992"/>
              <a:gd name="connsiteY1806" fmla="*/ 2919441 h 5823530"/>
              <a:gd name="connsiteX1807" fmla="*/ 5714854 w 5831992"/>
              <a:gd name="connsiteY1807" fmla="*/ 2927345 h 5823530"/>
              <a:gd name="connsiteX1808" fmla="*/ 5702190 w 5831992"/>
              <a:gd name="connsiteY1808" fmla="*/ 2932088 h 5823530"/>
              <a:gd name="connsiteX1809" fmla="*/ 5700607 w 5831992"/>
              <a:gd name="connsiteY1809" fmla="*/ 2921022 h 5823530"/>
              <a:gd name="connsiteX1810" fmla="*/ 5689526 w 5831992"/>
              <a:gd name="connsiteY1810" fmla="*/ 2925764 h 5823530"/>
              <a:gd name="connsiteX1811" fmla="*/ 5684777 w 5831992"/>
              <a:gd name="connsiteY1811" fmla="*/ 2936830 h 5823530"/>
              <a:gd name="connsiteX1812" fmla="*/ 5689526 w 5831992"/>
              <a:gd name="connsiteY1812" fmla="*/ 2933669 h 5823530"/>
              <a:gd name="connsiteX1813" fmla="*/ 5695858 w 5831992"/>
              <a:gd name="connsiteY1813" fmla="*/ 2939992 h 5823530"/>
              <a:gd name="connsiteX1814" fmla="*/ 5694275 w 5831992"/>
              <a:gd name="connsiteY1814" fmla="*/ 2955801 h 5823530"/>
              <a:gd name="connsiteX1815" fmla="*/ 5689526 w 5831992"/>
              <a:gd name="connsiteY1815" fmla="*/ 2939992 h 5823530"/>
              <a:gd name="connsiteX1816" fmla="*/ 5676863 w 5831992"/>
              <a:gd name="connsiteY1816" fmla="*/ 2955801 h 5823530"/>
              <a:gd name="connsiteX1817" fmla="*/ 5668948 w 5831992"/>
              <a:gd name="connsiteY1817" fmla="*/ 2960544 h 5823530"/>
              <a:gd name="connsiteX1818" fmla="*/ 5667365 w 5831992"/>
              <a:gd name="connsiteY1818" fmla="*/ 2955801 h 5823530"/>
              <a:gd name="connsiteX1819" fmla="*/ 5661033 w 5831992"/>
              <a:gd name="connsiteY1819" fmla="*/ 2962125 h 5823530"/>
              <a:gd name="connsiteX1820" fmla="*/ 5627791 w 5831992"/>
              <a:gd name="connsiteY1820" fmla="*/ 2971611 h 5823530"/>
              <a:gd name="connsiteX1821" fmla="*/ 5638872 w 5831992"/>
              <a:gd name="connsiteY1821" fmla="*/ 2965286 h 5823530"/>
              <a:gd name="connsiteX1822" fmla="*/ 5645203 w 5831992"/>
              <a:gd name="connsiteY1822" fmla="*/ 2973191 h 5823530"/>
              <a:gd name="connsiteX1823" fmla="*/ 5645203 w 5831992"/>
              <a:gd name="connsiteY1823" fmla="*/ 2982676 h 5823530"/>
              <a:gd name="connsiteX1824" fmla="*/ 5649952 w 5831992"/>
              <a:gd name="connsiteY1824" fmla="*/ 2984257 h 5823530"/>
              <a:gd name="connsiteX1825" fmla="*/ 5643620 w 5831992"/>
              <a:gd name="connsiteY1825" fmla="*/ 2989000 h 5823530"/>
              <a:gd name="connsiteX1826" fmla="*/ 5648369 w 5831992"/>
              <a:gd name="connsiteY1826" fmla="*/ 3000066 h 5823530"/>
              <a:gd name="connsiteX1827" fmla="*/ 5638872 w 5831992"/>
              <a:gd name="connsiteY1827" fmla="*/ 3003228 h 5823530"/>
              <a:gd name="connsiteX1828" fmla="*/ 5643620 w 5831992"/>
              <a:gd name="connsiteY1828" fmla="*/ 2996905 h 5823530"/>
              <a:gd name="connsiteX1829" fmla="*/ 5637289 w 5831992"/>
              <a:gd name="connsiteY1829" fmla="*/ 3007970 h 5823530"/>
              <a:gd name="connsiteX1830" fmla="*/ 5635706 w 5831992"/>
              <a:gd name="connsiteY1830" fmla="*/ 3009552 h 5823530"/>
              <a:gd name="connsiteX1831" fmla="*/ 5635706 w 5831992"/>
              <a:gd name="connsiteY1831" fmla="*/ 3007970 h 5823530"/>
              <a:gd name="connsiteX1832" fmla="*/ 5634123 w 5831992"/>
              <a:gd name="connsiteY1832" fmla="*/ 3009552 h 5823530"/>
              <a:gd name="connsiteX1833" fmla="*/ 5627791 w 5831992"/>
              <a:gd name="connsiteY1833" fmla="*/ 3014294 h 5823530"/>
              <a:gd name="connsiteX1834" fmla="*/ 5645203 w 5831992"/>
              <a:gd name="connsiteY1834" fmla="*/ 3023779 h 5823530"/>
              <a:gd name="connsiteX1835" fmla="*/ 5657867 w 5831992"/>
              <a:gd name="connsiteY1835" fmla="*/ 3017456 h 5823530"/>
              <a:gd name="connsiteX1836" fmla="*/ 5656284 w 5831992"/>
              <a:gd name="connsiteY1836" fmla="*/ 3007970 h 5823530"/>
              <a:gd name="connsiteX1837" fmla="*/ 5651535 w 5831992"/>
              <a:gd name="connsiteY1837" fmla="*/ 3006390 h 5823530"/>
              <a:gd name="connsiteX1838" fmla="*/ 5651535 w 5831992"/>
              <a:gd name="connsiteY1838" fmla="*/ 3001647 h 5823530"/>
              <a:gd name="connsiteX1839" fmla="*/ 5661033 w 5831992"/>
              <a:gd name="connsiteY1839" fmla="*/ 3007970 h 5823530"/>
              <a:gd name="connsiteX1840" fmla="*/ 5661033 w 5831992"/>
              <a:gd name="connsiteY1840" fmla="*/ 3019036 h 5823530"/>
              <a:gd name="connsiteX1841" fmla="*/ 5667365 w 5831992"/>
              <a:gd name="connsiteY1841" fmla="*/ 3025360 h 5823530"/>
              <a:gd name="connsiteX1842" fmla="*/ 5668948 w 5831992"/>
              <a:gd name="connsiteY1842" fmla="*/ 3028522 h 5823530"/>
              <a:gd name="connsiteX1843" fmla="*/ 5673697 w 5831992"/>
              <a:gd name="connsiteY1843" fmla="*/ 3020618 h 5823530"/>
              <a:gd name="connsiteX1844" fmla="*/ 5680028 w 5831992"/>
              <a:gd name="connsiteY1844" fmla="*/ 3030103 h 5823530"/>
              <a:gd name="connsiteX1845" fmla="*/ 5683194 w 5831992"/>
              <a:gd name="connsiteY1845" fmla="*/ 3023779 h 5823530"/>
              <a:gd name="connsiteX1846" fmla="*/ 5694275 w 5831992"/>
              <a:gd name="connsiteY1846" fmla="*/ 3028522 h 5823530"/>
              <a:gd name="connsiteX1847" fmla="*/ 5700607 w 5831992"/>
              <a:gd name="connsiteY1847" fmla="*/ 3012713 h 5823530"/>
              <a:gd name="connsiteX1848" fmla="*/ 5711688 w 5831992"/>
              <a:gd name="connsiteY1848" fmla="*/ 3014294 h 5823530"/>
              <a:gd name="connsiteX1849" fmla="*/ 5706939 w 5831992"/>
              <a:gd name="connsiteY1849" fmla="*/ 3003228 h 5823530"/>
              <a:gd name="connsiteX1850" fmla="*/ 5714854 w 5831992"/>
              <a:gd name="connsiteY1850" fmla="*/ 3007970 h 5823530"/>
              <a:gd name="connsiteX1851" fmla="*/ 5705356 w 5831992"/>
              <a:gd name="connsiteY1851" fmla="*/ 2995323 h 5823530"/>
              <a:gd name="connsiteX1852" fmla="*/ 5700607 w 5831992"/>
              <a:gd name="connsiteY1852" fmla="*/ 3006390 h 5823530"/>
              <a:gd name="connsiteX1853" fmla="*/ 5684777 w 5831992"/>
              <a:gd name="connsiteY1853" fmla="*/ 3012713 h 5823530"/>
              <a:gd name="connsiteX1854" fmla="*/ 5686360 w 5831992"/>
              <a:gd name="connsiteY1854" fmla="*/ 3019036 h 5823530"/>
              <a:gd name="connsiteX1855" fmla="*/ 5676863 w 5831992"/>
              <a:gd name="connsiteY1855" fmla="*/ 3020618 h 5823530"/>
              <a:gd name="connsiteX1856" fmla="*/ 5665782 w 5831992"/>
              <a:gd name="connsiteY1856" fmla="*/ 3017456 h 5823530"/>
              <a:gd name="connsiteX1857" fmla="*/ 5662616 w 5831992"/>
              <a:gd name="connsiteY1857" fmla="*/ 3006390 h 5823530"/>
              <a:gd name="connsiteX1858" fmla="*/ 5665782 w 5831992"/>
              <a:gd name="connsiteY1858" fmla="*/ 2995323 h 5823530"/>
              <a:gd name="connsiteX1859" fmla="*/ 5678446 w 5831992"/>
              <a:gd name="connsiteY1859" fmla="*/ 2993742 h 5823530"/>
              <a:gd name="connsiteX1860" fmla="*/ 5676863 w 5831992"/>
              <a:gd name="connsiteY1860" fmla="*/ 3003228 h 5823530"/>
              <a:gd name="connsiteX1861" fmla="*/ 5681611 w 5831992"/>
              <a:gd name="connsiteY1861" fmla="*/ 2995323 h 5823530"/>
              <a:gd name="connsiteX1862" fmla="*/ 5686360 w 5831992"/>
              <a:gd name="connsiteY1862" fmla="*/ 3000066 h 5823530"/>
              <a:gd name="connsiteX1863" fmla="*/ 5686360 w 5831992"/>
              <a:gd name="connsiteY1863" fmla="*/ 3003228 h 5823530"/>
              <a:gd name="connsiteX1864" fmla="*/ 5691109 w 5831992"/>
              <a:gd name="connsiteY1864" fmla="*/ 3001647 h 5823530"/>
              <a:gd name="connsiteX1865" fmla="*/ 5697441 w 5831992"/>
              <a:gd name="connsiteY1865" fmla="*/ 3003228 h 5823530"/>
              <a:gd name="connsiteX1866" fmla="*/ 5694275 w 5831992"/>
              <a:gd name="connsiteY1866" fmla="*/ 3001647 h 5823530"/>
              <a:gd name="connsiteX1867" fmla="*/ 5700607 w 5831992"/>
              <a:gd name="connsiteY1867" fmla="*/ 2995323 h 5823530"/>
              <a:gd name="connsiteX1868" fmla="*/ 5687943 w 5831992"/>
              <a:gd name="connsiteY1868" fmla="*/ 2996905 h 5823530"/>
              <a:gd name="connsiteX1869" fmla="*/ 5686360 w 5831992"/>
              <a:gd name="connsiteY1869" fmla="*/ 2995323 h 5823530"/>
              <a:gd name="connsiteX1870" fmla="*/ 5686360 w 5831992"/>
              <a:gd name="connsiteY1870" fmla="*/ 2989000 h 5823530"/>
              <a:gd name="connsiteX1871" fmla="*/ 5680028 w 5831992"/>
              <a:gd name="connsiteY1871" fmla="*/ 2992162 h 5823530"/>
              <a:gd name="connsiteX1872" fmla="*/ 5668948 w 5831992"/>
              <a:gd name="connsiteY1872" fmla="*/ 2984257 h 5823530"/>
              <a:gd name="connsiteX1873" fmla="*/ 5680028 w 5831992"/>
              <a:gd name="connsiteY1873" fmla="*/ 2982676 h 5823530"/>
              <a:gd name="connsiteX1874" fmla="*/ 5676863 w 5831992"/>
              <a:gd name="connsiteY1874" fmla="*/ 2973191 h 5823530"/>
              <a:gd name="connsiteX1875" fmla="*/ 5662616 w 5831992"/>
              <a:gd name="connsiteY1875" fmla="*/ 2984257 h 5823530"/>
              <a:gd name="connsiteX1876" fmla="*/ 5662616 w 5831992"/>
              <a:gd name="connsiteY1876" fmla="*/ 2977934 h 5823530"/>
              <a:gd name="connsiteX1877" fmla="*/ 5649952 w 5831992"/>
              <a:gd name="connsiteY1877" fmla="*/ 2971611 h 5823530"/>
              <a:gd name="connsiteX1878" fmla="*/ 5665782 w 5831992"/>
              <a:gd name="connsiteY1878" fmla="*/ 2973191 h 5823530"/>
              <a:gd name="connsiteX1879" fmla="*/ 5667365 w 5831992"/>
              <a:gd name="connsiteY1879" fmla="*/ 2966868 h 5823530"/>
              <a:gd name="connsiteX1880" fmla="*/ 5683194 w 5831992"/>
              <a:gd name="connsiteY1880" fmla="*/ 2960544 h 5823530"/>
              <a:gd name="connsiteX1881" fmla="*/ 5695858 w 5831992"/>
              <a:gd name="connsiteY1881" fmla="*/ 2974772 h 5823530"/>
              <a:gd name="connsiteX1882" fmla="*/ 5694275 w 5831992"/>
              <a:gd name="connsiteY1882" fmla="*/ 2981095 h 5823530"/>
              <a:gd name="connsiteX1883" fmla="*/ 5686360 w 5831992"/>
              <a:gd name="connsiteY1883" fmla="*/ 2977934 h 5823530"/>
              <a:gd name="connsiteX1884" fmla="*/ 5691109 w 5831992"/>
              <a:gd name="connsiteY1884" fmla="*/ 2984257 h 5823530"/>
              <a:gd name="connsiteX1885" fmla="*/ 5692692 w 5831992"/>
              <a:gd name="connsiteY1885" fmla="*/ 2984257 h 5823530"/>
              <a:gd name="connsiteX1886" fmla="*/ 5689526 w 5831992"/>
              <a:gd name="connsiteY1886" fmla="*/ 2990580 h 5823530"/>
              <a:gd name="connsiteX1887" fmla="*/ 5700607 w 5831992"/>
              <a:gd name="connsiteY1887" fmla="*/ 2992162 h 5823530"/>
              <a:gd name="connsiteX1888" fmla="*/ 5711688 w 5831992"/>
              <a:gd name="connsiteY1888" fmla="*/ 2998485 h 5823530"/>
              <a:gd name="connsiteX1889" fmla="*/ 5714854 w 5831992"/>
              <a:gd name="connsiteY1889" fmla="*/ 2998485 h 5823530"/>
              <a:gd name="connsiteX1890" fmla="*/ 5718019 w 5831992"/>
              <a:gd name="connsiteY1890" fmla="*/ 3000066 h 5823530"/>
              <a:gd name="connsiteX1891" fmla="*/ 5716436 w 5831992"/>
              <a:gd name="connsiteY1891" fmla="*/ 2998485 h 5823530"/>
              <a:gd name="connsiteX1892" fmla="*/ 5719602 w 5831992"/>
              <a:gd name="connsiteY1892" fmla="*/ 2995323 h 5823530"/>
              <a:gd name="connsiteX1893" fmla="*/ 5719602 w 5831992"/>
              <a:gd name="connsiteY1893" fmla="*/ 2990580 h 5823530"/>
              <a:gd name="connsiteX1894" fmla="*/ 5713271 w 5831992"/>
              <a:gd name="connsiteY1894" fmla="*/ 2989000 h 5823530"/>
              <a:gd name="connsiteX1895" fmla="*/ 5718019 w 5831992"/>
              <a:gd name="connsiteY1895" fmla="*/ 2974772 h 5823530"/>
              <a:gd name="connsiteX1896" fmla="*/ 5725934 w 5831992"/>
              <a:gd name="connsiteY1896" fmla="*/ 2971611 h 5823530"/>
              <a:gd name="connsiteX1897" fmla="*/ 5729100 w 5831992"/>
              <a:gd name="connsiteY1897" fmla="*/ 2984257 h 5823530"/>
              <a:gd name="connsiteX1898" fmla="*/ 5719602 w 5831992"/>
              <a:gd name="connsiteY1898" fmla="*/ 2985838 h 5823530"/>
              <a:gd name="connsiteX1899" fmla="*/ 5729100 w 5831992"/>
              <a:gd name="connsiteY1899" fmla="*/ 2990580 h 5823530"/>
              <a:gd name="connsiteX1900" fmla="*/ 5735432 w 5831992"/>
              <a:gd name="connsiteY1900" fmla="*/ 3012713 h 5823530"/>
              <a:gd name="connsiteX1901" fmla="*/ 5722768 w 5831992"/>
              <a:gd name="connsiteY1901" fmla="*/ 3041169 h 5823530"/>
              <a:gd name="connsiteX1902" fmla="*/ 5711688 w 5831992"/>
              <a:gd name="connsiteY1902" fmla="*/ 3038007 h 5823530"/>
              <a:gd name="connsiteX1903" fmla="*/ 5713271 w 5831992"/>
              <a:gd name="connsiteY1903" fmla="*/ 3020618 h 5823530"/>
              <a:gd name="connsiteX1904" fmla="*/ 5697441 w 5831992"/>
              <a:gd name="connsiteY1904" fmla="*/ 3020618 h 5823530"/>
              <a:gd name="connsiteX1905" fmla="*/ 5702190 w 5831992"/>
              <a:gd name="connsiteY1905" fmla="*/ 3045912 h 5823530"/>
              <a:gd name="connsiteX1906" fmla="*/ 5708522 w 5831992"/>
              <a:gd name="connsiteY1906" fmla="*/ 3038007 h 5823530"/>
              <a:gd name="connsiteX1907" fmla="*/ 5714854 w 5831992"/>
              <a:gd name="connsiteY1907" fmla="*/ 3060140 h 5823530"/>
              <a:gd name="connsiteX1908" fmla="*/ 5714854 w 5831992"/>
              <a:gd name="connsiteY1908" fmla="*/ 3074368 h 5823530"/>
              <a:gd name="connsiteX1909" fmla="*/ 5725934 w 5831992"/>
              <a:gd name="connsiteY1909" fmla="*/ 3053816 h 5823530"/>
              <a:gd name="connsiteX1910" fmla="*/ 5718019 w 5831992"/>
              <a:gd name="connsiteY1910" fmla="*/ 3104405 h 5823530"/>
              <a:gd name="connsiteX1911" fmla="*/ 5705356 w 5831992"/>
              <a:gd name="connsiteY1911" fmla="*/ 3102823 h 5823530"/>
              <a:gd name="connsiteX1912" fmla="*/ 5697441 w 5831992"/>
              <a:gd name="connsiteY1912" fmla="*/ 3094919 h 5823530"/>
              <a:gd name="connsiteX1913" fmla="*/ 5705356 w 5831992"/>
              <a:gd name="connsiteY1913" fmla="*/ 3087015 h 5823530"/>
              <a:gd name="connsiteX1914" fmla="*/ 5691109 w 5831992"/>
              <a:gd name="connsiteY1914" fmla="*/ 3091757 h 5823530"/>
              <a:gd name="connsiteX1915" fmla="*/ 5661033 w 5831992"/>
              <a:gd name="connsiteY1915" fmla="*/ 3087015 h 5823530"/>
              <a:gd name="connsiteX1916" fmla="*/ 5645203 w 5831992"/>
              <a:gd name="connsiteY1916" fmla="*/ 3110728 h 5823530"/>
              <a:gd name="connsiteX1917" fmla="*/ 5651535 w 5831992"/>
              <a:gd name="connsiteY1917" fmla="*/ 3120214 h 5823530"/>
              <a:gd name="connsiteX1918" fmla="*/ 5654701 w 5831992"/>
              <a:gd name="connsiteY1918" fmla="*/ 3105985 h 5823530"/>
              <a:gd name="connsiteX1919" fmla="*/ 5661033 w 5831992"/>
              <a:gd name="connsiteY1919" fmla="*/ 3098082 h 5823530"/>
              <a:gd name="connsiteX1920" fmla="*/ 5672114 w 5831992"/>
              <a:gd name="connsiteY1920" fmla="*/ 3094919 h 5823530"/>
              <a:gd name="connsiteX1921" fmla="*/ 5689526 w 5831992"/>
              <a:gd name="connsiteY1921" fmla="*/ 3094919 h 5823530"/>
              <a:gd name="connsiteX1922" fmla="*/ 5684777 w 5831992"/>
              <a:gd name="connsiteY1922" fmla="*/ 3105985 h 5823530"/>
              <a:gd name="connsiteX1923" fmla="*/ 5678446 w 5831992"/>
              <a:gd name="connsiteY1923" fmla="*/ 3102823 h 5823530"/>
              <a:gd name="connsiteX1924" fmla="*/ 5662616 w 5831992"/>
              <a:gd name="connsiteY1924" fmla="*/ 3110728 h 5823530"/>
              <a:gd name="connsiteX1925" fmla="*/ 5665782 w 5831992"/>
              <a:gd name="connsiteY1925" fmla="*/ 3117052 h 5823530"/>
              <a:gd name="connsiteX1926" fmla="*/ 5657867 w 5831992"/>
              <a:gd name="connsiteY1926" fmla="*/ 3120214 h 5823530"/>
              <a:gd name="connsiteX1927" fmla="*/ 5673697 w 5831992"/>
              <a:gd name="connsiteY1927" fmla="*/ 3112309 h 5823530"/>
              <a:gd name="connsiteX1928" fmla="*/ 5676863 w 5831992"/>
              <a:gd name="connsiteY1928" fmla="*/ 3121795 h 5823530"/>
              <a:gd name="connsiteX1929" fmla="*/ 5691109 w 5831992"/>
              <a:gd name="connsiteY1929" fmla="*/ 3115471 h 5823530"/>
              <a:gd name="connsiteX1930" fmla="*/ 5695858 w 5831992"/>
              <a:gd name="connsiteY1930" fmla="*/ 3117052 h 5823530"/>
              <a:gd name="connsiteX1931" fmla="*/ 5697441 w 5831992"/>
              <a:gd name="connsiteY1931" fmla="*/ 3109148 h 5823530"/>
              <a:gd name="connsiteX1932" fmla="*/ 5697441 w 5831992"/>
              <a:gd name="connsiteY1932" fmla="*/ 3126537 h 5823530"/>
              <a:gd name="connsiteX1933" fmla="*/ 5689526 w 5831992"/>
              <a:gd name="connsiteY1933" fmla="*/ 3121795 h 5823530"/>
              <a:gd name="connsiteX1934" fmla="*/ 5657867 w 5831992"/>
              <a:gd name="connsiteY1934" fmla="*/ 3134442 h 5823530"/>
              <a:gd name="connsiteX1935" fmla="*/ 5651535 w 5831992"/>
              <a:gd name="connsiteY1935" fmla="*/ 3139184 h 5823530"/>
              <a:gd name="connsiteX1936" fmla="*/ 5656284 w 5831992"/>
              <a:gd name="connsiteY1936" fmla="*/ 3151832 h 5823530"/>
              <a:gd name="connsiteX1937" fmla="*/ 5645203 w 5831992"/>
              <a:gd name="connsiteY1937" fmla="*/ 3150250 h 5823530"/>
              <a:gd name="connsiteX1938" fmla="*/ 5649952 w 5831992"/>
              <a:gd name="connsiteY1938" fmla="*/ 3132861 h 5823530"/>
              <a:gd name="connsiteX1939" fmla="*/ 5656284 w 5831992"/>
              <a:gd name="connsiteY1939" fmla="*/ 3129699 h 5823530"/>
              <a:gd name="connsiteX1940" fmla="*/ 5648369 w 5831992"/>
              <a:gd name="connsiteY1940" fmla="*/ 3128118 h 5823530"/>
              <a:gd name="connsiteX1941" fmla="*/ 5645203 w 5831992"/>
              <a:gd name="connsiteY1941" fmla="*/ 3128118 h 5823530"/>
              <a:gd name="connsiteX1942" fmla="*/ 5627791 w 5831992"/>
              <a:gd name="connsiteY1942" fmla="*/ 3128118 h 5823530"/>
              <a:gd name="connsiteX1943" fmla="*/ 5626208 w 5831992"/>
              <a:gd name="connsiteY1943" fmla="*/ 3121795 h 5823530"/>
              <a:gd name="connsiteX1944" fmla="*/ 5632540 w 5831992"/>
              <a:gd name="connsiteY1944" fmla="*/ 3137603 h 5823530"/>
              <a:gd name="connsiteX1945" fmla="*/ 5623042 w 5831992"/>
              <a:gd name="connsiteY1945" fmla="*/ 3150250 h 5823530"/>
              <a:gd name="connsiteX1946" fmla="*/ 5632540 w 5831992"/>
              <a:gd name="connsiteY1946" fmla="*/ 3145508 h 5823530"/>
              <a:gd name="connsiteX1947" fmla="*/ 5638872 w 5831992"/>
              <a:gd name="connsiteY1947" fmla="*/ 3139184 h 5823530"/>
              <a:gd name="connsiteX1948" fmla="*/ 5638872 w 5831992"/>
              <a:gd name="connsiteY1948" fmla="*/ 3132861 h 5823530"/>
              <a:gd name="connsiteX1949" fmla="*/ 5645203 w 5831992"/>
              <a:gd name="connsiteY1949" fmla="*/ 3143927 h 5823530"/>
              <a:gd name="connsiteX1950" fmla="*/ 5637289 w 5831992"/>
              <a:gd name="connsiteY1950" fmla="*/ 3145508 h 5823530"/>
              <a:gd name="connsiteX1951" fmla="*/ 5637289 w 5831992"/>
              <a:gd name="connsiteY1951" fmla="*/ 3162898 h 5823530"/>
              <a:gd name="connsiteX1952" fmla="*/ 5643620 w 5831992"/>
              <a:gd name="connsiteY1952" fmla="*/ 3162898 h 5823530"/>
              <a:gd name="connsiteX1953" fmla="*/ 5649952 w 5831992"/>
              <a:gd name="connsiteY1953" fmla="*/ 3154993 h 5823530"/>
              <a:gd name="connsiteX1954" fmla="*/ 5661033 w 5831992"/>
              <a:gd name="connsiteY1954" fmla="*/ 3169221 h 5823530"/>
              <a:gd name="connsiteX1955" fmla="*/ 5648369 w 5831992"/>
              <a:gd name="connsiteY1955" fmla="*/ 3172383 h 5823530"/>
              <a:gd name="connsiteX1956" fmla="*/ 5648369 w 5831992"/>
              <a:gd name="connsiteY1956" fmla="*/ 3180287 h 5823530"/>
              <a:gd name="connsiteX1957" fmla="*/ 5657867 w 5831992"/>
              <a:gd name="connsiteY1957" fmla="*/ 3183449 h 5823530"/>
              <a:gd name="connsiteX1958" fmla="*/ 5657867 w 5831992"/>
              <a:gd name="connsiteY1958" fmla="*/ 3197677 h 5823530"/>
              <a:gd name="connsiteX1959" fmla="*/ 5640455 w 5831992"/>
              <a:gd name="connsiteY1959" fmla="*/ 3208743 h 5823530"/>
              <a:gd name="connsiteX1960" fmla="*/ 5643620 w 5831992"/>
              <a:gd name="connsiteY1960" fmla="*/ 3200838 h 5823530"/>
              <a:gd name="connsiteX1961" fmla="*/ 5632540 w 5831992"/>
              <a:gd name="connsiteY1961" fmla="*/ 3207163 h 5823530"/>
              <a:gd name="connsiteX1962" fmla="*/ 5634123 w 5831992"/>
              <a:gd name="connsiteY1962" fmla="*/ 3221391 h 5823530"/>
              <a:gd name="connsiteX1963" fmla="*/ 5643620 w 5831992"/>
              <a:gd name="connsiteY1963" fmla="*/ 3232457 h 5823530"/>
              <a:gd name="connsiteX1964" fmla="*/ 5657867 w 5831992"/>
              <a:gd name="connsiteY1964" fmla="*/ 3221391 h 5823530"/>
              <a:gd name="connsiteX1965" fmla="*/ 5673697 w 5831992"/>
              <a:gd name="connsiteY1965" fmla="*/ 3235619 h 5823530"/>
              <a:gd name="connsiteX1966" fmla="*/ 5686360 w 5831992"/>
              <a:gd name="connsiteY1966" fmla="*/ 3232457 h 5823530"/>
              <a:gd name="connsiteX1967" fmla="*/ 5695858 w 5831992"/>
              <a:gd name="connsiteY1967" fmla="*/ 3211905 h 5823530"/>
              <a:gd name="connsiteX1968" fmla="*/ 5684777 w 5831992"/>
              <a:gd name="connsiteY1968" fmla="*/ 3211905 h 5823530"/>
              <a:gd name="connsiteX1969" fmla="*/ 5686360 w 5831992"/>
              <a:gd name="connsiteY1969" fmla="*/ 3207163 h 5823530"/>
              <a:gd name="connsiteX1970" fmla="*/ 5697441 w 5831992"/>
              <a:gd name="connsiteY1970" fmla="*/ 3204000 h 5823530"/>
              <a:gd name="connsiteX1971" fmla="*/ 5689526 w 5831992"/>
              <a:gd name="connsiteY1971" fmla="*/ 3189772 h 5823530"/>
              <a:gd name="connsiteX1972" fmla="*/ 5676863 w 5831992"/>
              <a:gd name="connsiteY1972" fmla="*/ 3185030 h 5823530"/>
              <a:gd name="connsiteX1973" fmla="*/ 5678446 w 5831992"/>
              <a:gd name="connsiteY1973" fmla="*/ 3172383 h 5823530"/>
              <a:gd name="connsiteX1974" fmla="*/ 5667365 w 5831992"/>
              <a:gd name="connsiteY1974" fmla="*/ 3158155 h 5823530"/>
              <a:gd name="connsiteX1975" fmla="*/ 5673697 w 5831992"/>
              <a:gd name="connsiteY1975" fmla="*/ 3154993 h 5823530"/>
              <a:gd name="connsiteX1976" fmla="*/ 5662616 w 5831992"/>
              <a:gd name="connsiteY1976" fmla="*/ 3151832 h 5823530"/>
              <a:gd name="connsiteX1977" fmla="*/ 5672114 w 5831992"/>
              <a:gd name="connsiteY1977" fmla="*/ 3148670 h 5823530"/>
              <a:gd name="connsiteX1978" fmla="*/ 5676863 w 5831992"/>
              <a:gd name="connsiteY1978" fmla="*/ 3137603 h 5823530"/>
              <a:gd name="connsiteX1979" fmla="*/ 5678446 w 5831992"/>
              <a:gd name="connsiteY1979" fmla="*/ 3148670 h 5823530"/>
              <a:gd name="connsiteX1980" fmla="*/ 5680028 w 5831992"/>
              <a:gd name="connsiteY1980" fmla="*/ 3145508 h 5823530"/>
              <a:gd name="connsiteX1981" fmla="*/ 5683194 w 5831992"/>
              <a:gd name="connsiteY1981" fmla="*/ 3145508 h 5823530"/>
              <a:gd name="connsiteX1982" fmla="*/ 5680028 w 5831992"/>
              <a:gd name="connsiteY1982" fmla="*/ 3140765 h 5823530"/>
              <a:gd name="connsiteX1983" fmla="*/ 5705356 w 5831992"/>
              <a:gd name="connsiteY1983" fmla="*/ 3148670 h 5823530"/>
              <a:gd name="connsiteX1984" fmla="*/ 5689526 w 5831992"/>
              <a:gd name="connsiteY1984" fmla="*/ 3156573 h 5823530"/>
              <a:gd name="connsiteX1985" fmla="*/ 5697441 w 5831992"/>
              <a:gd name="connsiteY1985" fmla="*/ 3169221 h 5823530"/>
              <a:gd name="connsiteX1986" fmla="*/ 5702190 w 5831992"/>
              <a:gd name="connsiteY1986" fmla="*/ 3172383 h 5823530"/>
              <a:gd name="connsiteX1987" fmla="*/ 5714854 w 5831992"/>
              <a:gd name="connsiteY1987" fmla="*/ 3158155 h 5823530"/>
              <a:gd name="connsiteX1988" fmla="*/ 5725934 w 5831992"/>
              <a:gd name="connsiteY1988" fmla="*/ 3129699 h 5823530"/>
              <a:gd name="connsiteX1989" fmla="*/ 5719602 w 5831992"/>
              <a:gd name="connsiteY1989" fmla="*/ 3139184 h 5823530"/>
              <a:gd name="connsiteX1990" fmla="*/ 5722768 w 5831992"/>
              <a:gd name="connsiteY1990" fmla="*/ 3169221 h 5823530"/>
              <a:gd name="connsiteX1991" fmla="*/ 5730683 w 5831992"/>
              <a:gd name="connsiteY1991" fmla="*/ 3178706 h 5823530"/>
              <a:gd name="connsiteX1992" fmla="*/ 5729100 w 5831992"/>
              <a:gd name="connsiteY1992" fmla="*/ 3197677 h 5823530"/>
              <a:gd name="connsiteX1993" fmla="*/ 5714854 w 5831992"/>
              <a:gd name="connsiteY1993" fmla="*/ 3207163 h 5823530"/>
              <a:gd name="connsiteX1994" fmla="*/ 5708522 w 5831992"/>
              <a:gd name="connsiteY1994" fmla="*/ 3194515 h 5823530"/>
              <a:gd name="connsiteX1995" fmla="*/ 5705356 w 5831992"/>
              <a:gd name="connsiteY1995" fmla="*/ 3213486 h 5823530"/>
              <a:gd name="connsiteX1996" fmla="*/ 5722768 w 5831992"/>
              <a:gd name="connsiteY1996" fmla="*/ 3208743 h 5823530"/>
              <a:gd name="connsiteX1997" fmla="*/ 5722768 w 5831992"/>
              <a:gd name="connsiteY1997" fmla="*/ 3230876 h 5823530"/>
              <a:gd name="connsiteX1998" fmla="*/ 5708522 w 5831992"/>
              <a:gd name="connsiteY1998" fmla="*/ 3229294 h 5823530"/>
              <a:gd name="connsiteX1999" fmla="*/ 5711688 w 5831992"/>
              <a:gd name="connsiteY1999" fmla="*/ 3240361 h 5823530"/>
              <a:gd name="connsiteX2000" fmla="*/ 5713271 w 5831992"/>
              <a:gd name="connsiteY2000" fmla="*/ 3232457 h 5823530"/>
              <a:gd name="connsiteX2001" fmla="*/ 5724351 w 5831992"/>
              <a:gd name="connsiteY2001" fmla="*/ 3246685 h 5823530"/>
              <a:gd name="connsiteX2002" fmla="*/ 5718019 w 5831992"/>
              <a:gd name="connsiteY2002" fmla="*/ 3248265 h 5823530"/>
              <a:gd name="connsiteX2003" fmla="*/ 5724351 w 5831992"/>
              <a:gd name="connsiteY2003" fmla="*/ 3260913 h 5823530"/>
              <a:gd name="connsiteX2004" fmla="*/ 5719602 w 5831992"/>
              <a:gd name="connsiteY2004" fmla="*/ 3264074 h 5823530"/>
              <a:gd name="connsiteX2005" fmla="*/ 5722768 w 5831992"/>
              <a:gd name="connsiteY2005" fmla="*/ 3309920 h 5823530"/>
              <a:gd name="connsiteX2006" fmla="*/ 5713271 w 5831992"/>
              <a:gd name="connsiteY2006" fmla="*/ 3338376 h 5823530"/>
              <a:gd name="connsiteX2007" fmla="*/ 5718019 w 5831992"/>
              <a:gd name="connsiteY2007" fmla="*/ 3339957 h 5823530"/>
              <a:gd name="connsiteX2008" fmla="*/ 5713271 w 5831992"/>
              <a:gd name="connsiteY2008" fmla="*/ 3355765 h 5823530"/>
              <a:gd name="connsiteX2009" fmla="*/ 5714854 w 5831992"/>
              <a:gd name="connsiteY2009" fmla="*/ 3355765 h 5823530"/>
              <a:gd name="connsiteX2010" fmla="*/ 5711688 w 5831992"/>
              <a:gd name="connsiteY2010" fmla="*/ 3373156 h 5823530"/>
              <a:gd name="connsiteX2011" fmla="*/ 5718019 w 5831992"/>
              <a:gd name="connsiteY2011" fmla="*/ 3377898 h 5823530"/>
              <a:gd name="connsiteX2012" fmla="*/ 5719602 w 5831992"/>
              <a:gd name="connsiteY2012" fmla="*/ 3385802 h 5823530"/>
              <a:gd name="connsiteX2013" fmla="*/ 5703575 w 5831992"/>
              <a:gd name="connsiteY2013" fmla="*/ 3409145 h 5823530"/>
              <a:gd name="connsiteX2014" fmla="*/ 5705270 w 5831992"/>
              <a:gd name="connsiteY2014" fmla="*/ 3418524 h 5823530"/>
              <a:gd name="connsiteX2015" fmla="*/ 5700607 w 5831992"/>
              <a:gd name="connsiteY2015" fmla="*/ 3426906 h 5823530"/>
              <a:gd name="connsiteX2016" fmla="*/ 5697441 w 5831992"/>
              <a:gd name="connsiteY2016" fmla="*/ 3450619 h 5823530"/>
              <a:gd name="connsiteX2017" fmla="*/ 5713271 w 5831992"/>
              <a:gd name="connsiteY2017" fmla="*/ 3444295 h 5823530"/>
              <a:gd name="connsiteX2018" fmla="*/ 5714854 w 5831992"/>
              <a:gd name="connsiteY2018" fmla="*/ 3477494 h 5823530"/>
              <a:gd name="connsiteX2019" fmla="*/ 5713271 w 5831992"/>
              <a:gd name="connsiteY2019" fmla="*/ 3483817 h 5823530"/>
              <a:gd name="connsiteX2020" fmla="*/ 5714854 w 5831992"/>
              <a:gd name="connsiteY2020" fmla="*/ 3501207 h 5823530"/>
              <a:gd name="connsiteX2021" fmla="*/ 5708522 w 5831992"/>
              <a:gd name="connsiteY2021" fmla="*/ 3504369 h 5823530"/>
              <a:gd name="connsiteX2022" fmla="*/ 5697441 w 5831992"/>
              <a:gd name="connsiteY2022" fmla="*/ 3501207 h 5823530"/>
              <a:gd name="connsiteX2023" fmla="*/ 5694275 w 5831992"/>
              <a:gd name="connsiteY2023" fmla="*/ 3507531 h 5823530"/>
              <a:gd name="connsiteX2024" fmla="*/ 5691109 w 5831992"/>
              <a:gd name="connsiteY2024" fmla="*/ 3528082 h 5823530"/>
              <a:gd name="connsiteX2025" fmla="*/ 5694275 w 5831992"/>
              <a:gd name="connsiteY2025" fmla="*/ 3535987 h 5823530"/>
              <a:gd name="connsiteX2026" fmla="*/ 5700607 w 5831992"/>
              <a:gd name="connsiteY2026" fmla="*/ 3535987 h 5823530"/>
              <a:gd name="connsiteX2027" fmla="*/ 5695858 w 5831992"/>
              <a:gd name="connsiteY2027" fmla="*/ 3550215 h 5823530"/>
              <a:gd name="connsiteX2028" fmla="*/ 5702190 w 5831992"/>
              <a:gd name="connsiteY2028" fmla="*/ 3570766 h 5823530"/>
              <a:gd name="connsiteX2029" fmla="*/ 5695858 w 5831992"/>
              <a:gd name="connsiteY2029" fmla="*/ 3580252 h 5823530"/>
              <a:gd name="connsiteX2030" fmla="*/ 5691109 w 5831992"/>
              <a:gd name="connsiteY2030" fmla="*/ 3573928 h 5823530"/>
              <a:gd name="connsiteX2031" fmla="*/ 5691109 w 5831992"/>
              <a:gd name="connsiteY2031" fmla="*/ 3584994 h 5823530"/>
              <a:gd name="connsiteX2032" fmla="*/ 5683194 w 5831992"/>
              <a:gd name="connsiteY2032" fmla="*/ 3588156 h 5823530"/>
              <a:gd name="connsiteX2033" fmla="*/ 5680028 w 5831992"/>
              <a:gd name="connsiteY2033" fmla="*/ 3597642 h 5823530"/>
              <a:gd name="connsiteX2034" fmla="*/ 5683194 w 5831992"/>
              <a:gd name="connsiteY2034" fmla="*/ 3605546 h 5823530"/>
              <a:gd name="connsiteX2035" fmla="*/ 5694275 w 5831992"/>
              <a:gd name="connsiteY2035" fmla="*/ 3615031 h 5823530"/>
              <a:gd name="connsiteX2036" fmla="*/ 5705356 w 5831992"/>
              <a:gd name="connsiteY2036" fmla="*/ 3613450 h 5823530"/>
              <a:gd name="connsiteX2037" fmla="*/ 5706939 w 5831992"/>
              <a:gd name="connsiteY2037" fmla="*/ 3618193 h 5823530"/>
              <a:gd name="connsiteX2038" fmla="*/ 5691109 w 5831992"/>
              <a:gd name="connsiteY2038" fmla="*/ 3618193 h 5823530"/>
              <a:gd name="connsiteX2039" fmla="*/ 5708522 w 5831992"/>
              <a:gd name="connsiteY2039" fmla="*/ 3619774 h 5823530"/>
              <a:gd name="connsiteX2040" fmla="*/ 5711688 w 5831992"/>
              <a:gd name="connsiteY2040" fmla="*/ 3626097 h 5823530"/>
              <a:gd name="connsiteX2041" fmla="*/ 5702190 w 5831992"/>
              <a:gd name="connsiteY2041" fmla="*/ 3634002 h 5823530"/>
              <a:gd name="connsiteX2042" fmla="*/ 5695858 w 5831992"/>
              <a:gd name="connsiteY2042" fmla="*/ 3630840 h 5823530"/>
              <a:gd name="connsiteX2043" fmla="*/ 5686360 w 5831992"/>
              <a:gd name="connsiteY2043" fmla="*/ 3619774 h 5823530"/>
              <a:gd name="connsiteX2044" fmla="*/ 5689526 w 5831992"/>
              <a:gd name="connsiteY2044" fmla="*/ 3627679 h 5823530"/>
              <a:gd name="connsiteX2045" fmla="*/ 5695858 w 5831992"/>
              <a:gd name="connsiteY2045" fmla="*/ 3637164 h 5823530"/>
              <a:gd name="connsiteX2046" fmla="*/ 5695858 w 5831992"/>
              <a:gd name="connsiteY2046" fmla="*/ 3645068 h 5823530"/>
              <a:gd name="connsiteX2047" fmla="*/ 5691109 w 5831992"/>
              <a:gd name="connsiteY2047" fmla="*/ 3637164 h 5823530"/>
              <a:gd name="connsiteX2048" fmla="*/ 5676863 w 5831992"/>
              <a:gd name="connsiteY2048" fmla="*/ 3641907 h 5823530"/>
              <a:gd name="connsiteX2049" fmla="*/ 5691109 w 5831992"/>
              <a:gd name="connsiteY2049" fmla="*/ 3654553 h 5823530"/>
              <a:gd name="connsiteX2050" fmla="*/ 5702190 w 5831992"/>
              <a:gd name="connsiteY2050" fmla="*/ 3660877 h 5823530"/>
              <a:gd name="connsiteX2051" fmla="*/ 5695858 w 5831992"/>
              <a:gd name="connsiteY2051" fmla="*/ 3667201 h 5823530"/>
              <a:gd name="connsiteX2052" fmla="*/ 5714854 w 5831992"/>
              <a:gd name="connsiteY2052" fmla="*/ 3679847 h 5823530"/>
              <a:gd name="connsiteX2053" fmla="*/ 5706939 w 5831992"/>
              <a:gd name="connsiteY2053" fmla="*/ 3679847 h 5823530"/>
              <a:gd name="connsiteX2054" fmla="*/ 5711688 w 5831992"/>
              <a:gd name="connsiteY2054" fmla="*/ 3690914 h 5823530"/>
              <a:gd name="connsiteX2055" fmla="*/ 5706939 w 5831992"/>
              <a:gd name="connsiteY2055" fmla="*/ 3708303 h 5823530"/>
              <a:gd name="connsiteX2056" fmla="*/ 5713271 w 5831992"/>
              <a:gd name="connsiteY2056" fmla="*/ 3711465 h 5823530"/>
              <a:gd name="connsiteX2057" fmla="*/ 5713271 w 5831992"/>
              <a:gd name="connsiteY2057" fmla="*/ 3719370 h 5823530"/>
              <a:gd name="connsiteX2058" fmla="*/ 5706939 w 5831992"/>
              <a:gd name="connsiteY2058" fmla="*/ 3719370 h 5823530"/>
              <a:gd name="connsiteX2059" fmla="*/ 5692692 w 5831992"/>
              <a:gd name="connsiteY2059" fmla="*/ 3724112 h 5823530"/>
              <a:gd name="connsiteX2060" fmla="*/ 5689526 w 5831992"/>
              <a:gd name="connsiteY2060" fmla="*/ 3720951 h 5823530"/>
              <a:gd name="connsiteX2061" fmla="*/ 5672114 w 5831992"/>
              <a:gd name="connsiteY2061" fmla="*/ 3727274 h 5823530"/>
              <a:gd name="connsiteX2062" fmla="*/ 5638872 w 5831992"/>
              <a:gd name="connsiteY2062" fmla="*/ 3727274 h 5823530"/>
              <a:gd name="connsiteX2063" fmla="*/ 5629374 w 5831992"/>
              <a:gd name="connsiteY2063" fmla="*/ 3722531 h 5823530"/>
              <a:gd name="connsiteX2064" fmla="*/ 5615127 w 5831992"/>
              <a:gd name="connsiteY2064" fmla="*/ 3727274 h 5823530"/>
              <a:gd name="connsiteX2065" fmla="*/ 5597715 w 5831992"/>
              <a:gd name="connsiteY2065" fmla="*/ 3722531 h 5823530"/>
              <a:gd name="connsiteX2066" fmla="*/ 5585051 w 5831992"/>
              <a:gd name="connsiteY2066" fmla="*/ 3724112 h 5823530"/>
              <a:gd name="connsiteX2067" fmla="*/ 5573970 w 5831992"/>
              <a:gd name="connsiteY2067" fmla="*/ 3725693 h 5823530"/>
              <a:gd name="connsiteX2068" fmla="*/ 5585051 w 5831992"/>
              <a:gd name="connsiteY2068" fmla="*/ 3725693 h 5823530"/>
              <a:gd name="connsiteX2069" fmla="*/ 5618293 w 5831992"/>
              <a:gd name="connsiteY2069" fmla="*/ 3728855 h 5823530"/>
              <a:gd name="connsiteX2070" fmla="*/ 5632540 w 5831992"/>
              <a:gd name="connsiteY2070" fmla="*/ 3733597 h 5823530"/>
              <a:gd name="connsiteX2071" fmla="*/ 5643620 w 5831992"/>
              <a:gd name="connsiteY2071" fmla="*/ 3730436 h 5823530"/>
              <a:gd name="connsiteX2072" fmla="*/ 5700607 w 5831992"/>
              <a:gd name="connsiteY2072" fmla="*/ 3730436 h 5823530"/>
              <a:gd name="connsiteX2073" fmla="*/ 5705356 w 5831992"/>
              <a:gd name="connsiteY2073" fmla="*/ 3730436 h 5823530"/>
              <a:gd name="connsiteX2074" fmla="*/ 5706939 w 5831992"/>
              <a:gd name="connsiteY2074" fmla="*/ 3752568 h 5823530"/>
              <a:gd name="connsiteX2075" fmla="*/ 5684777 w 5831992"/>
              <a:gd name="connsiteY2075" fmla="*/ 3755730 h 5823530"/>
              <a:gd name="connsiteX2076" fmla="*/ 5665782 w 5831992"/>
              <a:gd name="connsiteY2076" fmla="*/ 3741502 h 5823530"/>
              <a:gd name="connsiteX2077" fmla="*/ 5672114 w 5831992"/>
              <a:gd name="connsiteY2077" fmla="*/ 3747825 h 5823530"/>
              <a:gd name="connsiteX2078" fmla="*/ 5680028 w 5831992"/>
              <a:gd name="connsiteY2078" fmla="*/ 3757311 h 5823530"/>
              <a:gd name="connsiteX2079" fmla="*/ 5656284 w 5831992"/>
              <a:gd name="connsiteY2079" fmla="*/ 3758892 h 5823530"/>
              <a:gd name="connsiteX2080" fmla="*/ 5615127 w 5831992"/>
              <a:gd name="connsiteY2080" fmla="*/ 3760473 h 5823530"/>
              <a:gd name="connsiteX2081" fmla="*/ 5626208 w 5831992"/>
              <a:gd name="connsiteY2081" fmla="*/ 3762053 h 5823530"/>
              <a:gd name="connsiteX2082" fmla="*/ 5653118 w 5831992"/>
              <a:gd name="connsiteY2082" fmla="*/ 3765216 h 5823530"/>
              <a:gd name="connsiteX2083" fmla="*/ 5686360 w 5831992"/>
              <a:gd name="connsiteY2083" fmla="*/ 3768378 h 5823530"/>
              <a:gd name="connsiteX2084" fmla="*/ 5697441 w 5831992"/>
              <a:gd name="connsiteY2084" fmla="*/ 3788929 h 5823530"/>
              <a:gd name="connsiteX2085" fmla="*/ 5702190 w 5831992"/>
              <a:gd name="connsiteY2085" fmla="*/ 3793672 h 5823530"/>
              <a:gd name="connsiteX2086" fmla="*/ 5705356 w 5831992"/>
              <a:gd name="connsiteY2086" fmla="*/ 3799995 h 5823530"/>
              <a:gd name="connsiteX2087" fmla="*/ 5708522 w 5831992"/>
              <a:gd name="connsiteY2087" fmla="*/ 3811061 h 5823530"/>
              <a:gd name="connsiteX2088" fmla="*/ 5705356 w 5831992"/>
              <a:gd name="connsiteY2088" fmla="*/ 3825289 h 5823530"/>
              <a:gd name="connsiteX2089" fmla="*/ 5700607 w 5831992"/>
              <a:gd name="connsiteY2089" fmla="*/ 3820546 h 5823530"/>
              <a:gd name="connsiteX2090" fmla="*/ 5705356 w 5831992"/>
              <a:gd name="connsiteY2090" fmla="*/ 3842679 h 5823530"/>
              <a:gd name="connsiteX2091" fmla="*/ 5695858 w 5831992"/>
              <a:gd name="connsiteY2091" fmla="*/ 3931209 h 5823530"/>
              <a:gd name="connsiteX2092" fmla="*/ 5700607 w 5831992"/>
              <a:gd name="connsiteY2092" fmla="*/ 3947017 h 5823530"/>
              <a:gd name="connsiteX2093" fmla="*/ 5695858 w 5831992"/>
              <a:gd name="connsiteY2093" fmla="*/ 3947017 h 5823530"/>
              <a:gd name="connsiteX2094" fmla="*/ 5699024 w 5831992"/>
              <a:gd name="connsiteY2094" fmla="*/ 3980216 h 5823530"/>
              <a:gd name="connsiteX2095" fmla="*/ 5692692 w 5831992"/>
              <a:gd name="connsiteY2095" fmla="*/ 3988121 h 5823530"/>
              <a:gd name="connsiteX2096" fmla="*/ 5692692 w 5831992"/>
              <a:gd name="connsiteY2096" fmla="*/ 3989702 h 5823530"/>
              <a:gd name="connsiteX2097" fmla="*/ 5700607 w 5831992"/>
              <a:gd name="connsiteY2097" fmla="*/ 3986539 h 5823530"/>
              <a:gd name="connsiteX2098" fmla="*/ 5700607 w 5831992"/>
              <a:gd name="connsiteY2098" fmla="*/ 3988121 h 5823530"/>
              <a:gd name="connsiteX2099" fmla="*/ 5697441 w 5831992"/>
              <a:gd name="connsiteY2099" fmla="*/ 3996025 h 5823530"/>
              <a:gd name="connsiteX2100" fmla="*/ 5695858 w 5831992"/>
              <a:gd name="connsiteY2100" fmla="*/ 3996025 h 5823530"/>
              <a:gd name="connsiteX2101" fmla="*/ 5687943 w 5831992"/>
              <a:gd name="connsiteY2101" fmla="*/ 3992863 h 5823530"/>
              <a:gd name="connsiteX2102" fmla="*/ 5686360 w 5831992"/>
              <a:gd name="connsiteY2102" fmla="*/ 4007091 h 5823530"/>
              <a:gd name="connsiteX2103" fmla="*/ 5705356 w 5831992"/>
              <a:gd name="connsiteY2103" fmla="*/ 4008672 h 5823530"/>
              <a:gd name="connsiteX2104" fmla="*/ 5706939 w 5831992"/>
              <a:gd name="connsiteY2104" fmla="*/ 4007091 h 5823530"/>
              <a:gd name="connsiteX2105" fmla="*/ 5706939 w 5831992"/>
              <a:gd name="connsiteY2105" fmla="*/ 4008672 h 5823530"/>
              <a:gd name="connsiteX2106" fmla="*/ 5705356 w 5831992"/>
              <a:gd name="connsiteY2106" fmla="*/ 4016576 h 5823530"/>
              <a:gd name="connsiteX2107" fmla="*/ 5697441 w 5831992"/>
              <a:gd name="connsiteY2107" fmla="*/ 4008672 h 5823530"/>
              <a:gd name="connsiteX2108" fmla="*/ 5700607 w 5831992"/>
              <a:gd name="connsiteY2108" fmla="*/ 4033966 h 5823530"/>
              <a:gd name="connsiteX2109" fmla="*/ 5691109 w 5831992"/>
              <a:gd name="connsiteY2109" fmla="*/ 4048194 h 5823530"/>
              <a:gd name="connsiteX2110" fmla="*/ 5687943 w 5831992"/>
              <a:gd name="connsiteY2110" fmla="*/ 4045032 h 5823530"/>
              <a:gd name="connsiteX2111" fmla="*/ 5680028 w 5831992"/>
              <a:gd name="connsiteY2111" fmla="*/ 4037128 h 5823530"/>
              <a:gd name="connsiteX2112" fmla="*/ 5681611 w 5831992"/>
              <a:gd name="connsiteY2112" fmla="*/ 4054518 h 5823530"/>
              <a:gd name="connsiteX2113" fmla="*/ 5689526 w 5831992"/>
              <a:gd name="connsiteY2113" fmla="*/ 4060841 h 5823530"/>
              <a:gd name="connsiteX2114" fmla="*/ 5692692 w 5831992"/>
              <a:gd name="connsiteY2114" fmla="*/ 4052937 h 5823530"/>
              <a:gd name="connsiteX2115" fmla="*/ 5702190 w 5831992"/>
              <a:gd name="connsiteY2115" fmla="*/ 4064003 h 5823530"/>
              <a:gd name="connsiteX2116" fmla="*/ 5691109 w 5831992"/>
              <a:gd name="connsiteY2116" fmla="*/ 4067165 h 5823530"/>
              <a:gd name="connsiteX2117" fmla="*/ 5694275 w 5831992"/>
              <a:gd name="connsiteY2117" fmla="*/ 4073488 h 5823530"/>
              <a:gd name="connsiteX2118" fmla="*/ 5702190 w 5831992"/>
              <a:gd name="connsiteY2118" fmla="*/ 4073488 h 5823530"/>
              <a:gd name="connsiteX2119" fmla="*/ 5706939 w 5831992"/>
              <a:gd name="connsiteY2119" fmla="*/ 4084554 h 5823530"/>
              <a:gd name="connsiteX2120" fmla="*/ 5689526 w 5831992"/>
              <a:gd name="connsiteY2120" fmla="*/ 4106687 h 5823530"/>
              <a:gd name="connsiteX2121" fmla="*/ 5695858 w 5831992"/>
              <a:gd name="connsiteY2121" fmla="*/ 4125658 h 5823530"/>
              <a:gd name="connsiteX2122" fmla="*/ 5691109 w 5831992"/>
              <a:gd name="connsiteY2122" fmla="*/ 4124076 h 5823530"/>
              <a:gd name="connsiteX2123" fmla="*/ 5692692 w 5831992"/>
              <a:gd name="connsiteY2123" fmla="*/ 4135143 h 5823530"/>
              <a:gd name="connsiteX2124" fmla="*/ 5689526 w 5831992"/>
              <a:gd name="connsiteY2124" fmla="*/ 4138305 h 5823530"/>
              <a:gd name="connsiteX2125" fmla="*/ 5687943 w 5831992"/>
              <a:gd name="connsiteY2125" fmla="*/ 4138305 h 5823530"/>
              <a:gd name="connsiteX2126" fmla="*/ 5689526 w 5831992"/>
              <a:gd name="connsiteY2126" fmla="*/ 4146209 h 5823530"/>
              <a:gd name="connsiteX2127" fmla="*/ 5691109 w 5831992"/>
              <a:gd name="connsiteY2127" fmla="*/ 4146209 h 5823530"/>
              <a:gd name="connsiteX2128" fmla="*/ 5686360 w 5831992"/>
              <a:gd name="connsiteY2128" fmla="*/ 4160437 h 5823530"/>
              <a:gd name="connsiteX2129" fmla="*/ 5694275 w 5831992"/>
              <a:gd name="connsiteY2129" fmla="*/ 4163599 h 5823530"/>
              <a:gd name="connsiteX2130" fmla="*/ 5689526 w 5831992"/>
              <a:gd name="connsiteY2130" fmla="*/ 4171503 h 5823530"/>
              <a:gd name="connsiteX2131" fmla="*/ 5694275 w 5831992"/>
              <a:gd name="connsiteY2131" fmla="*/ 4209445 h 5823530"/>
              <a:gd name="connsiteX2132" fmla="*/ 5686360 w 5831992"/>
              <a:gd name="connsiteY2132" fmla="*/ 4211025 h 5823530"/>
              <a:gd name="connsiteX2133" fmla="*/ 5695858 w 5831992"/>
              <a:gd name="connsiteY2133" fmla="*/ 4229996 h 5823530"/>
              <a:gd name="connsiteX2134" fmla="*/ 5686360 w 5831992"/>
              <a:gd name="connsiteY2134" fmla="*/ 4245805 h 5823530"/>
              <a:gd name="connsiteX2135" fmla="*/ 5691109 w 5831992"/>
              <a:gd name="connsiteY2135" fmla="*/ 4239482 h 5823530"/>
              <a:gd name="connsiteX2136" fmla="*/ 5689526 w 5831992"/>
              <a:gd name="connsiteY2136" fmla="*/ 4233158 h 5823530"/>
              <a:gd name="connsiteX2137" fmla="*/ 5680028 w 5831992"/>
              <a:gd name="connsiteY2137" fmla="*/ 4222092 h 5823530"/>
              <a:gd name="connsiteX2138" fmla="*/ 5670531 w 5831992"/>
              <a:gd name="connsiteY2138" fmla="*/ 4215768 h 5823530"/>
              <a:gd name="connsiteX2139" fmla="*/ 5680028 w 5831992"/>
              <a:gd name="connsiteY2139" fmla="*/ 4234739 h 5823530"/>
              <a:gd name="connsiteX2140" fmla="*/ 5661033 w 5831992"/>
              <a:gd name="connsiteY2140" fmla="*/ 4256872 h 5823530"/>
              <a:gd name="connsiteX2141" fmla="*/ 5654701 w 5831992"/>
              <a:gd name="connsiteY2141" fmla="*/ 4255290 h 5823530"/>
              <a:gd name="connsiteX2142" fmla="*/ 5653118 w 5831992"/>
              <a:gd name="connsiteY2142" fmla="*/ 4263195 h 5823530"/>
              <a:gd name="connsiteX2143" fmla="*/ 5659450 w 5831992"/>
              <a:gd name="connsiteY2143" fmla="*/ 4264776 h 5823530"/>
              <a:gd name="connsiteX2144" fmla="*/ 5656284 w 5831992"/>
              <a:gd name="connsiteY2144" fmla="*/ 4267938 h 5823530"/>
              <a:gd name="connsiteX2145" fmla="*/ 5649952 w 5831992"/>
              <a:gd name="connsiteY2145" fmla="*/ 4261614 h 5823530"/>
              <a:gd name="connsiteX2146" fmla="*/ 5643620 w 5831992"/>
              <a:gd name="connsiteY2146" fmla="*/ 4271100 h 5823530"/>
              <a:gd name="connsiteX2147" fmla="*/ 5654701 w 5831992"/>
              <a:gd name="connsiteY2147" fmla="*/ 4269518 h 5823530"/>
              <a:gd name="connsiteX2148" fmla="*/ 5646786 w 5831992"/>
              <a:gd name="connsiteY2148" fmla="*/ 4277423 h 5823530"/>
              <a:gd name="connsiteX2149" fmla="*/ 5619876 w 5831992"/>
              <a:gd name="connsiteY2149" fmla="*/ 4299555 h 5823530"/>
              <a:gd name="connsiteX2150" fmla="*/ 5615127 w 5831992"/>
              <a:gd name="connsiteY2150" fmla="*/ 4301137 h 5823530"/>
              <a:gd name="connsiteX2151" fmla="*/ 5596132 w 5831992"/>
              <a:gd name="connsiteY2151" fmla="*/ 4312203 h 5823530"/>
              <a:gd name="connsiteX2152" fmla="*/ 5630957 w 5831992"/>
              <a:gd name="connsiteY2152" fmla="*/ 4320107 h 5823530"/>
              <a:gd name="connsiteX2153" fmla="*/ 5640455 w 5831992"/>
              <a:gd name="connsiteY2153" fmla="*/ 4313783 h 5823530"/>
              <a:gd name="connsiteX2154" fmla="*/ 5638872 w 5831992"/>
              <a:gd name="connsiteY2154" fmla="*/ 4307460 h 5823530"/>
              <a:gd name="connsiteX2155" fmla="*/ 5623042 w 5831992"/>
              <a:gd name="connsiteY2155" fmla="*/ 4302717 h 5823530"/>
              <a:gd name="connsiteX2156" fmla="*/ 5642038 w 5831992"/>
              <a:gd name="connsiteY2156" fmla="*/ 4291651 h 5823530"/>
              <a:gd name="connsiteX2157" fmla="*/ 5645203 w 5831992"/>
              <a:gd name="connsiteY2157" fmla="*/ 4304298 h 5823530"/>
              <a:gd name="connsiteX2158" fmla="*/ 5665782 w 5831992"/>
              <a:gd name="connsiteY2158" fmla="*/ 4316945 h 5823530"/>
              <a:gd name="connsiteX2159" fmla="*/ 5656284 w 5831992"/>
              <a:gd name="connsiteY2159" fmla="*/ 4326431 h 5823530"/>
              <a:gd name="connsiteX2160" fmla="*/ 5651535 w 5831992"/>
              <a:gd name="connsiteY2160" fmla="*/ 4334335 h 5823530"/>
              <a:gd name="connsiteX2161" fmla="*/ 5648369 w 5831992"/>
              <a:gd name="connsiteY2161" fmla="*/ 4345401 h 5823530"/>
              <a:gd name="connsiteX2162" fmla="*/ 5646786 w 5831992"/>
              <a:gd name="connsiteY2162" fmla="*/ 4348562 h 5823530"/>
              <a:gd name="connsiteX2163" fmla="*/ 5629374 w 5831992"/>
              <a:gd name="connsiteY2163" fmla="*/ 4358048 h 5823530"/>
              <a:gd name="connsiteX2164" fmla="*/ 5621459 w 5831992"/>
              <a:gd name="connsiteY2164" fmla="*/ 4359629 h 5823530"/>
              <a:gd name="connsiteX2165" fmla="*/ 5623042 w 5831992"/>
              <a:gd name="connsiteY2165" fmla="*/ 4364372 h 5823530"/>
              <a:gd name="connsiteX2166" fmla="*/ 5630957 w 5831992"/>
              <a:gd name="connsiteY2166" fmla="*/ 4365953 h 5823530"/>
              <a:gd name="connsiteX2167" fmla="*/ 5627791 w 5831992"/>
              <a:gd name="connsiteY2167" fmla="*/ 4381761 h 5823530"/>
              <a:gd name="connsiteX2168" fmla="*/ 5619876 w 5831992"/>
              <a:gd name="connsiteY2168" fmla="*/ 4392827 h 5823530"/>
              <a:gd name="connsiteX2169" fmla="*/ 5654701 w 5831992"/>
              <a:gd name="connsiteY2169" fmla="*/ 4373857 h 5823530"/>
              <a:gd name="connsiteX2170" fmla="*/ 5664199 w 5831992"/>
              <a:gd name="connsiteY2170" fmla="*/ 4386504 h 5823530"/>
              <a:gd name="connsiteX2171" fmla="*/ 5673697 w 5831992"/>
              <a:gd name="connsiteY2171" fmla="*/ 4383342 h 5823530"/>
              <a:gd name="connsiteX2172" fmla="*/ 5667365 w 5831992"/>
              <a:gd name="connsiteY2172" fmla="*/ 4373857 h 5823530"/>
              <a:gd name="connsiteX2173" fmla="*/ 5657867 w 5831992"/>
              <a:gd name="connsiteY2173" fmla="*/ 4362791 h 5823530"/>
              <a:gd name="connsiteX2174" fmla="*/ 5646786 w 5831992"/>
              <a:gd name="connsiteY2174" fmla="*/ 4367533 h 5823530"/>
              <a:gd name="connsiteX2175" fmla="*/ 5638872 w 5831992"/>
              <a:gd name="connsiteY2175" fmla="*/ 4373857 h 5823530"/>
              <a:gd name="connsiteX2176" fmla="*/ 5672114 w 5831992"/>
              <a:gd name="connsiteY2176" fmla="*/ 4321688 h 5823530"/>
              <a:gd name="connsiteX2177" fmla="*/ 5684777 w 5831992"/>
              <a:gd name="connsiteY2177" fmla="*/ 4310622 h 5823530"/>
              <a:gd name="connsiteX2178" fmla="*/ 5695858 w 5831992"/>
              <a:gd name="connsiteY2178" fmla="*/ 4313783 h 5823530"/>
              <a:gd name="connsiteX2179" fmla="*/ 5695858 w 5831992"/>
              <a:gd name="connsiteY2179" fmla="*/ 4329592 h 5823530"/>
              <a:gd name="connsiteX2180" fmla="*/ 5699024 w 5831992"/>
              <a:gd name="connsiteY2180" fmla="*/ 4329592 h 5823530"/>
              <a:gd name="connsiteX2181" fmla="*/ 5700607 w 5831992"/>
              <a:gd name="connsiteY2181" fmla="*/ 4337497 h 5823530"/>
              <a:gd name="connsiteX2182" fmla="*/ 5689526 w 5831992"/>
              <a:gd name="connsiteY2182" fmla="*/ 4348562 h 5823530"/>
              <a:gd name="connsiteX2183" fmla="*/ 5687943 w 5831992"/>
              <a:gd name="connsiteY2183" fmla="*/ 4350144 h 5823530"/>
              <a:gd name="connsiteX2184" fmla="*/ 5700607 w 5831992"/>
              <a:gd name="connsiteY2184" fmla="*/ 4364372 h 5823530"/>
              <a:gd name="connsiteX2185" fmla="*/ 5692692 w 5831992"/>
              <a:gd name="connsiteY2185" fmla="*/ 4378600 h 5823530"/>
              <a:gd name="connsiteX2186" fmla="*/ 5700607 w 5831992"/>
              <a:gd name="connsiteY2186" fmla="*/ 4380181 h 5823530"/>
              <a:gd name="connsiteX2187" fmla="*/ 5700607 w 5831992"/>
              <a:gd name="connsiteY2187" fmla="*/ 4402313 h 5823530"/>
              <a:gd name="connsiteX2188" fmla="*/ 5694275 w 5831992"/>
              <a:gd name="connsiteY2188" fmla="*/ 4407055 h 5823530"/>
              <a:gd name="connsiteX2189" fmla="*/ 5705356 w 5831992"/>
              <a:gd name="connsiteY2189" fmla="*/ 4421283 h 5823530"/>
              <a:gd name="connsiteX2190" fmla="*/ 5706939 w 5831992"/>
              <a:gd name="connsiteY2190" fmla="*/ 4421283 h 5823530"/>
              <a:gd name="connsiteX2191" fmla="*/ 5702190 w 5831992"/>
              <a:gd name="connsiteY2191" fmla="*/ 4438674 h 5823530"/>
              <a:gd name="connsiteX2192" fmla="*/ 5686360 w 5831992"/>
              <a:gd name="connsiteY2192" fmla="*/ 4438674 h 5823530"/>
              <a:gd name="connsiteX2193" fmla="*/ 5689526 w 5831992"/>
              <a:gd name="connsiteY2193" fmla="*/ 4429188 h 5823530"/>
              <a:gd name="connsiteX2194" fmla="*/ 5680028 w 5831992"/>
              <a:gd name="connsiteY2194" fmla="*/ 4435511 h 5823530"/>
              <a:gd name="connsiteX2195" fmla="*/ 5675280 w 5831992"/>
              <a:gd name="connsiteY2195" fmla="*/ 4432350 h 5823530"/>
              <a:gd name="connsiteX2196" fmla="*/ 5678446 w 5831992"/>
              <a:gd name="connsiteY2196" fmla="*/ 4424446 h 5823530"/>
              <a:gd name="connsiteX2197" fmla="*/ 5670531 w 5831992"/>
              <a:gd name="connsiteY2197" fmla="*/ 4433931 h 5823530"/>
              <a:gd name="connsiteX2198" fmla="*/ 5661033 w 5831992"/>
              <a:gd name="connsiteY2198" fmla="*/ 4430769 h 5823530"/>
              <a:gd name="connsiteX2199" fmla="*/ 5654701 w 5831992"/>
              <a:gd name="connsiteY2199" fmla="*/ 4438674 h 5823530"/>
              <a:gd name="connsiteX2200" fmla="*/ 5683194 w 5831992"/>
              <a:gd name="connsiteY2200" fmla="*/ 4444997 h 5823530"/>
              <a:gd name="connsiteX2201" fmla="*/ 5687943 w 5831992"/>
              <a:gd name="connsiteY2201" fmla="*/ 4452902 h 5823530"/>
              <a:gd name="connsiteX2202" fmla="*/ 5683194 w 5831992"/>
              <a:gd name="connsiteY2202" fmla="*/ 4465548 h 5823530"/>
              <a:gd name="connsiteX2203" fmla="*/ 5670531 w 5831992"/>
              <a:gd name="connsiteY2203" fmla="*/ 4484519 h 5823530"/>
              <a:gd name="connsiteX2204" fmla="*/ 5662616 w 5831992"/>
              <a:gd name="connsiteY2204" fmla="*/ 4481358 h 5823530"/>
              <a:gd name="connsiteX2205" fmla="*/ 5668948 w 5831992"/>
              <a:gd name="connsiteY2205" fmla="*/ 4465548 h 5823530"/>
              <a:gd name="connsiteX2206" fmla="*/ 5651535 w 5831992"/>
              <a:gd name="connsiteY2206" fmla="*/ 4476615 h 5823530"/>
              <a:gd name="connsiteX2207" fmla="*/ 5651535 w 5831992"/>
              <a:gd name="connsiteY2207" fmla="*/ 4471872 h 5823530"/>
              <a:gd name="connsiteX2208" fmla="*/ 5634123 w 5831992"/>
              <a:gd name="connsiteY2208" fmla="*/ 4470291 h 5823530"/>
              <a:gd name="connsiteX2209" fmla="*/ 5619876 w 5831992"/>
              <a:gd name="connsiteY2209" fmla="*/ 4476615 h 5823530"/>
              <a:gd name="connsiteX2210" fmla="*/ 5607213 w 5831992"/>
              <a:gd name="connsiteY2210" fmla="*/ 4482938 h 5823530"/>
              <a:gd name="connsiteX2211" fmla="*/ 5619876 w 5831992"/>
              <a:gd name="connsiteY2211" fmla="*/ 4479776 h 5823530"/>
              <a:gd name="connsiteX2212" fmla="*/ 5640455 w 5831992"/>
              <a:gd name="connsiteY2212" fmla="*/ 4481358 h 5823530"/>
              <a:gd name="connsiteX2213" fmla="*/ 5646786 w 5831992"/>
              <a:gd name="connsiteY2213" fmla="*/ 4490843 h 5823530"/>
              <a:gd name="connsiteX2214" fmla="*/ 5642038 w 5831992"/>
              <a:gd name="connsiteY2214" fmla="*/ 4503490 h 5823530"/>
              <a:gd name="connsiteX2215" fmla="*/ 5653118 w 5831992"/>
              <a:gd name="connsiteY2215" fmla="*/ 4490843 h 5823530"/>
              <a:gd name="connsiteX2216" fmla="*/ 5661033 w 5831992"/>
              <a:gd name="connsiteY2216" fmla="*/ 4495585 h 5823530"/>
              <a:gd name="connsiteX2217" fmla="*/ 5667365 w 5831992"/>
              <a:gd name="connsiteY2217" fmla="*/ 4494004 h 5823530"/>
              <a:gd name="connsiteX2218" fmla="*/ 5670531 w 5831992"/>
              <a:gd name="connsiteY2218" fmla="*/ 4505070 h 5823530"/>
              <a:gd name="connsiteX2219" fmla="*/ 5659450 w 5831992"/>
              <a:gd name="connsiteY2219" fmla="*/ 4517718 h 5823530"/>
              <a:gd name="connsiteX2220" fmla="*/ 5653118 w 5831992"/>
              <a:gd name="connsiteY2220" fmla="*/ 4511395 h 5823530"/>
              <a:gd name="connsiteX2221" fmla="*/ 5632540 w 5831992"/>
              <a:gd name="connsiteY2221" fmla="*/ 4512975 h 5823530"/>
              <a:gd name="connsiteX2222" fmla="*/ 5616710 w 5831992"/>
              <a:gd name="connsiteY2222" fmla="*/ 4509813 h 5823530"/>
              <a:gd name="connsiteX2223" fmla="*/ 5627791 w 5831992"/>
              <a:gd name="connsiteY2223" fmla="*/ 4519298 h 5823530"/>
              <a:gd name="connsiteX2224" fmla="*/ 5632540 w 5831992"/>
              <a:gd name="connsiteY2224" fmla="*/ 4525623 h 5823530"/>
              <a:gd name="connsiteX2225" fmla="*/ 5635706 w 5831992"/>
              <a:gd name="connsiteY2225" fmla="*/ 4525623 h 5823530"/>
              <a:gd name="connsiteX2226" fmla="*/ 5645203 w 5831992"/>
              <a:gd name="connsiteY2226" fmla="*/ 4522460 h 5823530"/>
              <a:gd name="connsiteX2227" fmla="*/ 5653118 w 5831992"/>
              <a:gd name="connsiteY2227" fmla="*/ 4522460 h 5823530"/>
              <a:gd name="connsiteX2228" fmla="*/ 5649952 w 5831992"/>
              <a:gd name="connsiteY2228" fmla="*/ 4533526 h 5823530"/>
              <a:gd name="connsiteX2229" fmla="*/ 5646786 w 5831992"/>
              <a:gd name="connsiteY2229" fmla="*/ 4539850 h 5823530"/>
              <a:gd name="connsiteX2230" fmla="*/ 5657867 w 5831992"/>
              <a:gd name="connsiteY2230" fmla="*/ 4536689 h 5823530"/>
              <a:gd name="connsiteX2231" fmla="*/ 5673697 w 5831992"/>
              <a:gd name="connsiteY2231" fmla="*/ 4527203 h 5823530"/>
              <a:gd name="connsiteX2232" fmla="*/ 5673697 w 5831992"/>
              <a:gd name="connsiteY2232" fmla="*/ 4535108 h 5823530"/>
              <a:gd name="connsiteX2233" fmla="*/ 5664199 w 5831992"/>
              <a:gd name="connsiteY2233" fmla="*/ 4544593 h 5823530"/>
              <a:gd name="connsiteX2234" fmla="*/ 5675280 w 5831992"/>
              <a:gd name="connsiteY2234" fmla="*/ 4550917 h 5823530"/>
              <a:gd name="connsiteX2235" fmla="*/ 5651535 w 5831992"/>
              <a:gd name="connsiteY2235" fmla="*/ 4554078 h 5823530"/>
              <a:gd name="connsiteX2236" fmla="*/ 5637289 w 5831992"/>
              <a:gd name="connsiteY2236" fmla="*/ 4566725 h 5823530"/>
              <a:gd name="connsiteX2237" fmla="*/ 5662616 w 5831992"/>
              <a:gd name="connsiteY2237" fmla="*/ 4563563 h 5823530"/>
              <a:gd name="connsiteX2238" fmla="*/ 5662616 w 5831992"/>
              <a:gd name="connsiteY2238" fmla="*/ 4558820 h 5823530"/>
              <a:gd name="connsiteX2239" fmla="*/ 5676863 w 5831992"/>
              <a:gd name="connsiteY2239" fmla="*/ 4558820 h 5823530"/>
              <a:gd name="connsiteX2240" fmla="*/ 5675280 w 5831992"/>
              <a:gd name="connsiteY2240" fmla="*/ 4561983 h 5823530"/>
              <a:gd name="connsiteX2241" fmla="*/ 5681611 w 5831992"/>
              <a:gd name="connsiteY2241" fmla="*/ 4565145 h 5823530"/>
              <a:gd name="connsiteX2242" fmla="*/ 5681611 w 5831992"/>
              <a:gd name="connsiteY2242" fmla="*/ 4577791 h 5823530"/>
              <a:gd name="connsiteX2243" fmla="*/ 5675280 w 5831992"/>
              <a:gd name="connsiteY2243" fmla="*/ 4590439 h 5823530"/>
              <a:gd name="connsiteX2244" fmla="*/ 5678446 w 5831992"/>
              <a:gd name="connsiteY2244" fmla="*/ 4592019 h 5823530"/>
              <a:gd name="connsiteX2245" fmla="*/ 5681611 w 5831992"/>
              <a:gd name="connsiteY2245" fmla="*/ 4596762 h 5823530"/>
              <a:gd name="connsiteX2246" fmla="*/ 5678050 w 5831992"/>
              <a:gd name="connsiteY2246" fmla="*/ 4608421 h 5823530"/>
              <a:gd name="connsiteX2247" fmla="*/ 5674985 w 5831992"/>
              <a:gd name="connsiteY2247" fmla="*/ 4613829 h 5823530"/>
              <a:gd name="connsiteX2248" fmla="*/ 5675608 w 5831992"/>
              <a:gd name="connsiteY2248" fmla="*/ 4614244 h 5823530"/>
              <a:gd name="connsiteX2249" fmla="*/ 5674549 w 5831992"/>
              <a:gd name="connsiteY2249" fmla="*/ 4614597 h 5823530"/>
              <a:gd name="connsiteX2250" fmla="*/ 5672114 w 5831992"/>
              <a:gd name="connsiteY2250" fmla="*/ 4618895 h 5823530"/>
              <a:gd name="connsiteX2251" fmla="*/ 5648369 w 5831992"/>
              <a:gd name="connsiteY2251" fmla="*/ 4617313 h 5823530"/>
              <a:gd name="connsiteX2252" fmla="*/ 5661033 w 5831992"/>
              <a:gd name="connsiteY2252" fmla="*/ 4620475 h 5823530"/>
              <a:gd name="connsiteX2253" fmla="*/ 5653118 w 5831992"/>
              <a:gd name="connsiteY2253" fmla="*/ 4626799 h 5823530"/>
              <a:gd name="connsiteX2254" fmla="*/ 5668948 w 5831992"/>
              <a:gd name="connsiteY2254" fmla="*/ 4629961 h 5823530"/>
              <a:gd name="connsiteX2255" fmla="*/ 5661033 w 5831992"/>
              <a:gd name="connsiteY2255" fmla="*/ 4642608 h 5823530"/>
              <a:gd name="connsiteX2256" fmla="*/ 5665782 w 5831992"/>
              <a:gd name="connsiteY2256" fmla="*/ 4641027 h 5823530"/>
              <a:gd name="connsiteX2257" fmla="*/ 5659450 w 5831992"/>
              <a:gd name="connsiteY2257" fmla="*/ 4653674 h 5823530"/>
              <a:gd name="connsiteX2258" fmla="*/ 5676863 w 5831992"/>
              <a:gd name="connsiteY2258" fmla="*/ 4648932 h 5823530"/>
              <a:gd name="connsiteX2259" fmla="*/ 5680028 w 5831992"/>
              <a:gd name="connsiteY2259" fmla="*/ 4655255 h 5823530"/>
              <a:gd name="connsiteX2260" fmla="*/ 5664199 w 5831992"/>
              <a:gd name="connsiteY2260" fmla="*/ 4675806 h 5823530"/>
              <a:gd name="connsiteX2261" fmla="*/ 5654701 w 5831992"/>
              <a:gd name="connsiteY2261" fmla="*/ 4678968 h 5823530"/>
              <a:gd name="connsiteX2262" fmla="*/ 5649952 w 5831992"/>
              <a:gd name="connsiteY2262" fmla="*/ 4683711 h 5823530"/>
              <a:gd name="connsiteX2263" fmla="*/ 5642038 w 5831992"/>
              <a:gd name="connsiteY2263" fmla="*/ 4686873 h 5823530"/>
              <a:gd name="connsiteX2264" fmla="*/ 5630957 w 5831992"/>
              <a:gd name="connsiteY2264" fmla="*/ 4697939 h 5823530"/>
              <a:gd name="connsiteX2265" fmla="*/ 5646786 w 5831992"/>
              <a:gd name="connsiteY2265" fmla="*/ 4693196 h 5823530"/>
              <a:gd name="connsiteX2266" fmla="*/ 5654701 w 5831992"/>
              <a:gd name="connsiteY2266" fmla="*/ 4685292 h 5823530"/>
              <a:gd name="connsiteX2267" fmla="*/ 5664199 w 5831992"/>
              <a:gd name="connsiteY2267" fmla="*/ 4680549 h 5823530"/>
              <a:gd name="connsiteX2268" fmla="*/ 5673697 w 5831992"/>
              <a:gd name="connsiteY2268" fmla="*/ 4680549 h 5823530"/>
              <a:gd name="connsiteX2269" fmla="*/ 5667365 w 5831992"/>
              <a:gd name="connsiteY2269" fmla="*/ 4693196 h 5823530"/>
              <a:gd name="connsiteX2270" fmla="*/ 5657867 w 5831992"/>
              <a:gd name="connsiteY2270" fmla="*/ 4702682 h 5823530"/>
              <a:gd name="connsiteX2271" fmla="*/ 5657867 w 5831992"/>
              <a:gd name="connsiteY2271" fmla="*/ 4713748 h 5823530"/>
              <a:gd name="connsiteX2272" fmla="*/ 5640455 w 5831992"/>
              <a:gd name="connsiteY2272" fmla="*/ 4731138 h 5823530"/>
              <a:gd name="connsiteX2273" fmla="*/ 5611961 w 5831992"/>
              <a:gd name="connsiteY2273" fmla="*/ 4746946 h 5823530"/>
              <a:gd name="connsiteX2274" fmla="*/ 5605630 w 5831992"/>
              <a:gd name="connsiteY2274" fmla="*/ 4758012 h 5823530"/>
              <a:gd name="connsiteX2275" fmla="*/ 5596132 w 5831992"/>
              <a:gd name="connsiteY2275" fmla="*/ 4765917 h 5823530"/>
              <a:gd name="connsiteX2276" fmla="*/ 5588217 w 5831992"/>
              <a:gd name="connsiteY2276" fmla="*/ 4769079 h 5823530"/>
              <a:gd name="connsiteX2277" fmla="*/ 5596132 w 5831992"/>
              <a:gd name="connsiteY2277" fmla="*/ 4770660 h 5823530"/>
              <a:gd name="connsiteX2278" fmla="*/ 5604047 w 5831992"/>
              <a:gd name="connsiteY2278" fmla="*/ 4770660 h 5823530"/>
              <a:gd name="connsiteX2279" fmla="*/ 5607213 w 5831992"/>
              <a:gd name="connsiteY2279" fmla="*/ 4761175 h 5823530"/>
              <a:gd name="connsiteX2280" fmla="*/ 5618293 w 5831992"/>
              <a:gd name="connsiteY2280" fmla="*/ 4753270 h 5823530"/>
              <a:gd name="connsiteX2281" fmla="*/ 5627791 w 5831992"/>
              <a:gd name="connsiteY2281" fmla="*/ 4753270 h 5823530"/>
              <a:gd name="connsiteX2282" fmla="*/ 5610378 w 5831992"/>
              <a:gd name="connsiteY2282" fmla="*/ 4767498 h 5823530"/>
              <a:gd name="connsiteX2283" fmla="*/ 5635706 w 5831992"/>
              <a:gd name="connsiteY2283" fmla="*/ 4762755 h 5823530"/>
              <a:gd name="connsiteX2284" fmla="*/ 5649952 w 5831992"/>
              <a:gd name="connsiteY2284" fmla="*/ 4754851 h 5823530"/>
              <a:gd name="connsiteX2285" fmla="*/ 5632540 w 5831992"/>
              <a:gd name="connsiteY2285" fmla="*/ 4751689 h 5823530"/>
              <a:gd name="connsiteX2286" fmla="*/ 5645203 w 5831992"/>
              <a:gd name="connsiteY2286" fmla="*/ 4737461 h 5823530"/>
              <a:gd name="connsiteX2287" fmla="*/ 5659450 w 5831992"/>
              <a:gd name="connsiteY2287" fmla="*/ 4737461 h 5823530"/>
              <a:gd name="connsiteX2288" fmla="*/ 5672114 w 5831992"/>
              <a:gd name="connsiteY2288" fmla="*/ 4731138 h 5823530"/>
              <a:gd name="connsiteX2289" fmla="*/ 5675280 w 5831992"/>
              <a:gd name="connsiteY2289" fmla="*/ 4734299 h 5823530"/>
              <a:gd name="connsiteX2290" fmla="*/ 5659450 w 5831992"/>
              <a:gd name="connsiteY2290" fmla="*/ 4762755 h 5823530"/>
              <a:gd name="connsiteX2291" fmla="*/ 5646786 w 5831992"/>
              <a:gd name="connsiteY2291" fmla="*/ 4792792 h 5823530"/>
              <a:gd name="connsiteX2292" fmla="*/ 5657867 w 5831992"/>
              <a:gd name="connsiteY2292" fmla="*/ 4784888 h 5823530"/>
              <a:gd name="connsiteX2293" fmla="*/ 5670531 w 5831992"/>
              <a:gd name="connsiteY2293" fmla="*/ 4775403 h 5823530"/>
              <a:gd name="connsiteX2294" fmla="*/ 5667365 w 5831992"/>
              <a:gd name="connsiteY2294" fmla="*/ 4789631 h 5823530"/>
              <a:gd name="connsiteX2295" fmla="*/ 5675280 w 5831992"/>
              <a:gd name="connsiteY2295" fmla="*/ 4795954 h 5823530"/>
              <a:gd name="connsiteX2296" fmla="*/ 5664199 w 5831992"/>
              <a:gd name="connsiteY2296" fmla="*/ 4813344 h 5823530"/>
              <a:gd name="connsiteX2297" fmla="*/ 5656284 w 5831992"/>
              <a:gd name="connsiteY2297" fmla="*/ 4830733 h 5823530"/>
              <a:gd name="connsiteX2298" fmla="*/ 5668948 w 5831992"/>
              <a:gd name="connsiteY2298" fmla="*/ 4837057 h 5823530"/>
              <a:gd name="connsiteX2299" fmla="*/ 5683194 w 5831992"/>
              <a:gd name="connsiteY2299" fmla="*/ 4824410 h 5823530"/>
              <a:gd name="connsiteX2300" fmla="*/ 5683194 w 5831992"/>
              <a:gd name="connsiteY2300" fmla="*/ 4835476 h 5823530"/>
              <a:gd name="connsiteX2301" fmla="*/ 5675280 w 5831992"/>
              <a:gd name="connsiteY2301" fmla="*/ 4848124 h 5823530"/>
              <a:gd name="connsiteX2302" fmla="*/ 5662616 w 5831992"/>
              <a:gd name="connsiteY2302" fmla="*/ 4843381 h 5823530"/>
              <a:gd name="connsiteX2303" fmla="*/ 5649952 w 5831992"/>
              <a:gd name="connsiteY2303" fmla="*/ 4863932 h 5823530"/>
              <a:gd name="connsiteX2304" fmla="*/ 5646786 w 5831992"/>
              <a:gd name="connsiteY2304" fmla="*/ 4881321 h 5823530"/>
              <a:gd name="connsiteX2305" fmla="*/ 5656284 w 5831992"/>
              <a:gd name="connsiteY2305" fmla="*/ 4871836 h 5823530"/>
              <a:gd name="connsiteX2306" fmla="*/ 5662616 w 5831992"/>
              <a:gd name="connsiteY2306" fmla="*/ 4867094 h 5823530"/>
              <a:gd name="connsiteX2307" fmla="*/ 5672114 w 5831992"/>
              <a:gd name="connsiteY2307" fmla="*/ 4852866 h 5823530"/>
              <a:gd name="connsiteX2308" fmla="*/ 5672114 w 5831992"/>
              <a:gd name="connsiteY2308" fmla="*/ 4856027 h 5823530"/>
              <a:gd name="connsiteX2309" fmla="*/ 5676863 w 5831992"/>
              <a:gd name="connsiteY2309" fmla="*/ 4857609 h 5823530"/>
              <a:gd name="connsiteX2310" fmla="*/ 5668948 w 5831992"/>
              <a:gd name="connsiteY2310" fmla="*/ 4879741 h 5823530"/>
              <a:gd name="connsiteX2311" fmla="*/ 5670531 w 5831992"/>
              <a:gd name="connsiteY2311" fmla="*/ 4889226 h 5823530"/>
              <a:gd name="connsiteX2312" fmla="*/ 5672114 w 5831992"/>
              <a:gd name="connsiteY2312" fmla="*/ 4890807 h 5823530"/>
              <a:gd name="connsiteX2313" fmla="*/ 5672114 w 5831992"/>
              <a:gd name="connsiteY2313" fmla="*/ 4898712 h 5823530"/>
              <a:gd name="connsiteX2314" fmla="*/ 5680028 w 5831992"/>
              <a:gd name="connsiteY2314" fmla="*/ 4898712 h 5823530"/>
              <a:gd name="connsiteX2315" fmla="*/ 5681611 w 5831992"/>
              <a:gd name="connsiteY2315" fmla="*/ 4892388 h 5823530"/>
              <a:gd name="connsiteX2316" fmla="*/ 5695858 w 5831992"/>
              <a:gd name="connsiteY2316" fmla="*/ 4893969 h 5823530"/>
              <a:gd name="connsiteX2317" fmla="*/ 5703773 w 5831992"/>
              <a:gd name="connsiteY2317" fmla="*/ 4892388 h 5823530"/>
              <a:gd name="connsiteX2318" fmla="*/ 5713271 w 5831992"/>
              <a:gd name="connsiteY2318" fmla="*/ 4906616 h 5823530"/>
              <a:gd name="connsiteX2319" fmla="*/ 5725934 w 5831992"/>
              <a:gd name="connsiteY2319" fmla="*/ 4911359 h 5823530"/>
              <a:gd name="connsiteX2320" fmla="*/ 5724351 w 5831992"/>
              <a:gd name="connsiteY2320" fmla="*/ 4924006 h 5823530"/>
              <a:gd name="connsiteX2321" fmla="*/ 5721185 w 5831992"/>
              <a:gd name="connsiteY2321" fmla="*/ 4931910 h 5823530"/>
              <a:gd name="connsiteX2322" fmla="*/ 5716436 w 5831992"/>
              <a:gd name="connsiteY2322" fmla="*/ 4931910 h 5823530"/>
              <a:gd name="connsiteX2323" fmla="*/ 5713271 w 5831992"/>
              <a:gd name="connsiteY2323" fmla="*/ 4938234 h 5823530"/>
              <a:gd name="connsiteX2324" fmla="*/ 5711688 w 5831992"/>
              <a:gd name="connsiteY2324" fmla="*/ 4936653 h 5823530"/>
              <a:gd name="connsiteX2325" fmla="*/ 5700607 w 5831992"/>
              <a:gd name="connsiteY2325" fmla="*/ 4952462 h 5823530"/>
              <a:gd name="connsiteX2326" fmla="*/ 5713271 w 5831992"/>
              <a:gd name="connsiteY2326" fmla="*/ 4952462 h 5823530"/>
              <a:gd name="connsiteX2327" fmla="*/ 5703773 w 5831992"/>
              <a:gd name="connsiteY2327" fmla="*/ 4960367 h 5823530"/>
              <a:gd name="connsiteX2328" fmla="*/ 5713271 w 5831992"/>
              <a:gd name="connsiteY2328" fmla="*/ 4966690 h 5823530"/>
              <a:gd name="connsiteX2329" fmla="*/ 5703773 w 5831992"/>
              <a:gd name="connsiteY2329" fmla="*/ 4976175 h 5823530"/>
              <a:gd name="connsiteX2330" fmla="*/ 5711688 w 5831992"/>
              <a:gd name="connsiteY2330" fmla="*/ 4979337 h 5823530"/>
              <a:gd name="connsiteX2331" fmla="*/ 5718019 w 5831992"/>
              <a:gd name="connsiteY2331" fmla="*/ 4985661 h 5823530"/>
              <a:gd name="connsiteX2332" fmla="*/ 5716436 w 5831992"/>
              <a:gd name="connsiteY2332" fmla="*/ 4988822 h 5823530"/>
              <a:gd name="connsiteX2333" fmla="*/ 5699024 w 5831992"/>
              <a:gd name="connsiteY2333" fmla="*/ 5001469 h 5823530"/>
              <a:gd name="connsiteX2334" fmla="*/ 5725934 w 5831992"/>
              <a:gd name="connsiteY2334" fmla="*/ 4999889 h 5823530"/>
              <a:gd name="connsiteX2335" fmla="*/ 5714854 w 5831992"/>
              <a:gd name="connsiteY2335" fmla="*/ 5007792 h 5823530"/>
              <a:gd name="connsiteX2336" fmla="*/ 5730683 w 5831992"/>
              <a:gd name="connsiteY2336" fmla="*/ 5009374 h 5823530"/>
              <a:gd name="connsiteX2337" fmla="*/ 5737015 w 5831992"/>
              <a:gd name="connsiteY2337" fmla="*/ 5017278 h 5823530"/>
              <a:gd name="connsiteX2338" fmla="*/ 5725934 w 5831992"/>
              <a:gd name="connsiteY2338" fmla="*/ 5025183 h 5823530"/>
              <a:gd name="connsiteX2339" fmla="*/ 5724351 w 5831992"/>
              <a:gd name="connsiteY2339" fmla="*/ 5015697 h 5823530"/>
              <a:gd name="connsiteX2340" fmla="*/ 5716436 w 5831992"/>
              <a:gd name="connsiteY2340" fmla="*/ 5014117 h 5823530"/>
              <a:gd name="connsiteX2341" fmla="*/ 5711688 w 5831992"/>
              <a:gd name="connsiteY2341" fmla="*/ 5020440 h 5823530"/>
              <a:gd name="connsiteX2342" fmla="*/ 5721185 w 5831992"/>
              <a:gd name="connsiteY2342" fmla="*/ 5028344 h 5823530"/>
              <a:gd name="connsiteX2343" fmla="*/ 5718019 w 5831992"/>
              <a:gd name="connsiteY2343" fmla="*/ 5040991 h 5823530"/>
              <a:gd name="connsiteX2344" fmla="*/ 5714854 w 5831992"/>
              <a:gd name="connsiteY2344" fmla="*/ 5040991 h 5823530"/>
              <a:gd name="connsiteX2345" fmla="*/ 5700607 w 5831992"/>
              <a:gd name="connsiteY2345" fmla="*/ 5031506 h 5823530"/>
              <a:gd name="connsiteX2346" fmla="*/ 5700607 w 5831992"/>
              <a:gd name="connsiteY2346" fmla="*/ 5042572 h 5823530"/>
              <a:gd name="connsiteX2347" fmla="*/ 5678446 w 5831992"/>
              <a:gd name="connsiteY2347" fmla="*/ 5050477 h 5823530"/>
              <a:gd name="connsiteX2348" fmla="*/ 5678446 w 5831992"/>
              <a:gd name="connsiteY2348" fmla="*/ 5055219 h 5823530"/>
              <a:gd name="connsiteX2349" fmla="*/ 5675280 w 5831992"/>
              <a:gd name="connsiteY2349" fmla="*/ 5055219 h 5823530"/>
              <a:gd name="connsiteX2350" fmla="*/ 5667365 w 5831992"/>
              <a:gd name="connsiteY2350" fmla="*/ 5063124 h 5823530"/>
              <a:gd name="connsiteX2351" fmla="*/ 5684777 w 5831992"/>
              <a:gd name="connsiteY2351" fmla="*/ 5061543 h 5823530"/>
              <a:gd name="connsiteX2352" fmla="*/ 5687943 w 5831992"/>
              <a:gd name="connsiteY2352" fmla="*/ 5059962 h 5823530"/>
              <a:gd name="connsiteX2353" fmla="*/ 5722768 w 5831992"/>
              <a:gd name="connsiteY2353" fmla="*/ 5055219 h 5823530"/>
              <a:gd name="connsiteX2354" fmla="*/ 5722768 w 5831992"/>
              <a:gd name="connsiteY2354" fmla="*/ 5056800 h 5823530"/>
              <a:gd name="connsiteX2355" fmla="*/ 5721185 w 5831992"/>
              <a:gd name="connsiteY2355" fmla="*/ 5055219 h 5823530"/>
              <a:gd name="connsiteX2356" fmla="*/ 5716436 w 5831992"/>
              <a:gd name="connsiteY2356" fmla="*/ 5055219 h 5823530"/>
              <a:gd name="connsiteX2357" fmla="*/ 5710105 w 5831992"/>
              <a:gd name="connsiteY2357" fmla="*/ 5061543 h 5823530"/>
              <a:gd name="connsiteX2358" fmla="*/ 5711688 w 5831992"/>
              <a:gd name="connsiteY2358" fmla="*/ 5067867 h 5823530"/>
              <a:gd name="connsiteX2359" fmla="*/ 5705356 w 5831992"/>
              <a:gd name="connsiteY2359" fmla="*/ 5075771 h 5823530"/>
              <a:gd name="connsiteX2360" fmla="*/ 5730683 w 5831992"/>
              <a:gd name="connsiteY2360" fmla="*/ 5074190 h 5823530"/>
              <a:gd name="connsiteX2361" fmla="*/ 5740181 w 5831992"/>
              <a:gd name="connsiteY2361" fmla="*/ 5093161 h 5823530"/>
              <a:gd name="connsiteX2362" fmla="*/ 5732266 w 5831992"/>
              <a:gd name="connsiteY2362" fmla="*/ 5093161 h 5823530"/>
              <a:gd name="connsiteX2363" fmla="*/ 5732266 w 5831992"/>
              <a:gd name="connsiteY2363" fmla="*/ 5101065 h 5823530"/>
              <a:gd name="connsiteX2364" fmla="*/ 5740181 w 5831992"/>
              <a:gd name="connsiteY2364" fmla="*/ 5096322 h 5823530"/>
              <a:gd name="connsiteX2365" fmla="*/ 5748096 w 5831992"/>
              <a:gd name="connsiteY2365" fmla="*/ 5102646 h 5823530"/>
              <a:gd name="connsiteX2366" fmla="*/ 5751261 w 5831992"/>
              <a:gd name="connsiteY2366" fmla="*/ 5124778 h 5823530"/>
              <a:gd name="connsiteX2367" fmla="*/ 5743347 w 5831992"/>
              <a:gd name="connsiteY2367" fmla="*/ 5134264 h 5823530"/>
              <a:gd name="connsiteX2368" fmla="*/ 5735432 w 5831992"/>
              <a:gd name="connsiteY2368" fmla="*/ 5140587 h 5823530"/>
              <a:gd name="connsiteX2369" fmla="*/ 5738598 w 5831992"/>
              <a:gd name="connsiteY2369" fmla="*/ 5142168 h 5823530"/>
              <a:gd name="connsiteX2370" fmla="*/ 5727517 w 5831992"/>
              <a:gd name="connsiteY2370" fmla="*/ 5146911 h 5823530"/>
              <a:gd name="connsiteX2371" fmla="*/ 5727517 w 5831992"/>
              <a:gd name="connsiteY2371" fmla="*/ 5143749 h 5823530"/>
              <a:gd name="connsiteX2372" fmla="*/ 5721185 w 5831992"/>
              <a:gd name="connsiteY2372" fmla="*/ 5137426 h 5823530"/>
              <a:gd name="connsiteX2373" fmla="*/ 5714854 w 5831992"/>
              <a:gd name="connsiteY2373" fmla="*/ 5139006 h 5823530"/>
              <a:gd name="connsiteX2374" fmla="*/ 5710105 w 5831992"/>
              <a:gd name="connsiteY2374" fmla="*/ 5145330 h 5823530"/>
              <a:gd name="connsiteX2375" fmla="*/ 5714854 w 5831992"/>
              <a:gd name="connsiteY2375" fmla="*/ 5154815 h 5823530"/>
              <a:gd name="connsiteX2376" fmla="*/ 5700607 w 5831992"/>
              <a:gd name="connsiteY2376" fmla="*/ 5164300 h 5823530"/>
              <a:gd name="connsiteX2377" fmla="*/ 5675280 w 5831992"/>
              <a:gd name="connsiteY2377" fmla="*/ 5178528 h 5823530"/>
              <a:gd name="connsiteX2378" fmla="*/ 5668948 w 5831992"/>
              <a:gd name="connsiteY2378" fmla="*/ 5181690 h 5823530"/>
              <a:gd name="connsiteX2379" fmla="*/ 5665782 w 5831992"/>
              <a:gd name="connsiteY2379" fmla="*/ 5183271 h 5823530"/>
              <a:gd name="connsiteX2380" fmla="*/ 5643620 w 5831992"/>
              <a:gd name="connsiteY2380" fmla="*/ 5191176 h 5823530"/>
              <a:gd name="connsiteX2381" fmla="*/ 5637289 w 5831992"/>
              <a:gd name="connsiteY2381" fmla="*/ 5178528 h 5823530"/>
              <a:gd name="connsiteX2382" fmla="*/ 5630957 w 5831992"/>
              <a:gd name="connsiteY2382" fmla="*/ 5178528 h 5823530"/>
              <a:gd name="connsiteX2383" fmla="*/ 5624625 w 5831992"/>
              <a:gd name="connsiteY2383" fmla="*/ 5184852 h 5823530"/>
              <a:gd name="connsiteX2384" fmla="*/ 5624625 w 5831992"/>
              <a:gd name="connsiteY2384" fmla="*/ 5189595 h 5823530"/>
              <a:gd name="connsiteX2385" fmla="*/ 5610378 w 5831992"/>
              <a:gd name="connsiteY2385" fmla="*/ 5188014 h 5823530"/>
              <a:gd name="connsiteX2386" fmla="*/ 5624625 w 5831992"/>
              <a:gd name="connsiteY2386" fmla="*/ 5192756 h 5823530"/>
              <a:gd name="connsiteX2387" fmla="*/ 5629374 w 5831992"/>
              <a:gd name="connsiteY2387" fmla="*/ 5197499 h 5823530"/>
              <a:gd name="connsiteX2388" fmla="*/ 5623042 w 5831992"/>
              <a:gd name="connsiteY2388" fmla="*/ 5205404 h 5823530"/>
              <a:gd name="connsiteX2389" fmla="*/ 5646786 w 5831992"/>
              <a:gd name="connsiteY2389" fmla="*/ 5199080 h 5823530"/>
              <a:gd name="connsiteX2390" fmla="*/ 5653118 w 5831992"/>
              <a:gd name="connsiteY2390" fmla="*/ 5197499 h 5823530"/>
              <a:gd name="connsiteX2391" fmla="*/ 5706939 w 5831992"/>
              <a:gd name="connsiteY2391" fmla="*/ 5206984 h 5823530"/>
              <a:gd name="connsiteX2392" fmla="*/ 5708522 w 5831992"/>
              <a:gd name="connsiteY2392" fmla="*/ 5206984 h 5823530"/>
              <a:gd name="connsiteX2393" fmla="*/ 5730683 w 5831992"/>
              <a:gd name="connsiteY2393" fmla="*/ 5203822 h 5823530"/>
              <a:gd name="connsiteX2394" fmla="*/ 5751261 w 5831992"/>
              <a:gd name="connsiteY2394" fmla="*/ 5205404 h 5823530"/>
              <a:gd name="connsiteX2395" fmla="*/ 5748096 w 5831992"/>
              <a:gd name="connsiteY2395" fmla="*/ 5210147 h 5823530"/>
              <a:gd name="connsiteX2396" fmla="*/ 5756010 w 5831992"/>
              <a:gd name="connsiteY2396" fmla="*/ 5221213 h 5823530"/>
              <a:gd name="connsiteX2397" fmla="*/ 5751261 w 5831992"/>
              <a:gd name="connsiteY2397" fmla="*/ 5224375 h 5823530"/>
              <a:gd name="connsiteX2398" fmla="*/ 5749679 w 5831992"/>
              <a:gd name="connsiteY2398" fmla="*/ 5230698 h 5823530"/>
              <a:gd name="connsiteX2399" fmla="*/ 5757593 w 5831992"/>
              <a:gd name="connsiteY2399" fmla="*/ 5240183 h 5823530"/>
              <a:gd name="connsiteX2400" fmla="*/ 5754427 w 5831992"/>
              <a:gd name="connsiteY2400" fmla="*/ 5243345 h 5823530"/>
              <a:gd name="connsiteX2401" fmla="*/ 5743347 w 5831992"/>
              <a:gd name="connsiteY2401" fmla="*/ 5246507 h 5823530"/>
              <a:gd name="connsiteX2402" fmla="*/ 5751261 w 5831992"/>
              <a:gd name="connsiteY2402" fmla="*/ 5254411 h 5823530"/>
              <a:gd name="connsiteX2403" fmla="*/ 5756010 w 5831992"/>
              <a:gd name="connsiteY2403" fmla="*/ 5249669 h 5823530"/>
              <a:gd name="connsiteX2404" fmla="*/ 5754427 w 5831992"/>
              <a:gd name="connsiteY2404" fmla="*/ 5260735 h 5823530"/>
              <a:gd name="connsiteX2405" fmla="*/ 5756010 w 5831992"/>
              <a:gd name="connsiteY2405" fmla="*/ 5262315 h 5823530"/>
              <a:gd name="connsiteX2406" fmla="*/ 5751261 w 5831992"/>
              <a:gd name="connsiteY2406" fmla="*/ 5265477 h 5823530"/>
              <a:gd name="connsiteX2407" fmla="*/ 5749679 w 5831992"/>
              <a:gd name="connsiteY2407" fmla="*/ 5273382 h 5823530"/>
              <a:gd name="connsiteX2408" fmla="*/ 5749679 w 5831992"/>
              <a:gd name="connsiteY2408" fmla="*/ 5274963 h 5823530"/>
              <a:gd name="connsiteX2409" fmla="*/ 5746513 w 5831992"/>
              <a:gd name="connsiteY2409" fmla="*/ 5278125 h 5823530"/>
              <a:gd name="connsiteX2410" fmla="*/ 5752844 w 5831992"/>
              <a:gd name="connsiteY2410" fmla="*/ 5279705 h 5823530"/>
              <a:gd name="connsiteX2411" fmla="*/ 5757593 w 5831992"/>
              <a:gd name="connsiteY2411" fmla="*/ 5282868 h 5823530"/>
              <a:gd name="connsiteX2412" fmla="*/ 5754427 w 5831992"/>
              <a:gd name="connsiteY2412" fmla="*/ 5287610 h 5823530"/>
              <a:gd name="connsiteX2413" fmla="*/ 5738598 w 5831992"/>
              <a:gd name="connsiteY2413" fmla="*/ 5295514 h 5823530"/>
              <a:gd name="connsiteX2414" fmla="*/ 5727517 w 5831992"/>
              <a:gd name="connsiteY2414" fmla="*/ 5308162 h 5823530"/>
              <a:gd name="connsiteX2415" fmla="*/ 5722768 w 5831992"/>
              <a:gd name="connsiteY2415" fmla="*/ 5303419 h 5823530"/>
              <a:gd name="connsiteX2416" fmla="*/ 5714854 w 5831992"/>
              <a:gd name="connsiteY2416" fmla="*/ 5303419 h 5823530"/>
              <a:gd name="connsiteX2417" fmla="*/ 5706939 w 5831992"/>
              <a:gd name="connsiteY2417" fmla="*/ 5311323 h 5823530"/>
              <a:gd name="connsiteX2418" fmla="*/ 5710105 w 5831992"/>
              <a:gd name="connsiteY2418" fmla="*/ 5322390 h 5823530"/>
              <a:gd name="connsiteX2419" fmla="*/ 5683194 w 5831992"/>
              <a:gd name="connsiteY2419" fmla="*/ 5323970 h 5823530"/>
              <a:gd name="connsiteX2420" fmla="*/ 5684777 w 5831992"/>
              <a:gd name="connsiteY2420" fmla="*/ 5306580 h 5823530"/>
              <a:gd name="connsiteX2421" fmla="*/ 5673697 w 5831992"/>
              <a:gd name="connsiteY2421" fmla="*/ 5303419 h 5823530"/>
              <a:gd name="connsiteX2422" fmla="*/ 5667365 w 5831992"/>
              <a:gd name="connsiteY2422" fmla="*/ 5306580 h 5823530"/>
              <a:gd name="connsiteX2423" fmla="*/ 5664199 w 5831992"/>
              <a:gd name="connsiteY2423" fmla="*/ 5314485 h 5823530"/>
              <a:gd name="connsiteX2424" fmla="*/ 5676863 w 5831992"/>
              <a:gd name="connsiteY2424" fmla="*/ 5327132 h 5823530"/>
              <a:gd name="connsiteX2425" fmla="*/ 5659450 w 5831992"/>
              <a:gd name="connsiteY2425" fmla="*/ 5330293 h 5823530"/>
              <a:gd name="connsiteX2426" fmla="*/ 5635706 w 5831992"/>
              <a:gd name="connsiteY2426" fmla="*/ 5331875 h 5823530"/>
              <a:gd name="connsiteX2427" fmla="*/ 5607213 w 5831992"/>
              <a:gd name="connsiteY2427" fmla="*/ 5339779 h 5823530"/>
              <a:gd name="connsiteX2428" fmla="*/ 5627791 w 5831992"/>
              <a:gd name="connsiteY2428" fmla="*/ 5336618 h 5823530"/>
              <a:gd name="connsiteX2429" fmla="*/ 5654701 w 5831992"/>
              <a:gd name="connsiteY2429" fmla="*/ 5331875 h 5823530"/>
              <a:gd name="connsiteX2430" fmla="*/ 5667365 w 5831992"/>
              <a:gd name="connsiteY2430" fmla="*/ 5331875 h 5823530"/>
              <a:gd name="connsiteX2431" fmla="*/ 5678446 w 5831992"/>
              <a:gd name="connsiteY2431" fmla="*/ 5331875 h 5823530"/>
              <a:gd name="connsiteX2432" fmla="*/ 5673697 w 5831992"/>
              <a:gd name="connsiteY2432" fmla="*/ 5338198 h 5823530"/>
              <a:gd name="connsiteX2433" fmla="*/ 5700607 w 5831992"/>
              <a:gd name="connsiteY2433" fmla="*/ 5336618 h 5823530"/>
              <a:gd name="connsiteX2434" fmla="*/ 5719602 w 5831992"/>
              <a:gd name="connsiteY2434" fmla="*/ 5333456 h 5823530"/>
              <a:gd name="connsiteX2435" fmla="*/ 5732266 w 5831992"/>
              <a:gd name="connsiteY2435" fmla="*/ 5323970 h 5823530"/>
              <a:gd name="connsiteX2436" fmla="*/ 5746513 w 5831992"/>
              <a:gd name="connsiteY2436" fmla="*/ 5328713 h 5823530"/>
              <a:gd name="connsiteX2437" fmla="*/ 5746513 w 5831992"/>
              <a:gd name="connsiteY2437" fmla="*/ 5339779 h 5823530"/>
              <a:gd name="connsiteX2438" fmla="*/ 5756010 w 5831992"/>
              <a:gd name="connsiteY2438" fmla="*/ 5336618 h 5823530"/>
              <a:gd name="connsiteX2439" fmla="*/ 5741764 w 5831992"/>
              <a:gd name="connsiteY2439" fmla="*/ 5346103 h 5823530"/>
              <a:gd name="connsiteX2440" fmla="*/ 5748096 w 5831992"/>
              <a:gd name="connsiteY2440" fmla="*/ 5352426 h 5823530"/>
              <a:gd name="connsiteX2441" fmla="*/ 5748096 w 5831992"/>
              <a:gd name="connsiteY2441" fmla="*/ 5355588 h 5823530"/>
              <a:gd name="connsiteX2442" fmla="*/ 5751261 w 5831992"/>
              <a:gd name="connsiteY2442" fmla="*/ 5363492 h 5823530"/>
              <a:gd name="connsiteX2443" fmla="*/ 5751261 w 5831992"/>
              <a:gd name="connsiteY2443" fmla="*/ 5366654 h 5823530"/>
              <a:gd name="connsiteX2444" fmla="*/ 5754427 w 5831992"/>
              <a:gd name="connsiteY2444" fmla="*/ 5366654 h 5823530"/>
              <a:gd name="connsiteX2445" fmla="*/ 5757593 w 5831992"/>
              <a:gd name="connsiteY2445" fmla="*/ 5368235 h 5823530"/>
              <a:gd name="connsiteX2446" fmla="*/ 5748096 w 5831992"/>
              <a:gd name="connsiteY2446" fmla="*/ 5374558 h 5823530"/>
              <a:gd name="connsiteX2447" fmla="*/ 5757593 w 5831992"/>
              <a:gd name="connsiteY2447" fmla="*/ 5372978 h 5823530"/>
              <a:gd name="connsiteX2448" fmla="*/ 5744930 w 5831992"/>
              <a:gd name="connsiteY2448" fmla="*/ 5382463 h 5823530"/>
              <a:gd name="connsiteX2449" fmla="*/ 5730683 w 5831992"/>
              <a:gd name="connsiteY2449" fmla="*/ 5398272 h 5823530"/>
              <a:gd name="connsiteX2450" fmla="*/ 5724351 w 5831992"/>
              <a:gd name="connsiteY2450" fmla="*/ 5387206 h 5823530"/>
              <a:gd name="connsiteX2451" fmla="*/ 5714854 w 5831992"/>
              <a:gd name="connsiteY2451" fmla="*/ 5385625 h 5823530"/>
              <a:gd name="connsiteX2452" fmla="*/ 5714854 w 5831992"/>
              <a:gd name="connsiteY2452" fmla="*/ 5387206 h 5823530"/>
              <a:gd name="connsiteX2453" fmla="*/ 5706939 w 5831992"/>
              <a:gd name="connsiteY2453" fmla="*/ 5393529 h 5823530"/>
              <a:gd name="connsiteX2454" fmla="*/ 5706939 w 5831992"/>
              <a:gd name="connsiteY2454" fmla="*/ 5403014 h 5823530"/>
              <a:gd name="connsiteX2455" fmla="*/ 5713271 w 5831992"/>
              <a:gd name="connsiteY2455" fmla="*/ 5409338 h 5823530"/>
              <a:gd name="connsiteX2456" fmla="*/ 5703773 w 5831992"/>
              <a:gd name="connsiteY2456" fmla="*/ 5415662 h 5823530"/>
              <a:gd name="connsiteX2457" fmla="*/ 5692692 w 5831992"/>
              <a:gd name="connsiteY2457" fmla="*/ 5418823 h 5823530"/>
              <a:gd name="connsiteX2458" fmla="*/ 5676863 w 5831992"/>
              <a:gd name="connsiteY2458" fmla="*/ 5425147 h 5823530"/>
              <a:gd name="connsiteX2459" fmla="*/ 5668948 w 5831992"/>
              <a:gd name="connsiteY2459" fmla="*/ 5426728 h 5823530"/>
              <a:gd name="connsiteX2460" fmla="*/ 5651535 w 5831992"/>
              <a:gd name="connsiteY2460" fmla="*/ 5433051 h 5823530"/>
              <a:gd name="connsiteX2461" fmla="*/ 5646786 w 5831992"/>
              <a:gd name="connsiteY2461" fmla="*/ 5436213 h 5823530"/>
              <a:gd name="connsiteX2462" fmla="*/ 5640455 w 5831992"/>
              <a:gd name="connsiteY2462" fmla="*/ 5428308 h 5823530"/>
              <a:gd name="connsiteX2463" fmla="*/ 5632540 w 5831992"/>
              <a:gd name="connsiteY2463" fmla="*/ 5426728 h 5823530"/>
              <a:gd name="connsiteX2464" fmla="*/ 5619876 w 5831992"/>
              <a:gd name="connsiteY2464" fmla="*/ 5440956 h 5823530"/>
              <a:gd name="connsiteX2465" fmla="*/ 5623042 w 5831992"/>
              <a:gd name="connsiteY2465" fmla="*/ 5448860 h 5823530"/>
              <a:gd name="connsiteX2466" fmla="*/ 5619876 w 5831992"/>
              <a:gd name="connsiteY2466" fmla="*/ 5450441 h 5823530"/>
              <a:gd name="connsiteX2467" fmla="*/ 5588217 w 5831992"/>
              <a:gd name="connsiteY2467" fmla="*/ 5458345 h 5823530"/>
              <a:gd name="connsiteX2468" fmla="*/ 5578719 w 5831992"/>
              <a:gd name="connsiteY2468" fmla="*/ 5458345 h 5823530"/>
              <a:gd name="connsiteX2469" fmla="*/ 5566056 w 5831992"/>
              <a:gd name="connsiteY2469" fmla="*/ 5466250 h 5823530"/>
              <a:gd name="connsiteX2470" fmla="*/ 5554975 w 5831992"/>
              <a:gd name="connsiteY2470" fmla="*/ 5467830 h 5823530"/>
              <a:gd name="connsiteX2471" fmla="*/ 5548643 w 5831992"/>
              <a:gd name="connsiteY2471" fmla="*/ 5467830 h 5823530"/>
              <a:gd name="connsiteX2472" fmla="*/ 5540728 w 5831992"/>
              <a:gd name="connsiteY2472" fmla="*/ 5469412 h 5823530"/>
              <a:gd name="connsiteX2473" fmla="*/ 5535979 w 5831992"/>
              <a:gd name="connsiteY2473" fmla="*/ 5472573 h 5823530"/>
              <a:gd name="connsiteX2474" fmla="*/ 5526482 w 5831992"/>
              <a:gd name="connsiteY2474" fmla="*/ 5477316 h 5823530"/>
              <a:gd name="connsiteX2475" fmla="*/ 5537562 w 5831992"/>
              <a:gd name="connsiteY2475" fmla="*/ 5472573 h 5823530"/>
              <a:gd name="connsiteX2476" fmla="*/ 5534397 w 5831992"/>
              <a:gd name="connsiteY2476" fmla="*/ 5482059 h 5823530"/>
              <a:gd name="connsiteX2477" fmla="*/ 5547060 w 5831992"/>
              <a:gd name="connsiteY2477" fmla="*/ 5496287 h 5823530"/>
              <a:gd name="connsiteX2478" fmla="*/ 5539145 w 5831992"/>
              <a:gd name="connsiteY2478" fmla="*/ 5501029 h 5823530"/>
              <a:gd name="connsiteX2479" fmla="*/ 5515401 w 5831992"/>
              <a:gd name="connsiteY2479" fmla="*/ 5508934 h 5823530"/>
              <a:gd name="connsiteX2480" fmla="*/ 5513818 w 5831992"/>
              <a:gd name="connsiteY2480" fmla="*/ 5508934 h 5823530"/>
              <a:gd name="connsiteX2481" fmla="*/ 5504320 w 5831992"/>
              <a:gd name="connsiteY2481" fmla="*/ 5508934 h 5823530"/>
              <a:gd name="connsiteX2482" fmla="*/ 5493240 w 5831992"/>
              <a:gd name="connsiteY2482" fmla="*/ 5516838 h 5823530"/>
              <a:gd name="connsiteX2483" fmla="*/ 5485325 w 5831992"/>
              <a:gd name="connsiteY2483" fmla="*/ 5520000 h 5823530"/>
              <a:gd name="connsiteX2484" fmla="*/ 5482159 w 5831992"/>
              <a:gd name="connsiteY2484" fmla="*/ 5518419 h 5823530"/>
              <a:gd name="connsiteX2485" fmla="*/ 5464747 w 5831992"/>
              <a:gd name="connsiteY2485" fmla="*/ 5507353 h 5823530"/>
              <a:gd name="connsiteX2486" fmla="*/ 5450501 w 5831992"/>
              <a:gd name="connsiteY2486" fmla="*/ 5524743 h 5823530"/>
              <a:gd name="connsiteX2487" fmla="*/ 5466330 w 5831992"/>
              <a:gd name="connsiteY2487" fmla="*/ 5540551 h 5823530"/>
              <a:gd name="connsiteX2488" fmla="*/ 5471078 w 5831992"/>
              <a:gd name="connsiteY2488" fmla="*/ 5538971 h 5823530"/>
              <a:gd name="connsiteX2489" fmla="*/ 5466330 w 5831992"/>
              <a:gd name="connsiteY2489" fmla="*/ 5545294 h 5823530"/>
              <a:gd name="connsiteX2490" fmla="*/ 5469495 w 5831992"/>
              <a:gd name="connsiteY2490" fmla="*/ 5550037 h 5823530"/>
              <a:gd name="connsiteX2491" fmla="*/ 5463164 w 5831992"/>
              <a:gd name="connsiteY2491" fmla="*/ 5550037 h 5823530"/>
              <a:gd name="connsiteX2492" fmla="*/ 5450501 w 5831992"/>
              <a:gd name="connsiteY2492" fmla="*/ 5559522 h 5823530"/>
              <a:gd name="connsiteX2493" fmla="*/ 5450501 w 5831992"/>
              <a:gd name="connsiteY2493" fmla="*/ 5573750 h 5823530"/>
              <a:gd name="connsiteX2494" fmla="*/ 5459998 w 5831992"/>
              <a:gd name="connsiteY2494" fmla="*/ 5581655 h 5823530"/>
              <a:gd name="connsiteX2495" fmla="*/ 5482159 w 5831992"/>
              <a:gd name="connsiteY2495" fmla="*/ 5573750 h 5823530"/>
              <a:gd name="connsiteX2496" fmla="*/ 5482159 w 5831992"/>
              <a:gd name="connsiteY2496" fmla="*/ 5559522 h 5823530"/>
              <a:gd name="connsiteX2497" fmla="*/ 5475307 w 5831992"/>
              <a:gd name="connsiteY2497" fmla="*/ 5551311 h 5823530"/>
              <a:gd name="connsiteX2498" fmla="*/ 5477608 w 5831992"/>
              <a:gd name="connsiteY2498" fmla="*/ 5551815 h 5823530"/>
              <a:gd name="connsiteX2499" fmla="*/ 5486908 w 5831992"/>
              <a:gd name="connsiteY2499" fmla="*/ 5550037 h 5823530"/>
              <a:gd name="connsiteX2500" fmla="*/ 5472661 w 5831992"/>
              <a:gd name="connsiteY2500" fmla="*/ 5538971 h 5823530"/>
              <a:gd name="connsiteX2501" fmla="*/ 5483742 w 5831992"/>
              <a:gd name="connsiteY2501" fmla="*/ 5524743 h 5823530"/>
              <a:gd name="connsiteX2502" fmla="*/ 5482159 w 5831992"/>
              <a:gd name="connsiteY2502" fmla="*/ 5521581 h 5823530"/>
              <a:gd name="connsiteX2503" fmla="*/ 5493240 w 5831992"/>
              <a:gd name="connsiteY2503" fmla="*/ 5518419 h 5823530"/>
              <a:gd name="connsiteX2504" fmla="*/ 5491657 w 5831992"/>
              <a:gd name="connsiteY2504" fmla="*/ 5520000 h 5823530"/>
              <a:gd name="connsiteX2505" fmla="*/ 5502737 w 5831992"/>
              <a:gd name="connsiteY2505" fmla="*/ 5538971 h 5823530"/>
              <a:gd name="connsiteX2506" fmla="*/ 5513818 w 5831992"/>
              <a:gd name="connsiteY2506" fmla="*/ 5548456 h 5823530"/>
              <a:gd name="connsiteX2507" fmla="*/ 5510652 w 5831992"/>
              <a:gd name="connsiteY2507" fmla="*/ 5540551 h 5823530"/>
              <a:gd name="connsiteX2508" fmla="*/ 5523316 w 5831992"/>
              <a:gd name="connsiteY2508" fmla="*/ 5527905 h 5823530"/>
              <a:gd name="connsiteX2509" fmla="*/ 5523316 w 5831992"/>
              <a:gd name="connsiteY2509" fmla="*/ 5520000 h 5823530"/>
              <a:gd name="connsiteX2510" fmla="*/ 5516984 w 5831992"/>
              <a:gd name="connsiteY2510" fmla="*/ 5510515 h 5823530"/>
              <a:gd name="connsiteX2511" fmla="*/ 5523316 w 5831992"/>
              <a:gd name="connsiteY2511" fmla="*/ 5507353 h 5823530"/>
              <a:gd name="connsiteX2512" fmla="*/ 5529648 w 5831992"/>
              <a:gd name="connsiteY2512" fmla="*/ 5507353 h 5823530"/>
              <a:gd name="connsiteX2513" fmla="*/ 5554975 w 5831992"/>
              <a:gd name="connsiteY2513" fmla="*/ 5497868 h 5823530"/>
              <a:gd name="connsiteX2514" fmla="*/ 5567639 w 5831992"/>
              <a:gd name="connsiteY2514" fmla="*/ 5491544 h 5823530"/>
              <a:gd name="connsiteX2515" fmla="*/ 5575553 w 5831992"/>
              <a:gd name="connsiteY2515" fmla="*/ 5489963 h 5823530"/>
              <a:gd name="connsiteX2516" fmla="*/ 5578719 w 5831992"/>
              <a:gd name="connsiteY2516" fmla="*/ 5486801 h 5823530"/>
              <a:gd name="connsiteX2517" fmla="*/ 5578719 w 5831992"/>
              <a:gd name="connsiteY2517" fmla="*/ 5488383 h 5823530"/>
              <a:gd name="connsiteX2518" fmla="*/ 5583468 w 5831992"/>
              <a:gd name="connsiteY2518" fmla="*/ 5493125 h 5823530"/>
              <a:gd name="connsiteX2519" fmla="*/ 5575553 w 5831992"/>
              <a:gd name="connsiteY2519" fmla="*/ 5497868 h 5823530"/>
              <a:gd name="connsiteX2520" fmla="*/ 5586634 w 5831992"/>
              <a:gd name="connsiteY2520" fmla="*/ 5496287 h 5823530"/>
              <a:gd name="connsiteX2521" fmla="*/ 5599298 w 5831992"/>
              <a:gd name="connsiteY2521" fmla="*/ 5496287 h 5823530"/>
              <a:gd name="connsiteX2522" fmla="*/ 5602464 w 5831992"/>
              <a:gd name="connsiteY2522" fmla="*/ 5491544 h 5823530"/>
              <a:gd name="connsiteX2523" fmla="*/ 5613544 w 5831992"/>
              <a:gd name="connsiteY2523" fmla="*/ 5491544 h 5823530"/>
              <a:gd name="connsiteX2524" fmla="*/ 5621459 w 5831992"/>
              <a:gd name="connsiteY2524" fmla="*/ 5488383 h 5823530"/>
              <a:gd name="connsiteX2525" fmla="*/ 5629374 w 5831992"/>
              <a:gd name="connsiteY2525" fmla="*/ 5496287 h 5823530"/>
              <a:gd name="connsiteX2526" fmla="*/ 5648369 w 5831992"/>
              <a:gd name="connsiteY2526" fmla="*/ 5488383 h 5823530"/>
              <a:gd name="connsiteX2527" fmla="*/ 5662616 w 5831992"/>
              <a:gd name="connsiteY2527" fmla="*/ 5502611 h 5823530"/>
              <a:gd name="connsiteX2528" fmla="*/ 5668948 w 5831992"/>
              <a:gd name="connsiteY2528" fmla="*/ 5505772 h 5823530"/>
              <a:gd name="connsiteX2529" fmla="*/ 5673697 w 5831992"/>
              <a:gd name="connsiteY2529" fmla="*/ 5510515 h 5823530"/>
              <a:gd name="connsiteX2530" fmla="*/ 5661033 w 5831992"/>
              <a:gd name="connsiteY2530" fmla="*/ 5524743 h 5823530"/>
              <a:gd name="connsiteX2531" fmla="*/ 5676863 w 5831992"/>
              <a:gd name="connsiteY2531" fmla="*/ 5538971 h 5823530"/>
              <a:gd name="connsiteX2532" fmla="*/ 5686360 w 5831992"/>
              <a:gd name="connsiteY2532" fmla="*/ 5534228 h 5823530"/>
              <a:gd name="connsiteX2533" fmla="*/ 5686360 w 5831992"/>
              <a:gd name="connsiteY2533" fmla="*/ 5535809 h 5823530"/>
              <a:gd name="connsiteX2534" fmla="*/ 5689526 w 5831992"/>
              <a:gd name="connsiteY2534" fmla="*/ 5535809 h 5823530"/>
              <a:gd name="connsiteX2535" fmla="*/ 5689526 w 5831992"/>
              <a:gd name="connsiteY2535" fmla="*/ 5532648 h 5823530"/>
              <a:gd name="connsiteX2536" fmla="*/ 5687943 w 5831992"/>
              <a:gd name="connsiteY2536" fmla="*/ 5532648 h 5823530"/>
              <a:gd name="connsiteX2537" fmla="*/ 5691109 w 5831992"/>
              <a:gd name="connsiteY2537" fmla="*/ 5524743 h 5823530"/>
              <a:gd name="connsiteX2538" fmla="*/ 5684777 w 5831992"/>
              <a:gd name="connsiteY2538" fmla="*/ 5510515 h 5823530"/>
              <a:gd name="connsiteX2539" fmla="*/ 5675280 w 5831992"/>
              <a:gd name="connsiteY2539" fmla="*/ 5508934 h 5823530"/>
              <a:gd name="connsiteX2540" fmla="*/ 5667365 w 5831992"/>
              <a:gd name="connsiteY2540" fmla="*/ 5497868 h 5823530"/>
              <a:gd name="connsiteX2541" fmla="*/ 5683194 w 5831992"/>
              <a:gd name="connsiteY2541" fmla="*/ 5502611 h 5823530"/>
              <a:gd name="connsiteX2542" fmla="*/ 5702190 w 5831992"/>
              <a:gd name="connsiteY2542" fmla="*/ 5501029 h 5823530"/>
              <a:gd name="connsiteX2543" fmla="*/ 5706939 w 5831992"/>
              <a:gd name="connsiteY2543" fmla="*/ 5504191 h 5823530"/>
              <a:gd name="connsiteX2544" fmla="*/ 5727517 w 5831992"/>
              <a:gd name="connsiteY2544" fmla="*/ 5505772 h 5823530"/>
              <a:gd name="connsiteX2545" fmla="*/ 5737015 w 5831992"/>
              <a:gd name="connsiteY2545" fmla="*/ 5515257 h 5823530"/>
              <a:gd name="connsiteX2546" fmla="*/ 5730683 w 5831992"/>
              <a:gd name="connsiteY2546" fmla="*/ 5516838 h 5823530"/>
              <a:gd name="connsiteX2547" fmla="*/ 5725934 w 5831992"/>
              <a:gd name="connsiteY2547" fmla="*/ 5512096 h 5823530"/>
              <a:gd name="connsiteX2548" fmla="*/ 5714854 w 5831992"/>
              <a:gd name="connsiteY2548" fmla="*/ 5510515 h 5823530"/>
              <a:gd name="connsiteX2549" fmla="*/ 5703773 w 5831992"/>
              <a:gd name="connsiteY2549" fmla="*/ 5521581 h 5823530"/>
              <a:gd name="connsiteX2550" fmla="*/ 5706939 w 5831992"/>
              <a:gd name="connsiteY2550" fmla="*/ 5532648 h 5823530"/>
              <a:gd name="connsiteX2551" fmla="*/ 5703773 w 5831992"/>
              <a:gd name="connsiteY2551" fmla="*/ 5538971 h 5823530"/>
              <a:gd name="connsiteX2552" fmla="*/ 5710105 w 5831992"/>
              <a:gd name="connsiteY2552" fmla="*/ 5543714 h 5823530"/>
              <a:gd name="connsiteX2553" fmla="*/ 5713271 w 5831992"/>
              <a:gd name="connsiteY2553" fmla="*/ 5551618 h 5823530"/>
              <a:gd name="connsiteX2554" fmla="*/ 5706939 w 5831992"/>
              <a:gd name="connsiteY2554" fmla="*/ 5556361 h 5823530"/>
              <a:gd name="connsiteX2555" fmla="*/ 5703773 w 5831992"/>
              <a:gd name="connsiteY2555" fmla="*/ 5565846 h 5823530"/>
              <a:gd name="connsiteX2556" fmla="*/ 5697441 w 5831992"/>
              <a:gd name="connsiteY2556" fmla="*/ 5569008 h 5823530"/>
              <a:gd name="connsiteX2557" fmla="*/ 5697441 w 5831992"/>
              <a:gd name="connsiteY2557" fmla="*/ 5575331 h 5823530"/>
              <a:gd name="connsiteX2558" fmla="*/ 5703773 w 5831992"/>
              <a:gd name="connsiteY2558" fmla="*/ 5578493 h 5823530"/>
              <a:gd name="connsiteX2559" fmla="*/ 5700607 w 5831992"/>
              <a:gd name="connsiteY2559" fmla="*/ 5584816 h 5823530"/>
              <a:gd name="connsiteX2560" fmla="*/ 5714854 w 5831992"/>
              <a:gd name="connsiteY2560" fmla="*/ 5583236 h 5823530"/>
              <a:gd name="connsiteX2561" fmla="*/ 5718019 w 5831992"/>
              <a:gd name="connsiteY2561" fmla="*/ 5581655 h 5823530"/>
              <a:gd name="connsiteX2562" fmla="*/ 5719602 w 5831992"/>
              <a:gd name="connsiteY2562" fmla="*/ 5584816 h 5823530"/>
              <a:gd name="connsiteX2563" fmla="*/ 5730683 w 5831992"/>
              <a:gd name="connsiteY2563" fmla="*/ 5584816 h 5823530"/>
              <a:gd name="connsiteX2564" fmla="*/ 5729100 w 5831992"/>
              <a:gd name="connsiteY2564" fmla="*/ 5597464 h 5823530"/>
              <a:gd name="connsiteX2565" fmla="*/ 5716436 w 5831992"/>
              <a:gd name="connsiteY2565" fmla="*/ 5592721 h 5823530"/>
              <a:gd name="connsiteX2566" fmla="*/ 5706939 w 5831992"/>
              <a:gd name="connsiteY2566" fmla="*/ 5597464 h 5823530"/>
              <a:gd name="connsiteX2567" fmla="*/ 5703773 w 5831992"/>
              <a:gd name="connsiteY2567" fmla="*/ 5608530 h 5823530"/>
              <a:gd name="connsiteX2568" fmla="*/ 5708522 w 5831992"/>
              <a:gd name="connsiteY2568" fmla="*/ 5619596 h 5823530"/>
              <a:gd name="connsiteX2569" fmla="*/ 5713271 w 5831992"/>
              <a:gd name="connsiteY2569" fmla="*/ 5622758 h 5823530"/>
              <a:gd name="connsiteX2570" fmla="*/ 5729100 w 5831992"/>
              <a:gd name="connsiteY2570" fmla="*/ 5619596 h 5823530"/>
              <a:gd name="connsiteX2571" fmla="*/ 5732266 w 5831992"/>
              <a:gd name="connsiteY2571" fmla="*/ 5632243 h 5823530"/>
              <a:gd name="connsiteX2572" fmla="*/ 5729100 w 5831992"/>
              <a:gd name="connsiteY2572" fmla="*/ 5638566 h 5823530"/>
              <a:gd name="connsiteX2573" fmla="*/ 5724351 w 5831992"/>
              <a:gd name="connsiteY2573" fmla="*/ 5635405 h 5823530"/>
              <a:gd name="connsiteX2574" fmla="*/ 5714854 w 5831992"/>
              <a:gd name="connsiteY2574" fmla="*/ 5633824 h 5823530"/>
              <a:gd name="connsiteX2575" fmla="*/ 5714854 w 5831992"/>
              <a:gd name="connsiteY2575" fmla="*/ 5635405 h 5823530"/>
              <a:gd name="connsiteX2576" fmla="*/ 5703773 w 5831992"/>
              <a:gd name="connsiteY2576" fmla="*/ 5643309 h 5823530"/>
              <a:gd name="connsiteX2577" fmla="*/ 5703773 w 5831992"/>
              <a:gd name="connsiteY2577" fmla="*/ 5655957 h 5823530"/>
              <a:gd name="connsiteX2578" fmla="*/ 5713271 w 5831992"/>
              <a:gd name="connsiteY2578" fmla="*/ 5663861 h 5823530"/>
              <a:gd name="connsiteX2579" fmla="*/ 5714854 w 5831992"/>
              <a:gd name="connsiteY2579" fmla="*/ 5665442 h 5823530"/>
              <a:gd name="connsiteX2580" fmla="*/ 5716436 w 5831992"/>
              <a:gd name="connsiteY2580" fmla="*/ 5670185 h 5823530"/>
              <a:gd name="connsiteX2581" fmla="*/ 5711688 w 5831992"/>
              <a:gd name="connsiteY2581" fmla="*/ 5673346 h 5823530"/>
              <a:gd name="connsiteX2582" fmla="*/ 5703773 w 5831992"/>
              <a:gd name="connsiteY2582" fmla="*/ 5670185 h 5823530"/>
              <a:gd name="connsiteX2583" fmla="*/ 5699024 w 5831992"/>
              <a:gd name="connsiteY2583" fmla="*/ 5681251 h 5823530"/>
              <a:gd name="connsiteX2584" fmla="*/ 5689526 w 5831992"/>
              <a:gd name="connsiteY2584" fmla="*/ 5678089 h 5823530"/>
              <a:gd name="connsiteX2585" fmla="*/ 5697441 w 5831992"/>
              <a:gd name="connsiteY2585" fmla="*/ 5682831 h 5823530"/>
              <a:gd name="connsiteX2586" fmla="*/ 5692692 w 5831992"/>
              <a:gd name="connsiteY2586" fmla="*/ 5695479 h 5823530"/>
              <a:gd name="connsiteX2587" fmla="*/ 5691109 w 5831992"/>
              <a:gd name="connsiteY2587" fmla="*/ 5682831 h 5823530"/>
              <a:gd name="connsiteX2588" fmla="*/ 5683194 w 5831992"/>
              <a:gd name="connsiteY2588" fmla="*/ 5676508 h 5823530"/>
              <a:gd name="connsiteX2589" fmla="*/ 5681611 w 5831992"/>
              <a:gd name="connsiteY2589" fmla="*/ 5676508 h 5823530"/>
              <a:gd name="connsiteX2590" fmla="*/ 5687943 w 5831992"/>
              <a:gd name="connsiteY2590" fmla="*/ 5673346 h 5823530"/>
              <a:gd name="connsiteX2591" fmla="*/ 5692692 w 5831992"/>
              <a:gd name="connsiteY2591" fmla="*/ 5663861 h 5823530"/>
              <a:gd name="connsiteX2592" fmla="*/ 5689526 w 5831992"/>
              <a:gd name="connsiteY2592" fmla="*/ 5659119 h 5823530"/>
              <a:gd name="connsiteX2593" fmla="*/ 5692692 w 5831992"/>
              <a:gd name="connsiteY2593" fmla="*/ 5654376 h 5823530"/>
              <a:gd name="connsiteX2594" fmla="*/ 5692692 w 5831992"/>
              <a:gd name="connsiteY2594" fmla="*/ 5644891 h 5823530"/>
              <a:gd name="connsiteX2595" fmla="*/ 5681611 w 5831992"/>
              <a:gd name="connsiteY2595" fmla="*/ 5633824 h 5823530"/>
              <a:gd name="connsiteX2596" fmla="*/ 5672114 w 5831992"/>
              <a:gd name="connsiteY2596" fmla="*/ 5633824 h 5823530"/>
              <a:gd name="connsiteX2597" fmla="*/ 5665782 w 5831992"/>
              <a:gd name="connsiteY2597" fmla="*/ 5636986 h 5823530"/>
              <a:gd name="connsiteX2598" fmla="*/ 5664199 w 5831992"/>
              <a:gd name="connsiteY2598" fmla="*/ 5635405 h 5823530"/>
              <a:gd name="connsiteX2599" fmla="*/ 5651535 w 5831992"/>
              <a:gd name="connsiteY2599" fmla="*/ 5643309 h 5823530"/>
              <a:gd name="connsiteX2600" fmla="*/ 5651535 w 5831992"/>
              <a:gd name="connsiteY2600" fmla="*/ 5644891 h 5823530"/>
              <a:gd name="connsiteX2601" fmla="*/ 5645203 w 5831992"/>
              <a:gd name="connsiteY2601" fmla="*/ 5636986 h 5823530"/>
              <a:gd name="connsiteX2602" fmla="*/ 5640455 w 5831992"/>
              <a:gd name="connsiteY2602" fmla="*/ 5633824 h 5823530"/>
              <a:gd name="connsiteX2603" fmla="*/ 5630957 w 5831992"/>
              <a:gd name="connsiteY2603" fmla="*/ 5633824 h 5823530"/>
              <a:gd name="connsiteX2604" fmla="*/ 5629374 w 5831992"/>
              <a:gd name="connsiteY2604" fmla="*/ 5633824 h 5823530"/>
              <a:gd name="connsiteX2605" fmla="*/ 5616710 w 5831992"/>
              <a:gd name="connsiteY2605" fmla="*/ 5644891 h 5823530"/>
              <a:gd name="connsiteX2606" fmla="*/ 5618293 w 5831992"/>
              <a:gd name="connsiteY2606" fmla="*/ 5655957 h 5823530"/>
              <a:gd name="connsiteX2607" fmla="*/ 5607213 w 5831992"/>
              <a:gd name="connsiteY2607" fmla="*/ 5659119 h 5823530"/>
              <a:gd name="connsiteX2608" fmla="*/ 5610378 w 5831992"/>
              <a:gd name="connsiteY2608" fmla="*/ 5654376 h 5823530"/>
              <a:gd name="connsiteX2609" fmla="*/ 5610378 w 5831992"/>
              <a:gd name="connsiteY2609" fmla="*/ 5651214 h 5823530"/>
              <a:gd name="connsiteX2610" fmla="*/ 5605630 w 5831992"/>
              <a:gd name="connsiteY2610" fmla="*/ 5624338 h 5823530"/>
              <a:gd name="connsiteX2611" fmla="*/ 5596132 w 5831992"/>
              <a:gd name="connsiteY2611" fmla="*/ 5624338 h 5823530"/>
              <a:gd name="connsiteX2612" fmla="*/ 5608795 w 5831992"/>
              <a:gd name="connsiteY2612" fmla="*/ 5603787 h 5823530"/>
              <a:gd name="connsiteX2613" fmla="*/ 5588217 w 5831992"/>
              <a:gd name="connsiteY2613" fmla="*/ 5591140 h 5823530"/>
              <a:gd name="connsiteX2614" fmla="*/ 5588217 w 5831992"/>
              <a:gd name="connsiteY2614" fmla="*/ 5592721 h 5823530"/>
              <a:gd name="connsiteX2615" fmla="*/ 5586634 w 5831992"/>
              <a:gd name="connsiteY2615" fmla="*/ 5592721 h 5823530"/>
              <a:gd name="connsiteX2616" fmla="*/ 5578719 w 5831992"/>
              <a:gd name="connsiteY2616" fmla="*/ 5597464 h 5823530"/>
              <a:gd name="connsiteX2617" fmla="*/ 5575553 w 5831992"/>
              <a:gd name="connsiteY2617" fmla="*/ 5603787 h 5823530"/>
              <a:gd name="connsiteX2618" fmla="*/ 5588217 w 5831992"/>
              <a:gd name="connsiteY2618" fmla="*/ 5624338 h 5823530"/>
              <a:gd name="connsiteX2619" fmla="*/ 5592966 w 5831992"/>
              <a:gd name="connsiteY2619" fmla="*/ 5624338 h 5823530"/>
              <a:gd name="connsiteX2620" fmla="*/ 5588217 w 5831992"/>
              <a:gd name="connsiteY2620" fmla="*/ 5630663 h 5823530"/>
              <a:gd name="connsiteX2621" fmla="*/ 5577136 w 5831992"/>
              <a:gd name="connsiteY2621" fmla="*/ 5625920 h 5823530"/>
              <a:gd name="connsiteX2622" fmla="*/ 5567639 w 5831992"/>
              <a:gd name="connsiteY2622" fmla="*/ 5644891 h 5823530"/>
              <a:gd name="connsiteX2623" fmla="*/ 5547060 w 5831992"/>
              <a:gd name="connsiteY2623" fmla="*/ 5632243 h 5823530"/>
              <a:gd name="connsiteX2624" fmla="*/ 5535979 w 5831992"/>
              <a:gd name="connsiteY2624" fmla="*/ 5638566 h 5823530"/>
              <a:gd name="connsiteX2625" fmla="*/ 5532814 w 5831992"/>
              <a:gd name="connsiteY2625" fmla="*/ 5646471 h 5823530"/>
              <a:gd name="connsiteX2626" fmla="*/ 5553392 w 5831992"/>
              <a:gd name="connsiteY2626" fmla="*/ 5667022 h 5823530"/>
              <a:gd name="connsiteX2627" fmla="*/ 5566056 w 5831992"/>
              <a:gd name="connsiteY2627" fmla="*/ 5657537 h 5823530"/>
              <a:gd name="connsiteX2628" fmla="*/ 5578719 w 5831992"/>
              <a:gd name="connsiteY2628" fmla="*/ 5668604 h 5823530"/>
              <a:gd name="connsiteX2629" fmla="*/ 5585051 w 5831992"/>
              <a:gd name="connsiteY2629" fmla="*/ 5665442 h 5823530"/>
              <a:gd name="connsiteX2630" fmla="*/ 5588217 w 5831992"/>
              <a:gd name="connsiteY2630" fmla="*/ 5667022 h 5823530"/>
              <a:gd name="connsiteX2631" fmla="*/ 5599298 w 5831992"/>
              <a:gd name="connsiteY2631" fmla="*/ 5665442 h 5823530"/>
              <a:gd name="connsiteX2632" fmla="*/ 5600881 w 5831992"/>
              <a:gd name="connsiteY2632" fmla="*/ 5665442 h 5823530"/>
              <a:gd name="connsiteX2633" fmla="*/ 5591383 w 5831992"/>
              <a:gd name="connsiteY2633" fmla="*/ 5673346 h 5823530"/>
              <a:gd name="connsiteX2634" fmla="*/ 5583468 w 5831992"/>
              <a:gd name="connsiteY2634" fmla="*/ 5670185 h 5823530"/>
              <a:gd name="connsiteX2635" fmla="*/ 5562890 w 5831992"/>
              <a:gd name="connsiteY2635" fmla="*/ 5679670 h 5823530"/>
              <a:gd name="connsiteX2636" fmla="*/ 5556558 w 5831992"/>
              <a:gd name="connsiteY2636" fmla="*/ 5673346 h 5823530"/>
              <a:gd name="connsiteX2637" fmla="*/ 5547060 w 5831992"/>
              <a:gd name="connsiteY2637" fmla="*/ 5673346 h 5823530"/>
              <a:gd name="connsiteX2638" fmla="*/ 5545477 w 5831992"/>
              <a:gd name="connsiteY2638" fmla="*/ 5673346 h 5823530"/>
              <a:gd name="connsiteX2639" fmla="*/ 5532814 w 5831992"/>
              <a:gd name="connsiteY2639" fmla="*/ 5697059 h 5823530"/>
              <a:gd name="connsiteX2640" fmla="*/ 5543894 w 5831992"/>
              <a:gd name="connsiteY2640" fmla="*/ 5709707 h 5823530"/>
              <a:gd name="connsiteX2641" fmla="*/ 5564473 w 5831992"/>
              <a:gd name="connsiteY2641" fmla="*/ 5703383 h 5823530"/>
              <a:gd name="connsiteX2642" fmla="*/ 5572387 w 5831992"/>
              <a:gd name="connsiteY2642" fmla="*/ 5711287 h 5823530"/>
              <a:gd name="connsiteX2643" fmla="*/ 5577136 w 5831992"/>
              <a:gd name="connsiteY2643" fmla="*/ 5712869 h 5823530"/>
              <a:gd name="connsiteX2644" fmla="*/ 5583468 w 5831992"/>
              <a:gd name="connsiteY2644" fmla="*/ 5712869 h 5823530"/>
              <a:gd name="connsiteX2645" fmla="*/ 5591383 w 5831992"/>
              <a:gd name="connsiteY2645" fmla="*/ 5709707 h 5823530"/>
              <a:gd name="connsiteX2646" fmla="*/ 5597715 w 5831992"/>
              <a:gd name="connsiteY2646" fmla="*/ 5709707 h 5823530"/>
              <a:gd name="connsiteX2647" fmla="*/ 5608795 w 5831992"/>
              <a:gd name="connsiteY2647" fmla="*/ 5698641 h 5823530"/>
              <a:gd name="connsiteX2648" fmla="*/ 5610378 w 5831992"/>
              <a:gd name="connsiteY2648" fmla="*/ 5698641 h 5823530"/>
              <a:gd name="connsiteX2649" fmla="*/ 5611961 w 5831992"/>
              <a:gd name="connsiteY2649" fmla="*/ 5709707 h 5823530"/>
              <a:gd name="connsiteX2650" fmla="*/ 5616710 w 5831992"/>
              <a:gd name="connsiteY2650" fmla="*/ 5695479 h 5823530"/>
              <a:gd name="connsiteX2651" fmla="*/ 5618293 w 5831992"/>
              <a:gd name="connsiteY2651" fmla="*/ 5698641 h 5823530"/>
              <a:gd name="connsiteX2652" fmla="*/ 5637289 w 5831992"/>
              <a:gd name="connsiteY2652" fmla="*/ 5709707 h 5823530"/>
              <a:gd name="connsiteX2653" fmla="*/ 5651535 w 5831992"/>
              <a:gd name="connsiteY2653" fmla="*/ 5689155 h 5823530"/>
              <a:gd name="connsiteX2654" fmla="*/ 5651535 w 5831992"/>
              <a:gd name="connsiteY2654" fmla="*/ 5687574 h 5823530"/>
              <a:gd name="connsiteX2655" fmla="*/ 5637289 w 5831992"/>
              <a:gd name="connsiteY2655" fmla="*/ 5674927 h 5823530"/>
              <a:gd name="connsiteX2656" fmla="*/ 5635706 w 5831992"/>
              <a:gd name="connsiteY2656" fmla="*/ 5674927 h 5823530"/>
              <a:gd name="connsiteX2657" fmla="*/ 5638872 w 5831992"/>
              <a:gd name="connsiteY2657" fmla="*/ 5668604 h 5823530"/>
              <a:gd name="connsiteX2658" fmla="*/ 5632540 w 5831992"/>
              <a:gd name="connsiteY2658" fmla="*/ 5667022 h 5823530"/>
              <a:gd name="connsiteX2659" fmla="*/ 5638872 w 5831992"/>
              <a:gd name="connsiteY2659" fmla="*/ 5667022 h 5823530"/>
              <a:gd name="connsiteX2660" fmla="*/ 5645203 w 5831992"/>
              <a:gd name="connsiteY2660" fmla="*/ 5662280 h 5823530"/>
              <a:gd name="connsiteX2661" fmla="*/ 5648369 w 5831992"/>
              <a:gd name="connsiteY2661" fmla="*/ 5657537 h 5823530"/>
              <a:gd name="connsiteX2662" fmla="*/ 5651535 w 5831992"/>
              <a:gd name="connsiteY2662" fmla="*/ 5668604 h 5823530"/>
              <a:gd name="connsiteX2663" fmla="*/ 5659450 w 5831992"/>
              <a:gd name="connsiteY2663" fmla="*/ 5678089 h 5823530"/>
              <a:gd name="connsiteX2664" fmla="*/ 5665782 w 5831992"/>
              <a:gd name="connsiteY2664" fmla="*/ 5678089 h 5823530"/>
              <a:gd name="connsiteX2665" fmla="*/ 5661033 w 5831992"/>
              <a:gd name="connsiteY2665" fmla="*/ 5684413 h 5823530"/>
              <a:gd name="connsiteX2666" fmla="*/ 5662616 w 5831992"/>
              <a:gd name="connsiteY2666" fmla="*/ 5701802 h 5823530"/>
              <a:gd name="connsiteX2667" fmla="*/ 5668948 w 5831992"/>
              <a:gd name="connsiteY2667" fmla="*/ 5706545 h 5823530"/>
              <a:gd name="connsiteX2668" fmla="*/ 5686360 w 5831992"/>
              <a:gd name="connsiteY2668" fmla="*/ 5704964 h 5823530"/>
              <a:gd name="connsiteX2669" fmla="*/ 5691109 w 5831992"/>
              <a:gd name="connsiteY2669" fmla="*/ 5698641 h 5823530"/>
              <a:gd name="connsiteX2670" fmla="*/ 5692692 w 5831992"/>
              <a:gd name="connsiteY2670" fmla="*/ 5697059 h 5823530"/>
              <a:gd name="connsiteX2671" fmla="*/ 5699024 w 5831992"/>
              <a:gd name="connsiteY2671" fmla="*/ 5704964 h 5823530"/>
              <a:gd name="connsiteX2672" fmla="*/ 5697441 w 5831992"/>
              <a:gd name="connsiteY2672" fmla="*/ 5711287 h 5823530"/>
              <a:gd name="connsiteX2673" fmla="*/ 5710105 w 5831992"/>
              <a:gd name="connsiteY2673" fmla="*/ 5720773 h 5823530"/>
              <a:gd name="connsiteX2674" fmla="*/ 5703773 w 5831992"/>
              <a:gd name="connsiteY2674" fmla="*/ 5728677 h 5823530"/>
              <a:gd name="connsiteX2675" fmla="*/ 5713271 w 5831992"/>
              <a:gd name="connsiteY2675" fmla="*/ 5749229 h 5823530"/>
              <a:gd name="connsiteX2676" fmla="*/ 5718019 w 5831992"/>
              <a:gd name="connsiteY2676" fmla="*/ 5749229 h 5823530"/>
              <a:gd name="connsiteX2677" fmla="*/ 5722768 w 5831992"/>
              <a:gd name="connsiteY2677" fmla="*/ 5760295 h 5823530"/>
              <a:gd name="connsiteX2678" fmla="*/ 5716436 w 5831992"/>
              <a:gd name="connsiteY2678" fmla="*/ 5758714 h 5823530"/>
              <a:gd name="connsiteX2679" fmla="*/ 5710105 w 5831992"/>
              <a:gd name="connsiteY2679" fmla="*/ 5752391 h 5823530"/>
              <a:gd name="connsiteX2680" fmla="*/ 5710105 w 5831992"/>
              <a:gd name="connsiteY2680" fmla="*/ 5749229 h 5823530"/>
              <a:gd name="connsiteX2681" fmla="*/ 5708522 w 5831992"/>
              <a:gd name="connsiteY2681" fmla="*/ 5750809 h 5823530"/>
              <a:gd name="connsiteX2682" fmla="*/ 5691109 w 5831992"/>
              <a:gd name="connsiteY2682" fmla="*/ 5752391 h 5823530"/>
              <a:gd name="connsiteX2683" fmla="*/ 5689526 w 5831992"/>
              <a:gd name="connsiteY2683" fmla="*/ 5763457 h 5823530"/>
              <a:gd name="connsiteX2684" fmla="*/ 5675280 w 5831992"/>
              <a:gd name="connsiteY2684" fmla="*/ 5758714 h 5823530"/>
              <a:gd name="connsiteX2685" fmla="*/ 5673697 w 5831992"/>
              <a:gd name="connsiteY2685" fmla="*/ 5758714 h 5823530"/>
              <a:gd name="connsiteX2686" fmla="*/ 5665782 w 5831992"/>
              <a:gd name="connsiteY2686" fmla="*/ 5761876 h 5823530"/>
              <a:gd name="connsiteX2687" fmla="*/ 5659450 w 5831992"/>
              <a:gd name="connsiteY2687" fmla="*/ 5776104 h 5823530"/>
              <a:gd name="connsiteX2688" fmla="*/ 5659450 w 5831992"/>
              <a:gd name="connsiteY2688" fmla="*/ 5779265 h 5823530"/>
              <a:gd name="connsiteX2689" fmla="*/ 5654701 w 5831992"/>
              <a:gd name="connsiteY2689" fmla="*/ 5777685 h 5823530"/>
              <a:gd name="connsiteX2690" fmla="*/ 5661033 w 5831992"/>
              <a:gd name="connsiteY2690" fmla="*/ 5782428 h 5823530"/>
              <a:gd name="connsiteX2691" fmla="*/ 5662616 w 5831992"/>
              <a:gd name="connsiteY2691" fmla="*/ 5785589 h 5823530"/>
              <a:gd name="connsiteX2692" fmla="*/ 5648369 w 5831992"/>
              <a:gd name="connsiteY2692" fmla="*/ 5785589 h 5823530"/>
              <a:gd name="connsiteX2693" fmla="*/ 5651535 w 5831992"/>
              <a:gd name="connsiteY2693" fmla="*/ 5780846 h 5823530"/>
              <a:gd name="connsiteX2694" fmla="*/ 5651535 w 5831992"/>
              <a:gd name="connsiteY2694" fmla="*/ 5769780 h 5823530"/>
              <a:gd name="connsiteX2695" fmla="*/ 5640455 w 5831992"/>
              <a:gd name="connsiteY2695" fmla="*/ 5758714 h 5823530"/>
              <a:gd name="connsiteX2696" fmla="*/ 5630957 w 5831992"/>
              <a:gd name="connsiteY2696" fmla="*/ 5757134 h 5823530"/>
              <a:gd name="connsiteX2697" fmla="*/ 5630957 w 5831992"/>
              <a:gd name="connsiteY2697" fmla="*/ 5758714 h 5823530"/>
              <a:gd name="connsiteX2698" fmla="*/ 5619876 w 5831992"/>
              <a:gd name="connsiteY2698" fmla="*/ 5763457 h 5823530"/>
              <a:gd name="connsiteX2699" fmla="*/ 5616710 w 5831992"/>
              <a:gd name="connsiteY2699" fmla="*/ 5769780 h 5823530"/>
              <a:gd name="connsiteX2700" fmla="*/ 5616710 w 5831992"/>
              <a:gd name="connsiteY2700" fmla="*/ 5780846 h 5823530"/>
              <a:gd name="connsiteX2701" fmla="*/ 5610378 w 5831992"/>
              <a:gd name="connsiteY2701" fmla="*/ 5780846 h 5823530"/>
              <a:gd name="connsiteX2702" fmla="*/ 5610378 w 5831992"/>
              <a:gd name="connsiteY2702" fmla="*/ 5771361 h 5823530"/>
              <a:gd name="connsiteX2703" fmla="*/ 5596132 w 5831992"/>
              <a:gd name="connsiteY2703" fmla="*/ 5757134 h 5823530"/>
              <a:gd name="connsiteX2704" fmla="*/ 5597715 w 5831992"/>
              <a:gd name="connsiteY2704" fmla="*/ 5750809 h 5823530"/>
              <a:gd name="connsiteX2705" fmla="*/ 5599298 w 5831992"/>
              <a:gd name="connsiteY2705" fmla="*/ 5750809 h 5823530"/>
              <a:gd name="connsiteX2706" fmla="*/ 5602464 w 5831992"/>
              <a:gd name="connsiteY2706" fmla="*/ 5749229 h 5823530"/>
              <a:gd name="connsiteX2707" fmla="*/ 5610378 w 5831992"/>
              <a:gd name="connsiteY2707" fmla="*/ 5733420 h 5823530"/>
              <a:gd name="connsiteX2708" fmla="*/ 5589800 w 5831992"/>
              <a:gd name="connsiteY2708" fmla="*/ 5716030 h 5823530"/>
              <a:gd name="connsiteX2709" fmla="*/ 5573970 w 5831992"/>
              <a:gd name="connsiteY2709" fmla="*/ 5731839 h 5823530"/>
              <a:gd name="connsiteX2710" fmla="*/ 5569222 w 5831992"/>
              <a:gd name="connsiteY2710" fmla="*/ 5736581 h 5823530"/>
              <a:gd name="connsiteX2711" fmla="*/ 5569222 w 5831992"/>
              <a:gd name="connsiteY2711" fmla="*/ 5733420 h 5823530"/>
              <a:gd name="connsiteX2712" fmla="*/ 5569222 w 5831992"/>
              <a:gd name="connsiteY2712" fmla="*/ 5731839 h 5823530"/>
              <a:gd name="connsiteX2713" fmla="*/ 5569222 w 5831992"/>
              <a:gd name="connsiteY2713" fmla="*/ 5730258 h 5823530"/>
              <a:gd name="connsiteX2714" fmla="*/ 5548643 w 5831992"/>
              <a:gd name="connsiteY2714" fmla="*/ 5714449 h 5823530"/>
              <a:gd name="connsiteX2715" fmla="*/ 5547060 w 5831992"/>
              <a:gd name="connsiteY2715" fmla="*/ 5716030 h 5823530"/>
              <a:gd name="connsiteX2716" fmla="*/ 5539145 w 5831992"/>
              <a:gd name="connsiteY2716" fmla="*/ 5717611 h 5823530"/>
              <a:gd name="connsiteX2717" fmla="*/ 5535979 w 5831992"/>
              <a:gd name="connsiteY2717" fmla="*/ 5722354 h 5823530"/>
              <a:gd name="connsiteX2718" fmla="*/ 5526482 w 5831992"/>
              <a:gd name="connsiteY2718" fmla="*/ 5706545 h 5823530"/>
              <a:gd name="connsiteX2719" fmla="*/ 5528065 w 5831992"/>
              <a:gd name="connsiteY2719" fmla="*/ 5703383 h 5823530"/>
              <a:gd name="connsiteX2720" fmla="*/ 5521733 w 5831992"/>
              <a:gd name="connsiteY2720" fmla="*/ 5704964 h 5823530"/>
              <a:gd name="connsiteX2721" fmla="*/ 5526482 w 5831992"/>
              <a:gd name="connsiteY2721" fmla="*/ 5692316 h 5823530"/>
              <a:gd name="connsiteX2722" fmla="*/ 5505903 w 5831992"/>
              <a:gd name="connsiteY2722" fmla="*/ 5673346 h 5823530"/>
              <a:gd name="connsiteX2723" fmla="*/ 5504320 w 5831992"/>
              <a:gd name="connsiteY2723" fmla="*/ 5673346 h 5823530"/>
              <a:gd name="connsiteX2724" fmla="*/ 5494823 w 5831992"/>
              <a:gd name="connsiteY2724" fmla="*/ 5678089 h 5823530"/>
              <a:gd name="connsiteX2725" fmla="*/ 5488491 w 5831992"/>
              <a:gd name="connsiteY2725" fmla="*/ 5692316 h 5823530"/>
              <a:gd name="connsiteX2726" fmla="*/ 5491657 w 5831992"/>
              <a:gd name="connsiteY2726" fmla="*/ 5700221 h 5823530"/>
              <a:gd name="connsiteX2727" fmla="*/ 5485325 w 5831992"/>
              <a:gd name="connsiteY2727" fmla="*/ 5697059 h 5823530"/>
              <a:gd name="connsiteX2728" fmla="*/ 5483742 w 5831992"/>
              <a:gd name="connsiteY2728" fmla="*/ 5682831 h 5823530"/>
              <a:gd name="connsiteX2729" fmla="*/ 5474244 w 5831992"/>
              <a:gd name="connsiteY2729" fmla="*/ 5673346 h 5823530"/>
              <a:gd name="connsiteX2730" fmla="*/ 5461581 w 5831992"/>
              <a:gd name="connsiteY2730" fmla="*/ 5673346 h 5823530"/>
              <a:gd name="connsiteX2731" fmla="*/ 5448918 w 5831992"/>
              <a:gd name="connsiteY2731" fmla="*/ 5682831 h 5823530"/>
              <a:gd name="connsiteX2732" fmla="*/ 5448918 w 5831992"/>
              <a:gd name="connsiteY2732" fmla="*/ 5700221 h 5823530"/>
              <a:gd name="connsiteX2733" fmla="*/ 5458415 w 5831992"/>
              <a:gd name="connsiteY2733" fmla="*/ 5709707 h 5823530"/>
              <a:gd name="connsiteX2734" fmla="*/ 5461581 w 5831992"/>
              <a:gd name="connsiteY2734" fmla="*/ 5711287 h 5823530"/>
              <a:gd name="connsiteX2735" fmla="*/ 5477410 w 5831992"/>
              <a:gd name="connsiteY2735" fmla="*/ 5708126 h 5823530"/>
              <a:gd name="connsiteX2736" fmla="*/ 5471078 w 5831992"/>
              <a:gd name="connsiteY2736" fmla="*/ 5714449 h 5823530"/>
              <a:gd name="connsiteX2737" fmla="*/ 5464747 w 5831992"/>
              <a:gd name="connsiteY2737" fmla="*/ 5714449 h 5823530"/>
              <a:gd name="connsiteX2738" fmla="*/ 5447335 w 5831992"/>
              <a:gd name="connsiteY2738" fmla="*/ 5727096 h 5823530"/>
              <a:gd name="connsiteX2739" fmla="*/ 5447335 w 5831992"/>
              <a:gd name="connsiteY2739" fmla="*/ 5731839 h 5823530"/>
              <a:gd name="connsiteX2740" fmla="*/ 5444169 w 5831992"/>
              <a:gd name="connsiteY2740" fmla="*/ 5731839 h 5823530"/>
              <a:gd name="connsiteX2741" fmla="*/ 5437837 w 5831992"/>
              <a:gd name="connsiteY2741" fmla="*/ 5719192 h 5823530"/>
              <a:gd name="connsiteX2742" fmla="*/ 5429922 w 5831992"/>
              <a:gd name="connsiteY2742" fmla="*/ 5714449 h 5823530"/>
              <a:gd name="connsiteX2743" fmla="*/ 5426756 w 5831992"/>
              <a:gd name="connsiteY2743" fmla="*/ 5711287 h 5823530"/>
              <a:gd name="connsiteX2744" fmla="*/ 5444169 w 5831992"/>
              <a:gd name="connsiteY2744" fmla="*/ 5692316 h 5823530"/>
              <a:gd name="connsiteX2745" fmla="*/ 5442586 w 5831992"/>
              <a:gd name="connsiteY2745" fmla="*/ 5687574 h 5823530"/>
              <a:gd name="connsiteX2746" fmla="*/ 5447335 w 5831992"/>
              <a:gd name="connsiteY2746" fmla="*/ 5685993 h 5823530"/>
              <a:gd name="connsiteX2747" fmla="*/ 5447335 w 5831992"/>
              <a:gd name="connsiteY2747" fmla="*/ 5670185 h 5823530"/>
              <a:gd name="connsiteX2748" fmla="*/ 5441003 w 5831992"/>
              <a:gd name="connsiteY2748" fmla="*/ 5660699 h 5823530"/>
              <a:gd name="connsiteX2749" fmla="*/ 5439420 w 5831992"/>
              <a:gd name="connsiteY2749" fmla="*/ 5660699 h 5823530"/>
              <a:gd name="connsiteX2750" fmla="*/ 5442586 w 5831992"/>
              <a:gd name="connsiteY2750" fmla="*/ 5649633 h 5823530"/>
              <a:gd name="connsiteX2751" fmla="*/ 5433088 w 5831992"/>
              <a:gd name="connsiteY2751" fmla="*/ 5633824 h 5823530"/>
              <a:gd name="connsiteX2752" fmla="*/ 5422007 w 5831992"/>
              <a:gd name="connsiteY2752" fmla="*/ 5630663 h 5823530"/>
              <a:gd name="connsiteX2753" fmla="*/ 5414093 w 5831992"/>
              <a:gd name="connsiteY2753" fmla="*/ 5633824 h 5823530"/>
              <a:gd name="connsiteX2754" fmla="*/ 5404595 w 5831992"/>
              <a:gd name="connsiteY2754" fmla="*/ 5649633 h 5823530"/>
              <a:gd name="connsiteX2755" fmla="*/ 5410927 w 5831992"/>
              <a:gd name="connsiteY2755" fmla="*/ 5663861 h 5823530"/>
              <a:gd name="connsiteX2756" fmla="*/ 5401429 w 5831992"/>
              <a:gd name="connsiteY2756" fmla="*/ 5659119 h 5823530"/>
              <a:gd name="connsiteX2757" fmla="*/ 5399846 w 5831992"/>
              <a:gd name="connsiteY2757" fmla="*/ 5652794 h 5823530"/>
              <a:gd name="connsiteX2758" fmla="*/ 5399846 w 5831992"/>
              <a:gd name="connsiteY2758" fmla="*/ 5643309 h 5823530"/>
              <a:gd name="connsiteX2759" fmla="*/ 5387182 w 5831992"/>
              <a:gd name="connsiteY2759" fmla="*/ 5632243 h 5823530"/>
              <a:gd name="connsiteX2760" fmla="*/ 5384017 w 5831992"/>
              <a:gd name="connsiteY2760" fmla="*/ 5627500 h 5823530"/>
              <a:gd name="connsiteX2761" fmla="*/ 5380851 w 5831992"/>
              <a:gd name="connsiteY2761" fmla="*/ 5625920 h 5823530"/>
              <a:gd name="connsiteX2762" fmla="*/ 5399846 w 5831992"/>
              <a:gd name="connsiteY2762" fmla="*/ 5614853 h 5823530"/>
              <a:gd name="connsiteX2763" fmla="*/ 5388765 w 5831992"/>
              <a:gd name="connsiteY2763" fmla="*/ 5591140 h 5823530"/>
              <a:gd name="connsiteX2764" fmla="*/ 5377685 w 5831992"/>
              <a:gd name="connsiteY2764" fmla="*/ 5591140 h 5823530"/>
              <a:gd name="connsiteX2765" fmla="*/ 5365021 w 5831992"/>
              <a:gd name="connsiteY2765" fmla="*/ 5602206 h 5823530"/>
              <a:gd name="connsiteX2766" fmla="*/ 5376102 w 5831992"/>
              <a:gd name="connsiteY2766" fmla="*/ 5625920 h 5823530"/>
              <a:gd name="connsiteX2767" fmla="*/ 5379268 w 5831992"/>
              <a:gd name="connsiteY2767" fmla="*/ 5625920 h 5823530"/>
              <a:gd name="connsiteX2768" fmla="*/ 5374519 w 5831992"/>
              <a:gd name="connsiteY2768" fmla="*/ 5632243 h 5823530"/>
              <a:gd name="connsiteX2769" fmla="*/ 5363438 w 5831992"/>
              <a:gd name="connsiteY2769" fmla="*/ 5643309 h 5823530"/>
              <a:gd name="connsiteX2770" fmla="*/ 5363438 w 5831992"/>
              <a:gd name="connsiteY2770" fmla="*/ 5657537 h 5823530"/>
              <a:gd name="connsiteX2771" fmla="*/ 5366604 w 5831992"/>
              <a:gd name="connsiteY2771" fmla="*/ 5660699 h 5823530"/>
              <a:gd name="connsiteX2772" fmla="*/ 5365021 w 5831992"/>
              <a:gd name="connsiteY2772" fmla="*/ 5660699 h 5823530"/>
              <a:gd name="connsiteX2773" fmla="*/ 5358689 w 5831992"/>
              <a:gd name="connsiteY2773" fmla="*/ 5648052 h 5823530"/>
              <a:gd name="connsiteX2774" fmla="*/ 5346026 w 5831992"/>
              <a:gd name="connsiteY2774" fmla="*/ 5632243 h 5823530"/>
              <a:gd name="connsiteX2775" fmla="*/ 5334945 w 5831992"/>
              <a:gd name="connsiteY2775" fmla="*/ 5632243 h 5823530"/>
              <a:gd name="connsiteX2776" fmla="*/ 5331779 w 5831992"/>
              <a:gd name="connsiteY2776" fmla="*/ 5632243 h 5823530"/>
              <a:gd name="connsiteX2777" fmla="*/ 5334945 w 5831992"/>
              <a:gd name="connsiteY2777" fmla="*/ 5629081 h 5823530"/>
              <a:gd name="connsiteX2778" fmla="*/ 5331779 w 5831992"/>
              <a:gd name="connsiteY2778" fmla="*/ 5624338 h 5823530"/>
              <a:gd name="connsiteX2779" fmla="*/ 5347609 w 5831992"/>
              <a:gd name="connsiteY2779" fmla="*/ 5624338 h 5823530"/>
              <a:gd name="connsiteX2780" fmla="*/ 5349192 w 5831992"/>
              <a:gd name="connsiteY2780" fmla="*/ 5624338 h 5823530"/>
              <a:gd name="connsiteX2781" fmla="*/ 5349192 w 5831992"/>
              <a:gd name="connsiteY2781" fmla="*/ 5625920 h 5823530"/>
              <a:gd name="connsiteX2782" fmla="*/ 5352357 w 5831992"/>
              <a:gd name="connsiteY2782" fmla="*/ 5621177 h 5823530"/>
              <a:gd name="connsiteX2783" fmla="*/ 5357106 w 5831992"/>
              <a:gd name="connsiteY2783" fmla="*/ 5616434 h 5823530"/>
              <a:gd name="connsiteX2784" fmla="*/ 5357106 w 5831992"/>
              <a:gd name="connsiteY2784" fmla="*/ 5600626 h 5823530"/>
              <a:gd name="connsiteX2785" fmla="*/ 5347609 w 5831992"/>
              <a:gd name="connsiteY2785" fmla="*/ 5591140 h 5823530"/>
              <a:gd name="connsiteX2786" fmla="*/ 5336528 w 5831992"/>
              <a:gd name="connsiteY2786" fmla="*/ 5591140 h 5823530"/>
              <a:gd name="connsiteX2787" fmla="*/ 5334945 w 5831992"/>
              <a:gd name="connsiteY2787" fmla="*/ 5591140 h 5823530"/>
              <a:gd name="connsiteX2788" fmla="*/ 5323864 w 5831992"/>
              <a:gd name="connsiteY2788" fmla="*/ 5600626 h 5823530"/>
              <a:gd name="connsiteX2789" fmla="*/ 5322281 w 5831992"/>
              <a:gd name="connsiteY2789" fmla="*/ 5603787 h 5823530"/>
              <a:gd name="connsiteX2790" fmla="*/ 5320698 w 5831992"/>
              <a:gd name="connsiteY2790" fmla="*/ 5599044 h 5823530"/>
              <a:gd name="connsiteX2791" fmla="*/ 5314366 w 5831992"/>
              <a:gd name="connsiteY2791" fmla="*/ 5602206 h 5823530"/>
              <a:gd name="connsiteX2792" fmla="*/ 5304869 w 5831992"/>
              <a:gd name="connsiteY2792" fmla="*/ 5591140 h 5823530"/>
              <a:gd name="connsiteX2793" fmla="*/ 5295371 w 5831992"/>
              <a:gd name="connsiteY2793" fmla="*/ 5591140 h 5823530"/>
              <a:gd name="connsiteX2794" fmla="*/ 5285873 w 5831992"/>
              <a:gd name="connsiteY2794" fmla="*/ 5595883 h 5823530"/>
              <a:gd name="connsiteX2795" fmla="*/ 5281124 w 5831992"/>
              <a:gd name="connsiteY2795" fmla="*/ 5608530 h 5823530"/>
              <a:gd name="connsiteX2796" fmla="*/ 5289039 w 5831992"/>
              <a:gd name="connsiteY2796" fmla="*/ 5624338 h 5823530"/>
              <a:gd name="connsiteX2797" fmla="*/ 5287456 w 5831992"/>
              <a:gd name="connsiteY2797" fmla="*/ 5630663 h 5823530"/>
              <a:gd name="connsiteX2798" fmla="*/ 5295371 w 5831992"/>
              <a:gd name="connsiteY2798" fmla="*/ 5632243 h 5823530"/>
              <a:gd name="connsiteX2799" fmla="*/ 5293788 w 5831992"/>
              <a:gd name="connsiteY2799" fmla="*/ 5632243 h 5823530"/>
              <a:gd name="connsiteX2800" fmla="*/ 5279541 w 5831992"/>
              <a:gd name="connsiteY2800" fmla="*/ 5649633 h 5823530"/>
              <a:gd name="connsiteX2801" fmla="*/ 5296954 w 5831992"/>
              <a:gd name="connsiteY2801" fmla="*/ 5668604 h 5823530"/>
              <a:gd name="connsiteX2802" fmla="*/ 5300120 w 5831992"/>
              <a:gd name="connsiteY2802" fmla="*/ 5668604 h 5823530"/>
              <a:gd name="connsiteX2803" fmla="*/ 5314366 w 5831992"/>
              <a:gd name="connsiteY2803" fmla="*/ 5659119 h 5823530"/>
              <a:gd name="connsiteX2804" fmla="*/ 5320698 w 5831992"/>
              <a:gd name="connsiteY2804" fmla="*/ 5662280 h 5823530"/>
              <a:gd name="connsiteX2805" fmla="*/ 5315949 w 5831992"/>
              <a:gd name="connsiteY2805" fmla="*/ 5654376 h 5823530"/>
              <a:gd name="connsiteX2806" fmla="*/ 5315949 w 5831992"/>
              <a:gd name="connsiteY2806" fmla="*/ 5649633 h 5823530"/>
              <a:gd name="connsiteX2807" fmla="*/ 5314366 w 5831992"/>
              <a:gd name="connsiteY2807" fmla="*/ 5643309 h 5823530"/>
              <a:gd name="connsiteX2808" fmla="*/ 5317532 w 5831992"/>
              <a:gd name="connsiteY2808" fmla="*/ 5640148 h 5823530"/>
              <a:gd name="connsiteX2809" fmla="*/ 5325447 w 5831992"/>
              <a:gd name="connsiteY2809" fmla="*/ 5638566 h 5823530"/>
              <a:gd name="connsiteX2810" fmla="*/ 5322281 w 5831992"/>
              <a:gd name="connsiteY2810" fmla="*/ 5643309 h 5823530"/>
              <a:gd name="connsiteX2811" fmla="*/ 5322281 w 5831992"/>
              <a:gd name="connsiteY2811" fmla="*/ 5654376 h 5823530"/>
              <a:gd name="connsiteX2812" fmla="*/ 5322281 w 5831992"/>
              <a:gd name="connsiteY2812" fmla="*/ 5655957 h 5823530"/>
              <a:gd name="connsiteX2813" fmla="*/ 5325447 w 5831992"/>
              <a:gd name="connsiteY2813" fmla="*/ 5662280 h 5823530"/>
              <a:gd name="connsiteX2814" fmla="*/ 5346026 w 5831992"/>
              <a:gd name="connsiteY2814" fmla="*/ 5667022 h 5823530"/>
              <a:gd name="connsiteX2815" fmla="*/ 5349192 w 5831992"/>
              <a:gd name="connsiteY2815" fmla="*/ 5665442 h 5823530"/>
              <a:gd name="connsiteX2816" fmla="*/ 5350774 w 5831992"/>
              <a:gd name="connsiteY2816" fmla="*/ 5673346 h 5823530"/>
              <a:gd name="connsiteX2817" fmla="*/ 5349192 w 5831992"/>
              <a:gd name="connsiteY2817" fmla="*/ 5674927 h 5823530"/>
              <a:gd name="connsiteX2818" fmla="*/ 5347609 w 5831992"/>
              <a:gd name="connsiteY2818" fmla="*/ 5673346 h 5823530"/>
              <a:gd name="connsiteX2819" fmla="*/ 5339694 w 5831992"/>
              <a:gd name="connsiteY2819" fmla="*/ 5671765 h 5823530"/>
              <a:gd name="connsiteX2820" fmla="*/ 5338111 w 5831992"/>
              <a:gd name="connsiteY2820" fmla="*/ 5673346 h 5823530"/>
              <a:gd name="connsiteX2821" fmla="*/ 5330196 w 5831992"/>
              <a:gd name="connsiteY2821" fmla="*/ 5674927 h 5823530"/>
              <a:gd name="connsiteX2822" fmla="*/ 5323864 w 5831992"/>
              <a:gd name="connsiteY2822" fmla="*/ 5681251 h 5823530"/>
              <a:gd name="connsiteX2823" fmla="*/ 5319115 w 5831992"/>
              <a:gd name="connsiteY2823" fmla="*/ 5679670 h 5823530"/>
              <a:gd name="connsiteX2824" fmla="*/ 5322281 w 5831992"/>
              <a:gd name="connsiteY2824" fmla="*/ 5684413 h 5823530"/>
              <a:gd name="connsiteX2825" fmla="*/ 5320698 w 5831992"/>
              <a:gd name="connsiteY2825" fmla="*/ 5692316 h 5823530"/>
              <a:gd name="connsiteX2826" fmla="*/ 5323864 w 5831992"/>
              <a:gd name="connsiteY2826" fmla="*/ 5701802 h 5823530"/>
              <a:gd name="connsiteX2827" fmla="*/ 5327030 w 5831992"/>
              <a:gd name="connsiteY2827" fmla="*/ 5706545 h 5823530"/>
              <a:gd name="connsiteX2828" fmla="*/ 5328613 w 5831992"/>
              <a:gd name="connsiteY2828" fmla="*/ 5714449 h 5823530"/>
              <a:gd name="connsiteX2829" fmla="*/ 5323864 w 5831992"/>
              <a:gd name="connsiteY2829" fmla="*/ 5722354 h 5823530"/>
              <a:gd name="connsiteX2830" fmla="*/ 5320698 w 5831992"/>
              <a:gd name="connsiteY2830" fmla="*/ 5730258 h 5823530"/>
              <a:gd name="connsiteX2831" fmla="*/ 5319115 w 5831992"/>
              <a:gd name="connsiteY2831" fmla="*/ 5733420 h 5823530"/>
              <a:gd name="connsiteX2832" fmla="*/ 5319115 w 5831992"/>
              <a:gd name="connsiteY2832" fmla="*/ 5735001 h 5823530"/>
              <a:gd name="connsiteX2833" fmla="*/ 5339694 w 5831992"/>
              <a:gd name="connsiteY2833" fmla="*/ 5753971 h 5823530"/>
              <a:gd name="connsiteX2834" fmla="*/ 5342860 w 5831992"/>
              <a:gd name="connsiteY2834" fmla="*/ 5753971 h 5823530"/>
              <a:gd name="connsiteX2835" fmla="*/ 5342860 w 5831992"/>
              <a:gd name="connsiteY2835" fmla="*/ 5755552 h 5823530"/>
              <a:gd name="connsiteX2836" fmla="*/ 5338111 w 5831992"/>
              <a:gd name="connsiteY2836" fmla="*/ 5753971 h 5823530"/>
              <a:gd name="connsiteX2837" fmla="*/ 5338111 w 5831992"/>
              <a:gd name="connsiteY2837" fmla="*/ 5755552 h 5823530"/>
              <a:gd name="connsiteX2838" fmla="*/ 5330196 w 5831992"/>
              <a:gd name="connsiteY2838" fmla="*/ 5757134 h 5823530"/>
              <a:gd name="connsiteX2839" fmla="*/ 5323864 w 5831992"/>
              <a:gd name="connsiteY2839" fmla="*/ 5763457 h 5823530"/>
              <a:gd name="connsiteX2840" fmla="*/ 5322281 w 5831992"/>
              <a:gd name="connsiteY2840" fmla="*/ 5765037 h 5823530"/>
              <a:gd name="connsiteX2841" fmla="*/ 5322281 w 5831992"/>
              <a:gd name="connsiteY2841" fmla="*/ 5760295 h 5823530"/>
              <a:gd name="connsiteX2842" fmla="*/ 5314366 w 5831992"/>
              <a:gd name="connsiteY2842" fmla="*/ 5760295 h 5823530"/>
              <a:gd name="connsiteX2843" fmla="*/ 5315949 w 5831992"/>
              <a:gd name="connsiteY2843" fmla="*/ 5765037 h 5823530"/>
              <a:gd name="connsiteX2844" fmla="*/ 5296954 w 5831992"/>
              <a:gd name="connsiteY2844" fmla="*/ 5755552 h 5823530"/>
              <a:gd name="connsiteX2845" fmla="*/ 5295371 w 5831992"/>
              <a:gd name="connsiteY2845" fmla="*/ 5755552 h 5823530"/>
              <a:gd name="connsiteX2846" fmla="*/ 5285873 w 5831992"/>
              <a:gd name="connsiteY2846" fmla="*/ 5758714 h 5823530"/>
              <a:gd name="connsiteX2847" fmla="*/ 5285873 w 5831992"/>
              <a:gd name="connsiteY2847" fmla="*/ 5757134 h 5823530"/>
              <a:gd name="connsiteX2848" fmla="*/ 5279541 w 5831992"/>
              <a:gd name="connsiteY2848" fmla="*/ 5749229 h 5823530"/>
              <a:gd name="connsiteX2849" fmla="*/ 5281124 w 5831992"/>
              <a:gd name="connsiteY2849" fmla="*/ 5744486 h 5823530"/>
              <a:gd name="connsiteX2850" fmla="*/ 5287456 w 5831992"/>
              <a:gd name="connsiteY2850" fmla="*/ 5750809 h 5823530"/>
              <a:gd name="connsiteX2851" fmla="*/ 5296954 w 5831992"/>
              <a:gd name="connsiteY2851" fmla="*/ 5753971 h 5823530"/>
              <a:gd name="connsiteX2852" fmla="*/ 5315949 w 5831992"/>
              <a:gd name="connsiteY2852" fmla="*/ 5744486 h 5823530"/>
              <a:gd name="connsiteX2853" fmla="*/ 5317532 w 5831992"/>
              <a:gd name="connsiteY2853" fmla="*/ 5735001 h 5823530"/>
              <a:gd name="connsiteX2854" fmla="*/ 5315949 w 5831992"/>
              <a:gd name="connsiteY2854" fmla="*/ 5727096 h 5823530"/>
              <a:gd name="connsiteX2855" fmla="*/ 5317532 w 5831992"/>
              <a:gd name="connsiteY2855" fmla="*/ 5723935 h 5823530"/>
              <a:gd name="connsiteX2856" fmla="*/ 5314366 w 5831992"/>
              <a:gd name="connsiteY2856" fmla="*/ 5722354 h 5823530"/>
              <a:gd name="connsiteX2857" fmla="*/ 5309618 w 5831992"/>
              <a:gd name="connsiteY2857" fmla="*/ 5717611 h 5823530"/>
              <a:gd name="connsiteX2858" fmla="*/ 5312784 w 5831992"/>
              <a:gd name="connsiteY2858" fmla="*/ 5704964 h 5823530"/>
              <a:gd name="connsiteX2859" fmla="*/ 5317532 w 5831992"/>
              <a:gd name="connsiteY2859" fmla="*/ 5695479 h 5823530"/>
              <a:gd name="connsiteX2860" fmla="*/ 5317532 w 5831992"/>
              <a:gd name="connsiteY2860" fmla="*/ 5693898 h 5823530"/>
              <a:gd name="connsiteX2861" fmla="*/ 5311201 w 5831992"/>
              <a:gd name="connsiteY2861" fmla="*/ 5678089 h 5823530"/>
              <a:gd name="connsiteX2862" fmla="*/ 5295371 w 5831992"/>
              <a:gd name="connsiteY2862" fmla="*/ 5673346 h 5823530"/>
              <a:gd name="connsiteX2863" fmla="*/ 5284290 w 5831992"/>
              <a:gd name="connsiteY2863" fmla="*/ 5678089 h 5823530"/>
              <a:gd name="connsiteX2864" fmla="*/ 5281124 w 5831992"/>
              <a:gd name="connsiteY2864" fmla="*/ 5684413 h 5823530"/>
              <a:gd name="connsiteX2865" fmla="*/ 5274793 w 5831992"/>
              <a:gd name="connsiteY2865" fmla="*/ 5689155 h 5823530"/>
              <a:gd name="connsiteX2866" fmla="*/ 5268461 w 5831992"/>
              <a:gd name="connsiteY2866" fmla="*/ 5678089 h 5823530"/>
              <a:gd name="connsiteX2867" fmla="*/ 5252631 w 5831992"/>
              <a:gd name="connsiteY2867" fmla="*/ 5673346 h 5823530"/>
              <a:gd name="connsiteX2868" fmla="*/ 5251048 w 5831992"/>
              <a:gd name="connsiteY2868" fmla="*/ 5673346 h 5823530"/>
              <a:gd name="connsiteX2869" fmla="*/ 5241551 w 5831992"/>
              <a:gd name="connsiteY2869" fmla="*/ 5678089 h 5823530"/>
              <a:gd name="connsiteX2870" fmla="*/ 5236802 w 5831992"/>
              <a:gd name="connsiteY2870" fmla="*/ 5692316 h 5823530"/>
              <a:gd name="connsiteX2871" fmla="*/ 5235219 w 5831992"/>
              <a:gd name="connsiteY2871" fmla="*/ 5689155 h 5823530"/>
              <a:gd name="connsiteX2872" fmla="*/ 5232053 w 5831992"/>
              <a:gd name="connsiteY2872" fmla="*/ 5692316 h 5823530"/>
              <a:gd name="connsiteX2873" fmla="*/ 5230470 w 5831992"/>
              <a:gd name="connsiteY2873" fmla="*/ 5684413 h 5823530"/>
              <a:gd name="connsiteX2874" fmla="*/ 5220972 w 5831992"/>
              <a:gd name="connsiteY2874" fmla="*/ 5674927 h 5823530"/>
              <a:gd name="connsiteX2875" fmla="*/ 5209891 w 5831992"/>
              <a:gd name="connsiteY2875" fmla="*/ 5673346 h 5823530"/>
              <a:gd name="connsiteX2876" fmla="*/ 5209891 w 5831992"/>
              <a:gd name="connsiteY2876" fmla="*/ 5674927 h 5823530"/>
              <a:gd name="connsiteX2877" fmla="*/ 5198811 w 5831992"/>
              <a:gd name="connsiteY2877" fmla="*/ 5682831 h 5823530"/>
              <a:gd name="connsiteX2878" fmla="*/ 5195645 w 5831992"/>
              <a:gd name="connsiteY2878" fmla="*/ 5681251 h 5823530"/>
              <a:gd name="connsiteX2879" fmla="*/ 5187730 w 5831992"/>
              <a:gd name="connsiteY2879" fmla="*/ 5667022 h 5823530"/>
              <a:gd name="connsiteX2880" fmla="*/ 5175066 w 5831992"/>
              <a:gd name="connsiteY2880" fmla="*/ 5670185 h 5823530"/>
              <a:gd name="connsiteX2881" fmla="*/ 5152905 w 5831992"/>
              <a:gd name="connsiteY2881" fmla="*/ 5674927 h 5823530"/>
              <a:gd name="connsiteX2882" fmla="*/ 5148156 w 5831992"/>
              <a:gd name="connsiteY2882" fmla="*/ 5684413 h 5823530"/>
              <a:gd name="connsiteX2883" fmla="*/ 5143407 w 5831992"/>
              <a:gd name="connsiteY2883" fmla="*/ 5681251 h 5823530"/>
              <a:gd name="connsiteX2884" fmla="*/ 5135492 w 5831992"/>
              <a:gd name="connsiteY2884" fmla="*/ 5676508 h 5823530"/>
              <a:gd name="connsiteX2885" fmla="*/ 5127578 w 5831992"/>
              <a:gd name="connsiteY2885" fmla="*/ 5674927 h 5823530"/>
              <a:gd name="connsiteX2886" fmla="*/ 5125995 w 5831992"/>
              <a:gd name="connsiteY2886" fmla="*/ 5676508 h 5823530"/>
              <a:gd name="connsiteX2887" fmla="*/ 5114914 w 5831992"/>
              <a:gd name="connsiteY2887" fmla="*/ 5685993 h 5823530"/>
              <a:gd name="connsiteX2888" fmla="*/ 5110165 w 5831992"/>
              <a:gd name="connsiteY2888" fmla="*/ 5676508 h 5823530"/>
              <a:gd name="connsiteX2889" fmla="*/ 5100667 w 5831992"/>
              <a:gd name="connsiteY2889" fmla="*/ 5673346 h 5823530"/>
              <a:gd name="connsiteX2890" fmla="*/ 5091170 w 5831992"/>
              <a:gd name="connsiteY2890" fmla="*/ 5671765 h 5823530"/>
              <a:gd name="connsiteX2891" fmla="*/ 5083255 w 5831992"/>
              <a:gd name="connsiteY2891" fmla="*/ 5676508 h 5823530"/>
              <a:gd name="connsiteX2892" fmla="*/ 5076923 w 5831992"/>
              <a:gd name="connsiteY2892" fmla="*/ 5679670 h 5823530"/>
              <a:gd name="connsiteX2893" fmla="*/ 5072174 w 5831992"/>
              <a:gd name="connsiteY2893" fmla="*/ 5681251 h 5823530"/>
              <a:gd name="connsiteX2894" fmla="*/ 5075340 w 5831992"/>
              <a:gd name="connsiteY2894" fmla="*/ 5681251 h 5823530"/>
              <a:gd name="connsiteX2895" fmla="*/ 5072174 w 5831992"/>
              <a:gd name="connsiteY2895" fmla="*/ 5687574 h 5823530"/>
              <a:gd name="connsiteX2896" fmla="*/ 5069008 w 5831992"/>
              <a:gd name="connsiteY2896" fmla="*/ 5689155 h 5823530"/>
              <a:gd name="connsiteX2897" fmla="*/ 5072174 w 5831992"/>
              <a:gd name="connsiteY2897" fmla="*/ 5690736 h 5823530"/>
              <a:gd name="connsiteX2898" fmla="*/ 5072174 w 5831992"/>
              <a:gd name="connsiteY2898" fmla="*/ 5693898 h 5823530"/>
              <a:gd name="connsiteX2899" fmla="*/ 5069008 w 5831992"/>
              <a:gd name="connsiteY2899" fmla="*/ 5700221 h 5823530"/>
              <a:gd name="connsiteX2900" fmla="*/ 5075340 w 5831992"/>
              <a:gd name="connsiteY2900" fmla="*/ 5703383 h 5823530"/>
              <a:gd name="connsiteX2901" fmla="*/ 5088004 w 5831992"/>
              <a:gd name="connsiteY2901" fmla="*/ 5717611 h 5823530"/>
              <a:gd name="connsiteX2902" fmla="*/ 5086421 w 5831992"/>
              <a:gd name="connsiteY2902" fmla="*/ 5717611 h 5823530"/>
              <a:gd name="connsiteX2903" fmla="*/ 5080089 w 5831992"/>
              <a:gd name="connsiteY2903" fmla="*/ 5719192 h 5823530"/>
              <a:gd name="connsiteX2904" fmla="*/ 5072174 w 5831992"/>
              <a:gd name="connsiteY2904" fmla="*/ 5725515 h 5823530"/>
              <a:gd name="connsiteX2905" fmla="*/ 5072174 w 5831992"/>
              <a:gd name="connsiteY2905" fmla="*/ 5741324 h 5823530"/>
              <a:gd name="connsiteX2906" fmla="*/ 5080089 w 5831992"/>
              <a:gd name="connsiteY2906" fmla="*/ 5749229 h 5823530"/>
              <a:gd name="connsiteX2907" fmla="*/ 5089587 w 5831992"/>
              <a:gd name="connsiteY2907" fmla="*/ 5749229 h 5823530"/>
              <a:gd name="connsiteX2908" fmla="*/ 5089587 w 5831992"/>
              <a:gd name="connsiteY2908" fmla="*/ 5753971 h 5823530"/>
              <a:gd name="connsiteX2909" fmla="*/ 5076923 w 5831992"/>
              <a:gd name="connsiteY2909" fmla="*/ 5758714 h 5823530"/>
              <a:gd name="connsiteX2910" fmla="*/ 5072174 w 5831992"/>
              <a:gd name="connsiteY2910" fmla="*/ 5755552 h 5823530"/>
              <a:gd name="connsiteX2911" fmla="*/ 5067425 w 5831992"/>
              <a:gd name="connsiteY2911" fmla="*/ 5755552 h 5823530"/>
              <a:gd name="connsiteX2912" fmla="*/ 5062676 w 5831992"/>
              <a:gd name="connsiteY2912" fmla="*/ 5757134 h 5823530"/>
              <a:gd name="connsiteX2913" fmla="*/ 5062676 w 5831992"/>
              <a:gd name="connsiteY2913" fmla="*/ 5755552 h 5823530"/>
              <a:gd name="connsiteX2914" fmla="*/ 5061094 w 5831992"/>
              <a:gd name="connsiteY2914" fmla="*/ 5757134 h 5823530"/>
              <a:gd name="connsiteX2915" fmla="*/ 5057928 w 5831992"/>
              <a:gd name="connsiteY2915" fmla="*/ 5758714 h 5823530"/>
              <a:gd name="connsiteX2916" fmla="*/ 5048430 w 5831992"/>
              <a:gd name="connsiteY2916" fmla="*/ 5757134 h 5823530"/>
              <a:gd name="connsiteX2917" fmla="*/ 5045264 w 5831992"/>
              <a:gd name="connsiteY2917" fmla="*/ 5758714 h 5823530"/>
              <a:gd name="connsiteX2918" fmla="*/ 5042098 w 5831992"/>
              <a:gd name="connsiteY2918" fmla="*/ 5760295 h 5823530"/>
              <a:gd name="connsiteX2919" fmla="*/ 5031017 w 5831992"/>
              <a:gd name="connsiteY2919" fmla="*/ 5758714 h 5823530"/>
              <a:gd name="connsiteX2920" fmla="*/ 5016771 w 5831992"/>
              <a:gd name="connsiteY2920" fmla="*/ 5760295 h 5823530"/>
              <a:gd name="connsiteX2921" fmla="*/ 5013605 w 5831992"/>
              <a:gd name="connsiteY2921" fmla="*/ 5763457 h 5823530"/>
              <a:gd name="connsiteX2922" fmla="*/ 5008856 w 5831992"/>
              <a:gd name="connsiteY2922" fmla="*/ 5761876 h 5823530"/>
              <a:gd name="connsiteX2923" fmla="*/ 4999358 w 5831992"/>
              <a:gd name="connsiteY2923" fmla="*/ 5761876 h 5823530"/>
              <a:gd name="connsiteX2924" fmla="*/ 4993026 w 5831992"/>
              <a:gd name="connsiteY2924" fmla="*/ 5765037 h 5823530"/>
              <a:gd name="connsiteX2925" fmla="*/ 4978780 w 5831992"/>
              <a:gd name="connsiteY2925" fmla="*/ 5761876 h 5823530"/>
              <a:gd name="connsiteX2926" fmla="*/ 4978780 w 5831992"/>
              <a:gd name="connsiteY2926" fmla="*/ 5766619 h 5823530"/>
              <a:gd name="connsiteX2927" fmla="*/ 4974031 w 5831992"/>
              <a:gd name="connsiteY2927" fmla="*/ 5766619 h 5823530"/>
              <a:gd name="connsiteX2928" fmla="*/ 4958201 w 5831992"/>
              <a:gd name="connsiteY2928" fmla="*/ 5761876 h 5823530"/>
              <a:gd name="connsiteX2929" fmla="*/ 4950287 w 5831992"/>
              <a:gd name="connsiteY2929" fmla="*/ 5766619 h 5823530"/>
              <a:gd name="connsiteX2930" fmla="*/ 4947121 w 5831992"/>
              <a:gd name="connsiteY2930" fmla="*/ 5771361 h 5823530"/>
              <a:gd name="connsiteX2931" fmla="*/ 4939206 w 5831992"/>
              <a:gd name="connsiteY2931" fmla="*/ 5776104 h 5823530"/>
              <a:gd name="connsiteX2932" fmla="*/ 4932874 w 5831992"/>
              <a:gd name="connsiteY2932" fmla="*/ 5774523 h 5823530"/>
              <a:gd name="connsiteX2933" fmla="*/ 4942372 w 5831992"/>
              <a:gd name="connsiteY2933" fmla="*/ 5769780 h 5823530"/>
              <a:gd name="connsiteX2934" fmla="*/ 4945538 w 5831992"/>
              <a:gd name="connsiteY2934" fmla="*/ 5755552 h 5823530"/>
              <a:gd name="connsiteX2935" fmla="*/ 4939206 w 5831992"/>
              <a:gd name="connsiteY2935" fmla="*/ 5744486 h 5823530"/>
              <a:gd name="connsiteX2936" fmla="*/ 4929708 w 5831992"/>
              <a:gd name="connsiteY2936" fmla="*/ 5742906 h 5823530"/>
              <a:gd name="connsiteX2937" fmla="*/ 4932874 w 5831992"/>
              <a:gd name="connsiteY2937" fmla="*/ 5733420 h 5823530"/>
              <a:gd name="connsiteX2938" fmla="*/ 4920210 w 5831992"/>
              <a:gd name="connsiteY2938" fmla="*/ 5720773 h 5823530"/>
              <a:gd name="connsiteX2939" fmla="*/ 4918627 w 5831992"/>
              <a:gd name="connsiteY2939" fmla="*/ 5720773 h 5823530"/>
              <a:gd name="connsiteX2940" fmla="*/ 4924959 w 5831992"/>
              <a:gd name="connsiteY2940" fmla="*/ 5708126 h 5823530"/>
              <a:gd name="connsiteX2941" fmla="*/ 4921793 w 5831992"/>
              <a:gd name="connsiteY2941" fmla="*/ 5704964 h 5823530"/>
              <a:gd name="connsiteX2942" fmla="*/ 4924959 w 5831992"/>
              <a:gd name="connsiteY2942" fmla="*/ 5704964 h 5823530"/>
              <a:gd name="connsiteX2943" fmla="*/ 4931291 w 5831992"/>
              <a:gd name="connsiteY2943" fmla="*/ 5697059 h 5823530"/>
              <a:gd name="connsiteX2944" fmla="*/ 4932874 w 5831992"/>
              <a:gd name="connsiteY2944" fmla="*/ 5695479 h 5823530"/>
              <a:gd name="connsiteX2945" fmla="*/ 4926542 w 5831992"/>
              <a:gd name="connsiteY2945" fmla="*/ 5679670 h 5823530"/>
              <a:gd name="connsiteX2946" fmla="*/ 4915462 w 5831992"/>
              <a:gd name="connsiteY2946" fmla="*/ 5679670 h 5823530"/>
              <a:gd name="connsiteX2947" fmla="*/ 4913879 w 5831992"/>
              <a:gd name="connsiteY2947" fmla="*/ 5679670 h 5823530"/>
              <a:gd name="connsiteX2948" fmla="*/ 4915462 w 5831992"/>
              <a:gd name="connsiteY2948" fmla="*/ 5678089 h 5823530"/>
              <a:gd name="connsiteX2949" fmla="*/ 4912296 w 5831992"/>
              <a:gd name="connsiteY2949" fmla="*/ 5673346 h 5823530"/>
              <a:gd name="connsiteX2950" fmla="*/ 4899632 w 5831992"/>
              <a:gd name="connsiteY2950" fmla="*/ 5673346 h 5823530"/>
              <a:gd name="connsiteX2951" fmla="*/ 4893300 w 5831992"/>
              <a:gd name="connsiteY2951" fmla="*/ 5679670 h 5823530"/>
              <a:gd name="connsiteX2952" fmla="*/ 4885385 w 5831992"/>
              <a:gd name="connsiteY2952" fmla="*/ 5673346 h 5823530"/>
              <a:gd name="connsiteX2953" fmla="*/ 4883802 w 5831992"/>
              <a:gd name="connsiteY2953" fmla="*/ 5679670 h 5823530"/>
              <a:gd name="connsiteX2954" fmla="*/ 4872722 w 5831992"/>
              <a:gd name="connsiteY2954" fmla="*/ 5674927 h 5823530"/>
              <a:gd name="connsiteX2955" fmla="*/ 4874305 w 5831992"/>
              <a:gd name="connsiteY2955" fmla="*/ 5679670 h 5823530"/>
              <a:gd name="connsiteX2956" fmla="*/ 4866390 w 5831992"/>
              <a:gd name="connsiteY2956" fmla="*/ 5685993 h 5823530"/>
              <a:gd name="connsiteX2957" fmla="*/ 4866390 w 5831992"/>
              <a:gd name="connsiteY2957" fmla="*/ 5697059 h 5823530"/>
              <a:gd name="connsiteX2958" fmla="*/ 4860058 w 5831992"/>
              <a:gd name="connsiteY2958" fmla="*/ 5698641 h 5823530"/>
              <a:gd name="connsiteX2959" fmla="*/ 4867973 w 5831992"/>
              <a:gd name="connsiteY2959" fmla="*/ 5703383 h 5823530"/>
              <a:gd name="connsiteX2960" fmla="*/ 4858475 w 5831992"/>
              <a:gd name="connsiteY2960" fmla="*/ 5711287 h 5823530"/>
              <a:gd name="connsiteX2961" fmla="*/ 4844229 w 5831992"/>
              <a:gd name="connsiteY2961" fmla="*/ 5706545 h 5823530"/>
              <a:gd name="connsiteX2962" fmla="*/ 4847394 w 5831992"/>
              <a:gd name="connsiteY2962" fmla="*/ 5701802 h 5823530"/>
              <a:gd name="connsiteX2963" fmla="*/ 4841063 w 5831992"/>
              <a:gd name="connsiteY2963" fmla="*/ 5703383 h 5823530"/>
              <a:gd name="connsiteX2964" fmla="*/ 4839480 w 5831992"/>
              <a:gd name="connsiteY2964" fmla="*/ 5703383 h 5823530"/>
              <a:gd name="connsiteX2965" fmla="*/ 4847394 w 5831992"/>
              <a:gd name="connsiteY2965" fmla="*/ 5695479 h 5823530"/>
              <a:gd name="connsiteX2966" fmla="*/ 4837897 w 5831992"/>
              <a:gd name="connsiteY2966" fmla="*/ 5679670 h 5823530"/>
              <a:gd name="connsiteX2967" fmla="*/ 4833148 w 5831992"/>
              <a:gd name="connsiteY2967" fmla="*/ 5681251 h 5823530"/>
              <a:gd name="connsiteX2968" fmla="*/ 4823650 w 5831992"/>
              <a:gd name="connsiteY2968" fmla="*/ 5687574 h 5823530"/>
              <a:gd name="connsiteX2969" fmla="*/ 4823650 w 5831992"/>
              <a:gd name="connsiteY2969" fmla="*/ 5689155 h 5823530"/>
              <a:gd name="connsiteX2970" fmla="*/ 4823650 w 5831992"/>
              <a:gd name="connsiteY2970" fmla="*/ 5693898 h 5823530"/>
              <a:gd name="connsiteX2971" fmla="*/ 4815735 w 5831992"/>
              <a:gd name="connsiteY2971" fmla="*/ 5689155 h 5823530"/>
              <a:gd name="connsiteX2972" fmla="*/ 4817318 w 5831992"/>
              <a:gd name="connsiteY2972" fmla="*/ 5681251 h 5823530"/>
              <a:gd name="connsiteX2973" fmla="*/ 4822067 w 5831992"/>
              <a:gd name="connsiteY2973" fmla="*/ 5678089 h 5823530"/>
              <a:gd name="connsiteX2974" fmla="*/ 4810986 w 5831992"/>
              <a:gd name="connsiteY2974" fmla="*/ 5674927 h 5823530"/>
              <a:gd name="connsiteX2975" fmla="*/ 4806238 w 5831992"/>
              <a:gd name="connsiteY2975" fmla="*/ 5657537 h 5823530"/>
              <a:gd name="connsiteX2976" fmla="*/ 4799906 w 5831992"/>
              <a:gd name="connsiteY2976" fmla="*/ 5659119 h 5823530"/>
              <a:gd name="connsiteX2977" fmla="*/ 4804655 w 5831992"/>
              <a:gd name="connsiteY2977" fmla="*/ 5649633 h 5823530"/>
              <a:gd name="connsiteX2978" fmla="*/ 4791991 w 5831992"/>
              <a:gd name="connsiteY2978" fmla="*/ 5638566 h 5823530"/>
              <a:gd name="connsiteX2979" fmla="*/ 4784076 w 5831992"/>
              <a:gd name="connsiteY2979" fmla="*/ 5643309 h 5823530"/>
              <a:gd name="connsiteX2980" fmla="*/ 4774579 w 5831992"/>
              <a:gd name="connsiteY2980" fmla="*/ 5657537 h 5823530"/>
              <a:gd name="connsiteX2981" fmla="*/ 4771413 w 5831992"/>
              <a:gd name="connsiteY2981" fmla="*/ 5651214 h 5823530"/>
              <a:gd name="connsiteX2982" fmla="*/ 4758749 w 5831992"/>
              <a:gd name="connsiteY2982" fmla="*/ 5657537 h 5823530"/>
              <a:gd name="connsiteX2983" fmla="*/ 4761915 w 5831992"/>
              <a:gd name="connsiteY2983" fmla="*/ 5649633 h 5823530"/>
              <a:gd name="connsiteX2984" fmla="*/ 4749251 w 5831992"/>
              <a:gd name="connsiteY2984" fmla="*/ 5640148 h 5823530"/>
              <a:gd name="connsiteX2985" fmla="*/ 4741336 w 5831992"/>
              <a:gd name="connsiteY2985" fmla="*/ 5646471 h 5823530"/>
              <a:gd name="connsiteX2986" fmla="*/ 4731839 w 5831992"/>
              <a:gd name="connsiteY2986" fmla="*/ 5643309 h 5823530"/>
              <a:gd name="connsiteX2987" fmla="*/ 4719175 w 5831992"/>
              <a:gd name="connsiteY2987" fmla="*/ 5648052 h 5823530"/>
              <a:gd name="connsiteX2988" fmla="*/ 4717592 w 5831992"/>
              <a:gd name="connsiteY2988" fmla="*/ 5643309 h 5823530"/>
              <a:gd name="connsiteX2989" fmla="*/ 4720758 w 5831992"/>
              <a:gd name="connsiteY2989" fmla="*/ 5635405 h 5823530"/>
              <a:gd name="connsiteX2990" fmla="*/ 4720758 w 5831992"/>
              <a:gd name="connsiteY2990" fmla="*/ 5614853 h 5823530"/>
              <a:gd name="connsiteX2991" fmla="*/ 4723924 w 5831992"/>
              <a:gd name="connsiteY2991" fmla="*/ 5606949 h 5823530"/>
              <a:gd name="connsiteX2992" fmla="*/ 4717592 w 5831992"/>
              <a:gd name="connsiteY2992" fmla="*/ 5602206 h 5823530"/>
              <a:gd name="connsiteX2993" fmla="*/ 4714426 w 5831992"/>
              <a:gd name="connsiteY2993" fmla="*/ 5599044 h 5823530"/>
              <a:gd name="connsiteX2994" fmla="*/ 4717592 w 5831992"/>
              <a:gd name="connsiteY2994" fmla="*/ 5594302 h 5823530"/>
              <a:gd name="connsiteX2995" fmla="*/ 4728673 w 5831992"/>
              <a:gd name="connsiteY2995" fmla="*/ 5592721 h 5823530"/>
              <a:gd name="connsiteX2996" fmla="*/ 4735005 w 5831992"/>
              <a:gd name="connsiteY2996" fmla="*/ 5583236 h 5823530"/>
              <a:gd name="connsiteX2997" fmla="*/ 4723924 w 5831992"/>
              <a:gd name="connsiteY2997" fmla="*/ 5573750 h 5823530"/>
              <a:gd name="connsiteX2998" fmla="*/ 4712843 w 5831992"/>
              <a:gd name="connsiteY2998" fmla="*/ 5581655 h 5823530"/>
              <a:gd name="connsiteX2999" fmla="*/ 4712843 w 5831992"/>
              <a:gd name="connsiteY2999" fmla="*/ 5592721 h 5823530"/>
              <a:gd name="connsiteX3000" fmla="*/ 4704928 w 5831992"/>
              <a:gd name="connsiteY3000" fmla="*/ 5584816 h 5823530"/>
              <a:gd name="connsiteX3001" fmla="*/ 4690682 w 5831992"/>
              <a:gd name="connsiteY3001" fmla="*/ 5578493 h 5823530"/>
              <a:gd name="connsiteX3002" fmla="*/ 4674852 w 5831992"/>
              <a:gd name="connsiteY3002" fmla="*/ 5576912 h 5823530"/>
              <a:gd name="connsiteX3003" fmla="*/ 4657440 w 5831992"/>
              <a:gd name="connsiteY3003" fmla="*/ 5589559 h 5823530"/>
              <a:gd name="connsiteX3004" fmla="*/ 4644776 w 5831992"/>
              <a:gd name="connsiteY3004" fmla="*/ 5602206 h 5823530"/>
              <a:gd name="connsiteX3005" fmla="*/ 4644776 w 5831992"/>
              <a:gd name="connsiteY3005" fmla="*/ 5610111 h 5823530"/>
              <a:gd name="connsiteX3006" fmla="*/ 4633695 w 5831992"/>
              <a:gd name="connsiteY3006" fmla="*/ 5611692 h 5823530"/>
              <a:gd name="connsiteX3007" fmla="*/ 4633695 w 5831992"/>
              <a:gd name="connsiteY3007" fmla="*/ 5606949 h 5823530"/>
              <a:gd name="connsiteX3008" fmla="*/ 4622615 w 5831992"/>
              <a:gd name="connsiteY3008" fmla="*/ 5600626 h 5823530"/>
              <a:gd name="connsiteX3009" fmla="*/ 4616283 w 5831992"/>
              <a:gd name="connsiteY3009" fmla="*/ 5608530 h 5823530"/>
              <a:gd name="connsiteX3010" fmla="*/ 4622615 w 5831992"/>
              <a:gd name="connsiteY3010" fmla="*/ 5616434 h 5823530"/>
              <a:gd name="connsiteX3011" fmla="*/ 4619449 w 5831992"/>
              <a:gd name="connsiteY3011" fmla="*/ 5622758 h 5823530"/>
              <a:gd name="connsiteX3012" fmla="*/ 4616283 w 5831992"/>
              <a:gd name="connsiteY3012" fmla="*/ 5619596 h 5823530"/>
              <a:gd name="connsiteX3013" fmla="*/ 4616283 w 5831992"/>
              <a:gd name="connsiteY3013" fmla="*/ 5622758 h 5823530"/>
              <a:gd name="connsiteX3014" fmla="*/ 4606785 w 5831992"/>
              <a:gd name="connsiteY3014" fmla="*/ 5627500 h 5823530"/>
              <a:gd name="connsiteX3015" fmla="*/ 4584624 w 5831992"/>
              <a:gd name="connsiteY3015" fmla="*/ 5627500 h 5823530"/>
              <a:gd name="connsiteX3016" fmla="*/ 4584624 w 5831992"/>
              <a:gd name="connsiteY3016" fmla="*/ 5638566 h 5823530"/>
              <a:gd name="connsiteX3017" fmla="*/ 4571960 w 5831992"/>
              <a:gd name="connsiteY3017" fmla="*/ 5635405 h 5823530"/>
              <a:gd name="connsiteX3018" fmla="*/ 4570377 w 5831992"/>
              <a:gd name="connsiteY3018" fmla="*/ 5648052 h 5823530"/>
              <a:gd name="connsiteX3019" fmla="*/ 4575126 w 5831992"/>
              <a:gd name="connsiteY3019" fmla="*/ 5649633 h 5823530"/>
              <a:gd name="connsiteX3020" fmla="*/ 4576709 w 5831992"/>
              <a:gd name="connsiteY3020" fmla="*/ 5652794 h 5823530"/>
              <a:gd name="connsiteX3021" fmla="*/ 4575126 w 5831992"/>
              <a:gd name="connsiteY3021" fmla="*/ 5657537 h 5823530"/>
              <a:gd name="connsiteX3022" fmla="*/ 4562462 w 5831992"/>
              <a:gd name="connsiteY3022" fmla="*/ 5662280 h 5823530"/>
              <a:gd name="connsiteX3023" fmla="*/ 4549799 w 5831992"/>
              <a:gd name="connsiteY3023" fmla="*/ 5663861 h 5823530"/>
              <a:gd name="connsiteX3024" fmla="*/ 4551382 w 5831992"/>
              <a:gd name="connsiteY3024" fmla="*/ 5670185 h 5823530"/>
              <a:gd name="connsiteX3025" fmla="*/ 4533969 w 5831992"/>
              <a:gd name="connsiteY3025" fmla="*/ 5671765 h 5823530"/>
              <a:gd name="connsiteX3026" fmla="*/ 4526054 w 5831992"/>
              <a:gd name="connsiteY3026" fmla="*/ 5681251 h 5823530"/>
              <a:gd name="connsiteX3027" fmla="*/ 4522888 w 5831992"/>
              <a:gd name="connsiteY3027" fmla="*/ 5678089 h 5823530"/>
              <a:gd name="connsiteX3028" fmla="*/ 4522888 w 5831992"/>
              <a:gd name="connsiteY3028" fmla="*/ 5684413 h 5823530"/>
              <a:gd name="connsiteX3029" fmla="*/ 4505476 w 5831992"/>
              <a:gd name="connsiteY3029" fmla="*/ 5689155 h 5823530"/>
              <a:gd name="connsiteX3030" fmla="*/ 4495978 w 5831992"/>
              <a:gd name="connsiteY3030" fmla="*/ 5685993 h 5823530"/>
              <a:gd name="connsiteX3031" fmla="*/ 4500727 w 5831992"/>
              <a:gd name="connsiteY3031" fmla="*/ 5698641 h 5823530"/>
              <a:gd name="connsiteX3032" fmla="*/ 4497561 w 5831992"/>
              <a:gd name="connsiteY3032" fmla="*/ 5708126 h 5823530"/>
              <a:gd name="connsiteX3033" fmla="*/ 4494395 w 5831992"/>
              <a:gd name="connsiteY3033" fmla="*/ 5706545 h 5823530"/>
              <a:gd name="connsiteX3034" fmla="*/ 4494395 w 5831992"/>
              <a:gd name="connsiteY3034" fmla="*/ 5711287 h 5823530"/>
              <a:gd name="connsiteX3035" fmla="*/ 4499144 w 5831992"/>
              <a:gd name="connsiteY3035" fmla="*/ 5709707 h 5823530"/>
              <a:gd name="connsiteX3036" fmla="*/ 4499144 w 5831992"/>
              <a:gd name="connsiteY3036" fmla="*/ 5714449 h 5823530"/>
              <a:gd name="connsiteX3037" fmla="*/ 4497561 w 5831992"/>
              <a:gd name="connsiteY3037" fmla="*/ 5712869 h 5823530"/>
              <a:gd name="connsiteX3038" fmla="*/ 4489646 w 5831992"/>
              <a:gd name="connsiteY3038" fmla="*/ 5720773 h 5823530"/>
              <a:gd name="connsiteX3039" fmla="*/ 4489646 w 5831992"/>
              <a:gd name="connsiteY3039" fmla="*/ 5722354 h 5823530"/>
              <a:gd name="connsiteX3040" fmla="*/ 4499144 w 5831992"/>
              <a:gd name="connsiteY3040" fmla="*/ 5719192 h 5823530"/>
              <a:gd name="connsiteX3041" fmla="*/ 4499144 w 5831992"/>
              <a:gd name="connsiteY3041" fmla="*/ 5720773 h 5823530"/>
              <a:gd name="connsiteX3042" fmla="*/ 4494395 w 5831992"/>
              <a:gd name="connsiteY3042" fmla="*/ 5725515 h 5823530"/>
              <a:gd name="connsiteX3043" fmla="*/ 4495978 w 5831992"/>
              <a:gd name="connsiteY3043" fmla="*/ 5728677 h 5823530"/>
              <a:gd name="connsiteX3044" fmla="*/ 4494395 w 5831992"/>
              <a:gd name="connsiteY3044" fmla="*/ 5728677 h 5823530"/>
              <a:gd name="connsiteX3045" fmla="*/ 4494395 w 5831992"/>
              <a:gd name="connsiteY3045" fmla="*/ 5739743 h 5823530"/>
              <a:gd name="connsiteX3046" fmla="*/ 4503893 w 5831992"/>
              <a:gd name="connsiteY3046" fmla="*/ 5738163 h 5823530"/>
              <a:gd name="connsiteX3047" fmla="*/ 4505476 w 5831992"/>
              <a:gd name="connsiteY3047" fmla="*/ 5735001 h 5823530"/>
              <a:gd name="connsiteX3048" fmla="*/ 4516557 w 5831992"/>
              <a:gd name="connsiteY3048" fmla="*/ 5744486 h 5823530"/>
              <a:gd name="connsiteX3049" fmla="*/ 4510225 w 5831992"/>
              <a:gd name="connsiteY3049" fmla="*/ 5744486 h 5823530"/>
              <a:gd name="connsiteX3050" fmla="*/ 4500727 w 5831992"/>
              <a:gd name="connsiteY3050" fmla="*/ 5747648 h 5823530"/>
              <a:gd name="connsiteX3051" fmla="*/ 4502310 w 5831992"/>
              <a:gd name="connsiteY3051" fmla="*/ 5744486 h 5823530"/>
              <a:gd name="connsiteX3052" fmla="*/ 4500727 w 5831992"/>
              <a:gd name="connsiteY3052" fmla="*/ 5744486 h 5823530"/>
              <a:gd name="connsiteX3053" fmla="*/ 4500727 w 5831992"/>
              <a:gd name="connsiteY3053" fmla="*/ 5741324 h 5823530"/>
              <a:gd name="connsiteX3054" fmla="*/ 4495978 w 5831992"/>
              <a:gd name="connsiteY3054" fmla="*/ 5746067 h 5823530"/>
              <a:gd name="connsiteX3055" fmla="*/ 4484898 w 5831992"/>
              <a:gd name="connsiteY3055" fmla="*/ 5739743 h 5823530"/>
              <a:gd name="connsiteX3056" fmla="*/ 4480149 w 5831992"/>
              <a:gd name="connsiteY3056" fmla="*/ 5739743 h 5823530"/>
              <a:gd name="connsiteX3057" fmla="*/ 4464319 w 5831992"/>
              <a:gd name="connsiteY3057" fmla="*/ 5741324 h 5823530"/>
              <a:gd name="connsiteX3058" fmla="*/ 4457987 w 5831992"/>
              <a:gd name="connsiteY3058" fmla="*/ 5739743 h 5823530"/>
              <a:gd name="connsiteX3059" fmla="*/ 4462736 w 5831992"/>
              <a:gd name="connsiteY3059" fmla="*/ 5731839 h 5823530"/>
              <a:gd name="connsiteX3060" fmla="*/ 4459570 w 5831992"/>
              <a:gd name="connsiteY3060" fmla="*/ 5728677 h 5823530"/>
              <a:gd name="connsiteX3061" fmla="*/ 4456404 w 5831992"/>
              <a:gd name="connsiteY3061" fmla="*/ 5728677 h 5823530"/>
              <a:gd name="connsiteX3062" fmla="*/ 4457987 w 5831992"/>
              <a:gd name="connsiteY3062" fmla="*/ 5725515 h 5823530"/>
              <a:gd name="connsiteX3063" fmla="*/ 4465902 w 5831992"/>
              <a:gd name="connsiteY3063" fmla="*/ 5719192 h 5823530"/>
              <a:gd name="connsiteX3064" fmla="*/ 4456404 w 5831992"/>
              <a:gd name="connsiteY3064" fmla="*/ 5719192 h 5823530"/>
              <a:gd name="connsiteX3065" fmla="*/ 4453238 w 5831992"/>
              <a:gd name="connsiteY3065" fmla="*/ 5714449 h 5823530"/>
              <a:gd name="connsiteX3066" fmla="*/ 4465902 w 5831992"/>
              <a:gd name="connsiteY3066" fmla="*/ 5711287 h 5823530"/>
              <a:gd name="connsiteX3067" fmla="*/ 4473817 w 5831992"/>
              <a:gd name="connsiteY3067" fmla="*/ 5716030 h 5823530"/>
              <a:gd name="connsiteX3068" fmla="*/ 4480149 w 5831992"/>
              <a:gd name="connsiteY3068" fmla="*/ 5708126 h 5823530"/>
              <a:gd name="connsiteX3069" fmla="*/ 4446907 w 5831992"/>
              <a:gd name="connsiteY3069" fmla="*/ 5706545 h 5823530"/>
              <a:gd name="connsiteX3070" fmla="*/ 4446907 w 5831992"/>
              <a:gd name="connsiteY3070" fmla="*/ 5704964 h 5823530"/>
              <a:gd name="connsiteX3071" fmla="*/ 4434243 w 5831992"/>
              <a:gd name="connsiteY3071" fmla="*/ 5700221 h 5823530"/>
              <a:gd name="connsiteX3072" fmla="*/ 4413665 w 5831992"/>
              <a:gd name="connsiteY3072" fmla="*/ 5700221 h 5823530"/>
              <a:gd name="connsiteX3073" fmla="*/ 4413665 w 5831992"/>
              <a:gd name="connsiteY3073" fmla="*/ 5701802 h 5823530"/>
              <a:gd name="connsiteX3074" fmla="*/ 4408916 w 5831992"/>
              <a:gd name="connsiteY3074" fmla="*/ 5701802 h 5823530"/>
              <a:gd name="connsiteX3075" fmla="*/ 4408916 w 5831992"/>
              <a:gd name="connsiteY3075" fmla="*/ 5692316 h 5823530"/>
              <a:gd name="connsiteX3076" fmla="*/ 4410499 w 5831992"/>
              <a:gd name="connsiteY3076" fmla="*/ 5692316 h 5823530"/>
              <a:gd name="connsiteX3077" fmla="*/ 4415247 w 5831992"/>
              <a:gd name="connsiteY3077" fmla="*/ 5697059 h 5823530"/>
              <a:gd name="connsiteX3078" fmla="*/ 4419996 w 5831992"/>
              <a:gd name="connsiteY3078" fmla="*/ 5690736 h 5823530"/>
              <a:gd name="connsiteX3079" fmla="*/ 4410499 w 5831992"/>
              <a:gd name="connsiteY3079" fmla="*/ 5690736 h 5823530"/>
              <a:gd name="connsiteX3080" fmla="*/ 4408916 w 5831992"/>
              <a:gd name="connsiteY3080" fmla="*/ 5690736 h 5823530"/>
              <a:gd name="connsiteX3081" fmla="*/ 4408916 w 5831992"/>
              <a:gd name="connsiteY3081" fmla="*/ 5692316 h 5823530"/>
              <a:gd name="connsiteX3082" fmla="*/ 4405750 w 5831992"/>
              <a:gd name="connsiteY3082" fmla="*/ 5692316 h 5823530"/>
              <a:gd name="connsiteX3083" fmla="*/ 4407333 w 5831992"/>
              <a:gd name="connsiteY3083" fmla="*/ 5689155 h 5823530"/>
              <a:gd name="connsiteX3084" fmla="*/ 4402584 w 5831992"/>
              <a:gd name="connsiteY3084" fmla="*/ 5690736 h 5823530"/>
              <a:gd name="connsiteX3085" fmla="*/ 4397835 w 5831992"/>
              <a:gd name="connsiteY3085" fmla="*/ 5679670 h 5823530"/>
              <a:gd name="connsiteX3086" fmla="*/ 4389920 w 5831992"/>
              <a:gd name="connsiteY3086" fmla="*/ 5681251 h 5823530"/>
              <a:gd name="connsiteX3087" fmla="*/ 4391503 w 5831992"/>
              <a:gd name="connsiteY3087" fmla="*/ 5679670 h 5823530"/>
              <a:gd name="connsiteX3088" fmla="*/ 4415247 w 5831992"/>
              <a:gd name="connsiteY3088" fmla="*/ 5681251 h 5823530"/>
              <a:gd name="connsiteX3089" fmla="*/ 4405750 w 5831992"/>
              <a:gd name="connsiteY3089" fmla="*/ 5660699 h 5823530"/>
              <a:gd name="connsiteX3090" fmla="*/ 4408916 w 5831992"/>
              <a:gd name="connsiteY3090" fmla="*/ 5641728 h 5823530"/>
              <a:gd name="connsiteX3091" fmla="*/ 4399418 w 5831992"/>
              <a:gd name="connsiteY3091" fmla="*/ 5657537 h 5823530"/>
              <a:gd name="connsiteX3092" fmla="*/ 4385171 w 5831992"/>
              <a:gd name="connsiteY3092" fmla="*/ 5657537 h 5823530"/>
              <a:gd name="connsiteX3093" fmla="*/ 4388337 w 5831992"/>
              <a:gd name="connsiteY3093" fmla="*/ 5667022 h 5823530"/>
              <a:gd name="connsiteX3094" fmla="*/ 4386754 w 5831992"/>
              <a:gd name="connsiteY3094" fmla="*/ 5679670 h 5823530"/>
              <a:gd name="connsiteX3095" fmla="*/ 4385171 w 5831992"/>
              <a:gd name="connsiteY3095" fmla="*/ 5681251 h 5823530"/>
              <a:gd name="connsiteX3096" fmla="*/ 4375674 w 5831992"/>
              <a:gd name="connsiteY3096" fmla="*/ 5673346 h 5823530"/>
              <a:gd name="connsiteX3097" fmla="*/ 4359844 w 5831992"/>
              <a:gd name="connsiteY3097" fmla="*/ 5676508 h 5823530"/>
              <a:gd name="connsiteX3098" fmla="*/ 4358261 w 5831992"/>
              <a:gd name="connsiteY3098" fmla="*/ 5682831 h 5823530"/>
              <a:gd name="connsiteX3099" fmla="*/ 4347180 w 5831992"/>
              <a:gd name="connsiteY3099" fmla="*/ 5682831 h 5823530"/>
              <a:gd name="connsiteX3100" fmla="*/ 4342432 w 5831992"/>
              <a:gd name="connsiteY3100" fmla="*/ 5665442 h 5823530"/>
              <a:gd name="connsiteX3101" fmla="*/ 4339266 w 5831992"/>
              <a:gd name="connsiteY3101" fmla="*/ 5662280 h 5823530"/>
              <a:gd name="connsiteX3102" fmla="*/ 4325019 w 5831992"/>
              <a:gd name="connsiteY3102" fmla="*/ 5660699 h 5823530"/>
              <a:gd name="connsiteX3103" fmla="*/ 4326602 w 5831992"/>
              <a:gd name="connsiteY3103" fmla="*/ 5662280 h 5823530"/>
              <a:gd name="connsiteX3104" fmla="*/ 4294943 w 5831992"/>
              <a:gd name="connsiteY3104" fmla="*/ 5652794 h 5823530"/>
              <a:gd name="connsiteX3105" fmla="*/ 4293360 w 5831992"/>
              <a:gd name="connsiteY3105" fmla="*/ 5649633 h 5823530"/>
              <a:gd name="connsiteX3106" fmla="*/ 4288611 w 5831992"/>
              <a:gd name="connsiteY3106" fmla="*/ 5646471 h 5823530"/>
              <a:gd name="connsiteX3107" fmla="*/ 4287028 w 5831992"/>
              <a:gd name="connsiteY3107" fmla="*/ 5648052 h 5823530"/>
              <a:gd name="connsiteX3108" fmla="*/ 4280696 w 5831992"/>
              <a:gd name="connsiteY3108" fmla="*/ 5638566 h 5823530"/>
              <a:gd name="connsiteX3109" fmla="*/ 4233208 w 5831992"/>
              <a:gd name="connsiteY3109" fmla="*/ 5629081 h 5823530"/>
              <a:gd name="connsiteX3110" fmla="*/ 4228459 w 5831992"/>
              <a:gd name="connsiteY3110" fmla="*/ 5635405 h 5823530"/>
              <a:gd name="connsiteX3111" fmla="*/ 4212629 w 5831992"/>
              <a:gd name="connsiteY3111" fmla="*/ 5641728 h 5823530"/>
              <a:gd name="connsiteX3112" fmla="*/ 4182553 w 5831992"/>
              <a:gd name="connsiteY3112" fmla="*/ 5640148 h 5823530"/>
              <a:gd name="connsiteX3113" fmla="*/ 4130315 w 5831992"/>
              <a:gd name="connsiteY3113" fmla="*/ 5635405 h 5823530"/>
              <a:gd name="connsiteX3114" fmla="*/ 4049585 w 5831992"/>
              <a:gd name="connsiteY3114" fmla="*/ 5630663 h 5823530"/>
              <a:gd name="connsiteX3115" fmla="*/ 4040087 w 5831992"/>
              <a:gd name="connsiteY3115" fmla="*/ 5621177 h 5823530"/>
              <a:gd name="connsiteX3116" fmla="*/ 4033755 w 5831992"/>
              <a:gd name="connsiteY3116" fmla="*/ 5627500 h 5823530"/>
              <a:gd name="connsiteX3117" fmla="*/ 3960940 w 5831992"/>
              <a:gd name="connsiteY3117" fmla="*/ 5619596 h 5823530"/>
              <a:gd name="connsiteX3118" fmla="*/ 3960940 w 5831992"/>
              <a:gd name="connsiteY3118" fmla="*/ 5606949 h 5823530"/>
              <a:gd name="connsiteX3119" fmla="*/ 3932447 w 5831992"/>
              <a:gd name="connsiteY3119" fmla="*/ 5605368 h 5823530"/>
              <a:gd name="connsiteX3120" fmla="*/ 3951442 w 5831992"/>
              <a:gd name="connsiteY3120" fmla="*/ 5616434 h 5823530"/>
              <a:gd name="connsiteX3121" fmla="*/ 3929281 w 5831992"/>
              <a:gd name="connsiteY3121" fmla="*/ 5616434 h 5823530"/>
              <a:gd name="connsiteX3122" fmla="*/ 3908702 w 5831992"/>
              <a:gd name="connsiteY3122" fmla="*/ 5611692 h 5823530"/>
              <a:gd name="connsiteX3123" fmla="*/ 3837469 w 5831992"/>
              <a:gd name="connsiteY3123" fmla="*/ 5603787 h 5823530"/>
              <a:gd name="connsiteX3124" fmla="*/ 3807393 w 5831992"/>
              <a:gd name="connsiteY3124" fmla="*/ 5603787 h 5823530"/>
              <a:gd name="connsiteX3125" fmla="*/ 3794729 w 5831992"/>
              <a:gd name="connsiteY3125" fmla="*/ 5610111 h 5823530"/>
              <a:gd name="connsiteX3126" fmla="*/ 3794729 w 5831992"/>
              <a:gd name="connsiteY3126" fmla="*/ 5600626 h 5823530"/>
              <a:gd name="connsiteX3127" fmla="*/ 3657012 w 5831992"/>
              <a:gd name="connsiteY3127" fmla="*/ 5597464 h 5823530"/>
              <a:gd name="connsiteX3128" fmla="*/ 3598443 w 5831992"/>
              <a:gd name="connsiteY3128" fmla="*/ 5589559 h 5823530"/>
              <a:gd name="connsiteX3129" fmla="*/ 3588945 w 5831992"/>
              <a:gd name="connsiteY3129" fmla="*/ 5592721 h 5823530"/>
              <a:gd name="connsiteX3130" fmla="*/ 3527210 w 5831992"/>
              <a:gd name="connsiteY3130" fmla="*/ 5587978 h 5823530"/>
              <a:gd name="connsiteX3131" fmla="*/ 3311928 w 5831992"/>
              <a:gd name="connsiteY3131" fmla="*/ 5573750 h 5823530"/>
              <a:gd name="connsiteX3132" fmla="*/ 3327757 w 5831992"/>
              <a:gd name="connsiteY3132" fmla="*/ 5581655 h 5823530"/>
              <a:gd name="connsiteX3133" fmla="*/ 3337255 w 5831992"/>
              <a:gd name="connsiteY3133" fmla="*/ 5584816 h 5823530"/>
              <a:gd name="connsiteX3134" fmla="*/ 3354668 w 5831992"/>
              <a:gd name="connsiteY3134" fmla="*/ 5586398 h 5823530"/>
              <a:gd name="connsiteX3135" fmla="*/ 3359417 w 5831992"/>
              <a:gd name="connsiteY3135" fmla="*/ 5587978 h 5823530"/>
              <a:gd name="connsiteX3136" fmla="*/ 3392659 w 5831992"/>
              <a:gd name="connsiteY3136" fmla="*/ 5592721 h 5823530"/>
              <a:gd name="connsiteX3137" fmla="*/ 3422735 w 5831992"/>
              <a:gd name="connsiteY3137" fmla="*/ 5592721 h 5823530"/>
              <a:gd name="connsiteX3138" fmla="*/ 3487636 w 5831992"/>
              <a:gd name="connsiteY3138" fmla="*/ 5603787 h 5823530"/>
              <a:gd name="connsiteX3139" fmla="*/ 3558869 w 5831992"/>
              <a:gd name="connsiteY3139" fmla="*/ 5602206 h 5823530"/>
              <a:gd name="connsiteX3140" fmla="*/ 3558869 w 5831992"/>
              <a:gd name="connsiteY3140" fmla="*/ 5605368 h 5823530"/>
              <a:gd name="connsiteX3141" fmla="*/ 3582613 w 5831992"/>
              <a:gd name="connsiteY3141" fmla="*/ 5599044 h 5823530"/>
              <a:gd name="connsiteX3142" fmla="*/ 3598443 w 5831992"/>
              <a:gd name="connsiteY3142" fmla="*/ 5608530 h 5823530"/>
              <a:gd name="connsiteX3143" fmla="*/ 3617438 w 5831992"/>
              <a:gd name="connsiteY3143" fmla="*/ 5610111 h 5823530"/>
              <a:gd name="connsiteX3144" fmla="*/ 3647515 w 5831992"/>
              <a:gd name="connsiteY3144" fmla="*/ 5610111 h 5823530"/>
              <a:gd name="connsiteX3145" fmla="*/ 3663344 w 5831992"/>
              <a:gd name="connsiteY3145" fmla="*/ 5606949 h 5823530"/>
              <a:gd name="connsiteX3146" fmla="*/ 3702918 w 5831992"/>
              <a:gd name="connsiteY3146" fmla="*/ 5611692 h 5823530"/>
              <a:gd name="connsiteX3147" fmla="*/ 3745658 w 5831992"/>
              <a:gd name="connsiteY3147" fmla="*/ 5621177 h 5823530"/>
              <a:gd name="connsiteX3148" fmla="*/ 3761487 w 5831992"/>
              <a:gd name="connsiteY3148" fmla="*/ 5616434 h 5823530"/>
              <a:gd name="connsiteX3149" fmla="*/ 3846967 w 5831992"/>
              <a:gd name="connsiteY3149" fmla="*/ 5630663 h 5823530"/>
              <a:gd name="connsiteX3150" fmla="*/ 3846967 w 5831992"/>
              <a:gd name="connsiteY3150" fmla="*/ 5624338 h 5823530"/>
              <a:gd name="connsiteX3151" fmla="*/ 3859631 w 5831992"/>
              <a:gd name="connsiteY3151" fmla="*/ 5627500 h 5823530"/>
              <a:gd name="connsiteX3152" fmla="*/ 3875460 w 5831992"/>
              <a:gd name="connsiteY3152" fmla="*/ 5636986 h 5823530"/>
              <a:gd name="connsiteX3153" fmla="*/ 3813725 w 5831992"/>
              <a:gd name="connsiteY3153" fmla="*/ 5640148 h 5823530"/>
              <a:gd name="connsiteX3154" fmla="*/ 3699752 w 5831992"/>
              <a:gd name="connsiteY3154" fmla="*/ 5640148 h 5823530"/>
              <a:gd name="connsiteX3155" fmla="*/ 3657012 w 5831992"/>
              <a:gd name="connsiteY3155" fmla="*/ 5633824 h 5823530"/>
              <a:gd name="connsiteX3156" fmla="*/ 3653846 w 5831992"/>
              <a:gd name="connsiteY3156" fmla="*/ 5625920 h 5823530"/>
              <a:gd name="connsiteX3157" fmla="*/ 3470223 w 5831992"/>
              <a:gd name="connsiteY3157" fmla="*/ 5613272 h 5823530"/>
              <a:gd name="connsiteX3158" fmla="*/ 3414820 w 5831992"/>
              <a:gd name="connsiteY3158" fmla="*/ 5614853 h 5823530"/>
              <a:gd name="connsiteX3159" fmla="*/ 3319843 w 5831992"/>
              <a:gd name="connsiteY3159" fmla="*/ 5613272 h 5823530"/>
              <a:gd name="connsiteX3160" fmla="*/ 3270771 w 5831992"/>
              <a:gd name="connsiteY3160" fmla="*/ 5608530 h 5823530"/>
              <a:gd name="connsiteX3161" fmla="*/ 3194789 w 5831992"/>
              <a:gd name="connsiteY3161" fmla="*/ 5606949 h 5823530"/>
              <a:gd name="connsiteX3162" fmla="*/ 3193206 w 5831992"/>
              <a:gd name="connsiteY3162" fmla="*/ 5606949 h 5823530"/>
              <a:gd name="connsiteX3163" fmla="*/ 3169462 w 5831992"/>
              <a:gd name="connsiteY3163" fmla="*/ 5600626 h 5823530"/>
              <a:gd name="connsiteX3164" fmla="*/ 3144135 w 5831992"/>
              <a:gd name="connsiteY3164" fmla="*/ 5600626 h 5823530"/>
              <a:gd name="connsiteX3165" fmla="*/ 3114058 w 5831992"/>
              <a:gd name="connsiteY3165" fmla="*/ 5595883 h 5823530"/>
              <a:gd name="connsiteX3166" fmla="*/ 3082400 w 5831992"/>
              <a:gd name="connsiteY3166" fmla="*/ 5602206 h 5823530"/>
              <a:gd name="connsiteX3167" fmla="*/ 3049157 w 5831992"/>
              <a:gd name="connsiteY3167" fmla="*/ 5599044 h 5823530"/>
              <a:gd name="connsiteX3168" fmla="*/ 3012749 w 5831992"/>
              <a:gd name="connsiteY3168" fmla="*/ 5584816 h 5823530"/>
              <a:gd name="connsiteX3169" fmla="*/ 3003251 w 5831992"/>
              <a:gd name="connsiteY3169" fmla="*/ 5597464 h 5823530"/>
              <a:gd name="connsiteX3170" fmla="*/ 2928853 w 5831992"/>
              <a:gd name="connsiteY3170" fmla="*/ 5595883 h 5823530"/>
              <a:gd name="connsiteX3171" fmla="*/ 3033328 w 5831992"/>
              <a:gd name="connsiteY3171" fmla="*/ 5603787 h 5823530"/>
              <a:gd name="connsiteX3172" fmla="*/ 3045992 w 5831992"/>
              <a:gd name="connsiteY3172" fmla="*/ 5614853 h 5823530"/>
              <a:gd name="connsiteX3173" fmla="*/ 3058655 w 5831992"/>
              <a:gd name="connsiteY3173" fmla="*/ 5608530 h 5823530"/>
              <a:gd name="connsiteX3174" fmla="*/ 3175794 w 5831992"/>
              <a:gd name="connsiteY3174" fmla="*/ 5616434 h 5823530"/>
              <a:gd name="connsiteX3175" fmla="*/ 3190040 w 5831992"/>
              <a:gd name="connsiteY3175" fmla="*/ 5614853 h 5823530"/>
              <a:gd name="connsiteX3176" fmla="*/ 3218533 w 5831992"/>
              <a:gd name="connsiteY3176" fmla="*/ 5621177 h 5823530"/>
              <a:gd name="connsiteX3177" fmla="*/ 3304013 w 5831992"/>
              <a:gd name="connsiteY3177" fmla="*/ 5619596 h 5823530"/>
              <a:gd name="connsiteX3178" fmla="*/ 3365748 w 5831992"/>
              <a:gd name="connsiteY3178" fmla="*/ 5627500 h 5823530"/>
              <a:gd name="connsiteX3179" fmla="*/ 3375246 w 5831992"/>
              <a:gd name="connsiteY3179" fmla="*/ 5624338 h 5823530"/>
              <a:gd name="connsiteX3180" fmla="*/ 3417986 w 5831992"/>
              <a:gd name="connsiteY3180" fmla="*/ 5629081 h 5823530"/>
              <a:gd name="connsiteX3181" fmla="*/ 3436981 w 5831992"/>
              <a:gd name="connsiteY3181" fmla="*/ 5638566 h 5823530"/>
              <a:gd name="connsiteX3182" fmla="*/ 3436981 w 5831992"/>
              <a:gd name="connsiteY3182" fmla="*/ 5629081 h 5823530"/>
              <a:gd name="connsiteX3183" fmla="*/ 3448062 w 5831992"/>
              <a:gd name="connsiteY3183" fmla="*/ 5638566 h 5823530"/>
              <a:gd name="connsiteX3184" fmla="*/ 3476555 w 5831992"/>
              <a:gd name="connsiteY3184" fmla="*/ 5646471 h 5823530"/>
              <a:gd name="connsiteX3185" fmla="*/ 3476555 w 5831992"/>
              <a:gd name="connsiteY3185" fmla="*/ 5635405 h 5823530"/>
              <a:gd name="connsiteX3186" fmla="*/ 3546205 w 5831992"/>
              <a:gd name="connsiteY3186" fmla="*/ 5636986 h 5823530"/>
              <a:gd name="connsiteX3187" fmla="*/ 3558869 w 5831992"/>
              <a:gd name="connsiteY3187" fmla="*/ 5644891 h 5823530"/>
              <a:gd name="connsiteX3188" fmla="*/ 3604775 w 5831992"/>
              <a:gd name="connsiteY3188" fmla="*/ 5641728 h 5823530"/>
              <a:gd name="connsiteX3189" fmla="*/ 3617438 w 5831992"/>
              <a:gd name="connsiteY3189" fmla="*/ 5648052 h 5823530"/>
              <a:gd name="connsiteX3190" fmla="*/ 3672842 w 5831992"/>
              <a:gd name="connsiteY3190" fmla="*/ 5655957 h 5823530"/>
              <a:gd name="connsiteX3191" fmla="*/ 3728245 w 5831992"/>
              <a:gd name="connsiteY3191" fmla="*/ 5663861 h 5823530"/>
              <a:gd name="connsiteX3192" fmla="*/ 3789981 w 5831992"/>
              <a:gd name="connsiteY3192" fmla="*/ 5662280 h 5823530"/>
              <a:gd name="connsiteX3193" fmla="*/ 3796312 w 5831992"/>
              <a:gd name="connsiteY3193" fmla="*/ 5671765 h 5823530"/>
              <a:gd name="connsiteX3194" fmla="*/ 3894456 w 5831992"/>
              <a:gd name="connsiteY3194" fmla="*/ 5679670 h 5823530"/>
              <a:gd name="connsiteX3195" fmla="*/ 3989433 w 5831992"/>
              <a:gd name="connsiteY3195" fmla="*/ 5693898 h 5823530"/>
              <a:gd name="connsiteX3196" fmla="*/ 3991016 w 5831992"/>
              <a:gd name="connsiteY3196" fmla="*/ 5698641 h 5823530"/>
              <a:gd name="connsiteX3197" fmla="*/ 3997348 w 5831992"/>
              <a:gd name="connsiteY3197" fmla="*/ 5698641 h 5823530"/>
              <a:gd name="connsiteX3198" fmla="*/ 3998931 w 5831992"/>
              <a:gd name="connsiteY3198" fmla="*/ 5697059 h 5823530"/>
              <a:gd name="connsiteX3199" fmla="*/ 4000514 w 5831992"/>
              <a:gd name="connsiteY3199" fmla="*/ 5697059 h 5823530"/>
              <a:gd name="connsiteX3200" fmla="*/ 3998931 w 5831992"/>
              <a:gd name="connsiteY3200" fmla="*/ 5695479 h 5823530"/>
              <a:gd name="connsiteX3201" fmla="*/ 4005263 w 5831992"/>
              <a:gd name="connsiteY3201" fmla="*/ 5695479 h 5823530"/>
              <a:gd name="connsiteX3202" fmla="*/ 4003680 w 5831992"/>
              <a:gd name="connsiteY3202" fmla="*/ 5697059 h 5823530"/>
              <a:gd name="connsiteX3203" fmla="*/ 4008429 w 5831992"/>
              <a:gd name="connsiteY3203" fmla="*/ 5695479 h 5823530"/>
              <a:gd name="connsiteX3204" fmla="*/ 4025840 w 5831992"/>
              <a:gd name="connsiteY3204" fmla="*/ 5695479 h 5823530"/>
              <a:gd name="connsiteX3205" fmla="*/ 4035338 w 5831992"/>
              <a:gd name="connsiteY3205" fmla="*/ 5698641 h 5823530"/>
              <a:gd name="connsiteX3206" fmla="*/ 4046419 w 5831992"/>
              <a:gd name="connsiteY3206" fmla="*/ 5700221 h 5823530"/>
              <a:gd name="connsiteX3207" fmla="*/ 4059082 w 5831992"/>
              <a:gd name="connsiteY3207" fmla="*/ 5701802 h 5823530"/>
              <a:gd name="connsiteX3208" fmla="*/ 4066997 w 5831992"/>
              <a:gd name="connsiteY3208" fmla="*/ 5712869 h 5823530"/>
              <a:gd name="connsiteX3209" fmla="*/ 4076495 w 5831992"/>
              <a:gd name="connsiteY3209" fmla="*/ 5712869 h 5823530"/>
              <a:gd name="connsiteX3210" fmla="*/ 4078078 w 5831992"/>
              <a:gd name="connsiteY3210" fmla="*/ 5716030 h 5823530"/>
              <a:gd name="connsiteX3211" fmla="*/ 4101822 w 5831992"/>
              <a:gd name="connsiteY3211" fmla="*/ 5717611 h 5823530"/>
              <a:gd name="connsiteX3212" fmla="*/ 4103405 w 5831992"/>
              <a:gd name="connsiteY3212" fmla="*/ 5720773 h 5823530"/>
              <a:gd name="connsiteX3213" fmla="*/ 4103405 w 5831992"/>
              <a:gd name="connsiteY3213" fmla="*/ 5722354 h 5823530"/>
              <a:gd name="connsiteX3214" fmla="*/ 4104988 w 5831992"/>
              <a:gd name="connsiteY3214" fmla="*/ 5723935 h 5823530"/>
              <a:gd name="connsiteX3215" fmla="*/ 4076495 w 5831992"/>
              <a:gd name="connsiteY3215" fmla="*/ 5722354 h 5823530"/>
              <a:gd name="connsiteX3216" fmla="*/ 4109737 w 5831992"/>
              <a:gd name="connsiteY3216" fmla="*/ 5736581 h 5823530"/>
              <a:gd name="connsiteX3217" fmla="*/ 4119235 w 5831992"/>
              <a:gd name="connsiteY3217" fmla="*/ 5733420 h 5823530"/>
              <a:gd name="connsiteX3218" fmla="*/ 4122401 w 5831992"/>
              <a:gd name="connsiteY3218" fmla="*/ 5735001 h 5823530"/>
              <a:gd name="connsiteX3219" fmla="*/ 4135064 w 5831992"/>
              <a:gd name="connsiteY3219" fmla="*/ 5741324 h 5823530"/>
              <a:gd name="connsiteX3220" fmla="*/ 4138230 w 5831992"/>
              <a:gd name="connsiteY3220" fmla="*/ 5750809 h 5823530"/>
              <a:gd name="connsiteX3221" fmla="*/ 4190468 w 5831992"/>
              <a:gd name="connsiteY3221" fmla="*/ 5761876 h 5823530"/>
              <a:gd name="connsiteX3222" fmla="*/ 4160391 w 5831992"/>
              <a:gd name="connsiteY3222" fmla="*/ 5766619 h 5823530"/>
              <a:gd name="connsiteX3223" fmla="*/ 4131898 w 5831992"/>
              <a:gd name="connsiteY3223" fmla="*/ 5772942 h 5823530"/>
              <a:gd name="connsiteX3224" fmla="*/ 4127149 w 5831992"/>
              <a:gd name="connsiteY3224" fmla="*/ 5772942 h 5823530"/>
              <a:gd name="connsiteX3225" fmla="*/ 4127149 w 5831992"/>
              <a:gd name="connsiteY3225" fmla="*/ 5771361 h 5823530"/>
              <a:gd name="connsiteX3226" fmla="*/ 4117652 w 5831992"/>
              <a:gd name="connsiteY3226" fmla="*/ 5772942 h 5823530"/>
              <a:gd name="connsiteX3227" fmla="*/ 4114486 w 5831992"/>
              <a:gd name="connsiteY3227" fmla="*/ 5769780 h 5823530"/>
              <a:gd name="connsiteX3228" fmla="*/ 4111320 w 5831992"/>
              <a:gd name="connsiteY3228" fmla="*/ 5772942 h 5823530"/>
              <a:gd name="connsiteX3229" fmla="*/ 4104988 w 5831992"/>
              <a:gd name="connsiteY3229" fmla="*/ 5772942 h 5823530"/>
              <a:gd name="connsiteX3230" fmla="*/ 4109737 w 5831992"/>
              <a:gd name="connsiteY3230" fmla="*/ 5765037 h 5823530"/>
              <a:gd name="connsiteX3231" fmla="*/ 4097073 w 5831992"/>
              <a:gd name="connsiteY3231" fmla="*/ 5766619 h 5823530"/>
              <a:gd name="connsiteX3232" fmla="*/ 4090741 w 5831992"/>
              <a:gd name="connsiteY3232" fmla="*/ 5769780 h 5823530"/>
              <a:gd name="connsiteX3233" fmla="*/ 4076495 w 5831992"/>
              <a:gd name="connsiteY3233" fmla="*/ 5766619 h 5823530"/>
              <a:gd name="connsiteX3234" fmla="*/ 4070163 w 5831992"/>
              <a:gd name="connsiteY3234" fmla="*/ 5761876 h 5823530"/>
              <a:gd name="connsiteX3235" fmla="*/ 4051167 w 5831992"/>
              <a:gd name="connsiteY3235" fmla="*/ 5760295 h 5823530"/>
              <a:gd name="connsiteX3236" fmla="*/ 4063831 w 5831992"/>
              <a:gd name="connsiteY3236" fmla="*/ 5771361 h 5823530"/>
              <a:gd name="connsiteX3237" fmla="*/ 4065414 w 5831992"/>
              <a:gd name="connsiteY3237" fmla="*/ 5766619 h 5823530"/>
              <a:gd name="connsiteX3238" fmla="*/ 4070163 w 5831992"/>
              <a:gd name="connsiteY3238" fmla="*/ 5780846 h 5823530"/>
              <a:gd name="connsiteX3239" fmla="*/ 4079661 w 5831992"/>
              <a:gd name="connsiteY3239" fmla="*/ 5779265 h 5823530"/>
              <a:gd name="connsiteX3240" fmla="*/ 4084410 w 5831992"/>
              <a:gd name="connsiteY3240" fmla="*/ 5782428 h 5823530"/>
              <a:gd name="connsiteX3241" fmla="*/ 4085993 w 5831992"/>
              <a:gd name="connsiteY3241" fmla="*/ 5780846 h 5823530"/>
              <a:gd name="connsiteX3242" fmla="*/ 4090741 w 5831992"/>
              <a:gd name="connsiteY3242" fmla="*/ 5787170 h 5823530"/>
              <a:gd name="connsiteX3243" fmla="*/ 4098656 w 5831992"/>
              <a:gd name="connsiteY3243" fmla="*/ 5780846 h 5823530"/>
              <a:gd name="connsiteX3244" fmla="*/ 4098656 w 5831992"/>
              <a:gd name="connsiteY3244" fmla="*/ 5784008 h 5823530"/>
              <a:gd name="connsiteX3245" fmla="*/ 4111320 w 5831992"/>
              <a:gd name="connsiteY3245" fmla="*/ 5788751 h 5823530"/>
              <a:gd name="connsiteX3246" fmla="*/ 4108154 w 5831992"/>
              <a:gd name="connsiteY3246" fmla="*/ 5791913 h 5823530"/>
              <a:gd name="connsiteX3247" fmla="*/ 4104988 w 5831992"/>
              <a:gd name="connsiteY3247" fmla="*/ 5795074 h 5823530"/>
              <a:gd name="connsiteX3248" fmla="*/ 4098656 w 5831992"/>
              <a:gd name="connsiteY3248" fmla="*/ 5790331 h 5823530"/>
              <a:gd name="connsiteX3249" fmla="*/ 4097073 w 5831992"/>
              <a:gd name="connsiteY3249" fmla="*/ 5791913 h 5823530"/>
              <a:gd name="connsiteX3250" fmla="*/ 4074912 w 5831992"/>
              <a:gd name="connsiteY3250" fmla="*/ 5804559 h 5823530"/>
              <a:gd name="connsiteX3251" fmla="*/ 4085993 w 5831992"/>
              <a:gd name="connsiteY3251" fmla="*/ 5798236 h 5823530"/>
              <a:gd name="connsiteX3252" fmla="*/ 4095490 w 5831992"/>
              <a:gd name="connsiteY3252" fmla="*/ 5806141 h 5823530"/>
              <a:gd name="connsiteX3253" fmla="*/ 4073329 w 5831992"/>
              <a:gd name="connsiteY3253" fmla="*/ 5810884 h 5823530"/>
              <a:gd name="connsiteX3254" fmla="*/ 4073329 w 5831992"/>
              <a:gd name="connsiteY3254" fmla="*/ 5812464 h 5823530"/>
              <a:gd name="connsiteX3255" fmla="*/ 4071746 w 5831992"/>
              <a:gd name="connsiteY3255" fmla="*/ 5812464 h 5823530"/>
              <a:gd name="connsiteX3256" fmla="*/ 4068580 w 5831992"/>
              <a:gd name="connsiteY3256" fmla="*/ 5809302 h 5823530"/>
              <a:gd name="connsiteX3257" fmla="*/ 4066997 w 5831992"/>
              <a:gd name="connsiteY3257" fmla="*/ 5807722 h 5823530"/>
              <a:gd name="connsiteX3258" fmla="*/ 4060665 w 5831992"/>
              <a:gd name="connsiteY3258" fmla="*/ 5812464 h 5823530"/>
              <a:gd name="connsiteX3259" fmla="*/ 4052750 w 5831992"/>
              <a:gd name="connsiteY3259" fmla="*/ 5812464 h 5823530"/>
              <a:gd name="connsiteX3260" fmla="*/ 4051167 w 5831992"/>
              <a:gd name="connsiteY3260" fmla="*/ 5812464 h 5823530"/>
              <a:gd name="connsiteX3261" fmla="*/ 4046419 w 5831992"/>
              <a:gd name="connsiteY3261" fmla="*/ 5812464 h 5823530"/>
              <a:gd name="connsiteX3262" fmla="*/ 4049585 w 5831992"/>
              <a:gd name="connsiteY3262" fmla="*/ 5815626 h 5823530"/>
              <a:gd name="connsiteX3263" fmla="*/ 4048002 w 5831992"/>
              <a:gd name="connsiteY3263" fmla="*/ 5818788 h 5823530"/>
              <a:gd name="connsiteX3264" fmla="*/ 4043253 w 5831992"/>
              <a:gd name="connsiteY3264" fmla="*/ 5817207 h 5823530"/>
              <a:gd name="connsiteX3265" fmla="*/ 4038504 w 5831992"/>
              <a:gd name="connsiteY3265" fmla="*/ 5817207 h 5823530"/>
              <a:gd name="connsiteX3266" fmla="*/ 4036921 w 5831992"/>
              <a:gd name="connsiteY3266" fmla="*/ 5820369 h 5823530"/>
              <a:gd name="connsiteX3267" fmla="*/ 4035338 w 5831992"/>
              <a:gd name="connsiteY3267" fmla="*/ 5821950 h 5823530"/>
              <a:gd name="connsiteX3268" fmla="*/ 4035338 w 5831992"/>
              <a:gd name="connsiteY3268" fmla="*/ 5823530 h 5823530"/>
              <a:gd name="connsiteX3269" fmla="*/ 4030589 w 5831992"/>
              <a:gd name="connsiteY3269" fmla="*/ 5821950 h 5823530"/>
              <a:gd name="connsiteX3270" fmla="*/ 4033755 w 5831992"/>
              <a:gd name="connsiteY3270" fmla="*/ 5818788 h 5823530"/>
              <a:gd name="connsiteX3271" fmla="*/ 4035338 w 5831992"/>
              <a:gd name="connsiteY3271" fmla="*/ 5815626 h 5823530"/>
              <a:gd name="connsiteX3272" fmla="*/ 4032172 w 5831992"/>
              <a:gd name="connsiteY3272" fmla="*/ 5815626 h 5823530"/>
              <a:gd name="connsiteX3273" fmla="*/ 4025840 w 5831992"/>
              <a:gd name="connsiteY3273" fmla="*/ 5814045 h 5823530"/>
              <a:gd name="connsiteX3274" fmla="*/ 4010011 w 5831992"/>
              <a:gd name="connsiteY3274" fmla="*/ 5812464 h 5823530"/>
              <a:gd name="connsiteX3275" fmla="*/ 4009620 w 5831992"/>
              <a:gd name="connsiteY3275" fmla="*/ 5813960 h 5823530"/>
              <a:gd name="connsiteX3276" fmla="*/ 4005460 w 5831992"/>
              <a:gd name="connsiteY3276" fmla="*/ 5813057 h 5823530"/>
              <a:gd name="connsiteX3277" fmla="*/ 4002097 w 5831992"/>
              <a:gd name="connsiteY3277" fmla="*/ 5815626 h 5823530"/>
              <a:gd name="connsiteX3278" fmla="*/ 3998931 w 5831992"/>
              <a:gd name="connsiteY3278" fmla="*/ 5812464 h 5823530"/>
              <a:gd name="connsiteX3279" fmla="*/ 3997348 w 5831992"/>
              <a:gd name="connsiteY3279" fmla="*/ 5817207 h 5823530"/>
              <a:gd name="connsiteX3280" fmla="*/ 3995765 w 5831992"/>
              <a:gd name="connsiteY3280" fmla="*/ 5812464 h 5823530"/>
              <a:gd name="connsiteX3281" fmla="*/ 3986267 w 5831992"/>
              <a:gd name="connsiteY3281" fmla="*/ 5814045 h 5823530"/>
              <a:gd name="connsiteX3282" fmla="*/ 3973603 w 5831992"/>
              <a:gd name="connsiteY3282" fmla="*/ 5809302 h 5823530"/>
              <a:gd name="connsiteX3283" fmla="*/ 3973603 w 5831992"/>
              <a:gd name="connsiteY3283" fmla="*/ 5796656 h 5823530"/>
              <a:gd name="connsiteX3284" fmla="*/ 3953025 w 5831992"/>
              <a:gd name="connsiteY3284" fmla="*/ 5787170 h 5823530"/>
              <a:gd name="connsiteX3285" fmla="*/ 3932447 w 5831992"/>
              <a:gd name="connsiteY3285" fmla="*/ 5793494 h 5823530"/>
              <a:gd name="connsiteX3286" fmla="*/ 3911868 w 5831992"/>
              <a:gd name="connsiteY3286" fmla="*/ 5804559 h 5823530"/>
              <a:gd name="connsiteX3287" fmla="*/ 3911868 w 5831992"/>
              <a:gd name="connsiteY3287" fmla="*/ 5814045 h 5823530"/>
              <a:gd name="connsiteX3288" fmla="*/ 3889707 w 5831992"/>
              <a:gd name="connsiteY3288" fmla="*/ 5812464 h 5823530"/>
              <a:gd name="connsiteX3289" fmla="*/ 3877043 w 5831992"/>
              <a:gd name="connsiteY3289" fmla="*/ 5812464 h 5823530"/>
              <a:gd name="connsiteX3290" fmla="*/ 3867545 w 5831992"/>
              <a:gd name="connsiteY3290" fmla="*/ 5796656 h 5823530"/>
              <a:gd name="connsiteX3291" fmla="*/ 3869128 w 5831992"/>
              <a:gd name="connsiteY3291" fmla="*/ 5795074 h 5823530"/>
              <a:gd name="connsiteX3292" fmla="*/ 3869128 w 5831992"/>
              <a:gd name="connsiteY3292" fmla="*/ 5757134 h 5823530"/>
              <a:gd name="connsiteX3293" fmla="*/ 3872294 w 5831992"/>
              <a:gd name="connsiteY3293" fmla="*/ 5747648 h 5823530"/>
              <a:gd name="connsiteX3294" fmla="*/ 3862797 w 5831992"/>
              <a:gd name="connsiteY3294" fmla="*/ 5746067 h 5823530"/>
              <a:gd name="connsiteX3295" fmla="*/ 3864380 w 5831992"/>
              <a:gd name="connsiteY3295" fmla="*/ 5730258 h 5823530"/>
              <a:gd name="connsiteX3296" fmla="*/ 3867545 w 5831992"/>
              <a:gd name="connsiteY3296" fmla="*/ 5736581 h 5823530"/>
              <a:gd name="connsiteX3297" fmla="*/ 3869128 w 5831992"/>
              <a:gd name="connsiteY3297" fmla="*/ 5730258 h 5823530"/>
              <a:gd name="connsiteX3298" fmla="*/ 3848550 w 5831992"/>
              <a:gd name="connsiteY3298" fmla="*/ 5722354 h 5823530"/>
              <a:gd name="connsiteX3299" fmla="*/ 3858048 w 5831992"/>
              <a:gd name="connsiteY3299" fmla="*/ 5741324 h 5823530"/>
              <a:gd name="connsiteX3300" fmla="*/ 3851716 w 5831992"/>
              <a:gd name="connsiteY3300" fmla="*/ 5747648 h 5823530"/>
              <a:gd name="connsiteX3301" fmla="*/ 3853299 w 5831992"/>
              <a:gd name="connsiteY3301" fmla="*/ 5755552 h 5823530"/>
              <a:gd name="connsiteX3302" fmla="*/ 3842218 w 5831992"/>
              <a:gd name="connsiteY3302" fmla="*/ 5742906 h 5823530"/>
              <a:gd name="connsiteX3303" fmla="*/ 3848550 w 5831992"/>
              <a:gd name="connsiteY3303" fmla="*/ 5720773 h 5823530"/>
              <a:gd name="connsiteX3304" fmla="*/ 3816891 w 5831992"/>
              <a:gd name="connsiteY3304" fmla="*/ 5720773 h 5823530"/>
              <a:gd name="connsiteX3305" fmla="*/ 3815308 w 5831992"/>
              <a:gd name="connsiteY3305" fmla="*/ 5716030 h 5823530"/>
              <a:gd name="connsiteX3306" fmla="*/ 3813725 w 5831992"/>
              <a:gd name="connsiteY3306" fmla="*/ 5717611 h 5823530"/>
              <a:gd name="connsiteX3307" fmla="*/ 3812142 w 5831992"/>
              <a:gd name="connsiteY3307" fmla="*/ 5716030 h 5823530"/>
              <a:gd name="connsiteX3308" fmla="*/ 3810559 w 5831992"/>
              <a:gd name="connsiteY3308" fmla="*/ 5719192 h 5823530"/>
              <a:gd name="connsiteX3309" fmla="*/ 3808976 w 5831992"/>
              <a:gd name="connsiteY3309" fmla="*/ 5716030 h 5823530"/>
              <a:gd name="connsiteX3310" fmla="*/ 3801061 w 5831992"/>
              <a:gd name="connsiteY3310" fmla="*/ 5722354 h 5823530"/>
              <a:gd name="connsiteX3311" fmla="*/ 3799478 w 5831992"/>
              <a:gd name="connsiteY3311" fmla="*/ 5714449 h 5823530"/>
              <a:gd name="connsiteX3312" fmla="*/ 3785232 w 5831992"/>
              <a:gd name="connsiteY3312" fmla="*/ 5716030 h 5823530"/>
              <a:gd name="connsiteX3313" fmla="*/ 3778900 w 5831992"/>
              <a:gd name="connsiteY3313" fmla="*/ 5727096 h 5823530"/>
              <a:gd name="connsiteX3314" fmla="*/ 3775734 w 5831992"/>
              <a:gd name="connsiteY3314" fmla="*/ 5719192 h 5823530"/>
              <a:gd name="connsiteX3315" fmla="*/ 3737743 w 5831992"/>
              <a:gd name="connsiteY3315" fmla="*/ 5717611 h 5823530"/>
              <a:gd name="connsiteX3316" fmla="*/ 3739326 w 5831992"/>
              <a:gd name="connsiteY3316" fmla="*/ 5714449 h 5823530"/>
              <a:gd name="connsiteX3317" fmla="*/ 3736160 w 5831992"/>
              <a:gd name="connsiteY3317" fmla="*/ 5712869 h 5823530"/>
              <a:gd name="connsiteX3318" fmla="*/ 3734577 w 5831992"/>
              <a:gd name="connsiteY3318" fmla="*/ 5716030 h 5823530"/>
              <a:gd name="connsiteX3319" fmla="*/ 3734577 w 5831992"/>
              <a:gd name="connsiteY3319" fmla="*/ 5714449 h 5823530"/>
              <a:gd name="connsiteX3320" fmla="*/ 3732994 w 5831992"/>
              <a:gd name="connsiteY3320" fmla="*/ 5712869 h 5823530"/>
              <a:gd name="connsiteX3321" fmla="*/ 3725079 w 5831992"/>
              <a:gd name="connsiteY3321" fmla="*/ 5712869 h 5823530"/>
              <a:gd name="connsiteX3322" fmla="*/ 3728245 w 5831992"/>
              <a:gd name="connsiteY3322" fmla="*/ 5717611 h 5823530"/>
              <a:gd name="connsiteX3323" fmla="*/ 3710833 w 5831992"/>
              <a:gd name="connsiteY3323" fmla="*/ 5719192 h 5823530"/>
              <a:gd name="connsiteX3324" fmla="*/ 3683923 w 5831992"/>
              <a:gd name="connsiteY3324" fmla="*/ 5720773 h 5823530"/>
              <a:gd name="connsiteX3325" fmla="*/ 3664927 w 5831992"/>
              <a:gd name="connsiteY3325" fmla="*/ 5716030 h 5823530"/>
              <a:gd name="connsiteX3326" fmla="*/ 3649098 w 5831992"/>
              <a:gd name="connsiteY3326" fmla="*/ 5720773 h 5823530"/>
              <a:gd name="connsiteX3327" fmla="*/ 3615855 w 5831992"/>
              <a:gd name="connsiteY3327" fmla="*/ 5716030 h 5823530"/>
              <a:gd name="connsiteX3328" fmla="*/ 3606358 w 5831992"/>
              <a:gd name="connsiteY3328" fmla="*/ 5722354 h 5823530"/>
              <a:gd name="connsiteX3329" fmla="*/ 3601609 w 5831992"/>
              <a:gd name="connsiteY3329" fmla="*/ 5719192 h 5823530"/>
              <a:gd name="connsiteX3330" fmla="*/ 3582613 w 5831992"/>
              <a:gd name="connsiteY3330" fmla="*/ 5722354 h 5823530"/>
              <a:gd name="connsiteX3331" fmla="*/ 3579447 w 5831992"/>
              <a:gd name="connsiteY3331" fmla="*/ 5716030 h 5823530"/>
              <a:gd name="connsiteX3332" fmla="*/ 3569950 w 5831992"/>
              <a:gd name="connsiteY3332" fmla="*/ 5720773 h 5823530"/>
              <a:gd name="connsiteX3333" fmla="*/ 3557286 w 5831992"/>
              <a:gd name="connsiteY3333" fmla="*/ 5717611 h 5823530"/>
              <a:gd name="connsiteX3334" fmla="*/ 3554120 w 5831992"/>
              <a:gd name="connsiteY3334" fmla="*/ 5719192 h 5823530"/>
              <a:gd name="connsiteX3335" fmla="*/ 3555703 w 5831992"/>
              <a:gd name="connsiteY3335" fmla="*/ 5717611 h 5823530"/>
              <a:gd name="connsiteX3336" fmla="*/ 3552537 w 5831992"/>
              <a:gd name="connsiteY3336" fmla="*/ 5719192 h 5823530"/>
              <a:gd name="connsiteX3337" fmla="*/ 3539874 w 5831992"/>
              <a:gd name="connsiteY3337" fmla="*/ 5719192 h 5823530"/>
              <a:gd name="connsiteX3338" fmla="*/ 3538291 w 5831992"/>
              <a:gd name="connsiteY3338" fmla="*/ 5725515 h 5823530"/>
              <a:gd name="connsiteX3339" fmla="*/ 3528793 w 5831992"/>
              <a:gd name="connsiteY3339" fmla="*/ 5719192 h 5823530"/>
              <a:gd name="connsiteX3340" fmla="*/ 3514546 w 5831992"/>
              <a:gd name="connsiteY3340" fmla="*/ 5725515 h 5823530"/>
              <a:gd name="connsiteX3341" fmla="*/ 3493968 w 5831992"/>
              <a:gd name="connsiteY3341" fmla="*/ 5719192 h 5823530"/>
              <a:gd name="connsiteX3342" fmla="*/ 3493968 w 5831992"/>
              <a:gd name="connsiteY3342" fmla="*/ 5725515 h 5823530"/>
              <a:gd name="connsiteX3343" fmla="*/ 3451228 w 5831992"/>
              <a:gd name="connsiteY3343" fmla="*/ 5719192 h 5823530"/>
              <a:gd name="connsiteX3344" fmla="*/ 3438564 w 5831992"/>
              <a:gd name="connsiteY3344" fmla="*/ 5720773 h 5823530"/>
              <a:gd name="connsiteX3345" fmla="*/ 3429067 w 5831992"/>
              <a:gd name="connsiteY3345" fmla="*/ 5727096 h 5823530"/>
              <a:gd name="connsiteX3346" fmla="*/ 3433816 w 5831992"/>
              <a:gd name="connsiteY3346" fmla="*/ 5720773 h 5823530"/>
              <a:gd name="connsiteX3347" fmla="*/ 3422735 w 5831992"/>
              <a:gd name="connsiteY3347" fmla="*/ 5719192 h 5823530"/>
              <a:gd name="connsiteX3348" fmla="*/ 3419569 w 5831992"/>
              <a:gd name="connsiteY3348" fmla="*/ 5722354 h 5823530"/>
              <a:gd name="connsiteX3349" fmla="*/ 3403739 w 5831992"/>
              <a:gd name="connsiteY3349" fmla="*/ 5719192 h 5823530"/>
              <a:gd name="connsiteX3350" fmla="*/ 3398990 w 5831992"/>
              <a:gd name="connsiteY3350" fmla="*/ 5725515 h 5823530"/>
              <a:gd name="connsiteX3351" fmla="*/ 3373663 w 5831992"/>
              <a:gd name="connsiteY3351" fmla="*/ 5722354 h 5823530"/>
              <a:gd name="connsiteX3352" fmla="*/ 3351502 w 5831992"/>
              <a:gd name="connsiteY3352" fmla="*/ 5722354 h 5823530"/>
              <a:gd name="connsiteX3353" fmla="*/ 3346753 w 5831992"/>
              <a:gd name="connsiteY3353" fmla="*/ 5719192 h 5823530"/>
              <a:gd name="connsiteX3354" fmla="*/ 3340421 w 5831992"/>
              <a:gd name="connsiteY3354" fmla="*/ 5730258 h 5823530"/>
              <a:gd name="connsiteX3355" fmla="*/ 3334089 w 5831992"/>
              <a:gd name="connsiteY3355" fmla="*/ 5720773 h 5823530"/>
              <a:gd name="connsiteX3356" fmla="*/ 3308762 w 5831992"/>
              <a:gd name="connsiteY3356" fmla="*/ 5730258 h 5823530"/>
              <a:gd name="connsiteX3357" fmla="*/ 3299264 w 5831992"/>
              <a:gd name="connsiteY3357" fmla="*/ 5725515 h 5823530"/>
              <a:gd name="connsiteX3358" fmla="*/ 3261273 w 5831992"/>
              <a:gd name="connsiteY3358" fmla="*/ 5722354 h 5823530"/>
              <a:gd name="connsiteX3359" fmla="*/ 3253359 w 5831992"/>
              <a:gd name="connsiteY3359" fmla="*/ 5727096 h 5823530"/>
              <a:gd name="connsiteX3360" fmla="*/ 3248610 w 5831992"/>
              <a:gd name="connsiteY3360" fmla="*/ 5722354 h 5823530"/>
              <a:gd name="connsiteX3361" fmla="*/ 3237529 w 5831992"/>
              <a:gd name="connsiteY3361" fmla="*/ 5727096 h 5823530"/>
              <a:gd name="connsiteX3362" fmla="*/ 3224865 w 5831992"/>
              <a:gd name="connsiteY3362" fmla="*/ 5736581 h 5823530"/>
              <a:gd name="connsiteX3363" fmla="*/ 3220116 w 5831992"/>
              <a:gd name="connsiteY3363" fmla="*/ 5747648 h 5823530"/>
              <a:gd name="connsiteX3364" fmla="*/ 3213785 w 5831992"/>
              <a:gd name="connsiteY3364" fmla="*/ 5730258 h 5823530"/>
              <a:gd name="connsiteX3365" fmla="*/ 3216951 w 5831992"/>
              <a:gd name="connsiteY3365" fmla="*/ 5725515 h 5823530"/>
              <a:gd name="connsiteX3366" fmla="*/ 3204287 w 5831992"/>
              <a:gd name="connsiteY3366" fmla="*/ 5722354 h 5823530"/>
              <a:gd name="connsiteX3367" fmla="*/ 3183708 w 5831992"/>
              <a:gd name="connsiteY3367" fmla="*/ 5735001 h 5823530"/>
              <a:gd name="connsiteX3368" fmla="*/ 3169462 w 5831992"/>
              <a:gd name="connsiteY3368" fmla="*/ 5727096 h 5823530"/>
              <a:gd name="connsiteX3369" fmla="*/ 3159964 w 5831992"/>
              <a:gd name="connsiteY3369" fmla="*/ 5731839 h 5823530"/>
              <a:gd name="connsiteX3370" fmla="*/ 3156798 w 5831992"/>
              <a:gd name="connsiteY3370" fmla="*/ 5741324 h 5823530"/>
              <a:gd name="connsiteX3371" fmla="*/ 3148884 w 5831992"/>
              <a:gd name="connsiteY3371" fmla="*/ 5731839 h 5823530"/>
              <a:gd name="connsiteX3372" fmla="*/ 3148884 w 5831992"/>
              <a:gd name="connsiteY3372" fmla="*/ 5727096 h 5823530"/>
              <a:gd name="connsiteX3373" fmla="*/ 3142552 w 5831992"/>
              <a:gd name="connsiteY3373" fmla="*/ 5741324 h 5823530"/>
              <a:gd name="connsiteX3374" fmla="*/ 3133054 w 5831992"/>
              <a:gd name="connsiteY3374" fmla="*/ 5742906 h 5823530"/>
              <a:gd name="connsiteX3375" fmla="*/ 3126722 w 5831992"/>
              <a:gd name="connsiteY3375" fmla="*/ 5731839 h 5823530"/>
              <a:gd name="connsiteX3376" fmla="*/ 3106144 w 5831992"/>
              <a:gd name="connsiteY3376" fmla="*/ 5736581 h 5823530"/>
              <a:gd name="connsiteX3377" fmla="*/ 3101395 w 5831992"/>
              <a:gd name="connsiteY3377" fmla="*/ 5735001 h 5823530"/>
              <a:gd name="connsiteX3378" fmla="*/ 3099812 w 5831992"/>
              <a:gd name="connsiteY3378" fmla="*/ 5738163 h 5823530"/>
              <a:gd name="connsiteX3379" fmla="*/ 3071319 w 5831992"/>
              <a:gd name="connsiteY3379" fmla="*/ 5742906 h 5823530"/>
              <a:gd name="connsiteX3380" fmla="*/ 3069736 w 5831992"/>
              <a:gd name="connsiteY3380" fmla="*/ 5750809 h 5823530"/>
              <a:gd name="connsiteX3381" fmla="*/ 3055489 w 5831992"/>
              <a:gd name="connsiteY3381" fmla="*/ 5735001 h 5823530"/>
              <a:gd name="connsiteX3382" fmla="*/ 3044409 w 5831992"/>
              <a:gd name="connsiteY3382" fmla="*/ 5736581 h 5823530"/>
              <a:gd name="connsiteX3383" fmla="*/ 3042826 w 5831992"/>
              <a:gd name="connsiteY3383" fmla="*/ 5746067 h 5823530"/>
              <a:gd name="connsiteX3384" fmla="*/ 3038077 w 5831992"/>
              <a:gd name="connsiteY3384" fmla="*/ 5735001 h 5823530"/>
              <a:gd name="connsiteX3385" fmla="*/ 3012749 w 5831992"/>
              <a:gd name="connsiteY3385" fmla="*/ 5746067 h 5823530"/>
              <a:gd name="connsiteX3386" fmla="*/ 3006417 w 5831992"/>
              <a:gd name="connsiteY3386" fmla="*/ 5742906 h 5823530"/>
              <a:gd name="connsiteX3387" fmla="*/ 2982673 w 5831992"/>
              <a:gd name="connsiteY3387" fmla="*/ 5742906 h 5823530"/>
              <a:gd name="connsiteX3388" fmla="*/ 2981090 w 5831992"/>
              <a:gd name="connsiteY3388" fmla="*/ 5731839 h 5823530"/>
              <a:gd name="connsiteX3389" fmla="*/ 2984256 w 5831992"/>
              <a:gd name="connsiteY3389" fmla="*/ 5723935 h 5823530"/>
              <a:gd name="connsiteX3390" fmla="*/ 2979507 w 5831992"/>
              <a:gd name="connsiteY3390" fmla="*/ 5720773 h 5823530"/>
              <a:gd name="connsiteX3391" fmla="*/ 2974759 w 5831992"/>
              <a:gd name="connsiteY3391" fmla="*/ 5714449 h 5823530"/>
              <a:gd name="connsiteX3392" fmla="*/ 2973176 w 5831992"/>
              <a:gd name="connsiteY3392" fmla="*/ 5709707 h 5823530"/>
              <a:gd name="connsiteX3393" fmla="*/ 2963678 w 5831992"/>
              <a:gd name="connsiteY3393" fmla="*/ 5697059 h 5823530"/>
              <a:gd name="connsiteX3394" fmla="*/ 2976341 w 5831992"/>
              <a:gd name="connsiteY3394" fmla="*/ 5692316 h 5823530"/>
              <a:gd name="connsiteX3395" fmla="*/ 2970010 w 5831992"/>
              <a:gd name="connsiteY3395" fmla="*/ 5690736 h 5823530"/>
              <a:gd name="connsiteX3396" fmla="*/ 2971593 w 5831992"/>
              <a:gd name="connsiteY3396" fmla="*/ 5692316 h 5823530"/>
              <a:gd name="connsiteX3397" fmla="*/ 2966844 w 5831992"/>
              <a:gd name="connsiteY3397" fmla="*/ 5692316 h 5823530"/>
              <a:gd name="connsiteX3398" fmla="*/ 2968427 w 5831992"/>
              <a:gd name="connsiteY3398" fmla="*/ 5689155 h 5823530"/>
              <a:gd name="connsiteX3399" fmla="*/ 2955763 w 5831992"/>
              <a:gd name="connsiteY3399" fmla="*/ 5690736 h 5823530"/>
              <a:gd name="connsiteX3400" fmla="*/ 2958929 w 5831992"/>
              <a:gd name="connsiteY3400" fmla="*/ 5695479 h 5823530"/>
              <a:gd name="connsiteX3401" fmla="*/ 2947848 w 5831992"/>
              <a:gd name="connsiteY3401" fmla="*/ 5697059 h 5823530"/>
              <a:gd name="connsiteX3402" fmla="*/ 2936767 w 5831992"/>
              <a:gd name="connsiteY3402" fmla="*/ 5692316 h 5823530"/>
              <a:gd name="connsiteX3403" fmla="*/ 2933601 w 5831992"/>
              <a:gd name="connsiteY3403" fmla="*/ 5700221 h 5823530"/>
              <a:gd name="connsiteX3404" fmla="*/ 2933601 w 5831992"/>
              <a:gd name="connsiteY3404" fmla="*/ 5701275 h 5823530"/>
              <a:gd name="connsiteX3405" fmla="*/ 2930436 w 5831992"/>
              <a:gd name="connsiteY3405" fmla="*/ 5693898 h 5823530"/>
              <a:gd name="connsiteX3406" fmla="*/ 2925687 w 5831992"/>
              <a:gd name="connsiteY3406" fmla="*/ 5693898 h 5823530"/>
              <a:gd name="connsiteX3407" fmla="*/ 2924104 w 5831992"/>
              <a:gd name="connsiteY3407" fmla="*/ 5711287 h 5823530"/>
              <a:gd name="connsiteX3408" fmla="*/ 2916189 w 5831992"/>
              <a:gd name="connsiteY3408" fmla="*/ 5711287 h 5823530"/>
              <a:gd name="connsiteX3409" fmla="*/ 2909857 w 5831992"/>
              <a:gd name="connsiteY3409" fmla="*/ 5704964 h 5823530"/>
              <a:gd name="connsiteX3410" fmla="*/ 2905108 w 5831992"/>
              <a:gd name="connsiteY3410" fmla="*/ 5692316 h 5823530"/>
              <a:gd name="connsiteX3411" fmla="*/ 2901943 w 5831992"/>
              <a:gd name="connsiteY3411" fmla="*/ 5704964 h 5823530"/>
              <a:gd name="connsiteX3412" fmla="*/ 2898777 w 5831992"/>
              <a:gd name="connsiteY3412" fmla="*/ 5689155 h 5823530"/>
              <a:gd name="connsiteX3413" fmla="*/ 2895611 w 5831992"/>
              <a:gd name="connsiteY3413" fmla="*/ 5690736 h 5823530"/>
              <a:gd name="connsiteX3414" fmla="*/ 2892445 w 5831992"/>
              <a:gd name="connsiteY3414" fmla="*/ 5704964 h 5823530"/>
              <a:gd name="connsiteX3415" fmla="*/ 2897194 w 5831992"/>
              <a:gd name="connsiteY3415" fmla="*/ 5709707 h 5823530"/>
              <a:gd name="connsiteX3416" fmla="*/ 2890862 w 5831992"/>
              <a:gd name="connsiteY3416" fmla="*/ 5711287 h 5823530"/>
              <a:gd name="connsiteX3417" fmla="*/ 2870283 w 5831992"/>
              <a:gd name="connsiteY3417" fmla="*/ 5704964 h 5823530"/>
              <a:gd name="connsiteX3418" fmla="*/ 2873449 w 5831992"/>
              <a:gd name="connsiteY3418" fmla="*/ 5714449 h 5823530"/>
              <a:gd name="connsiteX3419" fmla="*/ 2870283 w 5831992"/>
              <a:gd name="connsiteY3419" fmla="*/ 5720773 h 5823530"/>
              <a:gd name="connsiteX3420" fmla="*/ 2870283 w 5831992"/>
              <a:gd name="connsiteY3420" fmla="*/ 5728677 h 5823530"/>
              <a:gd name="connsiteX3421" fmla="*/ 2873449 w 5831992"/>
              <a:gd name="connsiteY3421" fmla="*/ 5730258 h 5823530"/>
              <a:gd name="connsiteX3422" fmla="*/ 2875032 w 5831992"/>
              <a:gd name="connsiteY3422" fmla="*/ 5749229 h 5823530"/>
              <a:gd name="connsiteX3423" fmla="*/ 2876615 w 5831992"/>
              <a:gd name="connsiteY3423" fmla="*/ 5746067 h 5823530"/>
              <a:gd name="connsiteX3424" fmla="*/ 2878198 w 5831992"/>
              <a:gd name="connsiteY3424" fmla="*/ 5747648 h 5823530"/>
              <a:gd name="connsiteX3425" fmla="*/ 2870283 w 5831992"/>
              <a:gd name="connsiteY3425" fmla="*/ 5755552 h 5823530"/>
              <a:gd name="connsiteX3426" fmla="*/ 2871866 w 5831992"/>
              <a:gd name="connsiteY3426" fmla="*/ 5742906 h 5823530"/>
              <a:gd name="connsiteX3427" fmla="*/ 2854454 w 5831992"/>
              <a:gd name="connsiteY3427" fmla="*/ 5752391 h 5823530"/>
              <a:gd name="connsiteX3428" fmla="*/ 2841790 w 5831992"/>
              <a:gd name="connsiteY3428" fmla="*/ 5752391 h 5823530"/>
              <a:gd name="connsiteX3429" fmla="*/ 2846539 w 5831992"/>
              <a:gd name="connsiteY3429" fmla="*/ 5757134 h 5823530"/>
              <a:gd name="connsiteX3430" fmla="*/ 2833875 w 5831992"/>
              <a:gd name="connsiteY3430" fmla="*/ 5763457 h 5823530"/>
              <a:gd name="connsiteX3431" fmla="*/ 2833875 w 5831992"/>
              <a:gd name="connsiteY3431" fmla="*/ 5761876 h 5823530"/>
              <a:gd name="connsiteX3432" fmla="*/ 2832292 w 5831992"/>
              <a:gd name="connsiteY3432" fmla="*/ 5761876 h 5823530"/>
              <a:gd name="connsiteX3433" fmla="*/ 2830710 w 5831992"/>
              <a:gd name="connsiteY3433" fmla="*/ 5761876 h 5823530"/>
              <a:gd name="connsiteX3434" fmla="*/ 2840207 w 5831992"/>
              <a:gd name="connsiteY3434" fmla="*/ 5752391 h 5823530"/>
              <a:gd name="connsiteX3435" fmla="*/ 2813692 w 5831992"/>
              <a:gd name="connsiteY3435" fmla="*/ 5752193 h 5823530"/>
              <a:gd name="connsiteX3436" fmla="*/ 2809301 w 5831992"/>
              <a:gd name="connsiteY3436" fmla="*/ 5752823 h 5823530"/>
              <a:gd name="connsiteX3437" fmla="*/ 2801475 w 5831992"/>
              <a:gd name="connsiteY3437" fmla="*/ 5753946 h 5823530"/>
              <a:gd name="connsiteX3438" fmla="*/ 2784804 w 5831992"/>
              <a:gd name="connsiteY3438" fmla="*/ 5755552 h 5823530"/>
              <a:gd name="connsiteX3439" fmla="*/ 2775306 w 5831992"/>
              <a:gd name="connsiteY3439" fmla="*/ 5753971 h 5823530"/>
              <a:gd name="connsiteX3440" fmla="*/ 2772140 w 5831992"/>
              <a:gd name="connsiteY3440" fmla="*/ 5750809 h 5823530"/>
              <a:gd name="connsiteX3441" fmla="*/ 2764225 w 5831992"/>
              <a:gd name="connsiteY3441" fmla="*/ 5752391 h 5823530"/>
              <a:gd name="connsiteX3442" fmla="*/ 2761059 w 5831992"/>
              <a:gd name="connsiteY3442" fmla="*/ 5749229 h 5823530"/>
              <a:gd name="connsiteX3443" fmla="*/ 2754728 w 5831992"/>
              <a:gd name="connsiteY3443" fmla="*/ 5749229 h 5823530"/>
              <a:gd name="connsiteX3444" fmla="*/ 2732566 w 5831992"/>
              <a:gd name="connsiteY3444" fmla="*/ 5742906 h 5823530"/>
              <a:gd name="connsiteX3445" fmla="*/ 2724651 w 5831992"/>
              <a:gd name="connsiteY3445" fmla="*/ 5742906 h 5823530"/>
              <a:gd name="connsiteX3446" fmla="*/ 2715153 w 5831992"/>
              <a:gd name="connsiteY3446" fmla="*/ 5739743 h 5823530"/>
              <a:gd name="connsiteX3447" fmla="*/ 2708822 w 5831992"/>
              <a:gd name="connsiteY3447" fmla="*/ 5742906 h 5823530"/>
              <a:gd name="connsiteX3448" fmla="*/ 2686660 w 5831992"/>
              <a:gd name="connsiteY3448" fmla="*/ 5736581 h 5823530"/>
              <a:gd name="connsiteX3449" fmla="*/ 2678746 w 5831992"/>
              <a:gd name="connsiteY3449" fmla="*/ 5733420 h 5823530"/>
              <a:gd name="connsiteX3450" fmla="*/ 2675580 w 5831992"/>
              <a:gd name="connsiteY3450" fmla="*/ 5731839 h 5823530"/>
              <a:gd name="connsiteX3451" fmla="*/ 2675580 w 5831992"/>
              <a:gd name="connsiteY3451" fmla="*/ 5733420 h 5823530"/>
              <a:gd name="connsiteX3452" fmla="*/ 2680329 w 5831992"/>
              <a:gd name="connsiteY3452" fmla="*/ 5735001 h 5823530"/>
              <a:gd name="connsiteX3453" fmla="*/ 2681912 w 5831992"/>
              <a:gd name="connsiteY3453" fmla="*/ 5738163 h 5823530"/>
              <a:gd name="connsiteX3454" fmla="*/ 2636006 w 5831992"/>
              <a:gd name="connsiteY3454" fmla="*/ 5735001 h 5823530"/>
              <a:gd name="connsiteX3455" fmla="*/ 2623342 w 5831992"/>
              <a:gd name="connsiteY3455" fmla="*/ 5731839 h 5823530"/>
              <a:gd name="connsiteX3456" fmla="*/ 2620176 w 5831992"/>
              <a:gd name="connsiteY3456" fmla="*/ 5725515 h 5823530"/>
              <a:gd name="connsiteX3457" fmla="*/ 2624925 w 5831992"/>
              <a:gd name="connsiteY3457" fmla="*/ 5731839 h 5823530"/>
              <a:gd name="connsiteX3458" fmla="*/ 2624925 w 5831992"/>
              <a:gd name="connsiteY3458" fmla="*/ 5728677 h 5823530"/>
              <a:gd name="connsiteX3459" fmla="*/ 2628091 w 5831992"/>
              <a:gd name="connsiteY3459" fmla="*/ 5727096 h 5823530"/>
              <a:gd name="connsiteX3460" fmla="*/ 2624925 w 5831992"/>
              <a:gd name="connsiteY3460" fmla="*/ 5727096 h 5823530"/>
              <a:gd name="connsiteX3461" fmla="*/ 2621759 w 5831992"/>
              <a:gd name="connsiteY3461" fmla="*/ 5709707 h 5823530"/>
              <a:gd name="connsiteX3462" fmla="*/ 2617010 w 5831992"/>
              <a:gd name="connsiteY3462" fmla="*/ 5704964 h 5823530"/>
              <a:gd name="connsiteX3463" fmla="*/ 2618593 w 5831992"/>
              <a:gd name="connsiteY3463" fmla="*/ 5704964 h 5823530"/>
              <a:gd name="connsiteX3464" fmla="*/ 2617010 w 5831992"/>
              <a:gd name="connsiteY3464" fmla="*/ 5674927 h 5823530"/>
              <a:gd name="connsiteX3465" fmla="*/ 2615427 w 5831992"/>
              <a:gd name="connsiteY3465" fmla="*/ 5674927 h 5823530"/>
              <a:gd name="connsiteX3466" fmla="*/ 2618593 w 5831992"/>
              <a:gd name="connsiteY3466" fmla="*/ 5671765 h 5823530"/>
              <a:gd name="connsiteX3467" fmla="*/ 2615427 w 5831992"/>
              <a:gd name="connsiteY3467" fmla="*/ 5659119 h 5823530"/>
              <a:gd name="connsiteX3468" fmla="*/ 2612261 w 5831992"/>
              <a:gd name="connsiteY3468" fmla="*/ 5659119 h 5823530"/>
              <a:gd name="connsiteX3469" fmla="*/ 2609095 w 5831992"/>
              <a:gd name="connsiteY3469" fmla="*/ 5636986 h 5823530"/>
              <a:gd name="connsiteX3470" fmla="*/ 2612261 w 5831992"/>
              <a:gd name="connsiteY3470" fmla="*/ 5629081 h 5823530"/>
              <a:gd name="connsiteX3471" fmla="*/ 2605930 w 5831992"/>
              <a:gd name="connsiteY3471" fmla="*/ 5618015 h 5823530"/>
              <a:gd name="connsiteX3472" fmla="*/ 2602764 w 5831992"/>
              <a:gd name="connsiteY3472" fmla="*/ 5592721 h 5823530"/>
              <a:gd name="connsiteX3473" fmla="*/ 2604347 w 5831992"/>
              <a:gd name="connsiteY3473" fmla="*/ 5592721 h 5823530"/>
              <a:gd name="connsiteX3474" fmla="*/ 2620176 w 5831992"/>
              <a:gd name="connsiteY3474" fmla="*/ 5586398 h 5823530"/>
              <a:gd name="connsiteX3475" fmla="*/ 2628091 w 5831992"/>
              <a:gd name="connsiteY3475" fmla="*/ 5586398 h 5823530"/>
              <a:gd name="connsiteX3476" fmla="*/ 2624925 w 5831992"/>
              <a:gd name="connsiteY3476" fmla="*/ 5576912 h 5823530"/>
              <a:gd name="connsiteX3477" fmla="*/ 2599598 w 5831992"/>
              <a:gd name="connsiteY3477" fmla="*/ 5572170 h 5823530"/>
              <a:gd name="connsiteX3478" fmla="*/ 2588517 w 5831992"/>
              <a:gd name="connsiteY3478" fmla="*/ 5483640 h 5823530"/>
              <a:gd name="connsiteX3479" fmla="*/ 2585351 w 5831992"/>
              <a:gd name="connsiteY3479" fmla="*/ 5474155 h 5823530"/>
              <a:gd name="connsiteX3480" fmla="*/ 2596432 w 5831992"/>
              <a:gd name="connsiteY3480" fmla="*/ 5469412 h 5823530"/>
              <a:gd name="connsiteX3481" fmla="*/ 2604347 w 5831992"/>
              <a:gd name="connsiteY3481" fmla="*/ 5480478 h 5823530"/>
              <a:gd name="connsiteX3482" fmla="*/ 2605930 w 5831992"/>
              <a:gd name="connsiteY3482" fmla="*/ 5483640 h 5823530"/>
              <a:gd name="connsiteX3483" fmla="*/ 2612261 w 5831992"/>
              <a:gd name="connsiteY3483" fmla="*/ 5491544 h 5823530"/>
              <a:gd name="connsiteX3484" fmla="*/ 2612261 w 5831992"/>
              <a:gd name="connsiteY3484" fmla="*/ 5474155 h 5823530"/>
              <a:gd name="connsiteX3485" fmla="*/ 2610678 w 5831992"/>
              <a:gd name="connsiteY3485" fmla="*/ 5472573 h 5823530"/>
              <a:gd name="connsiteX3486" fmla="*/ 2612261 w 5831992"/>
              <a:gd name="connsiteY3486" fmla="*/ 5464669 h 5823530"/>
              <a:gd name="connsiteX3487" fmla="*/ 2609095 w 5831992"/>
              <a:gd name="connsiteY3487" fmla="*/ 5450441 h 5823530"/>
              <a:gd name="connsiteX3488" fmla="*/ 2607512 w 5831992"/>
              <a:gd name="connsiteY3488" fmla="*/ 5442536 h 5823530"/>
              <a:gd name="connsiteX3489" fmla="*/ 2613844 w 5831992"/>
              <a:gd name="connsiteY3489" fmla="*/ 5447279 h 5823530"/>
              <a:gd name="connsiteX3490" fmla="*/ 2609095 w 5831992"/>
              <a:gd name="connsiteY3490" fmla="*/ 5440956 h 5823530"/>
              <a:gd name="connsiteX3491" fmla="*/ 2621759 w 5831992"/>
              <a:gd name="connsiteY3491" fmla="*/ 5442536 h 5823530"/>
              <a:gd name="connsiteX3492" fmla="*/ 2605930 w 5831992"/>
              <a:gd name="connsiteY3492" fmla="*/ 5439375 h 5823530"/>
              <a:gd name="connsiteX3493" fmla="*/ 2605930 w 5831992"/>
              <a:gd name="connsiteY3493" fmla="*/ 5437794 h 5823530"/>
              <a:gd name="connsiteX3494" fmla="*/ 2604347 w 5831992"/>
              <a:gd name="connsiteY3494" fmla="*/ 5437794 h 5823530"/>
              <a:gd name="connsiteX3495" fmla="*/ 2593266 w 5831992"/>
              <a:gd name="connsiteY3495" fmla="*/ 5436213 h 5823530"/>
              <a:gd name="connsiteX3496" fmla="*/ 2593266 w 5831992"/>
              <a:gd name="connsiteY3496" fmla="*/ 5431470 h 5823530"/>
              <a:gd name="connsiteX3497" fmla="*/ 2591287 w 5831992"/>
              <a:gd name="connsiteY3497" fmla="*/ 5429890 h 5823530"/>
              <a:gd name="connsiteX3498" fmla="*/ 2590100 w 5831992"/>
              <a:gd name="connsiteY3498" fmla="*/ 5434633 h 5823530"/>
              <a:gd name="connsiteX3499" fmla="*/ 2588517 w 5831992"/>
              <a:gd name="connsiteY3499" fmla="*/ 5433051 h 5823530"/>
              <a:gd name="connsiteX3500" fmla="*/ 2586934 w 5831992"/>
              <a:gd name="connsiteY3500" fmla="*/ 5439375 h 5823530"/>
              <a:gd name="connsiteX3501" fmla="*/ 2591683 w 5831992"/>
              <a:gd name="connsiteY3501" fmla="*/ 5439375 h 5823530"/>
              <a:gd name="connsiteX3502" fmla="*/ 2596432 w 5831992"/>
              <a:gd name="connsiteY3502" fmla="*/ 5464669 h 5823530"/>
              <a:gd name="connsiteX3503" fmla="*/ 2585351 w 5831992"/>
              <a:gd name="connsiteY3503" fmla="*/ 5467830 h 5823530"/>
              <a:gd name="connsiteX3504" fmla="*/ 2583768 w 5831992"/>
              <a:gd name="connsiteY3504" fmla="*/ 5453603 h 5823530"/>
              <a:gd name="connsiteX3505" fmla="*/ 2585351 w 5831992"/>
              <a:gd name="connsiteY3505" fmla="*/ 5448860 h 5823530"/>
              <a:gd name="connsiteX3506" fmla="*/ 2583768 w 5831992"/>
              <a:gd name="connsiteY3506" fmla="*/ 5444118 h 5823530"/>
              <a:gd name="connsiteX3507" fmla="*/ 2583768 w 5831992"/>
              <a:gd name="connsiteY3507" fmla="*/ 5442536 h 5823530"/>
              <a:gd name="connsiteX3508" fmla="*/ 2582185 w 5831992"/>
              <a:gd name="connsiteY3508" fmla="*/ 5442536 h 5823530"/>
              <a:gd name="connsiteX3509" fmla="*/ 2580602 w 5831992"/>
              <a:gd name="connsiteY3509" fmla="*/ 5434633 h 5823530"/>
              <a:gd name="connsiteX3510" fmla="*/ 2583768 w 5831992"/>
              <a:gd name="connsiteY3510" fmla="*/ 5436213 h 5823530"/>
              <a:gd name="connsiteX3511" fmla="*/ 2579020 w 5831992"/>
              <a:gd name="connsiteY3511" fmla="*/ 5420405 h 5823530"/>
              <a:gd name="connsiteX3512" fmla="*/ 2575854 w 5831992"/>
              <a:gd name="connsiteY3512" fmla="*/ 5409338 h 5823530"/>
              <a:gd name="connsiteX3513" fmla="*/ 2577437 w 5831992"/>
              <a:gd name="connsiteY3513" fmla="*/ 5395110 h 5823530"/>
              <a:gd name="connsiteX3514" fmla="*/ 2577437 w 5831992"/>
              <a:gd name="connsiteY3514" fmla="*/ 5396691 h 5823530"/>
              <a:gd name="connsiteX3515" fmla="*/ 2574271 w 5831992"/>
              <a:gd name="connsiteY3515" fmla="*/ 5395110 h 5823530"/>
              <a:gd name="connsiteX3516" fmla="*/ 2577437 w 5831992"/>
              <a:gd name="connsiteY3516" fmla="*/ 5391948 h 5823530"/>
              <a:gd name="connsiteX3517" fmla="*/ 2575854 w 5831992"/>
              <a:gd name="connsiteY3517" fmla="*/ 5382463 h 5823530"/>
              <a:gd name="connsiteX3518" fmla="*/ 2571105 w 5831992"/>
              <a:gd name="connsiteY3518" fmla="*/ 5382463 h 5823530"/>
              <a:gd name="connsiteX3519" fmla="*/ 2574271 w 5831992"/>
              <a:gd name="connsiteY3519" fmla="*/ 5398272 h 5823530"/>
              <a:gd name="connsiteX3520" fmla="*/ 2569522 w 5831992"/>
              <a:gd name="connsiteY3520" fmla="*/ 5398272 h 5823530"/>
              <a:gd name="connsiteX3521" fmla="*/ 2567939 w 5831992"/>
              <a:gd name="connsiteY3521" fmla="*/ 5387206 h 5823530"/>
              <a:gd name="connsiteX3522" fmla="*/ 2564773 w 5831992"/>
              <a:gd name="connsiteY3522" fmla="*/ 5388786 h 5823530"/>
              <a:gd name="connsiteX3523" fmla="*/ 2563190 w 5831992"/>
              <a:gd name="connsiteY3523" fmla="*/ 5385625 h 5823530"/>
              <a:gd name="connsiteX3524" fmla="*/ 2555275 w 5831992"/>
              <a:gd name="connsiteY3524" fmla="*/ 5376140 h 5823530"/>
              <a:gd name="connsiteX3525" fmla="*/ 2552109 w 5831992"/>
              <a:gd name="connsiteY3525" fmla="*/ 5380882 h 5823530"/>
              <a:gd name="connsiteX3526" fmla="*/ 2553692 w 5831992"/>
              <a:gd name="connsiteY3526" fmla="*/ 5374558 h 5823530"/>
              <a:gd name="connsiteX3527" fmla="*/ 2550526 w 5831992"/>
              <a:gd name="connsiteY3527" fmla="*/ 5372978 h 5823530"/>
              <a:gd name="connsiteX3528" fmla="*/ 2548943 w 5831992"/>
              <a:gd name="connsiteY3528" fmla="*/ 5372978 h 5823530"/>
              <a:gd name="connsiteX3529" fmla="*/ 2548943 w 5831992"/>
              <a:gd name="connsiteY3529" fmla="*/ 5371397 h 5823530"/>
              <a:gd name="connsiteX3530" fmla="*/ 2548943 w 5831992"/>
              <a:gd name="connsiteY3530" fmla="*/ 5368235 h 5823530"/>
              <a:gd name="connsiteX3531" fmla="*/ 2533114 w 5831992"/>
              <a:gd name="connsiteY3531" fmla="*/ 5371397 h 5823530"/>
              <a:gd name="connsiteX3532" fmla="*/ 2545777 w 5831992"/>
              <a:gd name="connsiteY3532" fmla="*/ 5374558 h 5823530"/>
              <a:gd name="connsiteX3533" fmla="*/ 2542611 w 5831992"/>
              <a:gd name="connsiteY3533" fmla="*/ 5380882 h 5823530"/>
              <a:gd name="connsiteX3534" fmla="*/ 2547360 w 5831992"/>
              <a:gd name="connsiteY3534" fmla="*/ 5379301 h 5823530"/>
              <a:gd name="connsiteX3535" fmla="*/ 2545777 w 5831992"/>
              <a:gd name="connsiteY3535" fmla="*/ 5387206 h 5823530"/>
              <a:gd name="connsiteX3536" fmla="*/ 2528365 w 5831992"/>
              <a:gd name="connsiteY3536" fmla="*/ 5384044 h 5823530"/>
              <a:gd name="connsiteX3537" fmla="*/ 2545777 w 5831992"/>
              <a:gd name="connsiteY3537" fmla="*/ 5387206 h 5823530"/>
              <a:gd name="connsiteX3538" fmla="*/ 2545777 w 5831992"/>
              <a:gd name="connsiteY3538" fmla="*/ 5395110 h 5823530"/>
              <a:gd name="connsiteX3539" fmla="*/ 2547360 w 5831992"/>
              <a:gd name="connsiteY3539" fmla="*/ 5395110 h 5823530"/>
              <a:gd name="connsiteX3540" fmla="*/ 2547360 w 5831992"/>
              <a:gd name="connsiteY3540" fmla="*/ 5396691 h 5823530"/>
              <a:gd name="connsiteX3541" fmla="*/ 2548943 w 5831992"/>
              <a:gd name="connsiteY3541" fmla="*/ 5395110 h 5823530"/>
              <a:gd name="connsiteX3542" fmla="*/ 2550526 w 5831992"/>
              <a:gd name="connsiteY3542" fmla="*/ 5395110 h 5823530"/>
              <a:gd name="connsiteX3543" fmla="*/ 2552505 w 5831992"/>
              <a:gd name="connsiteY3543" fmla="*/ 5411314 h 5823530"/>
              <a:gd name="connsiteX3544" fmla="*/ 2552191 w 5831992"/>
              <a:gd name="connsiteY3544" fmla="*/ 5422318 h 5823530"/>
              <a:gd name="connsiteX3545" fmla="*/ 2550526 w 5831992"/>
              <a:gd name="connsiteY3545" fmla="*/ 5421985 h 5823530"/>
              <a:gd name="connsiteX3546" fmla="*/ 2552109 w 5831992"/>
              <a:gd name="connsiteY3546" fmla="*/ 5461507 h 5823530"/>
              <a:gd name="connsiteX3547" fmla="*/ 2555275 w 5831992"/>
              <a:gd name="connsiteY3547" fmla="*/ 5464669 h 5823530"/>
              <a:gd name="connsiteX3548" fmla="*/ 2563190 w 5831992"/>
              <a:gd name="connsiteY3548" fmla="*/ 5507353 h 5823530"/>
              <a:gd name="connsiteX3549" fmla="*/ 2560024 w 5831992"/>
              <a:gd name="connsiteY3549" fmla="*/ 5478897 h 5823530"/>
              <a:gd name="connsiteX3550" fmla="*/ 2558441 w 5831992"/>
              <a:gd name="connsiteY3550" fmla="*/ 5475735 h 5823530"/>
              <a:gd name="connsiteX3551" fmla="*/ 2558441 w 5831992"/>
              <a:gd name="connsiteY3551" fmla="*/ 5469412 h 5823530"/>
              <a:gd name="connsiteX3552" fmla="*/ 2560024 w 5831992"/>
              <a:gd name="connsiteY3552" fmla="*/ 5456765 h 5823530"/>
              <a:gd name="connsiteX3553" fmla="*/ 2564773 w 5831992"/>
              <a:gd name="connsiteY3553" fmla="*/ 5475735 h 5823530"/>
              <a:gd name="connsiteX3554" fmla="*/ 2567939 w 5831992"/>
              <a:gd name="connsiteY3554" fmla="*/ 5512096 h 5823530"/>
              <a:gd name="connsiteX3555" fmla="*/ 2571105 w 5831992"/>
              <a:gd name="connsiteY3555" fmla="*/ 5515257 h 5823530"/>
              <a:gd name="connsiteX3556" fmla="*/ 2569522 w 5831992"/>
              <a:gd name="connsiteY3556" fmla="*/ 5520000 h 5823530"/>
              <a:gd name="connsiteX3557" fmla="*/ 2572688 w 5831992"/>
              <a:gd name="connsiteY3557" fmla="*/ 5526323 h 5823530"/>
              <a:gd name="connsiteX3558" fmla="*/ 2574271 w 5831992"/>
              <a:gd name="connsiteY3558" fmla="*/ 5554779 h 5823530"/>
              <a:gd name="connsiteX3559" fmla="*/ 2577437 w 5831992"/>
              <a:gd name="connsiteY3559" fmla="*/ 5559522 h 5823530"/>
              <a:gd name="connsiteX3560" fmla="*/ 2575854 w 5831992"/>
              <a:gd name="connsiteY3560" fmla="*/ 5565846 h 5823530"/>
              <a:gd name="connsiteX3561" fmla="*/ 2577437 w 5831992"/>
              <a:gd name="connsiteY3561" fmla="*/ 5572170 h 5823530"/>
              <a:gd name="connsiteX3562" fmla="*/ 2536279 w 5831992"/>
              <a:gd name="connsiteY3562" fmla="*/ 5578493 h 5823530"/>
              <a:gd name="connsiteX3563" fmla="*/ 2526782 w 5831992"/>
              <a:gd name="connsiteY3563" fmla="*/ 5569008 h 5823530"/>
              <a:gd name="connsiteX3564" fmla="*/ 2471378 w 5831992"/>
              <a:gd name="connsiteY3564" fmla="*/ 5570588 h 5823530"/>
              <a:gd name="connsiteX3565" fmla="*/ 2457132 w 5831992"/>
              <a:gd name="connsiteY3565" fmla="*/ 5573750 h 5823530"/>
              <a:gd name="connsiteX3566" fmla="*/ 2411226 w 5831992"/>
              <a:gd name="connsiteY3566" fmla="*/ 5572170 h 5823530"/>
              <a:gd name="connsiteX3567" fmla="*/ 2382733 w 5831992"/>
              <a:gd name="connsiteY3567" fmla="*/ 5575331 h 5823530"/>
              <a:gd name="connsiteX3568" fmla="*/ 2355824 w 5831992"/>
              <a:gd name="connsiteY3568" fmla="*/ 5584816 h 5823530"/>
              <a:gd name="connsiteX3569" fmla="*/ 2368486 w 5831992"/>
              <a:gd name="connsiteY3569" fmla="*/ 5578493 h 5823530"/>
              <a:gd name="connsiteX3570" fmla="*/ 2354241 w 5831992"/>
              <a:gd name="connsiteY3570" fmla="*/ 5573750 h 5823530"/>
              <a:gd name="connsiteX3571" fmla="*/ 2351075 w 5831992"/>
              <a:gd name="connsiteY3571" fmla="*/ 5567427 h 5823530"/>
              <a:gd name="connsiteX3572" fmla="*/ 2346326 w 5831992"/>
              <a:gd name="connsiteY3572" fmla="*/ 5551618 h 5823530"/>
              <a:gd name="connsiteX3573" fmla="*/ 2346326 w 5831992"/>
              <a:gd name="connsiteY3573" fmla="*/ 5546876 h 5823530"/>
              <a:gd name="connsiteX3574" fmla="*/ 2343160 w 5831992"/>
              <a:gd name="connsiteY3574" fmla="*/ 5542133 h 5823530"/>
              <a:gd name="connsiteX3575" fmla="*/ 2341577 w 5831992"/>
              <a:gd name="connsiteY3575" fmla="*/ 5551618 h 5823530"/>
              <a:gd name="connsiteX3576" fmla="*/ 2346326 w 5831992"/>
              <a:gd name="connsiteY3576" fmla="*/ 5561103 h 5823530"/>
              <a:gd name="connsiteX3577" fmla="*/ 2349492 w 5831992"/>
              <a:gd name="connsiteY3577" fmla="*/ 5572170 h 5823530"/>
              <a:gd name="connsiteX3578" fmla="*/ 2346326 w 5831992"/>
              <a:gd name="connsiteY3578" fmla="*/ 5572170 h 5823530"/>
              <a:gd name="connsiteX3579" fmla="*/ 2346326 w 5831992"/>
              <a:gd name="connsiteY3579" fmla="*/ 5575331 h 5823530"/>
              <a:gd name="connsiteX3580" fmla="*/ 2339994 w 5831992"/>
              <a:gd name="connsiteY3580" fmla="*/ 5573750 h 5823530"/>
              <a:gd name="connsiteX3581" fmla="*/ 2339994 w 5831992"/>
              <a:gd name="connsiteY3581" fmla="*/ 5570588 h 5823530"/>
              <a:gd name="connsiteX3582" fmla="*/ 2339994 w 5831992"/>
              <a:gd name="connsiteY3582" fmla="*/ 5564265 h 5823530"/>
              <a:gd name="connsiteX3583" fmla="*/ 2344743 w 5831992"/>
              <a:gd name="connsiteY3583" fmla="*/ 5561103 h 5823530"/>
              <a:gd name="connsiteX3584" fmla="*/ 2336828 w 5831992"/>
              <a:gd name="connsiteY3584" fmla="*/ 5564265 h 5823530"/>
              <a:gd name="connsiteX3585" fmla="*/ 2336828 w 5831992"/>
              <a:gd name="connsiteY3585" fmla="*/ 5559522 h 5823530"/>
              <a:gd name="connsiteX3586" fmla="*/ 2320998 w 5831992"/>
              <a:gd name="connsiteY3586" fmla="*/ 5564265 h 5823530"/>
              <a:gd name="connsiteX3587" fmla="*/ 2309918 w 5831992"/>
              <a:gd name="connsiteY3587" fmla="*/ 5562684 h 5823530"/>
              <a:gd name="connsiteX3588" fmla="*/ 2309918 w 5831992"/>
              <a:gd name="connsiteY3588" fmla="*/ 5559522 h 5823530"/>
              <a:gd name="connsiteX3589" fmla="*/ 2305169 w 5831992"/>
              <a:gd name="connsiteY3589" fmla="*/ 5564265 h 5823530"/>
              <a:gd name="connsiteX3590" fmla="*/ 2311501 w 5831992"/>
              <a:gd name="connsiteY3590" fmla="*/ 5573750 h 5823530"/>
              <a:gd name="connsiteX3591" fmla="*/ 2287756 w 5831992"/>
              <a:gd name="connsiteY3591" fmla="*/ 5573750 h 5823530"/>
              <a:gd name="connsiteX3592" fmla="*/ 2306752 w 5831992"/>
              <a:gd name="connsiteY3592" fmla="*/ 5576912 h 5823530"/>
              <a:gd name="connsiteX3593" fmla="*/ 2287756 w 5831992"/>
              <a:gd name="connsiteY3593" fmla="*/ 5583236 h 5823530"/>
              <a:gd name="connsiteX3594" fmla="*/ 2284591 w 5831992"/>
              <a:gd name="connsiteY3594" fmla="*/ 5573750 h 5823530"/>
              <a:gd name="connsiteX3595" fmla="*/ 2275093 w 5831992"/>
              <a:gd name="connsiteY3595" fmla="*/ 5575331 h 5823530"/>
              <a:gd name="connsiteX3596" fmla="*/ 2275093 w 5831992"/>
              <a:gd name="connsiteY3596" fmla="*/ 5567427 h 5823530"/>
              <a:gd name="connsiteX3597" fmla="*/ 2267178 w 5831992"/>
              <a:gd name="connsiteY3597" fmla="*/ 5576912 h 5823530"/>
              <a:gd name="connsiteX3598" fmla="*/ 2257680 w 5831992"/>
              <a:gd name="connsiteY3598" fmla="*/ 5580073 h 5823530"/>
              <a:gd name="connsiteX3599" fmla="*/ 2251348 w 5831992"/>
              <a:gd name="connsiteY3599" fmla="*/ 5580073 h 5823530"/>
              <a:gd name="connsiteX3600" fmla="*/ 2248182 w 5831992"/>
              <a:gd name="connsiteY3600" fmla="*/ 5575331 h 5823530"/>
              <a:gd name="connsiteX3601" fmla="*/ 2186447 w 5831992"/>
              <a:gd name="connsiteY3601" fmla="*/ 5581655 h 5823530"/>
              <a:gd name="connsiteX3602" fmla="*/ 2183281 w 5831992"/>
              <a:gd name="connsiteY3602" fmla="*/ 5570588 h 5823530"/>
              <a:gd name="connsiteX3603" fmla="*/ 2172201 w 5831992"/>
              <a:gd name="connsiteY3603" fmla="*/ 5584816 h 5823530"/>
              <a:gd name="connsiteX3604" fmla="*/ 2126295 w 5831992"/>
              <a:gd name="connsiteY3604" fmla="*/ 5586398 h 5823530"/>
              <a:gd name="connsiteX3605" fmla="*/ 2126295 w 5831992"/>
              <a:gd name="connsiteY3605" fmla="*/ 5583236 h 5823530"/>
              <a:gd name="connsiteX3606" fmla="*/ 2104134 w 5831992"/>
              <a:gd name="connsiteY3606" fmla="*/ 5580073 h 5823530"/>
              <a:gd name="connsiteX3607" fmla="*/ 2080389 w 5831992"/>
              <a:gd name="connsiteY3607" fmla="*/ 5592721 h 5823530"/>
              <a:gd name="connsiteX3608" fmla="*/ 2126295 w 5831992"/>
              <a:gd name="connsiteY3608" fmla="*/ 5592721 h 5823530"/>
              <a:gd name="connsiteX3609" fmla="*/ 2162703 w 5831992"/>
              <a:gd name="connsiteY3609" fmla="*/ 5591140 h 5823530"/>
              <a:gd name="connsiteX3610" fmla="*/ 2165869 w 5831992"/>
              <a:gd name="connsiteY3610" fmla="*/ 5597464 h 5823530"/>
              <a:gd name="connsiteX3611" fmla="*/ 2169035 w 5831992"/>
              <a:gd name="connsiteY3611" fmla="*/ 5591140 h 5823530"/>
              <a:gd name="connsiteX3612" fmla="*/ 2181698 w 5831992"/>
              <a:gd name="connsiteY3612" fmla="*/ 5594302 h 5823530"/>
              <a:gd name="connsiteX3613" fmla="*/ 2208609 w 5831992"/>
              <a:gd name="connsiteY3613" fmla="*/ 5591140 h 5823530"/>
              <a:gd name="connsiteX3614" fmla="*/ 2214940 w 5831992"/>
              <a:gd name="connsiteY3614" fmla="*/ 5594302 h 5823530"/>
              <a:gd name="connsiteX3615" fmla="*/ 2213357 w 5831992"/>
              <a:gd name="connsiteY3615" fmla="*/ 5606949 h 5823530"/>
              <a:gd name="connsiteX3616" fmla="*/ 2208609 w 5831992"/>
              <a:gd name="connsiteY3616" fmla="*/ 5610111 h 5823530"/>
              <a:gd name="connsiteX3617" fmla="*/ 2208609 w 5831992"/>
              <a:gd name="connsiteY3617" fmla="*/ 5614853 h 5823530"/>
              <a:gd name="connsiteX3618" fmla="*/ 2203860 w 5831992"/>
              <a:gd name="connsiteY3618" fmla="*/ 5613272 h 5823530"/>
              <a:gd name="connsiteX3619" fmla="*/ 2200694 w 5831992"/>
              <a:gd name="connsiteY3619" fmla="*/ 5621177 h 5823530"/>
              <a:gd name="connsiteX3620" fmla="*/ 2197528 w 5831992"/>
              <a:gd name="connsiteY3620" fmla="*/ 5633824 h 5823530"/>
              <a:gd name="connsiteX3621" fmla="*/ 2189613 w 5831992"/>
              <a:gd name="connsiteY3621" fmla="*/ 5633824 h 5823530"/>
              <a:gd name="connsiteX3622" fmla="*/ 2189613 w 5831992"/>
              <a:gd name="connsiteY3622" fmla="*/ 5646471 h 5823530"/>
              <a:gd name="connsiteX3623" fmla="*/ 2188030 w 5831992"/>
              <a:gd name="connsiteY3623" fmla="*/ 5635405 h 5823530"/>
              <a:gd name="connsiteX3624" fmla="*/ 2183281 w 5831992"/>
              <a:gd name="connsiteY3624" fmla="*/ 5619596 h 5823530"/>
              <a:gd name="connsiteX3625" fmla="*/ 2175367 w 5831992"/>
              <a:gd name="connsiteY3625" fmla="*/ 5621177 h 5823530"/>
              <a:gd name="connsiteX3626" fmla="*/ 2173784 w 5831992"/>
              <a:gd name="connsiteY3626" fmla="*/ 5625920 h 5823530"/>
              <a:gd name="connsiteX3627" fmla="*/ 2161120 w 5831992"/>
              <a:gd name="connsiteY3627" fmla="*/ 5635405 h 5823530"/>
              <a:gd name="connsiteX3628" fmla="*/ 2161120 w 5831992"/>
              <a:gd name="connsiteY3628" fmla="*/ 5638566 h 5823530"/>
              <a:gd name="connsiteX3629" fmla="*/ 2157954 w 5831992"/>
              <a:gd name="connsiteY3629" fmla="*/ 5649633 h 5823530"/>
              <a:gd name="connsiteX3630" fmla="*/ 2161120 w 5831992"/>
              <a:gd name="connsiteY3630" fmla="*/ 5651214 h 5823530"/>
              <a:gd name="connsiteX3631" fmla="*/ 2159537 w 5831992"/>
              <a:gd name="connsiteY3631" fmla="*/ 5660699 h 5823530"/>
              <a:gd name="connsiteX3632" fmla="*/ 2162703 w 5831992"/>
              <a:gd name="connsiteY3632" fmla="*/ 5660699 h 5823530"/>
              <a:gd name="connsiteX3633" fmla="*/ 2159537 w 5831992"/>
              <a:gd name="connsiteY3633" fmla="*/ 5684413 h 5823530"/>
              <a:gd name="connsiteX3634" fmla="*/ 2145290 w 5831992"/>
              <a:gd name="connsiteY3634" fmla="*/ 5684413 h 5823530"/>
              <a:gd name="connsiteX3635" fmla="*/ 2131044 w 5831992"/>
              <a:gd name="connsiteY3635" fmla="*/ 5690736 h 5823530"/>
              <a:gd name="connsiteX3636" fmla="*/ 2112048 w 5831992"/>
              <a:gd name="connsiteY3636" fmla="*/ 5714449 h 5823530"/>
              <a:gd name="connsiteX3637" fmla="*/ 2099385 w 5831992"/>
              <a:gd name="connsiteY3637" fmla="*/ 5704964 h 5823530"/>
              <a:gd name="connsiteX3638" fmla="*/ 2086721 w 5831992"/>
              <a:gd name="connsiteY3638" fmla="*/ 5714449 h 5823530"/>
              <a:gd name="connsiteX3639" fmla="*/ 2085138 w 5831992"/>
              <a:gd name="connsiteY3639" fmla="*/ 5708126 h 5823530"/>
              <a:gd name="connsiteX3640" fmla="*/ 2086721 w 5831992"/>
              <a:gd name="connsiteY3640" fmla="*/ 5697059 h 5823530"/>
              <a:gd name="connsiteX3641" fmla="*/ 2085138 w 5831992"/>
              <a:gd name="connsiteY3641" fmla="*/ 5697059 h 5823530"/>
              <a:gd name="connsiteX3642" fmla="*/ 2080389 w 5831992"/>
              <a:gd name="connsiteY3642" fmla="*/ 5690736 h 5823530"/>
              <a:gd name="connsiteX3643" fmla="*/ 2080389 w 5831992"/>
              <a:gd name="connsiteY3643" fmla="*/ 5698641 h 5823530"/>
              <a:gd name="connsiteX3644" fmla="*/ 2080389 w 5831992"/>
              <a:gd name="connsiteY3644" fmla="*/ 5700221 h 5823530"/>
              <a:gd name="connsiteX3645" fmla="*/ 2083555 w 5831992"/>
              <a:gd name="connsiteY3645" fmla="*/ 5706545 h 5823530"/>
              <a:gd name="connsiteX3646" fmla="*/ 2067725 w 5831992"/>
              <a:gd name="connsiteY3646" fmla="*/ 5714449 h 5823530"/>
              <a:gd name="connsiteX3647" fmla="*/ 2064559 w 5831992"/>
              <a:gd name="connsiteY3647" fmla="*/ 5697059 h 5823530"/>
              <a:gd name="connsiteX3648" fmla="*/ 2048730 w 5831992"/>
              <a:gd name="connsiteY3648" fmla="*/ 5714449 h 5823530"/>
              <a:gd name="connsiteX3649" fmla="*/ 2045564 w 5831992"/>
              <a:gd name="connsiteY3649" fmla="*/ 5690736 h 5823530"/>
              <a:gd name="connsiteX3650" fmla="*/ 2028152 w 5831992"/>
              <a:gd name="connsiteY3650" fmla="*/ 5697059 h 5823530"/>
              <a:gd name="connsiteX3651" fmla="*/ 2039232 w 5831992"/>
              <a:gd name="connsiteY3651" fmla="*/ 5711287 h 5823530"/>
              <a:gd name="connsiteX3652" fmla="*/ 2021820 w 5831992"/>
              <a:gd name="connsiteY3652" fmla="*/ 5700221 h 5823530"/>
              <a:gd name="connsiteX3653" fmla="*/ 2005990 w 5831992"/>
              <a:gd name="connsiteY3653" fmla="*/ 5697059 h 5823530"/>
              <a:gd name="connsiteX3654" fmla="*/ 1983829 w 5831992"/>
              <a:gd name="connsiteY3654" fmla="*/ 5704964 h 5823530"/>
              <a:gd name="connsiteX3655" fmla="*/ 1974331 w 5831992"/>
              <a:gd name="connsiteY3655" fmla="*/ 5693898 h 5823530"/>
              <a:gd name="connsiteX3656" fmla="*/ 1967999 w 5831992"/>
              <a:gd name="connsiteY3656" fmla="*/ 5708126 h 5823530"/>
              <a:gd name="connsiteX3657" fmla="*/ 1936340 w 5831992"/>
              <a:gd name="connsiteY3657" fmla="*/ 5697059 h 5823530"/>
              <a:gd name="connsiteX3658" fmla="*/ 1926842 w 5831992"/>
              <a:gd name="connsiteY3658" fmla="*/ 5701802 h 5823530"/>
              <a:gd name="connsiteX3659" fmla="*/ 1893600 w 5831992"/>
              <a:gd name="connsiteY3659" fmla="*/ 5697059 h 5823530"/>
              <a:gd name="connsiteX3660" fmla="*/ 1890434 w 5831992"/>
              <a:gd name="connsiteY3660" fmla="*/ 5701802 h 5823530"/>
              <a:gd name="connsiteX3661" fmla="*/ 1842946 w 5831992"/>
              <a:gd name="connsiteY3661" fmla="*/ 5700221 h 5823530"/>
              <a:gd name="connsiteX3662" fmla="*/ 1839780 w 5831992"/>
              <a:gd name="connsiteY3662" fmla="*/ 5719192 h 5823530"/>
              <a:gd name="connsiteX3663" fmla="*/ 1836614 w 5831992"/>
              <a:gd name="connsiteY3663" fmla="*/ 5722354 h 5823530"/>
              <a:gd name="connsiteX3664" fmla="*/ 1817618 w 5831992"/>
              <a:gd name="connsiteY3664" fmla="*/ 5701802 h 5823530"/>
              <a:gd name="connsiteX3665" fmla="*/ 1782793 w 5831992"/>
              <a:gd name="connsiteY3665" fmla="*/ 5714449 h 5823530"/>
              <a:gd name="connsiteX3666" fmla="*/ 1781210 w 5831992"/>
              <a:gd name="connsiteY3666" fmla="*/ 5706545 h 5823530"/>
              <a:gd name="connsiteX3667" fmla="*/ 1774879 w 5831992"/>
              <a:gd name="connsiteY3667" fmla="*/ 5706545 h 5823530"/>
              <a:gd name="connsiteX3668" fmla="*/ 1770130 w 5831992"/>
              <a:gd name="connsiteY3668" fmla="*/ 5701802 h 5823530"/>
              <a:gd name="connsiteX3669" fmla="*/ 1768547 w 5831992"/>
              <a:gd name="connsiteY3669" fmla="*/ 5689155 h 5823530"/>
              <a:gd name="connsiteX3670" fmla="*/ 1760632 w 5831992"/>
              <a:gd name="connsiteY3670" fmla="*/ 5692316 h 5823530"/>
              <a:gd name="connsiteX3671" fmla="*/ 1759049 w 5831992"/>
              <a:gd name="connsiteY3671" fmla="*/ 5700221 h 5823530"/>
              <a:gd name="connsiteX3672" fmla="*/ 1757466 w 5831992"/>
              <a:gd name="connsiteY3672" fmla="*/ 5708126 h 5823530"/>
              <a:gd name="connsiteX3673" fmla="*/ 1755883 w 5831992"/>
              <a:gd name="connsiteY3673" fmla="*/ 5698641 h 5823530"/>
              <a:gd name="connsiteX3674" fmla="*/ 1755883 w 5831992"/>
              <a:gd name="connsiteY3674" fmla="*/ 5704964 h 5823530"/>
              <a:gd name="connsiteX3675" fmla="*/ 1751134 w 5831992"/>
              <a:gd name="connsiteY3675" fmla="*/ 5703383 h 5823530"/>
              <a:gd name="connsiteX3676" fmla="*/ 1751134 w 5831992"/>
              <a:gd name="connsiteY3676" fmla="*/ 5693898 h 5823530"/>
              <a:gd name="connsiteX3677" fmla="*/ 1757466 w 5831992"/>
              <a:gd name="connsiteY3677" fmla="*/ 5698641 h 5823530"/>
              <a:gd name="connsiteX3678" fmla="*/ 1755883 w 5831992"/>
              <a:gd name="connsiteY3678" fmla="*/ 5685993 h 5823530"/>
              <a:gd name="connsiteX3679" fmla="*/ 1757466 w 5831992"/>
              <a:gd name="connsiteY3679" fmla="*/ 5679670 h 5823530"/>
              <a:gd name="connsiteX3680" fmla="*/ 1751134 w 5831992"/>
              <a:gd name="connsiteY3680" fmla="*/ 5671765 h 5823530"/>
              <a:gd name="connsiteX3681" fmla="*/ 1744802 w 5831992"/>
              <a:gd name="connsiteY3681" fmla="*/ 5671765 h 5823530"/>
              <a:gd name="connsiteX3682" fmla="*/ 1747968 w 5831992"/>
              <a:gd name="connsiteY3682" fmla="*/ 5654376 h 5823530"/>
              <a:gd name="connsiteX3683" fmla="*/ 1752717 w 5831992"/>
              <a:gd name="connsiteY3683" fmla="*/ 5648052 h 5823530"/>
              <a:gd name="connsiteX3684" fmla="*/ 1743219 w 5831992"/>
              <a:gd name="connsiteY3684" fmla="*/ 5652794 h 5823530"/>
              <a:gd name="connsiteX3685" fmla="*/ 1738471 w 5831992"/>
              <a:gd name="connsiteY3685" fmla="*/ 5676508 h 5823530"/>
              <a:gd name="connsiteX3686" fmla="*/ 1735305 w 5831992"/>
              <a:gd name="connsiteY3686" fmla="*/ 5671765 h 5823530"/>
              <a:gd name="connsiteX3687" fmla="*/ 1738471 w 5831992"/>
              <a:gd name="connsiteY3687" fmla="*/ 5681251 h 5823530"/>
              <a:gd name="connsiteX3688" fmla="*/ 1735305 w 5831992"/>
              <a:gd name="connsiteY3688" fmla="*/ 5685993 h 5823530"/>
              <a:gd name="connsiteX3689" fmla="*/ 1741636 w 5831992"/>
              <a:gd name="connsiteY3689" fmla="*/ 5701802 h 5823530"/>
              <a:gd name="connsiteX3690" fmla="*/ 1736888 w 5831992"/>
              <a:gd name="connsiteY3690" fmla="*/ 5701802 h 5823530"/>
              <a:gd name="connsiteX3691" fmla="*/ 1733722 w 5831992"/>
              <a:gd name="connsiteY3691" fmla="*/ 5717611 h 5823530"/>
              <a:gd name="connsiteX3692" fmla="*/ 1732139 w 5831992"/>
              <a:gd name="connsiteY3692" fmla="*/ 5717611 h 5823530"/>
              <a:gd name="connsiteX3693" fmla="*/ 1722641 w 5831992"/>
              <a:gd name="connsiteY3693" fmla="*/ 5704964 h 5823530"/>
              <a:gd name="connsiteX3694" fmla="*/ 1711560 w 5831992"/>
              <a:gd name="connsiteY3694" fmla="*/ 5697059 h 5823530"/>
              <a:gd name="connsiteX3695" fmla="*/ 1667238 w 5831992"/>
              <a:gd name="connsiteY3695" fmla="*/ 5695479 h 5823530"/>
              <a:gd name="connsiteX3696" fmla="*/ 1665655 w 5831992"/>
              <a:gd name="connsiteY3696" fmla="*/ 5693898 h 5823530"/>
              <a:gd name="connsiteX3697" fmla="*/ 1668820 w 5831992"/>
              <a:gd name="connsiteY3697" fmla="*/ 5684413 h 5823530"/>
              <a:gd name="connsiteX3698" fmla="*/ 1657740 w 5831992"/>
              <a:gd name="connsiteY3698" fmla="*/ 5695479 h 5823530"/>
              <a:gd name="connsiteX3699" fmla="*/ 1656157 w 5831992"/>
              <a:gd name="connsiteY3699" fmla="*/ 5697059 h 5823530"/>
              <a:gd name="connsiteX3700" fmla="*/ 1652991 w 5831992"/>
              <a:gd name="connsiteY3700" fmla="*/ 5701802 h 5823530"/>
              <a:gd name="connsiteX3701" fmla="*/ 1641910 w 5831992"/>
              <a:gd name="connsiteY3701" fmla="*/ 5697059 h 5823530"/>
              <a:gd name="connsiteX3702" fmla="*/ 1640327 w 5831992"/>
              <a:gd name="connsiteY3702" fmla="*/ 5684413 h 5823530"/>
              <a:gd name="connsiteX3703" fmla="*/ 1645076 w 5831992"/>
              <a:gd name="connsiteY3703" fmla="*/ 5674927 h 5823530"/>
              <a:gd name="connsiteX3704" fmla="*/ 1645076 w 5831992"/>
              <a:gd name="connsiteY3704" fmla="*/ 5662280 h 5823530"/>
              <a:gd name="connsiteX3705" fmla="*/ 1633996 w 5831992"/>
              <a:gd name="connsiteY3705" fmla="*/ 5690736 h 5823530"/>
              <a:gd name="connsiteX3706" fmla="*/ 1622915 w 5831992"/>
              <a:gd name="connsiteY3706" fmla="*/ 5697059 h 5823530"/>
              <a:gd name="connsiteX3707" fmla="*/ 1618166 w 5831992"/>
              <a:gd name="connsiteY3707" fmla="*/ 5704964 h 5823530"/>
              <a:gd name="connsiteX3708" fmla="*/ 1605502 w 5831992"/>
              <a:gd name="connsiteY3708" fmla="*/ 5708126 h 5823530"/>
              <a:gd name="connsiteX3709" fmla="*/ 1602336 w 5831992"/>
              <a:gd name="connsiteY3709" fmla="*/ 5701802 h 5823530"/>
              <a:gd name="connsiteX3710" fmla="*/ 1596005 w 5831992"/>
              <a:gd name="connsiteY3710" fmla="*/ 5708126 h 5823530"/>
              <a:gd name="connsiteX3711" fmla="*/ 1583341 w 5831992"/>
              <a:gd name="connsiteY3711" fmla="*/ 5695479 h 5823530"/>
              <a:gd name="connsiteX3712" fmla="*/ 1588090 w 5831992"/>
              <a:gd name="connsiteY3712" fmla="*/ 5681251 h 5823530"/>
              <a:gd name="connsiteX3713" fmla="*/ 1577009 w 5831992"/>
              <a:gd name="connsiteY3713" fmla="*/ 5698641 h 5823530"/>
              <a:gd name="connsiteX3714" fmla="*/ 1577009 w 5831992"/>
              <a:gd name="connsiteY3714" fmla="*/ 5700221 h 5823530"/>
              <a:gd name="connsiteX3715" fmla="*/ 1572260 w 5831992"/>
              <a:gd name="connsiteY3715" fmla="*/ 5700221 h 5823530"/>
              <a:gd name="connsiteX3716" fmla="*/ 1546933 w 5831992"/>
              <a:gd name="connsiteY3716" fmla="*/ 5700221 h 5823530"/>
              <a:gd name="connsiteX3717" fmla="*/ 1542184 w 5831992"/>
              <a:gd name="connsiteY3717" fmla="*/ 5712869 h 5823530"/>
              <a:gd name="connsiteX3718" fmla="*/ 1535852 w 5831992"/>
              <a:gd name="connsiteY3718" fmla="*/ 5704964 h 5823530"/>
              <a:gd name="connsiteX3719" fmla="*/ 1531103 w 5831992"/>
              <a:gd name="connsiteY3719" fmla="*/ 5704964 h 5823530"/>
              <a:gd name="connsiteX3720" fmla="*/ 1524772 w 5831992"/>
              <a:gd name="connsiteY3720" fmla="*/ 5700221 h 5823530"/>
              <a:gd name="connsiteX3721" fmla="*/ 1521606 w 5831992"/>
              <a:gd name="connsiteY3721" fmla="*/ 5697059 h 5823530"/>
              <a:gd name="connsiteX3722" fmla="*/ 1521606 w 5831992"/>
              <a:gd name="connsiteY3722" fmla="*/ 5698641 h 5823530"/>
              <a:gd name="connsiteX3723" fmla="*/ 1516857 w 5831992"/>
              <a:gd name="connsiteY3723" fmla="*/ 5697059 h 5823530"/>
              <a:gd name="connsiteX3724" fmla="*/ 1515274 w 5831992"/>
              <a:gd name="connsiteY3724" fmla="*/ 5684413 h 5823530"/>
              <a:gd name="connsiteX3725" fmla="*/ 1501027 w 5831992"/>
              <a:gd name="connsiteY3725" fmla="*/ 5684413 h 5823530"/>
              <a:gd name="connsiteX3726" fmla="*/ 1496278 w 5831992"/>
              <a:gd name="connsiteY3726" fmla="*/ 5692316 h 5823530"/>
              <a:gd name="connsiteX3727" fmla="*/ 1488364 w 5831992"/>
              <a:gd name="connsiteY3727" fmla="*/ 5684413 h 5823530"/>
              <a:gd name="connsiteX3728" fmla="*/ 1467785 w 5831992"/>
              <a:gd name="connsiteY3728" fmla="*/ 5685993 h 5823530"/>
              <a:gd name="connsiteX3729" fmla="*/ 1472534 w 5831992"/>
              <a:gd name="connsiteY3729" fmla="*/ 5667022 h 5823530"/>
              <a:gd name="connsiteX3730" fmla="*/ 1459870 w 5831992"/>
              <a:gd name="connsiteY3730" fmla="*/ 5674927 h 5823530"/>
              <a:gd name="connsiteX3731" fmla="*/ 1453538 w 5831992"/>
              <a:gd name="connsiteY3731" fmla="*/ 5667022 h 5823530"/>
              <a:gd name="connsiteX3732" fmla="*/ 1444041 w 5831992"/>
              <a:gd name="connsiteY3732" fmla="*/ 5673346 h 5823530"/>
              <a:gd name="connsiteX3733" fmla="*/ 1440875 w 5831992"/>
              <a:gd name="connsiteY3733" fmla="*/ 5663861 h 5823530"/>
              <a:gd name="connsiteX3734" fmla="*/ 1432960 w 5831992"/>
              <a:gd name="connsiteY3734" fmla="*/ 5665442 h 5823530"/>
              <a:gd name="connsiteX3735" fmla="*/ 1425045 w 5831992"/>
              <a:gd name="connsiteY3735" fmla="*/ 5630663 h 5823530"/>
              <a:gd name="connsiteX3736" fmla="*/ 1417130 w 5831992"/>
              <a:gd name="connsiteY3736" fmla="*/ 5662280 h 5823530"/>
              <a:gd name="connsiteX3737" fmla="*/ 1410799 w 5831992"/>
              <a:gd name="connsiteY3737" fmla="*/ 5641728 h 5823530"/>
              <a:gd name="connsiteX3738" fmla="*/ 1401301 w 5831992"/>
              <a:gd name="connsiteY3738" fmla="*/ 5659119 h 5823530"/>
              <a:gd name="connsiteX3739" fmla="*/ 1390220 w 5831992"/>
              <a:gd name="connsiteY3739" fmla="*/ 5644891 h 5823530"/>
              <a:gd name="connsiteX3740" fmla="*/ 1390220 w 5831992"/>
              <a:gd name="connsiteY3740" fmla="*/ 5638566 h 5823530"/>
              <a:gd name="connsiteX3741" fmla="*/ 1394969 w 5831992"/>
              <a:gd name="connsiteY3741" fmla="*/ 5630663 h 5823530"/>
              <a:gd name="connsiteX3742" fmla="*/ 1391803 w 5831992"/>
              <a:gd name="connsiteY3742" fmla="*/ 5613272 h 5823530"/>
              <a:gd name="connsiteX3743" fmla="*/ 1372808 w 5831992"/>
              <a:gd name="connsiteY3743" fmla="*/ 5630663 h 5823530"/>
              <a:gd name="connsiteX3744" fmla="*/ 1368059 w 5831992"/>
              <a:gd name="connsiteY3744" fmla="*/ 5648052 h 5823530"/>
              <a:gd name="connsiteX3745" fmla="*/ 1350646 w 5831992"/>
              <a:gd name="connsiteY3745" fmla="*/ 5646471 h 5823530"/>
              <a:gd name="connsiteX3746" fmla="*/ 1334817 w 5831992"/>
              <a:gd name="connsiteY3746" fmla="*/ 5640148 h 5823530"/>
              <a:gd name="connsiteX3747" fmla="*/ 1331651 w 5831992"/>
              <a:gd name="connsiteY3747" fmla="*/ 5630663 h 5823530"/>
              <a:gd name="connsiteX3748" fmla="*/ 1312655 w 5831992"/>
              <a:gd name="connsiteY3748" fmla="*/ 5618015 h 5823530"/>
              <a:gd name="connsiteX3749" fmla="*/ 1314238 w 5831992"/>
              <a:gd name="connsiteY3749" fmla="*/ 5635405 h 5823530"/>
              <a:gd name="connsiteX3750" fmla="*/ 1303158 w 5831992"/>
              <a:gd name="connsiteY3750" fmla="*/ 5624338 h 5823530"/>
              <a:gd name="connsiteX3751" fmla="*/ 1295243 w 5831992"/>
              <a:gd name="connsiteY3751" fmla="*/ 5636986 h 5823530"/>
              <a:gd name="connsiteX3752" fmla="*/ 1282579 w 5831992"/>
              <a:gd name="connsiteY3752" fmla="*/ 5624338 h 5823530"/>
              <a:gd name="connsiteX3753" fmla="*/ 1276247 w 5831992"/>
              <a:gd name="connsiteY3753" fmla="*/ 5641728 h 5823530"/>
              <a:gd name="connsiteX3754" fmla="*/ 1268333 w 5831992"/>
              <a:gd name="connsiteY3754" fmla="*/ 5641728 h 5823530"/>
              <a:gd name="connsiteX3755" fmla="*/ 1249337 w 5831992"/>
              <a:gd name="connsiteY3755" fmla="*/ 5621177 h 5823530"/>
              <a:gd name="connsiteX3756" fmla="*/ 1252503 w 5831992"/>
              <a:gd name="connsiteY3756" fmla="*/ 5654376 h 5823530"/>
              <a:gd name="connsiteX3757" fmla="*/ 1243005 w 5831992"/>
              <a:gd name="connsiteY3757" fmla="*/ 5641728 h 5823530"/>
              <a:gd name="connsiteX3758" fmla="*/ 1243005 w 5831992"/>
              <a:gd name="connsiteY3758" fmla="*/ 5662280 h 5823530"/>
              <a:gd name="connsiteX3759" fmla="*/ 1231925 w 5831992"/>
              <a:gd name="connsiteY3759" fmla="*/ 5671765 h 5823530"/>
              <a:gd name="connsiteX3760" fmla="*/ 1220844 w 5831992"/>
              <a:gd name="connsiteY3760" fmla="*/ 5651214 h 5823530"/>
              <a:gd name="connsiteX3761" fmla="*/ 1200266 w 5831992"/>
              <a:gd name="connsiteY3761" fmla="*/ 5649633 h 5823530"/>
              <a:gd name="connsiteX3762" fmla="*/ 1198683 w 5831992"/>
              <a:gd name="connsiteY3762" fmla="*/ 5644891 h 5823530"/>
              <a:gd name="connsiteX3763" fmla="*/ 1209763 w 5831992"/>
              <a:gd name="connsiteY3763" fmla="*/ 5625920 h 5823530"/>
              <a:gd name="connsiteX3764" fmla="*/ 1197100 w 5831992"/>
              <a:gd name="connsiteY3764" fmla="*/ 5625920 h 5823530"/>
              <a:gd name="connsiteX3765" fmla="*/ 1184436 w 5831992"/>
              <a:gd name="connsiteY3765" fmla="*/ 5599044 h 5823530"/>
              <a:gd name="connsiteX3766" fmla="*/ 1171772 w 5831992"/>
              <a:gd name="connsiteY3766" fmla="*/ 5603787 h 5823530"/>
              <a:gd name="connsiteX3767" fmla="*/ 1162275 w 5831992"/>
              <a:gd name="connsiteY3767" fmla="*/ 5600626 h 5823530"/>
              <a:gd name="connsiteX3768" fmla="*/ 1173356 w 5831992"/>
              <a:gd name="connsiteY3768" fmla="*/ 5611692 h 5823530"/>
              <a:gd name="connsiteX3769" fmla="*/ 1182853 w 5831992"/>
              <a:gd name="connsiteY3769" fmla="*/ 5655957 h 5823530"/>
              <a:gd name="connsiteX3770" fmla="*/ 1170189 w 5831992"/>
              <a:gd name="connsiteY3770" fmla="*/ 5651214 h 5823530"/>
              <a:gd name="connsiteX3771" fmla="*/ 1154360 w 5831992"/>
              <a:gd name="connsiteY3771" fmla="*/ 5636986 h 5823530"/>
              <a:gd name="connsiteX3772" fmla="*/ 1159110 w 5831992"/>
              <a:gd name="connsiteY3772" fmla="*/ 5667022 h 5823530"/>
              <a:gd name="connsiteX3773" fmla="*/ 1135364 w 5831992"/>
              <a:gd name="connsiteY3773" fmla="*/ 5681251 h 5823530"/>
              <a:gd name="connsiteX3774" fmla="*/ 1133782 w 5831992"/>
              <a:gd name="connsiteY3774" fmla="*/ 5670185 h 5823530"/>
              <a:gd name="connsiteX3775" fmla="*/ 1124284 w 5831992"/>
              <a:gd name="connsiteY3775" fmla="*/ 5673346 h 5823530"/>
              <a:gd name="connsiteX3776" fmla="*/ 1130616 w 5831992"/>
              <a:gd name="connsiteY3776" fmla="*/ 5681251 h 5823530"/>
              <a:gd name="connsiteX3777" fmla="*/ 1124284 w 5831992"/>
              <a:gd name="connsiteY3777" fmla="*/ 5692316 h 5823530"/>
              <a:gd name="connsiteX3778" fmla="*/ 1095790 w 5831992"/>
              <a:gd name="connsiteY3778" fmla="*/ 5698641 h 5823530"/>
              <a:gd name="connsiteX3779" fmla="*/ 1081544 w 5831992"/>
              <a:gd name="connsiteY3779" fmla="*/ 5689155 h 5823530"/>
              <a:gd name="connsiteX3780" fmla="*/ 1073630 w 5831992"/>
              <a:gd name="connsiteY3780" fmla="*/ 5678089 h 5823530"/>
              <a:gd name="connsiteX3781" fmla="*/ 1072046 w 5831992"/>
              <a:gd name="connsiteY3781" fmla="*/ 5682831 h 5823530"/>
              <a:gd name="connsiteX3782" fmla="*/ 1040387 w 5831992"/>
              <a:gd name="connsiteY3782" fmla="*/ 5636986 h 5823530"/>
              <a:gd name="connsiteX3783" fmla="*/ 1013477 w 5831992"/>
              <a:gd name="connsiteY3783" fmla="*/ 5592721 h 5823530"/>
              <a:gd name="connsiteX3784" fmla="*/ 1002397 w 5831992"/>
              <a:gd name="connsiteY3784" fmla="*/ 5523162 h 5823530"/>
              <a:gd name="connsiteX3785" fmla="*/ 996065 w 5831992"/>
              <a:gd name="connsiteY3785" fmla="*/ 5550037 h 5823530"/>
              <a:gd name="connsiteX3786" fmla="*/ 981818 w 5831992"/>
              <a:gd name="connsiteY3786" fmla="*/ 5542133 h 5823530"/>
              <a:gd name="connsiteX3787" fmla="*/ 992899 w 5831992"/>
              <a:gd name="connsiteY3787" fmla="*/ 5572170 h 5823530"/>
              <a:gd name="connsiteX3788" fmla="*/ 994482 w 5831992"/>
              <a:gd name="connsiteY3788" fmla="*/ 5580073 h 5823530"/>
              <a:gd name="connsiteX3789" fmla="*/ 986567 w 5831992"/>
              <a:gd name="connsiteY3789" fmla="*/ 5648052 h 5823530"/>
              <a:gd name="connsiteX3790" fmla="*/ 988150 w 5831992"/>
              <a:gd name="connsiteY3790" fmla="*/ 5651214 h 5823530"/>
              <a:gd name="connsiteX3791" fmla="*/ 992899 w 5831992"/>
              <a:gd name="connsiteY3791" fmla="*/ 5678089 h 5823530"/>
              <a:gd name="connsiteX3792" fmla="*/ 991316 w 5831992"/>
              <a:gd name="connsiteY3792" fmla="*/ 5703383 h 5823530"/>
              <a:gd name="connsiteX3793" fmla="*/ 984984 w 5831992"/>
              <a:gd name="connsiteY3793" fmla="*/ 5700221 h 5823530"/>
              <a:gd name="connsiteX3794" fmla="*/ 970738 w 5831992"/>
              <a:gd name="connsiteY3794" fmla="*/ 5712869 h 5823530"/>
              <a:gd name="connsiteX3795" fmla="*/ 962823 w 5831992"/>
              <a:gd name="connsiteY3795" fmla="*/ 5708126 h 5823530"/>
              <a:gd name="connsiteX3796" fmla="*/ 943827 w 5831992"/>
              <a:gd name="connsiteY3796" fmla="*/ 5711287 h 5823530"/>
              <a:gd name="connsiteX3797" fmla="*/ 939079 w 5831992"/>
              <a:gd name="connsiteY3797" fmla="*/ 5697059 h 5823530"/>
              <a:gd name="connsiteX3798" fmla="*/ 927998 w 5831992"/>
              <a:gd name="connsiteY3798" fmla="*/ 5708126 h 5823530"/>
              <a:gd name="connsiteX3799" fmla="*/ 935913 w 5831992"/>
              <a:gd name="connsiteY3799" fmla="*/ 5712869 h 5823530"/>
              <a:gd name="connsiteX3800" fmla="*/ 923249 w 5831992"/>
              <a:gd name="connsiteY3800" fmla="*/ 5714449 h 5823530"/>
              <a:gd name="connsiteX3801" fmla="*/ 909002 w 5831992"/>
              <a:gd name="connsiteY3801" fmla="*/ 5716030 h 5823530"/>
              <a:gd name="connsiteX3802" fmla="*/ 899505 w 5831992"/>
              <a:gd name="connsiteY3802" fmla="*/ 5704964 h 5823530"/>
              <a:gd name="connsiteX3803" fmla="*/ 897922 w 5831992"/>
              <a:gd name="connsiteY3803" fmla="*/ 5719192 h 5823530"/>
              <a:gd name="connsiteX3804" fmla="*/ 886841 w 5831992"/>
              <a:gd name="connsiteY3804" fmla="*/ 5714449 h 5823530"/>
              <a:gd name="connsiteX3805" fmla="*/ 875760 w 5831992"/>
              <a:gd name="connsiteY3805" fmla="*/ 5697059 h 5823530"/>
              <a:gd name="connsiteX3806" fmla="*/ 847267 w 5831992"/>
              <a:gd name="connsiteY3806" fmla="*/ 5673346 h 5823530"/>
              <a:gd name="connsiteX3807" fmla="*/ 847267 w 5831992"/>
              <a:gd name="connsiteY3807" fmla="*/ 5667022 h 5823530"/>
              <a:gd name="connsiteX3808" fmla="*/ 840935 w 5831992"/>
              <a:gd name="connsiteY3808" fmla="*/ 5665442 h 5823530"/>
              <a:gd name="connsiteX3809" fmla="*/ 834604 w 5831992"/>
              <a:gd name="connsiteY3809" fmla="*/ 5625920 h 5823530"/>
              <a:gd name="connsiteX3810" fmla="*/ 825106 w 5831992"/>
              <a:gd name="connsiteY3810" fmla="*/ 5597464 h 5823530"/>
              <a:gd name="connsiteX3811" fmla="*/ 820357 w 5831992"/>
              <a:gd name="connsiteY3811" fmla="*/ 5567427 h 5823530"/>
              <a:gd name="connsiteX3812" fmla="*/ 809276 w 5831992"/>
              <a:gd name="connsiteY3812" fmla="*/ 5532648 h 5823530"/>
              <a:gd name="connsiteX3813" fmla="*/ 814025 w 5831992"/>
              <a:gd name="connsiteY3813" fmla="*/ 5559522 h 5823530"/>
              <a:gd name="connsiteX3814" fmla="*/ 821940 w 5831992"/>
              <a:gd name="connsiteY3814" fmla="*/ 5591140 h 5823530"/>
              <a:gd name="connsiteX3815" fmla="*/ 823523 w 5831992"/>
              <a:gd name="connsiteY3815" fmla="*/ 5606949 h 5823530"/>
              <a:gd name="connsiteX3816" fmla="*/ 823523 w 5831992"/>
              <a:gd name="connsiteY3816" fmla="*/ 5622758 h 5823530"/>
              <a:gd name="connsiteX3817" fmla="*/ 815608 w 5831992"/>
              <a:gd name="connsiteY3817" fmla="*/ 5616434 h 5823530"/>
              <a:gd name="connsiteX3818" fmla="*/ 820357 w 5831992"/>
              <a:gd name="connsiteY3818" fmla="*/ 5651214 h 5823530"/>
              <a:gd name="connsiteX3819" fmla="*/ 825106 w 5831992"/>
              <a:gd name="connsiteY3819" fmla="*/ 5674927 h 5823530"/>
              <a:gd name="connsiteX3820" fmla="*/ 839352 w 5831992"/>
              <a:gd name="connsiteY3820" fmla="*/ 5690736 h 5823530"/>
              <a:gd name="connsiteX3821" fmla="*/ 833021 w 5831992"/>
              <a:gd name="connsiteY3821" fmla="*/ 5709707 h 5823530"/>
              <a:gd name="connsiteX3822" fmla="*/ 820357 w 5831992"/>
              <a:gd name="connsiteY3822" fmla="*/ 5709707 h 5823530"/>
              <a:gd name="connsiteX3823" fmla="*/ 823523 w 5831992"/>
              <a:gd name="connsiteY3823" fmla="*/ 5722354 h 5823530"/>
              <a:gd name="connsiteX3824" fmla="*/ 810859 w 5831992"/>
              <a:gd name="connsiteY3824" fmla="*/ 5703383 h 5823530"/>
              <a:gd name="connsiteX3825" fmla="*/ 802944 w 5831992"/>
              <a:gd name="connsiteY3825" fmla="*/ 5720773 h 5823530"/>
              <a:gd name="connsiteX3826" fmla="*/ 798196 w 5831992"/>
              <a:gd name="connsiteY3826" fmla="*/ 5716030 h 5823530"/>
              <a:gd name="connsiteX3827" fmla="*/ 791864 w 5831992"/>
              <a:gd name="connsiteY3827" fmla="*/ 5720773 h 5823530"/>
              <a:gd name="connsiteX3828" fmla="*/ 788698 w 5831992"/>
              <a:gd name="connsiteY3828" fmla="*/ 5730258 h 5823530"/>
              <a:gd name="connsiteX3829" fmla="*/ 774451 w 5831992"/>
              <a:gd name="connsiteY3829" fmla="*/ 5714449 h 5823530"/>
              <a:gd name="connsiteX3830" fmla="*/ 777617 w 5831992"/>
              <a:gd name="connsiteY3830" fmla="*/ 5725515 h 5823530"/>
              <a:gd name="connsiteX3831" fmla="*/ 764953 w 5831992"/>
              <a:gd name="connsiteY3831" fmla="*/ 5711287 h 5823530"/>
              <a:gd name="connsiteX3832" fmla="*/ 744375 w 5831992"/>
              <a:gd name="connsiteY3832" fmla="*/ 5695479 h 5823530"/>
              <a:gd name="connsiteX3833" fmla="*/ 739626 w 5831992"/>
              <a:gd name="connsiteY3833" fmla="*/ 5681251 h 5823530"/>
              <a:gd name="connsiteX3834" fmla="*/ 731711 w 5831992"/>
              <a:gd name="connsiteY3834" fmla="*/ 5681251 h 5823530"/>
              <a:gd name="connsiteX3835" fmla="*/ 728545 w 5831992"/>
              <a:gd name="connsiteY3835" fmla="*/ 5678089 h 5823530"/>
              <a:gd name="connsiteX3836" fmla="*/ 719048 w 5831992"/>
              <a:gd name="connsiteY3836" fmla="*/ 5662280 h 5823530"/>
              <a:gd name="connsiteX3837" fmla="*/ 714299 w 5831992"/>
              <a:gd name="connsiteY3837" fmla="*/ 5648052 h 5823530"/>
              <a:gd name="connsiteX3838" fmla="*/ 704801 w 5831992"/>
              <a:gd name="connsiteY3838" fmla="*/ 5629081 h 5823530"/>
              <a:gd name="connsiteX3839" fmla="*/ 701635 w 5831992"/>
              <a:gd name="connsiteY3839" fmla="*/ 5618015 h 5823530"/>
              <a:gd name="connsiteX3840" fmla="*/ 692137 w 5831992"/>
              <a:gd name="connsiteY3840" fmla="*/ 5595883 h 5823530"/>
              <a:gd name="connsiteX3841" fmla="*/ 681057 w 5831992"/>
              <a:gd name="connsiteY3841" fmla="*/ 5581655 h 5823530"/>
              <a:gd name="connsiteX3842" fmla="*/ 684223 w 5831992"/>
              <a:gd name="connsiteY3842" fmla="*/ 5576912 h 5823530"/>
              <a:gd name="connsiteX3843" fmla="*/ 666810 w 5831992"/>
              <a:gd name="connsiteY3843" fmla="*/ 5557942 h 5823530"/>
              <a:gd name="connsiteX3844" fmla="*/ 654147 w 5831992"/>
              <a:gd name="connsiteY3844" fmla="*/ 5518419 h 5823530"/>
              <a:gd name="connsiteX3845" fmla="*/ 654147 w 5831992"/>
              <a:gd name="connsiteY3845" fmla="*/ 5507353 h 5823530"/>
              <a:gd name="connsiteX3846" fmla="*/ 643066 w 5831992"/>
              <a:gd name="connsiteY3846" fmla="*/ 5491544 h 5823530"/>
              <a:gd name="connsiteX3847" fmla="*/ 639900 w 5831992"/>
              <a:gd name="connsiteY3847" fmla="*/ 5467830 h 5823530"/>
              <a:gd name="connsiteX3848" fmla="*/ 633568 w 5831992"/>
              <a:gd name="connsiteY3848" fmla="*/ 5453603 h 5823530"/>
              <a:gd name="connsiteX3849" fmla="*/ 625653 w 5831992"/>
              <a:gd name="connsiteY3849" fmla="*/ 5442536 h 5823530"/>
              <a:gd name="connsiteX3850" fmla="*/ 631985 w 5831992"/>
              <a:gd name="connsiteY3850" fmla="*/ 5453603 h 5823530"/>
              <a:gd name="connsiteX3851" fmla="*/ 643066 w 5831992"/>
              <a:gd name="connsiteY3851" fmla="*/ 5494706 h 5823530"/>
              <a:gd name="connsiteX3852" fmla="*/ 644649 w 5831992"/>
              <a:gd name="connsiteY3852" fmla="*/ 5515257 h 5823530"/>
              <a:gd name="connsiteX3853" fmla="*/ 650981 w 5831992"/>
              <a:gd name="connsiteY3853" fmla="*/ 5526323 h 5823530"/>
              <a:gd name="connsiteX3854" fmla="*/ 676308 w 5831992"/>
              <a:gd name="connsiteY3854" fmla="*/ 5595883 h 5823530"/>
              <a:gd name="connsiteX3855" fmla="*/ 685806 w 5831992"/>
              <a:gd name="connsiteY3855" fmla="*/ 5610111 h 5823530"/>
              <a:gd name="connsiteX3856" fmla="*/ 692137 w 5831992"/>
              <a:gd name="connsiteY3856" fmla="*/ 5618015 h 5823530"/>
              <a:gd name="connsiteX3857" fmla="*/ 701635 w 5831992"/>
              <a:gd name="connsiteY3857" fmla="*/ 5648052 h 5823530"/>
              <a:gd name="connsiteX3858" fmla="*/ 706384 w 5831992"/>
              <a:gd name="connsiteY3858" fmla="*/ 5652794 h 5823530"/>
              <a:gd name="connsiteX3859" fmla="*/ 720631 w 5831992"/>
              <a:gd name="connsiteY3859" fmla="*/ 5689155 h 5823530"/>
              <a:gd name="connsiteX3860" fmla="*/ 730128 w 5831992"/>
              <a:gd name="connsiteY3860" fmla="*/ 5697059 h 5823530"/>
              <a:gd name="connsiteX3861" fmla="*/ 731711 w 5831992"/>
              <a:gd name="connsiteY3861" fmla="*/ 5708126 h 5823530"/>
              <a:gd name="connsiteX3862" fmla="*/ 717465 w 5831992"/>
              <a:gd name="connsiteY3862" fmla="*/ 5695479 h 5823530"/>
              <a:gd name="connsiteX3863" fmla="*/ 736460 w 5831992"/>
              <a:gd name="connsiteY3863" fmla="*/ 5720773 h 5823530"/>
              <a:gd name="connsiteX3864" fmla="*/ 736460 w 5831992"/>
              <a:gd name="connsiteY3864" fmla="*/ 5730258 h 5823530"/>
              <a:gd name="connsiteX3865" fmla="*/ 741209 w 5831992"/>
              <a:gd name="connsiteY3865" fmla="*/ 5753971 h 5823530"/>
              <a:gd name="connsiteX3866" fmla="*/ 739626 w 5831992"/>
              <a:gd name="connsiteY3866" fmla="*/ 5753971 h 5823530"/>
              <a:gd name="connsiteX3867" fmla="*/ 733294 w 5831992"/>
              <a:gd name="connsiteY3867" fmla="*/ 5746067 h 5823530"/>
              <a:gd name="connsiteX3868" fmla="*/ 728545 w 5831992"/>
              <a:gd name="connsiteY3868" fmla="*/ 5733420 h 5823530"/>
              <a:gd name="connsiteX3869" fmla="*/ 674725 w 5831992"/>
              <a:gd name="connsiteY3869" fmla="*/ 5638566 h 5823530"/>
              <a:gd name="connsiteX3870" fmla="*/ 669976 w 5831992"/>
              <a:gd name="connsiteY3870" fmla="*/ 5635405 h 5823530"/>
              <a:gd name="connsiteX3871" fmla="*/ 658895 w 5831992"/>
              <a:gd name="connsiteY3871" fmla="*/ 5621177 h 5823530"/>
              <a:gd name="connsiteX3872" fmla="*/ 665227 w 5831992"/>
              <a:gd name="connsiteY3872" fmla="*/ 5629081 h 5823530"/>
              <a:gd name="connsiteX3873" fmla="*/ 666810 w 5831992"/>
              <a:gd name="connsiteY3873" fmla="*/ 5633824 h 5823530"/>
              <a:gd name="connsiteX3874" fmla="*/ 666810 w 5831992"/>
              <a:gd name="connsiteY3874" fmla="*/ 5636986 h 5823530"/>
              <a:gd name="connsiteX3875" fmla="*/ 684223 w 5831992"/>
              <a:gd name="connsiteY3875" fmla="*/ 5659119 h 5823530"/>
              <a:gd name="connsiteX3876" fmla="*/ 696886 w 5831992"/>
              <a:gd name="connsiteY3876" fmla="*/ 5681251 h 5823530"/>
              <a:gd name="connsiteX3877" fmla="*/ 706384 w 5831992"/>
              <a:gd name="connsiteY3877" fmla="*/ 5698641 h 5823530"/>
              <a:gd name="connsiteX3878" fmla="*/ 679474 w 5831992"/>
              <a:gd name="connsiteY3878" fmla="*/ 5681251 h 5823530"/>
              <a:gd name="connsiteX3879" fmla="*/ 693720 w 5831992"/>
              <a:gd name="connsiteY3879" fmla="*/ 5698641 h 5823530"/>
              <a:gd name="connsiteX3880" fmla="*/ 676308 w 5831992"/>
              <a:gd name="connsiteY3880" fmla="*/ 5693898 h 5823530"/>
              <a:gd name="connsiteX3881" fmla="*/ 650981 w 5831992"/>
              <a:gd name="connsiteY3881" fmla="*/ 5632243 h 5823530"/>
              <a:gd name="connsiteX3882" fmla="*/ 643066 w 5831992"/>
              <a:gd name="connsiteY3882" fmla="*/ 5606949 h 5823530"/>
              <a:gd name="connsiteX3883" fmla="*/ 638317 w 5831992"/>
              <a:gd name="connsiteY3883" fmla="*/ 5592721 h 5823530"/>
              <a:gd name="connsiteX3884" fmla="*/ 654147 w 5831992"/>
              <a:gd name="connsiteY3884" fmla="*/ 5611692 h 5823530"/>
              <a:gd name="connsiteX3885" fmla="*/ 638317 w 5831992"/>
              <a:gd name="connsiteY3885" fmla="*/ 5587978 h 5823530"/>
              <a:gd name="connsiteX3886" fmla="*/ 647815 w 5831992"/>
              <a:gd name="connsiteY3886" fmla="*/ 5557942 h 5823530"/>
              <a:gd name="connsiteX3887" fmla="*/ 643066 w 5831992"/>
              <a:gd name="connsiteY3887" fmla="*/ 5569008 h 5823530"/>
              <a:gd name="connsiteX3888" fmla="*/ 635151 w 5831992"/>
              <a:gd name="connsiteY3888" fmla="*/ 5581655 h 5823530"/>
              <a:gd name="connsiteX3889" fmla="*/ 624070 w 5831992"/>
              <a:gd name="connsiteY3889" fmla="*/ 5554779 h 5823530"/>
              <a:gd name="connsiteX3890" fmla="*/ 603492 w 5831992"/>
              <a:gd name="connsiteY3890" fmla="*/ 5505772 h 5823530"/>
              <a:gd name="connsiteX3891" fmla="*/ 606658 w 5831992"/>
              <a:gd name="connsiteY3891" fmla="*/ 5520000 h 5823530"/>
              <a:gd name="connsiteX3892" fmla="*/ 614573 w 5831992"/>
              <a:gd name="connsiteY3892" fmla="*/ 5553199 h 5823530"/>
              <a:gd name="connsiteX3893" fmla="*/ 625653 w 5831992"/>
              <a:gd name="connsiteY3893" fmla="*/ 5594302 h 5823530"/>
              <a:gd name="connsiteX3894" fmla="*/ 605075 w 5831992"/>
              <a:gd name="connsiteY3894" fmla="*/ 5616434 h 5823530"/>
              <a:gd name="connsiteX3895" fmla="*/ 601909 w 5831992"/>
              <a:gd name="connsiteY3895" fmla="*/ 5625920 h 5823530"/>
              <a:gd name="connsiteX3896" fmla="*/ 595577 w 5831992"/>
              <a:gd name="connsiteY3896" fmla="*/ 5635405 h 5823530"/>
              <a:gd name="connsiteX3897" fmla="*/ 609824 w 5831992"/>
              <a:gd name="connsiteY3897" fmla="*/ 5622758 h 5823530"/>
              <a:gd name="connsiteX3898" fmla="*/ 606658 w 5831992"/>
              <a:gd name="connsiteY3898" fmla="*/ 5643309 h 5823530"/>
              <a:gd name="connsiteX3899" fmla="*/ 609824 w 5831992"/>
              <a:gd name="connsiteY3899" fmla="*/ 5667022 h 5823530"/>
              <a:gd name="connsiteX3900" fmla="*/ 605075 w 5831992"/>
              <a:gd name="connsiteY3900" fmla="*/ 5673346 h 5823530"/>
              <a:gd name="connsiteX3901" fmla="*/ 605075 w 5831992"/>
              <a:gd name="connsiteY3901" fmla="*/ 5700221 h 5823530"/>
              <a:gd name="connsiteX3902" fmla="*/ 595577 w 5831992"/>
              <a:gd name="connsiteY3902" fmla="*/ 5712869 h 5823530"/>
              <a:gd name="connsiteX3903" fmla="*/ 573416 w 5831992"/>
              <a:gd name="connsiteY3903" fmla="*/ 5682831 h 5823530"/>
              <a:gd name="connsiteX3904" fmla="*/ 571833 w 5831992"/>
              <a:gd name="connsiteY3904" fmla="*/ 5693898 h 5823530"/>
              <a:gd name="connsiteX3905" fmla="*/ 582914 w 5831992"/>
              <a:gd name="connsiteY3905" fmla="*/ 5708126 h 5823530"/>
              <a:gd name="connsiteX3906" fmla="*/ 584496 w 5831992"/>
              <a:gd name="connsiteY3906" fmla="*/ 5728677 h 5823530"/>
              <a:gd name="connsiteX3907" fmla="*/ 560752 w 5831992"/>
              <a:gd name="connsiteY3907" fmla="*/ 5725515 h 5823530"/>
              <a:gd name="connsiteX3908" fmla="*/ 541757 w 5831992"/>
              <a:gd name="connsiteY3908" fmla="*/ 5716030 h 5823530"/>
              <a:gd name="connsiteX3909" fmla="*/ 533842 w 5831992"/>
              <a:gd name="connsiteY3909" fmla="*/ 5697059 h 5823530"/>
              <a:gd name="connsiteX3910" fmla="*/ 557586 w 5831992"/>
              <a:gd name="connsiteY3910" fmla="*/ 5681251 h 5823530"/>
              <a:gd name="connsiteX3911" fmla="*/ 544923 w 5831992"/>
              <a:gd name="connsiteY3911" fmla="*/ 5684413 h 5823530"/>
              <a:gd name="connsiteX3912" fmla="*/ 532259 w 5831992"/>
              <a:gd name="connsiteY3912" fmla="*/ 5690736 h 5823530"/>
              <a:gd name="connsiteX3913" fmla="*/ 522761 w 5831992"/>
              <a:gd name="connsiteY3913" fmla="*/ 5667022 h 5823530"/>
              <a:gd name="connsiteX3914" fmla="*/ 513263 w 5831992"/>
              <a:gd name="connsiteY3914" fmla="*/ 5667022 h 5823530"/>
              <a:gd name="connsiteX3915" fmla="*/ 511681 w 5831992"/>
              <a:gd name="connsiteY3915" fmla="*/ 5674927 h 5823530"/>
              <a:gd name="connsiteX3916" fmla="*/ 502183 w 5831992"/>
              <a:gd name="connsiteY3916" fmla="*/ 5671765 h 5823530"/>
              <a:gd name="connsiteX3917" fmla="*/ 506932 w 5831992"/>
              <a:gd name="connsiteY3917" fmla="*/ 5690736 h 5823530"/>
              <a:gd name="connsiteX3918" fmla="*/ 506932 w 5831992"/>
              <a:gd name="connsiteY3918" fmla="*/ 5693898 h 5823530"/>
              <a:gd name="connsiteX3919" fmla="*/ 505349 w 5831992"/>
              <a:gd name="connsiteY3919" fmla="*/ 5697059 h 5823530"/>
              <a:gd name="connsiteX3920" fmla="*/ 503766 w 5831992"/>
              <a:gd name="connsiteY3920" fmla="*/ 5711287 h 5823530"/>
              <a:gd name="connsiteX3921" fmla="*/ 475273 w 5831992"/>
              <a:gd name="connsiteY3921" fmla="*/ 5712869 h 5823530"/>
              <a:gd name="connsiteX3922" fmla="*/ 461026 w 5831992"/>
              <a:gd name="connsiteY3922" fmla="*/ 5709707 h 5823530"/>
              <a:gd name="connsiteX3923" fmla="*/ 443613 w 5831992"/>
              <a:gd name="connsiteY3923" fmla="*/ 5716030 h 5823530"/>
              <a:gd name="connsiteX3924" fmla="*/ 407205 w 5831992"/>
              <a:gd name="connsiteY3924" fmla="*/ 5698641 h 5823530"/>
              <a:gd name="connsiteX3925" fmla="*/ 394542 w 5831992"/>
              <a:gd name="connsiteY3925" fmla="*/ 5698641 h 5823530"/>
              <a:gd name="connsiteX3926" fmla="*/ 392959 w 5831992"/>
              <a:gd name="connsiteY3926" fmla="*/ 5709707 h 5823530"/>
              <a:gd name="connsiteX3927" fmla="*/ 408788 w 5831992"/>
              <a:gd name="connsiteY3927" fmla="*/ 5716030 h 5823530"/>
              <a:gd name="connsiteX3928" fmla="*/ 410371 w 5831992"/>
              <a:gd name="connsiteY3928" fmla="*/ 5716030 h 5823530"/>
              <a:gd name="connsiteX3929" fmla="*/ 421452 w 5831992"/>
              <a:gd name="connsiteY3929" fmla="*/ 5722354 h 5823530"/>
              <a:gd name="connsiteX3930" fmla="*/ 427784 w 5831992"/>
              <a:gd name="connsiteY3930" fmla="*/ 5733420 h 5823530"/>
              <a:gd name="connsiteX3931" fmla="*/ 413537 w 5831992"/>
              <a:gd name="connsiteY3931" fmla="*/ 5730258 h 5823530"/>
              <a:gd name="connsiteX3932" fmla="*/ 405622 w 5831992"/>
              <a:gd name="connsiteY3932" fmla="*/ 5717611 h 5823530"/>
              <a:gd name="connsiteX3933" fmla="*/ 391376 w 5831992"/>
              <a:gd name="connsiteY3933" fmla="*/ 5722354 h 5823530"/>
              <a:gd name="connsiteX3934" fmla="*/ 411954 w 5831992"/>
              <a:gd name="connsiteY3934" fmla="*/ 5744486 h 5823530"/>
              <a:gd name="connsiteX3935" fmla="*/ 408788 w 5831992"/>
              <a:gd name="connsiteY3935" fmla="*/ 5752391 h 5823530"/>
              <a:gd name="connsiteX3936" fmla="*/ 411954 w 5831992"/>
              <a:gd name="connsiteY3936" fmla="*/ 5757134 h 5823530"/>
              <a:gd name="connsiteX3937" fmla="*/ 404039 w 5831992"/>
              <a:gd name="connsiteY3937" fmla="*/ 5753971 h 5823530"/>
              <a:gd name="connsiteX3938" fmla="*/ 370797 w 5831992"/>
              <a:gd name="connsiteY3938" fmla="*/ 5728677 h 5823530"/>
              <a:gd name="connsiteX3939" fmla="*/ 356551 w 5831992"/>
              <a:gd name="connsiteY3939" fmla="*/ 5708126 h 5823530"/>
              <a:gd name="connsiteX3940" fmla="*/ 354968 w 5831992"/>
              <a:gd name="connsiteY3940" fmla="*/ 5697059 h 5823530"/>
              <a:gd name="connsiteX3941" fmla="*/ 337555 w 5831992"/>
              <a:gd name="connsiteY3941" fmla="*/ 5700221 h 5823530"/>
              <a:gd name="connsiteX3942" fmla="*/ 345470 w 5831992"/>
              <a:gd name="connsiteY3942" fmla="*/ 5723935 h 5823530"/>
              <a:gd name="connsiteX3943" fmla="*/ 353385 w 5831992"/>
              <a:gd name="connsiteY3943" fmla="*/ 5725515 h 5823530"/>
              <a:gd name="connsiteX3944" fmla="*/ 375546 w 5831992"/>
              <a:gd name="connsiteY3944" fmla="*/ 5750809 h 5823530"/>
              <a:gd name="connsiteX3945" fmla="*/ 370797 w 5831992"/>
              <a:gd name="connsiteY3945" fmla="*/ 5757134 h 5823530"/>
              <a:gd name="connsiteX3946" fmla="*/ 366049 w 5831992"/>
              <a:gd name="connsiteY3946" fmla="*/ 5755552 h 5823530"/>
              <a:gd name="connsiteX3947" fmla="*/ 366049 w 5831992"/>
              <a:gd name="connsiteY3947" fmla="*/ 5749229 h 5823530"/>
              <a:gd name="connsiteX3948" fmla="*/ 358134 w 5831992"/>
              <a:gd name="connsiteY3948" fmla="*/ 5758714 h 5823530"/>
              <a:gd name="connsiteX3949" fmla="*/ 335972 w 5831992"/>
              <a:gd name="connsiteY3949" fmla="*/ 5768200 h 5823530"/>
              <a:gd name="connsiteX3950" fmla="*/ 326475 w 5831992"/>
              <a:gd name="connsiteY3950" fmla="*/ 5761876 h 5823530"/>
              <a:gd name="connsiteX3951" fmla="*/ 283735 w 5831992"/>
              <a:gd name="connsiteY3951" fmla="*/ 5771361 h 5823530"/>
              <a:gd name="connsiteX3952" fmla="*/ 261573 w 5831992"/>
              <a:gd name="connsiteY3952" fmla="*/ 5765037 h 5823530"/>
              <a:gd name="connsiteX3953" fmla="*/ 242578 w 5831992"/>
              <a:gd name="connsiteY3953" fmla="*/ 5752391 h 5823530"/>
              <a:gd name="connsiteX3954" fmla="*/ 229914 w 5831992"/>
              <a:gd name="connsiteY3954" fmla="*/ 5765037 h 5823530"/>
              <a:gd name="connsiteX3955" fmla="*/ 229914 w 5831992"/>
              <a:gd name="connsiteY3955" fmla="*/ 5755552 h 5823530"/>
              <a:gd name="connsiteX3956" fmla="*/ 201421 w 5831992"/>
              <a:gd name="connsiteY3956" fmla="*/ 5765037 h 5823530"/>
              <a:gd name="connsiteX3957" fmla="*/ 188757 w 5831992"/>
              <a:gd name="connsiteY3957" fmla="*/ 5758714 h 5823530"/>
              <a:gd name="connsiteX3958" fmla="*/ 184009 w 5831992"/>
              <a:gd name="connsiteY3958" fmla="*/ 5765037 h 5823530"/>
              <a:gd name="connsiteX3959" fmla="*/ 180843 w 5831992"/>
              <a:gd name="connsiteY3959" fmla="*/ 5761876 h 5823530"/>
              <a:gd name="connsiteX3960" fmla="*/ 171345 w 5831992"/>
              <a:gd name="connsiteY3960" fmla="*/ 5766619 h 5823530"/>
              <a:gd name="connsiteX3961" fmla="*/ 172928 w 5831992"/>
              <a:gd name="connsiteY3961" fmla="*/ 5769780 h 5823530"/>
              <a:gd name="connsiteX3962" fmla="*/ 158681 w 5831992"/>
              <a:gd name="connsiteY3962" fmla="*/ 5768200 h 5823530"/>
              <a:gd name="connsiteX3963" fmla="*/ 161847 w 5831992"/>
              <a:gd name="connsiteY3963" fmla="*/ 5761876 h 5823530"/>
              <a:gd name="connsiteX3964" fmla="*/ 111193 w 5831992"/>
              <a:gd name="connsiteY3964" fmla="*/ 5755552 h 5823530"/>
              <a:gd name="connsiteX3965" fmla="*/ 101695 w 5831992"/>
              <a:gd name="connsiteY3965" fmla="*/ 5752391 h 5823530"/>
              <a:gd name="connsiteX3966" fmla="*/ 100112 w 5831992"/>
              <a:gd name="connsiteY3966" fmla="*/ 5758714 h 5823530"/>
              <a:gd name="connsiteX3967" fmla="*/ 87448 w 5831992"/>
              <a:gd name="connsiteY3967" fmla="*/ 5741324 h 5823530"/>
              <a:gd name="connsiteX3968" fmla="*/ 81116 w 5831992"/>
              <a:gd name="connsiteY3968" fmla="*/ 5750809 h 5823530"/>
              <a:gd name="connsiteX3969" fmla="*/ 81116 w 5831992"/>
              <a:gd name="connsiteY3969" fmla="*/ 5749229 h 5823530"/>
              <a:gd name="connsiteX3970" fmla="*/ 79534 w 5831992"/>
              <a:gd name="connsiteY3970" fmla="*/ 5749229 h 5823530"/>
              <a:gd name="connsiteX3971" fmla="*/ 85865 w 5831992"/>
              <a:gd name="connsiteY3971" fmla="*/ 5741324 h 5823530"/>
              <a:gd name="connsiteX3972" fmla="*/ 85865 w 5831992"/>
              <a:gd name="connsiteY3972" fmla="*/ 5731839 h 5823530"/>
              <a:gd name="connsiteX3973" fmla="*/ 85865 w 5831992"/>
              <a:gd name="connsiteY3973" fmla="*/ 5728677 h 5823530"/>
              <a:gd name="connsiteX3974" fmla="*/ 73202 w 5831992"/>
              <a:gd name="connsiteY3974" fmla="*/ 5717611 h 5823530"/>
              <a:gd name="connsiteX3975" fmla="*/ 73202 w 5831992"/>
              <a:gd name="connsiteY3975" fmla="*/ 5714449 h 5823530"/>
              <a:gd name="connsiteX3976" fmla="*/ 73202 w 5831992"/>
              <a:gd name="connsiteY3976" fmla="*/ 5712869 h 5823530"/>
              <a:gd name="connsiteX3977" fmla="*/ 90614 w 5831992"/>
              <a:gd name="connsiteY3977" fmla="*/ 5703383 h 5823530"/>
              <a:gd name="connsiteX3978" fmla="*/ 95363 w 5831992"/>
              <a:gd name="connsiteY3978" fmla="*/ 5674927 h 5823530"/>
              <a:gd name="connsiteX3979" fmla="*/ 87448 w 5831992"/>
              <a:gd name="connsiteY3979" fmla="*/ 5651214 h 5823530"/>
              <a:gd name="connsiteX3980" fmla="*/ 85865 w 5831992"/>
              <a:gd name="connsiteY3980" fmla="*/ 5643309 h 5823530"/>
              <a:gd name="connsiteX3981" fmla="*/ 96946 w 5831992"/>
              <a:gd name="connsiteY3981" fmla="*/ 5635405 h 5823530"/>
              <a:gd name="connsiteX3982" fmla="*/ 92197 w 5831992"/>
              <a:gd name="connsiteY3982" fmla="*/ 5625920 h 5823530"/>
              <a:gd name="connsiteX3983" fmla="*/ 106444 w 5831992"/>
              <a:gd name="connsiteY3983" fmla="*/ 5624338 h 5823530"/>
              <a:gd name="connsiteX3984" fmla="*/ 96946 w 5831992"/>
              <a:gd name="connsiteY3984" fmla="*/ 5618015 h 5823530"/>
              <a:gd name="connsiteX3985" fmla="*/ 103278 w 5831992"/>
              <a:gd name="connsiteY3985" fmla="*/ 5611692 h 5823530"/>
              <a:gd name="connsiteX3986" fmla="*/ 101695 w 5831992"/>
              <a:gd name="connsiteY3986" fmla="*/ 5605368 h 5823530"/>
              <a:gd name="connsiteX3987" fmla="*/ 111193 w 5831992"/>
              <a:gd name="connsiteY3987" fmla="*/ 5602206 h 5823530"/>
              <a:gd name="connsiteX3988" fmla="*/ 101695 w 5831992"/>
              <a:gd name="connsiteY3988" fmla="*/ 5599044 h 5823530"/>
              <a:gd name="connsiteX3989" fmla="*/ 108027 w 5831992"/>
              <a:gd name="connsiteY3989" fmla="*/ 5592721 h 5823530"/>
              <a:gd name="connsiteX3990" fmla="*/ 111193 w 5831992"/>
              <a:gd name="connsiteY3990" fmla="*/ 5584816 h 5823530"/>
              <a:gd name="connsiteX3991" fmla="*/ 112776 w 5831992"/>
              <a:gd name="connsiteY3991" fmla="*/ 5580073 h 5823530"/>
              <a:gd name="connsiteX3992" fmla="*/ 133354 w 5831992"/>
              <a:gd name="connsiteY3992" fmla="*/ 5572170 h 5823530"/>
              <a:gd name="connsiteX3993" fmla="*/ 122273 w 5831992"/>
              <a:gd name="connsiteY3993" fmla="*/ 5572170 h 5823530"/>
              <a:gd name="connsiteX3994" fmla="*/ 112776 w 5831992"/>
              <a:gd name="connsiteY3994" fmla="*/ 5573750 h 5823530"/>
              <a:gd name="connsiteX3995" fmla="*/ 109610 w 5831992"/>
              <a:gd name="connsiteY3995" fmla="*/ 5565846 h 5823530"/>
              <a:gd name="connsiteX3996" fmla="*/ 115941 w 5831992"/>
              <a:gd name="connsiteY3996" fmla="*/ 5556361 h 5823530"/>
              <a:gd name="connsiteX3997" fmla="*/ 108027 w 5831992"/>
              <a:gd name="connsiteY3997" fmla="*/ 5554779 h 5823530"/>
              <a:gd name="connsiteX3998" fmla="*/ 112776 w 5831992"/>
              <a:gd name="connsiteY3998" fmla="*/ 5548456 h 5823530"/>
              <a:gd name="connsiteX3999" fmla="*/ 104861 w 5831992"/>
              <a:gd name="connsiteY3999" fmla="*/ 5550037 h 5823530"/>
              <a:gd name="connsiteX4000" fmla="*/ 100112 w 5831992"/>
              <a:gd name="connsiteY4000" fmla="*/ 5537390 h 5823530"/>
              <a:gd name="connsiteX4001" fmla="*/ 106444 w 5831992"/>
              <a:gd name="connsiteY4001" fmla="*/ 5529485 h 5823530"/>
              <a:gd name="connsiteX4002" fmla="*/ 115941 w 5831992"/>
              <a:gd name="connsiteY4002" fmla="*/ 5515257 h 5823530"/>
              <a:gd name="connsiteX4003" fmla="*/ 109610 w 5831992"/>
              <a:gd name="connsiteY4003" fmla="*/ 5505772 h 5823530"/>
              <a:gd name="connsiteX4004" fmla="*/ 101695 w 5831992"/>
              <a:gd name="connsiteY4004" fmla="*/ 5505772 h 5823530"/>
              <a:gd name="connsiteX4005" fmla="*/ 101695 w 5831992"/>
              <a:gd name="connsiteY4005" fmla="*/ 5497868 h 5823530"/>
              <a:gd name="connsiteX4006" fmla="*/ 93780 w 5831992"/>
              <a:gd name="connsiteY4006" fmla="*/ 5489963 h 5823530"/>
              <a:gd name="connsiteX4007" fmla="*/ 71619 w 5831992"/>
              <a:gd name="connsiteY4007" fmla="*/ 5480478 h 5823530"/>
              <a:gd name="connsiteX4008" fmla="*/ 71619 w 5831992"/>
              <a:gd name="connsiteY4008" fmla="*/ 5475735 h 5823530"/>
              <a:gd name="connsiteX4009" fmla="*/ 77951 w 5831992"/>
              <a:gd name="connsiteY4009" fmla="*/ 5470993 h 5823530"/>
              <a:gd name="connsiteX4010" fmla="*/ 98529 w 5831992"/>
              <a:gd name="connsiteY4010" fmla="*/ 5475735 h 5823530"/>
              <a:gd name="connsiteX4011" fmla="*/ 104861 w 5831992"/>
              <a:gd name="connsiteY4011" fmla="*/ 5470993 h 5823530"/>
              <a:gd name="connsiteX4012" fmla="*/ 111193 w 5831992"/>
              <a:gd name="connsiteY4012" fmla="*/ 5475735 h 5823530"/>
              <a:gd name="connsiteX4013" fmla="*/ 112776 w 5831992"/>
              <a:gd name="connsiteY4013" fmla="*/ 5482059 h 5823530"/>
              <a:gd name="connsiteX4014" fmla="*/ 112776 w 5831992"/>
              <a:gd name="connsiteY4014" fmla="*/ 5474155 h 5823530"/>
              <a:gd name="connsiteX4015" fmla="*/ 120690 w 5831992"/>
              <a:gd name="connsiteY4015" fmla="*/ 5464669 h 5823530"/>
              <a:gd name="connsiteX4016" fmla="*/ 131771 w 5831992"/>
              <a:gd name="connsiteY4016" fmla="*/ 5470993 h 5823530"/>
              <a:gd name="connsiteX4017" fmla="*/ 136520 w 5831992"/>
              <a:gd name="connsiteY4017" fmla="*/ 5464669 h 5823530"/>
              <a:gd name="connsiteX4018" fmla="*/ 150767 w 5831992"/>
              <a:gd name="connsiteY4018" fmla="*/ 5477316 h 5823530"/>
              <a:gd name="connsiteX4019" fmla="*/ 147601 w 5831992"/>
              <a:gd name="connsiteY4019" fmla="*/ 5470993 h 5823530"/>
              <a:gd name="connsiteX4020" fmla="*/ 136520 w 5831992"/>
              <a:gd name="connsiteY4020" fmla="*/ 5459927 h 5823530"/>
              <a:gd name="connsiteX4021" fmla="*/ 139686 w 5831992"/>
              <a:gd name="connsiteY4021" fmla="*/ 5456765 h 5823530"/>
              <a:gd name="connsiteX4022" fmla="*/ 144435 w 5831992"/>
              <a:gd name="connsiteY4022" fmla="*/ 5466250 h 5823530"/>
              <a:gd name="connsiteX4023" fmla="*/ 141269 w 5831992"/>
              <a:gd name="connsiteY4023" fmla="*/ 5455184 h 5823530"/>
              <a:gd name="connsiteX4024" fmla="*/ 146018 w 5831992"/>
              <a:gd name="connsiteY4024" fmla="*/ 5453603 h 5823530"/>
              <a:gd name="connsiteX4025" fmla="*/ 152350 w 5831992"/>
              <a:gd name="connsiteY4025" fmla="*/ 5456765 h 5823530"/>
              <a:gd name="connsiteX4026" fmla="*/ 149184 w 5831992"/>
              <a:gd name="connsiteY4026" fmla="*/ 5452022 h 5823530"/>
              <a:gd name="connsiteX4027" fmla="*/ 160264 w 5831992"/>
              <a:gd name="connsiteY4027" fmla="*/ 5447279 h 5823530"/>
              <a:gd name="connsiteX4028" fmla="*/ 166596 w 5831992"/>
              <a:gd name="connsiteY4028" fmla="*/ 5434633 h 5823530"/>
              <a:gd name="connsiteX4029" fmla="*/ 169762 w 5831992"/>
              <a:gd name="connsiteY4029" fmla="*/ 5434633 h 5823530"/>
              <a:gd name="connsiteX4030" fmla="*/ 182426 w 5831992"/>
              <a:gd name="connsiteY4030" fmla="*/ 5436213 h 5823530"/>
              <a:gd name="connsiteX4031" fmla="*/ 166596 w 5831992"/>
              <a:gd name="connsiteY4031" fmla="*/ 5421985 h 5823530"/>
              <a:gd name="connsiteX4032" fmla="*/ 172928 w 5831992"/>
              <a:gd name="connsiteY4032" fmla="*/ 5425147 h 5823530"/>
              <a:gd name="connsiteX4033" fmla="*/ 176094 w 5831992"/>
              <a:gd name="connsiteY4033" fmla="*/ 5418823 h 5823530"/>
              <a:gd name="connsiteX4034" fmla="*/ 182426 w 5831992"/>
              <a:gd name="connsiteY4034" fmla="*/ 5417242 h 5823530"/>
              <a:gd name="connsiteX4035" fmla="*/ 179260 w 5831992"/>
              <a:gd name="connsiteY4035" fmla="*/ 5406176 h 5823530"/>
              <a:gd name="connsiteX4036" fmla="*/ 187175 w 5831992"/>
              <a:gd name="connsiteY4036" fmla="*/ 5401434 h 5823530"/>
              <a:gd name="connsiteX4037" fmla="*/ 184009 w 5831992"/>
              <a:gd name="connsiteY4037" fmla="*/ 5398272 h 5823530"/>
              <a:gd name="connsiteX4038" fmla="*/ 193506 w 5831992"/>
              <a:gd name="connsiteY4038" fmla="*/ 5401434 h 5823530"/>
              <a:gd name="connsiteX4039" fmla="*/ 199838 w 5831992"/>
              <a:gd name="connsiteY4039" fmla="*/ 5396691 h 5823530"/>
              <a:gd name="connsiteX4040" fmla="*/ 188757 w 5831992"/>
              <a:gd name="connsiteY4040" fmla="*/ 5388786 h 5823530"/>
              <a:gd name="connsiteX4041" fmla="*/ 179260 w 5831992"/>
              <a:gd name="connsiteY4041" fmla="*/ 5390368 h 5823530"/>
              <a:gd name="connsiteX4042" fmla="*/ 176094 w 5831992"/>
              <a:gd name="connsiteY4042" fmla="*/ 5382463 h 5823530"/>
              <a:gd name="connsiteX4043" fmla="*/ 190340 w 5831992"/>
              <a:gd name="connsiteY4043" fmla="*/ 5372978 h 5823530"/>
              <a:gd name="connsiteX4044" fmla="*/ 171345 w 5831992"/>
              <a:gd name="connsiteY4044" fmla="*/ 5369816 h 5823530"/>
              <a:gd name="connsiteX4045" fmla="*/ 171345 w 5831992"/>
              <a:gd name="connsiteY4045" fmla="*/ 5350845 h 5823530"/>
              <a:gd name="connsiteX4046" fmla="*/ 176094 w 5831992"/>
              <a:gd name="connsiteY4046" fmla="*/ 5344522 h 5823530"/>
              <a:gd name="connsiteX4047" fmla="*/ 185592 w 5831992"/>
              <a:gd name="connsiteY4047" fmla="*/ 5350845 h 5823530"/>
              <a:gd name="connsiteX4048" fmla="*/ 185592 w 5831992"/>
              <a:gd name="connsiteY4048" fmla="*/ 5336618 h 5823530"/>
              <a:gd name="connsiteX4049" fmla="*/ 199838 w 5831992"/>
              <a:gd name="connsiteY4049" fmla="*/ 5328713 h 5823530"/>
              <a:gd name="connsiteX4050" fmla="*/ 212502 w 5831992"/>
              <a:gd name="connsiteY4050" fmla="*/ 5331875 h 5823530"/>
              <a:gd name="connsiteX4051" fmla="*/ 207753 w 5831992"/>
              <a:gd name="connsiteY4051" fmla="*/ 5320808 h 5823530"/>
              <a:gd name="connsiteX4052" fmla="*/ 214085 w 5831992"/>
              <a:gd name="connsiteY4052" fmla="*/ 5319227 h 5823530"/>
              <a:gd name="connsiteX4053" fmla="*/ 218834 w 5831992"/>
              <a:gd name="connsiteY4053" fmla="*/ 5311323 h 5823530"/>
              <a:gd name="connsiteX4054" fmla="*/ 223583 w 5831992"/>
              <a:gd name="connsiteY4054" fmla="*/ 5309742 h 5823530"/>
              <a:gd name="connsiteX4055" fmla="*/ 247327 w 5831992"/>
              <a:gd name="connsiteY4055" fmla="*/ 5309742 h 5823530"/>
              <a:gd name="connsiteX4056" fmla="*/ 228331 w 5831992"/>
              <a:gd name="connsiteY4056" fmla="*/ 5301838 h 5823530"/>
              <a:gd name="connsiteX4057" fmla="*/ 229914 w 5831992"/>
              <a:gd name="connsiteY4057" fmla="*/ 5295514 h 5823530"/>
              <a:gd name="connsiteX4058" fmla="*/ 244161 w 5831992"/>
              <a:gd name="connsiteY4058" fmla="*/ 5290771 h 5823530"/>
              <a:gd name="connsiteX4059" fmla="*/ 231497 w 5831992"/>
              <a:gd name="connsiteY4059" fmla="*/ 5286029 h 5823530"/>
              <a:gd name="connsiteX4060" fmla="*/ 234663 w 5831992"/>
              <a:gd name="connsiteY4060" fmla="*/ 5278125 h 5823530"/>
              <a:gd name="connsiteX4061" fmla="*/ 252076 w 5831992"/>
              <a:gd name="connsiteY4061" fmla="*/ 5274963 h 5823530"/>
              <a:gd name="connsiteX4062" fmla="*/ 244161 w 5831992"/>
              <a:gd name="connsiteY4062" fmla="*/ 5274963 h 5823530"/>
              <a:gd name="connsiteX4063" fmla="*/ 233080 w 5831992"/>
              <a:gd name="connsiteY4063" fmla="*/ 5270220 h 5823530"/>
              <a:gd name="connsiteX4064" fmla="*/ 237829 w 5831992"/>
              <a:gd name="connsiteY4064" fmla="*/ 5257573 h 5823530"/>
              <a:gd name="connsiteX4065" fmla="*/ 244161 w 5831992"/>
              <a:gd name="connsiteY4065" fmla="*/ 5254411 h 5823530"/>
              <a:gd name="connsiteX4066" fmla="*/ 252076 w 5831992"/>
              <a:gd name="connsiteY4066" fmla="*/ 5240183 h 5823530"/>
              <a:gd name="connsiteX4067" fmla="*/ 239412 w 5831992"/>
              <a:gd name="connsiteY4067" fmla="*/ 5243345 h 5823530"/>
              <a:gd name="connsiteX4068" fmla="*/ 233080 w 5831992"/>
              <a:gd name="connsiteY4068" fmla="*/ 5249669 h 5823530"/>
              <a:gd name="connsiteX4069" fmla="*/ 229914 w 5831992"/>
              <a:gd name="connsiteY4069" fmla="*/ 5238602 h 5823530"/>
              <a:gd name="connsiteX4070" fmla="*/ 253659 w 5831992"/>
              <a:gd name="connsiteY4070" fmla="*/ 5227536 h 5823530"/>
              <a:gd name="connsiteX4071" fmla="*/ 236246 w 5831992"/>
              <a:gd name="connsiteY4071" fmla="*/ 5227536 h 5823530"/>
              <a:gd name="connsiteX4072" fmla="*/ 220417 w 5831992"/>
              <a:gd name="connsiteY4072" fmla="*/ 5227536 h 5823530"/>
              <a:gd name="connsiteX4073" fmla="*/ 229914 w 5831992"/>
              <a:gd name="connsiteY4073" fmla="*/ 5218050 h 5823530"/>
              <a:gd name="connsiteX4074" fmla="*/ 222000 w 5831992"/>
              <a:gd name="connsiteY4074" fmla="*/ 5218050 h 5823530"/>
              <a:gd name="connsiteX4075" fmla="*/ 209336 w 5831992"/>
              <a:gd name="connsiteY4075" fmla="*/ 5219632 h 5823530"/>
              <a:gd name="connsiteX4076" fmla="*/ 206170 w 5831992"/>
              <a:gd name="connsiteY4076" fmla="*/ 5208565 h 5823530"/>
              <a:gd name="connsiteX4077" fmla="*/ 212502 w 5831992"/>
              <a:gd name="connsiteY4077" fmla="*/ 5191176 h 5823530"/>
              <a:gd name="connsiteX4078" fmla="*/ 198255 w 5831992"/>
              <a:gd name="connsiteY4078" fmla="*/ 5203822 h 5823530"/>
              <a:gd name="connsiteX4079" fmla="*/ 196672 w 5831992"/>
              <a:gd name="connsiteY4079" fmla="*/ 5197499 h 5823530"/>
              <a:gd name="connsiteX4080" fmla="*/ 199838 w 5831992"/>
              <a:gd name="connsiteY4080" fmla="*/ 5189595 h 5823530"/>
              <a:gd name="connsiteX4081" fmla="*/ 193506 w 5831992"/>
              <a:gd name="connsiteY4081" fmla="*/ 5188014 h 5823530"/>
              <a:gd name="connsiteX4082" fmla="*/ 217251 w 5831992"/>
              <a:gd name="connsiteY4082" fmla="*/ 5172205 h 5823530"/>
              <a:gd name="connsiteX4083" fmla="*/ 209336 w 5831992"/>
              <a:gd name="connsiteY4083" fmla="*/ 5170625 h 5823530"/>
              <a:gd name="connsiteX4084" fmla="*/ 223583 w 5831992"/>
              <a:gd name="connsiteY4084" fmla="*/ 5153234 h 5823530"/>
              <a:gd name="connsiteX4085" fmla="*/ 218834 w 5831992"/>
              <a:gd name="connsiteY4085" fmla="*/ 5148492 h 5823530"/>
              <a:gd name="connsiteX4086" fmla="*/ 207753 w 5831992"/>
              <a:gd name="connsiteY4086" fmla="*/ 5156396 h 5823530"/>
              <a:gd name="connsiteX4087" fmla="*/ 210919 w 5831992"/>
              <a:gd name="connsiteY4087" fmla="*/ 5142168 h 5823530"/>
              <a:gd name="connsiteX4088" fmla="*/ 203004 w 5831992"/>
              <a:gd name="connsiteY4088" fmla="*/ 5137426 h 5823530"/>
              <a:gd name="connsiteX4089" fmla="*/ 206170 w 5831992"/>
              <a:gd name="connsiteY4089" fmla="*/ 5132683 h 5823530"/>
              <a:gd name="connsiteX4090" fmla="*/ 217251 w 5831992"/>
              <a:gd name="connsiteY4090" fmla="*/ 5132683 h 5823530"/>
              <a:gd name="connsiteX4091" fmla="*/ 220417 w 5831992"/>
              <a:gd name="connsiteY4091" fmla="*/ 5123198 h 5823530"/>
              <a:gd name="connsiteX4092" fmla="*/ 203004 w 5831992"/>
              <a:gd name="connsiteY4092" fmla="*/ 5126360 h 5823530"/>
              <a:gd name="connsiteX4093" fmla="*/ 201421 w 5831992"/>
              <a:gd name="connsiteY4093" fmla="*/ 5120035 h 5823530"/>
              <a:gd name="connsiteX4094" fmla="*/ 199838 w 5831992"/>
              <a:gd name="connsiteY4094" fmla="*/ 5120035 h 5823530"/>
              <a:gd name="connsiteX4095" fmla="*/ 206170 w 5831992"/>
              <a:gd name="connsiteY4095" fmla="*/ 5115293 h 5823530"/>
              <a:gd name="connsiteX4096" fmla="*/ 204587 w 5831992"/>
              <a:gd name="connsiteY4096" fmla="*/ 5097904 h 5823530"/>
              <a:gd name="connsiteX4097" fmla="*/ 198255 w 5831992"/>
              <a:gd name="connsiteY4097" fmla="*/ 5104227 h 5823530"/>
              <a:gd name="connsiteX4098" fmla="*/ 201421 w 5831992"/>
              <a:gd name="connsiteY4098" fmla="*/ 5108970 h 5823530"/>
              <a:gd name="connsiteX4099" fmla="*/ 193506 w 5831992"/>
              <a:gd name="connsiteY4099" fmla="*/ 5112132 h 5823530"/>
              <a:gd name="connsiteX4100" fmla="*/ 188757 w 5831992"/>
              <a:gd name="connsiteY4100" fmla="*/ 5104227 h 5823530"/>
              <a:gd name="connsiteX4101" fmla="*/ 190340 w 5831992"/>
              <a:gd name="connsiteY4101" fmla="*/ 5099484 h 5823530"/>
              <a:gd name="connsiteX4102" fmla="*/ 177677 w 5831992"/>
              <a:gd name="connsiteY4102" fmla="*/ 5107389 h 5823530"/>
              <a:gd name="connsiteX4103" fmla="*/ 184009 w 5831992"/>
              <a:gd name="connsiteY4103" fmla="*/ 5093161 h 5823530"/>
              <a:gd name="connsiteX4104" fmla="*/ 176094 w 5831992"/>
              <a:gd name="connsiteY4104" fmla="*/ 5101065 h 5823530"/>
              <a:gd name="connsiteX4105" fmla="*/ 174511 w 5831992"/>
              <a:gd name="connsiteY4105" fmla="*/ 5108970 h 5823530"/>
              <a:gd name="connsiteX4106" fmla="*/ 182426 w 5831992"/>
              <a:gd name="connsiteY4106" fmla="*/ 5085256 h 5823530"/>
              <a:gd name="connsiteX4107" fmla="*/ 169762 w 5831992"/>
              <a:gd name="connsiteY4107" fmla="*/ 5093161 h 5823530"/>
              <a:gd name="connsiteX4108" fmla="*/ 161847 w 5831992"/>
              <a:gd name="connsiteY4108" fmla="*/ 5099484 h 5823530"/>
              <a:gd name="connsiteX4109" fmla="*/ 161847 w 5831992"/>
              <a:gd name="connsiteY4109" fmla="*/ 5082094 h 5823530"/>
              <a:gd name="connsiteX4110" fmla="*/ 155515 w 5831992"/>
              <a:gd name="connsiteY4110" fmla="*/ 5099484 h 5823530"/>
              <a:gd name="connsiteX4111" fmla="*/ 150767 w 5831992"/>
              <a:gd name="connsiteY4111" fmla="*/ 5097904 h 5823530"/>
              <a:gd name="connsiteX4112" fmla="*/ 153932 w 5831992"/>
              <a:gd name="connsiteY4112" fmla="*/ 5089999 h 5823530"/>
              <a:gd name="connsiteX4113" fmla="*/ 146018 w 5831992"/>
              <a:gd name="connsiteY4113" fmla="*/ 5085256 h 5823530"/>
              <a:gd name="connsiteX4114" fmla="*/ 138103 w 5831992"/>
              <a:gd name="connsiteY4114" fmla="*/ 5086837 h 5823530"/>
              <a:gd name="connsiteX4115" fmla="*/ 130188 w 5831992"/>
              <a:gd name="connsiteY4115" fmla="*/ 5099484 h 5823530"/>
              <a:gd name="connsiteX4116" fmla="*/ 120690 w 5831992"/>
              <a:gd name="connsiteY4116" fmla="*/ 5091579 h 5823530"/>
              <a:gd name="connsiteX4117" fmla="*/ 123856 w 5831992"/>
              <a:gd name="connsiteY4117" fmla="*/ 5101065 h 5823530"/>
              <a:gd name="connsiteX4118" fmla="*/ 112776 w 5831992"/>
              <a:gd name="connsiteY4118" fmla="*/ 5091579 h 5823530"/>
              <a:gd name="connsiteX4119" fmla="*/ 114359 w 5831992"/>
              <a:gd name="connsiteY4119" fmla="*/ 5083676 h 5823530"/>
              <a:gd name="connsiteX4120" fmla="*/ 128605 w 5831992"/>
              <a:gd name="connsiteY4120" fmla="*/ 5074190 h 5823530"/>
              <a:gd name="connsiteX4121" fmla="*/ 115941 w 5831992"/>
              <a:gd name="connsiteY4121" fmla="*/ 5066285 h 5823530"/>
              <a:gd name="connsiteX4122" fmla="*/ 123856 w 5831992"/>
              <a:gd name="connsiteY4122" fmla="*/ 5056800 h 5823530"/>
              <a:gd name="connsiteX4123" fmla="*/ 128605 w 5831992"/>
              <a:gd name="connsiteY4123" fmla="*/ 5066285 h 5823530"/>
              <a:gd name="connsiteX4124" fmla="*/ 130188 w 5831992"/>
              <a:gd name="connsiteY4124" fmla="*/ 5072609 h 5823530"/>
              <a:gd name="connsiteX4125" fmla="*/ 130188 w 5831992"/>
              <a:gd name="connsiteY4125" fmla="*/ 5061543 h 5823530"/>
              <a:gd name="connsiteX4126" fmla="*/ 134937 w 5831992"/>
              <a:gd name="connsiteY4126" fmla="*/ 5055219 h 5823530"/>
              <a:gd name="connsiteX4127" fmla="*/ 141269 w 5831992"/>
              <a:gd name="connsiteY4127" fmla="*/ 5061543 h 5823530"/>
              <a:gd name="connsiteX4128" fmla="*/ 147601 w 5831992"/>
              <a:gd name="connsiteY4128" fmla="*/ 5052057 h 5823530"/>
              <a:gd name="connsiteX4129" fmla="*/ 153932 w 5831992"/>
              <a:gd name="connsiteY4129" fmla="*/ 5053639 h 5823530"/>
              <a:gd name="connsiteX4130" fmla="*/ 161847 w 5831992"/>
              <a:gd name="connsiteY4130" fmla="*/ 5058382 h 5823530"/>
              <a:gd name="connsiteX4131" fmla="*/ 163430 w 5831992"/>
              <a:gd name="connsiteY4131" fmla="*/ 5048896 h 5823530"/>
              <a:gd name="connsiteX4132" fmla="*/ 169762 w 5831992"/>
              <a:gd name="connsiteY4132" fmla="*/ 5055219 h 5823530"/>
              <a:gd name="connsiteX4133" fmla="*/ 168179 w 5831992"/>
              <a:gd name="connsiteY4133" fmla="*/ 5045734 h 5823530"/>
              <a:gd name="connsiteX4134" fmla="*/ 180843 w 5831992"/>
              <a:gd name="connsiteY4134" fmla="*/ 5047315 h 5823530"/>
              <a:gd name="connsiteX4135" fmla="*/ 176094 w 5831992"/>
              <a:gd name="connsiteY4135" fmla="*/ 5039411 h 5823530"/>
              <a:gd name="connsiteX4136" fmla="*/ 196672 w 5831992"/>
              <a:gd name="connsiteY4136" fmla="*/ 5029925 h 5823530"/>
              <a:gd name="connsiteX4137" fmla="*/ 193506 w 5831992"/>
              <a:gd name="connsiteY4137" fmla="*/ 5025183 h 5823530"/>
              <a:gd name="connsiteX4138" fmla="*/ 201421 w 5831992"/>
              <a:gd name="connsiteY4138" fmla="*/ 5020440 h 5823530"/>
              <a:gd name="connsiteX4139" fmla="*/ 199838 w 5831992"/>
              <a:gd name="connsiteY4139" fmla="*/ 5018859 h 5823530"/>
              <a:gd name="connsiteX4140" fmla="*/ 210919 w 5831992"/>
              <a:gd name="connsiteY4140" fmla="*/ 5007792 h 5823530"/>
              <a:gd name="connsiteX4141" fmla="*/ 217251 w 5831992"/>
              <a:gd name="connsiteY4141" fmla="*/ 4993564 h 5823530"/>
              <a:gd name="connsiteX4142" fmla="*/ 220417 w 5831992"/>
              <a:gd name="connsiteY4142" fmla="*/ 4973013 h 5823530"/>
              <a:gd name="connsiteX4143" fmla="*/ 231497 w 5831992"/>
              <a:gd name="connsiteY4143" fmla="*/ 4957204 h 5823530"/>
              <a:gd name="connsiteX4144" fmla="*/ 217251 w 5831992"/>
              <a:gd name="connsiteY4144" fmla="*/ 4955624 h 5823530"/>
              <a:gd name="connsiteX4145" fmla="*/ 222000 w 5831992"/>
              <a:gd name="connsiteY4145" fmla="*/ 4949300 h 5823530"/>
              <a:gd name="connsiteX4146" fmla="*/ 217251 w 5831992"/>
              <a:gd name="connsiteY4146" fmla="*/ 4936653 h 5823530"/>
              <a:gd name="connsiteX4147" fmla="*/ 239412 w 5831992"/>
              <a:gd name="connsiteY4147" fmla="*/ 4922425 h 5823530"/>
              <a:gd name="connsiteX4148" fmla="*/ 226748 w 5831992"/>
              <a:gd name="connsiteY4148" fmla="*/ 4927168 h 5823530"/>
              <a:gd name="connsiteX4149" fmla="*/ 212502 w 5831992"/>
              <a:gd name="connsiteY4149" fmla="*/ 4930329 h 5823530"/>
              <a:gd name="connsiteX4150" fmla="*/ 204587 w 5831992"/>
              <a:gd name="connsiteY4150" fmla="*/ 4925586 h 5823530"/>
              <a:gd name="connsiteX4151" fmla="*/ 212502 w 5831992"/>
              <a:gd name="connsiteY4151" fmla="*/ 4914520 h 5823530"/>
              <a:gd name="connsiteX4152" fmla="*/ 195089 w 5831992"/>
              <a:gd name="connsiteY4152" fmla="*/ 4920844 h 5823530"/>
              <a:gd name="connsiteX4153" fmla="*/ 198255 w 5831992"/>
              <a:gd name="connsiteY4153" fmla="*/ 4912940 h 5823530"/>
              <a:gd name="connsiteX4154" fmla="*/ 180843 w 5831992"/>
              <a:gd name="connsiteY4154" fmla="*/ 4914520 h 5823530"/>
              <a:gd name="connsiteX4155" fmla="*/ 171345 w 5831992"/>
              <a:gd name="connsiteY4155" fmla="*/ 4901874 h 5823530"/>
              <a:gd name="connsiteX4156" fmla="*/ 176094 w 5831992"/>
              <a:gd name="connsiteY4156" fmla="*/ 4892388 h 5823530"/>
              <a:gd name="connsiteX4157" fmla="*/ 172928 w 5831992"/>
              <a:gd name="connsiteY4157" fmla="*/ 4887646 h 5823530"/>
              <a:gd name="connsiteX4158" fmla="*/ 184009 w 5831992"/>
              <a:gd name="connsiteY4158" fmla="*/ 4874998 h 5823530"/>
              <a:gd name="connsiteX4159" fmla="*/ 174511 w 5831992"/>
              <a:gd name="connsiteY4159" fmla="*/ 4879741 h 5823530"/>
              <a:gd name="connsiteX4160" fmla="*/ 161847 w 5831992"/>
              <a:gd name="connsiteY4160" fmla="*/ 4878160 h 5823530"/>
              <a:gd name="connsiteX4161" fmla="*/ 153932 w 5831992"/>
              <a:gd name="connsiteY4161" fmla="*/ 4882903 h 5823530"/>
              <a:gd name="connsiteX4162" fmla="*/ 163430 w 5831992"/>
              <a:gd name="connsiteY4162" fmla="*/ 4874998 h 5823530"/>
              <a:gd name="connsiteX4163" fmla="*/ 165013 w 5831992"/>
              <a:gd name="connsiteY4163" fmla="*/ 4865513 h 5823530"/>
              <a:gd name="connsiteX4164" fmla="*/ 172928 w 5831992"/>
              <a:gd name="connsiteY4164" fmla="*/ 4860770 h 5823530"/>
              <a:gd name="connsiteX4165" fmla="*/ 157098 w 5831992"/>
              <a:gd name="connsiteY4165" fmla="*/ 4863932 h 5823530"/>
              <a:gd name="connsiteX4166" fmla="*/ 163430 w 5831992"/>
              <a:gd name="connsiteY4166" fmla="*/ 4857609 h 5823530"/>
              <a:gd name="connsiteX4167" fmla="*/ 169762 w 5831992"/>
              <a:gd name="connsiteY4167" fmla="*/ 4838638 h 5823530"/>
              <a:gd name="connsiteX4168" fmla="*/ 185592 w 5831992"/>
              <a:gd name="connsiteY4168" fmla="*/ 4838638 h 5823530"/>
              <a:gd name="connsiteX4169" fmla="*/ 172928 w 5831992"/>
              <a:gd name="connsiteY4169" fmla="*/ 4832314 h 5823530"/>
              <a:gd name="connsiteX4170" fmla="*/ 176094 w 5831992"/>
              <a:gd name="connsiteY4170" fmla="*/ 4824410 h 5823530"/>
              <a:gd name="connsiteX4171" fmla="*/ 188757 w 5831992"/>
              <a:gd name="connsiteY4171" fmla="*/ 4819667 h 5823530"/>
              <a:gd name="connsiteX4172" fmla="*/ 174511 w 5831992"/>
              <a:gd name="connsiteY4172" fmla="*/ 4814925 h 5823530"/>
              <a:gd name="connsiteX4173" fmla="*/ 177677 w 5831992"/>
              <a:gd name="connsiteY4173" fmla="*/ 4795954 h 5823530"/>
              <a:gd name="connsiteX4174" fmla="*/ 191923 w 5831992"/>
              <a:gd name="connsiteY4174" fmla="*/ 4783306 h 5823530"/>
              <a:gd name="connsiteX4175" fmla="*/ 184009 w 5831992"/>
              <a:gd name="connsiteY4175" fmla="*/ 4788049 h 5823530"/>
              <a:gd name="connsiteX4176" fmla="*/ 174511 w 5831992"/>
              <a:gd name="connsiteY4176" fmla="*/ 4784888 h 5823530"/>
              <a:gd name="connsiteX4177" fmla="*/ 176094 w 5831992"/>
              <a:gd name="connsiteY4177" fmla="*/ 4767498 h 5823530"/>
              <a:gd name="connsiteX4178" fmla="*/ 184009 w 5831992"/>
              <a:gd name="connsiteY4178" fmla="*/ 4759594 h 5823530"/>
              <a:gd name="connsiteX4179" fmla="*/ 169762 w 5831992"/>
              <a:gd name="connsiteY4179" fmla="*/ 4759594 h 5823530"/>
              <a:gd name="connsiteX4180" fmla="*/ 168179 w 5831992"/>
              <a:gd name="connsiteY4180" fmla="*/ 4750109 h 5823530"/>
              <a:gd name="connsiteX4181" fmla="*/ 174511 w 5831992"/>
              <a:gd name="connsiteY4181" fmla="*/ 4732718 h 5823530"/>
              <a:gd name="connsiteX4182" fmla="*/ 180843 w 5831992"/>
              <a:gd name="connsiteY4182" fmla="*/ 4716910 h 5823530"/>
              <a:gd name="connsiteX4183" fmla="*/ 176094 w 5831992"/>
              <a:gd name="connsiteY4183" fmla="*/ 4721652 h 5823530"/>
              <a:gd name="connsiteX4184" fmla="*/ 171345 w 5831992"/>
              <a:gd name="connsiteY4184" fmla="*/ 4715328 h 5823530"/>
              <a:gd name="connsiteX4185" fmla="*/ 165013 w 5831992"/>
              <a:gd name="connsiteY4185" fmla="*/ 4726395 h 5823530"/>
              <a:gd name="connsiteX4186" fmla="*/ 160264 w 5831992"/>
              <a:gd name="connsiteY4186" fmla="*/ 4724814 h 5823530"/>
              <a:gd name="connsiteX4187" fmla="*/ 160264 w 5831992"/>
              <a:gd name="connsiteY4187" fmla="*/ 4705843 h 5823530"/>
              <a:gd name="connsiteX4188" fmla="*/ 166596 w 5831992"/>
              <a:gd name="connsiteY4188" fmla="*/ 4691616 h 5823530"/>
              <a:gd name="connsiteX4189" fmla="*/ 161847 w 5831992"/>
              <a:gd name="connsiteY4189" fmla="*/ 4685292 h 5823530"/>
              <a:gd name="connsiteX4190" fmla="*/ 165013 w 5831992"/>
              <a:gd name="connsiteY4190" fmla="*/ 4690034 h 5823530"/>
              <a:gd name="connsiteX4191" fmla="*/ 169762 w 5831992"/>
              <a:gd name="connsiteY4191" fmla="*/ 4677388 h 5823530"/>
              <a:gd name="connsiteX4192" fmla="*/ 169762 w 5831992"/>
              <a:gd name="connsiteY4192" fmla="*/ 4664740 h 5823530"/>
              <a:gd name="connsiteX4193" fmla="*/ 163430 w 5831992"/>
              <a:gd name="connsiteY4193" fmla="*/ 4683711 h 5823530"/>
              <a:gd name="connsiteX4194" fmla="*/ 158681 w 5831992"/>
              <a:gd name="connsiteY4194" fmla="*/ 4685292 h 5823530"/>
              <a:gd name="connsiteX4195" fmla="*/ 136520 w 5831992"/>
              <a:gd name="connsiteY4195" fmla="*/ 4693196 h 5823530"/>
              <a:gd name="connsiteX4196" fmla="*/ 142852 w 5831992"/>
              <a:gd name="connsiteY4196" fmla="*/ 4674226 h 5823530"/>
              <a:gd name="connsiteX4197" fmla="*/ 136520 w 5831992"/>
              <a:gd name="connsiteY4197" fmla="*/ 4677388 h 5823530"/>
              <a:gd name="connsiteX4198" fmla="*/ 127022 w 5831992"/>
              <a:gd name="connsiteY4198" fmla="*/ 4678968 h 5823530"/>
              <a:gd name="connsiteX4199" fmla="*/ 115941 w 5831992"/>
              <a:gd name="connsiteY4199" fmla="*/ 4690034 h 5823530"/>
              <a:gd name="connsiteX4200" fmla="*/ 103278 w 5831992"/>
              <a:gd name="connsiteY4200" fmla="*/ 4697939 h 5823530"/>
              <a:gd name="connsiteX4201" fmla="*/ 95363 w 5831992"/>
              <a:gd name="connsiteY4201" fmla="*/ 4702682 h 5823530"/>
              <a:gd name="connsiteX4202" fmla="*/ 90614 w 5831992"/>
              <a:gd name="connsiteY4202" fmla="*/ 4696358 h 5823530"/>
              <a:gd name="connsiteX4203" fmla="*/ 71619 w 5831992"/>
              <a:gd name="connsiteY4203" fmla="*/ 4704262 h 5823530"/>
              <a:gd name="connsiteX4204" fmla="*/ 65287 w 5831992"/>
              <a:gd name="connsiteY4204" fmla="*/ 4699520 h 5823530"/>
              <a:gd name="connsiteX4205" fmla="*/ 54206 w 5831992"/>
              <a:gd name="connsiteY4205" fmla="*/ 4707424 h 5823530"/>
              <a:gd name="connsiteX4206" fmla="*/ 52623 w 5831992"/>
              <a:gd name="connsiteY4206" fmla="*/ 4705843 h 5823530"/>
              <a:gd name="connsiteX4207" fmla="*/ 52623 w 5831992"/>
              <a:gd name="connsiteY4207" fmla="*/ 4694777 h 5823530"/>
              <a:gd name="connsiteX4208" fmla="*/ 43126 w 5831992"/>
              <a:gd name="connsiteY4208" fmla="*/ 4691616 h 5823530"/>
              <a:gd name="connsiteX4209" fmla="*/ 49457 w 5831992"/>
              <a:gd name="connsiteY4209" fmla="*/ 4677388 h 5823530"/>
              <a:gd name="connsiteX4210" fmla="*/ 43126 w 5831992"/>
              <a:gd name="connsiteY4210" fmla="*/ 4656836 h 5823530"/>
              <a:gd name="connsiteX4211" fmla="*/ 39960 w 5831992"/>
              <a:gd name="connsiteY4211" fmla="*/ 4622056 h 5823530"/>
              <a:gd name="connsiteX4212" fmla="*/ 52623 w 5831992"/>
              <a:gd name="connsiteY4212" fmla="*/ 4601505 h 5823530"/>
              <a:gd name="connsiteX4213" fmla="*/ 39960 w 5831992"/>
              <a:gd name="connsiteY4213" fmla="*/ 4592019 h 5823530"/>
              <a:gd name="connsiteX4214" fmla="*/ 43126 w 5831992"/>
              <a:gd name="connsiteY4214" fmla="*/ 4590439 h 5823530"/>
              <a:gd name="connsiteX4215" fmla="*/ 46291 w 5831992"/>
              <a:gd name="connsiteY4215" fmla="*/ 4579373 h 5823530"/>
              <a:gd name="connsiteX4216" fmla="*/ 41543 w 5831992"/>
              <a:gd name="connsiteY4216" fmla="*/ 4579373 h 5823530"/>
              <a:gd name="connsiteX4217" fmla="*/ 46291 w 5831992"/>
              <a:gd name="connsiteY4217" fmla="*/ 4571468 h 5823530"/>
              <a:gd name="connsiteX4218" fmla="*/ 25713 w 5831992"/>
              <a:gd name="connsiteY4218" fmla="*/ 4554078 h 5823530"/>
              <a:gd name="connsiteX4219" fmla="*/ 28879 w 5831992"/>
              <a:gd name="connsiteY4219" fmla="*/ 4536689 h 5823530"/>
              <a:gd name="connsiteX4220" fmla="*/ 28879 w 5831992"/>
              <a:gd name="connsiteY4220" fmla="*/ 4535108 h 5823530"/>
              <a:gd name="connsiteX4221" fmla="*/ 30462 w 5831992"/>
              <a:gd name="connsiteY4221" fmla="*/ 4535108 h 5823530"/>
              <a:gd name="connsiteX4222" fmla="*/ 27296 w 5831992"/>
              <a:gd name="connsiteY4222" fmla="*/ 4547754 h 5823530"/>
              <a:gd name="connsiteX4223" fmla="*/ 33628 w 5831992"/>
              <a:gd name="connsiteY4223" fmla="*/ 4541431 h 5823530"/>
              <a:gd name="connsiteX4224" fmla="*/ 33628 w 5831992"/>
              <a:gd name="connsiteY4224" fmla="*/ 4550917 h 5823530"/>
              <a:gd name="connsiteX4225" fmla="*/ 39960 w 5831992"/>
              <a:gd name="connsiteY4225" fmla="*/ 4536689 h 5823530"/>
              <a:gd name="connsiteX4226" fmla="*/ 44708 w 5831992"/>
              <a:gd name="connsiteY4226" fmla="*/ 4544593 h 5823530"/>
              <a:gd name="connsiteX4227" fmla="*/ 54206 w 5831992"/>
              <a:gd name="connsiteY4227" fmla="*/ 4544593 h 5823530"/>
              <a:gd name="connsiteX4228" fmla="*/ 57372 w 5831992"/>
              <a:gd name="connsiteY4228" fmla="*/ 4536689 h 5823530"/>
              <a:gd name="connsiteX4229" fmla="*/ 63704 w 5831992"/>
              <a:gd name="connsiteY4229" fmla="*/ 4533526 h 5823530"/>
              <a:gd name="connsiteX4230" fmla="*/ 68453 w 5831992"/>
              <a:gd name="connsiteY4230" fmla="*/ 4538269 h 5823530"/>
              <a:gd name="connsiteX4231" fmla="*/ 70036 w 5831992"/>
              <a:gd name="connsiteY4231" fmla="*/ 4533526 h 5823530"/>
              <a:gd name="connsiteX4232" fmla="*/ 76368 w 5831992"/>
              <a:gd name="connsiteY4232" fmla="*/ 4530365 h 5823530"/>
              <a:gd name="connsiteX4233" fmla="*/ 77951 w 5831992"/>
              <a:gd name="connsiteY4233" fmla="*/ 4524041 h 5823530"/>
              <a:gd name="connsiteX4234" fmla="*/ 82699 w 5831992"/>
              <a:gd name="connsiteY4234" fmla="*/ 4524041 h 5823530"/>
              <a:gd name="connsiteX4235" fmla="*/ 92197 w 5831992"/>
              <a:gd name="connsiteY4235" fmla="*/ 4517718 h 5823530"/>
              <a:gd name="connsiteX4236" fmla="*/ 93780 w 5831992"/>
              <a:gd name="connsiteY4236" fmla="*/ 4509813 h 5823530"/>
              <a:gd name="connsiteX4237" fmla="*/ 104861 w 5831992"/>
              <a:gd name="connsiteY4237" fmla="*/ 4508232 h 5823530"/>
              <a:gd name="connsiteX4238" fmla="*/ 103278 w 5831992"/>
              <a:gd name="connsiteY4238" fmla="*/ 4497166 h 5823530"/>
              <a:gd name="connsiteX4239" fmla="*/ 120690 w 5831992"/>
              <a:gd name="connsiteY4239" fmla="*/ 4494004 h 5823530"/>
              <a:gd name="connsiteX4240" fmla="*/ 128605 w 5831992"/>
              <a:gd name="connsiteY4240" fmla="*/ 4494004 h 5823530"/>
              <a:gd name="connsiteX4241" fmla="*/ 109610 w 5831992"/>
              <a:gd name="connsiteY4241" fmla="*/ 4490843 h 5823530"/>
              <a:gd name="connsiteX4242" fmla="*/ 109610 w 5831992"/>
              <a:gd name="connsiteY4242" fmla="*/ 4479776 h 5823530"/>
              <a:gd name="connsiteX4243" fmla="*/ 117524 w 5831992"/>
              <a:gd name="connsiteY4243" fmla="*/ 4473453 h 5823530"/>
              <a:gd name="connsiteX4244" fmla="*/ 115941 w 5831992"/>
              <a:gd name="connsiteY4244" fmla="*/ 4465548 h 5823530"/>
              <a:gd name="connsiteX4245" fmla="*/ 120690 w 5831992"/>
              <a:gd name="connsiteY4245" fmla="*/ 4467130 h 5823530"/>
              <a:gd name="connsiteX4246" fmla="*/ 136520 w 5831992"/>
              <a:gd name="connsiteY4246" fmla="*/ 4446578 h 5823530"/>
              <a:gd name="connsiteX4247" fmla="*/ 127022 w 5831992"/>
              <a:gd name="connsiteY4247" fmla="*/ 4438674 h 5823530"/>
              <a:gd name="connsiteX4248" fmla="*/ 139686 w 5831992"/>
              <a:gd name="connsiteY4248" fmla="*/ 4440254 h 5823530"/>
              <a:gd name="connsiteX4249" fmla="*/ 161847 w 5831992"/>
              <a:gd name="connsiteY4249" fmla="*/ 4430769 h 5823530"/>
              <a:gd name="connsiteX4250" fmla="*/ 141269 w 5831992"/>
              <a:gd name="connsiteY4250" fmla="*/ 4430769 h 5823530"/>
              <a:gd name="connsiteX4251" fmla="*/ 138103 w 5831992"/>
              <a:gd name="connsiteY4251" fmla="*/ 4422865 h 5823530"/>
              <a:gd name="connsiteX4252" fmla="*/ 127022 w 5831992"/>
              <a:gd name="connsiteY4252" fmla="*/ 4422865 h 5823530"/>
              <a:gd name="connsiteX4253" fmla="*/ 122273 w 5831992"/>
              <a:gd name="connsiteY4253" fmla="*/ 4410217 h 5823530"/>
              <a:gd name="connsiteX4254" fmla="*/ 147601 w 5831992"/>
              <a:gd name="connsiteY4254" fmla="*/ 4394409 h 5823530"/>
              <a:gd name="connsiteX4255" fmla="*/ 138103 w 5831992"/>
              <a:gd name="connsiteY4255" fmla="*/ 4392827 h 5823530"/>
              <a:gd name="connsiteX4256" fmla="*/ 130188 w 5831992"/>
              <a:gd name="connsiteY4256" fmla="*/ 4399152 h 5823530"/>
              <a:gd name="connsiteX4257" fmla="*/ 109610 w 5831992"/>
              <a:gd name="connsiteY4257" fmla="*/ 4402313 h 5823530"/>
              <a:gd name="connsiteX4258" fmla="*/ 114359 w 5831992"/>
              <a:gd name="connsiteY4258" fmla="*/ 4391247 h 5823530"/>
              <a:gd name="connsiteX4259" fmla="*/ 119107 w 5831992"/>
              <a:gd name="connsiteY4259" fmla="*/ 4370695 h 5823530"/>
              <a:gd name="connsiteX4260" fmla="*/ 130188 w 5831992"/>
              <a:gd name="connsiteY4260" fmla="*/ 4345401 h 5823530"/>
              <a:gd name="connsiteX4261" fmla="*/ 131771 w 5831992"/>
              <a:gd name="connsiteY4261" fmla="*/ 4345401 h 5823530"/>
              <a:gd name="connsiteX4262" fmla="*/ 134937 w 5831992"/>
              <a:gd name="connsiteY4262" fmla="*/ 4335916 h 5823530"/>
              <a:gd name="connsiteX4263" fmla="*/ 136520 w 5831992"/>
              <a:gd name="connsiteY4263" fmla="*/ 4334335 h 5823530"/>
              <a:gd name="connsiteX4264" fmla="*/ 144435 w 5831992"/>
              <a:gd name="connsiteY4264" fmla="*/ 4340659 h 5823530"/>
              <a:gd name="connsiteX4265" fmla="*/ 153932 w 5831992"/>
              <a:gd name="connsiteY4265" fmla="*/ 4339077 h 5823530"/>
              <a:gd name="connsiteX4266" fmla="*/ 160264 w 5831992"/>
              <a:gd name="connsiteY4266" fmla="*/ 4329592 h 5823530"/>
              <a:gd name="connsiteX4267" fmla="*/ 161847 w 5831992"/>
              <a:gd name="connsiteY4267" fmla="*/ 4318526 h 5823530"/>
              <a:gd name="connsiteX4268" fmla="*/ 146018 w 5831992"/>
              <a:gd name="connsiteY4268" fmla="*/ 4310622 h 5823530"/>
              <a:gd name="connsiteX4269" fmla="*/ 149184 w 5831992"/>
              <a:gd name="connsiteY4269" fmla="*/ 4297974 h 5823530"/>
              <a:gd name="connsiteX4270" fmla="*/ 165013 w 5831992"/>
              <a:gd name="connsiteY4270" fmla="*/ 4285327 h 5823530"/>
              <a:gd name="connsiteX4271" fmla="*/ 174511 w 5831992"/>
              <a:gd name="connsiteY4271" fmla="*/ 4269518 h 5823530"/>
              <a:gd name="connsiteX4272" fmla="*/ 180843 w 5831992"/>
              <a:gd name="connsiteY4272" fmla="*/ 4247386 h 5823530"/>
              <a:gd name="connsiteX4273" fmla="*/ 187175 w 5831992"/>
              <a:gd name="connsiteY4273" fmla="*/ 4250548 h 5823530"/>
              <a:gd name="connsiteX4274" fmla="*/ 188757 w 5831992"/>
              <a:gd name="connsiteY4274" fmla="*/ 4239482 h 5823530"/>
              <a:gd name="connsiteX4275" fmla="*/ 201421 w 5831992"/>
              <a:gd name="connsiteY4275" fmla="*/ 4241062 h 5823530"/>
              <a:gd name="connsiteX4276" fmla="*/ 193506 w 5831992"/>
              <a:gd name="connsiteY4276" fmla="*/ 4231577 h 5823530"/>
              <a:gd name="connsiteX4277" fmla="*/ 199838 w 5831992"/>
              <a:gd name="connsiteY4277" fmla="*/ 4229996 h 5823530"/>
              <a:gd name="connsiteX4278" fmla="*/ 199838 w 5831992"/>
              <a:gd name="connsiteY4278" fmla="*/ 4225254 h 5823530"/>
              <a:gd name="connsiteX4279" fmla="*/ 209336 w 5831992"/>
              <a:gd name="connsiteY4279" fmla="*/ 4228416 h 5823530"/>
              <a:gd name="connsiteX4280" fmla="*/ 199838 w 5831992"/>
              <a:gd name="connsiteY4280" fmla="*/ 4220511 h 5823530"/>
              <a:gd name="connsiteX4281" fmla="*/ 203004 w 5831992"/>
              <a:gd name="connsiteY4281" fmla="*/ 4204702 h 5823530"/>
              <a:gd name="connsiteX4282" fmla="*/ 191923 w 5831992"/>
              <a:gd name="connsiteY4282" fmla="*/ 4193636 h 5823530"/>
              <a:gd name="connsiteX4283" fmla="*/ 196672 w 5831992"/>
              <a:gd name="connsiteY4283" fmla="*/ 4185731 h 5823530"/>
              <a:gd name="connsiteX4284" fmla="*/ 187175 w 5831992"/>
              <a:gd name="connsiteY4284" fmla="*/ 4190474 h 5823530"/>
              <a:gd name="connsiteX4285" fmla="*/ 187175 w 5831992"/>
              <a:gd name="connsiteY4285" fmla="*/ 4184151 h 5823530"/>
              <a:gd name="connsiteX4286" fmla="*/ 177677 w 5831992"/>
              <a:gd name="connsiteY4286" fmla="*/ 4184151 h 5823530"/>
              <a:gd name="connsiteX4287" fmla="*/ 177677 w 5831992"/>
              <a:gd name="connsiteY4287" fmla="*/ 4179408 h 5823530"/>
              <a:gd name="connsiteX4288" fmla="*/ 171345 w 5831992"/>
              <a:gd name="connsiteY4288" fmla="*/ 4184151 h 5823530"/>
              <a:gd name="connsiteX4289" fmla="*/ 169762 w 5831992"/>
              <a:gd name="connsiteY4289" fmla="*/ 4179408 h 5823530"/>
              <a:gd name="connsiteX4290" fmla="*/ 161847 w 5831992"/>
              <a:gd name="connsiteY4290" fmla="*/ 4182569 h 5823530"/>
              <a:gd name="connsiteX4291" fmla="*/ 157098 w 5831992"/>
              <a:gd name="connsiteY4291" fmla="*/ 4177827 h 5823530"/>
              <a:gd name="connsiteX4292" fmla="*/ 155515 w 5831992"/>
              <a:gd name="connsiteY4292" fmla="*/ 4184151 h 5823530"/>
              <a:gd name="connsiteX4293" fmla="*/ 147601 w 5831992"/>
              <a:gd name="connsiteY4293" fmla="*/ 4180989 h 5823530"/>
              <a:gd name="connsiteX4294" fmla="*/ 147601 w 5831992"/>
              <a:gd name="connsiteY4294" fmla="*/ 4188894 h 5823530"/>
              <a:gd name="connsiteX4295" fmla="*/ 139686 w 5831992"/>
              <a:gd name="connsiteY4295" fmla="*/ 4185731 h 5823530"/>
              <a:gd name="connsiteX4296" fmla="*/ 133354 w 5831992"/>
              <a:gd name="connsiteY4296" fmla="*/ 4198379 h 5823530"/>
              <a:gd name="connsiteX4297" fmla="*/ 127022 w 5831992"/>
              <a:gd name="connsiteY4297" fmla="*/ 4214188 h 5823530"/>
              <a:gd name="connsiteX4298" fmla="*/ 127022 w 5831992"/>
              <a:gd name="connsiteY4298" fmla="*/ 4223673 h 5823530"/>
              <a:gd name="connsiteX4299" fmla="*/ 131771 w 5831992"/>
              <a:gd name="connsiteY4299" fmla="*/ 4228416 h 5823530"/>
              <a:gd name="connsiteX4300" fmla="*/ 136520 w 5831992"/>
              <a:gd name="connsiteY4300" fmla="*/ 4233158 h 5823530"/>
              <a:gd name="connsiteX4301" fmla="*/ 141269 w 5831992"/>
              <a:gd name="connsiteY4301" fmla="*/ 4237901 h 5823530"/>
              <a:gd name="connsiteX4302" fmla="*/ 146018 w 5831992"/>
              <a:gd name="connsiteY4302" fmla="*/ 4247386 h 5823530"/>
              <a:gd name="connsiteX4303" fmla="*/ 146018 w 5831992"/>
              <a:gd name="connsiteY4303" fmla="*/ 4248967 h 5823530"/>
              <a:gd name="connsiteX4304" fmla="*/ 153932 w 5831992"/>
              <a:gd name="connsiteY4304" fmla="*/ 4244224 h 5823530"/>
              <a:gd name="connsiteX4305" fmla="*/ 153932 w 5831992"/>
              <a:gd name="connsiteY4305" fmla="*/ 4248967 h 5823530"/>
              <a:gd name="connsiteX4306" fmla="*/ 160264 w 5831992"/>
              <a:gd name="connsiteY4306" fmla="*/ 4245805 h 5823530"/>
              <a:gd name="connsiteX4307" fmla="*/ 171345 w 5831992"/>
              <a:gd name="connsiteY4307" fmla="*/ 4250548 h 5823530"/>
              <a:gd name="connsiteX4308" fmla="*/ 171345 w 5831992"/>
              <a:gd name="connsiteY4308" fmla="*/ 4245805 h 5823530"/>
              <a:gd name="connsiteX4309" fmla="*/ 174511 w 5831992"/>
              <a:gd name="connsiteY4309" fmla="*/ 4252129 h 5823530"/>
              <a:gd name="connsiteX4310" fmla="*/ 168179 w 5831992"/>
              <a:gd name="connsiteY4310" fmla="*/ 4271100 h 5823530"/>
              <a:gd name="connsiteX4311" fmla="*/ 147601 w 5831992"/>
              <a:gd name="connsiteY4311" fmla="*/ 4297974 h 5823530"/>
              <a:gd name="connsiteX4312" fmla="*/ 125439 w 5831992"/>
              <a:gd name="connsiteY4312" fmla="*/ 4323268 h 5823530"/>
              <a:gd name="connsiteX4313" fmla="*/ 125439 w 5831992"/>
              <a:gd name="connsiteY4313" fmla="*/ 4332754 h 5823530"/>
              <a:gd name="connsiteX4314" fmla="*/ 104861 w 5831992"/>
              <a:gd name="connsiteY4314" fmla="*/ 4337497 h 5823530"/>
              <a:gd name="connsiteX4315" fmla="*/ 103278 w 5831992"/>
              <a:gd name="connsiteY4315" fmla="*/ 4332754 h 5823530"/>
              <a:gd name="connsiteX4316" fmla="*/ 98529 w 5831992"/>
              <a:gd name="connsiteY4316" fmla="*/ 4337497 h 5823530"/>
              <a:gd name="connsiteX4317" fmla="*/ 79534 w 5831992"/>
              <a:gd name="connsiteY4317" fmla="*/ 4335916 h 5823530"/>
              <a:gd name="connsiteX4318" fmla="*/ 81116 w 5831992"/>
              <a:gd name="connsiteY4318" fmla="*/ 4318526 h 5823530"/>
              <a:gd name="connsiteX4319" fmla="*/ 90614 w 5831992"/>
              <a:gd name="connsiteY4319" fmla="*/ 4307460 h 5823530"/>
              <a:gd name="connsiteX4320" fmla="*/ 93780 w 5831992"/>
              <a:gd name="connsiteY4320" fmla="*/ 4297974 h 5823530"/>
              <a:gd name="connsiteX4321" fmla="*/ 81116 w 5831992"/>
              <a:gd name="connsiteY4321" fmla="*/ 4312203 h 5823530"/>
              <a:gd name="connsiteX4322" fmla="*/ 76368 w 5831992"/>
              <a:gd name="connsiteY4322" fmla="*/ 4310622 h 5823530"/>
              <a:gd name="connsiteX4323" fmla="*/ 70036 w 5831992"/>
              <a:gd name="connsiteY4323" fmla="*/ 4324850 h 5823530"/>
              <a:gd name="connsiteX4324" fmla="*/ 55789 w 5831992"/>
              <a:gd name="connsiteY4324" fmla="*/ 4321688 h 5823530"/>
              <a:gd name="connsiteX4325" fmla="*/ 66870 w 5831992"/>
              <a:gd name="connsiteY4325" fmla="*/ 4305879 h 5823530"/>
              <a:gd name="connsiteX4326" fmla="*/ 49457 w 5831992"/>
              <a:gd name="connsiteY4326" fmla="*/ 4313783 h 5823530"/>
              <a:gd name="connsiteX4327" fmla="*/ 49457 w 5831992"/>
              <a:gd name="connsiteY4327" fmla="*/ 4318526 h 5823530"/>
              <a:gd name="connsiteX4328" fmla="*/ 32045 w 5831992"/>
              <a:gd name="connsiteY4328" fmla="*/ 4324850 h 5823530"/>
              <a:gd name="connsiteX4329" fmla="*/ 24130 w 5831992"/>
              <a:gd name="connsiteY4329" fmla="*/ 4323268 h 5823530"/>
              <a:gd name="connsiteX4330" fmla="*/ 20964 w 5831992"/>
              <a:gd name="connsiteY4330" fmla="*/ 4316945 h 5823530"/>
              <a:gd name="connsiteX4331" fmla="*/ 17798 w 5831992"/>
              <a:gd name="connsiteY4331" fmla="*/ 4316945 h 5823530"/>
              <a:gd name="connsiteX4332" fmla="*/ 20964 w 5831992"/>
              <a:gd name="connsiteY4332" fmla="*/ 4309040 h 5823530"/>
              <a:gd name="connsiteX4333" fmla="*/ 25713 w 5831992"/>
              <a:gd name="connsiteY4333" fmla="*/ 4310622 h 5823530"/>
              <a:gd name="connsiteX4334" fmla="*/ 27296 w 5831992"/>
              <a:gd name="connsiteY4334" fmla="*/ 4315365 h 5823530"/>
              <a:gd name="connsiteX4335" fmla="*/ 36794 w 5831992"/>
              <a:gd name="connsiteY4335" fmla="*/ 4310622 h 5823530"/>
              <a:gd name="connsiteX4336" fmla="*/ 35211 w 5831992"/>
              <a:gd name="connsiteY4336" fmla="*/ 4307460 h 5823530"/>
              <a:gd name="connsiteX4337" fmla="*/ 32045 w 5831992"/>
              <a:gd name="connsiteY4337" fmla="*/ 4302717 h 5823530"/>
              <a:gd name="connsiteX4338" fmla="*/ 28879 w 5831992"/>
              <a:gd name="connsiteY4338" fmla="*/ 4307460 h 5823530"/>
              <a:gd name="connsiteX4339" fmla="*/ 22547 w 5831992"/>
              <a:gd name="connsiteY4339" fmla="*/ 4304298 h 5823530"/>
              <a:gd name="connsiteX4340" fmla="*/ 24130 w 5831992"/>
              <a:gd name="connsiteY4340" fmla="*/ 4302717 h 5823530"/>
              <a:gd name="connsiteX4341" fmla="*/ 25713 w 5831992"/>
              <a:gd name="connsiteY4341" fmla="*/ 4297974 h 5823530"/>
              <a:gd name="connsiteX4342" fmla="*/ 28879 w 5831992"/>
              <a:gd name="connsiteY4342" fmla="*/ 4299555 h 5823530"/>
              <a:gd name="connsiteX4343" fmla="*/ 28879 w 5831992"/>
              <a:gd name="connsiteY4343" fmla="*/ 4297974 h 5823530"/>
              <a:gd name="connsiteX4344" fmla="*/ 28879 w 5831992"/>
              <a:gd name="connsiteY4344" fmla="*/ 4296394 h 5823530"/>
              <a:gd name="connsiteX4345" fmla="*/ 27296 w 5831992"/>
              <a:gd name="connsiteY4345" fmla="*/ 4296394 h 5823530"/>
              <a:gd name="connsiteX4346" fmla="*/ 27296 w 5831992"/>
              <a:gd name="connsiteY4346" fmla="*/ 4294812 h 5823530"/>
              <a:gd name="connsiteX4347" fmla="*/ 27296 w 5831992"/>
              <a:gd name="connsiteY4347" fmla="*/ 4293232 h 5823530"/>
              <a:gd name="connsiteX4348" fmla="*/ 29472 w 5831992"/>
              <a:gd name="connsiteY4348" fmla="*/ 4293627 h 5823530"/>
              <a:gd name="connsiteX4349" fmla="*/ 30236 w 5831992"/>
              <a:gd name="connsiteY4349" fmla="*/ 4292103 h 5823530"/>
              <a:gd name="connsiteX4350" fmla="*/ 33628 w 5831992"/>
              <a:gd name="connsiteY4350" fmla="*/ 4293232 h 5823530"/>
              <a:gd name="connsiteX4351" fmla="*/ 30462 w 5831992"/>
              <a:gd name="connsiteY4351" fmla="*/ 4291651 h 5823530"/>
              <a:gd name="connsiteX4352" fmla="*/ 30236 w 5831992"/>
              <a:gd name="connsiteY4352" fmla="*/ 4292103 h 5823530"/>
              <a:gd name="connsiteX4353" fmla="*/ 28879 w 5831992"/>
              <a:gd name="connsiteY4353" fmla="*/ 4291651 h 5823530"/>
              <a:gd name="connsiteX4354" fmla="*/ 30462 w 5831992"/>
              <a:gd name="connsiteY4354" fmla="*/ 4290070 h 5823530"/>
              <a:gd name="connsiteX4355" fmla="*/ 27296 w 5831992"/>
              <a:gd name="connsiteY4355" fmla="*/ 4288489 h 5823530"/>
              <a:gd name="connsiteX4356" fmla="*/ 25713 w 5831992"/>
              <a:gd name="connsiteY4356" fmla="*/ 4282166 h 5823530"/>
              <a:gd name="connsiteX4357" fmla="*/ 25713 w 5831992"/>
              <a:gd name="connsiteY4357" fmla="*/ 4279004 h 5823530"/>
              <a:gd name="connsiteX4358" fmla="*/ 32045 w 5831992"/>
              <a:gd name="connsiteY4358" fmla="*/ 4269518 h 5823530"/>
              <a:gd name="connsiteX4359" fmla="*/ 30462 w 5831992"/>
              <a:gd name="connsiteY4359" fmla="*/ 4267938 h 5823530"/>
              <a:gd name="connsiteX4360" fmla="*/ 32045 w 5831992"/>
              <a:gd name="connsiteY4360" fmla="*/ 4264776 h 5823530"/>
              <a:gd name="connsiteX4361" fmla="*/ 28879 w 5831992"/>
              <a:gd name="connsiteY4361" fmla="*/ 4250548 h 5823530"/>
              <a:gd name="connsiteX4362" fmla="*/ 22547 w 5831992"/>
              <a:gd name="connsiteY4362" fmla="*/ 4258452 h 5823530"/>
              <a:gd name="connsiteX4363" fmla="*/ 27296 w 5831992"/>
              <a:gd name="connsiteY4363" fmla="*/ 4241062 h 5823530"/>
              <a:gd name="connsiteX4364" fmla="*/ 20964 w 5831992"/>
              <a:gd name="connsiteY4364" fmla="*/ 4239482 h 5823530"/>
              <a:gd name="connsiteX4365" fmla="*/ 17798 w 5831992"/>
              <a:gd name="connsiteY4365" fmla="*/ 4234739 h 5823530"/>
              <a:gd name="connsiteX4366" fmla="*/ 19381 w 5831992"/>
              <a:gd name="connsiteY4366" fmla="*/ 4231577 h 5823530"/>
              <a:gd name="connsiteX4367" fmla="*/ 14632 w 5831992"/>
              <a:gd name="connsiteY4367" fmla="*/ 4231577 h 5823530"/>
              <a:gd name="connsiteX4368" fmla="*/ 11466 w 5831992"/>
              <a:gd name="connsiteY4368" fmla="*/ 4225254 h 5823530"/>
              <a:gd name="connsiteX4369" fmla="*/ 8300 w 5831992"/>
              <a:gd name="connsiteY4369" fmla="*/ 4209445 h 5823530"/>
              <a:gd name="connsiteX4370" fmla="*/ 12654 w 5831992"/>
              <a:gd name="connsiteY4370" fmla="*/ 4205690 h 5823530"/>
              <a:gd name="connsiteX4371" fmla="*/ 13144 w 5831992"/>
              <a:gd name="connsiteY4371" fmla="*/ 4205503 h 5823530"/>
              <a:gd name="connsiteX4372" fmla="*/ 12050 w 5831992"/>
              <a:gd name="connsiteY4372" fmla="*/ 4204408 h 5823530"/>
              <a:gd name="connsiteX4373" fmla="*/ 14073 w 5831992"/>
              <a:gd name="connsiteY4373" fmla="*/ 4204408 h 5823530"/>
              <a:gd name="connsiteX4374" fmla="*/ 14608 w 5831992"/>
              <a:gd name="connsiteY4374" fmla="*/ 4204944 h 5823530"/>
              <a:gd name="connsiteX4375" fmla="*/ 19381 w 5831992"/>
              <a:gd name="connsiteY4375" fmla="*/ 4203122 h 5823530"/>
              <a:gd name="connsiteX4376" fmla="*/ 17798 w 5831992"/>
              <a:gd name="connsiteY4376" fmla="*/ 4196797 h 5823530"/>
              <a:gd name="connsiteX4377" fmla="*/ 20964 w 5831992"/>
              <a:gd name="connsiteY4377" fmla="*/ 4196797 h 5823530"/>
              <a:gd name="connsiteX4378" fmla="*/ 22547 w 5831992"/>
              <a:gd name="connsiteY4378" fmla="*/ 4204702 h 5823530"/>
              <a:gd name="connsiteX4379" fmla="*/ 27296 w 5831992"/>
              <a:gd name="connsiteY4379" fmla="*/ 4198379 h 5823530"/>
              <a:gd name="connsiteX4380" fmla="*/ 35211 w 5831992"/>
              <a:gd name="connsiteY4380" fmla="*/ 4198379 h 5823530"/>
              <a:gd name="connsiteX4381" fmla="*/ 39960 w 5831992"/>
              <a:gd name="connsiteY4381" fmla="*/ 4201540 h 5823530"/>
              <a:gd name="connsiteX4382" fmla="*/ 49457 w 5831992"/>
              <a:gd name="connsiteY4382" fmla="*/ 4207864 h 5823530"/>
              <a:gd name="connsiteX4383" fmla="*/ 39960 w 5831992"/>
              <a:gd name="connsiteY4383" fmla="*/ 4198379 h 5823530"/>
              <a:gd name="connsiteX4384" fmla="*/ 43126 w 5831992"/>
              <a:gd name="connsiteY4384" fmla="*/ 4193636 h 5823530"/>
              <a:gd name="connsiteX4385" fmla="*/ 47874 w 5831992"/>
              <a:gd name="connsiteY4385" fmla="*/ 4195217 h 5823530"/>
              <a:gd name="connsiteX4386" fmla="*/ 41543 w 5831992"/>
              <a:gd name="connsiteY4386" fmla="*/ 4180989 h 5823530"/>
              <a:gd name="connsiteX4387" fmla="*/ 49457 w 5831992"/>
              <a:gd name="connsiteY4387" fmla="*/ 4182569 h 5823530"/>
              <a:gd name="connsiteX4388" fmla="*/ 51040 w 5831992"/>
              <a:gd name="connsiteY4388" fmla="*/ 4179408 h 5823530"/>
              <a:gd name="connsiteX4389" fmla="*/ 46291 w 5831992"/>
              <a:gd name="connsiteY4389" fmla="*/ 4174666 h 5823530"/>
              <a:gd name="connsiteX4390" fmla="*/ 47874 w 5831992"/>
              <a:gd name="connsiteY4390" fmla="*/ 4166761 h 5823530"/>
              <a:gd name="connsiteX4391" fmla="*/ 44708 w 5831992"/>
              <a:gd name="connsiteY4391" fmla="*/ 4168341 h 5823530"/>
              <a:gd name="connsiteX4392" fmla="*/ 43126 w 5831992"/>
              <a:gd name="connsiteY4392" fmla="*/ 4165180 h 5823530"/>
              <a:gd name="connsiteX4393" fmla="*/ 52623 w 5831992"/>
              <a:gd name="connsiteY4393" fmla="*/ 4160437 h 5823530"/>
              <a:gd name="connsiteX4394" fmla="*/ 44708 w 5831992"/>
              <a:gd name="connsiteY4394" fmla="*/ 4158856 h 5823530"/>
              <a:gd name="connsiteX4395" fmla="*/ 46291 w 5831992"/>
              <a:gd name="connsiteY4395" fmla="*/ 4155695 h 5823530"/>
              <a:gd name="connsiteX4396" fmla="*/ 41543 w 5831992"/>
              <a:gd name="connsiteY4396" fmla="*/ 4152533 h 5823530"/>
              <a:gd name="connsiteX4397" fmla="*/ 39960 w 5831992"/>
              <a:gd name="connsiteY4397" fmla="*/ 4139886 h 5823530"/>
              <a:gd name="connsiteX4398" fmla="*/ 38377 w 5831992"/>
              <a:gd name="connsiteY4398" fmla="*/ 4136724 h 5823530"/>
              <a:gd name="connsiteX4399" fmla="*/ 44708 w 5831992"/>
              <a:gd name="connsiteY4399" fmla="*/ 4131981 h 5823530"/>
              <a:gd name="connsiteX4400" fmla="*/ 43126 w 5831992"/>
              <a:gd name="connsiteY4400" fmla="*/ 4127239 h 5823530"/>
              <a:gd name="connsiteX4401" fmla="*/ 47874 w 5831992"/>
              <a:gd name="connsiteY4401" fmla="*/ 4124076 h 5823530"/>
              <a:gd name="connsiteX4402" fmla="*/ 46291 w 5831992"/>
              <a:gd name="connsiteY4402" fmla="*/ 4120915 h 5823530"/>
              <a:gd name="connsiteX4403" fmla="*/ 51040 w 5831992"/>
              <a:gd name="connsiteY4403" fmla="*/ 4116173 h 5823530"/>
              <a:gd name="connsiteX4404" fmla="*/ 54206 w 5831992"/>
              <a:gd name="connsiteY4404" fmla="*/ 4113011 h 5823530"/>
              <a:gd name="connsiteX4405" fmla="*/ 60538 w 5831992"/>
              <a:gd name="connsiteY4405" fmla="*/ 4113011 h 5823530"/>
              <a:gd name="connsiteX4406" fmla="*/ 63704 w 5831992"/>
              <a:gd name="connsiteY4406" fmla="*/ 4106687 h 5823530"/>
              <a:gd name="connsiteX4407" fmla="*/ 63704 w 5831992"/>
              <a:gd name="connsiteY4407" fmla="*/ 4100363 h 5823530"/>
              <a:gd name="connsiteX4408" fmla="*/ 63704 w 5831992"/>
              <a:gd name="connsiteY4408" fmla="*/ 4098782 h 5823530"/>
              <a:gd name="connsiteX4409" fmla="*/ 52623 w 5831992"/>
              <a:gd name="connsiteY4409" fmla="*/ 4090878 h 5823530"/>
              <a:gd name="connsiteX4410" fmla="*/ 55789 w 5831992"/>
              <a:gd name="connsiteY4410" fmla="*/ 4089297 h 5823530"/>
              <a:gd name="connsiteX4411" fmla="*/ 47874 w 5831992"/>
              <a:gd name="connsiteY4411" fmla="*/ 4082974 h 5823530"/>
              <a:gd name="connsiteX4412" fmla="*/ 57372 w 5831992"/>
              <a:gd name="connsiteY4412" fmla="*/ 4081393 h 5823530"/>
              <a:gd name="connsiteX4413" fmla="*/ 47874 w 5831992"/>
              <a:gd name="connsiteY4413" fmla="*/ 4078231 h 5823530"/>
              <a:gd name="connsiteX4414" fmla="*/ 49457 w 5831992"/>
              <a:gd name="connsiteY4414" fmla="*/ 4065584 h 5823530"/>
              <a:gd name="connsiteX4415" fmla="*/ 44708 w 5831992"/>
              <a:gd name="connsiteY4415" fmla="*/ 4064003 h 5823530"/>
              <a:gd name="connsiteX4416" fmla="*/ 43126 w 5831992"/>
              <a:gd name="connsiteY4416" fmla="*/ 4056098 h 5823530"/>
              <a:gd name="connsiteX4417" fmla="*/ 46291 w 5831992"/>
              <a:gd name="connsiteY4417" fmla="*/ 4057680 h 5823530"/>
              <a:gd name="connsiteX4418" fmla="*/ 47874 w 5831992"/>
              <a:gd name="connsiteY4418" fmla="*/ 4049775 h 5823530"/>
              <a:gd name="connsiteX4419" fmla="*/ 51040 w 5831992"/>
              <a:gd name="connsiteY4419" fmla="*/ 4049775 h 5823530"/>
              <a:gd name="connsiteX4420" fmla="*/ 55789 w 5831992"/>
              <a:gd name="connsiteY4420" fmla="*/ 4056098 h 5823530"/>
              <a:gd name="connsiteX4421" fmla="*/ 57372 w 5831992"/>
              <a:gd name="connsiteY4421" fmla="*/ 4051356 h 5823530"/>
              <a:gd name="connsiteX4422" fmla="*/ 62121 w 5831992"/>
              <a:gd name="connsiteY4422" fmla="*/ 4051356 h 5823530"/>
              <a:gd name="connsiteX4423" fmla="*/ 57372 w 5831992"/>
              <a:gd name="connsiteY4423" fmla="*/ 4046613 h 5823530"/>
              <a:gd name="connsiteX4424" fmla="*/ 65287 w 5831992"/>
              <a:gd name="connsiteY4424" fmla="*/ 4043452 h 5823530"/>
              <a:gd name="connsiteX4425" fmla="*/ 71619 w 5831992"/>
              <a:gd name="connsiteY4425" fmla="*/ 4035547 h 5823530"/>
              <a:gd name="connsiteX4426" fmla="*/ 68453 w 5831992"/>
              <a:gd name="connsiteY4426" fmla="*/ 4029224 h 5823530"/>
              <a:gd name="connsiteX4427" fmla="*/ 77951 w 5831992"/>
              <a:gd name="connsiteY4427" fmla="*/ 4027643 h 5823530"/>
              <a:gd name="connsiteX4428" fmla="*/ 71619 w 5831992"/>
              <a:gd name="connsiteY4428" fmla="*/ 4024481 h 5823530"/>
              <a:gd name="connsiteX4429" fmla="*/ 76368 w 5831992"/>
              <a:gd name="connsiteY4429" fmla="*/ 4019738 h 5823530"/>
              <a:gd name="connsiteX4430" fmla="*/ 74785 w 5831992"/>
              <a:gd name="connsiteY4430" fmla="*/ 4014996 h 5823530"/>
              <a:gd name="connsiteX4431" fmla="*/ 81116 w 5831992"/>
              <a:gd name="connsiteY4431" fmla="*/ 4013415 h 5823530"/>
              <a:gd name="connsiteX4432" fmla="*/ 74785 w 5831992"/>
              <a:gd name="connsiteY4432" fmla="*/ 4010253 h 5823530"/>
              <a:gd name="connsiteX4433" fmla="*/ 79534 w 5831992"/>
              <a:gd name="connsiteY4433" fmla="*/ 4007091 h 5823530"/>
              <a:gd name="connsiteX4434" fmla="*/ 81116 w 5831992"/>
              <a:gd name="connsiteY4434" fmla="*/ 4002348 h 5823530"/>
              <a:gd name="connsiteX4435" fmla="*/ 82699 w 5831992"/>
              <a:gd name="connsiteY4435" fmla="*/ 3997606 h 5823530"/>
              <a:gd name="connsiteX4436" fmla="*/ 96946 w 5831992"/>
              <a:gd name="connsiteY4436" fmla="*/ 3992863 h 5823530"/>
              <a:gd name="connsiteX4437" fmla="*/ 89031 w 5831992"/>
              <a:gd name="connsiteY4437" fmla="*/ 3992863 h 5823530"/>
              <a:gd name="connsiteX4438" fmla="*/ 81116 w 5831992"/>
              <a:gd name="connsiteY4438" fmla="*/ 3994444 h 5823530"/>
              <a:gd name="connsiteX4439" fmla="*/ 79534 w 5831992"/>
              <a:gd name="connsiteY4439" fmla="*/ 3988121 h 5823530"/>
              <a:gd name="connsiteX4440" fmla="*/ 84282 w 5831992"/>
              <a:gd name="connsiteY4440" fmla="*/ 3981797 h 5823530"/>
              <a:gd name="connsiteX4441" fmla="*/ 79534 w 5831992"/>
              <a:gd name="connsiteY4441" fmla="*/ 3980216 h 5823530"/>
              <a:gd name="connsiteX4442" fmla="*/ 82699 w 5831992"/>
              <a:gd name="connsiteY4442" fmla="*/ 3975473 h 5823530"/>
              <a:gd name="connsiteX4443" fmla="*/ 77951 w 5831992"/>
              <a:gd name="connsiteY4443" fmla="*/ 3977054 h 5823530"/>
              <a:gd name="connsiteX4444" fmla="*/ 74785 w 5831992"/>
              <a:gd name="connsiteY4444" fmla="*/ 3969150 h 5823530"/>
              <a:gd name="connsiteX4445" fmla="*/ 77951 w 5831992"/>
              <a:gd name="connsiteY4445" fmla="*/ 3964408 h 5823530"/>
              <a:gd name="connsiteX4446" fmla="*/ 84282 w 5831992"/>
              <a:gd name="connsiteY4446" fmla="*/ 3953341 h 5823530"/>
              <a:gd name="connsiteX4447" fmla="*/ 81116 w 5831992"/>
              <a:gd name="connsiteY4447" fmla="*/ 3948598 h 5823530"/>
              <a:gd name="connsiteX4448" fmla="*/ 74785 w 5831992"/>
              <a:gd name="connsiteY4448" fmla="*/ 3947017 h 5823530"/>
              <a:gd name="connsiteX4449" fmla="*/ 74785 w 5831992"/>
              <a:gd name="connsiteY4449" fmla="*/ 3942275 h 5823530"/>
              <a:gd name="connsiteX4450" fmla="*/ 70036 w 5831992"/>
              <a:gd name="connsiteY4450" fmla="*/ 3937532 h 5823530"/>
              <a:gd name="connsiteX4451" fmla="*/ 54206 w 5831992"/>
              <a:gd name="connsiteY4451" fmla="*/ 3929628 h 5823530"/>
              <a:gd name="connsiteX4452" fmla="*/ 54206 w 5831992"/>
              <a:gd name="connsiteY4452" fmla="*/ 3928047 h 5823530"/>
              <a:gd name="connsiteX4453" fmla="*/ 58955 w 5831992"/>
              <a:gd name="connsiteY4453" fmla="*/ 3923304 h 5823530"/>
              <a:gd name="connsiteX4454" fmla="*/ 73202 w 5831992"/>
              <a:gd name="connsiteY4454" fmla="*/ 3928047 h 5823530"/>
              <a:gd name="connsiteX4455" fmla="*/ 76368 w 5831992"/>
              <a:gd name="connsiteY4455" fmla="*/ 3923304 h 5823530"/>
              <a:gd name="connsiteX4456" fmla="*/ 81116 w 5831992"/>
              <a:gd name="connsiteY4456" fmla="*/ 3928047 h 5823530"/>
              <a:gd name="connsiteX4457" fmla="*/ 82699 w 5831992"/>
              <a:gd name="connsiteY4457" fmla="*/ 3931209 h 5823530"/>
              <a:gd name="connsiteX4458" fmla="*/ 82699 w 5831992"/>
              <a:gd name="connsiteY4458" fmla="*/ 3926466 h 5823530"/>
              <a:gd name="connsiteX4459" fmla="*/ 87448 w 5831992"/>
              <a:gd name="connsiteY4459" fmla="*/ 3920143 h 5823530"/>
              <a:gd name="connsiteX4460" fmla="*/ 95363 w 5831992"/>
              <a:gd name="connsiteY4460" fmla="*/ 3924885 h 5823530"/>
              <a:gd name="connsiteX4461" fmla="*/ 98529 w 5831992"/>
              <a:gd name="connsiteY4461" fmla="*/ 3920143 h 5823530"/>
              <a:gd name="connsiteX4462" fmla="*/ 108027 w 5831992"/>
              <a:gd name="connsiteY4462" fmla="*/ 3929628 h 5823530"/>
              <a:gd name="connsiteX4463" fmla="*/ 106444 w 5831992"/>
              <a:gd name="connsiteY4463" fmla="*/ 3924885 h 5823530"/>
              <a:gd name="connsiteX4464" fmla="*/ 98529 w 5831992"/>
              <a:gd name="connsiteY4464" fmla="*/ 3916981 h 5823530"/>
              <a:gd name="connsiteX4465" fmla="*/ 104861 w 5831992"/>
              <a:gd name="connsiteY4465" fmla="*/ 3912238 h 5823530"/>
              <a:gd name="connsiteX4466" fmla="*/ 109610 w 5831992"/>
              <a:gd name="connsiteY4466" fmla="*/ 3915400 h 5823530"/>
              <a:gd name="connsiteX4467" fmla="*/ 106444 w 5831992"/>
              <a:gd name="connsiteY4467" fmla="*/ 3910657 h 5823530"/>
              <a:gd name="connsiteX4468" fmla="*/ 114359 w 5831992"/>
              <a:gd name="connsiteY4468" fmla="*/ 3907495 h 5823530"/>
              <a:gd name="connsiteX4469" fmla="*/ 119107 w 5831992"/>
              <a:gd name="connsiteY4469" fmla="*/ 3899590 h 5823530"/>
              <a:gd name="connsiteX4470" fmla="*/ 120690 w 5831992"/>
              <a:gd name="connsiteY4470" fmla="*/ 3899590 h 5823530"/>
              <a:gd name="connsiteX4471" fmla="*/ 128605 w 5831992"/>
              <a:gd name="connsiteY4471" fmla="*/ 3901172 h 5823530"/>
              <a:gd name="connsiteX4472" fmla="*/ 122273 w 5831992"/>
              <a:gd name="connsiteY4472" fmla="*/ 3896429 h 5823530"/>
              <a:gd name="connsiteX4473" fmla="*/ 128605 w 5831992"/>
              <a:gd name="connsiteY4473" fmla="*/ 3898010 h 5823530"/>
              <a:gd name="connsiteX4474" fmla="*/ 130188 w 5831992"/>
              <a:gd name="connsiteY4474" fmla="*/ 3896429 h 5823530"/>
              <a:gd name="connsiteX4475" fmla="*/ 135465 w 5831992"/>
              <a:gd name="connsiteY4475" fmla="*/ 3895112 h 5823530"/>
              <a:gd name="connsiteX4476" fmla="*/ 141269 w 5831992"/>
              <a:gd name="connsiteY4476" fmla="*/ 3898010 h 5823530"/>
              <a:gd name="connsiteX4477" fmla="*/ 153932 w 5831992"/>
              <a:gd name="connsiteY4477" fmla="*/ 3890105 h 5823530"/>
              <a:gd name="connsiteX4478" fmla="*/ 163430 w 5831992"/>
              <a:gd name="connsiteY4478" fmla="*/ 3877459 h 5823530"/>
              <a:gd name="connsiteX4479" fmla="*/ 160264 w 5831992"/>
              <a:gd name="connsiteY4479" fmla="*/ 3864811 h 5823530"/>
              <a:gd name="connsiteX4480" fmla="*/ 165013 w 5831992"/>
              <a:gd name="connsiteY4480" fmla="*/ 3858488 h 5823530"/>
              <a:gd name="connsiteX4481" fmla="*/ 157098 w 5831992"/>
              <a:gd name="connsiteY4481" fmla="*/ 3847422 h 5823530"/>
              <a:gd name="connsiteX4482" fmla="*/ 146018 w 5831992"/>
              <a:gd name="connsiteY4482" fmla="*/ 3844260 h 5823530"/>
              <a:gd name="connsiteX4483" fmla="*/ 147601 w 5831992"/>
              <a:gd name="connsiteY4483" fmla="*/ 3847422 h 5823530"/>
              <a:gd name="connsiteX4484" fmla="*/ 142852 w 5831992"/>
              <a:gd name="connsiteY4484" fmla="*/ 3847422 h 5823530"/>
              <a:gd name="connsiteX4485" fmla="*/ 144435 w 5831992"/>
              <a:gd name="connsiteY4485" fmla="*/ 3842679 h 5823530"/>
              <a:gd name="connsiteX4486" fmla="*/ 134937 w 5831992"/>
              <a:gd name="connsiteY4486" fmla="*/ 3841098 h 5823530"/>
              <a:gd name="connsiteX4487" fmla="*/ 125439 w 5831992"/>
              <a:gd name="connsiteY4487" fmla="*/ 3844260 h 5823530"/>
              <a:gd name="connsiteX4488" fmla="*/ 122273 w 5831992"/>
              <a:gd name="connsiteY4488" fmla="*/ 3842679 h 5823530"/>
              <a:gd name="connsiteX4489" fmla="*/ 125439 w 5831992"/>
              <a:gd name="connsiteY4489" fmla="*/ 3837936 h 5823530"/>
              <a:gd name="connsiteX4490" fmla="*/ 131771 w 5831992"/>
              <a:gd name="connsiteY4490" fmla="*/ 3842679 h 5823530"/>
              <a:gd name="connsiteX4491" fmla="*/ 131771 w 5831992"/>
              <a:gd name="connsiteY4491" fmla="*/ 3833194 h 5823530"/>
              <a:gd name="connsiteX4492" fmla="*/ 141269 w 5831992"/>
              <a:gd name="connsiteY4492" fmla="*/ 3828451 h 5823530"/>
              <a:gd name="connsiteX4493" fmla="*/ 149184 w 5831992"/>
              <a:gd name="connsiteY4493" fmla="*/ 3830032 h 5823530"/>
              <a:gd name="connsiteX4494" fmla="*/ 146018 w 5831992"/>
              <a:gd name="connsiteY4494" fmla="*/ 3823708 h 5823530"/>
              <a:gd name="connsiteX4495" fmla="*/ 150767 w 5831992"/>
              <a:gd name="connsiteY4495" fmla="*/ 3822128 h 5823530"/>
              <a:gd name="connsiteX4496" fmla="*/ 153932 w 5831992"/>
              <a:gd name="connsiteY4496" fmla="*/ 3815804 h 5823530"/>
              <a:gd name="connsiteX4497" fmla="*/ 157098 w 5831992"/>
              <a:gd name="connsiteY4497" fmla="*/ 3814223 h 5823530"/>
              <a:gd name="connsiteX4498" fmla="*/ 172928 w 5831992"/>
              <a:gd name="connsiteY4498" fmla="*/ 3814223 h 5823530"/>
              <a:gd name="connsiteX4499" fmla="*/ 160264 w 5831992"/>
              <a:gd name="connsiteY4499" fmla="*/ 3809480 h 5823530"/>
              <a:gd name="connsiteX4500" fmla="*/ 161847 w 5831992"/>
              <a:gd name="connsiteY4500" fmla="*/ 3804738 h 5823530"/>
              <a:gd name="connsiteX4501" fmla="*/ 171345 w 5831992"/>
              <a:gd name="connsiteY4501" fmla="*/ 3801576 h 5823530"/>
              <a:gd name="connsiteX4502" fmla="*/ 161847 w 5831992"/>
              <a:gd name="connsiteY4502" fmla="*/ 3798414 h 5823530"/>
              <a:gd name="connsiteX4503" fmla="*/ 165013 w 5831992"/>
              <a:gd name="connsiteY4503" fmla="*/ 3793672 h 5823530"/>
              <a:gd name="connsiteX4504" fmla="*/ 177677 w 5831992"/>
              <a:gd name="connsiteY4504" fmla="*/ 3792090 h 5823530"/>
              <a:gd name="connsiteX4505" fmla="*/ 171345 w 5831992"/>
              <a:gd name="connsiteY4505" fmla="*/ 3792090 h 5823530"/>
              <a:gd name="connsiteX4506" fmla="*/ 163430 w 5831992"/>
              <a:gd name="connsiteY4506" fmla="*/ 3788929 h 5823530"/>
              <a:gd name="connsiteX4507" fmla="*/ 166596 w 5831992"/>
              <a:gd name="connsiteY4507" fmla="*/ 3779444 h 5823530"/>
              <a:gd name="connsiteX4508" fmla="*/ 171345 w 5831992"/>
              <a:gd name="connsiteY4508" fmla="*/ 3777863 h 5823530"/>
              <a:gd name="connsiteX4509" fmla="*/ 176094 w 5831992"/>
              <a:gd name="connsiteY4509" fmla="*/ 3768378 h 5823530"/>
              <a:gd name="connsiteX4510" fmla="*/ 168179 w 5831992"/>
              <a:gd name="connsiteY4510" fmla="*/ 3769958 h 5823530"/>
              <a:gd name="connsiteX4511" fmla="*/ 163430 w 5831992"/>
              <a:gd name="connsiteY4511" fmla="*/ 3763635 h 5823530"/>
              <a:gd name="connsiteX4512" fmla="*/ 177677 w 5831992"/>
              <a:gd name="connsiteY4512" fmla="*/ 3758892 h 5823530"/>
              <a:gd name="connsiteX4513" fmla="*/ 166596 w 5831992"/>
              <a:gd name="connsiteY4513" fmla="*/ 3758892 h 5823530"/>
              <a:gd name="connsiteX4514" fmla="*/ 155515 w 5831992"/>
              <a:gd name="connsiteY4514" fmla="*/ 3758892 h 5823530"/>
              <a:gd name="connsiteX4515" fmla="*/ 161847 w 5831992"/>
              <a:gd name="connsiteY4515" fmla="*/ 3752568 h 5823530"/>
              <a:gd name="connsiteX4516" fmla="*/ 155515 w 5831992"/>
              <a:gd name="connsiteY4516" fmla="*/ 3752568 h 5823530"/>
              <a:gd name="connsiteX4517" fmla="*/ 147601 w 5831992"/>
              <a:gd name="connsiteY4517" fmla="*/ 3754150 h 5823530"/>
              <a:gd name="connsiteX4518" fmla="*/ 146018 w 5831992"/>
              <a:gd name="connsiteY4518" fmla="*/ 3746245 h 5823530"/>
              <a:gd name="connsiteX4519" fmla="*/ 150767 w 5831992"/>
              <a:gd name="connsiteY4519" fmla="*/ 3735179 h 5823530"/>
              <a:gd name="connsiteX4520" fmla="*/ 139686 w 5831992"/>
              <a:gd name="connsiteY4520" fmla="*/ 3743083 h 5823530"/>
              <a:gd name="connsiteX4521" fmla="*/ 139686 w 5831992"/>
              <a:gd name="connsiteY4521" fmla="*/ 3738340 h 5823530"/>
              <a:gd name="connsiteX4522" fmla="*/ 141269 w 5831992"/>
              <a:gd name="connsiteY4522" fmla="*/ 3733597 h 5823530"/>
              <a:gd name="connsiteX4523" fmla="*/ 136520 w 5831992"/>
              <a:gd name="connsiteY4523" fmla="*/ 3733597 h 5823530"/>
              <a:gd name="connsiteX4524" fmla="*/ 152350 w 5831992"/>
              <a:gd name="connsiteY4524" fmla="*/ 3722531 h 5823530"/>
              <a:gd name="connsiteX4525" fmla="*/ 147601 w 5831992"/>
              <a:gd name="connsiteY4525" fmla="*/ 3720951 h 5823530"/>
              <a:gd name="connsiteX4526" fmla="*/ 157098 w 5831992"/>
              <a:gd name="connsiteY4526" fmla="*/ 3708303 h 5823530"/>
              <a:gd name="connsiteX4527" fmla="*/ 153932 w 5831992"/>
              <a:gd name="connsiteY4527" fmla="*/ 3706723 h 5823530"/>
              <a:gd name="connsiteX4528" fmla="*/ 146018 w 5831992"/>
              <a:gd name="connsiteY4528" fmla="*/ 3711465 h 5823530"/>
              <a:gd name="connsiteX4529" fmla="*/ 149184 w 5831992"/>
              <a:gd name="connsiteY4529" fmla="*/ 3701980 h 5823530"/>
              <a:gd name="connsiteX4530" fmla="*/ 142852 w 5831992"/>
              <a:gd name="connsiteY4530" fmla="*/ 3698818 h 5823530"/>
              <a:gd name="connsiteX4531" fmla="*/ 146018 w 5831992"/>
              <a:gd name="connsiteY4531" fmla="*/ 3695657 h 5823530"/>
              <a:gd name="connsiteX4532" fmla="*/ 152350 w 5831992"/>
              <a:gd name="connsiteY4532" fmla="*/ 3695657 h 5823530"/>
              <a:gd name="connsiteX4533" fmla="*/ 155515 w 5831992"/>
              <a:gd name="connsiteY4533" fmla="*/ 3689333 h 5823530"/>
              <a:gd name="connsiteX4534" fmla="*/ 142852 w 5831992"/>
              <a:gd name="connsiteY4534" fmla="*/ 3690914 h 5823530"/>
              <a:gd name="connsiteX4535" fmla="*/ 142852 w 5831992"/>
              <a:gd name="connsiteY4535" fmla="*/ 3687752 h 5823530"/>
              <a:gd name="connsiteX4536" fmla="*/ 141269 w 5831992"/>
              <a:gd name="connsiteY4536" fmla="*/ 3687752 h 5823530"/>
              <a:gd name="connsiteX4537" fmla="*/ 146018 w 5831992"/>
              <a:gd name="connsiteY4537" fmla="*/ 3684590 h 5823530"/>
              <a:gd name="connsiteX4538" fmla="*/ 144435 w 5831992"/>
              <a:gd name="connsiteY4538" fmla="*/ 3671943 h 5823530"/>
              <a:gd name="connsiteX4539" fmla="*/ 139686 w 5831992"/>
              <a:gd name="connsiteY4539" fmla="*/ 3676686 h 5823530"/>
              <a:gd name="connsiteX4540" fmla="*/ 142852 w 5831992"/>
              <a:gd name="connsiteY4540" fmla="*/ 3679847 h 5823530"/>
              <a:gd name="connsiteX4541" fmla="*/ 136520 w 5831992"/>
              <a:gd name="connsiteY4541" fmla="*/ 3681429 h 5823530"/>
              <a:gd name="connsiteX4542" fmla="*/ 133354 w 5831992"/>
              <a:gd name="connsiteY4542" fmla="*/ 3676686 h 5823530"/>
              <a:gd name="connsiteX4543" fmla="*/ 134937 w 5831992"/>
              <a:gd name="connsiteY4543" fmla="*/ 3671943 h 5823530"/>
              <a:gd name="connsiteX4544" fmla="*/ 127022 w 5831992"/>
              <a:gd name="connsiteY4544" fmla="*/ 3678267 h 5823530"/>
              <a:gd name="connsiteX4545" fmla="*/ 130188 w 5831992"/>
              <a:gd name="connsiteY4545" fmla="*/ 3668781 h 5823530"/>
              <a:gd name="connsiteX4546" fmla="*/ 125439 w 5831992"/>
              <a:gd name="connsiteY4546" fmla="*/ 3673524 h 5823530"/>
              <a:gd name="connsiteX4547" fmla="*/ 123856 w 5831992"/>
              <a:gd name="connsiteY4547" fmla="*/ 3679847 h 5823530"/>
              <a:gd name="connsiteX4548" fmla="*/ 130188 w 5831992"/>
              <a:gd name="connsiteY4548" fmla="*/ 3664038 h 5823530"/>
              <a:gd name="connsiteX4549" fmla="*/ 120690 w 5831992"/>
              <a:gd name="connsiteY4549" fmla="*/ 3668781 h 5823530"/>
              <a:gd name="connsiteX4550" fmla="*/ 115941 w 5831992"/>
              <a:gd name="connsiteY4550" fmla="*/ 3673524 h 5823530"/>
              <a:gd name="connsiteX4551" fmla="*/ 115941 w 5831992"/>
              <a:gd name="connsiteY4551" fmla="*/ 3660877 h 5823530"/>
              <a:gd name="connsiteX4552" fmla="*/ 111193 w 5831992"/>
              <a:gd name="connsiteY4552" fmla="*/ 3673524 h 5823530"/>
              <a:gd name="connsiteX4553" fmla="*/ 108027 w 5831992"/>
              <a:gd name="connsiteY4553" fmla="*/ 3671943 h 5823530"/>
              <a:gd name="connsiteX4554" fmla="*/ 109610 w 5831992"/>
              <a:gd name="connsiteY4554" fmla="*/ 3665620 h 5823530"/>
              <a:gd name="connsiteX4555" fmla="*/ 104861 w 5831992"/>
              <a:gd name="connsiteY4555" fmla="*/ 3664038 h 5823530"/>
              <a:gd name="connsiteX4556" fmla="*/ 100112 w 5831992"/>
              <a:gd name="connsiteY4556" fmla="*/ 3664038 h 5823530"/>
              <a:gd name="connsiteX4557" fmla="*/ 93780 w 5831992"/>
              <a:gd name="connsiteY4557" fmla="*/ 3673524 h 5823530"/>
              <a:gd name="connsiteX4558" fmla="*/ 87448 w 5831992"/>
              <a:gd name="connsiteY4558" fmla="*/ 3667201 h 5823530"/>
              <a:gd name="connsiteX4559" fmla="*/ 92197 w 5831992"/>
              <a:gd name="connsiteY4559" fmla="*/ 3665620 h 5823530"/>
              <a:gd name="connsiteX4560" fmla="*/ 89031 w 5831992"/>
              <a:gd name="connsiteY4560" fmla="*/ 3657715 h 5823530"/>
              <a:gd name="connsiteX4561" fmla="*/ 92197 w 5831992"/>
              <a:gd name="connsiteY4561" fmla="*/ 3656135 h 5823530"/>
              <a:gd name="connsiteX4562" fmla="*/ 87448 w 5831992"/>
              <a:gd name="connsiteY4562" fmla="*/ 3651392 h 5823530"/>
              <a:gd name="connsiteX4563" fmla="*/ 87448 w 5831992"/>
              <a:gd name="connsiteY4563" fmla="*/ 3645068 h 5823530"/>
              <a:gd name="connsiteX4564" fmla="*/ 89031 w 5831992"/>
              <a:gd name="connsiteY4564" fmla="*/ 3643487 h 5823530"/>
              <a:gd name="connsiteX4565" fmla="*/ 93780 w 5831992"/>
              <a:gd name="connsiteY4565" fmla="*/ 3649810 h 5823530"/>
              <a:gd name="connsiteX4566" fmla="*/ 95363 w 5831992"/>
              <a:gd name="connsiteY4566" fmla="*/ 3654553 h 5823530"/>
              <a:gd name="connsiteX4567" fmla="*/ 93780 w 5831992"/>
              <a:gd name="connsiteY4567" fmla="*/ 3646649 h 5823530"/>
              <a:gd name="connsiteX4568" fmla="*/ 96946 w 5831992"/>
              <a:gd name="connsiteY4568" fmla="*/ 3643487 h 5823530"/>
              <a:gd name="connsiteX4569" fmla="*/ 101695 w 5831992"/>
              <a:gd name="connsiteY4569" fmla="*/ 3646649 h 5823530"/>
              <a:gd name="connsiteX4570" fmla="*/ 106444 w 5831992"/>
              <a:gd name="connsiteY4570" fmla="*/ 3640325 h 5823530"/>
              <a:gd name="connsiteX4571" fmla="*/ 109610 w 5831992"/>
              <a:gd name="connsiteY4571" fmla="*/ 3641907 h 5823530"/>
              <a:gd name="connsiteX4572" fmla="*/ 115941 w 5831992"/>
              <a:gd name="connsiteY4572" fmla="*/ 3645068 h 5823530"/>
              <a:gd name="connsiteX4573" fmla="*/ 115941 w 5831992"/>
              <a:gd name="connsiteY4573" fmla="*/ 3638744 h 5823530"/>
              <a:gd name="connsiteX4574" fmla="*/ 120690 w 5831992"/>
              <a:gd name="connsiteY4574" fmla="*/ 3643487 h 5823530"/>
              <a:gd name="connsiteX4575" fmla="*/ 119107 w 5831992"/>
              <a:gd name="connsiteY4575" fmla="*/ 3637164 h 5823530"/>
              <a:gd name="connsiteX4576" fmla="*/ 128605 w 5831992"/>
              <a:gd name="connsiteY4576" fmla="*/ 3637164 h 5823530"/>
              <a:gd name="connsiteX4577" fmla="*/ 125439 w 5831992"/>
              <a:gd name="connsiteY4577" fmla="*/ 3632421 h 5823530"/>
              <a:gd name="connsiteX4578" fmla="*/ 139686 w 5831992"/>
              <a:gd name="connsiteY4578" fmla="*/ 3626097 h 5823530"/>
              <a:gd name="connsiteX4579" fmla="*/ 136520 w 5831992"/>
              <a:gd name="connsiteY4579" fmla="*/ 3622936 h 5823530"/>
              <a:gd name="connsiteX4580" fmla="*/ 142852 w 5831992"/>
              <a:gd name="connsiteY4580" fmla="*/ 3619774 h 5823530"/>
              <a:gd name="connsiteX4581" fmla="*/ 141269 w 5831992"/>
              <a:gd name="connsiteY4581" fmla="*/ 3618193 h 5823530"/>
              <a:gd name="connsiteX4582" fmla="*/ 149184 w 5831992"/>
              <a:gd name="connsiteY4582" fmla="*/ 3610288 h 5823530"/>
              <a:gd name="connsiteX4583" fmla="*/ 153932 w 5831992"/>
              <a:gd name="connsiteY4583" fmla="*/ 3600803 h 5823530"/>
              <a:gd name="connsiteX4584" fmla="*/ 155515 w 5831992"/>
              <a:gd name="connsiteY4584" fmla="*/ 3588156 h 5823530"/>
              <a:gd name="connsiteX4585" fmla="*/ 163430 w 5831992"/>
              <a:gd name="connsiteY4585" fmla="*/ 3577089 h 5823530"/>
              <a:gd name="connsiteX4586" fmla="*/ 153932 w 5831992"/>
              <a:gd name="connsiteY4586" fmla="*/ 3575509 h 5823530"/>
              <a:gd name="connsiteX4587" fmla="*/ 155515 w 5831992"/>
              <a:gd name="connsiteY4587" fmla="*/ 3570766 h 5823530"/>
              <a:gd name="connsiteX4588" fmla="*/ 152350 w 5831992"/>
              <a:gd name="connsiteY4588" fmla="*/ 3562862 h 5823530"/>
              <a:gd name="connsiteX4589" fmla="*/ 168179 w 5831992"/>
              <a:gd name="connsiteY4589" fmla="*/ 3553377 h 5823530"/>
              <a:gd name="connsiteX4590" fmla="*/ 158681 w 5831992"/>
              <a:gd name="connsiteY4590" fmla="*/ 3556538 h 5823530"/>
              <a:gd name="connsiteX4591" fmla="*/ 150767 w 5831992"/>
              <a:gd name="connsiteY4591" fmla="*/ 3558119 h 5823530"/>
              <a:gd name="connsiteX4592" fmla="*/ 144435 w 5831992"/>
              <a:gd name="connsiteY4592" fmla="*/ 3554957 h 5823530"/>
              <a:gd name="connsiteX4593" fmla="*/ 149184 w 5831992"/>
              <a:gd name="connsiteY4593" fmla="*/ 3548634 h 5823530"/>
              <a:gd name="connsiteX4594" fmla="*/ 138103 w 5831992"/>
              <a:gd name="connsiteY4594" fmla="*/ 3551795 h 5823530"/>
              <a:gd name="connsiteX4595" fmla="*/ 139686 w 5831992"/>
              <a:gd name="connsiteY4595" fmla="*/ 3547053 h 5823530"/>
              <a:gd name="connsiteX4596" fmla="*/ 128605 w 5831992"/>
              <a:gd name="connsiteY4596" fmla="*/ 3547053 h 5823530"/>
              <a:gd name="connsiteX4597" fmla="*/ 122273 w 5831992"/>
              <a:gd name="connsiteY4597" fmla="*/ 3539149 h 5823530"/>
              <a:gd name="connsiteX4598" fmla="*/ 125439 w 5831992"/>
              <a:gd name="connsiteY4598" fmla="*/ 3532825 h 5823530"/>
              <a:gd name="connsiteX4599" fmla="*/ 122273 w 5831992"/>
              <a:gd name="connsiteY4599" fmla="*/ 3529663 h 5823530"/>
              <a:gd name="connsiteX4600" fmla="*/ 130188 w 5831992"/>
              <a:gd name="connsiteY4600" fmla="*/ 3520178 h 5823530"/>
              <a:gd name="connsiteX4601" fmla="*/ 123856 w 5831992"/>
              <a:gd name="connsiteY4601" fmla="*/ 3524921 h 5823530"/>
              <a:gd name="connsiteX4602" fmla="*/ 115941 w 5831992"/>
              <a:gd name="connsiteY4602" fmla="*/ 3523339 h 5823530"/>
              <a:gd name="connsiteX4603" fmla="*/ 109610 w 5831992"/>
              <a:gd name="connsiteY4603" fmla="*/ 3526501 h 5823530"/>
              <a:gd name="connsiteX4604" fmla="*/ 117524 w 5831992"/>
              <a:gd name="connsiteY4604" fmla="*/ 3521759 h 5823530"/>
              <a:gd name="connsiteX4605" fmla="*/ 117524 w 5831992"/>
              <a:gd name="connsiteY4605" fmla="*/ 3515435 h 5823530"/>
              <a:gd name="connsiteX4606" fmla="*/ 122273 w 5831992"/>
              <a:gd name="connsiteY4606" fmla="*/ 3510693 h 5823530"/>
              <a:gd name="connsiteX4607" fmla="*/ 112776 w 5831992"/>
              <a:gd name="connsiteY4607" fmla="*/ 3513854 h 5823530"/>
              <a:gd name="connsiteX4608" fmla="*/ 115941 w 5831992"/>
              <a:gd name="connsiteY4608" fmla="*/ 3509112 h 5823530"/>
              <a:gd name="connsiteX4609" fmla="*/ 120690 w 5831992"/>
              <a:gd name="connsiteY4609" fmla="*/ 3496465 h 5823530"/>
              <a:gd name="connsiteX4610" fmla="*/ 131771 w 5831992"/>
              <a:gd name="connsiteY4610" fmla="*/ 3496465 h 5823530"/>
              <a:gd name="connsiteX4611" fmla="*/ 122273 w 5831992"/>
              <a:gd name="connsiteY4611" fmla="*/ 3491722 h 5823530"/>
              <a:gd name="connsiteX4612" fmla="*/ 125439 w 5831992"/>
              <a:gd name="connsiteY4612" fmla="*/ 3486979 h 5823530"/>
              <a:gd name="connsiteX4613" fmla="*/ 133354 w 5831992"/>
              <a:gd name="connsiteY4613" fmla="*/ 3483817 h 5823530"/>
              <a:gd name="connsiteX4614" fmla="*/ 123856 w 5831992"/>
              <a:gd name="connsiteY4614" fmla="*/ 3480656 h 5823530"/>
              <a:gd name="connsiteX4615" fmla="*/ 125439 w 5831992"/>
              <a:gd name="connsiteY4615" fmla="*/ 3468008 h 5823530"/>
              <a:gd name="connsiteX4616" fmla="*/ 136520 w 5831992"/>
              <a:gd name="connsiteY4616" fmla="*/ 3458523 h 5823530"/>
              <a:gd name="connsiteX4617" fmla="*/ 130188 w 5831992"/>
              <a:gd name="connsiteY4617" fmla="*/ 3461685 h 5823530"/>
              <a:gd name="connsiteX4618" fmla="*/ 123856 w 5831992"/>
              <a:gd name="connsiteY4618" fmla="*/ 3460104 h 5823530"/>
              <a:gd name="connsiteX4619" fmla="*/ 125439 w 5831992"/>
              <a:gd name="connsiteY4619" fmla="*/ 3449038 h 5823530"/>
              <a:gd name="connsiteX4620" fmla="*/ 130188 w 5831992"/>
              <a:gd name="connsiteY4620" fmla="*/ 3442714 h 5823530"/>
              <a:gd name="connsiteX4621" fmla="*/ 120690 w 5831992"/>
              <a:gd name="connsiteY4621" fmla="*/ 3442714 h 5823530"/>
              <a:gd name="connsiteX4622" fmla="*/ 120690 w 5831992"/>
              <a:gd name="connsiteY4622" fmla="*/ 3436391 h 5823530"/>
              <a:gd name="connsiteX4623" fmla="*/ 123856 w 5831992"/>
              <a:gd name="connsiteY4623" fmla="*/ 3425324 h 5823530"/>
              <a:gd name="connsiteX4624" fmla="*/ 128605 w 5831992"/>
              <a:gd name="connsiteY4624" fmla="*/ 3414258 h 5823530"/>
              <a:gd name="connsiteX4625" fmla="*/ 125439 w 5831992"/>
              <a:gd name="connsiteY4625" fmla="*/ 3417420 h 5823530"/>
              <a:gd name="connsiteX4626" fmla="*/ 122273 w 5831992"/>
              <a:gd name="connsiteY4626" fmla="*/ 3412678 h 5823530"/>
              <a:gd name="connsiteX4627" fmla="*/ 117524 w 5831992"/>
              <a:gd name="connsiteY4627" fmla="*/ 3420582 h 5823530"/>
              <a:gd name="connsiteX4628" fmla="*/ 114359 w 5831992"/>
              <a:gd name="connsiteY4628" fmla="*/ 3420582 h 5823530"/>
              <a:gd name="connsiteX4629" fmla="*/ 114359 w 5831992"/>
              <a:gd name="connsiteY4629" fmla="*/ 3406354 h 5823530"/>
              <a:gd name="connsiteX4630" fmla="*/ 117524 w 5831992"/>
              <a:gd name="connsiteY4630" fmla="*/ 3396869 h 5823530"/>
              <a:gd name="connsiteX4631" fmla="*/ 115941 w 5831992"/>
              <a:gd name="connsiteY4631" fmla="*/ 3393707 h 5823530"/>
              <a:gd name="connsiteX4632" fmla="*/ 117524 w 5831992"/>
              <a:gd name="connsiteY4632" fmla="*/ 3395288 h 5823530"/>
              <a:gd name="connsiteX4633" fmla="*/ 120690 w 5831992"/>
              <a:gd name="connsiteY4633" fmla="*/ 3387384 h 5823530"/>
              <a:gd name="connsiteX4634" fmla="*/ 120690 w 5831992"/>
              <a:gd name="connsiteY4634" fmla="*/ 3379479 h 5823530"/>
              <a:gd name="connsiteX4635" fmla="*/ 115941 w 5831992"/>
              <a:gd name="connsiteY4635" fmla="*/ 3392126 h 5823530"/>
              <a:gd name="connsiteX4636" fmla="*/ 112776 w 5831992"/>
              <a:gd name="connsiteY4636" fmla="*/ 3392126 h 5823530"/>
              <a:gd name="connsiteX4637" fmla="*/ 98529 w 5831992"/>
              <a:gd name="connsiteY4637" fmla="*/ 3398450 h 5823530"/>
              <a:gd name="connsiteX4638" fmla="*/ 104861 w 5831992"/>
              <a:gd name="connsiteY4638" fmla="*/ 3398450 h 5823530"/>
              <a:gd name="connsiteX4639" fmla="*/ 106444 w 5831992"/>
              <a:gd name="connsiteY4639" fmla="*/ 3381059 h 5823530"/>
              <a:gd name="connsiteX4640" fmla="*/ 108027 w 5831992"/>
              <a:gd name="connsiteY4640" fmla="*/ 3377898 h 5823530"/>
              <a:gd name="connsiteX4641" fmla="*/ 104861 w 5831992"/>
              <a:gd name="connsiteY4641" fmla="*/ 3373156 h 5823530"/>
              <a:gd name="connsiteX4642" fmla="*/ 107468 w 5831992"/>
              <a:gd name="connsiteY4642" fmla="*/ 3373342 h 5823530"/>
              <a:gd name="connsiteX4643" fmla="*/ 108027 w 5831992"/>
              <a:gd name="connsiteY4643" fmla="*/ 3374736 h 5823530"/>
              <a:gd name="connsiteX4644" fmla="*/ 107631 w 5831992"/>
              <a:gd name="connsiteY4644" fmla="*/ 3373353 h 5823530"/>
              <a:gd name="connsiteX4645" fmla="*/ 107468 w 5831992"/>
              <a:gd name="connsiteY4645" fmla="*/ 3373342 h 5823530"/>
              <a:gd name="connsiteX4646" fmla="*/ 104861 w 5831992"/>
              <a:gd name="connsiteY4646" fmla="*/ 3366831 h 5823530"/>
              <a:gd name="connsiteX4647" fmla="*/ 101695 w 5831992"/>
              <a:gd name="connsiteY4647" fmla="*/ 3365251 h 5823530"/>
              <a:gd name="connsiteX4648" fmla="*/ 101695 w 5831992"/>
              <a:gd name="connsiteY4648" fmla="*/ 3360508 h 5823530"/>
              <a:gd name="connsiteX4649" fmla="*/ 100112 w 5831992"/>
              <a:gd name="connsiteY4649" fmla="*/ 3360508 h 5823530"/>
              <a:gd name="connsiteX4650" fmla="*/ 96946 w 5831992"/>
              <a:gd name="connsiteY4650" fmla="*/ 3339957 h 5823530"/>
              <a:gd name="connsiteX4651" fmla="*/ 101695 w 5831992"/>
              <a:gd name="connsiteY4651" fmla="*/ 3327309 h 5823530"/>
              <a:gd name="connsiteX4652" fmla="*/ 98529 w 5831992"/>
              <a:gd name="connsiteY4652" fmla="*/ 3309920 h 5823530"/>
              <a:gd name="connsiteX4653" fmla="*/ 101695 w 5831992"/>
              <a:gd name="connsiteY4653" fmla="*/ 3308339 h 5823530"/>
              <a:gd name="connsiteX4654" fmla="*/ 103278 w 5831992"/>
              <a:gd name="connsiteY4654" fmla="*/ 3319406 h 5823530"/>
              <a:gd name="connsiteX4655" fmla="*/ 101695 w 5831992"/>
              <a:gd name="connsiteY4655" fmla="*/ 3320986 h 5823530"/>
              <a:gd name="connsiteX4656" fmla="*/ 103278 w 5831992"/>
              <a:gd name="connsiteY4656" fmla="*/ 3311501 h 5823530"/>
              <a:gd name="connsiteX4657" fmla="*/ 103278 w 5831992"/>
              <a:gd name="connsiteY4657" fmla="*/ 3306758 h 5823530"/>
              <a:gd name="connsiteX4658" fmla="*/ 100112 w 5831992"/>
              <a:gd name="connsiteY4658" fmla="*/ 3305177 h 5823530"/>
              <a:gd name="connsiteX4659" fmla="*/ 100112 w 5831992"/>
              <a:gd name="connsiteY4659" fmla="*/ 3289369 h 5823530"/>
              <a:gd name="connsiteX4660" fmla="*/ 95363 w 5831992"/>
              <a:gd name="connsiteY4660" fmla="*/ 3286207 h 5823530"/>
              <a:gd name="connsiteX4661" fmla="*/ 92197 w 5831992"/>
              <a:gd name="connsiteY4661" fmla="*/ 3275141 h 5823530"/>
              <a:gd name="connsiteX4662" fmla="*/ 93780 w 5831992"/>
              <a:gd name="connsiteY4662" fmla="*/ 3256170 h 5823530"/>
              <a:gd name="connsiteX4663" fmla="*/ 96946 w 5831992"/>
              <a:gd name="connsiteY4663" fmla="*/ 3257751 h 5823530"/>
              <a:gd name="connsiteX4664" fmla="*/ 85865 w 5831992"/>
              <a:gd name="connsiteY4664" fmla="*/ 3254588 h 5823530"/>
              <a:gd name="connsiteX4665" fmla="*/ 85865 w 5831992"/>
              <a:gd name="connsiteY4665" fmla="*/ 3248265 h 5823530"/>
              <a:gd name="connsiteX4666" fmla="*/ 85865 w 5831992"/>
              <a:gd name="connsiteY4666" fmla="*/ 3243522 h 5823530"/>
              <a:gd name="connsiteX4667" fmla="*/ 87448 w 5831992"/>
              <a:gd name="connsiteY4667" fmla="*/ 3245104 h 5823530"/>
              <a:gd name="connsiteX4668" fmla="*/ 98529 w 5831992"/>
              <a:gd name="connsiteY4668" fmla="*/ 3230876 h 5823530"/>
              <a:gd name="connsiteX4669" fmla="*/ 92197 w 5831992"/>
              <a:gd name="connsiteY4669" fmla="*/ 3226133 h 5823530"/>
              <a:gd name="connsiteX4670" fmla="*/ 100112 w 5831992"/>
              <a:gd name="connsiteY4670" fmla="*/ 3226133 h 5823530"/>
              <a:gd name="connsiteX4671" fmla="*/ 104861 w 5831992"/>
              <a:gd name="connsiteY4671" fmla="*/ 3224552 h 5823530"/>
              <a:gd name="connsiteX4672" fmla="*/ 106444 w 5831992"/>
              <a:gd name="connsiteY4672" fmla="*/ 3226133 h 5823530"/>
              <a:gd name="connsiteX4673" fmla="*/ 103278 w 5831992"/>
              <a:gd name="connsiteY4673" fmla="*/ 3268816 h 5823530"/>
              <a:gd name="connsiteX4674" fmla="*/ 98529 w 5831992"/>
              <a:gd name="connsiteY4674" fmla="*/ 3264074 h 5823530"/>
              <a:gd name="connsiteX4675" fmla="*/ 96946 w 5831992"/>
              <a:gd name="connsiteY4675" fmla="*/ 3267236 h 5823530"/>
              <a:gd name="connsiteX4676" fmla="*/ 96946 w 5831992"/>
              <a:gd name="connsiteY4676" fmla="*/ 3278302 h 5823530"/>
              <a:gd name="connsiteX4677" fmla="*/ 98529 w 5831992"/>
              <a:gd name="connsiteY4677" fmla="*/ 3281464 h 5823530"/>
              <a:gd name="connsiteX4678" fmla="*/ 100112 w 5831992"/>
              <a:gd name="connsiteY4678" fmla="*/ 3287787 h 5823530"/>
              <a:gd name="connsiteX4679" fmla="*/ 103278 w 5831992"/>
              <a:gd name="connsiteY4679" fmla="*/ 3283045 h 5823530"/>
              <a:gd name="connsiteX4680" fmla="*/ 104861 w 5831992"/>
              <a:gd name="connsiteY4680" fmla="*/ 3278302 h 5823530"/>
              <a:gd name="connsiteX4681" fmla="*/ 100112 w 5831992"/>
              <a:gd name="connsiteY4681" fmla="*/ 3279883 h 5823530"/>
              <a:gd name="connsiteX4682" fmla="*/ 101695 w 5831992"/>
              <a:gd name="connsiteY4682" fmla="*/ 3271979 h 5823530"/>
              <a:gd name="connsiteX4683" fmla="*/ 109610 w 5831992"/>
              <a:gd name="connsiteY4683" fmla="*/ 3278302 h 5823530"/>
              <a:gd name="connsiteX4684" fmla="*/ 106444 w 5831992"/>
              <a:gd name="connsiteY4684" fmla="*/ 3279883 h 5823530"/>
              <a:gd name="connsiteX4685" fmla="*/ 109610 w 5831992"/>
              <a:gd name="connsiteY4685" fmla="*/ 3298854 h 5823530"/>
              <a:gd name="connsiteX4686" fmla="*/ 112776 w 5831992"/>
              <a:gd name="connsiteY4686" fmla="*/ 3281464 h 5823530"/>
              <a:gd name="connsiteX4687" fmla="*/ 111193 w 5831992"/>
              <a:gd name="connsiteY4687" fmla="*/ 3278302 h 5823530"/>
              <a:gd name="connsiteX4688" fmla="*/ 115941 w 5831992"/>
              <a:gd name="connsiteY4688" fmla="*/ 3279883 h 5823530"/>
              <a:gd name="connsiteX4689" fmla="*/ 117524 w 5831992"/>
              <a:gd name="connsiteY4689" fmla="*/ 3271979 h 5823530"/>
              <a:gd name="connsiteX4690" fmla="*/ 120690 w 5831992"/>
              <a:gd name="connsiteY4690" fmla="*/ 3286207 h 5823530"/>
              <a:gd name="connsiteX4691" fmla="*/ 112776 w 5831992"/>
              <a:gd name="connsiteY4691" fmla="*/ 3294111 h 5823530"/>
              <a:gd name="connsiteX4692" fmla="*/ 115941 w 5831992"/>
              <a:gd name="connsiteY4692" fmla="*/ 3298854 h 5823530"/>
              <a:gd name="connsiteX4693" fmla="*/ 117524 w 5831992"/>
              <a:gd name="connsiteY4693" fmla="*/ 3303596 h 5823530"/>
              <a:gd name="connsiteX4694" fmla="*/ 120690 w 5831992"/>
              <a:gd name="connsiteY4694" fmla="*/ 3300435 h 5823530"/>
              <a:gd name="connsiteX4695" fmla="*/ 119107 w 5831992"/>
              <a:gd name="connsiteY4695" fmla="*/ 3306758 h 5823530"/>
              <a:gd name="connsiteX4696" fmla="*/ 123856 w 5831992"/>
              <a:gd name="connsiteY4696" fmla="*/ 3317824 h 5823530"/>
              <a:gd name="connsiteX4697" fmla="*/ 123856 w 5831992"/>
              <a:gd name="connsiteY4697" fmla="*/ 3322567 h 5823530"/>
              <a:gd name="connsiteX4698" fmla="*/ 125439 w 5831992"/>
              <a:gd name="connsiteY4698" fmla="*/ 3322567 h 5823530"/>
              <a:gd name="connsiteX4699" fmla="*/ 120690 w 5831992"/>
              <a:gd name="connsiteY4699" fmla="*/ 3297273 h 5823530"/>
              <a:gd name="connsiteX4700" fmla="*/ 123856 w 5831992"/>
              <a:gd name="connsiteY4700" fmla="*/ 3294111 h 5823530"/>
              <a:gd name="connsiteX4701" fmla="*/ 125439 w 5831992"/>
              <a:gd name="connsiteY4701" fmla="*/ 3286207 h 5823530"/>
              <a:gd name="connsiteX4702" fmla="*/ 123856 w 5831992"/>
              <a:gd name="connsiteY4702" fmla="*/ 3271979 h 5823530"/>
              <a:gd name="connsiteX4703" fmla="*/ 125439 w 5831992"/>
              <a:gd name="connsiteY4703" fmla="*/ 3273559 h 5823530"/>
              <a:gd name="connsiteX4704" fmla="*/ 122273 w 5831992"/>
              <a:gd name="connsiteY4704" fmla="*/ 3264074 h 5823530"/>
              <a:gd name="connsiteX4705" fmla="*/ 122273 w 5831992"/>
              <a:gd name="connsiteY4705" fmla="*/ 3249846 h 5823530"/>
              <a:gd name="connsiteX4706" fmla="*/ 130188 w 5831992"/>
              <a:gd name="connsiteY4706" fmla="*/ 3234037 h 5823530"/>
              <a:gd name="connsiteX4707" fmla="*/ 127022 w 5831992"/>
              <a:gd name="connsiteY4707" fmla="*/ 3234037 h 5823530"/>
              <a:gd name="connsiteX4708" fmla="*/ 130188 w 5831992"/>
              <a:gd name="connsiteY4708" fmla="*/ 3232457 h 5823530"/>
              <a:gd name="connsiteX4709" fmla="*/ 125439 w 5831992"/>
              <a:gd name="connsiteY4709" fmla="*/ 3226133 h 5823530"/>
              <a:gd name="connsiteX4710" fmla="*/ 122273 w 5831992"/>
              <a:gd name="connsiteY4710" fmla="*/ 3227714 h 5823530"/>
              <a:gd name="connsiteX4711" fmla="*/ 123856 w 5831992"/>
              <a:gd name="connsiteY4711" fmla="*/ 3211905 h 5823530"/>
              <a:gd name="connsiteX4712" fmla="*/ 128605 w 5831992"/>
              <a:gd name="connsiteY4712" fmla="*/ 3211905 h 5823530"/>
              <a:gd name="connsiteX4713" fmla="*/ 125439 w 5831992"/>
              <a:gd name="connsiteY4713" fmla="*/ 3207163 h 5823530"/>
              <a:gd name="connsiteX4714" fmla="*/ 131771 w 5831992"/>
              <a:gd name="connsiteY4714" fmla="*/ 3172383 h 5823530"/>
              <a:gd name="connsiteX4715" fmla="*/ 134937 w 5831992"/>
              <a:gd name="connsiteY4715" fmla="*/ 3150250 h 5823530"/>
              <a:gd name="connsiteX4716" fmla="*/ 136520 w 5831992"/>
              <a:gd name="connsiteY4716" fmla="*/ 3126537 h 5823530"/>
              <a:gd name="connsiteX4717" fmla="*/ 134937 w 5831992"/>
              <a:gd name="connsiteY4717" fmla="*/ 3121795 h 5823530"/>
              <a:gd name="connsiteX4718" fmla="*/ 141269 w 5831992"/>
              <a:gd name="connsiteY4718" fmla="*/ 3112309 h 5823530"/>
              <a:gd name="connsiteX4719" fmla="*/ 144435 w 5831992"/>
              <a:gd name="connsiteY4719" fmla="*/ 3126537 h 5823530"/>
              <a:gd name="connsiteX4720" fmla="*/ 141269 w 5831992"/>
              <a:gd name="connsiteY4720" fmla="*/ 3120214 h 5823530"/>
              <a:gd name="connsiteX4721" fmla="*/ 147601 w 5831992"/>
              <a:gd name="connsiteY4721" fmla="*/ 3117052 h 5823530"/>
              <a:gd name="connsiteX4722" fmla="*/ 144435 w 5831992"/>
              <a:gd name="connsiteY4722" fmla="*/ 3112309 h 5823530"/>
              <a:gd name="connsiteX4723" fmla="*/ 149184 w 5831992"/>
              <a:gd name="connsiteY4723" fmla="*/ 3110728 h 5823530"/>
              <a:gd name="connsiteX4724" fmla="*/ 144435 w 5831992"/>
              <a:gd name="connsiteY4724" fmla="*/ 3109148 h 5823530"/>
              <a:gd name="connsiteX4725" fmla="*/ 146018 w 5831992"/>
              <a:gd name="connsiteY4725" fmla="*/ 3090177 h 5823530"/>
              <a:gd name="connsiteX4726" fmla="*/ 150767 w 5831992"/>
              <a:gd name="connsiteY4726" fmla="*/ 3085434 h 5823530"/>
              <a:gd name="connsiteX4727" fmla="*/ 146018 w 5831992"/>
              <a:gd name="connsiteY4727" fmla="*/ 3085434 h 5823530"/>
              <a:gd name="connsiteX4728" fmla="*/ 150767 w 5831992"/>
              <a:gd name="connsiteY4728" fmla="*/ 3079111 h 5823530"/>
              <a:gd name="connsiteX4729" fmla="*/ 146018 w 5831992"/>
              <a:gd name="connsiteY4729" fmla="*/ 3075949 h 5823530"/>
              <a:gd name="connsiteX4730" fmla="*/ 139686 w 5831992"/>
              <a:gd name="connsiteY4730" fmla="*/ 3074368 h 5823530"/>
              <a:gd name="connsiteX4731" fmla="*/ 149184 w 5831992"/>
              <a:gd name="connsiteY4731" fmla="*/ 3061721 h 5823530"/>
              <a:gd name="connsiteX4732" fmla="*/ 148392 w 5831992"/>
              <a:gd name="connsiteY4732" fmla="*/ 3060930 h 5823530"/>
              <a:gd name="connsiteX4733" fmla="*/ 146018 w 5831992"/>
              <a:gd name="connsiteY4733" fmla="*/ 3058559 h 5823530"/>
              <a:gd name="connsiteX4734" fmla="*/ 157098 w 5831992"/>
              <a:gd name="connsiteY4734" fmla="*/ 3020618 h 5823530"/>
              <a:gd name="connsiteX4735" fmla="*/ 155515 w 5831992"/>
              <a:gd name="connsiteY4735" fmla="*/ 3019036 h 5823530"/>
              <a:gd name="connsiteX4736" fmla="*/ 157098 w 5831992"/>
              <a:gd name="connsiteY4736" fmla="*/ 3007970 h 5823530"/>
              <a:gd name="connsiteX4737" fmla="*/ 158681 w 5831992"/>
              <a:gd name="connsiteY4737" fmla="*/ 3001647 h 5823530"/>
              <a:gd name="connsiteX4738" fmla="*/ 158681 w 5831992"/>
              <a:gd name="connsiteY4738" fmla="*/ 2984257 h 5823530"/>
              <a:gd name="connsiteX4739" fmla="*/ 153932 w 5831992"/>
              <a:gd name="connsiteY4739" fmla="*/ 2985838 h 5823530"/>
              <a:gd name="connsiteX4740" fmla="*/ 160264 w 5831992"/>
              <a:gd name="connsiteY4740" fmla="*/ 2977934 h 5823530"/>
              <a:gd name="connsiteX4741" fmla="*/ 161847 w 5831992"/>
              <a:gd name="connsiteY4741" fmla="*/ 2974772 h 5823530"/>
              <a:gd name="connsiteX4742" fmla="*/ 161847 w 5831992"/>
              <a:gd name="connsiteY4742" fmla="*/ 2957382 h 5823530"/>
              <a:gd name="connsiteX4743" fmla="*/ 166596 w 5831992"/>
              <a:gd name="connsiteY4743" fmla="*/ 2946316 h 5823530"/>
              <a:gd name="connsiteX4744" fmla="*/ 166596 w 5831992"/>
              <a:gd name="connsiteY4744" fmla="*/ 2936830 h 5823530"/>
              <a:gd name="connsiteX4745" fmla="*/ 168179 w 5831992"/>
              <a:gd name="connsiteY4745" fmla="*/ 2933669 h 5823530"/>
              <a:gd name="connsiteX4746" fmla="*/ 161847 w 5831992"/>
              <a:gd name="connsiteY4746" fmla="*/ 2927345 h 5823530"/>
              <a:gd name="connsiteX4747" fmla="*/ 155515 w 5831992"/>
              <a:gd name="connsiteY4747" fmla="*/ 2924184 h 5823530"/>
              <a:gd name="connsiteX4748" fmla="*/ 158681 w 5831992"/>
              <a:gd name="connsiteY4748" fmla="*/ 2930507 h 5823530"/>
              <a:gd name="connsiteX4749" fmla="*/ 150767 w 5831992"/>
              <a:gd name="connsiteY4749" fmla="*/ 2941573 h 5823530"/>
              <a:gd name="connsiteX4750" fmla="*/ 153932 w 5831992"/>
              <a:gd name="connsiteY4750" fmla="*/ 2943154 h 5823530"/>
              <a:gd name="connsiteX4751" fmla="*/ 150767 w 5831992"/>
              <a:gd name="connsiteY4751" fmla="*/ 2954220 h 5823530"/>
              <a:gd name="connsiteX4752" fmla="*/ 149184 w 5831992"/>
              <a:gd name="connsiteY4752" fmla="*/ 2954220 h 5823530"/>
              <a:gd name="connsiteX4753" fmla="*/ 150767 w 5831992"/>
              <a:gd name="connsiteY4753" fmla="*/ 2965286 h 5823530"/>
              <a:gd name="connsiteX4754" fmla="*/ 147601 w 5831992"/>
              <a:gd name="connsiteY4754" fmla="*/ 2982676 h 5823530"/>
              <a:gd name="connsiteX4755" fmla="*/ 147601 w 5831992"/>
              <a:gd name="connsiteY4755" fmla="*/ 2985838 h 5823530"/>
              <a:gd name="connsiteX4756" fmla="*/ 146018 w 5831992"/>
              <a:gd name="connsiteY4756" fmla="*/ 2989000 h 5823530"/>
              <a:gd name="connsiteX4757" fmla="*/ 147601 w 5831992"/>
              <a:gd name="connsiteY4757" fmla="*/ 3014294 h 5823530"/>
              <a:gd name="connsiteX4758" fmla="*/ 142852 w 5831992"/>
              <a:gd name="connsiteY4758" fmla="*/ 3022199 h 5823530"/>
              <a:gd name="connsiteX4759" fmla="*/ 139686 w 5831992"/>
              <a:gd name="connsiteY4759" fmla="*/ 3019036 h 5823530"/>
              <a:gd name="connsiteX4760" fmla="*/ 141269 w 5831992"/>
              <a:gd name="connsiteY4760" fmla="*/ 3012713 h 5823530"/>
              <a:gd name="connsiteX4761" fmla="*/ 134937 w 5831992"/>
              <a:gd name="connsiteY4761" fmla="*/ 3020618 h 5823530"/>
              <a:gd name="connsiteX4762" fmla="*/ 136520 w 5831992"/>
              <a:gd name="connsiteY4762" fmla="*/ 3022199 h 5823530"/>
              <a:gd name="connsiteX4763" fmla="*/ 131771 w 5831992"/>
              <a:gd name="connsiteY4763" fmla="*/ 3028522 h 5823530"/>
              <a:gd name="connsiteX4764" fmla="*/ 134937 w 5831992"/>
              <a:gd name="connsiteY4764" fmla="*/ 3033265 h 5823530"/>
              <a:gd name="connsiteX4765" fmla="*/ 134937 w 5831992"/>
              <a:gd name="connsiteY4765" fmla="*/ 3044330 h 5823530"/>
              <a:gd name="connsiteX4766" fmla="*/ 130188 w 5831992"/>
              <a:gd name="connsiteY4766" fmla="*/ 3075949 h 5823530"/>
              <a:gd name="connsiteX4767" fmla="*/ 125439 w 5831992"/>
              <a:gd name="connsiteY4767" fmla="*/ 3085434 h 5823530"/>
              <a:gd name="connsiteX4768" fmla="*/ 120690 w 5831992"/>
              <a:gd name="connsiteY4768" fmla="*/ 3079111 h 5823530"/>
              <a:gd name="connsiteX4769" fmla="*/ 117524 w 5831992"/>
              <a:gd name="connsiteY4769" fmla="*/ 3087015 h 5823530"/>
              <a:gd name="connsiteX4770" fmla="*/ 115941 w 5831992"/>
              <a:gd name="connsiteY4770" fmla="*/ 3096500 h 5823530"/>
              <a:gd name="connsiteX4771" fmla="*/ 114359 w 5831992"/>
              <a:gd name="connsiteY4771" fmla="*/ 3087015 h 5823530"/>
              <a:gd name="connsiteX4772" fmla="*/ 115941 w 5831992"/>
              <a:gd name="connsiteY4772" fmla="*/ 3077529 h 5823530"/>
              <a:gd name="connsiteX4773" fmla="*/ 117524 w 5831992"/>
              <a:gd name="connsiteY4773" fmla="*/ 3079111 h 5823530"/>
              <a:gd name="connsiteX4774" fmla="*/ 123856 w 5831992"/>
              <a:gd name="connsiteY4774" fmla="*/ 3052235 h 5823530"/>
              <a:gd name="connsiteX4775" fmla="*/ 120690 w 5831992"/>
              <a:gd name="connsiteY4775" fmla="*/ 3050655 h 5823530"/>
              <a:gd name="connsiteX4776" fmla="*/ 122273 w 5831992"/>
              <a:gd name="connsiteY4776" fmla="*/ 3047493 h 5823530"/>
              <a:gd name="connsiteX4777" fmla="*/ 116086 w 5831992"/>
              <a:gd name="connsiteY4777" fmla="*/ 3036678 h 5823530"/>
              <a:gd name="connsiteX4778" fmla="*/ 117524 w 5831992"/>
              <a:gd name="connsiteY4778" fmla="*/ 3033265 h 5823530"/>
              <a:gd name="connsiteX4779" fmla="*/ 119107 w 5831992"/>
              <a:gd name="connsiteY4779" fmla="*/ 3023779 h 5823530"/>
              <a:gd name="connsiteX4780" fmla="*/ 112776 w 5831992"/>
              <a:gd name="connsiteY4780" fmla="*/ 3031684 h 5823530"/>
              <a:gd name="connsiteX4781" fmla="*/ 112776 w 5831992"/>
              <a:gd name="connsiteY4781" fmla="*/ 3028522 h 5823530"/>
              <a:gd name="connsiteX4782" fmla="*/ 114359 w 5831992"/>
              <a:gd name="connsiteY4782" fmla="*/ 3023779 h 5823530"/>
              <a:gd name="connsiteX4783" fmla="*/ 112776 w 5831992"/>
              <a:gd name="connsiteY4783" fmla="*/ 3014294 h 5823530"/>
              <a:gd name="connsiteX4784" fmla="*/ 115941 w 5831992"/>
              <a:gd name="connsiteY4784" fmla="*/ 3000066 h 5823530"/>
              <a:gd name="connsiteX4785" fmla="*/ 115941 w 5831992"/>
              <a:gd name="connsiteY4785" fmla="*/ 2998485 h 5823530"/>
              <a:gd name="connsiteX4786" fmla="*/ 125439 w 5831992"/>
              <a:gd name="connsiteY4786" fmla="*/ 2995323 h 5823530"/>
              <a:gd name="connsiteX4787" fmla="*/ 123856 w 5831992"/>
              <a:gd name="connsiteY4787" fmla="*/ 2990580 h 5823530"/>
              <a:gd name="connsiteX4788" fmla="*/ 122273 w 5831992"/>
              <a:gd name="connsiteY4788" fmla="*/ 2993742 h 5823530"/>
              <a:gd name="connsiteX4789" fmla="*/ 119107 w 5831992"/>
              <a:gd name="connsiteY4789" fmla="*/ 2985838 h 5823530"/>
              <a:gd name="connsiteX4790" fmla="*/ 125439 w 5831992"/>
              <a:gd name="connsiteY4790" fmla="*/ 2985838 h 5823530"/>
              <a:gd name="connsiteX4791" fmla="*/ 125439 w 5831992"/>
              <a:gd name="connsiteY4791" fmla="*/ 2976353 h 5823530"/>
              <a:gd name="connsiteX4792" fmla="*/ 120690 w 5831992"/>
              <a:gd name="connsiteY4792" fmla="*/ 2982676 h 5823530"/>
              <a:gd name="connsiteX4793" fmla="*/ 119107 w 5831992"/>
              <a:gd name="connsiteY4793" fmla="*/ 2974772 h 5823530"/>
              <a:gd name="connsiteX4794" fmla="*/ 122273 w 5831992"/>
              <a:gd name="connsiteY4794" fmla="*/ 2971611 h 5823530"/>
              <a:gd name="connsiteX4795" fmla="*/ 120690 w 5831992"/>
              <a:gd name="connsiteY4795" fmla="*/ 2965286 h 5823530"/>
              <a:gd name="connsiteX4796" fmla="*/ 125439 w 5831992"/>
              <a:gd name="connsiteY4796" fmla="*/ 2957382 h 5823530"/>
              <a:gd name="connsiteX4797" fmla="*/ 133354 w 5831992"/>
              <a:gd name="connsiteY4797" fmla="*/ 2932088 h 5823530"/>
              <a:gd name="connsiteX4798" fmla="*/ 128605 w 5831992"/>
              <a:gd name="connsiteY4798" fmla="*/ 2933669 h 5823530"/>
              <a:gd name="connsiteX4799" fmla="*/ 123856 w 5831992"/>
              <a:gd name="connsiteY4799" fmla="*/ 2955801 h 5823530"/>
              <a:gd name="connsiteX4800" fmla="*/ 119107 w 5831992"/>
              <a:gd name="connsiteY4800" fmla="*/ 2963706 h 5823530"/>
              <a:gd name="connsiteX4801" fmla="*/ 118555 w 5831992"/>
              <a:gd name="connsiteY4801" fmla="*/ 2965141 h 5823530"/>
              <a:gd name="connsiteX4802" fmla="*/ 115348 w 5831992"/>
              <a:gd name="connsiteY4802" fmla="*/ 2964299 h 5823530"/>
              <a:gd name="connsiteX4803" fmla="*/ 112776 w 5831992"/>
              <a:gd name="connsiteY4803" fmla="*/ 2966868 h 5823530"/>
              <a:gd name="connsiteX4804" fmla="*/ 111193 w 5831992"/>
              <a:gd name="connsiteY4804" fmla="*/ 2963706 h 5823530"/>
              <a:gd name="connsiteX4805" fmla="*/ 117524 w 5831992"/>
              <a:gd name="connsiteY4805" fmla="*/ 2958963 h 5823530"/>
              <a:gd name="connsiteX4806" fmla="*/ 115941 w 5831992"/>
              <a:gd name="connsiteY4806" fmla="*/ 2952640 h 5823530"/>
              <a:gd name="connsiteX4807" fmla="*/ 114359 w 5831992"/>
              <a:gd name="connsiteY4807" fmla="*/ 2954220 h 5823530"/>
              <a:gd name="connsiteX4808" fmla="*/ 115941 w 5831992"/>
              <a:gd name="connsiteY4808" fmla="*/ 2935250 h 5823530"/>
              <a:gd name="connsiteX4809" fmla="*/ 122273 w 5831992"/>
              <a:gd name="connsiteY4809" fmla="*/ 2925764 h 5823530"/>
              <a:gd name="connsiteX4810" fmla="*/ 127022 w 5831992"/>
              <a:gd name="connsiteY4810" fmla="*/ 2908392 h 5823530"/>
              <a:gd name="connsiteX4811" fmla="*/ 123856 w 5831992"/>
              <a:gd name="connsiteY4811" fmla="*/ 2905249 h 5823530"/>
              <a:gd name="connsiteX4812" fmla="*/ 127022 w 5831992"/>
              <a:gd name="connsiteY4812" fmla="*/ 2903679 h 5823530"/>
              <a:gd name="connsiteX4813" fmla="*/ 125439 w 5831992"/>
              <a:gd name="connsiteY4813" fmla="*/ 2898939 h 5823530"/>
              <a:gd name="connsiteX4814" fmla="*/ 127022 w 5831992"/>
              <a:gd name="connsiteY4814" fmla="*/ 2895790 h 5823530"/>
              <a:gd name="connsiteX4815" fmla="*/ 130188 w 5831992"/>
              <a:gd name="connsiteY4815" fmla="*/ 2856432 h 5823530"/>
              <a:gd name="connsiteX4816" fmla="*/ 133354 w 5831992"/>
              <a:gd name="connsiteY4816" fmla="*/ 2842238 h 5823530"/>
              <a:gd name="connsiteX4817" fmla="*/ 131771 w 5831992"/>
              <a:gd name="connsiteY4817" fmla="*/ 2842238 h 5823530"/>
              <a:gd name="connsiteX4818" fmla="*/ 131771 w 5831992"/>
              <a:gd name="connsiteY4818" fmla="*/ 2827991 h 5823530"/>
              <a:gd name="connsiteX4819" fmla="*/ 134937 w 5831992"/>
              <a:gd name="connsiteY4819" fmla="*/ 2826452 h 5823530"/>
              <a:gd name="connsiteX4820" fmla="*/ 136520 w 5831992"/>
              <a:gd name="connsiteY4820" fmla="*/ 2820092 h 5823530"/>
              <a:gd name="connsiteX4821" fmla="*/ 136520 w 5831992"/>
              <a:gd name="connsiteY4821" fmla="*/ 2815360 h 5823530"/>
              <a:gd name="connsiteX4822" fmla="*/ 131771 w 5831992"/>
              <a:gd name="connsiteY4822" fmla="*/ 2818513 h 5823530"/>
              <a:gd name="connsiteX4823" fmla="*/ 128605 w 5831992"/>
              <a:gd name="connsiteY4823" fmla="*/ 2809054 h 5823530"/>
              <a:gd name="connsiteX4824" fmla="*/ 131771 w 5831992"/>
              <a:gd name="connsiteY4824" fmla="*/ 2799593 h 5823530"/>
              <a:gd name="connsiteX4825" fmla="*/ 134937 w 5831992"/>
              <a:gd name="connsiteY4825" fmla="*/ 2793287 h 5823530"/>
              <a:gd name="connsiteX4826" fmla="*/ 133354 w 5831992"/>
              <a:gd name="connsiteY4826" fmla="*/ 2794864 h 5823530"/>
              <a:gd name="connsiteX4827" fmla="*/ 136520 w 5831992"/>
              <a:gd name="connsiteY4827" fmla="*/ 2788557 h 5823530"/>
              <a:gd name="connsiteX4828" fmla="*/ 138103 w 5831992"/>
              <a:gd name="connsiteY4828" fmla="*/ 2786980 h 5823530"/>
              <a:gd name="connsiteX4829" fmla="*/ 138103 w 5831992"/>
              <a:gd name="connsiteY4829" fmla="*/ 2785404 h 5823530"/>
              <a:gd name="connsiteX4830" fmla="*/ 138103 w 5831992"/>
              <a:gd name="connsiteY4830" fmla="*/ 2779097 h 5823530"/>
              <a:gd name="connsiteX4831" fmla="*/ 144435 w 5831992"/>
              <a:gd name="connsiteY4831" fmla="*/ 2758588 h 5823530"/>
              <a:gd name="connsiteX4832" fmla="*/ 142852 w 5831992"/>
              <a:gd name="connsiteY4832" fmla="*/ 2752204 h 5823530"/>
              <a:gd name="connsiteX4833" fmla="*/ 142852 w 5831992"/>
              <a:gd name="connsiteY4833" fmla="*/ 2745861 h 5823530"/>
              <a:gd name="connsiteX4834" fmla="*/ 138103 w 5831992"/>
              <a:gd name="connsiteY4834" fmla="*/ 2752204 h 5823530"/>
              <a:gd name="connsiteX4835" fmla="*/ 141269 w 5831992"/>
              <a:gd name="connsiteY4835" fmla="*/ 2739572 h 5823530"/>
              <a:gd name="connsiteX4836" fmla="*/ 144435 w 5831992"/>
              <a:gd name="connsiteY4836" fmla="*/ 2698507 h 5823530"/>
              <a:gd name="connsiteX4837" fmla="*/ 144435 w 5831992"/>
              <a:gd name="connsiteY4837" fmla="*/ 2689015 h 5823530"/>
              <a:gd name="connsiteX4838" fmla="*/ 146018 w 5831992"/>
              <a:gd name="connsiteY4838" fmla="*/ 2692180 h 5823530"/>
              <a:gd name="connsiteX4839" fmla="*/ 149184 w 5831992"/>
              <a:gd name="connsiteY4839" fmla="*/ 2673227 h 5823530"/>
              <a:gd name="connsiteX4840" fmla="*/ 147601 w 5831992"/>
              <a:gd name="connsiteY4840" fmla="*/ 2666913 h 5823530"/>
              <a:gd name="connsiteX4841" fmla="*/ 149184 w 5831992"/>
              <a:gd name="connsiteY4841" fmla="*/ 2663756 h 5823530"/>
              <a:gd name="connsiteX4842" fmla="*/ 149184 w 5831992"/>
              <a:gd name="connsiteY4842" fmla="*/ 2647961 h 5823530"/>
              <a:gd name="connsiteX4843" fmla="*/ 146018 w 5831992"/>
              <a:gd name="connsiteY4843" fmla="*/ 2663756 h 5823530"/>
              <a:gd name="connsiteX4844" fmla="*/ 142852 w 5831992"/>
              <a:gd name="connsiteY4844" fmla="*/ 2663756 h 5823530"/>
              <a:gd name="connsiteX4845" fmla="*/ 141269 w 5831992"/>
              <a:gd name="connsiteY4845" fmla="*/ 2670070 h 5823530"/>
              <a:gd name="connsiteX4846" fmla="*/ 142852 w 5831992"/>
              <a:gd name="connsiteY4846" fmla="*/ 2684274 h 5823530"/>
              <a:gd name="connsiteX4847" fmla="*/ 136520 w 5831992"/>
              <a:gd name="connsiteY4847" fmla="*/ 2700071 h 5823530"/>
              <a:gd name="connsiteX4848" fmla="*/ 138103 w 5831992"/>
              <a:gd name="connsiteY4848" fmla="*/ 2698507 h 5823530"/>
              <a:gd name="connsiteX4849" fmla="*/ 135933 w 5831992"/>
              <a:gd name="connsiteY4849" fmla="*/ 2703552 h 5823530"/>
              <a:gd name="connsiteX4850" fmla="*/ 133552 w 5831992"/>
              <a:gd name="connsiteY4850" fmla="*/ 2704819 h 5823530"/>
              <a:gd name="connsiteX4851" fmla="*/ 131771 w 5831992"/>
              <a:gd name="connsiteY4851" fmla="*/ 2706402 h 5823530"/>
              <a:gd name="connsiteX4852" fmla="*/ 134937 w 5831992"/>
              <a:gd name="connsiteY4852" fmla="*/ 2720678 h 5823530"/>
              <a:gd name="connsiteX4853" fmla="*/ 134937 w 5831992"/>
              <a:gd name="connsiteY4853" fmla="*/ 2734880 h 5823530"/>
              <a:gd name="connsiteX4854" fmla="*/ 131771 w 5831992"/>
              <a:gd name="connsiteY4854" fmla="*/ 2741137 h 5823530"/>
              <a:gd name="connsiteX4855" fmla="*/ 136520 w 5831992"/>
              <a:gd name="connsiteY4855" fmla="*/ 2747416 h 5823530"/>
              <a:gd name="connsiteX4856" fmla="*/ 130188 w 5831992"/>
              <a:gd name="connsiteY4856" fmla="*/ 2752204 h 5823530"/>
              <a:gd name="connsiteX4857" fmla="*/ 131771 w 5831992"/>
              <a:gd name="connsiteY4857" fmla="*/ 2769564 h 5823530"/>
              <a:gd name="connsiteX4858" fmla="*/ 127022 w 5831992"/>
              <a:gd name="connsiteY4858" fmla="*/ 2785404 h 5823530"/>
              <a:gd name="connsiteX4859" fmla="*/ 123856 w 5831992"/>
              <a:gd name="connsiteY4859" fmla="*/ 2794864 h 5823530"/>
              <a:gd name="connsiteX4860" fmla="*/ 123856 w 5831992"/>
              <a:gd name="connsiteY4860" fmla="*/ 2805900 h 5823530"/>
              <a:gd name="connsiteX4861" fmla="*/ 122273 w 5831992"/>
              <a:gd name="connsiteY4861" fmla="*/ 2813783 h 5823530"/>
              <a:gd name="connsiteX4862" fmla="*/ 125439 w 5831992"/>
              <a:gd name="connsiteY4862" fmla="*/ 2810630 h 5823530"/>
              <a:gd name="connsiteX4863" fmla="*/ 125439 w 5831992"/>
              <a:gd name="connsiteY4863" fmla="*/ 2820092 h 5823530"/>
              <a:gd name="connsiteX4864" fmla="*/ 120690 w 5831992"/>
              <a:gd name="connsiteY4864" fmla="*/ 2820092 h 5823530"/>
              <a:gd name="connsiteX4865" fmla="*/ 120690 w 5831992"/>
              <a:gd name="connsiteY4865" fmla="*/ 2815360 h 5823530"/>
              <a:gd name="connsiteX4866" fmla="*/ 115941 w 5831992"/>
              <a:gd name="connsiteY4866" fmla="*/ 2824841 h 5823530"/>
              <a:gd name="connsiteX4867" fmla="*/ 114359 w 5831992"/>
              <a:gd name="connsiteY4867" fmla="*/ 2813783 h 5823530"/>
              <a:gd name="connsiteX4868" fmla="*/ 111193 w 5831992"/>
              <a:gd name="connsiteY4868" fmla="*/ 2821673 h 5823530"/>
              <a:gd name="connsiteX4869" fmla="*/ 114359 w 5831992"/>
              <a:gd name="connsiteY4869" fmla="*/ 2826452 h 5823530"/>
              <a:gd name="connsiteX4870" fmla="*/ 106444 w 5831992"/>
              <a:gd name="connsiteY4870" fmla="*/ 2843794 h 5823530"/>
              <a:gd name="connsiteX4871" fmla="*/ 109610 w 5831992"/>
              <a:gd name="connsiteY4871" fmla="*/ 2861155 h 5823530"/>
              <a:gd name="connsiteX4872" fmla="*/ 106444 w 5831992"/>
              <a:gd name="connsiteY4872" fmla="*/ 2870601 h 5823530"/>
              <a:gd name="connsiteX4873" fmla="*/ 98529 w 5831992"/>
              <a:gd name="connsiteY4873" fmla="*/ 2891067 h 5823530"/>
              <a:gd name="connsiteX4874" fmla="*/ 101695 w 5831992"/>
              <a:gd name="connsiteY4874" fmla="*/ 2881621 h 5823530"/>
              <a:gd name="connsiteX4875" fmla="*/ 103278 w 5831992"/>
              <a:gd name="connsiteY4875" fmla="*/ 2884770 h 5823530"/>
              <a:gd name="connsiteX4876" fmla="*/ 100112 w 5831992"/>
              <a:gd name="connsiteY4876" fmla="*/ 2894217 h 5823530"/>
              <a:gd name="connsiteX4877" fmla="*/ 104861 w 5831992"/>
              <a:gd name="connsiteY4877" fmla="*/ 2892642 h 5823530"/>
              <a:gd name="connsiteX4878" fmla="*/ 100112 w 5831992"/>
              <a:gd name="connsiteY4878" fmla="*/ 2921022 h 5823530"/>
              <a:gd name="connsiteX4879" fmla="*/ 96946 w 5831992"/>
              <a:gd name="connsiteY4879" fmla="*/ 2930507 h 5823530"/>
              <a:gd name="connsiteX4880" fmla="*/ 96946 w 5831992"/>
              <a:gd name="connsiteY4880" fmla="*/ 2938412 h 5823530"/>
              <a:gd name="connsiteX4881" fmla="*/ 93780 w 5831992"/>
              <a:gd name="connsiteY4881" fmla="*/ 2979514 h 5823530"/>
              <a:gd name="connsiteX4882" fmla="*/ 92197 w 5831992"/>
              <a:gd name="connsiteY4882" fmla="*/ 3007970 h 5823530"/>
              <a:gd name="connsiteX4883" fmla="*/ 85865 w 5831992"/>
              <a:gd name="connsiteY4883" fmla="*/ 3015875 h 5823530"/>
              <a:gd name="connsiteX4884" fmla="*/ 90614 w 5831992"/>
              <a:gd name="connsiteY4884" fmla="*/ 2993742 h 5823530"/>
              <a:gd name="connsiteX4885" fmla="*/ 87448 w 5831992"/>
              <a:gd name="connsiteY4885" fmla="*/ 2987419 h 5823530"/>
              <a:gd name="connsiteX4886" fmla="*/ 82699 w 5831992"/>
              <a:gd name="connsiteY4886" fmla="*/ 2993742 h 5823530"/>
              <a:gd name="connsiteX4887" fmla="*/ 85865 w 5831992"/>
              <a:gd name="connsiteY4887" fmla="*/ 2976353 h 5823530"/>
              <a:gd name="connsiteX4888" fmla="*/ 76368 w 5831992"/>
              <a:gd name="connsiteY4888" fmla="*/ 2989000 h 5823530"/>
              <a:gd name="connsiteX4889" fmla="*/ 74785 w 5831992"/>
              <a:gd name="connsiteY4889" fmla="*/ 2979514 h 5823530"/>
              <a:gd name="connsiteX4890" fmla="*/ 77951 w 5831992"/>
              <a:gd name="connsiteY4890" fmla="*/ 2954220 h 5823530"/>
              <a:gd name="connsiteX4891" fmla="*/ 82699 w 5831992"/>
              <a:gd name="connsiteY4891" fmla="*/ 2951058 h 5823530"/>
              <a:gd name="connsiteX4892" fmla="*/ 90614 w 5831992"/>
              <a:gd name="connsiteY4892" fmla="*/ 2892642 h 5823530"/>
              <a:gd name="connsiteX4893" fmla="*/ 87448 w 5831992"/>
              <a:gd name="connsiteY4893" fmla="*/ 2902095 h 5823530"/>
              <a:gd name="connsiteX4894" fmla="*/ 81116 w 5831992"/>
              <a:gd name="connsiteY4894" fmla="*/ 2880047 h 5823530"/>
              <a:gd name="connsiteX4895" fmla="*/ 82699 w 5831992"/>
              <a:gd name="connsiteY4895" fmla="*/ 2887919 h 5823530"/>
              <a:gd name="connsiteX4896" fmla="*/ 81116 w 5831992"/>
              <a:gd name="connsiteY4896" fmla="*/ 2894217 h 5823530"/>
              <a:gd name="connsiteX4897" fmla="*/ 76368 w 5831992"/>
              <a:gd name="connsiteY4897" fmla="*/ 2900515 h 5823530"/>
              <a:gd name="connsiteX4898" fmla="*/ 71619 w 5831992"/>
              <a:gd name="connsiteY4898" fmla="*/ 2884770 h 5823530"/>
              <a:gd name="connsiteX4899" fmla="*/ 68453 w 5831992"/>
              <a:gd name="connsiteY4899" fmla="*/ 2887919 h 5823530"/>
              <a:gd name="connsiteX4900" fmla="*/ 65287 w 5831992"/>
              <a:gd name="connsiteY4900" fmla="*/ 2884770 h 5823530"/>
              <a:gd name="connsiteX4901" fmla="*/ 66870 w 5831992"/>
              <a:gd name="connsiteY4901" fmla="*/ 2870601 h 5823530"/>
              <a:gd name="connsiteX4902" fmla="*/ 92197 w 5831992"/>
              <a:gd name="connsiteY4902" fmla="*/ 2880047 h 5823530"/>
              <a:gd name="connsiteX4903" fmla="*/ 76368 w 5831992"/>
              <a:gd name="connsiteY4903" fmla="*/ 2870601 h 5823530"/>
              <a:gd name="connsiteX4904" fmla="*/ 66870 w 5831992"/>
              <a:gd name="connsiteY4904" fmla="*/ 2865878 h 5823530"/>
              <a:gd name="connsiteX4905" fmla="*/ 79534 w 5831992"/>
              <a:gd name="connsiteY4905" fmla="*/ 2798016 h 5823530"/>
              <a:gd name="connsiteX4906" fmla="*/ 93780 w 5831992"/>
              <a:gd name="connsiteY4906" fmla="*/ 2679540 h 5823530"/>
              <a:gd name="connsiteX4907" fmla="*/ 96946 w 5831992"/>
              <a:gd name="connsiteY4907" fmla="*/ 2636878 h 5823530"/>
              <a:gd name="connsiteX4908" fmla="*/ 101695 w 5831992"/>
              <a:gd name="connsiteY4908" fmla="*/ 2595786 h 5823530"/>
              <a:gd name="connsiteX4909" fmla="*/ 104861 w 5831992"/>
              <a:gd name="connsiteY4909" fmla="*/ 2562603 h 5823530"/>
              <a:gd name="connsiteX4910" fmla="*/ 106444 w 5831992"/>
              <a:gd name="connsiteY4910" fmla="*/ 2523142 h 5823530"/>
              <a:gd name="connsiteX4911" fmla="*/ 108027 w 5831992"/>
              <a:gd name="connsiteY4911" fmla="*/ 2510464 h 5823530"/>
              <a:gd name="connsiteX4912" fmla="*/ 111193 w 5831992"/>
              <a:gd name="connsiteY4912" fmla="*/ 2502557 h 5823530"/>
              <a:gd name="connsiteX4913" fmla="*/ 109610 w 5831992"/>
              <a:gd name="connsiteY4913" fmla="*/ 2483583 h 5823530"/>
              <a:gd name="connsiteX4914" fmla="*/ 112776 w 5831992"/>
              <a:gd name="connsiteY4914" fmla="*/ 2448781 h 5823530"/>
              <a:gd name="connsiteX4915" fmla="*/ 115941 w 5831992"/>
              <a:gd name="connsiteY4915" fmla="*/ 2439287 h 5823530"/>
              <a:gd name="connsiteX4916" fmla="*/ 112776 w 5831992"/>
              <a:gd name="connsiteY4916" fmla="*/ 2437705 h 5823530"/>
              <a:gd name="connsiteX4917" fmla="*/ 111193 w 5831992"/>
              <a:gd name="connsiteY4917" fmla="*/ 2431376 h 5823530"/>
              <a:gd name="connsiteX4918" fmla="*/ 115941 w 5831992"/>
              <a:gd name="connsiteY4918" fmla="*/ 2409232 h 5823530"/>
              <a:gd name="connsiteX4919" fmla="*/ 112776 w 5831992"/>
              <a:gd name="connsiteY4919" fmla="*/ 2402918 h 5823530"/>
              <a:gd name="connsiteX4920" fmla="*/ 111193 w 5831992"/>
              <a:gd name="connsiteY4920" fmla="*/ 2385521 h 5823530"/>
              <a:gd name="connsiteX4921" fmla="*/ 114359 w 5831992"/>
              <a:gd name="connsiteY4921" fmla="*/ 2366512 h 5823530"/>
              <a:gd name="connsiteX4922" fmla="*/ 111193 w 5831992"/>
              <a:gd name="connsiteY4922" fmla="*/ 2361800 h 5823530"/>
              <a:gd name="connsiteX4923" fmla="*/ 115941 w 5831992"/>
              <a:gd name="connsiteY4923" fmla="*/ 2358658 h 5823530"/>
              <a:gd name="connsiteX4924" fmla="*/ 114359 w 5831992"/>
              <a:gd name="connsiteY4924" fmla="*/ 2334865 h 5823530"/>
              <a:gd name="connsiteX4925" fmla="*/ 114359 w 5831992"/>
              <a:gd name="connsiteY4925" fmla="*/ 2295395 h 5823530"/>
              <a:gd name="connsiteX4926" fmla="*/ 109610 w 5831992"/>
              <a:gd name="connsiteY4926" fmla="*/ 2306501 h 5823530"/>
              <a:gd name="connsiteX4927" fmla="*/ 104861 w 5831992"/>
              <a:gd name="connsiteY4927" fmla="*/ 2287462 h 5823530"/>
              <a:gd name="connsiteX4928" fmla="*/ 100112 w 5831992"/>
              <a:gd name="connsiteY4928" fmla="*/ 2290635 h 5823530"/>
              <a:gd name="connsiteX4929" fmla="*/ 98529 w 5831992"/>
              <a:gd name="connsiteY4929" fmla="*/ 2311261 h 5823530"/>
              <a:gd name="connsiteX4930" fmla="*/ 95363 w 5831992"/>
              <a:gd name="connsiteY4930" fmla="*/ 2315991 h 5823530"/>
              <a:gd name="connsiteX4931" fmla="*/ 93780 w 5831992"/>
              <a:gd name="connsiteY4931" fmla="*/ 2349202 h 5823530"/>
              <a:gd name="connsiteX4932" fmla="*/ 95363 w 5831992"/>
              <a:gd name="connsiteY4932" fmla="*/ 2349202 h 5823530"/>
              <a:gd name="connsiteX4933" fmla="*/ 93780 w 5831992"/>
              <a:gd name="connsiteY4933" fmla="*/ 2353946 h 5823530"/>
              <a:gd name="connsiteX4934" fmla="*/ 92197 w 5831992"/>
              <a:gd name="connsiteY4934" fmla="*/ 2390267 h 5823530"/>
              <a:gd name="connsiteX4935" fmla="*/ 87448 w 5831992"/>
              <a:gd name="connsiteY4935" fmla="*/ 2410812 h 5823530"/>
              <a:gd name="connsiteX4936" fmla="*/ 84282 w 5831992"/>
              <a:gd name="connsiteY4936" fmla="*/ 2412391 h 5823530"/>
              <a:gd name="connsiteX4937" fmla="*/ 82699 w 5831992"/>
              <a:gd name="connsiteY4937" fmla="*/ 2420300 h 5823530"/>
              <a:gd name="connsiteX4938" fmla="*/ 82699 w 5831992"/>
              <a:gd name="connsiteY4938" fmla="*/ 2417135 h 5823530"/>
              <a:gd name="connsiteX4939" fmla="*/ 81116 w 5831992"/>
              <a:gd name="connsiteY4939" fmla="*/ 2406071 h 5823530"/>
              <a:gd name="connsiteX4940" fmla="*/ 82699 w 5831992"/>
              <a:gd name="connsiteY4940" fmla="*/ 2401338 h 5823530"/>
              <a:gd name="connsiteX4941" fmla="*/ 84282 w 5831992"/>
              <a:gd name="connsiteY4941" fmla="*/ 2379220 h 5823530"/>
              <a:gd name="connsiteX4942" fmla="*/ 84282 w 5831992"/>
              <a:gd name="connsiteY4942" fmla="*/ 2376067 h 5823530"/>
              <a:gd name="connsiteX4943" fmla="*/ 84282 w 5831992"/>
              <a:gd name="connsiteY4943" fmla="*/ 2371280 h 5823530"/>
              <a:gd name="connsiteX4944" fmla="*/ 84282 w 5831992"/>
              <a:gd name="connsiteY4944" fmla="*/ 2368088 h 5823530"/>
              <a:gd name="connsiteX4945" fmla="*/ 79534 w 5831992"/>
              <a:gd name="connsiteY4945" fmla="*/ 2371280 h 5823530"/>
              <a:gd name="connsiteX4946" fmla="*/ 77951 w 5831992"/>
              <a:gd name="connsiteY4946" fmla="*/ 2410812 h 5823530"/>
              <a:gd name="connsiteX4947" fmla="*/ 74785 w 5831992"/>
              <a:gd name="connsiteY4947" fmla="*/ 2431376 h 5823530"/>
              <a:gd name="connsiteX4948" fmla="*/ 70036 w 5831992"/>
              <a:gd name="connsiteY4948" fmla="*/ 2436123 h 5823530"/>
              <a:gd name="connsiteX4949" fmla="*/ 66870 w 5831992"/>
              <a:gd name="connsiteY4949" fmla="*/ 2483583 h 5823530"/>
              <a:gd name="connsiteX4950" fmla="*/ 60538 w 5831992"/>
              <a:gd name="connsiteY4950" fmla="*/ 2521535 h 5823530"/>
              <a:gd name="connsiteX4951" fmla="*/ 63704 w 5831992"/>
              <a:gd name="connsiteY4951" fmla="*/ 2523142 h 5823530"/>
              <a:gd name="connsiteX4952" fmla="*/ 63704 w 5831992"/>
              <a:gd name="connsiteY4952" fmla="*/ 2530950 h 5823530"/>
              <a:gd name="connsiteX4953" fmla="*/ 60538 w 5831992"/>
              <a:gd name="connsiteY4953" fmla="*/ 2530950 h 5823530"/>
              <a:gd name="connsiteX4954" fmla="*/ 57372 w 5831992"/>
              <a:gd name="connsiteY4954" fmla="*/ 2545210 h 5823530"/>
              <a:gd name="connsiteX4955" fmla="*/ 62121 w 5831992"/>
              <a:gd name="connsiteY4955" fmla="*/ 2553127 h 5823530"/>
              <a:gd name="connsiteX4956" fmla="*/ 57372 w 5831992"/>
              <a:gd name="connsiteY4956" fmla="*/ 2557853 h 5823530"/>
              <a:gd name="connsiteX4957" fmla="*/ 57372 w 5831992"/>
              <a:gd name="connsiteY4957" fmla="*/ 2561049 h 5823530"/>
              <a:gd name="connsiteX4958" fmla="*/ 54206 w 5831992"/>
              <a:gd name="connsiteY4958" fmla="*/ 2564189 h 5823530"/>
              <a:gd name="connsiteX4959" fmla="*/ 55789 w 5831992"/>
              <a:gd name="connsiteY4959" fmla="*/ 2570520 h 5823530"/>
              <a:gd name="connsiteX4960" fmla="*/ 58955 w 5831992"/>
              <a:gd name="connsiteY4960" fmla="*/ 2572101 h 5823530"/>
              <a:gd name="connsiteX4961" fmla="*/ 57372 w 5831992"/>
              <a:gd name="connsiteY4961" fmla="*/ 2576851 h 5823530"/>
              <a:gd name="connsiteX4962" fmla="*/ 51040 w 5831992"/>
              <a:gd name="connsiteY4962" fmla="*/ 2586274 h 5823530"/>
              <a:gd name="connsiteX4963" fmla="*/ 52623 w 5831992"/>
              <a:gd name="connsiteY4963" fmla="*/ 2608436 h 5823530"/>
              <a:gd name="connsiteX4964" fmla="*/ 55789 w 5831992"/>
              <a:gd name="connsiteY4964" fmla="*/ 2616336 h 5823530"/>
              <a:gd name="connsiteX4965" fmla="*/ 49457 w 5831992"/>
              <a:gd name="connsiteY4965" fmla="*/ 2619501 h 5823530"/>
              <a:gd name="connsiteX4966" fmla="*/ 51040 w 5831992"/>
              <a:gd name="connsiteY4966" fmla="*/ 2638460 h 5823530"/>
              <a:gd name="connsiteX4967" fmla="*/ 47874 w 5831992"/>
              <a:gd name="connsiteY4967" fmla="*/ 2638460 h 5823530"/>
              <a:gd name="connsiteX4968" fmla="*/ 51040 w 5831992"/>
              <a:gd name="connsiteY4968" fmla="*/ 2647961 h 5823530"/>
              <a:gd name="connsiteX4969" fmla="*/ 44708 w 5831992"/>
              <a:gd name="connsiteY4969" fmla="*/ 2670070 h 5823530"/>
              <a:gd name="connsiteX4970" fmla="*/ 46291 w 5831992"/>
              <a:gd name="connsiteY4970" fmla="*/ 2673227 h 5823530"/>
              <a:gd name="connsiteX4971" fmla="*/ 33628 w 5831992"/>
              <a:gd name="connsiteY4971" fmla="*/ 2674806 h 5823530"/>
              <a:gd name="connsiteX4972" fmla="*/ 30462 w 5831992"/>
              <a:gd name="connsiteY4972" fmla="*/ 2665336 h 5823530"/>
              <a:gd name="connsiteX4973" fmla="*/ 47874 w 5831992"/>
              <a:gd name="connsiteY4973" fmla="*/ 2655837 h 5823530"/>
              <a:gd name="connsiteX4974" fmla="*/ 39960 w 5831992"/>
              <a:gd name="connsiteY4974" fmla="*/ 2640029 h 5823530"/>
              <a:gd name="connsiteX4975" fmla="*/ 46291 w 5831992"/>
              <a:gd name="connsiteY4975" fmla="*/ 2621077 h 5823530"/>
              <a:gd name="connsiteX4976" fmla="*/ 38377 w 5831992"/>
              <a:gd name="connsiteY4976" fmla="*/ 2602112 h 5823530"/>
              <a:gd name="connsiteX4977" fmla="*/ 39960 w 5831992"/>
              <a:gd name="connsiteY4977" fmla="*/ 2598951 h 5823530"/>
              <a:gd name="connsiteX4978" fmla="*/ 39960 w 5831992"/>
              <a:gd name="connsiteY4978" fmla="*/ 2597372 h 5823530"/>
              <a:gd name="connsiteX4979" fmla="*/ 39960 w 5831992"/>
              <a:gd name="connsiteY4979" fmla="*/ 2594206 h 5823530"/>
              <a:gd name="connsiteX4980" fmla="*/ 39960 w 5831992"/>
              <a:gd name="connsiteY4980" fmla="*/ 2589455 h 5823530"/>
              <a:gd name="connsiteX4981" fmla="*/ 44708 w 5831992"/>
              <a:gd name="connsiteY4981" fmla="*/ 2564189 h 5823530"/>
              <a:gd name="connsiteX4982" fmla="*/ 43126 w 5831992"/>
              <a:gd name="connsiteY4982" fmla="*/ 2554708 h 5823530"/>
              <a:gd name="connsiteX4983" fmla="*/ 47874 w 5831992"/>
              <a:gd name="connsiteY4983" fmla="*/ 2535725 h 5823530"/>
              <a:gd name="connsiteX4984" fmla="*/ 46291 w 5831992"/>
              <a:gd name="connsiteY4984" fmla="*/ 2530950 h 5823530"/>
              <a:gd name="connsiteX4985" fmla="*/ 46291 w 5831992"/>
              <a:gd name="connsiteY4985" fmla="*/ 2513594 h 5823530"/>
              <a:gd name="connsiteX4986" fmla="*/ 49457 w 5831992"/>
              <a:gd name="connsiteY4986" fmla="*/ 2512022 h 5823530"/>
              <a:gd name="connsiteX4987" fmla="*/ 51040 w 5831992"/>
              <a:gd name="connsiteY4987" fmla="*/ 2499390 h 5823530"/>
              <a:gd name="connsiteX4988" fmla="*/ 57372 w 5831992"/>
              <a:gd name="connsiteY4988" fmla="*/ 2445616 h 5823530"/>
              <a:gd name="connsiteX4989" fmla="*/ 57372 w 5831992"/>
              <a:gd name="connsiteY4989" fmla="*/ 2431376 h 5823530"/>
              <a:gd name="connsiteX4990" fmla="*/ 49457 w 5831992"/>
              <a:gd name="connsiteY4990" fmla="*/ 2455110 h 5823530"/>
              <a:gd name="connsiteX4991" fmla="*/ 52623 w 5831992"/>
              <a:gd name="connsiteY4991" fmla="*/ 2456692 h 5823530"/>
              <a:gd name="connsiteX4992" fmla="*/ 47874 w 5831992"/>
              <a:gd name="connsiteY4992" fmla="*/ 2469351 h 5823530"/>
              <a:gd name="connsiteX4993" fmla="*/ 46291 w 5831992"/>
              <a:gd name="connsiteY4993" fmla="*/ 2469351 h 5823530"/>
              <a:gd name="connsiteX4994" fmla="*/ 45969 w 5831992"/>
              <a:gd name="connsiteY4994" fmla="*/ 2472408 h 5823530"/>
              <a:gd name="connsiteX4995" fmla="*/ 41543 w 5831992"/>
              <a:gd name="connsiteY4995" fmla="*/ 2470933 h 5823530"/>
              <a:gd name="connsiteX4996" fmla="*/ 39960 w 5831992"/>
              <a:gd name="connsiteY4996" fmla="*/ 2459857 h 5823530"/>
              <a:gd name="connsiteX4997" fmla="*/ 35211 w 5831992"/>
              <a:gd name="connsiteY4997" fmla="*/ 2464603 h 5823530"/>
              <a:gd name="connsiteX4998" fmla="*/ 33628 w 5831992"/>
              <a:gd name="connsiteY4998" fmla="*/ 2461439 h 5823530"/>
              <a:gd name="connsiteX4999" fmla="*/ 38377 w 5831992"/>
              <a:gd name="connsiteY4999" fmla="*/ 2461439 h 5823530"/>
              <a:gd name="connsiteX5000" fmla="*/ 35211 w 5831992"/>
              <a:gd name="connsiteY5000" fmla="*/ 2450363 h 5823530"/>
              <a:gd name="connsiteX5001" fmla="*/ 36794 w 5831992"/>
              <a:gd name="connsiteY5001" fmla="*/ 2447199 h 5823530"/>
              <a:gd name="connsiteX5002" fmla="*/ 33628 w 5831992"/>
              <a:gd name="connsiteY5002" fmla="*/ 2447199 h 5823530"/>
              <a:gd name="connsiteX5003" fmla="*/ 32045 w 5831992"/>
              <a:gd name="connsiteY5003" fmla="*/ 2444034 h 5823530"/>
              <a:gd name="connsiteX5004" fmla="*/ 32045 w 5831992"/>
              <a:gd name="connsiteY5004" fmla="*/ 2434540 h 5823530"/>
              <a:gd name="connsiteX5005" fmla="*/ 33628 w 5831992"/>
              <a:gd name="connsiteY5005" fmla="*/ 2434540 h 5823530"/>
              <a:gd name="connsiteX5006" fmla="*/ 32045 w 5831992"/>
              <a:gd name="connsiteY5006" fmla="*/ 2432958 h 5823530"/>
              <a:gd name="connsiteX5007" fmla="*/ 36794 w 5831992"/>
              <a:gd name="connsiteY5007" fmla="*/ 2421882 h 5823530"/>
              <a:gd name="connsiteX5008" fmla="*/ 39960 w 5831992"/>
              <a:gd name="connsiteY5008" fmla="*/ 2420300 h 5823530"/>
              <a:gd name="connsiteX5009" fmla="*/ 35211 w 5831992"/>
              <a:gd name="connsiteY5009" fmla="*/ 2420300 h 5823530"/>
              <a:gd name="connsiteX5010" fmla="*/ 33628 w 5831992"/>
              <a:gd name="connsiteY5010" fmla="*/ 2418717 h 5823530"/>
              <a:gd name="connsiteX5011" fmla="*/ 32045 w 5831992"/>
              <a:gd name="connsiteY5011" fmla="*/ 2413974 h 5823530"/>
              <a:gd name="connsiteX5012" fmla="*/ 35211 w 5831992"/>
              <a:gd name="connsiteY5012" fmla="*/ 2410812 h 5823530"/>
              <a:gd name="connsiteX5013" fmla="*/ 32045 w 5831992"/>
              <a:gd name="connsiteY5013" fmla="*/ 2410812 h 5823530"/>
              <a:gd name="connsiteX5014" fmla="*/ 33628 w 5831992"/>
              <a:gd name="connsiteY5014" fmla="*/ 2402918 h 5823530"/>
              <a:gd name="connsiteX5015" fmla="*/ 33628 w 5831992"/>
              <a:gd name="connsiteY5015" fmla="*/ 2390267 h 5823530"/>
              <a:gd name="connsiteX5016" fmla="*/ 35211 w 5831992"/>
              <a:gd name="connsiteY5016" fmla="*/ 2395010 h 5823530"/>
              <a:gd name="connsiteX5017" fmla="*/ 39960 w 5831992"/>
              <a:gd name="connsiteY5017" fmla="*/ 2382420 h 5823530"/>
              <a:gd name="connsiteX5018" fmla="*/ 30462 w 5831992"/>
              <a:gd name="connsiteY5018" fmla="*/ 2363371 h 5823530"/>
              <a:gd name="connsiteX5019" fmla="*/ 30462 w 5831992"/>
              <a:gd name="connsiteY5019" fmla="*/ 2355517 h 5823530"/>
              <a:gd name="connsiteX5020" fmla="*/ 28879 w 5831992"/>
              <a:gd name="connsiteY5020" fmla="*/ 2360228 h 5823530"/>
              <a:gd name="connsiteX5021" fmla="*/ 25713 w 5831992"/>
              <a:gd name="connsiteY5021" fmla="*/ 2352359 h 5823530"/>
              <a:gd name="connsiteX5022" fmla="*/ 38377 w 5831992"/>
              <a:gd name="connsiteY5022" fmla="*/ 2315991 h 5823530"/>
              <a:gd name="connsiteX5023" fmla="*/ 39960 w 5831992"/>
              <a:gd name="connsiteY5023" fmla="*/ 2328632 h 5823530"/>
              <a:gd name="connsiteX5024" fmla="*/ 35211 w 5831992"/>
              <a:gd name="connsiteY5024" fmla="*/ 2315991 h 5823530"/>
              <a:gd name="connsiteX5025" fmla="*/ 30462 w 5831992"/>
              <a:gd name="connsiteY5025" fmla="*/ 2315991 h 5823530"/>
              <a:gd name="connsiteX5026" fmla="*/ 25713 w 5831992"/>
              <a:gd name="connsiteY5026" fmla="*/ 2323890 h 5823530"/>
              <a:gd name="connsiteX5027" fmla="*/ 20964 w 5831992"/>
              <a:gd name="connsiteY5027" fmla="*/ 2306501 h 5823530"/>
              <a:gd name="connsiteX5028" fmla="*/ 30462 w 5831992"/>
              <a:gd name="connsiteY5028" fmla="*/ 2301741 h 5823530"/>
              <a:gd name="connsiteX5029" fmla="*/ 25713 w 5831992"/>
              <a:gd name="connsiteY5029" fmla="*/ 2293808 h 5823530"/>
              <a:gd name="connsiteX5030" fmla="*/ 25713 w 5831992"/>
              <a:gd name="connsiteY5030" fmla="*/ 2285875 h 5823530"/>
              <a:gd name="connsiteX5031" fmla="*/ 20964 w 5831992"/>
              <a:gd name="connsiteY5031" fmla="*/ 2281115 h 5823530"/>
              <a:gd name="connsiteX5032" fmla="*/ 43126 w 5831992"/>
              <a:gd name="connsiteY5032" fmla="*/ 2271596 h 5823530"/>
              <a:gd name="connsiteX5033" fmla="*/ 35211 w 5831992"/>
              <a:gd name="connsiteY5033" fmla="*/ 2273183 h 5823530"/>
              <a:gd name="connsiteX5034" fmla="*/ 33628 w 5831992"/>
              <a:gd name="connsiteY5034" fmla="*/ 2260492 h 5823530"/>
              <a:gd name="connsiteX5035" fmla="*/ 43126 w 5831992"/>
              <a:gd name="connsiteY5035" fmla="*/ 2258919 h 5823530"/>
              <a:gd name="connsiteX5036" fmla="*/ 25713 w 5831992"/>
              <a:gd name="connsiteY5036" fmla="*/ 2236877 h 5823530"/>
              <a:gd name="connsiteX5037" fmla="*/ 33628 w 5831992"/>
              <a:gd name="connsiteY5037" fmla="*/ 2244749 h 5823530"/>
              <a:gd name="connsiteX5038" fmla="*/ 25713 w 5831992"/>
              <a:gd name="connsiteY5038" fmla="*/ 2227431 h 5823530"/>
              <a:gd name="connsiteX5039" fmla="*/ 39960 w 5831992"/>
              <a:gd name="connsiteY5039" fmla="*/ 2232154 h 5823530"/>
              <a:gd name="connsiteX5040" fmla="*/ 46291 w 5831992"/>
              <a:gd name="connsiteY5040" fmla="*/ 2216410 h 5823530"/>
              <a:gd name="connsiteX5041" fmla="*/ 46291 w 5831992"/>
              <a:gd name="connsiteY5041" fmla="*/ 2180201 h 5823530"/>
              <a:gd name="connsiteX5042" fmla="*/ 33628 w 5831992"/>
              <a:gd name="connsiteY5042" fmla="*/ 2181774 h 5823530"/>
              <a:gd name="connsiteX5043" fmla="*/ 33628 w 5831992"/>
              <a:gd name="connsiteY5043" fmla="*/ 2167605 h 5823530"/>
              <a:gd name="connsiteX5044" fmla="*/ 46291 w 5831992"/>
              <a:gd name="connsiteY5044" fmla="*/ 2164457 h 5823530"/>
              <a:gd name="connsiteX5045" fmla="*/ 46291 w 5831992"/>
              <a:gd name="connsiteY5045" fmla="*/ 2135942 h 5823530"/>
              <a:gd name="connsiteX5046" fmla="*/ 16215 w 5831992"/>
              <a:gd name="connsiteY5046" fmla="*/ 2137402 h 5823530"/>
              <a:gd name="connsiteX5047" fmla="*/ 11466 w 5831992"/>
              <a:gd name="connsiteY5047" fmla="*/ 2124917 h 5823530"/>
              <a:gd name="connsiteX5048" fmla="*/ 30462 w 5831992"/>
              <a:gd name="connsiteY5048" fmla="*/ 2120159 h 5823530"/>
              <a:gd name="connsiteX5049" fmla="*/ 43126 w 5831992"/>
              <a:gd name="connsiteY5049" fmla="*/ 2124917 h 5823530"/>
              <a:gd name="connsiteX5050" fmla="*/ 38377 w 5831992"/>
              <a:gd name="connsiteY5050" fmla="*/ 2107465 h 5823530"/>
              <a:gd name="connsiteX5051" fmla="*/ 35211 w 5831992"/>
              <a:gd name="connsiteY5051" fmla="*/ 2107465 h 5823530"/>
              <a:gd name="connsiteX5052" fmla="*/ 39960 w 5831992"/>
              <a:gd name="connsiteY5052" fmla="*/ 2085254 h 5823530"/>
              <a:gd name="connsiteX5053" fmla="*/ 33628 w 5831992"/>
              <a:gd name="connsiteY5053" fmla="*/ 2083667 h 5823530"/>
              <a:gd name="connsiteX5054" fmla="*/ 33628 w 5831992"/>
              <a:gd name="connsiteY5054" fmla="*/ 2067801 h 5823530"/>
              <a:gd name="connsiteX5055" fmla="*/ 39960 w 5831992"/>
              <a:gd name="connsiteY5055" fmla="*/ 2059869 h 5823530"/>
              <a:gd name="connsiteX5056" fmla="*/ 35211 w 5831992"/>
              <a:gd name="connsiteY5056" fmla="*/ 2053522 h 5823530"/>
              <a:gd name="connsiteX5057" fmla="*/ 43126 w 5831992"/>
              <a:gd name="connsiteY5057" fmla="*/ 2045589 h 5823530"/>
              <a:gd name="connsiteX5058" fmla="*/ 30462 w 5831992"/>
              <a:gd name="connsiteY5058" fmla="*/ 2050349 h 5823530"/>
              <a:gd name="connsiteX5059" fmla="*/ 25713 w 5831992"/>
              <a:gd name="connsiteY5059" fmla="*/ 2032896 h 5823530"/>
              <a:gd name="connsiteX5060" fmla="*/ 35211 w 5831992"/>
              <a:gd name="connsiteY5060" fmla="*/ 2023377 h 5823530"/>
              <a:gd name="connsiteX5061" fmla="*/ 24130 w 5831992"/>
              <a:gd name="connsiteY5061" fmla="*/ 2013858 h 5823530"/>
              <a:gd name="connsiteX5062" fmla="*/ 17798 w 5831992"/>
              <a:gd name="connsiteY5062" fmla="*/ 2010765 h 5823530"/>
              <a:gd name="connsiteX5063" fmla="*/ 43126 w 5831992"/>
              <a:gd name="connsiteY5063" fmla="*/ 1996566 h 5823530"/>
              <a:gd name="connsiteX5064" fmla="*/ 41543 w 5831992"/>
              <a:gd name="connsiteY5064" fmla="*/ 1985528 h 5823530"/>
              <a:gd name="connsiteX5065" fmla="*/ 44708 w 5831992"/>
              <a:gd name="connsiteY5065" fmla="*/ 1988669 h 5823530"/>
              <a:gd name="connsiteX5066" fmla="*/ 44708 w 5831992"/>
              <a:gd name="connsiteY5066" fmla="*/ 1987099 h 5823530"/>
              <a:gd name="connsiteX5067" fmla="*/ 41543 w 5831992"/>
              <a:gd name="connsiteY5067" fmla="*/ 1977589 h 5823530"/>
              <a:gd name="connsiteX5068" fmla="*/ 43126 w 5831992"/>
              <a:gd name="connsiteY5068" fmla="*/ 1974397 h 5823530"/>
              <a:gd name="connsiteX5069" fmla="*/ 41543 w 5831992"/>
              <a:gd name="connsiteY5069" fmla="*/ 1972801 h 5823530"/>
              <a:gd name="connsiteX5070" fmla="*/ 44708 w 5831992"/>
              <a:gd name="connsiteY5070" fmla="*/ 1969609 h 5823530"/>
              <a:gd name="connsiteX5071" fmla="*/ 43126 w 5831992"/>
              <a:gd name="connsiteY5071" fmla="*/ 1969609 h 5823530"/>
              <a:gd name="connsiteX5072" fmla="*/ 46291 w 5831992"/>
              <a:gd name="connsiteY5072" fmla="*/ 1955372 h 5823530"/>
              <a:gd name="connsiteX5073" fmla="*/ 46291 w 5831992"/>
              <a:gd name="connsiteY5073" fmla="*/ 1958561 h 5823530"/>
              <a:gd name="connsiteX5074" fmla="*/ 41543 w 5831992"/>
              <a:gd name="connsiteY5074" fmla="*/ 1955372 h 5823530"/>
              <a:gd name="connsiteX5075" fmla="*/ 52623 w 5831992"/>
              <a:gd name="connsiteY5075" fmla="*/ 1945846 h 5823530"/>
              <a:gd name="connsiteX5076" fmla="*/ 49457 w 5831992"/>
              <a:gd name="connsiteY5076" fmla="*/ 1920743 h 5823530"/>
              <a:gd name="connsiteX5077" fmla="*/ 49457 w 5831992"/>
              <a:gd name="connsiteY5077" fmla="*/ 1935046 h 5823530"/>
              <a:gd name="connsiteX5078" fmla="*/ 41543 w 5831992"/>
              <a:gd name="connsiteY5078" fmla="*/ 1935046 h 5823530"/>
              <a:gd name="connsiteX5079" fmla="*/ 35211 w 5831992"/>
              <a:gd name="connsiteY5079" fmla="*/ 1955372 h 5823530"/>
              <a:gd name="connsiteX5080" fmla="*/ 33628 w 5831992"/>
              <a:gd name="connsiteY5080" fmla="*/ 1953812 h 5823530"/>
              <a:gd name="connsiteX5081" fmla="*/ 38377 w 5831992"/>
              <a:gd name="connsiteY5081" fmla="*/ 1945846 h 5823530"/>
              <a:gd name="connsiteX5082" fmla="*/ 36794 w 5831992"/>
              <a:gd name="connsiteY5082" fmla="*/ 1944215 h 5823530"/>
              <a:gd name="connsiteX5083" fmla="*/ 33628 w 5831992"/>
              <a:gd name="connsiteY5083" fmla="*/ 1942597 h 5823530"/>
              <a:gd name="connsiteX5084" fmla="*/ 33628 w 5831992"/>
              <a:gd name="connsiteY5084" fmla="*/ 1945846 h 5823530"/>
              <a:gd name="connsiteX5085" fmla="*/ 30462 w 5831992"/>
              <a:gd name="connsiteY5085" fmla="*/ 1944215 h 5823530"/>
              <a:gd name="connsiteX5086" fmla="*/ 28879 w 5831992"/>
              <a:gd name="connsiteY5086" fmla="*/ 1927106 h 5823530"/>
              <a:gd name="connsiteX5087" fmla="*/ 39960 w 5831992"/>
              <a:gd name="connsiteY5087" fmla="*/ 1914429 h 5823530"/>
              <a:gd name="connsiteX5088" fmla="*/ 38377 w 5831992"/>
              <a:gd name="connsiteY5088" fmla="*/ 1904904 h 5823530"/>
              <a:gd name="connsiteX5089" fmla="*/ 30462 w 5831992"/>
              <a:gd name="connsiteY5089" fmla="*/ 1900198 h 5823530"/>
              <a:gd name="connsiteX5090" fmla="*/ 39960 w 5831992"/>
              <a:gd name="connsiteY5090" fmla="*/ 1900198 h 5823530"/>
              <a:gd name="connsiteX5091" fmla="*/ 39960 w 5831992"/>
              <a:gd name="connsiteY5091" fmla="*/ 1871754 h 5823530"/>
              <a:gd name="connsiteX5092" fmla="*/ 36794 w 5831992"/>
              <a:gd name="connsiteY5092" fmla="*/ 1871754 h 5823530"/>
              <a:gd name="connsiteX5093" fmla="*/ 35211 w 5831992"/>
              <a:gd name="connsiteY5093" fmla="*/ 1871754 h 5823530"/>
              <a:gd name="connsiteX5094" fmla="*/ 33628 w 5831992"/>
              <a:gd name="connsiteY5094" fmla="*/ 1870184 h 5823530"/>
              <a:gd name="connsiteX5095" fmla="*/ 33628 w 5831992"/>
              <a:gd name="connsiteY5095" fmla="*/ 1868613 h 5823530"/>
              <a:gd name="connsiteX5096" fmla="*/ 36794 w 5831992"/>
              <a:gd name="connsiteY5096" fmla="*/ 1867043 h 5823530"/>
              <a:gd name="connsiteX5097" fmla="*/ 35211 w 5831992"/>
              <a:gd name="connsiteY5097" fmla="*/ 1867043 h 5823530"/>
              <a:gd name="connsiteX5098" fmla="*/ 35211 w 5831992"/>
              <a:gd name="connsiteY5098" fmla="*/ 1862330 h 5823530"/>
              <a:gd name="connsiteX5099" fmla="*/ 38377 w 5831992"/>
              <a:gd name="connsiteY5099" fmla="*/ 1860759 h 5823530"/>
              <a:gd name="connsiteX5100" fmla="*/ 33628 w 5831992"/>
              <a:gd name="connsiteY5100" fmla="*/ 1860759 h 5823530"/>
              <a:gd name="connsiteX5101" fmla="*/ 28879 w 5831992"/>
              <a:gd name="connsiteY5101" fmla="*/ 1848090 h 5823530"/>
              <a:gd name="connsiteX5102" fmla="*/ 39960 w 5831992"/>
              <a:gd name="connsiteY5102" fmla="*/ 1843427 h 5823530"/>
              <a:gd name="connsiteX5103" fmla="*/ 35211 w 5831992"/>
              <a:gd name="connsiteY5103" fmla="*/ 1800564 h 5823530"/>
              <a:gd name="connsiteX5104" fmla="*/ 39960 w 5831992"/>
              <a:gd name="connsiteY5104" fmla="*/ 1792828 h 5823530"/>
              <a:gd name="connsiteX5105" fmla="*/ 25713 w 5831992"/>
              <a:gd name="connsiteY5105" fmla="*/ 1791280 h 5823530"/>
              <a:gd name="connsiteX5106" fmla="*/ 35211 w 5831992"/>
              <a:gd name="connsiteY5106" fmla="*/ 1761146 h 5823530"/>
              <a:gd name="connsiteX5107" fmla="*/ 39960 w 5831992"/>
              <a:gd name="connsiteY5107" fmla="*/ 1734282 h 5823530"/>
              <a:gd name="connsiteX5108" fmla="*/ 20964 w 5831992"/>
              <a:gd name="connsiteY5108" fmla="*/ 1718481 h 5823530"/>
              <a:gd name="connsiteX5109" fmla="*/ 25713 w 5831992"/>
              <a:gd name="connsiteY5109" fmla="*/ 1713741 h 5823530"/>
              <a:gd name="connsiteX5110" fmla="*/ 30462 w 5831992"/>
              <a:gd name="connsiteY5110" fmla="*/ 1721641 h 5823530"/>
              <a:gd name="connsiteX5111" fmla="*/ 30462 w 5831992"/>
              <a:gd name="connsiteY5111" fmla="*/ 1710580 h 5823530"/>
              <a:gd name="connsiteX5112" fmla="*/ 25713 w 5831992"/>
              <a:gd name="connsiteY5112" fmla="*/ 1713741 h 5823530"/>
              <a:gd name="connsiteX5113" fmla="*/ 24130 w 5831992"/>
              <a:gd name="connsiteY5113" fmla="*/ 1704259 h 5823530"/>
              <a:gd name="connsiteX5114" fmla="*/ 33628 w 5831992"/>
              <a:gd name="connsiteY5114" fmla="*/ 1701098 h 5823530"/>
              <a:gd name="connsiteX5115" fmla="*/ 35211 w 5831992"/>
              <a:gd name="connsiteY5115" fmla="*/ 1688456 h 5823530"/>
              <a:gd name="connsiteX5116" fmla="*/ 33628 w 5831992"/>
              <a:gd name="connsiteY5116" fmla="*/ 1683716 h 5823530"/>
              <a:gd name="connsiteX5117" fmla="*/ 39960 w 5831992"/>
              <a:gd name="connsiteY5117" fmla="*/ 1652112 h 5823530"/>
              <a:gd name="connsiteX5118" fmla="*/ 30462 w 5831992"/>
              <a:gd name="connsiteY5118" fmla="*/ 1647371 h 5823530"/>
              <a:gd name="connsiteX5119" fmla="*/ 33628 w 5831992"/>
              <a:gd name="connsiteY5119" fmla="*/ 1636310 h 5823530"/>
              <a:gd name="connsiteX5120" fmla="*/ 43126 w 5831992"/>
              <a:gd name="connsiteY5120" fmla="*/ 1636310 h 5823530"/>
              <a:gd name="connsiteX5121" fmla="*/ 38377 w 5831992"/>
              <a:gd name="connsiteY5121" fmla="*/ 1634729 h 5823530"/>
              <a:gd name="connsiteX5122" fmla="*/ 38377 w 5831992"/>
              <a:gd name="connsiteY5122" fmla="*/ 1633149 h 5823530"/>
              <a:gd name="connsiteX5123" fmla="*/ 36794 w 5831992"/>
              <a:gd name="connsiteY5123" fmla="*/ 1633149 h 5823530"/>
              <a:gd name="connsiteX5124" fmla="*/ 30462 w 5831992"/>
              <a:gd name="connsiteY5124" fmla="*/ 1629989 h 5823530"/>
              <a:gd name="connsiteX5125" fmla="*/ 25713 w 5831992"/>
              <a:gd name="connsiteY5125" fmla="*/ 1617347 h 5823530"/>
              <a:gd name="connsiteX5126" fmla="*/ 36794 w 5831992"/>
              <a:gd name="connsiteY5126" fmla="*/ 1626829 h 5823530"/>
              <a:gd name="connsiteX5127" fmla="*/ 38377 w 5831992"/>
              <a:gd name="connsiteY5127" fmla="*/ 1626829 h 5823530"/>
              <a:gd name="connsiteX5128" fmla="*/ 39960 w 5831992"/>
              <a:gd name="connsiteY5128" fmla="*/ 1614187 h 5823530"/>
              <a:gd name="connsiteX5129" fmla="*/ 30462 w 5831992"/>
              <a:gd name="connsiteY5129" fmla="*/ 1595212 h 5823530"/>
              <a:gd name="connsiteX5130" fmla="*/ 43126 w 5831992"/>
              <a:gd name="connsiteY5130" fmla="*/ 1579398 h 5823530"/>
              <a:gd name="connsiteX5131" fmla="*/ 39960 w 5831992"/>
              <a:gd name="connsiteY5131" fmla="*/ 1569910 h 5823530"/>
              <a:gd name="connsiteX5132" fmla="*/ 43126 w 5831992"/>
              <a:gd name="connsiteY5132" fmla="*/ 1535118 h 5823530"/>
              <a:gd name="connsiteX5133" fmla="*/ 38377 w 5831992"/>
              <a:gd name="connsiteY5133" fmla="*/ 1533536 h 5823530"/>
              <a:gd name="connsiteX5134" fmla="*/ 39960 w 5831992"/>
              <a:gd name="connsiteY5134" fmla="*/ 1517722 h 5823530"/>
              <a:gd name="connsiteX5135" fmla="*/ 28879 w 5831992"/>
              <a:gd name="connsiteY5135" fmla="*/ 1508233 h 5823530"/>
              <a:gd name="connsiteX5136" fmla="*/ 43126 w 5831992"/>
              <a:gd name="connsiteY5136" fmla="*/ 1478186 h 5823530"/>
              <a:gd name="connsiteX5137" fmla="*/ 35211 w 5831992"/>
              <a:gd name="connsiteY5137" fmla="*/ 1473442 h 5823530"/>
              <a:gd name="connsiteX5138" fmla="*/ 46291 w 5831992"/>
              <a:gd name="connsiteY5138" fmla="*/ 1473442 h 5823530"/>
              <a:gd name="connsiteX5139" fmla="*/ 45335 w 5831992"/>
              <a:gd name="connsiteY5139" fmla="*/ 1469530 h 5823530"/>
              <a:gd name="connsiteX5140" fmla="*/ 45080 w 5831992"/>
              <a:gd name="connsiteY5140" fmla="*/ 1470248 h 5823530"/>
              <a:gd name="connsiteX5141" fmla="*/ 44405 w 5831992"/>
              <a:gd name="connsiteY5141" fmla="*/ 1468352 h 5823530"/>
              <a:gd name="connsiteX5142" fmla="*/ 44785 w 5831992"/>
              <a:gd name="connsiteY5142" fmla="*/ 1467284 h 5823530"/>
              <a:gd name="connsiteX5143" fmla="*/ 43437 w 5831992"/>
              <a:gd name="connsiteY5143" fmla="*/ 1461774 h 5823530"/>
              <a:gd name="connsiteX5144" fmla="*/ 41569 w 5831992"/>
              <a:gd name="connsiteY5144" fmla="*/ 1462956 h 5823530"/>
              <a:gd name="connsiteX5145" fmla="*/ 40586 w 5831992"/>
              <a:gd name="connsiteY5145" fmla="*/ 1458999 h 5823530"/>
              <a:gd name="connsiteX5146" fmla="*/ 40762 w 5831992"/>
              <a:gd name="connsiteY5146" fmla="*/ 1450841 h 5823530"/>
              <a:gd name="connsiteX5147" fmla="*/ 39763 w 5831992"/>
              <a:gd name="connsiteY5147" fmla="*/ 1446755 h 5823530"/>
              <a:gd name="connsiteX5148" fmla="*/ 46291 w 5831992"/>
              <a:gd name="connsiteY5148" fmla="*/ 1416510 h 5823530"/>
              <a:gd name="connsiteX5149" fmla="*/ 39960 w 5831992"/>
              <a:gd name="connsiteY5149" fmla="*/ 1411766 h 5823530"/>
              <a:gd name="connsiteX5150" fmla="*/ 43126 w 5831992"/>
              <a:gd name="connsiteY5150" fmla="*/ 1388044 h 5823530"/>
              <a:gd name="connsiteX5151" fmla="*/ 43126 w 5831992"/>
              <a:gd name="connsiteY5151" fmla="*/ 1386463 h 5823530"/>
              <a:gd name="connsiteX5152" fmla="*/ 39960 w 5831992"/>
              <a:gd name="connsiteY5152" fmla="*/ 1381719 h 5823530"/>
              <a:gd name="connsiteX5153" fmla="*/ 47874 w 5831992"/>
              <a:gd name="connsiteY5153" fmla="*/ 1373812 h 5823530"/>
              <a:gd name="connsiteX5154" fmla="*/ 46291 w 5831992"/>
              <a:gd name="connsiteY5154" fmla="*/ 1367486 h 5823530"/>
              <a:gd name="connsiteX5155" fmla="*/ 43126 w 5831992"/>
              <a:gd name="connsiteY5155" fmla="*/ 1367486 h 5823530"/>
              <a:gd name="connsiteX5156" fmla="*/ 44708 w 5831992"/>
              <a:gd name="connsiteY5156" fmla="*/ 1365904 h 5823530"/>
              <a:gd name="connsiteX5157" fmla="*/ 41543 w 5831992"/>
              <a:gd name="connsiteY5157" fmla="*/ 1361160 h 5823530"/>
              <a:gd name="connsiteX5158" fmla="*/ 43126 w 5831992"/>
              <a:gd name="connsiteY5158" fmla="*/ 1367486 h 5823530"/>
              <a:gd name="connsiteX5159" fmla="*/ 25713 w 5831992"/>
              <a:gd name="connsiteY5159" fmla="*/ 1373812 h 5823530"/>
              <a:gd name="connsiteX5160" fmla="*/ 38377 w 5831992"/>
              <a:gd name="connsiteY5160" fmla="*/ 1350089 h 5823530"/>
              <a:gd name="connsiteX5161" fmla="*/ 39960 w 5831992"/>
              <a:gd name="connsiteY5161" fmla="*/ 1334275 h 5823530"/>
              <a:gd name="connsiteX5162" fmla="*/ 33628 w 5831992"/>
              <a:gd name="connsiteY5162" fmla="*/ 1313717 h 5823530"/>
              <a:gd name="connsiteX5163" fmla="*/ 33628 w 5831992"/>
              <a:gd name="connsiteY5163" fmla="*/ 1312136 h 5823530"/>
              <a:gd name="connsiteX5164" fmla="*/ 46291 w 5831992"/>
              <a:gd name="connsiteY5164" fmla="*/ 1312136 h 5823530"/>
              <a:gd name="connsiteX5165" fmla="*/ 46291 w 5831992"/>
              <a:gd name="connsiteY5165" fmla="*/ 1296321 h 5823530"/>
              <a:gd name="connsiteX5166" fmla="*/ 49457 w 5831992"/>
              <a:gd name="connsiteY5166" fmla="*/ 1293158 h 5823530"/>
              <a:gd name="connsiteX5167" fmla="*/ 46291 w 5831992"/>
              <a:gd name="connsiteY5167" fmla="*/ 1294739 h 5823530"/>
              <a:gd name="connsiteX5168" fmla="*/ 46291 w 5831992"/>
              <a:gd name="connsiteY5168" fmla="*/ 1289996 h 5823530"/>
              <a:gd name="connsiteX5169" fmla="*/ 35211 w 5831992"/>
              <a:gd name="connsiteY5169" fmla="*/ 1293158 h 5823530"/>
              <a:gd name="connsiteX5170" fmla="*/ 25713 w 5831992"/>
              <a:gd name="connsiteY5170" fmla="*/ 1282090 h 5823530"/>
              <a:gd name="connsiteX5171" fmla="*/ 46291 w 5831992"/>
              <a:gd name="connsiteY5171" fmla="*/ 1286832 h 5823530"/>
              <a:gd name="connsiteX5172" fmla="*/ 35211 w 5831992"/>
              <a:gd name="connsiteY5172" fmla="*/ 1275770 h 5823530"/>
              <a:gd name="connsiteX5173" fmla="*/ 33628 w 5831992"/>
              <a:gd name="connsiteY5173" fmla="*/ 1280511 h 5823530"/>
              <a:gd name="connsiteX5174" fmla="*/ 28879 w 5831992"/>
              <a:gd name="connsiteY5174" fmla="*/ 1269447 h 5823530"/>
              <a:gd name="connsiteX5175" fmla="*/ 28879 w 5831992"/>
              <a:gd name="connsiteY5175" fmla="*/ 1267878 h 5823530"/>
              <a:gd name="connsiteX5176" fmla="*/ 27296 w 5831992"/>
              <a:gd name="connsiteY5176" fmla="*/ 1267878 h 5823530"/>
              <a:gd name="connsiteX5177" fmla="*/ 25713 w 5831992"/>
              <a:gd name="connsiteY5177" fmla="*/ 1267878 h 5823530"/>
              <a:gd name="connsiteX5178" fmla="*/ 17798 w 5831992"/>
              <a:gd name="connsiteY5178" fmla="*/ 1264707 h 5823530"/>
              <a:gd name="connsiteX5179" fmla="*/ 13049 w 5831992"/>
              <a:gd name="connsiteY5179" fmla="*/ 1272612 h 5823530"/>
              <a:gd name="connsiteX5180" fmla="*/ 386 w 5831992"/>
              <a:gd name="connsiteY5180" fmla="*/ 1259955 h 5823530"/>
              <a:gd name="connsiteX5181" fmla="*/ 16215 w 5831992"/>
              <a:gd name="connsiteY5181" fmla="*/ 1240984 h 5823530"/>
              <a:gd name="connsiteX5182" fmla="*/ 17798 w 5831992"/>
              <a:gd name="connsiteY5182" fmla="*/ 1250501 h 5823530"/>
              <a:gd name="connsiteX5183" fmla="*/ 33628 w 5831992"/>
              <a:gd name="connsiteY5183" fmla="*/ 1245746 h 5823530"/>
              <a:gd name="connsiteX5184" fmla="*/ 35211 w 5831992"/>
              <a:gd name="connsiteY5184" fmla="*/ 1258404 h 5823530"/>
              <a:gd name="connsiteX5185" fmla="*/ 46291 w 5831992"/>
              <a:gd name="connsiteY5185" fmla="*/ 1247316 h 5823530"/>
              <a:gd name="connsiteX5186" fmla="*/ 43126 w 5831992"/>
              <a:gd name="connsiteY5186" fmla="*/ 1247316 h 5823530"/>
              <a:gd name="connsiteX5187" fmla="*/ 43126 w 5831992"/>
              <a:gd name="connsiteY5187" fmla="*/ 1231540 h 5823530"/>
              <a:gd name="connsiteX5188" fmla="*/ 46291 w 5831992"/>
              <a:gd name="connsiteY5188" fmla="*/ 1218867 h 5823530"/>
              <a:gd name="connsiteX5189" fmla="*/ 46291 w 5831992"/>
              <a:gd name="connsiteY5189" fmla="*/ 1176196 h 5823530"/>
              <a:gd name="connsiteX5190" fmla="*/ 54206 w 5831992"/>
              <a:gd name="connsiteY5190" fmla="*/ 1169857 h 5823530"/>
              <a:gd name="connsiteX5191" fmla="*/ 58955 w 5831992"/>
              <a:gd name="connsiteY5191" fmla="*/ 1173074 h 5823530"/>
              <a:gd name="connsiteX5192" fmla="*/ 54206 w 5831992"/>
              <a:gd name="connsiteY5192" fmla="*/ 1214114 h 5823530"/>
              <a:gd name="connsiteX5193" fmla="*/ 49457 w 5831992"/>
              <a:gd name="connsiteY5193" fmla="*/ 1210954 h 5823530"/>
              <a:gd name="connsiteX5194" fmla="*/ 57372 w 5831992"/>
              <a:gd name="connsiteY5194" fmla="*/ 1239401 h 5823530"/>
              <a:gd name="connsiteX5195" fmla="*/ 52623 w 5831992"/>
              <a:gd name="connsiteY5195" fmla="*/ 1245746 h 5823530"/>
              <a:gd name="connsiteX5196" fmla="*/ 54206 w 5831992"/>
              <a:gd name="connsiteY5196" fmla="*/ 1255225 h 5823530"/>
              <a:gd name="connsiteX5197" fmla="*/ 52623 w 5831992"/>
              <a:gd name="connsiteY5197" fmla="*/ 1280511 h 5823530"/>
              <a:gd name="connsiteX5198" fmla="*/ 62121 w 5831992"/>
              <a:gd name="connsiteY5198" fmla="*/ 1296321 h 5823530"/>
              <a:gd name="connsiteX5199" fmla="*/ 58955 w 5831992"/>
              <a:gd name="connsiteY5199" fmla="*/ 1242573 h 5823530"/>
              <a:gd name="connsiteX5200" fmla="*/ 65287 w 5831992"/>
              <a:gd name="connsiteY5200" fmla="*/ 1250501 h 5823530"/>
              <a:gd name="connsiteX5201" fmla="*/ 62121 w 5831992"/>
              <a:gd name="connsiteY5201" fmla="*/ 1266287 h 5823530"/>
              <a:gd name="connsiteX5202" fmla="*/ 66870 w 5831992"/>
              <a:gd name="connsiteY5202" fmla="*/ 1234710 h 5823530"/>
              <a:gd name="connsiteX5203" fmla="*/ 73202 w 5831992"/>
              <a:gd name="connsiteY5203" fmla="*/ 1234710 h 5823530"/>
              <a:gd name="connsiteX5204" fmla="*/ 74785 w 5831992"/>
              <a:gd name="connsiteY5204" fmla="*/ 1225201 h 5823530"/>
              <a:gd name="connsiteX5205" fmla="*/ 70036 w 5831992"/>
              <a:gd name="connsiteY5205" fmla="*/ 1177773 h 5823530"/>
              <a:gd name="connsiteX5206" fmla="*/ 54206 w 5831992"/>
              <a:gd name="connsiteY5206" fmla="*/ 1160414 h 5823530"/>
              <a:gd name="connsiteX5207" fmla="*/ 62121 w 5831992"/>
              <a:gd name="connsiteY5207" fmla="*/ 1160414 h 5823530"/>
              <a:gd name="connsiteX5208" fmla="*/ 57372 w 5831992"/>
              <a:gd name="connsiteY5208" fmla="*/ 1086031 h 5823530"/>
              <a:gd name="connsiteX5209" fmla="*/ 54206 w 5831992"/>
              <a:gd name="connsiteY5209" fmla="*/ 1086031 h 5823530"/>
              <a:gd name="connsiteX5210" fmla="*/ 57372 w 5831992"/>
              <a:gd name="connsiteY5210" fmla="*/ 1074925 h 5823530"/>
              <a:gd name="connsiteX5211" fmla="*/ 52623 w 5831992"/>
              <a:gd name="connsiteY5211" fmla="*/ 1048148 h 5823530"/>
              <a:gd name="connsiteX5212" fmla="*/ 58955 w 5831992"/>
              <a:gd name="connsiteY5212" fmla="*/ 1044999 h 5823530"/>
              <a:gd name="connsiteX5213" fmla="*/ 49457 w 5831992"/>
              <a:gd name="connsiteY5213" fmla="*/ 1044999 h 5823530"/>
              <a:gd name="connsiteX5214" fmla="*/ 44708 w 5831992"/>
              <a:gd name="connsiteY5214" fmla="*/ 1037128 h 5823530"/>
              <a:gd name="connsiteX5215" fmla="*/ 36794 w 5831992"/>
              <a:gd name="connsiteY5215" fmla="*/ 1019741 h 5823530"/>
              <a:gd name="connsiteX5216" fmla="*/ 46291 w 5831992"/>
              <a:gd name="connsiteY5216" fmla="*/ 995990 h 5823530"/>
              <a:gd name="connsiteX5217" fmla="*/ 36794 w 5831992"/>
              <a:gd name="connsiteY5217" fmla="*/ 1003901 h 5823530"/>
              <a:gd name="connsiteX5218" fmla="*/ 36794 w 5831992"/>
              <a:gd name="connsiteY5218" fmla="*/ 995990 h 5823530"/>
              <a:gd name="connsiteX5219" fmla="*/ 39960 w 5831992"/>
              <a:gd name="connsiteY5219" fmla="*/ 994406 h 5823530"/>
              <a:gd name="connsiteX5220" fmla="*/ 39960 w 5831992"/>
              <a:gd name="connsiteY5220" fmla="*/ 992825 h 5823530"/>
              <a:gd name="connsiteX5221" fmla="*/ 49457 w 5831992"/>
              <a:gd name="connsiteY5221" fmla="*/ 992825 h 5823530"/>
              <a:gd name="connsiteX5222" fmla="*/ 44708 w 5831992"/>
              <a:gd name="connsiteY5222" fmla="*/ 980184 h 5823530"/>
              <a:gd name="connsiteX5223" fmla="*/ 39960 w 5831992"/>
              <a:gd name="connsiteY5223" fmla="*/ 992825 h 5823530"/>
              <a:gd name="connsiteX5224" fmla="*/ 36794 w 5831992"/>
              <a:gd name="connsiteY5224" fmla="*/ 983320 h 5823530"/>
              <a:gd name="connsiteX5225" fmla="*/ 36794 w 5831992"/>
              <a:gd name="connsiteY5225" fmla="*/ 978600 h 5823530"/>
              <a:gd name="connsiteX5226" fmla="*/ 41543 w 5831992"/>
              <a:gd name="connsiteY5226" fmla="*/ 973857 h 5823530"/>
              <a:gd name="connsiteX5227" fmla="*/ 44708 w 5831992"/>
              <a:gd name="connsiteY5227" fmla="*/ 975430 h 5823530"/>
              <a:gd name="connsiteX5228" fmla="*/ 44708 w 5831992"/>
              <a:gd name="connsiteY5228" fmla="*/ 978600 h 5823530"/>
              <a:gd name="connsiteX5229" fmla="*/ 46291 w 5831992"/>
              <a:gd name="connsiteY5229" fmla="*/ 977014 h 5823530"/>
              <a:gd name="connsiteX5230" fmla="*/ 51040 w 5831992"/>
              <a:gd name="connsiteY5230" fmla="*/ 994406 h 5823530"/>
              <a:gd name="connsiteX5231" fmla="*/ 60538 w 5831992"/>
              <a:gd name="connsiteY5231" fmla="*/ 989662 h 5823530"/>
              <a:gd name="connsiteX5232" fmla="*/ 62121 w 5831992"/>
              <a:gd name="connsiteY5232" fmla="*/ 1010230 h 5823530"/>
              <a:gd name="connsiteX5233" fmla="*/ 68453 w 5831992"/>
              <a:gd name="connsiteY5233" fmla="*/ 1005486 h 5823530"/>
              <a:gd name="connsiteX5234" fmla="*/ 65287 w 5831992"/>
              <a:gd name="connsiteY5234" fmla="*/ 1011811 h 5823530"/>
              <a:gd name="connsiteX5235" fmla="*/ 65287 w 5831992"/>
              <a:gd name="connsiteY5235" fmla="*/ 1027676 h 5823530"/>
              <a:gd name="connsiteX5236" fmla="*/ 58955 w 5831992"/>
              <a:gd name="connsiteY5236" fmla="*/ 1027676 h 5823530"/>
              <a:gd name="connsiteX5237" fmla="*/ 66870 w 5831992"/>
              <a:gd name="connsiteY5237" fmla="*/ 1040277 h 5823530"/>
              <a:gd name="connsiteX5238" fmla="*/ 70036 w 5831992"/>
              <a:gd name="connsiteY5238" fmla="*/ 1082859 h 5823530"/>
              <a:gd name="connsiteX5239" fmla="*/ 77951 w 5831992"/>
              <a:gd name="connsiteY5239" fmla="*/ 1086031 h 5823530"/>
              <a:gd name="connsiteX5240" fmla="*/ 77951 w 5831992"/>
              <a:gd name="connsiteY5240" fmla="*/ 1111338 h 5823530"/>
              <a:gd name="connsiteX5241" fmla="*/ 77951 w 5831992"/>
              <a:gd name="connsiteY5241" fmla="*/ 1136671 h 5823530"/>
              <a:gd name="connsiteX5242" fmla="*/ 74785 w 5831992"/>
              <a:gd name="connsiteY5242" fmla="*/ 1122421 h 5823530"/>
              <a:gd name="connsiteX5243" fmla="*/ 87448 w 5831992"/>
              <a:gd name="connsiteY5243" fmla="*/ 1111338 h 5823530"/>
              <a:gd name="connsiteX5244" fmla="*/ 90614 w 5831992"/>
              <a:gd name="connsiteY5244" fmla="*/ 1090791 h 5823530"/>
              <a:gd name="connsiteX5245" fmla="*/ 98529 w 5831992"/>
              <a:gd name="connsiteY5245" fmla="*/ 1093955 h 5823530"/>
              <a:gd name="connsiteX5246" fmla="*/ 95363 w 5831992"/>
              <a:gd name="connsiteY5246" fmla="*/ 1089205 h 5823530"/>
              <a:gd name="connsiteX5247" fmla="*/ 93780 w 5831992"/>
              <a:gd name="connsiteY5247" fmla="*/ 1093955 h 5823530"/>
              <a:gd name="connsiteX5248" fmla="*/ 90614 w 5831992"/>
              <a:gd name="connsiteY5248" fmla="*/ 1081271 h 5823530"/>
              <a:gd name="connsiteX5249" fmla="*/ 92197 w 5831992"/>
              <a:gd name="connsiteY5249" fmla="*/ 1022907 h 5823530"/>
              <a:gd name="connsiteX5250" fmla="*/ 93780 w 5831992"/>
              <a:gd name="connsiteY5250" fmla="*/ 1029255 h 5823530"/>
              <a:gd name="connsiteX5251" fmla="*/ 95363 w 5831992"/>
              <a:gd name="connsiteY5251" fmla="*/ 1010230 h 5823530"/>
              <a:gd name="connsiteX5252" fmla="*/ 108027 w 5831992"/>
              <a:gd name="connsiteY5252" fmla="*/ 1021321 h 5823530"/>
              <a:gd name="connsiteX5253" fmla="*/ 111193 w 5831992"/>
              <a:gd name="connsiteY5253" fmla="*/ 1010230 h 5823530"/>
              <a:gd name="connsiteX5254" fmla="*/ 127022 w 5831992"/>
              <a:gd name="connsiteY5254" fmla="*/ 1026086 h 5823530"/>
              <a:gd name="connsiteX5255" fmla="*/ 131771 w 5831992"/>
              <a:gd name="connsiteY5255" fmla="*/ 1026086 h 5823530"/>
              <a:gd name="connsiteX5256" fmla="*/ 138103 w 5831992"/>
              <a:gd name="connsiteY5256" fmla="*/ 1037128 h 5823530"/>
              <a:gd name="connsiteX5257" fmla="*/ 141269 w 5831992"/>
              <a:gd name="connsiteY5257" fmla="*/ 1065466 h 5823530"/>
              <a:gd name="connsiteX5258" fmla="*/ 161847 w 5831992"/>
              <a:gd name="connsiteY5258" fmla="*/ 1049722 h 5823530"/>
              <a:gd name="connsiteX5259" fmla="*/ 165013 w 5831992"/>
              <a:gd name="connsiteY5259" fmla="*/ 1048148 h 5823530"/>
              <a:gd name="connsiteX5260" fmla="*/ 184009 w 5831992"/>
              <a:gd name="connsiteY5260" fmla="*/ 1059169 h 5823530"/>
              <a:gd name="connsiteX5261" fmla="*/ 188757 w 5831992"/>
              <a:gd name="connsiteY5261" fmla="*/ 1074925 h 5823530"/>
              <a:gd name="connsiteX5262" fmla="*/ 185592 w 5831992"/>
              <a:gd name="connsiteY5262" fmla="*/ 1114505 h 5823530"/>
              <a:gd name="connsiteX5263" fmla="*/ 177677 w 5831992"/>
              <a:gd name="connsiteY5263" fmla="*/ 1109755 h 5823530"/>
              <a:gd name="connsiteX5264" fmla="*/ 188757 w 5831992"/>
              <a:gd name="connsiteY5264" fmla="*/ 1119255 h 5823530"/>
              <a:gd name="connsiteX5265" fmla="*/ 190340 w 5831992"/>
              <a:gd name="connsiteY5265" fmla="*/ 1136671 h 5823530"/>
              <a:gd name="connsiteX5266" fmla="*/ 190340 w 5831992"/>
              <a:gd name="connsiteY5266" fmla="*/ 1098686 h 5823530"/>
              <a:gd name="connsiteX5267" fmla="*/ 188757 w 5831992"/>
              <a:gd name="connsiteY5267" fmla="*/ 1098686 h 5823530"/>
              <a:gd name="connsiteX5268" fmla="*/ 188757 w 5831992"/>
              <a:gd name="connsiteY5268" fmla="*/ 1081271 h 5823530"/>
              <a:gd name="connsiteX5269" fmla="*/ 193506 w 5831992"/>
              <a:gd name="connsiteY5269" fmla="*/ 1074925 h 5823530"/>
              <a:gd name="connsiteX5270" fmla="*/ 191923 w 5831992"/>
              <a:gd name="connsiteY5270" fmla="*/ 1065466 h 5823530"/>
              <a:gd name="connsiteX5271" fmla="*/ 198255 w 5831992"/>
              <a:gd name="connsiteY5271" fmla="*/ 1067041 h 5823530"/>
              <a:gd name="connsiteX5272" fmla="*/ 201421 w 5831992"/>
              <a:gd name="connsiteY5272" fmla="*/ 1070189 h 5823530"/>
              <a:gd name="connsiteX5273" fmla="*/ 204587 w 5831992"/>
              <a:gd name="connsiteY5273" fmla="*/ 1084445 h 5823530"/>
              <a:gd name="connsiteX5274" fmla="*/ 222000 w 5831992"/>
              <a:gd name="connsiteY5274" fmla="*/ 1079685 h 5823530"/>
              <a:gd name="connsiteX5275" fmla="*/ 223583 w 5831992"/>
              <a:gd name="connsiteY5275" fmla="*/ 1071763 h 5823530"/>
              <a:gd name="connsiteX5276" fmla="*/ 226748 w 5831992"/>
              <a:gd name="connsiteY5276" fmla="*/ 1071763 h 5823530"/>
              <a:gd name="connsiteX5277" fmla="*/ 228331 w 5831992"/>
              <a:gd name="connsiteY5277" fmla="*/ 1063892 h 5823530"/>
              <a:gd name="connsiteX5278" fmla="*/ 240995 w 5831992"/>
              <a:gd name="connsiteY5278" fmla="*/ 1051297 h 5823530"/>
              <a:gd name="connsiteX5279" fmla="*/ 239412 w 5831992"/>
              <a:gd name="connsiteY5279" fmla="*/ 1060743 h 5823530"/>
              <a:gd name="connsiteX5280" fmla="*/ 245744 w 5831992"/>
              <a:gd name="connsiteY5280" fmla="*/ 1071763 h 5823530"/>
              <a:gd name="connsiteX5281" fmla="*/ 252076 w 5831992"/>
              <a:gd name="connsiteY5281" fmla="*/ 1065466 h 5823530"/>
              <a:gd name="connsiteX5282" fmla="*/ 250493 w 5831992"/>
              <a:gd name="connsiteY5282" fmla="*/ 1057594 h 5823530"/>
              <a:gd name="connsiteX5283" fmla="*/ 258407 w 5831992"/>
              <a:gd name="connsiteY5283" fmla="*/ 1054446 h 5823530"/>
              <a:gd name="connsiteX5284" fmla="*/ 252076 w 5831992"/>
              <a:gd name="connsiteY5284" fmla="*/ 1048148 h 5823530"/>
              <a:gd name="connsiteX5285" fmla="*/ 261573 w 5831992"/>
              <a:gd name="connsiteY5285" fmla="*/ 1044999 h 5823530"/>
              <a:gd name="connsiteX5286" fmla="*/ 269488 w 5831992"/>
              <a:gd name="connsiteY5286" fmla="*/ 1041850 h 5823530"/>
              <a:gd name="connsiteX5287" fmla="*/ 278986 w 5831992"/>
              <a:gd name="connsiteY5287" fmla="*/ 1049722 h 5823530"/>
              <a:gd name="connsiteX5288" fmla="*/ 267905 w 5831992"/>
              <a:gd name="connsiteY5288" fmla="*/ 1032404 h 5823530"/>
              <a:gd name="connsiteX5289" fmla="*/ 271071 w 5831992"/>
              <a:gd name="connsiteY5289" fmla="*/ 1021321 h 5823530"/>
              <a:gd name="connsiteX5290" fmla="*/ 269488 w 5831992"/>
              <a:gd name="connsiteY5290" fmla="*/ 1005486 h 5823530"/>
              <a:gd name="connsiteX5291" fmla="*/ 283735 w 5831992"/>
              <a:gd name="connsiteY5291" fmla="*/ 1003901 h 5823530"/>
              <a:gd name="connsiteX5292" fmla="*/ 269488 w 5831992"/>
              <a:gd name="connsiteY5292" fmla="*/ 988084 h 5823530"/>
              <a:gd name="connsiteX5293" fmla="*/ 282152 w 5831992"/>
              <a:gd name="connsiteY5293" fmla="*/ 980184 h 5823530"/>
              <a:gd name="connsiteX5294" fmla="*/ 272654 w 5831992"/>
              <a:gd name="connsiteY5294" fmla="*/ 962782 h 5823530"/>
              <a:gd name="connsiteX5295" fmla="*/ 255242 w 5831992"/>
              <a:gd name="connsiteY5295" fmla="*/ 956461 h 5823530"/>
              <a:gd name="connsiteX5296" fmla="*/ 261573 w 5831992"/>
              <a:gd name="connsiteY5296" fmla="*/ 954877 h 5823530"/>
              <a:gd name="connsiteX5297" fmla="*/ 269488 w 5831992"/>
              <a:gd name="connsiteY5297" fmla="*/ 950125 h 5823530"/>
              <a:gd name="connsiteX5298" fmla="*/ 282152 w 5831992"/>
              <a:gd name="connsiteY5298" fmla="*/ 945392 h 5823530"/>
              <a:gd name="connsiteX5299" fmla="*/ 253659 w 5831992"/>
              <a:gd name="connsiteY5299" fmla="*/ 943814 h 5823530"/>
              <a:gd name="connsiteX5300" fmla="*/ 247327 w 5831992"/>
              <a:gd name="connsiteY5300" fmla="*/ 937498 h 5823530"/>
              <a:gd name="connsiteX5301" fmla="*/ 234663 w 5831992"/>
              <a:gd name="connsiteY5301" fmla="*/ 939074 h 5823530"/>
              <a:gd name="connsiteX5302" fmla="*/ 214085 w 5831992"/>
              <a:gd name="connsiteY5302" fmla="*/ 924820 h 5823530"/>
              <a:gd name="connsiteX5303" fmla="*/ 237829 w 5831992"/>
              <a:gd name="connsiteY5303" fmla="*/ 916925 h 5823530"/>
              <a:gd name="connsiteX5304" fmla="*/ 229914 w 5831992"/>
              <a:gd name="connsiteY5304" fmla="*/ 910618 h 5823530"/>
              <a:gd name="connsiteX5305" fmla="*/ 210919 w 5831992"/>
              <a:gd name="connsiteY5305" fmla="*/ 916925 h 5823530"/>
              <a:gd name="connsiteX5306" fmla="*/ 210919 w 5831992"/>
              <a:gd name="connsiteY5306" fmla="*/ 890066 h 5823530"/>
              <a:gd name="connsiteX5307" fmla="*/ 204587 w 5831992"/>
              <a:gd name="connsiteY5307" fmla="*/ 883646 h 5823530"/>
              <a:gd name="connsiteX5308" fmla="*/ 209336 w 5831992"/>
              <a:gd name="connsiteY5308" fmla="*/ 877324 h 5823530"/>
              <a:gd name="connsiteX5309" fmla="*/ 199838 w 5831992"/>
              <a:gd name="connsiteY5309" fmla="*/ 874162 h 5823530"/>
              <a:gd name="connsiteX5310" fmla="*/ 204587 w 5831992"/>
              <a:gd name="connsiteY5310" fmla="*/ 861516 h 5823530"/>
              <a:gd name="connsiteX5311" fmla="*/ 195089 w 5831992"/>
              <a:gd name="connsiteY5311" fmla="*/ 845708 h 5823530"/>
              <a:gd name="connsiteX5312" fmla="*/ 198255 w 5831992"/>
              <a:gd name="connsiteY5312" fmla="*/ 839386 h 5823530"/>
              <a:gd name="connsiteX5313" fmla="*/ 188757 w 5831992"/>
              <a:gd name="connsiteY5313" fmla="*/ 833062 h 5823530"/>
              <a:gd name="connsiteX5314" fmla="*/ 199838 w 5831992"/>
              <a:gd name="connsiteY5314" fmla="*/ 823577 h 5823530"/>
              <a:gd name="connsiteX5315" fmla="*/ 184009 w 5831992"/>
              <a:gd name="connsiteY5315" fmla="*/ 828320 h 5823530"/>
              <a:gd name="connsiteX5316" fmla="*/ 180843 w 5831992"/>
              <a:gd name="connsiteY5316" fmla="*/ 815674 h 5823530"/>
              <a:gd name="connsiteX5317" fmla="*/ 174511 w 5831992"/>
              <a:gd name="connsiteY5317" fmla="*/ 815674 h 5823530"/>
              <a:gd name="connsiteX5318" fmla="*/ 176094 w 5831992"/>
              <a:gd name="connsiteY5318" fmla="*/ 798286 h 5823530"/>
              <a:gd name="connsiteX5319" fmla="*/ 172928 w 5831992"/>
              <a:gd name="connsiteY5319" fmla="*/ 761928 h 5823530"/>
              <a:gd name="connsiteX5320" fmla="*/ 168179 w 5831992"/>
              <a:gd name="connsiteY5320" fmla="*/ 769831 h 5823530"/>
              <a:gd name="connsiteX5321" fmla="*/ 169762 w 5831992"/>
              <a:gd name="connsiteY5321" fmla="*/ 818835 h 5823530"/>
              <a:gd name="connsiteX5322" fmla="*/ 168179 w 5831992"/>
              <a:gd name="connsiteY5322" fmla="*/ 818835 h 5823530"/>
              <a:gd name="connsiteX5323" fmla="*/ 165013 w 5831992"/>
              <a:gd name="connsiteY5323" fmla="*/ 817255 h 5823530"/>
              <a:gd name="connsiteX5324" fmla="*/ 163430 w 5831992"/>
              <a:gd name="connsiteY5324" fmla="*/ 807770 h 5823530"/>
              <a:gd name="connsiteX5325" fmla="*/ 141269 w 5831992"/>
              <a:gd name="connsiteY5325" fmla="*/ 809351 h 5823530"/>
              <a:gd name="connsiteX5326" fmla="*/ 141269 w 5831992"/>
              <a:gd name="connsiteY5326" fmla="*/ 795124 h 5823530"/>
              <a:gd name="connsiteX5327" fmla="*/ 144435 w 5831992"/>
              <a:gd name="connsiteY5327" fmla="*/ 779316 h 5823530"/>
              <a:gd name="connsiteX5328" fmla="*/ 130188 w 5831992"/>
              <a:gd name="connsiteY5328" fmla="*/ 804609 h 5823530"/>
              <a:gd name="connsiteX5329" fmla="*/ 127022 w 5831992"/>
              <a:gd name="connsiteY5329" fmla="*/ 799866 h 5823530"/>
              <a:gd name="connsiteX5330" fmla="*/ 117524 w 5831992"/>
              <a:gd name="connsiteY5330" fmla="*/ 801447 h 5823530"/>
              <a:gd name="connsiteX5331" fmla="*/ 112776 w 5831992"/>
              <a:gd name="connsiteY5331" fmla="*/ 788801 h 5823530"/>
              <a:gd name="connsiteX5332" fmla="*/ 111193 w 5831992"/>
              <a:gd name="connsiteY5332" fmla="*/ 804609 h 5823530"/>
              <a:gd name="connsiteX5333" fmla="*/ 103278 w 5831992"/>
              <a:gd name="connsiteY5333" fmla="*/ 806189 h 5823530"/>
              <a:gd name="connsiteX5334" fmla="*/ 96946 w 5831992"/>
              <a:gd name="connsiteY5334" fmla="*/ 788801 h 5823530"/>
              <a:gd name="connsiteX5335" fmla="*/ 95363 w 5831992"/>
              <a:gd name="connsiteY5335" fmla="*/ 801447 h 5823530"/>
              <a:gd name="connsiteX5336" fmla="*/ 90614 w 5831992"/>
              <a:gd name="connsiteY5336" fmla="*/ 799866 h 5823530"/>
              <a:gd name="connsiteX5337" fmla="*/ 90614 w 5831992"/>
              <a:gd name="connsiteY5337" fmla="*/ 793544 h 5823530"/>
              <a:gd name="connsiteX5338" fmla="*/ 87448 w 5831992"/>
              <a:gd name="connsiteY5338" fmla="*/ 787220 h 5823530"/>
              <a:gd name="connsiteX5339" fmla="*/ 89031 w 5831992"/>
              <a:gd name="connsiteY5339" fmla="*/ 777735 h 5823530"/>
              <a:gd name="connsiteX5340" fmla="*/ 98529 w 5831992"/>
              <a:gd name="connsiteY5340" fmla="*/ 777735 h 5823530"/>
              <a:gd name="connsiteX5341" fmla="*/ 98529 w 5831992"/>
              <a:gd name="connsiteY5341" fmla="*/ 769831 h 5823530"/>
              <a:gd name="connsiteX5342" fmla="*/ 108027 w 5831992"/>
              <a:gd name="connsiteY5342" fmla="*/ 761928 h 5823530"/>
              <a:gd name="connsiteX5343" fmla="*/ 85865 w 5831992"/>
              <a:gd name="connsiteY5343" fmla="*/ 752444 h 5823530"/>
              <a:gd name="connsiteX5344" fmla="*/ 84282 w 5831992"/>
              <a:gd name="connsiteY5344" fmla="*/ 749282 h 5823530"/>
              <a:gd name="connsiteX5345" fmla="*/ 81116 w 5831992"/>
              <a:gd name="connsiteY5345" fmla="*/ 741378 h 5823530"/>
              <a:gd name="connsiteX5346" fmla="*/ 90614 w 5831992"/>
              <a:gd name="connsiteY5346" fmla="*/ 736636 h 5823530"/>
              <a:gd name="connsiteX5347" fmla="*/ 79534 w 5831992"/>
              <a:gd name="connsiteY5347" fmla="*/ 730313 h 5823530"/>
              <a:gd name="connsiteX5348" fmla="*/ 76368 w 5831992"/>
              <a:gd name="connsiteY5348" fmla="*/ 709763 h 5823530"/>
              <a:gd name="connsiteX5349" fmla="*/ 68453 w 5831992"/>
              <a:gd name="connsiteY5349" fmla="*/ 705020 h 5823530"/>
              <a:gd name="connsiteX5350" fmla="*/ 66870 w 5831992"/>
              <a:gd name="connsiteY5350" fmla="*/ 695536 h 5823530"/>
              <a:gd name="connsiteX5351" fmla="*/ 57372 w 5831992"/>
              <a:gd name="connsiteY5351" fmla="*/ 686051 h 5823530"/>
              <a:gd name="connsiteX5352" fmla="*/ 58955 w 5831992"/>
              <a:gd name="connsiteY5352" fmla="*/ 678147 h 5823530"/>
              <a:gd name="connsiteX5353" fmla="*/ 62121 w 5831992"/>
              <a:gd name="connsiteY5353" fmla="*/ 673405 h 5823530"/>
              <a:gd name="connsiteX5354" fmla="*/ 47874 w 5831992"/>
              <a:gd name="connsiteY5354" fmla="*/ 654436 h 5823530"/>
              <a:gd name="connsiteX5355" fmla="*/ 68453 w 5831992"/>
              <a:gd name="connsiteY5355" fmla="*/ 643371 h 5823530"/>
              <a:gd name="connsiteX5356" fmla="*/ 55789 w 5831992"/>
              <a:gd name="connsiteY5356" fmla="*/ 637047 h 5823530"/>
              <a:gd name="connsiteX5357" fmla="*/ 68453 w 5831992"/>
              <a:gd name="connsiteY5357" fmla="*/ 632305 h 5823530"/>
              <a:gd name="connsiteX5358" fmla="*/ 58955 w 5831992"/>
              <a:gd name="connsiteY5358" fmla="*/ 629144 h 5823530"/>
              <a:gd name="connsiteX5359" fmla="*/ 58955 w 5831992"/>
              <a:gd name="connsiteY5359" fmla="*/ 619660 h 5823530"/>
              <a:gd name="connsiteX5360" fmla="*/ 70036 w 5831992"/>
              <a:gd name="connsiteY5360" fmla="*/ 613336 h 5823530"/>
              <a:gd name="connsiteX5361" fmla="*/ 77951 w 5831992"/>
              <a:gd name="connsiteY5361" fmla="*/ 613336 h 5823530"/>
              <a:gd name="connsiteX5362" fmla="*/ 82699 w 5831992"/>
              <a:gd name="connsiteY5362" fmla="*/ 610175 h 5823530"/>
              <a:gd name="connsiteX5363" fmla="*/ 87448 w 5831992"/>
              <a:gd name="connsiteY5363" fmla="*/ 608594 h 5823530"/>
              <a:gd name="connsiteX5364" fmla="*/ 71619 w 5831992"/>
              <a:gd name="connsiteY5364" fmla="*/ 611756 h 5823530"/>
              <a:gd name="connsiteX5365" fmla="*/ 57372 w 5831992"/>
              <a:gd name="connsiteY5365" fmla="*/ 613336 h 5823530"/>
              <a:gd name="connsiteX5366" fmla="*/ 65287 w 5831992"/>
              <a:gd name="connsiteY5366" fmla="*/ 603851 h 5823530"/>
              <a:gd name="connsiteX5367" fmla="*/ 74785 w 5831992"/>
              <a:gd name="connsiteY5367" fmla="*/ 597529 h 5823530"/>
              <a:gd name="connsiteX5368" fmla="*/ 81116 w 5831992"/>
              <a:gd name="connsiteY5368" fmla="*/ 595947 h 5823530"/>
              <a:gd name="connsiteX5369" fmla="*/ 93780 w 5831992"/>
              <a:gd name="connsiteY5369" fmla="*/ 588044 h 5823530"/>
              <a:gd name="connsiteX5370" fmla="*/ 76368 w 5831992"/>
              <a:gd name="connsiteY5370" fmla="*/ 589625 h 5823530"/>
              <a:gd name="connsiteX5371" fmla="*/ 57372 w 5831992"/>
              <a:gd name="connsiteY5371" fmla="*/ 595947 h 5823530"/>
              <a:gd name="connsiteX5372" fmla="*/ 60538 w 5831992"/>
              <a:gd name="connsiteY5372" fmla="*/ 591205 h 5823530"/>
              <a:gd name="connsiteX5373" fmla="*/ 58955 w 5831992"/>
              <a:gd name="connsiteY5373" fmla="*/ 584883 h 5823530"/>
              <a:gd name="connsiteX5374" fmla="*/ 46291 w 5831992"/>
              <a:gd name="connsiteY5374" fmla="*/ 578560 h 5823530"/>
              <a:gd name="connsiteX5375" fmla="*/ 57372 w 5831992"/>
              <a:gd name="connsiteY5375" fmla="*/ 567494 h 5823530"/>
              <a:gd name="connsiteX5376" fmla="*/ 52623 w 5831992"/>
              <a:gd name="connsiteY5376" fmla="*/ 559590 h 5823530"/>
              <a:gd name="connsiteX5377" fmla="*/ 46291 w 5831992"/>
              <a:gd name="connsiteY5377" fmla="*/ 567494 h 5823530"/>
              <a:gd name="connsiteX5378" fmla="*/ 36794 w 5831992"/>
              <a:gd name="connsiteY5378" fmla="*/ 562752 h 5823530"/>
              <a:gd name="connsiteX5379" fmla="*/ 41543 w 5831992"/>
              <a:gd name="connsiteY5379" fmla="*/ 554848 h 5823530"/>
              <a:gd name="connsiteX5380" fmla="*/ 36794 w 5831992"/>
              <a:gd name="connsiteY5380" fmla="*/ 543783 h 5823530"/>
              <a:gd name="connsiteX5381" fmla="*/ 57372 w 5831992"/>
              <a:gd name="connsiteY5381" fmla="*/ 543783 h 5823530"/>
              <a:gd name="connsiteX5382" fmla="*/ 57372 w 5831992"/>
              <a:gd name="connsiteY5382" fmla="*/ 546945 h 5823530"/>
              <a:gd name="connsiteX5383" fmla="*/ 60538 w 5831992"/>
              <a:gd name="connsiteY5383" fmla="*/ 545363 h 5823530"/>
              <a:gd name="connsiteX5384" fmla="*/ 55789 w 5831992"/>
              <a:gd name="connsiteY5384" fmla="*/ 537460 h 5823530"/>
              <a:gd name="connsiteX5385" fmla="*/ 47874 w 5831992"/>
              <a:gd name="connsiteY5385" fmla="*/ 534298 h 5823530"/>
              <a:gd name="connsiteX5386" fmla="*/ 46291 w 5831992"/>
              <a:gd name="connsiteY5386" fmla="*/ 524814 h 5823530"/>
              <a:gd name="connsiteX5387" fmla="*/ 57372 w 5831992"/>
              <a:gd name="connsiteY5387" fmla="*/ 527975 h 5823530"/>
              <a:gd name="connsiteX5388" fmla="*/ 70036 w 5831992"/>
              <a:gd name="connsiteY5388" fmla="*/ 532718 h 5823530"/>
              <a:gd name="connsiteX5389" fmla="*/ 73202 w 5831992"/>
              <a:gd name="connsiteY5389" fmla="*/ 539040 h 5823530"/>
              <a:gd name="connsiteX5390" fmla="*/ 82699 w 5831992"/>
              <a:gd name="connsiteY5390" fmla="*/ 524814 h 5823530"/>
              <a:gd name="connsiteX5391" fmla="*/ 73202 w 5831992"/>
              <a:gd name="connsiteY5391" fmla="*/ 527975 h 5823530"/>
              <a:gd name="connsiteX5392" fmla="*/ 70036 w 5831992"/>
              <a:gd name="connsiteY5392" fmla="*/ 527975 h 5823530"/>
              <a:gd name="connsiteX5393" fmla="*/ 54206 w 5831992"/>
              <a:gd name="connsiteY5393" fmla="*/ 520071 h 5823530"/>
              <a:gd name="connsiteX5394" fmla="*/ 52623 w 5831992"/>
              <a:gd name="connsiteY5394" fmla="*/ 515329 h 5823530"/>
              <a:gd name="connsiteX5395" fmla="*/ 63704 w 5831992"/>
              <a:gd name="connsiteY5395" fmla="*/ 507425 h 5823530"/>
              <a:gd name="connsiteX5396" fmla="*/ 71619 w 5831992"/>
              <a:gd name="connsiteY5396" fmla="*/ 512167 h 5823530"/>
              <a:gd name="connsiteX5397" fmla="*/ 85865 w 5831992"/>
              <a:gd name="connsiteY5397" fmla="*/ 513748 h 5823530"/>
              <a:gd name="connsiteX5398" fmla="*/ 93780 w 5831992"/>
              <a:gd name="connsiteY5398" fmla="*/ 515329 h 5823530"/>
              <a:gd name="connsiteX5399" fmla="*/ 77951 w 5831992"/>
              <a:gd name="connsiteY5399" fmla="*/ 510587 h 5823530"/>
              <a:gd name="connsiteX5400" fmla="*/ 90614 w 5831992"/>
              <a:gd name="connsiteY5400" fmla="*/ 505845 h 5823530"/>
              <a:gd name="connsiteX5401" fmla="*/ 76368 w 5831992"/>
              <a:gd name="connsiteY5401" fmla="*/ 502683 h 5823530"/>
              <a:gd name="connsiteX5402" fmla="*/ 63704 w 5831992"/>
              <a:gd name="connsiteY5402" fmla="*/ 497941 h 5823530"/>
              <a:gd name="connsiteX5403" fmla="*/ 68453 w 5831992"/>
              <a:gd name="connsiteY5403" fmla="*/ 493198 h 5823530"/>
              <a:gd name="connsiteX5404" fmla="*/ 71619 w 5831992"/>
              <a:gd name="connsiteY5404" fmla="*/ 486876 h 5823530"/>
              <a:gd name="connsiteX5405" fmla="*/ 63704 w 5831992"/>
              <a:gd name="connsiteY5405" fmla="*/ 478972 h 5823530"/>
              <a:gd name="connsiteX5406" fmla="*/ 70036 w 5831992"/>
              <a:gd name="connsiteY5406" fmla="*/ 471068 h 5823530"/>
              <a:gd name="connsiteX5407" fmla="*/ 89031 w 5831992"/>
              <a:gd name="connsiteY5407" fmla="*/ 469487 h 5823530"/>
              <a:gd name="connsiteX5408" fmla="*/ 90614 w 5831992"/>
              <a:gd name="connsiteY5408" fmla="*/ 474229 h 5823530"/>
              <a:gd name="connsiteX5409" fmla="*/ 96946 w 5831992"/>
              <a:gd name="connsiteY5409" fmla="*/ 471068 h 5823530"/>
              <a:gd name="connsiteX5410" fmla="*/ 93780 w 5831992"/>
              <a:gd name="connsiteY5410" fmla="*/ 467906 h 5823530"/>
              <a:gd name="connsiteX5411" fmla="*/ 95363 w 5831992"/>
              <a:gd name="connsiteY5411" fmla="*/ 466325 h 5823530"/>
              <a:gd name="connsiteX5412" fmla="*/ 74785 w 5831992"/>
              <a:gd name="connsiteY5412" fmla="*/ 463163 h 5823530"/>
              <a:gd name="connsiteX5413" fmla="*/ 73202 w 5831992"/>
              <a:gd name="connsiteY5413" fmla="*/ 455260 h 5823530"/>
              <a:gd name="connsiteX5414" fmla="*/ 92197 w 5831992"/>
              <a:gd name="connsiteY5414" fmla="*/ 452099 h 5823530"/>
              <a:gd name="connsiteX5415" fmla="*/ 103278 w 5831992"/>
              <a:gd name="connsiteY5415" fmla="*/ 447356 h 5823530"/>
              <a:gd name="connsiteX5416" fmla="*/ 106444 w 5831992"/>
              <a:gd name="connsiteY5416" fmla="*/ 437872 h 5823530"/>
              <a:gd name="connsiteX5417" fmla="*/ 133354 w 5831992"/>
              <a:gd name="connsiteY5417" fmla="*/ 433130 h 5823530"/>
              <a:gd name="connsiteX5418" fmla="*/ 114359 w 5831992"/>
              <a:gd name="connsiteY5418" fmla="*/ 425225 h 5823530"/>
              <a:gd name="connsiteX5419" fmla="*/ 108027 w 5831992"/>
              <a:gd name="connsiteY5419" fmla="*/ 426806 h 5823530"/>
              <a:gd name="connsiteX5420" fmla="*/ 103278 w 5831992"/>
              <a:gd name="connsiteY5420" fmla="*/ 431548 h 5823530"/>
              <a:gd name="connsiteX5421" fmla="*/ 84282 w 5831992"/>
              <a:gd name="connsiteY5421" fmla="*/ 433130 h 5823530"/>
              <a:gd name="connsiteX5422" fmla="*/ 95363 w 5831992"/>
              <a:gd name="connsiteY5422" fmla="*/ 420483 h 5823530"/>
              <a:gd name="connsiteX5423" fmla="*/ 84282 w 5831992"/>
              <a:gd name="connsiteY5423" fmla="*/ 417321 h 5823530"/>
              <a:gd name="connsiteX5424" fmla="*/ 73202 w 5831992"/>
              <a:gd name="connsiteY5424" fmla="*/ 417321 h 5823530"/>
              <a:gd name="connsiteX5425" fmla="*/ 82699 w 5831992"/>
              <a:gd name="connsiteY5425" fmla="*/ 415741 h 5823530"/>
              <a:gd name="connsiteX5426" fmla="*/ 90614 w 5831992"/>
              <a:gd name="connsiteY5426" fmla="*/ 410999 h 5823530"/>
              <a:gd name="connsiteX5427" fmla="*/ 84282 w 5831992"/>
              <a:gd name="connsiteY5427" fmla="*/ 404676 h 5823530"/>
              <a:gd name="connsiteX5428" fmla="*/ 74785 w 5831992"/>
              <a:gd name="connsiteY5428" fmla="*/ 404676 h 5823530"/>
              <a:gd name="connsiteX5429" fmla="*/ 84282 w 5831992"/>
              <a:gd name="connsiteY5429" fmla="*/ 403095 h 5823530"/>
              <a:gd name="connsiteX5430" fmla="*/ 90614 w 5831992"/>
              <a:gd name="connsiteY5430" fmla="*/ 395191 h 5823530"/>
              <a:gd name="connsiteX5431" fmla="*/ 81116 w 5831992"/>
              <a:gd name="connsiteY5431" fmla="*/ 395191 h 5823530"/>
              <a:gd name="connsiteX5432" fmla="*/ 70036 w 5831992"/>
              <a:gd name="connsiteY5432" fmla="*/ 393610 h 5823530"/>
              <a:gd name="connsiteX5433" fmla="*/ 70036 w 5831992"/>
              <a:gd name="connsiteY5433" fmla="*/ 385706 h 5823530"/>
              <a:gd name="connsiteX5434" fmla="*/ 74785 w 5831992"/>
              <a:gd name="connsiteY5434" fmla="*/ 393610 h 5823530"/>
              <a:gd name="connsiteX5435" fmla="*/ 71619 w 5831992"/>
              <a:gd name="connsiteY5435" fmla="*/ 380964 h 5823530"/>
              <a:gd name="connsiteX5436" fmla="*/ 70036 w 5831992"/>
              <a:gd name="connsiteY5436" fmla="*/ 377803 h 5823530"/>
              <a:gd name="connsiteX5437" fmla="*/ 87448 w 5831992"/>
              <a:gd name="connsiteY5437" fmla="*/ 365157 h 5823530"/>
              <a:gd name="connsiteX5438" fmla="*/ 95363 w 5831992"/>
              <a:gd name="connsiteY5438" fmla="*/ 365157 h 5823530"/>
              <a:gd name="connsiteX5439" fmla="*/ 100112 w 5831992"/>
              <a:gd name="connsiteY5439" fmla="*/ 358834 h 5823530"/>
              <a:gd name="connsiteX5440" fmla="*/ 85865 w 5831992"/>
              <a:gd name="connsiteY5440" fmla="*/ 361995 h 5823530"/>
              <a:gd name="connsiteX5441" fmla="*/ 71619 w 5831992"/>
              <a:gd name="connsiteY5441" fmla="*/ 361995 h 5823530"/>
              <a:gd name="connsiteX5442" fmla="*/ 76368 w 5831992"/>
              <a:gd name="connsiteY5442" fmla="*/ 352510 h 5823530"/>
              <a:gd name="connsiteX5443" fmla="*/ 109610 w 5831992"/>
              <a:gd name="connsiteY5443" fmla="*/ 352510 h 5823530"/>
              <a:gd name="connsiteX5444" fmla="*/ 122273 w 5831992"/>
              <a:gd name="connsiteY5444" fmla="*/ 335122 h 5823530"/>
              <a:gd name="connsiteX5445" fmla="*/ 119107 w 5831992"/>
              <a:gd name="connsiteY5445" fmla="*/ 324057 h 5823530"/>
              <a:gd name="connsiteX5446" fmla="*/ 123856 w 5831992"/>
              <a:gd name="connsiteY5446" fmla="*/ 325637 h 5823530"/>
              <a:gd name="connsiteX5447" fmla="*/ 134937 w 5831992"/>
              <a:gd name="connsiteY5447" fmla="*/ 319314 h 5823530"/>
              <a:gd name="connsiteX5448" fmla="*/ 123856 w 5831992"/>
              <a:gd name="connsiteY5448" fmla="*/ 311410 h 5823530"/>
              <a:gd name="connsiteX5449" fmla="*/ 115941 w 5831992"/>
              <a:gd name="connsiteY5449" fmla="*/ 314572 h 5823530"/>
              <a:gd name="connsiteX5450" fmla="*/ 111193 w 5831992"/>
              <a:gd name="connsiteY5450" fmla="*/ 308249 h 5823530"/>
              <a:gd name="connsiteX5451" fmla="*/ 117524 w 5831992"/>
              <a:gd name="connsiteY5451" fmla="*/ 301926 h 5823530"/>
              <a:gd name="connsiteX5452" fmla="*/ 120690 w 5831992"/>
              <a:gd name="connsiteY5452" fmla="*/ 306668 h 5823530"/>
              <a:gd name="connsiteX5453" fmla="*/ 130188 w 5831992"/>
              <a:gd name="connsiteY5453" fmla="*/ 297184 h 5823530"/>
              <a:gd name="connsiteX5454" fmla="*/ 136520 w 5831992"/>
              <a:gd name="connsiteY5454" fmla="*/ 298764 h 5823530"/>
              <a:gd name="connsiteX5455" fmla="*/ 136520 w 5831992"/>
              <a:gd name="connsiteY5455" fmla="*/ 308249 h 5823530"/>
              <a:gd name="connsiteX5456" fmla="*/ 147601 w 5831992"/>
              <a:gd name="connsiteY5456" fmla="*/ 300345 h 5823530"/>
              <a:gd name="connsiteX5457" fmla="*/ 147601 w 5831992"/>
              <a:gd name="connsiteY5457" fmla="*/ 286119 h 5823530"/>
              <a:gd name="connsiteX5458" fmla="*/ 149184 w 5831992"/>
              <a:gd name="connsiteY5458" fmla="*/ 286119 h 5823530"/>
              <a:gd name="connsiteX5459" fmla="*/ 152350 w 5831992"/>
              <a:gd name="connsiteY5459" fmla="*/ 281377 h 5823530"/>
              <a:gd name="connsiteX5460" fmla="*/ 152350 w 5831992"/>
              <a:gd name="connsiteY5460" fmla="*/ 282957 h 5823530"/>
              <a:gd name="connsiteX5461" fmla="*/ 157098 w 5831992"/>
              <a:gd name="connsiteY5461" fmla="*/ 284537 h 5823530"/>
              <a:gd name="connsiteX5462" fmla="*/ 155515 w 5831992"/>
              <a:gd name="connsiteY5462" fmla="*/ 290861 h 5823530"/>
              <a:gd name="connsiteX5463" fmla="*/ 161847 w 5831992"/>
              <a:gd name="connsiteY5463" fmla="*/ 290861 h 5823530"/>
              <a:gd name="connsiteX5464" fmla="*/ 160264 w 5831992"/>
              <a:gd name="connsiteY5464" fmla="*/ 267149 h 5823530"/>
              <a:gd name="connsiteX5465" fmla="*/ 160264 w 5831992"/>
              <a:gd name="connsiteY5465" fmla="*/ 252922 h 5823530"/>
              <a:gd name="connsiteX5466" fmla="*/ 174511 w 5831992"/>
              <a:gd name="connsiteY5466" fmla="*/ 252922 h 5823530"/>
              <a:gd name="connsiteX5467" fmla="*/ 176094 w 5831992"/>
              <a:gd name="connsiteY5467" fmla="*/ 257664 h 5823530"/>
              <a:gd name="connsiteX5468" fmla="*/ 180843 w 5831992"/>
              <a:gd name="connsiteY5468" fmla="*/ 252922 h 5823530"/>
              <a:gd name="connsiteX5469" fmla="*/ 184009 w 5831992"/>
              <a:gd name="connsiteY5469" fmla="*/ 252922 h 5823530"/>
              <a:gd name="connsiteX5470" fmla="*/ 195089 w 5831992"/>
              <a:gd name="connsiteY5470" fmla="*/ 243437 h 5823530"/>
              <a:gd name="connsiteX5471" fmla="*/ 198255 w 5831992"/>
              <a:gd name="connsiteY5471" fmla="*/ 230792 h 5823530"/>
              <a:gd name="connsiteX5472" fmla="*/ 212502 w 5831992"/>
              <a:gd name="connsiteY5472" fmla="*/ 238695 h 5823530"/>
              <a:gd name="connsiteX5473" fmla="*/ 264739 w 5831992"/>
              <a:gd name="connsiteY5473" fmla="*/ 252922 h 5823530"/>
              <a:gd name="connsiteX5474" fmla="*/ 256825 w 5831992"/>
              <a:gd name="connsiteY5474" fmla="*/ 257664 h 5823530"/>
              <a:gd name="connsiteX5475" fmla="*/ 252076 w 5831992"/>
              <a:gd name="connsiteY5475" fmla="*/ 257664 h 5823530"/>
              <a:gd name="connsiteX5476" fmla="*/ 250493 w 5831992"/>
              <a:gd name="connsiteY5476" fmla="*/ 257664 h 5823530"/>
              <a:gd name="connsiteX5477" fmla="*/ 245744 w 5831992"/>
              <a:gd name="connsiteY5477" fmla="*/ 259246 h 5823530"/>
              <a:gd name="connsiteX5478" fmla="*/ 226748 w 5831992"/>
              <a:gd name="connsiteY5478" fmla="*/ 263988 h 5823530"/>
              <a:gd name="connsiteX5479" fmla="*/ 206170 w 5831992"/>
              <a:gd name="connsiteY5479" fmla="*/ 276634 h 5823530"/>
              <a:gd name="connsiteX5480" fmla="*/ 214085 w 5831992"/>
              <a:gd name="connsiteY5480" fmla="*/ 278215 h 5823530"/>
              <a:gd name="connsiteX5481" fmla="*/ 245744 w 5831992"/>
              <a:gd name="connsiteY5481" fmla="*/ 267149 h 5823530"/>
              <a:gd name="connsiteX5482" fmla="*/ 277403 w 5831992"/>
              <a:gd name="connsiteY5482" fmla="*/ 256084 h 5823530"/>
              <a:gd name="connsiteX5483" fmla="*/ 286901 w 5831992"/>
              <a:gd name="connsiteY5483" fmla="*/ 259246 h 5823530"/>
              <a:gd name="connsiteX5484" fmla="*/ 286901 w 5831992"/>
              <a:gd name="connsiteY5484" fmla="*/ 260826 h 5823530"/>
              <a:gd name="connsiteX5485" fmla="*/ 290067 w 5831992"/>
              <a:gd name="connsiteY5485" fmla="*/ 262406 h 5823530"/>
              <a:gd name="connsiteX5486" fmla="*/ 293233 w 5831992"/>
              <a:gd name="connsiteY5486" fmla="*/ 260826 h 5823530"/>
              <a:gd name="connsiteX5487" fmla="*/ 297981 w 5831992"/>
              <a:gd name="connsiteY5487" fmla="*/ 262406 h 5823530"/>
              <a:gd name="connsiteX5488" fmla="*/ 320143 w 5831992"/>
              <a:gd name="connsiteY5488" fmla="*/ 265568 h 5823530"/>
              <a:gd name="connsiteX5489" fmla="*/ 294816 w 5831992"/>
              <a:gd name="connsiteY5489" fmla="*/ 257664 h 5823530"/>
              <a:gd name="connsiteX5490" fmla="*/ 288484 w 5831992"/>
              <a:gd name="connsiteY5490" fmla="*/ 256084 h 5823530"/>
              <a:gd name="connsiteX5491" fmla="*/ 315394 w 5831992"/>
              <a:gd name="connsiteY5491" fmla="*/ 245019 h 5823530"/>
              <a:gd name="connsiteX5492" fmla="*/ 329640 w 5831992"/>
              <a:gd name="connsiteY5492" fmla="*/ 241857 h 5823530"/>
              <a:gd name="connsiteX5493" fmla="*/ 342304 w 5831992"/>
              <a:gd name="connsiteY5493" fmla="*/ 235534 h 5823530"/>
              <a:gd name="connsiteX5494" fmla="*/ 324892 w 5831992"/>
              <a:gd name="connsiteY5494" fmla="*/ 235534 h 5823530"/>
              <a:gd name="connsiteX5495" fmla="*/ 307479 w 5831992"/>
              <a:gd name="connsiteY5495" fmla="*/ 241857 h 5823530"/>
              <a:gd name="connsiteX5496" fmla="*/ 288484 w 5831992"/>
              <a:gd name="connsiteY5496" fmla="*/ 248180 h 5823530"/>
              <a:gd name="connsiteX5497" fmla="*/ 272654 w 5831992"/>
              <a:gd name="connsiteY5497" fmla="*/ 251342 h 5823530"/>
              <a:gd name="connsiteX5498" fmla="*/ 229914 w 5831992"/>
              <a:gd name="connsiteY5498" fmla="*/ 237115 h 5823530"/>
              <a:gd name="connsiteX5499" fmla="*/ 234663 w 5831992"/>
              <a:gd name="connsiteY5499" fmla="*/ 233953 h 5823530"/>
              <a:gd name="connsiteX5500" fmla="*/ 236246 w 5831992"/>
              <a:gd name="connsiteY5500" fmla="*/ 237115 h 5823530"/>
              <a:gd name="connsiteX5501" fmla="*/ 248910 w 5831992"/>
              <a:gd name="connsiteY5501" fmla="*/ 237115 h 5823530"/>
              <a:gd name="connsiteX5502" fmla="*/ 256825 w 5831992"/>
              <a:gd name="connsiteY5502" fmla="*/ 243437 h 5823530"/>
              <a:gd name="connsiteX5503" fmla="*/ 271071 w 5831992"/>
              <a:gd name="connsiteY5503" fmla="*/ 237115 h 5823530"/>
              <a:gd name="connsiteX5504" fmla="*/ 285318 w 5831992"/>
              <a:gd name="connsiteY5504" fmla="*/ 213403 h 5823530"/>
              <a:gd name="connsiteX5505" fmla="*/ 283735 w 5831992"/>
              <a:gd name="connsiteY5505" fmla="*/ 211822 h 5823530"/>
              <a:gd name="connsiteX5506" fmla="*/ 301147 w 5831992"/>
              <a:gd name="connsiteY5506" fmla="*/ 203919 h 5823530"/>
              <a:gd name="connsiteX5507" fmla="*/ 291650 w 5831992"/>
              <a:gd name="connsiteY5507" fmla="*/ 203919 h 5823530"/>
              <a:gd name="connsiteX5508" fmla="*/ 282152 w 5831992"/>
              <a:gd name="connsiteY5508" fmla="*/ 207080 h 5823530"/>
              <a:gd name="connsiteX5509" fmla="*/ 280569 w 5831992"/>
              <a:gd name="connsiteY5509" fmla="*/ 199177 h 5823530"/>
              <a:gd name="connsiteX5510" fmla="*/ 266322 w 5831992"/>
              <a:gd name="connsiteY5510" fmla="*/ 192853 h 5823530"/>
              <a:gd name="connsiteX5511" fmla="*/ 255242 w 5831992"/>
              <a:gd name="connsiteY5511" fmla="*/ 188111 h 5823530"/>
              <a:gd name="connsiteX5512" fmla="*/ 250493 w 5831992"/>
              <a:gd name="connsiteY5512" fmla="*/ 189692 h 5823530"/>
              <a:gd name="connsiteX5513" fmla="*/ 247327 w 5831992"/>
              <a:gd name="connsiteY5513" fmla="*/ 200757 h 5823530"/>
              <a:gd name="connsiteX5514" fmla="*/ 229914 w 5831992"/>
              <a:gd name="connsiteY5514" fmla="*/ 208661 h 5823530"/>
              <a:gd name="connsiteX5515" fmla="*/ 229914 w 5831992"/>
              <a:gd name="connsiteY5515" fmla="*/ 219726 h 5823530"/>
              <a:gd name="connsiteX5516" fmla="*/ 237829 w 5831992"/>
              <a:gd name="connsiteY5516" fmla="*/ 222888 h 5823530"/>
              <a:gd name="connsiteX5517" fmla="*/ 234663 w 5831992"/>
              <a:gd name="connsiteY5517" fmla="*/ 232373 h 5823530"/>
              <a:gd name="connsiteX5518" fmla="*/ 223583 w 5831992"/>
              <a:gd name="connsiteY5518" fmla="*/ 235534 h 5823530"/>
              <a:gd name="connsiteX5519" fmla="*/ 210919 w 5831992"/>
              <a:gd name="connsiteY5519" fmla="*/ 222888 h 5823530"/>
              <a:gd name="connsiteX5520" fmla="*/ 195089 w 5831992"/>
              <a:gd name="connsiteY5520" fmla="*/ 221307 h 5823530"/>
              <a:gd name="connsiteX5521" fmla="*/ 196672 w 5831992"/>
              <a:gd name="connsiteY5521" fmla="*/ 214984 h 5823530"/>
              <a:gd name="connsiteX5522" fmla="*/ 204587 w 5831992"/>
              <a:gd name="connsiteY5522" fmla="*/ 210242 h 5823530"/>
              <a:gd name="connsiteX5523" fmla="*/ 210919 w 5831992"/>
              <a:gd name="connsiteY5523" fmla="*/ 177046 h 5823530"/>
              <a:gd name="connsiteX5524" fmla="*/ 258407 w 5831992"/>
              <a:gd name="connsiteY5524" fmla="*/ 164400 h 5823530"/>
              <a:gd name="connsiteX5525" fmla="*/ 266322 w 5831992"/>
              <a:gd name="connsiteY5525" fmla="*/ 159657 h 5823530"/>
              <a:gd name="connsiteX5526" fmla="*/ 321726 w 5831992"/>
              <a:gd name="connsiteY5526" fmla="*/ 140688 h 5823530"/>
              <a:gd name="connsiteX5527" fmla="*/ 328058 w 5831992"/>
              <a:gd name="connsiteY5527" fmla="*/ 140688 h 5823530"/>
              <a:gd name="connsiteX5528" fmla="*/ 331223 w 5831992"/>
              <a:gd name="connsiteY5528" fmla="*/ 139107 h 5823530"/>
              <a:gd name="connsiteX5529" fmla="*/ 332806 w 5831992"/>
              <a:gd name="connsiteY5529" fmla="*/ 139107 h 5823530"/>
              <a:gd name="connsiteX5530" fmla="*/ 335972 w 5831992"/>
              <a:gd name="connsiteY5530" fmla="*/ 137527 h 5823530"/>
              <a:gd name="connsiteX5531" fmla="*/ 342304 w 5831992"/>
              <a:gd name="connsiteY5531" fmla="*/ 135946 h 5823530"/>
              <a:gd name="connsiteX5532" fmla="*/ 350219 w 5831992"/>
              <a:gd name="connsiteY5532" fmla="*/ 139107 h 5823530"/>
              <a:gd name="connsiteX5533" fmla="*/ 361300 w 5831992"/>
              <a:gd name="connsiteY5533" fmla="*/ 128042 h 5823530"/>
              <a:gd name="connsiteX5534" fmla="*/ 366049 w 5831992"/>
              <a:gd name="connsiteY5534" fmla="*/ 134365 h 5823530"/>
              <a:gd name="connsiteX5535" fmla="*/ 370797 w 5831992"/>
              <a:gd name="connsiteY5535" fmla="*/ 123300 h 5823530"/>
              <a:gd name="connsiteX5536" fmla="*/ 370797 w 5831992"/>
              <a:gd name="connsiteY5536" fmla="*/ 121719 h 5823530"/>
              <a:gd name="connsiteX5537" fmla="*/ 372380 w 5831992"/>
              <a:gd name="connsiteY5537" fmla="*/ 104331 h 5823530"/>
              <a:gd name="connsiteX5538" fmla="*/ 380295 w 5831992"/>
              <a:gd name="connsiteY5538" fmla="*/ 98008 h 5823530"/>
              <a:gd name="connsiteX5539" fmla="*/ 377129 w 5831992"/>
              <a:gd name="connsiteY5539" fmla="*/ 96427 h 5823530"/>
              <a:gd name="connsiteX5540" fmla="*/ 380295 w 5831992"/>
              <a:gd name="connsiteY5540" fmla="*/ 90104 h 5823530"/>
              <a:gd name="connsiteX5541" fmla="*/ 380295 w 5831992"/>
              <a:gd name="connsiteY5541" fmla="*/ 86942 h 5823530"/>
              <a:gd name="connsiteX5542" fmla="*/ 372380 w 5831992"/>
              <a:gd name="connsiteY5542" fmla="*/ 86942 h 5823530"/>
              <a:gd name="connsiteX5543" fmla="*/ 370797 w 5831992"/>
              <a:gd name="connsiteY5543" fmla="*/ 85362 h 5823530"/>
              <a:gd name="connsiteX5544" fmla="*/ 369214 w 5831992"/>
              <a:gd name="connsiteY5544" fmla="*/ 79038 h 5823530"/>
              <a:gd name="connsiteX5545" fmla="*/ 374359 w 5831992"/>
              <a:gd name="connsiteY5545" fmla="*/ 81212 h 5823530"/>
              <a:gd name="connsiteX5546" fmla="*/ 376983 w 5831992"/>
              <a:gd name="connsiteY5546" fmla="*/ 77656 h 5823530"/>
              <a:gd name="connsiteX5547" fmla="*/ 386627 w 5831992"/>
              <a:gd name="connsiteY5547" fmla="*/ 80619 h 5823530"/>
              <a:gd name="connsiteX5548" fmla="*/ 380295 w 5831992"/>
              <a:gd name="connsiteY5548" fmla="*/ 82200 h 5823530"/>
              <a:gd name="connsiteX5549" fmla="*/ 388210 w 5831992"/>
              <a:gd name="connsiteY5549" fmla="*/ 82200 h 5823530"/>
              <a:gd name="connsiteX5550" fmla="*/ 391376 w 5831992"/>
              <a:gd name="connsiteY5550" fmla="*/ 90104 h 5823530"/>
              <a:gd name="connsiteX5551" fmla="*/ 397708 w 5831992"/>
              <a:gd name="connsiteY5551" fmla="*/ 90104 h 5823530"/>
              <a:gd name="connsiteX5552" fmla="*/ 392959 w 5831992"/>
              <a:gd name="connsiteY5552" fmla="*/ 93265 h 5823530"/>
              <a:gd name="connsiteX5553" fmla="*/ 399291 w 5831992"/>
              <a:gd name="connsiteY5553" fmla="*/ 93265 h 5823530"/>
              <a:gd name="connsiteX5554" fmla="*/ 400873 w 5831992"/>
              <a:gd name="connsiteY5554" fmla="*/ 99588 h 5823530"/>
              <a:gd name="connsiteX5555" fmla="*/ 381878 w 5831992"/>
              <a:gd name="connsiteY5555" fmla="*/ 113815 h 5823530"/>
              <a:gd name="connsiteX5556" fmla="*/ 391376 w 5831992"/>
              <a:gd name="connsiteY5556" fmla="*/ 116977 h 5823530"/>
              <a:gd name="connsiteX5557" fmla="*/ 396125 w 5831992"/>
              <a:gd name="connsiteY5557" fmla="*/ 121719 h 5823530"/>
              <a:gd name="connsiteX5558" fmla="*/ 396125 w 5831992"/>
              <a:gd name="connsiteY5558" fmla="*/ 128042 h 5823530"/>
              <a:gd name="connsiteX5559" fmla="*/ 386627 w 5831992"/>
              <a:gd name="connsiteY5559" fmla="*/ 132784 h 5823530"/>
              <a:gd name="connsiteX5560" fmla="*/ 394542 w 5831992"/>
              <a:gd name="connsiteY5560" fmla="*/ 135946 h 5823530"/>
              <a:gd name="connsiteX5561" fmla="*/ 392959 w 5831992"/>
              <a:gd name="connsiteY5561" fmla="*/ 143850 h 5823530"/>
              <a:gd name="connsiteX5562" fmla="*/ 394542 w 5831992"/>
              <a:gd name="connsiteY5562" fmla="*/ 151753 h 5823530"/>
              <a:gd name="connsiteX5563" fmla="*/ 389793 w 5831992"/>
              <a:gd name="connsiteY5563" fmla="*/ 156495 h 5823530"/>
              <a:gd name="connsiteX5564" fmla="*/ 400873 w 5831992"/>
              <a:gd name="connsiteY5564" fmla="*/ 151753 h 5823530"/>
              <a:gd name="connsiteX5565" fmla="*/ 408788 w 5831992"/>
              <a:gd name="connsiteY5565" fmla="*/ 164400 h 5823530"/>
              <a:gd name="connsiteX5566" fmla="*/ 423035 w 5831992"/>
              <a:gd name="connsiteY5566" fmla="*/ 165980 h 5823530"/>
              <a:gd name="connsiteX5567" fmla="*/ 446779 w 5831992"/>
              <a:gd name="connsiteY5567" fmla="*/ 167561 h 5823530"/>
              <a:gd name="connsiteX5568" fmla="*/ 462609 w 5831992"/>
              <a:gd name="connsiteY5568" fmla="*/ 158077 h 5823530"/>
              <a:gd name="connsiteX5569" fmla="*/ 457860 w 5831992"/>
              <a:gd name="connsiteY5569" fmla="*/ 162819 h 5823530"/>
              <a:gd name="connsiteX5570" fmla="*/ 461026 w 5831992"/>
              <a:gd name="connsiteY5570" fmla="*/ 167561 h 5823530"/>
              <a:gd name="connsiteX5571" fmla="*/ 459443 w 5831992"/>
              <a:gd name="connsiteY5571" fmla="*/ 169142 h 5823530"/>
              <a:gd name="connsiteX5572" fmla="*/ 453111 w 5831992"/>
              <a:gd name="connsiteY5572" fmla="*/ 175465 h 5823530"/>
              <a:gd name="connsiteX5573" fmla="*/ 457860 w 5831992"/>
              <a:gd name="connsiteY5573" fmla="*/ 180207 h 5823530"/>
              <a:gd name="connsiteX5574" fmla="*/ 456277 w 5831992"/>
              <a:gd name="connsiteY5574" fmla="*/ 183369 h 5823530"/>
              <a:gd name="connsiteX5575" fmla="*/ 464192 w 5831992"/>
              <a:gd name="connsiteY5575" fmla="*/ 189692 h 5823530"/>
              <a:gd name="connsiteX5576" fmla="*/ 470524 w 5831992"/>
              <a:gd name="connsiteY5576" fmla="*/ 192853 h 5823530"/>
              <a:gd name="connsiteX5577" fmla="*/ 483187 w 5831992"/>
              <a:gd name="connsiteY5577" fmla="*/ 189692 h 5823530"/>
              <a:gd name="connsiteX5578" fmla="*/ 492685 w 5831992"/>
              <a:gd name="connsiteY5578" fmla="*/ 186530 h 5823530"/>
              <a:gd name="connsiteX5579" fmla="*/ 494268 w 5831992"/>
              <a:gd name="connsiteY5579" fmla="*/ 177046 h 5823530"/>
              <a:gd name="connsiteX5580" fmla="*/ 506932 w 5831992"/>
              <a:gd name="connsiteY5580" fmla="*/ 172304 h 5823530"/>
              <a:gd name="connsiteX5581" fmla="*/ 503766 w 5831992"/>
              <a:gd name="connsiteY5581" fmla="*/ 169142 h 5823530"/>
              <a:gd name="connsiteX5582" fmla="*/ 499017 w 5831992"/>
              <a:gd name="connsiteY5582" fmla="*/ 170722 h 5823530"/>
              <a:gd name="connsiteX5583" fmla="*/ 497434 w 5831992"/>
              <a:gd name="connsiteY5583" fmla="*/ 170722 h 5823530"/>
              <a:gd name="connsiteX5584" fmla="*/ 487936 w 5831992"/>
              <a:gd name="connsiteY5584" fmla="*/ 156495 h 5823530"/>
              <a:gd name="connsiteX5585" fmla="*/ 480021 w 5831992"/>
              <a:gd name="connsiteY5585" fmla="*/ 153335 h 5823530"/>
              <a:gd name="connsiteX5586" fmla="*/ 465775 w 5831992"/>
              <a:gd name="connsiteY5586" fmla="*/ 156495 h 5823530"/>
              <a:gd name="connsiteX5587" fmla="*/ 462609 w 5831992"/>
              <a:gd name="connsiteY5587" fmla="*/ 147011 h 5823530"/>
              <a:gd name="connsiteX5588" fmla="*/ 465775 w 5831992"/>
              <a:gd name="connsiteY5588" fmla="*/ 134365 h 5823530"/>
              <a:gd name="connsiteX5589" fmla="*/ 465775 w 5831992"/>
              <a:gd name="connsiteY5589" fmla="*/ 131204 h 5823530"/>
              <a:gd name="connsiteX5590" fmla="*/ 465775 w 5831992"/>
              <a:gd name="connsiteY5590" fmla="*/ 129623 h 5823530"/>
              <a:gd name="connsiteX5591" fmla="*/ 473690 w 5831992"/>
              <a:gd name="connsiteY5591" fmla="*/ 126462 h 5823530"/>
              <a:gd name="connsiteX5592" fmla="*/ 468941 w 5831992"/>
              <a:gd name="connsiteY5592" fmla="*/ 112235 h 5823530"/>
              <a:gd name="connsiteX5593" fmla="*/ 480021 w 5831992"/>
              <a:gd name="connsiteY5593" fmla="*/ 110653 h 5823530"/>
              <a:gd name="connsiteX5594" fmla="*/ 484770 w 5831992"/>
              <a:gd name="connsiteY5594" fmla="*/ 101169 h 5823530"/>
              <a:gd name="connsiteX5595" fmla="*/ 486353 w 5831992"/>
              <a:gd name="connsiteY5595" fmla="*/ 104331 h 5823530"/>
              <a:gd name="connsiteX5596" fmla="*/ 489519 w 5831992"/>
              <a:gd name="connsiteY5596" fmla="*/ 99588 h 5823530"/>
              <a:gd name="connsiteX5597" fmla="*/ 495851 w 5831992"/>
              <a:gd name="connsiteY5597" fmla="*/ 104331 h 5823530"/>
              <a:gd name="connsiteX5598" fmla="*/ 511681 w 5831992"/>
              <a:gd name="connsiteY5598" fmla="*/ 104331 h 5823530"/>
              <a:gd name="connsiteX5599" fmla="*/ 516429 w 5831992"/>
              <a:gd name="connsiteY5599" fmla="*/ 82200 h 5823530"/>
              <a:gd name="connsiteX5600" fmla="*/ 532259 w 5831992"/>
              <a:gd name="connsiteY5600" fmla="*/ 90104 h 5823530"/>
              <a:gd name="connsiteX5601" fmla="*/ 537008 w 5831992"/>
              <a:gd name="connsiteY5601" fmla="*/ 99588 h 5823530"/>
              <a:gd name="connsiteX5602" fmla="*/ 532259 w 5831992"/>
              <a:gd name="connsiteY5602" fmla="*/ 94846 h 5823530"/>
              <a:gd name="connsiteX5603" fmla="*/ 535425 w 5831992"/>
              <a:gd name="connsiteY5603" fmla="*/ 93265 h 5823530"/>
              <a:gd name="connsiteX5604" fmla="*/ 543340 w 5831992"/>
              <a:gd name="connsiteY5604" fmla="*/ 99588 h 5823530"/>
              <a:gd name="connsiteX5605" fmla="*/ 551254 w 5831992"/>
              <a:gd name="connsiteY5605" fmla="*/ 91684 h 5823530"/>
              <a:gd name="connsiteX5606" fmla="*/ 549671 w 5831992"/>
              <a:gd name="connsiteY5606" fmla="*/ 88523 h 5823530"/>
              <a:gd name="connsiteX5607" fmla="*/ 559169 w 5831992"/>
              <a:gd name="connsiteY5607" fmla="*/ 86942 h 5823530"/>
              <a:gd name="connsiteX5608" fmla="*/ 560752 w 5831992"/>
              <a:gd name="connsiteY5608" fmla="*/ 93265 h 5823530"/>
              <a:gd name="connsiteX5609" fmla="*/ 573416 w 5831992"/>
              <a:gd name="connsiteY5609" fmla="*/ 99588 h 5823530"/>
              <a:gd name="connsiteX5610" fmla="*/ 570250 w 5831992"/>
              <a:gd name="connsiteY5610" fmla="*/ 104331 h 5823530"/>
              <a:gd name="connsiteX5611" fmla="*/ 565501 w 5831992"/>
              <a:gd name="connsiteY5611" fmla="*/ 110653 h 5823530"/>
              <a:gd name="connsiteX5612" fmla="*/ 570250 w 5831992"/>
              <a:gd name="connsiteY5612" fmla="*/ 105911 h 5823530"/>
              <a:gd name="connsiteX5613" fmla="*/ 573416 w 5831992"/>
              <a:gd name="connsiteY5613" fmla="*/ 105911 h 5823530"/>
              <a:gd name="connsiteX5614" fmla="*/ 573416 w 5831992"/>
              <a:gd name="connsiteY5614" fmla="*/ 107492 h 5823530"/>
              <a:gd name="connsiteX5615" fmla="*/ 568667 w 5831992"/>
              <a:gd name="connsiteY5615" fmla="*/ 115396 h 5823530"/>
              <a:gd name="connsiteX5616" fmla="*/ 581331 w 5831992"/>
              <a:gd name="connsiteY5616" fmla="*/ 104331 h 5823530"/>
              <a:gd name="connsiteX5617" fmla="*/ 586079 w 5831992"/>
              <a:gd name="connsiteY5617" fmla="*/ 107492 h 5823530"/>
              <a:gd name="connsiteX5618" fmla="*/ 586079 w 5831992"/>
              <a:gd name="connsiteY5618" fmla="*/ 118557 h 5823530"/>
              <a:gd name="connsiteX5619" fmla="*/ 597160 w 5831992"/>
              <a:gd name="connsiteY5619" fmla="*/ 118557 h 5823530"/>
              <a:gd name="connsiteX5620" fmla="*/ 595577 w 5831992"/>
              <a:gd name="connsiteY5620" fmla="*/ 112235 h 5823530"/>
              <a:gd name="connsiteX5621" fmla="*/ 606658 w 5831992"/>
              <a:gd name="connsiteY5621" fmla="*/ 112235 h 5823530"/>
              <a:gd name="connsiteX5622" fmla="*/ 605075 w 5831992"/>
              <a:gd name="connsiteY5622" fmla="*/ 131204 h 5823530"/>
              <a:gd name="connsiteX5623" fmla="*/ 608241 w 5831992"/>
              <a:gd name="connsiteY5623" fmla="*/ 142269 h 5823530"/>
              <a:gd name="connsiteX5624" fmla="*/ 600326 w 5831992"/>
              <a:gd name="connsiteY5624" fmla="*/ 142269 h 5823530"/>
              <a:gd name="connsiteX5625" fmla="*/ 600326 w 5831992"/>
              <a:gd name="connsiteY5625" fmla="*/ 154915 h 5823530"/>
              <a:gd name="connsiteX5626" fmla="*/ 617739 w 5831992"/>
              <a:gd name="connsiteY5626" fmla="*/ 175465 h 5823530"/>
              <a:gd name="connsiteX5627" fmla="*/ 619321 w 5831992"/>
              <a:gd name="connsiteY5627" fmla="*/ 175465 h 5823530"/>
              <a:gd name="connsiteX5628" fmla="*/ 633568 w 5831992"/>
              <a:gd name="connsiteY5628" fmla="*/ 175465 h 5823530"/>
              <a:gd name="connsiteX5629" fmla="*/ 638317 w 5831992"/>
              <a:gd name="connsiteY5629" fmla="*/ 178626 h 5823530"/>
              <a:gd name="connsiteX5630" fmla="*/ 635151 w 5831992"/>
              <a:gd name="connsiteY5630" fmla="*/ 188111 h 5823530"/>
              <a:gd name="connsiteX5631" fmla="*/ 643066 w 5831992"/>
              <a:gd name="connsiteY5631" fmla="*/ 183369 h 5823530"/>
              <a:gd name="connsiteX5632" fmla="*/ 643066 w 5831992"/>
              <a:gd name="connsiteY5632" fmla="*/ 177046 h 5823530"/>
              <a:gd name="connsiteX5633" fmla="*/ 657312 w 5831992"/>
              <a:gd name="connsiteY5633" fmla="*/ 177046 h 5823530"/>
              <a:gd name="connsiteX5634" fmla="*/ 658895 w 5831992"/>
              <a:gd name="connsiteY5634" fmla="*/ 169142 h 5823530"/>
              <a:gd name="connsiteX5635" fmla="*/ 662061 w 5831992"/>
              <a:gd name="connsiteY5635" fmla="*/ 173884 h 5823530"/>
              <a:gd name="connsiteX5636" fmla="*/ 662061 w 5831992"/>
              <a:gd name="connsiteY5636" fmla="*/ 175465 h 5823530"/>
              <a:gd name="connsiteX5637" fmla="*/ 676308 w 5831992"/>
              <a:gd name="connsiteY5637" fmla="*/ 175465 h 5823530"/>
              <a:gd name="connsiteX5638" fmla="*/ 668393 w 5831992"/>
              <a:gd name="connsiteY5638" fmla="*/ 167561 h 5823530"/>
              <a:gd name="connsiteX5639" fmla="*/ 666810 w 5831992"/>
              <a:gd name="connsiteY5639" fmla="*/ 169142 h 5823530"/>
              <a:gd name="connsiteX5640" fmla="*/ 663644 w 5831992"/>
              <a:gd name="connsiteY5640" fmla="*/ 170722 h 5823530"/>
              <a:gd name="connsiteX5641" fmla="*/ 666810 w 5831992"/>
              <a:gd name="connsiteY5641" fmla="*/ 164400 h 5823530"/>
              <a:gd name="connsiteX5642" fmla="*/ 677891 w 5831992"/>
              <a:gd name="connsiteY5642" fmla="*/ 177046 h 5823530"/>
              <a:gd name="connsiteX5643" fmla="*/ 688972 w 5831992"/>
              <a:gd name="connsiteY5643" fmla="*/ 183369 h 5823530"/>
              <a:gd name="connsiteX5644" fmla="*/ 682640 w 5831992"/>
              <a:gd name="connsiteY5644" fmla="*/ 175465 h 5823530"/>
              <a:gd name="connsiteX5645" fmla="*/ 668393 w 5831992"/>
              <a:gd name="connsiteY5645" fmla="*/ 161238 h 5823530"/>
              <a:gd name="connsiteX5646" fmla="*/ 676308 w 5831992"/>
              <a:gd name="connsiteY5646" fmla="*/ 150173 h 5823530"/>
              <a:gd name="connsiteX5647" fmla="*/ 688972 w 5831992"/>
              <a:gd name="connsiteY5647" fmla="*/ 156495 h 5823530"/>
              <a:gd name="connsiteX5648" fmla="*/ 698469 w 5831992"/>
              <a:gd name="connsiteY5648" fmla="*/ 154915 h 5823530"/>
              <a:gd name="connsiteX5649" fmla="*/ 692137 w 5831992"/>
              <a:gd name="connsiteY5649" fmla="*/ 147011 h 5823530"/>
              <a:gd name="connsiteX5650" fmla="*/ 695303 w 5831992"/>
              <a:gd name="connsiteY5650" fmla="*/ 145431 h 5823530"/>
              <a:gd name="connsiteX5651" fmla="*/ 688972 w 5831992"/>
              <a:gd name="connsiteY5651" fmla="*/ 145431 h 5823530"/>
              <a:gd name="connsiteX5652" fmla="*/ 690555 w 5831992"/>
              <a:gd name="connsiteY5652" fmla="*/ 142269 h 5823530"/>
              <a:gd name="connsiteX5653" fmla="*/ 682640 w 5831992"/>
              <a:gd name="connsiteY5653" fmla="*/ 143850 h 5823530"/>
              <a:gd name="connsiteX5654" fmla="*/ 676308 w 5831992"/>
              <a:gd name="connsiteY5654" fmla="*/ 140688 h 5823530"/>
              <a:gd name="connsiteX5655" fmla="*/ 687389 w 5831992"/>
              <a:gd name="connsiteY5655" fmla="*/ 118557 h 5823530"/>
              <a:gd name="connsiteX5656" fmla="*/ 688972 w 5831992"/>
              <a:gd name="connsiteY5656" fmla="*/ 104331 h 5823530"/>
              <a:gd name="connsiteX5657" fmla="*/ 690555 w 5831992"/>
              <a:gd name="connsiteY5657" fmla="*/ 101169 h 5823530"/>
              <a:gd name="connsiteX5658" fmla="*/ 698469 w 5831992"/>
              <a:gd name="connsiteY5658" fmla="*/ 93265 h 5823530"/>
              <a:gd name="connsiteX5659" fmla="*/ 703218 w 5831992"/>
              <a:gd name="connsiteY5659" fmla="*/ 93265 h 5823530"/>
              <a:gd name="connsiteX5660" fmla="*/ 704801 w 5831992"/>
              <a:gd name="connsiteY5660" fmla="*/ 98008 h 5823530"/>
              <a:gd name="connsiteX5661" fmla="*/ 719048 w 5831992"/>
              <a:gd name="connsiteY5661" fmla="*/ 94846 h 5823530"/>
              <a:gd name="connsiteX5662" fmla="*/ 728545 w 5831992"/>
              <a:gd name="connsiteY5662" fmla="*/ 99588 h 5823530"/>
              <a:gd name="connsiteX5663" fmla="*/ 730128 w 5831992"/>
              <a:gd name="connsiteY5663" fmla="*/ 93265 h 5823530"/>
              <a:gd name="connsiteX5664" fmla="*/ 744375 w 5831992"/>
              <a:gd name="connsiteY5664" fmla="*/ 93265 h 5823530"/>
              <a:gd name="connsiteX5665" fmla="*/ 745958 w 5831992"/>
              <a:gd name="connsiteY5665" fmla="*/ 96427 h 5823530"/>
              <a:gd name="connsiteX5666" fmla="*/ 744375 w 5831992"/>
              <a:gd name="connsiteY5666" fmla="*/ 99588 h 5823530"/>
              <a:gd name="connsiteX5667" fmla="*/ 749124 w 5831992"/>
              <a:gd name="connsiteY5667" fmla="*/ 99588 h 5823530"/>
              <a:gd name="connsiteX5668" fmla="*/ 753873 w 5831992"/>
              <a:gd name="connsiteY5668" fmla="*/ 99588 h 5823530"/>
              <a:gd name="connsiteX5669" fmla="*/ 755456 w 5831992"/>
              <a:gd name="connsiteY5669" fmla="*/ 102750 h 5823530"/>
              <a:gd name="connsiteX5670" fmla="*/ 753873 w 5831992"/>
              <a:gd name="connsiteY5670" fmla="*/ 120138 h 5823530"/>
              <a:gd name="connsiteX5671" fmla="*/ 757039 w 5831992"/>
              <a:gd name="connsiteY5671" fmla="*/ 126462 h 5823530"/>
              <a:gd name="connsiteX5672" fmla="*/ 752290 w 5831992"/>
              <a:gd name="connsiteY5672" fmla="*/ 126462 h 5823530"/>
              <a:gd name="connsiteX5673" fmla="*/ 745958 w 5831992"/>
              <a:gd name="connsiteY5673" fmla="*/ 134365 h 5823530"/>
              <a:gd name="connsiteX5674" fmla="*/ 744375 w 5831992"/>
              <a:gd name="connsiteY5674" fmla="*/ 135946 h 5823530"/>
              <a:gd name="connsiteX5675" fmla="*/ 745958 w 5831992"/>
              <a:gd name="connsiteY5675" fmla="*/ 135946 h 5823530"/>
              <a:gd name="connsiteX5676" fmla="*/ 758622 w 5831992"/>
              <a:gd name="connsiteY5676" fmla="*/ 140688 h 5823530"/>
              <a:gd name="connsiteX5677" fmla="*/ 757039 w 5831992"/>
              <a:gd name="connsiteY5677" fmla="*/ 143850 h 5823530"/>
              <a:gd name="connsiteX5678" fmla="*/ 742792 w 5831992"/>
              <a:gd name="connsiteY5678" fmla="*/ 143850 h 5823530"/>
              <a:gd name="connsiteX5679" fmla="*/ 738043 w 5831992"/>
              <a:gd name="connsiteY5679" fmla="*/ 153335 h 5823530"/>
              <a:gd name="connsiteX5680" fmla="*/ 734877 w 5831992"/>
              <a:gd name="connsiteY5680" fmla="*/ 165980 h 5823530"/>
              <a:gd name="connsiteX5681" fmla="*/ 728545 w 5831992"/>
              <a:gd name="connsiteY5681" fmla="*/ 173884 h 5823530"/>
              <a:gd name="connsiteX5682" fmla="*/ 738043 w 5831992"/>
              <a:gd name="connsiteY5682" fmla="*/ 184949 h 5823530"/>
              <a:gd name="connsiteX5683" fmla="*/ 731711 w 5831992"/>
              <a:gd name="connsiteY5683" fmla="*/ 191273 h 5823530"/>
              <a:gd name="connsiteX5684" fmla="*/ 734877 w 5831992"/>
              <a:gd name="connsiteY5684" fmla="*/ 196015 h 5823530"/>
              <a:gd name="connsiteX5685" fmla="*/ 741209 w 5831992"/>
              <a:gd name="connsiteY5685" fmla="*/ 192853 h 5823530"/>
              <a:gd name="connsiteX5686" fmla="*/ 747541 w 5831992"/>
              <a:gd name="connsiteY5686" fmla="*/ 203919 h 5823530"/>
              <a:gd name="connsiteX5687" fmla="*/ 763370 w 5831992"/>
              <a:gd name="connsiteY5687" fmla="*/ 210242 h 5823530"/>
              <a:gd name="connsiteX5688" fmla="*/ 758622 w 5831992"/>
              <a:gd name="connsiteY5688" fmla="*/ 211822 h 5823530"/>
              <a:gd name="connsiteX5689" fmla="*/ 752290 w 5831992"/>
              <a:gd name="connsiteY5689" fmla="*/ 210242 h 5823530"/>
              <a:gd name="connsiteX5690" fmla="*/ 745958 w 5831992"/>
              <a:gd name="connsiteY5690" fmla="*/ 218146 h 5823530"/>
              <a:gd name="connsiteX5691" fmla="*/ 760205 w 5831992"/>
              <a:gd name="connsiteY5691" fmla="*/ 216564 h 5823530"/>
              <a:gd name="connsiteX5692" fmla="*/ 760205 w 5831992"/>
              <a:gd name="connsiteY5692" fmla="*/ 214984 h 5823530"/>
              <a:gd name="connsiteX5693" fmla="*/ 777617 w 5831992"/>
              <a:gd name="connsiteY5693" fmla="*/ 211822 h 5823530"/>
              <a:gd name="connsiteX5694" fmla="*/ 787115 w 5831992"/>
              <a:gd name="connsiteY5694" fmla="*/ 202338 h 5823530"/>
              <a:gd name="connsiteX5695" fmla="*/ 791864 w 5831992"/>
              <a:gd name="connsiteY5695" fmla="*/ 210242 h 5823530"/>
              <a:gd name="connsiteX5696" fmla="*/ 798196 w 5831992"/>
              <a:gd name="connsiteY5696" fmla="*/ 199177 h 5823530"/>
              <a:gd name="connsiteX5697" fmla="*/ 807693 w 5831992"/>
              <a:gd name="connsiteY5697" fmla="*/ 188111 h 5823530"/>
              <a:gd name="connsiteX5698" fmla="*/ 814025 w 5831992"/>
              <a:gd name="connsiteY5698" fmla="*/ 196015 h 5823530"/>
              <a:gd name="connsiteX5699" fmla="*/ 815608 w 5831992"/>
              <a:gd name="connsiteY5699" fmla="*/ 181788 h 5823530"/>
              <a:gd name="connsiteX5700" fmla="*/ 812442 w 5831992"/>
              <a:gd name="connsiteY5700" fmla="*/ 188111 h 5823530"/>
              <a:gd name="connsiteX5701" fmla="*/ 806110 w 5831992"/>
              <a:gd name="connsiteY5701" fmla="*/ 181788 h 5823530"/>
              <a:gd name="connsiteX5702" fmla="*/ 810859 w 5831992"/>
              <a:gd name="connsiteY5702" fmla="*/ 178626 h 5823530"/>
              <a:gd name="connsiteX5703" fmla="*/ 806110 w 5831992"/>
              <a:gd name="connsiteY5703" fmla="*/ 173884 h 5823530"/>
              <a:gd name="connsiteX5704" fmla="*/ 804527 w 5831992"/>
              <a:gd name="connsiteY5704" fmla="*/ 164400 h 5823530"/>
              <a:gd name="connsiteX5705" fmla="*/ 817191 w 5831992"/>
              <a:gd name="connsiteY5705" fmla="*/ 139107 h 5823530"/>
              <a:gd name="connsiteX5706" fmla="*/ 828272 w 5831992"/>
              <a:gd name="connsiteY5706" fmla="*/ 140688 h 5823530"/>
              <a:gd name="connsiteX5707" fmla="*/ 825106 w 5831992"/>
              <a:gd name="connsiteY5707" fmla="*/ 134365 h 5823530"/>
              <a:gd name="connsiteX5708" fmla="*/ 828272 w 5831992"/>
              <a:gd name="connsiteY5708" fmla="*/ 132784 h 5823530"/>
              <a:gd name="connsiteX5709" fmla="*/ 845684 w 5831992"/>
              <a:gd name="connsiteY5709" fmla="*/ 131204 h 5823530"/>
              <a:gd name="connsiteX5710" fmla="*/ 840935 w 5831992"/>
              <a:gd name="connsiteY5710" fmla="*/ 124880 h 5823530"/>
              <a:gd name="connsiteX5711" fmla="*/ 834604 w 5831992"/>
              <a:gd name="connsiteY5711" fmla="*/ 126462 h 5823530"/>
              <a:gd name="connsiteX5712" fmla="*/ 829855 w 5831992"/>
              <a:gd name="connsiteY5712" fmla="*/ 129623 h 5823530"/>
              <a:gd name="connsiteX5713" fmla="*/ 829855 w 5831992"/>
              <a:gd name="connsiteY5713" fmla="*/ 126462 h 5823530"/>
              <a:gd name="connsiteX5714" fmla="*/ 840935 w 5831992"/>
              <a:gd name="connsiteY5714" fmla="*/ 118557 h 5823530"/>
              <a:gd name="connsiteX5715" fmla="*/ 852016 w 5831992"/>
              <a:gd name="connsiteY5715" fmla="*/ 120138 h 5823530"/>
              <a:gd name="connsiteX5716" fmla="*/ 863097 w 5831992"/>
              <a:gd name="connsiteY5716" fmla="*/ 120138 h 5823530"/>
              <a:gd name="connsiteX5717" fmla="*/ 863097 w 5831992"/>
              <a:gd name="connsiteY5717" fmla="*/ 132784 h 5823530"/>
              <a:gd name="connsiteX5718" fmla="*/ 874177 w 5831992"/>
              <a:gd name="connsiteY5718" fmla="*/ 116977 h 5823530"/>
              <a:gd name="connsiteX5719" fmla="*/ 882092 w 5831992"/>
              <a:gd name="connsiteY5719" fmla="*/ 124880 h 5823530"/>
              <a:gd name="connsiteX5720" fmla="*/ 878926 w 5831992"/>
              <a:gd name="connsiteY5720" fmla="*/ 124880 h 5823530"/>
              <a:gd name="connsiteX5721" fmla="*/ 872594 w 5831992"/>
              <a:gd name="connsiteY5721" fmla="*/ 128042 h 5823530"/>
              <a:gd name="connsiteX5722" fmla="*/ 871011 w 5831992"/>
              <a:gd name="connsiteY5722" fmla="*/ 132784 h 5823530"/>
              <a:gd name="connsiteX5723" fmla="*/ 874177 w 5831992"/>
              <a:gd name="connsiteY5723" fmla="*/ 140688 h 5823530"/>
              <a:gd name="connsiteX5724" fmla="*/ 888424 w 5831992"/>
              <a:gd name="connsiteY5724" fmla="*/ 132784 h 5823530"/>
              <a:gd name="connsiteX5725" fmla="*/ 886841 w 5831992"/>
              <a:gd name="connsiteY5725" fmla="*/ 128042 h 5823530"/>
              <a:gd name="connsiteX5726" fmla="*/ 885258 w 5831992"/>
              <a:gd name="connsiteY5726" fmla="*/ 126462 h 5823530"/>
              <a:gd name="connsiteX5727" fmla="*/ 890007 w 5831992"/>
              <a:gd name="connsiteY5727" fmla="*/ 115396 h 5823530"/>
              <a:gd name="connsiteX5728" fmla="*/ 899505 w 5831992"/>
              <a:gd name="connsiteY5728" fmla="*/ 115396 h 5823530"/>
              <a:gd name="connsiteX5729" fmla="*/ 901088 w 5831992"/>
              <a:gd name="connsiteY5729" fmla="*/ 128042 h 5823530"/>
              <a:gd name="connsiteX5730" fmla="*/ 918500 w 5831992"/>
              <a:gd name="connsiteY5730" fmla="*/ 126462 h 5823530"/>
              <a:gd name="connsiteX5731" fmla="*/ 913751 w 5831992"/>
              <a:gd name="connsiteY5731" fmla="*/ 128042 h 5823530"/>
              <a:gd name="connsiteX5732" fmla="*/ 912168 w 5831992"/>
              <a:gd name="connsiteY5732" fmla="*/ 132784 h 5823530"/>
              <a:gd name="connsiteX5733" fmla="*/ 915334 w 5831992"/>
              <a:gd name="connsiteY5733" fmla="*/ 140688 h 5823530"/>
              <a:gd name="connsiteX5734" fmla="*/ 929581 w 5831992"/>
              <a:gd name="connsiteY5734" fmla="*/ 132784 h 5823530"/>
              <a:gd name="connsiteX5735" fmla="*/ 929581 w 5831992"/>
              <a:gd name="connsiteY5735" fmla="*/ 131204 h 5823530"/>
              <a:gd name="connsiteX5736" fmla="*/ 931164 w 5831992"/>
              <a:gd name="connsiteY5736" fmla="*/ 129623 h 5823530"/>
              <a:gd name="connsiteX5737" fmla="*/ 942245 w 5831992"/>
              <a:gd name="connsiteY5737" fmla="*/ 115396 h 5823530"/>
              <a:gd name="connsiteX5738" fmla="*/ 956491 w 5831992"/>
              <a:gd name="connsiteY5738" fmla="*/ 115396 h 5823530"/>
              <a:gd name="connsiteX5739" fmla="*/ 988150 w 5831992"/>
              <a:gd name="connsiteY5739" fmla="*/ 115396 h 5823530"/>
              <a:gd name="connsiteX5740" fmla="*/ 989733 w 5831992"/>
              <a:gd name="connsiteY5740" fmla="*/ 101169 h 5823530"/>
              <a:gd name="connsiteX5741" fmla="*/ 988150 w 5831992"/>
              <a:gd name="connsiteY5741" fmla="*/ 99588 h 5823530"/>
              <a:gd name="connsiteX5742" fmla="*/ 1003980 w 5831992"/>
              <a:gd name="connsiteY5742" fmla="*/ 104331 h 5823530"/>
              <a:gd name="connsiteX5743" fmla="*/ 1003980 w 5831992"/>
              <a:gd name="connsiteY5743" fmla="*/ 101169 h 5823530"/>
              <a:gd name="connsiteX5744" fmla="*/ 1015060 w 5831992"/>
              <a:gd name="connsiteY5744" fmla="*/ 91684 h 5823530"/>
              <a:gd name="connsiteX5745" fmla="*/ 1013477 w 5831992"/>
              <a:gd name="connsiteY5745" fmla="*/ 86942 h 5823530"/>
              <a:gd name="connsiteX5746" fmla="*/ 1016643 w 5831992"/>
              <a:gd name="connsiteY5746" fmla="*/ 85362 h 5823530"/>
              <a:gd name="connsiteX5747" fmla="*/ 1030890 w 5831992"/>
              <a:gd name="connsiteY5747" fmla="*/ 90104 h 5823530"/>
              <a:gd name="connsiteX5748" fmla="*/ 1030890 w 5831992"/>
              <a:gd name="connsiteY5748" fmla="*/ 85362 h 5823530"/>
              <a:gd name="connsiteX5749" fmla="*/ 1040387 w 5831992"/>
              <a:gd name="connsiteY5749" fmla="*/ 85362 h 5823530"/>
              <a:gd name="connsiteX5750" fmla="*/ 1038804 w 5831992"/>
              <a:gd name="connsiteY5750" fmla="*/ 91684 h 5823530"/>
              <a:gd name="connsiteX5751" fmla="*/ 1057799 w 5831992"/>
              <a:gd name="connsiteY5751" fmla="*/ 91684 h 5823530"/>
              <a:gd name="connsiteX5752" fmla="*/ 1056217 w 5831992"/>
              <a:gd name="connsiteY5752" fmla="*/ 88523 h 5823530"/>
              <a:gd name="connsiteX5753" fmla="*/ 1070463 w 5831992"/>
              <a:gd name="connsiteY5753" fmla="*/ 86942 h 5823530"/>
              <a:gd name="connsiteX5754" fmla="*/ 1075213 w 5831992"/>
              <a:gd name="connsiteY5754" fmla="*/ 93265 h 5823530"/>
              <a:gd name="connsiteX5755" fmla="*/ 1081544 w 5831992"/>
              <a:gd name="connsiteY5755" fmla="*/ 85362 h 5823530"/>
              <a:gd name="connsiteX5756" fmla="*/ 1079961 w 5831992"/>
              <a:gd name="connsiteY5756" fmla="*/ 91684 h 5823530"/>
              <a:gd name="connsiteX5757" fmla="*/ 1089459 w 5831992"/>
              <a:gd name="connsiteY5757" fmla="*/ 101169 h 5823530"/>
              <a:gd name="connsiteX5758" fmla="*/ 1098956 w 5831992"/>
              <a:gd name="connsiteY5758" fmla="*/ 91684 h 5823530"/>
              <a:gd name="connsiteX5759" fmla="*/ 1097373 w 5831992"/>
              <a:gd name="connsiteY5759" fmla="*/ 85362 h 5823530"/>
              <a:gd name="connsiteX5760" fmla="*/ 1103706 w 5831992"/>
              <a:gd name="connsiteY5760" fmla="*/ 85362 h 5823530"/>
              <a:gd name="connsiteX5761" fmla="*/ 1098956 w 5831992"/>
              <a:gd name="connsiteY5761" fmla="*/ 90104 h 5823530"/>
              <a:gd name="connsiteX5762" fmla="*/ 1105288 w 5831992"/>
              <a:gd name="connsiteY5762" fmla="*/ 96427 h 5823530"/>
              <a:gd name="connsiteX5763" fmla="*/ 1110037 w 5831992"/>
              <a:gd name="connsiteY5763" fmla="*/ 86942 h 5823530"/>
              <a:gd name="connsiteX5764" fmla="*/ 1121118 w 5831992"/>
              <a:gd name="connsiteY5764" fmla="*/ 90104 h 5823530"/>
              <a:gd name="connsiteX5765" fmla="*/ 1135364 w 5831992"/>
              <a:gd name="connsiteY5765" fmla="*/ 107492 h 5823530"/>
              <a:gd name="connsiteX5766" fmla="*/ 1135364 w 5831992"/>
              <a:gd name="connsiteY5766" fmla="*/ 105911 h 5823530"/>
              <a:gd name="connsiteX5767" fmla="*/ 1140113 w 5831992"/>
              <a:gd name="connsiteY5767" fmla="*/ 112235 h 5823530"/>
              <a:gd name="connsiteX5768" fmla="*/ 1136947 w 5831992"/>
              <a:gd name="connsiteY5768" fmla="*/ 115396 h 5823530"/>
              <a:gd name="connsiteX5769" fmla="*/ 1148029 w 5831992"/>
              <a:gd name="connsiteY5769" fmla="*/ 135946 h 5823530"/>
              <a:gd name="connsiteX5770" fmla="*/ 1157526 w 5831992"/>
              <a:gd name="connsiteY5770" fmla="*/ 135946 h 5823530"/>
              <a:gd name="connsiteX5771" fmla="*/ 1163858 w 5831992"/>
              <a:gd name="connsiteY5771" fmla="*/ 148592 h 5823530"/>
              <a:gd name="connsiteX5772" fmla="*/ 1163858 w 5831992"/>
              <a:gd name="connsiteY5772" fmla="*/ 158077 h 5823530"/>
              <a:gd name="connsiteX5773" fmla="*/ 1165440 w 5831992"/>
              <a:gd name="connsiteY5773" fmla="*/ 148592 h 5823530"/>
              <a:gd name="connsiteX5774" fmla="*/ 1176522 w 5831992"/>
              <a:gd name="connsiteY5774" fmla="*/ 151753 h 5823530"/>
              <a:gd name="connsiteX5775" fmla="*/ 1174939 w 5831992"/>
              <a:gd name="connsiteY5775" fmla="*/ 158077 h 5823530"/>
              <a:gd name="connsiteX5776" fmla="*/ 1184436 w 5831992"/>
              <a:gd name="connsiteY5776" fmla="*/ 151753 h 5823530"/>
              <a:gd name="connsiteX5777" fmla="*/ 1186019 w 5831992"/>
              <a:gd name="connsiteY5777" fmla="*/ 156495 h 5823530"/>
              <a:gd name="connsiteX5778" fmla="*/ 1197100 w 5831992"/>
              <a:gd name="connsiteY5778" fmla="*/ 151753 h 5823530"/>
              <a:gd name="connsiteX5779" fmla="*/ 1201848 w 5831992"/>
              <a:gd name="connsiteY5779" fmla="*/ 156495 h 5823530"/>
              <a:gd name="connsiteX5780" fmla="*/ 1206597 w 5831992"/>
              <a:gd name="connsiteY5780" fmla="*/ 151753 h 5823530"/>
              <a:gd name="connsiteX5781" fmla="*/ 1208180 w 5831992"/>
              <a:gd name="connsiteY5781" fmla="*/ 153335 h 5823530"/>
              <a:gd name="connsiteX5782" fmla="*/ 1233508 w 5831992"/>
              <a:gd name="connsiteY5782" fmla="*/ 140688 h 5823530"/>
              <a:gd name="connsiteX5783" fmla="*/ 1243005 w 5831992"/>
              <a:gd name="connsiteY5783" fmla="*/ 139107 h 5823530"/>
              <a:gd name="connsiteX5784" fmla="*/ 1247754 w 5831992"/>
              <a:gd name="connsiteY5784" fmla="*/ 131204 h 5823530"/>
              <a:gd name="connsiteX5785" fmla="*/ 1249337 w 5831992"/>
              <a:gd name="connsiteY5785" fmla="*/ 132784 h 5823530"/>
              <a:gd name="connsiteX5786" fmla="*/ 1265167 w 5831992"/>
              <a:gd name="connsiteY5786" fmla="*/ 131204 h 5823530"/>
              <a:gd name="connsiteX5787" fmla="*/ 1257252 w 5831992"/>
              <a:gd name="connsiteY5787" fmla="*/ 126462 h 5823530"/>
              <a:gd name="connsiteX5788" fmla="*/ 1258835 w 5831992"/>
              <a:gd name="connsiteY5788" fmla="*/ 116977 h 5823530"/>
              <a:gd name="connsiteX5789" fmla="*/ 1274664 w 5831992"/>
              <a:gd name="connsiteY5789" fmla="*/ 120138 h 5823530"/>
              <a:gd name="connsiteX5790" fmla="*/ 1287328 w 5831992"/>
              <a:gd name="connsiteY5790" fmla="*/ 107492 h 5823530"/>
              <a:gd name="connsiteX5791" fmla="*/ 1292077 w 5831992"/>
              <a:gd name="connsiteY5791" fmla="*/ 116977 h 5823530"/>
              <a:gd name="connsiteX5792" fmla="*/ 1292077 w 5831992"/>
              <a:gd name="connsiteY5792" fmla="*/ 105911 h 5823530"/>
              <a:gd name="connsiteX5793" fmla="*/ 1298409 w 5831992"/>
              <a:gd name="connsiteY5793" fmla="*/ 105911 h 5823530"/>
              <a:gd name="connsiteX5794" fmla="*/ 1298409 w 5831992"/>
              <a:gd name="connsiteY5794" fmla="*/ 99588 h 5823530"/>
              <a:gd name="connsiteX5795" fmla="*/ 1304741 w 5831992"/>
              <a:gd name="connsiteY5795" fmla="*/ 98008 h 5823530"/>
              <a:gd name="connsiteX5796" fmla="*/ 1309489 w 5831992"/>
              <a:gd name="connsiteY5796" fmla="*/ 101169 h 5823530"/>
              <a:gd name="connsiteX5797" fmla="*/ 1301575 w 5831992"/>
              <a:gd name="connsiteY5797" fmla="*/ 116977 h 5823530"/>
              <a:gd name="connsiteX5798" fmla="*/ 1309489 w 5831992"/>
              <a:gd name="connsiteY5798" fmla="*/ 124880 h 5823530"/>
              <a:gd name="connsiteX5799" fmla="*/ 1315821 w 5831992"/>
              <a:gd name="connsiteY5799" fmla="*/ 118557 h 5823530"/>
              <a:gd name="connsiteX5800" fmla="*/ 1328485 w 5831992"/>
              <a:gd name="connsiteY5800" fmla="*/ 120138 h 5823530"/>
              <a:gd name="connsiteX5801" fmla="*/ 1330068 w 5831992"/>
              <a:gd name="connsiteY5801" fmla="*/ 102750 h 5823530"/>
              <a:gd name="connsiteX5802" fmla="*/ 1323736 w 5831992"/>
              <a:gd name="connsiteY5802" fmla="*/ 94846 h 5823530"/>
              <a:gd name="connsiteX5803" fmla="*/ 1326902 w 5831992"/>
              <a:gd name="connsiteY5803" fmla="*/ 88523 h 5823530"/>
              <a:gd name="connsiteX5804" fmla="*/ 1333234 w 5831992"/>
              <a:gd name="connsiteY5804" fmla="*/ 88523 h 5823530"/>
              <a:gd name="connsiteX5805" fmla="*/ 1333234 w 5831992"/>
              <a:gd name="connsiteY5805" fmla="*/ 91684 h 5823530"/>
              <a:gd name="connsiteX5806" fmla="*/ 1350646 w 5831992"/>
              <a:gd name="connsiteY5806" fmla="*/ 91684 h 5823530"/>
              <a:gd name="connsiteX5807" fmla="*/ 1349063 w 5831992"/>
              <a:gd name="connsiteY5807" fmla="*/ 90104 h 5823530"/>
              <a:gd name="connsiteX5808" fmla="*/ 1360144 w 5831992"/>
              <a:gd name="connsiteY5808" fmla="*/ 98008 h 5823530"/>
              <a:gd name="connsiteX5809" fmla="*/ 1374391 w 5831992"/>
              <a:gd name="connsiteY5809" fmla="*/ 85362 h 5823530"/>
              <a:gd name="connsiteX5810" fmla="*/ 1372808 w 5831992"/>
              <a:gd name="connsiteY5810" fmla="*/ 99588 h 5823530"/>
              <a:gd name="connsiteX5811" fmla="*/ 1372808 w 5831992"/>
              <a:gd name="connsiteY5811" fmla="*/ 90104 h 5823530"/>
              <a:gd name="connsiteX5812" fmla="*/ 1374391 w 5831992"/>
              <a:gd name="connsiteY5812" fmla="*/ 90104 h 5823530"/>
              <a:gd name="connsiteX5813" fmla="*/ 1375974 w 5831992"/>
              <a:gd name="connsiteY5813" fmla="*/ 90104 h 5823530"/>
              <a:gd name="connsiteX5814" fmla="*/ 1375974 w 5831992"/>
              <a:gd name="connsiteY5814" fmla="*/ 91684 h 5823530"/>
              <a:gd name="connsiteX5815" fmla="*/ 1388637 w 5831992"/>
              <a:gd name="connsiteY5815" fmla="*/ 98008 h 5823530"/>
              <a:gd name="connsiteX5816" fmla="*/ 1388637 w 5831992"/>
              <a:gd name="connsiteY5816" fmla="*/ 105911 h 5823530"/>
              <a:gd name="connsiteX5817" fmla="*/ 1401301 w 5831992"/>
              <a:gd name="connsiteY5817" fmla="*/ 96427 h 5823530"/>
              <a:gd name="connsiteX5818" fmla="*/ 1409216 w 5831992"/>
              <a:gd name="connsiteY5818" fmla="*/ 105911 h 5823530"/>
              <a:gd name="connsiteX5819" fmla="*/ 1423462 w 5831992"/>
              <a:gd name="connsiteY5819" fmla="*/ 102750 h 5823530"/>
              <a:gd name="connsiteX5820" fmla="*/ 1428211 w 5831992"/>
              <a:gd name="connsiteY5820" fmla="*/ 99588 h 5823530"/>
              <a:gd name="connsiteX5821" fmla="*/ 1444239 w 5831992"/>
              <a:gd name="connsiteY5821" fmla="*/ 98008 h 5823530"/>
              <a:gd name="connsiteX5822" fmla="*/ 1457937 w 5831992"/>
              <a:gd name="connsiteY5822" fmla="*/ 92977 h 5823530"/>
              <a:gd name="connsiteX5823" fmla="*/ 1457937 w 5831992"/>
              <a:gd name="connsiteY5823" fmla="*/ 92721 h 5823530"/>
              <a:gd name="connsiteX5824" fmla="*/ 1458031 w 5831992"/>
              <a:gd name="connsiteY5824" fmla="*/ 92942 h 5823530"/>
              <a:gd name="connsiteX5825" fmla="*/ 1461453 w 5831992"/>
              <a:gd name="connsiteY5825" fmla="*/ 91684 h 5823530"/>
              <a:gd name="connsiteX5826" fmla="*/ 1463036 w 5831992"/>
              <a:gd name="connsiteY5826" fmla="*/ 96427 h 5823530"/>
              <a:gd name="connsiteX5827" fmla="*/ 1459870 w 5831992"/>
              <a:gd name="connsiteY5827" fmla="*/ 96427 h 5823530"/>
              <a:gd name="connsiteX5828" fmla="*/ 1459870 w 5831992"/>
              <a:gd name="connsiteY5828" fmla="*/ 102750 h 5823530"/>
              <a:gd name="connsiteX5829" fmla="*/ 1451956 w 5831992"/>
              <a:gd name="connsiteY5829" fmla="*/ 107492 h 5823530"/>
              <a:gd name="connsiteX5830" fmla="*/ 1451956 w 5831992"/>
              <a:gd name="connsiteY5830" fmla="*/ 128042 h 5823530"/>
              <a:gd name="connsiteX5831" fmla="*/ 1458287 w 5831992"/>
              <a:gd name="connsiteY5831" fmla="*/ 145431 h 5823530"/>
              <a:gd name="connsiteX5832" fmla="*/ 1455121 w 5831992"/>
              <a:gd name="connsiteY5832" fmla="*/ 150173 h 5823530"/>
              <a:gd name="connsiteX5833" fmla="*/ 1475700 w 5831992"/>
              <a:gd name="connsiteY5833" fmla="*/ 153335 h 5823530"/>
              <a:gd name="connsiteX5834" fmla="*/ 1485198 w 5831992"/>
              <a:gd name="connsiteY5834" fmla="*/ 148592 h 5823530"/>
              <a:gd name="connsiteX5835" fmla="*/ 1488364 w 5831992"/>
              <a:gd name="connsiteY5835" fmla="*/ 162819 h 5823530"/>
              <a:gd name="connsiteX5836" fmla="*/ 1477283 w 5831992"/>
              <a:gd name="connsiteY5836" fmla="*/ 181788 h 5823530"/>
              <a:gd name="connsiteX5837" fmla="*/ 1478866 w 5831992"/>
              <a:gd name="connsiteY5837" fmla="*/ 194435 h 5823530"/>
              <a:gd name="connsiteX5838" fmla="*/ 1485198 w 5831992"/>
              <a:gd name="connsiteY5838" fmla="*/ 197595 h 5823530"/>
              <a:gd name="connsiteX5839" fmla="*/ 1485198 w 5831992"/>
              <a:gd name="connsiteY5839" fmla="*/ 207080 h 5823530"/>
              <a:gd name="connsiteX5840" fmla="*/ 1507359 w 5831992"/>
              <a:gd name="connsiteY5840" fmla="*/ 213403 h 5823530"/>
              <a:gd name="connsiteX5841" fmla="*/ 1504193 w 5831992"/>
              <a:gd name="connsiteY5841" fmla="*/ 218146 h 5823530"/>
              <a:gd name="connsiteX5842" fmla="*/ 1510525 w 5831992"/>
              <a:gd name="connsiteY5842" fmla="*/ 222888 h 5823530"/>
              <a:gd name="connsiteX5843" fmla="*/ 1515274 w 5831992"/>
              <a:gd name="connsiteY5843" fmla="*/ 216564 h 5823530"/>
              <a:gd name="connsiteX5844" fmla="*/ 1508942 w 5831992"/>
              <a:gd name="connsiteY5844" fmla="*/ 211822 h 5823530"/>
              <a:gd name="connsiteX5845" fmla="*/ 1516857 w 5831992"/>
              <a:gd name="connsiteY5845" fmla="*/ 208661 h 5823530"/>
              <a:gd name="connsiteX5846" fmla="*/ 1524772 w 5831992"/>
              <a:gd name="connsiteY5846" fmla="*/ 208661 h 5823530"/>
              <a:gd name="connsiteX5847" fmla="*/ 1531103 w 5831992"/>
              <a:gd name="connsiteY5847" fmla="*/ 202338 h 5823530"/>
              <a:gd name="connsiteX5848" fmla="*/ 1526354 w 5831992"/>
              <a:gd name="connsiteY5848" fmla="*/ 197595 h 5823530"/>
              <a:gd name="connsiteX5849" fmla="*/ 1526354 w 5831992"/>
              <a:gd name="connsiteY5849" fmla="*/ 191273 h 5823530"/>
              <a:gd name="connsiteX5850" fmla="*/ 1529520 w 5831992"/>
              <a:gd name="connsiteY5850" fmla="*/ 184949 h 5823530"/>
              <a:gd name="connsiteX5851" fmla="*/ 1520023 w 5831992"/>
              <a:gd name="connsiteY5851" fmla="*/ 169142 h 5823530"/>
              <a:gd name="connsiteX5852" fmla="*/ 1539018 w 5831992"/>
              <a:gd name="connsiteY5852" fmla="*/ 145431 h 5823530"/>
              <a:gd name="connsiteX5853" fmla="*/ 1532686 w 5831992"/>
              <a:gd name="connsiteY5853" fmla="*/ 143850 h 5823530"/>
              <a:gd name="connsiteX5854" fmla="*/ 1539018 w 5831992"/>
              <a:gd name="connsiteY5854" fmla="*/ 137527 h 5823530"/>
              <a:gd name="connsiteX5855" fmla="*/ 1534269 w 5831992"/>
              <a:gd name="connsiteY5855" fmla="*/ 135946 h 5823530"/>
              <a:gd name="connsiteX5856" fmla="*/ 1524772 w 5831992"/>
              <a:gd name="connsiteY5856" fmla="*/ 128042 h 5823530"/>
              <a:gd name="connsiteX5857" fmla="*/ 1529520 w 5831992"/>
              <a:gd name="connsiteY5857" fmla="*/ 116977 h 5823530"/>
              <a:gd name="connsiteX5858" fmla="*/ 1535852 w 5831992"/>
              <a:gd name="connsiteY5858" fmla="*/ 112235 h 5823530"/>
              <a:gd name="connsiteX5859" fmla="*/ 1556431 w 5831992"/>
              <a:gd name="connsiteY5859" fmla="*/ 118557 h 5823530"/>
              <a:gd name="connsiteX5860" fmla="*/ 1561179 w 5831992"/>
              <a:gd name="connsiteY5860" fmla="*/ 110653 h 5823530"/>
              <a:gd name="connsiteX5861" fmla="*/ 1575426 w 5831992"/>
              <a:gd name="connsiteY5861" fmla="*/ 110653 h 5823530"/>
              <a:gd name="connsiteX5862" fmla="*/ 1581758 w 5831992"/>
              <a:gd name="connsiteY5862" fmla="*/ 113815 h 5823530"/>
              <a:gd name="connsiteX5863" fmla="*/ 1577009 w 5831992"/>
              <a:gd name="connsiteY5863" fmla="*/ 101169 h 5823530"/>
              <a:gd name="connsiteX5864" fmla="*/ 1584924 w 5831992"/>
              <a:gd name="connsiteY5864" fmla="*/ 105911 h 5823530"/>
              <a:gd name="connsiteX5865" fmla="*/ 1581758 w 5831992"/>
              <a:gd name="connsiteY5865" fmla="*/ 94846 h 5823530"/>
              <a:gd name="connsiteX5866" fmla="*/ 1588090 w 5831992"/>
              <a:gd name="connsiteY5866" fmla="*/ 88523 h 5823530"/>
              <a:gd name="connsiteX5867" fmla="*/ 1588090 w 5831992"/>
              <a:gd name="connsiteY5867" fmla="*/ 90104 h 5823530"/>
              <a:gd name="connsiteX5868" fmla="*/ 1588090 w 5831992"/>
              <a:gd name="connsiteY5868" fmla="*/ 91684 h 5823530"/>
              <a:gd name="connsiteX5869" fmla="*/ 1597587 w 5831992"/>
              <a:gd name="connsiteY5869" fmla="*/ 96427 h 5823530"/>
              <a:gd name="connsiteX5870" fmla="*/ 1607085 w 5831992"/>
              <a:gd name="connsiteY5870" fmla="*/ 98008 h 5823530"/>
              <a:gd name="connsiteX5871" fmla="*/ 1602336 w 5831992"/>
              <a:gd name="connsiteY5871" fmla="*/ 88523 h 5823530"/>
              <a:gd name="connsiteX5872" fmla="*/ 1599170 w 5831992"/>
              <a:gd name="connsiteY5872" fmla="*/ 90104 h 5823530"/>
              <a:gd name="connsiteX5873" fmla="*/ 1599170 w 5831992"/>
              <a:gd name="connsiteY5873" fmla="*/ 86942 h 5823530"/>
              <a:gd name="connsiteX5874" fmla="*/ 1592839 w 5831992"/>
              <a:gd name="connsiteY5874" fmla="*/ 86942 h 5823530"/>
              <a:gd name="connsiteX5875" fmla="*/ 1591256 w 5831992"/>
              <a:gd name="connsiteY5875" fmla="*/ 86942 h 5823530"/>
              <a:gd name="connsiteX5876" fmla="*/ 1589673 w 5831992"/>
              <a:gd name="connsiteY5876" fmla="*/ 86942 h 5823530"/>
              <a:gd name="connsiteX5877" fmla="*/ 1596005 w 5831992"/>
              <a:gd name="connsiteY5877" fmla="*/ 80619 h 5823530"/>
              <a:gd name="connsiteX5878" fmla="*/ 1616583 w 5831992"/>
              <a:gd name="connsiteY5878" fmla="*/ 80619 h 5823530"/>
              <a:gd name="connsiteX5879" fmla="*/ 1608668 w 5831992"/>
              <a:gd name="connsiteY5879" fmla="*/ 86942 h 5823530"/>
              <a:gd name="connsiteX5880" fmla="*/ 1610251 w 5831992"/>
              <a:gd name="connsiteY5880" fmla="*/ 101169 h 5823530"/>
              <a:gd name="connsiteX5881" fmla="*/ 1619749 w 5831992"/>
              <a:gd name="connsiteY5881" fmla="*/ 107492 h 5823530"/>
              <a:gd name="connsiteX5882" fmla="*/ 1627664 w 5831992"/>
              <a:gd name="connsiteY5882" fmla="*/ 110653 h 5823530"/>
              <a:gd name="connsiteX5883" fmla="*/ 1641910 w 5831992"/>
              <a:gd name="connsiteY5883" fmla="*/ 98008 h 5823530"/>
              <a:gd name="connsiteX5884" fmla="*/ 1646659 w 5831992"/>
              <a:gd name="connsiteY5884" fmla="*/ 94846 h 5823530"/>
              <a:gd name="connsiteX5885" fmla="*/ 1645076 w 5831992"/>
              <a:gd name="connsiteY5885" fmla="*/ 85362 h 5823530"/>
              <a:gd name="connsiteX5886" fmla="*/ 1638744 w 5831992"/>
              <a:gd name="connsiteY5886" fmla="*/ 75877 h 5823530"/>
              <a:gd name="connsiteX5887" fmla="*/ 1640327 w 5831992"/>
              <a:gd name="connsiteY5887" fmla="*/ 75877 h 5823530"/>
              <a:gd name="connsiteX5888" fmla="*/ 1643493 w 5831992"/>
              <a:gd name="connsiteY5888" fmla="*/ 75877 h 5823530"/>
              <a:gd name="connsiteX5889" fmla="*/ 1652991 w 5831992"/>
              <a:gd name="connsiteY5889" fmla="*/ 85362 h 5823530"/>
              <a:gd name="connsiteX5890" fmla="*/ 1697314 w 5831992"/>
              <a:gd name="connsiteY5890" fmla="*/ 86942 h 5823530"/>
              <a:gd name="connsiteX5891" fmla="*/ 1709977 w 5831992"/>
              <a:gd name="connsiteY5891" fmla="*/ 85362 h 5823530"/>
              <a:gd name="connsiteX5892" fmla="*/ 1719475 w 5831992"/>
              <a:gd name="connsiteY5892" fmla="*/ 86942 h 5823530"/>
              <a:gd name="connsiteX5893" fmla="*/ 1716309 w 5831992"/>
              <a:gd name="connsiteY5893" fmla="*/ 91684 h 5823530"/>
              <a:gd name="connsiteX5894" fmla="*/ 1716309 w 5831992"/>
              <a:gd name="connsiteY5894" fmla="*/ 94846 h 5823530"/>
              <a:gd name="connsiteX5895" fmla="*/ 1724224 w 5831992"/>
              <a:gd name="connsiteY5895" fmla="*/ 94846 h 5823530"/>
              <a:gd name="connsiteX5896" fmla="*/ 1725807 w 5831992"/>
              <a:gd name="connsiteY5896" fmla="*/ 91684 h 5823530"/>
              <a:gd name="connsiteX5897" fmla="*/ 1722641 w 5831992"/>
              <a:gd name="connsiteY5897" fmla="*/ 88523 h 5823530"/>
              <a:gd name="connsiteX5898" fmla="*/ 1760632 w 5831992"/>
              <a:gd name="connsiteY5898" fmla="*/ 88523 h 5823530"/>
              <a:gd name="connsiteX5899" fmla="*/ 1759049 w 5831992"/>
              <a:gd name="connsiteY5899" fmla="*/ 93265 h 5823530"/>
              <a:gd name="connsiteX5900" fmla="*/ 1762215 w 5831992"/>
              <a:gd name="connsiteY5900" fmla="*/ 96427 h 5823530"/>
              <a:gd name="connsiteX5901" fmla="*/ 1766964 w 5831992"/>
              <a:gd name="connsiteY5901" fmla="*/ 91684 h 5823530"/>
              <a:gd name="connsiteX5902" fmla="*/ 1763798 w 5831992"/>
              <a:gd name="connsiteY5902" fmla="*/ 88523 h 5823530"/>
              <a:gd name="connsiteX5903" fmla="*/ 1766964 w 5831992"/>
              <a:gd name="connsiteY5903" fmla="*/ 86942 h 5823530"/>
              <a:gd name="connsiteX5904" fmla="*/ 1770130 w 5831992"/>
              <a:gd name="connsiteY5904" fmla="*/ 88523 h 5823530"/>
              <a:gd name="connsiteX5905" fmla="*/ 1774879 w 5831992"/>
              <a:gd name="connsiteY5905" fmla="*/ 93265 h 5823530"/>
              <a:gd name="connsiteX5906" fmla="*/ 1784376 w 5831992"/>
              <a:gd name="connsiteY5906" fmla="*/ 85362 h 5823530"/>
              <a:gd name="connsiteX5907" fmla="*/ 1784376 w 5831992"/>
              <a:gd name="connsiteY5907" fmla="*/ 88523 h 5823530"/>
              <a:gd name="connsiteX5908" fmla="*/ 1782793 w 5831992"/>
              <a:gd name="connsiteY5908" fmla="*/ 86942 h 5823530"/>
              <a:gd name="connsiteX5909" fmla="*/ 1779628 w 5831992"/>
              <a:gd name="connsiteY5909" fmla="*/ 90104 h 5823530"/>
              <a:gd name="connsiteX5910" fmla="*/ 1776462 w 5831992"/>
              <a:gd name="connsiteY5910" fmla="*/ 99588 h 5823530"/>
              <a:gd name="connsiteX5911" fmla="*/ 1771713 w 5831992"/>
              <a:gd name="connsiteY5911" fmla="*/ 109073 h 5823530"/>
              <a:gd name="connsiteX5912" fmla="*/ 1771713 w 5831992"/>
              <a:gd name="connsiteY5912" fmla="*/ 110653 h 5823530"/>
              <a:gd name="connsiteX5913" fmla="*/ 1765381 w 5831992"/>
              <a:gd name="connsiteY5913" fmla="*/ 110653 h 5823530"/>
              <a:gd name="connsiteX5914" fmla="*/ 1771713 w 5831992"/>
              <a:gd name="connsiteY5914" fmla="*/ 124880 h 5823530"/>
              <a:gd name="connsiteX5915" fmla="*/ 1779628 w 5831992"/>
              <a:gd name="connsiteY5915" fmla="*/ 131204 h 5823530"/>
              <a:gd name="connsiteX5916" fmla="*/ 1789125 w 5831992"/>
              <a:gd name="connsiteY5916" fmla="*/ 132784 h 5823530"/>
              <a:gd name="connsiteX5917" fmla="*/ 1787542 w 5831992"/>
              <a:gd name="connsiteY5917" fmla="*/ 142269 h 5823530"/>
              <a:gd name="connsiteX5918" fmla="*/ 1789125 w 5831992"/>
              <a:gd name="connsiteY5918" fmla="*/ 134365 h 5823530"/>
              <a:gd name="connsiteX5919" fmla="*/ 1795457 w 5831992"/>
              <a:gd name="connsiteY5919" fmla="*/ 132784 h 5823530"/>
              <a:gd name="connsiteX5920" fmla="*/ 1801789 w 5831992"/>
              <a:gd name="connsiteY5920" fmla="*/ 132784 h 5823530"/>
              <a:gd name="connsiteX5921" fmla="*/ 1800206 w 5831992"/>
              <a:gd name="connsiteY5921" fmla="*/ 134365 h 5823530"/>
              <a:gd name="connsiteX5922" fmla="*/ 1803372 w 5831992"/>
              <a:gd name="connsiteY5922" fmla="*/ 137527 h 5823530"/>
              <a:gd name="connsiteX5923" fmla="*/ 1808121 w 5831992"/>
              <a:gd name="connsiteY5923" fmla="*/ 132784 h 5823530"/>
              <a:gd name="connsiteX5924" fmla="*/ 1804955 w 5831992"/>
              <a:gd name="connsiteY5924" fmla="*/ 131204 h 5823530"/>
              <a:gd name="connsiteX5925" fmla="*/ 1804955 w 5831992"/>
              <a:gd name="connsiteY5925" fmla="*/ 129623 h 5823530"/>
              <a:gd name="connsiteX5926" fmla="*/ 1809704 w 5831992"/>
              <a:gd name="connsiteY5926" fmla="*/ 129623 h 5823530"/>
              <a:gd name="connsiteX5927" fmla="*/ 1814452 w 5831992"/>
              <a:gd name="connsiteY5927" fmla="*/ 135946 h 5823530"/>
              <a:gd name="connsiteX5928" fmla="*/ 1809704 w 5831992"/>
              <a:gd name="connsiteY5928" fmla="*/ 137527 h 5823530"/>
              <a:gd name="connsiteX5929" fmla="*/ 1809704 w 5831992"/>
              <a:gd name="connsiteY5929" fmla="*/ 148592 h 5823530"/>
              <a:gd name="connsiteX5930" fmla="*/ 1817618 w 5831992"/>
              <a:gd name="connsiteY5930" fmla="*/ 147011 h 5823530"/>
              <a:gd name="connsiteX5931" fmla="*/ 1816035 w 5831992"/>
              <a:gd name="connsiteY5931" fmla="*/ 150173 h 5823530"/>
              <a:gd name="connsiteX5932" fmla="*/ 1819201 w 5831992"/>
              <a:gd name="connsiteY5932" fmla="*/ 154915 h 5823530"/>
              <a:gd name="connsiteX5933" fmla="*/ 1825533 w 5831992"/>
              <a:gd name="connsiteY5933" fmla="*/ 158077 h 5823530"/>
              <a:gd name="connsiteX5934" fmla="*/ 1836614 w 5831992"/>
              <a:gd name="connsiteY5934" fmla="*/ 159657 h 5823530"/>
              <a:gd name="connsiteX5935" fmla="*/ 1844529 w 5831992"/>
              <a:gd name="connsiteY5935" fmla="*/ 158077 h 5823530"/>
              <a:gd name="connsiteX5936" fmla="*/ 1852444 w 5831992"/>
              <a:gd name="connsiteY5936" fmla="*/ 158077 h 5823530"/>
              <a:gd name="connsiteX5937" fmla="*/ 1858775 w 5831992"/>
              <a:gd name="connsiteY5937" fmla="*/ 148592 h 5823530"/>
              <a:gd name="connsiteX5938" fmla="*/ 1854026 w 5831992"/>
              <a:gd name="connsiteY5938" fmla="*/ 145431 h 5823530"/>
              <a:gd name="connsiteX5939" fmla="*/ 1860358 w 5831992"/>
              <a:gd name="connsiteY5939" fmla="*/ 139107 h 5823530"/>
              <a:gd name="connsiteX5940" fmla="*/ 1868273 w 5831992"/>
              <a:gd name="connsiteY5940" fmla="*/ 145431 h 5823530"/>
              <a:gd name="connsiteX5941" fmla="*/ 1885686 w 5831992"/>
              <a:gd name="connsiteY5941" fmla="*/ 147011 h 5823530"/>
              <a:gd name="connsiteX5942" fmla="*/ 1888852 w 5831992"/>
              <a:gd name="connsiteY5942" fmla="*/ 139107 h 5823530"/>
              <a:gd name="connsiteX5943" fmla="*/ 1898349 w 5831992"/>
              <a:gd name="connsiteY5943" fmla="*/ 145431 h 5823530"/>
              <a:gd name="connsiteX5944" fmla="*/ 1899932 w 5831992"/>
              <a:gd name="connsiteY5944" fmla="*/ 135946 h 5823530"/>
              <a:gd name="connsiteX5945" fmla="*/ 1912596 w 5831992"/>
              <a:gd name="connsiteY5945" fmla="*/ 132784 h 5823530"/>
              <a:gd name="connsiteX5946" fmla="*/ 1917345 w 5831992"/>
              <a:gd name="connsiteY5946" fmla="*/ 129623 h 5823530"/>
              <a:gd name="connsiteX5947" fmla="*/ 1920510 w 5831992"/>
              <a:gd name="connsiteY5947" fmla="*/ 120138 h 5823530"/>
              <a:gd name="connsiteX5948" fmla="*/ 1920510 w 5831992"/>
              <a:gd name="connsiteY5948" fmla="*/ 112235 h 5823530"/>
              <a:gd name="connsiteX5949" fmla="*/ 1923676 w 5831992"/>
              <a:gd name="connsiteY5949" fmla="*/ 110653 h 5823530"/>
              <a:gd name="connsiteX5950" fmla="*/ 1928425 w 5831992"/>
              <a:gd name="connsiteY5950" fmla="*/ 105911 h 5823530"/>
              <a:gd name="connsiteX5951" fmla="*/ 1923676 w 5831992"/>
              <a:gd name="connsiteY5951" fmla="*/ 98008 h 5823530"/>
              <a:gd name="connsiteX5952" fmla="*/ 1930008 w 5831992"/>
              <a:gd name="connsiteY5952" fmla="*/ 98008 h 5823530"/>
              <a:gd name="connsiteX5953" fmla="*/ 1930008 w 5831992"/>
              <a:gd name="connsiteY5953" fmla="*/ 94846 h 5823530"/>
              <a:gd name="connsiteX5954" fmla="*/ 1933174 w 5831992"/>
              <a:gd name="connsiteY5954" fmla="*/ 93265 h 5823530"/>
              <a:gd name="connsiteX5955" fmla="*/ 1949004 w 5831992"/>
              <a:gd name="connsiteY5955" fmla="*/ 86942 h 5823530"/>
              <a:gd name="connsiteX5956" fmla="*/ 1949004 w 5831992"/>
              <a:gd name="connsiteY5956" fmla="*/ 94846 h 5823530"/>
              <a:gd name="connsiteX5957" fmla="*/ 1969582 w 5831992"/>
              <a:gd name="connsiteY5957" fmla="*/ 86942 h 5823530"/>
              <a:gd name="connsiteX5958" fmla="*/ 1998075 w 5831992"/>
              <a:gd name="connsiteY5958" fmla="*/ 94846 h 5823530"/>
              <a:gd name="connsiteX5959" fmla="*/ 1998075 w 5831992"/>
              <a:gd name="connsiteY5959" fmla="*/ 93265 h 5823530"/>
              <a:gd name="connsiteX5960" fmla="*/ 2010739 w 5831992"/>
              <a:gd name="connsiteY5960" fmla="*/ 98008 h 5823530"/>
              <a:gd name="connsiteX5961" fmla="*/ 2009156 w 5831992"/>
              <a:gd name="connsiteY5961" fmla="*/ 98008 h 5823530"/>
              <a:gd name="connsiteX5962" fmla="*/ 2002824 w 5831992"/>
              <a:gd name="connsiteY5962" fmla="*/ 99588 h 5823530"/>
              <a:gd name="connsiteX5963" fmla="*/ 1998075 w 5831992"/>
              <a:gd name="connsiteY5963" fmla="*/ 98008 h 5823530"/>
              <a:gd name="connsiteX5964" fmla="*/ 1998075 w 5831992"/>
              <a:gd name="connsiteY5964" fmla="*/ 101169 h 5823530"/>
              <a:gd name="connsiteX5965" fmla="*/ 1996492 w 5831992"/>
              <a:gd name="connsiteY5965" fmla="*/ 102750 h 5823530"/>
              <a:gd name="connsiteX5966" fmla="*/ 1990161 w 5831992"/>
              <a:gd name="connsiteY5966" fmla="*/ 104331 h 5823530"/>
              <a:gd name="connsiteX5967" fmla="*/ 1980663 w 5831992"/>
              <a:gd name="connsiteY5967" fmla="*/ 112235 h 5823530"/>
              <a:gd name="connsiteX5968" fmla="*/ 1974331 w 5831992"/>
              <a:gd name="connsiteY5968" fmla="*/ 129623 h 5823530"/>
              <a:gd name="connsiteX5969" fmla="*/ 1967999 w 5831992"/>
              <a:gd name="connsiteY5969" fmla="*/ 129623 h 5823530"/>
              <a:gd name="connsiteX5970" fmla="*/ 1971165 w 5831992"/>
              <a:gd name="connsiteY5970" fmla="*/ 134365 h 5823530"/>
              <a:gd name="connsiteX5971" fmla="*/ 1974331 w 5831992"/>
              <a:gd name="connsiteY5971" fmla="*/ 134365 h 5823530"/>
              <a:gd name="connsiteX5972" fmla="*/ 1975914 w 5831992"/>
              <a:gd name="connsiteY5972" fmla="*/ 135946 h 5823530"/>
              <a:gd name="connsiteX5973" fmla="*/ 1980663 w 5831992"/>
              <a:gd name="connsiteY5973" fmla="*/ 147011 h 5823530"/>
              <a:gd name="connsiteX5974" fmla="*/ 1975914 w 5831992"/>
              <a:gd name="connsiteY5974" fmla="*/ 151753 h 5823530"/>
              <a:gd name="connsiteX5975" fmla="*/ 1983829 w 5831992"/>
              <a:gd name="connsiteY5975" fmla="*/ 154915 h 5823530"/>
              <a:gd name="connsiteX5976" fmla="*/ 1990161 w 5831992"/>
              <a:gd name="connsiteY5976" fmla="*/ 167561 h 5823530"/>
              <a:gd name="connsiteX5977" fmla="*/ 1998075 w 5831992"/>
              <a:gd name="connsiteY5977" fmla="*/ 170722 h 5823530"/>
              <a:gd name="connsiteX5978" fmla="*/ 2005990 w 5831992"/>
              <a:gd name="connsiteY5978" fmla="*/ 170722 h 5823530"/>
              <a:gd name="connsiteX5979" fmla="*/ 2007573 w 5831992"/>
              <a:gd name="connsiteY5979" fmla="*/ 184949 h 5823530"/>
              <a:gd name="connsiteX5980" fmla="*/ 2013905 w 5831992"/>
              <a:gd name="connsiteY5980" fmla="*/ 169142 h 5823530"/>
              <a:gd name="connsiteX5981" fmla="*/ 2032900 w 5831992"/>
              <a:gd name="connsiteY5981" fmla="*/ 170722 h 5823530"/>
              <a:gd name="connsiteX5982" fmla="*/ 2037649 w 5831992"/>
              <a:gd name="connsiteY5982" fmla="*/ 161238 h 5823530"/>
              <a:gd name="connsiteX5983" fmla="*/ 2048730 w 5831992"/>
              <a:gd name="connsiteY5983" fmla="*/ 167561 h 5823530"/>
              <a:gd name="connsiteX5984" fmla="*/ 2058228 w 5831992"/>
              <a:gd name="connsiteY5984" fmla="*/ 161238 h 5823530"/>
              <a:gd name="connsiteX5985" fmla="*/ 2056645 w 5831992"/>
              <a:gd name="connsiteY5985" fmla="*/ 154915 h 5823530"/>
              <a:gd name="connsiteX5986" fmla="*/ 2045564 w 5831992"/>
              <a:gd name="connsiteY5986" fmla="*/ 151753 h 5823530"/>
              <a:gd name="connsiteX5987" fmla="*/ 2053479 w 5831992"/>
              <a:gd name="connsiteY5987" fmla="*/ 143850 h 5823530"/>
              <a:gd name="connsiteX5988" fmla="*/ 2053479 w 5831992"/>
              <a:gd name="connsiteY5988" fmla="*/ 135946 h 5823530"/>
              <a:gd name="connsiteX5989" fmla="*/ 2048730 w 5831992"/>
              <a:gd name="connsiteY5989" fmla="*/ 131204 h 5823530"/>
              <a:gd name="connsiteX5990" fmla="*/ 2059811 w 5831992"/>
              <a:gd name="connsiteY5990" fmla="*/ 132784 h 5823530"/>
              <a:gd name="connsiteX5991" fmla="*/ 2067725 w 5831992"/>
              <a:gd name="connsiteY5991" fmla="*/ 132784 h 5823530"/>
              <a:gd name="connsiteX5992" fmla="*/ 2067725 w 5831992"/>
              <a:gd name="connsiteY5992" fmla="*/ 135946 h 5823530"/>
              <a:gd name="connsiteX5993" fmla="*/ 2083555 w 5831992"/>
              <a:gd name="connsiteY5993" fmla="*/ 134365 h 5823530"/>
              <a:gd name="connsiteX5994" fmla="*/ 2093053 w 5831992"/>
              <a:gd name="connsiteY5994" fmla="*/ 126462 h 5823530"/>
              <a:gd name="connsiteX5995" fmla="*/ 2097802 w 5831992"/>
              <a:gd name="connsiteY5995" fmla="*/ 134365 h 5823530"/>
              <a:gd name="connsiteX5996" fmla="*/ 2102551 w 5831992"/>
              <a:gd name="connsiteY5996" fmla="*/ 109073 h 5823530"/>
              <a:gd name="connsiteX5997" fmla="*/ 2108882 w 5831992"/>
              <a:gd name="connsiteY5997" fmla="*/ 105911 h 5823530"/>
              <a:gd name="connsiteX5998" fmla="*/ 2105717 w 5831992"/>
              <a:gd name="connsiteY5998" fmla="*/ 101169 h 5823530"/>
              <a:gd name="connsiteX5999" fmla="*/ 2105717 w 5831992"/>
              <a:gd name="connsiteY5999" fmla="*/ 91684 h 5823530"/>
              <a:gd name="connsiteX6000" fmla="*/ 2113631 w 5831992"/>
              <a:gd name="connsiteY6000" fmla="*/ 98008 h 5823530"/>
              <a:gd name="connsiteX6001" fmla="*/ 2134209 w 5831992"/>
              <a:gd name="connsiteY6001" fmla="*/ 85362 h 5823530"/>
              <a:gd name="connsiteX6002" fmla="*/ 2148456 w 5831992"/>
              <a:gd name="connsiteY6002" fmla="*/ 93265 h 5823530"/>
              <a:gd name="connsiteX6003" fmla="*/ 2145290 w 5831992"/>
              <a:gd name="connsiteY6003" fmla="*/ 86942 h 5823530"/>
              <a:gd name="connsiteX6004" fmla="*/ 2153205 w 5831992"/>
              <a:gd name="connsiteY6004" fmla="*/ 85362 h 5823530"/>
              <a:gd name="connsiteX6005" fmla="*/ 2184864 w 5831992"/>
              <a:gd name="connsiteY6005" fmla="*/ 86942 h 5823530"/>
              <a:gd name="connsiteX6006" fmla="*/ 2202277 w 5831992"/>
              <a:gd name="connsiteY6006" fmla="*/ 77458 h 5823530"/>
              <a:gd name="connsiteX6007" fmla="*/ 2205443 w 5831992"/>
              <a:gd name="connsiteY6007" fmla="*/ 80619 h 5823530"/>
              <a:gd name="connsiteX6008" fmla="*/ 2205443 w 5831992"/>
              <a:gd name="connsiteY6008" fmla="*/ 79038 h 5823530"/>
              <a:gd name="connsiteX6009" fmla="*/ 2208609 w 5831992"/>
              <a:gd name="connsiteY6009" fmla="*/ 82200 h 5823530"/>
              <a:gd name="connsiteX6010" fmla="*/ 2208609 w 5831992"/>
              <a:gd name="connsiteY6010" fmla="*/ 83780 h 5823530"/>
              <a:gd name="connsiteX6011" fmla="*/ 2203860 w 5831992"/>
              <a:gd name="connsiteY6011" fmla="*/ 80619 h 5823530"/>
              <a:gd name="connsiteX6012" fmla="*/ 2205443 w 5831992"/>
              <a:gd name="connsiteY6012" fmla="*/ 93265 h 5823530"/>
              <a:gd name="connsiteX6013" fmla="*/ 2211774 w 5831992"/>
              <a:gd name="connsiteY6013" fmla="*/ 86942 h 5823530"/>
              <a:gd name="connsiteX6014" fmla="*/ 2211774 w 5831992"/>
              <a:gd name="connsiteY6014" fmla="*/ 93265 h 5823530"/>
              <a:gd name="connsiteX6015" fmla="*/ 2240268 w 5831992"/>
              <a:gd name="connsiteY6015" fmla="*/ 94846 h 5823530"/>
              <a:gd name="connsiteX6016" fmla="*/ 2243433 w 5831992"/>
              <a:gd name="connsiteY6016" fmla="*/ 90104 h 5823530"/>
              <a:gd name="connsiteX6017" fmla="*/ 2243433 w 5831992"/>
              <a:gd name="connsiteY6017" fmla="*/ 91684 h 5823530"/>
              <a:gd name="connsiteX6018" fmla="*/ 2249766 w 5831992"/>
              <a:gd name="connsiteY6018" fmla="*/ 99588 h 5823530"/>
              <a:gd name="connsiteX6019" fmla="*/ 2262429 w 5831992"/>
              <a:gd name="connsiteY6019" fmla="*/ 99588 h 5823530"/>
              <a:gd name="connsiteX6020" fmla="*/ 2262429 w 5831992"/>
              <a:gd name="connsiteY6020" fmla="*/ 88523 h 5823530"/>
              <a:gd name="connsiteX6021" fmla="*/ 2267178 w 5831992"/>
              <a:gd name="connsiteY6021" fmla="*/ 90104 h 5823530"/>
              <a:gd name="connsiteX6022" fmla="*/ 2268761 w 5831992"/>
              <a:gd name="connsiteY6022" fmla="*/ 91684 h 5823530"/>
              <a:gd name="connsiteX6023" fmla="*/ 2268761 w 5831992"/>
              <a:gd name="connsiteY6023" fmla="*/ 88523 h 5823530"/>
              <a:gd name="connsiteX6024" fmla="*/ 2271927 w 5831992"/>
              <a:gd name="connsiteY6024" fmla="*/ 86942 h 5823530"/>
              <a:gd name="connsiteX6025" fmla="*/ 2268761 w 5831992"/>
              <a:gd name="connsiteY6025" fmla="*/ 96427 h 5823530"/>
              <a:gd name="connsiteX6026" fmla="*/ 2275093 w 5831992"/>
              <a:gd name="connsiteY6026" fmla="*/ 99588 h 5823530"/>
              <a:gd name="connsiteX6027" fmla="*/ 2268761 w 5831992"/>
              <a:gd name="connsiteY6027" fmla="*/ 115396 h 5823530"/>
              <a:gd name="connsiteX6028" fmla="*/ 2268761 w 5831992"/>
              <a:gd name="connsiteY6028" fmla="*/ 120138 h 5823530"/>
              <a:gd name="connsiteX6029" fmla="*/ 2259263 w 5831992"/>
              <a:gd name="connsiteY6029" fmla="*/ 118557 h 5823530"/>
              <a:gd name="connsiteX6030" fmla="*/ 2268761 w 5831992"/>
              <a:gd name="connsiteY6030" fmla="*/ 121719 h 5823530"/>
              <a:gd name="connsiteX6031" fmla="*/ 2270344 w 5831992"/>
              <a:gd name="connsiteY6031" fmla="*/ 131204 h 5823530"/>
              <a:gd name="connsiteX6032" fmla="*/ 2265595 w 5831992"/>
              <a:gd name="connsiteY6032" fmla="*/ 139107 h 5823530"/>
              <a:gd name="connsiteX6033" fmla="*/ 2275093 w 5831992"/>
              <a:gd name="connsiteY6033" fmla="*/ 145431 h 5823530"/>
              <a:gd name="connsiteX6034" fmla="*/ 2275093 w 5831992"/>
              <a:gd name="connsiteY6034" fmla="*/ 142269 h 5823530"/>
              <a:gd name="connsiteX6035" fmla="*/ 2281425 w 5831992"/>
              <a:gd name="connsiteY6035" fmla="*/ 145431 h 5823530"/>
              <a:gd name="connsiteX6036" fmla="*/ 2275093 w 5831992"/>
              <a:gd name="connsiteY6036" fmla="*/ 132784 h 5823530"/>
              <a:gd name="connsiteX6037" fmla="*/ 2275093 w 5831992"/>
              <a:gd name="connsiteY6037" fmla="*/ 123300 h 5823530"/>
              <a:gd name="connsiteX6038" fmla="*/ 2281425 w 5831992"/>
              <a:gd name="connsiteY6038" fmla="*/ 123300 h 5823530"/>
              <a:gd name="connsiteX6039" fmla="*/ 2284591 w 5831992"/>
              <a:gd name="connsiteY6039" fmla="*/ 121719 h 5823530"/>
              <a:gd name="connsiteX6040" fmla="*/ 2284591 w 5831992"/>
              <a:gd name="connsiteY6040" fmla="*/ 123300 h 5823530"/>
              <a:gd name="connsiteX6041" fmla="*/ 2281425 w 5831992"/>
              <a:gd name="connsiteY6041" fmla="*/ 129623 h 5823530"/>
              <a:gd name="connsiteX6042" fmla="*/ 2287756 w 5831992"/>
              <a:gd name="connsiteY6042" fmla="*/ 134365 h 5823530"/>
              <a:gd name="connsiteX6043" fmla="*/ 2286174 w 5831992"/>
              <a:gd name="connsiteY6043" fmla="*/ 137527 h 5823530"/>
              <a:gd name="connsiteX6044" fmla="*/ 2287756 w 5831992"/>
              <a:gd name="connsiteY6044" fmla="*/ 135946 h 5823530"/>
              <a:gd name="connsiteX6045" fmla="*/ 2289339 w 5831992"/>
              <a:gd name="connsiteY6045" fmla="*/ 137527 h 5823530"/>
              <a:gd name="connsiteX6046" fmla="*/ 2295671 w 5831992"/>
              <a:gd name="connsiteY6046" fmla="*/ 137527 h 5823530"/>
              <a:gd name="connsiteX6047" fmla="*/ 2298837 w 5831992"/>
              <a:gd name="connsiteY6047" fmla="*/ 134365 h 5823530"/>
              <a:gd name="connsiteX6048" fmla="*/ 2305169 w 5831992"/>
              <a:gd name="connsiteY6048" fmla="*/ 135946 h 5823530"/>
              <a:gd name="connsiteX6049" fmla="*/ 2305169 w 5831992"/>
              <a:gd name="connsiteY6049" fmla="*/ 140688 h 5823530"/>
              <a:gd name="connsiteX6050" fmla="*/ 2300420 w 5831992"/>
              <a:gd name="connsiteY6050" fmla="*/ 140688 h 5823530"/>
              <a:gd name="connsiteX6051" fmla="*/ 2295671 w 5831992"/>
              <a:gd name="connsiteY6051" fmla="*/ 165980 h 5823530"/>
              <a:gd name="connsiteX6052" fmla="*/ 2290922 w 5831992"/>
              <a:gd name="connsiteY6052" fmla="*/ 145431 h 5823530"/>
              <a:gd name="connsiteX6053" fmla="*/ 2289339 w 5831992"/>
              <a:gd name="connsiteY6053" fmla="*/ 156495 h 5823530"/>
              <a:gd name="connsiteX6054" fmla="*/ 2292505 w 5831992"/>
              <a:gd name="connsiteY6054" fmla="*/ 167561 h 5823530"/>
              <a:gd name="connsiteX6055" fmla="*/ 2297254 w 5831992"/>
              <a:gd name="connsiteY6055" fmla="*/ 177046 h 5823530"/>
              <a:gd name="connsiteX6056" fmla="*/ 2308335 w 5831992"/>
              <a:gd name="connsiteY6056" fmla="*/ 184949 h 5823530"/>
              <a:gd name="connsiteX6057" fmla="*/ 2322581 w 5831992"/>
              <a:gd name="connsiteY6057" fmla="*/ 178626 h 5823530"/>
              <a:gd name="connsiteX6058" fmla="*/ 2319415 w 5831992"/>
              <a:gd name="connsiteY6058" fmla="*/ 167561 h 5823530"/>
              <a:gd name="connsiteX6059" fmla="*/ 2314666 w 5831992"/>
              <a:gd name="connsiteY6059" fmla="*/ 164400 h 5823530"/>
              <a:gd name="connsiteX6060" fmla="*/ 2317832 w 5831992"/>
              <a:gd name="connsiteY6060" fmla="*/ 164400 h 5823530"/>
              <a:gd name="connsiteX6061" fmla="*/ 2311501 w 5831992"/>
              <a:gd name="connsiteY6061" fmla="*/ 158077 h 5823530"/>
              <a:gd name="connsiteX6062" fmla="*/ 2322581 w 5831992"/>
              <a:gd name="connsiteY6062" fmla="*/ 156495 h 5823530"/>
              <a:gd name="connsiteX6063" fmla="*/ 2322581 w 5831992"/>
              <a:gd name="connsiteY6063" fmla="*/ 164400 h 5823530"/>
              <a:gd name="connsiteX6064" fmla="*/ 2325747 w 5831992"/>
              <a:gd name="connsiteY6064" fmla="*/ 150173 h 5823530"/>
              <a:gd name="connsiteX6065" fmla="*/ 2325747 w 5831992"/>
              <a:gd name="connsiteY6065" fmla="*/ 156495 h 5823530"/>
              <a:gd name="connsiteX6066" fmla="*/ 2327330 w 5831992"/>
              <a:gd name="connsiteY6066" fmla="*/ 156495 h 5823530"/>
              <a:gd name="connsiteX6067" fmla="*/ 2328913 w 5831992"/>
              <a:gd name="connsiteY6067" fmla="*/ 158077 h 5823530"/>
              <a:gd name="connsiteX6068" fmla="*/ 2327330 w 5831992"/>
              <a:gd name="connsiteY6068" fmla="*/ 172304 h 5823530"/>
              <a:gd name="connsiteX6069" fmla="*/ 2328913 w 5831992"/>
              <a:gd name="connsiteY6069" fmla="*/ 178626 h 5823530"/>
              <a:gd name="connsiteX6070" fmla="*/ 2324164 w 5831992"/>
              <a:gd name="connsiteY6070" fmla="*/ 177046 h 5823530"/>
              <a:gd name="connsiteX6071" fmla="*/ 2325747 w 5831992"/>
              <a:gd name="connsiteY6071" fmla="*/ 180207 h 5823530"/>
              <a:gd name="connsiteX6072" fmla="*/ 2330496 w 5831992"/>
              <a:gd name="connsiteY6072" fmla="*/ 188111 h 5823530"/>
              <a:gd name="connsiteX6073" fmla="*/ 2336828 w 5831992"/>
              <a:gd name="connsiteY6073" fmla="*/ 184949 h 5823530"/>
              <a:gd name="connsiteX6074" fmla="*/ 2344743 w 5831992"/>
              <a:gd name="connsiteY6074" fmla="*/ 178626 h 5823530"/>
              <a:gd name="connsiteX6075" fmla="*/ 2351075 w 5831992"/>
              <a:gd name="connsiteY6075" fmla="*/ 184949 h 5823530"/>
              <a:gd name="connsiteX6076" fmla="*/ 2354241 w 5831992"/>
              <a:gd name="connsiteY6076" fmla="*/ 178626 h 5823530"/>
              <a:gd name="connsiteX6077" fmla="*/ 2368486 w 5831992"/>
              <a:gd name="connsiteY6077" fmla="*/ 175465 h 5823530"/>
              <a:gd name="connsiteX6078" fmla="*/ 2370069 w 5831992"/>
              <a:gd name="connsiteY6078" fmla="*/ 183369 h 5823530"/>
              <a:gd name="connsiteX6079" fmla="*/ 2376401 w 5831992"/>
              <a:gd name="connsiteY6079" fmla="*/ 178626 h 5823530"/>
              <a:gd name="connsiteX6080" fmla="*/ 2379567 w 5831992"/>
              <a:gd name="connsiteY6080" fmla="*/ 173884 h 5823530"/>
              <a:gd name="connsiteX6081" fmla="*/ 2377984 w 5831992"/>
              <a:gd name="connsiteY6081" fmla="*/ 178626 h 5823530"/>
              <a:gd name="connsiteX6082" fmla="*/ 2387482 w 5831992"/>
              <a:gd name="connsiteY6082" fmla="*/ 178626 h 5823530"/>
              <a:gd name="connsiteX6083" fmla="*/ 2388840 w 5831992"/>
              <a:gd name="connsiteY6083" fmla="*/ 175012 h 5823530"/>
              <a:gd name="connsiteX6084" fmla="*/ 2388830 w 5831992"/>
              <a:gd name="connsiteY6084" fmla="*/ 175007 h 5823530"/>
              <a:gd name="connsiteX6085" fmla="*/ 2388841 w 5831992"/>
              <a:gd name="connsiteY6085" fmla="*/ 175007 h 5823530"/>
              <a:gd name="connsiteX6086" fmla="*/ 2389263 w 5831992"/>
              <a:gd name="connsiteY6086" fmla="*/ 173884 h 5823530"/>
              <a:gd name="connsiteX6087" fmla="*/ 2387482 w 5831992"/>
              <a:gd name="connsiteY6087" fmla="*/ 169142 h 5823530"/>
              <a:gd name="connsiteX6088" fmla="*/ 2389065 w 5831992"/>
              <a:gd name="connsiteY6088" fmla="*/ 167561 h 5823530"/>
              <a:gd name="connsiteX6089" fmla="*/ 2401728 w 5831992"/>
              <a:gd name="connsiteY6089" fmla="*/ 169142 h 5823530"/>
              <a:gd name="connsiteX6090" fmla="*/ 2401728 w 5831992"/>
              <a:gd name="connsiteY6090" fmla="*/ 170722 h 5823530"/>
              <a:gd name="connsiteX6091" fmla="*/ 2403311 w 5831992"/>
              <a:gd name="connsiteY6091" fmla="*/ 169142 h 5823530"/>
              <a:gd name="connsiteX6092" fmla="*/ 2404894 w 5831992"/>
              <a:gd name="connsiteY6092" fmla="*/ 170722 h 5823530"/>
              <a:gd name="connsiteX6093" fmla="*/ 2409643 w 5831992"/>
              <a:gd name="connsiteY6093" fmla="*/ 169142 h 5823530"/>
              <a:gd name="connsiteX6094" fmla="*/ 2408060 w 5831992"/>
              <a:gd name="connsiteY6094" fmla="*/ 181788 h 5823530"/>
              <a:gd name="connsiteX6095" fmla="*/ 2406477 w 5831992"/>
              <a:gd name="connsiteY6095" fmla="*/ 184949 h 5823530"/>
              <a:gd name="connsiteX6096" fmla="*/ 2401728 w 5831992"/>
              <a:gd name="connsiteY6096" fmla="*/ 183369 h 5823530"/>
              <a:gd name="connsiteX6097" fmla="*/ 2395396 w 5831992"/>
              <a:gd name="connsiteY6097" fmla="*/ 184949 h 5823530"/>
              <a:gd name="connsiteX6098" fmla="*/ 2392230 w 5831992"/>
              <a:gd name="connsiteY6098" fmla="*/ 180207 h 5823530"/>
              <a:gd name="connsiteX6099" fmla="*/ 2389065 w 5831992"/>
              <a:gd name="connsiteY6099" fmla="*/ 183369 h 5823530"/>
              <a:gd name="connsiteX6100" fmla="*/ 2382733 w 5831992"/>
              <a:gd name="connsiteY6100" fmla="*/ 183369 h 5823530"/>
              <a:gd name="connsiteX6101" fmla="*/ 2391439 w 5831992"/>
              <a:gd name="connsiteY6101" fmla="*/ 185147 h 5823530"/>
              <a:gd name="connsiteX6102" fmla="*/ 2393730 w 5831992"/>
              <a:gd name="connsiteY6102" fmla="*/ 186863 h 5823530"/>
              <a:gd name="connsiteX6103" fmla="*/ 2392230 w 5831992"/>
              <a:gd name="connsiteY6103" fmla="*/ 192853 h 5823530"/>
              <a:gd name="connsiteX6104" fmla="*/ 2390648 w 5831992"/>
              <a:gd name="connsiteY6104" fmla="*/ 194435 h 5823530"/>
              <a:gd name="connsiteX6105" fmla="*/ 2377984 w 5831992"/>
              <a:gd name="connsiteY6105" fmla="*/ 205499 h 5823530"/>
              <a:gd name="connsiteX6106" fmla="*/ 2374818 w 5831992"/>
              <a:gd name="connsiteY6106" fmla="*/ 213403 h 5823530"/>
              <a:gd name="connsiteX6107" fmla="*/ 2385899 w 5831992"/>
              <a:gd name="connsiteY6107" fmla="*/ 208661 h 5823530"/>
              <a:gd name="connsiteX6108" fmla="*/ 2389065 w 5831992"/>
              <a:gd name="connsiteY6108" fmla="*/ 205499 h 5823530"/>
              <a:gd name="connsiteX6109" fmla="*/ 2392230 w 5831992"/>
              <a:gd name="connsiteY6109" fmla="*/ 213403 h 5823530"/>
              <a:gd name="connsiteX6110" fmla="*/ 2396979 w 5831992"/>
              <a:gd name="connsiteY6110" fmla="*/ 216564 h 5823530"/>
              <a:gd name="connsiteX6111" fmla="*/ 2403311 w 5831992"/>
              <a:gd name="connsiteY6111" fmla="*/ 222888 h 5823530"/>
              <a:gd name="connsiteX6112" fmla="*/ 2401728 w 5831992"/>
              <a:gd name="connsiteY6112" fmla="*/ 218146 h 5823530"/>
              <a:gd name="connsiteX6113" fmla="*/ 2409643 w 5831992"/>
              <a:gd name="connsiteY6113" fmla="*/ 211822 h 5823530"/>
              <a:gd name="connsiteX6114" fmla="*/ 2417558 w 5831992"/>
              <a:gd name="connsiteY6114" fmla="*/ 211822 h 5823530"/>
              <a:gd name="connsiteX6115" fmla="*/ 2420724 w 5831992"/>
              <a:gd name="connsiteY6115" fmla="*/ 207080 h 5823530"/>
              <a:gd name="connsiteX6116" fmla="*/ 2422307 w 5831992"/>
              <a:gd name="connsiteY6116" fmla="*/ 218146 h 5823530"/>
              <a:gd name="connsiteX6117" fmla="*/ 2417558 w 5831992"/>
              <a:gd name="connsiteY6117" fmla="*/ 222888 h 5823530"/>
              <a:gd name="connsiteX6118" fmla="*/ 2420724 w 5831992"/>
              <a:gd name="connsiteY6118" fmla="*/ 224468 h 5823530"/>
              <a:gd name="connsiteX6119" fmla="*/ 2422307 w 5831992"/>
              <a:gd name="connsiteY6119" fmla="*/ 227630 h 5823530"/>
              <a:gd name="connsiteX6120" fmla="*/ 2419141 w 5831992"/>
              <a:gd name="connsiteY6120" fmla="*/ 227630 h 5823530"/>
              <a:gd name="connsiteX6121" fmla="*/ 2406477 w 5831992"/>
              <a:gd name="connsiteY6121" fmla="*/ 226050 h 5823530"/>
              <a:gd name="connsiteX6122" fmla="*/ 2396979 w 5831992"/>
              <a:gd name="connsiteY6122" fmla="*/ 227630 h 5823530"/>
              <a:gd name="connsiteX6123" fmla="*/ 2412809 w 5831992"/>
              <a:gd name="connsiteY6123" fmla="*/ 232373 h 5823530"/>
              <a:gd name="connsiteX6124" fmla="*/ 2417558 w 5831992"/>
              <a:gd name="connsiteY6124" fmla="*/ 230792 h 5823530"/>
              <a:gd name="connsiteX6125" fmla="*/ 2422307 w 5831992"/>
              <a:gd name="connsiteY6125" fmla="*/ 230792 h 5823530"/>
              <a:gd name="connsiteX6126" fmla="*/ 2420724 w 5831992"/>
              <a:gd name="connsiteY6126" fmla="*/ 237115 h 5823530"/>
              <a:gd name="connsiteX6127" fmla="*/ 2420724 w 5831992"/>
              <a:gd name="connsiteY6127" fmla="*/ 248180 h 5823530"/>
              <a:gd name="connsiteX6128" fmla="*/ 2414392 w 5831992"/>
              <a:gd name="connsiteY6128" fmla="*/ 249761 h 5823530"/>
              <a:gd name="connsiteX6129" fmla="*/ 2420724 w 5831992"/>
              <a:gd name="connsiteY6129" fmla="*/ 251342 h 5823530"/>
              <a:gd name="connsiteX6130" fmla="*/ 2426578 w 5831992"/>
              <a:gd name="connsiteY6130" fmla="*/ 254849 h 5823530"/>
              <a:gd name="connsiteX6131" fmla="*/ 2428639 w 5831992"/>
              <a:gd name="connsiteY6131" fmla="*/ 256084 h 5823530"/>
              <a:gd name="connsiteX6132" fmla="*/ 2431805 w 5831992"/>
              <a:gd name="connsiteY6132" fmla="*/ 263988 h 5823530"/>
              <a:gd name="connsiteX6133" fmla="*/ 2436553 w 5831992"/>
              <a:gd name="connsiteY6133" fmla="*/ 260826 h 5823530"/>
              <a:gd name="connsiteX6134" fmla="*/ 2438136 w 5831992"/>
              <a:gd name="connsiteY6134" fmla="*/ 262406 h 5823530"/>
              <a:gd name="connsiteX6135" fmla="*/ 2434971 w 5831992"/>
              <a:gd name="connsiteY6135" fmla="*/ 263988 h 5823530"/>
              <a:gd name="connsiteX6136" fmla="*/ 2441302 w 5831992"/>
              <a:gd name="connsiteY6136" fmla="*/ 265568 h 5823530"/>
              <a:gd name="connsiteX6137" fmla="*/ 2442885 w 5831992"/>
              <a:gd name="connsiteY6137" fmla="*/ 270310 h 5823530"/>
              <a:gd name="connsiteX6138" fmla="*/ 2441302 w 5831992"/>
              <a:gd name="connsiteY6138" fmla="*/ 273472 h 5823530"/>
              <a:gd name="connsiteX6139" fmla="*/ 2441302 w 5831992"/>
              <a:gd name="connsiteY6139" fmla="*/ 276634 h 5823530"/>
              <a:gd name="connsiteX6140" fmla="*/ 2447634 w 5831992"/>
              <a:gd name="connsiteY6140" fmla="*/ 270310 h 5823530"/>
              <a:gd name="connsiteX6141" fmla="*/ 2453966 w 5831992"/>
              <a:gd name="connsiteY6141" fmla="*/ 275053 h 5823530"/>
              <a:gd name="connsiteX6142" fmla="*/ 2446051 w 5831992"/>
              <a:gd name="connsiteY6142" fmla="*/ 275053 h 5823530"/>
              <a:gd name="connsiteX6143" fmla="*/ 2465046 w 5831992"/>
              <a:gd name="connsiteY6143" fmla="*/ 282957 h 5823530"/>
              <a:gd name="connsiteX6144" fmla="*/ 2471378 w 5831992"/>
              <a:gd name="connsiteY6144" fmla="*/ 282957 h 5823530"/>
              <a:gd name="connsiteX6145" fmla="*/ 2471378 w 5831992"/>
              <a:gd name="connsiteY6145" fmla="*/ 284537 h 5823530"/>
              <a:gd name="connsiteX6146" fmla="*/ 2479293 w 5831992"/>
              <a:gd name="connsiteY6146" fmla="*/ 289280 h 5823530"/>
              <a:gd name="connsiteX6147" fmla="*/ 2490374 w 5831992"/>
              <a:gd name="connsiteY6147" fmla="*/ 289280 h 5823530"/>
              <a:gd name="connsiteX6148" fmla="*/ 2487208 w 5831992"/>
              <a:gd name="connsiteY6148" fmla="*/ 276634 h 5823530"/>
              <a:gd name="connsiteX6149" fmla="*/ 2490374 w 5831992"/>
              <a:gd name="connsiteY6149" fmla="*/ 275053 h 5823530"/>
              <a:gd name="connsiteX6150" fmla="*/ 2485625 w 5831992"/>
              <a:gd name="connsiteY6150" fmla="*/ 271892 h 5823530"/>
              <a:gd name="connsiteX6151" fmla="*/ 2487208 w 5831992"/>
              <a:gd name="connsiteY6151" fmla="*/ 281377 h 5823530"/>
              <a:gd name="connsiteX6152" fmla="*/ 2485625 w 5831992"/>
              <a:gd name="connsiteY6152" fmla="*/ 281377 h 5823530"/>
              <a:gd name="connsiteX6153" fmla="*/ 2482459 w 5831992"/>
              <a:gd name="connsiteY6153" fmla="*/ 275053 h 5823530"/>
              <a:gd name="connsiteX6154" fmla="*/ 2487208 w 5831992"/>
              <a:gd name="connsiteY6154" fmla="*/ 267149 h 5823530"/>
              <a:gd name="connsiteX6155" fmla="*/ 2491957 w 5831992"/>
              <a:gd name="connsiteY6155" fmla="*/ 259246 h 5823530"/>
              <a:gd name="connsiteX6156" fmla="*/ 2495123 w 5831992"/>
              <a:gd name="connsiteY6156" fmla="*/ 259246 h 5823530"/>
              <a:gd name="connsiteX6157" fmla="*/ 2498289 w 5831992"/>
              <a:gd name="connsiteY6157" fmla="*/ 256084 h 5823530"/>
              <a:gd name="connsiteX6158" fmla="*/ 2496706 w 5831992"/>
              <a:gd name="connsiteY6158" fmla="*/ 243437 h 5823530"/>
              <a:gd name="connsiteX6159" fmla="*/ 2496706 w 5831992"/>
              <a:gd name="connsiteY6159" fmla="*/ 249761 h 5823530"/>
              <a:gd name="connsiteX6160" fmla="*/ 2507787 w 5831992"/>
              <a:gd name="connsiteY6160" fmla="*/ 256084 h 5823530"/>
              <a:gd name="connsiteX6161" fmla="*/ 2507787 w 5831992"/>
              <a:gd name="connsiteY6161" fmla="*/ 262406 h 5823530"/>
              <a:gd name="connsiteX6162" fmla="*/ 2512535 w 5831992"/>
              <a:gd name="connsiteY6162" fmla="*/ 262406 h 5823530"/>
              <a:gd name="connsiteX6163" fmla="*/ 2510952 w 5831992"/>
              <a:gd name="connsiteY6163" fmla="*/ 263988 h 5823530"/>
              <a:gd name="connsiteX6164" fmla="*/ 2510952 w 5831992"/>
              <a:gd name="connsiteY6164" fmla="*/ 265568 h 5823530"/>
              <a:gd name="connsiteX6165" fmla="*/ 2504621 w 5831992"/>
              <a:gd name="connsiteY6165" fmla="*/ 268730 h 5823530"/>
              <a:gd name="connsiteX6166" fmla="*/ 2501455 w 5831992"/>
              <a:gd name="connsiteY6166" fmla="*/ 275053 h 5823530"/>
              <a:gd name="connsiteX6167" fmla="*/ 2509369 w 5831992"/>
              <a:gd name="connsiteY6167" fmla="*/ 276634 h 5823530"/>
              <a:gd name="connsiteX6168" fmla="*/ 2504621 w 5831992"/>
              <a:gd name="connsiteY6168" fmla="*/ 278215 h 5823530"/>
              <a:gd name="connsiteX6169" fmla="*/ 2509369 w 5831992"/>
              <a:gd name="connsiteY6169" fmla="*/ 282957 h 5823530"/>
              <a:gd name="connsiteX6170" fmla="*/ 2501455 w 5831992"/>
              <a:gd name="connsiteY6170" fmla="*/ 282957 h 5823530"/>
              <a:gd name="connsiteX6171" fmla="*/ 2507787 w 5831992"/>
              <a:gd name="connsiteY6171" fmla="*/ 290861 h 5823530"/>
              <a:gd name="connsiteX6172" fmla="*/ 2503038 w 5831992"/>
              <a:gd name="connsiteY6172" fmla="*/ 290861 h 5823530"/>
              <a:gd name="connsiteX6173" fmla="*/ 2507787 w 5831992"/>
              <a:gd name="connsiteY6173" fmla="*/ 294022 h 5823530"/>
              <a:gd name="connsiteX6174" fmla="*/ 2504621 w 5831992"/>
              <a:gd name="connsiteY6174" fmla="*/ 297184 h 5823530"/>
              <a:gd name="connsiteX6175" fmla="*/ 2499872 w 5831992"/>
              <a:gd name="connsiteY6175" fmla="*/ 300345 h 5823530"/>
              <a:gd name="connsiteX6176" fmla="*/ 2504621 w 5831992"/>
              <a:gd name="connsiteY6176" fmla="*/ 301926 h 5823530"/>
              <a:gd name="connsiteX6177" fmla="*/ 2501257 w 5831992"/>
              <a:gd name="connsiteY6177" fmla="*/ 304692 h 5823530"/>
              <a:gd name="connsiteX6178" fmla="*/ 2501448 w 5831992"/>
              <a:gd name="connsiteY6178" fmla="*/ 309666 h 5823530"/>
              <a:gd name="connsiteX6179" fmla="*/ 2491957 w 5831992"/>
              <a:gd name="connsiteY6179" fmla="*/ 312992 h 5823530"/>
              <a:gd name="connsiteX6180" fmla="*/ 2501455 w 5831992"/>
              <a:gd name="connsiteY6180" fmla="*/ 309830 h 5823530"/>
              <a:gd name="connsiteX6181" fmla="*/ 2501448 w 5831992"/>
              <a:gd name="connsiteY6181" fmla="*/ 309666 h 5823530"/>
              <a:gd name="connsiteX6182" fmla="*/ 2503236 w 5831992"/>
              <a:gd name="connsiteY6182" fmla="*/ 309039 h 5823530"/>
              <a:gd name="connsiteX6183" fmla="*/ 2510952 w 5831992"/>
              <a:gd name="connsiteY6183" fmla="*/ 300345 h 5823530"/>
              <a:gd name="connsiteX6184" fmla="*/ 2509369 w 5831992"/>
              <a:gd name="connsiteY6184" fmla="*/ 297184 h 5823530"/>
              <a:gd name="connsiteX6185" fmla="*/ 2512535 w 5831992"/>
              <a:gd name="connsiteY6185" fmla="*/ 292441 h 5823530"/>
              <a:gd name="connsiteX6186" fmla="*/ 2514118 w 5831992"/>
              <a:gd name="connsiteY6186" fmla="*/ 290861 h 5823530"/>
              <a:gd name="connsiteX6187" fmla="*/ 2517284 w 5831992"/>
              <a:gd name="connsiteY6187" fmla="*/ 284537 h 5823530"/>
              <a:gd name="connsiteX6188" fmla="*/ 2522033 w 5831992"/>
              <a:gd name="connsiteY6188" fmla="*/ 287699 h 5823530"/>
              <a:gd name="connsiteX6189" fmla="*/ 2518867 w 5831992"/>
              <a:gd name="connsiteY6189" fmla="*/ 290861 h 5823530"/>
              <a:gd name="connsiteX6190" fmla="*/ 2525199 w 5831992"/>
              <a:gd name="connsiteY6190" fmla="*/ 287699 h 5823530"/>
              <a:gd name="connsiteX6191" fmla="*/ 2529948 w 5831992"/>
              <a:gd name="connsiteY6191" fmla="*/ 292441 h 5823530"/>
              <a:gd name="connsiteX6192" fmla="*/ 2534697 w 5831992"/>
              <a:gd name="connsiteY6192" fmla="*/ 289280 h 5823530"/>
              <a:gd name="connsiteX6193" fmla="*/ 2534697 w 5831992"/>
              <a:gd name="connsiteY6193" fmla="*/ 292441 h 5823530"/>
              <a:gd name="connsiteX6194" fmla="*/ 2544194 w 5831992"/>
              <a:gd name="connsiteY6194" fmla="*/ 292441 h 5823530"/>
              <a:gd name="connsiteX6195" fmla="*/ 2550526 w 5831992"/>
              <a:gd name="connsiteY6195" fmla="*/ 295603 h 5823530"/>
              <a:gd name="connsiteX6196" fmla="*/ 2539445 w 5831992"/>
              <a:gd name="connsiteY6196" fmla="*/ 294022 h 5823530"/>
              <a:gd name="connsiteX6197" fmla="*/ 2526782 w 5831992"/>
              <a:gd name="connsiteY6197" fmla="*/ 295603 h 5823530"/>
              <a:gd name="connsiteX6198" fmla="*/ 2531531 w 5831992"/>
              <a:gd name="connsiteY6198" fmla="*/ 300345 h 5823530"/>
              <a:gd name="connsiteX6199" fmla="*/ 2555275 w 5831992"/>
              <a:gd name="connsiteY6199" fmla="*/ 300345 h 5823530"/>
              <a:gd name="connsiteX6200" fmla="*/ 2556858 w 5831992"/>
              <a:gd name="connsiteY6200" fmla="*/ 303507 h 5823530"/>
              <a:gd name="connsiteX6201" fmla="*/ 2558441 w 5831992"/>
              <a:gd name="connsiteY6201" fmla="*/ 298764 h 5823530"/>
              <a:gd name="connsiteX6202" fmla="*/ 2571105 w 5831992"/>
              <a:gd name="connsiteY6202" fmla="*/ 295603 h 5823530"/>
              <a:gd name="connsiteX6203" fmla="*/ 2575854 w 5831992"/>
              <a:gd name="connsiteY6203" fmla="*/ 298764 h 5823530"/>
              <a:gd name="connsiteX6204" fmla="*/ 2575854 w 5831992"/>
              <a:gd name="connsiteY6204" fmla="*/ 301926 h 5823530"/>
              <a:gd name="connsiteX6205" fmla="*/ 2579020 w 5831992"/>
              <a:gd name="connsiteY6205" fmla="*/ 300345 h 5823530"/>
              <a:gd name="connsiteX6206" fmla="*/ 2579020 w 5831992"/>
              <a:gd name="connsiteY6206" fmla="*/ 303507 h 5823530"/>
              <a:gd name="connsiteX6207" fmla="*/ 2577437 w 5831992"/>
              <a:gd name="connsiteY6207" fmla="*/ 316153 h 5823530"/>
              <a:gd name="connsiteX6208" fmla="*/ 2580602 w 5831992"/>
              <a:gd name="connsiteY6208" fmla="*/ 303507 h 5823530"/>
              <a:gd name="connsiteX6209" fmla="*/ 2582185 w 5831992"/>
              <a:gd name="connsiteY6209" fmla="*/ 301926 h 5823530"/>
              <a:gd name="connsiteX6210" fmla="*/ 2583768 w 5831992"/>
              <a:gd name="connsiteY6210" fmla="*/ 298764 h 5823530"/>
              <a:gd name="connsiteX6211" fmla="*/ 2591683 w 5831992"/>
              <a:gd name="connsiteY6211" fmla="*/ 300345 h 5823530"/>
              <a:gd name="connsiteX6212" fmla="*/ 2598015 w 5831992"/>
              <a:gd name="connsiteY6212" fmla="*/ 298764 h 5823530"/>
              <a:gd name="connsiteX6213" fmla="*/ 2599598 w 5831992"/>
              <a:gd name="connsiteY6213" fmla="*/ 303507 h 5823530"/>
              <a:gd name="connsiteX6214" fmla="*/ 2599598 w 5831992"/>
              <a:gd name="connsiteY6214" fmla="*/ 298764 h 5823530"/>
              <a:gd name="connsiteX6215" fmla="*/ 2601181 w 5831992"/>
              <a:gd name="connsiteY6215" fmla="*/ 305088 h 5823530"/>
              <a:gd name="connsiteX6216" fmla="*/ 2609095 w 5831992"/>
              <a:gd name="connsiteY6216" fmla="*/ 301926 h 5823530"/>
              <a:gd name="connsiteX6217" fmla="*/ 2618593 w 5831992"/>
              <a:gd name="connsiteY6217" fmla="*/ 303507 h 5823530"/>
              <a:gd name="connsiteX6218" fmla="*/ 2623342 w 5831992"/>
              <a:gd name="connsiteY6218" fmla="*/ 305088 h 5823530"/>
              <a:gd name="connsiteX6219" fmla="*/ 2651835 w 5831992"/>
              <a:gd name="connsiteY6219" fmla="*/ 305088 h 5823530"/>
              <a:gd name="connsiteX6220" fmla="*/ 2664499 w 5831992"/>
              <a:gd name="connsiteY6220" fmla="*/ 305088 h 5823530"/>
              <a:gd name="connsiteX6221" fmla="*/ 2650253 w 5831992"/>
              <a:gd name="connsiteY6221" fmla="*/ 300345 h 5823530"/>
              <a:gd name="connsiteX6222" fmla="*/ 2659750 w 5831992"/>
              <a:gd name="connsiteY6222" fmla="*/ 298764 h 5823530"/>
              <a:gd name="connsiteX6223" fmla="*/ 2662916 w 5831992"/>
              <a:gd name="connsiteY6223" fmla="*/ 298764 h 5823530"/>
              <a:gd name="connsiteX6224" fmla="*/ 2666082 w 5831992"/>
              <a:gd name="connsiteY6224" fmla="*/ 301926 h 5823530"/>
              <a:gd name="connsiteX6225" fmla="*/ 2683495 w 5831992"/>
              <a:gd name="connsiteY6225" fmla="*/ 301926 h 5823530"/>
              <a:gd name="connsiteX6226" fmla="*/ 2685077 w 5831992"/>
              <a:gd name="connsiteY6226" fmla="*/ 298764 h 5823530"/>
              <a:gd name="connsiteX6227" fmla="*/ 2692992 w 5831992"/>
              <a:gd name="connsiteY6227" fmla="*/ 305088 h 5823530"/>
              <a:gd name="connsiteX6228" fmla="*/ 2694575 w 5831992"/>
              <a:gd name="connsiteY6228" fmla="*/ 301926 h 5823530"/>
              <a:gd name="connsiteX6229" fmla="*/ 2708822 w 5831992"/>
              <a:gd name="connsiteY6229" fmla="*/ 305088 h 5823530"/>
              <a:gd name="connsiteX6230" fmla="*/ 2710405 w 5831992"/>
              <a:gd name="connsiteY6230" fmla="*/ 301926 h 5823530"/>
              <a:gd name="connsiteX6231" fmla="*/ 2726234 w 5831992"/>
              <a:gd name="connsiteY6231" fmla="*/ 303507 h 5823530"/>
              <a:gd name="connsiteX6232" fmla="*/ 2729400 w 5831992"/>
              <a:gd name="connsiteY6232" fmla="*/ 306668 h 5823530"/>
              <a:gd name="connsiteX6233" fmla="*/ 2734149 w 5831992"/>
              <a:gd name="connsiteY6233" fmla="*/ 308249 h 5823530"/>
              <a:gd name="connsiteX6234" fmla="*/ 2740481 w 5831992"/>
              <a:gd name="connsiteY6234" fmla="*/ 306866 h 5823530"/>
              <a:gd name="connsiteX6235" fmla="*/ 2746336 w 5831992"/>
              <a:gd name="connsiteY6235" fmla="*/ 306683 h 5823530"/>
              <a:gd name="connsiteX6236" fmla="*/ 2746813 w 5831992"/>
              <a:gd name="connsiteY6236" fmla="*/ 308249 h 5823530"/>
              <a:gd name="connsiteX6237" fmla="*/ 2756904 w 5831992"/>
              <a:gd name="connsiteY6237" fmla="*/ 306273 h 5823530"/>
              <a:gd name="connsiteX6238" fmla="*/ 2761278 w 5831992"/>
              <a:gd name="connsiteY6238" fmla="*/ 304137 h 5823530"/>
              <a:gd name="connsiteX6239" fmla="*/ 2760918 w 5831992"/>
              <a:gd name="connsiteY6239" fmla="*/ 303042 h 5823530"/>
              <a:gd name="connsiteX6240" fmla="*/ 2762079 w 5831992"/>
              <a:gd name="connsiteY6240" fmla="*/ 303747 h 5823530"/>
              <a:gd name="connsiteX6241" fmla="*/ 2765808 w 5831992"/>
              <a:gd name="connsiteY6241" fmla="*/ 301926 h 5823530"/>
              <a:gd name="connsiteX6242" fmla="*/ 2768974 w 5831992"/>
              <a:gd name="connsiteY6242" fmla="*/ 303507 h 5823530"/>
              <a:gd name="connsiteX6243" fmla="*/ 2767391 w 5831992"/>
              <a:gd name="connsiteY6243" fmla="*/ 300345 h 5823530"/>
              <a:gd name="connsiteX6244" fmla="*/ 2775306 w 5831992"/>
              <a:gd name="connsiteY6244" fmla="*/ 298764 h 5823530"/>
              <a:gd name="connsiteX6245" fmla="*/ 2778472 w 5831992"/>
              <a:gd name="connsiteY6245" fmla="*/ 298764 h 5823530"/>
              <a:gd name="connsiteX6246" fmla="*/ 2767391 w 5831992"/>
              <a:gd name="connsiteY6246" fmla="*/ 295603 h 5823530"/>
              <a:gd name="connsiteX6247" fmla="*/ 2762642 w 5831992"/>
              <a:gd name="connsiteY6247" fmla="*/ 284537 h 5823530"/>
              <a:gd name="connsiteX6248" fmla="*/ 2765808 w 5831992"/>
              <a:gd name="connsiteY6248" fmla="*/ 295603 h 5823530"/>
              <a:gd name="connsiteX6249" fmla="*/ 2757894 w 5831992"/>
              <a:gd name="connsiteY6249" fmla="*/ 297184 h 5823530"/>
              <a:gd name="connsiteX6250" fmla="*/ 2754728 w 5831992"/>
              <a:gd name="connsiteY6250" fmla="*/ 295603 h 5823530"/>
              <a:gd name="connsiteX6251" fmla="*/ 2753145 w 5831992"/>
              <a:gd name="connsiteY6251" fmla="*/ 297184 h 5823530"/>
              <a:gd name="connsiteX6252" fmla="*/ 2732566 w 5831992"/>
              <a:gd name="connsiteY6252" fmla="*/ 297184 h 5823530"/>
              <a:gd name="connsiteX6253" fmla="*/ 2732566 w 5831992"/>
              <a:gd name="connsiteY6253" fmla="*/ 294022 h 5823530"/>
              <a:gd name="connsiteX6254" fmla="*/ 2726234 w 5831992"/>
              <a:gd name="connsiteY6254" fmla="*/ 298764 h 5823530"/>
              <a:gd name="connsiteX6255" fmla="*/ 2719902 w 5831992"/>
              <a:gd name="connsiteY6255" fmla="*/ 295603 h 5823530"/>
              <a:gd name="connsiteX6256" fmla="*/ 2716736 w 5831992"/>
              <a:gd name="connsiteY6256" fmla="*/ 297184 h 5823530"/>
              <a:gd name="connsiteX6257" fmla="*/ 2713571 w 5831992"/>
              <a:gd name="connsiteY6257" fmla="*/ 295603 h 5823530"/>
              <a:gd name="connsiteX6258" fmla="*/ 2711988 w 5831992"/>
              <a:gd name="connsiteY6258" fmla="*/ 290861 h 5823530"/>
              <a:gd name="connsiteX6259" fmla="*/ 2708822 w 5831992"/>
              <a:gd name="connsiteY6259" fmla="*/ 294022 h 5823530"/>
              <a:gd name="connsiteX6260" fmla="*/ 2704073 w 5831992"/>
              <a:gd name="connsiteY6260" fmla="*/ 290861 h 5823530"/>
              <a:gd name="connsiteX6261" fmla="*/ 2704073 w 5831992"/>
              <a:gd name="connsiteY6261" fmla="*/ 292441 h 5823530"/>
              <a:gd name="connsiteX6262" fmla="*/ 2686660 w 5831992"/>
              <a:gd name="connsiteY6262" fmla="*/ 289280 h 5823530"/>
              <a:gd name="connsiteX6263" fmla="*/ 2688243 w 5831992"/>
              <a:gd name="connsiteY6263" fmla="*/ 295603 h 5823530"/>
              <a:gd name="connsiteX6264" fmla="*/ 2667665 w 5831992"/>
              <a:gd name="connsiteY6264" fmla="*/ 292441 h 5823530"/>
              <a:gd name="connsiteX6265" fmla="*/ 2677163 w 5831992"/>
              <a:gd name="connsiteY6265" fmla="*/ 297184 h 5823530"/>
              <a:gd name="connsiteX6266" fmla="*/ 2656584 w 5831992"/>
              <a:gd name="connsiteY6266" fmla="*/ 295603 h 5823530"/>
              <a:gd name="connsiteX6267" fmla="*/ 2655001 w 5831992"/>
              <a:gd name="connsiteY6267" fmla="*/ 292441 h 5823530"/>
              <a:gd name="connsiteX6268" fmla="*/ 2656584 w 5831992"/>
              <a:gd name="connsiteY6268" fmla="*/ 298764 h 5823530"/>
              <a:gd name="connsiteX6269" fmla="*/ 2648670 w 5831992"/>
              <a:gd name="connsiteY6269" fmla="*/ 297184 h 5823530"/>
              <a:gd name="connsiteX6270" fmla="*/ 2642338 w 5831992"/>
              <a:gd name="connsiteY6270" fmla="*/ 301926 h 5823530"/>
              <a:gd name="connsiteX6271" fmla="*/ 2642338 w 5831992"/>
              <a:gd name="connsiteY6271" fmla="*/ 297184 h 5823530"/>
              <a:gd name="connsiteX6272" fmla="*/ 2620176 w 5831992"/>
              <a:gd name="connsiteY6272" fmla="*/ 295603 h 5823530"/>
              <a:gd name="connsiteX6273" fmla="*/ 2623342 w 5831992"/>
              <a:gd name="connsiteY6273" fmla="*/ 294022 h 5823530"/>
              <a:gd name="connsiteX6274" fmla="*/ 2609095 w 5831992"/>
              <a:gd name="connsiteY6274" fmla="*/ 294022 h 5823530"/>
              <a:gd name="connsiteX6275" fmla="*/ 2612261 w 5831992"/>
              <a:gd name="connsiteY6275" fmla="*/ 290861 h 5823530"/>
              <a:gd name="connsiteX6276" fmla="*/ 2617010 w 5831992"/>
              <a:gd name="connsiteY6276" fmla="*/ 290861 h 5823530"/>
              <a:gd name="connsiteX6277" fmla="*/ 2618593 w 5831992"/>
              <a:gd name="connsiteY6277" fmla="*/ 290861 h 5823530"/>
              <a:gd name="connsiteX6278" fmla="*/ 2629674 w 5831992"/>
              <a:gd name="connsiteY6278" fmla="*/ 292441 h 5823530"/>
              <a:gd name="connsiteX6279" fmla="*/ 2629674 w 5831992"/>
              <a:gd name="connsiteY6279" fmla="*/ 287699 h 5823530"/>
              <a:gd name="connsiteX6280" fmla="*/ 2621759 w 5831992"/>
              <a:gd name="connsiteY6280" fmla="*/ 287699 h 5823530"/>
              <a:gd name="connsiteX6281" fmla="*/ 2615427 w 5831992"/>
              <a:gd name="connsiteY6281" fmla="*/ 282957 h 5823530"/>
              <a:gd name="connsiteX6282" fmla="*/ 2612261 w 5831992"/>
              <a:gd name="connsiteY6282" fmla="*/ 286119 h 5823530"/>
              <a:gd name="connsiteX6283" fmla="*/ 2604347 w 5831992"/>
              <a:gd name="connsiteY6283" fmla="*/ 282957 h 5823530"/>
              <a:gd name="connsiteX6284" fmla="*/ 2598015 w 5831992"/>
              <a:gd name="connsiteY6284" fmla="*/ 286119 h 5823530"/>
              <a:gd name="connsiteX6285" fmla="*/ 2594849 w 5831992"/>
              <a:gd name="connsiteY6285" fmla="*/ 282957 h 5823530"/>
              <a:gd name="connsiteX6286" fmla="*/ 2583768 w 5831992"/>
              <a:gd name="connsiteY6286" fmla="*/ 284537 h 5823530"/>
              <a:gd name="connsiteX6287" fmla="*/ 2583768 w 5831992"/>
              <a:gd name="connsiteY6287" fmla="*/ 265568 h 5823530"/>
              <a:gd name="connsiteX6288" fmla="*/ 2582185 w 5831992"/>
              <a:gd name="connsiteY6288" fmla="*/ 263988 h 5823530"/>
              <a:gd name="connsiteX6289" fmla="*/ 2580602 w 5831992"/>
              <a:gd name="connsiteY6289" fmla="*/ 282957 h 5823530"/>
              <a:gd name="connsiteX6290" fmla="*/ 2571105 w 5831992"/>
              <a:gd name="connsiteY6290" fmla="*/ 282957 h 5823530"/>
              <a:gd name="connsiteX6291" fmla="*/ 2569522 w 5831992"/>
              <a:gd name="connsiteY6291" fmla="*/ 279795 h 5823530"/>
              <a:gd name="connsiteX6292" fmla="*/ 2567939 w 5831992"/>
              <a:gd name="connsiteY6292" fmla="*/ 282957 h 5823530"/>
              <a:gd name="connsiteX6293" fmla="*/ 2560024 w 5831992"/>
              <a:gd name="connsiteY6293" fmla="*/ 282957 h 5823530"/>
              <a:gd name="connsiteX6294" fmla="*/ 2558441 w 5831992"/>
              <a:gd name="connsiteY6294" fmla="*/ 279795 h 5823530"/>
              <a:gd name="connsiteX6295" fmla="*/ 2556858 w 5831992"/>
              <a:gd name="connsiteY6295" fmla="*/ 279795 h 5823530"/>
              <a:gd name="connsiteX6296" fmla="*/ 2555275 w 5831992"/>
              <a:gd name="connsiteY6296" fmla="*/ 282957 h 5823530"/>
              <a:gd name="connsiteX6297" fmla="*/ 2541028 w 5831992"/>
              <a:gd name="connsiteY6297" fmla="*/ 279795 h 5823530"/>
              <a:gd name="connsiteX6298" fmla="*/ 2537862 w 5831992"/>
              <a:gd name="connsiteY6298" fmla="*/ 281377 h 5823530"/>
              <a:gd name="connsiteX6299" fmla="*/ 2537862 w 5831992"/>
              <a:gd name="connsiteY6299" fmla="*/ 278215 h 5823530"/>
              <a:gd name="connsiteX6300" fmla="*/ 2531531 w 5831992"/>
              <a:gd name="connsiteY6300" fmla="*/ 281377 h 5823530"/>
              <a:gd name="connsiteX6301" fmla="*/ 2537862 w 5831992"/>
              <a:gd name="connsiteY6301" fmla="*/ 282957 h 5823530"/>
              <a:gd name="connsiteX6302" fmla="*/ 2518867 w 5831992"/>
              <a:gd name="connsiteY6302" fmla="*/ 281377 h 5823530"/>
              <a:gd name="connsiteX6303" fmla="*/ 2515701 w 5831992"/>
              <a:gd name="connsiteY6303" fmla="*/ 281377 h 5823530"/>
              <a:gd name="connsiteX6304" fmla="*/ 2522033 w 5831992"/>
              <a:gd name="connsiteY6304" fmla="*/ 270310 h 5823530"/>
              <a:gd name="connsiteX6305" fmla="*/ 2531531 w 5831992"/>
              <a:gd name="connsiteY6305" fmla="*/ 271892 h 5823530"/>
              <a:gd name="connsiteX6306" fmla="*/ 2522033 w 5831992"/>
              <a:gd name="connsiteY6306" fmla="*/ 267149 h 5823530"/>
              <a:gd name="connsiteX6307" fmla="*/ 2520450 w 5831992"/>
              <a:gd name="connsiteY6307" fmla="*/ 263988 h 5823530"/>
              <a:gd name="connsiteX6308" fmla="*/ 2518867 w 5831992"/>
              <a:gd name="connsiteY6308" fmla="*/ 263988 h 5823530"/>
              <a:gd name="connsiteX6309" fmla="*/ 2518867 w 5831992"/>
              <a:gd name="connsiteY6309" fmla="*/ 262406 h 5823530"/>
              <a:gd name="connsiteX6310" fmla="*/ 2525199 w 5831992"/>
              <a:gd name="connsiteY6310" fmla="*/ 263988 h 5823530"/>
              <a:gd name="connsiteX6311" fmla="*/ 2523616 w 5831992"/>
              <a:gd name="connsiteY6311" fmla="*/ 257664 h 5823530"/>
              <a:gd name="connsiteX6312" fmla="*/ 2533114 w 5831992"/>
              <a:gd name="connsiteY6312" fmla="*/ 246599 h 5823530"/>
              <a:gd name="connsiteX6313" fmla="*/ 2528365 w 5831992"/>
              <a:gd name="connsiteY6313" fmla="*/ 243437 h 5823530"/>
              <a:gd name="connsiteX6314" fmla="*/ 2531531 w 5831992"/>
              <a:gd name="connsiteY6314" fmla="*/ 243437 h 5823530"/>
              <a:gd name="connsiteX6315" fmla="*/ 2541028 w 5831992"/>
              <a:gd name="connsiteY6315" fmla="*/ 243437 h 5823530"/>
              <a:gd name="connsiteX6316" fmla="*/ 2547360 w 5831992"/>
              <a:gd name="connsiteY6316" fmla="*/ 248180 h 5823530"/>
              <a:gd name="connsiteX6317" fmla="*/ 2571105 w 5831992"/>
              <a:gd name="connsiteY6317" fmla="*/ 249761 h 5823530"/>
              <a:gd name="connsiteX6318" fmla="*/ 2580602 w 5831992"/>
              <a:gd name="connsiteY6318" fmla="*/ 248180 h 5823530"/>
              <a:gd name="connsiteX6319" fmla="*/ 2586934 w 5831992"/>
              <a:gd name="connsiteY6319" fmla="*/ 248180 h 5823530"/>
              <a:gd name="connsiteX6320" fmla="*/ 2582185 w 5831992"/>
              <a:gd name="connsiteY6320" fmla="*/ 248180 h 5823530"/>
              <a:gd name="connsiteX6321" fmla="*/ 2583768 w 5831992"/>
              <a:gd name="connsiteY6321" fmla="*/ 246599 h 5823530"/>
              <a:gd name="connsiteX6322" fmla="*/ 2590100 w 5831992"/>
              <a:gd name="connsiteY6322" fmla="*/ 248180 h 5823530"/>
              <a:gd name="connsiteX6323" fmla="*/ 2591683 w 5831992"/>
              <a:gd name="connsiteY6323" fmla="*/ 249761 h 5823530"/>
              <a:gd name="connsiteX6324" fmla="*/ 2598015 w 5831992"/>
              <a:gd name="connsiteY6324" fmla="*/ 249761 h 5823530"/>
              <a:gd name="connsiteX6325" fmla="*/ 2613844 w 5831992"/>
              <a:gd name="connsiteY6325" fmla="*/ 251342 h 5823530"/>
              <a:gd name="connsiteX6326" fmla="*/ 2617010 w 5831992"/>
              <a:gd name="connsiteY6326" fmla="*/ 254503 h 5823530"/>
              <a:gd name="connsiteX6327" fmla="*/ 2613844 w 5831992"/>
              <a:gd name="connsiteY6327" fmla="*/ 259246 h 5823530"/>
              <a:gd name="connsiteX6328" fmla="*/ 2648670 w 5831992"/>
              <a:gd name="connsiteY6328" fmla="*/ 263988 h 5823530"/>
              <a:gd name="connsiteX6329" fmla="*/ 2647087 w 5831992"/>
              <a:gd name="connsiteY6329" fmla="*/ 260826 h 5823530"/>
              <a:gd name="connsiteX6330" fmla="*/ 2655001 w 5831992"/>
              <a:gd name="connsiteY6330" fmla="*/ 260826 h 5823530"/>
              <a:gd name="connsiteX6331" fmla="*/ 2656901 w 5831992"/>
              <a:gd name="connsiteY6331" fmla="*/ 260510 h 5823530"/>
              <a:gd name="connsiteX6332" fmla="*/ 2656584 w 5831992"/>
              <a:gd name="connsiteY6332" fmla="*/ 260826 h 5823530"/>
              <a:gd name="connsiteX6333" fmla="*/ 2664499 w 5831992"/>
              <a:gd name="connsiteY6333" fmla="*/ 259246 h 5823530"/>
              <a:gd name="connsiteX6334" fmla="*/ 2656901 w 5831992"/>
              <a:gd name="connsiteY6334" fmla="*/ 260510 h 5823530"/>
              <a:gd name="connsiteX6335" fmla="*/ 2661333 w 5831992"/>
              <a:gd name="connsiteY6335" fmla="*/ 256084 h 5823530"/>
              <a:gd name="connsiteX6336" fmla="*/ 2669248 w 5831992"/>
              <a:gd name="connsiteY6336" fmla="*/ 256084 h 5823530"/>
              <a:gd name="connsiteX6337" fmla="*/ 2666082 w 5831992"/>
              <a:gd name="connsiteY6337" fmla="*/ 270310 h 5823530"/>
              <a:gd name="connsiteX6338" fmla="*/ 2655001 w 5831992"/>
              <a:gd name="connsiteY6338" fmla="*/ 270310 h 5823530"/>
              <a:gd name="connsiteX6339" fmla="*/ 2667665 w 5831992"/>
              <a:gd name="connsiteY6339" fmla="*/ 271892 h 5823530"/>
              <a:gd name="connsiteX6340" fmla="*/ 2667665 w 5831992"/>
              <a:gd name="connsiteY6340" fmla="*/ 273472 h 5823530"/>
              <a:gd name="connsiteX6341" fmla="*/ 2672414 w 5831992"/>
              <a:gd name="connsiteY6341" fmla="*/ 257664 h 5823530"/>
              <a:gd name="connsiteX6342" fmla="*/ 2697741 w 5831992"/>
              <a:gd name="connsiteY6342" fmla="*/ 260826 h 5823530"/>
              <a:gd name="connsiteX6343" fmla="*/ 2718319 w 5831992"/>
              <a:gd name="connsiteY6343" fmla="*/ 267149 h 5823530"/>
              <a:gd name="connsiteX6344" fmla="*/ 2702490 w 5831992"/>
              <a:gd name="connsiteY6344" fmla="*/ 262406 h 5823530"/>
              <a:gd name="connsiteX6345" fmla="*/ 2727817 w 5831992"/>
              <a:gd name="connsiteY6345" fmla="*/ 260826 h 5823530"/>
              <a:gd name="connsiteX6346" fmla="*/ 2727817 w 5831992"/>
              <a:gd name="connsiteY6346" fmla="*/ 259246 h 5823530"/>
              <a:gd name="connsiteX6347" fmla="*/ 2742064 w 5831992"/>
              <a:gd name="connsiteY6347" fmla="*/ 265568 h 5823530"/>
              <a:gd name="connsiteX6348" fmla="*/ 2743647 w 5831992"/>
              <a:gd name="connsiteY6348" fmla="*/ 265568 h 5823530"/>
              <a:gd name="connsiteX6349" fmla="*/ 2751562 w 5831992"/>
              <a:gd name="connsiteY6349" fmla="*/ 262406 h 5823530"/>
              <a:gd name="connsiteX6350" fmla="*/ 2746813 w 5831992"/>
              <a:gd name="connsiteY6350" fmla="*/ 254503 h 5823530"/>
              <a:gd name="connsiteX6351" fmla="*/ 2740481 w 5831992"/>
              <a:gd name="connsiteY6351" fmla="*/ 260826 h 5823530"/>
              <a:gd name="connsiteX6352" fmla="*/ 2727817 w 5831992"/>
              <a:gd name="connsiteY6352" fmla="*/ 256084 h 5823530"/>
              <a:gd name="connsiteX6353" fmla="*/ 2710405 w 5831992"/>
              <a:gd name="connsiteY6353" fmla="*/ 256084 h 5823530"/>
              <a:gd name="connsiteX6354" fmla="*/ 2704073 w 5831992"/>
              <a:gd name="connsiteY6354" fmla="*/ 257664 h 5823530"/>
              <a:gd name="connsiteX6355" fmla="*/ 2702490 w 5831992"/>
              <a:gd name="connsiteY6355" fmla="*/ 256084 h 5823530"/>
              <a:gd name="connsiteX6356" fmla="*/ 2700907 w 5831992"/>
              <a:gd name="connsiteY6356" fmla="*/ 254503 h 5823530"/>
              <a:gd name="connsiteX6357" fmla="*/ 2696158 w 5831992"/>
              <a:gd name="connsiteY6357" fmla="*/ 259246 h 5823530"/>
              <a:gd name="connsiteX6358" fmla="*/ 2699324 w 5831992"/>
              <a:gd name="connsiteY6358" fmla="*/ 252922 h 5823530"/>
              <a:gd name="connsiteX6359" fmla="*/ 2688243 w 5831992"/>
              <a:gd name="connsiteY6359" fmla="*/ 251342 h 5823530"/>
              <a:gd name="connsiteX6360" fmla="*/ 2681912 w 5831992"/>
              <a:gd name="connsiteY6360" fmla="*/ 252922 h 5823530"/>
              <a:gd name="connsiteX6361" fmla="*/ 2672414 w 5831992"/>
              <a:gd name="connsiteY6361" fmla="*/ 252922 h 5823530"/>
              <a:gd name="connsiteX6362" fmla="*/ 2673997 w 5831992"/>
              <a:gd name="connsiteY6362" fmla="*/ 249761 h 5823530"/>
              <a:gd name="connsiteX6363" fmla="*/ 2673997 w 5831992"/>
              <a:gd name="connsiteY6363" fmla="*/ 240277 h 5823530"/>
              <a:gd name="connsiteX6364" fmla="*/ 2686660 w 5831992"/>
              <a:gd name="connsiteY6364" fmla="*/ 238695 h 5823530"/>
              <a:gd name="connsiteX6365" fmla="*/ 2692992 w 5831992"/>
              <a:gd name="connsiteY6365" fmla="*/ 238695 h 5823530"/>
              <a:gd name="connsiteX6366" fmla="*/ 2718319 w 5831992"/>
              <a:gd name="connsiteY6366" fmla="*/ 237115 h 5823530"/>
              <a:gd name="connsiteX6367" fmla="*/ 2732566 w 5831992"/>
              <a:gd name="connsiteY6367" fmla="*/ 240277 h 5823530"/>
              <a:gd name="connsiteX6368" fmla="*/ 2732566 w 5831992"/>
              <a:gd name="connsiteY6368" fmla="*/ 243437 h 5823530"/>
              <a:gd name="connsiteX6369" fmla="*/ 2742064 w 5831992"/>
              <a:gd name="connsiteY6369" fmla="*/ 240277 h 5823530"/>
              <a:gd name="connsiteX6370" fmla="*/ 2738898 w 5831992"/>
              <a:gd name="connsiteY6370" fmla="*/ 238695 h 5823530"/>
              <a:gd name="connsiteX6371" fmla="*/ 2783221 w 5831992"/>
              <a:gd name="connsiteY6371" fmla="*/ 241857 h 5823530"/>
              <a:gd name="connsiteX6372" fmla="*/ 2797467 w 5831992"/>
              <a:gd name="connsiteY6372" fmla="*/ 240277 h 5823530"/>
              <a:gd name="connsiteX6373" fmla="*/ 2806965 w 5831992"/>
              <a:gd name="connsiteY6373" fmla="*/ 243437 h 5823530"/>
              <a:gd name="connsiteX6374" fmla="*/ 2773723 w 5831992"/>
              <a:gd name="connsiteY6374" fmla="*/ 241857 h 5823530"/>
              <a:gd name="connsiteX6375" fmla="*/ 2780055 w 5831992"/>
              <a:gd name="connsiteY6375" fmla="*/ 246599 h 5823530"/>
              <a:gd name="connsiteX6376" fmla="*/ 2787969 w 5831992"/>
              <a:gd name="connsiteY6376" fmla="*/ 246599 h 5823530"/>
              <a:gd name="connsiteX6377" fmla="*/ 2800633 w 5831992"/>
              <a:gd name="connsiteY6377" fmla="*/ 246599 h 5823530"/>
              <a:gd name="connsiteX6378" fmla="*/ 2803799 w 5831992"/>
              <a:gd name="connsiteY6378" fmla="*/ 249761 h 5823530"/>
              <a:gd name="connsiteX6379" fmla="*/ 2813297 w 5831992"/>
              <a:gd name="connsiteY6379" fmla="*/ 245019 h 5823530"/>
              <a:gd name="connsiteX6380" fmla="*/ 2832292 w 5831992"/>
              <a:gd name="connsiteY6380" fmla="*/ 245019 h 5823530"/>
              <a:gd name="connsiteX6381" fmla="*/ 2833875 w 5831992"/>
              <a:gd name="connsiteY6381" fmla="*/ 246599 h 5823530"/>
              <a:gd name="connsiteX6382" fmla="*/ 2833875 w 5831992"/>
              <a:gd name="connsiteY6382" fmla="*/ 245019 h 5823530"/>
              <a:gd name="connsiteX6383" fmla="*/ 2824378 w 5831992"/>
              <a:gd name="connsiteY6383" fmla="*/ 243437 h 5823530"/>
              <a:gd name="connsiteX6384" fmla="*/ 2805382 w 5831992"/>
              <a:gd name="connsiteY6384" fmla="*/ 240277 h 5823530"/>
              <a:gd name="connsiteX6385" fmla="*/ 2835458 w 5831992"/>
              <a:gd name="connsiteY6385" fmla="*/ 241857 h 5823530"/>
              <a:gd name="connsiteX6386" fmla="*/ 2838624 w 5831992"/>
              <a:gd name="connsiteY6386" fmla="*/ 240277 h 5823530"/>
              <a:gd name="connsiteX6387" fmla="*/ 2840207 w 5831992"/>
              <a:gd name="connsiteY6387" fmla="*/ 241857 h 5823530"/>
              <a:gd name="connsiteX6388" fmla="*/ 2843373 w 5831992"/>
              <a:gd name="connsiteY6388" fmla="*/ 240277 h 5823530"/>
              <a:gd name="connsiteX6389" fmla="*/ 2846539 w 5831992"/>
              <a:gd name="connsiteY6389" fmla="*/ 241857 h 5823530"/>
              <a:gd name="connsiteX6390" fmla="*/ 2859202 w 5831992"/>
              <a:gd name="connsiteY6390" fmla="*/ 240277 h 5823530"/>
              <a:gd name="connsiteX6391" fmla="*/ 2871866 w 5831992"/>
              <a:gd name="connsiteY6391" fmla="*/ 243437 h 5823530"/>
              <a:gd name="connsiteX6392" fmla="*/ 2871866 w 5831992"/>
              <a:gd name="connsiteY6392" fmla="*/ 241857 h 5823530"/>
              <a:gd name="connsiteX6393" fmla="*/ 2875032 w 5831992"/>
              <a:gd name="connsiteY6393" fmla="*/ 243437 h 5823530"/>
              <a:gd name="connsiteX6394" fmla="*/ 2878198 w 5831992"/>
              <a:gd name="connsiteY6394" fmla="*/ 241857 h 5823530"/>
              <a:gd name="connsiteX6395" fmla="*/ 2886113 w 5831992"/>
              <a:gd name="connsiteY6395" fmla="*/ 243437 h 5823530"/>
              <a:gd name="connsiteX6396" fmla="*/ 2892445 w 5831992"/>
              <a:gd name="connsiteY6396" fmla="*/ 243437 h 5823530"/>
              <a:gd name="connsiteX6397" fmla="*/ 2906691 w 5831992"/>
              <a:gd name="connsiteY6397" fmla="*/ 243437 h 5823530"/>
              <a:gd name="connsiteX6398" fmla="*/ 2914606 w 5831992"/>
              <a:gd name="connsiteY6398" fmla="*/ 241857 h 5823530"/>
              <a:gd name="connsiteX6399" fmla="*/ 2947848 w 5831992"/>
              <a:gd name="connsiteY6399" fmla="*/ 243437 h 5823530"/>
              <a:gd name="connsiteX6400" fmla="*/ 2952597 w 5831992"/>
              <a:gd name="connsiteY6400" fmla="*/ 241857 h 5823530"/>
              <a:gd name="connsiteX6401" fmla="*/ 2963678 w 5831992"/>
              <a:gd name="connsiteY6401" fmla="*/ 243437 h 5823530"/>
              <a:gd name="connsiteX6402" fmla="*/ 2973176 w 5831992"/>
              <a:gd name="connsiteY6402" fmla="*/ 241857 h 5823530"/>
              <a:gd name="connsiteX6403" fmla="*/ 2935184 w 5831992"/>
              <a:gd name="connsiteY6403" fmla="*/ 233953 h 5823530"/>
              <a:gd name="connsiteX6404" fmla="*/ 2924104 w 5831992"/>
              <a:gd name="connsiteY6404" fmla="*/ 238695 h 5823530"/>
              <a:gd name="connsiteX6405" fmla="*/ 2917772 w 5831992"/>
              <a:gd name="connsiteY6405" fmla="*/ 237115 h 5823530"/>
              <a:gd name="connsiteX6406" fmla="*/ 2898975 w 5831992"/>
              <a:gd name="connsiteY6406" fmla="*/ 236126 h 5823530"/>
              <a:gd name="connsiteX6407" fmla="*/ 2884272 w 5831992"/>
              <a:gd name="connsiteY6407" fmla="*/ 234312 h 5823530"/>
              <a:gd name="connsiteX6408" fmla="*/ 2884273 w 5831992"/>
              <a:gd name="connsiteY6408" fmla="*/ 234330 h 5823530"/>
              <a:gd name="connsiteX6409" fmla="*/ 2882589 w 5831992"/>
              <a:gd name="connsiteY6409" fmla="*/ 234330 h 5823530"/>
              <a:gd name="connsiteX6410" fmla="*/ 2882379 w 5831992"/>
              <a:gd name="connsiteY6410" fmla="*/ 234078 h 5823530"/>
              <a:gd name="connsiteX6411" fmla="*/ 2881364 w 5831992"/>
              <a:gd name="connsiteY6411" fmla="*/ 233953 h 5823530"/>
              <a:gd name="connsiteX6412" fmla="*/ 2879781 w 5831992"/>
              <a:gd name="connsiteY6412" fmla="*/ 237115 h 5823530"/>
              <a:gd name="connsiteX6413" fmla="*/ 2878198 w 5831992"/>
              <a:gd name="connsiteY6413" fmla="*/ 233953 h 5823530"/>
              <a:gd name="connsiteX6414" fmla="*/ 2865534 w 5831992"/>
              <a:gd name="connsiteY6414" fmla="*/ 237115 h 5823530"/>
              <a:gd name="connsiteX6415" fmla="*/ 2865534 w 5831992"/>
              <a:gd name="connsiteY6415" fmla="*/ 233953 h 5823530"/>
              <a:gd name="connsiteX6416" fmla="*/ 2860785 w 5831992"/>
              <a:gd name="connsiteY6416" fmla="*/ 237115 h 5823530"/>
              <a:gd name="connsiteX6417" fmla="*/ 2849705 w 5831992"/>
              <a:gd name="connsiteY6417" fmla="*/ 233953 h 5823530"/>
              <a:gd name="connsiteX6418" fmla="*/ 2818046 w 5831992"/>
              <a:gd name="connsiteY6418" fmla="*/ 230792 h 5823530"/>
              <a:gd name="connsiteX6419" fmla="*/ 2778472 w 5831992"/>
              <a:gd name="connsiteY6419" fmla="*/ 233953 h 5823530"/>
              <a:gd name="connsiteX6420" fmla="*/ 2776889 w 5831992"/>
              <a:gd name="connsiteY6420" fmla="*/ 230792 h 5823530"/>
              <a:gd name="connsiteX6421" fmla="*/ 2762642 w 5831992"/>
              <a:gd name="connsiteY6421" fmla="*/ 232373 h 5823530"/>
              <a:gd name="connsiteX6422" fmla="*/ 2757894 w 5831992"/>
              <a:gd name="connsiteY6422" fmla="*/ 230792 h 5823530"/>
              <a:gd name="connsiteX6423" fmla="*/ 2738898 w 5831992"/>
              <a:gd name="connsiteY6423" fmla="*/ 227630 h 5823530"/>
              <a:gd name="connsiteX6424" fmla="*/ 2735732 w 5831992"/>
              <a:gd name="connsiteY6424" fmla="*/ 230792 h 5823530"/>
              <a:gd name="connsiteX6425" fmla="*/ 2724651 w 5831992"/>
              <a:gd name="connsiteY6425" fmla="*/ 229211 h 5823530"/>
              <a:gd name="connsiteX6426" fmla="*/ 2726234 w 5831992"/>
              <a:gd name="connsiteY6426" fmla="*/ 232373 h 5823530"/>
              <a:gd name="connsiteX6427" fmla="*/ 2718319 w 5831992"/>
              <a:gd name="connsiteY6427" fmla="*/ 227630 h 5823530"/>
              <a:gd name="connsiteX6428" fmla="*/ 2677163 w 5831992"/>
              <a:gd name="connsiteY6428" fmla="*/ 229211 h 5823530"/>
              <a:gd name="connsiteX6429" fmla="*/ 2678746 w 5831992"/>
              <a:gd name="connsiteY6429" fmla="*/ 226050 h 5823530"/>
              <a:gd name="connsiteX6430" fmla="*/ 2677163 w 5831992"/>
              <a:gd name="connsiteY6430" fmla="*/ 219726 h 5823530"/>
              <a:gd name="connsiteX6431" fmla="*/ 2678746 w 5831992"/>
              <a:gd name="connsiteY6431" fmla="*/ 214984 h 5823530"/>
              <a:gd name="connsiteX6432" fmla="*/ 2675580 w 5831992"/>
              <a:gd name="connsiteY6432" fmla="*/ 213403 h 5823530"/>
              <a:gd name="connsiteX6433" fmla="*/ 2675580 w 5831992"/>
              <a:gd name="connsiteY6433" fmla="*/ 218146 h 5823530"/>
              <a:gd name="connsiteX6434" fmla="*/ 2662916 w 5831992"/>
              <a:gd name="connsiteY6434" fmla="*/ 213403 h 5823530"/>
              <a:gd name="connsiteX6435" fmla="*/ 2666082 w 5831992"/>
              <a:gd name="connsiteY6435" fmla="*/ 211822 h 5823530"/>
              <a:gd name="connsiteX6436" fmla="*/ 2661333 w 5831992"/>
              <a:gd name="connsiteY6436" fmla="*/ 210242 h 5823530"/>
              <a:gd name="connsiteX6437" fmla="*/ 2664499 w 5831992"/>
              <a:gd name="connsiteY6437" fmla="*/ 216564 h 5823530"/>
              <a:gd name="connsiteX6438" fmla="*/ 2658167 w 5831992"/>
              <a:gd name="connsiteY6438" fmla="*/ 214984 h 5823530"/>
              <a:gd name="connsiteX6439" fmla="*/ 2666082 w 5831992"/>
              <a:gd name="connsiteY6439" fmla="*/ 219726 h 5823530"/>
              <a:gd name="connsiteX6440" fmla="*/ 2675580 w 5831992"/>
              <a:gd name="connsiteY6440" fmla="*/ 219726 h 5823530"/>
              <a:gd name="connsiteX6441" fmla="*/ 2673997 w 5831992"/>
              <a:gd name="connsiteY6441" fmla="*/ 222888 h 5823530"/>
              <a:gd name="connsiteX6442" fmla="*/ 2667665 w 5831992"/>
              <a:gd name="connsiteY6442" fmla="*/ 222888 h 5823530"/>
              <a:gd name="connsiteX6443" fmla="*/ 2673997 w 5831992"/>
              <a:gd name="connsiteY6443" fmla="*/ 222888 h 5823530"/>
              <a:gd name="connsiteX6444" fmla="*/ 2672414 w 5831992"/>
              <a:gd name="connsiteY6444" fmla="*/ 224468 h 5823530"/>
              <a:gd name="connsiteX6445" fmla="*/ 2673997 w 5831992"/>
              <a:gd name="connsiteY6445" fmla="*/ 227630 h 5823530"/>
              <a:gd name="connsiteX6446" fmla="*/ 2637589 w 5831992"/>
              <a:gd name="connsiteY6446" fmla="*/ 227630 h 5823530"/>
              <a:gd name="connsiteX6447" fmla="*/ 2631257 w 5831992"/>
              <a:gd name="connsiteY6447" fmla="*/ 226050 h 5823530"/>
              <a:gd name="connsiteX6448" fmla="*/ 2624925 w 5831992"/>
              <a:gd name="connsiteY6448" fmla="*/ 227630 h 5823530"/>
              <a:gd name="connsiteX6449" fmla="*/ 2612261 w 5831992"/>
              <a:gd name="connsiteY6449" fmla="*/ 224468 h 5823530"/>
              <a:gd name="connsiteX6450" fmla="*/ 2609095 w 5831992"/>
              <a:gd name="connsiteY6450" fmla="*/ 227630 h 5823530"/>
              <a:gd name="connsiteX6451" fmla="*/ 2585351 w 5831992"/>
              <a:gd name="connsiteY6451" fmla="*/ 221307 h 5823530"/>
              <a:gd name="connsiteX6452" fmla="*/ 2580602 w 5831992"/>
              <a:gd name="connsiteY6452" fmla="*/ 224468 h 5823530"/>
              <a:gd name="connsiteX6453" fmla="*/ 2588517 w 5831992"/>
              <a:gd name="connsiteY6453" fmla="*/ 224468 h 5823530"/>
              <a:gd name="connsiteX6454" fmla="*/ 2590100 w 5831992"/>
              <a:gd name="connsiteY6454" fmla="*/ 227630 h 5823530"/>
              <a:gd name="connsiteX6455" fmla="*/ 2609095 w 5831992"/>
              <a:gd name="connsiteY6455" fmla="*/ 230792 h 5823530"/>
              <a:gd name="connsiteX6456" fmla="*/ 2632840 w 5831992"/>
              <a:gd name="connsiteY6456" fmla="*/ 235534 h 5823530"/>
              <a:gd name="connsiteX6457" fmla="*/ 2620176 w 5831992"/>
              <a:gd name="connsiteY6457" fmla="*/ 238695 h 5823530"/>
              <a:gd name="connsiteX6458" fmla="*/ 2647087 w 5831992"/>
              <a:gd name="connsiteY6458" fmla="*/ 241857 h 5823530"/>
              <a:gd name="connsiteX6459" fmla="*/ 2667665 w 5831992"/>
              <a:gd name="connsiteY6459" fmla="*/ 240277 h 5823530"/>
              <a:gd name="connsiteX6460" fmla="*/ 2670831 w 5831992"/>
              <a:gd name="connsiteY6460" fmla="*/ 240277 h 5823530"/>
              <a:gd name="connsiteX6461" fmla="*/ 2669248 w 5831992"/>
              <a:gd name="connsiteY6461" fmla="*/ 251342 h 5823530"/>
              <a:gd name="connsiteX6462" fmla="*/ 2662916 w 5831992"/>
              <a:gd name="connsiteY6462" fmla="*/ 249761 h 5823530"/>
              <a:gd name="connsiteX6463" fmla="*/ 2656584 w 5831992"/>
              <a:gd name="connsiteY6463" fmla="*/ 252922 h 5823530"/>
              <a:gd name="connsiteX6464" fmla="*/ 2647087 w 5831992"/>
              <a:gd name="connsiteY6464" fmla="*/ 248180 h 5823530"/>
              <a:gd name="connsiteX6465" fmla="*/ 2623342 w 5831992"/>
              <a:gd name="connsiteY6465" fmla="*/ 245019 h 5823530"/>
              <a:gd name="connsiteX6466" fmla="*/ 2626508 w 5831992"/>
              <a:gd name="connsiteY6466" fmla="*/ 249761 h 5823530"/>
              <a:gd name="connsiteX6467" fmla="*/ 2621759 w 5831992"/>
              <a:gd name="connsiteY6467" fmla="*/ 249761 h 5823530"/>
              <a:gd name="connsiteX6468" fmla="*/ 2621759 w 5831992"/>
              <a:gd name="connsiteY6468" fmla="*/ 246599 h 5823530"/>
              <a:gd name="connsiteX6469" fmla="*/ 2613844 w 5831992"/>
              <a:gd name="connsiteY6469" fmla="*/ 245019 h 5823530"/>
              <a:gd name="connsiteX6470" fmla="*/ 2605930 w 5831992"/>
              <a:gd name="connsiteY6470" fmla="*/ 246599 h 5823530"/>
              <a:gd name="connsiteX6471" fmla="*/ 2604347 w 5831992"/>
              <a:gd name="connsiteY6471" fmla="*/ 245019 h 5823530"/>
              <a:gd name="connsiteX6472" fmla="*/ 2601181 w 5831992"/>
              <a:gd name="connsiteY6472" fmla="*/ 246599 h 5823530"/>
              <a:gd name="connsiteX6473" fmla="*/ 2594849 w 5831992"/>
              <a:gd name="connsiteY6473" fmla="*/ 243437 h 5823530"/>
              <a:gd name="connsiteX6474" fmla="*/ 2590100 w 5831992"/>
              <a:gd name="connsiteY6474" fmla="*/ 246599 h 5823530"/>
              <a:gd name="connsiteX6475" fmla="*/ 2572688 w 5831992"/>
              <a:gd name="connsiteY6475" fmla="*/ 241857 h 5823530"/>
              <a:gd name="connsiteX6476" fmla="*/ 2571105 w 5831992"/>
              <a:gd name="connsiteY6476" fmla="*/ 243437 h 5823530"/>
              <a:gd name="connsiteX6477" fmla="*/ 2553692 w 5831992"/>
              <a:gd name="connsiteY6477" fmla="*/ 240277 h 5823530"/>
              <a:gd name="connsiteX6478" fmla="*/ 2548943 w 5831992"/>
              <a:gd name="connsiteY6478" fmla="*/ 235534 h 5823530"/>
              <a:gd name="connsiteX6479" fmla="*/ 2547360 w 5831992"/>
              <a:gd name="connsiteY6479" fmla="*/ 240277 h 5823530"/>
              <a:gd name="connsiteX6480" fmla="*/ 2533114 w 5831992"/>
              <a:gd name="connsiteY6480" fmla="*/ 237115 h 5823530"/>
              <a:gd name="connsiteX6481" fmla="*/ 2533114 w 5831992"/>
              <a:gd name="connsiteY6481" fmla="*/ 233953 h 5823530"/>
              <a:gd name="connsiteX6482" fmla="*/ 2531531 w 5831992"/>
              <a:gd name="connsiteY6482" fmla="*/ 230792 h 5823530"/>
              <a:gd name="connsiteX6483" fmla="*/ 2534697 w 5831992"/>
              <a:gd name="connsiteY6483" fmla="*/ 226050 h 5823530"/>
              <a:gd name="connsiteX6484" fmla="*/ 2536279 w 5831992"/>
              <a:gd name="connsiteY6484" fmla="*/ 218146 h 5823530"/>
              <a:gd name="connsiteX6485" fmla="*/ 2541028 w 5831992"/>
              <a:gd name="connsiteY6485" fmla="*/ 207080 h 5823530"/>
              <a:gd name="connsiteX6486" fmla="*/ 2542611 w 5831992"/>
              <a:gd name="connsiteY6486" fmla="*/ 203919 h 5823530"/>
              <a:gd name="connsiteX6487" fmla="*/ 2542611 w 5831992"/>
              <a:gd name="connsiteY6487" fmla="*/ 194435 h 5823530"/>
              <a:gd name="connsiteX6488" fmla="*/ 2544194 w 5831992"/>
              <a:gd name="connsiteY6488" fmla="*/ 192853 h 5823530"/>
              <a:gd name="connsiteX6489" fmla="*/ 2548943 w 5831992"/>
              <a:gd name="connsiteY6489" fmla="*/ 194435 h 5823530"/>
              <a:gd name="connsiteX6490" fmla="*/ 2544194 w 5831992"/>
              <a:gd name="connsiteY6490" fmla="*/ 191273 h 5823530"/>
              <a:gd name="connsiteX6491" fmla="*/ 2545777 w 5831992"/>
              <a:gd name="connsiteY6491" fmla="*/ 186530 h 5823530"/>
              <a:gd name="connsiteX6492" fmla="*/ 2542611 w 5831992"/>
              <a:gd name="connsiteY6492" fmla="*/ 186530 h 5823530"/>
              <a:gd name="connsiteX6493" fmla="*/ 2547360 w 5831992"/>
              <a:gd name="connsiteY6493" fmla="*/ 180207 h 5823530"/>
              <a:gd name="connsiteX6494" fmla="*/ 2545777 w 5831992"/>
              <a:gd name="connsiteY6494" fmla="*/ 178626 h 5823530"/>
              <a:gd name="connsiteX6495" fmla="*/ 2548943 w 5831992"/>
              <a:gd name="connsiteY6495" fmla="*/ 175465 h 5823530"/>
              <a:gd name="connsiteX6496" fmla="*/ 2547360 w 5831992"/>
              <a:gd name="connsiteY6496" fmla="*/ 173884 h 5823530"/>
              <a:gd name="connsiteX6497" fmla="*/ 2550526 w 5831992"/>
              <a:gd name="connsiteY6497" fmla="*/ 172304 h 5823530"/>
              <a:gd name="connsiteX6498" fmla="*/ 2547360 w 5831992"/>
              <a:gd name="connsiteY6498" fmla="*/ 169142 h 5823530"/>
              <a:gd name="connsiteX6499" fmla="*/ 2550526 w 5831992"/>
              <a:gd name="connsiteY6499" fmla="*/ 169142 h 5823530"/>
              <a:gd name="connsiteX6500" fmla="*/ 2548943 w 5831992"/>
              <a:gd name="connsiteY6500" fmla="*/ 151753 h 5823530"/>
              <a:gd name="connsiteX6501" fmla="*/ 2552109 w 5831992"/>
              <a:gd name="connsiteY6501" fmla="*/ 148592 h 5823530"/>
              <a:gd name="connsiteX6502" fmla="*/ 2553692 w 5831992"/>
              <a:gd name="connsiteY6502" fmla="*/ 154915 h 5823530"/>
              <a:gd name="connsiteX6503" fmla="*/ 2553692 w 5831992"/>
              <a:gd name="connsiteY6503" fmla="*/ 145431 h 5823530"/>
              <a:gd name="connsiteX6504" fmla="*/ 2552109 w 5831992"/>
              <a:gd name="connsiteY6504" fmla="*/ 145431 h 5823530"/>
              <a:gd name="connsiteX6505" fmla="*/ 2552109 w 5831992"/>
              <a:gd name="connsiteY6505" fmla="*/ 137527 h 5823530"/>
              <a:gd name="connsiteX6506" fmla="*/ 2553692 w 5831992"/>
              <a:gd name="connsiteY6506" fmla="*/ 134365 h 5823530"/>
              <a:gd name="connsiteX6507" fmla="*/ 2553692 w 5831992"/>
              <a:gd name="connsiteY6507" fmla="*/ 126462 h 5823530"/>
              <a:gd name="connsiteX6508" fmla="*/ 2541028 w 5831992"/>
              <a:gd name="connsiteY6508" fmla="*/ 165980 h 5823530"/>
              <a:gd name="connsiteX6509" fmla="*/ 2542611 w 5831992"/>
              <a:gd name="connsiteY6509" fmla="*/ 169142 h 5823530"/>
              <a:gd name="connsiteX6510" fmla="*/ 2537862 w 5831992"/>
              <a:gd name="connsiteY6510" fmla="*/ 183369 h 5823530"/>
              <a:gd name="connsiteX6511" fmla="*/ 2536279 w 5831992"/>
              <a:gd name="connsiteY6511" fmla="*/ 173884 h 5823530"/>
              <a:gd name="connsiteX6512" fmla="*/ 2533114 w 5831992"/>
              <a:gd name="connsiteY6512" fmla="*/ 181788 h 5823530"/>
              <a:gd name="connsiteX6513" fmla="*/ 2529948 w 5831992"/>
              <a:gd name="connsiteY6513" fmla="*/ 181788 h 5823530"/>
              <a:gd name="connsiteX6514" fmla="*/ 2528365 w 5831992"/>
              <a:gd name="connsiteY6514" fmla="*/ 177046 h 5823530"/>
              <a:gd name="connsiteX6515" fmla="*/ 2529948 w 5831992"/>
              <a:gd name="connsiteY6515" fmla="*/ 170722 h 5823530"/>
              <a:gd name="connsiteX6516" fmla="*/ 2533114 w 5831992"/>
              <a:gd name="connsiteY6516" fmla="*/ 161238 h 5823530"/>
              <a:gd name="connsiteX6517" fmla="*/ 2536279 w 5831992"/>
              <a:gd name="connsiteY6517" fmla="*/ 161238 h 5823530"/>
              <a:gd name="connsiteX6518" fmla="*/ 2539445 w 5831992"/>
              <a:gd name="connsiteY6518" fmla="*/ 151753 h 5823530"/>
              <a:gd name="connsiteX6519" fmla="*/ 2541028 w 5831992"/>
              <a:gd name="connsiteY6519" fmla="*/ 154915 h 5823530"/>
              <a:gd name="connsiteX6520" fmla="*/ 2541028 w 5831992"/>
              <a:gd name="connsiteY6520" fmla="*/ 148592 h 5823530"/>
              <a:gd name="connsiteX6521" fmla="*/ 2536279 w 5831992"/>
              <a:gd name="connsiteY6521" fmla="*/ 151753 h 5823530"/>
              <a:gd name="connsiteX6522" fmla="*/ 2541028 w 5831992"/>
              <a:gd name="connsiteY6522" fmla="*/ 128042 h 5823530"/>
              <a:gd name="connsiteX6523" fmla="*/ 2541028 w 5831992"/>
              <a:gd name="connsiteY6523" fmla="*/ 120138 h 5823530"/>
              <a:gd name="connsiteX6524" fmla="*/ 2544194 w 5831992"/>
              <a:gd name="connsiteY6524" fmla="*/ 102750 h 5823530"/>
              <a:gd name="connsiteX6525" fmla="*/ 2541028 w 5831992"/>
              <a:gd name="connsiteY6525" fmla="*/ 107492 h 5823530"/>
              <a:gd name="connsiteX6526" fmla="*/ 2541028 w 5831992"/>
              <a:gd name="connsiteY6526" fmla="*/ 98008 h 5823530"/>
              <a:gd name="connsiteX6527" fmla="*/ 2541028 w 5831992"/>
              <a:gd name="connsiteY6527" fmla="*/ 112235 h 5823530"/>
              <a:gd name="connsiteX6528" fmla="*/ 2533114 w 5831992"/>
              <a:gd name="connsiteY6528" fmla="*/ 123300 h 5823530"/>
              <a:gd name="connsiteX6529" fmla="*/ 2529948 w 5831992"/>
              <a:gd name="connsiteY6529" fmla="*/ 135946 h 5823530"/>
              <a:gd name="connsiteX6530" fmla="*/ 2534697 w 5831992"/>
              <a:gd name="connsiteY6530" fmla="*/ 105911 h 5823530"/>
              <a:gd name="connsiteX6531" fmla="*/ 2537862 w 5831992"/>
              <a:gd name="connsiteY6531" fmla="*/ 104331 h 5823530"/>
              <a:gd name="connsiteX6532" fmla="*/ 2537862 w 5831992"/>
              <a:gd name="connsiteY6532" fmla="*/ 93265 h 5823530"/>
              <a:gd name="connsiteX6533" fmla="*/ 2533114 w 5831992"/>
              <a:gd name="connsiteY6533" fmla="*/ 93265 h 5823530"/>
              <a:gd name="connsiteX6534" fmla="*/ 2534697 w 5831992"/>
              <a:gd name="connsiteY6534" fmla="*/ 80619 h 5823530"/>
              <a:gd name="connsiteX6535" fmla="*/ 2533114 w 5831992"/>
              <a:gd name="connsiteY6535" fmla="*/ 79038 h 5823530"/>
              <a:gd name="connsiteX6536" fmla="*/ 2533114 w 5831992"/>
              <a:gd name="connsiteY6536" fmla="*/ 71135 h 5823530"/>
              <a:gd name="connsiteX6537" fmla="*/ 2536279 w 5831992"/>
              <a:gd name="connsiteY6537" fmla="*/ 69554 h 5823530"/>
              <a:gd name="connsiteX6538" fmla="*/ 2545777 w 5831992"/>
              <a:gd name="connsiteY6538" fmla="*/ 80619 h 5823530"/>
              <a:gd name="connsiteX6539" fmla="*/ 2560024 w 5831992"/>
              <a:gd name="connsiteY6539" fmla="*/ 72715 h 5823530"/>
              <a:gd name="connsiteX6540" fmla="*/ 2610678 w 5831992"/>
              <a:gd name="connsiteY6540" fmla="*/ 82200 h 5823530"/>
              <a:gd name="connsiteX6541" fmla="*/ 2624925 w 5831992"/>
              <a:gd name="connsiteY6541" fmla="*/ 72715 h 5823530"/>
              <a:gd name="connsiteX6542" fmla="*/ 2629674 w 5831992"/>
              <a:gd name="connsiteY6542" fmla="*/ 63231 h 5823530"/>
              <a:gd name="connsiteX6543" fmla="*/ 2629674 w 5831992"/>
              <a:gd name="connsiteY6543" fmla="*/ 55327 h 5823530"/>
              <a:gd name="connsiteX6544" fmla="*/ 2632840 w 5831992"/>
              <a:gd name="connsiteY6544" fmla="*/ 56908 h 5823530"/>
              <a:gd name="connsiteX6545" fmla="*/ 2631257 w 5831992"/>
              <a:gd name="connsiteY6545" fmla="*/ 61650 h 5823530"/>
              <a:gd name="connsiteX6546" fmla="*/ 2629674 w 5831992"/>
              <a:gd name="connsiteY6546" fmla="*/ 64811 h 5823530"/>
              <a:gd name="connsiteX6547" fmla="*/ 2632840 w 5831992"/>
              <a:gd name="connsiteY6547" fmla="*/ 67973 h 5823530"/>
              <a:gd name="connsiteX6548" fmla="*/ 2628091 w 5831992"/>
              <a:gd name="connsiteY6548" fmla="*/ 80619 h 5823530"/>
              <a:gd name="connsiteX6549" fmla="*/ 2655001 w 5831992"/>
              <a:gd name="connsiteY6549" fmla="*/ 102750 h 5823530"/>
              <a:gd name="connsiteX6550" fmla="*/ 2680329 w 5831992"/>
              <a:gd name="connsiteY6550" fmla="*/ 98008 h 5823530"/>
              <a:gd name="connsiteX6551" fmla="*/ 2677163 w 5831992"/>
              <a:gd name="connsiteY6551" fmla="*/ 80619 h 5823530"/>
              <a:gd name="connsiteX6552" fmla="*/ 2686660 w 5831992"/>
              <a:gd name="connsiteY6552" fmla="*/ 80619 h 5823530"/>
              <a:gd name="connsiteX6553" fmla="*/ 2683495 w 5831992"/>
              <a:gd name="connsiteY6553" fmla="*/ 80619 h 5823530"/>
              <a:gd name="connsiteX6554" fmla="*/ 2686660 w 5831992"/>
              <a:gd name="connsiteY6554" fmla="*/ 71135 h 5823530"/>
              <a:gd name="connsiteX6555" fmla="*/ 2691409 w 5831992"/>
              <a:gd name="connsiteY6555" fmla="*/ 72715 h 5823530"/>
              <a:gd name="connsiteX6556" fmla="*/ 2694575 w 5831992"/>
              <a:gd name="connsiteY6556" fmla="*/ 75877 h 5823530"/>
              <a:gd name="connsiteX6557" fmla="*/ 2699324 w 5831992"/>
              <a:gd name="connsiteY6557" fmla="*/ 83780 h 5823530"/>
              <a:gd name="connsiteX6558" fmla="*/ 2677163 w 5831992"/>
              <a:gd name="connsiteY6558" fmla="*/ 109073 h 5823530"/>
              <a:gd name="connsiteX6559" fmla="*/ 2705656 w 5831992"/>
              <a:gd name="connsiteY6559" fmla="*/ 113815 h 5823530"/>
              <a:gd name="connsiteX6560" fmla="*/ 2724651 w 5831992"/>
              <a:gd name="connsiteY6560" fmla="*/ 113815 h 5823530"/>
              <a:gd name="connsiteX6561" fmla="*/ 2735732 w 5831992"/>
              <a:gd name="connsiteY6561" fmla="*/ 112235 h 5823530"/>
              <a:gd name="connsiteX6562" fmla="*/ 2748396 w 5831992"/>
              <a:gd name="connsiteY6562" fmla="*/ 98008 h 5823530"/>
              <a:gd name="connsiteX6563" fmla="*/ 2748396 w 5831992"/>
              <a:gd name="connsiteY6563" fmla="*/ 93265 h 5823530"/>
              <a:gd name="connsiteX6564" fmla="*/ 2756311 w 5831992"/>
              <a:gd name="connsiteY6564" fmla="*/ 75877 h 5823530"/>
              <a:gd name="connsiteX6565" fmla="*/ 2757894 w 5831992"/>
              <a:gd name="connsiteY6565" fmla="*/ 74296 h 5823530"/>
              <a:gd name="connsiteX6566" fmla="*/ 2759477 w 5831992"/>
              <a:gd name="connsiteY6566" fmla="*/ 75877 h 5823530"/>
              <a:gd name="connsiteX6567" fmla="*/ 2759477 w 5831992"/>
              <a:gd name="connsiteY6567" fmla="*/ 74296 h 5823530"/>
              <a:gd name="connsiteX6568" fmla="*/ 2761059 w 5831992"/>
              <a:gd name="connsiteY6568" fmla="*/ 74296 h 5823530"/>
              <a:gd name="connsiteX6569" fmla="*/ 2767391 w 5831992"/>
              <a:gd name="connsiteY6569" fmla="*/ 79038 h 5823530"/>
              <a:gd name="connsiteX6570" fmla="*/ 2764225 w 5831992"/>
              <a:gd name="connsiteY6570" fmla="*/ 86942 h 5823530"/>
              <a:gd name="connsiteX6571" fmla="*/ 2770557 w 5831992"/>
              <a:gd name="connsiteY6571" fmla="*/ 83780 h 5823530"/>
              <a:gd name="connsiteX6572" fmla="*/ 2770557 w 5831992"/>
              <a:gd name="connsiteY6572" fmla="*/ 79038 h 5823530"/>
              <a:gd name="connsiteX6573" fmla="*/ 2772140 w 5831992"/>
              <a:gd name="connsiteY6573" fmla="*/ 79038 h 5823530"/>
              <a:gd name="connsiteX6574" fmla="*/ 2772140 w 5831992"/>
              <a:gd name="connsiteY6574" fmla="*/ 80619 h 5823530"/>
              <a:gd name="connsiteX6575" fmla="*/ 2780055 w 5831992"/>
              <a:gd name="connsiteY6575" fmla="*/ 80619 h 5823530"/>
              <a:gd name="connsiteX6576" fmla="*/ 2781638 w 5831992"/>
              <a:gd name="connsiteY6576" fmla="*/ 80619 h 5823530"/>
              <a:gd name="connsiteX6577" fmla="*/ 2781638 w 5831992"/>
              <a:gd name="connsiteY6577" fmla="*/ 79038 h 5823530"/>
              <a:gd name="connsiteX6578" fmla="*/ 2784804 w 5831992"/>
              <a:gd name="connsiteY6578" fmla="*/ 75877 h 5823530"/>
              <a:gd name="connsiteX6579" fmla="*/ 2787969 w 5831992"/>
              <a:gd name="connsiteY6579" fmla="*/ 83780 h 5823530"/>
              <a:gd name="connsiteX6580" fmla="*/ 2789552 w 5831992"/>
              <a:gd name="connsiteY6580" fmla="*/ 71135 h 5823530"/>
              <a:gd name="connsiteX6581" fmla="*/ 2797467 w 5831992"/>
              <a:gd name="connsiteY6581" fmla="*/ 82200 h 5823530"/>
              <a:gd name="connsiteX6582" fmla="*/ 2805382 w 5831992"/>
              <a:gd name="connsiteY6582" fmla="*/ 88523 h 5823530"/>
              <a:gd name="connsiteX6583" fmla="*/ 2800633 w 5831992"/>
              <a:gd name="connsiteY6583" fmla="*/ 82200 h 5823530"/>
              <a:gd name="connsiteX6584" fmla="*/ 2794301 w 5831992"/>
              <a:gd name="connsiteY6584" fmla="*/ 71135 h 5823530"/>
              <a:gd name="connsiteX6585" fmla="*/ 2805382 w 5831992"/>
              <a:gd name="connsiteY6585" fmla="*/ 67973 h 5823530"/>
              <a:gd name="connsiteX6586" fmla="*/ 2810131 w 5831992"/>
              <a:gd name="connsiteY6586" fmla="*/ 80619 h 5823530"/>
              <a:gd name="connsiteX6587" fmla="*/ 2819629 w 5831992"/>
              <a:gd name="connsiteY6587" fmla="*/ 71135 h 5823530"/>
              <a:gd name="connsiteX6588" fmla="*/ 2822795 w 5831992"/>
              <a:gd name="connsiteY6588" fmla="*/ 75877 h 5823530"/>
              <a:gd name="connsiteX6589" fmla="*/ 2822795 w 5831992"/>
              <a:gd name="connsiteY6589" fmla="*/ 86942 h 5823530"/>
              <a:gd name="connsiteX6590" fmla="*/ 2805382 w 5831992"/>
              <a:gd name="connsiteY6590" fmla="*/ 96427 h 5823530"/>
              <a:gd name="connsiteX6591" fmla="*/ 2800633 w 5831992"/>
              <a:gd name="connsiteY6591" fmla="*/ 93265 h 5823530"/>
              <a:gd name="connsiteX6592" fmla="*/ 2803799 w 5831992"/>
              <a:gd name="connsiteY6592" fmla="*/ 99588 h 5823530"/>
              <a:gd name="connsiteX6593" fmla="*/ 2803799 w 5831992"/>
              <a:gd name="connsiteY6593" fmla="*/ 102750 h 5823530"/>
              <a:gd name="connsiteX6594" fmla="*/ 2792718 w 5831992"/>
              <a:gd name="connsiteY6594" fmla="*/ 99588 h 5823530"/>
              <a:gd name="connsiteX6595" fmla="*/ 2778472 w 5831992"/>
              <a:gd name="connsiteY6595" fmla="*/ 113815 h 5823530"/>
              <a:gd name="connsiteX6596" fmla="*/ 2795884 w 5831992"/>
              <a:gd name="connsiteY6596" fmla="*/ 123300 h 5823530"/>
              <a:gd name="connsiteX6597" fmla="*/ 2795884 w 5831992"/>
              <a:gd name="connsiteY6597" fmla="*/ 109073 h 5823530"/>
              <a:gd name="connsiteX6598" fmla="*/ 2811714 w 5831992"/>
              <a:gd name="connsiteY6598" fmla="*/ 109073 h 5823530"/>
              <a:gd name="connsiteX6599" fmla="*/ 2822795 w 5831992"/>
              <a:gd name="connsiteY6599" fmla="*/ 116977 h 5823530"/>
              <a:gd name="connsiteX6600" fmla="*/ 2818046 w 5831992"/>
              <a:gd name="connsiteY6600" fmla="*/ 109073 h 5823530"/>
              <a:gd name="connsiteX6601" fmla="*/ 2825961 w 5831992"/>
              <a:gd name="connsiteY6601" fmla="*/ 99588 h 5823530"/>
              <a:gd name="connsiteX6602" fmla="*/ 2814880 w 5831992"/>
              <a:gd name="connsiteY6602" fmla="*/ 98008 h 5823530"/>
              <a:gd name="connsiteX6603" fmla="*/ 2816463 w 5831992"/>
              <a:gd name="connsiteY6603" fmla="*/ 96427 h 5823530"/>
              <a:gd name="connsiteX6604" fmla="*/ 2819629 w 5831992"/>
              <a:gd name="connsiteY6604" fmla="*/ 98008 h 5823530"/>
              <a:gd name="connsiteX6605" fmla="*/ 2819629 w 5831992"/>
              <a:gd name="connsiteY6605" fmla="*/ 96427 h 5823530"/>
              <a:gd name="connsiteX6606" fmla="*/ 2818046 w 5831992"/>
              <a:gd name="connsiteY6606" fmla="*/ 94846 h 5823530"/>
              <a:gd name="connsiteX6607" fmla="*/ 2835458 w 5831992"/>
              <a:gd name="connsiteY6607" fmla="*/ 104331 h 5823530"/>
              <a:gd name="connsiteX6608" fmla="*/ 2835458 w 5831992"/>
              <a:gd name="connsiteY6608" fmla="*/ 107492 h 5823530"/>
              <a:gd name="connsiteX6609" fmla="*/ 2837041 w 5831992"/>
              <a:gd name="connsiteY6609" fmla="*/ 105911 h 5823530"/>
              <a:gd name="connsiteX6610" fmla="*/ 2844956 w 5831992"/>
              <a:gd name="connsiteY6610" fmla="*/ 105911 h 5823530"/>
              <a:gd name="connsiteX6611" fmla="*/ 2844956 w 5831992"/>
              <a:gd name="connsiteY6611" fmla="*/ 107492 h 5823530"/>
              <a:gd name="connsiteX6612" fmla="*/ 2843373 w 5831992"/>
              <a:gd name="connsiteY6612" fmla="*/ 112235 h 5823530"/>
              <a:gd name="connsiteX6613" fmla="*/ 2856037 w 5831992"/>
              <a:gd name="connsiteY6613" fmla="*/ 112235 h 5823530"/>
              <a:gd name="connsiteX6614" fmla="*/ 2857620 w 5831992"/>
              <a:gd name="connsiteY6614" fmla="*/ 115396 h 5823530"/>
              <a:gd name="connsiteX6615" fmla="*/ 2852871 w 5831992"/>
              <a:gd name="connsiteY6615" fmla="*/ 118557 h 5823530"/>
              <a:gd name="connsiteX6616" fmla="*/ 2862368 w 5831992"/>
              <a:gd name="connsiteY6616" fmla="*/ 115396 h 5823530"/>
              <a:gd name="connsiteX6617" fmla="*/ 2867117 w 5831992"/>
              <a:gd name="connsiteY6617" fmla="*/ 124880 h 5823530"/>
              <a:gd name="connsiteX6618" fmla="*/ 2867117 w 5831992"/>
              <a:gd name="connsiteY6618" fmla="*/ 115396 h 5823530"/>
              <a:gd name="connsiteX6619" fmla="*/ 2868700 w 5831992"/>
              <a:gd name="connsiteY6619" fmla="*/ 118557 h 5823530"/>
              <a:gd name="connsiteX6620" fmla="*/ 2876615 w 5831992"/>
              <a:gd name="connsiteY6620" fmla="*/ 112235 h 5823530"/>
              <a:gd name="connsiteX6621" fmla="*/ 2879781 w 5831992"/>
              <a:gd name="connsiteY6621" fmla="*/ 118557 h 5823530"/>
              <a:gd name="connsiteX6622" fmla="*/ 2886113 w 5831992"/>
              <a:gd name="connsiteY6622" fmla="*/ 110653 h 5823530"/>
              <a:gd name="connsiteX6623" fmla="*/ 2894028 w 5831992"/>
              <a:gd name="connsiteY6623" fmla="*/ 102750 h 5823530"/>
              <a:gd name="connsiteX6624" fmla="*/ 2897194 w 5831992"/>
              <a:gd name="connsiteY6624" fmla="*/ 110653 h 5823530"/>
              <a:gd name="connsiteX6625" fmla="*/ 2900360 w 5831992"/>
              <a:gd name="connsiteY6625" fmla="*/ 102750 h 5823530"/>
              <a:gd name="connsiteX6626" fmla="*/ 2903526 w 5831992"/>
              <a:gd name="connsiteY6626" fmla="*/ 99588 h 5823530"/>
              <a:gd name="connsiteX6627" fmla="*/ 2906691 w 5831992"/>
              <a:gd name="connsiteY6627" fmla="*/ 77458 h 5823530"/>
              <a:gd name="connsiteX6628" fmla="*/ 2898777 w 5831992"/>
              <a:gd name="connsiteY6628" fmla="*/ 74296 h 5823530"/>
              <a:gd name="connsiteX6629" fmla="*/ 2905108 w 5831992"/>
              <a:gd name="connsiteY6629" fmla="*/ 66393 h 5823530"/>
              <a:gd name="connsiteX6630" fmla="*/ 2913023 w 5831992"/>
              <a:gd name="connsiteY6630" fmla="*/ 69554 h 5823530"/>
              <a:gd name="connsiteX6631" fmla="*/ 2913023 w 5831992"/>
              <a:gd name="connsiteY6631" fmla="*/ 64811 h 5823530"/>
              <a:gd name="connsiteX6632" fmla="*/ 2917772 w 5831992"/>
              <a:gd name="connsiteY6632" fmla="*/ 64811 h 5823530"/>
              <a:gd name="connsiteX6633" fmla="*/ 2916189 w 5831992"/>
              <a:gd name="connsiteY6633" fmla="*/ 61650 h 5823530"/>
              <a:gd name="connsiteX6634" fmla="*/ 2920938 w 5831992"/>
              <a:gd name="connsiteY6634" fmla="*/ 64811 h 5823530"/>
              <a:gd name="connsiteX6635" fmla="*/ 2924104 w 5831992"/>
              <a:gd name="connsiteY6635" fmla="*/ 86942 h 5823530"/>
              <a:gd name="connsiteX6636" fmla="*/ 2927270 w 5831992"/>
              <a:gd name="connsiteY6636" fmla="*/ 80619 h 5823530"/>
              <a:gd name="connsiteX6637" fmla="*/ 2935184 w 5831992"/>
              <a:gd name="connsiteY6637" fmla="*/ 83780 h 5823530"/>
              <a:gd name="connsiteX6638" fmla="*/ 2954180 w 5831992"/>
              <a:gd name="connsiteY6638" fmla="*/ 80619 h 5823530"/>
              <a:gd name="connsiteX6639" fmla="*/ 2963678 w 5831992"/>
              <a:gd name="connsiteY6639" fmla="*/ 75877 h 5823530"/>
              <a:gd name="connsiteX6640" fmla="*/ 2962095 w 5831992"/>
              <a:gd name="connsiteY6640" fmla="*/ 77458 h 5823530"/>
              <a:gd name="connsiteX6641" fmla="*/ 2963678 w 5831992"/>
              <a:gd name="connsiteY6641" fmla="*/ 77458 h 5823530"/>
              <a:gd name="connsiteX6642" fmla="*/ 2957346 w 5831992"/>
              <a:gd name="connsiteY6642" fmla="*/ 86942 h 5823530"/>
              <a:gd name="connsiteX6643" fmla="*/ 2947848 w 5831992"/>
              <a:gd name="connsiteY6643" fmla="*/ 85362 h 5823530"/>
              <a:gd name="connsiteX6644" fmla="*/ 2947848 w 5831992"/>
              <a:gd name="connsiteY6644" fmla="*/ 83780 h 5823530"/>
              <a:gd name="connsiteX6645" fmla="*/ 2946265 w 5831992"/>
              <a:gd name="connsiteY6645" fmla="*/ 85362 h 5823530"/>
              <a:gd name="connsiteX6646" fmla="*/ 2943099 w 5831992"/>
              <a:gd name="connsiteY6646" fmla="*/ 85362 h 5823530"/>
              <a:gd name="connsiteX6647" fmla="*/ 2943099 w 5831992"/>
              <a:gd name="connsiteY6647" fmla="*/ 83780 h 5823530"/>
              <a:gd name="connsiteX6648" fmla="*/ 2941516 w 5831992"/>
              <a:gd name="connsiteY6648" fmla="*/ 85362 h 5823530"/>
              <a:gd name="connsiteX6649" fmla="*/ 2932018 w 5831992"/>
              <a:gd name="connsiteY6649" fmla="*/ 91684 h 5823530"/>
              <a:gd name="connsiteX6650" fmla="*/ 2963678 w 5831992"/>
              <a:gd name="connsiteY6650" fmla="*/ 86942 h 5823530"/>
              <a:gd name="connsiteX6651" fmla="*/ 2971593 w 5831992"/>
              <a:gd name="connsiteY6651" fmla="*/ 91684 h 5823530"/>
              <a:gd name="connsiteX6652" fmla="*/ 2982673 w 5831992"/>
              <a:gd name="connsiteY6652" fmla="*/ 83780 h 5823530"/>
              <a:gd name="connsiteX6653" fmla="*/ 2993754 w 5831992"/>
              <a:gd name="connsiteY6653" fmla="*/ 88523 h 5823530"/>
              <a:gd name="connsiteX6654" fmla="*/ 2998503 w 5831992"/>
              <a:gd name="connsiteY6654" fmla="*/ 109073 h 5823530"/>
              <a:gd name="connsiteX6655" fmla="*/ 3012749 w 5831992"/>
              <a:gd name="connsiteY6655" fmla="*/ 98008 h 5823530"/>
              <a:gd name="connsiteX6656" fmla="*/ 3012749 w 5831992"/>
              <a:gd name="connsiteY6656" fmla="*/ 72715 h 5823530"/>
              <a:gd name="connsiteX6657" fmla="*/ 3022247 w 5831992"/>
              <a:gd name="connsiteY6657" fmla="*/ 69554 h 5823530"/>
              <a:gd name="connsiteX6658" fmla="*/ 3044409 w 5831992"/>
              <a:gd name="connsiteY6658" fmla="*/ 77458 h 5823530"/>
              <a:gd name="connsiteX6659" fmla="*/ 3026996 w 5831992"/>
              <a:gd name="connsiteY6659" fmla="*/ 91684 h 5823530"/>
              <a:gd name="connsiteX6660" fmla="*/ 3015915 w 5831992"/>
              <a:gd name="connsiteY6660" fmla="*/ 94846 h 5823530"/>
              <a:gd name="connsiteX6661" fmla="*/ 3026996 w 5831992"/>
              <a:gd name="connsiteY6661" fmla="*/ 93265 h 5823530"/>
              <a:gd name="connsiteX6662" fmla="*/ 3030162 w 5831992"/>
              <a:gd name="connsiteY6662" fmla="*/ 105911 h 5823530"/>
              <a:gd name="connsiteX6663" fmla="*/ 3045992 w 5831992"/>
              <a:gd name="connsiteY6663" fmla="*/ 105911 h 5823530"/>
              <a:gd name="connsiteX6664" fmla="*/ 3050740 w 5831992"/>
              <a:gd name="connsiteY6664" fmla="*/ 110653 h 5823530"/>
              <a:gd name="connsiteX6665" fmla="*/ 3049157 w 5831992"/>
              <a:gd name="connsiteY6665" fmla="*/ 113815 h 5823530"/>
              <a:gd name="connsiteX6666" fmla="*/ 3061821 w 5831992"/>
              <a:gd name="connsiteY6666" fmla="*/ 120138 h 5823530"/>
              <a:gd name="connsiteX6667" fmla="*/ 3063404 w 5831992"/>
              <a:gd name="connsiteY6667" fmla="*/ 118557 h 5823530"/>
              <a:gd name="connsiteX6668" fmla="*/ 3068153 w 5831992"/>
              <a:gd name="connsiteY6668" fmla="*/ 116977 h 5823530"/>
              <a:gd name="connsiteX6669" fmla="*/ 3076068 w 5831992"/>
              <a:gd name="connsiteY6669" fmla="*/ 116977 h 5823530"/>
              <a:gd name="connsiteX6670" fmla="*/ 3083982 w 5831992"/>
              <a:gd name="connsiteY6670" fmla="*/ 112235 h 5823530"/>
              <a:gd name="connsiteX6671" fmla="*/ 3096646 w 5831992"/>
              <a:gd name="connsiteY6671" fmla="*/ 109073 h 5823530"/>
              <a:gd name="connsiteX6672" fmla="*/ 3110892 w 5831992"/>
              <a:gd name="connsiteY6672" fmla="*/ 109073 h 5823530"/>
              <a:gd name="connsiteX6673" fmla="*/ 3118807 w 5831992"/>
              <a:gd name="connsiteY6673" fmla="*/ 116977 h 5823530"/>
              <a:gd name="connsiteX6674" fmla="*/ 3133054 w 5831992"/>
              <a:gd name="connsiteY6674" fmla="*/ 116977 h 5823530"/>
              <a:gd name="connsiteX6675" fmla="*/ 3131471 w 5831992"/>
              <a:gd name="connsiteY6675" fmla="*/ 105911 h 5823530"/>
              <a:gd name="connsiteX6676" fmla="*/ 3114058 w 5831992"/>
              <a:gd name="connsiteY6676" fmla="*/ 109073 h 5823530"/>
              <a:gd name="connsiteX6677" fmla="*/ 3110892 w 5831992"/>
              <a:gd name="connsiteY6677" fmla="*/ 99588 h 5823530"/>
              <a:gd name="connsiteX6678" fmla="*/ 3099812 w 5831992"/>
              <a:gd name="connsiteY6678" fmla="*/ 94846 h 5823530"/>
              <a:gd name="connsiteX6679" fmla="*/ 3107727 w 5831992"/>
              <a:gd name="connsiteY6679" fmla="*/ 77458 h 5823530"/>
              <a:gd name="connsiteX6680" fmla="*/ 3107727 w 5831992"/>
              <a:gd name="connsiteY6680" fmla="*/ 94846 h 5823530"/>
              <a:gd name="connsiteX6681" fmla="*/ 3114058 w 5831992"/>
              <a:gd name="connsiteY6681" fmla="*/ 80619 h 5823530"/>
              <a:gd name="connsiteX6682" fmla="*/ 3110892 w 5831992"/>
              <a:gd name="connsiteY6682" fmla="*/ 72715 h 5823530"/>
              <a:gd name="connsiteX6683" fmla="*/ 3118807 w 5831992"/>
              <a:gd name="connsiteY6683" fmla="*/ 64811 h 5823530"/>
              <a:gd name="connsiteX6684" fmla="*/ 3088731 w 5831992"/>
              <a:gd name="connsiteY6684" fmla="*/ 71135 h 5823530"/>
              <a:gd name="connsiteX6685" fmla="*/ 3088731 w 5831992"/>
              <a:gd name="connsiteY6685" fmla="*/ 67973 h 5823530"/>
              <a:gd name="connsiteX6686" fmla="*/ 3079234 w 5831992"/>
              <a:gd name="connsiteY6686" fmla="*/ 66393 h 5823530"/>
              <a:gd name="connsiteX6687" fmla="*/ 3068153 w 5831992"/>
              <a:gd name="connsiteY6687" fmla="*/ 64811 h 5823530"/>
              <a:gd name="connsiteX6688" fmla="*/ 3066570 w 5831992"/>
              <a:gd name="connsiteY6688" fmla="*/ 50585 h 5823530"/>
              <a:gd name="connsiteX6689" fmla="*/ 3085565 w 5831992"/>
              <a:gd name="connsiteY6689" fmla="*/ 44262 h 5823530"/>
              <a:gd name="connsiteX6690" fmla="*/ 3060238 w 5831992"/>
              <a:gd name="connsiteY6690" fmla="*/ 44262 h 5823530"/>
              <a:gd name="connsiteX6691" fmla="*/ 3055489 w 5831992"/>
              <a:gd name="connsiteY6691" fmla="*/ 64811 h 5823530"/>
              <a:gd name="connsiteX6692" fmla="*/ 3055489 w 5831992"/>
              <a:gd name="connsiteY6692" fmla="*/ 67973 h 5823530"/>
              <a:gd name="connsiteX6693" fmla="*/ 3049157 w 5831992"/>
              <a:gd name="connsiteY6693" fmla="*/ 72715 h 5823530"/>
              <a:gd name="connsiteX6694" fmla="*/ 3052323 w 5831992"/>
              <a:gd name="connsiteY6694" fmla="*/ 58489 h 5823530"/>
              <a:gd name="connsiteX6695" fmla="*/ 3047574 w 5831992"/>
              <a:gd name="connsiteY6695" fmla="*/ 41100 h 5823530"/>
              <a:gd name="connsiteX6696" fmla="*/ 3034911 w 5831992"/>
              <a:gd name="connsiteY6696" fmla="*/ 44262 h 5823530"/>
              <a:gd name="connsiteX6697" fmla="*/ 3036494 w 5831992"/>
              <a:gd name="connsiteY6697" fmla="*/ 47423 h 5823530"/>
              <a:gd name="connsiteX6698" fmla="*/ 3030162 w 5831992"/>
              <a:gd name="connsiteY6698" fmla="*/ 44262 h 5823530"/>
              <a:gd name="connsiteX6699" fmla="*/ 3033328 w 5831992"/>
              <a:gd name="connsiteY6699" fmla="*/ 39520 h 5823530"/>
              <a:gd name="connsiteX6700" fmla="*/ 3055489 w 5831992"/>
              <a:gd name="connsiteY6700" fmla="*/ 25293 h 5823530"/>
              <a:gd name="connsiteX6701" fmla="*/ 3080817 w 5831992"/>
              <a:gd name="connsiteY6701" fmla="*/ 28454 h 5823530"/>
              <a:gd name="connsiteX6702" fmla="*/ 3080817 w 5831992"/>
              <a:gd name="connsiteY6702" fmla="*/ 0 h 58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</a:cxnLst>
            <a:rect l="l" t="t" r="r" b="b"/>
            <a:pathLst>
              <a:path w="5831992" h="5823530">
                <a:moveTo>
                  <a:pt x="4009572" y="5814142"/>
                </a:moveTo>
                <a:lnTo>
                  <a:pt x="4008824" y="5817009"/>
                </a:lnTo>
                <a:cubicBezTo>
                  <a:pt x="4007637" y="5817998"/>
                  <a:pt x="4006054" y="5817998"/>
                  <a:pt x="4005263" y="5815626"/>
                </a:cubicBezTo>
                <a:cubicBezTo>
                  <a:pt x="4004471" y="5813255"/>
                  <a:pt x="4005263" y="5814045"/>
                  <a:pt x="4006450" y="5814836"/>
                </a:cubicBezTo>
                <a:close/>
                <a:moveTo>
                  <a:pt x="4009620" y="5813960"/>
                </a:moveTo>
                <a:lnTo>
                  <a:pt x="4010011" y="5814045"/>
                </a:lnTo>
                <a:lnTo>
                  <a:pt x="4009572" y="5814142"/>
                </a:lnTo>
                <a:close/>
                <a:moveTo>
                  <a:pt x="3734577" y="5716030"/>
                </a:moveTo>
                <a:cubicBezTo>
                  <a:pt x="3736160" y="5716030"/>
                  <a:pt x="3736160" y="5716030"/>
                  <a:pt x="3737743" y="5717611"/>
                </a:cubicBezTo>
                <a:cubicBezTo>
                  <a:pt x="3736160" y="5717611"/>
                  <a:pt x="3734577" y="5717611"/>
                  <a:pt x="3734577" y="5717611"/>
                </a:cubicBezTo>
                <a:close/>
                <a:moveTo>
                  <a:pt x="2933601" y="5701275"/>
                </a:moveTo>
                <a:lnTo>
                  <a:pt x="2935184" y="5704964"/>
                </a:lnTo>
                <a:cubicBezTo>
                  <a:pt x="2933601" y="5709707"/>
                  <a:pt x="2932018" y="5709707"/>
                  <a:pt x="2933601" y="5714449"/>
                </a:cubicBezTo>
                <a:close/>
                <a:moveTo>
                  <a:pt x="5716436" y="5670185"/>
                </a:moveTo>
                <a:lnTo>
                  <a:pt x="5720548" y="5671600"/>
                </a:lnTo>
                <a:lnTo>
                  <a:pt x="5719800" y="5671568"/>
                </a:lnTo>
                <a:cubicBezTo>
                  <a:pt x="5718415" y="5671765"/>
                  <a:pt x="5717228" y="5671765"/>
                  <a:pt x="5716436" y="5670185"/>
                </a:cubicBezTo>
                <a:close/>
                <a:moveTo>
                  <a:pt x="5744930" y="5644891"/>
                </a:moveTo>
                <a:cubicBezTo>
                  <a:pt x="5744930" y="5646471"/>
                  <a:pt x="5744930" y="5646471"/>
                  <a:pt x="5744930" y="5646471"/>
                </a:cubicBezTo>
                <a:cubicBezTo>
                  <a:pt x="5744930" y="5649633"/>
                  <a:pt x="5741764" y="5652794"/>
                  <a:pt x="5741764" y="5655957"/>
                </a:cubicBezTo>
                <a:cubicBezTo>
                  <a:pt x="5737015" y="5655957"/>
                  <a:pt x="5733849" y="5659119"/>
                  <a:pt x="5730683" y="5662280"/>
                </a:cubicBezTo>
                <a:cubicBezTo>
                  <a:pt x="5732266" y="5665442"/>
                  <a:pt x="5730683" y="5668604"/>
                  <a:pt x="5733849" y="5673346"/>
                </a:cubicBezTo>
                <a:cubicBezTo>
                  <a:pt x="5740181" y="5673346"/>
                  <a:pt x="5741764" y="5670185"/>
                  <a:pt x="5744930" y="5665442"/>
                </a:cubicBezTo>
                <a:cubicBezTo>
                  <a:pt x="5744930" y="5667022"/>
                  <a:pt x="5744930" y="5668604"/>
                  <a:pt x="5744930" y="5670185"/>
                </a:cubicBezTo>
                <a:cubicBezTo>
                  <a:pt x="5744930" y="5670185"/>
                  <a:pt x="5743347" y="5670185"/>
                  <a:pt x="5743347" y="5671765"/>
                </a:cubicBezTo>
                <a:cubicBezTo>
                  <a:pt x="5744930" y="5671765"/>
                  <a:pt x="5746513" y="5671765"/>
                  <a:pt x="5748096" y="5673346"/>
                </a:cubicBezTo>
                <a:cubicBezTo>
                  <a:pt x="5744930" y="5678089"/>
                  <a:pt x="5743347" y="5682831"/>
                  <a:pt x="5740181" y="5685993"/>
                </a:cubicBezTo>
                <a:cubicBezTo>
                  <a:pt x="5738598" y="5684413"/>
                  <a:pt x="5737015" y="5681251"/>
                  <a:pt x="5740181" y="5678089"/>
                </a:cubicBezTo>
                <a:cubicBezTo>
                  <a:pt x="5732266" y="5681251"/>
                  <a:pt x="5732266" y="5678089"/>
                  <a:pt x="5729100" y="5671765"/>
                </a:cubicBezTo>
                <a:cubicBezTo>
                  <a:pt x="5726726" y="5671765"/>
                  <a:pt x="5724351" y="5672161"/>
                  <a:pt x="5722175" y="5672161"/>
                </a:cubicBezTo>
                <a:lnTo>
                  <a:pt x="5720548" y="5671600"/>
                </a:lnTo>
                <a:lnTo>
                  <a:pt x="5724351" y="5671765"/>
                </a:lnTo>
                <a:cubicBezTo>
                  <a:pt x="5727517" y="5668604"/>
                  <a:pt x="5727517" y="5665442"/>
                  <a:pt x="5727517" y="5662280"/>
                </a:cubicBezTo>
                <a:cubicBezTo>
                  <a:pt x="5730683" y="5660699"/>
                  <a:pt x="5732266" y="5657537"/>
                  <a:pt x="5733849" y="5655957"/>
                </a:cubicBezTo>
                <a:cubicBezTo>
                  <a:pt x="5733849" y="5655957"/>
                  <a:pt x="5733849" y="5654376"/>
                  <a:pt x="5733849" y="5654376"/>
                </a:cubicBezTo>
                <a:cubicBezTo>
                  <a:pt x="5733849" y="5652794"/>
                  <a:pt x="5735432" y="5651214"/>
                  <a:pt x="5737015" y="5649633"/>
                </a:cubicBezTo>
                <a:cubicBezTo>
                  <a:pt x="5741764" y="5649633"/>
                  <a:pt x="5741764" y="5643309"/>
                  <a:pt x="5744930" y="5644891"/>
                </a:cubicBezTo>
                <a:close/>
                <a:moveTo>
                  <a:pt x="2321790" y="5567032"/>
                </a:moveTo>
                <a:cubicBezTo>
                  <a:pt x="2323373" y="5565846"/>
                  <a:pt x="2324956" y="5565055"/>
                  <a:pt x="2327330" y="5567427"/>
                </a:cubicBezTo>
                <a:cubicBezTo>
                  <a:pt x="2327330" y="5570588"/>
                  <a:pt x="2324164" y="5572170"/>
                  <a:pt x="2324164" y="5573750"/>
                </a:cubicBezTo>
                <a:cubicBezTo>
                  <a:pt x="2322581" y="5573750"/>
                  <a:pt x="2320998" y="5573750"/>
                  <a:pt x="2319415" y="5573750"/>
                </a:cubicBezTo>
                <a:lnTo>
                  <a:pt x="2311501" y="5573750"/>
                </a:lnTo>
                <a:cubicBezTo>
                  <a:pt x="2314666" y="5573750"/>
                  <a:pt x="2314666" y="5569008"/>
                  <a:pt x="2316249" y="5569008"/>
                </a:cubicBezTo>
                <a:cubicBezTo>
                  <a:pt x="2318624" y="5569799"/>
                  <a:pt x="2320207" y="5568217"/>
                  <a:pt x="2321790" y="5567032"/>
                </a:cubicBezTo>
                <a:close/>
                <a:moveTo>
                  <a:pt x="5469495" y="5550037"/>
                </a:moveTo>
                <a:cubicBezTo>
                  <a:pt x="5471078" y="5550037"/>
                  <a:pt x="5472661" y="5550037"/>
                  <a:pt x="5474244" y="5550037"/>
                </a:cubicBezTo>
                <a:lnTo>
                  <a:pt x="5475307" y="5551311"/>
                </a:lnTo>
                <a:close/>
                <a:moveTo>
                  <a:pt x="2552191" y="5422318"/>
                </a:moveTo>
                <a:lnTo>
                  <a:pt x="2552505" y="5422381"/>
                </a:lnTo>
                <a:cubicBezTo>
                  <a:pt x="2552505" y="5423171"/>
                  <a:pt x="2552109" y="5424357"/>
                  <a:pt x="2552109" y="5425147"/>
                </a:cubicBezTo>
                <a:close/>
                <a:moveTo>
                  <a:pt x="134937" y="3894848"/>
                </a:moveTo>
                <a:cubicBezTo>
                  <a:pt x="134937" y="3894848"/>
                  <a:pt x="136520" y="3894848"/>
                  <a:pt x="136520" y="3894848"/>
                </a:cubicBezTo>
                <a:lnTo>
                  <a:pt x="135465" y="3895112"/>
                </a:lnTo>
                <a:close/>
                <a:moveTo>
                  <a:pt x="161847" y="3766796"/>
                </a:moveTo>
                <a:cubicBezTo>
                  <a:pt x="161847" y="3768378"/>
                  <a:pt x="161847" y="3769958"/>
                  <a:pt x="163430" y="3771539"/>
                </a:cubicBezTo>
                <a:cubicBezTo>
                  <a:pt x="165013" y="3771539"/>
                  <a:pt x="166596" y="3769958"/>
                  <a:pt x="168179" y="3769958"/>
                </a:cubicBezTo>
                <a:cubicBezTo>
                  <a:pt x="165013" y="3771539"/>
                  <a:pt x="166596" y="3774701"/>
                  <a:pt x="163430" y="3774701"/>
                </a:cubicBezTo>
                <a:cubicBezTo>
                  <a:pt x="163430" y="3771539"/>
                  <a:pt x="160264" y="3768378"/>
                  <a:pt x="161847" y="3766796"/>
                </a:cubicBezTo>
                <a:close/>
                <a:moveTo>
                  <a:pt x="5708522" y="3412678"/>
                </a:moveTo>
                <a:cubicBezTo>
                  <a:pt x="5706939" y="3414258"/>
                  <a:pt x="5705356" y="3415839"/>
                  <a:pt x="5705356" y="3419001"/>
                </a:cubicBezTo>
                <a:lnTo>
                  <a:pt x="5705270" y="3418524"/>
                </a:lnTo>
                <a:close/>
                <a:moveTo>
                  <a:pt x="115941" y="3036427"/>
                </a:moveTo>
                <a:lnTo>
                  <a:pt x="116086" y="3036678"/>
                </a:lnTo>
                <a:lnTo>
                  <a:pt x="115941" y="3037020"/>
                </a:lnTo>
                <a:cubicBezTo>
                  <a:pt x="115150" y="3037612"/>
                  <a:pt x="114359" y="3038007"/>
                  <a:pt x="114359" y="3039588"/>
                </a:cubicBezTo>
                <a:cubicBezTo>
                  <a:pt x="115941" y="3039588"/>
                  <a:pt x="115941" y="3038007"/>
                  <a:pt x="115941" y="3036427"/>
                </a:cubicBezTo>
                <a:close/>
                <a:moveTo>
                  <a:pt x="115941" y="2965286"/>
                </a:moveTo>
                <a:lnTo>
                  <a:pt x="118499" y="2965286"/>
                </a:lnTo>
                <a:lnTo>
                  <a:pt x="118118" y="2966275"/>
                </a:lnTo>
                <a:cubicBezTo>
                  <a:pt x="117524" y="2966868"/>
                  <a:pt x="116733" y="2966868"/>
                  <a:pt x="115941" y="2965286"/>
                </a:cubicBezTo>
                <a:close/>
                <a:moveTo>
                  <a:pt x="118555" y="2965141"/>
                </a:moveTo>
                <a:lnTo>
                  <a:pt x="119107" y="2965286"/>
                </a:lnTo>
                <a:lnTo>
                  <a:pt x="118499" y="2965286"/>
                </a:lnTo>
                <a:close/>
                <a:moveTo>
                  <a:pt x="119305" y="2922800"/>
                </a:moveTo>
                <a:cubicBezTo>
                  <a:pt x="119900" y="2922998"/>
                  <a:pt x="120690" y="2924184"/>
                  <a:pt x="122273" y="2925764"/>
                </a:cubicBezTo>
                <a:cubicBezTo>
                  <a:pt x="120690" y="2925764"/>
                  <a:pt x="117524" y="2927345"/>
                  <a:pt x="117524" y="2925764"/>
                </a:cubicBezTo>
                <a:cubicBezTo>
                  <a:pt x="118316" y="2923393"/>
                  <a:pt x="118712" y="2922603"/>
                  <a:pt x="119305" y="2922800"/>
                </a:cubicBezTo>
                <a:close/>
                <a:moveTo>
                  <a:pt x="136520" y="2703239"/>
                </a:moveTo>
                <a:cubicBezTo>
                  <a:pt x="136520" y="2707979"/>
                  <a:pt x="133354" y="2706402"/>
                  <a:pt x="133354" y="2709547"/>
                </a:cubicBezTo>
                <a:lnTo>
                  <a:pt x="135933" y="2703552"/>
                </a:lnTo>
                <a:close/>
                <a:moveTo>
                  <a:pt x="45933" y="2472754"/>
                </a:moveTo>
                <a:lnTo>
                  <a:pt x="43126" y="2499390"/>
                </a:lnTo>
                <a:cubicBezTo>
                  <a:pt x="41543" y="2494630"/>
                  <a:pt x="41543" y="2493061"/>
                  <a:pt x="43126" y="2489916"/>
                </a:cubicBezTo>
                <a:cubicBezTo>
                  <a:pt x="41543" y="2489916"/>
                  <a:pt x="41543" y="2488310"/>
                  <a:pt x="41543" y="2485161"/>
                </a:cubicBezTo>
                <a:cubicBezTo>
                  <a:pt x="41543" y="2481991"/>
                  <a:pt x="43126" y="2478841"/>
                  <a:pt x="43126" y="2477261"/>
                </a:cubicBezTo>
                <a:cubicBezTo>
                  <a:pt x="43126" y="2477261"/>
                  <a:pt x="43126" y="2477261"/>
                  <a:pt x="41543" y="2475679"/>
                </a:cubicBezTo>
                <a:close/>
                <a:moveTo>
                  <a:pt x="45969" y="2472408"/>
                </a:moveTo>
                <a:lnTo>
                  <a:pt x="46291" y="2472515"/>
                </a:lnTo>
                <a:lnTo>
                  <a:pt x="45933" y="2472754"/>
                </a:lnTo>
                <a:close/>
                <a:moveTo>
                  <a:pt x="2746245" y="306384"/>
                </a:moveTo>
                <a:lnTo>
                  <a:pt x="2746813" y="306668"/>
                </a:lnTo>
                <a:lnTo>
                  <a:pt x="2746336" y="306683"/>
                </a:lnTo>
                <a:close/>
                <a:moveTo>
                  <a:pt x="2743647" y="298764"/>
                </a:moveTo>
                <a:cubicBezTo>
                  <a:pt x="2743647" y="301926"/>
                  <a:pt x="2745230" y="301926"/>
                  <a:pt x="2745230" y="300345"/>
                </a:cubicBezTo>
                <a:cubicBezTo>
                  <a:pt x="2743647" y="301926"/>
                  <a:pt x="2744438" y="302717"/>
                  <a:pt x="2745428" y="303704"/>
                </a:cubicBezTo>
                <a:lnTo>
                  <a:pt x="2746245" y="306384"/>
                </a:lnTo>
                <a:lnTo>
                  <a:pt x="2740481" y="303507"/>
                </a:lnTo>
                <a:cubicBezTo>
                  <a:pt x="2743647" y="303507"/>
                  <a:pt x="2742064" y="298764"/>
                  <a:pt x="2743647" y="298764"/>
                </a:cubicBezTo>
                <a:close/>
                <a:moveTo>
                  <a:pt x="4738171" y="268730"/>
                </a:moveTo>
                <a:cubicBezTo>
                  <a:pt x="4742919" y="268730"/>
                  <a:pt x="4739753" y="270310"/>
                  <a:pt x="4738171" y="271892"/>
                </a:cubicBezTo>
                <a:close/>
                <a:moveTo>
                  <a:pt x="4711260" y="265568"/>
                </a:moveTo>
                <a:lnTo>
                  <a:pt x="4711086" y="265702"/>
                </a:lnTo>
                <a:lnTo>
                  <a:pt x="4710972" y="265691"/>
                </a:lnTo>
                <a:close/>
                <a:moveTo>
                  <a:pt x="4709677" y="265568"/>
                </a:moveTo>
                <a:lnTo>
                  <a:pt x="4710972" y="265691"/>
                </a:lnTo>
                <a:lnTo>
                  <a:pt x="4709875" y="266161"/>
                </a:lnTo>
                <a:cubicBezTo>
                  <a:pt x="4709282" y="265964"/>
                  <a:pt x="4708886" y="265568"/>
                  <a:pt x="4709677" y="265568"/>
                </a:cubicBezTo>
                <a:close/>
                <a:moveTo>
                  <a:pt x="2393813" y="186530"/>
                </a:moveTo>
                <a:cubicBezTo>
                  <a:pt x="2393813" y="186530"/>
                  <a:pt x="2395396" y="188111"/>
                  <a:pt x="2395396" y="188111"/>
                </a:cubicBezTo>
                <a:lnTo>
                  <a:pt x="2393730" y="186863"/>
                </a:lnTo>
                <a:close/>
                <a:moveTo>
                  <a:pt x="4374684" y="141676"/>
                </a:moveTo>
                <a:lnTo>
                  <a:pt x="4378030" y="141899"/>
                </a:lnTo>
                <a:lnTo>
                  <a:pt x="4373985" y="142374"/>
                </a:lnTo>
                <a:close/>
                <a:moveTo>
                  <a:pt x="4388337" y="140688"/>
                </a:moveTo>
                <a:cubicBezTo>
                  <a:pt x="4385171" y="139107"/>
                  <a:pt x="4386754" y="142269"/>
                  <a:pt x="4383588" y="142269"/>
                </a:cubicBezTo>
                <a:lnTo>
                  <a:pt x="4378030" y="141899"/>
                </a:lnTo>
                <a:close/>
                <a:moveTo>
                  <a:pt x="373172" y="76272"/>
                </a:moveTo>
                <a:cubicBezTo>
                  <a:pt x="374359" y="75877"/>
                  <a:pt x="375546" y="75877"/>
                  <a:pt x="377129" y="77458"/>
                </a:cubicBezTo>
                <a:lnTo>
                  <a:pt x="376983" y="77656"/>
                </a:lnTo>
                <a:lnTo>
                  <a:pt x="372821" y="76377"/>
                </a:lnTo>
                <a:close/>
                <a:moveTo>
                  <a:pt x="366049" y="74296"/>
                </a:moveTo>
                <a:lnTo>
                  <a:pt x="372821" y="76377"/>
                </a:lnTo>
                <a:lnTo>
                  <a:pt x="369214" y="77458"/>
                </a:lnTo>
                <a:cubicBezTo>
                  <a:pt x="367632" y="75877"/>
                  <a:pt x="367632" y="75877"/>
                  <a:pt x="366049" y="75877"/>
                </a:cubicBezTo>
                <a:cubicBezTo>
                  <a:pt x="366049" y="75877"/>
                  <a:pt x="366049" y="75877"/>
                  <a:pt x="366049" y="74296"/>
                </a:cubicBezTo>
                <a:close/>
                <a:moveTo>
                  <a:pt x="3080817" y="0"/>
                </a:moveTo>
                <a:cubicBezTo>
                  <a:pt x="3087148" y="3162"/>
                  <a:pt x="3091897" y="9485"/>
                  <a:pt x="3096646" y="14227"/>
                </a:cubicBezTo>
                <a:cubicBezTo>
                  <a:pt x="3091897" y="14227"/>
                  <a:pt x="3090314" y="18969"/>
                  <a:pt x="3091897" y="25293"/>
                </a:cubicBezTo>
                <a:cubicBezTo>
                  <a:pt x="3093480" y="30035"/>
                  <a:pt x="3098229" y="33196"/>
                  <a:pt x="3099812" y="39520"/>
                </a:cubicBezTo>
                <a:cubicBezTo>
                  <a:pt x="3110892" y="34777"/>
                  <a:pt x="3110892" y="44262"/>
                  <a:pt x="3125139" y="39520"/>
                </a:cubicBezTo>
                <a:cubicBezTo>
                  <a:pt x="3126722" y="44262"/>
                  <a:pt x="3128305" y="50585"/>
                  <a:pt x="3133054" y="52166"/>
                </a:cubicBezTo>
                <a:cubicBezTo>
                  <a:pt x="3129888" y="53746"/>
                  <a:pt x="3131471" y="58489"/>
                  <a:pt x="3133054" y="61650"/>
                </a:cubicBezTo>
                <a:cubicBezTo>
                  <a:pt x="3137803" y="60069"/>
                  <a:pt x="3145718" y="60069"/>
                  <a:pt x="3147301" y="55327"/>
                </a:cubicBezTo>
                <a:cubicBezTo>
                  <a:pt x="3140969" y="56908"/>
                  <a:pt x="3136220" y="55327"/>
                  <a:pt x="3136220" y="50585"/>
                </a:cubicBezTo>
                <a:cubicBezTo>
                  <a:pt x="3145718" y="50585"/>
                  <a:pt x="3148884" y="45842"/>
                  <a:pt x="3153633" y="52166"/>
                </a:cubicBezTo>
                <a:cubicBezTo>
                  <a:pt x="3152050" y="55327"/>
                  <a:pt x="3152050" y="60069"/>
                  <a:pt x="3147301" y="61650"/>
                </a:cubicBezTo>
                <a:lnTo>
                  <a:pt x="3143031" y="62918"/>
                </a:lnTo>
                <a:lnTo>
                  <a:pt x="3142443" y="63211"/>
                </a:lnTo>
                <a:lnTo>
                  <a:pt x="3142391" y="63108"/>
                </a:lnTo>
                <a:lnTo>
                  <a:pt x="3139979" y="63824"/>
                </a:lnTo>
                <a:cubicBezTo>
                  <a:pt x="3137803" y="64811"/>
                  <a:pt x="3136220" y="66393"/>
                  <a:pt x="3136220" y="69554"/>
                </a:cubicBezTo>
                <a:cubicBezTo>
                  <a:pt x="3140969" y="69554"/>
                  <a:pt x="3145718" y="67973"/>
                  <a:pt x="3148884" y="67973"/>
                </a:cubicBezTo>
                <a:cubicBezTo>
                  <a:pt x="3148884" y="71135"/>
                  <a:pt x="3147301" y="74296"/>
                  <a:pt x="3150467" y="77458"/>
                </a:cubicBezTo>
                <a:cubicBezTo>
                  <a:pt x="3148884" y="79038"/>
                  <a:pt x="3148884" y="79038"/>
                  <a:pt x="3147301" y="80619"/>
                </a:cubicBezTo>
                <a:cubicBezTo>
                  <a:pt x="3152050" y="83780"/>
                  <a:pt x="3155216" y="91684"/>
                  <a:pt x="3155216" y="96427"/>
                </a:cubicBezTo>
                <a:cubicBezTo>
                  <a:pt x="3156798" y="96427"/>
                  <a:pt x="3159964" y="96427"/>
                  <a:pt x="3161547" y="98008"/>
                </a:cubicBezTo>
                <a:cubicBezTo>
                  <a:pt x="3166296" y="102750"/>
                  <a:pt x="3159964" y="104331"/>
                  <a:pt x="3164713" y="107492"/>
                </a:cubicBezTo>
                <a:cubicBezTo>
                  <a:pt x="3161547" y="110653"/>
                  <a:pt x="3163130" y="110653"/>
                  <a:pt x="3164713" y="115396"/>
                </a:cubicBezTo>
                <a:cubicBezTo>
                  <a:pt x="3169462" y="113815"/>
                  <a:pt x="3163130" y="109073"/>
                  <a:pt x="3166296" y="107492"/>
                </a:cubicBezTo>
                <a:cubicBezTo>
                  <a:pt x="3169462" y="109073"/>
                  <a:pt x="3172628" y="107492"/>
                  <a:pt x="3174211" y="110653"/>
                </a:cubicBezTo>
                <a:cubicBezTo>
                  <a:pt x="3177377" y="113815"/>
                  <a:pt x="3167879" y="116977"/>
                  <a:pt x="3172628" y="116977"/>
                </a:cubicBezTo>
                <a:cubicBezTo>
                  <a:pt x="3174211" y="115396"/>
                  <a:pt x="3177377" y="110653"/>
                  <a:pt x="3180543" y="112235"/>
                </a:cubicBezTo>
                <a:cubicBezTo>
                  <a:pt x="3180543" y="113815"/>
                  <a:pt x="3180543" y="115396"/>
                  <a:pt x="3180543" y="116977"/>
                </a:cubicBezTo>
                <a:cubicBezTo>
                  <a:pt x="3183708" y="115396"/>
                  <a:pt x="3188457" y="118557"/>
                  <a:pt x="3190040" y="113815"/>
                </a:cubicBezTo>
                <a:cubicBezTo>
                  <a:pt x="3190040" y="113815"/>
                  <a:pt x="3191623" y="113815"/>
                  <a:pt x="3193206" y="116977"/>
                </a:cubicBezTo>
                <a:cubicBezTo>
                  <a:pt x="3194789" y="116977"/>
                  <a:pt x="3194789" y="113815"/>
                  <a:pt x="3196372" y="113815"/>
                </a:cubicBezTo>
                <a:cubicBezTo>
                  <a:pt x="3197955" y="113815"/>
                  <a:pt x="3197955" y="115396"/>
                  <a:pt x="3197955" y="115396"/>
                </a:cubicBezTo>
                <a:cubicBezTo>
                  <a:pt x="3205870" y="112235"/>
                  <a:pt x="3210619" y="112235"/>
                  <a:pt x="3218533" y="107492"/>
                </a:cubicBezTo>
                <a:cubicBezTo>
                  <a:pt x="3221699" y="107492"/>
                  <a:pt x="3223282" y="110653"/>
                  <a:pt x="3226448" y="109073"/>
                </a:cubicBezTo>
                <a:cubicBezTo>
                  <a:pt x="3226448" y="105911"/>
                  <a:pt x="3226448" y="104331"/>
                  <a:pt x="3231197" y="102750"/>
                </a:cubicBezTo>
                <a:cubicBezTo>
                  <a:pt x="3232780" y="105911"/>
                  <a:pt x="3234363" y="107492"/>
                  <a:pt x="3237529" y="107492"/>
                </a:cubicBezTo>
                <a:cubicBezTo>
                  <a:pt x="3235946" y="105911"/>
                  <a:pt x="3237529" y="105911"/>
                  <a:pt x="3239112" y="104331"/>
                </a:cubicBezTo>
                <a:cubicBezTo>
                  <a:pt x="3237529" y="102750"/>
                  <a:pt x="3235946" y="101169"/>
                  <a:pt x="3234363" y="101169"/>
                </a:cubicBezTo>
                <a:cubicBezTo>
                  <a:pt x="3240695" y="102750"/>
                  <a:pt x="3235946" y="94846"/>
                  <a:pt x="3239112" y="93265"/>
                </a:cubicBezTo>
                <a:cubicBezTo>
                  <a:pt x="3243861" y="91684"/>
                  <a:pt x="3247027" y="94846"/>
                  <a:pt x="3251776" y="96427"/>
                </a:cubicBezTo>
                <a:cubicBezTo>
                  <a:pt x="3254941" y="94846"/>
                  <a:pt x="3256524" y="86942"/>
                  <a:pt x="3261273" y="88523"/>
                </a:cubicBezTo>
                <a:cubicBezTo>
                  <a:pt x="3261273" y="88523"/>
                  <a:pt x="3261273" y="88523"/>
                  <a:pt x="3261273" y="90104"/>
                </a:cubicBezTo>
                <a:cubicBezTo>
                  <a:pt x="3258107" y="93265"/>
                  <a:pt x="3259690" y="93265"/>
                  <a:pt x="3261273" y="93265"/>
                </a:cubicBezTo>
                <a:cubicBezTo>
                  <a:pt x="3261273" y="94846"/>
                  <a:pt x="3262856" y="96427"/>
                  <a:pt x="3264439" y="96427"/>
                </a:cubicBezTo>
                <a:cubicBezTo>
                  <a:pt x="3264439" y="96427"/>
                  <a:pt x="3264439" y="94846"/>
                  <a:pt x="3264439" y="93265"/>
                </a:cubicBezTo>
                <a:cubicBezTo>
                  <a:pt x="3266022" y="93265"/>
                  <a:pt x="3267605" y="94846"/>
                  <a:pt x="3267605" y="98008"/>
                </a:cubicBezTo>
                <a:cubicBezTo>
                  <a:pt x="3266022" y="98008"/>
                  <a:pt x="3262856" y="98008"/>
                  <a:pt x="3262856" y="99588"/>
                </a:cubicBezTo>
                <a:cubicBezTo>
                  <a:pt x="3272354" y="101169"/>
                  <a:pt x="3261273" y="105911"/>
                  <a:pt x="3270771" y="109073"/>
                </a:cubicBezTo>
                <a:cubicBezTo>
                  <a:pt x="3270771" y="112235"/>
                  <a:pt x="3269188" y="116977"/>
                  <a:pt x="3269188" y="121719"/>
                </a:cubicBezTo>
                <a:cubicBezTo>
                  <a:pt x="3267605" y="121719"/>
                  <a:pt x="3267605" y="121719"/>
                  <a:pt x="3267605" y="121719"/>
                </a:cubicBezTo>
                <a:cubicBezTo>
                  <a:pt x="3267605" y="113815"/>
                  <a:pt x="3259690" y="116977"/>
                  <a:pt x="3256524" y="113815"/>
                </a:cubicBezTo>
                <a:cubicBezTo>
                  <a:pt x="3256524" y="112235"/>
                  <a:pt x="3256524" y="112235"/>
                  <a:pt x="3256524" y="110653"/>
                </a:cubicBezTo>
                <a:cubicBezTo>
                  <a:pt x="3247027" y="113815"/>
                  <a:pt x="3250193" y="120138"/>
                  <a:pt x="3243861" y="123300"/>
                </a:cubicBezTo>
                <a:cubicBezTo>
                  <a:pt x="3247027" y="128042"/>
                  <a:pt x="3242278" y="131204"/>
                  <a:pt x="3245444" y="135946"/>
                </a:cubicBezTo>
                <a:cubicBezTo>
                  <a:pt x="3251776" y="131204"/>
                  <a:pt x="3248610" y="139107"/>
                  <a:pt x="3247027" y="140688"/>
                </a:cubicBezTo>
                <a:cubicBezTo>
                  <a:pt x="3251776" y="132784"/>
                  <a:pt x="3258107" y="140688"/>
                  <a:pt x="3261273" y="143850"/>
                </a:cubicBezTo>
                <a:cubicBezTo>
                  <a:pt x="3258107" y="140688"/>
                  <a:pt x="3264439" y="135946"/>
                  <a:pt x="3267605" y="135946"/>
                </a:cubicBezTo>
                <a:cubicBezTo>
                  <a:pt x="3267605" y="137527"/>
                  <a:pt x="3267605" y="139107"/>
                  <a:pt x="3267605" y="140688"/>
                </a:cubicBezTo>
                <a:cubicBezTo>
                  <a:pt x="3266022" y="142269"/>
                  <a:pt x="3266022" y="143850"/>
                  <a:pt x="3266022" y="145431"/>
                </a:cubicBezTo>
                <a:cubicBezTo>
                  <a:pt x="3267605" y="145431"/>
                  <a:pt x="3269188" y="147011"/>
                  <a:pt x="3270771" y="150173"/>
                </a:cubicBezTo>
                <a:cubicBezTo>
                  <a:pt x="3269188" y="150173"/>
                  <a:pt x="3267605" y="151753"/>
                  <a:pt x="3266022" y="151753"/>
                </a:cubicBezTo>
                <a:cubicBezTo>
                  <a:pt x="3267605" y="156495"/>
                  <a:pt x="3270771" y="151753"/>
                  <a:pt x="3272354" y="156495"/>
                </a:cubicBezTo>
                <a:cubicBezTo>
                  <a:pt x="3269188" y="158077"/>
                  <a:pt x="3267605" y="158077"/>
                  <a:pt x="3267605" y="161238"/>
                </a:cubicBezTo>
                <a:cubicBezTo>
                  <a:pt x="3273937" y="156495"/>
                  <a:pt x="3275520" y="162819"/>
                  <a:pt x="3275520" y="167561"/>
                </a:cubicBezTo>
                <a:cubicBezTo>
                  <a:pt x="3280269" y="162819"/>
                  <a:pt x="3281852" y="167561"/>
                  <a:pt x="3280269" y="170722"/>
                </a:cubicBezTo>
                <a:cubicBezTo>
                  <a:pt x="3285018" y="169142"/>
                  <a:pt x="3288184" y="170722"/>
                  <a:pt x="3289767" y="173884"/>
                </a:cubicBezTo>
                <a:cubicBezTo>
                  <a:pt x="3294515" y="170722"/>
                  <a:pt x="3297681" y="172304"/>
                  <a:pt x="3300847" y="172304"/>
                </a:cubicBezTo>
                <a:cubicBezTo>
                  <a:pt x="3300847" y="173884"/>
                  <a:pt x="3302430" y="175465"/>
                  <a:pt x="3302430" y="175465"/>
                </a:cubicBezTo>
                <a:cubicBezTo>
                  <a:pt x="3305596" y="175465"/>
                  <a:pt x="3302430" y="172304"/>
                  <a:pt x="3307179" y="170722"/>
                </a:cubicBezTo>
                <a:cubicBezTo>
                  <a:pt x="3308762" y="169142"/>
                  <a:pt x="3310345" y="172304"/>
                  <a:pt x="3311928" y="170722"/>
                </a:cubicBezTo>
                <a:cubicBezTo>
                  <a:pt x="3311928" y="169142"/>
                  <a:pt x="3311928" y="169142"/>
                  <a:pt x="3311928" y="167561"/>
                </a:cubicBezTo>
                <a:cubicBezTo>
                  <a:pt x="3315094" y="169142"/>
                  <a:pt x="3316677" y="169142"/>
                  <a:pt x="3318260" y="169142"/>
                </a:cubicBezTo>
                <a:cubicBezTo>
                  <a:pt x="3315094" y="164400"/>
                  <a:pt x="3319843" y="167561"/>
                  <a:pt x="3319843" y="164400"/>
                </a:cubicBezTo>
                <a:cubicBezTo>
                  <a:pt x="3318260" y="159657"/>
                  <a:pt x="3319843" y="158077"/>
                  <a:pt x="3321426" y="154915"/>
                </a:cubicBezTo>
                <a:cubicBezTo>
                  <a:pt x="3323009" y="153335"/>
                  <a:pt x="3327757" y="156495"/>
                  <a:pt x="3326174" y="153335"/>
                </a:cubicBezTo>
                <a:cubicBezTo>
                  <a:pt x="3323009" y="153335"/>
                  <a:pt x="3319843" y="151753"/>
                  <a:pt x="3323009" y="148592"/>
                </a:cubicBezTo>
                <a:cubicBezTo>
                  <a:pt x="3326174" y="147011"/>
                  <a:pt x="3330923" y="151753"/>
                  <a:pt x="3332506" y="147011"/>
                </a:cubicBezTo>
                <a:cubicBezTo>
                  <a:pt x="3326174" y="147011"/>
                  <a:pt x="3321426" y="147011"/>
                  <a:pt x="3321426" y="140688"/>
                </a:cubicBezTo>
                <a:cubicBezTo>
                  <a:pt x="3324592" y="140688"/>
                  <a:pt x="3327757" y="140688"/>
                  <a:pt x="3329340" y="139107"/>
                </a:cubicBezTo>
                <a:cubicBezTo>
                  <a:pt x="3332506" y="143850"/>
                  <a:pt x="3332506" y="150173"/>
                  <a:pt x="3337255" y="150173"/>
                </a:cubicBezTo>
                <a:cubicBezTo>
                  <a:pt x="3338838" y="140688"/>
                  <a:pt x="3343587" y="132784"/>
                  <a:pt x="3348336" y="128042"/>
                </a:cubicBezTo>
                <a:cubicBezTo>
                  <a:pt x="3341213" y="124486"/>
                  <a:pt x="3345665" y="120040"/>
                  <a:pt x="3344329" y="116038"/>
                </a:cubicBezTo>
                <a:lnTo>
                  <a:pt x="3342251" y="114015"/>
                </a:lnTo>
                <a:lnTo>
                  <a:pt x="3340421" y="112235"/>
                </a:lnTo>
                <a:cubicBezTo>
                  <a:pt x="3343587" y="121719"/>
                  <a:pt x="3330923" y="116977"/>
                  <a:pt x="3329340" y="113815"/>
                </a:cubicBezTo>
                <a:cubicBezTo>
                  <a:pt x="3329340" y="116977"/>
                  <a:pt x="3329340" y="120138"/>
                  <a:pt x="3326174" y="120138"/>
                </a:cubicBezTo>
                <a:cubicBezTo>
                  <a:pt x="3323009" y="120138"/>
                  <a:pt x="3323009" y="123300"/>
                  <a:pt x="3321426" y="120138"/>
                </a:cubicBezTo>
                <a:cubicBezTo>
                  <a:pt x="3326174" y="116977"/>
                  <a:pt x="3326174" y="110653"/>
                  <a:pt x="3329340" y="109073"/>
                </a:cubicBezTo>
                <a:cubicBezTo>
                  <a:pt x="3329340" y="109073"/>
                  <a:pt x="3329340" y="109073"/>
                  <a:pt x="3343587" y="109073"/>
                </a:cubicBezTo>
                <a:cubicBezTo>
                  <a:pt x="3345170" y="105911"/>
                  <a:pt x="3346753" y="104331"/>
                  <a:pt x="3349919" y="102750"/>
                </a:cubicBezTo>
                <a:cubicBezTo>
                  <a:pt x="3349919" y="101169"/>
                  <a:pt x="3351502" y="101169"/>
                  <a:pt x="3351502" y="99588"/>
                </a:cubicBezTo>
                <a:cubicBezTo>
                  <a:pt x="3351502" y="101169"/>
                  <a:pt x="3353085" y="102750"/>
                  <a:pt x="3353085" y="101169"/>
                </a:cubicBezTo>
                <a:cubicBezTo>
                  <a:pt x="3353085" y="102750"/>
                  <a:pt x="3353085" y="102750"/>
                  <a:pt x="3353085" y="102750"/>
                </a:cubicBezTo>
                <a:cubicBezTo>
                  <a:pt x="3353085" y="102750"/>
                  <a:pt x="3354668" y="101169"/>
                  <a:pt x="3354668" y="101169"/>
                </a:cubicBezTo>
                <a:cubicBezTo>
                  <a:pt x="3353085" y="101169"/>
                  <a:pt x="3353085" y="101169"/>
                  <a:pt x="3353085" y="101169"/>
                </a:cubicBezTo>
                <a:cubicBezTo>
                  <a:pt x="3354668" y="101169"/>
                  <a:pt x="3354668" y="99588"/>
                  <a:pt x="3354668" y="98008"/>
                </a:cubicBezTo>
                <a:cubicBezTo>
                  <a:pt x="3359417" y="94846"/>
                  <a:pt x="3362582" y="94846"/>
                  <a:pt x="3365748" y="98008"/>
                </a:cubicBezTo>
                <a:cubicBezTo>
                  <a:pt x="3376829" y="90104"/>
                  <a:pt x="3394242" y="88523"/>
                  <a:pt x="3400573" y="74296"/>
                </a:cubicBezTo>
                <a:cubicBezTo>
                  <a:pt x="3403739" y="74296"/>
                  <a:pt x="3405322" y="74296"/>
                  <a:pt x="3406905" y="71135"/>
                </a:cubicBezTo>
                <a:cubicBezTo>
                  <a:pt x="3408488" y="67973"/>
                  <a:pt x="3405322" y="69554"/>
                  <a:pt x="3403739" y="64811"/>
                </a:cubicBezTo>
                <a:cubicBezTo>
                  <a:pt x="3408488" y="61650"/>
                  <a:pt x="3402156" y="55327"/>
                  <a:pt x="3406905" y="52166"/>
                </a:cubicBezTo>
                <a:cubicBezTo>
                  <a:pt x="3413237" y="58489"/>
                  <a:pt x="3417986" y="50585"/>
                  <a:pt x="3422735" y="52166"/>
                </a:cubicBezTo>
                <a:cubicBezTo>
                  <a:pt x="3422735" y="47423"/>
                  <a:pt x="3424318" y="44262"/>
                  <a:pt x="3424318" y="39520"/>
                </a:cubicBezTo>
                <a:cubicBezTo>
                  <a:pt x="3422735" y="34777"/>
                  <a:pt x="3421152" y="36358"/>
                  <a:pt x="3421152" y="31616"/>
                </a:cubicBezTo>
                <a:cubicBezTo>
                  <a:pt x="3414820" y="30035"/>
                  <a:pt x="3408488" y="33196"/>
                  <a:pt x="3402156" y="33196"/>
                </a:cubicBezTo>
                <a:cubicBezTo>
                  <a:pt x="3402156" y="31616"/>
                  <a:pt x="3402156" y="30035"/>
                  <a:pt x="3402156" y="30035"/>
                </a:cubicBezTo>
                <a:cubicBezTo>
                  <a:pt x="3397408" y="33196"/>
                  <a:pt x="3394242" y="31616"/>
                  <a:pt x="3391076" y="26873"/>
                </a:cubicBezTo>
                <a:cubicBezTo>
                  <a:pt x="3403739" y="33196"/>
                  <a:pt x="3421152" y="25293"/>
                  <a:pt x="3433816" y="23711"/>
                </a:cubicBezTo>
                <a:cubicBezTo>
                  <a:pt x="3436981" y="25293"/>
                  <a:pt x="3440147" y="26873"/>
                  <a:pt x="3443313" y="25293"/>
                </a:cubicBezTo>
                <a:cubicBezTo>
                  <a:pt x="3448062" y="26873"/>
                  <a:pt x="3451228" y="30035"/>
                  <a:pt x="3452811" y="36358"/>
                </a:cubicBezTo>
                <a:cubicBezTo>
                  <a:pt x="3443313" y="37938"/>
                  <a:pt x="3448062" y="47423"/>
                  <a:pt x="3449645" y="52166"/>
                </a:cubicBezTo>
                <a:cubicBezTo>
                  <a:pt x="3443313" y="52166"/>
                  <a:pt x="3446479" y="61650"/>
                  <a:pt x="3441730" y="61650"/>
                </a:cubicBezTo>
                <a:cubicBezTo>
                  <a:pt x="3440147" y="55327"/>
                  <a:pt x="3433816" y="55327"/>
                  <a:pt x="3430650" y="52166"/>
                </a:cubicBezTo>
                <a:cubicBezTo>
                  <a:pt x="3430650" y="60069"/>
                  <a:pt x="3433816" y="64811"/>
                  <a:pt x="3435398" y="69554"/>
                </a:cubicBezTo>
                <a:cubicBezTo>
                  <a:pt x="3429067" y="72715"/>
                  <a:pt x="3429067" y="79038"/>
                  <a:pt x="3430650" y="86942"/>
                </a:cubicBezTo>
                <a:cubicBezTo>
                  <a:pt x="3424318" y="86942"/>
                  <a:pt x="3417986" y="83780"/>
                  <a:pt x="3414820" y="86942"/>
                </a:cubicBezTo>
                <a:cubicBezTo>
                  <a:pt x="3414820" y="88523"/>
                  <a:pt x="3417986" y="90104"/>
                  <a:pt x="3421152" y="91684"/>
                </a:cubicBezTo>
                <a:cubicBezTo>
                  <a:pt x="3419569" y="93265"/>
                  <a:pt x="3421152" y="96427"/>
                  <a:pt x="3417986" y="96427"/>
                </a:cubicBezTo>
                <a:cubicBezTo>
                  <a:pt x="3416403" y="94846"/>
                  <a:pt x="3414820" y="94846"/>
                  <a:pt x="3413237" y="93265"/>
                </a:cubicBezTo>
                <a:cubicBezTo>
                  <a:pt x="3408488" y="96427"/>
                  <a:pt x="3406905" y="93265"/>
                  <a:pt x="3402156" y="93265"/>
                </a:cubicBezTo>
                <a:cubicBezTo>
                  <a:pt x="3403739" y="91684"/>
                  <a:pt x="3405322" y="91684"/>
                  <a:pt x="3403739" y="90104"/>
                </a:cubicBezTo>
                <a:cubicBezTo>
                  <a:pt x="3402156" y="90104"/>
                  <a:pt x="3402156" y="90104"/>
                  <a:pt x="3400573" y="90104"/>
                </a:cubicBezTo>
                <a:cubicBezTo>
                  <a:pt x="3397408" y="93265"/>
                  <a:pt x="3398990" y="99588"/>
                  <a:pt x="3392659" y="96427"/>
                </a:cubicBezTo>
                <a:cubicBezTo>
                  <a:pt x="3394242" y="98008"/>
                  <a:pt x="3394242" y="99588"/>
                  <a:pt x="3392659" y="101169"/>
                </a:cubicBezTo>
                <a:cubicBezTo>
                  <a:pt x="3389493" y="99588"/>
                  <a:pt x="3387910" y="102750"/>
                  <a:pt x="3386327" y="104331"/>
                </a:cubicBezTo>
                <a:cubicBezTo>
                  <a:pt x="3387910" y="110653"/>
                  <a:pt x="3384744" y="115396"/>
                  <a:pt x="3384744" y="120138"/>
                </a:cubicBezTo>
                <a:cubicBezTo>
                  <a:pt x="3387910" y="123300"/>
                  <a:pt x="3389493" y="128042"/>
                  <a:pt x="3386327" y="132784"/>
                </a:cubicBezTo>
                <a:cubicBezTo>
                  <a:pt x="3384744" y="134365"/>
                  <a:pt x="3381578" y="137527"/>
                  <a:pt x="3384744" y="137527"/>
                </a:cubicBezTo>
                <a:cubicBezTo>
                  <a:pt x="3387910" y="131204"/>
                  <a:pt x="3400573" y="131204"/>
                  <a:pt x="3398990" y="140688"/>
                </a:cubicBezTo>
                <a:cubicBezTo>
                  <a:pt x="3403739" y="139107"/>
                  <a:pt x="3403739" y="135946"/>
                  <a:pt x="3406905" y="139107"/>
                </a:cubicBezTo>
                <a:cubicBezTo>
                  <a:pt x="3408488" y="142269"/>
                  <a:pt x="3403739" y="143850"/>
                  <a:pt x="3408488" y="148592"/>
                </a:cubicBezTo>
                <a:cubicBezTo>
                  <a:pt x="3405322" y="154915"/>
                  <a:pt x="3403739" y="159657"/>
                  <a:pt x="3397408" y="162819"/>
                </a:cubicBezTo>
                <a:cubicBezTo>
                  <a:pt x="3400573" y="167561"/>
                  <a:pt x="3398990" y="170722"/>
                  <a:pt x="3397408" y="172304"/>
                </a:cubicBezTo>
                <a:cubicBezTo>
                  <a:pt x="3397408" y="175465"/>
                  <a:pt x="3400573" y="173884"/>
                  <a:pt x="3402156" y="175465"/>
                </a:cubicBezTo>
                <a:cubicBezTo>
                  <a:pt x="3398990" y="178626"/>
                  <a:pt x="3405322" y="180207"/>
                  <a:pt x="3402156" y="183369"/>
                </a:cubicBezTo>
                <a:cubicBezTo>
                  <a:pt x="3406905" y="184949"/>
                  <a:pt x="3413237" y="188111"/>
                  <a:pt x="3417986" y="189692"/>
                </a:cubicBezTo>
                <a:cubicBezTo>
                  <a:pt x="3416403" y="188111"/>
                  <a:pt x="3422735" y="189692"/>
                  <a:pt x="3424318" y="186530"/>
                </a:cubicBezTo>
                <a:cubicBezTo>
                  <a:pt x="3427484" y="186530"/>
                  <a:pt x="3429067" y="189692"/>
                  <a:pt x="3430650" y="188111"/>
                </a:cubicBezTo>
                <a:cubicBezTo>
                  <a:pt x="3427484" y="181788"/>
                  <a:pt x="3433816" y="180207"/>
                  <a:pt x="3436981" y="183369"/>
                </a:cubicBezTo>
                <a:cubicBezTo>
                  <a:pt x="3435398" y="181788"/>
                  <a:pt x="3433816" y="180207"/>
                  <a:pt x="3432233" y="180207"/>
                </a:cubicBezTo>
                <a:cubicBezTo>
                  <a:pt x="3435398" y="178626"/>
                  <a:pt x="3435398" y="177046"/>
                  <a:pt x="3433816" y="175465"/>
                </a:cubicBezTo>
                <a:cubicBezTo>
                  <a:pt x="3435398" y="173884"/>
                  <a:pt x="3436981" y="172304"/>
                  <a:pt x="3436981" y="170722"/>
                </a:cubicBezTo>
                <a:cubicBezTo>
                  <a:pt x="3433816" y="165980"/>
                  <a:pt x="3435398" y="161238"/>
                  <a:pt x="3430650" y="158077"/>
                </a:cubicBezTo>
                <a:cubicBezTo>
                  <a:pt x="3440147" y="153335"/>
                  <a:pt x="3443313" y="147011"/>
                  <a:pt x="3448062" y="142269"/>
                </a:cubicBezTo>
                <a:cubicBezTo>
                  <a:pt x="3446479" y="142269"/>
                  <a:pt x="3444896" y="140688"/>
                  <a:pt x="3443313" y="139107"/>
                </a:cubicBezTo>
                <a:cubicBezTo>
                  <a:pt x="3444896" y="134365"/>
                  <a:pt x="3451228" y="140688"/>
                  <a:pt x="3448062" y="135946"/>
                </a:cubicBezTo>
                <a:cubicBezTo>
                  <a:pt x="3448062" y="134365"/>
                  <a:pt x="3446479" y="135946"/>
                  <a:pt x="3444896" y="134365"/>
                </a:cubicBezTo>
                <a:cubicBezTo>
                  <a:pt x="3446479" y="131204"/>
                  <a:pt x="3441730" y="131204"/>
                  <a:pt x="3438564" y="128042"/>
                </a:cubicBezTo>
                <a:cubicBezTo>
                  <a:pt x="3441730" y="126462"/>
                  <a:pt x="3440147" y="123300"/>
                  <a:pt x="3441730" y="120138"/>
                </a:cubicBezTo>
                <a:cubicBezTo>
                  <a:pt x="3448062" y="126462"/>
                  <a:pt x="3452811" y="132784"/>
                  <a:pt x="3460726" y="128042"/>
                </a:cubicBezTo>
                <a:cubicBezTo>
                  <a:pt x="3454394" y="124880"/>
                  <a:pt x="3457560" y="123300"/>
                  <a:pt x="3463892" y="123300"/>
                </a:cubicBezTo>
                <a:cubicBezTo>
                  <a:pt x="3470223" y="121719"/>
                  <a:pt x="3478138" y="123300"/>
                  <a:pt x="3471806" y="120138"/>
                </a:cubicBezTo>
                <a:cubicBezTo>
                  <a:pt x="3470223" y="120138"/>
                  <a:pt x="3468641" y="120138"/>
                  <a:pt x="3467058" y="120138"/>
                </a:cubicBezTo>
                <a:cubicBezTo>
                  <a:pt x="3467058" y="118557"/>
                  <a:pt x="3467058" y="118557"/>
                  <a:pt x="3468641" y="116977"/>
                </a:cubicBezTo>
                <a:cubicBezTo>
                  <a:pt x="3471806" y="116977"/>
                  <a:pt x="3474972" y="121719"/>
                  <a:pt x="3478138" y="118557"/>
                </a:cubicBezTo>
                <a:cubicBezTo>
                  <a:pt x="3479721" y="121719"/>
                  <a:pt x="3481304" y="121719"/>
                  <a:pt x="3482887" y="121719"/>
                </a:cubicBezTo>
                <a:cubicBezTo>
                  <a:pt x="3481304" y="118557"/>
                  <a:pt x="3474972" y="115396"/>
                  <a:pt x="3481304" y="112235"/>
                </a:cubicBezTo>
                <a:cubicBezTo>
                  <a:pt x="3481304" y="115396"/>
                  <a:pt x="3482887" y="116977"/>
                  <a:pt x="3486053" y="115396"/>
                </a:cubicBezTo>
                <a:cubicBezTo>
                  <a:pt x="3484470" y="109073"/>
                  <a:pt x="3482887" y="104331"/>
                  <a:pt x="3487636" y="99588"/>
                </a:cubicBezTo>
                <a:cubicBezTo>
                  <a:pt x="3486053" y="96427"/>
                  <a:pt x="3486053" y="93265"/>
                  <a:pt x="3487636" y="90104"/>
                </a:cubicBezTo>
                <a:cubicBezTo>
                  <a:pt x="3489219" y="94846"/>
                  <a:pt x="3490802" y="98008"/>
                  <a:pt x="3492385" y="102750"/>
                </a:cubicBezTo>
                <a:cubicBezTo>
                  <a:pt x="3490802" y="102750"/>
                  <a:pt x="3489219" y="102750"/>
                  <a:pt x="3489219" y="102750"/>
                </a:cubicBezTo>
                <a:cubicBezTo>
                  <a:pt x="3489219" y="104331"/>
                  <a:pt x="3490802" y="105911"/>
                  <a:pt x="3492385" y="107492"/>
                </a:cubicBezTo>
                <a:cubicBezTo>
                  <a:pt x="3492385" y="109073"/>
                  <a:pt x="3492385" y="110653"/>
                  <a:pt x="3490802" y="112235"/>
                </a:cubicBezTo>
                <a:cubicBezTo>
                  <a:pt x="3495551" y="112235"/>
                  <a:pt x="3497134" y="115396"/>
                  <a:pt x="3497134" y="120138"/>
                </a:cubicBezTo>
                <a:cubicBezTo>
                  <a:pt x="3505049" y="121719"/>
                  <a:pt x="3506631" y="118557"/>
                  <a:pt x="3508214" y="116977"/>
                </a:cubicBezTo>
                <a:cubicBezTo>
                  <a:pt x="3511380" y="116977"/>
                  <a:pt x="3512963" y="116977"/>
                  <a:pt x="3511380" y="120138"/>
                </a:cubicBezTo>
                <a:cubicBezTo>
                  <a:pt x="3511380" y="120138"/>
                  <a:pt x="3512963" y="120138"/>
                  <a:pt x="3512963" y="120138"/>
                </a:cubicBezTo>
                <a:cubicBezTo>
                  <a:pt x="3512963" y="124880"/>
                  <a:pt x="3512963" y="126462"/>
                  <a:pt x="3511380" y="128042"/>
                </a:cubicBezTo>
                <a:cubicBezTo>
                  <a:pt x="3503466" y="116977"/>
                  <a:pt x="3498717" y="134365"/>
                  <a:pt x="3489219" y="123300"/>
                </a:cubicBezTo>
                <a:cubicBezTo>
                  <a:pt x="3493968" y="123300"/>
                  <a:pt x="3487636" y="113815"/>
                  <a:pt x="3486053" y="113815"/>
                </a:cubicBezTo>
                <a:cubicBezTo>
                  <a:pt x="3490802" y="124880"/>
                  <a:pt x="3486053" y="120138"/>
                  <a:pt x="3482887" y="124880"/>
                </a:cubicBezTo>
                <a:cubicBezTo>
                  <a:pt x="3484470" y="123300"/>
                  <a:pt x="3482887" y="129623"/>
                  <a:pt x="3482887" y="128042"/>
                </a:cubicBezTo>
                <a:cubicBezTo>
                  <a:pt x="3481304" y="139107"/>
                  <a:pt x="3481304" y="142269"/>
                  <a:pt x="3482887" y="150173"/>
                </a:cubicBezTo>
                <a:cubicBezTo>
                  <a:pt x="3479721" y="150173"/>
                  <a:pt x="3474972" y="150173"/>
                  <a:pt x="3474972" y="153335"/>
                </a:cubicBezTo>
                <a:cubicBezTo>
                  <a:pt x="3484470" y="165980"/>
                  <a:pt x="3484470" y="148592"/>
                  <a:pt x="3493968" y="145431"/>
                </a:cubicBezTo>
                <a:cubicBezTo>
                  <a:pt x="3500300" y="147011"/>
                  <a:pt x="3498717" y="164400"/>
                  <a:pt x="3511380" y="156495"/>
                </a:cubicBezTo>
                <a:cubicBezTo>
                  <a:pt x="3506631" y="154915"/>
                  <a:pt x="3505049" y="151753"/>
                  <a:pt x="3505049" y="145431"/>
                </a:cubicBezTo>
                <a:cubicBezTo>
                  <a:pt x="3498717" y="147011"/>
                  <a:pt x="3495551" y="143850"/>
                  <a:pt x="3497134" y="135946"/>
                </a:cubicBezTo>
                <a:cubicBezTo>
                  <a:pt x="3492385" y="135946"/>
                  <a:pt x="3489219" y="140688"/>
                  <a:pt x="3489219" y="135946"/>
                </a:cubicBezTo>
                <a:cubicBezTo>
                  <a:pt x="3493968" y="134365"/>
                  <a:pt x="3497134" y="129623"/>
                  <a:pt x="3501883" y="128042"/>
                </a:cubicBezTo>
                <a:cubicBezTo>
                  <a:pt x="3503466" y="134365"/>
                  <a:pt x="3511380" y="134365"/>
                  <a:pt x="3505049" y="139107"/>
                </a:cubicBezTo>
                <a:cubicBezTo>
                  <a:pt x="3505049" y="139107"/>
                  <a:pt x="3505049" y="139107"/>
                  <a:pt x="3527210" y="139107"/>
                </a:cubicBezTo>
                <a:cubicBezTo>
                  <a:pt x="3527210" y="139107"/>
                  <a:pt x="3527210" y="139107"/>
                  <a:pt x="3527210" y="131204"/>
                </a:cubicBezTo>
                <a:cubicBezTo>
                  <a:pt x="3525627" y="128042"/>
                  <a:pt x="3517712" y="131204"/>
                  <a:pt x="3516129" y="123300"/>
                </a:cubicBezTo>
                <a:cubicBezTo>
                  <a:pt x="3517712" y="123300"/>
                  <a:pt x="3517712" y="123300"/>
                  <a:pt x="3517712" y="123300"/>
                </a:cubicBezTo>
                <a:cubicBezTo>
                  <a:pt x="3524044" y="121719"/>
                  <a:pt x="3528793" y="121719"/>
                  <a:pt x="3530376" y="115396"/>
                </a:cubicBezTo>
                <a:cubicBezTo>
                  <a:pt x="3531959" y="115396"/>
                  <a:pt x="3533542" y="115396"/>
                  <a:pt x="3533542" y="113815"/>
                </a:cubicBezTo>
                <a:cubicBezTo>
                  <a:pt x="3531959" y="113815"/>
                  <a:pt x="3531959" y="112235"/>
                  <a:pt x="3531959" y="109073"/>
                </a:cubicBezTo>
                <a:cubicBezTo>
                  <a:pt x="3533542" y="109073"/>
                  <a:pt x="3535125" y="109073"/>
                  <a:pt x="3536708" y="109073"/>
                </a:cubicBezTo>
                <a:cubicBezTo>
                  <a:pt x="3539874" y="116977"/>
                  <a:pt x="3535125" y="120138"/>
                  <a:pt x="3538291" y="124880"/>
                </a:cubicBezTo>
                <a:cubicBezTo>
                  <a:pt x="3544622" y="121719"/>
                  <a:pt x="3549371" y="132784"/>
                  <a:pt x="3549371" y="124880"/>
                </a:cubicBezTo>
                <a:cubicBezTo>
                  <a:pt x="3544622" y="124880"/>
                  <a:pt x="3547788" y="110653"/>
                  <a:pt x="3552537" y="112235"/>
                </a:cubicBezTo>
                <a:cubicBezTo>
                  <a:pt x="3558869" y="115396"/>
                  <a:pt x="3563618" y="112235"/>
                  <a:pt x="3573116" y="112235"/>
                </a:cubicBezTo>
                <a:cubicBezTo>
                  <a:pt x="3562035" y="126462"/>
                  <a:pt x="3588945" y="116977"/>
                  <a:pt x="3585779" y="134365"/>
                </a:cubicBezTo>
                <a:cubicBezTo>
                  <a:pt x="3581030" y="132784"/>
                  <a:pt x="3581030" y="124880"/>
                  <a:pt x="3574699" y="131204"/>
                </a:cubicBezTo>
                <a:cubicBezTo>
                  <a:pt x="3573116" y="140688"/>
                  <a:pt x="3587362" y="134365"/>
                  <a:pt x="3584196" y="145431"/>
                </a:cubicBezTo>
                <a:cubicBezTo>
                  <a:pt x="3595277" y="145431"/>
                  <a:pt x="3593694" y="137527"/>
                  <a:pt x="3601609" y="140688"/>
                </a:cubicBezTo>
                <a:cubicBezTo>
                  <a:pt x="3604775" y="143850"/>
                  <a:pt x="3607941" y="145431"/>
                  <a:pt x="3611107" y="145431"/>
                </a:cubicBezTo>
                <a:cubicBezTo>
                  <a:pt x="3614272" y="143850"/>
                  <a:pt x="3617438" y="139107"/>
                  <a:pt x="3620604" y="135946"/>
                </a:cubicBezTo>
                <a:cubicBezTo>
                  <a:pt x="3619021" y="132784"/>
                  <a:pt x="3617438" y="131204"/>
                  <a:pt x="3617438" y="129623"/>
                </a:cubicBezTo>
                <a:cubicBezTo>
                  <a:pt x="3615855" y="128042"/>
                  <a:pt x="3615855" y="126462"/>
                  <a:pt x="3615855" y="124880"/>
                </a:cubicBezTo>
                <a:cubicBezTo>
                  <a:pt x="3614272" y="118557"/>
                  <a:pt x="3611107" y="113815"/>
                  <a:pt x="3603192" y="112235"/>
                </a:cubicBezTo>
                <a:cubicBezTo>
                  <a:pt x="3601609" y="101169"/>
                  <a:pt x="3607941" y="99588"/>
                  <a:pt x="3614272" y="98008"/>
                </a:cubicBezTo>
                <a:cubicBezTo>
                  <a:pt x="3615855" y="99588"/>
                  <a:pt x="3615855" y="101169"/>
                  <a:pt x="3617438" y="102750"/>
                </a:cubicBezTo>
                <a:cubicBezTo>
                  <a:pt x="3622187" y="104331"/>
                  <a:pt x="3625353" y="105911"/>
                  <a:pt x="3630102" y="107492"/>
                </a:cubicBezTo>
                <a:cubicBezTo>
                  <a:pt x="3631685" y="109073"/>
                  <a:pt x="3626936" y="110653"/>
                  <a:pt x="3628519" y="112235"/>
                </a:cubicBezTo>
                <a:cubicBezTo>
                  <a:pt x="3630102" y="110653"/>
                  <a:pt x="3631685" y="115396"/>
                  <a:pt x="3633268" y="113815"/>
                </a:cubicBezTo>
                <a:cubicBezTo>
                  <a:pt x="3631685" y="107492"/>
                  <a:pt x="3638017" y="101169"/>
                  <a:pt x="3644349" y="102750"/>
                </a:cubicBezTo>
                <a:cubicBezTo>
                  <a:pt x="3641183" y="98008"/>
                  <a:pt x="3642766" y="94846"/>
                  <a:pt x="3647515" y="94846"/>
                </a:cubicBezTo>
                <a:cubicBezTo>
                  <a:pt x="3645932" y="91684"/>
                  <a:pt x="3641183" y="83780"/>
                  <a:pt x="3649098" y="85362"/>
                </a:cubicBezTo>
                <a:cubicBezTo>
                  <a:pt x="3644349" y="80619"/>
                  <a:pt x="3639600" y="79038"/>
                  <a:pt x="3644349" y="74296"/>
                </a:cubicBezTo>
                <a:cubicBezTo>
                  <a:pt x="3638017" y="75877"/>
                  <a:pt x="3639600" y="72715"/>
                  <a:pt x="3636434" y="67973"/>
                </a:cubicBezTo>
                <a:cubicBezTo>
                  <a:pt x="3633268" y="67973"/>
                  <a:pt x="3630102" y="67973"/>
                  <a:pt x="3626936" y="66393"/>
                </a:cubicBezTo>
                <a:cubicBezTo>
                  <a:pt x="3625353" y="66393"/>
                  <a:pt x="3625353" y="66393"/>
                  <a:pt x="3623770" y="67973"/>
                </a:cubicBezTo>
                <a:cubicBezTo>
                  <a:pt x="3622187" y="61650"/>
                  <a:pt x="3619021" y="69554"/>
                  <a:pt x="3617438" y="64811"/>
                </a:cubicBezTo>
                <a:cubicBezTo>
                  <a:pt x="3614272" y="66393"/>
                  <a:pt x="3619021" y="71135"/>
                  <a:pt x="3612690" y="71135"/>
                </a:cubicBezTo>
                <a:cubicBezTo>
                  <a:pt x="3611107" y="67973"/>
                  <a:pt x="3609524" y="66393"/>
                  <a:pt x="3606358" y="69554"/>
                </a:cubicBezTo>
                <a:cubicBezTo>
                  <a:pt x="3607941" y="72715"/>
                  <a:pt x="3611107" y="69554"/>
                  <a:pt x="3611107" y="72715"/>
                </a:cubicBezTo>
                <a:cubicBezTo>
                  <a:pt x="3607941" y="71135"/>
                  <a:pt x="3603192" y="71135"/>
                  <a:pt x="3600026" y="69554"/>
                </a:cubicBezTo>
                <a:cubicBezTo>
                  <a:pt x="3600026" y="66393"/>
                  <a:pt x="3603192" y="66393"/>
                  <a:pt x="3604775" y="66393"/>
                </a:cubicBezTo>
                <a:cubicBezTo>
                  <a:pt x="3603192" y="61650"/>
                  <a:pt x="3611107" y="61650"/>
                  <a:pt x="3609524" y="58489"/>
                </a:cubicBezTo>
                <a:cubicBezTo>
                  <a:pt x="3606358" y="60069"/>
                  <a:pt x="3609524" y="55327"/>
                  <a:pt x="3606358" y="53746"/>
                </a:cubicBezTo>
                <a:cubicBezTo>
                  <a:pt x="3612690" y="50585"/>
                  <a:pt x="3607941" y="45842"/>
                  <a:pt x="3609524" y="41100"/>
                </a:cubicBezTo>
                <a:cubicBezTo>
                  <a:pt x="3604775" y="44262"/>
                  <a:pt x="3603192" y="37938"/>
                  <a:pt x="3600026" y="36358"/>
                </a:cubicBezTo>
                <a:cubicBezTo>
                  <a:pt x="3596860" y="34777"/>
                  <a:pt x="3593694" y="37938"/>
                  <a:pt x="3590528" y="34777"/>
                </a:cubicBezTo>
                <a:cubicBezTo>
                  <a:pt x="3588945" y="34777"/>
                  <a:pt x="3588945" y="36358"/>
                  <a:pt x="3587362" y="36358"/>
                </a:cubicBezTo>
                <a:cubicBezTo>
                  <a:pt x="3585779" y="34777"/>
                  <a:pt x="3585779" y="33196"/>
                  <a:pt x="3585779" y="30035"/>
                </a:cubicBezTo>
                <a:cubicBezTo>
                  <a:pt x="3585779" y="30035"/>
                  <a:pt x="3585779" y="30035"/>
                  <a:pt x="3614272" y="30035"/>
                </a:cubicBezTo>
                <a:cubicBezTo>
                  <a:pt x="3617438" y="39520"/>
                  <a:pt x="3615855" y="41100"/>
                  <a:pt x="3611107" y="47423"/>
                </a:cubicBezTo>
                <a:cubicBezTo>
                  <a:pt x="3615855" y="45842"/>
                  <a:pt x="3625353" y="50585"/>
                  <a:pt x="3625353" y="44262"/>
                </a:cubicBezTo>
                <a:cubicBezTo>
                  <a:pt x="3622187" y="44262"/>
                  <a:pt x="3617438" y="44262"/>
                  <a:pt x="3617438" y="41100"/>
                </a:cubicBezTo>
                <a:cubicBezTo>
                  <a:pt x="3622187" y="36358"/>
                  <a:pt x="3628519" y="31616"/>
                  <a:pt x="3633268" y="28454"/>
                </a:cubicBezTo>
                <a:cubicBezTo>
                  <a:pt x="3634851" y="31616"/>
                  <a:pt x="3633268" y="36358"/>
                  <a:pt x="3636434" y="36358"/>
                </a:cubicBezTo>
                <a:cubicBezTo>
                  <a:pt x="3641183" y="36358"/>
                  <a:pt x="3644349" y="30035"/>
                  <a:pt x="3653846" y="28454"/>
                </a:cubicBezTo>
                <a:cubicBezTo>
                  <a:pt x="3655429" y="28454"/>
                  <a:pt x="3655429" y="28454"/>
                  <a:pt x="3655429" y="30035"/>
                </a:cubicBezTo>
                <a:cubicBezTo>
                  <a:pt x="3655429" y="30035"/>
                  <a:pt x="3655429" y="31616"/>
                  <a:pt x="3657012" y="31616"/>
                </a:cubicBezTo>
                <a:cubicBezTo>
                  <a:pt x="3657012" y="31616"/>
                  <a:pt x="3657012" y="31616"/>
                  <a:pt x="3657012" y="33196"/>
                </a:cubicBezTo>
                <a:cubicBezTo>
                  <a:pt x="3652263" y="34777"/>
                  <a:pt x="3649098" y="39520"/>
                  <a:pt x="3649098" y="44262"/>
                </a:cubicBezTo>
                <a:cubicBezTo>
                  <a:pt x="3650680" y="44262"/>
                  <a:pt x="3652263" y="44262"/>
                  <a:pt x="3652263" y="45842"/>
                </a:cubicBezTo>
                <a:cubicBezTo>
                  <a:pt x="3652263" y="45842"/>
                  <a:pt x="3650680" y="47423"/>
                  <a:pt x="3652263" y="49004"/>
                </a:cubicBezTo>
                <a:cubicBezTo>
                  <a:pt x="3653846" y="50585"/>
                  <a:pt x="3657012" y="49004"/>
                  <a:pt x="3658595" y="52166"/>
                </a:cubicBezTo>
                <a:cubicBezTo>
                  <a:pt x="3663344" y="50585"/>
                  <a:pt x="3663344" y="49004"/>
                  <a:pt x="3666510" y="49004"/>
                </a:cubicBezTo>
                <a:cubicBezTo>
                  <a:pt x="3666510" y="45842"/>
                  <a:pt x="3668093" y="42681"/>
                  <a:pt x="3668093" y="37938"/>
                </a:cubicBezTo>
                <a:cubicBezTo>
                  <a:pt x="3664927" y="39520"/>
                  <a:pt x="3664927" y="36358"/>
                  <a:pt x="3664927" y="34777"/>
                </a:cubicBezTo>
                <a:cubicBezTo>
                  <a:pt x="3663344" y="37938"/>
                  <a:pt x="3661761" y="34777"/>
                  <a:pt x="3661761" y="33196"/>
                </a:cubicBezTo>
                <a:cubicBezTo>
                  <a:pt x="3674425" y="31616"/>
                  <a:pt x="3685506" y="31616"/>
                  <a:pt x="3695003" y="31616"/>
                </a:cubicBezTo>
                <a:cubicBezTo>
                  <a:pt x="3698169" y="34777"/>
                  <a:pt x="3701335" y="34777"/>
                  <a:pt x="3704501" y="33196"/>
                </a:cubicBezTo>
                <a:cubicBezTo>
                  <a:pt x="3704501" y="33196"/>
                  <a:pt x="3704501" y="33196"/>
                  <a:pt x="3704501" y="31616"/>
                </a:cubicBezTo>
                <a:cubicBezTo>
                  <a:pt x="3707667" y="31616"/>
                  <a:pt x="3712416" y="31616"/>
                  <a:pt x="3715582" y="30035"/>
                </a:cubicBezTo>
                <a:cubicBezTo>
                  <a:pt x="3725079" y="50585"/>
                  <a:pt x="3732994" y="39520"/>
                  <a:pt x="3751990" y="41100"/>
                </a:cubicBezTo>
                <a:cubicBezTo>
                  <a:pt x="3751990" y="39520"/>
                  <a:pt x="3751990" y="36358"/>
                  <a:pt x="3753573" y="36358"/>
                </a:cubicBezTo>
                <a:cubicBezTo>
                  <a:pt x="3759904" y="42681"/>
                  <a:pt x="3769402" y="47423"/>
                  <a:pt x="3774151" y="41100"/>
                </a:cubicBezTo>
                <a:cubicBezTo>
                  <a:pt x="3772568" y="41100"/>
                  <a:pt x="3770985" y="39520"/>
                  <a:pt x="3774151" y="39520"/>
                </a:cubicBezTo>
                <a:cubicBezTo>
                  <a:pt x="3782066" y="41100"/>
                  <a:pt x="3788398" y="42681"/>
                  <a:pt x="3796312" y="44262"/>
                </a:cubicBezTo>
                <a:cubicBezTo>
                  <a:pt x="3797895" y="41100"/>
                  <a:pt x="3799478" y="37938"/>
                  <a:pt x="3801061" y="36358"/>
                </a:cubicBezTo>
                <a:cubicBezTo>
                  <a:pt x="3807393" y="44262"/>
                  <a:pt x="3808976" y="39520"/>
                  <a:pt x="3813725" y="33196"/>
                </a:cubicBezTo>
                <a:cubicBezTo>
                  <a:pt x="3824806" y="41100"/>
                  <a:pt x="3837469" y="61650"/>
                  <a:pt x="3854882" y="52166"/>
                </a:cubicBezTo>
                <a:cubicBezTo>
                  <a:pt x="3851716" y="52166"/>
                  <a:pt x="3848550" y="50585"/>
                  <a:pt x="3846967" y="47423"/>
                </a:cubicBezTo>
                <a:cubicBezTo>
                  <a:pt x="3858048" y="47423"/>
                  <a:pt x="3864380" y="50585"/>
                  <a:pt x="3865962" y="58489"/>
                </a:cubicBezTo>
                <a:cubicBezTo>
                  <a:pt x="3878626" y="56908"/>
                  <a:pt x="3883375" y="63231"/>
                  <a:pt x="3897622" y="61650"/>
                </a:cubicBezTo>
                <a:cubicBezTo>
                  <a:pt x="3896039" y="52166"/>
                  <a:pt x="3886541" y="53746"/>
                  <a:pt x="3888124" y="41100"/>
                </a:cubicBezTo>
                <a:cubicBezTo>
                  <a:pt x="3896039" y="37938"/>
                  <a:pt x="3900788" y="37938"/>
                  <a:pt x="3905536" y="37938"/>
                </a:cubicBezTo>
                <a:cubicBezTo>
                  <a:pt x="3907119" y="39520"/>
                  <a:pt x="3907119" y="41100"/>
                  <a:pt x="3907119" y="41100"/>
                </a:cubicBezTo>
                <a:cubicBezTo>
                  <a:pt x="3908702" y="45842"/>
                  <a:pt x="3913451" y="50585"/>
                  <a:pt x="3915034" y="55327"/>
                </a:cubicBezTo>
                <a:cubicBezTo>
                  <a:pt x="3916617" y="60069"/>
                  <a:pt x="3915034" y="67973"/>
                  <a:pt x="3921366" y="69554"/>
                </a:cubicBezTo>
                <a:cubicBezTo>
                  <a:pt x="3924532" y="66393"/>
                  <a:pt x="3926115" y="63231"/>
                  <a:pt x="3922949" y="58489"/>
                </a:cubicBezTo>
                <a:cubicBezTo>
                  <a:pt x="3919783" y="56908"/>
                  <a:pt x="3921366" y="49004"/>
                  <a:pt x="3919783" y="45842"/>
                </a:cubicBezTo>
                <a:cubicBezTo>
                  <a:pt x="3918200" y="44262"/>
                  <a:pt x="3918200" y="41100"/>
                  <a:pt x="3916617" y="39520"/>
                </a:cubicBezTo>
                <a:cubicBezTo>
                  <a:pt x="3921366" y="39520"/>
                  <a:pt x="3924532" y="39520"/>
                  <a:pt x="3930864" y="39520"/>
                </a:cubicBezTo>
                <a:cubicBezTo>
                  <a:pt x="3934030" y="39520"/>
                  <a:pt x="3934030" y="42681"/>
                  <a:pt x="3938778" y="41100"/>
                </a:cubicBezTo>
                <a:cubicBezTo>
                  <a:pt x="3943527" y="37938"/>
                  <a:pt x="3953025" y="39520"/>
                  <a:pt x="3960940" y="39520"/>
                </a:cubicBezTo>
                <a:cubicBezTo>
                  <a:pt x="3960940" y="42681"/>
                  <a:pt x="3962523" y="45842"/>
                  <a:pt x="3964106" y="47423"/>
                </a:cubicBezTo>
                <a:cubicBezTo>
                  <a:pt x="3957774" y="52166"/>
                  <a:pt x="3960940" y="50585"/>
                  <a:pt x="3960940" y="61650"/>
                </a:cubicBezTo>
                <a:cubicBezTo>
                  <a:pt x="3965689" y="61650"/>
                  <a:pt x="3970438" y="61650"/>
                  <a:pt x="3968855" y="66393"/>
                </a:cubicBezTo>
                <a:cubicBezTo>
                  <a:pt x="3981518" y="66393"/>
                  <a:pt x="3995765" y="63231"/>
                  <a:pt x="3994182" y="69554"/>
                </a:cubicBezTo>
                <a:cubicBezTo>
                  <a:pt x="3995765" y="64811"/>
                  <a:pt x="4002097" y="66393"/>
                  <a:pt x="4005263" y="66393"/>
                </a:cubicBezTo>
                <a:cubicBezTo>
                  <a:pt x="4006846" y="61650"/>
                  <a:pt x="4002097" y="60069"/>
                  <a:pt x="4005263" y="58489"/>
                </a:cubicBezTo>
                <a:cubicBezTo>
                  <a:pt x="4016342" y="55327"/>
                  <a:pt x="4013177" y="64811"/>
                  <a:pt x="4022674" y="64811"/>
                </a:cubicBezTo>
                <a:cubicBezTo>
                  <a:pt x="4035338" y="63231"/>
                  <a:pt x="4040087" y="50585"/>
                  <a:pt x="4051167" y="55327"/>
                </a:cubicBezTo>
                <a:cubicBezTo>
                  <a:pt x="4049585" y="66393"/>
                  <a:pt x="4059082" y="53746"/>
                  <a:pt x="4062248" y="64811"/>
                </a:cubicBezTo>
                <a:cubicBezTo>
                  <a:pt x="4057499" y="63231"/>
                  <a:pt x="4054333" y="66393"/>
                  <a:pt x="4052750" y="69554"/>
                </a:cubicBezTo>
                <a:cubicBezTo>
                  <a:pt x="4060665" y="75877"/>
                  <a:pt x="4060665" y="75877"/>
                  <a:pt x="4066997" y="69554"/>
                </a:cubicBezTo>
                <a:cubicBezTo>
                  <a:pt x="4066997" y="75877"/>
                  <a:pt x="4068580" y="80619"/>
                  <a:pt x="4073329" y="80619"/>
                </a:cubicBezTo>
                <a:cubicBezTo>
                  <a:pt x="4076495" y="72715"/>
                  <a:pt x="4082827" y="82200"/>
                  <a:pt x="4084410" y="83780"/>
                </a:cubicBezTo>
                <a:cubicBezTo>
                  <a:pt x="4084410" y="66393"/>
                  <a:pt x="4092324" y="91684"/>
                  <a:pt x="4095490" y="80619"/>
                </a:cubicBezTo>
                <a:cubicBezTo>
                  <a:pt x="4087575" y="77458"/>
                  <a:pt x="4116069" y="72715"/>
                  <a:pt x="4106571" y="66393"/>
                </a:cubicBezTo>
                <a:cubicBezTo>
                  <a:pt x="4101822" y="71135"/>
                  <a:pt x="4101822" y="60069"/>
                  <a:pt x="4103405" y="52166"/>
                </a:cubicBezTo>
                <a:cubicBezTo>
                  <a:pt x="4108154" y="50585"/>
                  <a:pt x="4111320" y="49004"/>
                  <a:pt x="4114486" y="47423"/>
                </a:cubicBezTo>
                <a:cubicBezTo>
                  <a:pt x="4117652" y="47423"/>
                  <a:pt x="4119235" y="47423"/>
                  <a:pt x="4122401" y="47423"/>
                </a:cubicBezTo>
                <a:cubicBezTo>
                  <a:pt x="4122401" y="49004"/>
                  <a:pt x="4125566" y="50585"/>
                  <a:pt x="4128732" y="52166"/>
                </a:cubicBezTo>
                <a:cubicBezTo>
                  <a:pt x="4122401" y="55327"/>
                  <a:pt x="4111320" y="53746"/>
                  <a:pt x="4104988" y="55327"/>
                </a:cubicBezTo>
                <a:cubicBezTo>
                  <a:pt x="4104988" y="58489"/>
                  <a:pt x="4108154" y="58489"/>
                  <a:pt x="4108154" y="61650"/>
                </a:cubicBezTo>
                <a:cubicBezTo>
                  <a:pt x="4111320" y="60069"/>
                  <a:pt x="4116069" y="60069"/>
                  <a:pt x="4119235" y="60069"/>
                </a:cubicBezTo>
                <a:cubicBezTo>
                  <a:pt x="4119235" y="61650"/>
                  <a:pt x="4120818" y="61650"/>
                  <a:pt x="4120818" y="63231"/>
                </a:cubicBezTo>
                <a:cubicBezTo>
                  <a:pt x="4122401" y="63231"/>
                  <a:pt x="4123983" y="61650"/>
                  <a:pt x="4125566" y="61650"/>
                </a:cubicBezTo>
                <a:cubicBezTo>
                  <a:pt x="4125566" y="63231"/>
                  <a:pt x="4125566" y="63231"/>
                  <a:pt x="4125566" y="64811"/>
                </a:cubicBezTo>
                <a:cubicBezTo>
                  <a:pt x="4117652" y="64811"/>
                  <a:pt x="4117652" y="72715"/>
                  <a:pt x="4112903" y="75877"/>
                </a:cubicBezTo>
                <a:cubicBezTo>
                  <a:pt x="4120818" y="80619"/>
                  <a:pt x="4122401" y="75877"/>
                  <a:pt x="4123983" y="72715"/>
                </a:cubicBezTo>
                <a:cubicBezTo>
                  <a:pt x="4123983" y="72715"/>
                  <a:pt x="4123983" y="72715"/>
                  <a:pt x="4125566" y="72715"/>
                </a:cubicBezTo>
                <a:cubicBezTo>
                  <a:pt x="4122401" y="77458"/>
                  <a:pt x="4119235" y="80619"/>
                  <a:pt x="4122401" y="86942"/>
                </a:cubicBezTo>
                <a:cubicBezTo>
                  <a:pt x="4123983" y="90104"/>
                  <a:pt x="4125566" y="90104"/>
                  <a:pt x="4125566" y="93265"/>
                </a:cubicBezTo>
                <a:cubicBezTo>
                  <a:pt x="4130315" y="91684"/>
                  <a:pt x="4133481" y="96427"/>
                  <a:pt x="4138230" y="94846"/>
                </a:cubicBezTo>
                <a:cubicBezTo>
                  <a:pt x="4141396" y="90104"/>
                  <a:pt x="4144562" y="86942"/>
                  <a:pt x="4146145" y="80619"/>
                </a:cubicBezTo>
                <a:cubicBezTo>
                  <a:pt x="4146145" y="80619"/>
                  <a:pt x="4144562" y="79038"/>
                  <a:pt x="4144562" y="77458"/>
                </a:cubicBezTo>
                <a:cubicBezTo>
                  <a:pt x="4144562" y="75877"/>
                  <a:pt x="4146145" y="74296"/>
                  <a:pt x="4147728" y="72715"/>
                </a:cubicBezTo>
                <a:cubicBezTo>
                  <a:pt x="4157226" y="75877"/>
                  <a:pt x="4166723" y="74296"/>
                  <a:pt x="4176221" y="79038"/>
                </a:cubicBezTo>
                <a:cubicBezTo>
                  <a:pt x="4176221" y="80619"/>
                  <a:pt x="4176221" y="80619"/>
                  <a:pt x="4174638" y="82200"/>
                </a:cubicBezTo>
                <a:cubicBezTo>
                  <a:pt x="4179387" y="82200"/>
                  <a:pt x="4180970" y="75877"/>
                  <a:pt x="4182553" y="82200"/>
                </a:cubicBezTo>
                <a:cubicBezTo>
                  <a:pt x="4179387" y="82200"/>
                  <a:pt x="4177804" y="83780"/>
                  <a:pt x="4176221" y="85362"/>
                </a:cubicBezTo>
                <a:cubicBezTo>
                  <a:pt x="4182553" y="86942"/>
                  <a:pt x="4182553" y="82200"/>
                  <a:pt x="4187302" y="80619"/>
                </a:cubicBezTo>
                <a:cubicBezTo>
                  <a:pt x="4188885" y="88523"/>
                  <a:pt x="4199965" y="83780"/>
                  <a:pt x="4207880" y="86942"/>
                </a:cubicBezTo>
                <a:cubicBezTo>
                  <a:pt x="4209463" y="86942"/>
                  <a:pt x="4207880" y="83780"/>
                  <a:pt x="4209463" y="83780"/>
                </a:cubicBezTo>
                <a:cubicBezTo>
                  <a:pt x="4209463" y="86942"/>
                  <a:pt x="4214212" y="86942"/>
                  <a:pt x="4215795" y="86942"/>
                </a:cubicBezTo>
                <a:cubicBezTo>
                  <a:pt x="4215795" y="88523"/>
                  <a:pt x="4214212" y="90104"/>
                  <a:pt x="4217378" y="90104"/>
                </a:cubicBezTo>
                <a:cubicBezTo>
                  <a:pt x="4218961" y="90104"/>
                  <a:pt x="4218961" y="85362"/>
                  <a:pt x="4222127" y="86942"/>
                </a:cubicBezTo>
                <a:cubicBezTo>
                  <a:pt x="4222127" y="88523"/>
                  <a:pt x="4223710" y="90104"/>
                  <a:pt x="4223710" y="91684"/>
                </a:cubicBezTo>
                <a:cubicBezTo>
                  <a:pt x="4223710" y="93265"/>
                  <a:pt x="4217378" y="91684"/>
                  <a:pt x="4217378" y="93265"/>
                </a:cubicBezTo>
                <a:cubicBezTo>
                  <a:pt x="4220544" y="96427"/>
                  <a:pt x="4223710" y="91684"/>
                  <a:pt x="4228459" y="94846"/>
                </a:cubicBezTo>
                <a:cubicBezTo>
                  <a:pt x="4226876" y="91684"/>
                  <a:pt x="4228459" y="90104"/>
                  <a:pt x="4231625" y="91684"/>
                </a:cubicBezTo>
                <a:cubicBezTo>
                  <a:pt x="4231625" y="93265"/>
                  <a:pt x="4230042" y="94846"/>
                  <a:pt x="4231625" y="94846"/>
                </a:cubicBezTo>
                <a:cubicBezTo>
                  <a:pt x="4237956" y="91684"/>
                  <a:pt x="4247454" y="96427"/>
                  <a:pt x="4258535" y="94846"/>
                </a:cubicBezTo>
                <a:cubicBezTo>
                  <a:pt x="4260118" y="102750"/>
                  <a:pt x="4269616" y="96427"/>
                  <a:pt x="4271198" y="99588"/>
                </a:cubicBezTo>
                <a:cubicBezTo>
                  <a:pt x="4268033" y="101169"/>
                  <a:pt x="4261701" y="101169"/>
                  <a:pt x="4258535" y="102750"/>
                </a:cubicBezTo>
                <a:cubicBezTo>
                  <a:pt x="4256952" y="99588"/>
                  <a:pt x="4256952" y="102750"/>
                  <a:pt x="4258535" y="104331"/>
                </a:cubicBezTo>
                <a:cubicBezTo>
                  <a:pt x="4261701" y="104331"/>
                  <a:pt x="4263284" y="104331"/>
                  <a:pt x="4264867" y="104331"/>
                </a:cubicBezTo>
                <a:cubicBezTo>
                  <a:pt x="4266450" y="109073"/>
                  <a:pt x="4268033" y="105911"/>
                  <a:pt x="4271198" y="109073"/>
                </a:cubicBezTo>
                <a:cubicBezTo>
                  <a:pt x="4269616" y="105911"/>
                  <a:pt x="4274364" y="102750"/>
                  <a:pt x="4275947" y="105911"/>
                </a:cubicBezTo>
                <a:cubicBezTo>
                  <a:pt x="4269616" y="107492"/>
                  <a:pt x="4275947" y="107492"/>
                  <a:pt x="4275947" y="109073"/>
                </a:cubicBezTo>
                <a:cubicBezTo>
                  <a:pt x="4275947" y="110653"/>
                  <a:pt x="4269616" y="112235"/>
                  <a:pt x="4272781" y="113815"/>
                </a:cubicBezTo>
                <a:cubicBezTo>
                  <a:pt x="4274364" y="112235"/>
                  <a:pt x="4279113" y="112235"/>
                  <a:pt x="4283862" y="110653"/>
                </a:cubicBezTo>
                <a:cubicBezTo>
                  <a:pt x="4287028" y="110653"/>
                  <a:pt x="4290194" y="110653"/>
                  <a:pt x="4293360" y="110653"/>
                </a:cubicBezTo>
                <a:cubicBezTo>
                  <a:pt x="4299692" y="102750"/>
                  <a:pt x="4313938" y="105911"/>
                  <a:pt x="4323436" y="102750"/>
                </a:cubicBezTo>
                <a:cubicBezTo>
                  <a:pt x="4320270" y="105911"/>
                  <a:pt x="4326602" y="107492"/>
                  <a:pt x="4326602" y="104331"/>
                </a:cubicBezTo>
                <a:cubicBezTo>
                  <a:pt x="4325019" y="104331"/>
                  <a:pt x="4323436" y="104331"/>
                  <a:pt x="4323436" y="102750"/>
                </a:cubicBezTo>
                <a:cubicBezTo>
                  <a:pt x="4329768" y="102750"/>
                  <a:pt x="4329768" y="104331"/>
                  <a:pt x="4329768" y="105911"/>
                </a:cubicBezTo>
                <a:cubicBezTo>
                  <a:pt x="4331351" y="102750"/>
                  <a:pt x="4336100" y="102750"/>
                  <a:pt x="4339266" y="101169"/>
                </a:cubicBezTo>
                <a:cubicBezTo>
                  <a:pt x="4340849" y="105911"/>
                  <a:pt x="4344014" y="105911"/>
                  <a:pt x="4350346" y="105911"/>
                </a:cubicBezTo>
                <a:cubicBezTo>
                  <a:pt x="4348763" y="109073"/>
                  <a:pt x="4355095" y="110653"/>
                  <a:pt x="4356678" y="107492"/>
                </a:cubicBezTo>
                <a:cubicBezTo>
                  <a:pt x="4356678" y="107492"/>
                  <a:pt x="4355095" y="107492"/>
                  <a:pt x="4355095" y="105911"/>
                </a:cubicBezTo>
                <a:cubicBezTo>
                  <a:pt x="4356678" y="107492"/>
                  <a:pt x="4361427" y="105911"/>
                  <a:pt x="4363010" y="109073"/>
                </a:cubicBezTo>
                <a:cubicBezTo>
                  <a:pt x="4359844" y="112235"/>
                  <a:pt x="4353512" y="112235"/>
                  <a:pt x="4351929" y="115396"/>
                </a:cubicBezTo>
                <a:cubicBezTo>
                  <a:pt x="4351929" y="110653"/>
                  <a:pt x="4348763" y="115396"/>
                  <a:pt x="4347180" y="112235"/>
                </a:cubicBezTo>
                <a:cubicBezTo>
                  <a:pt x="4348763" y="121719"/>
                  <a:pt x="4331351" y="115396"/>
                  <a:pt x="4329768" y="118557"/>
                </a:cubicBezTo>
                <a:cubicBezTo>
                  <a:pt x="4336100" y="120138"/>
                  <a:pt x="4323436" y="120138"/>
                  <a:pt x="4323436" y="121719"/>
                </a:cubicBezTo>
                <a:cubicBezTo>
                  <a:pt x="4328185" y="121719"/>
                  <a:pt x="4321853" y="124880"/>
                  <a:pt x="4325019" y="124880"/>
                </a:cubicBezTo>
                <a:cubicBezTo>
                  <a:pt x="4342432" y="121719"/>
                  <a:pt x="4356678" y="118557"/>
                  <a:pt x="4372508" y="115396"/>
                </a:cubicBezTo>
                <a:cubicBezTo>
                  <a:pt x="4374091" y="113815"/>
                  <a:pt x="4374091" y="110653"/>
                  <a:pt x="4377257" y="109073"/>
                </a:cubicBezTo>
                <a:cubicBezTo>
                  <a:pt x="4378840" y="110653"/>
                  <a:pt x="4378840" y="107492"/>
                  <a:pt x="4382005" y="109073"/>
                </a:cubicBezTo>
                <a:cubicBezTo>
                  <a:pt x="4380422" y="110653"/>
                  <a:pt x="4377257" y="110653"/>
                  <a:pt x="4380422" y="113815"/>
                </a:cubicBezTo>
                <a:cubicBezTo>
                  <a:pt x="4386754" y="112235"/>
                  <a:pt x="4388337" y="113815"/>
                  <a:pt x="4393086" y="110653"/>
                </a:cubicBezTo>
                <a:cubicBezTo>
                  <a:pt x="4397835" y="110653"/>
                  <a:pt x="4404167" y="110653"/>
                  <a:pt x="4404167" y="112235"/>
                </a:cubicBezTo>
                <a:cubicBezTo>
                  <a:pt x="4399418" y="113815"/>
                  <a:pt x="4391503" y="112235"/>
                  <a:pt x="4388337" y="116977"/>
                </a:cubicBezTo>
                <a:cubicBezTo>
                  <a:pt x="4388337" y="115396"/>
                  <a:pt x="4388337" y="115396"/>
                  <a:pt x="4386754" y="115396"/>
                </a:cubicBezTo>
                <a:cubicBezTo>
                  <a:pt x="4385171" y="120138"/>
                  <a:pt x="4391503" y="116977"/>
                  <a:pt x="4391503" y="121719"/>
                </a:cubicBezTo>
                <a:cubicBezTo>
                  <a:pt x="4386754" y="120138"/>
                  <a:pt x="4383588" y="118557"/>
                  <a:pt x="4378840" y="116977"/>
                </a:cubicBezTo>
                <a:cubicBezTo>
                  <a:pt x="4374091" y="120138"/>
                  <a:pt x="4366176" y="118557"/>
                  <a:pt x="4363010" y="123300"/>
                </a:cubicBezTo>
                <a:cubicBezTo>
                  <a:pt x="4367759" y="121719"/>
                  <a:pt x="4375674" y="118557"/>
                  <a:pt x="4378840" y="121719"/>
                </a:cubicBezTo>
                <a:cubicBezTo>
                  <a:pt x="4377257" y="126462"/>
                  <a:pt x="4370925" y="124880"/>
                  <a:pt x="4363010" y="124880"/>
                </a:cubicBezTo>
                <a:cubicBezTo>
                  <a:pt x="4359844" y="128042"/>
                  <a:pt x="4366176" y="128042"/>
                  <a:pt x="4364593" y="132784"/>
                </a:cubicBezTo>
                <a:cubicBezTo>
                  <a:pt x="4359844" y="134365"/>
                  <a:pt x="4353512" y="134365"/>
                  <a:pt x="4348763" y="135946"/>
                </a:cubicBezTo>
                <a:cubicBezTo>
                  <a:pt x="4347180" y="134365"/>
                  <a:pt x="4339266" y="132784"/>
                  <a:pt x="4339266" y="135946"/>
                </a:cubicBezTo>
                <a:cubicBezTo>
                  <a:pt x="4347180" y="135946"/>
                  <a:pt x="4339266" y="142269"/>
                  <a:pt x="4345597" y="142269"/>
                </a:cubicBezTo>
                <a:cubicBezTo>
                  <a:pt x="4345597" y="139107"/>
                  <a:pt x="4347180" y="140688"/>
                  <a:pt x="4353512" y="139107"/>
                </a:cubicBezTo>
                <a:cubicBezTo>
                  <a:pt x="4355095" y="139107"/>
                  <a:pt x="4361427" y="135946"/>
                  <a:pt x="4361427" y="139107"/>
                </a:cubicBezTo>
                <a:cubicBezTo>
                  <a:pt x="4359844" y="142269"/>
                  <a:pt x="4355095" y="137527"/>
                  <a:pt x="4353512" y="142269"/>
                </a:cubicBezTo>
                <a:cubicBezTo>
                  <a:pt x="4355095" y="143850"/>
                  <a:pt x="4356678" y="145431"/>
                  <a:pt x="4361427" y="143850"/>
                </a:cubicBezTo>
                <a:lnTo>
                  <a:pt x="4373985" y="142374"/>
                </a:lnTo>
                <a:lnTo>
                  <a:pt x="4369342" y="147011"/>
                </a:lnTo>
                <a:cubicBezTo>
                  <a:pt x="4374091" y="145431"/>
                  <a:pt x="4382005" y="145431"/>
                  <a:pt x="4388337" y="145431"/>
                </a:cubicBezTo>
                <a:cubicBezTo>
                  <a:pt x="4394669" y="140688"/>
                  <a:pt x="4402584" y="139107"/>
                  <a:pt x="4410499" y="140688"/>
                </a:cubicBezTo>
                <a:cubicBezTo>
                  <a:pt x="4410499" y="143850"/>
                  <a:pt x="4399418" y="142269"/>
                  <a:pt x="4404167" y="145431"/>
                </a:cubicBezTo>
                <a:cubicBezTo>
                  <a:pt x="4408916" y="142269"/>
                  <a:pt x="4418413" y="142269"/>
                  <a:pt x="4424745" y="143850"/>
                </a:cubicBezTo>
                <a:cubicBezTo>
                  <a:pt x="4421579" y="147011"/>
                  <a:pt x="4421579" y="145431"/>
                  <a:pt x="4424745" y="148592"/>
                </a:cubicBezTo>
                <a:cubicBezTo>
                  <a:pt x="4423162" y="148592"/>
                  <a:pt x="4418413" y="147011"/>
                  <a:pt x="4418413" y="150173"/>
                </a:cubicBezTo>
                <a:cubicBezTo>
                  <a:pt x="4419996" y="150173"/>
                  <a:pt x="4421579" y="151753"/>
                  <a:pt x="4423162" y="151753"/>
                </a:cubicBezTo>
                <a:cubicBezTo>
                  <a:pt x="4427911" y="147011"/>
                  <a:pt x="4434243" y="153335"/>
                  <a:pt x="4438992" y="148592"/>
                </a:cubicBezTo>
                <a:cubicBezTo>
                  <a:pt x="4437409" y="148592"/>
                  <a:pt x="4437409" y="145431"/>
                  <a:pt x="4440575" y="147011"/>
                </a:cubicBezTo>
                <a:cubicBezTo>
                  <a:pt x="4440575" y="148592"/>
                  <a:pt x="4440575" y="150173"/>
                  <a:pt x="4445324" y="150173"/>
                </a:cubicBezTo>
                <a:cubicBezTo>
                  <a:pt x="4445324" y="148592"/>
                  <a:pt x="4445324" y="147011"/>
                  <a:pt x="4446907" y="147011"/>
                </a:cubicBezTo>
                <a:cubicBezTo>
                  <a:pt x="4461153" y="148592"/>
                  <a:pt x="4476983" y="140688"/>
                  <a:pt x="4492812" y="140688"/>
                </a:cubicBezTo>
                <a:cubicBezTo>
                  <a:pt x="4492812" y="142269"/>
                  <a:pt x="4494395" y="143850"/>
                  <a:pt x="4494395" y="143850"/>
                </a:cubicBezTo>
                <a:cubicBezTo>
                  <a:pt x="4508642" y="143850"/>
                  <a:pt x="4518140" y="143850"/>
                  <a:pt x="4530803" y="147011"/>
                </a:cubicBezTo>
                <a:cubicBezTo>
                  <a:pt x="4522888" y="148592"/>
                  <a:pt x="4511808" y="148592"/>
                  <a:pt x="4503893" y="150173"/>
                </a:cubicBezTo>
                <a:cubicBezTo>
                  <a:pt x="4503893" y="151753"/>
                  <a:pt x="4503893" y="153335"/>
                  <a:pt x="4502310" y="153335"/>
                </a:cubicBezTo>
                <a:cubicBezTo>
                  <a:pt x="4499144" y="153335"/>
                  <a:pt x="4494395" y="151753"/>
                  <a:pt x="4494395" y="156495"/>
                </a:cubicBezTo>
                <a:cubicBezTo>
                  <a:pt x="4495978" y="154915"/>
                  <a:pt x="4495978" y="158077"/>
                  <a:pt x="4497561" y="158077"/>
                </a:cubicBezTo>
                <a:cubicBezTo>
                  <a:pt x="4497561" y="156495"/>
                  <a:pt x="4500727" y="156495"/>
                  <a:pt x="4500727" y="158077"/>
                </a:cubicBezTo>
                <a:cubicBezTo>
                  <a:pt x="4499144" y="162819"/>
                  <a:pt x="4494395" y="158077"/>
                  <a:pt x="4489646" y="156495"/>
                </a:cubicBezTo>
                <a:cubicBezTo>
                  <a:pt x="4491229" y="154915"/>
                  <a:pt x="4491229" y="154915"/>
                  <a:pt x="4492812" y="153335"/>
                </a:cubicBezTo>
                <a:cubicBezTo>
                  <a:pt x="4488063" y="153335"/>
                  <a:pt x="4483315" y="154915"/>
                  <a:pt x="4481732" y="154915"/>
                </a:cubicBezTo>
                <a:cubicBezTo>
                  <a:pt x="4483315" y="154915"/>
                  <a:pt x="4483315" y="154915"/>
                  <a:pt x="4483315" y="156495"/>
                </a:cubicBezTo>
                <a:cubicBezTo>
                  <a:pt x="4483315" y="156495"/>
                  <a:pt x="4483315" y="158077"/>
                  <a:pt x="4484898" y="158077"/>
                </a:cubicBezTo>
                <a:cubicBezTo>
                  <a:pt x="4484898" y="156495"/>
                  <a:pt x="4484898" y="154915"/>
                  <a:pt x="4488063" y="156495"/>
                </a:cubicBezTo>
                <a:cubicBezTo>
                  <a:pt x="4484898" y="158077"/>
                  <a:pt x="4488063" y="161238"/>
                  <a:pt x="4486481" y="161238"/>
                </a:cubicBezTo>
                <a:cubicBezTo>
                  <a:pt x="4484898" y="161238"/>
                  <a:pt x="4480149" y="159657"/>
                  <a:pt x="4475400" y="159657"/>
                </a:cubicBezTo>
                <a:cubicBezTo>
                  <a:pt x="4472234" y="161238"/>
                  <a:pt x="4473817" y="162819"/>
                  <a:pt x="4472234" y="164400"/>
                </a:cubicBezTo>
                <a:cubicBezTo>
                  <a:pt x="4469068" y="162819"/>
                  <a:pt x="4467485" y="159657"/>
                  <a:pt x="4470651" y="158077"/>
                </a:cubicBezTo>
                <a:cubicBezTo>
                  <a:pt x="4465902" y="158077"/>
                  <a:pt x="4465902" y="154915"/>
                  <a:pt x="4461153" y="156495"/>
                </a:cubicBezTo>
                <a:cubicBezTo>
                  <a:pt x="4461153" y="159657"/>
                  <a:pt x="4459570" y="161238"/>
                  <a:pt x="4457987" y="162819"/>
                </a:cubicBezTo>
                <a:cubicBezTo>
                  <a:pt x="4450073" y="162819"/>
                  <a:pt x="4440575" y="164400"/>
                  <a:pt x="4435826" y="162819"/>
                </a:cubicBezTo>
                <a:cubicBezTo>
                  <a:pt x="4432660" y="165980"/>
                  <a:pt x="4426328" y="164400"/>
                  <a:pt x="4424745" y="165980"/>
                </a:cubicBezTo>
                <a:cubicBezTo>
                  <a:pt x="4427911" y="165980"/>
                  <a:pt x="4429494" y="167561"/>
                  <a:pt x="4429494" y="169142"/>
                </a:cubicBezTo>
                <a:cubicBezTo>
                  <a:pt x="4423162" y="170722"/>
                  <a:pt x="4421579" y="167561"/>
                  <a:pt x="4418413" y="165980"/>
                </a:cubicBezTo>
                <a:cubicBezTo>
                  <a:pt x="4418413" y="167561"/>
                  <a:pt x="4416830" y="167561"/>
                  <a:pt x="4415247" y="167561"/>
                </a:cubicBezTo>
                <a:cubicBezTo>
                  <a:pt x="4416830" y="173884"/>
                  <a:pt x="4419996" y="169142"/>
                  <a:pt x="4423162" y="172304"/>
                </a:cubicBezTo>
                <a:cubicBezTo>
                  <a:pt x="4424745" y="169142"/>
                  <a:pt x="4431077" y="170722"/>
                  <a:pt x="4432660" y="172304"/>
                </a:cubicBezTo>
                <a:cubicBezTo>
                  <a:pt x="4432660" y="169142"/>
                  <a:pt x="4431077" y="169142"/>
                  <a:pt x="4429494" y="169142"/>
                </a:cubicBezTo>
                <a:cubicBezTo>
                  <a:pt x="4432660" y="162819"/>
                  <a:pt x="4435826" y="165980"/>
                  <a:pt x="4440575" y="164400"/>
                </a:cubicBezTo>
                <a:cubicBezTo>
                  <a:pt x="4438992" y="169142"/>
                  <a:pt x="4443741" y="169142"/>
                  <a:pt x="4445324" y="167561"/>
                </a:cubicBezTo>
                <a:cubicBezTo>
                  <a:pt x="4443741" y="170722"/>
                  <a:pt x="4445324" y="169142"/>
                  <a:pt x="4446907" y="170722"/>
                </a:cubicBezTo>
                <a:cubicBezTo>
                  <a:pt x="4454821" y="170722"/>
                  <a:pt x="4457987" y="170722"/>
                  <a:pt x="4467485" y="169142"/>
                </a:cubicBezTo>
                <a:cubicBezTo>
                  <a:pt x="4472234" y="173884"/>
                  <a:pt x="4476983" y="172304"/>
                  <a:pt x="4483315" y="175465"/>
                </a:cubicBezTo>
                <a:cubicBezTo>
                  <a:pt x="4492812" y="173884"/>
                  <a:pt x="4495978" y="175465"/>
                  <a:pt x="4505476" y="175465"/>
                </a:cubicBezTo>
                <a:cubicBezTo>
                  <a:pt x="4507059" y="173884"/>
                  <a:pt x="4507059" y="170722"/>
                  <a:pt x="4510225" y="170722"/>
                </a:cubicBezTo>
                <a:cubicBezTo>
                  <a:pt x="4513391" y="170722"/>
                  <a:pt x="4513391" y="172304"/>
                  <a:pt x="4516557" y="173884"/>
                </a:cubicBezTo>
                <a:cubicBezTo>
                  <a:pt x="4516557" y="173884"/>
                  <a:pt x="4519723" y="172304"/>
                  <a:pt x="4522888" y="172304"/>
                </a:cubicBezTo>
                <a:cubicBezTo>
                  <a:pt x="4526054" y="172304"/>
                  <a:pt x="4529220" y="172304"/>
                  <a:pt x="4529220" y="175465"/>
                </a:cubicBezTo>
                <a:cubicBezTo>
                  <a:pt x="4510225" y="177046"/>
                  <a:pt x="4497561" y="180207"/>
                  <a:pt x="4481732" y="180207"/>
                </a:cubicBezTo>
                <a:cubicBezTo>
                  <a:pt x="4478566" y="183369"/>
                  <a:pt x="4469068" y="180207"/>
                  <a:pt x="4465902" y="183369"/>
                </a:cubicBezTo>
                <a:cubicBezTo>
                  <a:pt x="4464319" y="183369"/>
                  <a:pt x="4464319" y="181788"/>
                  <a:pt x="4461153" y="181788"/>
                </a:cubicBezTo>
                <a:cubicBezTo>
                  <a:pt x="4454821" y="183369"/>
                  <a:pt x="4446907" y="180207"/>
                  <a:pt x="4440575" y="181788"/>
                </a:cubicBezTo>
                <a:cubicBezTo>
                  <a:pt x="4442158" y="183369"/>
                  <a:pt x="4440575" y="183369"/>
                  <a:pt x="4440575" y="186530"/>
                </a:cubicBezTo>
                <a:cubicBezTo>
                  <a:pt x="4434243" y="184949"/>
                  <a:pt x="4437409" y="192853"/>
                  <a:pt x="4431077" y="191273"/>
                </a:cubicBezTo>
                <a:cubicBezTo>
                  <a:pt x="4429494" y="191273"/>
                  <a:pt x="4426328" y="189692"/>
                  <a:pt x="4424745" y="188111"/>
                </a:cubicBezTo>
                <a:cubicBezTo>
                  <a:pt x="4424745" y="189692"/>
                  <a:pt x="4426328" y="192853"/>
                  <a:pt x="4424745" y="192853"/>
                </a:cubicBezTo>
                <a:cubicBezTo>
                  <a:pt x="4421579" y="189692"/>
                  <a:pt x="4416830" y="196015"/>
                  <a:pt x="4413665" y="192853"/>
                </a:cubicBezTo>
                <a:cubicBezTo>
                  <a:pt x="4410499" y="194435"/>
                  <a:pt x="4416830" y="197595"/>
                  <a:pt x="4412082" y="197595"/>
                </a:cubicBezTo>
                <a:cubicBezTo>
                  <a:pt x="4407333" y="197595"/>
                  <a:pt x="4402584" y="197595"/>
                  <a:pt x="4399418" y="199177"/>
                </a:cubicBezTo>
                <a:cubicBezTo>
                  <a:pt x="4394669" y="199177"/>
                  <a:pt x="4393086" y="197595"/>
                  <a:pt x="4393086" y="202338"/>
                </a:cubicBezTo>
                <a:cubicBezTo>
                  <a:pt x="4394669" y="202338"/>
                  <a:pt x="4394669" y="200757"/>
                  <a:pt x="4397835" y="200757"/>
                </a:cubicBezTo>
                <a:cubicBezTo>
                  <a:pt x="4397835" y="203919"/>
                  <a:pt x="4401001" y="205499"/>
                  <a:pt x="4404167" y="205499"/>
                </a:cubicBezTo>
                <a:cubicBezTo>
                  <a:pt x="4413665" y="202338"/>
                  <a:pt x="4418413" y="210242"/>
                  <a:pt x="4431077" y="208661"/>
                </a:cubicBezTo>
                <a:cubicBezTo>
                  <a:pt x="4431077" y="210242"/>
                  <a:pt x="4429494" y="210242"/>
                  <a:pt x="4429494" y="211822"/>
                </a:cubicBezTo>
                <a:cubicBezTo>
                  <a:pt x="4435826" y="213403"/>
                  <a:pt x="4440575" y="210242"/>
                  <a:pt x="4445324" y="214984"/>
                </a:cubicBezTo>
                <a:cubicBezTo>
                  <a:pt x="4443741" y="214984"/>
                  <a:pt x="4443741" y="216564"/>
                  <a:pt x="4445324" y="218146"/>
                </a:cubicBezTo>
                <a:cubicBezTo>
                  <a:pt x="4442158" y="214984"/>
                  <a:pt x="4440575" y="219726"/>
                  <a:pt x="4435826" y="218146"/>
                </a:cubicBezTo>
                <a:cubicBezTo>
                  <a:pt x="4435826" y="216564"/>
                  <a:pt x="4437409" y="216564"/>
                  <a:pt x="4435826" y="214984"/>
                </a:cubicBezTo>
                <a:cubicBezTo>
                  <a:pt x="4429494" y="221307"/>
                  <a:pt x="4421579" y="214984"/>
                  <a:pt x="4413665" y="218146"/>
                </a:cubicBezTo>
                <a:cubicBezTo>
                  <a:pt x="4413665" y="216564"/>
                  <a:pt x="4412082" y="214984"/>
                  <a:pt x="4410499" y="216564"/>
                </a:cubicBezTo>
                <a:cubicBezTo>
                  <a:pt x="4404167" y="219726"/>
                  <a:pt x="4396252" y="214984"/>
                  <a:pt x="4391503" y="218146"/>
                </a:cubicBezTo>
                <a:cubicBezTo>
                  <a:pt x="4391503" y="221307"/>
                  <a:pt x="4394669" y="222888"/>
                  <a:pt x="4396252" y="224468"/>
                </a:cubicBezTo>
                <a:cubicBezTo>
                  <a:pt x="4393086" y="226050"/>
                  <a:pt x="4383588" y="226050"/>
                  <a:pt x="4382005" y="224468"/>
                </a:cubicBezTo>
                <a:cubicBezTo>
                  <a:pt x="4377257" y="227630"/>
                  <a:pt x="4380422" y="229211"/>
                  <a:pt x="4375674" y="232373"/>
                </a:cubicBezTo>
                <a:cubicBezTo>
                  <a:pt x="4370925" y="232373"/>
                  <a:pt x="4363010" y="235534"/>
                  <a:pt x="4361427" y="233953"/>
                </a:cubicBezTo>
                <a:cubicBezTo>
                  <a:pt x="4363010" y="230792"/>
                  <a:pt x="4370925" y="232373"/>
                  <a:pt x="4372508" y="229211"/>
                </a:cubicBezTo>
                <a:cubicBezTo>
                  <a:pt x="4367759" y="226050"/>
                  <a:pt x="4377257" y="226050"/>
                  <a:pt x="4375674" y="226050"/>
                </a:cubicBezTo>
                <a:cubicBezTo>
                  <a:pt x="4374091" y="224468"/>
                  <a:pt x="4372508" y="224468"/>
                  <a:pt x="4369342" y="224468"/>
                </a:cubicBezTo>
                <a:cubicBezTo>
                  <a:pt x="4369342" y="226050"/>
                  <a:pt x="4370925" y="229211"/>
                  <a:pt x="4369342" y="229211"/>
                </a:cubicBezTo>
                <a:cubicBezTo>
                  <a:pt x="4367759" y="229211"/>
                  <a:pt x="4367759" y="229211"/>
                  <a:pt x="4367759" y="227630"/>
                </a:cubicBezTo>
                <a:cubicBezTo>
                  <a:pt x="4358261" y="230792"/>
                  <a:pt x="4345597" y="232373"/>
                  <a:pt x="4336100" y="230792"/>
                </a:cubicBezTo>
                <a:lnTo>
                  <a:pt x="4328185" y="230792"/>
                </a:lnTo>
                <a:cubicBezTo>
                  <a:pt x="4329768" y="226050"/>
                  <a:pt x="4321853" y="230792"/>
                  <a:pt x="4323436" y="226050"/>
                </a:cubicBezTo>
                <a:cubicBezTo>
                  <a:pt x="4329768" y="224468"/>
                  <a:pt x="4329768" y="230792"/>
                  <a:pt x="4336100" y="229211"/>
                </a:cubicBezTo>
                <a:cubicBezTo>
                  <a:pt x="4336100" y="227630"/>
                  <a:pt x="4334517" y="224468"/>
                  <a:pt x="4336100" y="224468"/>
                </a:cubicBezTo>
                <a:cubicBezTo>
                  <a:pt x="4342432" y="224468"/>
                  <a:pt x="4337683" y="221307"/>
                  <a:pt x="4340849" y="221307"/>
                </a:cubicBezTo>
                <a:cubicBezTo>
                  <a:pt x="4345597" y="222888"/>
                  <a:pt x="4345597" y="221307"/>
                  <a:pt x="4350346" y="222888"/>
                </a:cubicBezTo>
                <a:cubicBezTo>
                  <a:pt x="4350346" y="224468"/>
                  <a:pt x="4348763" y="224468"/>
                  <a:pt x="4348763" y="226050"/>
                </a:cubicBezTo>
                <a:cubicBezTo>
                  <a:pt x="4356678" y="227630"/>
                  <a:pt x="4361427" y="226050"/>
                  <a:pt x="4367759" y="222888"/>
                </a:cubicBezTo>
                <a:cubicBezTo>
                  <a:pt x="4363010" y="221307"/>
                  <a:pt x="4348763" y="224468"/>
                  <a:pt x="4353512" y="216564"/>
                </a:cubicBezTo>
                <a:cubicBezTo>
                  <a:pt x="4350346" y="214984"/>
                  <a:pt x="4347180" y="213403"/>
                  <a:pt x="4342432" y="211822"/>
                </a:cubicBezTo>
                <a:cubicBezTo>
                  <a:pt x="4336100" y="214984"/>
                  <a:pt x="4328185" y="216564"/>
                  <a:pt x="4318687" y="216564"/>
                </a:cubicBezTo>
                <a:cubicBezTo>
                  <a:pt x="4313938" y="219726"/>
                  <a:pt x="4310772" y="222888"/>
                  <a:pt x="4304441" y="222888"/>
                </a:cubicBezTo>
                <a:cubicBezTo>
                  <a:pt x="4304441" y="221307"/>
                  <a:pt x="4306024" y="221307"/>
                  <a:pt x="4306024" y="221307"/>
                </a:cubicBezTo>
                <a:cubicBezTo>
                  <a:pt x="4299692" y="221307"/>
                  <a:pt x="4302858" y="218146"/>
                  <a:pt x="4301275" y="216564"/>
                </a:cubicBezTo>
                <a:cubicBezTo>
                  <a:pt x="4296526" y="219726"/>
                  <a:pt x="4288611" y="219726"/>
                  <a:pt x="4282279" y="222888"/>
                </a:cubicBezTo>
                <a:cubicBezTo>
                  <a:pt x="4282279" y="227630"/>
                  <a:pt x="4279113" y="229211"/>
                  <a:pt x="4277530" y="230792"/>
                </a:cubicBezTo>
                <a:cubicBezTo>
                  <a:pt x="4279113" y="232373"/>
                  <a:pt x="4280696" y="230792"/>
                  <a:pt x="4282279" y="230792"/>
                </a:cubicBezTo>
                <a:cubicBezTo>
                  <a:pt x="4282279" y="230792"/>
                  <a:pt x="4282279" y="232373"/>
                  <a:pt x="4280696" y="232373"/>
                </a:cubicBezTo>
                <a:cubicBezTo>
                  <a:pt x="4280696" y="233953"/>
                  <a:pt x="4280696" y="233953"/>
                  <a:pt x="4280696" y="235534"/>
                </a:cubicBezTo>
                <a:cubicBezTo>
                  <a:pt x="4275947" y="237115"/>
                  <a:pt x="4271198" y="238695"/>
                  <a:pt x="4268033" y="241857"/>
                </a:cubicBezTo>
                <a:cubicBezTo>
                  <a:pt x="4264867" y="243437"/>
                  <a:pt x="4261701" y="243437"/>
                  <a:pt x="4261701" y="246599"/>
                </a:cubicBezTo>
                <a:cubicBezTo>
                  <a:pt x="4266450" y="246599"/>
                  <a:pt x="4266450" y="245019"/>
                  <a:pt x="4269616" y="248180"/>
                </a:cubicBezTo>
                <a:cubicBezTo>
                  <a:pt x="4266450" y="248180"/>
                  <a:pt x="4266450" y="249761"/>
                  <a:pt x="4264867" y="249761"/>
                </a:cubicBezTo>
                <a:cubicBezTo>
                  <a:pt x="4264867" y="252922"/>
                  <a:pt x="4264867" y="251342"/>
                  <a:pt x="4264867" y="256084"/>
                </a:cubicBezTo>
                <a:cubicBezTo>
                  <a:pt x="4268033" y="259246"/>
                  <a:pt x="4269616" y="259246"/>
                  <a:pt x="4272781" y="259246"/>
                </a:cubicBezTo>
                <a:cubicBezTo>
                  <a:pt x="4274364" y="260826"/>
                  <a:pt x="4274364" y="262406"/>
                  <a:pt x="4275947" y="263988"/>
                </a:cubicBezTo>
                <a:cubicBezTo>
                  <a:pt x="4279113" y="262406"/>
                  <a:pt x="4280696" y="260826"/>
                  <a:pt x="4282279" y="259246"/>
                </a:cubicBezTo>
                <a:cubicBezTo>
                  <a:pt x="4283862" y="259246"/>
                  <a:pt x="4283862" y="259246"/>
                  <a:pt x="4285445" y="259246"/>
                </a:cubicBezTo>
                <a:cubicBezTo>
                  <a:pt x="4287028" y="259246"/>
                  <a:pt x="4285445" y="252922"/>
                  <a:pt x="4290194" y="256084"/>
                </a:cubicBezTo>
                <a:cubicBezTo>
                  <a:pt x="4290194" y="257664"/>
                  <a:pt x="4288611" y="257664"/>
                  <a:pt x="4287028" y="259246"/>
                </a:cubicBezTo>
                <a:cubicBezTo>
                  <a:pt x="4290194" y="257664"/>
                  <a:pt x="4294943" y="257664"/>
                  <a:pt x="4296526" y="256084"/>
                </a:cubicBezTo>
                <a:cubicBezTo>
                  <a:pt x="4294943" y="254503"/>
                  <a:pt x="4296526" y="252922"/>
                  <a:pt x="4298109" y="252922"/>
                </a:cubicBezTo>
                <a:cubicBezTo>
                  <a:pt x="4296526" y="254503"/>
                  <a:pt x="4304441" y="254503"/>
                  <a:pt x="4302858" y="252922"/>
                </a:cubicBezTo>
                <a:cubicBezTo>
                  <a:pt x="4301275" y="252922"/>
                  <a:pt x="4301275" y="249761"/>
                  <a:pt x="4302858" y="249761"/>
                </a:cubicBezTo>
                <a:cubicBezTo>
                  <a:pt x="4312355" y="251342"/>
                  <a:pt x="4317104" y="251342"/>
                  <a:pt x="4323436" y="246599"/>
                </a:cubicBezTo>
                <a:cubicBezTo>
                  <a:pt x="4325019" y="249761"/>
                  <a:pt x="4331351" y="249761"/>
                  <a:pt x="4334517" y="251342"/>
                </a:cubicBezTo>
                <a:cubicBezTo>
                  <a:pt x="4340849" y="248180"/>
                  <a:pt x="4344014" y="249761"/>
                  <a:pt x="4351929" y="249761"/>
                </a:cubicBezTo>
                <a:cubicBezTo>
                  <a:pt x="4351929" y="251342"/>
                  <a:pt x="4355095" y="249761"/>
                  <a:pt x="4355095" y="252922"/>
                </a:cubicBezTo>
                <a:cubicBezTo>
                  <a:pt x="4350346" y="252922"/>
                  <a:pt x="4345597" y="249761"/>
                  <a:pt x="4344014" y="254503"/>
                </a:cubicBezTo>
                <a:cubicBezTo>
                  <a:pt x="4344014" y="252922"/>
                  <a:pt x="4344014" y="251342"/>
                  <a:pt x="4342432" y="251342"/>
                </a:cubicBezTo>
                <a:cubicBezTo>
                  <a:pt x="4337683" y="256084"/>
                  <a:pt x="4348763" y="256084"/>
                  <a:pt x="4351929" y="254503"/>
                </a:cubicBezTo>
                <a:cubicBezTo>
                  <a:pt x="4353512" y="254503"/>
                  <a:pt x="4355095" y="254503"/>
                  <a:pt x="4356678" y="254503"/>
                </a:cubicBezTo>
                <a:cubicBezTo>
                  <a:pt x="4356678" y="252922"/>
                  <a:pt x="4356678" y="249761"/>
                  <a:pt x="4358261" y="249761"/>
                </a:cubicBezTo>
                <a:cubicBezTo>
                  <a:pt x="4363010" y="249761"/>
                  <a:pt x="4367759" y="249761"/>
                  <a:pt x="4372508" y="249761"/>
                </a:cubicBezTo>
                <a:cubicBezTo>
                  <a:pt x="4372508" y="246599"/>
                  <a:pt x="4375674" y="248180"/>
                  <a:pt x="4377257" y="246599"/>
                </a:cubicBezTo>
                <a:cubicBezTo>
                  <a:pt x="4382005" y="246599"/>
                  <a:pt x="4385171" y="245019"/>
                  <a:pt x="4388337" y="243437"/>
                </a:cubicBezTo>
                <a:cubicBezTo>
                  <a:pt x="4393086" y="245019"/>
                  <a:pt x="4402584" y="245019"/>
                  <a:pt x="4405750" y="243437"/>
                </a:cubicBezTo>
                <a:cubicBezTo>
                  <a:pt x="4405750" y="245019"/>
                  <a:pt x="4405750" y="245019"/>
                  <a:pt x="4404167" y="246599"/>
                </a:cubicBezTo>
                <a:cubicBezTo>
                  <a:pt x="4412082" y="246599"/>
                  <a:pt x="4412082" y="238695"/>
                  <a:pt x="4408916" y="237115"/>
                </a:cubicBezTo>
                <a:cubicBezTo>
                  <a:pt x="4418413" y="237115"/>
                  <a:pt x="4427911" y="232373"/>
                  <a:pt x="4435826" y="235534"/>
                </a:cubicBezTo>
                <a:cubicBezTo>
                  <a:pt x="4435826" y="229211"/>
                  <a:pt x="4426328" y="237115"/>
                  <a:pt x="4423162" y="230792"/>
                </a:cubicBezTo>
                <a:cubicBezTo>
                  <a:pt x="4431077" y="232373"/>
                  <a:pt x="4437409" y="230792"/>
                  <a:pt x="4448490" y="230792"/>
                </a:cubicBezTo>
                <a:cubicBezTo>
                  <a:pt x="4446907" y="233953"/>
                  <a:pt x="4446907" y="235534"/>
                  <a:pt x="4451655" y="233953"/>
                </a:cubicBezTo>
                <a:cubicBezTo>
                  <a:pt x="4451655" y="230792"/>
                  <a:pt x="4448490" y="232373"/>
                  <a:pt x="4451655" y="229211"/>
                </a:cubicBezTo>
                <a:cubicBezTo>
                  <a:pt x="4450073" y="229211"/>
                  <a:pt x="4445324" y="230792"/>
                  <a:pt x="4446907" y="227630"/>
                </a:cubicBezTo>
                <a:cubicBezTo>
                  <a:pt x="4451655" y="227630"/>
                  <a:pt x="4454821" y="226050"/>
                  <a:pt x="4457987" y="226050"/>
                </a:cubicBezTo>
                <a:cubicBezTo>
                  <a:pt x="4469068" y="227630"/>
                  <a:pt x="4478566" y="224468"/>
                  <a:pt x="4488063" y="229211"/>
                </a:cubicBezTo>
                <a:cubicBezTo>
                  <a:pt x="4491229" y="229211"/>
                  <a:pt x="4489646" y="224468"/>
                  <a:pt x="4494395" y="226050"/>
                </a:cubicBezTo>
                <a:cubicBezTo>
                  <a:pt x="4503893" y="229211"/>
                  <a:pt x="4511808" y="227630"/>
                  <a:pt x="4518140" y="233953"/>
                </a:cubicBezTo>
                <a:cubicBezTo>
                  <a:pt x="4511808" y="235534"/>
                  <a:pt x="4510225" y="235534"/>
                  <a:pt x="4505476" y="233953"/>
                </a:cubicBezTo>
                <a:cubicBezTo>
                  <a:pt x="4503893" y="235534"/>
                  <a:pt x="4503893" y="238695"/>
                  <a:pt x="4500727" y="238695"/>
                </a:cubicBezTo>
                <a:cubicBezTo>
                  <a:pt x="4500727" y="237115"/>
                  <a:pt x="4502310" y="235534"/>
                  <a:pt x="4500727" y="233953"/>
                </a:cubicBezTo>
                <a:cubicBezTo>
                  <a:pt x="4489646" y="238695"/>
                  <a:pt x="4476983" y="235534"/>
                  <a:pt x="4464319" y="238695"/>
                </a:cubicBezTo>
                <a:cubicBezTo>
                  <a:pt x="4470651" y="241857"/>
                  <a:pt x="4476983" y="238695"/>
                  <a:pt x="4483315" y="240277"/>
                </a:cubicBezTo>
                <a:cubicBezTo>
                  <a:pt x="4481732" y="249761"/>
                  <a:pt x="4491229" y="241857"/>
                  <a:pt x="4486481" y="249761"/>
                </a:cubicBezTo>
                <a:cubicBezTo>
                  <a:pt x="4491229" y="251342"/>
                  <a:pt x="4494395" y="245019"/>
                  <a:pt x="4495978" y="248180"/>
                </a:cubicBezTo>
                <a:cubicBezTo>
                  <a:pt x="4499144" y="252922"/>
                  <a:pt x="4486481" y="249761"/>
                  <a:pt x="4491229" y="252922"/>
                </a:cubicBezTo>
                <a:cubicBezTo>
                  <a:pt x="4492812" y="252922"/>
                  <a:pt x="4495978" y="252922"/>
                  <a:pt x="4495978" y="254503"/>
                </a:cubicBezTo>
                <a:cubicBezTo>
                  <a:pt x="4491229" y="254503"/>
                  <a:pt x="4486481" y="254503"/>
                  <a:pt x="4484898" y="251342"/>
                </a:cubicBezTo>
                <a:cubicBezTo>
                  <a:pt x="4484898" y="252922"/>
                  <a:pt x="4483315" y="252922"/>
                  <a:pt x="4481732" y="254503"/>
                </a:cubicBezTo>
                <a:cubicBezTo>
                  <a:pt x="4481732" y="252922"/>
                  <a:pt x="4483315" y="251342"/>
                  <a:pt x="4480149" y="251342"/>
                </a:cubicBezTo>
                <a:cubicBezTo>
                  <a:pt x="4476983" y="251342"/>
                  <a:pt x="4478566" y="254503"/>
                  <a:pt x="4476983" y="254503"/>
                </a:cubicBezTo>
                <a:cubicBezTo>
                  <a:pt x="4472234" y="254503"/>
                  <a:pt x="4470651" y="252922"/>
                  <a:pt x="4465902" y="252922"/>
                </a:cubicBezTo>
                <a:cubicBezTo>
                  <a:pt x="4462736" y="252922"/>
                  <a:pt x="4459570" y="257664"/>
                  <a:pt x="4456404" y="252922"/>
                </a:cubicBezTo>
                <a:cubicBezTo>
                  <a:pt x="4456404" y="249761"/>
                  <a:pt x="4459570" y="252922"/>
                  <a:pt x="4459570" y="251342"/>
                </a:cubicBezTo>
                <a:cubicBezTo>
                  <a:pt x="4457987" y="249761"/>
                  <a:pt x="4457987" y="245019"/>
                  <a:pt x="4453238" y="246599"/>
                </a:cubicBezTo>
                <a:cubicBezTo>
                  <a:pt x="4450073" y="248180"/>
                  <a:pt x="4454821" y="249761"/>
                  <a:pt x="4451655" y="251342"/>
                </a:cubicBezTo>
                <a:cubicBezTo>
                  <a:pt x="4446907" y="249761"/>
                  <a:pt x="4453238" y="252922"/>
                  <a:pt x="4450073" y="252922"/>
                </a:cubicBezTo>
                <a:cubicBezTo>
                  <a:pt x="4443741" y="252922"/>
                  <a:pt x="4440575" y="254503"/>
                  <a:pt x="4437409" y="256084"/>
                </a:cubicBezTo>
                <a:cubicBezTo>
                  <a:pt x="4421579" y="254503"/>
                  <a:pt x="4407333" y="257664"/>
                  <a:pt x="4394669" y="252922"/>
                </a:cubicBezTo>
                <a:cubicBezTo>
                  <a:pt x="4394669" y="249761"/>
                  <a:pt x="4401001" y="254503"/>
                  <a:pt x="4397835" y="249761"/>
                </a:cubicBezTo>
                <a:cubicBezTo>
                  <a:pt x="4396252" y="249761"/>
                  <a:pt x="4396252" y="249761"/>
                  <a:pt x="4396252" y="246599"/>
                </a:cubicBezTo>
                <a:cubicBezTo>
                  <a:pt x="4389920" y="246599"/>
                  <a:pt x="4389920" y="248180"/>
                  <a:pt x="4385171" y="246599"/>
                </a:cubicBezTo>
                <a:cubicBezTo>
                  <a:pt x="4382005" y="246599"/>
                  <a:pt x="4382005" y="248180"/>
                  <a:pt x="4380422" y="248180"/>
                </a:cubicBezTo>
                <a:cubicBezTo>
                  <a:pt x="4378840" y="248180"/>
                  <a:pt x="4370925" y="248180"/>
                  <a:pt x="4375674" y="249761"/>
                </a:cubicBezTo>
                <a:cubicBezTo>
                  <a:pt x="4382005" y="248180"/>
                  <a:pt x="4375674" y="252922"/>
                  <a:pt x="4378840" y="252922"/>
                </a:cubicBezTo>
                <a:cubicBezTo>
                  <a:pt x="4380422" y="251342"/>
                  <a:pt x="4383588" y="254503"/>
                  <a:pt x="4385171" y="254503"/>
                </a:cubicBezTo>
                <a:cubicBezTo>
                  <a:pt x="4385171" y="252922"/>
                  <a:pt x="4383588" y="251342"/>
                  <a:pt x="4383588" y="251342"/>
                </a:cubicBezTo>
                <a:cubicBezTo>
                  <a:pt x="4385171" y="254503"/>
                  <a:pt x="4389920" y="248180"/>
                  <a:pt x="4391503" y="252922"/>
                </a:cubicBezTo>
                <a:cubicBezTo>
                  <a:pt x="4386754" y="252922"/>
                  <a:pt x="4385171" y="256084"/>
                  <a:pt x="4385171" y="259246"/>
                </a:cubicBezTo>
                <a:cubicBezTo>
                  <a:pt x="4383588" y="259246"/>
                  <a:pt x="4383588" y="259246"/>
                  <a:pt x="4383588" y="257664"/>
                </a:cubicBezTo>
                <a:cubicBezTo>
                  <a:pt x="4377257" y="259246"/>
                  <a:pt x="4369342" y="256084"/>
                  <a:pt x="4364593" y="260826"/>
                </a:cubicBezTo>
                <a:cubicBezTo>
                  <a:pt x="4372508" y="260826"/>
                  <a:pt x="4378840" y="259246"/>
                  <a:pt x="4380422" y="263988"/>
                </a:cubicBezTo>
                <a:cubicBezTo>
                  <a:pt x="4380422" y="259246"/>
                  <a:pt x="4382005" y="263988"/>
                  <a:pt x="4385171" y="262406"/>
                </a:cubicBezTo>
                <a:cubicBezTo>
                  <a:pt x="4385171" y="263988"/>
                  <a:pt x="4383588" y="263988"/>
                  <a:pt x="4383588" y="265568"/>
                </a:cubicBezTo>
                <a:cubicBezTo>
                  <a:pt x="4386754" y="263988"/>
                  <a:pt x="4388337" y="267149"/>
                  <a:pt x="4391503" y="268730"/>
                </a:cubicBezTo>
                <a:cubicBezTo>
                  <a:pt x="4386754" y="271892"/>
                  <a:pt x="4380422" y="267149"/>
                  <a:pt x="4375674" y="271892"/>
                </a:cubicBezTo>
                <a:cubicBezTo>
                  <a:pt x="4377257" y="265568"/>
                  <a:pt x="4363010" y="267149"/>
                  <a:pt x="4369342" y="263988"/>
                </a:cubicBezTo>
                <a:cubicBezTo>
                  <a:pt x="4366176" y="262406"/>
                  <a:pt x="4366176" y="265568"/>
                  <a:pt x="4364593" y="267149"/>
                </a:cubicBezTo>
                <a:cubicBezTo>
                  <a:pt x="4363010" y="267149"/>
                  <a:pt x="4359844" y="265568"/>
                  <a:pt x="4359844" y="268730"/>
                </a:cubicBezTo>
                <a:cubicBezTo>
                  <a:pt x="4361427" y="268730"/>
                  <a:pt x="4363010" y="268730"/>
                  <a:pt x="4361427" y="270310"/>
                </a:cubicBezTo>
                <a:cubicBezTo>
                  <a:pt x="4358261" y="270310"/>
                  <a:pt x="4356678" y="270310"/>
                  <a:pt x="4355095" y="268730"/>
                </a:cubicBezTo>
                <a:cubicBezTo>
                  <a:pt x="4353512" y="275053"/>
                  <a:pt x="4347180" y="270310"/>
                  <a:pt x="4345597" y="275053"/>
                </a:cubicBezTo>
                <a:cubicBezTo>
                  <a:pt x="4344014" y="275053"/>
                  <a:pt x="4342432" y="275053"/>
                  <a:pt x="4340849" y="275053"/>
                </a:cubicBezTo>
                <a:cubicBezTo>
                  <a:pt x="4339266" y="276634"/>
                  <a:pt x="4339266" y="278215"/>
                  <a:pt x="4340849" y="276634"/>
                </a:cubicBezTo>
                <a:cubicBezTo>
                  <a:pt x="4350346" y="276634"/>
                  <a:pt x="4358261" y="275053"/>
                  <a:pt x="4366176" y="271892"/>
                </a:cubicBezTo>
                <a:cubicBezTo>
                  <a:pt x="4366176" y="275053"/>
                  <a:pt x="4369342" y="268730"/>
                  <a:pt x="4367759" y="275053"/>
                </a:cubicBezTo>
                <a:cubicBezTo>
                  <a:pt x="4372508" y="273472"/>
                  <a:pt x="4374091" y="271892"/>
                  <a:pt x="4377257" y="275053"/>
                </a:cubicBezTo>
                <a:cubicBezTo>
                  <a:pt x="4377257" y="268730"/>
                  <a:pt x="4388337" y="273472"/>
                  <a:pt x="4391503" y="273472"/>
                </a:cubicBezTo>
                <a:cubicBezTo>
                  <a:pt x="4391503" y="275053"/>
                  <a:pt x="4388337" y="275053"/>
                  <a:pt x="4388337" y="276634"/>
                </a:cubicBezTo>
                <a:cubicBezTo>
                  <a:pt x="4394669" y="276634"/>
                  <a:pt x="4394669" y="271892"/>
                  <a:pt x="4399418" y="271892"/>
                </a:cubicBezTo>
                <a:cubicBezTo>
                  <a:pt x="4405750" y="271892"/>
                  <a:pt x="4407333" y="273472"/>
                  <a:pt x="4413665" y="271892"/>
                </a:cubicBezTo>
                <a:cubicBezTo>
                  <a:pt x="4416830" y="276634"/>
                  <a:pt x="4423162" y="278215"/>
                  <a:pt x="4427911" y="281377"/>
                </a:cubicBezTo>
                <a:cubicBezTo>
                  <a:pt x="4429494" y="278215"/>
                  <a:pt x="4426328" y="278215"/>
                  <a:pt x="4427911" y="276634"/>
                </a:cubicBezTo>
                <a:cubicBezTo>
                  <a:pt x="4429494" y="276634"/>
                  <a:pt x="4429494" y="278215"/>
                  <a:pt x="4429494" y="281377"/>
                </a:cubicBezTo>
                <a:cubicBezTo>
                  <a:pt x="4432660" y="279795"/>
                  <a:pt x="4432660" y="276634"/>
                  <a:pt x="4435826" y="275053"/>
                </a:cubicBezTo>
                <a:cubicBezTo>
                  <a:pt x="4435826" y="275053"/>
                  <a:pt x="4434243" y="275053"/>
                  <a:pt x="4434243" y="273472"/>
                </a:cubicBezTo>
                <a:cubicBezTo>
                  <a:pt x="4438992" y="278215"/>
                  <a:pt x="4443741" y="275053"/>
                  <a:pt x="4451655" y="275053"/>
                </a:cubicBezTo>
                <a:cubicBezTo>
                  <a:pt x="4451655" y="276634"/>
                  <a:pt x="4445324" y="279795"/>
                  <a:pt x="4451655" y="279795"/>
                </a:cubicBezTo>
                <a:cubicBezTo>
                  <a:pt x="4453238" y="279795"/>
                  <a:pt x="4453238" y="276634"/>
                  <a:pt x="4454821" y="276634"/>
                </a:cubicBezTo>
                <a:cubicBezTo>
                  <a:pt x="4465902" y="279795"/>
                  <a:pt x="4472234" y="279795"/>
                  <a:pt x="4484898" y="281377"/>
                </a:cubicBezTo>
                <a:cubicBezTo>
                  <a:pt x="4484898" y="281377"/>
                  <a:pt x="4484898" y="281377"/>
                  <a:pt x="4486481" y="281377"/>
                </a:cubicBezTo>
                <a:cubicBezTo>
                  <a:pt x="4488063" y="281377"/>
                  <a:pt x="4489646" y="281377"/>
                  <a:pt x="4491229" y="281377"/>
                </a:cubicBezTo>
                <a:cubicBezTo>
                  <a:pt x="4497561" y="279795"/>
                  <a:pt x="4507059" y="282957"/>
                  <a:pt x="4513391" y="286119"/>
                </a:cubicBezTo>
                <a:cubicBezTo>
                  <a:pt x="4522888" y="284537"/>
                  <a:pt x="4530803" y="284537"/>
                  <a:pt x="4537135" y="287699"/>
                </a:cubicBezTo>
                <a:cubicBezTo>
                  <a:pt x="4538718" y="287699"/>
                  <a:pt x="4538718" y="286119"/>
                  <a:pt x="4540301" y="286119"/>
                </a:cubicBezTo>
                <a:cubicBezTo>
                  <a:pt x="4543467" y="290861"/>
                  <a:pt x="4548216" y="286119"/>
                  <a:pt x="4551382" y="290861"/>
                </a:cubicBezTo>
                <a:cubicBezTo>
                  <a:pt x="4548216" y="295603"/>
                  <a:pt x="4532386" y="286119"/>
                  <a:pt x="4535552" y="295603"/>
                </a:cubicBezTo>
                <a:cubicBezTo>
                  <a:pt x="4537135" y="294022"/>
                  <a:pt x="4538718" y="292441"/>
                  <a:pt x="4541884" y="292441"/>
                </a:cubicBezTo>
                <a:cubicBezTo>
                  <a:pt x="4543467" y="294022"/>
                  <a:pt x="4543467" y="297184"/>
                  <a:pt x="4546633" y="297184"/>
                </a:cubicBezTo>
                <a:cubicBezTo>
                  <a:pt x="4545050" y="294022"/>
                  <a:pt x="4549799" y="295603"/>
                  <a:pt x="4551382" y="295603"/>
                </a:cubicBezTo>
                <a:cubicBezTo>
                  <a:pt x="4551382" y="297184"/>
                  <a:pt x="4551382" y="300345"/>
                  <a:pt x="4552965" y="300345"/>
                </a:cubicBezTo>
                <a:cubicBezTo>
                  <a:pt x="4556131" y="298764"/>
                  <a:pt x="4551382" y="295603"/>
                  <a:pt x="4554548" y="294022"/>
                </a:cubicBezTo>
                <a:cubicBezTo>
                  <a:pt x="4560879" y="295603"/>
                  <a:pt x="4565628" y="298764"/>
                  <a:pt x="4573543" y="297184"/>
                </a:cubicBezTo>
                <a:cubicBezTo>
                  <a:pt x="4573543" y="298764"/>
                  <a:pt x="4575126" y="303507"/>
                  <a:pt x="4578292" y="300345"/>
                </a:cubicBezTo>
                <a:cubicBezTo>
                  <a:pt x="4575126" y="300345"/>
                  <a:pt x="4575126" y="297184"/>
                  <a:pt x="4578292" y="297184"/>
                </a:cubicBezTo>
                <a:cubicBezTo>
                  <a:pt x="4581458" y="297184"/>
                  <a:pt x="4579875" y="301926"/>
                  <a:pt x="4583041" y="301926"/>
                </a:cubicBezTo>
                <a:cubicBezTo>
                  <a:pt x="4583041" y="297184"/>
                  <a:pt x="4586207" y="297184"/>
                  <a:pt x="4587790" y="297184"/>
                </a:cubicBezTo>
                <a:cubicBezTo>
                  <a:pt x="4586207" y="294022"/>
                  <a:pt x="4584624" y="290861"/>
                  <a:pt x="4587790" y="290861"/>
                </a:cubicBezTo>
                <a:cubicBezTo>
                  <a:pt x="4594122" y="290861"/>
                  <a:pt x="4597287" y="295603"/>
                  <a:pt x="4602036" y="298764"/>
                </a:cubicBezTo>
                <a:cubicBezTo>
                  <a:pt x="4600453" y="298764"/>
                  <a:pt x="4600453" y="300345"/>
                  <a:pt x="4600453" y="301926"/>
                </a:cubicBezTo>
                <a:cubicBezTo>
                  <a:pt x="4605202" y="301926"/>
                  <a:pt x="4600453" y="297184"/>
                  <a:pt x="4605202" y="295603"/>
                </a:cubicBezTo>
                <a:cubicBezTo>
                  <a:pt x="4614700" y="303507"/>
                  <a:pt x="4632112" y="303507"/>
                  <a:pt x="4643193" y="308249"/>
                </a:cubicBezTo>
                <a:cubicBezTo>
                  <a:pt x="4644776" y="306668"/>
                  <a:pt x="4643193" y="305088"/>
                  <a:pt x="4644776" y="305088"/>
                </a:cubicBezTo>
                <a:cubicBezTo>
                  <a:pt x="4646359" y="309830"/>
                  <a:pt x="4651108" y="306668"/>
                  <a:pt x="4655857" y="306668"/>
                </a:cubicBezTo>
                <a:cubicBezTo>
                  <a:pt x="4655857" y="309830"/>
                  <a:pt x="4660606" y="306668"/>
                  <a:pt x="4662189" y="309830"/>
                </a:cubicBezTo>
                <a:cubicBezTo>
                  <a:pt x="4663772" y="306668"/>
                  <a:pt x="4676435" y="311410"/>
                  <a:pt x="4679601" y="308249"/>
                </a:cubicBezTo>
                <a:cubicBezTo>
                  <a:pt x="4678018" y="308249"/>
                  <a:pt x="4676435" y="303507"/>
                  <a:pt x="4678018" y="303507"/>
                </a:cubicBezTo>
                <a:cubicBezTo>
                  <a:pt x="4682767" y="303507"/>
                  <a:pt x="4684350" y="308249"/>
                  <a:pt x="4685933" y="311410"/>
                </a:cubicBezTo>
                <a:cubicBezTo>
                  <a:pt x="4687516" y="311410"/>
                  <a:pt x="4689099" y="311410"/>
                  <a:pt x="4689099" y="312992"/>
                </a:cubicBezTo>
                <a:cubicBezTo>
                  <a:pt x="4695431" y="311410"/>
                  <a:pt x="4703345" y="316153"/>
                  <a:pt x="4706511" y="311410"/>
                </a:cubicBezTo>
                <a:cubicBezTo>
                  <a:pt x="4709677" y="314572"/>
                  <a:pt x="4716009" y="312992"/>
                  <a:pt x="4717592" y="317734"/>
                </a:cubicBezTo>
                <a:cubicBezTo>
                  <a:pt x="4720758" y="317734"/>
                  <a:pt x="4723924" y="316153"/>
                  <a:pt x="4727090" y="316153"/>
                </a:cubicBezTo>
                <a:cubicBezTo>
                  <a:pt x="4727090" y="319314"/>
                  <a:pt x="4728673" y="319314"/>
                  <a:pt x="4730256" y="317734"/>
                </a:cubicBezTo>
                <a:cubicBezTo>
                  <a:pt x="4730256" y="316153"/>
                  <a:pt x="4730256" y="308249"/>
                  <a:pt x="4736588" y="312992"/>
                </a:cubicBezTo>
                <a:cubicBezTo>
                  <a:pt x="4735005" y="309830"/>
                  <a:pt x="4739753" y="309830"/>
                  <a:pt x="4739753" y="306668"/>
                </a:cubicBezTo>
                <a:cubicBezTo>
                  <a:pt x="4736588" y="306668"/>
                  <a:pt x="4735005" y="308249"/>
                  <a:pt x="4733422" y="309830"/>
                </a:cubicBezTo>
                <a:cubicBezTo>
                  <a:pt x="4731839" y="305088"/>
                  <a:pt x="4727090" y="303507"/>
                  <a:pt x="4722341" y="301926"/>
                </a:cubicBezTo>
                <a:cubicBezTo>
                  <a:pt x="4722341" y="303507"/>
                  <a:pt x="4722341" y="305088"/>
                  <a:pt x="4720758" y="303507"/>
                </a:cubicBezTo>
                <a:cubicBezTo>
                  <a:pt x="4719175" y="298764"/>
                  <a:pt x="4714426" y="301926"/>
                  <a:pt x="4709677" y="301926"/>
                </a:cubicBezTo>
                <a:cubicBezTo>
                  <a:pt x="4709677" y="300345"/>
                  <a:pt x="4709677" y="300345"/>
                  <a:pt x="4709677" y="298764"/>
                </a:cubicBezTo>
                <a:cubicBezTo>
                  <a:pt x="4704928" y="303507"/>
                  <a:pt x="4700180" y="295603"/>
                  <a:pt x="4698597" y="300345"/>
                </a:cubicBezTo>
                <a:cubicBezTo>
                  <a:pt x="4697014" y="298764"/>
                  <a:pt x="4682767" y="297184"/>
                  <a:pt x="4681184" y="297184"/>
                </a:cubicBezTo>
                <a:cubicBezTo>
                  <a:pt x="4679601" y="297184"/>
                  <a:pt x="4679601" y="298764"/>
                  <a:pt x="4678018" y="298764"/>
                </a:cubicBezTo>
                <a:cubicBezTo>
                  <a:pt x="4678018" y="298764"/>
                  <a:pt x="4678018" y="294022"/>
                  <a:pt x="4674852" y="295603"/>
                </a:cubicBezTo>
                <a:cubicBezTo>
                  <a:pt x="4665355" y="300345"/>
                  <a:pt x="4657440" y="294022"/>
                  <a:pt x="4647942" y="298764"/>
                </a:cubicBezTo>
                <a:cubicBezTo>
                  <a:pt x="4652691" y="294022"/>
                  <a:pt x="4643193" y="295603"/>
                  <a:pt x="4641610" y="292441"/>
                </a:cubicBezTo>
                <a:cubicBezTo>
                  <a:pt x="4643193" y="292441"/>
                  <a:pt x="4643193" y="290861"/>
                  <a:pt x="4644776" y="290861"/>
                </a:cubicBezTo>
                <a:cubicBezTo>
                  <a:pt x="4646359" y="290861"/>
                  <a:pt x="4647942" y="292441"/>
                  <a:pt x="4651108" y="290861"/>
                </a:cubicBezTo>
                <a:cubicBezTo>
                  <a:pt x="4651108" y="287699"/>
                  <a:pt x="4644776" y="289280"/>
                  <a:pt x="4643193" y="286119"/>
                </a:cubicBezTo>
                <a:cubicBezTo>
                  <a:pt x="4646359" y="284537"/>
                  <a:pt x="4647942" y="279795"/>
                  <a:pt x="4644776" y="278215"/>
                </a:cubicBezTo>
                <a:cubicBezTo>
                  <a:pt x="4641610" y="276634"/>
                  <a:pt x="4640027" y="284537"/>
                  <a:pt x="4641610" y="286119"/>
                </a:cubicBezTo>
                <a:cubicBezTo>
                  <a:pt x="4641610" y="286119"/>
                  <a:pt x="4641610" y="286119"/>
                  <a:pt x="4640027" y="286119"/>
                </a:cubicBezTo>
                <a:cubicBezTo>
                  <a:pt x="4641610" y="282957"/>
                  <a:pt x="4636861" y="282957"/>
                  <a:pt x="4633695" y="282957"/>
                </a:cubicBezTo>
                <a:cubicBezTo>
                  <a:pt x="4632112" y="282957"/>
                  <a:pt x="4633695" y="286119"/>
                  <a:pt x="4630530" y="286119"/>
                </a:cubicBezTo>
                <a:cubicBezTo>
                  <a:pt x="4625781" y="282957"/>
                  <a:pt x="4624198" y="284537"/>
                  <a:pt x="4619449" y="286119"/>
                </a:cubicBezTo>
                <a:cubicBezTo>
                  <a:pt x="4608368" y="284537"/>
                  <a:pt x="4597287" y="279795"/>
                  <a:pt x="4586207" y="281377"/>
                </a:cubicBezTo>
                <a:cubicBezTo>
                  <a:pt x="4584624" y="279795"/>
                  <a:pt x="4579875" y="278215"/>
                  <a:pt x="4578292" y="275053"/>
                </a:cubicBezTo>
                <a:cubicBezTo>
                  <a:pt x="4581458" y="275053"/>
                  <a:pt x="4584624" y="275053"/>
                  <a:pt x="4584624" y="271892"/>
                </a:cubicBezTo>
                <a:cubicBezTo>
                  <a:pt x="4579875" y="271892"/>
                  <a:pt x="4578292" y="270310"/>
                  <a:pt x="4576709" y="268730"/>
                </a:cubicBezTo>
                <a:cubicBezTo>
                  <a:pt x="4570377" y="267149"/>
                  <a:pt x="4568794" y="270310"/>
                  <a:pt x="4567211" y="267149"/>
                </a:cubicBezTo>
                <a:cubicBezTo>
                  <a:pt x="4568794" y="262406"/>
                  <a:pt x="4573543" y="263988"/>
                  <a:pt x="4576709" y="265568"/>
                </a:cubicBezTo>
                <a:cubicBezTo>
                  <a:pt x="4579875" y="263988"/>
                  <a:pt x="4584624" y="262406"/>
                  <a:pt x="4586207" y="265568"/>
                </a:cubicBezTo>
                <a:cubicBezTo>
                  <a:pt x="4586207" y="267149"/>
                  <a:pt x="4584624" y="267149"/>
                  <a:pt x="4584624" y="268730"/>
                </a:cubicBezTo>
                <a:cubicBezTo>
                  <a:pt x="4594122" y="271892"/>
                  <a:pt x="4602036" y="270310"/>
                  <a:pt x="4611534" y="275053"/>
                </a:cubicBezTo>
                <a:cubicBezTo>
                  <a:pt x="4611534" y="273472"/>
                  <a:pt x="4613117" y="271892"/>
                  <a:pt x="4613117" y="270310"/>
                </a:cubicBezTo>
                <a:cubicBezTo>
                  <a:pt x="4613117" y="271892"/>
                  <a:pt x="4614700" y="271892"/>
                  <a:pt x="4616283" y="273472"/>
                </a:cubicBezTo>
                <a:cubicBezTo>
                  <a:pt x="4619449" y="270310"/>
                  <a:pt x="4622615" y="268730"/>
                  <a:pt x="4625781" y="267149"/>
                </a:cubicBezTo>
                <a:cubicBezTo>
                  <a:pt x="4625781" y="265568"/>
                  <a:pt x="4624198" y="267149"/>
                  <a:pt x="4624198" y="265568"/>
                </a:cubicBezTo>
                <a:cubicBezTo>
                  <a:pt x="4627364" y="263988"/>
                  <a:pt x="4625781" y="268730"/>
                  <a:pt x="4630530" y="267149"/>
                </a:cubicBezTo>
                <a:cubicBezTo>
                  <a:pt x="4633695" y="267149"/>
                  <a:pt x="4636861" y="267149"/>
                  <a:pt x="4638444" y="268730"/>
                </a:cubicBezTo>
                <a:cubicBezTo>
                  <a:pt x="4640027" y="263988"/>
                  <a:pt x="4632112" y="268730"/>
                  <a:pt x="4632112" y="263988"/>
                </a:cubicBezTo>
                <a:cubicBezTo>
                  <a:pt x="4633695" y="263988"/>
                  <a:pt x="4633695" y="263988"/>
                  <a:pt x="4635278" y="262406"/>
                </a:cubicBezTo>
                <a:cubicBezTo>
                  <a:pt x="4636861" y="262406"/>
                  <a:pt x="4636861" y="263988"/>
                  <a:pt x="4638444" y="265568"/>
                </a:cubicBezTo>
                <a:cubicBezTo>
                  <a:pt x="4640027" y="260826"/>
                  <a:pt x="4644776" y="265568"/>
                  <a:pt x="4649525" y="263988"/>
                </a:cubicBezTo>
                <a:cubicBezTo>
                  <a:pt x="4652691" y="265568"/>
                  <a:pt x="4657440" y="265568"/>
                  <a:pt x="4663772" y="265568"/>
                </a:cubicBezTo>
                <a:cubicBezTo>
                  <a:pt x="4663772" y="267149"/>
                  <a:pt x="4663772" y="267149"/>
                  <a:pt x="4665355" y="267149"/>
                </a:cubicBezTo>
                <a:cubicBezTo>
                  <a:pt x="4663772" y="273472"/>
                  <a:pt x="4671686" y="271892"/>
                  <a:pt x="4668520" y="276634"/>
                </a:cubicBezTo>
                <a:cubicBezTo>
                  <a:pt x="4671686" y="275053"/>
                  <a:pt x="4674852" y="279795"/>
                  <a:pt x="4673269" y="275053"/>
                </a:cubicBezTo>
                <a:cubicBezTo>
                  <a:pt x="4673269" y="271892"/>
                  <a:pt x="4670103" y="276634"/>
                  <a:pt x="4670103" y="271892"/>
                </a:cubicBezTo>
                <a:cubicBezTo>
                  <a:pt x="4674852" y="273472"/>
                  <a:pt x="4671686" y="267149"/>
                  <a:pt x="4678018" y="268730"/>
                </a:cubicBezTo>
                <a:cubicBezTo>
                  <a:pt x="4679601" y="271892"/>
                  <a:pt x="4678018" y="271892"/>
                  <a:pt x="4678018" y="275053"/>
                </a:cubicBezTo>
                <a:cubicBezTo>
                  <a:pt x="4681184" y="275053"/>
                  <a:pt x="4690682" y="278215"/>
                  <a:pt x="4687516" y="275053"/>
                </a:cubicBezTo>
                <a:cubicBezTo>
                  <a:pt x="4684350" y="275053"/>
                  <a:pt x="4682767" y="273472"/>
                  <a:pt x="4681184" y="271892"/>
                </a:cubicBezTo>
                <a:cubicBezTo>
                  <a:pt x="4687516" y="271892"/>
                  <a:pt x="4687516" y="273472"/>
                  <a:pt x="4689099" y="268730"/>
                </a:cubicBezTo>
                <a:cubicBezTo>
                  <a:pt x="4689099" y="270310"/>
                  <a:pt x="4690682" y="271892"/>
                  <a:pt x="4692265" y="273472"/>
                </a:cubicBezTo>
                <a:cubicBezTo>
                  <a:pt x="4692265" y="267149"/>
                  <a:pt x="4698597" y="273472"/>
                  <a:pt x="4700180" y="273472"/>
                </a:cubicBezTo>
                <a:cubicBezTo>
                  <a:pt x="4701763" y="268730"/>
                  <a:pt x="4693848" y="268730"/>
                  <a:pt x="4698597" y="267149"/>
                </a:cubicBezTo>
                <a:cubicBezTo>
                  <a:pt x="4698597" y="267149"/>
                  <a:pt x="4698597" y="268730"/>
                  <a:pt x="4698597" y="268730"/>
                </a:cubicBezTo>
                <a:cubicBezTo>
                  <a:pt x="4701763" y="265568"/>
                  <a:pt x="4697014" y="267149"/>
                  <a:pt x="4697014" y="263988"/>
                </a:cubicBezTo>
                <a:cubicBezTo>
                  <a:pt x="4698597" y="263988"/>
                  <a:pt x="4698597" y="262406"/>
                  <a:pt x="4700180" y="260826"/>
                </a:cubicBezTo>
                <a:cubicBezTo>
                  <a:pt x="4698597" y="265568"/>
                  <a:pt x="4704928" y="263988"/>
                  <a:pt x="4704928" y="267149"/>
                </a:cubicBezTo>
                <a:cubicBezTo>
                  <a:pt x="4705720" y="267149"/>
                  <a:pt x="4707303" y="267544"/>
                  <a:pt x="4708688" y="267544"/>
                </a:cubicBezTo>
                <a:lnTo>
                  <a:pt x="4711086" y="265702"/>
                </a:lnTo>
                <a:lnTo>
                  <a:pt x="4717988" y="266359"/>
                </a:lnTo>
                <a:cubicBezTo>
                  <a:pt x="4721549" y="267544"/>
                  <a:pt x="4725507" y="268730"/>
                  <a:pt x="4728673" y="267149"/>
                </a:cubicBezTo>
                <a:cubicBezTo>
                  <a:pt x="4728673" y="273472"/>
                  <a:pt x="4736588" y="270310"/>
                  <a:pt x="4738171" y="273472"/>
                </a:cubicBezTo>
                <a:lnTo>
                  <a:pt x="4738171" y="271892"/>
                </a:lnTo>
                <a:cubicBezTo>
                  <a:pt x="4744502" y="273472"/>
                  <a:pt x="4755583" y="270310"/>
                  <a:pt x="4755583" y="276634"/>
                </a:cubicBezTo>
                <a:cubicBezTo>
                  <a:pt x="4755583" y="275053"/>
                  <a:pt x="4757166" y="273472"/>
                  <a:pt x="4758749" y="273472"/>
                </a:cubicBezTo>
                <a:cubicBezTo>
                  <a:pt x="4757166" y="276634"/>
                  <a:pt x="4760332" y="275053"/>
                  <a:pt x="4760332" y="278215"/>
                </a:cubicBezTo>
                <a:cubicBezTo>
                  <a:pt x="4765081" y="279795"/>
                  <a:pt x="4761915" y="273472"/>
                  <a:pt x="4765081" y="275053"/>
                </a:cubicBezTo>
                <a:cubicBezTo>
                  <a:pt x="4766664" y="275053"/>
                  <a:pt x="4768247" y="276634"/>
                  <a:pt x="4768247" y="278215"/>
                </a:cubicBezTo>
                <a:cubicBezTo>
                  <a:pt x="4780910" y="275053"/>
                  <a:pt x="4796740" y="282957"/>
                  <a:pt x="4807821" y="281377"/>
                </a:cubicBezTo>
                <a:cubicBezTo>
                  <a:pt x="4810986" y="282957"/>
                  <a:pt x="4818901" y="286119"/>
                  <a:pt x="4822067" y="282957"/>
                </a:cubicBezTo>
                <a:cubicBezTo>
                  <a:pt x="4822067" y="282957"/>
                  <a:pt x="4820484" y="281377"/>
                  <a:pt x="4822067" y="281377"/>
                </a:cubicBezTo>
                <a:cubicBezTo>
                  <a:pt x="4823650" y="286119"/>
                  <a:pt x="4833148" y="284537"/>
                  <a:pt x="4836314" y="282957"/>
                </a:cubicBezTo>
                <a:cubicBezTo>
                  <a:pt x="4834731" y="282957"/>
                  <a:pt x="4834731" y="281377"/>
                  <a:pt x="4836314" y="281377"/>
                </a:cubicBezTo>
                <a:cubicBezTo>
                  <a:pt x="4837897" y="281377"/>
                  <a:pt x="4837897" y="282957"/>
                  <a:pt x="4837897" y="286119"/>
                </a:cubicBezTo>
                <a:cubicBezTo>
                  <a:pt x="4841063" y="284537"/>
                  <a:pt x="4842646" y="286119"/>
                  <a:pt x="4844229" y="287699"/>
                </a:cubicBezTo>
                <a:cubicBezTo>
                  <a:pt x="4844229" y="282957"/>
                  <a:pt x="4848977" y="290861"/>
                  <a:pt x="4848977" y="286119"/>
                </a:cubicBezTo>
                <a:cubicBezTo>
                  <a:pt x="4847394" y="284537"/>
                  <a:pt x="4844229" y="286119"/>
                  <a:pt x="4845812" y="282957"/>
                </a:cubicBezTo>
                <a:cubicBezTo>
                  <a:pt x="4850560" y="282957"/>
                  <a:pt x="4852143" y="279795"/>
                  <a:pt x="4855309" y="278215"/>
                </a:cubicBezTo>
                <a:cubicBezTo>
                  <a:pt x="4856892" y="281377"/>
                  <a:pt x="4861641" y="281377"/>
                  <a:pt x="4864807" y="282957"/>
                </a:cubicBezTo>
                <a:cubicBezTo>
                  <a:pt x="4864807" y="284537"/>
                  <a:pt x="4869556" y="287699"/>
                  <a:pt x="4871139" y="286119"/>
                </a:cubicBezTo>
                <a:cubicBezTo>
                  <a:pt x="4869556" y="286119"/>
                  <a:pt x="4869556" y="284537"/>
                  <a:pt x="4869556" y="282957"/>
                </a:cubicBezTo>
                <a:cubicBezTo>
                  <a:pt x="4871139" y="286119"/>
                  <a:pt x="4875888" y="286119"/>
                  <a:pt x="4879054" y="287699"/>
                </a:cubicBezTo>
                <a:cubicBezTo>
                  <a:pt x="4880637" y="287699"/>
                  <a:pt x="4883802" y="287699"/>
                  <a:pt x="4885385" y="287699"/>
                </a:cubicBezTo>
                <a:cubicBezTo>
                  <a:pt x="4891717" y="290861"/>
                  <a:pt x="4901215" y="290861"/>
                  <a:pt x="4905964" y="294022"/>
                </a:cubicBezTo>
                <a:cubicBezTo>
                  <a:pt x="4907547" y="294022"/>
                  <a:pt x="4909130" y="294022"/>
                  <a:pt x="4912296" y="294022"/>
                </a:cubicBezTo>
                <a:cubicBezTo>
                  <a:pt x="4912296" y="295603"/>
                  <a:pt x="4921793" y="297184"/>
                  <a:pt x="4920210" y="292441"/>
                </a:cubicBezTo>
                <a:cubicBezTo>
                  <a:pt x="4917045" y="287699"/>
                  <a:pt x="4912296" y="294022"/>
                  <a:pt x="4912296" y="289280"/>
                </a:cubicBezTo>
                <a:cubicBezTo>
                  <a:pt x="4917045" y="289280"/>
                  <a:pt x="4921793" y="287699"/>
                  <a:pt x="4924959" y="290861"/>
                </a:cubicBezTo>
                <a:cubicBezTo>
                  <a:pt x="4926542" y="290861"/>
                  <a:pt x="4929708" y="290861"/>
                  <a:pt x="4932874" y="290861"/>
                </a:cubicBezTo>
                <a:cubicBezTo>
                  <a:pt x="4932874" y="294022"/>
                  <a:pt x="4932874" y="295603"/>
                  <a:pt x="4932874" y="298764"/>
                </a:cubicBezTo>
                <a:cubicBezTo>
                  <a:pt x="4936040" y="311410"/>
                  <a:pt x="4939206" y="325637"/>
                  <a:pt x="4945538" y="335122"/>
                </a:cubicBezTo>
                <a:cubicBezTo>
                  <a:pt x="4945538" y="328799"/>
                  <a:pt x="4942372" y="327219"/>
                  <a:pt x="4942372" y="324057"/>
                </a:cubicBezTo>
                <a:cubicBezTo>
                  <a:pt x="4942372" y="311410"/>
                  <a:pt x="4939206" y="301926"/>
                  <a:pt x="4936040" y="290861"/>
                </a:cubicBezTo>
                <a:cubicBezTo>
                  <a:pt x="4947121" y="292441"/>
                  <a:pt x="4958201" y="294022"/>
                  <a:pt x="4966116" y="295603"/>
                </a:cubicBezTo>
                <a:cubicBezTo>
                  <a:pt x="4970865" y="297184"/>
                  <a:pt x="4974031" y="290861"/>
                  <a:pt x="4975614" y="295603"/>
                </a:cubicBezTo>
                <a:cubicBezTo>
                  <a:pt x="4974031" y="295603"/>
                  <a:pt x="4972448" y="295603"/>
                  <a:pt x="4972448" y="297184"/>
                </a:cubicBezTo>
                <a:cubicBezTo>
                  <a:pt x="4978780" y="297184"/>
                  <a:pt x="4986695" y="295603"/>
                  <a:pt x="4993026" y="300345"/>
                </a:cubicBezTo>
                <a:cubicBezTo>
                  <a:pt x="4996192" y="300345"/>
                  <a:pt x="4994609" y="297184"/>
                  <a:pt x="4997775" y="297184"/>
                </a:cubicBezTo>
                <a:cubicBezTo>
                  <a:pt x="4997775" y="300345"/>
                  <a:pt x="5000941" y="298764"/>
                  <a:pt x="5000941" y="300345"/>
                </a:cubicBezTo>
                <a:cubicBezTo>
                  <a:pt x="5007273" y="298764"/>
                  <a:pt x="5013605" y="303507"/>
                  <a:pt x="5016771" y="300345"/>
                </a:cubicBezTo>
                <a:cubicBezTo>
                  <a:pt x="5010439" y="300345"/>
                  <a:pt x="5007273" y="294022"/>
                  <a:pt x="5000941" y="295603"/>
                </a:cubicBezTo>
                <a:cubicBezTo>
                  <a:pt x="5000941" y="294022"/>
                  <a:pt x="5002524" y="294022"/>
                  <a:pt x="5000941" y="294022"/>
                </a:cubicBezTo>
                <a:cubicBezTo>
                  <a:pt x="5000941" y="297184"/>
                  <a:pt x="4997775" y="290861"/>
                  <a:pt x="4994609" y="292441"/>
                </a:cubicBezTo>
                <a:cubicBezTo>
                  <a:pt x="4988278" y="294022"/>
                  <a:pt x="4988278" y="294022"/>
                  <a:pt x="4980363" y="292441"/>
                </a:cubicBezTo>
                <a:cubicBezTo>
                  <a:pt x="4978780" y="287699"/>
                  <a:pt x="4969282" y="282957"/>
                  <a:pt x="4964533" y="286119"/>
                </a:cubicBezTo>
                <a:cubicBezTo>
                  <a:pt x="4966116" y="286119"/>
                  <a:pt x="4969282" y="289280"/>
                  <a:pt x="4966116" y="289280"/>
                </a:cubicBezTo>
                <a:cubicBezTo>
                  <a:pt x="4962950" y="287699"/>
                  <a:pt x="4956618" y="289280"/>
                  <a:pt x="4955035" y="284537"/>
                </a:cubicBezTo>
                <a:cubicBezTo>
                  <a:pt x="4958201" y="282957"/>
                  <a:pt x="4958201" y="287699"/>
                  <a:pt x="4961367" y="286119"/>
                </a:cubicBezTo>
                <a:cubicBezTo>
                  <a:pt x="4962950" y="282957"/>
                  <a:pt x="4956618" y="286119"/>
                  <a:pt x="4958201" y="281377"/>
                </a:cubicBezTo>
                <a:cubicBezTo>
                  <a:pt x="4953453" y="284537"/>
                  <a:pt x="4947121" y="279795"/>
                  <a:pt x="4943955" y="286119"/>
                </a:cubicBezTo>
                <a:cubicBezTo>
                  <a:pt x="4939206" y="286119"/>
                  <a:pt x="4937623" y="286119"/>
                  <a:pt x="4934457" y="284537"/>
                </a:cubicBezTo>
                <a:cubicBezTo>
                  <a:pt x="4934457" y="284537"/>
                  <a:pt x="4934457" y="282957"/>
                  <a:pt x="4934457" y="281377"/>
                </a:cubicBezTo>
                <a:cubicBezTo>
                  <a:pt x="4931291" y="275053"/>
                  <a:pt x="4931291" y="267149"/>
                  <a:pt x="4928125" y="260826"/>
                </a:cubicBezTo>
                <a:cubicBezTo>
                  <a:pt x="4926542" y="252922"/>
                  <a:pt x="4923376" y="248180"/>
                  <a:pt x="4921793" y="241857"/>
                </a:cubicBezTo>
                <a:cubicBezTo>
                  <a:pt x="4921793" y="240277"/>
                  <a:pt x="4921793" y="238695"/>
                  <a:pt x="4921793" y="237115"/>
                </a:cubicBezTo>
                <a:cubicBezTo>
                  <a:pt x="4942372" y="238695"/>
                  <a:pt x="4964533" y="241857"/>
                  <a:pt x="4985112" y="243437"/>
                </a:cubicBezTo>
                <a:cubicBezTo>
                  <a:pt x="4986695" y="243437"/>
                  <a:pt x="4988278" y="243437"/>
                  <a:pt x="4988278" y="243437"/>
                </a:cubicBezTo>
                <a:cubicBezTo>
                  <a:pt x="4989861" y="245019"/>
                  <a:pt x="4991443" y="246599"/>
                  <a:pt x="4993026" y="246599"/>
                </a:cubicBezTo>
                <a:cubicBezTo>
                  <a:pt x="4993026" y="246599"/>
                  <a:pt x="4994609" y="245019"/>
                  <a:pt x="4994609" y="243437"/>
                </a:cubicBezTo>
                <a:cubicBezTo>
                  <a:pt x="5005690" y="243437"/>
                  <a:pt x="5015188" y="248180"/>
                  <a:pt x="5027851" y="246599"/>
                </a:cubicBezTo>
                <a:cubicBezTo>
                  <a:pt x="5029434" y="248180"/>
                  <a:pt x="5032600" y="248180"/>
                  <a:pt x="5034183" y="249761"/>
                </a:cubicBezTo>
                <a:cubicBezTo>
                  <a:pt x="5034183" y="251342"/>
                  <a:pt x="5034183" y="252922"/>
                  <a:pt x="5034183" y="254503"/>
                </a:cubicBezTo>
                <a:cubicBezTo>
                  <a:pt x="5032600" y="257664"/>
                  <a:pt x="5031017" y="267149"/>
                  <a:pt x="5032600" y="267149"/>
                </a:cubicBezTo>
                <a:cubicBezTo>
                  <a:pt x="5032600" y="270310"/>
                  <a:pt x="5026269" y="279795"/>
                  <a:pt x="5032600" y="279795"/>
                </a:cubicBezTo>
                <a:cubicBezTo>
                  <a:pt x="5037349" y="278215"/>
                  <a:pt x="5035766" y="270310"/>
                  <a:pt x="5035766" y="263988"/>
                </a:cubicBezTo>
                <a:cubicBezTo>
                  <a:pt x="5037349" y="259246"/>
                  <a:pt x="5037349" y="254503"/>
                  <a:pt x="5038932" y="249761"/>
                </a:cubicBezTo>
                <a:cubicBezTo>
                  <a:pt x="5048430" y="251342"/>
                  <a:pt x="5061094" y="249761"/>
                  <a:pt x="5069008" y="252922"/>
                </a:cubicBezTo>
                <a:cubicBezTo>
                  <a:pt x="5072174" y="251342"/>
                  <a:pt x="5075340" y="251342"/>
                  <a:pt x="5080089" y="252922"/>
                </a:cubicBezTo>
                <a:cubicBezTo>
                  <a:pt x="5080089" y="252922"/>
                  <a:pt x="5080089" y="254503"/>
                  <a:pt x="5080089" y="256084"/>
                </a:cubicBezTo>
                <a:cubicBezTo>
                  <a:pt x="5076923" y="259246"/>
                  <a:pt x="5075340" y="265568"/>
                  <a:pt x="5073757" y="270310"/>
                </a:cubicBezTo>
                <a:cubicBezTo>
                  <a:pt x="5075340" y="279795"/>
                  <a:pt x="5067425" y="290861"/>
                  <a:pt x="5078506" y="290861"/>
                </a:cubicBezTo>
                <a:cubicBezTo>
                  <a:pt x="5076923" y="276634"/>
                  <a:pt x="5080089" y="265568"/>
                  <a:pt x="5083255" y="252922"/>
                </a:cubicBezTo>
                <a:cubicBezTo>
                  <a:pt x="5088004" y="254503"/>
                  <a:pt x="5095919" y="256084"/>
                  <a:pt x="5102250" y="256084"/>
                </a:cubicBezTo>
                <a:cubicBezTo>
                  <a:pt x="5116497" y="256084"/>
                  <a:pt x="5129161" y="257664"/>
                  <a:pt x="5141824" y="257664"/>
                </a:cubicBezTo>
                <a:cubicBezTo>
                  <a:pt x="5144990" y="259246"/>
                  <a:pt x="5151322" y="257664"/>
                  <a:pt x="5154488" y="259246"/>
                </a:cubicBezTo>
                <a:cubicBezTo>
                  <a:pt x="5157654" y="259246"/>
                  <a:pt x="5159237" y="260826"/>
                  <a:pt x="5162403" y="260826"/>
                </a:cubicBezTo>
                <a:cubicBezTo>
                  <a:pt x="5171900" y="257664"/>
                  <a:pt x="5173483" y="262406"/>
                  <a:pt x="5181398" y="260826"/>
                </a:cubicBezTo>
                <a:cubicBezTo>
                  <a:pt x="5189313" y="265568"/>
                  <a:pt x="5205143" y="262406"/>
                  <a:pt x="5216223" y="263988"/>
                </a:cubicBezTo>
                <a:cubicBezTo>
                  <a:pt x="5220972" y="263988"/>
                  <a:pt x="5224138" y="265568"/>
                  <a:pt x="5227304" y="265568"/>
                </a:cubicBezTo>
                <a:cubicBezTo>
                  <a:pt x="5227304" y="265568"/>
                  <a:pt x="5227304" y="263988"/>
                  <a:pt x="5227304" y="263988"/>
                </a:cubicBezTo>
                <a:cubicBezTo>
                  <a:pt x="5230470" y="263988"/>
                  <a:pt x="5233636" y="263988"/>
                  <a:pt x="5235219" y="262406"/>
                </a:cubicBezTo>
                <a:cubicBezTo>
                  <a:pt x="5241551" y="267149"/>
                  <a:pt x="5247882" y="260826"/>
                  <a:pt x="5255797" y="267149"/>
                </a:cubicBezTo>
                <a:cubicBezTo>
                  <a:pt x="5257380" y="260826"/>
                  <a:pt x="5258963" y="265568"/>
                  <a:pt x="5262129" y="262406"/>
                </a:cubicBezTo>
                <a:cubicBezTo>
                  <a:pt x="5266878" y="265568"/>
                  <a:pt x="5276376" y="263988"/>
                  <a:pt x="5281124" y="262406"/>
                </a:cubicBezTo>
                <a:cubicBezTo>
                  <a:pt x="5287456" y="265568"/>
                  <a:pt x="5293788" y="262406"/>
                  <a:pt x="5300120" y="263988"/>
                </a:cubicBezTo>
                <a:cubicBezTo>
                  <a:pt x="5301703" y="263988"/>
                  <a:pt x="5301703" y="262406"/>
                  <a:pt x="5303286" y="262406"/>
                </a:cubicBezTo>
                <a:cubicBezTo>
                  <a:pt x="5303286" y="265568"/>
                  <a:pt x="5306452" y="263988"/>
                  <a:pt x="5308035" y="265568"/>
                </a:cubicBezTo>
                <a:cubicBezTo>
                  <a:pt x="5315949" y="260826"/>
                  <a:pt x="5323864" y="268730"/>
                  <a:pt x="5330196" y="265568"/>
                </a:cubicBezTo>
                <a:cubicBezTo>
                  <a:pt x="5346026" y="267149"/>
                  <a:pt x="5358689" y="267149"/>
                  <a:pt x="5371353" y="263988"/>
                </a:cubicBezTo>
                <a:cubicBezTo>
                  <a:pt x="5368187" y="262406"/>
                  <a:pt x="5361855" y="262406"/>
                  <a:pt x="5360272" y="259246"/>
                </a:cubicBezTo>
                <a:cubicBezTo>
                  <a:pt x="5365021" y="256084"/>
                  <a:pt x="5372936" y="259246"/>
                  <a:pt x="5379268" y="256084"/>
                </a:cubicBezTo>
                <a:cubicBezTo>
                  <a:pt x="5374519" y="256084"/>
                  <a:pt x="5376102" y="254503"/>
                  <a:pt x="5376102" y="249761"/>
                </a:cubicBezTo>
                <a:cubicBezTo>
                  <a:pt x="5368187" y="248180"/>
                  <a:pt x="5361855" y="248180"/>
                  <a:pt x="5353940" y="249761"/>
                </a:cubicBezTo>
                <a:cubicBezTo>
                  <a:pt x="5355523" y="246599"/>
                  <a:pt x="5352357" y="246599"/>
                  <a:pt x="5350774" y="246599"/>
                </a:cubicBezTo>
                <a:cubicBezTo>
                  <a:pt x="5341277" y="248180"/>
                  <a:pt x="5328613" y="246599"/>
                  <a:pt x="5317532" y="243437"/>
                </a:cubicBezTo>
                <a:cubicBezTo>
                  <a:pt x="5317532" y="245019"/>
                  <a:pt x="5317532" y="246599"/>
                  <a:pt x="5315949" y="246599"/>
                </a:cubicBezTo>
                <a:cubicBezTo>
                  <a:pt x="5315949" y="245019"/>
                  <a:pt x="5314366" y="243437"/>
                  <a:pt x="5312784" y="243437"/>
                </a:cubicBezTo>
                <a:cubicBezTo>
                  <a:pt x="5298537" y="243437"/>
                  <a:pt x="5292205" y="243437"/>
                  <a:pt x="5274793" y="241857"/>
                </a:cubicBezTo>
                <a:cubicBezTo>
                  <a:pt x="5270044" y="240277"/>
                  <a:pt x="5260546" y="237115"/>
                  <a:pt x="5254214" y="238695"/>
                </a:cubicBezTo>
                <a:cubicBezTo>
                  <a:pt x="5251048" y="237115"/>
                  <a:pt x="5255797" y="235534"/>
                  <a:pt x="5252631" y="235534"/>
                </a:cubicBezTo>
                <a:cubicBezTo>
                  <a:pt x="5252631" y="238695"/>
                  <a:pt x="5246299" y="235534"/>
                  <a:pt x="5244716" y="233953"/>
                </a:cubicBezTo>
                <a:cubicBezTo>
                  <a:pt x="5247882" y="233953"/>
                  <a:pt x="5247882" y="233953"/>
                  <a:pt x="5249465" y="232373"/>
                </a:cubicBezTo>
                <a:cubicBezTo>
                  <a:pt x="5252631" y="233953"/>
                  <a:pt x="5254214" y="232373"/>
                  <a:pt x="5258963" y="232373"/>
                </a:cubicBezTo>
                <a:cubicBezTo>
                  <a:pt x="5262129" y="232373"/>
                  <a:pt x="5262129" y="233953"/>
                  <a:pt x="5265295" y="233953"/>
                </a:cubicBezTo>
                <a:cubicBezTo>
                  <a:pt x="5273210" y="232373"/>
                  <a:pt x="5277959" y="235534"/>
                  <a:pt x="5285873" y="233953"/>
                </a:cubicBezTo>
                <a:cubicBezTo>
                  <a:pt x="5287456" y="233953"/>
                  <a:pt x="5287456" y="235534"/>
                  <a:pt x="5290622" y="235534"/>
                </a:cubicBezTo>
                <a:cubicBezTo>
                  <a:pt x="5292205" y="235534"/>
                  <a:pt x="5293788" y="235534"/>
                  <a:pt x="5295371" y="235534"/>
                </a:cubicBezTo>
                <a:cubicBezTo>
                  <a:pt x="5296954" y="235534"/>
                  <a:pt x="5300120" y="235534"/>
                  <a:pt x="5298537" y="233953"/>
                </a:cubicBezTo>
                <a:cubicBezTo>
                  <a:pt x="5292205" y="235534"/>
                  <a:pt x="5292205" y="232373"/>
                  <a:pt x="5295371" y="230792"/>
                </a:cubicBezTo>
                <a:cubicBezTo>
                  <a:pt x="5282707" y="229211"/>
                  <a:pt x="5268461" y="226050"/>
                  <a:pt x="5255797" y="229211"/>
                </a:cubicBezTo>
                <a:cubicBezTo>
                  <a:pt x="5251048" y="224468"/>
                  <a:pt x="5241551" y="226050"/>
                  <a:pt x="5233636" y="224468"/>
                </a:cubicBezTo>
                <a:cubicBezTo>
                  <a:pt x="5235219" y="221307"/>
                  <a:pt x="5230470" y="222888"/>
                  <a:pt x="5230470" y="221307"/>
                </a:cubicBezTo>
                <a:cubicBezTo>
                  <a:pt x="5214640" y="222888"/>
                  <a:pt x="5197228" y="214984"/>
                  <a:pt x="5182981" y="218146"/>
                </a:cubicBezTo>
                <a:cubicBezTo>
                  <a:pt x="5173483" y="214984"/>
                  <a:pt x="5163986" y="214984"/>
                  <a:pt x="5154488" y="213403"/>
                </a:cubicBezTo>
                <a:cubicBezTo>
                  <a:pt x="5152905" y="211822"/>
                  <a:pt x="5151322" y="211822"/>
                  <a:pt x="5149739" y="213403"/>
                </a:cubicBezTo>
                <a:cubicBezTo>
                  <a:pt x="5148156" y="213403"/>
                  <a:pt x="5146573" y="211822"/>
                  <a:pt x="5143407" y="211822"/>
                </a:cubicBezTo>
                <a:cubicBezTo>
                  <a:pt x="5143407" y="213403"/>
                  <a:pt x="5143407" y="214984"/>
                  <a:pt x="5143407" y="214984"/>
                </a:cubicBezTo>
                <a:cubicBezTo>
                  <a:pt x="5140241" y="211822"/>
                  <a:pt x="5137075" y="211822"/>
                  <a:pt x="5135492" y="214984"/>
                </a:cubicBezTo>
                <a:cubicBezTo>
                  <a:pt x="5135492" y="213403"/>
                  <a:pt x="5135492" y="213403"/>
                  <a:pt x="5135492" y="211822"/>
                </a:cubicBezTo>
                <a:cubicBezTo>
                  <a:pt x="5127578" y="213403"/>
                  <a:pt x="5124412" y="208661"/>
                  <a:pt x="5119663" y="208661"/>
                </a:cubicBezTo>
                <a:cubicBezTo>
                  <a:pt x="5116497" y="211822"/>
                  <a:pt x="5114914" y="208661"/>
                  <a:pt x="5111748" y="211822"/>
                </a:cubicBezTo>
                <a:cubicBezTo>
                  <a:pt x="5110165" y="211822"/>
                  <a:pt x="5106999" y="211822"/>
                  <a:pt x="5108582" y="207080"/>
                </a:cubicBezTo>
                <a:cubicBezTo>
                  <a:pt x="5106999" y="207080"/>
                  <a:pt x="5105416" y="208661"/>
                  <a:pt x="5103833" y="208661"/>
                </a:cubicBezTo>
                <a:cubicBezTo>
                  <a:pt x="5106999" y="205499"/>
                  <a:pt x="5103833" y="205499"/>
                  <a:pt x="5102250" y="205499"/>
                </a:cubicBezTo>
                <a:cubicBezTo>
                  <a:pt x="5100667" y="208661"/>
                  <a:pt x="5095919" y="205499"/>
                  <a:pt x="5095919" y="207080"/>
                </a:cubicBezTo>
                <a:cubicBezTo>
                  <a:pt x="5094336" y="207080"/>
                  <a:pt x="5094336" y="208661"/>
                  <a:pt x="5092753" y="208661"/>
                </a:cubicBezTo>
                <a:cubicBezTo>
                  <a:pt x="5092753" y="208661"/>
                  <a:pt x="5089587" y="208661"/>
                  <a:pt x="5088004" y="207080"/>
                </a:cubicBezTo>
                <a:cubicBezTo>
                  <a:pt x="5083255" y="207080"/>
                  <a:pt x="5080089" y="203919"/>
                  <a:pt x="5078506" y="202338"/>
                </a:cubicBezTo>
                <a:cubicBezTo>
                  <a:pt x="5072174" y="202338"/>
                  <a:pt x="5062676" y="208661"/>
                  <a:pt x="5056345" y="203919"/>
                </a:cubicBezTo>
                <a:cubicBezTo>
                  <a:pt x="5056345" y="211822"/>
                  <a:pt x="5050013" y="202338"/>
                  <a:pt x="5048430" y="207080"/>
                </a:cubicBezTo>
                <a:cubicBezTo>
                  <a:pt x="5045264" y="207080"/>
                  <a:pt x="5048430" y="200757"/>
                  <a:pt x="5045264" y="200757"/>
                </a:cubicBezTo>
                <a:cubicBezTo>
                  <a:pt x="5040515" y="205499"/>
                  <a:pt x="5032600" y="200757"/>
                  <a:pt x="5026269" y="200757"/>
                </a:cubicBezTo>
                <a:cubicBezTo>
                  <a:pt x="5026269" y="199177"/>
                  <a:pt x="5027851" y="199177"/>
                  <a:pt x="5026269" y="199177"/>
                </a:cubicBezTo>
                <a:cubicBezTo>
                  <a:pt x="5024686" y="200757"/>
                  <a:pt x="5021520" y="202338"/>
                  <a:pt x="5016771" y="200757"/>
                </a:cubicBezTo>
                <a:cubicBezTo>
                  <a:pt x="5012022" y="197595"/>
                  <a:pt x="5000941" y="199177"/>
                  <a:pt x="4996192" y="196015"/>
                </a:cubicBezTo>
                <a:cubicBezTo>
                  <a:pt x="4993026" y="196015"/>
                  <a:pt x="4993026" y="197595"/>
                  <a:pt x="4989861" y="197595"/>
                </a:cubicBezTo>
                <a:cubicBezTo>
                  <a:pt x="4989861" y="196015"/>
                  <a:pt x="4988278" y="194435"/>
                  <a:pt x="4986695" y="194435"/>
                </a:cubicBezTo>
                <a:cubicBezTo>
                  <a:pt x="4978780" y="196015"/>
                  <a:pt x="4977197" y="191273"/>
                  <a:pt x="4969282" y="192853"/>
                </a:cubicBezTo>
                <a:cubicBezTo>
                  <a:pt x="4967699" y="191273"/>
                  <a:pt x="4967699" y="189692"/>
                  <a:pt x="4967699" y="189692"/>
                </a:cubicBezTo>
                <a:cubicBezTo>
                  <a:pt x="4964533" y="191273"/>
                  <a:pt x="4955035" y="186530"/>
                  <a:pt x="4950287" y="188111"/>
                </a:cubicBezTo>
                <a:cubicBezTo>
                  <a:pt x="4948704" y="188111"/>
                  <a:pt x="4947121" y="186530"/>
                  <a:pt x="4945538" y="186530"/>
                </a:cubicBezTo>
                <a:cubicBezTo>
                  <a:pt x="4943955" y="180207"/>
                  <a:pt x="4942372" y="175465"/>
                  <a:pt x="4942372" y="169142"/>
                </a:cubicBezTo>
                <a:cubicBezTo>
                  <a:pt x="4942372" y="169142"/>
                  <a:pt x="4943955" y="170722"/>
                  <a:pt x="4943955" y="170722"/>
                </a:cubicBezTo>
                <a:cubicBezTo>
                  <a:pt x="4953453" y="169142"/>
                  <a:pt x="4964533" y="173884"/>
                  <a:pt x="4974031" y="173884"/>
                </a:cubicBezTo>
                <a:cubicBezTo>
                  <a:pt x="4977197" y="173884"/>
                  <a:pt x="4977197" y="172304"/>
                  <a:pt x="4980363" y="172304"/>
                </a:cubicBezTo>
                <a:cubicBezTo>
                  <a:pt x="4991443" y="173884"/>
                  <a:pt x="5000941" y="178626"/>
                  <a:pt x="5013605" y="177046"/>
                </a:cubicBezTo>
                <a:cubicBezTo>
                  <a:pt x="5016771" y="180207"/>
                  <a:pt x="5019937" y="178626"/>
                  <a:pt x="5023103" y="178626"/>
                </a:cubicBezTo>
                <a:cubicBezTo>
                  <a:pt x="5034183" y="180207"/>
                  <a:pt x="5043681" y="184949"/>
                  <a:pt x="5050013" y="184949"/>
                </a:cubicBezTo>
                <a:cubicBezTo>
                  <a:pt x="5050013" y="186530"/>
                  <a:pt x="5054762" y="184949"/>
                  <a:pt x="5054762" y="188111"/>
                </a:cubicBezTo>
                <a:cubicBezTo>
                  <a:pt x="5056345" y="188111"/>
                  <a:pt x="5056345" y="186530"/>
                  <a:pt x="5059511" y="186530"/>
                </a:cubicBezTo>
                <a:cubicBezTo>
                  <a:pt x="5059511" y="189692"/>
                  <a:pt x="5065842" y="188111"/>
                  <a:pt x="5067425" y="189692"/>
                </a:cubicBezTo>
                <a:cubicBezTo>
                  <a:pt x="5081672" y="191273"/>
                  <a:pt x="5086421" y="192853"/>
                  <a:pt x="5102250" y="194435"/>
                </a:cubicBezTo>
                <a:cubicBezTo>
                  <a:pt x="5103833" y="194435"/>
                  <a:pt x="5106999" y="194435"/>
                  <a:pt x="5110165" y="194435"/>
                </a:cubicBezTo>
                <a:cubicBezTo>
                  <a:pt x="5116497" y="196015"/>
                  <a:pt x="5124412" y="196015"/>
                  <a:pt x="5129161" y="197595"/>
                </a:cubicBezTo>
                <a:cubicBezTo>
                  <a:pt x="5130744" y="197595"/>
                  <a:pt x="5132327" y="196015"/>
                  <a:pt x="5135492" y="196015"/>
                </a:cubicBezTo>
                <a:cubicBezTo>
                  <a:pt x="5140241" y="199177"/>
                  <a:pt x="5144990" y="199177"/>
                  <a:pt x="5151322" y="196015"/>
                </a:cubicBezTo>
                <a:cubicBezTo>
                  <a:pt x="5151322" y="197595"/>
                  <a:pt x="5151322" y="199177"/>
                  <a:pt x="5152905" y="200757"/>
                </a:cubicBezTo>
                <a:cubicBezTo>
                  <a:pt x="5157654" y="197595"/>
                  <a:pt x="5160820" y="200757"/>
                  <a:pt x="5165569" y="200757"/>
                </a:cubicBezTo>
                <a:cubicBezTo>
                  <a:pt x="5184564" y="200757"/>
                  <a:pt x="5200394" y="205499"/>
                  <a:pt x="5220972" y="207080"/>
                </a:cubicBezTo>
                <a:cubicBezTo>
                  <a:pt x="5225721" y="205499"/>
                  <a:pt x="5232053" y="208661"/>
                  <a:pt x="5235219" y="207080"/>
                </a:cubicBezTo>
                <a:cubicBezTo>
                  <a:pt x="5228887" y="202338"/>
                  <a:pt x="5214640" y="207080"/>
                  <a:pt x="5209891" y="200757"/>
                </a:cubicBezTo>
                <a:cubicBezTo>
                  <a:pt x="5209891" y="200757"/>
                  <a:pt x="5209891" y="202338"/>
                  <a:pt x="5208308" y="202338"/>
                </a:cubicBezTo>
                <a:cubicBezTo>
                  <a:pt x="5203560" y="200757"/>
                  <a:pt x="5201977" y="196015"/>
                  <a:pt x="5195645" y="199177"/>
                </a:cubicBezTo>
                <a:cubicBezTo>
                  <a:pt x="5195645" y="197595"/>
                  <a:pt x="5195645" y="197595"/>
                  <a:pt x="5195645" y="196015"/>
                </a:cubicBezTo>
                <a:cubicBezTo>
                  <a:pt x="5187730" y="197595"/>
                  <a:pt x="5178232" y="197595"/>
                  <a:pt x="5170317" y="196015"/>
                </a:cubicBezTo>
                <a:cubicBezTo>
                  <a:pt x="5170317" y="196015"/>
                  <a:pt x="5170317" y="196015"/>
                  <a:pt x="5170317" y="192853"/>
                </a:cubicBezTo>
                <a:cubicBezTo>
                  <a:pt x="5171900" y="192853"/>
                  <a:pt x="5173483" y="192853"/>
                  <a:pt x="5175066" y="194435"/>
                </a:cubicBezTo>
                <a:cubicBezTo>
                  <a:pt x="5175066" y="192853"/>
                  <a:pt x="5178232" y="191273"/>
                  <a:pt x="5181398" y="191273"/>
                </a:cubicBezTo>
                <a:cubicBezTo>
                  <a:pt x="5182981" y="192853"/>
                  <a:pt x="5186147" y="192853"/>
                  <a:pt x="5187730" y="194435"/>
                </a:cubicBezTo>
                <a:cubicBezTo>
                  <a:pt x="5189313" y="192853"/>
                  <a:pt x="5189313" y="191273"/>
                  <a:pt x="5192479" y="191273"/>
                </a:cubicBezTo>
                <a:cubicBezTo>
                  <a:pt x="5197228" y="192853"/>
                  <a:pt x="5203560" y="196015"/>
                  <a:pt x="5206725" y="191273"/>
                </a:cubicBezTo>
                <a:cubicBezTo>
                  <a:pt x="5203560" y="189692"/>
                  <a:pt x="5200394" y="189692"/>
                  <a:pt x="5200394" y="186530"/>
                </a:cubicBezTo>
                <a:cubicBezTo>
                  <a:pt x="5203560" y="184949"/>
                  <a:pt x="5203560" y="181788"/>
                  <a:pt x="5205143" y="181788"/>
                </a:cubicBezTo>
                <a:cubicBezTo>
                  <a:pt x="5206725" y="181788"/>
                  <a:pt x="5206725" y="184949"/>
                  <a:pt x="5208308" y="186530"/>
                </a:cubicBezTo>
                <a:cubicBezTo>
                  <a:pt x="5213057" y="181788"/>
                  <a:pt x="5213057" y="186530"/>
                  <a:pt x="5217806" y="188111"/>
                </a:cubicBezTo>
                <a:cubicBezTo>
                  <a:pt x="5220972" y="184949"/>
                  <a:pt x="5216223" y="184949"/>
                  <a:pt x="5219389" y="183369"/>
                </a:cubicBezTo>
                <a:cubicBezTo>
                  <a:pt x="5230470" y="184949"/>
                  <a:pt x="5238385" y="180207"/>
                  <a:pt x="5244716" y="186530"/>
                </a:cubicBezTo>
                <a:cubicBezTo>
                  <a:pt x="5241551" y="186530"/>
                  <a:pt x="5243133" y="192853"/>
                  <a:pt x="5246299" y="191273"/>
                </a:cubicBezTo>
                <a:cubicBezTo>
                  <a:pt x="5247882" y="189692"/>
                  <a:pt x="5244716" y="183369"/>
                  <a:pt x="5246299" y="183369"/>
                </a:cubicBezTo>
                <a:cubicBezTo>
                  <a:pt x="5247882" y="184949"/>
                  <a:pt x="5251048" y="184949"/>
                  <a:pt x="5252631" y="183369"/>
                </a:cubicBezTo>
                <a:cubicBezTo>
                  <a:pt x="5252631" y="184949"/>
                  <a:pt x="5252631" y="186530"/>
                  <a:pt x="5254214" y="184949"/>
                </a:cubicBezTo>
                <a:cubicBezTo>
                  <a:pt x="5257380" y="183369"/>
                  <a:pt x="5252631" y="181788"/>
                  <a:pt x="5255797" y="180207"/>
                </a:cubicBezTo>
                <a:cubicBezTo>
                  <a:pt x="5257380" y="180207"/>
                  <a:pt x="5263712" y="181788"/>
                  <a:pt x="5263712" y="178626"/>
                </a:cubicBezTo>
                <a:cubicBezTo>
                  <a:pt x="5258963" y="178626"/>
                  <a:pt x="5257380" y="178626"/>
                  <a:pt x="5252631" y="177046"/>
                </a:cubicBezTo>
                <a:cubicBezTo>
                  <a:pt x="5251048" y="177046"/>
                  <a:pt x="5252631" y="178626"/>
                  <a:pt x="5251048" y="178626"/>
                </a:cubicBezTo>
                <a:cubicBezTo>
                  <a:pt x="5246299" y="173884"/>
                  <a:pt x="5239968" y="177046"/>
                  <a:pt x="5232053" y="177046"/>
                </a:cubicBezTo>
                <a:cubicBezTo>
                  <a:pt x="5230470" y="177046"/>
                  <a:pt x="5230470" y="172304"/>
                  <a:pt x="5225721" y="173884"/>
                </a:cubicBezTo>
                <a:cubicBezTo>
                  <a:pt x="5219389" y="175465"/>
                  <a:pt x="5216223" y="167561"/>
                  <a:pt x="5211474" y="172304"/>
                </a:cubicBezTo>
                <a:cubicBezTo>
                  <a:pt x="5211474" y="170722"/>
                  <a:pt x="5211474" y="170722"/>
                  <a:pt x="5211474" y="169142"/>
                </a:cubicBezTo>
                <a:cubicBezTo>
                  <a:pt x="5208308" y="169142"/>
                  <a:pt x="5208308" y="172304"/>
                  <a:pt x="5205143" y="170722"/>
                </a:cubicBezTo>
                <a:cubicBezTo>
                  <a:pt x="5203560" y="169142"/>
                  <a:pt x="5203560" y="167561"/>
                  <a:pt x="5201977" y="167561"/>
                </a:cubicBezTo>
                <a:cubicBezTo>
                  <a:pt x="5198811" y="172304"/>
                  <a:pt x="5192479" y="162819"/>
                  <a:pt x="5190896" y="165980"/>
                </a:cubicBezTo>
                <a:cubicBezTo>
                  <a:pt x="5192479" y="165980"/>
                  <a:pt x="5192479" y="167561"/>
                  <a:pt x="5190896" y="167561"/>
                </a:cubicBezTo>
                <a:cubicBezTo>
                  <a:pt x="5187730" y="169142"/>
                  <a:pt x="5187730" y="162819"/>
                  <a:pt x="5186147" y="165980"/>
                </a:cubicBezTo>
                <a:cubicBezTo>
                  <a:pt x="5187730" y="165980"/>
                  <a:pt x="5187730" y="167561"/>
                  <a:pt x="5186147" y="167561"/>
                </a:cubicBezTo>
                <a:cubicBezTo>
                  <a:pt x="5181398" y="165980"/>
                  <a:pt x="5179815" y="169142"/>
                  <a:pt x="5176649" y="165980"/>
                </a:cubicBezTo>
                <a:cubicBezTo>
                  <a:pt x="5176649" y="164400"/>
                  <a:pt x="5178232" y="162819"/>
                  <a:pt x="5178232" y="162819"/>
                </a:cubicBezTo>
                <a:cubicBezTo>
                  <a:pt x="5181398" y="165980"/>
                  <a:pt x="5182981" y="159657"/>
                  <a:pt x="5182981" y="164400"/>
                </a:cubicBezTo>
                <a:cubicBezTo>
                  <a:pt x="5187730" y="165980"/>
                  <a:pt x="5184564" y="159657"/>
                  <a:pt x="5189313" y="161238"/>
                </a:cubicBezTo>
                <a:cubicBezTo>
                  <a:pt x="5195645" y="165980"/>
                  <a:pt x="5205143" y="158077"/>
                  <a:pt x="5209891" y="165980"/>
                </a:cubicBezTo>
                <a:cubicBezTo>
                  <a:pt x="5209891" y="159657"/>
                  <a:pt x="5213057" y="162819"/>
                  <a:pt x="5214640" y="165980"/>
                </a:cubicBezTo>
                <a:cubicBezTo>
                  <a:pt x="5219389" y="162819"/>
                  <a:pt x="5219389" y="154915"/>
                  <a:pt x="5227304" y="154915"/>
                </a:cubicBezTo>
                <a:cubicBezTo>
                  <a:pt x="5233636" y="156495"/>
                  <a:pt x="5235219" y="154915"/>
                  <a:pt x="5239968" y="154915"/>
                </a:cubicBezTo>
                <a:cubicBezTo>
                  <a:pt x="5251048" y="154915"/>
                  <a:pt x="5276376" y="156495"/>
                  <a:pt x="5300120" y="154915"/>
                </a:cubicBezTo>
                <a:cubicBezTo>
                  <a:pt x="5300120" y="156495"/>
                  <a:pt x="5300120" y="156495"/>
                  <a:pt x="5301703" y="156495"/>
                </a:cubicBezTo>
                <a:cubicBezTo>
                  <a:pt x="5301703" y="156495"/>
                  <a:pt x="5301703" y="154915"/>
                  <a:pt x="5301703" y="154915"/>
                </a:cubicBezTo>
                <a:cubicBezTo>
                  <a:pt x="5301703" y="154915"/>
                  <a:pt x="5303286" y="154915"/>
                  <a:pt x="5303286" y="154915"/>
                </a:cubicBezTo>
                <a:cubicBezTo>
                  <a:pt x="5300120" y="156495"/>
                  <a:pt x="5301703" y="161238"/>
                  <a:pt x="5295371" y="161238"/>
                </a:cubicBezTo>
                <a:cubicBezTo>
                  <a:pt x="5296954" y="162819"/>
                  <a:pt x="5298537" y="162819"/>
                  <a:pt x="5298537" y="164400"/>
                </a:cubicBezTo>
                <a:cubicBezTo>
                  <a:pt x="5296954" y="165980"/>
                  <a:pt x="5296954" y="169142"/>
                  <a:pt x="5293788" y="169142"/>
                </a:cubicBezTo>
                <a:cubicBezTo>
                  <a:pt x="5293788" y="173884"/>
                  <a:pt x="5298537" y="172304"/>
                  <a:pt x="5296954" y="177046"/>
                </a:cubicBezTo>
                <a:cubicBezTo>
                  <a:pt x="5296954" y="180207"/>
                  <a:pt x="5293788" y="178626"/>
                  <a:pt x="5295371" y="181788"/>
                </a:cubicBezTo>
                <a:cubicBezTo>
                  <a:pt x="5300120" y="180207"/>
                  <a:pt x="5298537" y="186530"/>
                  <a:pt x="5298537" y="189692"/>
                </a:cubicBezTo>
                <a:cubicBezTo>
                  <a:pt x="5295371" y="189692"/>
                  <a:pt x="5293788" y="189692"/>
                  <a:pt x="5293788" y="192853"/>
                </a:cubicBezTo>
                <a:cubicBezTo>
                  <a:pt x="5295371" y="192853"/>
                  <a:pt x="5300120" y="191273"/>
                  <a:pt x="5300120" y="194435"/>
                </a:cubicBezTo>
                <a:cubicBezTo>
                  <a:pt x="5298537" y="196015"/>
                  <a:pt x="5292205" y="199177"/>
                  <a:pt x="5296954" y="200757"/>
                </a:cubicBezTo>
                <a:cubicBezTo>
                  <a:pt x="5296954" y="200757"/>
                  <a:pt x="5296954" y="199177"/>
                  <a:pt x="5298537" y="199177"/>
                </a:cubicBezTo>
                <a:cubicBezTo>
                  <a:pt x="5303286" y="197595"/>
                  <a:pt x="5303286" y="194435"/>
                  <a:pt x="5308035" y="194435"/>
                </a:cubicBezTo>
                <a:cubicBezTo>
                  <a:pt x="5309618" y="196015"/>
                  <a:pt x="5315949" y="194435"/>
                  <a:pt x="5315949" y="197595"/>
                </a:cubicBezTo>
                <a:cubicBezTo>
                  <a:pt x="5315949" y="197595"/>
                  <a:pt x="5315949" y="199177"/>
                  <a:pt x="5317532" y="199177"/>
                </a:cubicBezTo>
                <a:cubicBezTo>
                  <a:pt x="5320698" y="197595"/>
                  <a:pt x="5319115" y="194435"/>
                  <a:pt x="5322281" y="194435"/>
                </a:cubicBezTo>
                <a:cubicBezTo>
                  <a:pt x="5327030" y="194435"/>
                  <a:pt x="5323864" y="200757"/>
                  <a:pt x="5327030" y="200757"/>
                </a:cubicBezTo>
                <a:cubicBezTo>
                  <a:pt x="5327030" y="196015"/>
                  <a:pt x="5334945" y="191273"/>
                  <a:pt x="5338111" y="196015"/>
                </a:cubicBezTo>
                <a:cubicBezTo>
                  <a:pt x="5338111" y="186530"/>
                  <a:pt x="5349192" y="184949"/>
                  <a:pt x="5352357" y="191273"/>
                </a:cubicBezTo>
                <a:cubicBezTo>
                  <a:pt x="5352357" y="189692"/>
                  <a:pt x="5352357" y="189692"/>
                  <a:pt x="5350774" y="188111"/>
                </a:cubicBezTo>
                <a:cubicBezTo>
                  <a:pt x="5349192" y="184949"/>
                  <a:pt x="5347609" y="184949"/>
                  <a:pt x="5346026" y="181788"/>
                </a:cubicBezTo>
                <a:cubicBezTo>
                  <a:pt x="5347609" y="178626"/>
                  <a:pt x="5350774" y="175465"/>
                  <a:pt x="5353940" y="175465"/>
                </a:cubicBezTo>
                <a:cubicBezTo>
                  <a:pt x="5350774" y="175465"/>
                  <a:pt x="5349192" y="173884"/>
                  <a:pt x="5349192" y="170722"/>
                </a:cubicBezTo>
                <a:cubicBezTo>
                  <a:pt x="5353940" y="170722"/>
                  <a:pt x="5350774" y="169142"/>
                  <a:pt x="5350774" y="167561"/>
                </a:cubicBezTo>
                <a:cubicBezTo>
                  <a:pt x="5352357" y="165980"/>
                  <a:pt x="5355523" y="165980"/>
                  <a:pt x="5357106" y="162819"/>
                </a:cubicBezTo>
                <a:cubicBezTo>
                  <a:pt x="5355523" y="159657"/>
                  <a:pt x="5353940" y="164400"/>
                  <a:pt x="5349192" y="164400"/>
                </a:cubicBezTo>
                <a:cubicBezTo>
                  <a:pt x="5350774" y="162819"/>
                  <a:pt x="5352357" y="162819"/>
                  <a:pt x="5352357" y="161238"/>
                </a:cubicBezTo>
                <a:cubicBezTo>
                  <a:pt x="5347609" y="161238"/>
                  <a:pt x="5347609" y="161238"/>
                  <a:pt x="5349192" y="156495"/>
                </a:cubicBezTo>
                <a:cubicBezTo>
                  <a:pt x="5347609" y="156495"/>
                  <a:pt x="5346026" y="156495"/>
                  <a:pt x="5346026" y="156495"/>
                </a:cubicBezTo>
                <a:cubicBezTo>
                  <a:pt x="5347609" y="156495"/>
                  <a:pt x="5349192" y="156495"/>
                  <a:pt x="5349192" y="154915"/>
                </a:cubicBezTo>
                <a:cubicBezTo>
                  <a:pt x="5353940" y="154915"/>
                  <a:pt x="5361855" y="156495"/>
                  <a:pt x="5366604" y="156495"/>
                </a:cubicBezTo>
                <a:cubicBezTo>
                  <a:pt x="5368187" y="156495"/>
                  <a:pt x="5371353" y="153335"/>
                  <a:pt x="5372936" y="153335"/>
                </a:cubicBezTo>
                <a:cubicBezTo>
                  <a:pt x="5374519" y="153335"/>
                  <a:pt x="5374519" y="154915"/>
                  <a:pt x="5376102" y="154915"/>
                </a:cubicBezTo>
                <a:cubicBezTo>
                  <a:pt x="5388765" y="154915"/>
                  <a:pt x="5404595" y="153335"/>
                  <a:pt x="5412510" y="153335"/>
                </a:cubicBezTo>
                <a:cubicBezTo>
                  <a:pt x="5414093" y="153335"/>
                  <a:pt x="5417259" y="154915"/>
                  <a:pt x="5418842" y="153335"/>
                </a:cubicBezTo>
                <a:cubicBezTo>
                  <a:pt x="5444169" y="153335"/>
                  <a:pt x="5472661" y="154915"/>
                  <a:pt x="5497989" y="151753"/>
                </a:cubicBezTo>
                <a:cubicBezTo>
                  <a:pt x="5501154" y="156495"/>
                  <a:pt x="5507486" y="158077"/>
                  <a:pt x="5515401" y="158077"/>
                </a:cubicBezTo>
                <a:cubicBezTo>
                  <a:pt x="5516984" y="156495"/>
                  <a:pt x="5516984" y="151753"/>
                  <a:pt x="5520150" y="150173"/>
                </a:cubicBezTo>
                <a:cubicBezTo>
                  <a:pt x="5528065" y="151753"/>
                  <a:pt x="5537562" y="150173"/>
                  <a:pt x="5542311" y="151753"/>
                </a:cubicBezTo>
                <a:cubicBezTo>
                  <a:pt x="5542311" y="150173"/>
                  <a:pt x="5542311" y="148592"/>
                  <a:pt x="5543894" y="148592"/>
                </a:cubicBezTo>
                <a:cubicBezTo>
                  <a:pt x="5543894" y="150173"/>
                  <a:pt x="5543894" y="150173"/>
                  <a:pt x="5543894" y="151753"/>
                </a:cubicBezTo>
                <a:cubicBezTo>
                  <a:pt x="5548643" y="150173"/>
                  <a:pt x="5556558" y="151753"/>
                  <a:pt x="5561307" y="151753"/>
                </a:cubicBezTo>
                <a:cubicBezTo>
                  <a:pt x="5575553" y="148592"/>
                  <a:pt x="5597715" y="150173"/>
                  <a:pt x="5613544" y="148592"/>
                </a:cubicBezTo>
                <a:cubicBezTo>
                  <a:pt x="5611961" y="148592"/>
                  <a:pt x="5611961" y="148592"/>
                  <a:pt x="5611961" y="150173"/>
                </a:cubicBezTo>
                <a:cubicBezTo>
                  <a:pt x="5611961" y="150173"/>
                  <a:pt x="5611961" y="150173"/>
                  <a:pt x="5618293" y="150173"/>
                </a:cubicBezTo>
                <a:cubicBezTo>
                  <a:pt x="5618293" y="150173"/>
                  <a:pt x="5618293" y="148592"/>
                  <a:pt x="5618293" y="147011"/>
                </a:cubicBezTo>
                <a:lnTo>
                  <a:pt x="5624625" y="147011"/>
                </a:lnTo>
                <a:cubicBezTo>
                  <a:pt x="5626208" y="147011"/>
                  <a:pt x="5627791" y="147011"/>
                  <a:pt x="5629374" y="145431"/>
                </a:cubicBezTo>
                <a:cubicBezTo>
                  <a:pt x="5630957" y="147011"/>
                  <a:pt x="5630957" y="147011"/>
                  <a:pt x="5632540" y="148592"/>
                </a:cubicBezTo>
                <a:cubicBezTo>
                  <a:pt x="5646786" y="150173"/>
                  <a:pt x="5656284" y="142269"/>
                  <a:pt x="5667365" y="148592"/>
                </a:cubicBezTo>
                <a:cubicBezTo>
                  <a:pt x="5670531" y="142269"/>
                  <a:pt x="5676863" y="148592"/>
                  <a:pt x="5681611" y="147011"/>
                </a:cubicBezTo>
                <a:cubicBezTo>
                  <a:pt x="5680028" y="153335"/>
                  <a:pt x="5681611" y="158077"/>
                  <a:pt x="5683194" y="164400"/>
                </a:cubicBezTo>
                <a:cubicBezTo>
                  <a:pt x="5683194" y="173884"/>
                  <a:pt x="5683194" y="177046"/>
                  <a:pt x="5686360" y="184949"/>
                </a:cubicBezTo>
                <a:cubicBezTo>
                  <a:pt x="5684777" y="184949"/>
                  <a:pt x="5683194" y="184949"/>
                  <a:pt x="5683194" y="186530"/>
                </a:cubicBezTo>
                <a:lnTo>
                  <a:pt x="5683194" y="187678"/>
                </a:lnTo>
                <a:lnTo>
                  <a:pt x="5683194" y="188111"/>
                </a:lnTo>
                <a:cubicBezTo>
                  <a:pt x="5683194" y="188111"/>
                  <a:pt x="5683194" y="188111"/>
                  <a:pt x="5684777" y="188111"/>
                </a:cubicBezTo>
                <a:cubicBezTo>
                  <a:pt x="5684777" y="189692"/>
                  <a:pt x="5684777" y="191273"/>
                  <a:pt x="5686360" y="191273"/>
                </a:cubicBezTo>
                <a:cubicBezTo>
                  <a:pt x="5686360" y="196015"/>
                  <a:pt x="5680028" y="192853"/>
                  <a:pt x="5680028" y="194435"/>
                </a:cubicBezTo>
                <a:cubicBezTo>
                  <a:pt x="5680028" y="192853"/>
                  <a:pt x="5680028" y="191273"/>
                  <a:pt x="5676863" y="191273"/>
                </a:cubicBezTo>
                <a:cubicBezTo>
                  <a:pt x="5678446" y="196015"/>
                  <a:pt x="5675280" y="199177"/>
                  <a:pt x="5673697" y="200757"/>
                </a:cubicBezTo>
                <a:cubicBezTo>
                  <a:pt x="5670531" y="200757"/>
                  <a:pt x="5667365" y="202338"/>
                  <a:pt x="5667365" y="202338"/>
                </a:cubicBezTo>
                <a:cubicBezTo>
                  <a:pt x="5667365" y="202338"/>
                  <a:pt x="5667365" y="202338"/>
                  <a:pt x="5667365" y="197595"/>
                </a:cubicBezTo>
                <a:cubicBezTo>
                  <a:pt x="5661033" y="200757"/>
                  <a:pt x="5657867" y="194435"/>
                  <a:pt x="5653118" y="197595"/>
                </a:cubicBezTo>
                <a:cubicBezTo>
                  <a:pt x="5651535" y="196015"/>
                  <a:pt x="5649952" y="196015"/>
                  <a:pt x="5649952" y="194435"/>
                </a:cubicBezTo>
                <a:cubicBezTo>
                  <a:pt x="5653118" y="189692"/>
                  <a:pt x="5656284" y="184949"/>
                  <a:pt x="5659450" y="181788"/>
                </a:cubicBezTo>
                <a:cubicBezTo>
                  <a:pt x="5654701" y="180207"/>
                  <a:pt x="5657867" y="175465"/>
                  <a:pt x="5659450" y="173884"/>
                </a:cubicBezTo>
                <a:cubicBezTo>
                  <a:pt x="5656284" y="172304"/>
                  <a:pt x="5654701" y="170722"/>
                  <a:pt x="5654701" y="167561"/>
                </a:cubicBezTo>
                <a:cubicBezTo>
                  <a:pt x="5651535" y="165980"/>
                  <a:pt x="5649952" y="164400"/>
                  <a:pt x="5649952" y="161238"/>
                </a:cubicBezTo>
                <a:cubicBezTo>
                  <a:pt x="5645203" y="161238"/>
                  <a:pt x="5645203" y="161238"/>
                  <a:pt x="5640455" y="161238"/>
                </a:cubicBezTo>
                <a:cubicBezTo>
                  <a:pt x="5637289" y="162819"/>
                  <a:pt x="5634123" y="156495"/>
                  <a:pt x="5634123" y="159657"/>
                </a:cubicBezTo>
                <a:cubicBezTo>
                  <a:pt x="5637289" y="161238"/>
                  <a:pt x="5632540" y="164400"/>
                  <a:pt x="5627791" y="162819"/>
                </a:cubicBezTo>
                <a:cubicBezTo>
                  <a:pt x="5630957" y="169142"/>
                  <a:pt x="5626208" y="167561"/>
                  <a:pt x="5623042" y="169142"/>
                </a:cubicBezTo>
                <a:cubicBezTo>
                  <a:pt x="5624625" y="170722"/>
                  <a:pt x="5626208" y="172304"/>
                  <a:pt x="5626208" y="175465"/>
                </a:cubicBezTo>
                <a:cubicBezTo>
                  <a:pt x="5623042" y="180207"/>
                  <a:pt x="5626208" y="184949"/>
                  <a:pt x="5627791" y="189692"/>
                </a:cubicBezTo>
                <a:cubicBezTo>
                  <a:pt x="5624625" y="188111"/>
                  <a:pt x="5621459" y="186530"/>
                  <a:pt x="5619876" y="188111"/>
                </a:cubicBezTo>
                <a:cubicBezTo>
                  <a:pt x="5618293" y="192853"/>
                  <a:pt x="5624625" y="191273"/>
                  <a:pt x="5624625" y="194435"/>
                </a:cubicBezTo>
                <a:cubicBezTo>
                  <a:pt x="5621459" y="196015"/>
                  <a:pt x="5627791" y="197595"/>
                  <a:pt x="5626208" y="200757"/>
                </a:cubicBezTo>
                <a:cubicBezTo>
                  <a:pt x="5621459" y="202338"/>
                  <a:pt x="5619876" y="207080"/>
                  <a:pt x="5613544" y="207080"/>
                </a:cubicBezTo>
                <a:cubicBezTo>
                  <a:pt x="5615127" y="213403"/>
                  <a:pt x="5608795" y="213403"/>
                  <a:pt x="5610378" y="221307"/>
                </a:cubicBezTo>
                <a:cubicBezTo>
                  <a:pt x="5608795" y="221307"/>
                  <a:pt x="5607213" y="222888"/>
                  <a:pt x="5607213" y="222888"/>
                </a:cubicBezTo>
                <a:cubicBezTo>
                  <a:pt x="5608795" y="227630"/>
                  <a:pt x="5608795" y="237115"/>
                  <a:pt x="5605630" y="240277"/>
                </a:cubicBezTo>
                <a:cubicBezTo>
                  <a:pt x="5607213" y="241857"/>
                  <a:pt x="5610378" y="241857"/>
                  <a:pt x="5610378" y="245019"/>
                </a:cubicBezTo>
                <a:cubicBezTo>
                  <a:pt x="5611961" y="251342"/>
                  <a:pt x="5607213" y="249761"/>
                  <a:pt x="5608795" y="254503"/>
                </a:cubicBezTo>
                <a:cubicBezTo>
                  <a:pt x="5604047" y="256084"/>
                  <a:pt x="5607213" y="257664"/>
                  <a:pt x="5605630" y="260826"/>
                </a:cubicBezTo>
                <a:cubicBezTo>
                  <a:pt x="5610378" y="262406"/>
                  <a:pt x="5605630" y="256084"/>
                  <a:pt x="5610378" y="256084"/>
                </a:cubicBezTo>
                <a:cubicBezTo>
                  <a:pt x="5611961" y="259246"/>
                  <a:pt x="5616710" y="257664"/>
                  <a:pt x="5615127" y="262406"/>
                </a:cubicBezTo>
                <a:cubicBezTo>
                  <a:pt x="5616710" y="265568"/>
                  <a:pt x="5607213" y="263988"/>
                  <a:pt x="5611961" y="267149"/>
                </a:cubicBezTo>
                <a:cubicBezTo>
                  <a:pt x="5613544" y="267149"/>
                  <a:pt x="5619876" y="262406"/>
                  <a:pt x="5619876" y="267149"/>
                </a:cubicBezTo>
                <a:cubicBezTo>
                  <a:pt x="5621459" y="268730"/>
                  <a:pt x="5619876" y="268730"/>
                  <a:pt x="5619876" y="270310"/>
                </a:cubicBezTo>
                <a:cubicBezTo>
                  <a:pt x="5623042" y="270310"/>
                  <a:pt x="5624625" y="275053"/>
                  <a:pt x="5627791" y="271892"/>
                </a:cubicBezTo>
                <a:cubicBezTo>
                  <a:pt x="5629374" y="273472"/>
                  <a:pt x="5629374" y="273472"/>
                  <a:pt x="5629374" y="276634"/>
                </a:cubicBezTo>
                <a:cubicBezTo>
                  <a:pt x="5632540" y="276634"/>
                  <a:pt x="5632540" y="275053"/>
                  <a:pt x="5634123" y="275053"/>
                </a:cubicBezTo>
                <a:cubicBezTo>
                  <a:pt x="5634123" y="275053"/>
                  <a:pt x="5634123" y="275053"/>
                  <a:pt x="5634123" y="278215"/>
                </a:cubicBezTo>
                <a:cubicBezTo>
                  <a:pt x="5643620" y="278215"/>
                  <a:pt x="5646786" y="281377"/>
                  <a:pt x="5656284" y="279795"/>
                </a:cubicBezTo>
                <a:cubicBezTo>
                  <a:pt x="5659450" y="281377"/>
                  <a:pt x="5659450" y="284537"/>
                  <a:pt x="5662616" y="284537"/>
                </a:cubicBezTo>
                <a:cubicBezTo>
                  <a:pt x="5664199" y="282957"/>
                  <a:pt x="5665782" y="281377"/>
                  <a:pt x="5668948" y="281377"/>
                </a:cubicBezTo>
                <a:cubicBezTo>
                  <a:pt x="5668948" y="284537"/>
                  <a:pt x="5670531" y="287699"/>
                  <a:pt x="5673697" y="287699"/>
                </a:cubicBezTo>
                <a:cubicBezTo>
                  <a:pt x="5673697" y="287699"/>
                  <a:pt x="5673697" y="286119"/>
                  <a:pt x="5675280" y="286119"/>
                </a:cubicBezTo>
                <a:cubicBezTo>
                  <a:pt x="5675280" y="284537"/>
                  <a:pt x="5675280" y="282957"/>
                  <a:pt x="5673697" y="281377"/>
                </a:cubicBezTo>
                <a:cubicBezTo>
                  <a:pt x="5678446" y="286119"/>
                  <a:pt x="5678446" y="276634"/>
                  <a:pt x="5681611" y="276634"/>
                </a:cubicBezTo>
                <a:cubicBezTo>
                  <a:pt x="5684777" y="278215"/>
                  <a:pt x="5687943" y="281377"/>
                  <a:pt x="5689526" y="282957"/>
                </a:cubicBezTo>
                <a:cubicBezTo>
                  <a:pt x="5689526" y="284537"/>
                  <a:pt x="5689526" y="284537"/>
                  <a:pt x="5687943" y="284537"/>
                </a:cubicBezTo>
                <a:cubicBezTo>
                  <a:pt x="5689526" y="286119"/>
                  <a:pt x="5691109" y="284537"/>
                  <a:pt x="5691109" y="286119"/>
                </a:cubicBezTo>
                <a:cubicBezTo>
                  <a:pt x="5689526" y="286119"/>
                  <a:pt x="5689526" y="287699"/>
                  <a:pt x="5689526" y="287699"/>
                </a:cubicBezTo>
                <a:cubicBezTo>
                  <a:pt x="5689526" y="287699"/>
                  <a:pt x="5687943" y="289280"/>
                  <a:pt x="5687943" y="289280"/>
                </a:cubicBezTo>
                <a:cubicBezTo>
                  <a:pt x="5687943" y="289280"/>
                  <a:pt x="5689526" y="289280"/>
                  <a:pt x="5689526" y="289280"/>
                </a:cubicBezTo>
                <a:cubicBezTo>
                  <a:pt x="5689526" y="290861"/>
                  <a:pt x="5689526" y="294022"/>
                  <a:pt x="5691109" y="294022"/>
                </a:cubicBezTo>
                <a:cubicBezTo>
                  <a:pt x="5691109" y="292441"/>
                  <a:pt x="5689526" y="287699"/>
                  <a:pt x="5694275" y="289280"/>
                </a:cubicBezTo>
                <a:cubicBezTo>
                  <a:pt x="5692692" y="292441"/>
                  <a:pt x="5695858" y="294022"/>
                  <a:pt x="5697441" y="297184"/>
                </a:cubicBezTo>
                <a:cubicBezTo>
                  <a:pt x="5695858" y="297184"/>
                  <a:pt x="5694275" y="297184"/>
                  <a:pt x="5692692" y="297184"/>
                </a:cubicBezTo>
                <a:cubicBezTo>
                  <a:pt x="5694275" y="295603"/>
                  <a:pt x="5694275" y="295603"/>
                  <a:pt x="5692692" y="294022"/>
                </a:cubicBezTo>
                <a:cubicBezTo>
                  <a:pt x="5691109" y="295603"/>
                  <a:pt x="5691109" y="297184"/>
                  <a:pt x="5691109" y="298764"/>
                </a:cubicBezTo>
                <a:cubicBezTo>
                  <a:pt x="5689526" y="300345"/>
                  <a:pt x="5689526" y="300345"/>
                  <a:pt x="5689526" y="301926"/>
                </a:cubicBezTo>
                <a:cubicBezTo>
                  <a:pt x="5689526" y="301926"/>
                  <a:pt x="5689526" y="301926"/>
                  <a:pt x="5691109" y="301926"/>
                </a:cubicBezTo>
                <a:cubicBezTo>
                  <a:pt x="5691109" y="303507"/>
                  <a:pt x="5691109" y="303507"/>
                  <a:pt x="5689526" y="305088"/>
                </a:cubicBezTo>
                <a:cubicBezTo>
                  <a:pt x="5691109" y="305088"/>
                  <a:pt x="5691109" y="305088"/>
                  <a:pt x="5692692" y="305088"/>
                </a:cubicBezTo>
                <a:cubicBezTo>
                  <a:pt x="5692692" y="305088"/>
                  <a:pt x="5694275" y="305088"/>
                  <a:pt x="5694275" y="305088"/>
                </a:cubicBezTo>
                <a:cubicBezTo>
                  <a:pt x="5695858" y="303507"/>
                  <a:pt x="5697441" y="303507"/>
                  <a:pt x="5699024" y="300345"/>
                </a:cubicBezTo>
                <a:cubicBezTo>
                  <a:pt x="5700607" y="301926"/>
                  <a:pt x="5700607" y="311410"/>
                  <a:pt x="5702190" y="308249"/>
                </a:cubicBezTo>
                <a:cubicBezTo>
                  <a:pt x="5700607" y="306668"/>
                  <a:pt x="5703773" y="306668"/>
                  <a:pt x="5703773" y="308249"/>
                </a:cubicBezTo>
                <a:cubicBezTo>
                  <a:pt x="5702190" y="312992"/>
                  <a:pt x="5700607" y="316153"/>
                  <a:pt x="5700607" y="322476"/>
                </a:cubicBezTo>
                <a:cubicBezTo>
                  <a:pt x="5699024" y="322476"/>
                  <a:pt x="5699024" y="322476"/>
                  <a:pt x="5697441" y="322476"/>
                </a:cubicBezTo>
                <a:cubicBezTo>
                  <a:pt x="5697441" y="320895"/>
                  <a:pt x="5697441" y="319314"/>
                  <a:pt x="5695858" y="319314"/>
                </a:cubicBezTo>
                <a:cubicBezTo>
                  <a:pt x="5695858" y="317734"/>
                  <a:pt x="5694275" y="316153"/>
                  <a:pt x="5692692" y="314572"/>
                </a:cubicBezTo>
                <a:cubicBezTo>
                  <a:pt x="5697441" y="308249"/>
                  <a:pt x="5687943" y="308249"/>
                  <a:pt x="5686360" y="303507"/>
                </a:cubicBezTo>
                <a:cubicBezTo>
                  <a:pt x="5686360" y="301926"/>
                  <a:pt x="5687943" y="301926"/>
                  <a:pt x="5687943" y="300345"/>
                </a:cubicBezTo>
                <a:cubicBezTo>
                  <a:pt x="5680028" y="298764"/>
                  <a:pt x="5678446" y="305088"/>
                  <a:pt x="5672114" y="306668"/>
                </a:cubicBezTo>
                <a:cubicBezTo>
                  <a:pt x="5672114" y="311410"/>
                  <a:pt x="5667365" y="311410"/>
                  <a:pt x="5667365" y="317734"/>
                </a:cubicBezTo>
                <a:cubicBezTo>
                  <a:pt x="5673697" y="316153"/>
                  <a:pt x="5668948" y="320895"/>
                  <a:pt x="5667365" y="322476"/>
                </a:cubicBezTo>
                <a:cubicBezTo>
                  <a:pt x="5673697" y="317734"/>
                  <a:pt x="5676863" y="327219"/>
                  <a:pt x="5676863" y="331961"/>
                </a:cubicBezTo>
                <a:cubicBezTo>
                  <a:pt x="5676863" y="327219"/>
                  <a:pt x="5687943" y="325637"/>
                  <a:pt x="5687943" y="330379"/>
                </a:cubicBezTo>
                <a:cubicBezTo>
                  <a:pt x="5686360" y="331961"/>
                  <a:pt x="5681611" y="331961"/>
                  <a:pt x="5680028" y="335122"/>
                </a:cubicBezTo>
                <a:cubicBezTo>
                  <a:pt x="5683194" y="336703"/>
                  <a:pt x="5683194" y="338283"/>
                  <a:pt x="5683194" y="341445"/>
                </a:cubicBezTo>
                <a:cubicBezTo>
                  <a:pt x="5683194" y="341445"/>
                  <a:pt x="5683194" y="341445"/>
                  <a:pt x="5678446" y="341445"/>
                </a:cubicBezTo>
                <a:cubicBezTo>
                  <a:pt x="5676863" y="346188"/>
                  <a:pt x="5681611" y="344606"/>
                  <a:pt x="5680028" y="347768"/>
                </a:cubicBezTo>
                <a:cubicBezTo>
                  <a:pt x="5678446" y="347768"/>
                  <a:pt x="5675280" y="347768"/>
                  <a:pt x="5675280" y="350930"/>
                </a:cubicBezTo>
                <a:cubicBezTo>
                  <a:pt x="5681611" y="349349"/>
                  <a:pt x="5680028" y="355672"/>
                  <a:pt x="5680028" y="358834"/>
                </a:cubicBezTo>
                <a:cubicBezTo>
                  <a:pt x="5684777" y="357252"/>
                  <a:pt x="5683194" y="363576"/>
                  <a:pt x="5681611" y="365157"/>
                </a:cubicBezTo>
                <a:cubicBezTo>
                  <a:pt x="5684777" y="365157"/>
                  <a:pt x="5687943" y="368318"/>
                  <a:pt x="5687943" y="371479"/>
                </a:cubicBezTo>
                <a:cubicBezTo>
                  <a:pt x="5689526" y="371479"/>
                  <a:pt x="5691109" y="371479"/>
                  <a:pt x="5692692" y="373061"/>
                </a:cubicBezTo>
                <a:cubicBezTo>
                  <a:pt x="5692692" y="373061"/>
                  <a:pt x="5692692" y="373061"/>
                  <a:pt x="5692692" y="374641"/>
                </a:cubicBezTo>
                <a:cubicBezTo>
                  <a:pt x="5694275" y="374641"/>
                  <a:pt x="5694275" y="374641"/>
                  <a:pt x="5695858" y="374641"/>
                </a:cubicBezTo>
                <a:cubicBezTo>
                  <a:pt x="5695858" y="374641"/>
                  <a:pt x="5697441" y="374641"/>
                  <a:pt x="5699024" y="376222"/>
                </a:cubicBezTo>
                <a:cubicBezTo>
                  <a:pt x="5699024" y="376222"/>
                  <a:pt x="5699024" y="376222"/>
                  <a:pt x="5699024" y="379383"/>
                </a:cubicBezTo>
                <a:cubicBezTo>
                  <a:pt x="5702190" y="380964"/>
                  <a:pt x="5700607" y="376222"/>
                  <a:pt x="5705356" y="377803"/>
                </a:cubicBezTo>
                <a:cubicBezTo>
                  <a:pt x="5705356" y="377803"/>
                  <a:pt x="5705356" y="377803"/>
                  <a:pt x="5705356" y="379383"/>
                </a:cubicBezTo>
                <a:cubicBezTo>
                  <a:pt x="5702190" y="377803"/>
                  <a:pt x="5703773" y="384126"/>
                  <a:pt x="5699024" y="382545"/>
                </a:cubicBezTo>
                <a:cubicBezTo>
                  <a:pt x="5697441" y="387287"/>
                  <a:pt x="5700607" y="387287"/>
                  <a:pt x="5703773" y="388868"/>
                </a:cubicBezTo>
                <a:cubicBezTo>
                  <a:pt x="5703773" y="390449"/>
                  <a:pt x="5702190" y="392030"/>
                  <a:pt x="5702190" y="393610"/>
                </a:cubicBezTo>
                <a:cubicBezTo>
                  <a:pt x="5703773" y="393610"/>
                  <a:pt x="5705356" y="396772"/>
                  <a:pt x="5706939" y="393610"/>
                </a:cubicBezTo>
                <a:lnTo>
                  <a:pt x="5705356" y="393610"/>
                </a:lnTo>
                <a:cubicBezTo>
                  <a:pt x="5703773" y="387287"/>
                  <a:pt x="5705356" y="385706"/>
                  <a:pt x="5706939" y="385706"/>
                </a:cubicBezTo>
                <a:cubicBezTo>
                  <a:pt x="5706939" y="384126"/>
                  <a:pt x="5700607" y="385706"/>
                  <a:pt x="5700607" y="382545"/>
                </a:cubicBezTo>
                <a:cubicBezTo>
                  <a:pt x="5703773" y="384126"/>
                  <a:pt x="5706939" y="380964"/>
                  <a:pt x="5708522" y="377803"/>
                </a:cubicBezTo>
                <a:cubicBezTo>
                  <a:pt x="5708522" y="379383"/>
                  <a:pt x="5708522" y="379383"/>
                  <a:pt x="5710105" y="379383"/>
                </a:cubicBezTo>
                <a:cubicBezTo>
                  <a:pt x="5710105" y="379383"/>
                  <a:pt x="5710105" y="377803"/>
                  <a:pt x="5711688" y="377803"/>
                </a:cubicBezTo>
                <a:cubicBezTo>
                  <a:pt x="5713271" y="379383"/>
                  <a:pt x="5714854" y="379383"/>
                  <a:pt x="5716436" y="380964"/>
                </a:cubicBezTo>
                <a:cubicBezTo>
                  <a:pt x="5716436" y="374641"/>
                  <a:pt x="5718019" y="379383"/>
                  <a:pt x="5719602" y="377803"/>
                </a:cubicBezTo>
                <a:cubicBezTo>
                  <a:pt x="5719602" y="373061"/>
                  <a:pt x="5722768" y="371479"/>
                  <a:pt x="5725934" y="369899"/>
                </a:cubicBezTo>
                <a:cubicBezTo>
                  <a:pt x="5727517" y="369899"/>
                  <a:pt x="5730683" y="374641"/>
                  <a:pt x="5730683" y="371479"/>
                </a:cubicBezTo>
                <a:cubicBezTo>
                  <a:pt x="5727517" y="369899"/>
                  <a:pt x="5725934" y="366737"/>
                  <a:pt x="5729100" y="365157"/>
                </a:cubicBezTo>
                <a:cubicBezTo>
                  <a:pt x="5732266" y="363576"/>
                  <a:pt x="5735432" y="371479"/>
                  <a:pt x="5738598" y="368318"/>
                </a:cubicBezTo>
                <a:cubicBezTo>
                  <a:pt x="5733849" y="365157"/>
                  <a:pt x="5729100" y="363576"/>
                  <a:pt x="5732266" y="357252"/>
                </a:cubicBezTo>
                <a:cubicBezTo>
                  <a:pt x="5733849" y="355672"/>
                  <a:pt x="5735432" y="354092"/>
                  <a:pt x="5738598" y="352510"/>
                </a:cubicBezTo>
                <a:cubicBezTo>
                  <a:pt x="5729100" y="347768"/>
                  <a:pt x="5738598" y="339864"/>
                  <a:pt x="5743347" y="338283"/>
                </a:cubicBezTo>
                <a:cubicBezTo>
                  <a:pt x="5737015" y="339864"/>
                  <a:pt x="5735432" y="338283"/>
                  <a:pt x="5730683" y="338283"/>
                </a:cubicBezTo>
                <a:cubicBezTo>
                  <a:pt x="5729100" y="335122"/>
                  <a:pt x="5725934" y="335122"/>
                  <a:pt x="5725934" y="328799"/>
                </a:cubicBezTo>
                <a:cubicBezTo>
                  <a:pt x="5718019" y="328799"/>
                  <a:pt x="5716436" y="322476"/>
                  <a:pt x="5710105" y="319314"/>
                </a:cubicBezTo>
                <a:cubicBezTo>
                  <a:pt x="5710105" y="322476"/>
                  <a:pt x="5706939" y="322476"/>
                  <a:pt x="5703773" y="322476"/>
                </a:cubicBezTo>
                <a:cubicBezTo>
                  <a:pt x="5703773" y="322476"/>
                  <a:pt x="5703773" y="322476"/>
                  <a:pt x="5702190" y="322476"/>
                </a:cubicBezTo>
                <a:cubicBezTo>
                  <a:pt x="5702190" y="322476"/>
                  <a:pt x="5702190" y="320895"/>
                  <a:pt x="5702190" y="320895"/>
                </a:cubicBezTo>
                <a:cubicBezTo>
                  <a:pt x="5702190" y="320895"/>
                  <a:pt x="5703773" y="319314"/>
                  <a:pt x="5703773" y="319314"/>
                </a:cubicBezTo>
                <a:cubicBezTo>
                  <a:pt x="5702190" y="319314"/>
                  <a:pt x="5702190" y="319314"/>
                  <a:pt x="5702190" y="319314"/>
                </a:cubicBezTo>
                <a:cubicBezTo>
                  <a:pt x="5703773" y="314572"/>
                  <a:pt x="5705356" y="311410"/>
                  <a:pt x="5706939" y="306668"/>
                </a:cubicBezTo>
                <a:cubicBezTo>
                  <a:pt x="5708522" y="306668"/>
                  <a:pt x="5708522" y="305088"/>
                  <a:pt x="5705356" y="305088"/>
                </a:cubicBezTo>
                <a:cubicBezTo>
                  <a:pt x="5705356" y="305088"/>
                  <a:pt x="5705356" y="306668"/>
                  <a:pt x="5705356" y="306668"/>
                </a:cubicBezTo>
                <a:cubicBezTo>
                  <a:pt x="5705356" y="303507"/>
                  <a:pt x="5705356" y="301926"/>
                  <a:pt x="5702190" y="298764"/>
                </a:cubicBezTo>
                <a:cubicBezTo>
                  <a:pt x="5703773" y="298764"/>
                  <a:pt x="5705356" y="298764"/>
                  <a:pt x="5705356" y="297184"/>
                </a:cubicBezTo>
                <a:cubicBezTo>
                  <a:pt x="5700607" y="295603"/>
                  <a:pt x="5703773" y="292441"/>
                  <a:pt x="5703773" y="289280"/>
                </a:cubicBezTo>
                <a:cubicBezTo>
                  <a:pt x="5703773" y="287699"/>
                  <a:pt x="5703773" y="282957"/>
                  <a:pt x="5706939" y="284537"/>
                </a:cubicBezTo>
                <a:cubicBezTo>
                  <a:pt x="5710105" y="284537"/>
                  <a:pt x="5708522" y="287699"/>
                  <a:pt x="5711688" y="287699"/>
                </a:cubicBezTo>
                <a:cubicBezTo>
                  <a:pt x="5713271" y="286119"/>
                  <a:pt x="5713271" y="282957"/>
                  <a:pt x="5714854" y="282957"/>
                </a:cubicBezTo>
                <a:cubicBezTo>
                  <a:pt x="5714854" y="282957"/>
                  <a:pt x="5714854" y="282957"/>
                  <a:pt x="5716436" y="282957"/>
                </a:cubicBezTo>
                <a:cubicBezTo>
                  <a:pt x="5714854" y="284537"/>
                  <a:pt x="5714854" y="284537"/>
                  <a:pt x="5714854" y="286119"/>
                </a:cubicBezTo>
                <a:cubicBezTo>
                  <a:pt x="5716436" y="286119"/>
                  <a:pt x="5718019" y="286119"/>
                  <a:pt x="5718019" y="286119"/>
                </a:cubicBezTo>
                <a:cubicBezTo>
                  <a:pt x="5719602" y="287699"/>
                  <a:pt x="5719602" y="287699"/>
                  <a:pt x="5719602" y="289280"/>
                </a:cubicBezTo>
                <a:cubicBezTo>
                  <a:pt x="5714854" y="289280"/>
                  <a:pt x="5716436" y="297184"/>
                  <a:pt x="5708522" y="295603"/>
                </a:cubicBezTo>
                <a:cubicBezTo>
                  <a:pt x="5706939" y="298764"/>
                  <a:pt x="5708522" y="300345"/>
                  <a:pt x="5710105" y="303507"/>
                </a:cubicBezTo>
                <a:cubicBezTo>
                  <a:pt x="5710105" y="303507"/>
                  <a:pt x="5710105" y="303507"/>
                  <a:pt x="5716436" y="303507"/>
                </a:cubicBezTo>
                <a:cubicBezTo>
                  <a:pt x="5716436" y="308249"/>
                  <a:pt x="5721185" y="306668"/>
                  <a:pt x="5724351" y="309830"/>
                </a:cubicBezTo>
                <a:cubicBezTo>
                  <a:pt x="5727517" y="306668"/>
                  <a:pt x="5730683" y="303507"/>
                  <a:pt x="5732266" y="298764"/>
                </a:cubicBezTo>
                <a:cubicBezTo>
                  <a:pt x="5730683" y="298764"/>
                  <a:pt x="5732266" y="294022"/>
                  <a:pt x="5732266" y="292441"/>
                </a:cubicBezTo>
                <a:cubicBezTo>
                  <a:pt x="5733849" y="290861"/>
                  <a:pt x="5735432" y="289280"/>
                  <a:pt x="5737015" y="289280"/>
                </a:cubicBezTo>
                <a:cubicBezTo>
                  <a:pt x="5740181" y="294022"/>
                  <a:pt x="5751261" y="297184"/>
                  <a:pt x="5757593" y="295603"/>
                </a:cubicBezTo>
                <a:cubicBezTo>
                  <a:pt x="5754427" y="295603"/>
                  <a:pt x="5757593" y="290861"/>
                  <a:pt x="5759176" y="292441"/>
                </a:cubicBezTo>
                <a:cubicBezTo>
                  <a:pt x="5760759" y="292441"/>
                  <a:pt x="5762342" y="294022"/>
                  <a:pt x="5763925" y="294022"/>
                </a:cubicBezTo>
                <a:cubicBezTo>
                  <a:pt x="5763925" y="295603"/>
                  <a:pt x="5763925" y="297184"/>
                  <a:pt x="5763925" y="298764"/>
                </a:cubicBezTo>
                <a:cubicBezTo>
                  <a:pt x="5763925" y="300345"/>
                  <a:pt x="5763925" y="300345"/>
                  <a:pt x="5763925" y="300345"/>
                </a:cubicBezTo>
                <a:cubicBezTo>
                  <a:pt x="5765508" y="301926"/>
                  <a:pt x="5765508" y="305088"/>
                  <a:pt x="5765508" y="306668"/>
                </a:cubicBezTo>
                <a:cubicBezTo>
                  <a:pt x="5767091" y="306668"/>
                  <a:pt x="5768674" y="308249"/>
                  <a:pt x="5768674" y="309830"/>
                </a:cubicBezTo>
                <a:cubicBezTo>
                  <a:pt x="5768674" y="309830"/>
                  <a:pt x="5768674" y="311410"/>
                  <a:pt x="5768674" y="311410"/>
                </a:cubicBezTo>
                <a:cubicBezTo>
                  <a:pt x="5768674" y="311410"/>
                  <a:pt x="5768674" y="311410"/>
                  <a:pt x="5768674" y="312992"/>
                </a:cubicBezTo>
                <a:cubicBezTo>
                  <a:pt x="5768674" y="316153"/>
                  <a:pt x="5768674" y="319314"/>
                  <a:pt x="5768674" y="322476"/>
                </a:cubicBezTo>
                <a:cubicBezTo>
                  <a:pt x="5768674" y="324057"/>
                  <a:pt x="5767091" y="325637"/>
                  <a:pt x="5767091" y="327219"/>
                </a:cubicBezTo>
                <a:cubicBezTo>
                  <a:pt x="5768674" y="327219"/>
                  <a:pt x="5768674" y="327219"/>
                  <a:pt x="5768674" y="327219"/>
                </a:cubicBezTo>
                <a:cubicBezTo>
                  <a:pt x="5768674" y="328799"/>
                  <a:pt x="5768674" y="331961"/>
                  <a:pt x="5768674" y="333541"/>
                </a:cubicBezTo>
                <a:cubicBezTo>
                  <a:pt x="5768674" y="333541"/>
                  <a:pt x="5767091" y="335122"/>
                  <a:pt x="5767091" y="335122"/>
                </a:cubicBezTo>
                <a:cubicBezTo>
                  <a:pt x="5768674" y="335122"/>
                  <a:pt x="5768674" y="335122"/>
                  <a:pt x="5768674" y="335122"/>
                </a:cubicBezTo>
                <a:cubicBezTo>
                  <a:pt x="5770257" y="343026"/>
                  <a:pt x="5771840" y="347768"/>
                  <a:pt x="5771840" y="355672"/>
                </a:cubicBezTo>
                <a:cubicBezTo>
                  <a:pt x="5771840" y="357252"/>
                  <a:pt x="5771840" y="357252"/>
                  <a:pt x="5773423" y="358834"/>
                </a:cubicBezTo>
                <a:cubicBezTo>
                  <a:pt x="5771840" y="358834"/>
                  <a:pt x="5770257" y="358834"/>
                  <a:pt x="5768674" y="358834"/>
                </a:cubicBezTo>
                <a:cubicBezTo>
                  <a:pt x="5767091" y="363576"/>
                  <a:pt x="5763925" y="365157"/>
                  <a:pt x="5762342" y="369899"/>
                </a:cubicBezTo>
                <a:cubicBezTo>
                  <a:pt x="5760759" y="376222"/>
                  <a:pt x="5767091" y="373061"/>
                  <a:pt x="5765508" y="379383"/>
                </a:cubicBezTo>
                <a:cubicBezTo>
                  <a:pt x="5771840" y="380964"/>
                  <a:pt x="5773423" y="380964"/>
                  <a:pt x="5776589" y="380964"/>
                </a:cubicBezTo>
                <a:cubicBezTo>
                  <a:pt x="5775006" y="385706"/>
                  <a:pt x="5776589" y="390449"/>
                  <a:pt x="5776589" y="393610"/>
                </a:cubicBezTo>
                <a:lnTo>
                  <a:pt x="5776589" y="397428"/>
                </a:lnTo>
                <a:lnTo>
                  <a:pt x="5776651" y="397548"/>
                </a:lnTo>
                <a:lnTo>
                  <a:pt x="5776589" y="397615"/>
                </a:lnTo>
                <a:lnTo>
                  <a:pt x="5776589" y="398352"/>
                </a:lnTo>
                <a:cubicBezTo>
                  <a:pt x="5776589" y="398352"/>
                  <a:pt x="5776589" y="398352"/>
                  <a:pt x="5776589" y="399933"/>
                </a:cubicBezTo>
                <a:cubicBezTo>
                  <a:pt x="5778172" y="399933"/>
                  <a:pt x="5776589" y="403095"/>
                  <a:pt x="5778172" y="404676"/>
                </a:cubicBezTo>
                <a:cubicBezTo>
                  <a:pt x="5776589" y="409418"/>
                  <a:pt x="5779755" y="420483"/>
                  <a:pt x="5779755" y="431548"/>
                </a:cubicBezTo>
                <a:cubicBezTo>
                  <a:pt x="5778172" y="431548"/>
                  <a:pt x="5776589" y="428387"/>
                  <a:pt x="5775006" y="431548"/>
                </a:cubicBezTo>
                <a:cubicBezTo>
                  <a:pt x="5779755" y="434710"/>
                  <a:pt x="5776589" y="437872"/>
                  <a:pt x="5778172" y="442614"/>
                </a:cubicBezTo>
                <a:cubicBezTo>
                  <a:pt x="5782921" y="442614"/>
                  <a:pt x="5778172" y="445775"/>
                  <a:pt x="5782921" y="445775"/>
                </a:cubicBezTo>
                <a:cubicBezTo>
                  <a:pt x="5779755" y="447356"/>
                  <a:pt x="5779755" y="447356"/>
                  <a:pt x="5778172" y="447356"/>
                </a:cubicBezTo>
                <a:cubicBezTo>
                  <a:pt x="5778172" y="450518"/>
                  <a:pt x="5781338" y="450518"/>
                  <a:pt x="5782921" y="453679"/>
                </a:cubicBezTo>
                <a:cubicBezTo>
                  <a:pt x="5781338" y="460003"/>
                  <a:pt x="5784504" y="464745"/>
                  <a:pt x="5784504" y="471068"/>
                </a:cubicBezTo>
                <a:cubicBezTo>
                  <a:pt x="5784504" y="472648"/>
                  <a:pt x="5782921" y="472648"/>
                  <a:pt x="5782921" y="474229"/>
                </a:cubicBezTo>
                <a:cubicBezTo>
                  <a:pt x="5782921" y="482133"/>
                  <a:pt x="5784504" y="490037"/>
                  <a:pt x="5786087" y="497941"/>
                </a:cubicBezTo>
                <a:cubicBezTo>
                  <a:pt x="5784504" y="505845"/>
                  <a:pt x="5789252" y="520071"/>
                  <a:pt x="5786087" y="531136"/>
                </a:cubicBezTo>
                <a:cubicBezTo>
                  <a:pt x="5787669" y="535879"/>
                  <a:pt x="5786087" y="537460"/>
                  <a:pt x="5787669" y="543783"/>
                </a:cubicBezTo>
                <a:cubicBezTo>
                  <a:pt x="5787669" y="545363"/>
                  <a:pt x="5786087" y="545363"/>
                  <a:pt x="5787669" y="548525"/>
                </a:cubicBezTo>
                <a:cubicBezTo>
                  <a:pt x="5790835" y="559590"/>
                  <a:pt x="5789252" y="575398"/>
                  <a:pt x="5790835" y="594367"/>
                </a:cubicBezTo>
                <a:cubicBezTo>
                  <a:pt x="5790835" y="595947"/>
                  <a:pt x="5787669" y="595947"/>
                  <a:pt x="5787669" y="599109"/>
                </a:cubicBezTo>
                <a:cubicBezTo>
                  <a:pt x="5789252" y="600690"/>
                  <a:pt x="5790835" y="602271"/>
                  <a:pt x="5792418" y="603851"/>
                </a:cubicBezTo>
                <a:cubicBezTo>
                  <a:pt x="5792418" y="607013"/>
                  <a:pt x="5792418" y="608594"/>
                  <a:pt x="5790835" y="610175"/>
                </a:cubicBezTo>
                <a:cubicBezTo>
                  <a:pt x="5790835" y="610175"/>
                  <a:pt x="5790835" y="610175"/>
                  <a:pt x="5790835" y="611756"/>
                </a:cubicBezTo>
                <a:cubicBezTo>
                  <a:pt x="5790835" y="613336"/>
                  <a:pt x="5790835" y="613336"/>
                  <a:pt x="5790835" y="614917"/>
                </a:cubicBezTo>
                <a:cubicBezTo>
                  <a:pt x="5790835" y="614917"/>
                  <a:pt x="5790835" y="614917"/>
                  <a:pt x="5790835" y="616498"/>
                </a:cubicBezTo>
                <a:cubicBezTo>
                  <a:pt x="5790835" y="625982"/>
                  <a:pt x="5792418" y="633887"/>
                  <a:pt x="5795584" y="644951"/>
                </a:cubicBezTo>
                <a:cubicBezTo>
                  <a:pt x="5795584" y="638629"/>
                  <a:pt x="5795584" y="633887"/>
                  <a:pt x="5795584" y="627563"/>
                </a:cubicBezTo>
                <a:cubicBezTo>
                  <a:pt x="5795584" y="629144"/>
                  <a:pt x="5797167" y="630725"/>
                  <a:pt x="5797167" y="632305"/>
                </a:cubicBezTo>
                <a:cubicBezTo>
                  <a:pt x="5797167" y="637047"/>
                  <a:pt x="5797167" y="640209"/>
                  <a:pt x="5798750" y="644951"/>
                </a:cubicBezTo>
                <a:cubicBezTo>
                  <a:pt x="5797167" y="646532"/>
                  <a:pt x="5795584" y="649694"/>
                  <a:pt x="5795584" y="651275"/>
                </a:cubicBezTo>
                <a:cubicBezTo>
                  <a:pt x="5795584" y="649694"/>
                  <a:pt x="5795584" y="648113"/>
                  <a:pt x="5794001" y="648113"/>
                </a:cubicBezTo>
                <a:cubicBezTo>
                  <a:pt x="5792418" y="649694"/>
                  <a:pt x="5794001" y="652855"/>
                  <a:pt x="5795584" y="652855"/>
                </a:cubicBezTo>
                <a:cubicBezTo>
                  <a:pt x="5795584" y="656017"/>
                  <a:pt x="5795584" y="657598"/>
                  <a:pt x="5797167" y="660760"/>
                </a:cubicBezTo>
                <a:cubicBezTo>
                  <a:pt x="5797167" y="662340"/>
                  <a:pt x="5797167" y="663920"/>
                  <a:pt x="5797167" y="667082"/>
                </a:cubicBezTo>
                <a:cubicBezTo>
                  <a:pt x="5797167" y="673405"/>
                  <a:pt x="5797167" y="679729"/>
                  <a:pt x="5798750" y="682889"/>
                </a:cubicBezTo>
                <a:cubicBezTo>
                  <a:pt x="5798750" y="684471"/>
                  <a:pt x="5797167" y="684471"/>
                  <a:pt x="5797167" y="686051"/>
                </a:cubicBezTo>
                <a:cubicBezTo>
                  <a:pt x="5795584" y="684471"/>
                  <a:pt x="5795584" y="684471"/>
                  <a:pt x="5794001" y="682889"/>
                </a:cubicBezTo>
                <a:cubicBezTo>
                  <a:pt x="5792418" y="687632"/>
                  <a:pt x="5795584" y="690793"/>
                  <a:pt x="5794001" y="695536"/>
                </a:cubicBezTo>
                <a:cubicBezTo>
                  <a:pt x="5794001" y="695536"/>
                  <a:pt x="5795584" y="695536"/>
                  <a:pt x="5795584" y="697117"/>
                </a:cubicBezTo>
                <a:cubicBezTo>
                  <a:pt x="5792418" y="698698"/>
                  <a:pt x="5797167" y="706602"/>
                  <a:pt x="5792418" y="708182"/>
                </a:cubicBezTo>
                <a:cubicBezTo>
                  <a:pt x="5794001" y="709763"/>
                  <a:pt x="5794001" y="709763"/>
                  <a:pt x="5795584" y="711344"/>
                </a:cubicBezTo>
                <a:cubicBezTo>
                  <a:pt x="5794001" y="711344"/>
                  <a:pt x="5792418" y="711344"/>
                  <a:pt x="5792418" y="712924"/>
                </a:cubicBezTo>
                <a:cubicBezTo>
                  <a:pt x="5795584" y="717667"/>
                  <a:pt x="5794001" y="719247"/>
                  <a:pt x="5795584" y="725571"/>
                </a:cubicBezTo>
                <a:cubicBezTo>
                  <a:pt x="5790835" y="723989"/>
                  <a:pt x="5794001" y="728732"/>
                  <a:pt x="5792418" y="731893"/>
                </a:cubicBezTo>
                <a:cubicBezTo>
                  <a:pt x="5794001" y="731893"/>
                  <a:pt x="5795584" y="731893"/>
                  <a:pt x="5795584" y="733474"/>
                </a:cubicBezTo>
                <a:cubicBezTo>
                  <a:pt x="5797167" y="738217"/>
                  <a:pt x="5795584" y="742959"/>
                  <a:pt x="5795584" y="750862"/>
                </a:cubicBezTo>
                <a:cubicBezTo>
                  <a:pt x="5797167" y="750862"/>
                  <a:pt x="5797167" y="750862"/>
                  <a:pt x="5797167" y="750862"/>
                </a:cubicBezTo>
                <a:cubicBezTo>
                  <a:pt x="5797167" y="755605"/>
                  <a:pt x="5797167" y="758766"/>
                  <a:pt x="5797167" y="763509"/>
                </a:cubicBezTo>
                <a:cubicBezTo>
                  <a:pt x="5795584" y="765089"/>
                  <a:pt x="5795584" y="768251"/>
                  <a:pt x="5797167" y="766671"/>
                </a:cubicBezTo>
                <a:cubicBezTo>
                  <a:pt x="5797167" y="766671"/>
                  <a:pt x="5797167" y="766671"/>
                  <a:pt x="5797167" y="768251"/>
                </a:cubicBezTo>
                <a:cubicBezTo>
                  <a:pt x="5797167" y="768251"/>
                  <a:pt x="5795584" y="769831"/>
                  <a:pt x="5797167" y="771413"/>
                </a:cubicBezTo>
                <a:cubicBezTo>
                  <a:pt x="5797167" y="776155"/>
                  <a:pt x="5794001" y="777735"/>
                  <a:pt x="5795584" y="787220"/>
                </a:cubicBezTo>
                <a:cubicBezTo>
                  <a:pt x="5797167" y="785639"/>
                  <a:pt x="5797167" y="785639"/>
                  <a:pt x="5798750" y="785639"/>
                </a:cubicBezTo>
                <a:cubicBezTo>
                  <a:pt x="5798750" y="787220"/>
                  <a:pt x="5798750" y="787220"/>
                  <a:pt x="5798750" y="788801"/>
                </a:cubicBezTo>
                <a:cubicBezTo>
                  <a:pt x="5797167" y="787220"/>
                  <a:pt x="5797167" y="787220"/>
                  <a:pt x="5797167" y="787220"/>
                </a:cubicBezTo>
                <a:cubicBezTo>
                  <a:pt x="5794001" y="790382"/>
                  <a:pt x="5797167" y="791962"/>
                  <a:pt x="5798750" y="793544"/>
                </a:cubicBezTo>
                <a:cubicBezTo>
                  <a:pt x="5798750" y="793544"/>
                  <a:pt x="5798750" y="793544"/>
                  <a:pt x="5798750" y="795124"/>
                </a:cubicBezTo>
                <a:cubicBezTo>
                  <a:pt x="5797167" y="793544"/>
                  <a:pt x="5797167" y="796704"/>
                  <a:pt x="5795584" y="798286"/>
                </a:cubicBezTo>
                <a:cubicBezTo>
                  <a:pt x="5797167" y="798286"/>
                  <a:pt x="5797167" y="798286"/>
                  <a:pt x="5798750" y="798286"/>
                </a:cubicBezTo>
                <a:cubicBezTo>
                  <a:pt x="5798750" y="798286"/>
                  <a:pt x="5798750" y="798286"/>
                  <a:pt x="5798750" y="799866"/>
                </a:cubicBezTo>
                <a:cubicBezTo>
                  <a:pt x="5797167" y="799866"/>
                  <a:pt x="5797167" y="799866"/>
                  <a:pt x="5795584" y="799866"/>
                </a:cubicBezTo>
                <a:cubicBezTo>
                  <a:pt x="5795584" y="804609"/>
                  <a:pt x="5795584" y="809351"/>
                  <a:pt x="5797167" y="812513"/>
                </a:cubicBezTo>
                <a:cubicBezTo>
                  <a:pt x="5797167" y="814093"/>
                  <a:pt x="5795584" y="815674"/>
                  <a:pt x="5795584" y="817255"/>
                </a:cubicBezTo>
                <a:cubicBezTo>
                  <a:pt x="5797167" y="825158"/>
                  <a:pt x="5797167" y="833062"/>
                  <a:pt x="5795584" y="842547"/>
                </a:cubicBezTo>
                <a:cubicBezTo>
                  <a:pt x="5795584" y="844128"/>
                  <a:pt x="5795584" y="844128"/>
                  <a:pt x="5795584" y="845708"/>
                </a:cubicBezTo>
                <a:cubicBezTo>
                  <a:pt x="5795584" y="845708"/>
                  <a:pt x="5795584" y="847289"/>
                  <a:pt x="5795584" y="847289"/>
                </a:cubicBezTo>
                <a:cubicBezTo>
                  <a:pt x="5795584" y="847289"/>
                  <a:pt x="5795584" y="848870"/>
                  <a:pt x="5795584" y="848870"/>
                </a:cubicBezTo>
                <a:cubicBezTo>
                  <a:pt x="5795584" y="853613"/>
                  <a:pt x="5795584" y="856773"/>
                  <a:pt x="5795584" y="861516"/>
                </a:cubicBezTo>
                <a:cubicBezTo>
                  <a:pt x="5795584" y="866258"/>
                  <a:pt x="5794001" y="872581"/>
                  <a:pt x="5795584" y="878904"/>
                </a:cubicBezTo>
                <a:cubicBezTo>
                  <a:pt x="5794001" y="880486"/>
                  <a:pt x="5794001" y="882066"/>
                  <a:pt x="5794001" y="885228"/>
                </a:cubicBezTo>
                <a:cubicBezTo>
                  <a:pt x="5792418" y="894805"/>
                  <a:pt x="5792418" y="909032"/>
                  <a:pt x="5792418" y="918505"/>
                </a:cubicBezTo>
                <a:cubicBezTo>
                  <a:pt x="5792418" y="920088"/>
                  <a:pt x="5792418" y="923249"/>
                  <a:pt x="5794001" y="924820"/>
                </a:cubicBezTo>
                <a:cubicBezTo>
                  <a:pt x="5789252" y="927968"/>
                  <a:pt x="5792418" y="942233"/>
                  <a:pt x="5789252" y="951721"/>
                </a:cubicBezTo>
                <a:cubicBezTo>
                  <a:pt x="5790835" y="959621"/>
                  <a:pt x="5789252" y="962782"/>
                  <a:pt x="5790835" y="972271"/>
                </a:cubicBezTo>
                <a:cubicBezTo>
                  <a:pt x="5787669" y="980184"/>
                  <a:pt x="5787669" y="988084"/>
                  <a:pt x="5789252" y="997575"/>
                </a:cubicBezTo>
                <a:cubicBezTo>
                  <a:pt x="5786087" y="1002324"/>
                  <a:pt x="5787669" y="1010230"/>
                  <a:pt x="5787669" y="1018158"/>
                </a:cubicBezTo>
                <a:cubicBezTo>
                  <a:pt x="5786087" y="1019741"/>
                  <a:pt x="5784504" y="1018158"/>
                  <a:pt x="5784504" y="1019741"/>
                </a:cubicBezTo>
                <a:cubicBezTo>
                  <a:pt x="5786087" y="1019741"/>
                  <a:pt x="5787669" y="1019741"/>
                  <a:pt x="5787669" y="1022907"/>
                </a:cubicBezTo>
                <a:cubicBezTo>
                  <a:pt x="5786087" y="1022907"/>
                  <a:pt x="5784504" y="1021321"/>
                  <a:pt x="5784504" y="1022907"/>
                </a:cubicBezTo>
                <a:cubicBezTo>
                  <a:pt x="5787669" y="1035553"/>
                  <a:pt x="5781338" y="1049722"/>
                  <a:pt x="5786087" y="1065466"/>
                </a:cubicBezTo>
                <a:cubicBezTo>
                  <a:pt x="5779755" y="1078099"/>
                  <a:pt x="5782921" y="1100264"/>
                  <a:pt x="5779755" y="1117672"/>
                </a:cubicBezTo>
                <a:cubicBezTo>
                  <a:pt x="5781338" y="1125588"/>
                  <a:pt x="5778172" y="1136671"/>
                  <a:pt x="5776589" y="1146171"/>
                </a:cubicBezTo>
                <a:cubicBezTo>
                  <a:pt x="5775006" y="1146171"/>
                  <a:pt x="5775006" y="1144588"/>
                  <a:pt x="5775006" y="1144588"/>
                </a:cubicBezTo>
                <a:cubicBezTo>
                  <a:pt x="5775006" y="1147755"/>
                  <a:pt x="5767091" y="1147755"/>
                  <a:pt x="5771840" y="1150921"/>
                </a:cubicBezTo>
                <a:cubicBezTo>
                  <a:pt x="5771840" y="1149338"/>
                  <a:pt x="5773423" y="1149338"/>
                  <a:pt x="5775006" y="1150921"/>
                </a:cubicBezTo>
                <a:cubicBezTo>
                  <a:pt x="5771840" y="1157254"/>
                  <a:pt x="5773423" y="1163577"/>
                  <a:pt x="5770257" y="1169857"/>
                </a:cubicBezTo>
                <a:cubicBezTo>
                  <a:pt x="5770257" y="1166733"/>
                  <a:pt x="5770257" y="1165143"/>
                  <a:pt x="5768674" y="1163577"/>
                </a:cubicBezTo>
                <a:cubicBezTo>
                  <a:pt x="5767091" y="1166733"/>
                  <a:pt x="5767091" y="1171412"/>
                  <a:pt x="5768674" y="1174629"/>
                </a:cubicBezTo>
                <a:cubicBezTo>
                  <a:pt x="5770257" y="1171412"/>
                  <a:pt x="5773423" y="1171412"/>
                  <a:pt x="5775006" y="1174629"/>
                </a:cubicBezTo>
                <a:cubicBezTo>
                  <a:pt x="5768674" y="1173074"/>
                  <a:pt x="5770257" y="1177773"/>
                  <a:pt x="5770257" y="1180937"/>
                </a:cubicBezTo>
                <a:cubicBezTo>
                  <a:pt x="5775006" y="1182528"/>
                  <a:pt x="5771840" y="1174629"/>
                  <a:pt x="5775006" y="1176196"/>
                </a:cubicBezTo>
                <a:cubicBezTo>
                  <a:pt x="5775006" y="1182528"/>
                  <a:pt x="5776589" y="1195246"/>
                  <a:pt x="5768674" y="1196810"/>
                </a:cubicBezTo>
                <a:cubicBezTo>
                  <a:pt x="5771840" y="1195246"/>
                  <a:pt x="5771840" y="1188890"/>
                  <a:pt x="5773423" y="1182528"/>
                </a:cubicBezTo>
                <a:cubicBezTo>
                  <a:pt x="5773423" y="1182528"/>
                  <a:pt x="5773423" y="1182528"/>
                  <a:pt x="5770257" y="1182528"/>
                </a:cubicBezTo>
                <a:cubicBezTo>
                  <a:pt x="5768674" y="1184119"/>
                  <a:pt x="5767091" y="1185710"/>
                  <a:pt x="5768674" y="1185710"/>
                </a:cubicBezTo>
                <a:cubicBezTo>
                  <a:pt x="5773423" y="1184119"/>
                  <a:pt x="5767091" y="1192045"/>
                  <a:pt x="5765508" y="1185710"/>
                </a:cubicBezTo>
                <a:cubicBezTo>
                  <a:pt x="5765508" y="1198374"/>
                  <a:pt x="5762342" y="1204631"/>
                  <a:pt x="5767091" y="1212532"/>
                </a:cubicBezTo>
                <a:cubicBezTo>
                  <a:pt x="5765508" y="1214114"/>
                  <a:pt x="5762342" y="1212532"/>
                  <a:pt x="5762342" y="1215694"/>
                </a:cubicBezTo>
                <a:cubicBezTo>
                  <a:pt x="5770257" y="1215694"/>
                  <a:pt x="5759176" y="1233129"/>
                  <a:pt x="5765508" y="1234710"/>
                </a:cubicBezTo>
                <a:cubicBezTo>
                  <a:pt x="5760759" y="1242573"/>
                  <a:pt x="5762342" y="1255225"/>
                  <a:pt x="5759176" y="1263125"/>
                </a:cubicBezTo>
                <a:cubicBezTo>
                  <a:pt x="5757593" y="1263125"/>
                  <a:pt x="5756010" y="1263125"/>
                  <a:pt x="5756010" y="1261543"/>
                </a:cubicBezTo>
                <a:cubicBezTo>
                  <a:pt x="5754427" y="1250501"/>
                  <a:pt x="5756010" y="1244163"/>
                  <a:pt x="5756010" y="1237821"/>
                </a:cubicBezTo>
                <a:cubicBezTo>
                  <a:pt x="5751261" y="1237821"/>
                  <a:pt x="5757593" y="1240984"/>
                  <a:pt x="5752844" y="1240984"/>
                </a:cubicBezTo>
                <a:cubicBezTo>
                  <a:pt x="5752844" y="1233129"/>
                  <a:pt x="5751261" y="1223624"/>
                  <a:pt x="5756010" y="1222040"/>
                </a:cubicBezTo>
                <a:cubicBezTo>
                  <a:pt x="5751261" y="1222040"/>
                  <a:pt x="5754427" y="1217280"/>
                  <a:pt x="5752844" y="1217280"/>
                </a:cubicBezTo>
                <a:cubicBezTo>
                  <a:pt x="5748096" y="1226767"/>
                  <a:pt x="5754427" y="1234710"/>
                  <a:pt x="5749679" y="1242573"/>
                </a:cubicBezTo>
                <a:cubicBezTo>
                  <a:pt x="5743347" y="1233129"/>
                  <a:pt x="5752844" y="1225201"/>
                  <a:pt x="5746513" y="1215694"/>
                </a:cubicBezTo>
                <a:cubicBezTo>
                  <a:pt x="5744930" y="1217280"/>
                  <a:pt x="5744930" y="1220453"/>
                  <a:pt x="5743347" y="1222040"/>
                </a:cubicBezTo>
                <a:cubicBezTo>
                  <a:pt x="5749679" y="1222040"/>
                  <a:pt x="5741764" y="1226767"/>
                  <a:pt x="5746513" y="1228350"/>
                </a:cubicBezTo>
                <a:cubicBezTo>
                  <a:pt x="5746513" y="1231540"/>
                  <a:pt x="5743347" y="1231540"/>
                  <a:pt x="5743347" y="1234710"/>
                </a:cubicBezTo>
                <a:cubicBezTo>
                  <a:pt x="5743347" y="1248917"/>
                  <a:pt x="5741764" y="1253632"/>
                  <a:pt x="5738598" y="1259955"/>
                </a:cubicBezTo>
                <a:cubicBezTo>
                  <a:pt x="5738598" y="1269447"/>
                  <a:pt x="5738598" y="1277351"/>
                  <a:pt x="5735432" y="1282090"/>
                </a:cubicBezTo>
                <a:cubicBezTo>
                  <a:pt x="5732266" y="1275770"/>
                  <a:pt x="5727517" y="1264707"/>
                  <a:pt x="5735432" y="1261543"/>
                </a:cubicBezTo>
                <a:cubicBezTo>
                  <a:pt x="5737015" y="1256803"/>
                  <a:pt x="5732266" y="1259955"/>
                  <a:pt x="5733849" y="1255225"/>
                </a:cubicBezTo>
                <a:cubicBezTo>
                  <a:pt x="5737015" y="1252048"/>
                  <a:pt x="5737015" y="1247316"/>
                  <a:pt x="5735432" y="1242573"/>
                </a:cubicBezTo>
                <a:cubicBezTo>
                  <a:pt x="5737015" y="1239401"/>
                  <a:pt x="5740181" y="1229939"/>
                  <a:pt x="5737015" y="1226767"/>
                </a:cubicBezTo>
                <a:cubicBezTo>
                  <a:pt x="5735432" y="1234710"/>
                  <a:pt x="5735432" y="1242573"/>
                  <a:pt x="5732266" y="1248917"/>
                </a:cubicBezTo>
                <a:cubicBezTo>
                  <a:pt x="5727517" y="1248917"/>
                  <a:pt x="5732266" y="1245746"/>
                  <a:pt x="5729100" y="1245746"/>
                </a:cubicBezTo>
                <a:cubicBezTo>
                  <a:pt x="5729100" y="1247316"/>
                  <a:pt x="5727517" y="1255225"/>
                  <a:pt x="5729100" y="1255225"/>
                </a:cubicBezTo>
                <a:cubicBezTo>
                  <a:pt x="5727517" y="1253632"/>
                  <a:pt x="5732266" y="1252048"/>
                  <a:pt x="5732266" y="1255225"/>
                </a:cubicBezTo>
                <a:cubicBezTo>
                  <a:pt x="5729100" y="1256803"/>
                  <a:pt x="5730683" y="1264707"/>
                  <a:pt x="5727517" y="1266287"/>
                </a:cubicBezTo>
                <a:cubicBezTo>
                  <a:pt x="5727517" y="1264707"/>
                  <a:pt x="5727517" y="1261543"/>
                  <a:pt x="5725934" y="1261543"/>
                </a:cubicBezTo>
                <a:cubicBezTo>
                  <a:pt x="5725934" y="1263125"/>
                  <a:pt x="5725934" y="1263125"/>
                  <a:pt x="5722768" y="1263125"/>
                </a:cubicBezTo>
                <a:cubicBezTo>
                  <a:pt x="5722768" y="1272612"/>
                  <a:pt x="5722768" y="1275770"/>
                  <a:pt x="5719602" y="1280511"/>
                </a:cubicBezTo>
                <a:cubicBezTo>
                  <a:pt x="5721185" y="1282090"/>
                  <a:pt x="5722768" y="1282090"/>
                  <a:pt x="5722768" y="1283671"/>
                </a:cubicBezTo>
                <a:cubicBezTo>
                  <a:pt x="5719602" y="1283671"/>
                  <a:pt x="5719602" y="1282090"/>
                  <a:pt x="5716436" y="1282090"/>
                </a:cubicBezTo>
                <a:cubicBezTo>
                  <a:pt x="5713271" y="1289996"/>
                  <a:pt x="5710105" y="1301065"/>
                  <a:pt x="5716436" y="1305810"/>
                </a:cubicBezTo>
                <a:cubicBezTo>
                  <a:pt x="5713271" y="1307391"/>
                  <a:pt x="5714854" y="1305810"/>
                  <a:pt x="5710105" y="1305810"/>
                </a:cubicBezTo>
                <a:cubicBezTo>
                  <a:pt x="5710105" y="1310554"/>
                  <a:pt x="5708522" y="1315298"/>
                  <a:pt x="5705356" y="1318461"/>
                </a:cubicBezTo>
                <a:cubicBezTo>
                  <a:pt x="5703773" y="1312136"/>
                  <a:pt x="5708522" y="1305810"/>
                  <a:pt x="5705356" y="1302647"/>
                </a:cubicBezTo>
                <a:cubicBezTo>
                  <a:pt x="5703773" y="1305810"/>
                  <a:pt x="5703773" y="1312136"/>
                  <a:pt x="5702190" y="1315298"/>
                </a:cubicBezTo>
                <a:cubicBezTo>
                  <a:pt x="5706939" y="1324787"/>
                  <a:pt x="5700607" y="1332694"/>
                  <a:pt x="5702190" y="1339020"/>
                </a:cubicBezTo>
                <a:cubicBezTo>
                  <a:pt x="5700607" y="1339020"/>
                  <a:pt x="5700607" y="1342182"/>
                  <a:pt x="5697441" y="1342182"/>
                </a:cubicBezTo>
                <a:cubicBezTo>
                  <a:pt x="5699024" y="1345346"/>
                  <a:pt x="5699024" y="1346927"/>
                  <a:pt x="5695858" y="1348508"/>
                </a:cubicBezTo>
                <a:cubicBezTo>
                  <a:pt x="5694275" y="1351671"/>
                  <a:pt x="5695858" y="1348508"/>
                  <a:pt x="5692692" y="1346927"/>
                </a:cubicBezTo>
                <a:cubicBezTo>
                  <a:pt x="5692692" y="1348508"/>
                  <a:pt x="5692692" y="1350089"/>
                  <a:pt x="5691109" y="1350089"/>
                </a:cubicBezTo>
                <a:cubicBezTo>
                  <a:pt x="5694275" y="1345346"/>
                  <a:pt x="5691109" y="1342182"/>
                  <a:pt x="5695858" y="1340601"/>
                </a:cubicBezTo>
                <a:cubicBezTo>
                  <a:pt x="5697441" y="1334275"/>
                  <a:pt x="5694275" y="1332694"/>
                  <a:pt x="5697441" y="1326368"/>
                </a:cubicBezTo>
                <a:cubicBezTo>
                  <a:pt x="5694275" y="1324787"/>
                  <a:pt x="5695858" y="1320042"/>
                  <a:pt x="5692692" y="1318461"/>
                </a:cubicBezTo>
                <a:cubicBezTo>
                  <a:pt x="5695858" y="1316880"/>
                  <a:pt x="5692692" y="1310554"/>
                  <a:pt x="5694275" y="1307391"/>
                </a:cubicBezTo>
                <a:cubicBezTo>
                  <a:pt x="5695858" y="1305810"/>
                  <a:pt x="5695858" y="1297902"/>
                  <a:pt x="5692692" y="1297902"/>
                </a:cubicBezTo>
                <a:cubicBezTo>
                  <a:pt x="5695858" y="1305810"/>
                  <a:pt x="5686360" y="1316880"/>
                  <a:pt x="5691109" y="1326368"/>
                </a:cubicBezTo>
                <a:cubicBezTo>
                  <a:pt x="5691109" y="1324787"/>
                  <a:pt x="5692692" y="1324787"/>
                  <a:pt x="5692692" y="1326368"/>
                </a:cubicBezTo>
                <a:cubicBezTo>
                  <a:pt x="5692692" y="1327950"/>
                  <a:pt x="5689526" y="1326368"/>
                  <a:pt x="5689526" y="1327950"/>
                </a:cubicBezTo>
                <a:cubicBezTo>
                  <a:pt x="5692692" y="1327950"/>
                  <a:pt x="5694275" y="1329531"/>
                  <a:pt x="5692692" y="1332694"/>
                </a:cubicBezTo>
                <a:cubicBezTo>
                  <a:pt x="5691109" y="1332694"/>
                  <a:pt x="5689526" y="1331113"/>
                  <a:pt x="5689526" y="1331113"/>
                </a:cubicBezTo>
                <a:cubicBezTo>
                  <a:pt x="5687943" y="1340601"/>
                  <a:pt x="5686360" y="1351671"/>
                  <a:pt x="5684777" y="1365904"/>
                </a:cubicBezTo>
                <a:cubicBezTo>
                  <a:pt x="5683194" y="1365904"/>
                  <a:pt x="5683194" y="1362741"/>
                  <a:pt x="5683194" y="1365904"/>
                </a:cubicBezTo>
                <a:cubicBezTo>
                  <a:pt x="5686360" y="1372230"/>
                  <a:pt x="5683194" y="1376974"/>
                  <a:pt x="5686360" y="1381719"/>
                </a:cubicBezTo>
                <a:cubicBezTo>
                  <a:pt x="5684777" y="1384881"/>
                  <a:pt x="5683194" y="1380137"/>
                  <a:pt x="5683194" y="1383300"/>
                </a:cubicBezTo>
                <a:cubicBezTo>
                  <a:pt x="5683194" y="1386463"/>
                  <a:pt x="5681611" y="1392788"/>
                  <a:pt x="5681611" y="1395952"/>
                </a:cubicBezTo>
                <a:cubicBezTo>
                  <a:pt x="5681611" y="1407021"/>
                  <a:pt x="5680028" y="1411766"/>
                  <a:pt x="5680028" y="1419673"/>
                </a:cubicBezTo>
                <a:cubicBezTo>
                  <a:pt x="5684777" y="1433906"/>
                  <a:pt x="5681611" y="1435487"/>
                  <a:pt x="5683194" y="1451302"/>
                </a:cubicBezTo>
                <a:cubicBezTo>
                  <a:pt x="5684777" y="1452883"/>
                  <a:pt x="5686360" y="1452883"/>
                  <a:pt x="5686360" y="1454464"/>
                </a:cubicBezTo>
                <a:cubicBezTo>
                  <a:pt x="5684777" y="1459209"/>
                  <a:pt x="5691109" y="1462371"/>
                  <a:pt x="5689526" y="1467116"/>
                </a:cubicBezTo>
                <a:cubicBezTo>
                  <a:pt x="5692692" y="1467116"/>
                  <a:pt x="5694275" y="1468697"/>
                  <a:pt x="5695858" y="1470279"/>
                </a:cubicBezTo>
                <a:cubicBezTo>
                  <a:pt x="5689526" y="1470279"/>
                  <a:pt x="5695858" y="1476604"/>
                  <a:pt x="5695858" y="1473442"/>
                </a:cubicBezTo>
                <a:cubicBezTo>
                  <a:pt x="5694275" y="1473442"/>
                  <a:pt x="5697441" y="1470279"/>
                  <a:pt x="5697441" y="1470279"/>
                </a:cubicBezTo>
                <a:cubicBezTo>
                  <a:pt x="5697441" y="1473442"/>
                  <a:pt x="5699024" y="1476604"/>
                  <a:pt x="5699024" y="1479768"/>
                </a:cubicBezTo>
                <a:cubicBezTo>
                  <a:pt x="5697441" y="1479768"/>
                  <a:pt x="5695858" y="1479768"/>
                  <a:pt x="5695858" y="1481349"/>
                </a:cubicBezTo>
                <a:cubicBezTo>
                  <a:pt x="5700607" y="1482930"/>
                  <a:pt x="5695858" y="1484512"/>
                  <a:pt x="5695858" y="1486094"/>
                </a:cubicBezTo>
                <a:cubicBezTo>
                  <a:pt x="5702190" y="1487675"/>
                  <a:pt x="5695858" y="1498745"/>
                  <a:pt x="5700607" y="1500326"/>
                </a:cubicBezTo>
                <a:cubicBezTo>
                  <a:pt x="5700607" y="1495582"/>
                  <a:pt x="5703773" y="1494000"/>
                  <a:pt x="5710105" y="1494000"/>
                </a:cubicBezTo>
                <a:cubicBezTo>
                  <a:pt x="5710105" y="1501908"/>
                  <a:pt x="5710105" y="1505070"/>
                  <a:pt x="5708522" y="1511396"/>
                </a:cubicBezTo>
                <a:cubicBezTo>
                  <a:pt x="5711688" y="1519303"/>
                  <a:pt x="5705356" y="1522466"/>
                  <a:pt x="5708522" y="1530373"/>
                </a:cubicBezTo>
                <a:cubicBezTo>
                  <a:pt x="5705356" y="1531954"/>
                  <a:pt x="5706939" y="1536699"/>
                  <a:pt x="5702190" y="1535118"/>
                </a:cubicBezTo>
                <a:cubicBezTo>
                  <a:pt x="5702190" y="1536699"/>
                  <a:pt x="5700607" y="1543025"/>
                  <a:pt x="5702190" y="1543025"/>
                </a:cubicBezTo>
                <a:cubicBezTo>
                  <a:pt x="5705356" y="1541444"/>
                  <a:pt x="5700607" y="1535118"/>
                  <a:pt x="5706939" y="1536699"/>
                </a:cubicBezTo>
                <a:cubicBezTo>
                  <a:pt x="5705356" y="1541444"/>
                  <a:pt x="5708522" y="1541444"/>
                  <a:pt x="5708522" y="1546188"/>
                </a:cubicBezTo>
                <a:cubicBezTo>
                  <a:pt x="5705356" y="1546188"/>
                  <a:pt x="5703773" y="1546188"/>
                  <a:pt x="5702190" y="1544606"/>
                </a:cubicBezTo>
                <a:cubicBezTo>
                  <a:pt x="5702190" y="1546188"/>
                  <a:pt x="5703773" y="1547770"/>
                  <a:pt x="5703773" y="1549351"/>
                </a:cubicBezTo>
                <a:cubicBezTo>
                  <a:pt x="5703773" y="1549351"/>
                  <a:pt x="5703773" y="1550932"/>
                  <a:pt x="5705356" y="1549351"/>
                </a:cubicBezTo>
                <a:cubicBezTo>
                  <a:pt x="5705356" y="1547770"/>
                  <a:pt x="5706939" y="1547770"/>
                  <a:pt x="5710105" y="1547770"/>
                </a:cubicBezTo>
                <a:cubicBezTo>
                  <a:pt x="5710105" y="1544606"/>
                  <a:pt x="5708522" y="1543025"/>
                  <a:pt x="5711688" y="1544606"/>
                </a:cubicBezTo>
                <a:cubicBezTo>
                  <a:pt x="5713271" y="1541444"/>
                  <a:pt x="5708522" y="1543025"/>
                  <a:pt x="5710105" y="1538280"/>
                </a:cubicBezTo>
                <a:cubicBezTo>
                  <a:pt x="5711688" y="1530373"/>
                  <a:pt x="5706939" y="1503489"/>
                  <a:pt x="5719602" y="1500326"/>
                </a:cubicBezTo>
                <a:cubicBezTo>
                  <a:pt x="5714854" y="1501908"/>
                  <a:pt x="5718019" y="1495582"/>
                  <a:pt x="5716436" y="1497163"/>
                </a:cubicBezTo>
                <a:cubicBezTo>
                  <a:pt x="5714854" y="1497163"/>
                  <a:pt x="5716436" y="1498745"/>
                  <a:pt x="5714854" y="1498745"/>
                </a:cubicBezTo>
                <a:cubicBezTo>
                  <a:pt x="5711688" y="1494000"/>
                  <a:pt x="5711688" y="1489256"/>
                  <a:pt x="5716436" y="1484512"/>
                </a:cubicBezTo>
                <a:cubicBezTo>
                  <a:pt x="5718019" y="1484512"/>
                  <a:pt x="5716436" y="1487675"/>
                  <a:pt x="5719602" y="1487675"/>
                </a:cubicBezTo>
                <a:cubicBezTo>
                  <a:pt x="5719602" y="1481349"/>
                  <a:pt x="5724351" y="1481349"/>
                  <a:pt x="5727517" y="1478186"/>
                </a:cubicBezTo>
                <a:cubicBezTo>
                  <a:pt x="5727517" y="1481349"/>
                  <a:pt x="5724351" y="1487675"/>
                  <a:pt x="5727517" y="1484512"/>
                </a:cubicBezTo>
                <a:cubicBezTo>
                  <a:pt x="5730683" y="1479768"/>
                  <a:pt x="5729100" y="1468697"/>
                  <a:pt x="5725934" y="1470279"/>
                </a:cubicBezTo>
                <a:cubicBezTo>
                  <a:pt x="5727517" y="1465535"/>
                  <a:pt x="5725934" y="1465535"/>
                  <a:pt x="5725934" y="1459209"/>
                </a:cubicBezTo>
                <a:cubicBezTo>
                  <a:pt x="5725934" y="1459209"/>
                  <a:pt x="5725934" y="1459209"/>
                  <a:pt x="5729100" y="1459209"/>
                </a:cubicBezTo>
                <a:cubicBezTo>
                  <a:pt x="5727517" y="1452883"/>
                  <a:pt x="5732266" y="1449720"/>
                  <a:pt x="5729100" y="1444976"/>
                </a:cubicBezTo>
                <a:cubicBezTo>
                  <a:pt x="5730683" y="1443395"/>
                  <a:pt x="5730683" y="1443395"/>
                  <a:pt x="5732266" y="1443395"/>
                </a:cubicBezTo>
                <a:cubicBezTo>
                  <a:pt x="5730683" y="1440231"/>
                  <a:pt x="5730683" y="1435487"/>
                  <a:pt x="5735432" y="1433906"/>
                </a:cubicBezTo>
                <a:cubicBezTo>
                  <a:pt x="5732266" y="1438650"/>
                  <a:pt x="5735432" y="1438650"/>
                  <a:pt x="5735432" y="1441813"/>
                </a:cubicBezTo>
                <a:cubicBezTo>
                  <a:pt x="5733849" y="1446557"/>
                  <a:pt x="5733849" y="1451302"/>
                  <a:pt x="5735432" y="1456046"/>
                </a:cubicBezTo>
                <a:cubicBezTo>
                  <a:pt x="5735432" y="1460790"/>
                  <a:pt x="5733849" y="1467116"/>
                  <a:pt x="5733849" y="1470279"/>
                </a:cubicBezTo>
                <a:cubicBezTo>
                  <a:pt x="5737015" y="1473442"/>
                  <a:pt x="5737015" y="1467116"/>
                  <a:pt x="5740181" y="1470279"/>
                </a:cubicBezTo>
                <a:cubicBezTo>
                  <a:pt x="5738598" y="1479768"/>
                  <a:pt x="5737015" y="1492419"/>
                  <a:pt x="5741764" y="1501908"/>
                </a:cubicBezTo>
                <a:cubicBezTo>
                  <a:pt x="5741764" y="1500326"/>
                  <a:pt x="5741764" y="1500326"/>
                  <a:pt x="5743347" y="1501908"/>
                </a:cubicBezTo>
                <a:cubicBezTo>
                  <a:pt x="5741764" y="1503489"/>
                  <a:pt x="5743347" y="1505070"/>
                  <a:pt x="5743347" y="1505070"/>
                </a:cubicBezTo>
                <a:cubicBezTo>
                  <a:pt x="5743347" y="1506652"/>
                  <a:pt x="5741764" y="1508233"/>
                  <a:pt x="5741764" y="1509815"/>
                </a:cubicBezTo>
                <a:cubicBezTo>
                  <a:pt x="5744930" y="1514559"/>
                  <a:pt x="5738598" y="1520885"/>
                  <a:pt x="5740181" y="1528792"/>
                </a:cubicBezTo>
                <a:cubicBezTo>
                  <a:pt x="5746513" y="1530373"/>
                  <a:pt x="5743347" y="1535118"/>
                  <a:pt x="5743347" y="1541444"/>
                </a:cubicBezTo>
                <a:cubicBezTo>
                  <a:pt x="5746513" y="1543025"/>
                  <a:pt x="5746513" y="1539862"/>
                  <a:pt x="5749679" y="1538280"/>
                </a:cubicBezTo>
                <a:cubicBezTo>
                  <a:pt x="5752844" y="1541444"/>
                  <a:pt x="5751261" y="1550932"/>
                  <a:pt x="5749679" y="1555677"/>
                </a:cubicBezTo>
                <a:cubicBezTo>
                  <a:pt x="5752844" y="1562003"/>
                  <a:pt x="5749679" y="1569910"/>
                  <a:pt x="5749679" y="1577817"/>
                </a:cubicBezTo>
                <a:cubicBezTo>
                  <a:pt x="5748096" y="1577817"/>
                  <a:pt x="5748096" y="1576236"/>
                  <a:pt x="5748096" y="1577817"/>
                </a:cubicBezTo>
                <a:cubicBezTo>
                  <a:pt x="5748096" y="1580979"/>
                  <a:pt x="5752844" y="1580979"/>
                  <a:pt x="5751261" y="1584143"/>
                </a:cubicBezTo>
                <a:cubicBezTo>
                  <a:pt x="5754427" y="1584143"/>
                  <a:pt x="5759176" y="1584143"/>
                  <a:pt x="5757593" y="1588887"/>
                </a:cubicBezTo>
                <a:cubicBezTo>
                  <a:pt x="5754427" y="1588887"/>
                  <a:pt x="5752844" y="1590469"/>
                  <a:pt x="5749679" y="1588887"/>
                </a:cubicBezTo>
                <a:cubicBezTo>
                  <a:pt x="5749679" y="1593631"/>
                  <a:pt x="5751261" y="1595212"/>
                  <a:pt x="5751261" y="1596794"/>
                </a:cubicBezTo>
                <a:cubicBezTo>
                  <a:pt x="5751261" y="1595212"/>
                  <a:pt x="5752844" y="1595212"/>
                  <a:pt x="5756010" y="1595212"/>
                </a:cubicBezTo>
                <a:cubicBezTo>
                  <a:pt x="5757593" y="1601538"/>
                  <a:pt x="5760759" y="1606283"/>
                  <a:pt x="5765508" y="1609445"/>
                </a:cubicBezTo>
                <a:cubicBezTo>
                  <a:pt x="5763925" y="1611027"/>
                  <a:pt x="5765508" y="1611027"/>
                  <a:pt x="5767091" y="1609445"/>
                </a:cubicBezTo>
                <a:cubicBezTo>
                  <a:pt x="5768674" y="1611027"/>
                  <a:pt x="5771840" y="1612606"/>
                  <a:pt x="5775006" y="1612606"/>
                </a:cubicBezTo>
                <a:cubicBezTo>
                  <a:pt x="5776589" y="1612606"/>
                  <a:pt x="5778172" y="1609445"/>
                  <a:pt x="5779755" y="1607864"/>
                </a:cubicBezTo>
                <a:cubicBezTo>
                  <a:pt x="5779755" y="1607864"/>
                  <a:pt x="5779755" y="1607864"/>
                  <a:pt x="5771840" y="1607864"/>
                </a:cubicBezTo>
                <a:cubicBezTo>
                  <a:pt x="5771840" y="1606283"/>
                  <a:pt x="5771840" y="1604701"/>
                  <a:pt x="5770257" y="1603120"/>
                </a:cubicBezTo>
                <a:cubicBezTo>
                  <a:pt x="5768674" y="1599957"/>
                  <a:pt x="5762342" y="1599957"/>
                  <a:pt x="5762342" y="1595212"/>
                </a:cubicBezTo>
                <a:cubicBezTo>
                  <a:pt x="5767091" y="1593631"/>
                  <a:pt x="5765508" y="1598375"/>
                  <a:pt x="5768674" y="1598375"/>
                </a:cubicBezTo>
                <a:cubicBezTo>
                  <a:pt x="5767091" y="1592050"/>
                  <a:pt x="5768674" y="1587305"/>
                  <a:pt x="5773423" y="1584143"/>
                </a:cubicBezTo>
                <a:cubicBezTo>
                  <a:pt x="5771840" y="1584143"/>
                  <a:pt x="5770257" y="1582561"/>
                  <a:pt x="5768674" y="1582561"/>
                </a:cubicBezTo>
                <a:cubicBezTo>
                  <a:pt x="5768674" y="1584143"/>
                  <a:pt x="5770257" y="1585724"/>
                  <a:pt x="5767091" y="1585724"/>
                </a:cubicBezTo>
                <a:cubicBezTo>
                  <a:pt x="5762342" y="1576236"/>
                  <a:pt x="5771840" y="1569910"/>
                  <a:pt x="5768674" y="1560421"/>
                </a:cubicBezTo>
                <a:cubicBezTo>
                  <a:pt x="5773423" y="1560421"/>
                  <a:pt x="5771840" y="1565165"/>
                  <a:pt x="5773423" y="1565165"/>
                </a:cubicBezTo>
                <a:cubicBezTo>
                  <a:pt x="5773423" y="1565165"/>
                  <a:pt x="5775006" y="1563584"/>
                  <a:pt x="5775006" y="1565165"/>
                </a:cubicBezTo>
                <a:cubicBezTo>
                  <a:pt x="5773423" y="1568328"/>
                  <a:pt x="5776589" y="1568328"/>
                  <a:pt x="5775006" y="1571491"/>
                </a:cubicBezTo>
                <a:cubicBezTo>
                  <a:pt x="5775006" y="1573072"/>
                  <a:pt x="5773423" y="1574653"/>
                  <a:pt x="5775006" y="1576236"/>
                </a:cubicBezTo>
                <a:cubicBezTo>
                  <a:pt x="5773423" y="1577817"/>
                  <a:pt x="5770257" y="1577817"/>
                  <a:pt x="5770257" y="1580979"/>
                </a:cubicBezTo>
                <a:cubicBezTo>
                  <a:pt x="5773423" y="1580979"/>
                  <a:pt x="5773423" y="1580979"/>
                  <a:pt x="5771840" y="1582561"/>
                </a:cubicBezTo>
                <a:cubicBezTo>
                  <a:pt x="5773423" y="1584143"/>
                  <a:pt x="5775006" y="1582561"/>
                  <a:pt x="5775006" y="1584143"/>
                </a:cubicBezTo>
                <a:cubicBezTo>
                  <a:pt x="5775006" y="1584143"/>
                  <a:pt x="5775006" y="1585724"/>
                  <a:pt x="5775006" y="1587305"/>
                </a:cubicBezTo>
                <a:cubicBezTo>
                  <a:pt x="5775006" y="1592050"/>
                  <a:pt x="5768674" y="1598375"/>
                  <a:pt x="5775006" y="1601538"/>
                </a:cubicBezTo>
                <a:cubicBezTo>
                  <a:pt x="5778172" y="1598375"/>
                  <a:pt x="5771840" y="1595212"/>
                  <a:pt x="5778172" y="1595212"/>
                </a:cubicBezTo>
                <a:cubicBezTo>
                  <a:pt x="5775006" y="1599957"/>
                  <a:pt x="5779755" y="1604701"/>
                  <a:pt x="5781338" y="1609445"/>
                </a:cubicBezTo>
                <a:cubicBezTo>
                  <a:pt x="5781338" y="1611027"/>
                  <a:pt x="5773423" y="1614187"/>
                  <a:pt x="5779755" y="1614187"/>
                </a:cubicBezTo>
                <a:cubicBezTo>
                  <a:pt x="5782921" y="1606283"/>
                  <a:pt x="5790835" y="1612606"/>
                  <a:pt x="5795584" y="1612606"/>
                </a:cubicBezTo>
                <a:cubicBezTo>
                  <a:pt x="5794001" y="1607864"/>
                  <a:pt x="5787669" y="1609445"/>
                  <a:pt x="5786087" y="1604701"/>
                </a:cubicBezTo>
                <a:cubicBezTo>
                  <a:pt x="5784504" y="1604701"/>
                  <a:pt x="5784504" y="1604701"/>
                  <a:pt x="5784504" y="1603120"/>
                </a:cubicBezTo>
                <a:cubicBezTo>
                  <a:pt x="5786087" y="1601538"/>
                  <a:pt x="5786087" y="1599957"/>
                  <a:pt x="5786087" y="1598375"/>
                </a:cubicBezTo>
                <a:cubicBezTo>
                  <a:pt x="5787669" y="1596794"/>
                  <a:pt x="5786087" y="1593631"/>
                  <a:pt x="5784504" y="1593631"/>
                </a:cubicBezTo>
                <a:cubicBezTo>
                  <a:pt x="5784504" y="1595212"/>
                  <a:pt x="5782921" y="1596794"/>
                  <a:pt x="5782921" y="1598375"/>
                </a:cubicBezTo>
                <a:cubicBezTo>
                  <a:pt x="5782921" y="1598375"/>
                  <a:pt x="5781338" y="1595212"/>
                  <a:pt x="5781338" y="1595212"/>
                </a:cubicBezTo>
                <a:cubicBezTo>
                  <a:pt x="5779755" y="1592050"/>
                  <a:pt x="5779755" y="1588887"/>
                  <a:pt x="5781338" y="1584143"/>
                </a:cubicBezTo>
                <a:cubicBezTo>
                  <a:pt x="5782921" y="1584143"/>
                  <a:pt x="5782921" y="1580979"/>
                  <a:pt x="5781338" y="1580979"/>
                </a:cubicBezTo>
                <a:cubicBezTo>
                  <a:pt x="5782921" y="1579398"/>
                  <a:pt x="5782921" y="1577817"/>
                  <a:pt x="5782921" y="1576236"/>
                </a:cubicBezTo>
                <a:cubicBezTo>
                  <a:pt x="5781338" y="1574653"/>
                  <a:pt x="5779755" y="1577817"/>
                  <a:pt x="5779755" y="1576236"/>
                </a:cubicBezTo>
                <a:cubicBezTo>
                  <a:pt x="5778172" y="1571491"/>
                  <a:pt x="5781338" y="1573072"/>
                  <a:pt x="5781338" y="1569910"/>
                </a:cubicBezTo>
                <a:cubicBezTo>
                  <a:pt x="5779755" y="1568328"/>
                  <a:pt x="5778172" y="1569910"/>
                  <a:pt x="5778172" y="1568328"/>
                </a:cubicBezTo>
                <a:cubicBezTo>
                  <a:pt x="5778172" y="1566746"/>
                  <a:pt x="5778172" y="1566746"/>
                  <a:pt x="5778172" y="1566746"/>
                </a:cubicBezTo>
                <a:cubicBezTo>
                  <a:pt x="5778172" y="1566746"/>
                  <a:pt x="5778172" y="1566746"/>
                  <a:pt x="5779755" y="1565165"/>
                </a:cubicBezTo>
                <a:cubicBezTo>
                  <a:pt x="5779755" y="1565165"/>
                  <a:pt x="5778172" y="1563584"/>
                  <a:pt x="5778172" y="1563584"/>
                </a:cubicBezTo>
                <a:cubicBezTo>
                  <a:pt x="5778172" y="1562003"/>
                  <a:pt x="5778172" y="1562003"/>
                  <a:pt x="5778172" y="1560421"/>
                </a:cubicBezTo>
                <a:cubicBezTo>
                  <a:pt x="5779755" y="1560421"/>
                  <a:pt x="5779755" y="1558839"/>
                  <a:pt x="5779755" y="1558839"/>
                </a:cubicBezTo>
                <a:cubicBezTo>
                  <a:pt x="5778172" y="1558839"/>
                  <a:pt x="5778172" y="1558839"/>
                  <a:pt x="5778172" y="1558839"/>
                </a:cubicBezTo>
                <a:cubicBezTo>
                  <a:pt x="5778172" y="1552513"/>
                  <a:pt x="5778172" y="1547770"/>
                  <a:pt x="5779755" y="1544606"/>
                </a:cubicBezTo>
                <a:cubicBezTo>
                  <a:pt x="5784504" y="1547770"/>
                  <a:pt x="5779755" y="1552513"/>
                  <a:pt x="5782921" y="1550932"/>
                </a:cubicBezTo>
                <a:cubicBezTo>
                  <a:pt x="5782921" y="1552513"/>
                  <a:pt x="5781338" y="1552513"/>
                  <a:pt x="5781338" y="1554095"/>
                </a:cubicBezTo>
                <a:cubicBezTo>
                  <a:pt x="5781338" y="1554095"/>
                  <a:pt x="5782921" y="1555677"/>
                  <a:pt x="5782921" y="1557258"/>
                </a:cubicBezTo>
                <a:cubicBezTo>
                  <a:pt x="5781338" y="1557258"/>
                  <a:pt x="5781338" y="1557258"/>
                  <a:pt x="5781338" y="1557258"/>
                </a:cubicBezTo>
                <a:cubicBezTo>
                  <a:pt x="5782921" y="1557258"/>
                  <a:pt x="5782921" y="1558839"/>
                  <a:pt x="5782921" y="1558839"/>
                </a:cubicBezTo>
                <a:cubicBezTo>
                  <a:pt x="5782921" y="1560421"/>
                  <a:pt x="5784504" y="1563584"/>
                  <a:pt x="5784504" y="1565165"/>
                </a:cubicBezTo>
                <a:cubicBezTo>
                  <a:pt x="5782921" y="1565165"/>
                  <a:pt x="5781338" y="1565165"/>
                  <a:pt x="5782921" y="1568328"/>
                </a:cubicBezTo>
                <a:cubicBezTo>
                  <a:pt x="5782921" y="1569910"/>
                  <a:pt x="5786087" y="1568328"/>
                  <a:pt x="5786087" y="1569910"/>
                </a:cubicBezTo>
                <a:cubicBezTo>
                  <a:pt x="5786087" y="1573072"/>
                  <a:pt x="5787669" y="1573072"/>
                  <a:pt x="5789252" y="1576236"/>
                </a:cubicBezTo>
                <a:cubicBezTo>
                  <a:pt x="5792418" y="1574653"/>
                  <a:pt x="5790835" y="1566746"/>
                  <a:pt x="5795584" y="1565165"/>
                </a:cubicBezTo>
                <a:cubicBezTo>
                  <a:pt x="5798750" y="1566746"/>
                  <a:pt x="5803499" y="1568328"/>
                  <a:pt x="5805082" y="1573072"/>
                </a:cubicBezTo>
                <a:cubicBezTo>
                  <a:pt x="5805082" y="1569910"/>
                  <a:pt x="5808248" y="1568328"/>
                  <a:pt x="5809831" y="1568328"/>
                </a:cubicBezTo>
                <a:cubicBezTo>
                  <a:pt x="5809831" y="1573072"/>
                  <a:pt x="5811414" y="1573072"/>
                  <a:pt x="5809831" y="1577817"/>
                </a:cubicBezTo>
                <a:cubicBezTo>
                  <a:pt x="5812997" y="1579398"/>
                  <a:pt x="5811414" y="1576236"/>
                  <a:pt x="5814580" y="1574653"/>
                </a:cubicBezTo>
                <a:cubicBezTo>
                  <a:pt x="5812997" y="1579398"/>
                  <a:pt x="5812997" y="1582561"/>
                  <a:pt x="5812997" y="1585724"/>
                </a:cubicBezTo>
                <a:cubicBezTo>
                  <a:pt x="5816163" y="1587305"/>
                  <a:pt x="5816163" y="1584143"/>
                  <a:pt x="5817746" y="1582561"/>
                </a:cubicBezTo>
                <a:cubicBezTo>
                  <a:pt x="5814580" y="1580979"/>
                  <a:pt x="5817746" y="1577817"/>
                  <a:pt x="5819329" y="1576236"/>
                </a:cubicBezTo>
                <a:cubicBezTo>
                  <a:pt x="5822495" y="1579398"/>
                  <a:pt x="5822495" y="1584143"/>
                  <a:pt x="5825660" y="1585724"/>
                </a:cubicBezTo>
                <a:cubicBezTo>
                  <a:pt x="5825660" y="1585724"/>
                  <a:pt x="5825660" y="1585724"/>
                  <a:pt x="5825660" y="1584143"/>
                </a:cubicBezTo>
                <a:cubicBezTo>
                  <a:pt x="5827243" y="1584143"/>
                  <a:pt x="5827243" y="1584143"/>
                  <a:pt x="5827243" y="1584143"/>
                </a:cubicBezTo>
                <a:cubicBezTo>
                  <a:pt x="5827243" y="1584143"/>
                  <a:pt x="5828826" y="1584143"/>
                  <a:pt x="5828826" y="1584143"/>
                </a:cubicBezTo>
                <a:cubicBezTo>
                  <a:pt x="5828826" y="1587305"/>
                  <a:pt x="5830409" y="1587305"/>
                  <a:pt x="5831992" y="1588887"/>
                </a:cubicBezTo>
                <a:cubicBezTo>
                  <a:pt x="5827243" y="1590469"/>
                  <a:pt x="5827243" y="1587305"/>
                  <a:pt x="5824077" y="1588887"/>
                </a:cubicBezTo>
                <a:cubicBezTo>
                  <a:pt x="5827243" y="1592050"/>
                  <a:pt x="5827243" y="1595212"/>
                  <a:pt x="5828826" y="1596794"/>
                </a:cubicBezTo>
                <a:cubicBezTo>
                  <a:pt x="5827243" y="1599957"/>
                  <a:pt x="5825660" y="1595212"/>
                  <a:pt x="5824077" y="1599957"/>
                </a:cubicBezTo>
                <a:cubicBezTo>
                  <a:pt x="5825660" y="1599957"/>
                  <a:pt x="5827243" y="1599957"/>
                  <a:pt x="5828826" y="1601538"/>
                </a:cubicBezTo>
                <a:cubicBezTo>
                  <a:pt x="5828826" y="1601538"/>
                  <a:pt x="5828826" y="1601538"/>
                  <a:pt x="5822495" y="1601538"/>
                </a:cubicBezTo>
                <a:cubicBezTo>
                  <a:pt x="5820912" y="1593631"/>
                  <a:pt x="5824077" y="1590469"/>
                  <a:pt x="5820912" y="1582561"/>
                </a:cubicBezTo>
                <a:cubicBezTo>
                  <a:pt x="5820912" y="1585724"/>
                  <a:pt x="5819329" y="1585724"/>
                  <a:pt x="5816163" y="1585724"/>
                </a:cubicBezTo>
                <a:cubicBezTo>
                  <a:pt x="5814580" y="1590469"/>
                  <a:pt x="5822495" y="1585724"/>
                  <a:pt x="5820912" y="1590469"/>
                </a:cubicBezTo>
                <a:cubicBezTo>
                  <a:pt x="5820912" y="1593631"/>
                  <a:pt x="5817746" y="1590469"/>
                  <a:pt x="5817746" y="1592050"/>
                </a:cubicBezTo>
                <a:cubicBezTo>
                  <a:pt x="5819329" y="1593631"/>
                  <a:pt x="5820912" y="1595212"/>
                  <a:pt x="5820912" y="1598375"/>
                </a:cubicBezTo>
                <a:cubicBezTo>
                  <a:pt x="5819329" y="1598375"/>
                  <a:pt x="5819329" y="1598375"/>
                  <a:pt x="5819329" y="1598375"/>
                </a:cubicBezTo>
                <a:cubicBezTo>
                  <a:pt x="5819329" y="1601538"/>
                  <a:pt x="5816163" y="1604701"/>
                  <a:pt x="5814580" y="1607864"/>
                </a:cubicBezTo>
                <a:cubicBezTo>
                  <a:pt x="5814580" y="1607864"/>
                  <a:pt x="5812997" y="1607864"/>
                  <a:pt x="5812997" y="1607864"/>
                </a:cubicBezTo>
                <a:cubicBezTo>
                  <a:pt x="5812997" y="1606283"/>
                  <a:pt x="5812997" y="1601538"/>
                  <a:pt x="5812997" y="1599957"/>
                </a:cubicBezTo>
                <a:cubicBezTo>
                  <a:pt x="5812997" y="1598375"/>
                  <a:pt x="5814580" y="1598375"/>
                  <a:pt x="5816163" y="1598375"/>
                </a:cubicBezTo>
                <a:cubicBezTo>
                  <a:pt x="5814580" y="1593631"/>
                  <a:pt x="5816163" y="1592050"/>
                  <a:pt x="5816163" y="1590469"/>
                </a:cubicBezTo>
                <a:cubicBezTo>
                  <a:pt x="5816163" y="1588887"/>
                  <a:pt x="5816163" y="1587305"/>
                  <a:pt x="5814580" y="1587305"/>
                </a:cubicBezTo>
                <a:cubicBezTo>
                  <a:pt x="5809831" y="1598375"/>
                  <a:pt x="5811414" y="1606283"/>
                  <a:pt x="5811414" y="1614187"/>
                </a:cubicBezTo>
                <a:cubicBezTo>
                  <a:pt x="5806665" y="1622088"/>
                  <a:pt x="5808248" y="1636310"/>
                  <a:pt x="5806665" y="1645791"/>
                </a:cubicBezTo>
                <a:cubicBezTo>
                  <a:pt x="5806665" y="1647371"/>
                  <a:pt x="5808248" y="1648951"/>
                  <a:pt x="5808248" y="1650532"/>
                </a:cubicBezTo>
                <a:cubicBezTo>
                  <a:pt x="5805082" y="1656853"/>
                  <a:pt x="5803499" y="1663173"/>
                  <a:pt x="5805082" y="1669494"/>
                </a:cubicBezTo>
                <a:cubicBezTo>
                  <a:pt x="5805082" y="1675815"/>
                  <a:pt x="5801916" y="1678976"/>
                  <a:pt x="5800333" y="1685296"/>
                </a:cubicBezTo>
                <a:cubicBezTo>
                  <a:pt x="5800333" y="1686876"/>
                  <a:pt x="5803499" y="1685296"/>
                  <a:pt x="5803499" y="1688456"/>
                </a:cubicBezTo>
                <a:cubicBezTo>
                  <a:pt x="5801916" y="1688456"/>
                  <a:pt x="5798750" y="1685296"/>
                  <a:pt x="5798750" y="1688456"/>
                </a:cubicBezTo>
                <a:cubicBezTo>
                  <a:pt x="5800333" y="1694777"/>
                  <a:pt x="5797167" y="1701098"/>
                  <a:pt x="5795584" y="1708999"/>
                </a:cubicBezTo>
                <a:cubicBezTo>
                  <a:pt x="5801916" y="1708999"/>
                  <a:pt x="5795584" y="1699518"/>
                  <a:pt x="5801916" y="1701098"/>
                </a:cubicBezTo>
                <a:cubicBezTo>
                  <a:pt x="5800333" y="1704259"/>
                  <a:pt x="5801916" y="1704259"/>
                  <a:pt x="5801916" y="1707419"/>
                </a:cubicBezTo>
                <a:cubicBezTo>
                  <a:pt x="5801916" y="1710580"/>
                  <a:pt x="5795584" y="1713741"/>
                  <a:pt x="5798750" y="1716900"/>
                </a:cubicBezTo>
                <a:cubicBezTo>
                  <a:pt x="5798750" y="1715320"/>
                  <a:pt x="5800333" y="1715320"/>
                  <a:pt x="5800333" y="1716900"/>
                </a:cubicBezTo>
                <a:cubicBezTo>
                  <a:pt x="5795584" y="1718481"/>
                  <a:pt x="5794001" y="1724802"/>
                  <a:pt x="5790835" y="1727962"/>
                </a:cubicBezTo>
                <a:cubicBezTo>
                  <a:pt x="5795584" y="1727962"/>
                  <a:pt x="5794001" y="1740603"/>
                  <a:pt x="5789252" y="1740603"/>
                </a:cubicBezTo>
                <a:cubicBezTo>
                  <a:pt x="5794001" y="1748504"/>
                  <a:pt x="5784504" y="1750085"/>
                  <a:pt x="5787669" y="1757986"/>
                </a:cubicBezTo>
                <a:cubicBezTo>
                  <a:pt x="5790835" y="1754825"/>
                  <a:pt x="5786087" y="1753245"/>
                  <a:pt x="5790835" y="1753245"/>
                </a:cubicBezTo>
                <a:cubicBezTo>
                  <a:pt x="5789252" y="1756406"/>
                  <a:pt x="5789252" y="1761146"/>
                  <a:pt x="5787669" y="1762726"/>
                </a:cubicBezTo>
                <a:cubicBezTo>
                  <a:pt x="5789252" y="1764307"/>
                  <a:pt x="5789252" y="1765887"/>
                  <a:pt x="5789252" y="1769047"/>
                </a:cubicBezTo>
                <a:cubicBezTo>
                  <a:pt x="5786087" y="1776948"/>
                  <a:pt x="5786087" y="1786487"/>
                  <a:pt x="5784504" y="1797470"/>
                </a:cubicBezTo>
                <a:cubicBezTo>
                  <a:pt x="5782921" y="1797470"/>
                  <a:pt x="5784504" y="1799017"/>
                  <a:pt x="5782921" y="1799017"/>
                </a:cubicBezTo>
                <a:cubicBezTo>
                  <a:pt x="5782921" y="1802112"/>
                  <a:pt x="5782921" y="1805207"/>
                  <a:pt x="5781338" y="1806754"/>
                </a:cubicBezTo>
                <a:cubicBezTo>
                  <a:pt x="5779755" y="1806754"/>
                  <a:pt x="5778172" y="1805207"/>
                  <a:pt x="5775006" y="1805207"/>
                </a:cubicBezTo>
                <a:cubicBezTo>
                  <a:pt x="5773423" y="1795923"/>
                  <a:pt x="5775006" y="1788106"/>
                  <a:pt x="5778172" y="1780120"/>
                </a:cubicBezTo>
                <a:cubicBezTo>
                  <a:pt x="5775006" y="1780120"/>
                  <a:pt x="5779755" y="1773787"/>
                  <a:pt x="5775006" y="1773787"/>
                </a:cubicBezTo>
                <a:cubicBezTo>
                  <a:pt x="5775006" y="1780120"/>
                  <a:pt x="5775006" y="1788106"/>
                  <a:pt x="5770257" y="1789721"/>
                </a:cubicBezTo>
                <a:cubicBezTo>
                  <a:pt x="5773423" y="1795923"/>
                  <a:pt x="5770257" y="1797470"/>
                  <a:pt x="5770257" y="1800564"/>
                </a:cubicBezTo>
                <a:cubicBezTo>
                  <a:pt x="5768674" y="1803659"/>
                  <a:pt x="5770257" y="1805207"/>
                  <a:pt x="5770257" y="1808308"/>
                </a:cubicBezTo>
                <a:cubicBezTo>
                  <a:pt x="5767091" y="1808308"/>
                  <a:pt x="5765508" y="1806754"/>
                  <a:pt x="5763925" y="1806754"/>
                </a:cubicBezTo>
                <a:cubicBezTo>
                  <a:pt x="5762342" y="1808308"/>
                  <a:pt x="5763925" y="1810062"/>
                  <a:pt x="5763925" y="1811551"/>
                </a:cubicBezTo>
                <a:cubicBezTo>
                  <a:pt x="5760759" y="1810062"/>
                  <a:pt x="5762342" y="1814707"/>
                  <a:pt x="5762342" y="1816308"/>
                </a:cubicBezTo>
                <a:cubicBezTo>
                  <a:pt x="5760759" y="1817909"/>
                  <a:pt x="5757593" y="1817909"/>
                  <a:pt x="5756010" y="1819510"/>
                </a:cubicBezTo>
                <a:cubicBezTo>
                  <a:pt x="5763925" y="1821112"/>
                  <a:pt x="5749679" y="1822713"/>
                  <a:pt x="5754427" y="1824314"/>
                </a:cubicBezTo>
                <a:cubicBezTo>
                  <a:pt x="5756010" y="1824314"/>
                  <a:pt x="5759176" y="1824314"/>
                  <a:pt x="5759176" y="1825915"/>
                </a:cubicBezTo>
                <a:cubicBezTo>
                  <a:pt x="5754427" y="1829117"/>
                  <a:pt x="5749679" y="1821112"/>
                  <a:pt x="5746513" y="1819510"/>
                </a:cubicBezTo>
                <a:cubicBezTo>
                  <a:pt x="5748096" y="1819510"/>
                  <a:pt x="5751261" y="1819510"/>
                  <a:pt x="5751261" y="1817909"/>
                </a:cubicBezTo>
                <a:cubicBezTo>
                  <a:pt x="5748096" y="1817909"/>
                  <a:pt x="5748096" y="1816308"/>
                  <a:pt x="5748096" y="1813106"/>
                </a:cubicBezTo>
                <a:cubicBezTo>
                  <a:pt x="5743347" y="1813106"/>
                  <a:pt x="5746513" y="1819510"/>
                  <a:pt x="5741764" y="1817909"/>
                </a:cubicBezTo>
                <a:cubicBezTo>
                  <a:pt x="5740181" y="1813106"/>
                  <a:pt x="5737015" y="1811551"/>
                  <a:pt x="5735432" y="1806754"/>
                </a:cubicBezTo>
                <a:cubicBezTo>
                  <a:pt x="5737015" y="1803659"/>
                  <a:pt x="5741764" y="1810062"/>
                  <a:pt x="5743347" y="1806754"/>
                </a:cubicBezTo>
                <a:cubicBezTo>
                  <a:pt x="5740181" y="1805207"/>
                  <a:pt x="5737015" y="1805207"/>
                  <a:pt x="5735432" y="1803659"/>
                </a:cubicBezTo>
                <a:cubicBezTo>
                  <a:pt x="5738598" y="1799017"/>
                  <a:pt x="5732266" y="1794375"/>
                  <a:pt x="5737015" y="1791280"/>
                </a:cubicBezTo>
                <a:cubicBezTo>
                  <a:pt x="5733849" y="1788106"/>
                  <a:pt x="5730683" y="1786487"/>
                  <a:pt x="5729100" y="1783286"/>
                </a:cubicBezTo>
                <a:cubicBezTo>
                  <a:pt x="5729100" y="1781686"/>
                  <a:pt x="5730683" y="1781686"/>
                  <a:pt x="5730683" y="1780120"/>
                </a:cubicBezTo>
                <a:cubicBezTo>
                  <a:pt x="5721185" y="1780120"/>
                  <a:pt x="5718019" y="1775368"/>
                  <a:pt x="5714854" y="1772208"/>
                </a:cubicBezTo>
                <a:cubicBezTo>
                  <a:pt x="5713271" y="1778529"/>
                  <a:pt x="5708522" y="1775368"/>
                  <a:pt x="5705356" y="1780120"/>
                </a:cubicBezTo>
                <a:cubicBezTo>
                  <a:pt x="5703773" y="1778529"/>
                  <a:pt x="5703773" y="1776948"/>
                  <a:pt x="5702190" y="1776948"/>
                </a:cubicBezTo>
                <a:cubicBezTo>
                  <a:pt x="5702190" y="1781686"/>
                  <a:pt x="5699024" y="1781686"/>
                  <a:pt x="5695858" y="1783286"/>
                </a:cubicBezTo>
                <a:cubicBezTo>
                  <a:pt x="5699024" y="1788106"/>
                  <a:pt x="5692692" y="1789721"/>
                  <a:pt x="5691109" y="1792828"/>
                </a:cubicBezTo>
                <a:cubicBezTo>
                  <a:pt x="5691109" y="1792828"/>
                  <a:pt x="5692692" y="1794375"/>
                  <a:pt x="5692692" y="1794375"/>
                </a:cubicBezTo>
                <a:cubicBezTo>
                  <a:pt x="5692692" y="1794375"/>
                  <a:pt x="5692692" y="1802112"/>
                  <a:pt x="5692692" y="1800564"/>
                </a:cubicBezTo>
                <a:cubicBezTo>
                  <a:pt x="5692692" y="1802112"/>
                  <a:pt x="5687943" y="1800564"/>
                  <a:pt x="5689526" y="1802112"/>
                </a:cubicBezTo>
                <a:cubicBezTo>
                  <a:pt x="5692692" y="1802112"/>
                  <a:pt x="5694275" y="1803659"/>
                  <a:pt x="5694275" y="1806754"/>
                </a:cubicBezTo>
                <a:cubicBezTo>
                  <a:pt x="5692692" y="1808308"/>
                  <a:pt x="5689526" y="1808308"/>
                  <a:pt x="5689526" y="1811551"/>
                </a:cubicBezTo>
                <a:cubicBezTo>
                  <a:pt x="5692692" y="1811551"/>
                  <a:pt x="5692692" y="1808308"/>
                  <a:pt x="5697441" y="1810062"/>
                </a:cubicBezTo>
                <a:cubicBezTo>
                  <a:pt x="5695858" y="1814707"/>
                  <a:pt x="5700607" y="1814707"/>
                  <a:pt x="5702190" y="1816308"/>
                </a:cubicBezTo>
                <a:cubicBezTo>
                  <a:pt x="5700607" y="1821112"/>
                  <a:pt x="5703773" y="1821112"/>
                  <a:pt x="5703773" y="1822713"/>
                </a:cubicBezTo>
                <a:cubicBezTo>
                  <a:pt x="5706939" y="1822713"/>
                  <a:pt x="5706939" y="1821112"/>
                  <a:pt x="5708522" y="1822713"/>
                </a:cubicBezTo>
                <a:cubicBezTo>
                  <a:pt x="5708522" y="1824314"/>
                  <a:pt x="5708522" y="1824314"/>
                  <a:pt x="5710105" y="1825915"/>
                </a:cubicBezTo>
                <a:cubicBezTo>
                  <a:pt x="5706939" y="1830718"/>
                  <a:pt x="5710105" y="1833921"/>
                  <a:pt x="5705356" y="1838724"/>
                </a:cubicBezTo>
                <a:cubicBezTo>
                  <a:pt x="5711688" y="1837123"/>
                  <a:pt x="5710105" y="1841893"/>
                  <a:pt x="5708522" y="1844962"/>
                </a:cubicBezTo>
                <a:cubicBezTo>
                  <a:pt x="5716436" y="1843427"/>
                  <a:pt x="5716436" y="1849633"/>
                  <a:pt x="5719602" y="1854437"/>
                </a:cubicBezTo>
                <a:cubicBezTo>
                  <a:pt x="5725934" y="1852876"/>
                  <a:pt x="5724351" y="1857618"/>
                  <a:pt x="5730683" y="1857618"/>
                </a:cubicBezTo>
                <a:cubicBezTo>
                  <a:pt x="5732266" y="1854437"/>
                  <a:pt x="5737015" y="1856029"/>
                  <a:pt x="5740181" y="1852876"/>
                </a:cubicBezTo>
                <a:cubicBezTo>
                  <a:pt x="5744930" y="1856029"/>
                  <a:pt x="5740181" y="1860759"/>
                  <a:pt x="5743347" y="1859189"/>
                </a:cubicBezTo>
                <a:cubicBezTo>
                  <a:pt x="5748096" y="1859189"/>
                  <a:pt x="5743347" y="1856029"/>
                  <a:pt x="5743347" y="1852876"/>
                </a:cubicBezTo>
                <a:cubicBezTo>
                  <a:pt x="5746513" y="1851294"/>
                  <a:pt x="5748096" y="1846497"/>
                  <a:pt x="5751261" y="1851294"/>
                </a:cubicBezTo>
                <a:cubicBezTo>
                  <a:pt x="5751261" y="1848090"/>
                  <a:pt x="5749679" y="1848090"/>
                  <a:pt x="5749679" y="1846497"/>
                </a:cubicBezTo>
                <a:cubicBezTo>
                  <a:pt x="5751261" y="1843427"/>
                  <a:pt x="5757593" y="1848090"/>
                  <a:pt x="5759176" y="1844962"/>
                </a:cubicBezTo>
                <a:cubicBezTo>
                  <a:pt x="5757593" y="1843427"/>
                  <a:pt x="5752844" y="1843427"/>
                  <a:pt x="5751261" y="1840325"/>
                </a:cubicBezTo>
                <a:cubicBezTo>
                  <a:pt x="5759176" y="1838724"/>
                  <a:pt x="5751261" y="1837123"/>
                  <a:pt x="5751261" y="1832320"/>
                </a:cubicBezTo>
                <a:cubicBezTo>
                  <a:pt x="5756010" y="1829117"/>
                  <a:pt x="5759176" y="1827515"/>
                  <a:pt x="5762342" y="1833921"/>
                </a:cubicBezTo>
                <a:cubicBezTo>
                  <a:pt x="5762342" y="1835522"/>
                  <a:pt x="5760759" y="1835522"/>
                  <a:pt x="5760759" y="1837123"/>
                </a:cubicBezTo>
                <a:cubicBezTo>
                  <a:pt x="5765508" y="1833921"/>
                  <a:pt x="5765508" y="1837123"/>
                  <a:pt x="5767091" y="1840325"/>
                </a:cubicBezTo>
                <a:cubicBezTo>
                  <a:pt x="5765508" y="1840325"/>
                  <a:pt x="5763925" y="1841893"/>
                  <a:pt x="5763925" y="1843427"/>
                </a:cubicBezTo>
                <a:cubicBezTo>
                  <a:pt x="5768674" y="1843427"/>
                  <a:pt x="5768674" y="1846497"/>
                  <a:pt x="5768674" y="1849633"/>
                </a:cubicBezTo>
                <a:cubicBezTo>
                  <a:pt x="5763925" y="1848090"/>
                  <a:pt x="5765508" y="1849633"/>
                  <a:pt x="5763925" y="1852876"/>
                </a:cubicBezTo>
                <a:cubicBezTo>
                  <a:pt x="5763925" y="1854437"/>
                  <a:pt x="5762342" y="1854437"/>
                  <a:pt x="5762342" y="1854437"/>
                </a:cubicBezTo>
                <a:cubicBezTo>
                  <a:pt x="5762342" y="1854437"/>
                  <a:pt x="5762342" y="1854437"/>
                  <a:pt x="5763925" y="1854437"/>
                </a:cubicBezTo>
                <a:cubicBezTo>
                  <a:pt x="5763925" y="1857618"/>
                  <a:pt x="5765508" y="1857618"/>
                  <a:pt x="5765508" y="1860759"/>
                </a:cubicBezTo>
                <a:cubicBezTo>
                  <a:pt x="5765508" y="1868613"/>
                  <a:pt x="5765508" y="1876466"/>
                  <a:pt x="5760759" y="1881197"/>
                </a:cubicBezTo>
                <a:cubicBezTo>
                  <a:pt x="5763925" y="1884392"/>
                  <a:pt x="5757593" y="1890776"/>
                  <a:pt x="5760759" y="1896969"/>
                </a:cubicBezTo>
                <a:cubicBezTo>
                  <a:pt x="5759176" y="1896969"/>
                  <a:pt x="5757593" y="1896969"/>
                  <a:pt x="5757593" y="1898613"/>
                </a:cubicBezTo>
                <a:cubicBezTo>
                  <a:pt x="5759176" y="1898613"/>
                  <a:pt x="5759176" y="1901762"/>
                  <a:pt x="5759176" y="1903327"/>
                </a:cubicBezTo>
                <a:cubicBezTo>
                  <a:pt x="5759176" y="1904904"/>
                  <a:pt x="5757593" y="1906547"/>
                  <a:pt x="5756010" y="1908085"/>
                </a:cubicBezTo>
                <a:cubicBezTo>
                  <a:pt x="5756010" y="1925507"/>
                  <a:pt x="5751261" y="1937917"/>
                  <a:pt x="5749679" y="1955372"/>
                </a:cubicBezTo>
                <a:cubicBezTo>
                  <a:pt x="5746513" y="1955372"/>
                  <a:pt x="5749679" y="1960167"/>
                  <a:pt x="5744930" y="1960167"/>
                </a:cubicBezTo>
                <a:cubicBezTo>
                  <a:pt x="5744930" y="1964929"/>
                  <a:pt x="5746513" y="1968033"/>
                  <a:pt x="5744930" y="1974397"/>
                </a:cubicBezTo>
                <a:cubicBezTo>
                  <a:pt x="5744930" y="1975993"/>
                  <a:pt x="5743347" y="1977589"/>
                  <a:pt x="5743347" y="1980781"/>
                </a:cubicBezTo>
                <a:cubicBezTo>
                  <a:pt x="5741764" y="1982372"/>
                  <a:pt x="5741764" y="1985528"/>
                  <a:pt x="5741764" y="1987099"/>
                </a:cubicBezTo>
                <a:cubicBezTo>
                  <a:pt x="5735432" y="1995003"/>
                  <a:pt x="5732266" y="1987099"/>
                  <a:pt x="5722768" y="1991717"/>
                </a:cubicBezTo>
                <a:cubicBezTo>
                  <a:pt x="5724351" y="2002822"/>
                  <a:pt x="5735432" y="1995003"/>
                  <a:pt x="5737015" y="2002822"/>
                </a:cubicBezTo>
                <a:cubicBezTo>
                  <a:pt x="5733849" y="2002822"/>
                  <a:pt x="5732266" y="2007549"/>
                  <a:pt x="5725934" y="2005993"/>
                </a:cubicBezTo>
                <a:cubicBezTo>
                  <a:pt x="5727517" y="2002822"/>
                  <a:pt x="5722768" y="2001286"/>
                  <a:pt x="5722768" y="2004412"/>
                </a:cubicBezTo>
                <a:cubicBezTo>
                  <a:pt x="5724351" y="2004412"/>
                  <a:pt x="5725934" y="2007549"/>
                  <a:pt x="5725934" y="2009104"/>
                </a:cubicBezTo>
                <a:cubicBezTo>
                  <a:pt x="5716436" y="2010765"/>
                  <a:pt x="5727517" y="2020205"/>
                  <a:pt x="5722768" y="2026550"/>
                </a:cubicBezTo>
                <a:cubicBezTo>
                  <a:pt x="5727517" y="2029724"/>
                  <a:pt x="5729100" y="2023377"/>
                  <a:pt x="5732266" y="2028137"/>
                </a:cubicBezTo>
                <a:cubicBezTo>
                  <a:pt x="5727517" y="2031310"/>
                  <a:pt x="5729100" y="2037656"/>
                  <a:pt x="5730683" y="2042416"/>
                </a:cubicBezTo>
                <a:cubicBezTo>
                  <a:pt x="5729100" y="2048762"/>
                  <a:pt x="5729100" y="2056695"/>
                  <a:pt x="5725934" y="2061455"/>
                </a:cubicBezTo>
                <a:cubicBezTo>
                  <a:pt x="5725934" y="2063042"/>
                  <a:pt x="5725934" y="2066215"/>
                  <a:pt x="5725934" y="2067801"/>
                </a:cubicBezTo>
                <a:cubicBezTo>
                  <a:pt x="5722768" y="2069388"/>
                  <a:pt x="5725934" y="2077320"/>
                  <a:pt x="5722768" y="2078906"/>
                </a:cubicBezTo>
                <a:cubicBezTo>
                  <a:pt x="5722768" y="2082081"/>
                  <a:pt x="5725934" y="2080495"/>
                  <a:pt x="5725934" y="2085254"/>
                </a:cubicBezTo>
                <a:cubicBezTo>
                  <a:pt x="5722768" y="2091600"/>
                  <a:pt x="5718019" y="2099533"/>
                  <a:pt x="5719602" y="2107465"/>
                </a:cubicBezTo>
                <a:cubicBezTo>
                  <a:pt x="5716436" y="2107465"/>
                  <a:pt x="5718019" y="2113811"/>
                  <a:pt x="5716436" y="2115399"/>
                </a:cubicBezTo>
                <a:cubicBezTo>
                  <a:pt x="5716436" y="2115399"/>
                  <a:pt x="5716436" y="2116985"/>
                  <a:pt x="5714854" y="2116985"/>
                </a:cubicBezTo>
                <a:cubicBezTo>
                  <a:pt x="5714854" y="2118571"/>
                  <a:pt x="5716436" y="2118571"/>
                  <a:pt x="5716436" y="2116985"/>
                </a:cubicBezTo>
                <a:cubicBezTo>
                  <a:pt x="5718019" y="2116985"/>
                  <a:pt x="5716436" y="2113811"/>
                  <a:pt x="5718019" y="2113811"/>
                </a:cubicBezTo>
                <a:cubicBezTo>
                  <a:pt x="5719602" y="2115399"/>
                  <a:pt x="5719602" y="2112225"/>
                  <a:pt x="5721185" y="2112225"/>
                </a:cubicBezTo>
                <a:cubicBezTo>
                  <a:pt x="5725934" y="2128091"/>
                  <a:pt x="5716436" y="2140632"/>
                  <a:pt x="5718019" y="2158159"/>
                </a:cubicBezTo>
                <a:cubicBezTo>
                  <a:pt x="5711688" y="2164457"/>
                  <a:pt x="5714854" y="2178625"/>
                  <a:pt x="5719602" y="2184923"/>
                </a:cubicBezTo>
                <a:cubicBezTo>
                  <a:pt x="5718019" y="2184923"/>
                  <a:pt x="5718019" y="2192794"/>
                  <a:pt x="5719602" y="2192794"/>
                </a:cubicBezTo>
                <a:cubicBezTo>
                  <a:pt x="5719602" y="2191221"/>
                  <a:pt x="5722768" y="2191221"/>
                  <a:pt x="5722768" y="2192794"/>
                </a:cubicBezTo>
                <a:cubicBezTo>
                  <a:pt x="5721185" y="2195943"/>
                  <a:pt x="5721185" y="2203816"/>
                  <a:pt x="5718019" y="2205389"/>
                </a:cubicBezTo>
                <a:cubicBezTo>
                  <a:pt x="5718019" y="2206964"/>
                  <a:pt x="5719602" y="2214836"/>
                  <a:pt x="5716436" y="2217984"/>
                </a:cubicBezTo>
                <a:cubicBezTo>
                  <a:pt x="5721185" y="2222708"/>
                  <a:pt x="5719602" y="2227431"/>
                  <a:pt x="5716436" y="2233728"/>
                </a:cubicBezTo>
                <a:cubicBezTo>
                  <a:pt x="5716436" y="2235303"/>
                  <a:pt x="5719602" y="2233728"/>
                  <a:pt x="5719602" y="2236877"/>
                </a:cubicBezTo>
                <a:cubicBezTo>
                  <a:pt x="5721185" y="2241600"/>
                  <a:pt x="5714854" y="2241600"/>
                  <a:pt x="5716436" y="2246324"/>
                </a:cubicBezTo>
                <a:cubicBezTo>
                  <a:pt x="5716436" y="2247897"/>
                  <a:pt x="5718019" y="2247897"/>
                  <a:pt x="5718019" y="2249472"/>
                </a:cubicBezTo>
                <a:cubicBezTo>
                  <a:pt x="5713271" y="2254195"/>
                  <a:pt x="5718019" y="2262078"/>
                  <a:pt x="5714854" y="2270010"/>
                </a:cubicBezTo>
                <a:cubicBezTo>
                  <a:pt x="5716436" y="2271596"/>
                  <a:pt x="5718019" y="2271596"/>
                  <a:pt x="5719602" y="2274769"/>
                </a:cubicBezTo>
                <a:cubicBezTo>
                  <a:pt x="5716436" y="2277942"/>
                  <a:pt x="5718019" y="2284288"/>
                  <a:pt x="5714854" y="2285875"/>
                </a:cubicBezTo>
                <a:cubicBezTo>
                  <a:pt x="5718019" y="2287462"/>
                  <a:pt x="5718019" y="2284288"/>
                  <a:pt x="5722768" y="2284288"/>
                </a:cubicBezTo>
                <a:cubicBezTo>
                  <a:pt x="5724351" y="2284288"/>
                  <a:pt x="5724351" y="2285875"/>
                  <a:pt x="5724351" y="2287462"/>
                </a:cubicBezTo>
                <a:cubicBezTo>
                  <a:pt x="5724351" y="2287462"/>
                  <a:pt x="5724351" y="2287462"/>
                  <a:pt x="5724351" y="2295395"/>
                </a:cubicBezTo>
                <a:cubicBezTo>
                  <a:pt x="5722768" y="2301741"/>
                  <a:pt x="5721185" y="2309674"/>
                  <a:pt x="5725934" y="2315991"/>
                </a:cubicBezTo>
                <a:cubicBezTo>
                  <a:pt x="5724351" y="2315991"/>
                  <a:pt x="5724351" y="2314422"/>
                  <a:pt x="5724351" y="2314422"/>
                </a:cubicBezTo>
                <a:cubicBezTo>
                  <a:pt x="5725934" y="2322331"/>
                  <a:pt x="5718019" y="2327049"/>
                  <a:pt x="5721185" y="2338198"/>
                </a:cubicBezTo>
                <a:cubicBezTo>
                  <a:pt x="5724351" y="2336527"/>
                  <a:pt x="5725934" y="2334865"/>
                  <a:pt x="5729100" y="2334865"/>
                </a:cubicBezTo>
                <a:cubicBezTo>
                  <a:pt x="5729100" y="2339774"/>
                  <a:pt x="5729100" y="2342891"/>
                  <a:pt x="5729100" y="2345998"/>
                </a:cubicBezTo>
                <a:cubicBezTo>
                  <a:pt x="5729100" y="2345998"/>
                  <a:pt x="5727517" y="2345998"/>
                  <a:pt x="5729100" y="2347588"/>
                </a:cubicBezTo>
                <a:cubicBezTo>
                  <a:pt x="5729100" y="2347588"/>
                  <a:pt x="5729100" y="2347588"/>
                  <a:pt x="5729100" y="2350762"/>
                </a:cubicBezTo>
                <a:cubicBezTo>
                  <a:pt x="5729100" y="2350762"/>
                  <a:pt x="5729100" y="2350762"/>
                  <a:pt x="5730683" y="2350762"/>
                </a:cubicBezTo>
                <a:cubicBezTo>
                  <a:pt x="5730683" y="2353946"/>
                  <a:pt x="5732266" y="2357088"/>
                  <a:pt x="5730683" y="2361800"/>
                </a:cubicBezTo>
                <a:cubicBezTo>
                  <a:pt x="5730683" y="2361800"/>
                  <a:pt x="5729100" y="2361800"/>
                  <a:pt x="5729100" y="2361800"/>
                </a:cubicBezTo>
                <a:cubicBezTo>
                  <a:pt x="5729100" y="2355517"/>
                  <a:pt x="5729100" y="2347588"/>
                  <a:pt x="5722768" y="2344438"/>
                </a:cubicBezTo>
                <a:cubicBezTo>
                  <a:pt x="5721185" y="2352359"/>
                  <a:pt x="5727517" y="2350762"/>
                  <a:pt x="5722768" y="2353946"/>
                </a:cubicBezTo>
                <a:cubicBezTo>
                  <a:pt x="5725934" y="2357088"/>
                  <a:pt x="5724351" y="2360228"/>
                  <a:pt x="5725934" y="2363371"/>
                </a:cubicBezTo>
                <a:cubicBezTo>
                  <a:pt x="5724351" y="2363371"/>
                  <a:pt x="5724351" y="2364941"/>
                  <a:pt x="5724351" y="2366512"/>
                </a:cubicBezTo>
                <a:cubicBezTo>
                  <a:pt x="5724351" y="2374472"/>
                  <a:pt x="5732266" y="2366512"/>
                  <a:pt x="5732266" y="2371280"/>
                </a:cubicBezTo>
                <a:cubicBezTo>
                  <a:pt x="5729100" y="2374472"/>
                  <a:pt x="5727517" y="2374472"/>
                  <a:pt x="5724351" y="2371280"/>
                </a:cubicBezTo>
                <a:cubicBezTo>
                  <a:pt x="5721185" y="2382420"/>
                  <a:pt x="5727517" y="2396580"/>
                  <a:pt x="5724351" y="2409232"/>
                </a:cubicBezTo>
                <a:cubicBezTo>
                  <a:pt x="5724351" y="2407659"/>
                  <a:pt x="5724351" y="2406071"/>
                  <a:pt x="5722768" y="2404486"/>
                </a:cubicBezTo>
                <a:lnTo>
                  <a:pt x="5720074" y="2406503"/>
                </a:lnTo>
                <a:lnTo>
                  <a:pt x="5721276" y="2408400"/>
                </a:lnTo>
                <a:lnTo>
                  <a:pt x="5718747" y="2407512"/>
                </a:lnTo>
                <a:lnTo>
                  <a:pt x="5716436" y="2409232"/>
                </a:lnTo>
                <a:cubicBezTo>
                  <a:pt x="5718019" y="2413974"/>
                  <a:pt x="5719602" y="2412391"/>
                  <a:pt x="5722768" y="2413974"/>
                </a:cubicBezTo>
                <a:cubicBezTo>
                  <a:pt x="5722768" y="2413974"/>
                  <a:pt x="5722768" y="2413974"/>
                  <a:pt x="5722768" y="2415556"/>
                </a:cubicBezTo>
                <a:cubicBezTo>
                  <a:pt x="5724351" y="2415556"/>
                  <a:pt x="5724351" y="2417135"/>
                  <a:pt x="5724351" y="2417135"/>
                </a:cubicBezTo>
                <a:cubicBezTo>
                  <a:pt x="5724351" y="2417135"/>
                  <a:pt x="5724351" y="2415556"/>
                  <a:pt x="5724351" y="2415556"/>
                </a:cubicBezTo>
                <a:cubicBezTo>
                  <a:pt x="5725934" y="2415556"/>
                  <a:pt x="5729100" y="2415556"/>
                  <a:pt x="5729100" y="2417135"/>
                </a:cubicBezTo>
                <a:cubicBezTo>
                  <a:pt x="5724351" y="2418717"/>
                  <a:pt x="5722768" y="2423464"/>
                  <a:pt x="5722768" y="2428212"/>
                </a:cubicBezTo>
                <a:cubicBezTo>
                  <a:pt x="5722768" y="2431376"/>
                  <a:pt x="5727517" y="2432958"/>
                  <a:pt x="5725934" y="2439287"/>
                </a:cubicBezTo>
                <a:cubicBezTo>
                  <a:pt x="5725934" y="2439287"/>
                  <a:pt x="5725934" y="2440869"/>
                  <a:pt x="5725934" y="2440869"/>
                </a:cubicBezTo>
                <a:cubicBezTo>
                  <a:pt x="5724351" y="2440869"/>
                  <a:pt x="5724351" y="2440869"/>
                  <a:pt x="5724351" y="2442451"/>
                </a:cubicBezTo>
                <a:cubicBezTo>
                  <a:pt x="5722768" y="2444034"/>
                  <a:pt x="5724351" y="2444034"/>
                  <a:pt x="5725934" y="2444034"/>
                </a:cubicBezTo>
                <a:cubicBezTo>
                  <a:pt x="5725934" y="2444034"/>
                  <a:pt x="5725934" y="2445616"/>
                  <a:pt x="5725934" y="2445616"/>
                </a:cubicBezTo>
                <a:cubicBezTo>
                  <a:pt x="5724351" y="2447199"/>
                  <a:pt x="5724351" y="2447199"/>
                  <a:pt x="5725934" y="2447199"/>
                </a:cubicBezTo>
                <a:cubicBezTo>
                  <a:pt x="5725934" y="2453528"/>
                  <a:pt x="5730683" y="2458274"/>
                  <a:pt x="5730683" y="2467768"/>
                </a:cubicBezTo>
                <a:cubicBezTo>
                  <a:pt x="5721185" y="2467768"/>
                  <a:pt x="5722768" y="2477261"/>
                  <a:pt x="5724351" y="2485161"/>
                </a:cubicBezTo>
                <a:cubicBezTo>
                  <a:pt x="5716436" y="2477261"/>
                  <a:pt x="5702190" y="2486733"/>
                  <a:pt x="5695858" y="2475679"/>
                </a:cubicBezTo>
                <a:cubicBezTo>
                  <a:pt x="5702190" y="2481991"/>
                  <a:pt x="5695858" y="2469351"/>
                  <a:pt x="5702190" y="2464603"/>
                </a:cubicBezTo>
                <a:cubicBezTo>
                  <a:pt x="5695858" y="2463021"/>
                  <a:pt x="5697441" y="2463021"/>
                  <a:pt x="5694275" y="2467768"/>
                </a:cubicBezTo>
                <a:cubicBezTo>
                  <a:pt x="5692692" y="2461439"/>
                  <a:pt x="5684777" y="2464603"/>
                  <a:pt x="5683194" y="2461439"/>
                </a:cubicBezTo>
                <a:cubicBezTo>
                  <a:pt x="5675280" y="2466186"/>
                  <a:pt x="5670531" y="2474097"/>
                  <a:pt x="5665782" y="2481991"/>
                </a:cubicBezTo>
                <a:cubicBezTo>
                  <a:pt x="5668948" y="2488310"/>
                  <a:pt x="5664199" y="2494630"/>
                  <a:pt x="5668948" y="2502557"/>
                </a:cubicBezTo>
                <a:cubicBezTo>
                  <a:pt x="5676863" y="2504113"/>
                  <a:pt x="5675280" y="2497792"/>
                  <a:pt x="5683194" y="2499390"/>
                </a:cubicBezTo>
                <a:cubicBezTo>
                  <a:pt x="5683194" y="2504113"/>
                  <a:pt x="5680028" y="2505668"/>
                  <a:pt x="5683194" y="2507232"/>
                </a:cubicBezTo>
                <a:cubicBezTo>
                  <a:pt x="5683194" y="2504113"/>
                  <a:pt x="5684777" y="2500991"/>
                  <a:pt x="5686360" y="2499390"/>
                </a:cubicBezTo>
                <a:cubicBezTo>
                  <a:pt x="5697441" y="2504113"/>
                  <a:pt x="5686360" y="2515187"/>
                  <a:pt x="5680028" y="2516778"/>
                </a:cubicBezTo>
                <a:cubicBezTo>
                  <a:pt x="5675280" y="2510464"/>
                  <a:pt x="5673697" y="2500991"/>
                  <a:pt x="5661033" y="2499390"/>
                </a:cubicBezTo>
                <a:cubicBezTo>
                  <a:pt x="5654701" y="2507232"/>
                  <a:pt x="5665782" y="2518370"/>
                  <a:pt x="5656284" y="2521535"/>
                </a:cubicBezTo>
                <a:cubicBezTo>
                  <a:pt x="5657867" y="2529341"/>
                  <a:pt x="5662616" y="2530950"/>
                  <a:pt x="5656284" y="2537315"/>
                </a:cubicBezTo>
                <a:cubicBezTo>
                  <a:pt x="5668948" y="2537315"/>
                  <a:pt x="5657867" y="2540453"/>
                  <a:pt x="5657867" y="2545210"/>
                </a:cubicBezTo>
                <a:cubicBezTo>
                  <a:pt x="5662616" y="2548374"/>
                  <a:pt x="5670531" y="2542056"/>
                  <a:pt x="5668948" y="2554708"/>
                </a:cubicBezTo>
                <a:cubicBezTo>
                  <a:pt x="5681611" y="2554708"/>
                  <a:pt x="5691109" y="2565771"/>
                  <a:pt x="5697441" y="2565771"/>
                </a:cubicBezTo>
                <a:cubicBezTo>
                  <a:pt x="5699024" y="2572101"/>
                  <a:pt x="5694275" y="2573685"/>
                  <a:pt x="5691109" y="2570520"/>
                </a:cubicBezTo>
                <a:cubicBezTo>
                  <a:pt x="5691109" y="2573685"/>
                  <a:pt x="5687943" y="2575266"/>
                  <a:pt x="5683194" y="2573685"/>
                </a:cubicBezTo>
                <a:cubicBezTo>
                  <a:pt x="5681611" y="2584656"/>
                  <a:pt x="5689526" y="2583119"/>
                  <a:pt x="5691109" y="2584656"/>
                </a:cubicBezTo>
                <a:cubicBezTo>
                  <a:pt x="5691109" y="2587868"/>
                  <a:pt x="5689526" y="2587868"/>
                  <a:pt x="5689526" y="2589455"/>
                </a:cubicBezTo>
                <a:cubicBezTo>
                  <a:pt x="5695858" y="2587868"/>
                  <a:pt x="5694275" y="2594206"/>
                  <a:pt x="5695858" y="2595786"/>
                </a:cubicBezTo>
                <a:cubicBezTo>
                  <a:pt x="5692692" y="2600531"/>
                  <a:pt x="5694275" y="2611597"/>
                  <a:pt x="5686360" y="2613178"/>
                </a:cubicBezTo>
                <a:cubicBezTo>
                  <a:pt x="5686360" y="2608436"/>
                  <a:pt x="5683194" y="2616336"/>
                  <a:pt x="5678446" y="2613178"/>
                </a:cubicBezTo>
                <a:cubicBezTo>
                  <a:pt x="5684777" y="2603694"/>
                  <a:pt x="5672114" y="2600531"/>
                  <a:pt x="5665782" y="2598951"/>
                </a:cubicBezTo>
                <a:cubicBezTo>
                  <a:pt x="5665782" y="2597372"/>
                  <a:pt x="5673697" y="2591041"/>
                  <a:pt x="5667365" y="2589455"/>
                </a:cubicBezTo>
                <a:cubicBezTo>
                  <a:pt x="5662616" y="2595786"/>
                  <a:pt x="5649952" y="2583119"/>
                  <a:pt x="5656284" y="2578443"/>
                </a:cubicBezTo>
                <a:cubicBezTo>
                  <a:pt x="5648369" y="2576851"/>
                  <a:pt x="5654701" y="2589455"/>
                  <a:pt x="5649952" y="2591041"/>
                </a:cubicBezTo>
                <a:cubicBezTo>
                  <a:pt x="5656284" y="2592624"/>
                  <a:pt x="5656284" y="2587868"/>
                  <a:pt x="5661033" y="2591041"/>
                </a:cubicBezTo>
                <a:cubicBezTo>
                  <a:pt x="5656284" y="2595786"/>
                  <a:pt x="5659450" y="2598951"/>
                  <a:pt x="5661033" y="2605271"/>
                </a:cubicBezTo>
                <a:cubicBezTo>
                  <a:pt x="5654701" y="2603694"/>
                  <a:pt x="5653118" y="2608436"/>
                  <a:pt x="5654701" y="2613178"/>
                </a:cubicBezTo>
                <a:cubicBezTo>
                  <a:pt x="5664199" y="2614753"/>
                  <a:pt x="5656284" y="2610019"/>
                  <a:pt x="5661033" y="2608436"/>
                </a:cubicBezTo>
                <a:cubicBezTo>
                  <a:pt x="5664199" y="2610019"/>
                  <a:pt x="5662616" y="2616336"/>
                  <a:pt x="5667365" y="2616336"/>
                </a:cubicBezTo>
                <a:cubicBezTo>
                  <a:pt x="5667365" y="2613178"/>
                  <a:pt x="5667365" y="2608436"/>
                  <a:pt x="5668948" y="2606863"/>
                </a:cubicBezTo>
                <a:cubicBezTo>
                  <a:pt x="5676863" y="2616336"/>
                  <a:pt x="5659450" y="2617916"/>
                  <a:pt x="5662616" y="2630577"/>
                </a:cubicBezTo>
                <a:cubicBezTo>
                  <a:pt x="5661033" y="2630577"/>
                  <a:pt x="5661033" y="2629021"/>
                  <a:pt x="5657867" y="2629021"/>
                </a:cubicBezTo>
                <a:cubicBezTo>
                  <a:pt x="5656284" y="2635306"/>
                  <a:pt x="5656284" y="2635306"/>
                  <a:pt x="5657867" y="2641653"/>
                </a:cubicBezTo>
                <a:cubicBezTo>
                  <a:pt x="5657867" y="2646361"/>
                  <a:pt x="5645203" y="2640029"/>
                  <a:pt x="5648369" y="2647961"/>
                </a:cubicBezTo>
                <a:cubicBezTo>
                  <a:pt x="5648369" y="2647961"/>
                  <a:pt x="5648369" y="2647961"/>
                  <a:pt x="5657867" y="2647961"/>
                </a:cubicBezTo>
                <a:cubicBezTo>
                  <a:pt x="5661033" y="2641653"/>
                  <a:pt x="5661033" y="2643218"/>
                  <a:pt x="5662616" y="2640029"/>
                </a:cubicBezTo>
                <a:cubicBezTo>
                  <a:pt x="5668948" y="2643218"/>
                  <a:pt x="5657867" y="2649517"/>
                  <a:pt x="5662616" y="2651124"/>
                </a:cubicBezTo>
                <a:cubicBezTo>
                  <a:pt x="5662616" y="2646361"/>
                  <a:pt x="5670531" y="2649517"/>
                  <a:pt x="5673697" y="2647961"/>
                </a:cubicBezTo>
                <a:cubicBezTo>
                  <a:pt x="5681611" y="2652680"/>
                  <a:pt x="5667365" y="2652680"/>
                  <a:pt x="5673697" y="2654255"/>
                </a:cubicBezTo>
                <a:cubicBezTo>
                  <a:pt x="5681611" y="2654255"/>
                  <a:pt x="5673697" y="2649517"/>
                  <a:pt x="5678446" y="2647961"/>
                </a:cubicBezTo>
                <a:cubicBezTo>
                  <a:pt x="5678446" y="2651124"/>
                  <a:pt x="5684777" y="2651124"/>
                  <a:pt x="5684777" y="2647961"/>
                </a:cubicBezTo>
                <a:cubicBezTo>
                  <a:pt x="5676863" y="2646361"/>
                  <a:pt x="5691109" y="2636878"/>
                  <a:pt x="5683194" y="2635306"/>
                </a:cubicBezTo>
                <a:cubicBezTo>
                  <a:pt x="5681611" y="2643218"/>
                  <a:pt x="5672114" y="2636878"/>
                  <a:pt x="5672114" y="2630577"/>
                </a:cubicBezTo>
                <a:cubicBezTo>
                  <a:pt x="5675280" y="2632150"/>
                  <a:pt x="5675280" y="2635306"/>
                  <a:pt x="5678446" y="2635306"/>
                </a:cubicBezTo>
                <a:cubicBezTo>
                  <a:pt x="5680028" y="2625797"/>
                  <a:pt x="5702190" y="2621077"/>
                  <a:pt x="5705356" y="2630577"/>
                </a:cubicBezTo>
                <a:cubicBezTo>
                  <a:pt x="5699024" y="2627391"/>
                  <a:pt x="5702190" y="2632150"/>
                  <a:pt x="5697441" y="2633730"/>
                </a:cubicBezTo>
                <a:cubicBezTo>
                  <a:pt x="5694275" y="2633730"/>
                  <a:pt x="5694275" y="2627391"/>
                  <a:pt x="5689526" y="2630577"/>
                </a:cubicBezTo>
                <a:cubicBezTo>
                  <a:pt x="5686360" y="2638460"/>
                  <a:pt x="5695858" y="2632150"/>
                  <a:pt x="5694275" y="2640029"/>
                </a:cubicBezTo>
                <a:cubicBezTo>
                  <a:pt x="5694275" y="2646361"/>
                  <a:pt x="5687943" y="2644780"/>
                  <a:pt x="5686360" y="2651124"/>
                </a:cubicBezTo>
                <a:cubicBezTo>
                  <a:pt x="5691109" y="2652680"/>
                  <a:pt x="5692692" y="2655837"/>
                  <a:pt x="5694275" y="2662177"/>
                </a:cubicBezTo>
                <a:cubicBezTo>
                  <a:pt x="5689526" y="2663756"/>
                  <a:pt x="5689526" y="2670070"/>
                  <a:pt x="5684777" y="2670070"/>
                </a:cubicBezTo>
                <a:cubicBezTo>
                  <a:pt x="5681611" y="2668492"/>
                  <a:pt x="5680028" y="2663756"/>
                  <a:pt x="5673697" y="2663756"/>
                </a:cubicBezTo>
                <a:cubicBezTo>
                  <a:pt x="5668948" y="2663756"/>
                  <a:pt x="5662616" y="2674806"/>
                  <a:pt x="5667365" y="2676383"/>
                </a:cubicBezTo>
                <a:cubicBezTo>
                  <a:pt x="5672114" y="2668492"/>
                  <a:pt x="5678446" y="2674806"/>
                  <a:pt x="5684777" y="2679540"/>
                </a:cubicBezTo>
                <a:cubicBezTo>
                  <a:pt x="5686360" y="2671649"/>
                  <a:pt x="5691109" y="2668492"/>
                  <a:pt x="5697441" y="2665336"/>
                </a:cubicBezTo>
                <a:cubicBezTo>
                  <a:pt x="5702190" y="2670070"/>
                  <a:pt x="5697441" y="2668492"/>
                  <a:pt x="5697441" y="2674806"/>
                </a:cubicBezTo>
                <a:cubicBezTo>
                  <a:pt x="5700607" y="2679540"/>
                  <a:pt x="5708522" y="2679540"/>
                  <a:pt x="5708522" y="2687434"/>
                </a:cubicBezTo>
                <a:cubicBezTo>
                  <a:pt x="5706939" y="2687434"/>
                  <a:pt x="5706939" y="2689015"/>
                  <a:pt x="5705356" y="2690597"/>
                </a:cubicBezTo>
                <a:cubicBezTo>
                  <a:pt x="5700607" y="2689015"/>
                  <a:pt x="5702190" y="2684274"/>
                  <a:pt x="5697441" y="2685854"/>
                </a:cubicBezTo>
                <a:cubicBezTo>
                  <a:pt x="5697441" y="2687434"/>
                  <a:pt x="5697441" y="2690597"/>
                  <a:pt x="5695858" y="2690597"/>
                </a:cubicBezTo>
                <a:cubicBezTo>
                  <a:pt x="5689526" y="2682697"/>
                  <a:pt x="5684777" y="2689015"/>
                  <a:pt x="5678446" y="2692180"/>
                </a:cubicBezTo>
                <a:cubicBezTo>
                  <a:pt x="5680028" y="2692180"/>
                  <a:pt x="5683194" y="2692180"/>
                  <a:pt x="5683194" y="2693761"/>
                </a:cubicBezTo>
                <a:cubicBezTo>
                  <a:pt x="5683194" y="2696955"/>
                  <a:pt x="5680028" y="2696955"/>
                  <a:pt x="5680028" y="2700071"/>
                </a:cubicBezTo>
                <a:cubicBezTo>
                  <a:pt x="5687943" y="2704814"/>
                  <a:pt x="5681611" y="2714274"/>
                  <a:pt x="5683194" y="2715875"/>
                </a:cubicBezTo>
                <a:cubicBezTo>
                  <a:pt x="5683194" y="2717477"/>
                  <a:pt x="5689526" y="2719077"/>
                  <a:pt x="5686360" y="2722280"/>
                </a:cubicBezTo>
                <a:cubicBezTo>
                  <a:pt x="5681611" y="2723881"/>
                  <a:pt x="5678446" y="2722280"/>
                  <a:pt x="5678446" y="2719077"/>
                </a:cubicBezTo>
                <a:cubicBezTo>
                  <a:pt x="5680028" y="2712685"/>
                  <a:pt x="5680028" y="2701658"/>
                  <a:pt x="5673697" y="2698507"/>
                </a:cubicBezTo>
                <a:cubicBezTo>
                  <a:pt x="5668948" y="2709547"/>
                  <a:pt x="5678446" y="2714274"/>
                  <a:pt x="5678446" y="2722280"/>
                </a:cubicBezTo>
                <a:cubicBezTo>
                  <a:pt x="5678446" y="2723881"/>
                  <a:pt x="5672114" y="2725469"/>
                  <a:pt x="5673697" y="2728560"/>
                </a:cubicBezTo>
                <a:cubicBezTo>
                  <a:pt x="5676863" y="2731670"/>
                  <a:pt x="5681611" y="2731670"/>
                  <a:pt x="5680028" y="2738007"/>
                </a:cubicBezTo>
                <a:cubicBezTo>
                  <a:pt x="5676863" y="2739572"/>
                  <a:pt x="5680028" y="2745861"/>
                  <a:pt x="5676863" y="2745861"/>
                </a:cubicBezTo>
                <a:cubicBezTo>
                  <a:pt x="5675280" y="2744289"/>
                  <a:pt x="5664199" y="2749012"/>
                  <a:pt x="5661033" y="2750607"/>
                </a:cubicBezTo>
                <a:cubicBezTo>
                  <a:pt x="5670531" y="2750607"/>
                  <a:pt x="5673697" y="2753799"/>
                  <a:pt x="5668948" y="2761725"/>
                </a:cubicBezTo>
                <a:cubicBezTo>
                  <a:pt x="5680028" y="2753799"/>
                  <a:pt x="5684777" y="2775943"/>
                  <a:pt x="5689526" y="2761725"/>
                </a:cubicBezTo>
                <a:cubicBezTo>
                  <a:pt x="5689526" y="2764851"/>
                  <a:pt x="5689526" y="2766460"/>
                  <a:pt x="5691109" y="2768044"/>
                </a:cubicBezTo>
                <a:cubicBezTo>
                  <a:pt x="5684777" y="2774363"/>
                  <a:pt x="5692692" y="2782250"/>
                  <a:pt x="5684777" y="2785404"/>
                </a:cubicBezTo>
                <a:cubicBezTo>
                  <a:pt x="5684777" y="2769564"/>
                  <a:pt x="5665782" y="2771175"/>
                  <a:pt x="5662616" y="2774363"/>
                </a:cubicBezTo>
                <a:cubicBezTo>
                  <a:pt x="5668948" y="2780673"/>
                  <a:pt x="5659450" y="2786980"/>
                  <a:pt x="5665782" y="2791710"/>
                </a:cubicBezTo>
                <a:cubicBezTo>
                  <a:pt x="5661033" y="2796440"/>
                  <a:pt x="5648369" y="2794864"/>
                  <a:pt x="5654701" y="2805900"/>
                </a:cubicBezTo>
                <a:cubicBezTo>
                  <a:pt x="5654701" y="2801170"/>
                  <a:pt x="5659450" y="2801170"/>
                  <a:pt x="5665782" y="2801170"/>
                </a:cubicBezTo>
                <a:cubicBezTo>
                  <a:pt x="5664199" y="2807476"/>
                  <a:pt x="5670531" y="2805900"/>
                  <a:pt x="5668948" y="2812207"/>
                </a:cubicBezTo>
                <a:cubicBezTo>
                  <a:pt x="5667365" y="2812207"/>
                  <a:pt x="5664199" y="2812207"/>
                  <a:pt x="5665782" y="2816937"/>
                </a:cubicBezTo>
                <a:cubicBezTo>
                  <a:pt x="5670531" y="2820092"/>
                  <a:pt x="5662616" y="2821673"/>
                  <a:pt x="5667365" y="2823246"/>
                </a:cubicBezTo>
                <a:cubicBezTo>
                  <a:pt x="5667365" y="2820092"/>
                  <a:pt x="5670531" y="2823246"/>
                  <a:pt x="5672114" y="2824841"/>
                </a:cubicBezTo>
                <a:cubicBezTo>
                  <a:pt x="5667365" y="2829591"/>
                  <a:pt x="5667365" y="2823246"/>
                  <a:pt x="5662616" y="2827991"/>
                </a:cubicBezTo>
                <a:cubicBezTo>
                  <a:pt x="5664199" y="2821673"/>
                  <a:pt x="5659450" y="2823246"/>
                  <a:pt x="5661033" y="2816937"/>
                </a:cubicBezTo>
                <a:cubicBezTo>
                  <a:pt x="5649952" y="2816937"/>
                  <a:pt x="5656284" y="2824841"/>
                  <a:pt x="5661033" y="2827991"/>
                </a:cubicBezTo>
                <a:cubicBezTo>
                  <a:pt x="5661033" y="2832731"/>
                  <a:pt x="5656284" y="2834350"/>
                  <a:pt x="5661033" y="2837476"/>
                </a:cubicBezTo>
                <a:cubicBezTo>
                  <a:pt x="5656284" y="2837476"/>
                  <a:pt x="5653118" y="2840629"/>
                  <a:pt x="5654701" y="2845391"/>
                </a:cubicBezTo>
                <a:cubicBezTo>
                  <a:pt x="5659450" y="2843794"/>
                  <a:pt x="5662616" y="2851708"/>
                  <a:pt x="5654701" y="2856432"/>
                </a:cubicBezTo>
                <a:cubicBezTo>
                  <a:pt x="5657867" y="2856432"/>
                  <a:pt x="5659450" y="2853283"/>
                  <a:pt x="5662616" y="2853283"/>
                </a:cubicBezTo>
                <a:cubicBezTo>
                  <a:pt x="5662616" y="2848548"/>
                  <a:pt x="5662616" y="2842238"/>
                  <a:pt x="5661033" y="2840629"/>
                </a:cubicBezTo>
                <a:cubicBezTo>
                  <a:pt x="5662616" y="2840629"/>
                  <a:pt x="5667365" y="2840629"/>
                  <a:pt x="5667365" y="2837476"/>
                </a:cubicBezTo>
                <a:cubicBezTo>
                  <a:pt x="5662616" y="2837476"/>
                  <a:pt x="5670531" y="2832731"/>
                  <a:pt x="5672114" y="2829591"/>
                </a:cubicBezTo>
                <a:cubicBezTo>
                  <a:pt x="5678446" y="2829591"/>
                  <a:pt x="5683194" y="2831139"/>
                  <a:pt x="5684777" y="2835953"/>
                </a:cubicBezTo>
                <a:cubicBezTo>
                  <a:pt x="5683194" y="2834350"/>
                  <a:pt x="5672114" y="2831139"/>
                  <a:pt x="5672114" y="2835953"/>
                </a:cubicBezTo>
                <a:cubicBezTo>
                  <a:pt x="5678446" y="2832731"/>
                  <a:pt x="5680028" y="2846964"/>
                  <a:pt x="5683194" y="2840629"/>
                </a:cubicBezTo>
                <a:cubicBezTo>
                  <a:pt x="5678446" y="2835953"/>
                  <a:pt x="5687943" y="2846964"/>
                  <a:pt x="5689526" y="2837476"/>
                </a:cubicBezTo>
                <a:cubicBezTo>
                  <a:pt x="5691109" y="2840629"/>
                  <a:pt x="5692692" y="2843794"/>
                  <a:pt x="5695858" y="2845391"/>
                </a:cubicBezTo>
                <a:cubicBezTo>
                  <a:pt x="5692692" y="2837476"/>
                  <a:pt x="5684777" y="2827991"/>
                  <a:pt x="5691109" y="2818513"/>
                </a:cubicBezTo>
                <a:cubicBezTo>
                  <a:pt x="5684777" y="2820092"/>
                  <a:pt x="5683194" y="2815360"/>
                  <a:pt x="5680028" y="2812207"/>
                </a:cubicBezTo>
                <a:cubicBezTo>
                  <a:pt x="5675280" y="2812207"/>
                  <a:pt x="5670531" y="2810630"/>
                  <a:pt x="5672114" y="2805900"/>
                </a:cubicBezTo>
                <a:cubicBezTo>
                  <a:pt x="5673697" y="2802746"/>
                  <a:pt x="5676863" y="2801170"/>
                  <a:pt x="5683194" y="2801170"/>
                </a:cubicBezTo>
                <a:cubicBezTo>
                  <a:pt x="5684777" y="2804323"/>
                  <a:pt x="5687943" y="2805900"/>
                  <a:pt x="5691109" y="2804323"/>
                </a:cubicBezTo>
                <a:cubicBezTo>
                  <a:pt x="5692692" y="2809054"/>
                  <a:pt x="5692692" y="2813783"/>
                  <a:pt x="5697441" y="2815360"/>
                </a:cubicBezTo>
                <a:cubicBezTo>
                  <a:pt x="5697441" y="2810630"/>
                  <a:pt x="5695858" y="2807476"/>
                  <a:pt x="5695858" y="2804323"/>
                </a:cubicBezTo>
                <a:cubicBezTo>
                  <a:pt x="5699024" y="2804323"/>
                  <a:pt x="5702190" y="2802746"/>
                  <a:pt x="5706939" y="2802746"/>
                </a:cubicBezTo>
                <a:cubicBezTo>
                  <a:pt x="5711688" y="2809054"/>
                  <a:pt x="5708522" y="2813783"/>
                  <a:pt x="5711688" y="2818513"/>
                </a:cubicBezTo>
                <a:cubicBezTo>
                  <a:pt x="5725934" y="2815360"/>
                  <a:pt x="5708522" y="2809054"/>
                  <a:pt x="5711688" y="2799593"/>
                </a:cubicBezTo>
                <a:cubicBezTo>
                  <a:pt x="5702190" y="2801170"/>
                  <a:pt x="5702190" y="2794864"/>
                  <a:pt x="5695858" y="2794864"/>
                </a:cubicBezTo>
                <a:cubicBezTo>
                  <a:pt x="5694275" y="2794864"/>
                  <a:pt x="5692692" y="2794864"/>
                  <a:pt x="5692692" y="2794864"/>
                </a:cubicBezTo>
                <a:cubicBezTo>
                  <a:pt x="5691109" y="2793287"/>
                  <a:pt x="5691109" y="2791710"/>
                  <a:pt x="5691109" y="2788557"/>
                </a:cubicBezTo>
                <a:cubicBezTo>
                  <a:pt x="5694275" y="2788557"/>
                  <a:pt x="5697441" y="2790134"/>
                  <a:pt x="5700607" y="2791710"/>
                </a:cubicBezTo>
                <a:cubicBezTo>
                  <a:pt x="5703773" y="2785404"/>
                  <a:pt x="5705356" y="2790134"/>
                  <a:pt x="5713271" y="2788557"/>
                </a:cubicBezTo>
                <a:cubicBezTo>
                  <a:pt x="5713271" y="2785404"/>
                  <a:pt x="5714854" y="2780673"/>
                  <a:pt x="5711688" y="2779097"/>
                </a:cubicBezTo>
                <a:cubicBezTo>
                  <a:pt x="5711688" y="2782250"/>
                  <a:pt x="5708522" y="2780673"/>
                  <a:pt x="5708522" y="2777521"/>
                </a:cubicBezTo>
                <a:cubicBezTo>
                  <a:pt x="5703773" y="2775943"/>
                  <a:pt x="5697441" y="2785404"/>
                  <a:pt x="5694275" y="2779097"/>
                </a:cubicBezTo>
                <a:cubicBezTo>
                  <a:pt x="5694275" y="2779097"/>
                  <a:pt x="5694275" y="2779097"/>
                  <a:pt x="5694275" y="2774363"/>
                </a:cubicBezTo>
                <a:cubicBezTo>
                  <a:pt x="5700607" y="2775943"/>
                  <a:pt x="5705356" y="2774363"/>
                  <a:pt x="5706939" y="2771175"/>
                </a:cubicBezTo>
                <a:cubicBezTo>
                  <a:pt x="5705356" y="2775943"/>
                  <a:pt x="5714854" y="2772782"/>
                  <a:pt x="5714854" y="2777521"/>
                </a:cubicBezTo>
                <a:cubicBezTo>
                  <a:pt x="5716436" y="2785404"/>
                  <a:pt x="5722768" y="2788557"/>
                  <a:pt x="5725934" y="2794864"/>
                </a:cubicBezTo>
                <a:cubicBezTo>
                  <a:pt x="5719602" y="2799593"/>
                  <a:pt x="5730683" y="2809054"/>
                  <a:pt x="5724351" y="2813783"/>
                </a:cubicBezTo>
                <a:cubicBezTo>
                  <a:pt x="5733849" y="2815360"/>
                  <a:pt x="5740181" y="2820092"/>
                  <a:pt x="5746513" y="2813783"/>
                </a:cubicBezTo>
                <a:cubicBezTo>
                  <a:pt x="5743347" y="2818513"/>
                  <a:pt x="5738598" y="2823246"/>
                  <a:pt x="5735432" y="2827991"/>
                </a:cubicBezTo>
                <a:cubicBezTo>
                  <a:pt x="5735432" y="2823246"/>
                  <a:pt x="5730683" y="2821673"/>
                  <a:pt x="5725934" y="2823246"/>
                </a:cubicBezTo>
                <a:cubicBezTo>
                  <a:pt x="5722768" y="2824841"/>
                  <a:pt x="5719602" y="2827991"/>
                  <a:pt x="5714854" y="2829591"/>
                </a:cubicBezTo>
                <a:cubicBezTo>
                  <a:pt x="5719602" y="2837476"/>
                  <a:pt x="5711688" y="2837476"/>
                  <a:pt x="5714854" y="2848548"/>
                </a:cubicBezTo>
                <a:cubicBezTo>
                  <a:pt x="5711688" y="2850132"/>
                  <a:pt x="5706939" y="2851708"/>
                  <a:pt x="5705356" y="2856432"/>
                </a:cubicBezTo>
                <a:cubicBezTo>
                  <a:pt x="5703773" y="2851708"/>
                  <a:pt x="5699024" y="2854856"/>
                  <a:pt x="5697441" y="2856432"/>
                </a:cubicBezTo>
                <a:cubicBezTo>
                  <a:pt x="5699024" y="2859580"/>
                  <a:pt x="5699024" y="2864302"/>
                  <a:pt x="5702190" y="2865878"/>
                </a:cubicBezTo>
                <a:cubicBezTo>
                  <a:pt x="5702190" y="2861155"/>
                  <a:pt x="5702190" y="2858004"/>
                  <a:pt x="5706939" y="2858004"/>
                </a:cubicBezTo>
                <a:cubicBezTo>
                  <a:pt x="5706939" y="2865878"/>
                  <a:pt x="5710105" y="2867451"/>
                  <a:pt x="5705356" y="2870601"/>
                </a:cubicBezTo>
                <a:cubicBezTo>
                  <a:pt x="5694275" y="2873749"/>
                  <a:pt x="5700607" y="2858004"/>
                  <a:pt x="5691109" y="2858004"/>
                </a:cubicBezTo>
                <a:cubicBezTo>
                  <a:pt x="5691109" y="2865878"/>
                  <a:pt x="5694275" y="2869026"/>
                  <a:pt x="5691109" y="2873749"/>
                </a:cubicBezTo>
                <a:cubicBezTo>
                  <a:pt x="5691109" y="2870601"/>
                  <a:pt x="5689526" y="2870601"/>
                  <a:pt x="5686360" y="2870601"/>
                </a:cubicBezTo>
                <a:cubicBezTo>
                  <a:pt x="5687943" y="2875324"/>
                  <a:pt x="5684777" y="2875324"/>
                  <a:pt x="5680028" y="2875324"/>
                </a:cubicBezTo>
                <a:cubicBezTo>
                  <a:pt x="5683194" y="2880047"/>
                  <a:pt x="5675280" y="2883196"/>
                  <a:pt x="5680028" y="2883196"/>
                </a:cubicBezTo>
                <a:cubicBezTo>
                  <a:pt x="5684777" y="2875324"/>
                  <a:pt x="5686360" y="2878472"/>
                  <a:pt x="5697441" y="2876897"/>
                </a:cubicBezTo>
                <a:cubicBezTo>
                  <a:pt x="5697441" y="2880047"/>
                  <a:pt x="5699024" y="2881621"/>
                  <a:pt x="5700607" y="2883196"/>
                </a:cubicBezTo>
                <a:cubicBezTo>
                  <a:pt x="5694275" y="2880047"/>
                  <a:pt x="5686360" y="2889493"/>
                  <a:pt x="5683194" y="2894217"/>
                </a:cubicBezTo>
                <a:cubicBezTo>
                  <a:pt x="5694275" y="2898939"/>
                  <a:pt x="5683194" y="2897365"/>
                  <a:pt x="5683194" y="2905249"/>
                </a:cubicBezTo>
                <a:cubicBezTo>
                  <a:pt x="5691109" y="2908392"/>
                  <a:pt x="5700607" y="2908392"/>
                  <a:pt x="5706939" y="2900515"/>
                </a:cubicBezTo>
                <a:cubicBezTo>
                  <a:pt x="5703773" y="2908392"/>
                  <a:pt x="5706939" y="2911540"/>
                  <a:pt x="5702190" y="2919441"/>
                </a:cubicBezTo>
                <a:cubicBezTo>
                  <a:pt x="5711688" y="2916279"/>
                  <a:pt x="5713271" y="2922603"/>
                  <a:pt x="5714854" y="2927345"/>
                </a:cubicBezTo>
                <a:cubicBezTo>
                  <a:pt x="5708522" y="2925764"/>
                  <a:pt x="5703773" y="2927345"/>
                  <a:pt x="5702190" y="2932088"/>
                </a:cubicBezTo>
                <a:cubicBezTo>
                  <a:pt x="5700607" y="2928926"/>
                  <a:pt x="5705356" y="2921022"/>
                  <a:pt x="5700607" y="2921022"/>
                </a:cubicBezTo>
                <a:cubicBezTo>
                  <a:pt x="5702190" y="2932088"/>
                  <a:pt x="5692692" y="2930507"/>
                  <a:pt x="5689526" y="2925764"/>
                </a:cubicBezTo>
                <a:cubicBezTo>
                  <a:pt x="5687943" y="2928926"/>
                  <a:pt x="5680028" y="2935250"/>
                  <a:pt x="5684777" y="2936830"/>
                </a:cubicBezTo>
                <a:cubicBezTo>
                  <a:pt x="5684777" y="2935250"/>
                  <a:pt x="5686360" y="2933669"/>
                  <a:pt x="5689526" y="2933669"/>
                </a:cubicBezTo>
                <a:cubicBezTo>
                  <a:pt x="5687943" y="2943154"/>
                  <a:pt x="5695858" y="2932088"/>
                  <a:pt x="5695858" y="2939992"/>
                </a:cubicBezTo>
                <a:cubicBezTo>
                  <a:pt x="5687943" y="2946316"/>
                  <a:pt x="5703773" y="2954220"/>
                  <a:pt x="5694275" y="2955801"/>
                </a:cubicBezTo>
                <a:cubicBezTo>
                  <a:pt x="5689526" y="2951058"/>
                  <a:pt x="5686360" y="2946316"/>
                  <a:pt x="5689526" y="2939992"/>
                </a:cubicBezTo>
                <a:cubicBezTo>
                  <a:pt x="5675280" y="2939992"/>
                  <a:pt x="5686360" y="2952640"/>
                  <a:pt x="5676863" y="2955801"/>
                </a:cubicBezTo>
                <a:cubicBezTo>
                  <a:pt x="5668948" y="2949478"/>
                  <a:pt x="5676863" y="2960544"/>
                  <a:pt x="5668948" y="2960544"/>
                </a:cubicBezTo>
                <a:cubicBezTo>
                  <a:pt x="5668948" y="2958963"/>
                  <a:pt x="5668948" y="2955801"/>
                  <a:pt x="5667365" y="2955801"/>
                </a:cubicBezTo>
                <a:cubicBezTo>
                  <a:pt x="5667365" y="2963706"/>
                  <a:pt x="5662616" y="2955801"/>
                  <a:pt x="5661033" y="2962125"/>
                </a:cubicBezTo>
                <a:cubicBezTo>
                  <a:pt x="5651535" y="2962125"/>
                  <a:pt x="5627791" y="2952640"/>
                  <a:pt x="5627791" y="2971611"/>
                </a:cubicBezTo>
                <a:cubicBezTo>
                  <a:pt x="5635706" y="2973191"/>
                  <a:pt x="5630957" y="2962125"/>
                  <a:pt x="5638872" y="2965286"/>
                </a:cubicBezTo>
                <a:cubicBezTo>
                  <a:pt x="5646786" y="2966868"/>
                  <a:pt x="5638872" y="2970029"/>
                  <a:pt x="5645203" y="2973191"/>
                </a:cubicBezTo>
                <a:cubicBezTo>
                  <a:pt x="5645203" y="2973191"/>
                  <a:pt x="5645203" y="2973191"/>
                  <a:pt x="5645203" y="2982676"/>
                </a:cubicBezTo>
                <a:cubicBezTo>
                  <a:pt x="5646786" y="2982676"/>
                  <a:pt x="5649952" y="2982676"/>
                  <a:pt x="5649952" y="2984257"/>
                </a:cubicBezTo>
                <a:cubicBezTo>
                  <a:pt x="5648369" y="2987419"/>
                  <a:pt x="5648369" y="2993742"/>
                  <a:pt x="5643620" y="2989000"/>
                </a:cubicBezTo>
                <a:cubicBezTo>
                  <a:pt x="5642038" y="2995323"/>
                  <a:pt x="5645203" y="2996905"/>
                  <a:pt x="5648369" y="3000066"/>
                </a:cubicBezTo>
                <a:cubicBezTo>
                  <a:pt x="5648369" y="3003228"/>
                  <a:pt x="5642038" y="3011133"/>
                  <a:pt x="5638872" y="3003228"/>
                </a:cubicBezTo>
                <a:cubicBezTo>
                  <a:pt x="5638872" y="3000066"/>
                  <a:pt x="5645203" y="3001647"/>
                  <a:pt x="5643620" y="2996905"/>
                </a:cubicBezTo>
                <a:cubicBezTo>
                  <a:pt x="5634123" y="2995323"/>
                  <a:pt x="5634123" y="3006390"/>
                  <a:pt x="5637289" y="3007970"/>
                </a:cubicBezTo>
                <a:cubicBezTo>
                  <a:pt x="5635706" y="3007970"/>
                  <a:pt x="5635706" y="3009552"/>
                  <a:pt x="5635706" y="3009552"/>
                </a:cubicBezTo>
                <a:cubicBezTo>
                  <a:pt x="5635706" y="3007970"/>
                  <a:pt x="5635706" y="3007970"/>
                  <a:pt x="5635706" y="3007970"/>
                </a:cubicBezTo>
                <a:cubicBezTo>
                  <a:pt x="5635706" y="3007970"/>
                  <a:pt x="5634123" y="3007970"/>
                  <a:pt x="5634123" y="3009552"/>
                </a:cubicBezTo>
                <a:cubicBezTo>
                  <a:pt x="5630957" y="3011133"/>
                  <a:pt x="5627791" y="3011133"/>
                  <a:pt x="5627791" y="3014294"/>
                </a:cubicBezTo>
                <a:cubicBezTo>
                  <a:pt x="5635706" y="3015875"/>
                  <a:pt x="5642038" y="3019036"/>
                  <a:pt x="5645203" y="3023779"/>
                </a:cubicBezTo>
                <a:cubicBezTo>
                  <a:pt x="5649952" y="3015875"/>
                  <a:pt x="5654701" y="3023779"/>
                  <a:pt x="5657867" y="3017456"/>
                </a:cubicBezTo>
                <a:cubicBezTo>
                  <a:pt x="5651535" y="3019036"/>
                  <a:pt x="5654701" y="3009552"/>
                  <a:pt x="5656284" y="3007970"/>
                </a:cubicBezTo>
                <a:cubicBezTo>
                  <a:pt x="5654701" y="3007970"/>
                  <a:pt x="5651535" y="3007970"/>
                  <a:pt x="5651535" y="3006390"/>
                </a:cubicBezTo>
                <a:cubicBezTo>
                  <a:pt x="5651535" y="3003228"/>
                  <a:pt x="5648369" y="3003228"/>
                  <a:pt x="5651535" y="3001647"/>
                </a:cubicBezTo>
                <a:cubicBezTo>
                  <a:pt x="5653118" y="3004808"/>
                  <a:pt x="5657867" y="3004808"/>
                  <a:pt x="5661033" y="3007970"/>
                </a:cubicBezTo>
                <a:cubicBezTo>
                  <a:pt x="5661033" y="3007970"/>
                  <a:pt x="5661033" y="3007970"/>
                  <a:pt x="5661033" y="3019036"/>
                </a:cubicBezTo>
                <a:cubicBezTo>
                  <a:pt x="5662616" y="3020618"/>
                  <a:pt x="5665782" y="3023779"/>
                  <a:pt x="5667365" y="3025360"/>
                </a:cubicBezTo>
                <a:cubicBezTo>
                  <a:pt x="5665782" y="3025360"/>
                  <a:pt x="5665782" y="3028522"/>
                  <a:pt x="5668948" y="3028522"/>
                </a:cubicBezTo>
                <a:cubicBezTo>
                  <a:pt x="5673697" y="3028522"/>
                  <a:pt x="5670531" y="3022199"/>
                  <a:pt x="5673697" y="3020618"/>
                </a:cubicBezTo>
                <a:cubicBezTo>
                  <a:pt x="5673697" y="3026941"/>
                  <a:pt x="5678446" y="3026941"/>
                  <a:pt x="5680028" y="3030103"/>
                </a:cubicBezTo>
                <a:cubicBezTo>
                  <a:pt x="5684777" y="3026941"/>
                  <a:pt x="5678446" y="3025360"/>
                  <a:pt x="5683194" y="3023779"/>
                </a:cubicBezTo>
                <a:cubicBezTo>
                  <a:pt x="5687943" y="3023779"/>
                  <a:pt x="5689526" y="3026941"/>
                  <a:pt x="5694275" y="3028522"/>
                </a:cubicBezTo>
                <a:cubicBezTo>
                  <a:pt x="5695858" y="3023779"/>
                  <a:pt x="5694275" y="3014294"/>
                  <a:pt x="5700607" y="3012713"/>
                </a:cubicBezTo>
                <a:cubicBezTo>
                  <a:pt x="5702190" y="3012713"/>
                  <a:pt x="5706939" y="3017456"/>
                  <a:pt x="5711688" y="3014294"/>
                </a:cubicBezTo>
                <a:cubicBezTo>
                  <a:pt x="5713271" y="3007970"/>
                  <a:pt x="5705356" y="3011133"/>
                  <a:pt x="5706939" y="3003228"/>
                </a:cubicBezTo>
                <a:cubicBezTo>
                  <a:pt x="5713271" y="3001647"/>
                  <a:pt x="5711688" y="3007970"/>
                  <a:pt x="5714854" y="3007970"/>
                </a:cubicBezTo>
                <a:cubicBezTo>
                  <a:pt x="5714854" y="3001647"/>
                  <a:pt x="5708522" y="2998485"/>
                  <a:pt x="5705356" y="2995323"/>
                </a:cubicBezTo>
                <a:cubicBezTo>
                  <a:pt x="5705356" y="3000066"/>
                  <a:pt x="5703773" y="3004808"/>
                  <a:pt x="5700607" y="3006390"/>
                </a:cubicBezTo>
                <a:cubicBezTo>
                  <a:pt x="5692692" y="3001647"/>
                  <a:pt x="5689526" y="3007970"/>
                  <a:pt x="5684777" y="3012713"/>
                </a:cubicBezTo>
                <a:cubicBezTo>
                  <a:pt x="5687943" y="3012713"/>
                  <a:pt x="5687943" y="3015875"/>
                  <a:pt x="5686360" y="3019036"/>
                </a:cubicBezTo>
                <a:cubicBezTo>
                  <a:pt x="5681611" y="3017456"/>
                  <a:pt x="5681611" y="3023779"/>
                  <a:pt x="5676863" y="3020618"/>
                </a:cubicBezTo>
                <a:cubicBezTo>
                  <a:pt x="5676863" y="3009552"/>
                  <a:pt x="5672114" y="3017456"/>
                  <a:pt x="5665782" y="3017456"/>
                </a:cubicBezTo>
                <a:cubicBezTo>
                  <a:pt x="5662616" y="3011133"/>
                  <a:pt x="5665782" y="3012713"/>
                  <a:pt x="5662616" y="3006390"/>
                </a:cubicBezTo>
                <a:cubicBezTo>
                  <a:pt x="5670531" y="3001647"/>
                  <a:pt x="5662616" y="2998485"/>
                  <a:pt x="5665782" y="2995323"/>
                </a:cubicBezTo>
                <a:cubicBezTo>
                  <a:pt x="5673697" y="2993742"/>
                  <a:pt x="5675280" y="2998485"/>
                  <a:pt x="5678446" y="2993742"/>
                </a:cubicBezTo>
                <a:cubicBezTo>
                  <a:pt x="5680028" y="2998485"/>
                  <a:pt x="5675280" y="2998485"/>
                  <a:pt x="5676863" y="3003228"/>
                </a:cubicBezTo>
                <a:cubicBezTo>
                  <a:pt x="5683194" y="3004808"/>
                  <a:pt x="5680028" y="2998485"/>
                  <a:pt x="5681611" y="2995323"/>
                </a:cubicBezTo>
                <a:cubicBezTo>
                  <a:pt x="5683194" y="2996905"/>
                  <a:pt x="5684777" y="2998485"/>
                  <a:pt x="5686360" y="3000066"/>
                </a:cubicBezTo>
                <a:cubicBezTo>
                  <a:pt x="5687943" y="3000066"/>
                  <a:pt x="5687943" y="3001647"/>
                  <a:pt x="5686360" y="3003228"/>
                </a:cubicBezTo>
                <a:cubicBezTo>
                  <a:pt x="5687943" y="3003228"/>
                  <a:pt x="5689526" y="3003228"/>
                  <a:pt x="5691109" y="3001647"/>
                </a:cubicBezTo>
                <a:cubicBezTo>
                  <a:pt x="5692692" y="3003228"/>
                  <a:pt x="5694275" y="3003228"/>
                  <a:pt x="5697441" y="3003228"/>
                </a:cubicBezTo>
                <a:cubicBezTo>
                  <a:pt x="5695858" y="3003228"/>
                  <a:pt x="5694275" y="3001647"/>
                  <a:pt x="5694275" y="3001647"/>
                </a:cubicBezTo>
                <a:cubicBezTo>
                  <a:pt x="5697441" y="3000066"/>
                  <a:pt x="5699024" y="2998485"/>
                  <a:pt x="5700607" y="2995323"/>
                </a:cubicBezTo>
                <a:cubicBezTo>
                  <a:pt x="5692692" y="2996905"/>
                  <a:pt x="5694275" y="2995323"/>
                  <a:pt x="5687943" y="2996905"/>
                </a:cubicBezTo>
                <a:cubicBezTo>
                  <a:pt x="5687943" y="2996905"/>
                  <a:pt x="5687943" y="2995323"/>
                  <a:pt x="5686360" y="2995323"/>
                </a:cubicBezTo>
                <a:cubicBezTo>
                  <a:pt x="5686360" y="2995323"/>
                  <a:pt x="5686360" y="2995323"/>
                  <a:pt x="5686360" y="2989000"/>
                </a:cubicBezTo>
                <a:cubicBezTo>
                  <a:pt x="5683194" y="2987419"/>
                  <a:pt x="5683194" y="2990580"/>
                  <a:pt x="5680028" y="2992162"/>
                </a:cubicBezTo>
                <a:cubicBezTo>
                  <a:pt x="5676863" y="2990580"/>
                  <a:pt x="5667365" y="2992162"/>
                  <a:pt x="5668948" y="2984257"/>
                </a:cubicBezTo>
                <a:cubicBezTo>
                  <a:pt x="5672114" y="2982676"/>
                  <a:pt x="5675280" y="2981095"/>
                  <a:pt x="5680028" y="2982676"/>
                </a:cubicBezTo>
                <a:cubicBezTo>
                  <a:pt x="5683194" y="2974772"/>
                  <a:pt x="5673697" y="2981095"/>
                  <a:pt x="5676863" y="2973191"/>
                </a:cubicBezTo>
                <a:cubicBezTo>
                  <a:pt x="5667365" y="2973191"/>
                  <a:pt x="5668948" y="2982676"/>
                  <a:pt x="5662616" y="2984257"/>
                </a:cubicBezTo>
                <a:cubicBezTo>
                  <a:pt x="5662616" y="2981095"/>
                  <a:pt x="5661033" y="2981095"/>
                  <a:pt x="5662616" y="2977934"/>
                </a:cubicBezTo>
                <a:cubicBezTo>
                  <a:pt x="5656284" y="2974772"/>
                  <a:pt x="5651535" y="2981095"/>
                  <a:pt x="5649952" y="2971611"/>
                </a:cubicBezTo>
                <a:cubicBezTo>
                  <a:pt x="5657867" y="2970029"/>
                  <a:pt x="5657867" y="2974772"/>
                  <a:pt x="5665782" y="2973191"/>
                </a:cubicBezTo>
                <a:cubicBezTo>
                  <a:pt x="5665782" y="2970029"/>
                  <a:pt x="5664199" y="2966868"/>
                  <a:pt x="5667365" y="2966868"/>
                </a:cubicBezTo>
                <a:cubicBezTo>
                  <a:pt x="5673697" y="2970029"/>
                  <a:pt x="5680028" y="2966868"/>
                  <a:pt x="5683194" y="2960544"/>
                </a:cubicBezTo>
                <a:cubicBezTo>
                  <a:pt x="5686360" y="2966868"/>
                  <a:pt x="5689526" y="2971611"/>
                  <a:pt x="5695858" y="2974772"/>
                </a:cubicBezTo>
                <a:cubicBezTo>
                  <a:pt x="5695858" y="2976353"/>
                  <a:pt x="5694275" y="2977934"/>
                  <a:pt x="5694275" y="2981095"/>
                </a:cubicBezTo>
                <a:cubicBezTo>
                  <a:pt x="5689526" y="2981095"/>
                  <a:pt x="5689526" y="2977934"/>
                  <a:pt x="5686360" y="2977934"/>
                </a:cubicBezTo>
                <a:cubicBezTo>
                  <a:pt x="5683194" y="2982676"/>
                  <a:pt x="5687943" y="2982676"/>
                  <a:pt x="5691109" y="2984257"/>
                </a:cubicBezTo>
                <a:cubicBezTo>
                  <a:pt x="5691109" y="2984257"/>
                  <a:pt x="5692692" y="2984257"/>
                  <a:pt x="5692692" y="2984257"/>
                </a:cubicBezTo>
                <a:cubicBezTo>
                  <a:pt x="5691109" y="2985838"/>
                  <a:pt x="5689526" y="2989000"/>
                  <a:pt x="5689526" y="2990580"/>
                </a:cubicBezTo>
                <a:cubicBezTo>
                  <a:pt x="5695858" y="2992162"/>
                  <a:pt x="5695858" y="2992162"/>
                  <a:pt x="5700607" y="2992162"/>
                </a:cubicBezTo>
                <a:cubicBezTo>
                  <a:pt x="5705356" y="2993742"/>
                  <a:pt x="5708522" y="2995323"/>
                  <a:pt x="5711688" y="2998485"/>
                </a:cubicBezTo>
                <a:cubicBezTo>
                  <a:pt x="5711688" y="2998485"/>
                  <a:pt x="5713271" y="2998485"/>
                  <a:pt x="5714854" y="2998485"/>
                </a:cubicBezTo>
                <a:cubicBezTo>
                  <a:pt x="5714854" y="3000066"/>
                  <a:pt x="5716436" y="3000066"/>
                  <a:pt x="5718019" y="3000066"/>
                </a:cubicBezTo>
                <a:cubicBezTo>
                  <a:pt x="5716436" y="3000066"/>
                  <a:pt x="5716436" y="2998485"/>
                  <a:pt x="5716436" y="2998485"/>
                </a:cubicBezTo>
                <a:cubicBezTo>
                  <a:pt x="5716436" y="2996905"/>
                  <a:pt x="5719602" y="2996905"/>
                  <a:pt x="5719602" y="2995323"/>
                </a:cubicBezTo>
                <a:cubicBezTo>
                  <a:pt x="5718019" y="2995323"/>
                  <a:pt x="5718019" y="2992162"/>
                  <a:pt x="5719602" y="2990580"/>
                </a:cubicBezTo>
                <a:cubicBezTo>
                  <a:pt x="5718019" y="2990580"/>
                  <a:pt x="5713271" y="2990580"/>
                  <a:pt x="5713271" y="2989000"/>
                </a:cubicBezTo>
                <a:cubicBezTo>
                  <a:pt x="5714854" y="2984257"/>
                  <a:pt x="5724351" y="2981095"/>
                  <a:pt x="5718019" y="2974772"/>
                </a:cubicBezTo>
                <a:cubicBezTo>
                  <a:pt x="5721185" y="2974772"/>
                  <a:pt x="5722768" y="2971611"/>
                  <a:pt x="5725934" y="2971611"/>
                </a:cubicBezTo>
                <a:cubicBezTo>
                  <a:pt x="5732266" y="2974772"/>
                  <a:pt x="5722768" y="2979514"/>
                  <a:pt x="5729100" y="2984257"/>
                </a:cubicBezTo>
                <a:cubicBezTo>
                  <a:pt x="5724351" y="2984257"/>
                  <a:pt x="5724351" y="2987419"/>
                  <a:pt x="5719602" y="2985838"/>
                </a:cubicBezTo>
                <a:cubicBezTo>
                  <a:pt x="5711688" y="2990580"/>
                  <a:pt x="5730683" y="2985838"/>
                  <a:pt x="5729100" y="2990580"/>
                </a:cubicBezTo>
                <a:cubicBezTo>
                  <a:pt x="5727517" y="3001647"/>
                  <a:pt x="5727517" y="3011133"/>
                  <a:pt x="5735432" y="3012713"/>
                </a:cubicBezTo>
                <a:cubicBezTo>
                  <a:pt x="5729100" y="3020618"/>
                  <a:pt x="5730683" y="3034845"/>
                  <a:pt x="5722768" y="3041169"/>
                </a:cubicBezTo>
                <a:cubicBezTo>
                  <a:pt x="5722768" y="3036427"/>
                  <a:pt x="5714854" y="3039588"/>
                  <a:pt x="5711688" y="3038007"/>
                </a:cubicBezTo>
                <a:cubicBezTo>
                  <a:pt x="5706939" y="3028522"/>
                  <a:pt x="5714854" y="3033265"/>
                  <a:pt x="5713271" y="3020618"/>
                </a:cubicBezTo>
                <a:cubicBezTo>
                  <a:pt x="5708522" y="3019036"/>
                  <a:pt x="5700607" y="3014294"/>
                  <a:pt x="5697441" y="3020618"/>
                </a:cubicBezTo>
                <a:cubicBezTo>
                  <a:pt x="5710105" y="3028522"/>
                  <a:pt x="5699024" y="3033265"/>
                  <a:pt x="5702190" y="3045912"/>
                </a:cubicBezTo>
                <a:cubicBezTo>
                  <a:pt x="5711688" y="3045912"/>
                  <a:pt x="5705356" y="3039588"/>
                  <a:pt x="5708522" y="3038007"/>
                </a:cubicBezTo>
                <a:cubicBezTo>
                  <a:pt x="5711688" y="3042750"/>
                  <a:pt x="5708522" y="3056978"/>
                  <a:pt x="5714854" y="3060140"/>
                </a:cubicBezTo>
                <a:cubicBezTo>
                  <a:pt x="5713271" y="3061721"/>
                  <a:pt x="5710105" y="3072787"/>
                  <a:pt x="5714854" y="3074368"/>
                </a:cubicBezTo>
                <a:cubicBezTo>
                  <a:pt x="5721185" y="3068045"/>
                  <a:pt x="5714854" y="3052235"/>
                  <a:pt x="5725934" y="3053816"/>
                </a:cubicBezTo>
                <a:cubicBezTo>
                  <a:pt x="5714854" y="3069625"/>
                  <a:pt x="5740181" y="3098082"/>
                  <a:pt x="5718019" y="3104405"/>
                </a:cubicBezTo>
                <a:cubicBezTo>
                  <a:pt x="5716436" y="3096500"/>
                  <a:pt x="5710105" y="3101243"/>
                  <a:pt x="5705356" y="3102823"/>
                </a:cubicBezTo>
                <a:cubicBezTo>
                  <a:pt x="5705356" y="3096500"/>
                  <a:pt x="5699024" y="3099662"/>
                  <a:pt x="5697441" y="3094919"/>
                </a:cubicBezTo>
                <a:cubicBezTo>
                  <a:pt x="5702190" y="3094919"/>
                  <a:pt x="5702190" y="3090177"/>
                  <a:pt x="5705356" y="3087015"/>
                </a:cubicBezTo>
                <a:cubicBezTo>
                  <a:pt x="5699024" y="3087015"/>
                  <a:pt x="5695858" y="3090177"/>
                  <a:pt x="5691109" y="3091757"/>
                </a:cubicBezTo>
                <a:cubicBezTo>
                  <a:pt x="5686360" y="3080691"/>
                  <a:pt x="5668948" y="3093338"/>
                  <a:pt x="5661033" y="3087015"/>
                </a:cubicBezTo>
                <a:cubicBezTo>
                  <a:pt x="5657867" y="3096500"/>
                  <a:pt x="5638872" y="3099662"/>
                  <a:pt x="5645203" y="3110728"/>
                </a:cubicBezTo>
                <a:cubicBezTo>
                  <a:pt x="5651535" y="3099662"/>
                  <a:pt x="5648369" y="3128118"/>
                  <a:pt x="5651535" y="3120214"/>
                </a:cubicBezTo>
                <a:cubicBezTo>
                  <a:pt x="5651535" y="3109148"/>
                  <a:pt x="5662616" y="3107566"/>
                  <a:pt x="5654701" y="3105985"/>
                </a:cubicBezTo>
                <a:cubicBezTo>
                  <a:pt x="5656284" y="3102823"/>
                  <a:pt x="5656284" y="3098082"/>
                  <a:pt x="5661033" y="3098082"/>
                </a:cubicBezTo>
                <a:cubicBezTo>
                  <a:pt x="5665782" y="3102823"/>
                  <a:pt x="5664199" y="3094919"/>
                  <a:pt x="5672114" y="3094919"/>
                </a:cubicBezTo>
                <a:cubicBezTo>
                  <a:pt x="5673697" y="3101243"/>
                  <a:pt x="5683194" y="3101243"/>
                  <a:pt x="5689526" y="3094919"/>
                </a:cubicBezTo>
                <a:cubicBezTo>
                  <a:pt x="5684777" y="3096500"/>
                  <a:pt x="5689526" y="3105985"/>
                  <a:pt x="5684777" y="3105985"/>
                </a:cubicBezTo>
                <a:cubicBezTo>
                  <a:pt x="5684777" y="3104405"/>
                  <a:pt x="5681611" y="3101243"/>
                  <a:pt x="5678446" y="3102823"/>
                </a:cubicBezTo>
                <a:cubicBezTo>
                  <a:pt x="5673697" y="3109148"/>
                  <a:pt x="5665782" y="3101243"/>
                  <a:pt x="5662616" y="3110728"/>
                </a:cubicBezTo>
                <a:cubicBezTo>
                  <a:pt x="5665782" y="3110728"/>
                  <a:pt x="5670531" y="3117052"/>
                  <a:pt x="5665782" y="3117052"/>
                </a:cubicBezTo>
                <a:cubicBezTo>
                  <a:pt x="5667365" y="3109148"/>
                  <a:pt x="5656284" y="3115471"/>
                  <a:pt x="5657867" y="3120214"/>
                </a:cubicBezTo>
                <a:cubicBezTo>
                  <a:pt x="5668948" y="3123376"/>
                  <a:pt x="5667365" y="3113890"/>
                  <a:pt x="5673697" y="3112309"/>
                </a:cubicBezTo>
                <a:cubicBezTo>
                  <a:pt x="5673697" y="3118633"/>
                  <a:pt x="5670531" y="3120214"/>
                  <a:pt x="5676863" y="3121795"/>
                </a:cubicBezTo>
                <a:cubicBezTo>
                  <a:pt x="5680028" y="3118633"/>
                  <a:pt x="5689526" y="3120214"/>
                  <a:pt x="5691109" y="3115471"/>
                </a:cubicBezTo>
                <a:cubicBezTo>
                  <a:pt x="5692692" y="3117052"/>
                  <a:pt x="5694275" y="3120214"/>
                  <a:pt x="5695858" y="3117052"/>
                </a:cubicBezTo>
                <a:cubicBezTo>
                  <a:pt x="5692692" y="3118633"/>
                  <a:pt x="5692692" y="3104405"/>
                  <a:pt x="5697441" y="3109148"/>
                </a:cubicBezTo>
                <a:cubicBezTo>
                  <a:pt x="5692692" y="3115471"/>
                  <a:pt x="5702190" y="3123376"/>
                  <a:pt x="5697441" y="3126537"/>
                </a:cubicBezTo>
                <a:cubicBezTo>
                  <a:pt x="5694275" y="3126537"/>
                  <a:pt x="5695858" y="3120214"/>
                  <a:pt x="5689526" y="3121795"/>
                </a:cubicBezTo>
                <a:cubicBezTo>
                  <a:pt x="5680028" y="3126537"/>
                  <a:pt x="5670531" y="3139184"/>
                  <a:pt x="5657867" y="3134442"/>
                </a:cubicBezTo>
                <a:cubicBezTo>
                  <a:pt x="5657867" y="3137603"/>
                  <a:pt x="5656284" y="3139184"/>
                  <a:pt x="5651535" y="3139184"/>
                </a:cubicBezTo>
                <a:cubicBezTo>
                  <a:pt x="5648369" y="3148670"/>
                  <a:pt x="5656284" y="3145508"/>
                  <a:pt x="5656284" y="3151832"/>
                </a:cubicBezTo>
                <a:cubicBezTo>
                  <a:pt x="5649952" y="3150250"/>
                  <a:pt x="5646786" y="3151832"/>
                  <a:pt x="5645203" y="3150250"/>
                </a:cubicBezTo>
                <a:cubicBezTo>
                  <a:pt x="5654701" y="3143927"/>
                  <a:pt x="5640455" y="3140765"/>
                  <a:pt x="5649952" y="3132861"/>
                </a:cubicBezTo>
                <a:cubicBezTo>
                  <a:pt x="5649952" y="3137603"/>
                  <a:pt x="5656284" y="3132861"/>
                  <a:pt x="5656284" y="3129699"/>
                </a:cubicBezTo>
                <a:cubicBezTo>
                  <a:pt x="5648369" y="3132861"/>
                  <a:pt x="5651535" y="3131279"/>
                  <a:pt x="5648369" y="3128118"/>
                </a:cubicBezTo>
                <a:cubicBezTo>
                  <a:pt x="5648369" y="3129699"/>
                  <a:pt x="5645203" y="3128118"/>
                  <a:pt x="5645203" y="3128118"/>
                </a:cubicBezTo>
                <a:cubicBezTo>
                  <a:pt x="5637289" y="3126537"/>
                  <a:pt x="5634123" y="3128118"/>
                  <a:pt x="5627791" y="3128118"/>
                </a:cubicBezTo>
                <a:cubicBezTo>
                  <a:pt x="5627791" y="3124956"/>
                  <a:pt x="5627791" y="3121795"/>
                  <a:pt x="5626208" y="3121795"/>
                </a:cubicBezTo>
                <a:cubicBezTo>
                  <a:pt x="5616710" y="3129699"/>
                  <a:pt x="5629374" y="3129699"/>
                  <a:pt x="5632540" y="3137603"/>
                </a:cubicBezTo>
                <a:cubicBezTo>
                  <a:pt x="5630957" y="3140765"/>
                  <a:pt x="5616710" y="3140765"/>
                  <a:pt x="5623042" y="3150250"/>
                </a:cubicBezTo>
                <a:cubicBezTo>
                  <a:pt x="5624625" y="3145508"/>
                  <a:pt x="5627791" y="3145508"/>
                  <a:pt x="5632540" y="3145508"/>
                </a:cubicBezTo>
                <a:cubicBezTo>
                  <a:pt x="5630957" y="3140765"/>
                  <a:pt x="5632540" y="3137603"/>
                  <a:pt x="5638872" y="3139184"/>
                </a:cubicBezTo>
                <a:cubicBezTo>
                  <a:pt x="5640455" y="3136022"/>
                  <a:pt x="5635706" y="3132861"/>
                  <a:pt x="5638872" y="3132861"/>
                </a:cubicBezTo>
                <a:cubicBezTo>
                  <a:pt x="5640455" y="3136022"/>
                  <a:pt x="5643620" y="3139184"/>
                  <a:pt x="5645203" y="3143927"/>
                </a:cubicBezTo>
                <a:cubicBezTo>
                  <a:pt x="5640455" y="3145508"/>
                  <a:pt x="5640455" y="3150250"/>
                  <a:pt x="5637289" y="3145508"/>
                </a:cubicBezTo>
                <a:cubicBezTo>
                  <a:pt x="5637289" y="3145508"/>
                  <a:pt x="5637289" y="3145508"/>
                  <a:pt x="5637289" y="3162898"/>
                </a:cubicBezTo>
                <a:cubicBezTo>
                  <a:pt x="5637289" y="3162898"/>
                  <a:pt x="5637289" y="3162898"/>
                  <a:pt x="5643620" y="3162898"/>
                </a:cubicBezTo>
                <a:cubicBezTo>
                  <a:pt x="5645203" y="3161316"/>
                  <a:pt x="5643620" y="3156573"/>
                  <a:pt x="5649952" y="3154993"/>
                </a:cubicBezTo>
                <a:cubicBezTo>
                  <a:pt x="5649952" y="3167640"/>
                  <a:pt x="5659450" y="3159736"/>
                  <a:pt x="5661033" y="3169221"/>
                </a:cubicBezTo>
                <a:cubicBezTo>
                  <a:pt x="5654701" y="3172383"/>
                  <a:pt x="5651535" y="3169221"/>
                  <a:pt x="5648369" y="3172383"/>
                </a:cubicBezTo>
                <a:cubicBezTo>
                  <a:pt x="5649952" y="3177126"/>
                  <a:pt x="5642038" y="3180287"/>
                  <a:pt x="5648369" y="3180287"/>
                </a:cubicBezTo>
                <a:cubicBezTo>
                  <a:pt x="5648369" y="3175544"/>
                  <a:pt x="5659450" y="3178706"/>
                  <a:pt x="5657867" y="3183449"/>
                </a:cubicBezTo>
                <a:cubicBezTo>
                  <a:pt x="5654701" y="3186611"/>
                  <a:pt x="5657867" y="3191353"/>
                  <a:pt x="5657867" y="3197677"/>
                </a:cubicBezTo>
                <a:cubicBezTo>
                  <a:pt x="5646786" y="3189772"/>
                  <a:pt x="5654701" y="3211905"/>
                  <a:pt x="5640455" y="3208743"/>
                </a:cubicBezTo>
                <a:cubicBezTo>
                  <a:pt x="5642038" y="3204000"/>
                  <a:pt x="5648369" y="3204000"/>
                  <a:pt x="5643620" y="3200838"/>
                </a:cubicBezTo>
                <a:cubicBezTo>
                  <a:pt x="5635706" y="3199258"/>
                  <a:pt x="5640455" y="3208743"/>
                  <a:pt x="5632540" y="3207163"/>
                </a:cubicBezTo>
                <a:cubicBezTo>
                  <a:pt x="5630957" y="3216648"/>
                  <a:pt x="5638872" y="3213486"/>
                  <a:pt x="5634123" y="3221391"/>
                </a:cubicBezTo>
                <a:cubicBezTo>
                  <a:pt x="5643620" y="3222971"/>
                  <a:pt x="5642038" y="3230876"/>
                  <a:pt x="5643620" y="3232457"/>
                </a:cubicBezTo>
                <a:cubicBezTo>
                  <a:pt x="5648369" y="3232457"/>
                  <a:pt x="5654701" y="3230876"/>
                  <a:pt x="5657867" y="3221391"/>
                </a:cubicBezTo>
                <a:cubicBezTo>
                  <a:pt x="5670531" y="3219809"/>
                  <a:pt x="5667365" y="3232457"/>
                  <a:pt x="5673697" y="3235619"/>
                </a:cubicBezTo>
                <a:cubicBezTo>
                  <a:pt x="5673697" y="3229294"/>
                  <a:pt x="5684777" y="3229294"/>
                  <a:pt x="5686360" y="3232457"/>
                </a:cubicBezTo>
                <a:cubicBezTo>
                  <a:pt x="5691109" y="3226133"/>
                  <a:pt x="5691109" y="3216648"/>
                  <a:pt x="5695858" y="3211905"/>
                </a:cubicBezTo>
                <a:cubicBezTo>
                  <a:pt x="5689526" y="3210324"/>
                  <a:pt x="5687943" y="3219809"/>
                  <a:pt x="5684777" y="3211905"/>
                </a:cubicBezTo>
                <a:cubicBezTo>
                  <a:pt x="5686360" y="3210324"/>
                  <a:pt x="5687943" y="3208743"/>
                  <a:pt x="5686360" y="3207163"/>
                </a:cubicBezTo>
                <a:cubicBezTo>
                  <a:pt x="5692692" y="3213486"/>
                  <a:pt x="5691109" y="3204000"/>
                  <a:pt x="5697441" y="3204000"/>
                </a:cubicBezTo>
                <a:cubicBezTo>
                  <a:pt x="5699024" y="3196096"/>
                  <a:pt x="5687943" y="3197677"/>
                  <a:pt x="5689526" y="3189772"/>
                </a:cubicBezTo>
                <a:cubicBezTo>
                  <a:pt x="5683194" y="3192934"/>
                  <a:pt x="5678446" y="3191353"/>
                  <a:pt x="5676863" y="3185030"/>
                </a:cubicBezTo>
                <a:cubicBezTo>
                  <a:pt x="5678446" y="3181868"/>
                  <a:pt x="5678446" y="3177126"/>
                  <a:pt x="5678446" y="3172383"/>
                </a:cubicBezTo>
                <a:cubicBezTo>
                  <a:pt x="5672114" y="3169221"/>
                  <a:pt x="5668948" y="3166059"/>
                  <a:pt x="5667365" y="3158155"/>
                </a:cubicBezTo>
                <a:cubicBezTo>
                  <a:pt x="5670531" y="3159736"/>
                  <a:pt x="5673697" y="3156573"/>
                  <a:pt x="5673697" y="3154993"/>
                </a:cubicBezTo>
                <a:cubicBezTo>
                  <a:pt x="5668948" y="3150250"/>
                  <a:pt x="5665782" y="3156573"/>
                  <a:pt x="5662616" y="3151832"/>
                </a:cubicBezTo>
                <a:cubicBezTo>
                  <a:pt x="5664199" y="3148670"/>
                  <a:pt x="5667365" y="3147089"/>
                  <a:pt x="5672114" y="3148670"/>
                </a:cubicBezTo>
                <a:cubicBezTo>
                  <a:pt x="5672114" y="3142346"/>
                  <a:pt x="5670531" y="3137603"/>
                  <a:pt x="5676863" y="3137603"/>
                </a:cubicBezTo>
                <a:cubicBezTo>
                  <a:pt x="5673697" y="3139184"/>
                  <a:pt x="5675280" y="3145508"/>
                  <a:pt x="5678446" y="3148670"/>
                </a:cubicBezTo>
                <a:cubicBezTo>
                  <a:pt x="5678446" y="3147089"/>
                  <a:pt x="5678446" y="3145508"/>
                  <a:pt x="5680028" y="3145508"/>
                </a:cubicBezTo>
                <a:cubicBezTo>
                  <a:pt x="5680028" y="3147089"/>
                  <a:pt x="5681611" y="3148670"/>
                  <a:pt x="5683194" y="3145508"/>
                </a:cubicBezTo>
                <a:cubicBezTo>
                  <a:pt x="5681611" y="3145508"/>
                  <a:pt x="5680028" y="3143927"/>
                  <a:pt x="5680028" y="3140765"/>
                </a:cubicBezTo>
                <a:cubicBezTo>
                  <a:pt x="5689526" y="3142346"/>
                  <a:pt x="5706939" y="3132861"/>
                  <a:pt x="5705356" y="3148670"/>
                </a:cubicBezTo>
                <a:cubicBezTo>
                  <a:pt x="5695858" y="3147089"/>
                  <a:pt x="5697441" y="3156573"/>
                  <a:pt x="5689526" y="3156573"/>
                </a:cubicBezTo>
                <a:cubicBezTo>
                  <a:pt x="5689526" y="3162898"/>
                  <a:pt x="5692692" y="3167640"/>
                  <a:pt x="5697441" y="3169221"/>
                </a:cubicBezTo>
                <a:cubicBezTo>
                  <a:pt x="5703773" y="3161316"/>
                  <a:pt x="5699024" y="3169221"/>
                  <a:pt x="5702190" y="3172383"/>
                </a:cubicBezTo>
                <a:cubicBezTo>
                  <a:pt x="5705356" y="3166059"/>
                  <a:pt x="5708522" y="3159736"/>
                  <a:pt x="5714854" y="3158155"/>
                </a:cubicBezTo>
                <a:cubicBezTo>
                  <a:pt x="5714854" y="3148670"/>
                  <a:pt x="5711688" y="3123376"/>
                  <a:pt x="5725934" y="3129699"/>
                </a:cubicBezTo>
                <a:cubicBezTo>
                  <a:pt x="5724351" y="3132861"/>
                  <a:pt x="5721185" y="3134442"/>
                  <a:pt x="5719602" y="3139184"/>
                </a:cubicBezTo>
                <a:cubicBezTo>
                  <a:pt x="5727517" y="3140765"/>
                  <a:pt x="5729100" y="3166059"/>
                  <a:pt x="5722768" y="3169221"/>
                </a:cubicBezTo>
                <a:cubicBezTo>
                  <a:pt x="5727517" y="3169221"/>
                  <a:pt x="5727517" y="3175544"/>
                  <a:pt x="5730683" y="3178706"/>
                </a:cubicBezTo>
                <a:cubicBezTo>
                  <a:pt x="5721185" y="3180287"/>
                  <a:pt x="5724351" y="3192934"/>
                  <a:pt x="5729100" y="3197677"/>
                </a:cubicBezTo>
                <a:cubicBezTo>
                  <a:pt x="5722768" y="3199258"/>
                  <a:pt x="5722768" y="3207163"/>
                  <a:pt x="5714854" y="3207163"/>
                </a:cubicBezTo>
                <a:cubicBezTo>
                  <a:pt x="5714854" y="3200838"/>
                  <a:pt x="5711688" y="3196096"/>
                  <a:pt x="5708522" y="3194515"/>
                </a:cubicBezTo>
                <a:cubicBezTo>
                  <a:pt x="5700607" y="3202420"/>
                  <a:pt x="5706939" y="3202420"/>
                  <a:pt x="5705356" y="3213486"/>
                </a:cubicBezTo>
                <a:cubicBezTo>
                  <a:pt x="5714854" y="3216648"/>
                  <a:pt x="5713271" y="3207163"/>
                  <a:pt x="5722768" y="3208743"/>
                </a:cubicBezTo>
                <a:cubicBezTo>
                  <a:pt x="5722768" y="3208743"/>
                  <a:pt x="5722768" y="3208743"/>
                  <a:pt x="5722768" y="3230876"/>
                </a:cubicBezTo>
                <a:cubicBezTo>
                  <a:pt x="5714854" y="3234037"/>
                  <a:pt x="5713271" y="3232457"/>
                  <a:pt x="5708522" y="3229294"/>
                </a:cubicBezTo>
                <a:cubicBezTo>
                  <a:pt x="5710105" y="3232457"/>
                  <a:pt x="5706939" y="3240361"/>
                  <a:pt x="5711688" y="3240361"/>
                </a:cubicBezTo>
                <a:cubicBezTo>
                  <a:pt x="5711688" y="3237199"/>
                  <a:pt x="5710105" y="3234037"/>
                  <a:pt x="5713271" y="3232457"/>
                </a:cubicBezTo>
                <a:cubicBezTo>
                  <a:pt x="5718019" y="3237199"/>
                  <a:pt x="5721185" y="3241942"/>
                  <a:pt x="5724351" y="3246685"/>
                </a:cubicBezTo>
                <a:cubicBezTo>
                  <a:pt x="5721185" y="3246685"/>
                  <a:pt x="5718019" y="3245104"/>
                  <a:pt x="5718019" y="3248265"/>
                </a:cubicBezTo>
                <a:cubicBezTo>
                  <a:pt x="5718019" y="3251427"/>
                  <a:pt x="5722768" y="3254588"/>
                  <a:pt x="5724351" y="3260913"/>
                </a:cubicBezTo>
                <a:cubicBezTo>
                  <a:pt x="5724351" y="3262493"/>
                  <a:pt x="5722768" y="3264074"/>
                  <a:pt x="5719602" y="3264074"/>
                </a:cubicBezTo>
                <a:cubicBezTo>
                  <a:pt x="5722768" y="3281464"/>
                  <a:pt x="5718019" y="3295692"/>
                  <a:pt x="5722768" y="3309920"/>
                </a:cubicBezTo>
                <a:cubicBezTo>
                  <a:pt x="5705356" y="3316243"/>
                  <a:pt x="5714854" y="3324148"/>
                  <a:pt x="5713271" y="3338376"/>
                </a:cubicBezTo>
                <a:cubicBezTo>
                  <a:pt x="5714854" y="3338376"/>
                  <a:pt x="5718019" y="3338376"/>
                  <a:pt x="5718019" y="3339957"/>
                </a:cubicBezTo>
                <a:cubicBezTo>
                  <a:pt x="5713271" y="3344700"/>
                  <a:pt x="5708522" y="3352604"/>
                  <a:pt x="5713271" y="3355765"/>
                </a:cubicBezTo>
                <a:cubicBezTo>
                  <a:pt x="5713271" y="3354185"/>
                  <a:pt x="5714854" y="3352604"/>
                  <a:pt x="5714854" y="3355765"/>
                </a:cubicBezTo>
                <a:cubicBezTo>
                  <a:pt x="5714854" y="3362089"/>
                  <a:pt x="5711688" y="3366831"/>
                  <a:pt x="5711688" y="3373156"/>
                </a:cubicBezTo>
                <a:cubicBezTo>
                  <a:pt x="5713271" y="3373156"/>
                  <a:pt x="5716436" y="3374736"/>
                  <a:pt x="5718019" y="3377898"/>
                </a:cubicBezTo>
                <a:cubicBezTo>
                  <a:pt x="5710105" y="3381059"/>
                  <a:pt x="5714854" y="3382641"/>
                  <a:pt x="5719602" y="3385802"/>
                </a:cubicBezTo>
                <a:cubicBezTo>
                  <a:pt x="5716041" y="3392917"/>
                  <a:pt x="5705356" y="3400031"/>
                  <a:pt x="5703575" y="3409145"/>
                </a:cubicBezTo>
                <a:lnTo>
                  <a:pt x="5705270" y="3418524"/>
                </a:lnTo>
                <a:lnTo>
                  <a:pt x="5700607" y="3426906"/>
                </a:lnTo>
                <a:cubicBezTo>
                  <a:pt x="5702190" y="3437972"/>
                  <a:pt x="5695858" y="3441134"/>
                  <a:pt x="5697441" y="3450619"/>
                </a:cubicBezTo>
                <a:cubicBezTo>
                  <a:pt x="5705356" y="3450619"/>
                  <a:pt x="5703773" y="3442714"/>
                  <a:pt x="5713271" y="3444295"/>
                </a:cubicBezTo>
                <a:cubicBezTo>
                  <a:pt x="5719602" y="3456943"/>
                  <a:pt x="5713271" y="3461685"/>
                  <a:pt x="5714854" y="3477494"/>
                </a:cubicBezTo>
                <a:cubicBezTo>
                  <a:pt x="5714854" y="3480656"/>
                  <a:pt x="5713271" y="3480656"/>
                  <a:pt x="5713271" y="3483817"/>
                </a:cubicBezTo>
                <a:cubicBezTo>
                  <a:pt x="5716436" y="3486979"/>
                  <a:pt x="5714854" y="3494884"/>
                  <a:pt x="5714854" y="3501207"/>
                </a:cubicBezTo>
                <a:cubicBezTo>
                  <a:pt x="5713271" y="3501207"/>
                  <a:pt x="5710105" y="3502788"/>
                  <a:pt x="5708522" y="3504369"/>
                </a:cubicBezTo>
                <a:cubicBezTo>
                  <a:pt x="5705356" y="3498045"/>
                  <a:pt x="5706939" y="3501207"/>
                  <a:pt x="5697441" y="3501207"/>
                </a:cubicBezTo>
                <a:cubicBezTo>
                  <a:pt x="5697441" y="3504369"/>
                  <a:pt x="5699024" y="3509112"/>
                  <a:pt x="5694275" y="3507531"/>
                </a:cubicBezTo>
                <a:cubicBezTo>
                  <a:pt x="5694275" y="3517016"/>
                  <a:pt x="5697441" y="3528082"/>
                  <a:pt x="5691109" y="3528082"/>
                </a:cubicBezTo>
                <a:cubicBezTo>
                  <a:pt x="5694275" y="3528082"/>
                  <a:pt x="5692692" y="3532825"/>
                  <a:pt x="5694275" y="3535987"/>
                </a:cubicBezTo>
                <a:cubicBezTo>
                  <a:pt x="5697441" y="3537567"/>
                  <a:pt x="5699024" y="3532825"/>
                  <a:pt x="5700607" y="3535987"/>
                </a:cubicBezTo>
                <a:cubicBezTo>
                  <a:pt x="5702190" y="3543892"/>
                  <a:pt x="5694275" y="3542310"/>
                  <a:pt x="5695858" y="3550215"/>
                </a:cubicBezTo>
                <a:cubicBezTo>
                  <a:pt x="5697441" y="3559700"/>
                  <a:pt x="5705356" y="3562862"/>
                  <a:pt x="5702190" y="3570766"/>
                </a:cubicBezTo>
                <a:cubicBezTo>
                  <a:pt x="5694275" y="3570766"/>
                  <a:pt x="5703773" y="3578671"/>
                  <a:pt x="5695858" y="3580252"/>
                </a:cubicBezTo>
                <a:cubicBezTo>
                  <a:pt x="5695858" y="3577089"/>
                  <a:pt x="5694275" y="3573928"/>
                  <a:pt x="5691109" y="3573928"/>
                </a:cubicBezTo>
                <a:cubicBezTo>
                  <a:pt x="5686360" y="3578671"/>
                  <a:pt x="5686360" y="3578671"/>
                  <a:pt x="5691109" y="3584994"/>
                </a:cubicBezTo>
                <a:cubicBezTo>
                  <a:pt x="5686360" y="3583414"/>
                  <a:pt x="5683194" y="3584994"/>
                  <a:pt x="5683194" y="3588156"/>
                </a:cubicBezTo>
                <a:cubicBezTo>
                  <a:pt x="5689526" y="3591318"/>
                  <a:pt x="5681611" y="3596060"/>
                  <a:pt x="5680028" y="3597642"/>
                </a:cubicBezTo>
                <a:cubicBezTo>
                  <a:pt x="5692692" y="3597642"/>
                  <a:pt x="5673697" y="3603965"/>
                  <a:pt x="5683194" y="3605546"/>
                </a:cubicBezTo>
                <a:cubicBezTo>
                  <a:pt x="5684777" y="3600803"/>
                  <a:pt x="5689526" y="3622936"/>
                  <a:pt x="5694275" y="3615031"/>
                </a:cubicBezTo>
                <a:cubicBezTo>
                  <a:pt x="5689526" y="3611870"/>
                  <a:pt x="5699024" y="3611870"/>
                  <a:pt x="5705356" y="3613450"/>
                </a:cubicBezTo>
                <a:cubicBezTo>
                  <a:pt x="5705356" y="3615031"/>
                  <a:pt x="5706939" y="3616612"/>
                  <a:pt x="5706939" y="3618193"/>
                </a:cubicBezTo>
                <a:cubicBezTo>
                  <a:pt x="5700607" y="3616612"/>
                  <a:pt x="5695858" y="3615031"/>
                  <a:pt x="5691109" y="3618193"/>
                </a:cubicBezTo>
                <a:cubicBezTo>
                  <a:pt x="5697441" y="3618193"/>
                  <a:pt x="5703773" y="3618193"/>
                  <a:pt x="5708522" y="3619774"/>
                </a:cubicBezTo>
                <a:cubicBezTo>
                  <a:pt x="5708522" y="3621355"/>
                  <a:pt x="5710105" y="3624516"/>
                  <a:pt x="5711688" y="3626097"/>
                </a:cubicBezTo>
                <a:cubicBezTo>
                  <a:pt x="5705356" y="3626097"/>
                  <a:pt x="5706939" y="3632421"/>
                  <a:pt x="5702190" y="3634002"/>
                </a:cubicBezTo>
                <a:cubicBezTo>
                  <a:pt x="5702190" y="3630840"/>
                  <a:pt x="5700607" y="3629259"/>
                  <a:pt x="5695858" y="3630840"/>
                </a:cubicBezTo>
                <a:cubicBezTo>
                  <a:pt x="5695858" y="3624516"/>
                  <a:pt x="5689526" y="3624516"/>
                  <a:pt x="5686360" y="3619774"/>
                </a:cubicBezTo>
                <a:cubicBezTo>
                  <a:pt x="5681611" y="3626097"/>
                  <a:pt x="5686360" y="3627679"/>
                  <a:pt x="5689526" y="3627679"/>
                </a:cubicBezTo>
                <a:cubicBezTo>
                  <a:pt x="5687943" y="3635582"/>
                  <a:pt x="5694275" y="3632421"/>
                  <a:pt x="5695858" y="3637164"/>
                </a:cubicBezTo>
                <a:cubicBezTo>
                  <a:pt x="5687943" y="3640325"/>
                  <a:pt x="5695858" y="3638744"/>
                  <a:pt x="5695858" y="3645068"/>
                </a:cubicBezTo>
                <a:cubicBezTo>
                  <a:pt x="5692692" y="3643487"/>
                  <a:pt x="5687943" y="3640325"/>
                  <a:pt x="5691109" y="3637164"/>
                </a:cubicBezTo>
                <a:cubicBezTo>
                  <a:pt x="5686360" y="3637164"/>
                  <a:pt x="5680028" y="3638744"/>
                  <a:pt x="5676863" y="3641907"/>
                </a:cubicBezTo>
                <a:cubicBezTo>
                  <a:pt x="5683194" y="3645068"/>
                  <a:pt x="5692692" y="3645068"/>
                  <a:pt x="5691109" y="3654553"/>
                </a:cubicBezTo>
                <a:cubicBezTo>
                  <a:pt x="5695858" y="3654553"/>
                  <a:pt x="5700607" y="3656135"/>
                  <a:pt x="5702190" y="3660877"/>
                </a:cubicBezTo>
                <a:cubicBezTo>
                  <a:pt x="5697441" y="3660877"/>
                  <a:pt x="5695858" y="3662458"/>
                  <a:pt x="5695858" y="3667201"/>
                </a:cubicBezTo>
                <a:cubicBezTo>
                  <a:pt x="5706939" y="3662458"/>
                  <a:pt x="5706939" y="3678267"/>
                  <a:pt x="5714854" y="3679847"/>
                </a:cubicBezTo>
                <a:cubicBezTo>
                  <a:pt x="5714854" y="3679847"/>
                  <a:pt x="5714854" y="3679847"/>
                  <a:pt x="5706939" y="3679847"/>
                </a:cubicBezTo>
                <a:cubicBezTo>
                  <a:pt x="5706939" y="3686171"/>
                  <a:pt x="5710105" y="3687752"/>
                  <a:pt x="5711688" y="3690914"/>
                </a:cubicBezTo>
                <a:cubicBezTo>
                  <a:pt x="5703773" y="3695657"/>
                  <a:pt x="5711688" y="3701980"/>
                  <a:pt x="5706939" y="3708303"/>
                </a:cubicBezTo>
                <a:cubicBezTo>
                  <a:pt x="5710105" y="3709885"/>
                  <a:pt x="5713271" y="3708303"/>
                  <a:pt x="5713271" y="3711465"/>
                </a:cubicBezTo>
                <a:cubicBezTo>
                  <a:pt x="5705356" y="3713046"/>
                  <a:pt x="5711688" y="3714627"/>
                  <a:pt x="5713271" y="3719370"/>
                </a:cubicBezTo>
                <a:cubicBezTo>
                  <a:pt x="5710105" y="3719370"/>
                  <a:pt x="5708522" y="3719370"/>
                  <a:pt x="5706939" y="3719370"/>
                </a:cubicBezTo>
                <a:cubicBezTo>
                  <a:pt x="5702190" y="3722531"/>
                  <a:pt x="5697441" y="3720951"/>
                  <a:pt x="5692692" y="3724112"/>
                </a:cubicBezTo>
                <a:cubicBezTo>
                  <a:pt x="5691109" y="3722531"/>
                  <a:pt x="5691109" y="3720951"/>
                  <a:pt x="5689526" y="3720951"/>
                </a:cubicBezTo>
                <a:cubicBezTo>
                  <a:pt x="5684777" y="3724112"/>
                  <a:pt x="5676863" y="3725693"/>
                  <a:pt x="5672114" y="3727274"/>
                </a:cubicBezTo>
                <a:cubicBezTo>
                  <a:pt x="5661033" y="3727274"/>
                  <a:pt x="5649952" y="3727274"/>
                  <a:pt x="5638872" y="3727274"/>
                </a:cubicBezTo>
                <a:cubicBezTo>
                  <a:pt x="5635706" y="3725693"/>
                  <a:pt x="5634123" y="3722531"/>
                  <a:pt x="5629374" y="3722531"/>
                </a:cubicBezTo>
                <a:cubicBezTo>
                  <a:pt x="5623042" y="3724112"/>
                  <a:pt x="5619876" y="3725693"/>
                  <a:pt x="5615127" y="3727274"/>
                </a:cubicBezTo>
                <a:cubicBezTo>
                  <a:pt x="5608795" y="3725693"/>
                  <a:pt x="5602464" y="3725693"/>
                  <a:pt x="5597715" y="3722531"/>
                </a:cubicBezTo>
                <a:cubicBezTo>
                  <a:pt x="5592966" y="3725693"/>
                  <a:pt x="5589800" y="3722531"/>
                  <a:pt x="5585051" y="3724112"/>
                </a:cubicBezTo>
                <a:cubicBezTo>
                  <a:pt x="5583468" y="3724112"/>
                  <a:pt x="5573970" y="3720951"/>
                  <a:pt x="5573970" y="3725693"/>
                </a:cubicBezTo>
                <a:cubicBezTo>
                  <a:pt x="5575553" y="3728855"/>
                  <a:pt x="5581885" y="3725693"/>
                  <a:pt x="5585051" y="3725693"/>
                </a:cubicBezTo>
                <a:cubicBezTo>
                  <a:pt x="5594549" y="3728855"/>
                  <a:pt x="5605630" y="3728855"/>
                  <a:pt x="5618293" y="3728855"/>
                </a:cubicBezTo>
                <a:cubicBezTo>
                  <a:pt x="5621459" y="3732017"/>
                  <a:pt x="5629374" y="3730436"/>
                  <a:pt x="5632540" y="3733597"/>
                </a:cubicBezTo>
                <a:cubicBezTo>
                  <a:pt x="5634123" y="3730436"/>
                  <a:pt x="5638872" y="3733597"/>
                  <a:pt x="5643620" y="3730436"/>
                </a:cubicBezTo>
                <a:cubicBezTo>
                  <a:pt x="5659450" y="3735179"/>
                  <a:pt x="5681611" y="3730436"/>
                  <a:pt x="5700607" y="3730436"/>
                </a:cubicBezTo>
                <a:cubicBezTo>
                  <a:pt x="5702190" y="3730436"/>
                  <a:pt x="5703773" y="3730436"/>
                  <a:pt x="5705356" y="3730436"/>
                </a:cubicBezTo>
                <a:cubicBezTo>
                  <a:pt x="5705356" y="3741502"/>
                  <a:pt x="5705356" y="3746245"/>
                  <a:pt x="5706939" y="3752568"/>
                </a:cubicBezTo>
                <a:cubicBezTo>
                  <a:pt x="5699024" y="3752568"/>
                  <a:pt x="5692692" y="3754150"/>
                  <a:pt x="5684777" y="3755730"/>
                </a:cubicBezTo>
                <a:cubicBezTo>
                  <a:pt x="5680028" y="3749407"/>
                  <a:pt x="5673697" y="3733597"/>
                  <a:pt x="5665782" y="3741502"/>
                </a:cubicBezTo>
                <a:cubicBezTo>
                  <a:pt x="5665782" y="3746245"/>
                  <a:pt x="5672114" y="3744664"/>
                  <a:pt x="5672114" y="3747825"/>
                </a:cubicBezTo>
                <a:cubicBezTo>
                  <a:pt x="5676863" y="3749407"/>
                  <a:pt x="5678446" y="3752568"/>
                  <a:pt x="5680028" y="3757311"/>
                </a:cubicBezTo>
                <a:cubicBezTo>
                  <a:pt x="5672114" y="3763635"/>
                  <a:pt x="5664199" y="3757311"/>
                  <a:pt x="5656284" y="3758892"/>
                </a:cubicBezTo>
                <a:cubicBezTo>
                  <a:pt x="5640455" y="3763635"/>
                  <a:pt x="5627791" y="3755730"/>
                  <a:pt x="5615127" y="3760473"/>
                </a:cubicBezTo>
                <a:cubicBezTo>
                  <a:pt x="5615127" y="3765216"/>
                  <a:pt x="5621459" y="3762053"/>
                  <a:pt x="5626208" y="3762053"/>
                </a:cubicBezTo>
                <a:cubicBezTo>
                  <a:pt x="5634123" y="3765216"/>
                  <a:pt x="5646786" y="3760473"/>
                  <a:pt x="5653118" y="3765216"/>
                </a:cubicBezTo>
                <a:cubicBezTo>
                  <a:pt x="5665782" y="3763635"/>
                  <a:pt x="5676863" y="3763635"/>
                  <a:pt x="5686360" y="3768378"/>
                </a:cubicBezTo>
                <a:cubicBezTo>
                  <a:pt x="5687943" y="3776281"/>
                  <a:pt x="5694275" y="3779444"/>
                  <a:pt x="5697441" y="3788929"/>
                </a:cubicBezTo>
                <a:cubicBezTo>
                  <a:pt x="5700607" y="3788929"/>
                  <a:pt x="5700607" y="3793672"/>
                  <a:pt x="5702190" y="3793672"/>
                </a:cubicBezTo>
                <a:cubicBezTo>
                  <a:pt x="5703773" y="3795252"/>
                  <a:pt x="5703773" y="3798414"/>
                  <a:pt x="5705356" y="3799995"/>
                </a:cubicBezTo>
                <a:cubicBezTo>
                  <a:pt x="5706939" y="3804738"/>
                  <a:pt x="5706939" y="3807900"/>
                  <a:pt x="5708522" y="3811061"/>
                </a:cubicBezTo>
                <a:cubicBezTo>
                  <a:pt x="5700607" y="3814223"/>
                  <a:pt x="5708522" y="3822128"/>
                  <a:pt x="5705356" y="3825289"/>
                </a:cubicBezTo>
                <a:cubicBezTo>
                  <a:pt x="5702190" y="3825289"/>
                  <a:pt x="5702190" y="3820546"/>
                  <a:pt x="5700607" y="3820546"/>
                </a:cubicBezTo>
                <a:cubicBezTo>
                  <a:pt x="5702190" y="3833194"/>
                  <a:pt x="5699024" y="3836355"/>
                  <a:pt x="5705356" y="3842679"/>
                </a:cubicBezTo>
                <a:cubicBezTo>
                  <a:pt x="5694275" y="3864811"/>
                  <a:pt x="5700607" y="3910657"/>
                  <a:pt x="5695858" y="3931209"/>
                </a:cubicBezTo>
                <a:cubicBezTo>
                  <a:pt x="5699024" y="3935951"/>
                  <a:pt x="5699024" y="3942275"/>
                  <a:pt x="5700607" y="3947017"/>
                </a:cubicBezTo>
                <a:cubicBezTo>
                  <a:pt x="5700607" y="3947017"/>
                  <a:pt x="5700607" y="3947017"/>
                  <a:pt x="5695858" y="3947017"/>
                </a:cubicBezTo>
                <a:cubicBezTo>
                  <a:pt x="5695858" y="3959665"/>
                  <a:pt x="5695858" y="3970731"/>
                  <a:pt x="5699024" y="3980216"/>
                </a:cubicBezTo>
                <a:cubicBezTo>
                  <a:pt x="5694275" y="3981797"/>
                  <a:pt x="5692692" y="3983378"/>
                  <a:pt x="5692692" y="3988121"/>
                </a:cubicBezTo>
                <a:cubicBezTo>
                  <a:pt x="5692692" y="3988121"/>
                  <a:pt x="5692692" y="3989702"/>
                  <a:pt x="5692692" y="3989702"/>
                </a:cubicBezTo>
                <a:cubicBezTo>
                  <a:pt x="5694275" y="3988121"/>
                  <a:pt x="5697441" y="3988121"/>
                  <a:pt x="5700607" y="3986539"/>
                </a:cubicBezTo>
                <a:cubicBezTo>
                  <a:pt x="5700607" y="3988121"/>
                  <a:pt x="5700607" y="3988121"/>
                  <a:pt x="5700607" y="3988121"/>
                </a:cubicBezTo>
                <a:cubicBezTo>
                  <a:pt x="5697441" y="3988121"/>
                  <a:pt x="5697441" y="3992863"/>
                  <a:pt x="5697441" y="3996025"/>
                </a:cubicBezTo>
                <a:cubicBezTo>
                  <a:pt x="5697441" y="3996025"/>
                  <a:pt x="5697441" y="3996025"/>
                  <a:pt x="5695858" y="3996025"/>
                </a:cubicBezTo>
                <a:cubicBezTo>
                  <a:pt x="5694275" y="3994444"/>
                  <a:pt x="5691109" y="3994444"/>
                  <a:pt x="5687943" y="3992863"/>
                </a:cubicBezTo>
                <a:cubicBezTo>
                  <a:pt x="5686360" y="3997606"/>
                  <a:pt x="5683194" y="4000768"/>
                  <a:pt x="5686360" y="4007091"/>
                </a:cubicBezTo>
                <a:cubicBezTo>
                  <a:pt x="5692692" y="4007091"/>
                  <a:pt x="5699024" y="4007091"/>
                  <a:pt x="5705356" y="4008672"/>
                </a:cubicBezTo>
                <a:cubicBezTo>
                  <a:pt x="5705356" y="4008672"/>
                  <a:pt x="5706939" y="4007091"/>
                  <a:pt x="5706939" y="4007091"/>
                </a:cubicBezTo>
                <a:cubicBezTo>
                  <a:pt x="5706939" y="4007091"/>
                  <a:pt x="5706939" y="4007091"/>
                  <a:pt x="5706939" y="4008672"/>
                </a:cubicBezTo>
                <a:cubicBezTo>
                  <a:pt x="5706939" y="4011833"/>
                  <a:pt x="5706939" y="4016576"/>
                  <a:pt x="5705356" y="4016576"/>
                </a:cubicBezTo>
                <a:cubicBezTo>
                  <a:pt x="5700607" y="4014996"/>
                  <a:pt x="5700607" y="4010253"/>
                  <a:pt x="5697441" y="4008672"/>
                </a:cubicBezTo>
                <a:cubicBezTo>
                  <a:pt x="5697441" y="4018158"/>
                  <a:pt x="5697441" y="4027643"/>
                  <a:pt x="5700607" y="4033966"/>
                </a:cubicBezTo>
                <a:cubicBezTo>
                  <a:pt x="5694275" y="4035547"/>
                  <a:pt x="5692692" y="4041871"/>
                  <a:pt x="5691109" y="4048194"/>
                </a:cubicBezTo>
                <a:cubicBezTo>
                  <a:pt x="5689526" y="4046613"/>
                  <a:pt x="5687943" y="4046613"/>
                  <a:pt x="5687943" y="4045032"/>
                </a:cubicBezTo>
                <a:cubicBezTo>
                  <a:pt x="5686360" y="4040290"/>
                  <a:pt x="5684777" y="4035547"/>
                  <a:pt x="5680028" y="4037128"/>
                </a:cubicBezTo>
                <a:cubicBezTo>
                  <a:pt x="5678446" y="4040290"/>
                  <a:pt x="5678446" y="4049775"/>
                  <a:pt x="5681611" y="4054518"/>
                </a:cubicBezTo>
                <a:cubicBezTo>
                  <a:pt x="5683194" y="4056098"/>
                  <a:pt x="5687943" y="4060841"/>
                  <a:pt x="5689526" y="4060841"/>
                </a:cubicBezTo>
                <a:cubicBezTo>
                  <a:pt x="5691109" y="4059260"/>
                  <a:pt x="5692692" y="4056098"/>
                  <a:pt x="5692692" y="4052937"/>
                </a:cubicBezTo>
                <a:cubicBezTo>
                  <a:pt x="5697441" y="4056098"/>
                  <a:pt x="5695858" y="4064003"/>
                  <a:pt x="5702190" y="4064003"/>
                </a:cubicBezTo>
                <a:cubicBezTo>
                  <a:pt x="5695858" y="4065584"/>
                  <a:pt x="5692692" y="4059260"/>
                  <a:pt x="5691109" y="4067165"/>
                </a:cubicBezTo>
                <a:cubicBezTo>
                  <a:pt x="5694275" y="4067165"/>
                  <a:pt x="5694275" y="4070326"/>
                  <a:pt x="5694275" y="4073488"/>
                </a:cubicBezTo>
                <a:cubicBezTo>
                  <a:pt x="5697441" y="4076651"/>
                  <a:pt x="5695858" y="4073488"/>
                  <a:pt x="5702190" y="4073488"/>
                </a:cubicBezTo>
                <a:cubicBezTo>
                  <a:pt x="5705356" y="4076651"/>
                  <a:pt x="5703773" y="4081393"/>
                  <a:pt x="5706939" y="4084554"/>
                </a:cubicBezTo>
                <a:cubicBezTo>
                  <a:pt x="5697441" y="4084554"/>
                  <a:pt x="5689526" y="4090878"/>
                  <a:pt x="5689526" y="4106687"/>
                </a:cubicBezTo>
                <a:cubicBezTo>
                  <a:pt x="5695858" y="4111430"/>
                  <a:pt x="5689526" y="4117753"/>
                  <a:pt x="5695858" y="4125658"/>
                </a:cubicBezTo>
                <a:cubicBezTo>
                  <a:pt x="5694275" y="4125658"/>
                  <a:pt x="5692692" y="4124076"/>
                  <a:pt x="5691109" y="4124076"/>
                </a:cubicBezTo>
                <a:cubicBezTo>
                  <a:pt x="5691109" y="4128819"/>
                  <a:pt x="5691109" y="4133562"/>
                  <a:pt x="5692692" y="4135143"/>
                </a:cubicBezTo>
                <a:cubicBezTo>
                  <a:pt x="5692692" y="4136724"/>
                  <a:pt x="5691109" y="4136724"/>
                  <a:pt x="5689526" y="4138305"/>
                </a:cubicBezTo>
                <a:cubicBezTo>
                  <a:pt x="5689526" y="4138305"/>
                  <a:pt x="5689526" y="4138305"/>
                  <a:pt x="5687943" y="4138305"/>
                </a:cubicBezTo>
                <a:cubicBezTo>
                  <a:pt x="5689526" y="4141467"/>
                  <a:pt x="5689526" y="4144629"/>
                  <a:pt x="5689526" y="4146209"/>
                </a:cubicBezTo>
                <a:cubicBezTo>
                  <a:pt x="5689526" y="4146209"/>
                  <a:pt x="5691109" y="4146209"/>
                  <a:pt x="5691109" y="4146209"/>
                </a:cubicBezTo>
                <a:cubicBezTo>
                  <a:pt x="5689526" y="4150952"/>
                  <a:pt x="5687943" y="4157275"/>
                  <a:pt x="5686360" y="4160437"/>
                </a:cubicBezTo>
                <a:cubicBezTo>
                  <a:pt x="5689526" y="4160437"/>
                  <a:pt x="5692692" y="4160437"/>
                  <a:pt x="5694275" y="4163599"/>
                </a:cubicBezTo>
                <a:cubicBezTo>
                  <a:pt x="5689526" y="4163599"/>
                  <a:pt x="5687943" y="4166761"/>
                  <a:pt x="5689526" y="4171503"/>
                </a:cubicBezTo>
                <a:cubicBezTo>
                  <a:pt x="5695858" y="4184151"/>
                  <a:pt x="5689526" y="4195217"/>
                  <a:pt x="5694275" y="4209445"/>
                </a:cubicBezTo>
                <a:cubicBezTo>
                  <a:pt x="5691109" y="4209445"/>
                  <a:pt x="5687943" y="4207864"/>
                  <a:pt x="5686360" y="4211025"/>
                </a:cubicBezTo>
                <a:cubicBezTo>
                  <a:pt x="5687943" y="4215768"/>
                  <a:pt x="5689526" y="4225254"/>
                  <a:pt x="5695858" y="4229996"/>
                </a:cubicBezTo>
                <a:cubicBezTo>
                  <a:pt x="5691109" y="4234739"/>
                  <a:pt x="5691109" y="4245805"/>
                  <a:pt x="5686360" y="4245805"/>
                </a:cubicBezTo>
                <a:cubicBezTo>
                  <a:pt x="5687943" y="4244224"/>
                  <a:pt x="5689526" y="4242644"/>
                  <a:pt x="5691109" y="4239482"/>
                </a:cubicBezTo>
                <a:cubicBezTo>
                  <a:pt x="5689526" y="4237901"/>
                  <a:pt x="5689526" y="4234739"/>
                  <a:pt x="5689526" y="4233158"/>
                </a:cubicBezTo>
                <a:cubicBezTo>
                  <a:pt x="5686360" y="4228416"/>
                  <a:pt x="5683194" y="4225254"/>
                  <a:pt x="5680028" y="4222092"/>
                </a:cubicBezTo>
                <a:cubicBezTo>
                  <a:pt x="5676863" y="4220511"/>
                  <a:pt x="5676863" y="4214188"/>
                  <a:pt x="5670531" y="4215768"/>
                </a:cubicBezTo>
                <a:cubicBezTo>
                  <a:pt x="5667365" y="4223673"/>
                  <a:pt x="5680028" y="4225254"/>
                  <a:pt x="5680028" y="4234739"/>
                </a:cubicBezTo>
                <a:cubicBezTo>
                  <a:pt x="5673697" y="4241062"/>
                  <a:pt x="5667365" y="4248967"/>
                  <a:pt x="5661033" y="4256872"/>
                </a:cubicBezTo>
                <a:cubicBezTo>
                  <a:pt x="5657867" y="4258452"/>
                  <a:pt x="5659450" y="4252129"/>
                  <a:pt x="5654701" y="4255290"/>
                </a:cubicBezTo>
                <a:cubicBezTo>
                  <a:pt x="5656284" y="4258452"/>
                  <a:pt x="5653118" y="4260033"/>
                  <a:pt x="5653118" y="4263195"/>
                </a:cubicBezTo>
                <a:cubicBezTo>
                  <a:pt x="5656284" y="4261614"/>
                  <a:pt x="5657867" y="4260033"/>
                  <a:pt x="5659450" y="4264776"/>
                </a:cubicBezTo>
                <a:cubicBezTo>
                  <a:pt x="5659450" y="4266357"/>
                  <a:pt x="5657867" y="4267938"/>
                  <a:pt x="5656284" y="4267938"/>
                </a:cubicBezTo>
                <a:cubicBezTo>
                  <a:pt x="5651535" y="4267938"/>
                  <a:pt x="5656284" y="4261614"/>
                  <a:pt x="5649952" y="4261614"/>
                </a:cubicBezTo>
                <a:cubicBezTo>
                  <a:pt x="5645203" y="4264776"/>
                  <a:pt x="5643620" y="4266357"/>
                  <a:pt x="5643620" y="4271100"/>
                </a:cubicBezTo>
                <a:cubicBezTo>
                  <a:pt x="5645203" y="4271100"/>
                  <a:pt x="5651535" y="4266357"/>
                  <a:pt x="5654701" y="4269518"/>
                </a:cubicBezTo>
                <a:cubicBezTo>
                  <a:pt x="5651535" y="4271100"/>
                  <a:pt x="5649952" y="4274261"/>
                  <a:pt x="5646786" y="4277423"/>
                </a:cubicBezTo>
                <a:cubicBezTo>
                  <a:pt x="5635706" y="4282166"/>
                  <a:pt x="5627791" y="4291651"/>
                  <a:pt x="5619876" y="4299555"/>
                </a:cubicBezTo>
                <a:cubicBezTo>
                  <a:pt x="5616710" y="4299555"/>
                  <a:pt x="5615127" y="4301137"/>
                  <a:pt x="5615127" y="4301137"/>
                </a:cubicBezTo>
                <a:cubicBezTo>
                  <a:pt x="5605630" y="4305879"/>
                  <a:pt x="5596132" y="4302717"/>
                  <a:pt x="5596132" y="4312203"/>
                </a:cubicBezTo>
                <a:cubicBezTo>
                  <a:pt x="5600881" y="4323268"/>
                  <a:pt x="5619876" y="4316945"/>
                  <a:pt x="5630957" y="4320107"/>
                </a:cubicBezTo>
                <a:cubicBezTo>
                  <a:pt x="5634123" y="4316945"/>
                  <a:pt x="5638872" y="4316945"/>
                  <a:pt x="5640455" y="4313783"/>
                </a:cubicBezTo>
                <a:cubicBezTo>
                  <a:pt x="5640455" y="4312203"/>
                  <a:pt x="5638872" y="4309040"/>
                  <a:pt x="5638872" y="4307460"/>
                </a:cubicBezTo>
                <a:cubicBezTo>
                  <a:pt x="5635706" y="4304298"/>
                  <a:pt x="5626208" y="4309040"/>
                  <a:pt x="5623042" y="4302717"/>
                </a:cubicBezTo>
                <a:cubicBezTo>
                  <a:pt x="5629374" y="4297974"/>
                  <a:pt x="5637289" y="4294812"/>
                  <a:pt x="5642038" y="4291651"/>
                </a:cubicBezTo>
                <a:cubicBezTo>
                  <a:pt x="5646786" y="4294812"/>
                  <a:pt x="5642038" y="4299555"/>
                  <a:pt x="5645203" y="4304298"/>
                </a:cubicBezTo>
                <a:cubicBezTo>
                  <a:pt x="5653118" y="4307460"/>
                  <a:pt x="5664199" y="4305879"/>
                  <a:pt x="5665782" y="4316945"/>
                </a:cubicBezTo>
                <a:cubicBezTo>
                  <a:pt x="5664199" y="4321688"/>
                  <a:pt x="5661033" y="4324850"/>
                  <a:pt x="5656284" y="4326431"/>
                </a:cubicBezTo>
                <a:cubicBezTo>
                  <a:pt x="5654701" y="4329592"/>
                  <a:pt x="5653118" y="4332754"/>
                  <a:pt x="5651535" y="4334335"/>
                </a:cubicBezTo>
                <a:cubicBezTo>
                  <a:pt x="5651535" y="4339077"/>
                  <a:pt x="5649952" y="4342239"/>
                  <a:pt x="5648369" y="4345401"/>
                </a:cubicBezTo>
                <a:cubicBezTo>
                  <a:pt x="5646786" y="4345401"/>
                  <a:pt x="5646786" y="4348562"/>
                  <a:pt x="5646786" y="4348562"/>
                </a:cubicBezTo>
                <a:cubicBezTo>
                  <a:pt x="5637289" y="4348562"/>
                  <a:pt x="5634123" y="4353305"/>
                  <a:pt x="5629374" y="4358048"/>
                </a:cubicBezTo>
                <a:cubicBezTo>
                  <a:pt x="5626208" y="4358048"/>
                  <a:pt x="5624625" y="4356467"/>
                  <a:pt x="5621459" y="4359629"/>
                </a:cubicBezTo>
                <a:cubicBezTo>
                  <a:pt x="5623042" y="4361210"/>
                  <a:pt x="5623042" y="4362791"/>
                  <a:pt x="5623042" y="4364372"/>
                </a:cubicBezTo>
                <a:cubicBezTo>
                  <a:pt x="5624625" y="4367533"/>
                  <a:pt x="5630957" y="4364372"/>
                  <a:pt x="5630957" y="4365953"/>
                </a:cubicBezTo>
                <a:cubicBezTo>
                  <a:pt x="5632540" y="4369115"/>
                  <a:pt x="5624625" y="4373857"/>
                  <a:pt x="5627791" y="4381761"/>
                </a:cubicBezTo>
                <a:cubicBezTo>
                  <a:pt x="5624625" y="4384923"/>
                  <a:pt x="5619876" y="4388085"/>
                  <a:pt x="5619876" y="4392827"/>
                </a:cubicBezTo>
                <a:cubicBezTo>
                  <a:pt x="5637289" y="4395989"/>
                  <a:pt x="5643620" y="4380181"/>
                  <a:pt x="5654701" y="4373857"/>
                </a:cubicBezTo>
                <a:cubicBezTo>
                  <a:pt x="5657867" y="4380181"/>
                  <a:pt x="5661033" y="4381761"/>
                  <a:pt x="5664199" y="4386504"/>
                </a:cubicBezTo>
                <a:cubicBezTo>
                  <a:pt x="5667365" y="4386504"/>
                  <a:pt x="5672114" y="4386504"/>
                  <a:pt x="5673697" y="4383342"/>
                </a:cubicBezTo>
                <a:cubicBezTo>
                  <a:pt x="5673697" y="4377019"/>
                  <a:pt x="5670531" y="4377019"/>
                  <a:pt x="5667365" y="4373857"/>
                </a:cubicBezTo>
                <a:cubicBezTo>
                  <a:pt x="5664199" y="4370695"/>
                  <a:pt x="5661033" y="4367533"/>
                  <a:pt x="5657867" y="4362791"/>
                </a:cubicBezTo>
                <a:cubicBezTo>
                  <a:pt x="5651535" y="4362791"/>
                  <a:pt x="5653118" y="4367533"/>
                  <a:pt x="5646786" y="4367533"/>
                </a:cubicBezTo>
                <a:cubicBezTo>
                  <a:pt x="5645203" y="4370695"/>
                  <a:pt x="5643620" y="4377019"/>
                  <a:pt x="5638872" y="4373857"/>
                </a:cubicBezTo>
                <a:cubicBezTo>
                  <a:pt x="5646786" y="4353305"/>
                  <a:pt x="5662616" y="4340659"/>
                  <a:pt x="5672114" y="4321688"/>
                </a:cubicBezTo>
                <a:cubicBezTo>
                  <a:pt x="5676863" y="4318526"/>
                  <a:pt x="5678446" y="4312203"/>
                  <a:pt x="5684777" y="4310622"/>
                </a:cubicBezTo>
                <a:cubicBezTo>
                  <a:pt x="5689526" y="4310622"/>
                  <a:pt x="5692692" y="4312203"/>
                  <a:pt x="5695858" y="4313783"/>
                </a:cubicBezTo>
                <a:cubicBezTo>
                  <a:pt x="5695858" y="4318526"/>
                  <a:pt x="5697441" y="4323268"/>
                  <a:pt x="5695858" y="4329592"/>
                </a:cubicBezTo>
                <a:cubicBezTo>
                  <a:pt x="5697441" y="4329592"/>
                  <a:pt x="5699024" y="4329592"/>
                  <a:pt x="5699024" y="4329592"/>
                </a:cubicBezTo>
                <a:cubicBezTo>
                  <a:pt x="5699024" y="4331173"/>
                  <a:pt x="5700607" y="4334335"/>
                  <a:pt x="5700607" y="4337497"/>
                </a:cubicBezTo>
                <a:cubicBezTo>
                  <a:pt x="5699024" y="4342239"/>
                  <a:pt x="5694275" y="4345401"/>
                  <a:pt x="5689526" y="4348562"/>
                </a:cubicBezTo>
                <a:cubicBezTo>
                  <a:pt x="5689526" y="4348562"/>
                  <a:pt x="5689526" y="4350144"/>
                  <a:pt x="5687943" y="4350144"/>
                </a:cubicBezTo>
                <a:cubicBezTo>
                  <a:pt x="5689526" y="4359629"/>
                  <a:pt x="5695858" y="4359629"/>
                  <a:pt x="5700607" y="4364372"/>
                </a:cubicBezTo>
                <a:cubicBezTo>
                  <a:pt x="5699024" y="4370695"/>
                  <a:pt x="5689526" y="4370695"/>
                  <a:pt x="5692692" y="4378600"/>
                </a:cubicBezTo>
                <a:cubicBezTo>
                  <a:pt x="5692692" y="4383342"/>
                  <a:pt x="5699024" y="4378600"/>
                  <a:pt x="5700607" y="4380181"/>
                </a:cubicBezTo>
                <a:cubicBezTo>
                  <a:pt x="5694275" y="4386504"/>
                  <a:pt x="5699024" y="4395989"/>
                  <a:pt x="5700607" y="4402313"/>
                </a:cubicBezTo>
                <a:cubicBezTo>
                  <a:pt x="5697441" y="4402313"/>
                  <a:pt x="5695858" y="4405475"/>
                  <a:pt x="5694275" y="4407055"/>
                </a:cubicBezTo>
                <a:cubicBezTo>
                  <a:pt x="5695858" y="4413380"/>
                  <a:pt x="5702190" y="4414960"/>
                  <a:pt x="5705356" y="4421283"/>
                </a:cubicBezTo>
                <a:cubicBezTo>
                  <a:pt x="5705356" y="4419703"/>
                  <a:pt x="5706939" y="4419703"/>
                  <a:pt x="5706939" y="4421283"/>
                </a:cubicBezTo>
                <a:cubicBezTo>
                  <a:pt x="5705356" y="4426026"/>
                  <a:pt x="5706939" y="4435511"/>
                  <a:pt x="5702190" y="4438674"/>
                </a:cubicBezTo>
                <a:cubicBezTo>
                  <a:pt x="5695858" y="4440254"/>
                  <a:pt x="5689526" y="4441835"/>
                  <a:pt x="5686360" y="4438674"/>
                </a:cubicBezTo>
                <a:cubicBezTo>
                  <a:pt x="5684777" y="4433931"/>
                  <a:pt x="5691109" y="4433931"/>
                  <a:pt x="5689526" y="4429188"/>
                </a:cubicBezTo>
                <a:cubicBezTo>
                  <a:pt x="5684777" y="4430769"/>
                  <a:pt x="5686360" y="4435511"/>
                  <a:pt x="5680028" y="4435511"/>
                </a:cubicBezTo>
                <a:cubicBezTo>
                  <a:pt x="5680028" y="4433931"/>
                  <a:pt x="5676863" y="4435511"/>
                  <a:pt x="5675280" y="4432350"/>
                </a:cubicBezTo>
                <a:cubicBezTo>
                  <a:pt x="5675280" y="4429188"/>
                  <a:pt x="5683194" y="4426026"/>
                  <a:pt x="5678446" y="4424446"/>
                </a:cubicBezTo>
                <a:cubicBezTo>
                  <a:pt x="5676863" y="4427608"/>
                  <a:pt x="5675280" y="4432350"/>
                  <a:pt x="5670531" y="4433931"/>
                </a:cubicBezTo>
                <a:cubicBezTo>
                  <a:pt x="5668948" y="4430769"/>
                  <a:pt x="5664199" y="4432350"/>
                  <a:pt x="5661033" y="4430769"/>
                </a:cubicBezTo>
                <a:cubicBezTo>
                  <a:pt x="5662616" y="4437093"/>
                  <a:pt x="5654701" y="4433931"/>
                  <a:pt x="5654701" y="4438674"/>
                </a:cubicBezTo>
                <a:cubicBezTo>
                  <a:pt x="5661033" y="4446578"/>
                  <a:pt x="5670531" y="4446578"/>
                  <a:pt x="5683194" y="4444997"/>
                </a:cubicBezTo>
                <a:cubicBezTo>
                  <a:pt x="5684777" y="4448159"/>
                  <a:pt x="5686360" y="4448159"/>
                  <a:pt x="5687943" y="4452902"/>
                </a:cubicBezTo>
                <a:cubicBezTo>
                  <a:pt x="5686360" y="4457644"/>
                  <a:pt x="5680028" y="4459225"/>
                  <a:pt x="5683194" y="4465548"/>
                </a:cubicBezTo>
                <a:cubicBezTo>
                  <a:pt x="5675280" y="4470291"/>
                  <a:pt x="5675280" y="4478196"/>
                  <a:pt x="5670531" y="4484519"/>
                </a:cubicBezTo>
                <a:cubicBezTo>
                  <a:pt x="5668948" y="4481358"/>
                  <a:pt x="5662616" y="4486100"/>
                  <a:pt x="5662616" y="4481358"/>
                </a:cubicBezTo>
                <a:cubicBezTo>
                  <a:pt x="5659450" y="4473453"/>
                  <a:pt x="5673697" y="4475034"/>
                  <a:pt x="5668948" y="4465548"/>
                </a:cubicBezTo>
                <a:cubicBezTo>
                  <a:pt x="5659450" y="4465548"/>
                  <a:pt x="5662616" y="4476615"/>
                  <a:pt x="5651535" y="4476615"/>
                </a:cubicBezTo>
                <a:cubicBezTo>
                  <a:pt x="5653118" y="4473453"/>
                  <a:pt x="5653118" y="4473453"/>
                  <a:pt x="5651535" y="4471872"/>
                </a:cubicBezTo>
                <a:cubicBezTo>
                  <a:pt x="5645203" y="4471872"/>
                  <a:pt x="5640455" y="4468710"/>
                  <a:pt x="5634123" y="4470291"/>
                </a:cubicBezTo>
                <a:cubicBezTo>
                  <a:pt x="5629374" y="4471872"/>
                  <a:pt x="5623042" y="4473453"/>
                  <a:pt x="5619876" y="4476615"/>
                </a:cubicBezTo>
                <a:cubicBezTo>
                  <a:pt x="5615127" y="4478196"/>
                  <a:pt x="5604047" y="4476615"/>
                  <a:pt x="5607213" y="4482938"/>
                </a:cubicBezTo>
                <a:cubicBezTo>
                  <a:pt x="5610378" y="4487681"/>
                  <a:pt x="5615127" y="4481358"/>
                  <a:pt x="5619876" y="4479776"/>
                </a:cubicBezTo>
                <a:cubicBezTo>
                  <a:pt x="5627791" y="4478196"/>
                  <a:pt x="5632540" y="4481358"/>
                  <a:pt x="5640455" y="4481358"/>
                </a:cubicBezTo>
                <a:cubicBezTo>
                  <a:pt x="5637289" y="4487681"/>
                  <a:pt x="5645203" y="4486100"/>
                  <a:pt x="5646786" y="4490843"/>
                </a:cubicBezTo>
                <a:cubicBezTo>
                  <a:pt x="5646786" y="4495585"/>
                  <a:pt x="5642038" y="4498747"/>
                  <a:pt x="5642038" y="4503490"/>
                </a:cubicBezTo>
                <a:cubicBezTo>
                  <a:pt x="5649952" y="4501909"/>
                  <a:pt x="5646786" y="4494004"/>
                  <a:pt x="5653118" y="4490843"/>
                </a:cubicBezTo>
                <a:cubicBezTo>
                  <a:pt x="5657867" y="4489262"/>
                  <a:pt x="5661033" y="4490843"/>
                  <a:pt x="5661033" y="4495585"/>
                </a:cubicBezTo>
                <a:cubicBezTo>
                  <a:pt x="5664199" y="4494004"/>
                  <a:pt x="5664199" y="4492424"/>
                  <a:pt x="5667365" y="4494004"/>
                </a:cubicBezTo>
                <a:cubicBezTo>
                  <a:pt x="5668948" y="4497166"/>
                  <a:pt x="5668948" y="4503490"/>
                  <a:pt x="5670531" y="4505070"/>
                </a:cubicBezTo>
                <a:cubicBezTo>
                  <a:pt x="5667365" y="4509813"/>
                  <a:pt x="5667365" y="4516137"/>
                  <a:pt x="5659450" y="4517718"/>
                </a:cubicBezTo>
                <a:cubicBezTo>
                  <a:pt x="5656284" y="4517718"/>
                  <a:pt x="5654701" y="4512975"/>
                  <a:pt x="5653118" y="4511395"/>
                </a:cubicBezTo>
                <a:cubicBezTo>
                  <a:pt x="5645203" y="4511395"/>
                  <a:pt x="5640455" y="4511395"/>
                  <a:pt x="5632540" y="4512975"/>
                </a:cubicBezTo>
                <a:cubicBezTo>
                  <a:pt x="5627791" y="4509813"/>
                  <a:pt x="5623042" y="4509813"/>
                  <a:pt x="5616710" y="4509813"/>
                </a:cubicBezTo>
                <a:cubicBezTo>
                  <a:pt x="5618293" y="4517718"/>
                  <a:pt x="5626208" y="4514556"/>
                  <a:pt x="5627791" y="4519298"/>
                </a:cubicBezTo>
                <a:cubicBezTo>
                  <a:pt x="5627791" y="4524041"/>
                  <a:pt x="5632540" y="4522460"/>
                  <a:pt x="5632540" y="4525623"/>
                </a:cubicBezTo>
                <a:cubicBezTo>
                  <a:pt x="5634123" y="4525623"/>
                  <a:pt x="5635706" y="4525623"/>
                  <a:pt x="5635706" y="4525623"/>
                </a:cubicBezTo>
                <a:cubicBezTo>
                  <a:pt x="5638872" y="4525623"/>
                  <a:pt x="5645203" y="4525623"/>
                  <a:pt x="5645203" y="4522460"/>
                </a:cubicBezTo>
                <a:cubicBezTo>
                  <a:pt x="5649952" y="4522460"/>
                  <a:pt x="5651535" y="4517718"/>
                  <a:pt x="5653118" y="4522460"/>
                </a:cubicBezTo>
                <a:cubicBezTo>
                  <a:pt x="5653118" y="4527203"/>
                  <a:pt x="5649952" y="4528784"/>
                  <a:pt x="5649952" y="4533526"/>
                </a:cubicBezTo>
                <a:cubicBezTo>
                  <a:pt x="5646786" y="4535108"/>
                  <a:pt x="5646786" y="4536689"/>
                  <a:pt x="5646786" y="4539850"/>
                </a:cubicBezTo>
                <a:cubicBezTo>
                  <a:pt x="5649952" y="4538269"/>
                  <a:pt x="5653118" y="4536689"/>
                  <a:pt x="5657867" y="4536689"/>
                </a:cubicBezTo>
                <a:cubicBezTo>
                  <a:pt x="5661033" y="4531946"/>
                  <a:pt x="5665782" y="4520880"/>
                  <a:pt x="5673697" y="4527203"/>
                </a:cubicBezTo>
                <a:cubicBezTo>
                  <a:pt x="5673697" y="4528784"/>
                  <a:pt x="5672114" y="4531946"/>
                  <a:pt x="5673697" y="4535108"/>
                </a:cubicBezTo>
                <a:cubicBezTo>
                  <a:pt x="5672114" y="4539850"/>
                  <a:pt x="5665782" y="4539850"/>
                  <a:pt x="5664199" y="4544593"/>
                </a:cubicBezTo>
                <a:cubicBezTo>
                  <a:pt x="5667365" y="4549335"/>
                  <a:pt x="5673697" y="4544593"/>
                  <a:pt x="5675280" y="4550917"/>
                </a:cubicBezTo>
                <a:cubicBezTo>
                  <a:pt x="5668948" y="4555659"/>
                  <a:pt x="5657867" y="4554078"/>
                  <a:pt x="5651535" y="4554078"/>
                </a:cubicBezTo>
                <a:cubicBezTo>
                  <a:pt x="5649952" y="4560402"/>
                  <a:pt x="5634123" y="4557240"/>
                  <a:pt x="5637289" y="4566725"/>
                </a:cubicBezTo>
                <a:cubicBezTo>
                  <a:pt x="5646786" y="4571468"/>
                  <a:pt x="5657867" y="4558820"/>
                  <a:pt x="5662616" y="4563563"/>
                </a:cubicBezTo>
                <a:cubicBezTo>
                  <a:pt x="5662616" y="4560402"/>
                  <a:pt x="5661033" y="4561983"/>
                  <a:pt x="5662616" y="4558820"/>
                </a:cubicBezTo>
                <a:cubicBezTo>
                  <a:pt x="5668948" y="4555659"/>
                  <a:pt x="5673697" y="4555659"/>
                  <a:pt x="5676863" y="4558820"/>
                </a:cubicBezTo>
                <a:cubicBezTo>
                  <a:pt x="5673697" y="4558820"/>
                  <a:pt x="5673697" y="4558820"/>
                  <a:pt x="5675280" y="4561983"/>
                </a:cubicBezTo>
                <a:cubicBezTo>
                  <a:pt x="5675280" y="4565145"/>
                  <a:pt x="5680028" y="4563563"/>
                  <a:pt x="5681611" y="4565145"/>
                </a:cubicBezTo>
                <a:cubicBezTo>
                  <a:pt x="5680028" y="4568306"/>
                  <a:pt x="5680028" y="4573049"/>
                  <a:pt x="5681611" y="4577791"/>
                </a:cubicBezTo>
                <a:cubicBezTo>
                  <a:pt x="5678446" y="4582534"/>
                  <a:pt x="5676863" y="4585696"/>
                  <a:pt x="5675280" y="4590439"/>
                </a:cubicBezTo>
                <a:cubicBezTo>
                  <a:pt x="5676863" y="4595181"/>
                  <a:pt x="5678446" y="4587277"/>
                  <a:pt x="5678446" y="4592019"/>
                </a:cubicBezTo>
                <a:cubicBezTo>
                  <a:pt x="5680028" y="4593601"/>
                  <a:pt x="5680028" y="4595181"/>
                  <a:pt x="5681611" y="4596762"/>
                </a:cubicBezTo>
                <a:cubicBezTo>
                  <a:pt x="5678446" y="4599133"/>
                  <a:pt x="5678446" y="4603876"/>
                  <a:pt x="5678050" y="4608421"/>
                </a:cubicBezTo>
                <a:lnTo>
                  <a:pt x="5674985" y="4613829"/>
                </a:lnTo>
                <a:lnTo>
                  <a:pt x="5675608" y="4614244"/>
                </a:lnTo>
                <a:lnTo>
                  <a:pt x="5674549" y="4614597"/>
                </a:lnTo>
                <a:lnTo>
                  <a:pt x="5672114" y="4618895"/>
                </a:lnTo>
                <a:cubicBezTo>
                  <a:pt x="5670531" y="4610990"/>
                  <a:pt x="5656284" y="4618895"/>
                  <a:pt x="5648369" y="4617313"/>
                </a:cubicBezTo>
                <a:cubicBezTo>
                  <a:pt x="5651535" y="4623638"/>
                  <a:pt x="5657867" y="4615733"/>
                  <a:pt x="5661033" y="4620475"/>
                </a:cubicBezTo>
                <a:cubicBezTo>
                  <a:pt x="5654701" y="4620475"/>
                  <a:pt x="5651535" y="4622056"/>
                  <a:pt x="5653118" y="4626799"/>
                </a:cubicBezTo>
                <a:cubicBezTo>
                  <a:pt x="5656284" y="4631541"/>
                  <a:pt x="5665782" y="4625218"/>
                  <a:pt x="5668948" y="4629961"/>
                </a:cubicBezTo>
                <a:cubicBezTo>
                  <a:pt x="5664199" y="4633123"/>
                  <a:pt x="5662616" y="4637866"/>
                  <a:pt x="5661033" y="4642608"/>
                </a:cubicBezTo>
                <a:cubicBezTo>
                  <a:pt x="5664199" y="4642608"/>
                  <a:pt x="5664199" y="4637866"/>
                  <a:pt x="5665782" y="4641027"/>
                </a:cubicBezTo>
                <a:cubicBezTo>
                  <a:pt x="5664199" y="4645769"/>
                  <a:pt x="5657867" y="4647351"/>
                  <a:pt x="5659450" y="4653674"/>
                </a:cubicBezTo>
                <a:cubicBezTo>
                  <a:pt x="5664199" y="4658417"/>
                  <a:pt x="5668948" y="4650512"/>
                  <a:pt x="5676863" y="4648932"/>
                </a:cubicBezTo>
                <a:cubicBezTo>
                  <a:pt x="5676863" y="4653674"/>
                  <a:pt x="5680028" y="4650512"/>
                  <a:pt x="5680028" y="4655255"/>
                </a:cubicBezTo>
                <a:cubicBezTo>
                  <a:pt x="5676863" y="4663160"/>
                  <a:pt x="5670531" y="4669483"/>
                  <a:pt x="5664199" y="4675806"/>
                </a:cubicBezTo>
                <a:cubicBezTo>
                  <a:pt x="5659450" y="4675806"/>
                  <a:pt x="5659450" y="4678968"/>
                  <a:pt x="5654701" y="4678968"/>
                </a:cubicBezTo>
                <a:cubicBezTo>
                  <a:pt x="5653118" y="4678968"/>
                  <a:pt x="5653118" y="4682130"/>
                  <a:pt x="5649952" y="4683711"/>
                </a:cubicBezTo>
                <a:cubicBezTo>
                  <a:pt x="5646786" y="4683711"/>
                  <a:pt x="5646786" y="4686873"/>
                  <a:pt x="5642038" y="4686873"/>
                </a:cubicBezTo>
                <a:cubicBezTo>
                  <a:pt x="5642038" y="4691616"/>
                  <a:pt x="5630957" y="4690034"/>
                  <a:pt x="5630957" y="4697939"/>
                </a:cubicBezTo>
                <a:cubicBezTo>
                  <a:pt x="5635706" y="4699520"/>
                  <a:pt x="5638872" y="4693196"/>
                  <a:pt x="5646786" y="4693196"/>
                </a:cubicBezTo>
                <a:cubicBezTo>
                  <a:pt x="5649952" y="4690034"/>
                  <a:pt x="5651535" y="4686873"/>
                  <a:pt x="5654701" y="4685292"/>
                </a:cubicBezTo>
                <a:cubicBezTo>
                  <a:pt x="5657867" y="4688454"/>
                  <a:pt x="5661033" y="4682130"/>
                  <a:pt x="5664199" y="4680549"/>
                </a:cubicBezTo>
                <a:cubicBezTo>
                  <a:pt x="5667365" y="4683711"/>
                  <a:pt x="5672114" y="4675806"/>
                  <a:pt x="5673697" y="4680549"/>
                </a:cubicBezTo>
                <a:cubicBezTo>
                  <a:pt x="5675280" y="4686873"/>
                  <a:pt x="5670531" y="4690034"/>
                  <a:pt x="5667365" y="4693196"/>
                </a:cubicBezTo>
                <a:cubicBezTo>
                  <a:pt x="5664199" y="4696358"/>
                  <a:pt x="5661033" y="4699520"/>
                  <a:pt x="5657867" y="4702682"/>
                </a:cubicBezTo>
                <a:cubicBezTo>
                  <a:pt x="5656284" y="4705843"/>
                  <a:pt x="5656284" y="4709005"/>
                  <a:pt x="5657867" y="4713748"/>
                </a:cubicBezTo>
                <a:cubicBezTo>
                  <a:pt x="5651535" y="4718490"/>
                  <a:pt x="5646786" y="4724814"/>
                  <a:pt x="5640455" y="4731138"/>
                </a:cubicBezTo>
                <a:cubicBezTo>
                  <a:pt x="5627791" y="4734299"/>
                  <a:pt x="5621459" y="4742204"/>
                  <a:pt x="5611961" y="4746946"/>
                </a:cubicBezTo>
                <a:cubicBezTo>
                  <a:pt x="5608795" y="4750109"/>
                  <a:pt x="5608795" y="4754851"/>
                  <a:pt x="5605630" y="4758012"/>
                </a:cubicBezTo>
                <a:cubicBezTo>
                  <a:pt x="5602464" y="4761175"/>
                  <a:pt x="5597715" y="4762755"/>
                  <a:pt x="5596132" y="4765917"/>
                </a:cubicBezTo>
                <a:cubicBezTo>
                  <a:pt x="5592966" y="4764336"/>
                  <a:pt x="5588217" y="4765917"/>
                  <a:pt x="5588217" y="4769079"/>
                </a:cubicBezTo>
                <a:cubicBezTo>
                  <a:pt x="5589800" y="4773821"/>
                  <a:pt x="5594549" y="4773821"/>
                  <a:pt x="5596132" y="4770660"/>
                </a:cubicBezTo>
                <a:cubicBezTo>
                  <a:pt x="5597715" y="4772241"/>
                  <a:pt x="5600881" y="4770660"/>
                  <a:pt x="5604047" y="4770660"/>
                </a:cubicBezTo>
                <a:cubicBezTo>
                  <a:pt x="5602464" y="4765917"/>
                  <a:pt x="5605630" y="4762755"/>
                  <a:pt x="5607213" y="4761175"/>
                </a:cubicBezTo>
                <a:cubicBezTo>
                  <a:pt x="5610378" y="4758012"/>
                  <a:pt x="5615127" y="4756432"/>
                  <a:pt x="5618293" y="4753270"/>
                </a:cubicBezTo>
                <a:cubicBezTo>
                  <a:pt x="5621459" y="4756432"/>
                  <a:pt x="5626208" y="4748527"/>
                  <a:pt x="5627791" y="4753270"/>
                </a:cubicBezTo>
                <a:cubicBezTo>
                  <a:pt x="5627791" y="4761175"/>
                  <a:pt x="5610378" y="4759594"/>
                  <a:pt x="5610378" y="4767498"/>
                </a:cubicBezTo>
                <a:cubicBezTo>
                  <a:pt x="5616710" y="4775403"/>
                  <a:pt x="5629374" y="4765917"/>
                  <a:pt x="5635706" y="4762755"/>
                </a:cubicBezTo>
                <a:cubicBezTo>
                  <a:pt x="5642038" y="4761175"/>
                  <a:pt x="5649952" y="4761175"/>
                  <a:pt x="5649952" y="4754851"/>
                </a:cubicBezTo>
                <a:cubicBezTo>
                  <a:pt x="5643620" y="4753270"/>
                  <a:pt x="5634123" y="4758012"/>
                  <a:pt x="5632540" y="4751689"/>
                </a:cubicBezTo>
                <a:cubicBezTo>
                  <a:pt x="5635706" y="4746946"/>
                  <a:pt x="5640455" y="4740623"/>
                  <a:pt x="5645203" y="4737461"/>
                </a:cubicBezTo>
                <a:cubicBezTo>
                  <a:pt x="5649952" y="4737461"/>
                  <a:pt x="5654701" y="4737461"/>
                  <a:pt x="5659450" y="4737461"/>
                </a:cubicBezTo>
                <a:cubicBezTo>
                  <a:pt x="5662616" y="4734299"/>
                  <a:pt x="5665782" y="4732718"/>
                  <a:pt x="5672114" y="4731138"/>
                </a:cubicBezTo>
                <a:cubicBezTo>
                  <a:pt x="5672114" y="4732718"/>
                  <a:pt x="5673697" y="4732718"/>
                  <a:pt x="5675280" y="4734299"/>
                </a:cubicBezTo>
                <a:cubicBezTo>
                  <a:pt x="5676863" y="4748527"/>
                  <a:pt x="5672114" y="4758012"/>
                  <a:pt x="5659450" y="4762755"/>
                </a:cubicBezTo>
                <a:cubicBezTo>
                  <a:pt x="5661033" y="4776983"/>
                  <a:pt x="5646786" y="4781726"/>
                  <a:pt x="5646786" y="4792792"/>
                </a:cubicBezTo>
                <a:cubicBezTo>
                  <a:pt x="5653118" y="4792792"/>
                  <a:pt x="5654701" y="4788049"/>
                  <a:pt x="5657867" y="4784888"/>
                </a:cubicBezTo>
                <a:cubicBezTo>
                  <a:pt x="5664199" y="4783306"/>
                  <a:pt x="5664199" y="4776983"/>
                  <a:pt x="5670531" y="4775403"/>
                </a:cubicBezTo>
                <a:cubicBezTo>
                  <a:pt x="5672114" y="4781726"/>
                  <a:pt x="5665782" y="4783306"/>
                  <a:pt x="5667365" y="4789631"/>
                </a:cubicBezTo>
                <a:cubicBezTo>
                  <a:pt x="5668948" y="4794373"/>
                  <a:pt x="5673697" y="4792792"/>
                  <a:pt x="5675280" y="4795954"/>
                </a:cubicBezTo>
                <a:cubicBezTo>
                  <a:pt x="5670531" y="4802277"/>
                  <a:pt x="5667365" y="4807020"/>
                  <a:pt x="5664199" y="4813344"/>
                </a:cubicBezTo>
                <a:cubicBezTo>
                  <a:pt x="5662616" y="4819667"/>
                  <a:pt x="5654701" y="4822829"/>
                  <a:pt x="5656284" y="4830733"/>
                </a:cubicBezTo>
                <a:cubicBezTo>
                  <a:pt x="5659450" y="4835476"/>
                  <a:pt x="5664199" y="4835476"/>
                  <a:pt x="5668948" y="4837057"/>
                </a:cubicBezTo>
                <a:cubicBezTo>
                  <a:pt x="5675280" y="4833895"/>
                  <a:pt x="5675280" y="4825991"/>
                  <a:pt x="5683194" y="4824410"/>
                </a:cubicBezTo>
                <a:cubicBezTo>
                  <a:pt x="5684777" y="4829153"/>
                  <a:pt x="5683194" y="4830733"/>
                  <a:pt x="5683194" y="4835476"/>
                </a:cubicBezTo>
                <a:cubicBezTo>
                  <a:pt x="5675280" y="4837057"/>
                  <a:pt x="5681611" y="4846542"/>
                  <a:pt x="5675280" y="4848124"/>
                </a:cubicBezTo>
                <a:cubicBezTo>
                  <a:pt x="5668948" y="4848124"/>
                  <a:pt x="5668948" y="4841799"/>
                  <a:pt x="5662616" y="4843381"/>
                </a:cubicBezTo>
                <a:cubicBezTo>
                  <a:pt x="5657867" y="4849704"/>
                  <a:pt x="5656284" y="4857609"/>
                  <a:pt x="5649952" y="4863932"/>
                </a:cubicBezTo>
                <a:cubicBezTo>
                  <a:pt x="5651535" y="4870255"/>
                  <a:pt x="5648369" y="4874998"/>
                  <a:pt x="5646786" y="4881321"/>
                </a:cubicBezTo>
                <a:cubicBezTo>
                  <a:pt x="5653118" y="4879741"/>
                  <a:pt x="5651535" y="4873418"/>
                  <a:pt x="5656284" y="4871836"/>
                </a:cubicBezTo>
                <a:cubicBezTo>
                  <a:pt x="5661033" y="4871836"/>
                  <a:pt x="5659450" y="4868675"/>
                  <a:pt x="5662616" y="4867094"/>
                </a:cubicBezTo>
                <a:cubicBezTo>
                  <a:pt x="5665782" y="4862351"/>
                  <a:pt x="5665782" y="4856027"/>
                  <a:pt x="5672114" y="4852866"/>
                </a:cubicBezTo>
                <a:cubicBezTo>
                  <a:pt x="5672114" y="4852866"/>
                  <a:pt x="5672114" y="4854447"/>
                  <a:pt x="5672114" y="4856027"/>
                </a:cubicBezTo>
                <a:cubicBezTo>
                  <a:pt x="5672114" y="4857609"/>
                  <a:pt x="5673697" y="4857609"/>
                  <a:pt x="5676863" y="4857609"/>
                </a:cubicBezTo>
                <a:cubicBezTo>
                  <a:pt x="5676863" y="4867094"/>
                  <a:pt x="5675280" y="4874998"/>
                  <a:pt x="5668948" y="4879741"/>
                </a:cubicBezTo>
                <a:cubicBezTo>
                  <a:pt x="5670531" y="4886064"/>
                  <a:pt x="5670531" y="4886064"/>
                  <a:pt x="5670531" y="4889226"/>
                </a:cubicBezTo>
                <a:cubicBezTo>
                  <a:pt x="5670531" y="4890807"/>
                  <a:pt x="5672114" y="4890807"/>
                  <a:pt x="5672114" y="4890807"/>
                </a:cubicBezTo>
                <a:cubicBezTo>
                  <a:pt x="5670531" y="4892388"/>
                  <a:pt x="5670531" y="4895549"/>
                  <a:pt x="5672114" y="4898712"/>
                </a:cubicBezTo>
                <a:cubicBezTo>
                  <a:pt x="5673697" y="4900292"/>
                  <a:pt x="5678446" y="4900292"/>
                  <a:pt x="5680028" y="4898712"/>
                </a:cubicBezTo>
                <a:cubicBezTo>
                  <a:pt x="5681611" y="4897131"/>
                  <a:pt x="5681611" y="4895549"/>
                  <a:pt x="5681611" y="4892388"/>
                </a:cubicBezTo>
                <a:cubicBezTo>
                  <a:pt x="5686360" y="4892388"/>
                  <a:pt x="5691109" y="4892388"/>
                  <a:pt x="5695858" y="4893969"/>
                </a:cubicBezTo>
                <a:cubicBezTo>
                  <a:pt x="5699024" y="4892388"/>
                  <a:pt x="5700607" y="4892388"/>
                  <a:pt x="5703773" y="4892388"/>
                </a:cubicBezTo>
                <a:cubicBezTo>
                  <a:pt x="5708522" y="4895549"/>
                  <a:pt x="5713271" y="4897131"/>
                  <a:pt x="5713271" y="4906616"/>
                </a:cubicBezTo>
                <a:cubicBezTo>
                  <a:pt x="5716436" y="4908197"/>
                  <a:pt x="5722768" y="4908197"/>
                  <a:pt x="5725934" y="4911359"/>
                </a:cubicBezTo>
                <a:cubicBezTo>
                  <a:pt x="5727517" y="4916101"/>
                  <a:pt x="5724351" y="4919263"/>
                  <a:pt x="5724351" y="4924006"/>
                </a:cubicBezTo>
                <a:cubicBezTo>
                  <a:pt x="5722768" y="4925586"/>
                  <a:pt x="5722768" y="4928748"/>
                  <a:pt x="5721185" y="4931910"/>
                </a:cubicBezTo>
                <a:cubicBezTo>
                  <a:pt x="5719602" y="4931910"/>
                  <a:pt x="5718019" y="4930329"/>
                  <a:pt x="5716436" y="4931910"/>
                </a:cubicBezTo>
                <a:cubicBezTo>
                  <a:pt x="5713271" y="4931910"/>
                  <a:pt x="5713271" y="4935072"/>
                  <a:pt x="5713271" y="4938234"/>
                </a:cubicBezTo>
                <a:cubicBezTo>
                  <a:pt x="5711688" y="4938234"/>
                  <a:pt x="5711688" y="4938234"/>
                  <a:pt x="5711688" y="4936653"/>
                </a:cubicBezTo>
                <a:cubicBezTo>
                  <a:pt x="5708522" y="4942976"/>
                  <a:pt x="5695858" y="4942976"/>
                  <a:pt x="5700607" y="4952462"/>
                </a:cubicBezTo>
                <a:cubicBezTo>
                  <a:pt x="5705356" y="4954042"/>
                  <a:pt x="5708522" y="4946138"/>
                  <a:pt x="5713271" y="4952462"/>
                </a:cubicBezTo>
                <a:cubicBezTo>
                  <a:pt x="5711688" y="4955624"/>
                  <a:pt x="5705356" y="4957204"/>
                  <a:pt x="5703773" y="4960367"/>
                </a:cubicBezTo>
                <a:cubicBezTo>
                  <a:pt x="5706939" y="4965109"/>
                  <a:pt x="5714854" y="4960367"/>
                  <a:pt x="5713271" y="4966690"/>
                </a:cubicBezTo>
                <a:cubicBezTo>
                  <a:pt x="5714854" y="4971433"/>
                  <a:pt x="5703773" y="4971433"/>
                  <a:pt x="5703773" y="4976175"/>
                </a:cubicBezTo>
                <a:cubicBezTo>
                  <a:pt x="5705356" y="4979337"/>
                  <a:pt x="5708522" y="4979337"/>
                  <a:pt x="5711688" y="4979337"/>
                </a:cubicBezTo>
                <a:cubicBezTo>
                  <a:pt x="5711688" y="4982498"/>
                  <a:pt x="5714854" y="4984079"/>
                  <a:pt x="5718019" y="4985661"/>
                </a:cubicBezTo>
                <a:cubicBezTo>
                  <a:pt x="5718019" y="4987241"/>
                  <a:pt x="5716436" y="4987241"/>
                  <a:pt x="5716436" y="4988822"/>
                </a:cubicBezTo>
                <a:cubicBezTo>
                  <a:pt x="5710105" y="4995146"/>
                  <a:pt x="5697441" y="4993564"/>
                  <a:pt x="5699024" y="5001469"/>
                </a:cubicBezTo>
                <a:cubicBezTo>
                  <a:pt x="5706939" y="5001469"/>
                  <a:pt x="5719602" y="4990403"/>
                  <a:pt x="5725934" y="4999889"/>
                </a:cubicBezTo>
                <a:cubicBezTo>
                  <a:pt x="5724351" y="5003050"/>
                  <a:pt x="5718019" y="5004631"/>
                  <a:pt x="5714854" y="5007792"/>
                </a:cubicBezTo>
                <a:cubicBezTo>
                  <a:pt x="5718019" y="5015697"/>
                  <a:pt x="5725934" y="5009374"/>
                  <a:pt x="5730683" y="5009374"/>
                </a:cubicBezTo>
                <a:cubicBezTo>
                  <a:pt x="5732266" y="5012535"/>
                  <a:pt x="5735432" y="5014117"/>
                  <a:pt x="5737015" y="5017278"/>
                </a:cubicBezTo>
                <a:cubicBezTo>
                  <a:pt x="5733849" y="5022021"/>
                  <a:pt x="5730683" y="5023602"/>
                  <a:pt x="5725934" y="5025183"/>
                </a:cubicBezTo>
                <a:cubicBezTo>
                  <a:pt x="5725934" y="5022021"/>
                  <a:pt x="5725934" y="5017278"/>
                  <a:pt x="5724351" y="5015697"/>
                </a:cubicBezTo>
                <a:cubicBezTo>
                  <a:pt x="5722768" y="5015697"/>
                  <a:pt x="5718019" y="5012535"/>
                  <a:pt x="5716436" y="5014117"/>
                </a:cubicBezTo>
                <a:cubicBezTo>
                  <a:pt x="5713271" y="5015697"/>
                  <a:pt x="5711688" y="5017278"/>
                  <a:pt x="5711688" y="5020440"/>
                </a:cubicBezTo>
                <a:cubicBezTo>
                  <a:pt x="5710105" y="5026763"/>
                  <a:pt x="5716436" y="5029925"/>
                  <a:pt x="5721185" y="5028344"/>
                </a:cubicBezTo>
                <a:cubicBezTo>
                  <a:pt x="5721185" y="5033087"/>
                  <a:pt x="5725934" y="5037829"/>
                  <a:pt x="5718019" y="5040991"/>
                </a:cubicBezTo>
                <a:cubicBezTo>
                  <a:pt x="5718019" y="5040991"/>
                  <a:pt x="5716436" y="5040991"/>
                  <a:pt x="5714854" y="5040991"/>
                </a:cubicBezTo>
                <a:cubicBezTo>
                  <a:pt x="5713271" y="5033087"/>
                  <a:pt x="5706939" y="5031506"/>
                  <a:pt x="5700607" y="5031506"/>
                </a:cubicBezTo>
                <a:cubicBezTo>
                  <a:pt x="5703773" y="5036249"/>
                  <a:pt x="5703773" y="5039411"/>
                  <a:pt x="5700607" y="5042572"/>
                </a:cubicBezTo>
                <a:cubicBezTo>
                  <a:pt x="5691109" y="5047315"/>
                  <a:pt x="5687943" y="5047315"/>
                  <a:pt x="5678446" y="5050477"/>
                </a:cubicBezTo>
                <a:cubicBezTo>
                  <a:pt x="5678446" y="5052057"/>
                  <a:pt x="5678446" y="5053639"/>
                  <a:pt x="5678446" y="5055219"/>
                </a:cubicBezTo>
                <a:cubicBezTo>
                  <a:pt x="5676863" y="5055219"/>
                  <a:pt x="5676863" y="5053639"/>
                  <a:pt x="5675280" y="5055219"/>
                </a:cubicBezTo>
                <a:cubicBezTo>
                  <a:pt x="5670531" y="5055219"/>
                  <a:pt x="5668948" y="5058382"/>
                  <a:pt x="5667365" y="5063124"/>
                </a:cubicBezTo>
                <a:cubicBezTo>
                  <a:pt x="5668948" y="5072609"/>
                  <a:pt x="5684777" y="5072609"/>
                  <a:pt x="5684777" y="5061543"/>
                </a:cubicBezTo>
                <a:cubicBezTo>
                  <a:pt x="5684777" y="5059962"/>
                  <a:pt x="5686360" y="5059962"/>
                  <a:pt x="5687943" y="5059962"/>
                </a:cubicBezTo>
                <a:cubicBezTo>
                  <a:pt x="5699024" y="5053639"/>
                  <a:pt x="5711688" y="5050477"/>
                  <a:pt x="5722768" y="5055219"/>
                </a:cubicBezTo>
                <a:cubicBezTo>
                  <a:pt x="5722768" y="5055219"/>
                  <a:pt x="5722768" y="5055219"/>
                  <a:pt x="5722768" y="5056800"/>
                </a:cubicBezTo>
                <a:cubicBezTo>
                  <a:pt x="5722768" y="5055219"/>
                  <a:pt x="5721185" y="5055219"/>
                  <a:pt x="5721185" y="5055219"/>
                </a:cubicBezTo>
                <a:cubicBezTo>
                  <a:pt x="5719602" y="5055219"/>
                  <a:pt x="5716436" y="5053639"/>
                  <a:pt x="5716436" y="5055219"/>
                </a:cubicBezTo>
                <a:cubicBezTo>
                  <a:pt x="5713271" y="5056800"/>
                  <a:pt x="5711688" y="5058382"/>
                  <a:pt x="5710105" y="5061543"/>
                </a:cubicBezTo>
                <a:cubicBezTo>
                  <a:pt x="5710105" y="5064705"/>
                  <a:pt x="5711688" y="5066285"/>
                  <a:pt x="5711688" y="5067867"/>
                </a:cubicBezTo>
                <a:cubicBezTo>
                  <a:pt x="5708522" y="5069447"/>
                  <a:pt x="5705356" y="5071028"/>
                  <a:pt x="5705356" y="5075771"/>
                </a:cubicBezTo>
                <a:cubicBezTo>
                  <a:pt x="5714854" y="5083676"/>
                  <a:pt x="5719602" y="5069447"/>
                  <a:pt x="5730683" y="5074190"/>
                </a:cubicBezTo>
                <a:cubicBezTo>
                  <a:pt x="5722768" y="5082094"/>
                  <a:pt x="5741764" y="5083676"/>
                  <a:pt x="5740181" y="5093161"/>
                </a:cubicBezTo>
                <a:cubicBezTo>
                  <a:pt x="5737015" y="5096322"/>
                  <a:pt x="5735432" y="5091579"/>
                  <a:pt x="5732266" y="5093161"/>
                </a:cubicBezTo>
                <a:cubicBezTo>
                  <a:pt x="5732266" y="5097904"/>
                  <a:pt x="5729100" y="5099484"/>
                  <a:pt x="5732266" y="5101065"/>
                </a:cubicBezTo>
                <a:cubicBezTo>
                  <a:pt x="5737015" y="5102646"/>
                  <a:pt x="5737015" y="5097904"/>
                  <a:pt x="5740181" y="5096322"/>
                </a:cubicBezTo>
                <a:cubicBezTo>
                  <a:pt x="5741764" y="5101065"/>
                  <a:pt x="5746513" y="5097904"/>
                  <a:pt x="5748096" y="5102646"/>
                </a:cubicBezTo>
                <a:cubicBezTo>
                  <a:pt x="5746513" y="5108970"/>
                  <a:pt x="5749679" y="5116874"/>
                  <a:pt x="5751261" y="5124778"/>
                </a:cubicBezTo>
                <a:cubicBezTo>
                  <a:pt x="5748096" y="5127940"/>
                  <a:pt x="5744930" y="5131102"/>
                  <a:pt x="5743347" y="5134264"/>
                </a:cubicBezTo>
                <a:cubicBezTo>
                  <a:pt x="5740181" y="5134264"/>
                  <a:pt x="5737015" y="5139006"/>
                  <a:pt x="5735432" y="5140587"/>
                </a:cubicBezTo>
                <a:cubicBezTo>
                  <a:pt x="5737015" y="5140587"/>
                  <a:pt x="5738598" y="5140587"/>
                  <a:pt x="5738598" y="5142168"/>
                </a:cubicBezTo>
                <a:cubicBezTo>
                  <a:pt x="5735432" y="5143749"/>
                  <a:pt x="5730683" y="5145330"/>
                  <a:pt x="5727517" y="5146911"/>
                </a:cubicBezTo>
                <a:cubicBezTo>
                  <a:pt x="5727517" y="5145330"/>
                  <a:pt x="5727517" y="5145330"/>
                  <a:pt x="5727517" y="5143749"/>
                </a:cubicBezTo>
                <a:cubicBezTo>
                  <a:pt x="5725934" y="5142168"/>
                  <a:pt x="5724351" y="5139006"/>
                  <a:pt x="5721185" y="5137426"/>
                </a:cubicBezTo>
                <a:cubicBezTo>
                  <a:pt x="5719602" y="5139006"/>
                  <a:pt x="5716436" y="5137426"/>
                  <a:pt x="5714854" y="5139006"/>
                </a:cubicBezTo>
                <a:cubicBezTo>
                  <a:pt x="5711688" y="5139006"/>
                  <a:pt x="5710105" y="5142168"/>
                  <a:pt x="5710105" y="5145330"/>
                </a:cubicBezTo>
                <a:cubicBezTo>
                  <a:pt x="5708522" y="5150072"/>
                  <a:pt x="5711688" y="5153234"/>
                  <a:pt x="5714854" y="5154815"/>
                </a:cubicBezTo>
                <a:cubicBezTo>
                  <a:pt x="5710105" y="5157977"/>
                  <a:pt x="5705356" y="5161139"/>
                  <a:pt x="5700607" y="5164300"/>
                </a:cubicBezTo>
                <a:cubicBezTo>
                  <a:pt x="5692692" y="5167462"/>
                  <a:pt x="5684777" y="5173786"/>
                  <a:pt x="5675280" y="5178528"/>
                </a:cubicBezTo>
                <a:cubicBezTo>
                  <a:pt x="5672114" y="5178528"/>
                  <a:pt x="5670531" y="5180110"/>
                  <a:pt x="5668948" y="5181690"/>
                </a:cubicBezTo>
                <a:cubicBezTo>
                  <a:pt x="5667365" y="5183271"/>
                  <a:pt x="5665782" y="5183271"/>
                  <a:pt x="5665782" y="5183271"/>
                </a:cubicBezTo>
                <a:cubicBezTo>
                  <a:pt x="5657867" y="5189595"/>
                  <a:pt x="5651535" y="5191176"/>
                  <a:pt x="5643620" y="5191176"/>
                </a:cubicBezTo>
                <a:cubicBezTo>
                  <a:pt x="5645203" y="5183271"/>
                  <a:pt x="5642038" y="5180110"/>
                  <a:pt x="5637289" y="5178528"/>
                </a:cubicBezTo>
                <a:cubicBezTo>
                  <a:pt x="5635706" y="5178528"/>
                  <a:pt x="5632540" y="5176948"/>
                  <a:pt x="5630957" y="5178528"/>
                </a:cubicBezTo>
                <a:cubicBezTo>
                  <a:pt x="5626208" y="5180110"/>
                  <a:pt x="5626208" y="5183271"/>
                  <a:pt x="5624625" y="5184852"/>
                </a:cubicBezTo>
                <a:cubicBezTo>
                  <a:pt x="5624625" y="5186433"/>
                  <a:pt x="5624625" y="5188014"/>
                  <a:pt x="5624625" y="5189595"/>
                </a:cubicBezTo>
                <a:cubicBezTo>
                  <a:pt x="5619876" y="5188014"/>
                  <a:pt x="5615127" y="5188014"/>
                  <a:pt x="5610378" y="5188014"/>
                </a:cubicBezTo>
                <a:cubicBezTo>
                  <a:pt x="5610378" y="5194337"/>
                  <a:pt x="5618293" y="5191176"/>
                  <a:pt x="5624625" y="5192756"/>
                </a:cubicBezTo>
                <a:cubicBezTo>
                  <a:pt x="5626208" y="5194337"/>
                  <a:pt x="5626208" y="5195919"/>
                  <a:pt x="5629374" y="5197499"/>
                </a:cubicBezTo>
                <a:cubicBezTo>
                  <a:pt x="5626208" y="5199080"/>
                  <a:pt x="5621459" y="5202242"/>
                  <a:pt x="5623042" y="5205404"/>
                </a:cubicBezTo>
                <a:cubicBezTo>
                  <a:pt x="5630957" y="5206984"/>
                  <a:pt x="5638872" y="5205404"/>
                  <a:pt x="5646786" y="5199080"/>
                </a:cubicBezTo>
                <a:cubicBezTo>
                  <a:pt x="5648369" y="5199080"/>
                  <a:pt x="5651535" y="5199080"/>
                  <a:pt x="5653118" y="5197499"/>
                </a:cubicBezTo>
                <a:cubicBezTo>
                  <a:pt x="5670531" y="5200661"/>
                  <a:pt x="5691109" y="5195919"/>
                  <a:pt x="5706939" y="5206984"/>
                </a:cubicBezTo>
                <a:cubicBezTo>
                  <a:pt x="5706939" y="5206984"/>
                  <a:pt x="5708522" y="5205404"/>
                  <a:pt x="5708522" y="5206984"/>
                </a:cubicBezTo>
                <a:cubicBezTo>
                  <a:pt x="5718019" y="5202242"/>
                  <a:pt x="5724351" y="5203822"/>
                  <a:pt x="5730683" y="5203822"/>
                </a:cubicBezTo>
                <a:cubicBezTo>
                  <a:pt x="5737015" y="5205404"/>
                  <a:pt x="5744930" y="5203822"/>
                  <a:pt x="5751261" y="5205404"/>
                </a:cubicBezTo>
                <a:cubicBezTo>
                  <a:pt x="5751261" y="5208565"/>
                  <a:pt x="5748096" y="5208565"/>
                  <a:pt x="5748096" y="5210147"/>
                </a:cubicBezTo>
                <a:cubicBezTo>
                  <a:pt x="5751261" y="5213308"/>
                  <a:pt x="5754427" y="5216470"/>
                  <a:pt x="5756010" y="5221213"/>
                </a:cubicBezTo>
                <a:cubicBezTo>
                  <a:pt x="5754427" y="5222793"/>
                  <a:pt x="5752844" y="5224375"/>
                  <a:pt x="5751261" y="5224375"/>
                </a:cubicBezTo>
                <a:cubicBezTo>
                  <a:pt x="5751261" y="5227536"/>
                  <a:pt x="5749679" y="5227536"/>
                  <a:pt x="5749679" y="5230698"/>
                </a:cubicBezTo>
                <a:cubicBezTo>
                  <a:pt x="5749679" y="5235441"/>
                  <a:pt x="5752844" y="5238602"/>
                  <a:pt x="5757593" y="5240183"/>
                </a:cubicBezTo>
                <a:cubicBezTo>
                  <a:pt x="5757593" y="5241764"/>
                  <a:pt x="5756010" y="5241764"/>
                  <a:pt x="5754427" y="5243345"/>
                </a:cubicBezTo>
                <a:cubicBezTo>
                  <a:pt x="5749679" y="5246507"/>
                  <a:pt x="5744930" y="5241764"/>
                  <a:pt x="5743347" y="5246507"/>
                </a:cubicBezTo>
                <a:cubicBezTo>
                  <a:pt x="5746513" y="5249669"/>
                  <a:pt x="5749679" y="5251249"/>
                  <a:pt x="5751261" y="5254411"/>
                </a:cubicBezTo>
                <a:cubicBezTo>
                  <a:pt x="5757593" y="5254411"/>
                  <a:pt x="5749679" y="5248087"/>
                  <a:pt x="5756010" y="5249669"/>
                </a:cubicBezTo>
                <a:cubicBezTo>
                  <a:pt x="5756010" y="5252830"/>
                  <a:pt x="5757593" y="5257573"/>
                  <a:pt x="5754427" y="5260735"/>
                </a:cubicBezTo>
                <a:cubicBezTo>
                  <a:pt x="5756010" y="5260735"/>
                  <a:pt x="5756010" y="5262315"/>
                  <a:pt x="5756010" y="5262315"/>
                </a:cubicBezTo>
                <a:cubicBezTo>
                  <a:pt x="5754427" y="5263897"/>
                  <a:pt x="5752844" y="5265477"/>
                  <a:pt x="5751261" y="5265477"/>
                </a:cubicBezTo>
                <a:cubicBezTo>
                  <a:pt x="5751261" y="5268639"/>
                  <a:pt x="5749679" y="5270220"/>
                  <a:pt x="5749679" y="5273382"/>
                </a:cubicBezTo>
                <a:cubicBezTo>
                  <a:pt x="5749679" y="5273382"/>
                  <a:pt x="5749679" y="5274963"/>
                  <a:pt x="5749679" y="5274963"/>
                </a:cubicBezTo>
                <a:cubicBezTo>
                  <a:pt x="5749679" y="5276543"/>
                  <a:pt x="5748096" y="5276543"/>
                  <a:pt x="5746513" y="5278125"/>
                </a:cubicBezTo>
                <a:cubicBezTo>
                  <a:pt x="5748096" y="5281286"/>
                  <a:pt x="5749679" y="5279705"/>
                  <a:pt x="5752844" y="5279705"/>
                </a:cubicBezTo>
                <a:cubicBezTo>
                  <a:pt x="5752844" y="5281286"/>
                  <a:pt x="5754427" y="5282868"/>
                  <a:pt x="5757593" y="5282868"/>
                </a:cubicBezTo>
                <a:cubicBezTo>
                  <a:pt x="5756010" y="5284448"/>
                  <a:pt x="5754427" y="5286029"/>
                  <a:pt x="5754427" y="5287610"/>
                </a:cubicBezTo>
                <a:cubicBezTo>
                  <a:pt x="5748096" y="5292353"/>
                  <a:pt x="5746513" y="5292353"/>
                  <a:pt x="5738598" y="5295514"/>
                </a:cubicBezTo>
                <a:cubicBezTo>
                  <a:pt x="5733849" y="5300257"/>
                  <a:pt x="5730683" y="5303419"/>
                  <a:pt x="5727517" y="5308162"/>
                </a:cubicBezTo>
                <a:cubicBezTo>
                  <a:pt x="5725934" y="5306580"/>
                  <a:pt x="5724351" y="5304999"/>
                  <a:pt x="5722768" y="5303419"/>
                </a:cubicBezTo>
                <a:cubicBezTo>
                  <a:pt x="5719602" y="5303419"/>
                  <a:pt x="5716436" y="5303419"/>
                  <a:pt x="5714854" y="5303419"/>
                </a:cubicBezTo>
                <a:cubicBezTo>
                  <a:pt x="5710105" y="5304999"/>
                  <a:pt x="5708522" y="5308162"/>
                  <a:pt x="5706939" y="5311323"/>
                </a:cubicBezTo>
                <a:cubicBezTo>
                  <a:pt x="5706939" y="5316065"/>
                  <a:pt x="5706939" y="5319227"/>
                  <a:pt x="5710105" y="5322390"/>
                </a:cubicBezTo>
                <a:cubicBezTo>
                  <a:pt x="5700607" y="5325551"/>
                  <a:pt x="5691109" y="5325551"/>
                  <a:pt x="5683194" y="5323970"/>
                </a:cubicBezTo>
                <a:cubicBezTo>
                  <a:pt x="5689526" y="5320808"/>
                  <a:pt x="5689526" y="5311323"/>
                  <a:pt x="5684777" y="5306580"/>
                </a:cubicBezTo>
                <a:cubicBezTo>
                  <a:pt x="5681611" y="5304999"/>
                  <a:pt x="5678446" y="5301838"/>
                  <a:pt x="5673697" y="5303419"/>
                </a:cubicBezTo>
                <a:cubicBezTo>
                  <a:pt x="5670531" y="5303419"/>
                  <a:pt x="5668948" y="5304999"/>
                  <a:pt x="5667365" y="5306580"/>
                </a:cubicBezTo>
                <a:cubicBezTo>
                  <a:pt x="5665782" y="5309742"/>
                  <a:pt x="5664199" y="5311323"/>
                  <a:pt x="5664199" y="5314485"/>
                </a:cubicBezTo>
                <a:cubicBezTo>
                  <a:pt x="5664199" y="5322390"/>
                  <a:pt x="5668948" y="5325551"/>
                  <a:pt x="5676863" y="5327132"/>
                </a:cubicBezTo>
                <a:cubicBezTo>
                  <a:pt x="5670531" y="5328713"/>
                  <a:pt x="5664199" y="5328713"/>
                  <a:pt x="5659450" y="5330293"/>
                </a:cubicBezTo>
                <a:cubicBezTo>
                  <a:pt x="5651535" y="5328713"/>
                  <a:pt x="5642038" y="5333456"/>
                  <a:pt x="5635706" y="5331875"/>
                </a:cubicBezTo>
                <a:cubicBezTo>
                  <a:pt x="5626208" y="5338198"/>
                  <a:pt x="5615127" y="5331875"/>
                  <a:pt x="5607213" y="5339779"/>
                </a:cubicBezTo>
                <a:cubicBezTo>
                  <a:pt x="5615127" y="5338198"/>
                  <a:pt x="5621459" y="5336618"/>
                  <a:pt x="5627791" y="5336618"/>
                </a:cubicBezTo>
                <a:cubicBezTo>
                  <a:pt x="5637289" y="5331875"/>
                  <a:pt x="5645203" y="5335036"/>
                  <a:pt x="5654701" y="5331875"/>
                </a:cubicBezTo>
                <a:cubicBezTo>
                  <a:pt x="5657867" y="5333456"/>
                  <a:pt x="5662616" y="5330293"/>
                  <a:pt x="5667365" y="5331875"/>
                </a:cubicBezTo>
                <a:cubicBezTo>
                  <a:pt x="5670531" y="5331875"/>
                  <a:pt x="5676863" y="5327132"/>
                  <a:pt x="5678446" y="5331875"/>
                </a:cubicBezTo>
                <a:cubicBezTo>
                  <a:pt x="5675280" y="5333456"/>
                  <a:pt x="5673697" y="5335036"/>
                  <a:pt x="5673697" y="5338198"/>
                </a:cubicBezTo>
                <a:cubicBezTo>
                  <a:pt x="5678446" y="5347684"/>
                  <a:pt x="5691109" y="5341360"/>
                  <a:pt x="5700607" y="5336618"/>
                </a:cubicBezTo>
                <a:cubicBezTo>
                  <a:pt x="5706939" y="5338198"/>
                  <a:pt x="5713271" y="5336618"/>
                  <a:pt x="5719602" y="5333456"/>
                </a:cubicBezTo>
                <a:cubicBezTo>
                  <a:pt x="5724351" y="5330293"/>
                  <a:pt x="5727517" y="5327132"/>
                  <a:pt x="5732266" y="5323970"/>
                </a:cubicBezTo>
                <a:cubicBezTo>
                  <a:pt x="5738598" y="5323970"/>
                  <a:pt x="5743347" y="5325551"/>
                  <a:pt x="5746513" y="5328713"/>
                </a:cubicBezTo>
                <a:cubicBezTo>
                  <a:pt x="5748096" y="5333456"/>
                  <a:pt x="5743347" y="5335036"/>
                  <a:pt x="5746513" y="5339779"/>
                </a:cubicBezTo>
                <a:cubicBezTo>
                  <a:pt x="5751261" y="5339779"/>
                  <a:pt x="5752844" y="5333456"/>
                  <a:pt x="5756010" y="5336618"/>
                </a:cubicBezTo>
                <a:cubicBezTo>
                  <a:pt x="5751261" y="5341360"/>
                  <a:pt x="5748096" y="5346103"/>
                  <a:pt x="5741764" y="5346103"/>
                </a:cubicBezTo>
                <a:cubicBezTo>
                  <a:pt x="5743347" y="5349264"/>
                  <a:pt x="5746513" y="5350845"/>
                  <a:pt x="5748096" y="5352426"/>
                </a:cubicBezTo>
                <a:cubicBezTo>
                  <a:pt x="5749679" y="5354007"/>
                  <a:pt x="5748096" y="5354007"/>
                  <a:pt x="5748096" y="5355588"/>
                </a:cubicBezTo>
                <a:cubicBezTo>
                  <a:pt x="5748096" y="5358750"/>
                  <a:pt x="5749679" y="5361912"/>
                  <a:pt x="5751261" y="5363492"/>
                </a:cubicBezTo>
                <a:cubicBezTo>
                  <a:pt x="5749679" y="5365073"/>
                  <a:pt x="5749679" y="5366654"/>
                  <a:pt x="5751261" y="5366654"/>
                </a:cubicBezTo>
                <a:cubicBezTo>
                  <a:pt x="5751261" y="5366654"/>
                  <a:pt x="5752844" y="5366654"/>
                  <a:pt x="5754427" y="5366654"/>
                </a:cubicBezTo>
                <a:cubicBezTo>
                  <a:pt x="5754427" y="5366654"/>
                  <a:pt x="5756010" y="5366654"/>
                  <a:pt x="5757593" y="5368235"/>
                </a:cubicBezTo>
                <a:cubicBezTo>
                  <a:pt x="5754427" y="5369816"/>
                  <a:pt x="5748096" y="5371397"/>
                  <a:pt x="5748096" y="5374558"/>
                </a:cubicBezTo>
                <a:cubicBezTo>
                  <a:pt x="5751261" y="5372978"/>
                  <a:pt x="5754427" y="5371397"/>
                  <a:pt x="5757593" y="5372978"/>
                </a:cubicBezTo>
                <a:cubicBezTo>
                  <a:pt x="5756010" y="5376140"/>
                  <a:pt x="5749679" y="5379301"/>
                  <a:pt x="5744930" y="5382463"/>
                </a:cubicBezTo>
                <a:cubicBezTo>
                  <a:pt x="5740181" y="5387206"/>
                  <a:pt x="5735432" y="5391948"/>
                  <a:pt x="5730683" y="5398272"/>
                </a:cubicBezTo>
                <a:cubicBezTo>
                  <a:pt x="5730683" y="5391948"/>
                  <a:pt x="5727517" y="5388786"/>
                  <a:pt x="5724351" y="5387206"/>
                </a:cubicBezTo>
                <a:cubicBezTo>
                  <a:pt x="5721185" y="5385625"/>
                  <a:pt x="5718019" y="5385625"/>
                  <a:pt x="5714854" y="5385625"/>
                </a:cubicBezTo>
                <a:cubicBezTo>
                  <a:pt x="5714854" y="5385625"/>
                  <a:pt x="5714854" y="5385625"/>
                  <a:pt x="5714854" y="5387206"/>
                </a:cubicBezTo>
                <a:cubicBezTo>
                  <a:pt x="5710105" y="5387206"/>
                  <a:pt x="5708522" y="5390368"/>
                  <a:pt x="5706939" y="5393529"/>
                </a:cubicBezTo>
                <a:cubicBezTo>
                  <a:pt x="5705356" y="5396691"/>
                  <a:pt x="5705356" y="5401434"/>
                  <a:pt x="5706939" y="5403014"/>
                </a:cubicBezTo>
                <a:cubicBezTo>
                  <a:pt x="5708522" y="5406176"/>
                  <a:pt x="5710105" y="5407757"/>
                  <a:pt x="5713271" y="5409338"/>
                </a:cubicBezTo>
                <a:cubicBezTo>
                  <a:pt x="5708522" y="5410919"/>
                  <a:pt x="5706939" y="5414080"/>
                  <a:pt x="5703773" y="5415662"/>
                </a:cubicBezTo>
                <a:cubicBezTo>
                  <a:pt x="5700607" y="5417242"/>
                  <a:pt x="5695858" y="5417242"/>
                  <a:pt x="5692692" y="5418823"/>
                </a:cubicBezTo>
                <a:cubicBezTo>
                  <a:pt x="5687943" y="5420405"/>
                  <a:pt x="5683194" y="5423566"/>
                  <a:pt x="5676863" y="5425147"/>
                </a:cubicBezTo>
                <a:cubicBezTo>
                  <a:pt x="5675280" y="5425147"/>
                  <a:pt x="5672114" y="5425147"/>
                  <a:pt x="5668948" y="5426728"/>
                </a:cubicBezTo>
                <a:cubicBezTo>
                  <a:pt x="5662616" y="5428308"/>
                  <a:pt x="5657867" y="5433051"/>
                  <a:pt x="5651535" y="5433051"/>
                </a:cubicBezTo>
                <a:cubicBezTo>
                  <a:pt x="5649952" y="5434633"/>
                  <a:pt x="5648369" y="5434633"/>
                  <a:pt x="5646786" y="5436213"/>
                </a:cubicBezTo>
                <a:cubicBezTo>
                  <a:pt x="5646786" y="5433051"/>
                  <a:pt x="5643620" y="5429890"/>
                  <a:pt x="5640455" y="5428308"/>
                </a:cubicBezTo>
                <a:cubicBezTo>
                  <a:pt x="5638872" y="5428308"/>
                  <a:pt x="5635706" y="5425147"/>
                  <a:pt x="5632540" y="5426728"/>
                </a:cubicBezTo>
                <a:cubicBezTo>
                  <a:pt x="5624625" y="5428308"/>
                  <a:pt x="5621459" y="5433051"/>
                  <a:pt x="5619876" y="5440956"/>
                </a:cubicBezTo>
                <a:cubicBezTo>
                  <a:pt x="5619876" y="5444118"/>
                  <a:pt x="5621459" y="5447279"/>
                  <a:pt x="5623042" y="5448860"/>
                </a:cubicBezTo>
                <a:cubicBezTo>
                  <a:pt x="5621459" y="5448860"/>
                  <a:pt x="5621459" y="5450441"/>
                  <a:pt x="5619876" y="5450441"/>
                </a:cubicBezTo>
                <a:cubicBezTo>
                  <a:pt x="5610378" y="5452022"/>
                  <a:pt x="5599298" y="5456765"/>
                  <a:pt x="5588217" y="5458345"/>
                </a:cubicBezTo>
                <a:cubicBezTo>
                  <a:pt x="5585051" y="5458345"/>
                  <a:pt x="5583468" y="5456765"/>
                  <a:pt x="5578719" y="5458345"/>
                </a:cubicBezTo>
                <a:cubicBezTo>
                  <a:pt x="5573970" y="5459927"/>
                  <a:pt x="5570805" y="5463088"/>
                  <a:pt x="5566056" y="5466250"/>
                </a:cubicBezTo>
                <a:cubicBezTo>
                  <a:pt x="5562890" y="5466250"/>
                  <a:pt x="5558141" y="5467830"/>
                  <a:pt x="5554975" y="5467830"/>
                </a:cubicBezTo>
                <a:cubicBezTo>
                  <a:pt x="5551809" y="5466250"/>
                  <a:pt x="5550226" y="5466250"/>
                  <a:pt x="5548643" y="5467830"/>
                </a:cubicBezTo>
                <a:cubicBezTo>
                  <a:pt x="5545477" y="5467830"/>
                  <a:pt x="5542311" y="5467830"/>
                  <a:pt x="5540728" y="5469412"/>
                </a:cubicBezTo>
                <a:cubicBezTo>
                  <a:pt x="5539145" y="5469412"/>
                  <a:pt x="5537562" y="5470993"/>
                  <a:pt x="5535979" y="5472573"/>
                </a:cubicBezTo>
                <a:cubicBezTo>
                  <a:pt x="5534397" y="5472573"/>
                  <a:pt x="5524899" y="5472573"/>
                  <a:pt x="5526482" y="5477316"/>
                </a:cubicBezTo>
                <a:cubicBezTo>
                  <a:pt x="5529648" y="5478897"/>
                  <a:pt x="5534397" y="5474155"/>
                  <a:pt x="5537562" y="5472573"/>
                </a:cubicBezTo>
                <a:cubicBezTo>
                  <a:pt x="5535979" y="5475735"/>
                  <a:pt x="5534397" y="5478897"/>
                  <a:pt x="5534397" y="5482059"/>
                </a:cubicBezTo>
                <a:cubicBezTo>
                  <a:pt x="5535979" y="5489963"/>
                  <a:pt x="5539145" y="5494706"/>
                  <a:pt x="5547060" y="5496287"/>
                </a:cubicBezTo>
                <a:cubicBezTo>
                  <a:pt x="5543894" y="5497868"/>
                  <a:pt x="5542311" y="5499449"/>
                  <a:pt x="5539145" y="5501029"/>
                </a:cubicBezTo>
                <a:cubicBezTo>
                  <a:pt x="5531231" y="5502611"/>
                  <a:pt x="5523316" y="5505772"/>
                  <a:pt x="5515401" y="5508934"/>
                </a:cubicBezTo>
                <a:cubicBezTo>
                  <a:pt x="5515401" y="5508934"/>
                  <a:pt x="5513818" y="5508934"/>
                  <a:pt x="5513818" y="5508934"/>
                </a:cubicBezTo>
                <a:cubicBezTo>
                  <a:pt x="5510652" y="5508934"/>
                  <a:pt x="5505903" y="5507353"/>
                  <a:pt x="5504320" y="5508934"/>
                </a:cubicBezTo>
                <a:cubicBezTo>
                  <a:pt x="5499571" y="5508934"/>
                  <a:pt x="5496406" y="5512096"/>
                  <a:pt x="5493240" y="5516838"/>
                </a:cubicBezTo>
                <a:cubicBezTo>
                  <a:pt x="5490074" y="5516838"/>
                  <a:pt x="5488491" y="5518419"/>
                  <a:pt x="5485325" y="5520000"/>
                </a:cubicBezTo>
                <a:cubicBezTo>
                  <a:pt x="5483742" y="5520000"/>
                  <a:pt x="5483742" y="5520000"/>
                  <a:pt x="5482159" y="5518419"/>
                </a:cubicBezTo>
                <a:cubicBezTo>
                  <a:pt x="5478993" y="5512096"/>
                  <a:pt x="5472661" y="5507353"/>
                  <a:pt x="5464747" y="5507353"/>
                </a:cubicBezTo>
                <a:cubicBezTo>
                  <a:pt x="5455250" y="5508934"/>
                  <a:pt x="5450501" y="5515257"/>
                  <a:pt x="5450501" y="5524743"/>
                </a:cubicBezTo>
                <a:cubicBezTo>
                  <a:pt x="5450501" y="5534228"/>
                  <a:pt x="5456833" y="5540551"/>
                  <a:pt x="5466330" y="5540551"/>
                </a:cubicBezTo>
                <a:cubicBezTo>
                  <a:pt x="5469495" y="5540551"/>
                  <a:pt x="5471078" y="5540551"/>
                  <a:pt x="5471078" y="5538971"/>
                </a:cubicBezTo>
                <a:cubicBezTo>
                  <a:pt x="5469495" y="5540551"/>
                  <a:pt x="5467912" y="5543714"/>
                  <a:pt x="5466330" y="5545294"/>
                </a:cubicBezTo>
                <a:cubicBezTo>
                  <a:pt x="5467912" y="5546876"/>
                  <a:pt x="5467912" y="5548456"/>
                  <a:pt x="5469495" y="5550037"/>
                </a:cubicBezTo>
                <a:cubicBezTo>
                  <a:pt x="5467912" y="5548456"/>
                  <a:pt x="5464747" y="5548456"/>
                  <a:pt x="5463164" y="5550037"/>
                </a:cubicBezTo>
                <a:cubicBezTo>
                  <a:pt x="5456833" y="5550037"/>
                  <a:pt x="5453667" y="5554779"/>
                  <a:pt x="5450501" y="5559522"/>
                </a:cubicBezTo>
                <a:cubicBezTo>
                  <a:pt x="5448918" y="5562684"/>
                  <a:pt x="5448918" y="5569008"/>
                  <a:pt x="5450501" y="5573750"/>
                </a:cubicBezTo>
                <a:cubicBezTo>
                  <a:pt x="5452084" y="5576912"/>
                  <a:pt x="5455250" y="5580073"/>
                  <a:pt x="5459998" y="5581655"/>
                </a:cubicBezTo>
                <a:cubicBezTo>
                  <a:pt x="5469495" y="5586398"/>
                  <a:pt x="5478993" y="5580073"/>
                  <a:pt x="5482159" y="5573750"/>
                </a:cubicBezTo>
                <a:cubicBezTo>
                  <a:pt x="5483742" y="5569008"/>
                  <a:pt x="5483742" y="5562684"/>
                  <a:pt x="5482159" y="5559522"/>
                </a:cubicBezTo>
                <a:lnTo>
                  <a:pt x="5475307" y="5551311"/>
                </a:lnTo>
                <a:lnTo>
                  <a:pt x="5477608" y="5551815"/>
                </a:lnTo>
                <a:cubicBezTo>
                  <a:pt x="5480180" y="5553199"/>
                  <a:pt x="5482950" y="5553990"/>
                  <a:pt x="5486908" y="5550037"/>
                </a:cubicBezTo>
                <a:cubicBezTo>
                  <a:pt x="5485325" y="5540551"/>
                  <a:pt x="5477410" y="5546876"/>
                  <a:pt x="5472661" y="5538971"/>
                </a:cubicBezTo>
                <a:cubicBezTo>
                  <a:pt x="5478993" y="5537390"/>
                  <a:pt x="5482159" y="5532648"/>
                  <a:pt x="5483742" y="5524743"/>
                </a:cubicBezTo>
                <a:cubicBezTo>
                  <a:pt x="5483742" y="5523162"/>
                  <a:pt x="5482159" y="5523162"/>
                  <a:pt x="5482159" y="5521581"/>
                </a:cubicBezTo>
                <a:cubicBezTo>
                  <a:pt x="5486908" y="5521581"/>
                  <a:pt x="5490074" y="5520000"/>
                  <a:pt x="5493240" y="5518419"/>
                </a:cubicBezTo>
                <a:cubicBezTo>
                  <a:pt x="5493240" y="5520000"/>
                  <a:pt x="5491657" y="5520000"/>
                  <a:pt x="5491657" y="5520000"/>
                </a:cubicBezTo>
                <a:cubicBezTo>
                  <a:pt x="5490074" y="5531066"/>
                  <a:pt x="5494823" y="5535809"/>
                  <a:pt x="5502737" y="5538971"/>
                </a:cubicBezTo>
                <a:cubicBezTo>
                  <a:pt x="5504320" y="5545294"/>
                  <a:pt x="5507486" y="5550037"/>
                  <a:pt x="5513818" y="5548456"/>
                </a:cubicBezTo>
                <a:cubicBezTo>
                  <a:pt x="5513818" y="5545294"/>
                  <a:pt x="5512235" y="5542133"/>
                  <a:pt x="5510652" y="5540551"/>
                </a:cubicBezTo>
                <a:cubicBezTo>
                  <a:pt x="5518567" y="5538971"/>
                  <a:pt x="5521733" y="5534228"/>
                  <a:pt x="5523316" y="5527905"/>
                </a:cubicBezTo>
                <a:cubicBezTo>
                  <a:pt x="5523316" y="5527905"/>
                  <a:pt x="5523316" y="5527905"/>
                  <a:pt x="5523316" y="5520000"/>
                </a:cubicBezTo>
                <a:cubicBezTo>
                  <a:pt x="5523316" y="5515257"/>
                  <a:pt x="5520150" y="5512096"/>
                  <a:pt x="5516984" y="5510515"/>
                </a:cubicBezTo>
                <a:cubicBezTo>
                  <a:pt x="5518567" y="5508934"/>
                  <a:pt x="5521733" y="5508934"/>
                  <a:pt x="5523316" y="5507353"/>
                </a:cubicBezTo>
                <a:cubicBezTo>
                  <a:pt x="5524899" y="5505772"/>
                  <a:pt x="5526482" y="5510515"/>
                  <a:pt x="5529648" y="5507353"/>
                </a:cubicBezTo>
                <a:cubicBezTo>
                  <a:pt x="5537562" y="5504191"/>
                  <a:pt x="5545477" y="5501029"/>
                  <a:pt x="5554975" y="5497868"/>
                </a:cubicBezTo>
                <a:cubicBezTo>
                  <a:pt x="5559724" y="5496287"/>
                  <a:pt x="5564473" y="5493125"/>
                  <a:pt x="5567639" y="5491544"/>
                </a:cubicBezTo>
                <a:cubicBezTo>
                  <a:pt x="5570805" y="5491544"/>
                  <a:pt x="5572387" y="5489963"/>
                  <a:pt x="5575553" y="5489963"/>
                </a:cubicBezTo>
                <a:cubicBezTo>
                  <a:pt x="5577136" y="5489963"/>
                  <a:pt x="5577136" y="5488383"/>
                  <a:pt x="5578719" y="5486801"/>
                </a:cubicBezTo>
                <a:cubicBezTo>
                  <a:pt x="5578719" y="5486801"/>
                  <a:pt x="5578719" y="5488383"/>
                  <a:pt x="5578719" y="5488383"/>
                </a:cubicBezTo>
                <a:cubicBezTo>
                  <a:pt x="5580302" y="5489963"/>
                  <a:pt x="5581885" y="5491544"/>
                  <a:pt x="5583468" y="5493125"/>
                </a:cubicBezTo>
                <a:cubicBezTo>
                  <a:pt x="5580302" y="5494706"/>
                  <a:pt x="5578719" y="5496287"/>
                  <a:pt x="5575553" y="5497868"/>
                </a:cubicBezTo>
                <a:cubicBezTo>
                  <a:pt x="5577136" y="5502611"/>
                  <a:pt x="5581885" y="5497868"/>
                  <a:pt x="5586634" y="5496287"/>
                </a:cubicBezTo>
                <a:cubicBezTo>
                  <a:pt x="5589800" y="5496287"/>
                  <a:pt x="5596132" y="5496287"/>
                  <a:pt x="5599298" y="5496287"/>
                </a:cubicBezTo>
                <a:cubicBezTo>
                  <a:pt x="5600881" y="5494706"/>
                  <a:pt x="5602464" y="5493125"/>
                  <a:pt x="5602464" y="5491544"/>
                </a:cubicBezTo>
                <a:cubicBezTo>
                  <a:pt x="5607213" y="5491544"/>
                  <a:pt x="5610378" y="5489963"/>
                  <a:pt x="5613544" y="5491544"/>
                </a:cubicBezTo>
                <a:cubicBezTo>
                  <a:pt x="5616710" y="5491544"/>
                  <a:pt x="5618293" y="5489963"/>
                  <a:pt x="5621459" y="5488383"/>
                </a:cubicBezTo>
                <a:cubicBezTo>
                  <a:pt x="5623042" y="5491544"/>
                  <a:pt x="5626208" y="5494706"/>
                  <a:pt x="5629374" y="5496287"/>
                </a:cubicBezTo>
                <a:cubicBezTo>
                  <a:pt x="5638872" y="5497868"/>
                  <a:pt x="5645203" y="5493125"/>
                  <a:pt x="5648369" y="5488383"/>
                </a:cubicBezTo>
                <a:cubicBezTo>
                  <a:pt x="5653118" y="5493125"/>
                  <a:pt x="5657867" y="5494706"/>
                  <a:pt x="5662616" y="5502611"/>
                </a:cubicBezTo>
                <a:cubicBezTo>
                  <a:pt x="5665782" y="5501029"/>
                  <a:pt x="5667365" y="5505772"/>
                  <a:pt x="5668948" y="5505772"/>
                </a:cubicBezTo>
                <a:cubicBezTo>
                  <a:pt x="5670531" y="5505772"/>
                  <a:pt x="5672114" y="5508934"/>
                  <a:pt x="5673697" y="5510515"/>
                </a:cubicBezTo>
                <a:cubicBezTo>
                  <a:pt x="5665782" y="5510515"/>
                  <a:pt x="5662616" y="5516838"/>
                  <a:pt x="5661033" y="5524743"/>
                </a:cubicBezTo>
                <a:cubicBezTo>
                  <a:pt x="5662616" y="5532648"/>
                  <a:pt x="5667365" y="5538971"/>
                  <a:pt x="5676863" y="5538971"/>
                </a:cubicBezTo>
                <a:cubicBezTo>
                  <a:pt x="5681611" y="5538971"/>
                  <a:pt x="5684777" y="5537390"/>
                  <a:pt x="5686360" y="5534228"/>
                </a:cubicBezTo>
                <a:cubicBezTo>
                  <a:pt x="5686360" y="5534228"/>
                  <a:pt x="5686360" y="5534228"/>
                  <a:pt x="5686360" y="5535809"/>
                </a:cubicBezTo>
                <a:cubicBezTo>
                  <a:pt x="5687943" y="5534228"/>
                  <a:pt x="5687943" y="5535809"/>
                  <a:pt x="5689526" y="5535809"/>
                </a:cubicBezTo>
                <a:cubicBezTo>
                  <a:pt x="5689526" y="5534228"/>
                  <a:pt x="5689526" y="5532648"/>
                  <a:pt x="5689526" y="5532648"/>
                </a:cubicBezTo>
                <a:cubicBezTo>
                  <a:pt x="5689526" y="5532648"/>
                  <a:pt x="5689526" y="5532648"/>
                  <a:pt x="5687943" y="5532648"/>
                </a:cubicBezTo>
                <a:cubicBezTo>
                  <a:pt x="5689526" y="5531066"/>
                  <a:pt x="5691109" y="5527905"/>
                  <a:pt x="5691109" y="5524743"/>
                </a:cubicBezTo>
                <a:cubicBezTo>
                  <a:pt x="5691109" y="5516838"/>
                  <a:pt x="5687943" y="5513677"/>
                  <a:pt x="5684777" y="5510515"/>
                </a:cubicBezTo>
                <a:cubicBezTo>
                  <a:pt x="5681611" y="5510515"/>
                  <a:pt x="5678446" y="5508934"/>
                  <a:pt x="5675280" y="5508934"/>
                </a:cubicBezTo>
                <a:cubicBezTo>
                  <a:pt x="5672114" y="5505772"/>
                  <a:pt x="5670531" y="5502611"/>
                  <a:pt x="5667365" y="5497868"/>
                </a:cubicBezTo>
                <a:cubicBezTo>
                  <a:pt x="5673697" y="5497868"/>
                  <a:pt x="5678446" y="5499449"/>
                  <a:pt x="5683194" y="5502611"/>
                </a:cubicBezTo>
                <a:cubicBezTo>
                  <a:pt x="5691109" y="5499449"/>
                  <a:pt x="5694275" y="5505772"/>
                  <a:pt x="5702190" y="5501029"/>
                </a:cubicBezTo>
                <a:cubicBezTo>
                  <a:pt x="5703773" y="5504191"/>
                  <a:pt x="5705356" y="5501029"/>
                  <a:pt x="5706939" y="5504191"/>
                </a:cubicBezTo>
                <a:cubicBezTo>
                  <a:pt x="5714854" y="5502611"/>
                  <a:pt x="5721185" y="5505772"/>
                  <a:pt x="5727517" y="5505772"/>
                </a:cubicBezTo>
                <a:cubicBezTo>
                  <a:pt x="5730683" y="5510515"/>
                  <a:pt x="5735432" y="5507353"/>
                  <a:pt x="5737015" y="5515257"/>
                </a:cubicBezTo>
                <a:cubicBezTo>
                  <a:pt x="5735432" y="5515257"/>
                  <a:pt x="5733849" y="5516838"/>
                  <a:pt x="5730683" y="5516838"/>
                </a:cubicBezTo>
                <a:cubicBezTo>
                  <a:pt x="5730683" y="5515257"/>
                  <a:pt x="5727517" y="5513677"/>
                  <a:pt x="5725934" y="5512096"/>
                </a:cubicBezTo>
                <a:cubicBezTo>
                  <a:pt x="5722768" y="5510515"/>
                  <a:pt x="5719602" y="5508934"/>
                  <a:pt x="5714854" y="5510515"/>
                </a:cubicBezTo>
                <a:cubicBezTo>
                  <a:pt x="5708522" y="5512096"/>
                  <a:pt x="5705356" y="5515257"/>
                  <a:pt x="5703773" y="5521581"/>
                </a:cubicBezTo>
                <a:cubicBezTo>
                  <a:pt x="5703773" y="5526323"/>
                  <a:pt x="5705356" y="5531066"/>
                  <a:pt x="5706939" y="5532648"/>
                </a:cubicBezTo>
                <a:cubicBezTo>
                  <a:pt x="5705356" y="5534228"/>
                  <a:pt x="5705356" y="5535809"/>
                  <a:pt x="5703773" y="5538971"/>
                </a:cubicBezTo>
                <a:cubicBezTo>
                  <a:pt x="5705356" y="5542133"/>
                  <a:pt x="5706939" y="5543714"/>
                  <a:pt x="5710105" y="5543714"/>
                </a:cubicBezTo>
                <a:cubicBezTo>
                  <a:pt x="5708522" y="5545294"/>
                  <a:pt x="5713271" y="5550037"/>
                  <a:pt x="5713271" y="5551618"/>
                </a:cubicBezTo>
                <a:cubicBezTo>
                  <a:pt x="5710105" y="5553199"/>
                  <a:pt x="5710105" y="5554779"/>
                  <a:pt x="5706939" y="5556361"/>
                </a:cubicBezTo>
                <a:cubicBezTo>
                  <a:pt x="5705356" y="5559522"/>
                  <a:pt x="5703773" y="5561103"/>
                  <a:pt x="5703773" y="5565846"/>
                </a:cubicBezTo>
                <a:cubicBezTo>
                  <a:pt x="5702190" y="5565846"/>
                  <a:pt x="5699024" y="5567427"/>
                  <a:pt x="5697441" y="5569008"/>
                </a:cubicBezTo>
                <a:cubicBezTo>
                  <a:pt x="5699024" y="5572170"/>
                  <a:pt x="5694275" y="5572170"/>
                  <a:pt x="5697441" y="5575331"/>
                </a:cubicBezTo>
                <a:cubicBezTo>
                  <a:pt x="5699024" y="5578493"/>
                  <a:pt x="5702190" y="5576912"/>
                  <a:pt x="5703773" y="5578493"/>
                </a:cubicBezTo>
                <a:cubicBezTo>
                  <a:pt x="5702190" y="5580073"/>
                  <a:pt x="5697441" y="5581655"/>
                  <a:pt x="5700607" y="5584816"/>
                </a:cubicBezTo>
                <a:cubicBezTo>
                  <a:pt x="5702190" y="5592721"/>
                  <a:pt x="5710105" y="5586398"/>
                  <a:pt x="5714854" y="5583236"/>
                </a:cubicBezTo>
                <a:cubicBezTo>
                  <a:pt x="5714854" y="5583236"/>
                  <a:pt x="5716436" y="5581655"/>
                  <a:pt x="5718019" y="5581655"/>
                </a:cubicBezTo>
                <a:cubicBezTo>
                  <a:pt x="5718019" y="5581655"/>
                  <a:pt x="5719602" y="5584816"/>
                  <a:pt x="5719602" y="5584816"/>
                </a:cubicBezTo>
                <a:cubicBezTo>
                  <a:pt x="5724351" y="5583236"/>
                  <a:pt x="5729100" y="5578493"/>
                  <a:pt x="5730683" y="5584816"/>
                </a:cubicBezTo>
                <a:cubicBezTo>
                  <a:pt x="5730683" y="5589559"/>
                  <a:pt x="5729100" y="5592721"/>
                  <a:pt x="5729100" y="5597464"/>
                </a:cubicBezTo>
                <a:cubicBezTo>
                  <a:pt x="5725934" y="5595883"/>
                  <a:pt x="5721185" y="5591140"/>
                  <a:pt x="5716436" y="5592721"/>
                </a:cubicBezTo>
                <a:cubicBezTo>
                  <a:pt x="5711688" y="5592721"/>
                  <a:pt x="5710105" y="5595883"/>
                  <a:pt x="5706939" y="5597464"/>
                </a:cubicBezTo>
                <a:cubicBezTo>
                  <a:pt x="5705356" y="5600626"/>
                  <a:pt x="5703773" y="5603787"/>
                  <a:pt x="5703773" y="5608530"/>
                </a:cubicBezTo>
                <a:cubicBezTo>
                  <a:pt x="5703773" y="5613272"/>
                  <a:pt x="5705356" y="5616434"/>
                  <a:pt x="5708522" y="5619596"/>
                </a:cubicBezTo>
                <a:cubicBezTo>
                  <a:pt x="5710105" y="5619596"/>
                  <a:pt x="5711688" y="5622758"/>
                  <a:pt x="5713271" y="5622758"/>
                </a:cubicBezTo>
                <a:cubicBezTo>
                  <a:pt x="5719602" y="5624338"/>
                  <a:pt x="5724351" y="5622758"/>
                  <a:pt x="5729100" y="5619596"/>
                </a:cubicBezTo>
                <a:cubicBezTo>
                  <a:pt x="5732266" y="5624338"/>
                  <a:pt x="5730683" y="5627500"/>
                  <a:pt x="5732266" y="5632243"/>
                </a:cubicBezTo>
                <a:cubicBezTo>
                  <a:pt x="5730683" y="5633824"/>
                  <a:pt x="5729100" y="5635405"/>
                  <a:pt x="5729100" y="5638566"/>
                </a:cubicBezTo>
                <a:cubicBezTo>
                  <a:pt x="5727517" y="5636986"/>
                  <a:pt x="5725934" y="5635405"/>
                  <a:pt x="5724351" y="5635405"/>
                </a:cubicBezTo>
                <a:cubicBezTo>
                  <a:pt x="5721185" y="5633824"/>
                  <a:pt x="5718019" y="5633824"/>
                  <a:pt x="5714854" y="5633824"/>
                </a:cubicBezTo>
                <a:cubicBezTo>
                  <a:pt x="5714854" y="5633824"/>
                  <a:pt x="5714854" y="5633824"/>
                  <a:pt x="5714854" y="5635405"/>
                </a:cubicBezTo>
                <a:cubicBezTo>
                  <a:pt x="5708522" y="5635405"/>
                  <a:pt x="5706939" y="5640148"/>
                  <a:pt x="5703773" y="5643309"/>
                </a:cubicBezTo>
                <a:cubicBezTo>
                  <a:pt x="5702190" y="5648052"/>
                  <a:pt x="5702190" y="5652794"/>
                  <a:pt x="5703773" y="5655957"/>
                </a:cubicBezTo>
                <a:cubicBezTo>
                  <a:pt x="5705356" y="5659119"/>
                  <a:pt x="5710105" y="5663861"/>
                  <a:pt x="5713271" y="5663861"/>
                </a:cubicBezTo>
                <a:cubicBezTo>
                  <a:pt x="5713271" y="5665442"/>
                  <a:pt x="5714854" y="5665442"/>
                  <a:pt x="5714854" y="5665442"/>
                </a:cubicBezTo>
                <a:cubicBezTo>
                  <a:pt x="5714854" y="5667022"/>
                  <a:pt x="5714854" y="5668604"/>
                  <a:pt x="5716436" y="5670185"/>
                </a:cubicBezTo>
                <a:cubicBezTo>
                  <a:pt x="5714854" y="5671765"/>
                  <a:pt x="5713271" y="5671765"/>
                  <a:pt x="5711688" y="5673346"/>
                </a:cubicBezTo>
                <a:cubicBezTo>
                  <a:pt x="5710105" y="5667022"/>
                  <a:pt x="5705356" y="5676508"/>
                  <a:pt x="5703773" y="5670185"/>
                </a:cubicBezTo>
                <a:cubicBezTo>
                  <a:pt x="5699024" y="5673346"/>
                  <a:pt x="5705356" y="5678089"/>
                  <a:pt x="5699024" y="5681251"/>
                </a:cubicBezTo>
                <a:cubicBezTo>
                  <a:pt x="5695858" y="5676508"/>
                  <a:pt x="5694275" y="5674927"/>
                  <a:pt x="5689526" y="5678089"/>
                </a:cubicBezTo>
                <a:cubicBezTo>
                  <a:pt x="5692692" y="5682831"/>
                  <a:pt x="5695858" y="5678089"/>
                  <a:pt x="5697441" y="5682831"/>
                </a:cubicBezTo>
                <a:cubicBezTo>
                  <a:pt x="5694275" y="5685993"/>
                  <a:pt x="5699024" y="5692316"/>
                  <a:pt x="5692692" y="5695479"/>
                </a:cubicBezTo>
                <a:cubicBezTo>
                  <a:pt x="5692692" y="5690736"/>
                  <a:pt x="5692692" y="5685993"/>
                  <a:pt x="5691109" y="5682831"/>
                </a:cubicBezTo>
                <a:cubicBezTo>
                  <a:pt x="5687943" y="5679670"/>
                  <a:pt x="5686360" y="5678089"/>
                  <a:pt x="5683194" y="5676508"/>
                </a:cubicBezTo>
                <a:cubicBezTo>
                  <a:pt x="5683194" y="5676508"/>
                  <a:pt x="5681611" y="5676508"/>
                  <a:pt x="5681611" y="5676508"/>
                </a:cubicBezTo>
                <a:cubicBezTo>
                  <a:pt x="5683194" y="5674927"/>
                  <a:pt x="5684777" y="5674927"/>
                  <a:pt x="5687943" y="5673346"/>
                </a:cubicBezTo>
                <a:cubicBezTo>
                  <a:pt x="5683194" y="5670185"/>
                  <a:pt x="5694275" y="5667022"/>
                  <a:pt x="5692692" y="5663861"/>
                </a:cubicBezTo>
                <a:cubicBezTo>
                  <a:pt x="5689526" y="5665442"/>
                  <a:pt x="5691109" y="5662280"/>
                  <a:pt x="5689526" y="5659119"/>
                </a:cubicBezTo>
                <a:cubicBezTo>
                  <a:pt x="5691109" y="5657537"/>
                  <a:pt x="5691109" y="5655957"/>
                  <a:pt x="5692692" y="5654376"/>
                </a:cubicBezTo>
                <a:cubicBezTo>
                  <a:pt x="5692692" y="5654376"/>
                  <a:pt x="5692692" y="5654376"/>
                  <a:pt x="5692692" y="5644891"/>
                </a:cubicBezTo>
                <a:cubicBezTo>
                  <a:pt x="5691109" y="5640148"/>
                  <a:pt x="5686360" y="5636986"/>
                  <a:pt x="5681611" y="5633824"/>
                </a:cubicBezTo>
                <a:cubicBezTo>
                  <a:pt x="5680028" y="5633824"/>
                  <a:pt x="5675280" y="5632243"/>
                  <a:pt x="5672114" y="5633824"/>
                </a:cubicBezTo>
                <a:cubicBezTo>
                  <a:pt x="5670531" y="5635405"/>
                  <a:pt x="5667365" y="5635405"/>
                  <a:pt x="5665782" y="5636986"/>
                </a:cubicBezTo>
                <a:cubicBezTo>
                  <a:pt x="5665782" y="5636986"/>
                  <a:pt x="5664199" y="5635405"/>
                  <a:pt x="5664199" y="5635405"/>
                </a:cubicBezTo>
                <a:cubicBezTo>
                  <a:pt x="5659450" y="5636986"/>
                  <a:pt x="5656284" y="5640148"/>
                  <a:pt x="5651535" y="5643309"/>
                </a:cubicBezTo>
                <a:lnTo>
                  <a:pt x="5651535" y="5644891"/>
                </a:lnTo>
                <a:cubicBezTo>
                  <a:pt x="5649952" y="5643309"/>
                  <a:pt x="5646786" y="5638566"/>
                  <a:pt x="5645203" y="5636986"/>
                </a:cubicBezTo>
                <a:cubicBezTo>
                  <a:pt x="5645203" y="5636986"/>
                  <a:pt x="5642038" y="5633824"/>
                  <a:pt x="5640455" y="5633824"/>
                </a:cubicBezTo>
                <a:cubicBezTo>
                  <a:pt x="5637289" y="5632243"/>
                  <a:pt x="5634123" y="5633824"/>
                  <a:pt x="5630957" y="5633824"/>
                </a:cubicBezTo>
                <a:cubicBezTo>
                  <a:pt x="5629374" y="5633824"/>
                  <a:pt x="5629374" y="5633824"/>
                  <a:pt x="5629374" y="5633824"/>
                </a:cubicBezTo>
                <a:cubicBezTo>
                  <a:pt x="5623042" y="5635405"/>
                  <a:pt x="5619876" y="5640148"/>
                  <a:pt x="5616710" y="5644891"/>
                </a:cubicBezTo>
                <a:cubicBezTo>
                  <a:pt x="5616710" y="5649633"/>
                  <a:pt x="5616710" y="5652794"/>
                  <a:pt x="5618293" y="5655957"/>
                </a:cubicBezTo>
                <a:cubicBezTo>
                  <a:pt x="5615127" y="5655957"/>
                  <a:pt x="5610378" y="5657537"/>
                  <a:pt x="5607213" y="5659119"/>
                </a:cubicBezTo>
                <a:cubicBezTo>
                  <a:pt x="5608795" y="5657537"/>
                  <a:pt x="5608795" y="5655957"/>
                  <a:pt x="5610378" y="5654376"/>
                </a:cubicBezTo>
                <a:cubicBezTo>
                  <a:pt x="5610378" y="5654376"/>
                  <a:pt x="5610378" y="5654376"/>
                  <a:pt x="5610378" y="5651214"/>
                </a:cubicBezTo>
                <a:cubicBezTo>
                  <a:pt x="5616710" y="5644891"/>
                  <a:pt x="5615127" y="5633824"/>
                  <a:pt x="5605630" y="5624338"/>
                </a:cubicBezTo>
                <a:cubicBezTo>
                  <a:pt x="5600881" y="5627500"/>
                  <a:pt x="5599298" y="5625920"/>
                  <a:pt x="5596132" y="5624338"/>
                </a:cubicBezTo>
                <a:cubicBezTo>
                  <a:pt x="5605630" y="5622758"/>
                  <a:pt x="5610378" y="5616434"/>
                  <a:pt x="5608795" y="5603787"/>
                </a:cubicBezTo>
                <a:cubicBezTo>
                  <a:pt x="5605630" y="5595883"/>
                  <a:pt x="5600881" y="5591140"/>
                  <a:pt x="5588217" y="5591140"/>
                </a:cubicBezTo>
                <a:cubicBezTo>
                  <a:pt x="5588217" y="5591140"/>
                  <a:pt x="5588217" y="5591140"/>
                  <a:pt x="5588217" y="5592721"/>
                </a:cubicBezTo>
                <a:cubicBezTo>
                  <a:pt x="5588217" y="5592721"/>
                  <a:pt x="5588217" y="5592721"/>
                  <a:pt x="5586634" y="5592721"/>
                </a:cubicBezTo>
                <a:cubicBezTo>
                  <a:pt x="5583468" y="5592721"/>
                  <a:pt x="5581885" y="5595883"/>
                  <a:pt x="5578719" y="5597464"/>
                </a:cubicBezTo>
                <a:cubicBezTo>
                  <a:pt x="5578719" y="5599044"/>
                  <a:pt x="5577136" y="5602206"/>
                  <a:pt x="5575553" y="5603787"/>
                </a:cubicBezTo>
                <a:cubicBezTo>
                  <a:pt x="5573970" y="5616434"/>
                  <a:pt x="5580302" y="5621177"/>
                  <a:pt x="5588217" y="5624338"/>
                </a:cubicBezTo>
                <a:cubicBezTo>
                  <a:pt x="5589800" y="5624338"/>
                  <a:pt x="5591383" y="5624338"/>
                  <a:pt x="5592966" y="5624338"/>
                </a:cubicBezTo>
                <a:cubicBezTo>
                  <a:pt x="5591383" y="5625920"/>
                  <a:pt x="5592966" y="5629081"/>
                  <a:pt x="5588217" y="5630663"/>
                </a:cubicBezTo>
                <a:cubicBezTo>
                  <a:pt x="5585051" y="5622758"/>
                  <a:pt x="5580302" y="5629081"/>
                  <a:pt x="5577136" y="5625920"/>
                </a:cubicBezTo>
                <a:cubicBezTo>
                  <a:pt x="5564473" y="5630663"/>
                  <a:pt x="5567639" y="5638566"/>
                  <a:pt x="5567639" y="5644891"/>
                </a:cubicBezTo>
                <a:cubicBezTo>
                  <a:pt x="5564473" y="5636986"/>
                  <a:pt x="5559724" y="5630663"/>
                  <a:pt x="5547060" y="5632243"/>
                </a:cubicBezTo>
                <a:cubicBezTo>
                  <a:pt x="5540728" y="5632243"/>
                  <a:pt x="5539145" y="5636986"/>
                  <a:pt x="5535979" y="5638566"/>
                </a:cubicBezTo>
                <a:cubicBezTo>
                  <a:pt x="5534397" y="5641728"/>
                  <a:pt x="5532814" y="5643309"/>
                  <a:pt x="5532814" y="5646471"/>
                </a:cubicBezTo>
                <a:cubicBezTo>
                  <a:pt x="5531231" y="5660699"/>
                  <a:pt x="5539145" y="5667022"/>
                  <a:pt x="5553392" y="5667022"/>
                </a:cubicBezTo>
                <a:cubicBezTo>
                  <a:pt x="5559724" y="5665442"/>
                  <a:pt x="5564473" y="5662280"/>
                  <a:pt x="5566056" y="5657537"/>
                </a:cubicBezTo>
                <a:cubicBezTo>
                  <a:pt x="5570805" y="5660699"/>
                  <a:pt x="5572387" y="5663861"/>
                  <a:pt x="5578719" y="5668604"/>
                </a:cubicBezTo>
                <a:cubicBezTo>
                  <a:pt x="5580302" y="5667022"/>
                  <a:pt x="5581885" y="5665442"/>
                  <a:pt x="5585051" y="5665442"/>
                </a:cubicBezTo>
                <a:cubicBezTo>
                  <a:pt x="5585051" y="5665442"/>
                  <a:pt x="5586634" y="5667022"/>
                  <a:pt x="5588217" y="5667022"/>
                </a:cubicBezTo>
                <a:cubicBezTo>
                  <a:pt x="5592966" y="5667022"/>
                  <a:pt x="5597715" y="5667022"/>
                  <a:pt x="5599298" y="5665442"/>
                </a:cubicBezTo>
                <a:cubicBezTo>
                  <a:pt x="5600881" y="5665442"/>
                  <a:pt x="5600881" y="5665442"/>
                  <a:pt x="5600881" y="5665442"/>
                </a:cubicBezTo>
                <a:cubicBezTo>
                  <a:pt x="5597715" y="5668604"/>
                  <a:pt x="5592966" y="5670185"/>
                  <a:pt x="5591383" y="5673346"/>
                </a:cubicBezTo>
                <a:cubicBezTo>
                  <a:pt x="5588217" y="5671765"/>
                  <a:pt x="5585051" y="5676508"/>
                  <a:pt x="5583468" y="5670185"/>
                </a:cubicBezTo>
                <a:cubicBezTo>
                  <a:pt x="5577136" y="5673346"/>
                  <a:pt x="5570805" y="5671765"/>
                  <a:pt x="5562890" y="5679670"/>
                </a:cubicBezTo>
                <a:cubicBezTo>
                  <a:pt x="5561307" y="5676508"/>
                  <a:pt x="5558141" y="5674927"/>
                  <a:pt x="5556558" y="5673346"/>
                </a:cubicBezTo>
                <a:cubicBezTo>
                  <a:pt x="5553392" y="5673346"/>
                  <a:pt x="5550226" y="5673346"/>
                  <a:pt x="5547060" y="5673346"/>
                </a:cubicBezTo>
                <a:cubicBezTo>
                  <a:pt x="5547060" y="5673346"/>
                  <a:pt x="5547060" y="5673346"/>
                  <a:pt x="5545477" y="5673346"/>
                </a:cubicBezTo>
                <a:cubicBezTo>
                  <a:pt x="5535979" y="5676508"/>
                  <a:pt x="5529648" y="5684413"/>
                  <a:pt x="5532814" y="5697059"/>
                </a:cubicBezTo>
                <a:cubicBezTo>
                  <a:pt x="5534397" y="5703383"/>
                  <a:pt x="5539145" y="5706545"/>
                  <a:pt x="5543894" y="5709707"/>
                </a:cubicBezTo>
                <a:cubicBezTo>
                  <a:pt x="5553392" y="5711287"/>
                  <a:pt x="5559724" y="5708126"/>
                  <a:pt x="5564473" y="5703383"/>
                </a:cubicBezTo>
                <a:cubicBezTo>
                  <a:pt x="5567639" y="5704964"/>
                  <a:pt x="5569222" y="5708126"/>
                  <a:pt x="5572387" y="5711287"/>
                </a:cubicBezTo>
                <a:cubicBezTo>
                  <a:pt x="5575553" y="5708126"/>
                  <a:pt x="5577136" y="5708126"/>
                  <a:pt x="5577136" y="5712869"/>
                </a:cubicBezTo>
                <a:cubicBezTo>
                  <a:pt x="5578719" y="5711287"/>
                  <a:pt x="5581885" y="5709707"/>
                  <a:pt x="5583468" y="5712869"/>
                </a:cubicBezTo>
                <a:cubicBezTo>
                  <a:pt x="5586634" y="5708126"/>
                  <a:pt x="5588217" y="5709707"/>
                  <a:pt x="5591383" y="5709707"/>
                </a:cubicBezTo>
                <a:cubicBezTo>
                  <a:pt x="5592966" y="5709707"/>
                  <a:pt x="5596132" y="5709707"/>
                  <a:pt x="5597715" y="5709707"/>
                </a:cubicBezTo>
                <a:cubicBezTo>
                  <a:pt x="5604047" y="5706545"/>
                  <a:pt x="5607213" y="5703383"/>
                  <a:pt x="5608795" y="5698641"/>
                </a:cubicBezTo>
                <a:cubicBezTo>
                  <a:pt x="5610378" y="5698641"/>
                  <a:pt x="5610378" y="5698641"/>
                  <a:pt x="5610378" y="5698641"/>
                </a:cubicBezTo>
                <a:cubicBezTo>
                  <a:pt x="5604047" y="5701802"/>
                  <a:pt x="5610378" y="5711287"/>
                  <a:pt x="5611961" y="5709707"/>
                </a:cubicBezTo>
                <a:cubicBezTo>
                  <a:pt x="5613544" y="5704964"/>
                  <a:pt x="5607213" y="5698641"/>
                  <a:pt x="5616710" y="5695479"/>
                </a:cubicBezTo>
                <a:cubicBezTo>
                  <a:pt x="5616710" y="5695479"/>
                  <a:pt x="5616710" y="5697059"/>
                  <a:pt x="5618293" y="5698641"/>
                </a:cubicBezTo>
                <a:cubicBezTo>
                  <a:pt x="5621459" y="5704964"/>
                  <a:pt x="5627791" y="5709707"/>
                  <a:pt x="5637289" y="5709707"/>
                </a:cubicBezTo>
                <a:cubicBezTo>
                  <a:pt x="5645203" y="5706545"/>
                  <a:pt x="5651535" y="5701802"/>
                  <a:pt x="5651535" y="5689155"/>
                </a:cubicBezTo>
                <a:cubicBezTo>
                  <a:pt x="5651535" y="5687574"/>
                  <a:pt x="5651535" y="5687574"/>
                  <a:pt x="5651535" y="5687574"/>
                </a:cubicBezTo>
                <a:cubicBezTo>
                  <a:pt x="5648369" y="5681251"/>
                  <a:pt x="5643620" y="5676508"/>
                  <a:pt x="5637289" y="5674927"/>
                </a:cubicBezTo>
                <a:cubicBezTo>
                  <a:pt x="5637289" y="5674927"/>
                  <a:pt x="5637289" y="5674927"/>
                  <a:pt x="5635706" y="5674927"/>
                </a:cubicBezTo>
                <a:cubicBezTo>
                  <a:pt x="5637289" y="5671765"/>
                  <a:pt x="5638872" y="5670185"/>
                  <a:pt x="5638872" y="5668604"/>
                </a:cubicBezTo>
                <a:cubicBezTo>
                  <a:pt x="5635706" y="5668604"/>
                  <a:pt x="5634123" y="5668604"/>
                  <a:pt x="5632540" y="5667022"/>
                </a:cubicBezTo>
                <a:cubicBezTo>
                  <a:pt x="5634123" y="5667022"/>
                  <a:pt x="5635706" y="5667022"/>
                  <a:pt x="5638872" y="5667022"/>
                </a:cubicBezTo>
                <a:cubicBezTo>
                  <a:pt x="5640455" y="5665442"/>
                  <a:pt x="5643620" y="5663861"/>
                  <a:pt x="5645203" y="5662280"/>
                </a:cubicBezTo>
                <a:cubicBezTo>
                  <a:pt x="5646786" y="5660699"/>
                  <a:pt x="5648369" y="5659119"/>
                  <a:pt x="5648369" y="5657537"/>
                </a:cubicBezTo>
                <a:cubicBezTo>
                  <a:pt x="5648369" y="5660699"/>
                  <a:pt x="5648369" y="5663861"/>
                  <a:pt x="5651535" y="5668604"/>
                </a:cubicBezTo>
                <a:cubicBezTo>
                  <a:pt x="5656284" y="5670185"/>
                  <a:pt x="5654701" y="5671765"/>
                  <a:pt x="5659450" y="5678089"/>
                </a:cubicBezTo>
                <a:cubicBezTo>
                  <a:pt x="5661033" y="5678089"/>
                  <a:pt x="5664199" y="5678089"/>
                  <a:pt x="5665782" y="5678089"/>
                </a:cubicBezTo>
                <a:cubicBezTo>
                  <a:pt x="5664199" y="5679670"/>
                  <a:pt x="5662616" y="5682831"/>
                  <a:pt x="5661033" y="5684413"/>
                </a:cubicBezTo>
                <a:cubicBezTo>
                  <a:pt x="5657867" y="5690736"/>
                  <a:pt x="5659450" y="5698641"/>
                  <a:pt x="5662616" y="5701802"/>
                </a:cubicBezTo>
                <a:cubicBezTo>
                  <a:pt x="5664199" y="5703383"/>
                  <a:pt x="5667365" y="5704964"/>
                  <a:pt x="5668948" y="5706545"/>
                </a:cubicBezTo>
                <a:cubicBezTo>
                  <a:pt x="5675280" y="5709707"/>
                  <a:pt x="5683194" y="5708126"/>
                  <a:pt x="5686360" y="5704964"/>
                </a:cubicBezTo>
                <a:cubicBezTo>
                  <a:pt x="5687943" y="5703383"/>
                  <a:pt x="5689526" y="5701802"/>
                  <a:pt x="5691109" y="5698641"/>
                </a:cubicBezTo>
                <a:cubicBezTo>
                  <a:pt x="5692692" y="5698641"/>
                  <a:pt x="5692692" y="5697059"/>
                  <a:pt x="5692692" y="5697059"/>
                </a:cubicBezTo>
                <a:cubicBezTo>
                  <a:pt x="5695858" y="5700221"/>
                  <a:pt x="5691109" y="5703383"/>
                  <a:pt x="5699024" y="5704964"/>
                </a:cubicBezTo>
                <a:cubicBezTo>
                  <a:pt x="5699024" y="5706545"/>
                  <a:pt x="5697441" y="5709707"/>
                  <a:pt x="5697441" y="5711287"/>
                </a:cubicBezTo>
                <a:cubicBezTo>
                  <a:pt x="5702190" y="5711287"/>
                  <a:pt x="5705356" y="5716030"/>
                  <a:pt x="5710105" y="5720773"/>
                </a:cubicBezTo>
                <a:cubicBezTo>
                  <a:pt x="5706939" y="5722354"/>
                  <a:pt x="5703773" y="5725515"/>
                  <a:pt x="5703773" y="5728677"/>
                </a:cubicBezTo>
                <a:cubicBezTo>
                  <a:pt x="5700607" y="5739743"/>
                  <a:pt x="5706939" y="5747648"/>
                  <a:pt x="5713271" y="5749229"/>
                </a:cubicBezTo>
                <a:cubicBezTo>
                  <a:pt x="5714854" y="5749229"/>
                  <a:pt x="5716436" y="5749229"/>
                  <a:pt x="5718019" y="5749229"/>
                </a:cubicBezTo>
                <a:cubicBezTo>
                  <a:pt x="5718019" y="5753971"/>
                  <a:pt x="5721185" y="5757134"/>
                  <a:pt x="5722768" y="5760295"/>
                </a:cubicBezTo>
                <a:cubicBezTo>
                  <a:pt x="5721185" y="5758714"/>
                  <a:pt x="5719602" y="5758714"/>
                  <a:pt x="5716436" y="5758714"/>
                </a:cubicBezTo>
                <a:cubicBezTo>
                  <a:pt x="5714854" y="5757134"/>
                  <a:pt x="5714854" y="5755552"/>
                  <a:pt x="5710105" y="5752391"/>
                </a:cubicBezTo>
                <a:cubicBezTo>
                  <a:pt x="5711688" y="5750809"/>
                  <a:pt x="5711688" y="5747648"/>
                  <a:pt x="5710105" y="5749229"/>
                </a:cubicBezTo>
                <a:cubicBezTo>
                  <a:pt x="5710105" y="5749229"/>
                  <a:pt x="5710105" y="5750809"/>
                  <a:pt x="5708522" y="5750809"/>
                </a:cubicBezTo>
                <a:cubicBezTo>
                  <a:pt x="5703773" y="5747648"/>
                  <a:pt x="5697441" y="5755552"/>
                  <a:pt x="5691109" y="5752391"/>
                </a:cubicBezTo>
                <a:cubicBezTo>
                  <a:pt x="5694275" y="5757134"/>
                  <a:pt x="5687943" y="5760295"/>
                  <a:pt x="5689526" y="5763457"/>
                </a:cubicBezTo>
                <a:cubicBezTo>
                  <a:pt x="5686360" y="5760295"/>
                  <a:pt x="5681611" y="5758714"/>
                  <a:pt x="5675280" y="5758714"/>
                </a:cubicBezTo>
                <a:cubicBezTo>
                  <a:pt x="5673697" y="5758714"/>
                  <a:pt x="5673697" y="5758714"/>
                  <a:pt x="5673697" y="5758714"/>
                </a:cubicBezTo>
                <a:cubicBezTo>
                  <a:pt x="5670531" y="5758714"/>
                  <a:pt x="5668948" y="5760295"/>
                  <a:pt x="5665782" y="5761876"/>
                </a:cubicBezTo>
                <a:cubicBezTo>
                  <a:pt x="5662616" y="5765037"/>
                  <a:pt x="5659450" y="5768200"/>
                  <a:pt x="5659450" y="5776104"/>
                </a:cubicBezTo>
                <a:cubicBezTo>
                  <a:pt x="5659450" y="5776104"/>
                  <a:pt x="5659450" y="5777685"/>
                  <a:pt x="5659450" y="5779265"/>
                </a:cubicBezTo>
                <a:cubicBezTo>
                  <a:pt x="5657867" y="5779265"/>
                  <a:pt x="5656284" y="5779265"/>
                  <a:pt x="5654701" y="5777685"/>
                </a:cubicBezTo>
                <a:cubicBezTo>
                  <a:pt x="5656284" y="5782428"/>
                  <a:pt x="5657867" y="5779265"/>
                  <a:pt x="5661033" y="5782428"/>
                </a:cubicBezTo>
                <a:cubicBezTo>
                  <a:pt x="5661033" y="5784008"/>
                  <a:pt x="5662616" y="5784008"/>
                  <a:pt x="5662616" y="5785589"/>
                </a:cubicBezTo>
                <a:cubicBezTo>
                  <a:pt x="5657867" y="5785589"/>
                  <a:pt x="5653118" y="5784008"/>
                  <a:pt x="5648369" y="5785589"/>
                </a:cubicBezTo>
                <a:cubicBezTo>
                  <a:pt x="5649952" y="5784008"/>
                  <a:pt x="5649952" y="5782428"/>
                  <a:pt x="5651535" y="5780846"/>
                </a:cubicBezTo>
                <a:cubicBezTo>
                  <a:pt x="5651535" y="5777685"/>
                  <a:pt x="5651535" y="5772942"/>
                  <a:pt x="5651535" y="5769780"/>
                </a:cubicBezTo>
                <a:cubicBezTo>
                  <a:pt x="5648369" y="5765037"/>
                  <a:pt x="5645203" y="5760295"/>
                  <a:pt x="5640455" y="5758714"/>
                </a:cubicBezTo>
                <a:cubicBezTo>
                  <a:pt x="5637289" y="5757134"/>
                  <a:pt x="5634123" y="5757134"/>
                  <a:pt x="5630957" y="5757134"/>
                </a:cubicBezTo>
                <a:cubicBezTo>
                  <a:pt x="5630957" y="5757134"/>
                  <a:pt x="5630957" y="5757134"/>
                  <a:pt x="5630957" y="5758714"/>
                </a:cubicBezTo>
                <a:cubicBezTo>
                  <a:pt x="5624625" y="5758714"/>
                  <a:pt x="5623042" y="5761876"/>
                  <a:pt x="5619876" y="5763457"/>
                </a:cubicBezTo>
                <a:cubicBezTo>
                  <a:pt x="5618293" y="5766619"/>
                  <a:pt x="5618293" y="5768200"/>
                  <a:pt x="5616710" y="5769780"/>
                </a:cubicBezTo>
                <a:cubicBezTo>
                  <a:pt x="5616710" y="5774523"/>
                  <a:pt x="5616710" y="5777685"/>
                  <a:pt x="5616710" y="5780846"/>
                </a:cubicBezTo>
                <a:cubicBezTo>
                  <a:pt x="5615127" y="5780846"/>
                  <a:pt x="5611961" y="5780846"/>
                  <a:pt x="5610378" y="5780846"/>
                </a:cubicBezTo>
                <a:cubicBezTo>
                  <a:pt x="5610378" y="5777685"/>
                  <a:pt x="5611961" y="5774523"/>
                  <a:pt x="5610378" y="5771361"/>
                </a:cubicBezTo>
                <a:cubicBezTo>
                  <a:pt x="5608795" y="5763457"/>
                  <a:pt x="5604047" y="5758714"/>
                  <a:pt x="5596132" y="5757134"/>
                </a:cubicBezTo>
                <a:cubicBezTo>
                  <a:pt x="5596132" y="5755552"/>
                  <a:pt x="5597715" y="5753971"/>
                  <a:pt x="5597715" y="5750809"/>
                </a:cubicBezTo>
                <a:cubicBezTo>
                  <a:pt x="5597715" y="5750809"/>
                  <a:pt x="5599298" y="5750809"/>
                  <a:pt x="5599298" y="5750809"/>
                </a:cubicBezTo>
                <a:cubicBezTo>
                  <a:pt x="5600881" y="5750809"/>
                  <a:pt x="5600881" y="5750809"/>
                  <a:pt x="5602464" y="5749229"/>
                </a:cubicBezTo>
                <a:cubicBezTo>
                  <a:pt x="5607213" y="5746067"/>
                  <a:pt x="5610378" y="5741324"/>
                  <a:pt x="5610378" y="5733420"/>
                </a:cubicBezTo>
                <a:cubicBezTo>
                  <a:pt x="5610378" y="5722354"/>
                  <a:pt x="5602464" y="5714449"/>
                  <a:pt x="5589800" y="5716030"/>
                </a:cubicBezTo>
                <a:cubicBezTo>
                  <a:pt x="5580302" y="5717611"/>
                  <a:pt x="5575553" y="5722354"/>
                  <a:pt x="5573970" y="5731839"/>
                </a:cubicBezTo>
                <a:cubicBezTo>
                  <a:pt x="5572387" y="5735001"/>
                  <a:pt x="5570805" y="5735001"/>
                  <a:pt x="5569222" y="5736581"/>
                </a:cubicBezTo>
                <a:cubicBezTo>
                  <a:pt x="5569222" y="5736581"/>
                  <a:pt x="5569222" y="5735001"/>
                  <a:pt x="5569222" y="5733420"/>
                </a:cubicBezTo>
                <a:cubicBezTo>
                  <a:pt x="5569222" y="5733420"/>
                  <a:pt x="5569222" y="5733420"/>
                  <a:pt x="5569222" y="5731839"/>
                </a:cubicBezTo>
                <a:cubicBezTo>
                  <a:pt x="5569222" y="5731839"/>
                  <a:pt x="5569222" y="5730258"/>
                  <a:pt x="5569222" y="5730258"/>
                </a:cubicBezTo>
                <a:cubicBezTo>
                  <a:pt x="5566056" y="5720773"/>
                  <a:pt x="5559724" y="5714449"/>
                  <a:pt x="5548643" y="5714449"/>
                </a:cubicBezTo>
                <a:cubicBezTo>
                  <a:pt x="5547060" y="5714449"/>
                  <a:pt x="5547060" y="5714449"/>
                  <a:pt x="5547060" y="5716030"/>
                </a:cubicBezTo>
                <a:cubicBezTo>
                  <a:pt x="5543894" y="5716030"/>
                  <a:pt x="5542311" y="5717611"/>
                  <a:pt x="5539145" y="5717611"/>
                </a:cubicBezTo>
                <a:cubicBezTo>
                  <a:pt x="5537562" y="5719192"/>
                  <a:pt x="5535979" y="5720773"/>
                  <a:pt x="5535979" y="5722354"/>
                </a:cubicBezTo>
                <a:cubicBezTo>
                  <a:pt x="5531231" y="5719192"/>
                  <a:pt x="5532814" y="5712869"/>
                  <a:pt x="5526482" y="5706545"/>
                </a:cubicBezTo>
                <a:cubicBezTo>
                  <a:pt x="5528065" y="5704964"/>
                  <a:pt x="5529648" y="5704964"/>
                  <a:pt x="5528065" y="5703383"/>
                </a:cubicBezTo>
                <a:cubicBezTo>
                  <a:pt x="5526482" y="5704964"/>
                  <a:pt x="5523316" y="5706545"/>
                  <a:pt x="5521733" y="5704964"/>
                </a:cubicBezTo>
                <a:cubicBezTo>
                  <a:pt x="5524899" y="5701802"/>
                  <a:pt x="5526482" y="5697059"/>
                  <a:pt x="5526482" y="5692316"/>
                </a:cubicBezTo>
                <a:cubicBezTo>
                  <a:pt x="5526482" y="5679670"/>
                  <a:pt x="5518567" y="5673346"/>
                  <a:pt x="5505903" y="5673346"/>
                </a:cubicBezTo>
                <a:cubicBezTo>
                  <a:pt x="5505903" y="5673346"/>
                  <a:pt x="5504320" y="5673346"/>
                  <a:pt x="5504320" y="5673346"/>
                </a:cubicBezTo>
                <a:cubicBezTo>
                  <a:pt x="5499571" y="5673346"/>
                  <a:pt x="5497989" y="5676508"/>
                  <a:pt x="5494823" y="5678089"/>
                </a:cubicBezTo>
                <a:cubicBezTo>
                  <a:pt x="5491657" y="5682831"/>
                  <a:pt x="5488491" y="5685993"/>
                  <a:pt x="5488491" y="5692316"/>
                </a:cubicBezTo>
                <a:cubicBezTo>
                  <a:pt x="5490074" y="5695479"/>
                  <a:pt x="5490074" y="5697059"/>
                  <a:pt x="5491657" y="5700221"/>
                </a:cubicBezTo>
                <a:cubicBezTo>
                  <a:pt x="5488491" y="5700221"/>
                  <a:pt x="5486908" y="5700221"/>
                  <a:pt x="5485325" y="5697059"/>
                </a:cubicBezTo>
                <a:cubicBezTo>
                  <a:pt x="5485325" y="5692316"/>
                  <a:pt x="5485325" y="5687574"/>
                  <a:pt x="5483742" y="5682831"/>
                </a:cubicBezTo>
                <a:cubicBezTo>
                  <a:pt x="5482159" y="5679670"/>
                  <a:pt x="5478993" y="5676508"/>
                  <a:pt x="5474244" y="5673346"/>
                </a:cubicBezTo>
                <a:cubicBezTo>
                  <a:pt x="5471078" y="5673346"/>
                  <a:pt x="5466330" y="5673346"/>
                  <a:pt x="5461581" y="5673346"/>
                </a:cubicBezTo>
                <a:cubicBezTo>
                  <a:pt x="5455250" y="5674927"/>
                  <a:pt x="5452084" y="5679670"/>
                  <a:pt x="5448918" y="5682831"/>
                </a:cubicBezTo>
                <a:cubicBezTo>
                  <a:pt x="5447335" y="5687574"/>
                  <a:pt x="5447335" y="5695479"/>
                  <a:pt x="5448918" y="5700221"/>
                </a:cubicBezTo>
                <a:cubicBezTo>
                  <a:pt x="5450501" y="5703383"/>
                  <a:pt x="5453667" y="5706545"/>
                  <a:pt x="5458415" y="5709707"/>
                </a:cubicBezTo>
                <a:cubicBezTo>
                  <a:pt x="5459998" y="5709707"/>
                  <a:pt x="5459998" y="5711287"/>
                  <a:pt x="5461581" y="5711287"/>
                </a:cubicBezTo>
                <a:cubicBezTo>
                  <a:pt x="5467912" y="5711287"/>
                  <a:pt x="5472661" y="5709707"/>
                  <a:pt x="5477410" y="5708126"/>
                </a:cubicBezTo>
                <a:cubicBezTo>
                  <a:pt x="5475827" y="5711287"/>
                  <a:pt x="5474244" y="5712869"/>
                  <a:pt x="5471078" y="5714449"/>
                </a:cubicBezTo>
                <a:cubicBezTo>
                  <a:pt x="5467912" y="5714449"/>
                  <a:pt x="5466330" y="5712869"/>
                  <a:pt x="5464747" y="5714449"/>
                </a:cubicBezTo>
                <a:cubicBezTo>
                  <a:pt x="5455250" y="5714449"/>
                  <a:pt x="5450501" y="5720773"/>
                  <a:pt x="5447335" y="5727096"/>
                </a:cubicBezTo>
                <a:cubicBezTo>
                  <a:pt x="5447335" y="5728677"/>
                  <a:pt x="5447335" y="5730258"/>
                  <a:pt x="5447335" y="5731839"/>
                </a:cubicBezTo>
                <a:cubicBezTo>
                  <a:pt x="5445752" y="5731839"/>
                  <a:pt x="5445752" y="5731839"/>
                  <a:pt x="5444169" y="5731839"/>
                </a:cubicBezTo>
                <a:cubicBezTo>
                  <a:pt x="5444169" y="5725515"/>
                  <a:pt x="5441003" y="5722354"/>
                  <a:pt x="5437837" y="5719192"/>
                </a:cubicBezTo>
                <a:cubicBezTo>
                  <a:pt x="5434671" y="5717611"/>
                  <a:pt x="5433088" y="5716030"/>
                  <a:pt x="5429922" y="5714449"/>
                </a:cubicBezTo>
                <a:cubicBezTo>
                  <a:pt x="5429922" y="5712869"/>
                  <a:pt x="5428339" y="5711287"/>
                  <a:pt x="5426756" y="5711287"/>
                </a:cubicBezTo>
                <a:cubicBezTo>
                  <a:pt x="5436254" y="5709707"/>
                  <a:pt x="5444169" y="5701802"/>
                  <a:pt x="5444169" y="5692316"/>
                </a:cubicBezTo>
                <a:cubicBezTo>
                  <a:pt x="5444169" y="5690736"/>
                  <a:pt x="5444169" y="5689155"/>
                  <a:pt x="5442586" y="5687574"/>
                </a:cubicBezTo>
                <a:cubicBezTo>
                  <a:pt x="5444169" y="5685993"/>
                  <a:pt x="5445752" y="5685993"/>
                  <a:pt x="5447335" y="5685993"/>
                </a:cubicBezTo>
                <a:cubicBezTo>
                  <a:pt x="5445752" y="5681251"/>
                  <a:pt x="5448918" y="5674927"/>
                  <a:pt x="5447335" y="5670185"/>
                </a:cubicBezTo>
                <a:cubicBezTo>
                  <a:pt x="5444169" y="5663861"/>
                  <a:pt x="5442586" y="5665442"/>
                  <a:pt x="5441003" y="5660699"/>
                </a:cubicBezTo>
                <a:cubicBezTo>
                  <a:pt x="5441003" y="5660699"/>
                  <a:pt x="5439420" y="5660699"/>
                  <a:pt x="5439420" y="5660699"/>
                </a:cubicBezTo>
                <a:cubicBezTo>
                  <a:pt x="5442586" y="5657537"/>
                  <a:pt x="5442586" y="5652794"/>
                  <a:pt x="5442586" y="5649633"/>
                </a:cubicBezTo>
                <a:cubicBezTo>
                  <a:pt x="5442586" y="5643309"/>
                  <a:pt x="5439420" y="5636986"/>
                  <a:pt x="5433088" y="5633824"/>
                </a:cubicBezTo>
                <a:cubicBezTo>
                  <a:pt x="5429922" y="5632243"/>
                  <a:pt x="5426756" y="5629081"/>
                  <a:pt x="5422007" y="5630663"/>
                </a:cubicBezTo>
                <a:cubicBezTo>
                  <a:pt x="5418842" y="5630663"/>
                  <a:pt x="5417259" y="5632243"/>
                  <a:pt x="5414093" y="5633824"/>
                </a:cubicBezTo>
                <a:cubicBezTo>
                  <a:pt x="5409344" y="5636986"/>
                  <a:pt x="5404595" y="5643309"/>
                  <a:pt x="5404595" y="5649633"/>
                </a:cubicBezTo>
                <a:cubicBezTo>
                  <a:pt x="5404595" y="5655957"/>
                  <a:pt x="5407761" y="5660699"/>
                  <a:pt x="5410927" y="5663861"/>
                </a:cubicBezTo>
                <a:cubicBezTo>
                  <a:pt x="5407761" y="5663861"/>
                  <a:pt x="5404595" y="5662280"/>
                  <a:pt x="5401429" y="5659119"/>
                </a:cubicBezTo>
                <a:cubicBezTo>
                  <a:pt x="5401429" y="5655957"/>
                  <a:pt x="5401429" y="5654376"/>
                  <a:pt x="5399846" y="5652794"/>
                </a:cubicBezTo>
                <a:cubicBezTo>
                  <a:pt x="5401429" y="5649633"/>
                  <a:pt x="5401429" y="5646471"/>
                  <a:pt x="5399846" y="5643309"/>
                </a:cubicBezTo>
                <a:cubicBezTo>
                  <a:pt x="5396680" y="5638566"/>
                  <a:pt x="5393514" y="5633824"/>
                  <a:pt x="5387182" y="5632243"/>
                </a:cubicBezTo>
                <a:cubicBezTo>
                  <a:pt x="5387182" y="5630663"/>
                  <a:pt x="5385600" y="5629081"/>
                  <a:pt x="5384017" y="5627500"/>
                </a:cubicBezTo>
                <a:cubicBezTo>
                  <a:pt x="5382434" y="5625920"/>
                  <a:pt x="5382434" y="5625920"/>
                  <a:pt x="5380851" y="5625920"/>
                </a:cubicBezTo>
                <a:cubicBezTo>
                  <a:pt x="5390348" y="5625920"/>
                  <a:pt x="5396680" y="5621177"/>
                  <a:pt x="5399846" y="5614853"/>
                </a:cubicBezTo>
                <a:cubicBezTo>
                  <a:pt x="5401429" y="5602206"/>
                  <a:pt x="5396680" y="5594302"/>
                  <a:pt x="5388765" y="5591140"/>
                </a:cubicBezTo>
                <a:cubicBezTo>
                  <a:pt x="5385600" y="5591140"/>
                  <a:pt x="5380851" y="5589559"/>
                  <a:pt x="5377685" y="5591140"/>
                </a:cubicBezTo>
                <a:cubicBezTo>
                  <a:pt x="5371353" y="5591140"/>
                  <a:pt x="5368187" y="5597464"/>
                  <a:pt x="5365021" y="5602206"/>
                </a:cubicBezTo>
                <a:cubicBezTo>
                  <a:pt x="5361855" y="5613272"/>
                  <a:pt x="5368187" y="5621177"/>
                  <a:pt x="5376102" y="5625920"/>
                </a:cubicBezTo>
                <a:cubicBezTo>
                  <a:pt x="5376102" y="5625920"/>
                  <a:pt x="5377685" y="5625920"/>
                  <a:pt x="5379268" y="5625920"/>
                </a:cubicBezTo>
                <a:cubicBezTo>
                  <a:pt x="5376102" y="5625920"/>
                  <a:pt x="5374519" y="5629081"/>
                  <a:pt x="5374519" y="5632243"/>
                </a:cubicBezTo>
                <a:cubicBezTo>
                  <a:pt x="5369770" y="5633824"/>
                  <a:pt x="5366604" y="5638566"/>
                  <a:pt x="5363438" y="5643309"/>
                </a:cubicBezTo>
                <a:cubicBezTo>
                  <a:pt x="5363438" y="5646471"/>
                  <a:pt x="5363438" y="5652794"/>
                  <a:pt x="5363438" y="5657537"/>
                </a:cubicBezTo>
                <a:cubicBezTo>
                  <a:pt x="5365021" y="5657537"/>
                  <a:pt x="5365021" y="5659119"/>
                  <a:pt x="5366604" y="5660699"/>
                </a:cubicBezTo>
                <a:cubicBezTo>
                  <a:pt x="5365021" y="5660699"/>
                  <a:pt x="5365021" y="5660699"/>
                  <a:pt x="5365021" y="5660699"/>
                </a:cubicBezTo>
                <a:cubicBezTo>
                  <a:pt x="5357106" y="5655957"/>
                  <a:pt x="5363438" y="5648052"/>
                  <a:pt x="5358689" y="5648052"/>
                </a:cubicBezTo>
                <a:cubicBezTo>
                  <a:pt x="5357106" y="5640148"/>
                  <a:pt x="5352357" y="5635405"/>
                  <a:pt x="5346026" y="5632243"/>
                </a:cubicBezTo>
                <a:cubicBezTo>
                  <a:pt x="5342860" y="5632243"/>
                  <a:pt x="5338111" y="5630663"/>
                  <a:pt x="5334945" y="5632243"/>
                </a:cubicBezTo>
                <a:cubicBezTo>
                  <a:pt x="5333362" y="5632243"/>
                  <a:pt x="5333362" y="5632243"/>
                  <a:pt x="5331779" y="5632243"/>
                </a:cubicBezTo>
                <a:cubicBezTo>
                  <a:pt x="5333362" y="5632243"/>
                  <a:pt x="5333362" y="5630663"/>
                  <a:pt x="5334945" y="5629081"/>
                </a:cubicBezTo>
                <a:cubicBezTo>
                  <a:pt x="5333362" y="5627500"/>
                  <a:pt x="5333362" y="5625920"/>
                  <a:pt x="5331779" y="5624338"/>
                </a:cubicBezTo>
                <a:cubicBezTo>
                  <a:pt x="5336528" y="5625920"/>
                  <a:pt x="5342860" y="5625920"/>
                  <a:pt x="5347609" y="5624338"/>
                </a:cubicBezTo>
                <a:cubicBezTo>
                  <a:pt x="5347609" y="5624338"/>
                  <a:pt x="5347609" y="5624338"/>
                  <a:pt x="5349192" y="5624338"/>
                </a:cubicBezTo>
                <a:cubicBezTo>
                  <a:pt x="5349192" y="5624338"/>
                  <a:pt x="5349192" y="5624338"/>
                  <a:pt x="5349192" y="5625920"/>
                </a:cubicBezTo>
                <a:cubicBezTo>
                  <a:pt x="5352357" y="5624338"/>
                  <a:pt x="5352357" y="5622758"/>
                  <a:pt x="5352357" y="5621177"/>
                </a:cubicBezTo>
                <a:cubicBezTo>
                  <a:pt x="5353940" y="5619596"/>
                  <a:pt x="5355523" y="5618015"/>
                  <a:pt x="5357106" y="5616434"/>
                </a:cubicBezTo>
                <a:cubicBezTo>
                  <a:pt x="5358689" y="5611692"/>
                  <a:pt x="5358689" y="5605368"/>
                  <a:pt x="5357106" y="5600626"/>
                </a:cubicBezTo>
                <a:cubicBezTo>
                  <a:pt x="5353940" y="5597464"/>
                  <a:pt x="5350774" y="5594302"/>
                  <a:pt x="5347609" y="5591140"/>
                </a:cubicBezTo>
                <a:cubicBezTo>
                  <a:pt x="5344443" y="5591140"/>
                  <a:pt x="5341277" y="5589559"/>
                  <a:pt x="5336528" y="5591140"/>
                </a:cubicBezTo>
                <a:cubicBezTo>
                  <a:pt x="5336528" y="5591140"/>
                  <a:pt x="5334945" y="5591140"/>
                  <a:pt x="5334945" y="5591140"/>
                </a:cubicBezTo>
                <a:cubicBezTo>
                  <a:pt x="5328613" y="5591140"/>
                  <a:pt x="5327030" y="5595883"/>
                  <a:pt x="5323864" y="5600626"/>
                </a:cubicBezTo>
                <a:cubicBezTo>
                  <a:pt x="5322281" y="5600626"/>
                  <a:pt x="5322281" y="5602206"/>
                  <a:pt x="5322281" y="5603787"/>
                </a:cubicBezTo>
                <a:cubicBezTo>
                  <a:pt x="5322281" y="5602206"/>
                  <a:pt x="5320698" y="5600626"/>
                  <a:pt x="5320698" y="5599044"/>
                </a:cubicBezTo>
                <a:cubicBezTo>
                  <a:pt x="5319115" y="5602206"/>
                  <a:pt x="5317532" y="5603787"/>
                  <a:pt x="5314366" y="5602206"/>
                </a:cubicBezTo>
                <a:cubicBezTo>
                  <a:pt x="5312784" y="5597464"/>
                  <a:pt x="5309618" y="5594302"/>
                  <a:pt x="5304869" y="5591140"/>
                </a:cubicBezTo>
                <a:cubicBezTo>
                  <a:pt x="5301703" y="5591140"/>
                  <a:pt x="5298537" y="5589559"/>
                  <a:pt x="5295371" y="5591140"/>
                </a:cubicBezTo>
                <a:cubicBezTo>
                  <a:pt x="5290622" y="5591140"/>
                  <a:pt x="5289039" y="5594302"/>
                  <a:pt x="5285873" y="5595883"/>
                </a:cubicBezTo>
                <a:cubicBezTo>
                  <a:pt x="5282707" y="5599044"/>
                  <a:pt x="5279541" y="5602206"/>
                  <a:pt x="5281124" y="5608530"/>
                </a:cubicBezTo>
                <a:cubicBezTo>
                  <a:pt x="5281124" y="5616434"/>
                  <a:pt x="5284290" y="5621177"/>
                  <a:pt x="5289039" y="5624338"/>
                </a:cubicBezTo>
                <a:cubicBezTo>
                  <a:pt x="5287456" y="5625920"/>
                  <a:pt x="5285873" y="5627500"/>
                  <a:pt x="5287456" y="5630663"/>
                </a:cubicBezTo>
                <a:cubicBezTo>
                  <a:pt x="5290622" y="5627500"/>
                  <a:pt x="5292205" y="5629081"/>
                  <a:pt x="5295371" y="5632243"/>
                </a:cubicBezTo>
                <a:cubicBezTo>
                  <a:pt x="5295371" y="5632243"/>
                  <a:pt x="5295371" y="5632243"/>
                  <a:pt x="5293788" y="5632243"/>
                </a:cubicBezTo>
                <a:cubicBezTo>
                  <a:pt x="5285873" y="5633824"/>
                  <a:pt x="5281124" y="5640148"/>
                  <a:pt x="5279541" y="5649633"/>
                </a:cubicBezTo>
                <a:cubicBezTo>
                  <a:pt x="5281124" y="5660699"/>
                  <a:pt x="5287456" y="5667022"/>
                  <a:pt x="5296954" y="5668604"/>
                </a:cubicBezTo>
                <a:cubicBezTo>
                  <a:pt x="5296954" y="5668604"/>
                  <a:pt x="5296954" y="5668604"/>
                  <a:pt x="5300120" y="5668604"/>
                </a:cubicBezTo>
                <a:cubicBezTo>
                  <a:pt x="5306452" y="5667022"/>
                  <a:pt x="5311201" y="5663861"/>
                  <a:pt x="5314366" y="5659119"/>
                </a:cubicBezTo>
                <a:cubicBezTo>
                  <a:pt x="5315949" y="5660699"/>
                  <a:pt x="5317532" y="5660699"/>
                  <a:pt x="5320698" y="5662280"/>
                </a:cubicBezTo>
                <a:cubicBezTo>
                  <a:pt x="5319115" y="5659119"/>
                  <a:pt x="5317532" y="5657537"/>
                  <a:pt x="5315949" y="5654376"/>
                </a:cubicBezTo>
                <a:cubicBezTo>
                  <a:pt x="5315949" y="5654376"/>
                  <a:pt x="5315949" y="5652794"/>
                  <a:pt x="5315949" y="5649633"/>
                </a:cubicBezTo>
                <a:cubicBezTo>
                  <a:pt x="5315949" y="5648052"/>
                  <a:pt x="5315949" y="5644891"/>
                  <a:pt x="5314366" y="5643309"/>
                </a:cubicBezTo>
                <a:cubicBezTo>
                  <a:pt x="5315949" y="5641728"/>
                  <a:pt x="5315949" y="5640148"/>
                  <a:pt x="5317532" y="5640148"/>
                </a:cubicBezTo>
                <a:cubicBezTo>
                  <a:pt x="5319115" y="5640148"/>
                  <a:pt x="5322281" y="5640148"/>
                  <a:pt x="5325447" y="5638566"/>
                </a:cubicBezTo>
                <a:cubicBezTo>
                  <a:pt x="5323864" y="5640148"/>
                  <a:pt x="5323864" y="5641728"/>
                  <a:pt x="5322281" y="5643309"/>
                </a:cubicBezTo>
                <a:cubicBezTo>
                  <a:pt x="5320698" y="5648052"/>
                  <a:pt x="5320698" y="5651214"/>
                  <a:pt x="5322281" y="5654376"/>
                </a:cubicBezTo>
                <a:cubicBezTo>
                  <a:pt x="5322281" y="5654376"/>
                  <a:pt x="5322281" y="5654376"/>
                  <a:pt x="5322281" y="5655957"/>
                </a:cubicBezTo>
                <a:cubicBezTo>
                  <a:pt x="5320698" y="5655957"/>
                  <a:pt x="5323864" y="5663861"/>
                  <a:pt x="5325447" y="5662280"/>
                </a:cubicBezTo>
                <a:cubicBezTo>
                  <a:pt x="5330196" y="5667022"/>
                  <a:pt x="5338111" y="5668604"/>
                  <a:pt x="5346026" y="5667022"/>
                </a:cubicBezTo>
                <a:cubicBezTo>
                  <a:pt x="5347609" y="5667022"/>
                  <a:pt x="5347609" y="5667022"/>
                  <a:pt x="5349192" y="5665442"/>
                </a:cubicBezTo>
                <a:cubicBezTo>
                  <a:pt x="5350774" y="5668604"/>
                  <a:pt x="5353940" y="5670185"/>
                  <a:pt x="5350774" y="5673346"/>
                </a:cubicBezTo>
                <a:cubicBezTo>
                  <a:pt x="5350774" y="5674927"/>
                  <a:pt x="5349192" y="5674927"/>
                  <a:pt x="5349192" y="5674927"/>
                </a:cubicBezTo>
                <a:cubicBezTo>
                  <a:pt x="5349192" y="5674927"/>
                  <a:pt x="5349192" y="5674927"/>
                  <a:pt x="5347609" y="5673346"/>
                </a:cubicBezTo>
                <a:cubicBezTo>
                  <a:pt x="5344443" y="5673346"/>
                  <a:pt x="5342860" y="5673346"/>
                  <a:pt x="5339694" y="5671765"/>
                </a:cubicBezTo>
                <a:cubicBezTo>
                  <a:pt x="5338111" y="5671765"/>
                  <a:pt x="5338111" y="5671765"/>
                  <a:pt x="5338111" y="5673346"/>
                </a:cubicBezTo>
                <a:cubicBezTo>
                  <a:pt x="5334945" y="5671765"/>
                  <a:pt x="5333362" y="5674927"/>
                  <a:pt x="5330196" y="5674927"/>
                </a:cubicBezTo>
                <a:cubicBezTo>
                  <a:pt x="5327030" y="5676508"/>
                  <a:pt x="5325447" y="5678089"/>
                  <a:pt x="5323864" y="5681251"/>
                </a:cubicBezTo>
                <a:cubicBezTo>
                  <a:pt x="5322281" y="5679670"/>
                  <a:pt x="5320698" y="5679670"/>
                  <a:pt x="5319115" y="5679670"/>
                </a:cubicBezTo>
                <a:cubicBezTo>
                  <a:pt x="5319115" y="5682831"/>
                  <a:pt x="5320698" y="5682831"/>
                  <a:pt x="5322281" y="5684413"/>
                </a:cubicBezTo>
                <a:cubicBezTo>
                  <a:pt x="5320698" y="5685993"/>
                  <a:pt x="5320698" y="5689155"/>
                  <a:pt x="5320698" y="5692316"/>
                </a:cubicBezTo>
                <a:cubicBezTo>
                  <a:pt x="5320698" y="5695479"/>
                  <a:pt x="5322281" y="5698641"/>
                  <a:pt x="5323864" y="5701802"/>
                </a:cubicBezTo>
                <a:cubicBezTo>
                  <a:pt x="5323864" y="5703383"/>
                  <a:pt x="5325447" y="5704964"/>
                  <a:pt x="5327030" y="5706545"/>
                </a:cubicBezTo>
                <a:cubicBezTo>
                  <a:pt x="5327030" y="5708126"/>
                  <a:pt x="5330196" y="5711287"/>
                  <a:pt x="5328613" y="5714449"/>
                </a:cubicBezTo>
                <a:cubicBezTo>
                  <a:pt x="5325447" y="5716030"/>
                  <a:pt x="5323864" y="5719192"/>
                  <a:pt x="5323864" y="5722354"/>
                </a:cubicBezTo>
                <a:cubicBezTo>
                  <a:pt x="5322281" y="5723935"/>
                  <a:pt x="5320698" y="5727096"/>
                  <a:pt x="5320698" y="5730258"/>
                </a:cubicBezTo>
                <a:cubicBezTo>
                  <a:pt x="5319115" y="5730258"/>
                  <a:pt x="5317532" y="5731839"/>
                  <a:pt x="5319115" y="5733420"/>
                </a:cubicBezTo>
                <a:cubicBezTo>
                  <a:pt x="5319115" y="5733420"/>
                  <a:pt x="5319115" y="5733420"/>
                  <a:pt x="5319115" y="5735001"/>
                </a:cubicBezTo>
                <a:cubicBezTo>
                  <a:pt x="5320698" y="5746067"/>
                  <a:pt x="5328613" y="5753971"/>
                  <a:pt x="5339694" y="5753971"/>
                </a:cubicBezTo>
                <a:cubicBezTo>
                  <a:pt x="5341277" y="5753971"/>
                  <a:pt x="5341277" y="5753971"/>
                  <a:pt x="5342860" y="5753971"/>
                </a:cubicBezTo>
                <a:cubicBezTo>
                  <a:pt x="5342860" y="5753971"/>
                  <a:pt x="5342860" y="5753971"/>
                  <a:pt x="5342860" y="5755552"/>
                </a:cubicBezTo>
                <a:cubicBezTo>
                  <a:pt x="5341277" y="5755552"/>
                  <a:pt x="5339694" y="5753971"/>
                  <a:pt x="5338111" y="5753971"/>
                </a:cubicBezTo>
                <a:cubicBezTo>
                  <a:pt x="5338111" y="5755552"/>
                  <a:pt x="5336528" y="5755552"/>
                  <a:pt x="5338111" y="5755552"/>
                </a:cubicBezTo>
                <a:cubicBezTo>
                  <a:pt x="5333362" y="5755552"/>
                  <a:pt x="5331779" y="5757134"/>
                  <a:pt x="5330196" y="5757134"/>
                </a:cubicBezTo>
                <a:cubicBezTo>
                  <a:pt x="5327030" y="5758714"/>
                  <a:pt x="5325447" y="5760295"/>
                  <a:pt x="5323864" y="5763457"/>
                </a:cubicBezTo>
                <a:cubicBezTo>
                  <a:pt x="5323864" y="5763457"/>
                  <a:pt x="5322281" y="5763457"/>
                  <a:pt x="5322281" y="5765037"/>
                </a:cubicBezTo>
                <a:cubicBezTo>
                  <a:pt x="5320698" y="5763457"/>
                  <a:pt x="5320698" y="5761876"/>
                  <a:pt x="5322281" y="5760295"/>
                </a:cubicBezTo>
                <a:cubicBezTo>
                  <a:pt x="5317532" y="5760295"/>
                  <a:pt x="5317532" y="5760295"/>
                  <a:pt x="5314366" y="5760295"/>
                </a:cubicBezTo>
                <a:cubicBezTo>
                  <a:pt x="5315949" y="5761876"/>
                  <a:pt x="5315949" y="5763457"/>
                  <a:pt x="5315949" y="5765037"/>
                </a:cubicBezTo>
                <a:cubicBezTo>
                  <a:pt x="5312784" y="5758714"/>
                  <a:pt x="5306452" y="5755552"/>
                  <a:pt x="5296954" y="5755552"/>
                </a:cubicBezTo>
                <a:cubicBezTo>
                  <a:pt x="5296954" y="5755552"/>
                  <a:pt x="5295371" y="5755552"/>
                  <a:pt x="5295371" y="5755552"/>
                </a:cubicBezTo>
                <a:cubicBezTo>
                  <a:pt x="5292205" y="5755552"/>
                  <a:pt x="5289039" y="5757134"/>
                  <a:pt x="5285873" y="5758714"/>
                </a:cubicBezTo>
                <a:cubicBezTo>
                  <a:pt x="5285873" y="5758714"/>
                  <a:pt x="5285873" y="5757134"/>
                  <a:pt x="5285873" y="5757134"/>
                </a:cubicBezTo>
                <a:cubicBezTo>
                  <a:pt x="5282707" y="5758714"/>
                  <a:pt x="5281124" y="5750809"/>
                  <a:pt x="5279541" y="5749229"/>
                </a:cubicBezTo>
                <a:cubicBezTo>
                  <a:pt x="5279541" y="5747648"/>
                  <a:pt x="5281124" y="5746067"/>
                  <a:pt x="5281124" y="5744486"/>
                </a:cubicBezTo>
                <a:cubicBezTo>
                  <a:pt x="5282707" y="5747648"/>
                  <a:pt x="5285873" y="5749229"/>
                  <a:pt x="5287456" y="5750809"/>
                </a:cubicBezTo>
                <a:cubicBezTo>
                  <a:pt x="5290622" y="5752391"/>
                  <a:pt x="5293788" y="5753971"/>
                  <a:pt x="5296954" y="5753971"/>
                </a:cubicBezTo>
                <a:cubicBezTo>
                  <a:pt x="5306452" y="5753971"/>
                  <a:pt x="5311201" y="5749229"/>
                  <a:pt x="5315949" y="5744486"/>
                </a:cubicBezTo>
                <a:cubicBezTo>
                  <a:pt x="5315949" y="5741324"/>
                  <a:pt x="5317532" y="5738163"/>
                  <a:pt x="5317532" y="5735001"/>
                </a:cubicBezTo>
                <a:cubicBezTo>
                  <a:pt x="5317532" y="5731839"/>
                  <a:pt x="5317532" y="5728677"/>
                  <a:pt x="5315949" y="5727096"/>
                </a:cubicBezTo>
                <a:cubicBezTo>
                  <a:pt x="5315949" y="5725515"/>
                  <a:pt x="5317532" y="5725515"/>
                  <a:pt x="5317532" y="5723935"/>
                </a:cubicBezTo>
                <a:cubicBezTo>
                  <a:pt x="5315949" y="5722354"/>
                  <a:pt x="5314366" y="5722354"/>
                  <a:pt x="5314366" y="5722354"/>
                </a:cubicBezTo>
                <a:cubicBezTo>
                  <a:pt x="5312784" y="5720773"/>
                  <a:pt x="5311201" y="5719192"/>
                  <a:pt x="5309618" y="5717611"/>
                </a:cubicBezTo>
                <a:cubicBezTo>
                  <a:pt x="5309618" y="5712869"/>
                  <a:pt x="5311201" y="5708126"/>
                  <a:pt x="5312784" y="5704964"/>
                </a:cubicBezTo>
                <a:cubicBezTo>
                  <a:pt x="5314366" y="5701802"/>
                  <a:pt x="5315949" y="5698641"/>
                  <a:pt x="5317532" y="5695479"/>
                </a:cubicBezTo>
                <a:cubicBezTo>
                  <a:pt x="5317532" y="5695479"/>
                  <a:pt x="5319115" y="5693898"/>
                  <a:pt x="5317532" y="5693898"/>
                </a:cubicBezTo>
                <a:cubicBezTo>
                  <a:pt x="5317532" y="5685993"/>
                  <a:pt x="5314366" y="5681251"/>
                  <a:pt x="5311201" y="5678089"/>
                </a:cubicBezTo>
                <a:cubicBezTo>
                  <a:pt x="5306452" y="5674927"/>
                  <a:pt x="5303286" y="5671765"/>
                  <a:pt x="5295371" y="5673346"/>
                </a:cubicBezTo>
                <a:cubicBezTo>
                  <a:pt x="5289039" y="5673346"/>
                  <a:pt x="5287456" y="5676508"/>
                  <a:pt x="5284290" y="5678089"/>
                </a:cubicBezTo>
                <a:cubicBezTo>
                  <a:pt x="5282707" y="5681251"/>
                  <a:pt x="5281124" y="5682831"/>
                  <a:pt x="5281124" y="5684413"/>
                </a:cubicBezTo>
                <a:cubicBezTo>
                  <a:pt x="5277959" y="5685993"/>
                  <a:pt x="5276376" y="5687574"/>
                  <a:pt x="5274793" y="5689155"/>
                </a:cubicBezTo>
                <a:cubicBezTo>
                  <a:pt x="5273210" y="5684413"/>
                  <a:pt x="5271627" y="5681251"/>
                  <a:pt x="5268461" y="5678089"/>
                </a:cubicBezTo>
                <a:cubicBezTo>
                  <a:pt x="5265295" y="5674927"/>
                  <a:pt x="5260546" y="5673346"/>
                  <a:pt x="5252631" y="5673346"/>
                </a:cubicBezTo>
                <a:cubicBezTo>
                  <a:pt x="5252631" y="5673346"/>
                  <a:pt x="5251048" y="5673346"/>
                  <a:pt x="5251048" y="5673346"/>
                </a:cubicBezTo>
                <a:cubicBezTo>
                  <a:pt x="5247882" y="5674927"/>
                  <a:pt x="5244716" y="5676508"/>
                  <a:pt x="5241551" y="5678089"/>
                </a:cubicBezTo>
                <a:cubicBezTo>
                  <a:pt x="5239968" y="5682831"/>
                  <a:pt x="5236802" y="5685993"/>
                  <a:pt x="5236802" y="5692316"/>
                </a:cubicBezTo>
                <a:cubicBezTo>
                  <a:pt x="5236802" y="5690736"/>
                  <a:pt x="5235219" y="5690736"/>
                  <a:pt x="5235219" y="5689155"/>
                </a:cubicBezTo>
                <a:cubicBezTo>
                  <a:pt x="5232053" y="5690736"/>
                  <a:pt x="5232053" y="5690736"/>
                  <a:pt x="5232053" y="5692316"/>
                </a:cubicBezTo>
                <a:cubicBezTo>
                  <a:pt x="5232053" y="5689155"/>
                  <a:pt x="5230470" y="5685993"/>
                  <a:pt x="5230470" y="5684413"/>
                </a:cubicBezTo>
                <a:cubicBezTo>
                  <a:pt x="5227304" y="5681251"/>
                  <a:pt x="5225721" y="5678089"/>
                  <a:pt x="5220972" y="5674927"/>
                </a:cubicBezTo>
                <a:cubicBezTo>
                  <a:pt x="5217806" y="5674927"/>
                  <a:pt x="5214640" y="5673346"/>
                  <a:pt x="5209891" y="5673346"/>
                </a:cubicBezTo>
                <a:cubicBezTo>
                  <a:pt x="5209891" y="5673346"/>
                  <a:pt x="5209891" y="5674927"/>
                  <a:pt x="5209891" y="5674927"/>
                </a:cubicBezTo>
                <a:cubicBezTo>
                  <a:pt x="5203560" y="5674927"/>
                  <a:pt x="5200394" y="5679670"/>
                  <a:pt x="5198811" y="5682831"/>
                </a:cubicBezTo>
                <a:cubicBezTo>
                  <a:pt x="5197228" y="5682831"/>
                  <a:pt x="5195645" y="5682831"/>
                  <a:pt x="5195645" y="5681251"/>
                </a:cubicBezTo>
                <a:cubicBezTo>
                  <a:pt x="5190896" y="5676508"/>
                  <a:pt x="5189313" y="5671765"/>
                  <a:pt x="5187730" y="5667022"/>
                </a:cubicBezTo>
                <a:cubicBezTo>
                  <a:pt x="5181398" y="5671765"/>
                  <a:pt x="5178232" y="5660699"/>
                  <a:pt x="5175066" y="5670185"/>
                </a:cubicBezTo>
                <a:cubicBezTo>
                  <a:pt x="5167152" y="5660699"/>
                  <a:pt x="5160820" y="5674927"/>
                  <a:pt x="5152905" y="5674927"/>
                </a:cubicBezTo>
                <a:cubicBezTo>
                  <a:pt x="5157654" y="5679670"/>
                  <a:pt x="5148156" y="5681251"/>
                  <a:pt x="5148156" y="5684413"/>
                </a:cubicBezTo>
                <a:cubicBezTo>
                  <a:pt x="5146573" y="5682831"/>
                  <a:pt x="5144990" y="5679670"/>
                  <a:pt x="5143407" y="5681251"/>
                </a:cubicBezTo>
                <a:cubicBezTo>
                  <a:pt x="5141824" y="5679670"/>
                  <a:pt x="5138658" y="5678089"/>
                  <a:pt x="5135492" y="5676508"/>
                </a:cubicBezTo>
                <a:cubicBezTo>
                  <a:pt x="5133910" y="5676508"/>
                  <a:pt x="5129161" y="5674927"/>
                  <a:pt x="5127578" y="5674927"/>
                </a:cubicBezTo>
                <a:cubicBezTo>
                  <a:pt x="5127578" y="5674927"/>
                  <a:pt x="5125995" y="5674927"/>
                  <a:pt x="5125995" y="5676508"/>
                </a:cubicBezTo>
                <a:cubicBezTo>
                  <a:pt x="5119663" y="5676508"/>
                  <a:pt x="5116497" y="5681251"/>
                  <a:pt x="5114914" y="5685993"/>
                </a:cubicBezTo>
                <a:cubicBezTo>
                  <a:pt x="5110165" y="5685993"/>
                  <a:pt x="5111748" y="5679670"/>
                  <a:pt x="5110165" y="5676508"/>
                </a:cubicBezTo>
                <a:cubicBezTo>
                  <a:pt x="5106999" y="5678089"/>
                  <a:pt x="5103833" y="5678089"/>
                  <a:pt x="5100667" y="5673346"/>
                </a:cubicBezTo>
                <a:cubicBezTo>
                  <a:pt x="5097502" y="5674927"/>
                  <a:pt x="5094336" y="5673346"/>
                  <a:pt x="5091170" y="5671765"/>
                </a:cubicBezTo>
                <a:cubicBezTo>
                  <a:pt x="5086421" y="5673346"/>
                  <a:pt x="5084838" y="5673346"/>
                  <a:pt x="5083255" y="5676508"/>
                </a:cubicBezTo>
                <a:cubicBezTo>
                  <a:pt x="5080089" y="5678089"/>
                  <a:pt x="5078506" y="5678089"/>
                  <a:pt x="5076923" y="5679670"/>
                </a:cubicBezTo>
                <a:cubicBezTo>
                  <a:pt x="5073757" y="5679670"/>
                  <a:pt x="5070591" y="5678089"/>
                  <a:pt x="5072174" y="5681251"/>
                </a:cubicBezTo>
                <a:cubicBezTo>
                  <a:pt x="5073757" y="5681251"/>
                  <a:pt x="5075340" y="5681251"/>
                  <a:pt x="5075340" y="5681251"/>
                </a:cubicBezTo>
                <a:cubicBezTo>
                  <a:pt x="5073757" y="5682831"/>
                  <a:pt x="5073757" y="5685993"/>
                  <a:pt x="5072174" y="5687574"/>
                </a:cubicBezTo>
                <a:cubicBezTo>
                  <a:pt x="5072174" y="5687574"/>
                  <a:pt x="5070591" y="5689155"/>
                  <a:pt x="5069008" y="5689155"/>
                </a:cubicBezTo>
                <a:cubicBezTo>
                  <a:pt x="5070591" y="5689155"/>
                  <a:pt x="5070591" y="5689155"/>
                  <a:pt x="5072174" y="5690736"/>
                </a:cubicBezTo>
                <a:cubicBezTo>
                  <a:pt x="5072174" y="5692316"/>
                  <a:pt x="5072174" y="5693898"/>
                  <a:pt x="5072174" y="5693898"/>
                </a:cubicBezTo>
                <a:cubicBezTo>
                  <a:pt x="5070591" y="5695479"/>
                  <a:pt x="5069008" y="5697059"/>
                  <a:pt x="5069008" y="5700221"/>
                </a:cubicBezTo>
                <a:cubicBezTo>
                  <a:pt x="5070591" y="5698641"/>
                  <a:pt x="5073757" y="5700221"/>
                  <a:pt x="5075340" y="5703383"/>
                </a:cubicBezTo>
                <a:cubicBezTo>
                  <a:pt x="5076923" y="5711287"/>
                  <a:pt x="5083255" y="5712869"/>
                  <a:pt x="5088004" y="5717611"/>
                </a:cubicBezTo>
                <a:cubicBezTo>
                  <a:pt x="5088004" y="5717611"/>
                  <a:pt x="5086421" y="5717611"/>
                  <a:pt x="5086421" y="5717611"/>
                </a:cubicBezTo>
                <a:cubicBezTo>
                  <a:pt x="5083255" y="5717611"/>
                  <a:pt x="5083255" y="5719192"/>
                  <a:pt x="5080089" y="5719192"/>
                </a:cubicBezTo>
                <a:cubicBezTo>
                  <a:pt x="5076923" y="5720773"/>
                  <a:pt x="5075340" y="5723935"/>
                  <a:pt x="5072174" y="5725515"/>
                </a:cubicBezTo>
                <a:cubicBezTo>
                  <a:pt x="5070591" y="5731839"/>
                  <a:pt x="5070591" y="5736581"/>
                  <a:pt x="5072174" y="5741324"/>
                </a:cubicBezTo>
                <a:cubicBezTo>
                  <a:pt x="5075340" y="5744486"/>
                  <a:pt x="5076923" y="5746067"/>
                  <a:pt x="5080089" y="5749229"/>
                </a:cubicBezTo>
                <a:cubicBezTo>
                  <a:pt x="5083255" y="5749229"/>
                  <a:pt x="5086421" y="5750809"/>
                  <a:pt x="5089587" y="5749229"/>
                </a:cubicBezTo>
                <a:cubicBezTo>
                  <a:pt x="5089587" y="5750809"/>
                  <a:pt x="5089587" y="5752391"/>
                  <a:pt x="5089587" y="5753971"/>
                </a:cubicBezTo>
                <a:cubicBezTo>
                  <a:pt x="5086421" y="5755552"/>
                  <a:pt x="5081672" y="5757134"/>
                  <a:pt x="5076923" y="5758714"/>
                </a:cubicBezTo>
                <a:cubicBezTo>
                  <a:pt x="5076923" y="5755552"/>
                  <a:pt x="5075340" y="5755552"/>
                  <a:pt x="5072174" y="5755552"/>
                </a:cubicBezTo>
                <a:cubicBezTo>
                  <a:pt x="5070591" y="5755552"/>
                  <a:pt x="5069008" y="5755552"/>
                  <a:pt x="5067425" y="5755552"/>
                </a:cubicBezTo>
                <a:cubicBezTo>
                  <a:pt x="5065842" y="5757134"/>
                  <a:pt x="5064259" y="5757134"/>
                  <a:pt x="5062676" y="5757134"/>
                </a:cubicBezTo>
                <a:cubicBezTo>
                  <a:pt x="5062676" y="5757134"/>
                  <a:pt x="5062676" y="5755552"/>
                  <a:pt x="5062676" y="5755552"/>
                </a:cubicBezTo>
                <a:cubicBezTo>
                  <a:pt x="5062676" y="5755552"/>
                  <a:pt x="5062676" y="5757134"/>
                  <a:pt x="5061094" y="5757134"/>
                </a:cubicBezTo>
                <a:cubicBezTo>
                  <a:pt x="5061094" y="5757134"/>
                  <a:pt x="5059511" y="5757134"/>
                  <a:pt x="5057928" y="5758714"/>
                </a:cubicBezTo>
                <a:cubicBezTo>
                  <a:pt x="5054762" y="5757134"/>
                  <a:pt x="5053179" y="5758714"/>
                  <a:pt x="5048430" y="5757134"/>
                </a:cubicBezTo>
                <a:cubicBezTo>
                  <a:pt x="5046847" y="5758714"/>
                  <a:pt x="5046847" y="5758714"/>
                  <a:pt x="5045264" y="5758714"/>
                </a:cubicBezTo>
                <a:cubicBezTo>
                  <a:pt x="5043681" y="5760295"/>
                  <a:pt x="5043681" y="5760295"/>
                  <a:pt x="5042098" y="5760295"/>
                </a:cubicBezTo>
                <a:cubicBezTo>
                  <a:pt x="5038932" y="5760295"/>
                  <a:pt x="5034183" y="5760295"/>
                  <a:pt x="5031017" y="5758714"/>
                </a:cubicBezTo>
                <a:cubicBezTo>
                  <a:pt x="5029434" y="5763457"/>
                  <a:pt x="5021520" y="5763457"/>
                  <a:pt x="5016771" y="5760295"/>
                </a:cubicBezTo>
                <a:cubicBezTo>
                  <a:pt x="5016771" y="5763457"/>
                  <a:pt x="5015188" y="5763457"/>
                  <a:pt x="5013605" y="5763457"/>
                </a:cubicBezTo>
                <a:cubicBezTo>
                  <a:pt x="5012022" y="5763457"/>
                  <a:pt x="5010439" y="5761876"/>
                  <a:pt x="5008856" y="5761876"/>
                </a:cubicBezTo>
                <a:cubicBezTo>
                  <a:pt x="5007273" y="5760295"/>
                  <a:pt x="5000941" y="5760295"/>
                  <a:pt x="4999358" y="5761876"/>
                </a:cubicBezTo>
                <a:cubicBezTo>
                  <a:pt x="4996192" y="5761876"/>
                  <a:pt x="4994609" y="5763457"/>
                  <a:pt x="4993026" y="5765037"/>
                </a:cubicBezTo>
                <a:cubicBezTo>
                  <a:pt x="4988278" y="5765037"/>
                  <a:pt x="4983529" y="5761876"/>
                  <a:pt x="4978780" y="5761876"/>
                </a:cubicBezTo>
                <a:cubicBezTo>
                  <a:pt x="4980363" y="5763457"/>
                  <a:pt x="4978780" y="5765037"/>
                  <a:pt x="4978780" y="5766619"/>
                </a:cubicBezTo>
                <a:cubicBezTo>
                  <a:pt x="4977197" y="5766619"/>
                  <a:pt x="4975614" y="5766619"/>
                  <a:pt x="4974031" y="5766619"/>
                </a:cubicBezTo>
                <a:cubicBezTo>
                  <a:pt x="4970865" y="5763457"/>
                  <a:pt x="4964533" y="5760295"/>
                  <a:pt x="4958201" y="5761876"/>
                </a:cubicBezTo>
                <a:cubicBezTo>
                  <a:pt x="4955035" y="5761876"/>
                  <a:pt x="4953453" y="5765037"/>
                  <a:pt x="4950287" y="5766619"/>
                </a:cubicBezTo>
                <a:cubicBezTo>
                  <a:pt x="4948704" y="5768200"/>
                  <a:pt x="4948704" y="5769780"/>
                  <a:pt x="4947121" y="5771361"/>
                </a:cubicBezTo>
                <a:cubicBezTo>
                  <a:pt x="4945538" y="5774523"/>
                  <a:pt x="4942372" y="5772942"/>
                  <a:pt x="4939206" y="5776104"/>
                </a:cubicBezTo>
                <a:cubicBezTo>
                  <a:pt x="4937623" y="5774523"/>
                  <a:pt x="4936040" y="5774523"/>
                  <a:pt x="4932874" y="5774523"/>
                </a:cubicBezTo>
                <a:cubicBezTo>
                  <a:pt x="4936040" y="5772942"/>
                  <a:pt x="4939206" y="5771361"/>
                  <a:pt x="4942372" y="5769780"/>
                </a:cubicBezTo>
                <a:cubicBezTo>
                  <a:pt x="4945538" y="5765037"/>
                  <a:pt x="4940789" y="5760295"/>
                  <a:pt x="4945538" y="5755552"/>
                </a:cubicBezTo>
                <a:cubicBezTo>
                  <a:pt x="4942372" y="5752391"/>
                  <a:pt x="4939206" y="5747648"/>
                  <a:pt x="4939206" y="5744486"/>
                </a:cubicBezTo>
                <a:cubicBezTo>
                  <a:pt x="4936040" y="5744486"/>
                  <a:pt x="4932874" y="5742906"/>
                  <a:pt x="4929708" y="5742906"/>
                </a:cubicBezTo>
                <a:cubicBezTo>
                  <a:pt x="4931291" y="5741324"/>
                  <a:pt x="4932874" y="5738163"/>
                  <a:pt x="4932874" y="5733420"/>
                </a:cubicBezTo>
                <a:cubicBezTo>
                  <a:pt x="4932874" y="5725515"/>
                  <a:pt x="4928125" y="5720773"/>
                  <a:pt x="4920210" y="5720773"/>
                </a:cubicBezTo>
                <a:cubicBezTo>
                  <a:pt x="4920210" y="5720773"/>
                  <a:pt x="4920210" y="5720773"/>
                  <a:pt x="4918627" y="5720773"/>
                </a:cubicBezTo>
                <a:cubicBezTo>
                  <a:pt x="4918627" y="5716030"/>
                  <a:pt x="4917045" y="5708126"/>
                  <a:pt x="4924959" y="5708126"/>
                </a:cubicBezTo>
                <a:cubicBezTo>
                  <a:pt x="4923376" y="5706545"/>
                  <a:pt x="4923376" y="5706545"/>
                  <a:pt x="4921793" y="5704964"/>
                </a:cubicBezTo>
                <a:cubicBezTo>
                  <a:pt x="4923376" y="5704964"/>
                  <a:pt x="4923376" y="5704964"/>
                  <a:pt x="4924959" y="5704964"/>
                </a:cubicBezTo>
                <a:cubicBezTo>
                  <a:pt x="4928125" y="5703383"/>
                  <a:pt x="4929708" y="5700221"/>
                  <a:pt x="4931291" y="5697059"/>
                </a:cubicBezTo>
                <a:cubicBezTo>
                  <a:pt x="4931291" y="5697059"/>
                  <a:pt x="4931291" y="5695479"/>
                  <a:pt x="4932874" y="5695479"/>
                </a:cubicBezTo>
                <a:cubicBezTo>
                  <a:pt x="4932874" y="5687574"/>
                  <a:pt x="4929708" y="5682831"/>
                  <a:pt x="4926542" y="5679670"/>
                </a:cubicBezTo>
                <a:cubicBezTo>
                  <a:pt x="4923376" y="5679670"/>
                  <a:pt x="4918627" y="5678089"/>
                  <a:pt x="4915462" y="5679670"/>
                </a:cubicBezTo>
                <a:cubicBezTo>
                  <a:pt x="4915462" y="5679670"/>
                  <a:pt x="4915462" y="5679670"/>
                  <a:pt x="4913879" y="5679670"/>
                </a:cubicBezTo>
                <a:cubicBezTo>
                  <a:pt x="4915462" y="5679670"/>
                  <a:pt x="4915462" y="5678089"/>
                  <a:pt x="4915462" y="5678089"/>
                </a:cubicBezTo>
                <a:cubicBezTo>
                  <a:pt x="4912296" y="5679670"/>
                  <a:pt x="4912296" y="5674927"/>
                  <a:pt x="4912296" y="5673346"/>
                </a:cubicBezTo>
                <a:cubicBezTo>
                  <a:pt x="4905964" y="5684413"/>
                  <a:pt x="4902798" y="5676508"/>
                  <a:pt x="4899632" y="5673346"/>
                </a:cubicBezTo>
                <a:cubicBezTo>
                  <a:pt x="4901215" y="5674927"/>
                  <a:pt x="4894883" y="5676508"/>
                  <a:pt x="4893300" y="5679670"/>
                </a:cubicBezTo>
                <a:cubicBezTo>
                  <a:pt x="4890134" y="5676508"/>
                  <a:pt x="4888551" y="5673346"/>
                  <a:pt x="4885385" y="5673346"/>
                </a:cubicBezTo>
                <a:cubicBezTo>
                  <a:pt x="4886968" y="5676508"/>
                  <a:pt x="4885385" y="5678089"/>
                  <a:pt x="4883802" y="5679670"/>
                </a:cubicBezTo>
                <a:cubicBezTo>
                  <a:pt x="4880637" y="5676508"/>
                  <a:pt x="4875888" y="5674927"/>
                  <a:pt x="4872722" y="5674927"/>
                </a:cubicBezTo>
                <a:cubicBezTo>
                  <a:pt x="4872722" y="5676508"/>
                  <a:pt x="4874305" y="5678089"/>
                  <a:pt x="4874305" y="5679670"/>
                </a:cubicBezTo>
                <a:cubicBezTo>
                  <a:pt x="4869556" y="5681251"/>
                  <a:pt x="4867973" y="5684413"/>
                  <a:pt x="4866390" y="5685993"/>
                </a:cubicBezTo>
                <a:cubicBezTo>
                  <a:pt x="4864807" y="5689155"/>
                  <a:pt x="4864807" y="5693898"/>
                  <a:pt x="4866390" y="5697059"/>
                </a:cubicBezTo>
                <a:cubicBezTo>
                  <a:pt x="4863224" y="5698641"/>
                  <a:pt x="4861641" y="5697059"/>
                  <a:pt x="4860058" y="5698641"/>
                </a:cubicBezTo>
                <a:cubicBezTo>
                  <a:pt x="4861641" y="5703383"/>
                  <a:pt x="4864807" y="5697059"/>
                  <a:pt x="4867973" y="5703383"/>
                </a:cubicBezTo>
                <a:cubicBezTo>
                  <a:pt x="4861641" y="5706545"/>
                  <a:pt x="4864807" y="5709707"/>
                  <a:pt x="4858475" y="5711287"/>
                </a:cubicBezTo>
                <a:cubicBezTo>
                  <a:pt x="4852143" y="5701802"/>
                  <a:pt x="4850560" y="5711287"/>
                  <a:pt x="4844229" y="5706545"/>
                </a:cubicBezTo>
                <a:cubicBezTo>
                  <a:pt x="4845812" y="5704964"/>
                  <a:pt x="4847394" y="5703383"/>
                  <a:pt x="4847394" y="5701802"/>
                </a:cubicBezTo>
                <a:cubicBezTo>
                  <a:pt x="4844229" y="5701802"/>
                  <a:pt x="4842646" y="5704964"/>
                  <a:pt x="4841063" y="5703383"/>
                </a:cubicBezTo>
                <a:cubicBezTo>
                  <a:pt x="4841063" y="5703383"/>
                  <a:pt x="4839480" y="5703383"/>
                  <a:pt x="4839480" y="5703383"/>
                </a:cubicBezTo>
                <a:cubicBezTo>
                  <a:pt x="4844229" y="5701802"/>
                  <a:pt x="4845812" y="5698641"/>
                  <a:pt x="4847394" y="5695479"/>
                </a:cubicBezTo>
                <a:cubicBezTo>
                  <a:pt x="4848977" y="5685993"/>
                  <a:pt x="4844229" y="5682831"/>
                  <a:pt x="4837897" y="5679670"/>
                </a:cubicBezTo>
                <a:cubicBezTo>
                  <a:pt x="4836314" y="5679670"/>
                  <a:pt x="4833148" y="5679670"/>
                  <a:pt x="4833148" y="5681251"/>
                </a:cubicBezTo>
                <a:cubicBezTo>
                  <a:pt x="4828399" y="5681251"/>
                  <a:pt x="4826816" y="5684413"/>
                  <a:pt x="4823650" y="5687574"/>
                </a:cubicBezTo>
                <a:cubicBezTo>
                  <a:pt x="4823650" y="5687574"/>
                  <a:pt x="4823650" y="5689155"/>
                  <a:pt x="4823650" y="5689155"/>
                </a:cubicBezTo>
                <a:cubicBezTo>
                  <a:pt x="4823650" y="5690736"/>
                  <a:pt x="4823650" y="5692316"/>
                  <a:pt x="4823650" y="5693898"/>
                </a:cubicBezTo>
                <a:cubicBezTo>
                  <a:pt x="4822067" y="5690736"/>
                  <a:pt x="4817318" y="5689155"/>
                  <a:pt x="4815735" y="5689155"/>
                </a:cubicBezTo>
                <a:cubicBezTo>
                  <a:pt x="4822067" y="5687574"/>
                  <a:pt x="4812569" y="5682831"/>
                  <a:pt x="4817318" y="5681251"/>
                </a:cubicBezTo>
                <a:cubicBezTo>
                  <a:pt x="4817318" y="5681251"/>
                  <a:pt x="4823650" y="5681251"/>
                  <a:pt x="4822067" y="5678089"/>
                </a:cubicBezTo>
                <a:cubicBezTo>
                  <a:pt x="4817318" y="5681251"/>
                  <a:pt x="4814152" y="5676508"/>
                  <a:pt x="4810986" y="5674927"/>
                </a:cubicBezTo>
                <a:cubicBezTo>
                  <a:pt x="4814152" y="5668604"/>
                  <a:pt x="4807821" y="5667022"/>
                  <a:pt x="4806238" y="5657537"/>
                </a:cubicBezTo>
                <a:cubicBezTo>
                  <a:pt x="4804655" y="5659119"/>
                  <a:pt x="4801489" y="5659119"/>
                  <a:pt x="4799906" y="5659119"/>
                </a:cubicBezTo>
                <a:cubicBezTo>
                  <a:pt x="4803072" y="5657537"/>
                  <a:pt x="4804655" y="5654376"/>
                  <a:pt x="4804655" y="5649633"/>
                </a:cubicBezTo>
                <a:cubicBezTo>
                  <a:pt x="4804655" y="5643309"/>
                  <a:pt x="4798323" y="5638566"/>
                  <a:pt x="4791991" y="5638566"/>
                </a:cubicBezTo>
                <a:cubicBezTo>
                  <a:pt x="4788825" y="5638566"/>
                  <a:pt x="4785659" y="5641728"/>
                  <a:pt x="4784076" y="5643309"/>
                </a:cubicBezTo>
                <a:cubicBezTo>
                  <a:pt x="4779327" y="5648052"/>
                  <a:pt x="4784076" y="5654376"/>
                  <a:pt x="4774579" y="5657537"/>
                </a:cubicBezTo>
                <a:cubicBezTo>
                  <a:pt x="4772996" y="5655957"/>
                  <a:pt x="4772996" y="5654376"/>
                  <a:pt x="4771413" y="5651214"/>
                </a:cubicBezTo>
                <a:cubicBezTo>
                  <a:pt x="4766664" y="5657537"/>
                  <a:pt x="4763498" y="5659119"/>
                  <a:pt x="4758749" y="5657537"/>
                </a:cubicBezTo>
                <a:cubicBezTo>
                  <a:pt x="4760332" y="5654376"/>
                  <a:pt x="4761915" y="5652794"/>
                  <a:pt x="4761915" y="5649633"/>
                </a:cubicBezTo>
                <a:cubicBezTo>
                  <a:pt x="4760332" y="5643309"/>
                  <a:pt x="4755583" y="5638566"/>
                  <a:pt x="4749251" y="5640148"/>
                </a:cubicBezTo>
                <a:cubicBezTo>
                  <a:pt x="4744502" y="5640148"/>
                  <a:pt x="4741336" y="5643309"/>
                  <a:pt x="4741336" y="5646471"/>
                </a:cubicBezTo>
                <a:cubicBezTo>
                  <a:pt x="4738171" y="5646471"/>
                  <a:pt x="4735005" y="5646471"/>
                  <a:pt x="4731839" y="5643309"/>
                </a:cubicBezTo>
                <a:cubicBezTo>
                  <a:pt x="4727090" y="5648052"/>
                  <a:pt x="4722341" y="5649633"/>
                  <a:pt x="4719175" y="5648052"/>
                </a:cubicBezTo>
                <a:cubicBezTo>
                  <a:pt x="4719175" y="5646471"/>
                  <a:pt x="4717592" y="5644891"/>
                  <a:pt x="4717592" y="5643309"/>
                </a:cubicBezTo>
                <a:cubicBezTo>
                  <a:pt x="4722341" y="5641728"/>
                  <a:pt x="4720758" y="5640148"/>
                  <a:pt x="4720758" y="5635405"/>
                </a:cubicBezTo>
                <a:cubicBezTo>
                  <a:pt x="4720758" y="5629081"/>
                  <a:pt x="4723924" y="5619596"/>
                  <a:pt x="4720758" y="5614853"/>
                </a:cubicBezTo>
                <a:cubicBezTo>
                  <a:pt x="4727090" y="5613272"/>
                  <a:pt x="4719175" y="5608530"/>
                  <a:pt x="4723924" y="5606949"/>
                </a:cubicBezTo>
                <a:cubicBezTo>
                  <a:pt x="4722341" y="5603787"/>
                  <a:pt x="4719175" y="5603787"/>
                  <a:pt x="4717592" y="5602206"/>
                </a:cubicBezTo>
                <a:cubicBezTo>
                  <a:pt x="4716009" y="5602206"/>
                  <a:pt x="4716009" y="5600626"/>
                  <a:pt x="4714426" y="5599044"/>
                </a:cubicBezTo>
                <a:cubicBezTo>
                  <a:pt x="4716009" y="5597464"/>
                  <a:pt x="4716009" y="5595883"/>
                  <a:pt x="4717592" y="5594302"/>
                </a:cubicBezTo>
                <a:cubicBezTo>
                  <a:pt x="4722341" y="5589559"/>
                  <a:pt x="4725507" y="5597464"/>
                  <a:pt x="4728673" y="5592721"/>
                </a:cubicBezTo>
                <a:cubicBezTo>
                  <a:pt x="4733422" y="5589559"/>
                  <a:pt x="4731839" y="5586398"/>
                  <a:pt x="4735005" y="5583236"/>
                </a:cubicBezTo>
                <a:cubicBezTo>
                  <a:pt x="4731839" y="5576912"/>
                  <a:pt x="4727090" y="5576912"/>
                  <a:pt x="4723924" y="5573750"/>
                </a:cubicBezTo>
                <a:cubicBezTo>
                  <a:pt x="4720758" y="5576912"/>
                  <a:pt x="4716009" y="5578493"/>
                  <a:pt x="4712843" y="5581655"/>
                </a:cubicBezTo>
                <a:cubicBezTo>
                  <a:pt x="4712843" y="5584816"/>
                  <a:pt x="4717592" y="5589559"/>
                  <a:pt x="4712843" y="5592721"/>
                </a:cubicBezTo>
                <a:cubicBezTo>
                  <a:pt x="4706511" y="5594302"/>
                  <a:pt x="4708094" y="5589559"/>
                  <a:pt x="4704928" y="5584816"/>
                </a:cubicBezTo>
                <a:cubicBezTo>
                  <a:pt x="4700180" y="5583236"/>
                  <a:pt x="4693848" y="5586398"/>
                  <a:pt x="4690682" y="5578493"/>
                </a:cubicBezTo>
                <a:cubicBezTo>
                  <a:pt x="4684350" y="5586398"/>
                  <a:pt x="4679601" y="5578493"/>
                  <a:pt x="4674852" y="5576912"/>
                </a:cubicBezTo>
                <a:cubicBezTo>
                  <a:pt x="4670103" y="5581655"/>
                  <a:pt x="4663772" y="5592721"/>
                  <a:pt x="4657440" y="5589559"/>
                </a:cubicBezTo>
                <a:cubicBezTo>
                  <a:pt x="4652691" y="5594302"/>
                  <a:pt x="4654274" y="5603787"/>
                  <a:pt x="4644776" y="5602206"/>
                </a:cubicBezTo>
                <a:cubicBezTo>
                  <a:pt x="4644776" y="5605368"/>
                  <a:pt x="4646359" y="5608530"/>
                  <a:pt x="4644776" y="5610111"/>
                </a:cubicBezTo>
                <a:cubicBezTo>
                  <a:pt x="4641610" y="5608530"/>
                  <a:pt x="4636861" y="5611692"/>
                  <a:pt x="4633695" y="5611692"/>
                </a:cubicBezTo>
                <a:cubicBezTo>
                  <a:pt x="4633695" y="5610111"/>
                  <a:pt x="4633695" y="5608530"/>
                  <a:pt x="4633695" y="5606949"/>
                </a:cubicBezTo>
                <a:cubicBezTo>
                  <a:pt x="4632112" y="5602206"/>
                  <a:pt x="4628947" y="5599044"/>
                  <a:pt x="4622615" y="5600626"/>
                </a:cubicBezTo>
                <a:cubicBezTo>
                  <a:pt x="4619449" y="5600626"/>
                  <a:pt x="4617866" y="5603787"/>
                  <a:pt x="4616283" y="5608530"/>
                </a:cubicBezTo>
                <a:cubicBezTo>
                  <a:pt x="4616283" y="5613272"/>
                  <a:pt x="4619449" y="5614853"/>
                  <a:pt x="4622615" y="5616434"/>
                </a:cubicBezTo>
                <a:cubicBezTo>
                  <a:pt x="4622615" y="5618015"/>
                  <a:pt x="4622615" y="5621177"/>
                  <a:pt x="4619449" y="5622758"/>
                </a:cubicBezTo>
                <a:cubicBezTo>
                  <a:pt x="4619449" y="5621177"/>
                  <a:pt x="4617866" y="5618015"/>
                  <a:pt x="4616283" y="5619596"/>
                </a:cubicBezTo>
                <a:cubicBezTo>
                  <a:pt x="4616283" y="5619596"/>
                  <a:pt x="4617866" y="5621177"/>
                  <a:pt x="4616283" y="5622758"/>
                </a:cubicBezTo>
                <a:cubicBezTo>
                  <a:pt x="4613117" y="5624338"/>
                  <a:pt x="4609951" y="5622758"/>
                  <a:pt x="4606785" y="5627500"/>
                </a:cubicBezTo>
                <a:cubicBezTo>
                  <a:pt x="4598870" y="5619596"/>
                  <a:pt x="4592539" y="5629081"/>
                  <a:pt x="4584624" y="5627500"/>
                </a:cubicBezTo>
                <a:cubicBezTo>
                  <a:pt x="4592539" y="5630663"/>
                  <a:pt x="4586207" y="5633824"/>
                  <a:pt x="4584624" y="5638566"/>
                </a:cubicBezTo>
                <a:cubicBezTo>
                  <a:pt x="4579875" y="5638566"/>
                  <a:pt x="4576709" y="5633824"/>
                  <a:pt x="4571960" y="5635405"/>
                </a:cubicBezTo>
                <a:cubicBezTo>
                  <a:pt x="4579875" y="5643309"/>
                  <a:pt x="4568794" y="5641728"/>
                  <a:pt x="4570377" y="5648052"/>
                </a:cubicBezTo>
                <a:cubicBezTo>
                  <a:pt x="4570377" y="5652794"/>
                  <a:pt x="4573543" y="5646471"/>
                  <a:pt x="4575126" y="5649633"/>
                </a:cubicBezTo>
                <a:cubicBezTo>
                  <a:pt x="4575126" y="5651214"/>
                  <a:pt x="4576709" y="5652794"/>
                  <a:pt x="4576709" y="5652794"/>
                </a:cubicBezTo>
                <a:cubicBezTo>
                  <a:pt x="4576709" y="5654376"/>
                  <a:pt x="4576709" y="5655957"/>
                  <a:pt x="4575126" y="5657537"/>
                </a:cubicBezTo>
                <a:cubicBezTo>
                  <a:pt x="4571960" y="5657537"/>
                  <a:pt x="4567211" y="5660699"/>
                  <a:pt x="4562462" y="5662280"/>
                </a:cubicBezTo>
                <a:cubicBezTo>
                  <a:pt x="4557714" y="5662280"/>
                  <a:pt x="4554548" y="5659119"/>
                  <a:pt x="4549799" y="5663861"/>
                </a:cubicBezTo>
                <a:cubicBezTo>
                  <a:pt x="4548216" y="5665442"/>
                  <a:pt x="4552965" y="5668604"/>
                  <a:pt x="4551382" y="5670185"/>
                </a:cubicBezTo>
                <a:cubicBezTo>
                  <a:pt x="4545050" y="5671765"/>
                  <a:pt x="4538718" y="5674927"/>
                  <a:pt x="4533969" y="5671765"/>
                </a:cubicBezTo>
                <a:cubicBezTo>
                  <a:pt x="4527637" y="5674927"/>
                  <a:pt x="4532386" y="5679670"/>
                  <a:pt x="4526054" y="5681251"/>
                </a:cubicBezTo>
                <a:cubicBezTo>
                  <a:pt x="4526054" y="5681251"/>
                  <a:pt x="4524471" y="5679670"/>
                  <a:pt x="4522888" y="5678089"/>
                </a:cubicBezTo>
                <a:cubicBezTo>
                  <a:pt x="4516557" y="5679670"/>
                  <a:pt x="4526054" y="5682831"/>
                  <a:pt x="4522888" y="5684413"/>
                </a:cubicBezTo>
                <a:cubicBezTo>
                  <a:pt x="4516557" y="5684413"/>
                  <a:pt x="4511808" y="5685993"/>
                  <a:pt x="4505476" y="5689155"/>
                </a:cubicBezTo>
                <a:cubicBezTo>
                  <a:pt x="4505476" y="5687574"/>
                  <a:pt x="4502310" y="5684413"/>
                  <a:pt x="4495978" y="5685993"/>
                </a:cubicBezTo>
                <a:cubicBezTo>
                  <a:pt x="4488063" y="5689155"/>
                  <a:pt x="4492812" y="5700221"/>
                  <a:pt x="4500727" y="5698641"/>
                </a:cubicBezTo>
                <a:cubicBezTo>
                  <a:pt x="4500727" y="5701802"/>
                  <a:pt x="4497561" y="5704964"/>
                  <a:pt x="4497561" y="5708126"/>
                </a:cubicBezTo>
                <a:cubicBezTo>
                  <a:pt x="4495978" y="5708126"/>
                  <a:pt x="4494395" y="5708126"/>
                  <a:pt x="4494395" y="5706545"/>
                </a:cubicBezTo>
                <a:cubicBezTo>
                  <a:pt x="4494395" y="5708126"/>
                  <a:pt x="4494395" y="5709707"/>
                  <a:pt x="4494395" y="5711287"/>
                </a:cubicBezTo>
                <a:cubicBezTo>
                  <a:pt x="4495978" y="5709707"/>
                  <a:pt x="4497561" y="5709707"/>
                  <a:pt x="4499144" y="5709707"/>
                </a:cubicBezTo>
                <a:cubicBezTo>
                  <a:pt x="4499144" y="5711287"/>
                  <a:pt x="4499144" y="5712869"/>
                  <a:pt x="4499144" y="5714449"/>
                </a:cubicBezTo>
                <a:cubicBezTo>
                  <a:pt x="4499144" y="5714449"/>
                  <a:pt x="4499144" y="5714449"/>
                  <a:pt x="4497561" y="5712869"/>
                </a:cubicBezTo>
                <a:cubicBezTo>
                  <a:pt x="4499144" y="5719192"/>
                  <a:pt x="4486481" y="5716030"/>
                  <a:pt x="4489646" y="5720773"/>
                </a:cubicBezTo>
                <a:cubicBezTo>
                  <a:pt x="4492812" y="5717611"/>
                  <a:pt x="4491229" y="5722354"/>
                  <a:pt x="4489646" y="5722354"/>
                </a:cubicBezTo>
                <a:cubicBezTo>
                  <a:pt x="4494395" y="5722354"/>
                  <a:pt x="4494395" y="5722354"/>
                  <a:pt x="4499144" y="5719192"/>
                </a:cubicBezTo>
                <a:cubicBezTo>
                  <a:pt x="4499144" y="5720773"/>
                  <a:pt x="4499144" y="5720773"/>
                  <a:pt x="4499144" y="5720773"/>
                </a:cubicBezTo>
                <a:cubicBezTo>
                  <a:pt x="4497561" y="5722354"/>
                  <a:pt x="4495978" y="5723935"/>
                  <a:pt x="4494395" y="5725515"/>
                </a:cubicBezTo>
                <a:cubicBezTo>
                  <a:pt x="4495978" y="5725515"/>
                  <a:pt x="4495978" y="5727096"/>
                  <a:pt x="4495978" y="5728677"/>
                </a:cubicBezTo>
                <a:cubicBezTo>
                  <a:pt x="4494395" y="5728677"/>
                  <a:pt x="4494395" y="5728677"/>
                  <a:pt x="4494395" y="5728677"/>
                </a:cubicBezTo>
                <a:cubicBezTo>
                  <a:pt x="4491229" y="5731839"/>
                  <a:pt x="4492812" y="5736581"/>
                  <a:pt x="4494395" y="5739743"/>
                </a:cubicBezTo>
                <a:cubicBezTo>
                  <a:pt x="4497561" y="5741324"/>
                  <a:pt x="4502310" y="5741324"/>
                  <a:pt x="4503893" y="5738163"/>
                </a:cubicBezTo>
                <a:cubicBezTo>
                  <a:pt x="4505476" y="5738163"/>
                  <a:pt x="4505476" y="5736581"/>
                  <a:pt x="4505476" y="5735001"/>
                </a:cubicBezTo>
                <a:cubicBezTo>
                  <a:pt x="4510225" y="5738163"/>
                  <a:pt x="4514974" y="5738163"/>
                  <a:pt x="4516557" y="5744486"/>
                </a:cubicBezTo>
                <a:cubicBezTo>
                  <a:pt x="4514974" y="5744486"/>
                  <a:pt x="4511808" y="5744486"/>
                  <a:pt x="4510225" y="5744486"/>
                </a:cubicBezTo>
                <a:cubicBezTo>
                  <a:pt x="4507059" y="5749229"/>
                  <a:pt x="4503893" y="5744486"/>
                  <a:pt x="4500727" y="5747648"/>
                </a:cubicBezTo>
                <a:cubicBezTo>
                  <a:pt x="4500727" y="5746067"/>
                  <a:pt x="4502310" y="5746067"/>
                  <a:pt x="4502310" y="5744486"/>
                </a:cubicBezTo>
                <a:cubicBezTo>
                  <a:pt x="4502310" y="5744486"/>
                  <a:pt x="4500727" y="5744486"/>
                  <a:pt x="4500727" y="5744486"/>
                </a:cubicBezTo>
                <a:cubicBezTo>
                  <a:pt x="4500727" y="5742906"/>
                  <a:pt x="4500727" y="5742906"/>
                  <a:pt x="4500727" y="5741324"/>
                </a:cubicBezTo>
                <a:cubicBezTo>
                  <a:pt x="4497561" y="5741324"/>
                  <a:pt x="4494395" y="5742906"/>
                  <a:pt x="4495978" y="5746067"/>
                </a:cubicBezTo>
                <a:cubicBezTo>
                  <a:pt x="4491229" y="5746067"/>
                  <a:pt x="4488063" y="5744486"/>
                  <a:pt x="4484898" y="5739743"/>
                </a:cubicBezTo>
                <a:cubicBezTo>
                  <a:pt x="4483315" y="5741324"/>
                  <a:pt x="4481732" y="5739743"/>
                  <a:pt x="4480149" y="5739743"/>
                </a:cubicBezTo>
                <a:cubicBezTo>
                  <a:pt x="4475400" y="5742906"/>
                  <a:pt x="4472234" y="5739743"/>
                  <a:pt x="4464319" y="5741324"/>
                </a:cubicBezTo>
                <a:cubicBezTo>
                  <a:pt x="4461153" y="5738163"/>
                  <a:pt x="4459570" y="5741324"/>
                  <a:pt x="4457987" y="5739743"/>
                </a:cubicBezTo>
                <a:cubicBezTo>
                  <a:pt x="4461153" y="5739743"/>
                  <a:pt x="4464319" y="5736581"/>
                  <a:pt x="4462736" y="5731839"/>
                </a:cubicBezTo>
                <a:cubicBezTo>
                  <a:pt x="4461153" y="5730258"/>
                  <a:pt x="4461153" y="5728677"/>
                  <a:pt x="4459570" y="5728677"/>
                </a:cubicBezTo>
                <a:cubicBezTo>
                  <a:pt x="4457987" y="5728677"/>
                  <a:pt x="4457987" y="5728677"/>
                  <a:pt x="4456404" y="5728677"/>
                </a:cubicBezTo>
                <a:cubicBezTo>
                  <a:pt x="4457987" y="5727096"/>
                  <a:pt x="4457987" y="5727096"/>
                  <a:pt x="4457987" y="5725515"/>
                </a:cubicBezTo>
                <a:cubicBezTo>
                  <a:pt x="4461153" y="5725515"/>
                  <a:pt x="4469068" y="5725515"/>
                  <a:pt x="4465902" y="5719192"/>
                </a:cubicBezTo>
                <a:cubicBezTo>
                  <a:pt x="4462736" y="5720773"/>
                  <a:pt x="4459570" y="5722354"/>
                  <a:pt x="4456404" y="5719192"/>
                </a:cubicBezTo>
                <a:cubicBezTo>
                  <a:pt x="4456404" y="5716030"/>
                  <a:pt x="4454821" y="5716030"/>
                  <a:pt x="4453238" y="5714449"/>
                </a:cubicBezTo>
                <a:cubicBezTo>
                  <a:pt x="4457987" y="5712869"/>
                  <a:pt x="4462736" y="5712869"/>
                  <a:pt x="4465902" y="5711287"/>
                </a:cubicBezTo>
                <a:cubicBezTo>
                  <a:pt x="4469068" y="5712869"/>
                  <a:pt x="4472234" y="5714449"/>
                  <a:pt x="4473817" y="5716030"/>
                </a:cubicBezTo>
                <a:cubicBezTo>
                  <a:pt x="4478566" y="5714449"/>
                  <a:pt x="4481732" y="5711287"/>
                  <a:pt x="4480149" y="5708126"/>
                </a:cubicBezTo>
                <a:cubicBezTo>
                  <a:pt x="4469068" y="5704964"/>
                  <a:pt x="4459570" y="5709707"/>
                  <a:pt x="4446907" y="5706545"/>
                </a:cubicBezTo>
                <a:cubicBezTo>
                  <a:pt x="4446907" y="5706545"/>
                  <a:pt x="4446907" y="5704964"/>
                  <a:pt x="4446907" y="5704964"/>
                </a:cubicBezTo>
                <a:cubicBezTo>
                  <a:pt x="4442158" y="5708126"/>
                  <a:pt x="4438992" y="5701802"/>
                  <a:pt x="4434243" y="5700221"/>
                </a:cubicBezTo>
                <a:cubicBezTo>
                  <a:pt x="4426328" y="5703383"/>
                  <a:pt x="4419996" y="5701802"/>
                  <a:pt x="4413665" y="5700221"/>
                </a:cubicBezTo>
                <a:cubicBezTo>
                  <a:pt x="4413665" y="5700221"/>
                  <a:pt x="4413665" y="5700221"/>
                  <a:pt x="4413665" y="5701802"/>
                </a:cubicBezTo>
                <a:cubicBezTo>
                  <a:pt x="4412082" y="5701802"/>
                  <a:pt x="4410499" y="5701802"/>
                  <a:pt x="4408916" y="5701802"/>
                </a:cubicBezTo>
                <a:cubicBezTo>
                  <a:pt x="4408916" y="5698641"/>
                  <a:pt x="4407333" y="5695479"/>
                  <a:pt x="4408916" y="5692316"/>
                </a:cubicBezTo>
                <a:cubicBezTo>
                  <a:pt x="4410499" y="5692316"/>
                  <a:pt x="4410499" y="5692316"/>
                  <a:pt x="4410499" y="5692316"/>
                </a:cubicBezTo>
                <a:cubicBezTo>
                  <a:pt x="4410499" y="5695479"/>
                  <a:pt x="4412082" y="5697059"/>
                  <a:pt x="4415247" y="5697059"/>
                </a:cubicBezTo>
                <a:cubicBezTo>
                  <a:pt x="4418413" y="5697059"/>
                  <a:pt x="4419996" y="5695479"/>
                  <a:pt x="4419996" y="5690736"/>
                </a:cubicBezTo>
                <a:cubicBezTo>
                  <a:pt x="4419996" y="5685993"/>
                  <a:pt x="4410499" y="5684413"/>
                  <a:pt x="4410499" y="5690736"/>
                </a:cubicBezTo>
                <a:cubicBezTo>
                  <a:pt x="4410499" y="5690736"/>
                  <a:pt x="4408916" y="5690736"/>
                  <a:pt x="4408916" y="5690736"/>
                </a:cubicBezTo>
                <a:cubicBezTo>
                  <a:pt x="4408916" y="5690736"/>
                  <a:pt x="4408916" y="5692316"/>
                  <a:pt x="4408916" y="5692316"/>
                </a:cubicBezTo>
                <a:cubicBezTo>
                  <a:pt x="4407333" y="5693898"/>
                  <a:pt x="4405750" y="5693898"/>
                  <a:pt x="4405750" y="5692316"/>
                </a:cubicBezTo>
                <a:cubicBezTo>
                  <a:pt x="4407333" y="5692316"/>
                  <a:pt x="4408916" y="5692316"/>
                  <a:pt x="4407333" y="5689155"/>
                </a:cubicBezTo>
                <a:cubicBezTo>
                  <a:pt x="4405750" y="5690736"/>
                  <a:pt x="4404167" y="5690736"/>
                  <a:pt x="4402584" y="5690736"/>
                </a:cubicBezTo>
                <a:cubicBezTo>
                  <a:pt x="4405750" y="5682831"/>
                  <a:pt x="4396252" y="5687574"/>
                  <a:pt x="4397835" y="5679670"/>
                </a:cubicBezTo>
                <a:cubicBezTo>
                  <a:pt x="4394669" y="5682831"/>
                  <a:pt x="4391503" y="5682831"/>
                  <a:pt x="4389920" y="5681251"/>
                </a:cubicBezTo>
                <a:cubicBezTo>
                  <a:pt x="4389920" y="5681251"/>
                  <a:pt x="4389920" y="5679670"/>
                  <a:pt x="4391503" y="5679670"/>
                </a:cubicBezTo>
                <a:cubicBezTo>
                  <a:pt x="4397835" y="5676508"/>
                  <a:pt x="4405750" y="5679670"/>
                  <a:pt x="4415247" y="5681251"/>
                </a:cubicBezTo>
                <a:cubicBezTo>
                  <a:pt x="4419996" y="5674927"/>
                  <a:pt x="4418413" y="5657537"/>
                  <a:pt x="4405750" y="5660699"/>
                </a:cubicBezTo>
                <a:cubicBezTo>
                  <a:pt x="4402584" y="5651214"/>
                  <a:pt x="4410499" y="5651214"/>
                  <a:pt x="4408916" y="5641728"/>
                </a:cubicBezTo>
                <a:cubicBezTo>
                  <a:pt x="4399418" y="5640148"/>
                  <a:pt x="4397835" y="5648052"/>
                  <a:pt x="4399418" y="5657537"/>
                </a:cubicBezTo>
                <a:cubicBezTo>
                  <a:pt x="4391503" y="5652794"/>
                  <a:pt x="4386754" y="5665442"/>
                  <a:pt x="4385171" y="5657537"/>
                </a:cubicBezTo>
                <a:cubicBezTo>
                  <a:pt x="4378840" y="5655957"/>
                  <a:pt x="4380422" y="5671765"/>
                  <a:pt x="4388337" y="5667022"/>
                </a:cubicBezTo>
                <a:cubicBezTo>
                  <a:pt x="4385171" y="5673346"/>
                  <a:pt x="4388337" y="5673346"/>
                  <a:pt x="4386754" y="5679670"/>
                </a:cubicBezTo>
                <a:cubicBezTo>
                  <a:pt x="4385171" y="5679670"/>
                  <a:pt x="4385171" y="5679670"/>
                  <a:pt x="4385171" y="5681251"/>
                </a:cubicBezTo>
                <a:cubicBezTo>
                  <a:pt x="4382005" y="5678089"/>
                  <a:pt x="4378840" y="5676508"/>
                  <a:pt x="4375674" y="5673346"/>
                </a:cubicBezTo>
                <a:cubicBezTo>
                  <a:pt x="4372508" y="5681251"/>
                  <a:pt x="4364593" y="5676508"/>
                  <a:pt x="4359844" y="5676508"/>
                </a:cubicBezTo>
                <a:cubicBezTo>
                  <a:pt x="4361427" y="5679670"/>
                  <a:pt x="4361427" y="5681251"/>
                  <a:pt x="4358261" y="5682831"/>
                </a:cubicBezTo>
                <a:cubicBezTo>
                  <a:pt x="4355095" y="5682831"/>
                  <a:pt x="4350346" y="5684413"/>
                  <a:pt x="4347180" y="5682831"/>
                </a:cubicBezTo>
                <a:cubicBezTo>
                  <a:pt x="4340849" y="5676508"/>
                  <a:pt x="4345597" y="5671765"/>
                  <a:pt x="4342432" y="5665442"/>
                </a:cubicBezTo>
                <a:cubicBezTo>
                  <a:pt x="4339266" y="5663861"/>
                  <a:pt x="4337683" y="5663861"/>
                  <a:pt x="4339266" y="5662280"/>
                </a:cubicBezTo>
                <a:cubicBezTo>
                  <a:pt x="4334517" y="5663861"/>
                  <a:pt x="4329768" y="5660699"/>
                  <a:pt x="4325019" y="5660699"/>
                </a:cubicBezTo>
                <a:cubicBezTo>
                  <a:pt x="4326602" y="5662280"/>
                  <a:pt x="4326602" y="5662280"/>
                  <a:pt x="4326602" y="5662280"/>
                </a:cubicBezTo>
                <a:cubicBezTo>
                  <a:pt x="4317104" y="5662280"/>
                  <a:pt x="4307606" y="5655957"/>
                  <a:pt x="4294943" y="5652794"/>
                </a:cubicBezTo>
                <a:cubicBezTo>
                  <a:pt x="4293360" y="5651214"/>
                  <a:pt x="4293360" y="5649633"/>
                  <a:pt x="4293360" y="5649633"/>
                </a:cubicBezTo>
                <a:cubicBezTo>
                  <a:pt x="4291777" y="5648052"/>
                  <a:pt x="4291777" y="5646471"/>
                  <a:pt x="4288611" y="5646471"/>
                </a:cubicBezTo>
                <a:cubicBezTo>
                  <a:pt x="4287028" y="5646471"/>
                  <a:pt x="4287028" y="5646471"/>
                  <a:pt x="4287028" y="5648052"/>
                </a:cubicBezTo>
                <a:cubicBezTo>
                  <a:pt x="4283862" y="5648052"/>
                  <a:pt x="4282279" y="5646471"/>
                  <a:pt x="4280696" y="5638566"/>
                </a:cubicBezTo>
                <a:cubicBezTo>
                  <a:pt x="4271198" y="5648052"/>
                  <a:pt x="4241122" y="5640148"/>
                  <a:pt x="4233208" y="5629081"/>
                </a:cubicBezTo>
                <a:cubicBezTo>
                  <a:pt x="4223710" y="5627500"/>
                  <a:pt x="4228459" y="5630663"/>
                  <a:pt x="4228459" y="5635405"/>
                </a:cubicBezTo>
                <a:cubicBezTo>
                  <a:pt x="4222127" y="5632243"/>
                  <a:pt x="4214212" y="5629081"/>
                  <a:pt x="4212629" y="5641728"/>
                </a:cubicBezTo>
                <a:cubicBezTo>
                  <a:pt x="4203131" y="5641728"/>
                  <a:pt x="4195217" y="5632243"/>
                  <a:pt x="4182553" y="5640148"/>
                </a:cubicBezTo>
                <a:cubicBezTo>
                  <a:pt x="4169889" y="5632243"/>
                  <a:pt x="4150894" y="5630663"/>
                  <a:pt x="4130315" y="5635405"/>
                </a:cubicBezTo>
                <a:cubicBezTo>
                  <a:pt x="4103405" y="5624338"/>
                  <a:pt x="4081244" y="5627500"/>
                  <a:pt x="4049585" y="5630663"/>
                </a:cubicBezTo>
                <a:cubicBezTo>
                  <a:pt x="4046419" y="5627500"/>
                  <a:pt x="4036921" y="5630663"/>
                  <a:pt x="4040087" y="5621177"/>
                </a:cubicBezTo>
                <a:cubicBezTo>
                  <a:pt x="4033755" y="5619596"/>
                  <a:pt x="4033755" y="5624338"/>
                  <a:pt x="4033755" y="5627500"/>
                </a:cubicBezTo>
                <a:cubicBezTo>
                  <a:pt x="4006846" y="5624338"/>
                  <a:pt x="3992599" y="5622758"/>
                  <a:pt x="3960940" y="5619596"/>
                </a:cubicBezTo>
                <a:cubicBezTo>
                  <a:pt x="3951442" y="5618015"/>
                  <a:pt x="3964106" y="5613272"/>
                  <a:pt x="3960940" y="5606949"/>
                </a:cubicBezTo>
                <a:cubicBezTo>
                  <a:pt x="3949859" y="5605368"/>
                  <a:pt x="3941944" y="5600626"/>
                  <a:pt x="3932447" y="5605368"/>
                </a:cubicBezTo>
                <a:cubicBezTo>
                  <a:pt x="3935613" y="5611692"/>
                  <a:pt x="3951442" y="5606949"/>
                  <a:pt x="3951442" y="5616434"/>
                </a:cubicBezTo>
                <a:cubicBezTo>
                  <a:pt x="3951442" y="5625920"/>
                  <a:pt x="3935613" y="5618015"/>
                  <a:pt x="3929281" y="5616434"/>
                </a:cubicBezTo>
                <a:cubicBezTo>
                  <a:pt x="3922949" y="5614853"/>
                  <a:pt x="3913451" y="5619596"/>
                  <a:pt x="3908702" y="5611692"/>
                </a:cubicBezTo>
                <a:cubicBezTo>
                  <a:pt x="3881792" y="5606949"/>
                  <a:pt x="3856465" y="5613272"/>
                  <a:pt x="3837469" y="5603787"/>
                </a:cubicBezTo>
                <a:cubicBezTo>
                  <a:pt x="3831137" y="5605368"/>
                  <a:pt x="3812142" y="5611692"/>
                  <a:pt x="3807393" y="5603787"/>
                </a:cubicBezTo>
                <a:cubicBezTo>
                  <a:pt x="3799478" y="5600626"/>
                  <a:pt x="3801061" y="5610111"/>
                  <a:pt x="3794729" y="5610111"/>
                </a:cubicBezTo>
                <a:cubicBezTo>
                  <a:pt x="3789981" y="5608530"/>
                  <a:pt x="3796312" y="5605368"/>
                  <a:pt x="3794729" y="5600626"/>
                </a:cubicBezTo>
                <a:cubicBezTo>
                  <a:pt x="3751990" y="5610111"/>
                  <a:pt x="3695003" y="5581655"/>
                  <a:pt x="3657012" y="5597464"/>
                </a:cubicBezTo>
                <a:cubicBezTo>
                  <a:pt x="3638017" y="5589559"/>
                  <a:pt x="3617438" y="5592721"/>
                  <a:pt x="3598443" y="5589559"/>
                </a:cubicBezTo>
                <a:cubicBezTo>
                  <a:pt x="3593694" y="5587978"/>
                  <a:pt x="3593694" y="5592721"/>
                  <a:pt x="3588945" y="5592721"/>
                </a:cubicBezTo>
                <a:cubicBezTo>
                  <a:pt x="3568367" y="5589559"/>
                  <a:pt x="3552537" y="5597464"/>
                  <a:pt x="3527210" y="5587978"/>
                </a:cubicBezTo>
                <a:cubicBezTo>
                  <a:pt x="3470223" y="5592721"/>
                  <a:pt x="3372080" y="5580073"/>
                  <a:pt x="3311928" y="5573750"/>
                </a:cubicBezTo>
                <a:cubicBezTo>
                  <a:pt x="3311928" y="5584816"/>
                  <a:pt x="3316677" y="5576912"/>
                  <a:pt x="3327757" y="5581655"/>
                </a:cubicBezTo>
                <a:cubicBezTo>
                  <a:pt x="3332506" y="5580073"/>
                  <a:pt x="3332506" y="5584816"/>
                  <a:pt x="3337255" y="5584816"/>
                </a:cubicBezTo>
                <a:cubicBezTo>
                  <a:pt x="3343587" y="5584816"/>
                  <a:pt x="3349919" y="5584816"/>
                  <a:pt x="3354668" y="5586398"/>
                </a:cubicBezTo>
                <a:cubicBezTo>
                  <a:pt x="3356251" y="5586398"/>
                  <a:pt x="3359417" y="5586398"/>
                  <a:pt x="3359417" y="5587978"/>
                </a:cubicBezTo>
                <a:cubicBezTo>
                  <a:pt x="3372080" y="5584816"/>
                  <a:pt x="3378412" y="5586398"/>
                  <a:pt x="3392659" y="5592721"/>
                </a:cubicBezTo>
                <a:cubicBezTo>
                  <a:pt x="3402156" y="5592721"/>
                  <a:pt x="3411654" y="5592721"/>
                  <a:pt x="3422735" y="5592721"/>
                </a:cubicBezTo>
                <a:cubicBezTo>
                  <a:pt x="3446479" y="5602206"/>
                  <a:pt x="3470223" y="5592721"/>
                  <a:pt x="3487636" y="5603787"/>
                </a:cubicBezTo>
                <a:cubicBezTo>
                  <a:pt x="3509797" y="5599044"/>
                  <a:pt x="3531959" y="5606949"/>
                  <a:pt x="3558869" y="5602206"/>
                </a:cubicBezTo>
                <a:cubicBezTo>
                  <a:pt x="3563618" y="5602206"/>
                  <a:pt x="3560452" y="5605368"/>
                  <a:pt x="3558869" y="5605368"/>
                </a:cubicBezTo>
                <a:cubicBezTo>
                  <a:pt x="3563618" y="5611692"/>
                  <a:pt x="3576282" y="5600626"/>
                  <a:pt x="3582613" y="5599044"/>
                </a:cubicBezTo>
                <a:cubicBezTo>
                  <a:pt x="3585779" y="5603787"/>
                  <a:pt x="3598443" y="5600626"/>
                  <a:pt x="3598443" y="5608530"/>
                </a:cubicBezTo>
                <a:cubicBezTo>
                  <a:pt x="3606358" y="5608530"/>
                  <a:pt x="3612690" y="5603787"/>
                  <a:pt x="3617438" y="5610111"/>
                </a:cubicBezTo>
                <a:cubicBezTo>
                  <a:pt x="3630102" y="5605368"/>
                  <a:pt x="3634851" y="5610111"/>
                  <a:pt x="3647515" y="5610111"/>
                </a:cubicBezTo>
                <a:cubicBezTo>
                  <a:pt x="3653846" y="5610111"/>
                  <a:pt x="3660178" y="5606949"/>
                  <a:pt x="3663344" y="5606949"/>
                </a:cubicBezTo>
                <a:cubicBezTo>
                  <a:pt x="3677591" y="5608530"/>
                  <a:pt x="3683923" y="5616434"/>
                  <a:pt x="3702918" y="5611692"/>
                </a:cubicBezTo>
                <a:cubicBezTo>
                  <a:pt x="3713999" y="5618015"/>
                  <a:pt x="3740909" y="5610111"/>
                  <a:pt x="3745658" y="5621177"/>
                </a:cubicBezTo>
                <a:cubicBezTo>
                  <a:pt x="3747241" y="5616434"/>
                  <a:pt x="3761487" y="5622758"/>
                  <a:pt x="3761487" y="5616434"/>
                </a:cubicBezTo>
                <a:cubicBezTo>
                  <a:pt x="3796312" y="5625920"/>
                  <a:pt x="3818474" y="5627500"/>
                  <a:pt x="3846967" y="5630663"/>
                </a:cubicBezTo>
                <a:cubicBezTo>
                  <a:pt x="3846967" y="5627500"/>
                  <a:pt x="3846967" y="5625920"/>
                  <a:pt x="3846967" y="5624338"/>
                </a:cubicBezTo>
                <a:cubicBezTo>
                  <a:pt x="3851716" y="5627500"/>
                  <a:pt x="3853299" y="5633824"/>
                  <a:pt x="3859631" y="5627500"/>
                </a:cubicBezTo>
                <a:cubicBezTo>
                  <a:pt x="3862797" y="5633824"/>
                  <a:pt x="3869128" y="5635405"/>
                  <a:pt x="3875460" y="5636986"/>
                </a:cubicBezTo>
                <a:cubicBezTo>
                  <a:pt x="3859631" y="5651214"/>
                  <a:pt x="3835886" y="5632243"/>
                  <a:pt x="3813725" y="5640148"/>
                </a:cubicBezTo>
                <a:cubicBezTo>
                  <a:pt x="3777317" y="5630663"/>
                  <a:pt x="3737743" y="5638566"/>
                  <a:pt x="3699752" y="5640148"/>
                </a:cubicBezTo>
                <a:cubicBezTo>
                  <a:pt x="3679174" y="5632243"/>
                  <a:pt x="3679174" y="5636986"/>
                  <a:pt x="3657012" y="5633824"/>
                </a:cubicBezTo>
                <a:cubicBezTo>
                  <a:pt x="3653846" y="5632243"/>
                  <a:pt x="3653846" y="5629081"/>
                  <a:pt x="3653846" y="5625920"/>
                </a:cubicBezTo>
                <a:cubicBezTo>
                  <a:pt x="3588945" y="5619596"/>
                  <a:pt x="3519295" y="5621177"/>
                  <a:pt x="3470223" y="5613272"/>
                </a:cubicBezTo>
                <a:cubicBezTo>
                  <a:pt x="3448062" y="5616434"/>
                  <a:pt x="3436981" y="5621177"/>
                  <a:pt x="3414820" y="5614853"/>
                </a:cubicBezTo>
                <a:cubicBezTo>
                  <a:pt x="3387910" y="5624338"/>
                  <a:pt x="3354668" y="5616434"/>
                  <a:pt x="3319843" y="5613272"/>
                </a:cubicBezTo>
                <a:cubicBezTo>
                  <a:pt x="3304013" y="5611692"/>
                  <a:pt x="3285018" y="5611692"/>
                  <a:pt x="3270771" y="5608530"/>
                </a:cubicBezTo>
                <a:cubicBezTo>
                  <a:pt x="3243861" y="5605368"/>
                  <a:pt x="3215368" y="5608530"/>
                  <a:pt x="3194789" y="5606949"/>
                </a:cubicBezTo>
                <a:cubicBezTo>
                  <a:pt x="3194789" y="5606949"/>
                  <a:pt x="3194789" y="5606949"/>
                  <a:pt x="3193206" y="5606949"/>
                </a:cubicBezTo>
                <a:cubicBezTo>
                  <a:pt x="3183708" y="5605368"/>
                  <a:pt x="3175794" y="5603787"/>
                  <a:pt x="3169462" y="5600626"/>
                </a:cubicBezTo>
                <a:cubicBezTo>
                  <a:pt x="3161547" y="5603787"/>
                  <a:pt x="3152050" y="5600626"/>
                  <a:pt x="3144135" y="5600626"/>
                </a:cubicBezTo>
                <a:cubicBezTo>
                  <a:pt x="3134637" y="5600626"/>
                  <a:pt x="3120390" y="5606949"/>
                  <a:pt x="3114058" y="5595883"/>
                </a:cubicBezTo>
                <a:cubicBezTo>
                  <a:pt x="3102978" y="5603787"/>
                  <a:pt x="3093480" y="5599044"/>
                  <a:pt x="3082400" y="5602206"/>
                </a:cubicBezTo>
                <a:cubicBezTo>
                  <a:pt x="3066570" y="5599044"/>
                  <a:pt x="3063404" y="5592721"/>
                  <a:pt x="3049157" y="5599044"/>
                </a:cubicBezTo>
                <a:cubicBezTo>
                  <a:pt x="3034911" y="5587978"/>
                  <a:pt x="3017498" y="5599044"/>
                  <a:pt x="3012749" y="5584816"/>
                </a:cubicBezTo>
                <a:cubicBezTo>
                  <a:pt x="3009583" y="5587978"/>
                  <a:pt x="3006417" y="5592721"/>
                  <a:pt x="3003251" y="5597464"/>
                </a:cubicBezTo>
                <a:cubicBezTo>
                  <a:pt x="2979507" y="5597464"/>
                  <a:pt x="2954180" y="5592721"/>
                  <a:pt x="2928853" y="5595883"/>
                </a:cubicBezTo>
                <a:cubicBezTo>
                  <a:pt x="2965261" y="5606949"/>
                  <a:pt x="2996920" y="5606949"/>
                  <a:pt x="3033328" y="5603787"/>
                </a:cubicBezTo>
                <a:cubicBezTo>
                  <a:pt x="3036494" y="5608530"/>
                  <a:pt x="3042826" y="5610111"/>
                  <a:pt x="3045992" y="5614853"/>
                </a:cubicBezTo>
                <a:cubicBezTo>
                  <a:pt x="3053906" y="5616434"/>
                  <a:pt x="3052323" y="5608530"/>
                  <a:pt x="3058655" y="5608530"/>
                </a:cubicBezTo>
                <a:cubicBezTo>
                  <a:pt x="3106144" y="5613272"/>
                  <a:pt x="3145718" y="5608530"/>
                  <a:pt x="3175794" y="5616434"/>
                </a:cubicBezTo>
                <a:cubicBezTo>
                  <a:pt x="3183708" y="5618015"/>
                  <a:pt x="3185291" y="5614853"/>
                  <a:pt x="3190040" y="5614853"/>
                </a:cubicBezTo>
                <a:cubicBezTo>
                  <a:pt x="3202704" y="5618015"/>
                  <a:pt x="3207453" y="5613272"/>
                  <a:pt x="3218533" y="5621177"/>
                </a:cubicBezTo>
                <a:cubicBezTo>
                  <a:pt x="3248610" y="5611692"/>
                  <a:pt x="3285018" y="5624338"/>
                  <a:pt x="3304013" y="5619596"/>
                </a:cubicBezTo>
                <a:cubicBezTo>
                  <a:pt x="3324592" y="5622758"/>
                  <a:pt x="3345170" y="5629081"/>
                  <a:pt x="3365748" y="5627500"/>
                </a:cubicBezTo>
                <a:cubicBezTo>
                  <a:pt x="3370497" y="5627500"/>
                  <a:pt x="3372080" y="5624338"/>
                  <a:pt x="3375246" y="5624338"/>
                </a:cubicBezTo>
                <a:cubicBezTo>
                  <a:pt x="3389493" y="5624338"/>
                  <a:pt x="3403739" y="5632243"/>
                  <a:pt x="3417986" y="5629081"/>
                </a:cubicBezTo>
                <a:cubicBezTo>
                  <a:pt x="3425901" y="5630663"/>
                  <a:pt x="3427484" y="5638566"/>
                  <a:pt x="3436981" y="5638566"/>
                </a:cubicBezTo>
                <a:cubicBezTo>
                  <a:pt x="3433816" y="5633824"/>
                  <a:pt x="3436981" y="5633824"/>
                  <a:pt x="3436981" y="5629081"/>
                </a:cubicBezTo>
                <a:cubicBezTo>
                  <a:pt x="3441730" y="5638566"/>
                  <a:pt x="3446479" y="5627500"/>
                  <a:pt x="3448062" y="5638566"/>
                </a:cubicBezTo>
                <a:cubicBezTo>
                  <a:pt x="3460726" y="5641728"/>
                  <a:pt x="3467058" y="5636986"/>
                  <a:pt x="3476555" y="5646471"/>
                </a:cubicBezTo>
                <a:cubicBezTo>
                  <a:pt x="3482887" y="5643309"/>
                  <a:pt x="3476555" y="5640148"/>
                  <a:pt x="3476555" y="5635405"/>
                </a:cubicBezTo>
                <a:cubicBezTo>
                  <a:pt x="3505049" y="5633824"/>
                  <a:pt x="3533542" y="5641728"/>
                  <a:pt x="3546205" y="5636986"/>
                </a:cubicBezTo>
                <a:cubicBezTo>
                  <a:pt x="3550954" y="5644891"/>
                  <a:pt x="3555703" y="5640148"/>
                  <a:pt x="3558869" y="5644891"/>
                </a:cubicBezTo>
                <a:cubicBezTo>
                  <a:pt x="3576282" y="5636986"/>
                  <a:pt x="3587362" y="5648052"/>
                  <a:pt x="3604775" y="5641728"/>
                </a:cubicBezTo>
                <a:cubicBezTo>
                  <a:pt x="3606358" y="5646471"/>
                  <a:pt x="3617438" y="5643309"/>
                  <a:pt x="3617438" y="5648052"/>
                </a:cubicBezTo>
                <a:cubicBezTo>
                  <a:pt x="3638017" y="5644891"/>
                  <a:pt x="3649098" y="5649633"/>
                  <a:pt x="3672842" y="5655957"/>
                </a:cubicBezTo>
                <a:cubicBezTo>
                  <a:pt x="3693420" y="5654376"/>
                  <a:pt x="3704501" y="5659119"/>
                  <a:pt x="3728245" y="5663861"/>
                </a:cubicBezTo>
                <a:cubicBezTo>
                  <a:pt x="3748824" y="5662280"/>
                  <a:pt x="3769402" y="5662280"/>
                  <a:pt x="3789981" y="5662280"/>
                </a:cubicBezTo>
                <a:cubicBezTo>
                  <a:pt x="3793147" y="5663861"/>
                  <a:pt x="3794729" y="5668604"/>
                  <a:pt x="3796312" y="5671765"/>
                </a:cubicBezTo>
                <a:cubicBezTo>
                  <a:pt x="3829555" y="5673346"/>
                  <a:pt x="3859631" y="5690736"/>
                  <a:pt x="3894456" y="5679670"/>
                </a:cubicBezTo>
                <a:cubicBezTo>
                  <a:pt x="3927698" y="5687574"/>
                  <a:pt x="3965689" y="5685993"/>
                  <a:pt x="3989433" y="5693898"/>
                </a:cubicBezTo>
                <a:cubicBezTo>
                  <a:pt x="3989433" y="5697059"/>
                  <a:pt x="3989433" y="5695479"/>
                  <a:pt x="3991016" y="5698641"/>
                </a:cubicBezTo>
                <a:cubicBezTo>
                  <a:pt x="3992599" y="5698641"/>
                  <a:pt x="3995765" y="5698641"/>
                  <a:pt x="3997348" y="5698641"/>
                </a:cubicBezTo>
                <a:cubicBezTo>
                  <a:pt x="3998931" y="5698641"/>
                  <a:pt x="3997348" y="5697059"/>
                  <a:pt x="3998931" y="5697059"/>
                </a:cubicBezTo>
                <a:cubicBezTo>
                  <a:pt x="3998931" y="5698641"/>
                  <a:pt x="4003680" y="5697059"/>
                  <a:pt x="4000514" y="5697059"/>
                </a:cubicBezTo>
                <a:cubicBezTo>
                  <a:pt x="3998931" y="5697059"/>
                  <a:pt x="3998931" y="5695479"/>
                  <a:pt x="3998931" y="5695479"/>
                </a:cubicBezTo>
                <a:cubicBezTo>
                  <a:pt x="4000514" y="5695479"/>
                  <a:pt x="4003680" y="5695479"/>
                  <a:pt x="4005263" y="5695479"/>
                </a:cubicBezTo>
                <a:cubicBezTo>
                  <a:pt x="4005263" y="5697059"/>
                  <a:pt x="4005263" y="5697059"/>
                  <a:pt x="4003680" y="5697059"/>
                </a:cubicBezTo>
                <a:cubicBezTo>
                  <a:pt x="4006846" y="5698641"/>
                  <a:pt x="4008429" y="5697059"/>
                  <a:pt x="4008429" y="5695479"/>
                </a:cubicBezTo>
                <a:cubicBezTo>
                  <a:pt x="4013177" y="5695479"/>
                  <a:pt x="4019508" y="5695479"/>
                  <a:pt x="4025840" y="5695479"/>
                </a:cubicBezTo>
                <a:cubicBezTo>
                  <a:pt x="4030589" y="5695479"/>
                  <a:pt x="4030589" y="5698641"/>
                  <a:pt x="4035338" y="5698641"/>
                </a:cubicBezTo>
                <a:cubicBezTo>
                  <a:pt x="4038504" y="5700221"/>
                  <a:pt x="4041670" y="5700221"/>
                  <a:pt x="4046419" y="5700221"/>
                </a:cubicBezTo>
                <a:cubicBezTo>
                  <a:pt x="4049585" y="5700221"/>
                  <a:pt x="4054333" y="5701802"/>
                  <a:pt x="4059082" y="5701802"/>
                </a:cubicBezTo>
                <a:cubicBezTo>
                  <a:pt x="4060665" y="5706545"/>
                  <a:pt x="4065414" y="5708126"/>
                  <a:pt x="4066997" y="5712869"/>
                </a:cubicBezTo>
                <a:cubicBezTo>
                  <a:pt x="4070163" y="5712869"/>
                  <a:pt x="4073329" y="5712869"/>
                  <a:pt x="4076495" y="5712869"/>
                </a:cubicBezTo>
                <a:cubicBezTo>
                  <a:pt x="4078078" y="5714449"/>
                  <a:pt x="4079661" y="5714449"/>
                  <a:pt x="4078078" y="5716030"/>
                </a:cubicBezTo>
                <a:cubicBezTo>
                  <a:pt x="4087575" y="5717611"/>
                  <a:pt x="4093907" y="5719192"/>
                  <a:pt x="4101822" y="5717611"/>
                </a:cubicBezTo>
                <a:cubicBezTo>
                  <a:pt x="4101822" y="5717611"/>
                  <a:pt x="4103405" y="5719192"/>
                  <a:pt x="4103405" y="5720773"/>
                </a:cubicBezTo>
                <a:cubicBezTo>
                  <a:pt x="4103405" y="5720773"/>
                  <a:pt x="4103405" y="5722354"/>
                  <a:pt x="4103405" y="5722354"/>
                </a:cubicBezTo>
                <a:cubicBezTo>
                  <a:pt x="4103405" y="5722354"/>
                  <a:pt x="4104988" y="5722354"/>
                  <a:pt x="4104988" y="5723935"/>
                </a:cubicBezTo>
                <a:cubicBezTo>
                  <a:pt x="4097073" y="5722354"/>
                  <a:pt x="4087575" y="5722354"/>
                  <a:pt x="4076495" y="5722354"/>
                </a:cubicBezTo>
                <a:cubicBezTo>
                  <a:pt x="4085993" y="5733420"/>
                  <a:pt x="4097073" y="5727096"/>
                  <a:pt x="4109737" y="5736581"/>
                </a:cubicBezTo>
                <a:cubicBezTo>
                  <a:pt x="4114486" y="5736581"/>
                  <a:pt x="4117652" y="5738163"/>
                  <a:pt x="4119235" y="5733420"/>
                </a:cubicBezTo>
                <a:cubicBezTo>
                  <a:pt x="4119235" y="5735001"/>
                  <a:pt x="4120818" y="5735001"/>
                  <a:pt x="4122401" y="5735001"/>
                </a:cubicBezTo>
                <a:cubicBezTo>
                  <a:pt x="4127149" y="5736581"/>
                  <a:pt x="4133481" y="5746067"/>
                  <a:pt x="4135064" y="5741324"/>
                </a:cubicBezTo>
                <a:cubicBezTo>
                  <a:pt x="4139813" y="5741324"/>
                  <a:pt x="4138230" y="5746067"/>
                  <a:pt x="4138230" y="5750809"/>
                </a:cubicBezTo>
                <a:cubicBezTo>
                  <a:pt x="4155643" y="5753971"/>
                  <a:pt x="4180970" y="5749229"/>
                  <a:pt x="4190468" y="5761876"/>
                </a:cubicBezTo>
                <a:cubicBezTo>
                  <a:pt x="4187302" y="5769780"/>
                  <a:pt x="4173055" y="5766619"/>
                  <a:pt x="4160391" y="5766619"/>
                </a:cubicBezTo>
                <a:cubicBezTo>
                  <a:pt x="4146145" y="5769780"/>
                  <a:pt x="4144562" y="5769780"/>
                  <a:pt x="4131898" y="5772942"/>
                </a:cubicBezTo>
                <a:cubicBezTo>
                  <a:pt x="4130315" y="5772942"/>
                  <a:pt x="4128732" y="5772942"/>
                  <a:pt x="4127149" y="5772942"/>
                </a:cubicBezTo>
                <a:cubicBezTo>
                  <a:pt x="4127149" y="5772942"/>
                  <a:pt x="4127149" y="5771361"/>
                  <a:pt x="4127149" y="5771361"/>
                </a:cubicBezTo>
                <a:cubicBezTo>
                  <a:pt x="4123983" y="5771361"/>
                  <a:pt x="4120818" y="5772942"/>
                  <a:pt x="4117652" y="5772942"/>
                </a:cubicBezTo>
                <a:cubicBezTo>
                  <a:pt x="4116069" y="5772942"/>
                  <a:pt x="4114486" y="5771361"/>
                  <a:pt x="4114486" y="5769780"/>
                </a:cubicBezTo>
                <a:cubicBezTo>
                  <a:pt x="4111320" y="5769780"/>
                  <a:pt x="4111320" y="5771361"/>
                  <a:pt x="4111320" y="5772942"/>
                </a:cubicBezTo>
                <a:cubicBezTo>
                  <a:pt x="4109737" y="5772942"/>
                  <a:pt x="4106571" y="5772942"/>
                  <a:pt x="4104988" y="5772942"/>
                </a:cubicBezTo>
                <a:cubicBezTo>
                  <a:pt x="4104988" y="5768200"/>
                  <a:pt x="4108154" y="5768200"/>
                  <a:pt x="4109737" y="5765037"/>
                </a:cubicBezTo>
                <a:cubicBezTo>
                  <a:pt x="4103405" y="5765037"/>
                  <a:pt x="4101822" y="5768200"/>
                  <a:pt x="4097073" y="5766619"/>
                </a:cubicBezTo>
                <a:cubicBezTo>
                  <a:pt x="4095490" y="5766619"/>
                  <a:pt x="4093907" y="5768200"/>
                  <a:pt x="4090741" y="5769780"/>
                </a:cubicBezTo>
                <a:cubicBezTo>
                  <a:pt x="4085993" y="5769780"/>
                  <a:pt x="4081244" y="5766619"/>
                  <a:pt x="4076495" y="5766619"/>
                </a:cubicBezTo>
                <a:cubicBezTo>
                  <a:pt x="4078078" y="5760295"/>
                  <a:pt x="4068580" y="5766619"/>
                  <a:pt x="4070163" y="5761876"/>
                </a:cubicBezTo>
                <a:cubicBezTo>
                  <a:pt x="4062248" y="5763457"/>
                  <a:pt x="4054333" y="5758714"/>
                  <a:pt x="4051167" y="5760295"/>
                </a:cubicBezTo>
                <a:cubicBezTo>
                  <a:pt x="4051167" y="5768200"/>
                  <a:pt x="4059082" y="5769780"/>
                  <a:pt x="4063831" y="5771361"/>
                </a:cubicBezTo>
                <a:cubicBezTo>
                  <a:pt x="4065414" y="5771361"/>
                  <a:pt x="4063831" y="5766619"/>
                  <a:pt x="4065414" y="5766619"/>
                </a:cubicBezTo>
                <a:cubicBezTo>
                  <a:pt x="4060665" y="5774523"/>
                  <a:pt x="4074912" y="5772942"/>
                  <a:pt x="4070163" y="5780846"/>
                </a:cubicBezTo>
                <a:cubicBezTo>
                  <a:pt x="4074912" y="5780846"/>
                  <a:pt x="4074912" y="5777685"/>
                  <a:pt x="4079661" y="5779265"/>
                </a:cubicBezTo>
                <a:cubicBezTo>
                  <a:pt x="4082827" y="5779265"/>
                  <a:pt x="4081244" y="5784008"/>
                  <a:pt x="4084410" y="5782428"/>
                </a:cubicBezTo>
                <a:cubicBezTo>
                  <a:pt x="4087575" y="5782428"/>
                  <a:pt x="4084410" y="5780846"/>
                  <a:pt x="4085993" y="5780846"/>
                </a:cubicBezTo>
                <a:cubicBezTo>
                  <a:pt x="4087575" y="5782428"/>
                  <a:pt x="4089158" y="5784008"/>
                  <a:pt x="4090741" y="5787170"/>
                </a:cubicBezTo>
                <a:cubicBezTo>
                  <a:pt x="4092324" y="5782428"/>
                  <a:pt x="4097073" y="5782428"/>
                  <a:pt x="4098656" y="5780846"/>
                </a:cubicBezTo>
                <a:cubicBezTo>
                  <a:pt x="4098656" y="5782428"/>
                  <a:pt x="4098656" y="5782428"/>
                  <a:pt x="4098656" y="5784008"/>
                </a:cubicBezTo>
                <a:cubicBezTo>
                  <a:pt x="4103405" y="5785589"/>
                  <a:pt x="4108154" y="5785589"/>
                  <a:pt x="4111320" y="5788751"/>
                </a:cubicBezTo>
                <a:cubicBezTo>
                  <a:pt x="4109737" y="5790331"/>
                  <a:pt x="4108154" y="5791913"/>
                  <a:pt x="4108154" y="5791913"/>
                </a:cubicBezTo>
                <a:cubicBezTo>
                  <a:pt x="4108154" y="5791913"/>
                  <a:pt x="4106571" y="5793494"/>
                  <a:pt x="4104988" y="5795074"/>
                </a:cubicBezTo>
                <a:cubicBezTo>
                  <a:pt x="4104988" y="5791913"/>
                  <a:pt x="4101822" y="5790331"/>
                  <a:pt x="4098656" y="5790331"/>
                </a:cubicBezTo>
                <a:cubicBezTo>
                  <a:pt x="4097073" y="5790331"/>
                  <a:pt x="4097073" y="5791913"/>
                  <a:pt x="4097073" y="5791913"/>
                </a:cubicBezTo>
                <a:cubicBezTo>
                  <a:pt x="4087575" y="5788751"/>
                  <a:pt x="4079661" y="5791913"/>
                  <a:pt x="4074912" y="5804559"/>
                </a:cubicBezTo>
                <a:cubicBezTo>
                  <a:pt x="4081244" y="5810884"/>
                  <a:pt x="4081244" y="5802979"/>
                  <a:pt x="4085993" y="5798236"/>
                </a:cubicBezTo>
                <a:cubicBezTo>
                  <a:pt x="4089158" y="5801398"/>
                  <a:pt x="4092324" y="5804559"/>
                  <a:pt x="4095490" y="5806141"/>
                </a:cubicBezTo>
                <a:cubicBezTo>
                  <a:pt x="4090741" y="5809302"/>
                  <a:pt x="4079661" y="5809302"/>
                  <a:pt x="4073329" y="5810884"/>
                </a:cubicBezTo>
                <a:cubicBezTo>
                  <a:pt x="4074912" y="5810884"/>
                  <a:pt x="4073329" y="5812464"/>
                  <a:pt x="4073329" y="5812464"/>
                </a:cubicBezTo>
                <a:cubicBezTo>
                  <a:pt x="4073329" y="5812464"/>
                  <a:pt x="4073329" y="5812464"/>
                  <a:pt x="4071746" y="5812464"/>
                </a:cubicBezTo>
                <a:cubicBezTo>
                  <a:pt x="4073329" y="5809302"/>
                  <a:pt x="4070163" y="5809302"/>
                  <a:pt x="4068580" y="5809302"/>
                </a:cubicBezTo>
                <a:cubicBezTo>
                  <a:pt x="4068580" y="5809302"/>
                  <a:pt x="4066997" y="5807722"/>
                  <a:pt x="4066997" y="5807722"/>
                </a:cubicBezTo>
                <a:cubicBezTo>
                  <a:pt x="4065414" y="5809302"/>
                  <a:pt x="4063831" y="5812464"/>
                  <a:pt x="4060665" y="5812464"/>
                </a:cubicBezTo>
                <a:cubicBezTo>
                  <a:pt x="4059082" y="5814045"/>
                  <a:pt x="4055916" y="5812464"/>
                  <a:pt x="4052750" y="5812464"/>
                </a:cubicBezTo>
                <a:cubicBezTo>
                  <a:pt x="4052750" y="5812464"/>
                  <a:pt x="4051167" y="5812464"/>
                  <a:pt x="4051167" y="5812464"/>
                </a:cubicBezTo>
                <a:cubicBezTo>
                  <a:pt x="4049585" y="5812464"/>
                  <a:pt x="4048002" y="5812464"/>
                  <a:pt x="4046419" y="5812464"/>
                </a:cubicBezTo>
                <a:cubicBezTo>
                  <a:pt x="4044836" y="5815626"/>
                  <a:pt x="4048002" y="5815626"/>
                  <a:pt x="4049585" y="5815626"/>
                </a:cubicBezTo>
                <a:cubicBezTo>
                  <a:pt x="4049585" y="5817207"/>
                  <a:pt x="4049585" y="5817207"/>
                  <a:pt x="4048002" y="5818788"/>
                </a:cubicBezTo>
                <a:cubicBezTo>
                  <a:pt x="4046419" y="5817207"/>
                  <a:pt x="4044836" y="5817207"/>
                  <a:pt x="4043253" y="5817207"/>
                </a:cubicBezTo>
                <a:cubicBezTo>
                  <a:pt x="4041670" y="5817207"/>
                  <a:pt x="4040087" y="5817207"/>
                  <a:pt x="4038504" y="5817207"/>
                </a:cubicBezTo>
                <a:cubicBezTo>
                  <a:pt x="4036921" y="5817207"/>
                  <a:pt x="4036921" y="5818788"/>
                  <a:pt x="4036921" y="5820369"/>
                </a:cubicBezTo>
                <a:cubicBezTo>
                  <a:pt x="4035338" y="5820369"/>
                  <a:pt x="4035338" y="5821950"/>
                  <a:pt x="4035338" y="5821950"/>
                </a:cubicBezTo>
                <a:cubicBezTo>
                  <a:pt x="4035338" y="5821950"/>
                  <a:pt x="4035338" y="5823530"/>
                  <a:pt x="4035338" y="5823530"/>
                </a:cubicBezTo>
                <a:cubicBezTo>
                  <a:pt x="4032172" y="5823530"/>
                  <a:pt x="4030589" y="5823530"/>
                  <a:pt x="4030589" y="5821950"/>
                </a:cubicBezTo>
                <a:cubicBezTo>
                  <a:pt x="4032172" y="5821950"/>
                  <a:pt x="4032172" y="5820369"/>
                  <a:pt x="4033755" y="5818788"/>
                </a:cubicBezTo>
                <a:cubicBezTo>
                  <a:pt x="4027423" y="5818788"/>
                  <a:pt x="4033755" y="5817207"/>
                  <a:pt x="4035338" y="5815626"/>
                </a:cubicBezTo>
                <a:cubicBezTo>
                  <a:pt x="4033755" y="5812464"/>
                  <a:pt x="4027423" y="5812464"/>
                  <a:pt x="4032172" y="5815626"/>
                </a:cubicBezTo>
                <a:cubicBezTo>
                  <a:pt x="4029006" y="5817207"/>
                  <a:pt x="4029006" y="5812464"/>
                  <a:pt x="4025840" y="5814045"/>
                </a:cubicBezTo>
                <a:cubicBezTo>
                  <a:pt x="4021091" y="5814045"/>
                  <a:pt x="4019508" y="5810884"/>
                  <a:pt x="4010011" y="5812464"/>
                </a:cubicBezTo>
                <a:lnTo>
                  <a:pt x="4009620" y="5813960"/>
                </a:lnTo>
                <a:lnTo>
                  <a:pt x="4005460" y="5813057"/>
                </a:lnTo>
                <a:cubicBezTo>
                  <a:pt x="4004471" y="5814045"/>
                  <a:pt x="4003680" y="5815626"/>
                  <a:pt x="4002097" y="5815626"/>
                </a:cubicBezTo>
                <a:cubicBezTo>
                  <a:pt x="4003680" y="5814045"/>
                  <a:pt x="4000514" y="5814045"/>
                  <a:pt x="3998931" y="5812464"/>
                </a:cubicBezTo>
                <a:cubicBezTo>
                  <a:pt x="3998931" y="5814045"/>
                  <a:pt x="3998931" y="5815626"/>
                  <a:pt x="3997348" y="5817207"/>
                </a:cubicBezTo>
                <a:cubicBezTo>
                  <a:pt x="3997348" y="5814045"/>
                  <a:pt x="3997348" y="5814045"/>
                  <a:pt x="3995765" y="5812464"/>
                </a:cubicBezTo>
                <a:cubicBezTo>
                  <a:pt x="3992599" y="5812464"/>
                  <a:pt x="3989433" y="5812464"/>
                  <a:pt x="3986267" y="5814045"/>
                </a:cubicBezTo>
                <a:cubicBezTo>
                  <a:pt x="3983101" y="5810884"/>
                  <a:pt x="3976769" y="5809302"/>
                  <a:pt x="3973603" y="5809302"/>
                </a:cubicBezTo>
                <a:cubicBezTo>
                  <a:pt x="3970438" y="5807722"/>
                  <a:pt x="3973603" y="5799817"/>
                  <a:pt x="3973603" y="5796656"/>
                </a:cubicBezTo>
                <a:cubicBezTo>
                  <a:pt x="3965689" y="5798236"/>
                  <a:pt x="3957774" y="5791913"/>
                  <a:pt x="3953025" y="5787170"/>
                </a:cubicBezTo>
                <a:cubicBezTo>
                  <a:pt x="3945110" y="5793494"/>
                  <a:pt x="3938778" y="5793494"/>
                  <a:pt x="3932447" y="5793494"/>
                </a:cubicBezTo>
                <a:cubicBezTo>
                  <a:pt x="3926115" y="5798236"/>
                  <a:pt x="3919783" y="5798236"/>
                  <a:pt x="3911868" y="5804559"/>
                </a:cubicBezTo>
                <a:cubicBezTo>
                  <a:pt x="3915034" y="5807722"/>
                  <a:pt x="3913451" y="5810884"/>
                  <a:pt x="3911868" y="5814045"/>
                </a:cubicBezTo>
                <a:cubicBezTo>
                  <a:pt x="3905536" y="5814045"/>
                  <a:pt x="3897622" y="5812464"/>
                  <a:pt x="3889707" y="5812464"/>
                </a:cubicBezTo>
                <a:cubicBezTo>
                  <a:pt x="3884958" y="5814045"/>
                  <a:pt x="3881792" y="5814045"/>
                  <a:pt x="3877043" y="5812464"/>
                </a:cubicBezTo>
                <a:cubicBezTo>
                  <a:pt x="3877043" y="5807722"/>
                  <a:pt x="3873877" y="5801398"/>
                  <a:pt x="3867545" y="5796656"/>
                </a:cubicBezTo>
                <a:cubicBezTo>
                  <a:pt x="3869128" y="5796656"/>
                  <a:pt x="3869128" y="5796656"/>
                  <a:pt x="3869128" y="5795074"/>
                </a:cubicBezTo>
                <a:cubicBezTo>
                  <a:pt x="3865962" y="5784008"/>
                  <a:pt x="3880209" y="5766619"/>
                  <a:pt x="3869128" y="5757134"/>
                </a:cubicBezTo>
                <a:cubicBezTo>
                  <a:pt x="3870711" y="5753971"/>
                  <a:pt x="3872294" y="5752391"/>
                  <a:pt x="3872294" y="5747648"/>
                </a:cubicBezTo>
                <a:cubicBezTo>
                  <a:pt x="3869128" y="5747648"/>
                  <a:pt x="3862797" y="5749229"/>
                  <a:pt x="3862797" y="5746067"/>
                </a:cubicBezTo>
                <a:cubicBezTo>
                  <a:pt x="3867545" y="5739743"/>
                  <a:pt x="3859631" y="5735001"/>
                  <a:pt x="3864380" y="5730258"/>
                </a:cubicBezTo>
                <a:cubicBezTo>
                  <a:pt x="3865962" y="5731839"/>
                  <a:pt x="3864380" y="5736581"/>
                  <a:pt x="3867545" y="5736581"/>
                </a:cubicBezTo>
                <a:cubicBezTo>
                  <a:pt x="3867545" y="5733420"/>
                  <a:pt x="3869128" y="5731839"/>
                  <a:pt x="3869128" y="5730258"/>
                </a:cubicBezTo>
                <a:cubicBezTo>
                  <a:pt x="3861214" y="5723935"/>
                  <a:pt x="3858048" y="5728677"/>
                  <a:pt x="3848550" y="5722354"/>
                </a:cubicBezTo>
                <a:cubicBezTo>
                  <a:pt x="3850133" y="5731839"/>
                  <a:pt x="3859631" y="5731839"/>
                  <a:pt x="3858048" y="5741324"/>
                </a:cubicBezTo>
                <a:cubicBezTo>
                  <a:pt x="3856465" y="5742906"/>
                  <a:pt x="3853299" y="5746067"/>
                  <a:pt x="3851716" y="5747648"/>
                </a:cubicBezTo>
                <a:cubicBezTo>
                  <a:pt x="3854882" y="5747648"/>
                  <a:pt x="3859631" y="5753971"/>
                  <a:pt x="3853299" y="5755552"/>
                </a:cubicBezTo>
                <a:cubicBezTo>
                  <a:pt x="3848550" y="5752391"/>
                  <a:pt x="3845384" y="5747648"/>
                  <a:pt x="3842218" y="5742906"/>
                </a:cubicBezTo>
                <a:cubicBezTo>
                  <a:pt x="3850133" y="5735001"/>
                  <a:pt x="3842218" y="5728677"/>
                  <a:pt x="3848550" y="5720773"/>
                </a:cubicBezTo>
                <a:cubicBezTo>
                  <a:pt x="3840635" y="5716030"/>
                  <a:pt x="3826389" y="5714449"/>
                  <a:pt x="3816891" y="5720773"/>
                </a:cubicBezTo>
                <a:cubicBezTo>
                  <a:pt x="3816891" y="5719192"/>
                  <a:pt x="3816891" y="5716030"/>
                  <a:pt x="3815308" y="5716030"/>
                </a:cubicBezTo>
                <a:cubicBezTo>
                  <a:pt x="3813725" y="5716030"/>
                  <a:pt x="3813725" y="5717611"/>
                  <a:pt x="3813725" y="5717611"/>
                </a:cubicBezTo>
                <a:cubicBezTo>
                  <a:pt x="3813725" y="5717611"/>
                  <a:pt x="3813725" y="5717611"/>
                  <a:pt x="3812142" y="5716030"/>
                </a:cubicBezTo>
                <a:cubicBezTo>
                  <a:pt x="3812142" y="5717611"/>
                  <a:pt x="3810559" y="5717611"/>
                  <a:pt x="3810559" y="5719192"/>
                </a:cubicBezTo>
                <a:cubicBezTo>
                  <a:pt x="3810559" y="5717611"/>
                  <a:pt x="3808976" y="5716030"/>
                  <a:pt x="3808976" y="5716030"/>
                </a:cubicBezTo>
                <a:cubicBezTo>
                  <a:pt x="3805810" y="5717611"/>
                  <a:pt x="3807393" y="5723935"/>
                  <a:pt x="3801061" y="5722354"/>
                </a:cubicBezTo>
                <a:cubicBezTo>
                  <a:pt x="3801061" y="5719192"/>
                  <a:pt x="3801061" y="5716030"/>
                  <a:pt x="3799478" y="5714449"/>
                </a:cubicBezTo>
                <a:cubicBezTo>
                  <a:pt x="3791564" y="5716030"/>
                  <a:pt x="3793147" y="5714449"/>
                  <a:pt x="3785232" y="5716030"/>
                </a:cubicBezTo>
                <a:cubicBezTo>
                  <a:pt x="3786815" y="5723935"/>
                  <a:pt x="3782066" y="5725515"/>
                  <a:pt x="3778900" y="5727096"/>
                </a:cubicBezTo>
                <a:cubicBezTo>
                  <a:pt x="3777317" y="5723935"/>
                  <a:pt x="3775734" y="5723935"/>
                  <a:pt x="3775734" y="5719192"/>
                </a:cubicBezTo>
                <a:cubicBezTo>
                  <a:pt x="3761487" y="5717611"/>
                  <a:pt x="3750407" y="5716030"/>
                  <a:pt x="3737743" y="5717611"/>
                </a:cubicBezTo>
                <a:cubicBezTo>
                  <a:pt x="3737743" y="5716030"/>
                  <a:pt x="3739326" y="5716030"/>
                  <a:pt x="3739326" y="5714449"/>
                </a:cubicBezTo>
                <a:cubicBezTo>
                  <a:pt x="3737743" y="5714449"/>
                  <a:pt x="3737743" y="5712869"/>
                  <a:pt x="3736160" y="5712869"/>
                </a:cubicBezTo>
                <a:cubicBezTo>
                  <a:pt x="3736160" y="5714449"/>
                  <a:pt x="3736160" y="5714449"/>
                  <a:pt x="3734577" y="5716030"/>
                </a:cubicBezTo>
                <a:lnTo>
                  <a:pt x="3734577" y="5714449"/>
                </a:lnTo>
                <a:cubicBezTo>
                  <a:pt x="3732994" y="5714449"/>
                  <a:pt x="3732994" y="5712869"/>
                  <a:pt x="3732994" y="5712869"/>
                </a:cubicBezTo>
                <a:cubicBezTo>
                  <a:pt x="3731411" y="5714449"/>
                  <a:pt x="3726662" y="5714449"/>
                  <a:pt x="3725079" y="5712869"/>
                </a:cubicBezTo>
                <a:cubicBezTo>
                  <a:pt x="3725079" y="5716030"/>
                  <a:pt x="3725079" y="5717611"/>
                  <a:pt x="3728245" y="5717611"/>
                </a:cubicBezTo>
                <a:cubicBezTo>
                  <a:pt x="3721913" y="5717611"/>
                  <a:pt x="3717165" y="5717611"/>
                  <a:pt x="3710833" y="5719192"/>
                </a:cubicBezTo>
                <a:cubicBezTo>
                  <a:pt x="3702918" y="5714449"/>
                  <a:pt x="3688671" y="5716030"/>
                  <a:pt x="3683923" y="5720773"/>
                </a:cubicBezTo>
                <a:cubicBezTo>
                  <a:pt x="3680757" y="5716030"/>
                  <a:pt x="3669676" y="5719192"/>
                  <a:pt x="3664927" y="5716030"/>
                </a:cubicBezTo>
                <a:cubicBezTo>
                  <a:pt x="3660178" y="5719192"/>
                  <a:pt x="3653846" y="5719192"/>
                  <a:pt x="3649098" y="5720773"/>
                </a:cubicBezTo>
                <a:cubicBezTo>
                  <a:pt x="3641183" y="5711287"/>
                  <a:pt x="3630102" y="5722354"/>
                  <a:pt x="3615855" y="5716030"/>
                </a:cubicBezTo>
                <a:cubicBezTo>
                  <a:pt x="3611107" y="5717611"/>
                  <a:pt x="3611107" y="5722354"/>
                  <a:pt x="3606358" y="5722354"/>
                </a:cubicBezTo>
                <a:cubicBezTo>
                  <a:pt x="3606358" y="5720773"/>
                  <a:pt x="3604775" y="5717611"/>
                  <a:pt x="3601609" y="5719192"/>
                </a:cubicBezTo>
                <a:cubicBezTo>
                  <a:pt x="3592111" y="5720773"/>
                  <a:pt x="3588945" y="5717611"/>
                  <a:pt x="3582613" y="5722354"/>
                </a:cubicBezTo>
                <a:cubicBezTo>
                  <a:pt x="3584196" y="5719192"/>
                  <a:pt x="3581030" y="5717611"/>
                  <a:pt x="3579447" y="5716030"/>
                </a:cubicBezTo>
                <a:cubicBezTo>
                  <a:pt x="3577865" y="5719192"/>
                  <a:pt x="3574699" y="5720773"/>
                  <a:pt x="3569950" y="5720773"/>
                </a:cubicBezTo>
                <a:cubicBezTo>
                  <a:pt x="3566784" y="5717611"/>
                  <a:pt x="3562035" y="5717611"/>
                  <a:pt x="3557286" y="5717611"/>
                </a:cubicBezTo>
                <a:cubicBezTo>
                  <a:pt x="3555703" y="5717611"/>
                  <a:pt x="3555703" y="5719192"/>
                  <a:pt x="3554120" y="5719192"/>
                </a:cubicBezTo>
                <a:cubicBezTo>
                  <a:pt x="3554120" y="5719192"/>
                  <a:pt x="3555703" y="5717611"/>
                  <a:pt x="3555703" y="5717611"/>
                </a:cubicBezTo>
                <a:cubicBezTo>
                  <a:pt x="3552537" y="5716030"/>
                  <a:pt x="3550954" y="5717611"/>
                  <a:pt x="3552537" y="5719192"/>
                </a:cubicBezTo>
                <a:cubicBezTo>
                  <a:pt x="3547788" y="5719192"/>
                  <a:pt x="3543039" y="5720773"/>
                  <a:pt x="3539874" y="5719192"/>
                </a:cubicBezTo>
                <a:cubicBezTo>
                  <a:pt x="3539874" y="5720773"/>
                  <a:pt x="3539874" y="5725515"/>
                  <a:pt x="3538291" y="5725515"/>
                </a:cubicBezTo>
                <a:cubicBezTo>
                  <a:pt x="3530376" y="5727096"/>
                  <a:pt x="3522461" y="5723935"/>
                  <a:pt x="3528793" y="5719192"/>
                </a:cubicBezTo>
                <a:cubicBezTo>
                  <a:pt x="3520878" y="5722354"/>
                  <a:pt x="3520878" y="5720773"/>
                  <a:pt x="3514546" y="5725515"/>
                </a:cubicBezTo>
                <a:cubicBezTo>
                  <a:pt x="3509797" y="5719192"/>
                  <a:pt x="3498717" y="5717611"/>
                  <a:pt x="3493968" y="5719192"/>
                </a:cubicBezTo>
                <a:cubicBezTo>
                  <a:pt x="3497134" y="5719192"/>
                  <a:pt x="3497134" y="5725515"/>
                  <a:pt x="3493968" y="5725515"/>
                </a:cubicBezTo>
                <a:cubicBezTo>
                  <a:pt x="3482887" y="5716030"/>
                  <a:pt x="3467058" y="5719192"/>
                  <a:pt x="3451228" y="5719192"/>
                </a:cubicBezTo>
                <a:cubicBezTo>
                  <a:pt x="3446479" y="5723935"/>
                  <a:pt x="3446479" y="5722354"/>
                  <a:pt x="3438564" y="5720773"/>
                </a:cubicBezTo>
                <a:cubicBezTo>
                  <a:pt x="3435398" y="5723935"/>
                  <a:pt x="3433816" y="5728677"/>
                  <a:pt x="3429067" y="5727096"/>
                </a:cubicBezTo>
                <a:cubicBezTo>
                  <a:pt x="3427484" y="5722354"/>
                  <a:pt x="3432233" y="5722354"/>
                  <a:pt x="3433816" y="5720773"/>
                </a:cubicBezTo>
                <a:cubicBezTo>
                  <a:pt x="3427484" y="5722354"/>
                  <a:pt x="3427484" y="5717611"/>
                  <a:pt x="3422735" y="5719192"/>
                </a:cubicBezTo>
                <a:cubicBezTo>
                  <a:pt x="3421152" y="5720773"/>
                  <a:pt x="3422735" y="5722354"/>
                  <a:pt x="3419569" y="5722354"/>
                </a:cubicBezTo>
                <a:cubicBezTo>
                  <a:pt x="3416403" y="5714449"/>
                  <a:pt x="3410071" y="5723935"/>
                  <a:pt x="3403739" y="5719192"/>
                </a:cubicBezTo>
                <a:cubicBezTo>
                  <a:pt x="3403739" y="5722354"/>
                  <a:pt x="3402156" y="5723935"/>
                  <a:pt x="3398990" y="5725515"/>
                </a:cubicBezTo>
                <a:cubicBezTo>
                  <a:pt x="3398990" y="5714449"/>
                  <a:pt x="3378412" y="5717611"/>
                  <a:pt x="3373663" y="5722354"/>
                </a:cubicBezTo>
                <a:cubicBezTo>
                  <a:pt x="3362582" y="5723935"/>
                  <a:pt x="3359417" y="5719192"/>
                  <a:pt x="3351502" y="5722354"/>
                </a:cubicBezTo>
                <a:cubicBezTo>
                  <a:pt x="3351502" y="5720773"/>
                  <a:pt x="3348336" y="5719192"/>
                  <a:pt x="3346753" y="5719192"/>
                </a:cubicBezTo>
                <a:cubicBezTo>
                  <a:pt x="3346753" y="5723935"/>
                  <a:pt x="3345170" y="5728677"/>
                  <a:pt x="3340421" y="5730258"/>
                </a:cubicBezTo>
                <a:cubicBezTo>
                  <a:pt x="3337255" y="5727096"/>
                  <a:pt x="3332506" y="5727096"/>
                  <a:pt x="3334089" y="5720773"/>
                </a:cubicBezTo>
                <a:cubicBezTo>
                  <a:pt x="3321426" y="5720773"/>
                  <a:pt x="3316677" y="5727096"/>
                  <a:pt x="3308762" y="5730258"/>
                </a:cubicBezTo>
                <a:cubicBezTo>
                  <a:pt x="3305596" y="5725515"/>
                  <a:pt x="3289767" y="5716030"/>
                  <a:pt x="3299264" y="5725515"/>
                </a:cubicBezTo>
                <a:cubicBezTo>
                  <a:pt x="3283435" y="5720773"/>
                  <a:pt x="3275520" y="5728677"/>
                  <a:pt x="3261273" y="5722354"/>
                </a:cubicBezTo>
                <a:cubicBezTo>
                  <a:pt x="3261273" y="5727096"/>
                  <a:pt x="3258107" y="5728677"/>
                  <a:pt x="3253359" y="5727096"/>
                </a:cubicBezTo>
                <a:cubicBezTo>
                  <a:pt x="3256524" y="5722354"/>
                  <a:pt x="3250193" y="5716030"/>
                  <a:pt x="3248610" y="5722354"/>
                </a:cubicBezTo>
                <a:cubicBezTo>
                  <a:pt x="3256524" y="5725515"/>
                  <a:pt x="3243861" y="5728677"/>
                  <a:pt x="3237529" y="5727096"/>
                </a:cubicBezTo>
                <a:cubicBezTo>
                  <a:pt x="3235946" y="5733420"/>
                  <a:pt x="3234363" y="5738163"/>
                  <a:pt x="3224865" y="5736581"/>
                </a:cubicBezTo>
                <a:cubicBezTo>
                  <a:pt x="3221699" y="5742906"/>
                  <a:pt x="3221699" y="5744486"/>
                  <a:pt x="3220116" y="5747648"/>
                </a:cubicBezTo>
                <a:cubicBezTo>
                  <a:pt x="3215368" y="5744486"/>
                  <a:pt x="3212202" y="5738163"/>
                  <a:pt x="3213785" y="5730258"/>
                </a:cubicBezTo>
                <a:cubicBezTo>
                  <a:pt x="3215368" y="5730258"/>
                  <a:pt x="3218533" y="5728677"/>
                  <a:pt x="3216951" y="5725515"/>
                </a:cubicBezTo>
                <a:cubicBezTo>
                  <a:pt x="3209036" y="5728677"/>
                  <a:pt x="3210619" y="5725515"/>
                  <a:pt x="3204287" y="5722354"/>
                </a:cubicBezTo>
                <a:cubicBezTo>
                  <a:pt x="3202704" y="5735001"/>
                  <a:pt x="3191623" y="5733420"/>
                  <a:pt x="3183708" y="5735001"/>
                </a:cubicBezTo>
                <a:cubicBezTo>
                  <a:pt x="3178960" y="5731839"/>
                  <a:pt x="3171045" y="5733420"/>
                  <a:pt x="3169462" y="5727096"/>
                </a:cubicBezTo>
                <a:cubicBezTo>
                  <a:pt x="3167879" y="5731839"/>
                  <a:pt x="3164713" y="5736581"/>
                  <a:pt x="3159964" y="5731839"/>
                </a:cubicBezTo>
                <a:cubicBezTo>
                  <a:pt x="3159964" y="5736581"/>
                  <a:pt x="3163130" y="5742906"/>
                  <a:pt x="3156798" y="5741324"/>
                </a:cubicBezTo>
                <a:cubicBezTo>
                  <a:pt x="3163130" y="5735001"/>
                  <a:pt x="3148884" y="5739743"/>
                  <a:pt x="3148884" y="5731839"/>
                </a:cubicBezTo>
                <a:cubicBezTo>
                  <a:pt x="3152050" y="5731839"/>
                  <a:pt x="3152050" y="5728677"/>
                  <a:pt x="3148884" y="5727096"/>
                </a:cubicBezTo>
                <a:cubicBezTo>
                  <a:pt x="3145718" y="5731839"/>
                  <a:pt x="3147301" y="5739743"/>
                  <a:pt x="3142552" y="5741324"/>
                </a:cubicBezTo>
                <a:cubicBezTo>
                  <a:pt x="3140969" y="5733420"/>
                  <a:pt x="3136220" y="5744486"/>
                  <a:pt x="3133054" y="5742906"/>
                </a:cubicBezTo>
                <a:cubicBezTo>
                  <a:pt x="3131471" y="5739743"/>
                  <a:pt x="3128305" y="5736581"/>
                  <a:pt x="3126722" y="5731839"/>
                </a:cubicBezTo>
                <a:cubicBezTo>
                  <a:pt x="3117224" y="5735001"/>
                  <a:pt x="3112475" y="5730258"/>
                  <a:pt x="3106144" y="5736581"/>
                </a:cubicBezTo>
                <a:cubicBezTo>
                  <a:pt x="3106144" y="5733420"/>
                  <a:pt x="3102978" y="5731839"/>
                  <a:pt x="3101395" y="5735001"/>
                </a:cubicBezTo>
                <a:cubicBezTo>
                  <a:pt x="3104561" y="5735001"/>
                  <a:pt x="3101395" y="5738163"/>
                  <a:pt x="3099812" y="5738163"/>
                </a:cubicBezTo>
                <a:cubicBezTo>
                  <a:pt x="3088731" y="5739743"/>
                  <a:pt x="3082400" y="5749229"/>
                  <a:pt x="3071319" y="5742906"/>
                </a:cubicBezTo>
                <a:cubicBezTo>
                  <a:pt x="3071319" y="5746067"/>
                  <a:pt x="3072902" y="5749229"/>
                  <a:pt x="3069736" y="5750809"/>
                </a:cubicBezTo>
                <a:cubicBezTo>
                  <a:pt x="3064987" y="5744486"/>
                  <a:pt x="3066570" y="5733420"/>
                  <a:pt x="3055489" y="5735001"/>
                </a:cubicBezTo>
                <a:cubicBezTo>
                  <a:pt x="3052323" y="5739743"/>
                  <a:pt x="3050740" y="5738163"/>
                  <a:pt x="3044409" y="5736581"/>
                </a:cubicBezTo>
                <a:cubicBezTo>
                  <a:pt x="3044409" y="5739743"/>
                  <a:pt x="3045992" y="5744486"/>
                  <a:pt x="3042826" y="5746067"/>
                </a:cubicBezTo>
                <a:cubicBezTo>
                  <a:pt x="3038077" y="5746067"/>
                  <a:pt x="3038077" y="5739743"/>
                  <a:pt x="3038077" y="5735001"/>
                </a:cubicBezTo>
                <a:cubicBezTo>
                  <a:pt x="3023830" y="5731839"/>
                  <a:pt x="3020664" y="5741324"/>
                  <a:pt x="3012749" y="5746067"/>
                </a:cubicBezTo>
                <a:cubicBezTo>
                  <a:pt x="3012749" y="5742906"/>
                  <a:pt x="3009583" y="5742906"/>
                  <a:pt x="3006417" y="5742906"/>
                </a:cubicBezTo>
                <a:cubicBezTo>
                  <a:pt x="3000086" y="5752391"/>
                  <a:pt x="2990588" y="5746067"/>
                  <a:pt x="2982673" y="5742906"/>
                </a:cubicBezTo>
                <a:cubicBezTo>
                  <a:pt x="2981090" y="5739743"/>
                  <a:pt x="2981090" y="5735001"/>
                  <a:pt x="2981090" y="5731839"/>
                </a:cubicBezTo>
                <a:cubicBezTo>
                  <a:pt x="2981090" y="5727096"/>
                  <a:pt x="2984256" y="5727096"/>
                  <a:pt x="2984256" y="5723935"/>
                </a:cubicBezTo>
                <a:cubicBezTo>
                  <a:pt x="2982673" y="5720773"/>
                  <a:pt x="2982673" y="5722354"/>
                  <a:pt x="2979507" y="5720773"/>
                </a:cubicBezTo>
                <a:cubicBezTo>
                  <a:pt x="2981090" y="5716030"/>
                  <a:pt x="2974759" y="5717611"/>
                  <a:pt x="2974759" y="5714449"/>
                </a:cubicBezTo>
                <a:cubicBezTo>
                  <a:pt x="2974759" y="5712869"/>
                  <a:pt x="2973176" y="5711287"/>
                  <a:pt x="2973176" y="5709707"/>
                </a:cubicBezTo>
                <a:cubicBezTo>
                  <a:pt x="2968427" y="5706545"/>
                  <a:pt x="2965261" y="5703383"/>
                  <a:pt x="2963678" y="5697059"/>
                </a:cubicBezTo>
                <a:cubicBezTo>
                  <a:pt x="2968427" y="5695479"/>
                  <a:pt x="2971593" y="5695479"/>
                  <a:pt x="2976341" y="5692316"/>
                </a:cubicBezTo>
                <a:cubicBezTo>
                  <a:pt x="2974759" y="5689155"/>
                  <a:pt x="2970010" y="5684413"/>
                  <a:pt x="2970010" y="5690736"/>
                </a:cubicBezTo>
                <a:cubicBezTo>
                  <a:pt x="2971593" y="5690736"/>
                  <a:pt x="2971593" y="5690736"/>
                  <a:pt x="2971593" y="5692316"/>
                </a:cubicBezTo>
                <a:cubicBezTo>
                  <a:pt x="2971593" y="5692316"/>
                  <a:pt x="2971593" y="5692316"/>
                  <a:pt x="2966844" y="5692316"/>
                </a:cubicBezTo>
                <a:cubicBezTo>
                  <a:pt x="2966844" y="5690736"/>
                  <a:pt x="2966844" y="5690736"/>
                  <a:pt x="2968427" y="5689155"/>
                </a:cubicBezTo>
                <a:cubicBezTo>
                  <a:pt x="2962095" y="5689155"/>
                  <a:pt x="2957346" y="5689155"/>
                  <a:pt x="2955763" y="5690736"/>
                </a:cubicBezTo>
                <a:cubicBezTo>
                  <a:pt x="2958929" y="5689155"/>
                  <a:pt x="2958929" y="5692316"/>
                  <a:pt x="2958929" y="5695479"/>
                </a:cubicBezTo>
                <a:cubicBezTo>
                  <a:pt x="2954180" y="5693898"/>
                  <a:pt x="2952597" y="5695479"/>
                  <a:pt x="2947848" y="5697059"/>
                </a:cubicBezTo>
                <a:cubicBezTo>
                  <a:pt x="2946265" y="5693898"/>
                  <a:pt x="2943099" y="5690736"/>
                  <a:pt x="2936767" y="5692316"/>
                </a:cubicBezTo>
                <a:cubicBezTo>
                  <a:pt x="2936767" y="5695479"/>
                  <a:pt x="2933601" y="5695479"/>
                  <a:pt x="2933601" y="5700221"/>
                </a:cubicBezTo>
                <a:lnTo>
                  <a:pt x="2933601" y="5701275"/>
                </a:lnTo>
                <a:lnTo>
                  <a:pt x="2930436" y="5693898"/>
                </a:lnTo>
                <a:cubicBezTo>
                  <a:pt x="2930436" y="5693898"/>
                  <a:pt x="2930436" y="5693898"/>
                  <a:pt x="2925687" y="5693898"/>
                </a:cubicBezTo>
                <a:cubicBezTo>
                  <a:pt x="2920938" y="5698641"/>
                  <a:pt x="2928853" y="5706545"/>
                  <a:pt x="2924104" y="5711287"/>
                </a:cubicBezTo>
                <a:cubicBezTo>
                  <a:pt x="2922521" y="5708126"/>
                  <a:pt x="2917772" y="5708126"/>
                  <a:pt x="2916189" y="5711287"/>
                </a:cubicBezTo>
                <a:cubicBezTo>
                  <a:pt x="2916189" y="5706545"/>
                  <a:pt x="2909857" y="5706545"/>
                  <a:pt x="2909857" y="5704964"/>
                </a:cubicBezTo>
                <a:cubicBezTo>
                  <a:pt x="2909857" y="5698641"/>
                  <a:pt x="2911440" y="5695479"/>
                  <a:pt x="2905108" y="5692316"/>
                </a:cubicBezTo>
                <a:cubicBezTo>
                  <a:pt x="2905108" y="5698641"/>
                  <a:pt x="2908274" y="5704964"/>
                  <a:pt x="2901943" y="5704964"/>
                </a:cubicBezTo>
                <a:cubicBezTo>
                  <a:pt x="2900360" y="5700221"/>
                  <a:pt x="2903526" y="5690736"/>
                  <a:pt x="2898777" y="5689155"/>
                </a:cubicBezTo>
                <a:cubicBezTo>
                  <a:pt x="2898777" y="5690736"/>
                  <a:pt x="2897194" y="5690736"/>
                  <a:pt x="2895611" y="5690736"/>
                </a:cubicBezTo>
                <a:cubicBezTo>
                  <a:pt x="2895611" y="5695479"/>
                  <a:pt x="2895611" y="5703383"/>
                  <a:pt x="2892445" y="5704964"/>
                </a:cubicBezTo>
                <a:cubicBezTo>
                  <a:pt x="2895611" y="5704964"/>
                  <a:pt x="2897194" y="5706545"/>
                  <a:pt x="2897194" y="5709707"/>
                </a:cubicBezTo>
                <a:cubicBezTo>
                  <a:pt x="2894028" y="5706545"/>
                  <a:pt x="2892445" y="5709707"/>
                  <a:pt x="2890862" y="5711287"/>
                </a:cubicBezTo>
                <a:cubicBezTo>
                  <a:pt x="2886113" y="5708126"/>
                  <a:pt x="2878198" y="5704964"/>
                  <a:pt x="2870283" y="5704964"/>
                </a:cubicBezTo>
                <a:cubicBezTo>
                  <a:pt x="2870283" y="5709707"/>
                  <a:pt x="2875032" y="5709707"/>
                  <a:pt x="2873449" y="5714449"/>
                </a:cubicBezTo>
                <a:cubicBezTo>
                  <a:pt x="2870283" y="5714449"/>
                  <a:pt x="2867117" y="5719192"/>
                  <a:pt x="2870283" y="5720773"/>
                </a:cubicBezTo>
                <a:cubicBezTo>
                  <a:pt x="2873449" y="5719192"/>
                  <a:pt x="2870283" y="5725515"/>
                  <a:pt x="2870283" y="5728677"/>
                </a:cubicBezTo>
                <a:cubicBezTo>
                  <a:pt x="2871866" y="5728677"/>
                  <a:pt x="2873449" y="5728677"/>
                  <a:pt x="2873449" y="5730258"/>
                </a:cubicBezTo>
                <a:cubicBezTo>
                  <a:pt x="2875032" y="5735001"/>
                  <a:pt x="2871866" y="5744486"/>
                  <a:pt x="2875032" y="5749229"/>
                </a:cubicBezTo>
                <a:cubicBezTo>
                  <a:pt x="2875032" y="5747648"/>
                  <a:pt x="2876615" y="5747648"/>
                  <a:pt x="2876615" y="5746067"/>
                </a:cubicBezTo>
                <a:cubicBezTo>
                  <a:pt x="2876615" y="5747648"/>
                  <a:pt x="2878198" y="5747648"/>
                  <a:pt x="2878198" y="5747648"/>
                </a:cubicBezTo>
                <a:cubicBezTo>
                  <a:pt x="2875032" y="5750809"/>
                  <a:pt x="2873449" y="5753971"/>
                  <a:pt x="2870283" y="5755552"/>
                </a:cubicBezTo>
                <a:cubicBezTo>
                  <a:pt x="2871866" y="5747648"/>
                  <a:pt x="2868700" y="5749229"/>
                  <a:pt x="2871866" y="5742906"/>
                </a:cubicBezTo>
                <a:cubicBezTo>
                  <a:pt x="2863951" y="5744486"/>
                  <a:pt x="2859202" y="5749229"/>
                  <a:pt x="2854454" y="5752391"/>
                </a:cubicBezTo>
                <a:cubicBezTo>
                  <a:pt x="2852871" y="5746067"/>
                  <a:pt x="2844956" y="5749229"/>
                  <a:pt x="2841790" y="5752391"/>
                </a:cubicBezTo>
                <a:cubicBezTo>
                  <a:pt x="2844956" y="5752391"/>
                  <a:pt x="2848122" y="5753971"/>
                  <a:pt x="2846539" y="5757134"/>
                </a:cubicBezTo>
                <a:cubicBezTo>
                  <a:pt x="2840207" y="5753971"/>
                  <a:pt x="2837041" y="5763457"/>
                  <a:pt x="2833875" y="5763457"/>
                </a:cubicBezTo>
                <a:cubicBezTo>
                  <a:pt x="2833875" y="5763457"/>
                  <a:pt x="2833875" y="5763457"/>
                  <a:pt x="2833875" y="5761876"/>
                </a:cubicBezTo>
                <a:cubicBezTo>
                  <a:pt x="2833875" y="5761876"/>
                  <a:pt x="2832292" y="5761876"/>
                  <a:pt x="2832292" y="5761876"/>
                </a:cubicBezTo>
                <a:cubicBezTo>
                  <a:pt x="2830710" y="5761876"/>
                  <a:pt x="2830710" y="5761876"/>
                  <a:pt x="2830710" y="5761876"/>
                </a:cubicBezTo>
                <a:cubicBezTo>
                  <a:pt x="2837041" y="5761876"/>
                  <a:pt x="2840207" y="5758714"/>
                  <a:pt x="2840207" y="5752391"/>
                </a:cubicBezTo>
                <a:cubicBezTo>
                  <a:pt x="2828335" y="5750809"/>
                  <a:pt x="2821212" y="5751205"/>
                  <a:pt x="2813692" y="5752193"/>
                </a:cubicBezTo>
                <a:lnTo>
                  <a:pt x="2809301" y="5752823"/>
                </a:lnTo>
                <a:lnTo>
                  <a:pt x="2801475" y="5753946"/>
                </a:lnTo>
                <a:cubicBezTo>
                  <a:pt x="2796874" y="5754565"/>
                  <a:pt x="2791531" y="5755157"/>
                  <a:pt x="2784804" y="5755552"/>
                </a:cubicBezTo>
                <a:cubicBezTo>
                  <a:pt x="2781638" y="5753971"/>
                  <a:pt x="2778472" y="5753971"/>
                  <a:pt x="2775306" y="5753971"/>
                </a:cubicBezTo>
                <a:cubicBezTo>
                  <a:pt x="2775306" y="5752391"/>
                  <a:pt x="2772140" y="5752391"/>
                  <a:pt x="2772140" y="5750809"/>
                </a:cubicBezTo>
                <a:cubicBezTo>
                  <a:pt x="2768974" y="5752391"/>
                  <a:pt x="2765808" y="5752391"/>
                  <a:pt x="2764225" y="5752391"/>
                </a:cubicBezTo>
                <a:cubicBezTo>
                  <a:pt x="2762642" y="5750809"/>
                  <a:pt x="2761059" y="5750809"/>
                  <a:pt x="2761059" y="5749229"/>
                </a:cubicBezTo>
                <a:cubicBezTo>
                  <a:pt x="2759477" y="5749229"/>
                  <a:pt x="2756311" y="5749229"/>
                  <a:pt x="2754728" y="5749229"/>
                </a:cubicBezTo>
                <a:cubicBezTo>
                  <a:pt x="2749979" y="5746067"/>
                  <a:pt x="2737315" y="5747648"/>
                  <a:pt x="2732566" y="5742906"/>
                </a:cubicBezTo>
                <a:cubicBezTo>
                  <a:pt x="2729400" y="5742906"/>
                  <a:pt x="2727817" y="5742906"/>
                  <a:pt x="2724651" y="5742906"/>
                </a:cubicBezTo>
                <a:cubicBezTo>
                  <a:pt x="2724651" y="5739743"/>
                  <a:pt x="2716736" y="5742906"/>
                  <a:pt x="2715153" y="5739743"/>
                </a:cubicBezTo>
                <a:cubicBezTo>
                  <a:pt x="2710405" y="5739743"/>
                  <a:pt x="2711988" y="5742906"/>
                  <a:pt x="2708822" y="5742906"/>
                </a:cubicBezTo>
                <a:cubicBezTo>
                  <a:pt x="2700907" y="5741324"/>
                  <a:pt x="2692992" y="5735001"/>
                  <a:pt x="2686660" y="5736581"/>
                </a:cubicBezTo>
                <a:cubicBezTo>
                  <a:pt x="2686660" y="5733420"/>
                  <a:pt x="2680329" y="5735001"/>
                  <a:pt x="2678746" y="5733420"/>
                </a:cubicBezTo>
                <a:cubicBezTo>
                  <a:pt x="2677163" y="5733420"/>
                  <a:pt x="2675580" y="5733420"/>
                  <a:pt x="2675580" y="5731839"/>
                </a:cubicBezTo>
                <a:cubicBezTo>
                  <a:pt x="2675580" y="5731839"/>
                  <a:pt x="2673997" y="5733420"/>
                  <a:pt x="2675580" y="5733420"/>
                </a:cubicBezTo>
                <a:cubicBezTo>
                  <a:pt x="2675580" y="5735001"/>
                  <a:pt x="2680329" y="5733420"/>
                  <a:pt x="2680329" y="5735001"/>
                </a:cubicBezTo>
                <a:cubicBezTo>
                  <a:pt x="2677163" y="5736581"/>
                  <a:pt x="2680329" y="5736581"/>
                  <a:pt x="2681912" y="5738163"/>
                </a:cubicBezTo>
                <a:cubicBezTo>
                  <a:pt x="2666082" y="5742906"/>
                  <a:pt x="2653418" y="5733420"/>
                  <a:pt x="2636006" y="5735001"/>
                </a:cubicBezTo>
                <a:cubicBezTo>
                  <a:pt x="2632840" y="5731839"/>
                  <a:pt x="2628091" y="5731839"/>
                  <a:pt x="2623342" y="5731839"/>
                </a:cubicBezTo>
                <a:cubicBezTo>
                  <a:pt x="2621759" y="5730258"/>
                  <a:pt x="2620176" y="5728677"/>
                  <a:pt x="2620176" y="5725515"/>
                </a:cubicBezTo>
                <a:cubicBezTo>
                  <a:pt x="2623342" y="5725515"/>
                  <a:pt x="2621759" y="5730258"/>
                  <a:pt x="2624925" y="5731839"/>
                </a:cubicBezTo>
                <a:cubicBezTo>
                  <a:pt x="2624925" y="5730258"/>
                  <a:pt x="2624925" y="5728677"/>
                  <a:pt x="2624925" y="5728677"/>
                </a:cubicBezTo>
                <a:cubicBezTo>
                  <a:pt x="2626508" y="5728677"/>
                  <a:pt x="2628091" y="5728677"/>
                  <a:pt x="2628091" y="5727096"/>
                </a:cubicBezTo>
                <a:cubicBezTo>
                  <a:pt x="2626508" y="5727096"/>
                  <a:pt x="2624925" y="5725515"/>
                  <a:pt x="2624925" y="5727096"/>
                </a:cubicBezTo>
                <a:cubicBezTo>
                  <a:pt x="2623342" y="5722354"/>
                  <a:pt x="2621759" y="5716030"/>
                  <a:pt x="2621759" y="5709707"/>
                </a:cubicBezTo>
                <a:cubicBezTo>
                  <a:pt x="2620176" y="5708126"/>
                  <a:pt x="2617010" y="5708126"/>
                  <a:pt x="2617010" y="5704964"/>
                </a:cubicBezTo>
                <a:cubicBezTo>
                  <a:pt x="2617010" y="5703383"/>
                  <a:pt x="2618593" y="5703383"/>
                  <a:pt x="2618593" y="5704964"/>
                </a:cubicBezTo>
                <a:cubicBezTo>
                  <a:pt x="2617010" y="5690736"/>
                  <a:pt x="2620176" y="5685993"/>
                  <a:pt x="2617010" y="5674927"/>
                </a:cubicBezTo>
                <a:cubicBezTo>
                  <a:pt x="2617010" y="5674927"/>
                  <a:pt x="2615427" y="5676508"/>
                  <a:pt x="2615427" y="5674927"/>
                </a:cubicBezTo>
                <a:cubicBezTo>
                  <a:pt x="2617010" y="5674927"/>
                  <a:pt x="2617010" y="5673346"/>
                  <a:pt x="2618593" y="5671765"/>
                </a:cubicBezTo>
                <a:cubicBezTo>
                  <a:pt x="2612261" y="5671765"/>
                  <a:pt x="2617010" y="5665442"/>
                  <a:pt x="2615427" y="5659119"/>
                </a:cubicBezTo>
                <a:cubicBezTo>
                  <a:pt x="2613844" y="5657537"/>
                  <a:pt x="2612261" y="5660699"/>
                  <a:pt x="2612261" y="5659119"/>
                </a:cubicBezTo>
                <a:cubicBezTo>
                  <a:pt x="2612261" y="5651214"/>
                  <a:pt x="2612261" y="5644891"/>
                  <a:pt x="2609095" y="5636986"/>
                </a:cubicBezTo>
                <a:cubicBezTo>
                  <a:pt x="2610678" y="5635405"/>
                  <a:pt x="2609095" y="5630663"/>
                  <a:pt x="2612261" y="5629081"/>
                </a:cubicBezTo>
                <a:cubicBezTo>
                  <a:pt x="2609095" y="5625920"/>
                  <a:pt x="2609095" y="5621177"/>
                  <a:pt x="2605930" y="5618015"/>
                </a:cubicBezTo>
                <a:cubicBezTo>
                  <a:pt x="2605930" y="5608530"/>
                  <a:pt x="2604347" y="5600626"/>
                  <a:pt x="2602764" y="5592721"/>
                </a:cubicBezTo>
                <a:cubicBezTo>
                  <a:pt x="2602764" y="5592721"/>
                  <a:pt x="2604347" y="5592721"/>
                  <a:pt x="2604347" y="5592721"/>
                </a:cubicBezTo>
                <a:cubicBezTo>
                  <a:pt x="2613844" y="5595883"/>
                  <a:pt x="2610678" y="5583236"/>
                  <a:pt x="2620176" y="5586398"/>
                </a:cubicBezTo>
                <a:cubicBezTo>
                  <a:pt x="2607512" y="5594302"/>
                  <a:pt x="2623342" y="5594302"/>
                  <a:pt x="2628091" y="5586398"/>
                </a:cubicBezTo>
                <a:cubicBezTo>
                  <a:pt x="2626508" y="5583236"/>
                  <a:pt x="2609095" y="5576912"/>
                  <a:pt x="2624925" y="5576912"/>
                </a:cubicBezTo>
                <a:cubicBezTo>
                  <a:pt x="2617010" y="5569008"/>
                  <a:pt x="2609095" y="5570588"/>
                  <a:pt x="2599598" y="5572170"/>
                </a:cubicBezTo>
                <a:cubicBezTo>
                  <a:pt x="2594849" y="5543714"/>
                  <a:pt x="2590100" y="5518419"/>
                  <a:pt x="2588517" y="5483640"/>
                </a:cubicBezTo>
                <a:cubicBezTo>
                  <a:pt x="2585351" y="5482059"/>
                  <a:pt x="2585351" y="5477316"/>
                  <a:pt x="2585351" y="5474155"/>
                </a:cubicBezTo>
                <a:cubicBezTo>
                  <a:pt x="2591683" y="5478897"/>
                  <a:pt x="2590100" y="5467830"/>
                  <a:pt x="2596432" y="5469412"/>
                </a:cubicBezTo>
                <a:cubicBezTo>
                  <a:pt x="2594849" y="5477316"/>
                  <a:pt x="2601181" y="5478897"/>
                  <a:pt x="2604347" y="5480478"/>
                </a:cubicBezTo>
                <a:cubicBezTo>
                  <a:pt x="2602764" y="5483640"/>
                  <a:pt x="2605930" y="5488383"/>
                  <a:pt x="2605930" y="5483640"/>
                </a:cubicBezTo>
                <a:cubicBezTo>
                  <a:pt x="2605930" y="5486801"/>
                  <a:pt x="2604347" y="5489963"/>
                  <a:pt x="2612261" y="5491544"/>
                </a:cubicBezTo>
                <a:cubicBezTo>
                  <a:pt x="2613844" y="5486801"/>
                  <a:pt x="2612261" y="5477316"/>
                  <a:pt x="2612261" y="5474155"/>
                </a:cubicBezTo>
                <a:cubicBezTo>
                  <a:pt x="2612261" y="5474155"/>
                  <a:pt x="2610678" y="5474155"/>
                  <a:pt x="2610678" y="5472573"/>
                </a:cubicBezTo>
                <a:cubicBezTo>
                  <a:pt x="2609095" y="5467830"/>
                  <a:pt x="2612261" y="5467830"/>
                  <a:pt x="2612261" y="5464669"/>
                </a:cubicBezTo>
                <a:cubicBezTo>
                  <a:pt x="2605930" y="5461507"/>
                  <a:pt x="2607512" y="5456765"/>
                  <a:pt x="2609095" y="5450441"/>
                </a:cubicBezTo>
                <a:cubicBezTo>
                  <a:pt x="2609095" y="5447279"/>
                  <a:pt x="2607512" y="5445699"/>
                  <a:pt x="2607512" y="5442536"/>
                </a:cubicBezTo>
                <a:cubicBezTo>
                  <a:pt x="2607512" y="5447279"/>
                  <a:pt x="2609095" y="5448860"/>
                  <a:pt x="2613844" y="5447279"/>
                </a:cubicBezTo>
                <a:cubicBezTo>
                  <a:pt x="2615427" y="5442536"/>
                  <a:pt x="2607512" y="5445699"/>
                  <a:pt x="2609095" y="5440956"/>
                </a:cubicBezTo>
                <a:cubicBezTo>
                  <a:pt x="2613844" y="5440956"/>
                  <a:pt x="2617010" y="5445699"/>
                  <a:pt x="2621759" y="5442536"/>
                </a:cubicBezTo>
                <a:cubicBezTo>
                  <a:pt x="2615427" y="5439375"/>
                  <a:pt x="2610678" y="5439375"/>
                  <a:pt x="2605930" y="5439375"/>
                </a:cubicBezTo>
                <a:cubicBezTo>
                  <a:pt x="2605930" y="5437794"/>
                  <a:pt x="2605930" y="5437794"/>
                  <a:pt x="2605930" y="5437794"/>
                </a:cubicBezTo>
                <a:cubicBezTo>
                  <a:pt x="2604347" y="5437794"/>
                  <a:pt x="2604347" y="5437794"/>
                  <a:pt x="2604347" y="5437794"/>
                </a:cubicBezTo>
                <a:cubicBezTo>
                  <a:pt x="2601181" y="5437794"/>
                  <a:pt x="2596432" y="5437794"/>
                  <a:pt x="2593266" y="5436213"/>
                </a:cubicBezTo>
                <a:cubicBezTo>
                  <a:pt x="2593266" y="5434633"/>
                  <a:pt x="2593266" y="5433051"/>
                  <a:pt x="2593266" y="5431470"/>
                </a:cubicBezTo>
                <a:lnTo>
                  <a:pt x="2591287" y="5429890"/>
                </a:lnTo>
                <a:lnTo>
                  <a:pt x="2590100" y="5434633"/>
                </a:lnTo>
                <a:cubicBezTo>
                  <a:pt x="2590100" y="5434633"/>
                  <a:pt x="2588517" y="5433051"/>
                  <a:pt x="2588517" y="5433051"/>
                </a:cubicBezTo>
                <a:cubicBezTo>
                  <a:pt x="2588517" y="5436213"/>
                  <a:pt x="2582185" y="5437794"/>
                  <a:pt x="2586934" y="5439375"/>
                </a:cubicBezTo>
                <a:cubicBezTo>
                  <a:pt x="2588517" y="5439375"/>
                  <a:pt x="2590100" y="5439375"/>
                  <a:pt x="2591683" y="5439375"/>
                </a:cubicBezTo>
                <a:cubicBezTo>
                  <a:pt x="2593266" y="5447279"/>
                  <a:pt x="2591683" y="5455184"/>
                  <a:pt x="2596432" y="5464669"/>
                </a:cubicBezTo>
                <a:cubicBezTo>
                  <a:pt x="2591683" y="5466250"/>
                  <a:pt x="2586934" y="5464669"/>
                  <a:pt x="2585351" y="5467830"/>
                </a:cubicBezTo>
                <a:cubicBezTo>
                  <a:pt x="2586934" y="5463088"/>
                  <a:pt x="2583768" y="5458345"/>
                  <a:pt x="2583768" y="5453603"/>
                </a:cubicBezTo>
                <a:cubicBezTo>
                  <a:pt x="2583768" y="5450441"/>
                  <a:pt x="2586934" y="5450441"/>
                  <a:pt x="2585351" y="5448860"/>
                </a:cubicBezTo>
                <a:cubicBezTo>
                  <a:pt x="2583768" y="5447279"/>
                  <a:pt x="2583768" y="5445699"/>
                  <a:pt x="2583768" y="5444118"/>
                </a:cubicBezTo>
                <a:cubicBezTo>
                  <a:pt x="2583768" y="5444118"/>
                  <a:pt x="2583768" y="5444118"/>
                  <a:pt x="2583768" y="5442536"/>
                </a:cubicBezTo>
                <a:cubicBezTo>
                  <a:pt x="2583768" y="5442536"/>
                  <a:pt x="2583768" y="5442536"/>
                  <a:pt x="2582185" y="5442536"/>
                </a:cubicBezTo>
                <a:cubicBezTo>
                  <a:pt x="2582185" y="5439375"/>
                  <a:pt x="2583768" y="5436213"/>
                  <a:pt x="2580602" y="5434633"/>
                </a:cubicBezTo>
                <a:cubicBezTo>
                  <a:pt x="2582185" y="5434633"/>
                  <a:pt x="2582185" y="5434633"/>
                  <a:pt x="2583768" y="5436213"/>
                </a:cubicBezTo>
                <a:cubicBezTo>
                  <a:pt x="2583768" y="5428308"/>
                  <a:pt x="2582185" y="5423566"/>
                  <a:pt x="2579020" y="5420405"/>
                </a:cubicBezTo>
                <a:cubicBezTo>
                  <a:pt x="2583768" y="5417242"/>
                  <a:pt x="2579020" y="5410919"/>
                  <a:pt x="2575854" y="5409338"/>
                </a:cubicBezTo>
                <a:cubicBezTo>
                  <a:pt x="2579020" y="5407757"/>
                  <a:pt x="2580602" y="5395110"/>
                  <a:pt x="2577437" y="5395110"/>
                </a:cubicBezTo>
                <a:lnTo>
                  <a:pt x="2577437" y="5396691"/>
                </a:lnTo>
                <a:cubicBezTo>
                  <a:pt x="2575854" y="5396691"/>
                  <a:pt x="2575854" y="5395110"/>
                  <a:pt x="2574271" y="5395110"/>
                </a:cubicBezTo>
                <a:cubicBezTo>
                  <a:pt x="2577437" y="5395110"/>
                  <a:pt x="2571105" y="5391948"/>
                  <a:pt x="2577437" y="5391948"/>
                </a:cubicBezTo>
                <a:cubicBezTo>
                  <a:pt x="2577437" y="5387206"/>
                  <a:pt x="2575854" y="5385625"/>
                  <a:pt x="2575854" y="5382463"/>
                </a:cubicBezTo>
                <a:cubicBezTo>
                  <a:pt x="2572688" y="5382463"/>
                  <a:pt x="2572688" y="5384044"/>
                  <a:pt x="2571105" y="5382463"/>
                </a:cubicBezTo>
                <a:cubicBezTo>
                  <a:pt x="2572688" y="5387206"/>
                  <a:pt x="2572688" y="5393529"/>
                  <a:pt x="2574271" y="5398272"/>
                </a:cubicBezTo>
                <a:cubicBezTo>
                  <a:pt x="2574271" y="5398272"/>
                  <a:pt x="2574271" y="5398272"/>
                  <a:pt x="2569522" y="5398272"/>
                </a:cubicBezTo>
                <a:cubicBezTo>
                  <a:pt x="2567939" y="5391948"/>
                  <a:pt x="2569522" y="5391948"/>
                  <a:pt x="2567939" y="5387206"/>
                </a:cubicBezTo>
                <a:cubicBezTo>
                  <a:pt x="2566356" y="5387206"/>
                  <a:pt x="2564773" y="5387206"/>
                  <a:pt x="2564773" y="5388786"/>
                </a:cubicBezTo>
                <a:cubicBezTo>
                  <a:pt x="2564773" y="5387206"/>
                  <a:pt x="2563190" y="5387206"/>
                  <a:pt x="2563190" y="5385625"/>
                </a:cubicBezTo>
                <a:cubicBezTo>
                  <a:pt x="2561607" y="5382463"/>
                  <a:pt x="2558441" y="5379301"/>
                  <a:pt x="2555275" y="5376140"/>
                </a:cubicBezTo>
                <a:cubicBezTo>
                  <a:pt x="2555275" y="5379301"/>
                  <a:pt x="2555275" y="5380882"/>
                  <a:pt x="2552109" y="5380882"/>
                </a:cubicBezTo>
                <a:cubicBezTo>
                  <a:pt x="2552109" y="5377720"/>
                  <a:pt x="2555275" y="5377720"/>
                  <a:pt x="2553692" y="5374558"/>
                </a:cubicBezTo>
                <a:cubicBezTo>
                  <a:pt x="2552109" y="5374558"/>
                  <a:pt x="2550526" y="5374558"/>
                  <a:pt x="2550526" y="5372978"/>
                </a:cubicBezTo>
                <a:cubicBezTo>
                  <a:pt x="2550526" y="5372978"/>
                  <a:pt x="2550526" y="5372978"/>
                  <a:pt x="2548943" y="5372978"/>
                </a:cubicBezTo>
                <a:cubicBezTo>
                  <a:pt x="2548943" y="5372978"/>
                  <a:pt x="2548943" y="5371397"/>
                  <a:pt x="2548943" y="5371397"/>
                </a:cubicBezTo>
                <a:cubicBezTo>
                  <a:pt x="2548943" y="5371397"/>
                  <a:pt x="2548943" y="5369816"/>
                  <a:pt x="2548943" y="5368235"/>
                </a:cubicBezTo>
                <a:cubicBezTo>
                  <a:pt x="2541028" y="5369816"/>
                  <a:pt x="2534697" y="5363492"/>
                  <a:pt x="2533114" y="5371397"/>
                </a:cubicBezTo>
                <a:cubicBezTo>
                  <a:pt x="2537862" y="5371397"/>
                  <a:pt x="2541028" y="5374558"/>
                  <a:pt x="2545777" y="5374558"/>
                </a:cubicBezTo>
                <a:cubicBezTo>
                  <a:pt x="2544194" y="5377720"/>
                  <a:pt x="2544194" y="5379301"/>
                  <a:pt x="2542611" y="5380882"/>
                </a:cubicBezTo>
                <a:cubicBezTo>
                  <a:pt x="2547360" y="5382463"/>
                  <a:pt x="2545777" y="5382463"/>
                  <a:pt x="2547360" y="5379301"/>
                </a:cubicBezTo>
                <a:cubicBezTo>
                  <a:pt x="2547360" y="5382463"/>
                  <a:pt x="2545777" y="5385625"/>
                  <a:pt x="2545777" y="5387206"/>
                </a:cubicBezTo>
                <a:cubicBezTo>
                  <a:pt x="2542611" y="5384044"/>
                  <a:pt x="2531531" y="5380882"/>
                  <a:pt x="2528365" y="5384044"/>
                </a:cubicBezTo>
                <a:cubicBezTo>
                  <a:pt x="2533114" y="5385625"/>
                  <a:pt x="2537862" y="5387206"/>
                  <a:pt x="2545777" y="5387206"/>
                </a:cubicBezTo>
                <a:cubicBezTo>
                  <a:pt x="2545777" y="5390368"/>
                  <a:pt x="2545777" y="5393529"/>
                  <a:pt x="2545777" y="5395110"/>
                </a:cubicBezTo>
                <a:cubicBezTo>
                  <a:pt x="2545777" y="5395110"/>
                  <a:pt x="2545777" y="5395110"/>
                  <a:pt x="2547360" y="5395110"/>
                </a:cubicBezTo>
                <a:cubicBezTo>
                  <a:pt x="2547360" y="5396691"/>
                  <a:pt x="2547360" y="5396691"/>
                  <a:pt x="2547360" y="5396691"/>
                </a:cubicBezTo>
                <a:cubicBezTo>
                  <a:pt x="2547360" y="5396691"/>
                  <a:pt x="2548943" y="5395110"/>
                  <a:pt x="2548943" y="5395110"/>
                </a:cubicBezTo>
                <a:cubicBezTo>
                  <a:pt x="2548943" y="5395110"/>
                  <a:pt x="2550526" y="5395110"/>
                  <a:pt x="2550526" y="5395110"/>
                </a:cubicBezTo>
                <a:cubicBezTo>
                  <a:pt x="2550526" y="5400643"/>
                  <a:pt x="2551714" y="5406176"/>
                  <a:pt x="2552505" y="5411314"/>
                </a:cubicBezTo>
                <a:lnTo>
                  <a:pt x="2552191" y="5422318"/>
                </a:lnTo>
                <a:lnTo>
                  <a:pt x="2550526" y="5421985"/>
                </a:lnTo>
                <a:cubicBezTo>
                  <a:pt x="2545777" y="5434633"/>
                  <a:pt x="2553692" y="5444118"/>
                  <a:pt x="2552109" y="5461507"/>
                </a:cubicBezTo>
                <a:cubicBezTo>
                  <a:pt x="2555275" y="5461507"/>
                  <a:pt x="2553692" y="5463088"/>
                  <a:pt x="2555275" y="5464669"/>
                </a:cubicBezTo>
                <a:cubicBezTo>
                  <a:pt x="2556858" y="5480478"/>
                  <a:pt x="2558441" y="5494706"/>
                  <a:pt x="2563190" y="5507353"/>
                </a:cubicBezTo>
                <a:cubicBezTo>
                  <a:pt x="2563190" y="5496287"/>
                  <a:pt x="2560024" y="5489963"/>
                  <a:pt x="2560024" y="5478897"/>
                </a:cubicBezTo>
                <a:cubicBezTo>
                  <a:pt x="2560024" y="5477316"/>
                  <a:pt x="2558441" y="5477316"/>
                  <a:pt x="2558441" y="5475735"/>
                </a:cubicBezTo>
                <a:cubicBezTo>
                  <a:pt x="2558441" y="5475735"/>
                  <a:pt x="2558441" y="5475735"/>
                  <a:pt x="2558441" y="5469412"/>
                </a:cubicBezTo>
                <a:cubicBezTo>
                  <a:pt x="2558441" y="5466250"/>
                  <a:pt x="2552109" y="5456765"/>
                  <a:pt x="2560024" y="5456765"/>
                </a:cubicBezTo>
                <a:cubicBezTo>
                  <a:pt x="2556858" y="5463088"/>
                  <a:pt x="2561607" y="5470993"/>
                  <a:pt x="2564773" y="5475735"/>
                </a:cubicBezTo>
                <a:cubicBezTo>
                  <a:pt x="2563190" y="5485221"/>
                  <a:pt x="2569522" y="5497868"/>
                  <a:pt x="2567939" y="5512096"/>
                </a:cubicBezTo>
                <a:cubicBezTo>
                  <a:pt x="2569522" y="5512096"/>
                  <a:pt x="2569522" y="5515257"/>
                  <a:pt x="2571105" y="5515257"/>
                </a:cubicBezTo>
                <a:cubicBezTo>
                  <a:pt x="2571105" y="5516838"/>
                  <a:pt x="2569522" y="5518419"/>
                  <a:pt x="2569522" y="5520000"/>
                </a:cubicBezTo>
                <a:cubicBezTo>
                  <a:pt x="2571105" y="5520000"/>
                  <a:pt x="2571105" y="5523162"/>
                  <a:pt x="2572688" y="5526323"/>
                </a:cubicBezTo>
                <a:cubicBezTo>
                  <a:pt x="2571105" y="5537390"/>
                  <a:pt x="2575854" y="5546876"/>
                  <a:pt x="2574271" y="5554779"/>
                </a:cubicBezTo>
                <a:cubicBezTo>
                  <a:pt x="2579020" y="5554779"/>
                  <a:pt x="2574271" y="5557942"/>
                  <a:pt x="2577437" y="5559522"/>
                </a:cubicBezTo>
                <a:cubicBezTo>
                  <a:pt x="2577437" y="5562684"/>
                  <a:pt x="2577437" y="5564265"/>
                  <a:pt x="2575854" y="5565846"/>
                </a:cubicBezTo>
                <a:cubicBezTo>
                  <a:pt x="2577437" y="5567427"/>
                  <a:pt x="2577437" y="5569008"/>
                  <a:pt x="2577437" y="5572170"/>
                </a:cubicBezTo>
                <a:cubicBezTo>
                  <a:pt x="2563190" y="5573750"/>
                  <a:pt x="2542611" y="5567427"/>
                  <a:pt x="2536279" y="5578493"/>
                </a:cubicBezTo>
                <a:cubicBezTo>
                  <a:pt x="2533114" y="5567427"/>
                  <a:pt x="2526782" y="5580073"/>
                  <a:pt x="2526782" y="5569008"/>
                </a:cubicBezTo>
                <a:cubicBezTo>
                  <a:pt x="2512535" y="5570588"/>
                  <a:pt x="2488791" y="5575331"/>
                  <a:pt x="2471378" y="5570588"/>
                </a:cubicBezTo>
                <a:cubicBezTo>
                  <a:pt x="2463463" y="5569008"/>
                  <a:pt x="2461881" y="5572170"/>
                  <a:pt x="2457132" y="5573750"/>
                </a:cubicBezTo>
                <a:cubicBezTo>
                  <a:pt x="2442885" y="5573750"/>
                  <a:pt x="2427056" y="5572170"/>
                  <a:pt x="2411226" y="5572170"/>
                </a:cubicBezTo>
                <a:cubicBezTo>
                  <a:pt x="2403311" y="5575331"/>
                  <a:pt x="2393813" y="5576912"/>
                  <a:pt x="2382733" y="5575331"/>
                </a:cubicBezTo>
                <a:cubicBezTo>
                  <a:pt x="2373235" y="5578493"/>
                  <a:pt x="2363738" y="5589559"/>
                  <a:pt x="2355824" y="5584816"/>
                </a:cubicBezTo>
                <a:cubicBezTo>
                  <a:pt x="2358989" y="5580073"/>
                  <a:pt x="2363738" y="5578493"/>
                  <a:pt x="2368486" y="5578493"/>
                </a:cubicBezTo>
                <a:cubicBezTo>
                  <a:pt x="2365321" y="5570588"/>
                  <a:pt x="2360572" y="5572170"/>
                  <a:pt x="2354241" y="5573750"/>
                </a:cubicBezTo>
                <a:cubicBezTo>
                  <a:pt x="2354241" y="5572170"/>
                  <a:pt x="2352658" y="5569008"/>
                  <a:pt x="2351075" y="5567427"/>
                </a:cubicBezTo>
                <a:cubicBezTo>
                  <a:pt x="2352658" y="5564265"/>
                  <a:pt x="2347909" y="5554779"/>
                  <a:pt x="2346326" y="5551618"/>
                </a:cubicBezTo>
                <a:cubicBezTo>
                  <a:pt x="2347909" y="5551618"/>
                  <a:pt x="2346326" y="5548456"/>
                  <a:pt x="2346326" y="5546876"/>
                </a:cubicBezTo>
                <a:cubicBezTo>
                  <a:pt x="2344743" y="5546876"/>
                  <a:pt x="2346326" y="5542133"/>
                  <a:pt x="2343160" y="5542133"/>
                </a:cubicBezTo>
                <a:cubicBezTo>
                  <a:pt x="2341577" y="5545294"/>
                  <a:pt x="2344743" y="5546876"/>
                  <a:pt x="2341577" y="5551618"/>
                </a:cubicBezTo>
                <a:cubicBezTo>
                  <a:pt x="2346326" y="5553199"/>
                  <a:pt x="2347909" y="5554779"/>
                  <a:pt x="2346326" y="5561103"/>
                </a:cubicBezTo>
                <a:cubicBezTo>
                  <a:pt x="2352658" y="5562684"/>
                  <a:pt x="2346326" y="5565846"/>
                  <a:pt x="2349492" y="5572170"/>
                </a:cubicBezTo>
                <a:cubicBezTo>
                  <a:pt x="2349492" y="5572170"/>
                  <a:pt x="2349492" y="5572170"/>
                  <a:pt x="2346326" y="5572170"/>
                </a:cubicBezTo>
                <a:cubicBezTo>
                  <a:pt x="2346326" y="5572170"/>
                  <a:pt x="2346326" y="5573750"/>
                  <a:pt x="2346326" y="5575331"/>
                </a:cubicBezTo>
                <a:cubicBezTo>
                  <a:pt x="2344743" y="5573750"/>
                  <a:pt x="2343160" y="5573750"/>
                  <a:pt x="2339994" y="5573750"/>
                </a:cubicBezTo>
                <a:cubicBezTo>
                  <a:pt x="2339994" y="5573750"/>
                  <a:pt x="2339994" y="5572170"/>
                  <a:pt x="2339994" y="5570588"/>
                </a:cubicBezTo>
                <a:cubicBezTo>
                  <a:pt x="2341577" y="5569008"/>
                  <a:pt x="2341577" y="5565846"/>
                  <a:pt x="2339994" y="5564265"/>
                </a:cubicBezTo>
                <a:cubicBezTo>
                  <a:pt x="2343160" y="5565846"/>
                  <a:pt x="2343160" y="5562684"/>
                  <a:pt x="2344743" y="5561103"/>
                </a:cubicBezTo>
                <a:cubicBezTo>
                  <a:pt x="2341577" y="5561103"/>
                  <a:pt x="2339994" y="5564265"/>
                  <a:pt x="2336828" y="5564265"/>
                </a:cubicBezTo>
                <a:cubicBezTo>
                  <a:pt x="2336828" y="5564265"/>
                  <a:pt x="2336828" y="5564265"/>
                  <a:pt x="2336828" y="5559522"/>
                </a:cubicBezTo>
                <a:cubicBezTo>
                  <a:pt x="2328913" y="5557942"/>
                  <a:pt x="2322581" y="5559522"/>
                  <a:pt x="2320998" y="5564265"/>
                </a:cubicBezTo>
                <a:cubicBezTo>
                  <a:pt x="2314666" y="5565846"/>
                  <a:pt x="2313084" y="5559522"/>
                  <a:pt x="2309918" y="5562684"/>
                </a:cubicBezTo>
                <a:cubicBezTo>
                  <a:pt x="2309918" y="5561103"/>
                  <a:pt x="2311501" y="5561103"/>
                  <a:pt x="2309918" y="5559522"/>
                </a:cubicBezTo>
                <a:cubicBezTo>
                  <a:pt x="2306752" y="5559522"/>
                  <a:pt x="2305169" y="5561103"/>
                  <a:pt x="2305169" y="5564265"/>
                </a:cubicBezTo>
                <a:cubicBezTo>
                  <a:pt x="2305169" y="5569008"/>
                  <a:pt x="2313084" y="5565846"/>
                  <a:pt x="2311501" y="5573750"/>
                </a:cubicBezTo>
                <a:lnTo>
                  <a:pt x="2287756" y="5573750"/>
                </a:lnTo>
                <a:cubicBezTo>
                  <a:pt x="2294088" y="5580073"/>
                  <a:pt x="2298837" y="5578493"/>
                  <a:pt x="2306752" y="5576912"/>
                </a:cubicBezTo>
                <a:cubicBezTo>
                  <a:pt x="2309918" y="5589559"/>
                  <a:pt x="2294088" y="5581655"/>
                  <a:pt x="2287756" y="5583236"/>
                </a:cubicBezTo>
                <a:cubicBezTo>
                  <a:pt x="2283008" y="5583236"/>
                  <a:pt x="2284591" y="5576912"/>
                  <a:pt x="2284591" y="5573750"/>
                </a:cubicBezTo>
                <a:cubicBezTo>
                  <a:pt x="2281425" y="5573750"/>
                  <a:pt x="2278259" y="5573750"/>
                  <a:pt x="2275093" y="5575331"/>
                </a:cubicBezTo>
                <a:cubicBezTo>
                  <a:pt x="2275093" y="5572170"/>
                  <a:pt x="2276676" y="5570588"/>
                  <a:pt x="2275093" y="5567427"/>
                </a:cubicBezTo>
                <a:cubicBezTo>
                  <a:pt x="2268761" y="5567427"/>
                  <a:pt x="2267178" y="5572170"/>
                  <a:pt x="2267178" y="5576912"/>
                </a:cubicBezTo>
                <a:cubicBezTo>
                  <a:pt x="2264012" y="5576912"/>
                  <a:pt x="2260846" y="5578493"/>
                  <a:pt x="2257680" y="5580073"/>
                </a:cubicBezTo>
                <a:cubicBezTo>
                  <a:pt x="2256097" y="5580073"/>
                  <a:pt x="2254514" y="5580073"/>
                  <a:pt x="2251348" y="5580073"/>
                </a:cubicBezTo>
                <a:cubicBezTo>
                  <a:pt x="2251348" y="5578493"/>
                  <a:pt x="2251348" y="5575331"/>
                  <a:pt x="2248182" y="5575331"/>
                </a:cubicBezTo>
                <a:cubicBezTo>
                  <a:pt x="2219689" y="5573750"/>
                  <a:pt x="2203860" y="5581655"/>
                  <a:pt x="2186447" y="5581655"/>
                </a:cubicBezTo>
                <a:cubicBezTo>
                  <a:pt x="2181698" y="5580073"/>
                  <a:pt x="2183281" y="5575331"/>
                  <a:pt x="2183281" y="5570588"/>
                </a:cubicBezTo>
                <a:cubicBezTo>
                  <a:pt x="2178533" y="5573750"/>
                  <a:pt x="2172201" y="5575331"/>
                  <a:pt x="2172201" y="5584816"/>
                </a:cubicBezTo>
                <a:cubicBezTo>
                  <a:pt x="2159537" y="5581655"/>
                  <a:pt x="2142124" y="5580073"/>
                  <a:pt x="2126295" y="5586398"/>
                </a:cubicBezTo>
                <a:cubicBezTo>
                  <a:pt x="2123129" y="5586398"/>
                  <a:pt x="2124712" y="5583236"/>
                  <a:pt x="2126295" y="5583236"/>
                </a:cubicBezTo>
                <a:cubicBezTo>
                  <a:pt x="2123129" y="5576912"/>
                  <a:pt x="2112048" y="5586398"/>
                  <a:pt x="2104134" y="5580073"/>
                </a:cubicBezTo>
                <a:cubicBezTo>
                  <a:pt x="2108882" y="5595883"/>
                  <a:pt x="2077223" y="5575331"/>
                  <a:pt x="2080389" y="5592721"/>
                </a:cubicBezTo>
                <a:cubicBezTo>
                  <a:pt x="2094636" y="5586398"/>
                  <a:pt x="2110465" y="5592721"/>
                  <a:pt x="2126295" y="5592721"/>
                </a:cubicBezTo>
                <a:cubicBezTo>
                  <a:pt x="2138958" y="5592721"/>
                  <a:pt x="2151622" y="5587978"/>
                  <a:pt x="2162703" y="5591140"/>
                </a:cubicBezTo>
                <a:cubicBezTo>
                  <a:pt x="2164286" y="5591140"/>
                  <a:pt x="2165869" y="5597464"/>
                  <a:pt x="2165869" y="5597464"/>
                </a:cubicBezTo>
                <a:cubicBezTo>
                  <a:pt x="2170618" y="5597464"/>
                  <a:pt x="2167452" y="5591140"/>
                  <a:pt x="2169035" y="5591140"/>
                </a:cubicBezTo>
                <a:cubicBezTo>
                  <a:pt x="2175367" y="5587978"/>
                  <a:pt x="2180115" y="5594302"/>
                  <a:pt x="2181698" y="5594302"/>
                </a:cubicBezTo>
                <a:cubicBezTo>
                  <a:pt x="2191196" y="5594302"/>
                  <a:pt x="2200694" y="5591140"/>
                  <a:pt x="2208609" y="5591140"/>
                </a:cubicBezTo>
                <a:cubicBezTo>
                  <a:pt x="2211774" y="5591140"/>
                  <a:pt x="2213357" y="5594302"/>
                  <a:pt x="2214940" y="5594302"/>
                </a:cubicBezTo>
                <a:cubicBezTo>
                  <a:pt x="2218106" y="5599044"/>
                  <a:pt x="2208609" y="5602206"/>
                  <a:pt x="2213357" y="5606949"/>
                </a:cubicBezTo>
                <a:cubicBezTo>
                  <a:pt x="2210191" y="5606949"/>
                  <a:pt x="2210191" y="5608530"/>
                  <a:pt x="2208609" y="5610111"/>
                </a:cubicBezTo>
                <a:cubicBezTo>
                  <a:pt x="2207026" y="5611692"/>
                  <a:pt x="2208609" y="5613272"/>
                  <a:pt x="2208609" y="5614853"/>
                </a:cubicBezTo>
                <a:cubicBezTo>
                  <a:pt x="2205443" y="5616434"/>
                  <a:pt x="2207026" y="5616434"/>
                  <a:pt x="2203860" y="5613272"/>
                </a:cubicBezTo>
                <a:cubicBezTo>
                  <a:pt x="2203860" y="5616434"/>
                  <a:pt x="2202277" y="5619596"/>
                  <a:pt x="2200694" y="5621177"/>
                </a:cubicBezTo>
                <a:cubicBezTo>
                  <a:pt x="2200694" y="5627500"/>
                  <a:pt x="2199111" y="5630663"/>
                  <a:pt x="2197528" y="5633824"/>
                </a:cubicBezTo>
                <a:cubicBezTo>
                  <a:pt x="2197528" y="5633824"/>
                  <a:pt x="2197528" y="5633824"/>
                  <a:pt x="2189613" y="5633824"/>
                </a:cubicBezTo>
                <a:cubicBezTo>
                  <a:pt x="2188030" y="5638566"/>
                  <a:pt x="2194362" y="5643309"/>
                  <a:pt x="2189613" y="5646471"/>
                </a:cubicBezTo>
                <a:cubicBezTo>
                  <a:pt x="2186447" y="5644891"/>
                  <a:pt x="2189613" y="5638566"/>
                  <a:pt x="2188030" y="5635405"/>
                </a:cubicBezTo>
                <a:cubicBezTo>
                  <a:pt x="2184864" y="5632243"/>
                  <a:pt x="2188030" y="5624338"/>
                  <a:pt x="2183281" y="5619596"/>
                </a:cubicBezTo>
                <a:cubicBezTo>
                  <a:pt x="2181698" y="5622758"/>
                  <a:pt x="2176950" y="5619596"/>
                  <a:pt x="2175367" y="5621177"/>
                </a:cubicBezTo>
                <a:cubicBezTo>
                  <a:pt x="2172201" y="5622758"/>
                  <a:pt x="2175367" y="5625920"/>
                  <a:pt x="2173784" y="5625920"/>
                </a:cubicBezTo>
                <a:cubicBezTo>
                  <a:pt x="2167452" y="5627500"/>
                  <a:pt x="2167452" y="5633824"/>
                  <a:pt x="2161120" y="5635405"/>
                </a:cubicBezTo>
                <a:cubicBezTo>
                  <a:pt x="2165869" y="5636986"/>
                  <a:pt x="2161120" y="5638566"/>
                  <a:pt x="2161120" y="5638566"/>
                </a:cubicBezTo>
                <a:cubicBezTo>
                  <a:pt x="2165869" y="5641728"/>
                  <a:pt x="2159537" y="5646471"/>
                  <a:pt x="2157954" y="5649633"/>
                </a:cubicBezTo>
                <a:cubicBezTo>
                  <a:pt x="2159537" y="5649633"/>
                  <a:pt x="2161120" y="5649633"/>
                  <a:pt x="2161120" y="5651214"/>
                </a:cubicBezTo>
                <a:cubicBezTo>
                  <a:pt x="2157954" y="5652794"/>
                  <a:pt x="2159537" y="5654376"/>
                  <a:pt x="2159537" y="5660699"/>
                </a:cubicBezTo>
                <a:cubicBezTo>
                  <a:pt x="2161120" y="5660699"/>
                  <a:pt x="2162703" y="5659119"/>
                  <a:pt x="2162703" y="5660699"/>
                </a:cubicBezTo>
                <a:cubicBezTo>
                  <a:pt x="2159537" y="5668604"/>
                  <a:pt x="2159537" y="5676508"/>
                  <a:pt x="2159537" y="5684413"/>
                </a:cubicBezTo>
                <a:cubicBezTo>
                  <a:pt x="2156371" y="5682831"/>
                  <a:pt x="2153205" y="5682831"/>
                  <a:pt x="2145290" y="5684413"/>
                </a:cubicBezTo>
                <a:cubicBezTo>
                  <a:pt x="2148456" y="5693898"/>
                  <a:pt x="2135792" y="5695479"/>
                  <a:pt x="2131044" y="5690736"/>
                </a:cubicBezTo>
                <a:cubicBezTo>
                  <a:pt x="2124712" y="5700221"/>
                  <a:pt x="2118380" y="5706545"/>
                  <a:pt x="2112048" y="5714449"/>
                </a:cubicBezTo>
                <a:cubicBezTo>
                  <a:pt x="2104134" y="5716030"/>
                  <a:pt x="2108882" y="5703383"/>
                  <a:pt x="2099385" y="5704964"/>
                </a:cubicBezTo>
                <a:cubicBezTo>
                  <a:pt x="2099385" y="5714449"/>
                  <a:pt x="2093053" y="5712869"/>
                  <a:pt x="2086721" y="5714449"/>
                </a:cubicBezTo>
                <a:cubicBezTo>
                  <a:pt x="2086721" y="5711287"/>
                  <a:pt x="2085138" y="5709707"/>
                  <a:pt x="2085138" y="5708126"/>
                </a:cubicBezTo>
                <a:cubicBezTo>
                  <a:pt x="2086721" y="5706545"/>
                  <a:pt x="2086721" y="5701802"/>
                  <a:pt x="2086721" y="5697059"/>
                </a:cubicBezTo>
                <a:cubicBezTo>
                  <a:pt x="2086721" y="5697059"/>
                  <a:pt x="2086721" y="5697059"/>
                  <a:pt x="2085138" y="5697059"/>
                </a:cubicBezTo>
                <a:cubicBezTo>
                  <a:pt x="2085138" y="5693898"/>
                  <a:pt x="2083555" y="5690736"/>
                  <a:pt x="2080389" y="5690736"/>
                </a:cubicBezTo>
                <a:cubicBezTo>
                  <a:pt x="2080389" y="5693898"/>
                  <a:pt x="2080389" y="5697059"/>
                  <a:pt x="2080389" y="5698641"/>
                </a:cubicBezTo>
                <a:cubicBezTo>
                  <a:pt x="2080389" y="5698641"/>
                  <a:pt x="2080389" y="5698641"/>
                  <a:pt x="2080389" y="5700221"/>
                </a:cubicBezTo>
                <a:cubicBezTo>
                  <a:pt x="2080389" y="5701802"/>
                  <a:pt x="2081972" y="5704964"/>
                  <a:pt x="2083555" y="5706545"/>
                </a:cubicBezTo>
                <a:cubicBezTo>
                  <a:pt x="2078806" y="5703383"/>
                  <a:pt x="2070891" y="5711287"/>
                  <a:pt x="2067725" y="5714449"/>
                </a:cubicBezTo>
                <a:cubicBezTo>
                  <a:pt x="2066142" y="5709707"/>
                  <a:pt x="2072474" y="5697059"/>
                  <a:pt x="2064559" y="5697059"/>
                </a:cubicBezTo>
                <a:cubicBezTo>
                  <a:pt x="2059811" y="5703383"/>
                  <a:pt x="2061394" y="5716030"/>
                  <a:pt x="2048730" y="5714449"/>
                </a:cubicBezTo>
                <a:cubicBezTo>
                  <a:pt x="2047147" y="5708126"/>
                  <a:pt x="2050313" y="5701802"/>
                  <a:pt x="2045564" y="5690736"/>
                </a:cubicBezTo>
                <a:cubicBezTo>
                  <a:pt x="2040815" y="5692316"/>
                  <a:pt x="2031318" y="5690736"/>
                  <a:pt x="2028152" y="5697059"/>
                </a:cubicBezTo>
                <a:cubicBezTo>
                  <a:pt x="2032900" y="5698641"/>
                  <a:pt x="2050313" y="5703383"/>
                  <a:pt x="2039232" y="5711287"/>
                </a:cubicBezTo>
                <a:cubicBezTo>
                  <a:pt x="2032900" y="5709707"/>
                  <a:pt x="2024986" y="5693898"/>
                  <a:pt x="2021820" y="5700221"/>
                </a:cubicBezTo>
                <a:cubicBezTo>
                  <a:pt x="2028152" y="5706545"/>
                  <a:pt x="2007573" y="5698641"/>
                  <a:pt x="2005990" y="5697059"/>
                </a:cubicBezTo>
                <a:cubicBezTo>
                  <a:pt x="2002824" y="5709707"/>
                  <a:pt x="1991744" y="5700221"/>
                  <a:pt x="1983829" y="5704964"/>
                </a:cubicBezTo>
                <a:cubicBezTo>
                  <a:pt x="1980663" y="5701802"/>
                  <a:pt x="1980663" y="5693898"/>
                  <a:pt x="1974331" y="5693898"/>
                </a:cubicBezTo>
                <a:cubicBezTo>
                  <a:pt x="1974331" y="5700221"/>
                  <a:pt x="1974331" y="5708126"/>
                  <a:pt x="1967999" y="5708126"/>
                </a:cubicBezTo>
                <a:cubicBezTo>
                  <a:pt x="1964833" y="5693898"/>
                  <a:pt x="1945838" y="5708126"/>
                  <a:pt x="1936340" y="5697059"/>
                </a:cubicBezTo>
                <a:cubicBezTo>
                  <a:pt x="1936340" y="5700221"/>
                  <a:pt x="1933174" y="5703383"/>
                  <a:pt x="1926842" y="5701802"/>
                </a:cubicBezTo>
                <a:cubicBezTo>
                  <a:pt x="1912596" y="5698641"/>
                  <a:pt x="1904681" y="5704964"/>
                  <a:pt x="1893600" y="5697059"/>
                </a:cubicBezTo>
                <a:cubicBezTo>
                  <a:pt x="1892017" y="5698641"/>
                  <a:pt x="1893600" y="5701802"/>
                  <a:pt x="1890434" y="5701802"/>
                </a:cubicBezTo>
                <a:cubicBezTo>
                  <a:pt x="1873022" y="5698641"/>
                  <a:pt x="1861941" y="5704964"/>
                  <a:pt x="1842946" y="5700221"/>
                </a:cubicBezTo>
                <a:cubicBezTo>
                  <a:pt x="1842946" y="5706545"/>
                  <a:pt x="1842946" y="5714449"/>
                  <a:pt x="1839780" y="5719192"/>
                </a:cubicBezTo>
                <a:cubicBezTo>
                  <a:pt x="1838197" y="5720773"/>
                  <a:pt x="1838197" y="5720773"/>
                  <a:pt x="1836614" y="5722354"/>
                </a:cubicBezTo>
                <a:cubicBezTo>
                  <a:pt x="1835031" y="5704964"/>
                  <a:pt x="1817618" y="5714449"/>
                  <a:pt x="1817618" y="5701802"/>
                </a:cubicBezTo>
                <a:cubicBezTo>
                  <a:pt x="1808121" y="5714449"/>
                  <a:pt x="1795457" y="5708126"/>
                  <a:pt x="1782793" y="5714449"/>
                </a:cubicBezTo>
                <a:cubicBezTo>
                  <a:pt x="1779628" y="5712869"/>
                  <a:pt x="1781210" y="5709707"/>
                  <a:pt x="1781210" y="5706545"/>
                </a:cubicBezTo>
                <a:cubicBezTo>
                  <a:pt x="1781210" y="5706545"/>
                  <a:pt x="1781210" y="5706545"/>
                  <a:pt x="1774879" y="5706545"/>
                </a:cubicBezTo>
                <a:cubicBezTo>
                  <a:pt x="1773296" y="5701802"/>
                  <a:pt x="1771713" y="5706545"/>
                  <a:pt x="1770130" y="5701802"/>
                </a:cubicBezTo>
                <a:cubicBezTo>
                  <a:pt x="1774879" y="5700221"/>
                  <a:pt x="1771713" y="5689155"/>
                  <a:pt x="1768547" y="5689155"/>
                </a:cubicBezTo>
                <a:cubicBezTo>
                  <a:pt x="1770130" y="5697059"/>
                  <a:pt x="1765381" y="5692316"/>
                  <a:pt x="1760632" y="5692316"/>
                </a:cubicBezTo>
                <a:cubicBezTo>
                  <a:pt x="1762215" y="5695479"/>
                  <a:pt x="1759049" y="5697059"/>
                  <a:pt x="1759049" y="5700221"/>
                </a:cubicBezTo>
                <a:cubicBezTo>
                  <a:pt x="1760632" y="5701802"/>
                  <a:pt x="1762215" y="5709707"/>
                  <a:pt x="1757466" y="5708126"/>
                </a:cubicBezTo>
                <a:cubicBezTo>
                  <a:pt x="1759049" y="5706545"/>
                  <a:pt x="1760632" y="5700221"/>
                  <a:pt x="1755883" y="5698641"/>
                </a:cubicBezTo>
                <a:cubicBezTo>
                  <a:pt x="1754300" y="5701802"/>
                  <a:pt x="1759049" y="5704964"/>
                  <a:pt x="1755883" y="5704964"/>
                </a:cubicBezTo>
                <a:cubicBezTo>
                  <a:pt x="1755883" y="5703383"/>
                  <a:pt x="1752717" y="5704964"/>
                  <a:pt x="1751134" y="5703383"/>
                </a:cubicBezTo>
                <a:cubicBezTo>
                  <a:pt x="1755883" y="5701802"/>
                  <a:pt x="1751134" y="5697059"/>
                  <a:pt x="1751134" y="5693898"/>
                </a:cubicBezTo>
                <a:cubicBezTo>
                  <a:pt x="1754300" y="5693898"/>
                  <a:pt x="1754300" y="5697059"/>
                  <a:pt x="1757466" y="5698641"/>
                </a:cubicBezTo>
                <a:cubicBezTo>
                  <a:pt x="1755883" y="5692316"/>
                  <a:pt x="1755883" y="5690736"/>
                  <a:pt x="1755883" y="5685993"/>
                </a:cubicBezTo>
                <a:cubicBezTo>
                  <a:pt x="1760632" y="5687574"/>
                  <a:pt x="1757466" y="5682831"/>
                  <a:pt x="1757466" y="5679670"/>
                </a:cubicBezTo>
                <a:cubicBezTo>
                  <a:pt x="1751134" y="5684413"/>
                  <a:pt x="1754300" y="5673346"/>
                  <a:pt x="1751134" y="5671765"/>
                </a:cubicBezTo>
                <a:cubicBezTo>
                  <a:pt x="1752717" y="5674927"/>
                  <a:pt x="1744802" y="5674927"/>
                  <a:pt x="1744802" y="5671765"/>
                </a:cubicBezTo>
                <a:cubicBezTo>
                  <a:pt x="1746385" y="5667022"/>
                  <a:pt x="1746385" y="5660699"/>
                  <a:pt x="1747968" y="5654376"/>
                </a:cubicBezTo>
                <a:cubicBezTo>
                  <a:pt x="1752717" y="5655957"/>
                  <a:pt x="1754300" y="5652794"/>
                  <a:pt x="1752717" y="5648052"/>
                </a:cubicBezTo>
                <a:cubicBezTo>
                  <a:pt x="1747968" y="5648052"/>
                  <a:pt x="1744802" y="5649633"/>
                  <a:pt x="1743219" y="5652794"/>
                </a:cubicBezTo>
                <a:cubicBezTo>
                  <a:pt x="1743219" y="5655957"/>
                  <a:pt x="1746385" y="5671765"/>
                  <a:pt x="1738471" y="5676508"/>
                </a:cubicBezTo>
                <a:cubicBezTo>
                  <a:pt x="1736888" y="5676508"/>
                  <a:pt x="1738471" y="5671765"/>
                  <a:pt x="1735305" y="5671765"/>
                </a:cubicBezTo>
                <a:cubicBezTo>
                  <a:pt x="1732139" y="5676508"/>
                  <a:pt x="1735305" y="5679670"/>
                  <a:pt x="1738471" y="5681251"/>
                </a:cubicBezTo>
                <a:cubicBezTo>
                  <a:pt x="1736888" y="5682831"/>
                  <a:pt x="1735305" y="5684413"/>
                  <a:pt x="1735305" y="5685993"/>
                </a:cubicBezTo>
                <a:cubicBezTo>
                  <a:pt x="1738471" y="5690736"/>
                  <a:pt x="1741636" y="5695479"/>
                  <a:pt x="1741636" y="5701802"/>
                </a:cubicBezTo>
                <a:cubicBezTo>
                  <a:pt x="1740054" y="5701802"/>
                  <a:pt x="1738471" y="5701802"/>
                  <a:pt x="1736888" y="5701802"/>
                </a:cubicBezTo>
                <a:cubicBezTo>
                  <a:pt x="1735305" y="5706545"/>
                  <a:pt x="1740054" y="5719192"/>
                  <a:pt x="1733722" y="5717611"/>
                </a:cubicBezTo>
                <a:cubicBezTo>
                  <a:pt x="1733722" y="5717611"/>
                  <a:pt x="1733722" y="5717611"/>
                  <a:pt x="1732139" y="5717611"/>
                </a:cubicBezTo>
                <a:cubicBezTo>
                  <a:pt x="1728973" y="5712869"/>
                  <a:pt x="1725807" y="5706545"/>
                  <a:pt x="1722641" y="5704964"/>
                </a:cubicBezTo>
                <a:cubicBezTo>
                  <a:pt x="1717892" y="5703383"/>
                  <a:pt x="1714726" y="5700221"/>
                  <a:pt x="1711560" y="5697059"/>
                </a:cubicBezTo>
                <a:cubicBezTo>
                  <a:pt x="1695731" y="5701802"/>
                  <a:pt x="1679901" y="5697059"/>
                  <a:pt x="1667238" y="5695479"/>
                </a:cubicBezTo>
                <a:cubicBezTo>
                  <a:pt x="1665655" y="5695479"/>
                  <a:pt x="1665655" y="5695479"/>
                  <a:pt x="1665655" y="5693898"/>
                </a:cubicBezTo>
                <a:cubicBezTo>
                  <a:pt x="1670403" y="5692316"/>
                  <a:pt x="1670403" y="5689155"/>
                  <a:pt x="1668820" y="5684413"/>
                </a:cubicBezTo>
                <a:cubicBezTo>
                  <a:pt x="1664072" y="5685993"/>
                  <a:pt x="1660906" y="5690736"/>
                  <a:pt x="1657740" y="5695479"/>
                </a:cubicBezTo>
                <a:cubicBezTo>
                  <a:pt x="1656157" y="5695479"/>
                  <a:pt x="1656157" y="5695479"/>
                  <a:pt x="1656157" y="5697059"/>
                </a:cubicBezTo>
                <a:cubicBezTo>
                  <a:pt x="1656157" y="5698641"/>
                  <a:pt x="1654574" y="5700221"/>
                  <a:pt x="1652991" y="5701802"/>
                </a:cubicBezTo>
                <a:cubicBezTo>
                  <a:pt x="1648242" y="5700221"/>
                  <a:pt x="1645076" y="5698641"/>
                  <a:pt x="1641910" y="5697059"/>
                </a:cubicBezTo>
                <a:cubicBezTo>
                  <a:pt x="1641910" y="5692316"/>
                  <a:pt x="1645076" y="5687574"/>
                  <a:pt x="1640327" y="5684413"/>
                </a:cubicBezTo>
                <a:cubicBezTo>
                  <a:pt x="1641910" y="5681251"/>
                  <a:pt x="1641910" y="5678089"/>
                  <a:pt x="1645076" y="5674927"/>
                </a:cubicBezTo>
                <a:cubicBezTo>
                  <a:pt x="1643493" y="5670185"/>
                  <a:pt x="1651408" y="5667022"/>
                  <a:pt x="1645076" y="5662280"/>
                </a:cubicBezTo>
                <a:cubicBezTo>
                  <a:pt x="1638744" y="5671765"/>
                  <a:pt x="1640327" y="5681251"/>
                  <a:pt x="1633996" y="5690736"/>
                </a:cubicBezTo>
                <a:cubicBezTo>
                  <a:pt x="1630830" y="5692316"/>
                  <a:pt x="1626081" y="5695479"/>
                  <a:pt x="1622915" y="5697059"/>
                </a:cubicBezTo>
                <a:cubicBezTo>
                  <a:pt x="1621332" y="5700221"/>
                  <a:pt x="1619749" y="5703383"/>
                  <a:pt x="1618166" y="5704964"/>
                </a:cubicBezTo>
                <a:cubicBezTo>
                  <a:pt x="1613417" y="5704964"/>
                  <a:pt x="1608668" y="5706545"/>
                  <a:pt x="1605502" y="5708126"/>
                </a:cubicBezTo>
                <a:cubicBezTo>
                  <a:pt x="1607085" y="5704964"/>
                  <a:pt x="1610251" y="5701802"/>
                  <a:pt x="1602336" y="5701802"/>
                </a:cubicBezTo>
                <a:cubicBezTo>
                  <a:pt x="1599170" y="5703383"/>
                  <a:pt x="1600753" y="5708126"/>
                  <a:pt x="1596005" y="5708126"/>
                </a:cubicBezTo>
                <a:cubicBezTo>
                  <a:pt x="1592839" y="5701802"/>
                  <a:pt x="1589673" y="5695479"/>
                  <a:pt x="1583341" y="5695479"/>
                </a:cubicBezTo>
                <a:cubicBezTo>
                  <a:pt x="1586507" y="5690736"/>
                  <a:pt x="1592839" y="5687574"/>
                  <a:pt x="1588090" y="5681251"/>
                </a:cubicBezTo>
                <a:cubicBezTo>
                  <a:pt x="1577009" y="5685993"/>
                  <a:pt x="1584924" y="5693898"/>
                  <a:pt x="1577009" y="5698641"/>
                </a:cubicBezTo>
                <a:cubicBezTo>
                  <a:pt x="1577009" y="5700221"/>
                  <a:pt x="1577009" y="5700221"/>
                  <a:pt x="1577009" y="5700221"/>
                </a:cubicBezTo>
                <a:cubicBezTo>
                  <a:pt x="1575426" y="5700221"/>
                  <a:pt x="1573843" y="5700221"/>
                  <a:pt x="1572260" y="5700221"/>
                </a:cubicBezTo>
                <a:cubicBezTo>
                  <a:pt x="1561179" y="5704964"/>
                  <a:pt x="1559597" y="5698641"/>
                  <a:pt x="1546933" y="5700221"/>
                </a:cubicBezTo>
                <a:cubicBezTo>
                  <a:pt x="1543767" y="5701802"/>
                  <a:pt x="1543767" y="5709707"/>
                  <a:pt x="1542184" y="5712869"/>
                </a:cubicBezTo>
                <a:cubicBezTo>
                  <a:pt x="1539018" y="5711287"/>
                  <a:pt x="1537435" y="5708126"/>
                  <a:pt x="1535852" y="5704964"/>
                </a:cubicBezTo>
                <a:cubicBezTo>
                  <a:pt x="1534269" y="5706545"/>
                  <a:pt x="1532686" y="5706545"/>
                  <a:pt x="1531103" y="5704964"/>
                </a:cubicBezTo>
                <a:cubicBezTo>
                  <a:pt x="1529520" y="5703383"/>
                  <a:pt x="1527937" y="5701802"/>
                  <a:pt x="1524772" y="5700221"/>
                </a:cubicBezTo>
                <a:cubicBezTo>
                  <a:pt x="1523189" y="5698641"/>
                  <a:pt x="1523189" y="5697059"/>
                  <a:pt x="1521606" y="5697059"/>
                </a:cubicBezTo>
                <a:cubicBezTo>
                  <a:pt x="1521606" y="5697059"/>
                  <a:pt x="1521606" y="5697059"/>
                  <a:pt x="1521606" y="5698641"/>
                </a:cubicBezTo>
                <a:cubicBezTo>
                  <a:pt x="1520023" y="5697059"/>
                  <a:pt x="1518440" y="5697059"/>
                  <a:pt x="1516857" y="5697059"/>
                </a:cubicBezTo>
                <a:cubicBezTo>
                  <a:pt x="1520023" y="5693898"/>
                  <a:pt x="1515274" y="5689155"/>
                  <a:pt x="1515274" y="5684413"/>
                </a:cubicBezTo>
                <a:cubicBezTo>
                  <a:pt x="1510525" y="5684413"/>
                  <a:pt x="1507359" y="5681251"/>
                  <a:pt x="1501027" y="5684413"/>
                </a:cubicBezTo>
                <a:cubicBezTo>
                  <a:pt x="1494695" y="5685993"/>
                  <a:pt x="1502610" y="5690736"/>
                  <a:pt x="1496278" y="5692316"/>
                </a:cubicBezTo>
                <a:cubicBezTo>
                  <a:pt x="1493112" y="5692316"/>
                  <a:pt x="1491529" y="5684413"/>
                  <a:pt x="1488364" y="5684413"/>
                </a:cubicBezTo>
                <a:cubicBezTo>
                  <a:pt x="1480449" y="5689155"/>
                  <a:pt x="1472534" y="5695479"/>
                  <a:pt x="1467785" y="5685993"/>
                </a:cubicBezTo>
                <a:cubicBezTo>
                  <a:pt x="1467785" y="5679670"/>
                  <a:pt x="1475700" y="5674927"/>
                  <a:pt x="1472534" y="5667022"/>
                </a:cubicBezTo>
                <a:cubicBezTo>
                  <a:pt x="1466202" y="5667022"/>
                  <a:pt x="1464619" y="5673346"/>
                  <a:pt x="1459870" y="5674927"/>
                </a:cubicBezTo>
                <a:cubicBezTo>
                  <a:pt x="1458287" y="5670185"/>
                  <a:pt x="1455121" y="5673346"/>
                  <a:pt x="1453538" y="5667022"/>
                </a:cubicBezTo>
                <a:cubicBezTo>
                  <a:pt x="1447207" y="5670185"/>
                  <a:pt x="1448790" y="5673346"/>
                  <a:pt x="1444041" y="5673346"/>
                </a:cubicBezTo>
                <a:cubicBezTo>
                  <a:pt x="1442458" y="5670185"/>
                  <a:pt x="1444041" y="5667022"/>
                  <a:pt x="1440875" y="5663861"/>
                </a:cubicBezTo>
                <a:cubicBezTo>
                  <a:pt x="1439292" y="5662280"/>
                  <a:pt x="1434543" y="5668604"/>
                  <a:pt x="1432960" y="5665442"/>
                </a:cubicBezTo>
                <a:cubicBezTo>
                  <a:pt x="1425045" y="5652794"/>
                  <a:pt x="1434543" y="5640148"/>
                  <a:pt x="1425045" y="5630663"/>
                </a:cubicBezTo>
                <a:cubicBezTo>
                  <a:pt x="1415548" y="5640148"/>
                  <a:pt x="1432960" y="5660699"/>
                  <a:pt x="1417130" y="5662280"/>
                </a:cubicBezTo>
                <a:cubicBezTo>
                  <a:pt x="1415548" y="5655957"/>
                  <a:pt x="1418713" y="5646471"/>
                  <a:pt x="1410799" y="5641728"/>
                </a:cubicBezTo>
                <a:cubicBezTo>
                  <a:pt x="1401301" y="5646471"/>
                  <a:pt x="1410799" y="5654376"/>
                  <a:pt x="1401301" y="5659119"/>
                </a:cubicBezTo>
                <a:cubicBezTo>
                  <a:pt x="1396552" y="5657537"/>
                  <a:pt x="1394969" y="5649633"/>
                  <a:pt x="1390220" y="5644891"/>
                </a:cubicBezTo>
                <a:cubicBezTo>
                  <a:pt x="1391803" y="5643309"/>
                  <a:pt x="1391803" y="5641728"/>
                  <a:pt x="1390220" y="5638566"/>
                </a:cubicBezTo>
                <a:cubicBezTo>
                  <a:pt x="1394969" y="5636986"/>
                  <a:pt x="1391803" y="5632243"/>
                  <a:pt x="1394969" y="5630663"/>
                </a:cubicBezTo>
                <a:cubicBezTo>
                  <a:pt x="1391803" y="5624338"/>
                  <a:pt x="1399718" y="5616434"/>
                  <a:pt x="1391803" y="5613272"/>
                </a:cubicBezTo>
                <a:cubicBezTo>
                  <a:pt x="1385471" y="5621177"/>
                  <a:pt x="1385471" y="5630663"/>
                  <a:pt x="1372808" y="5630663"/>
                </a:cubicBezTo>
                <a:cubicBezTo>
                  <a:pt x="1369642" y="5635405"/>
                  <a:pt x="1371225" y="5641728"/>
                  <a:pt x="1368059" y="5648052"/>
                </a:cubicBezTo>
                <a:cubicBezTo>
                  <a:pt x="1361727" y="5649633"/>
                  <a:pt x="1356978" y="5644891"/>
                  <a:pt x="1350646" y="5646471"/>
                </a:cubicBezTo>
                <a:cubicBezTo>
                  <a:pt x="1345897" y="5643309"/>
                  <a:pt x="1339566" y="5646471"/>
                  <a:pt x="1334817" y="5640148"/>
                </a:cubicBezTo>
                <a:cubicBezTo>
                  <a:pt x="1333234" y="5636986"/>
                  <a:pt x="1331651" y="5633824"/>
                  <a:pt x="1331651" y="5630663"/>
                </a:cubicBezTo>
                <a:cubicBezTo>
                  <a:pt x="1325319" y="5627500"/>
                  <a:pt x="1323736" y="5613272"/>
                  <a:pt x="1312655" y="5618015"/>
                </a:cubicBezTo>
                <a:cubicBezTo>
                  <a:pt x="1309489" y="5624338"/>
                  <a:pt x="1320570" y="5629081"/>
                  <a:pt x="1314238" y="5635405"/>
                </a:cubicBezTo>
                <a:cubicBezTo>
                  <a:pt x="1309489" y="5633824"/>
                  <a:pt x="1307907" y="5624338"/>
                  <a:pt x="1303158" y="5624338"/>
                </a:cubicBezTo>
                <a:cubicBezTo>
                  <a:pt x="1296826" y="5627500"/>
                  <a:pt x="1301575" y="5636986"/>
                  <a:pt x="1295243" y="5636986"/>
                </a:cubicBezTo>
                <a:cubicBezTo>
                  <a:pt x="1288911" y="5638566"/>
                  <a:pt x="1287328" y="5625920"/>
                  <a:pt x="1282579" y="5624338"/>
                </a:cubicBezTo>
                <a:cubicBezTo>
                  <a:pt x="1274664" y="5629081"/>
                  <a:pt x="1280996" y="5636986"/>
                  <a:pt x="1276247" y="5641728"/>
                </a:cubicBezTo>
                <a:cubicBezTo>
                  <a:pt x="1273081" y="5641728"/>
                  <a:pt x="1269916" y="5644891"/>
                  <a:pt x="1268333" y="5641728"/>
                </a:cubicBezTo>
                <a:cubicBezTo>
                  <a:pt x="1258835" y="5633824"/>
                  <a:pt x="1260418" y="5618015"/>
                  <a:pt x="1249337" y="5621177"/>
                </a:cubicBezTo>
                <a:cubicBezTo>
                  <a:pt x="1249337" y="5632243"/>
                  <a:pt x="1265167" y="5646471"/>
                  <a:pt x="1252503" y="5654376"/>
                </a:cubicBezTo>
                <a:cubicBezTo>
                  <a:pt x="1249337" y="5654376"/>
                  <a:pt x="1246171" y="5646471"/>
                  <a:pt x="1243005" y="5641728"/>
                </a:cubicBezTo>
                <a:cubicBezTo>
                  <a:pt x="1233508" y="5646471"/>
                  <a:pt x="1243005" y="5655957"/>
                  <a:pt x="1243005" y="5662280"/>
                </a:cubicBezTo>
                <a:cubicBezTo>
                  <a:pt x="1236674" y="5665442"/>
                  <a:pt x="1235091" y="5668604"/>
                  <a:pt x="1231925" y="5671765"/>
                </a:cubicBezTo>
                <a:cubicBezTo>
                  <a:pt x="1224010" y="5667022"/>
                  <a:pt x="1224010" y="5660699"/>
                  <a:pt x="1220844" y="5651214"/>
                </a:cubicBezTo>
                <a:cubicBezTo>
                  <a:pt x="1211346" y="5649633"/>
                  <a:pt x="1206597" y="5659119"/>
                  <a:pt x="1200266" y="5649633"/>
                </a:cubicBezTo>
                <a:cubicBezTo>
                  <a:pt x="1200266" y="5648052"/>
                  <a:pt x="1200266" y="5646471"/>
                  <a:pt x="1198683" y="5644891"/>
                </a:cubicBezTo>
                <a:cubicBezTo>
                  <a:pt x="1209763" y="5643309"/>
                  <a:pt x="1211346" y="5635405"/>
                  <a:pt x="1209763" y="5625920"/>
                </a:cubicBezTo>
                <a:cubicBezTo>
                  <a:pt x="1205014" y="5630663"/>
                  <a:pt x="1200266" y="5629081"/>
                  <a:pt x="1197100" y="5625920"/>
                </a:cubicBezTo>
                <a:cubicBezTo>
                  <a:pt x="1190768" y="5614853"/>
                  <a:pt x="1190768" y="5611692"/>
                  <a:pt x="1184436" y="5599044"/>
                </a:cubicBezTo>
                <a:cubicBezTo>
                  <a:pt x="1179687" y="5599044"/>
                  <a:pt x="1176522" y="5599044"/>
                  <a:pt x="1171772" y="5603787"/>
                </a:cubicBezTo>
                <a:cubicBezTo>
                  <a:pt x="1168606" y="5600626"/>
                  <a:pt x="1165440" y="5599044"/>
                  <a:pt x="1162275" y="5600626"/>
                </a:cubicBezTo>
                <a:cubicBezTo>
                  <a:pt x="1165440" y="5610111"/>
                  <a:pt x="1171772" y="5603787"/>
                  <a:pt x="1173356" y="5611692"/>
                </a:cubicBezTo>
                <a:cubicBezTo>
                  <a:pt x="1181270" y="5624338"/>
                  <a:pt x="1187602" y="5641728"/>
                  <a:pt x="1182853" y="5655957"/>
                </a:cubicBezTo>
                <a:cubicBezTo>
                  <a:pt x="1178104" y="5655957"/>
                  <a:pt x="1173356" y="5655957"/>
                  <a:pt x="1170189" y="5651214"/>
                </a:cubicBezTo>
                <a:cubicBezTo>
                  <a:pt x="1165440" y="5643309"/>
                  <a:pt x="1163858" y="5635405"/>
                  <a:pt x="1154360" y="5636986"/>
                </a:cubicBezTo>
                <a:cubicBezTo>
                  <a:pt x="1146446" y="5648052"/>
                  <a:pt x="1163858" y="5652794"/>
                  <a:pt x="1159110" y="5667022"/>
                </a:cubicBezTo>
                <a:cubicBezTo>
                  <a:pt x="1148029" y="5657537"/>
                  <a:pt x="1148029" y="5682831"/>
                  <a:pt x="1135364" y="5681251"/>
                </a:cubicBezTo>
                <a:cubicBezTo>
                  <a:pt x="1130616" y="5676508"/>
                  <a:pt x="1136947" y="5674927"/>
                  <a:pt x="1133782" y="5670185"/>
                </a:cubicBezTo>
                <a:cubicBezTo>
                  <a:pt x="1129033" y="5671765"/>
                  <a:pt x="1127450" y="5667022"/>
                  <a:pt x="1124284" y="5673346"/>
                </a:cubicBezTo>
                <a:cubicBezTo>
                  <a:pt x="1122701" y="5676508"/>
                  <a:pt x="1129033" y="5678089"/>
                  <a:pt x="1130616" y="5681251"/>
                </a:cubicBezTo>
                <a:cubicBezTo>
                  <a:pt x="1125867" y="5684413"/>
                  <a:pt x="1129033" y="5689155"/>
                  <a:pt x="1124284" y="5692316"/>
                </a:cubicBezTo>
                <a:cubicBezTo>
                  <a:pt x="1114786" y="5690736"/>
                  <a:pt x="1105288" y="5693898"/>
                  <a:pt x="1095790" y="5698641"/>
                </a:cubicBezTo>
                <a:cubicBezTo>
                  <a:pt x="1091042" y="5693898"/>
                  <a:pt x="1086293" y="5690736"/>
                  <a:pt x="1081544" y="5689155"/>
                </a:cubicBezTo>
                <a:cubicBezTo>
                  <a:pt x="1083127" y="5685993"/>
                  <a:pt x="1076795" y="5679670"/>
                  <a:pt x="1073630" y="5678089"/>
                </a:cubicBezTo>
                <a:cubicBezTo>
                  <a:pt x="1075213" y="5679670"/>
                  <a:pt x="1075213" y="5682831"/>
                  <a:pt x="1072046" y="5682831"/>
                </a:cubicBezTo>
                <a:cubicBezTo>
                  <a:pt x="1065714" y="5665442"/>
                  <a:pt x="1051468" y="5651214"/>
                  <a:pt x="1040387" y="5636986"/>
                </a:cubicBezTo>
                <a:cubicBezTo>
                  <a:pt x="1035638" y="5622758"/>
                  <a:pt x="1019809" y="5610111"/>
                  <a:pt x="1013477" y="5592721"/>
                </a:cubicBezTo>
                <a:cubicBezTo>
                  <a:pt x="992899" y="5573750"/>
                  <a:pt x="1005562" y="5546876"/>
                  <a:pt x="1002397" y="5523162"/>
                </a:cubicBezTo>
                <a:cubicBezTo>
                  <a:pt x="992899" y="5526323"/>
                  <a:pt x="1002397" y="5542133"/>
                  <a:pt x="996065" y="5550037"/>
                </a:cubicBezTo>
                <a:cubicBezTo>
                  <a:pt x="991316" y="5548456"/>
                  <a:pt x="988150" y="5537390"/>
                  <a:pt x="981818" y="5542133"/>
                </a:cubicBezTo>
                <a:cubicBezTo>
                  <a:pt x="980235" y="5551618"/>
                  <a:pt x="983401" y="5561103"/>
                  <a:pt x="992899" y="5572170"/>
                </a:cubicBezTo>
                <a:cubicBezTo>
                  <a:pt x="991316" y="5573750"/>
                  <a:pt x="992899" y="5576912"/>
                  <a:pt x="994482" y="5580073"/>
                </a:cubicBezTo>
                <a:cubicBezTo>
                  <a:pt x="991316" y="5602206"/>
                  <a:pt x="997648" y="5627500"/>
                  <a:pt x="986567" y="5648052"/>
                </a:cubicBezTo>
                <a:cubicBezTo>
                  <a:pt x="988150" y="5648052"/>
                  <a:pt x="988150" y="5649633"/>
                  <a:pt x="988150" y="5651214"/>
                </a:cubicBezTo>
                <a:cubicBezTo>
                  <a:pt x="994482" y="5660699"/>
                  <a:pt x="992899" y="5670185"/>
                  <a:pt x="992899" y="5678089"/>
                </a:cubicBezTo>
                <a:cubicBezTo>
                  <a:pt x="989733" y="5685993"/>
                  <a:pt x="994482" y="5695479"/>
                  <a:pt x="991316" y="5703383"/>
                </a:cubicBezTo>
                <a:cubicBezTo>
                  <a:pt x="988150" y="5704964"/>
                  <a:pt x="988150" y="5700221"/>
                  <a:pt x="984984" y="5700221"/>
                </a:cubicBezTo>
                <a:cubicBezTo>
                  <a:pt x="981818" y="5704964"/>
                  <a:pt x="978653" y="5709707"/>
                  <a:pt x="970738" y="5712869"/>
                </a:cubicBezTo>
                <a:cubicBezTo>
                  <a:pt x="967572" y="5711287"/>
                  <a:pt x="964406" y="5711287"/>
                  <a:pt x="962823" y="5708126"/>
                </a:cubicBezTo>
                <a:cubicBezTo>
                  <a:pt x="956491" y="5712869"/>
                  <a:pt x="948576" y="5719192"/>
                  <a:pt x="943827" y="5711287"/>
                </a:cubicBezTo>
                <a:cubicBezTo>
                  <a:pt x="940662" y="5706545"/>
                  <a:pt x="945410" y="5700221"/>
                  <a:pt x="939079" y="5697059"/>
                </a:cubicBezTo>
                <a:cubicBezTo>
                  <a:pt x="934330" y="5703383"/>
                  <a:pt x="932747" y="5704964"/>
                  <a:pt x="927998" y="5708126"/>
                </a:cubicBezTo>
                <a:cubicBezTo>
                  <a:pt x="929581" y="5716030"/>
                  <a:pt x="937496" y="5706545"/>
                  <a:pt x="935913" y="5712869"/>
                </a:cubicBezTo>
                <a:cubicBezTo>
                  <a:pt x="931164" y="5714449"/>
                  <a:pt x="926415" y="5717611"/>
                  <a:pt x="923249" y="5714449"/>
                </a:cubicBezTo>
                <a:cubicBezTo>
                  <a:pt x="916917" y="5717611"/>
                  <a:pt x="912168" y="5720773"/>
                  <a:pt x="909002" y="5716030"/>
                </a:cubicBezTo>
                <a:cubicBezTo>
                  <a:pt x="905837" y="5709707"/>
                  <a:pt x="902671" y="5709707"/>
                  <a:pt x="899505" y="5704964"/>
                </a:cubicBezTo>
                <a:cubicBezTo>
                  <a:pt x="891590" y="5708126"/>
                  <a:pt x="901088" y="5716030"/>
                  <a:pt x="897922" y="5719192"/>
                </a:cubicBezTo>
                <a:cubicBezTo>
                  <a:pt x="893173" y="5719192"/>
                  <a:pt x="890007" y="5717611"/>
                  <a:pt x="886841" y="5714449"/>
                </a:cubicBezTo>
                <a:cubicBezTo>
                  <a:pt x="880509" y="5708126"/>
                  <a:pt x="882092" y="5704964"/>
                  <a:pt x="875760" y="5697059"/>
                </a:cubicBezTo>
                <a:cubicBezTo>
                  <a:pt x="866263" y="5687574"/>
                  <a:pt x="856765" y="5682831"/>
                  <a:pt x="847267" y="5673346"/>
                </a:cubicBezTo>
                <a:cubicBezTo>
                  <a:pt x="844101" y="5670185"/>
                  <a:pt x="848850" y="5668604"/>
                  <a:pt x="847267" y="5667022"/>
                </a:cubicBezTo>
                <a:cubicBezTo>
                  <a:pt x="844101" y="5667022"/>
                  <a:pt x="842518" y="5670185"/>
                  <a:pt x="840935" y="5665442"/>
                </a:cubicBezTo>
                <a:cubicBezTo>
                  <a:pt x="836186" y="5652794"/>
                  <a:pt x="833021" y="5638566"/>
                  <a:pt x="834604" y="5625920"/>
                </a:cubicBezTo>
                <a:cubicBezTo>
                  <a:pt x="826689" y="5616434"/>
                  <a:pt x="828272" y="5606949"/>
                  <a:pt x="825106" y="5597464"/>
                </a:cubicBezTo>
                <a:cubicBezTo>
                  <a:pt x="826689" y="5587978"/>
                  <a:pt x="818774" y="5576912"/>
                  <a:pt x="820357" y="5567427"/>
                </a:cubicBezTo>
                <a:cubicBezTo>
                  <a:pt x="812442" y="5556361"/>
                  <a:pt x="818774" y="5540551"/>
                  <a:pt x="809276" y="5532648"/>
                </a:cubicBezTo>
                <a:cubicBezTo>
                  <a:pt x="810859" y="5542133"/>
                  <a:pt x="814025" y="5550037"/>
                  <a:pt x="814025" y="5559522"/>
                </a:cubicBezTo>
                <a:cubicBezTo>
                  <a:pt x="820357" y="5570588"/>
                  <a:pt x="815608" y="5580073"/>
                  <a:pt x="821940" y="5591140"/>
                </a:cubicBezTo>
                <a:cubicBezTo>
                  <a:pt x="820357" y="5595883"/>
                  <a:pt x="825106" y="5602206"/>
                  <a:pt x="823523" y="5606949"/>
                </a:cubicBezTo>
                <a:cubicBezTo>
                  <a:pt x="823523" y="5613272"/>
                  <a:pt x="829855" y="5619596"/>
                  <a:pt x="823523" y="5622758"/>
                </a:cubicBezTo>
                <a:cubicBezTo>
                  <a:pt x="821940" y="5618015"/>
                  <a:pt x="818774" y="5616434"/>
                  <a:pt x="815608" y="5616434"/>
                </a:cubicBezTo>
                <a:cubicBezTo>
                  <a:pt x="802944" y="5624338"/>
                  <a:pt x="814025" y="5638566"/>
                  <a:pt x="820357" y="5651214"/>
                </a:cubicBezTo>
                <a:cubicBezTo>
                  <a:pt x="818774" y="5659119"/>
                  <a:pt x="821940" y="5667022"/>
                  <a:pt x="825106" y="5674927"/>
                </a:cubicBezTo>
                <a:cubicBezTo>
                  <a:pt x="829855" y="5679670"/>
                  <a:pt x="834604" y="5684413"/>
                  <a:pt x="839352" y="5690736"/>
                </a:cubicBezTo>
                <a:cubicBezTo>
                  <a:pt x="840935" y="5697059"/>
                  <a:pt x="837769" y="5703383"/>
                  <a:pt x="833021" y="5709707"/>
                </a:cubicBezTo>
                <a:cubicBezTo>
                  <a:pt x="828272" y="5711287"/>
                  <a:pt x="825106" y="5704964"/>
                  <a:pt x="820357" y="5709707"/>
                </a:cubicBezTo>
                <a:cubicBezTo>
                  <a:pt x="820357" y="5716030"/>
                  <a:pt x="828272" y="5717611"/>
                  <a:pt x="823523" y="5722354"/>
                </a:cubicBezTo>
                <a:cubicBezTo>
                  <a:pt x="818774" y="5716030"/>
                  <a:pt x="812442" y="5712869"/>
                  <a:pt x="810859" y="5703383"/>
                </a:cubicBezTo>
                <a:cubicBezTo>
                  <a:pt x="804527" y="5708126"/>
                  <a:pt x="804527" y="5714449"/>
                  <a:pt x="802944" y="5720773"/>
                </a:cubicBezTo>
                <a:cubicBezTo>
                  <a:pt x="801361" y="5717611"/>
                  <a:pt x="801361" y="5714449"/>
                  <a:pt x="798196" y="5716030"/>
                </a:cubicBezTo>
                <a:cubicBezTo>
                  <a:pt x="801361" y="5719192"/>
                  <a:pt x="790281" y="5716030"/>
                  <a:pt x="791864" y="5720773"/>
                </a:cubicBezTo>
                <a:cubicBezTo>
                  <a:pt x="788698" y="5723935"/>
                  <a:pt x="795030" y="5728677"/>
                  <a:pt x="788698" y="5730258"/>
                </a:cubicBezTo>
                <a:cubicBezTo>
                  <a:pt x="783949" y="5728677"/>
                  <a:pt x="780783" y="5716030"/>
                  <a:pt x="774451" y="5714449"/>
                </a:cubicBezTo>
                <a:cubicBezTo>
                  <a:pt x="776034" y="5719192"/>
                  <a:pt x="779200" y="5722354"/>
                  <a:pt x="777617" y="5725515"/>
                </a:cubicBezTo>
                <a:cubicBezTo>
                  <a:pt x="772868" y="5723935"/>
                  <a:pt x="769702" y="5717611"/>
                  <a:pt x="764953" y="5711287"/>
                </a:cubicBezTo>
                <a:cubicBezTo>
                  <a:pt x="758622" y="5706545"/>
                  <a:pt x="750707" y="5700221"/>
                  <a:pt x="744375" y="5695479"/>
                </a:cubicBezTo>
                <a:cubicBezTo>
                  <a:pt x="741209" y="5689155"/>
                  <a:pt x="741209" y="5687574"/>
                  <a:pt x="739626" y="5681251"/>
                </a:cubicBezTo>
                <a:cubicBezTo>
                  <a:pt x="736460" y="5682831"/>
                  <a:pt x="733294" y="5684413"/>
                  <a:pt x="731711" y="5681251"/>
                </a:cubicBezTo>
                <a:cubicBezTo>
                  <a:pt x="730128" y="5679670"/>
                  <a:pt x="728545" y="5679670"/>
                  <a:pt x="728545" y="5678089"/>
                </a:cubicBezTo>
                <a:cubicBezTo>
                  <a:pt x="728545" y="5671765"/>
                  <a:pt x="722214" y="5665442"/>
                  <a:pt x="719048" y="5662280"/>
                </a:cubicBezTo>
                <a:cubicBezTo>
                  <a:pt x="717465" y="5657537"/>
                  <a:pt x="717465" y="5652794"/>
                  <a:pt x="714299" y="5648052"/>
                </a:cubicBezTo>
                <a:cubicBezTo>
                  <a:pt x="711133" y="5641728"/>
                  <a:pt x="707967" y="5635405"/>
                  <a:pt x="704801" y="5629081"/>
                </a:cubicBezTo>
                <a:cubicBezTo>
                  <a:pt x="703218" y="5625920"/>
                  <a:pt x="703218" y="5621177"/>
                  <a:pt x="701635" y="5618015"/>
                </a:cubicBezTo>
                <a:cubicBezTo>
                  <a:pt x="698469" y="5611692"/>
                  <a:pt x="693720" y="5605368"/>
                  <a:pt x="692137" y="5595883"/>
                </a:cubicBezTo>
                <a:cubicBezTo>
                  <a:pt x="687389" y="5594302"/>
                  <a:pt x="687389" y="5586398"/>
                  <a:pt x="681057" y="5581655"/>
                </a:cubicBezTo>
                <a:cubicBezTo>
                  <a:pt x="682640" y="5580073"/>
                  <a:pt x="684223" y="5578493"/>
                  <a:pt x="684223" y="5576912"/>
                </a:cubicBezTo>
                <a:cubicBezTo>
                  <a:pt x="677891" y="5573750"/>
                  <a:pt x="673142" y="5564265"/>
                  <a:pt x="666810" y="5557942"/>
                </a:cubicBezTo>
                <a:cubicBezTo>
                  <a:pt x="663644" y="5545294"/>
                  <a:pt x="657312" y="5532648"/>
                  <a:pt x="654147" y="5518419"/>
                </a:cubicBezTo>
                <a:cubicBezTo>
                  <a:pt x="654147" y="5515257"/>
                  <a:pt x="657312" y="5512096"/>
                  <a:pt x="654147" y="5507353"/>
                </a:cubicBezTo>
                <a:cubicBezTo>
                  <a:pt x="650981" y="5499449"/>
                  <a:pt x="646232" y="5496287"/>
                  <a:pt x="643066" y="5491544"/>
                </a:cubicBezTo>
                <a:cubicBezTo>
                  <a:pt x="641483" y="5483640"/>
                  <a:pt x="639900" y="5475735"/>
                  <a:pt x="639900" y="5467830"/>
                </a:cubicBezTo>
                <a:cubicBezTo>
                  <a:pt x="635151" y="5463088"/>
                  <a:pt x="638317" y="5458345"/>
                  <a:pt x="633568" y="5453603"/>
                </a:cubicBezTo>
                <a:cubicBezTo>
                  <a:pt x="633568" y="5450441"/>
                  <a:pt x="631985" y="5437794"/>
                  <a:pt x="625653" y="5442536"/>
                </a:cubicBezTo>
                <a:cubicBezTo>
                  <a:pt x="624070" y="5445699"/>
                  <a:pt x="630402" y="5450441"/>
                  <a:pt x="631985" y="5453603"/>
                </a:cubicBezTo>
                <a:cubicBezTo>
                  <a:pt x="631985" y="5466250"/>
                  <a:pt x="636734" y="5480478"/>
                  <a:pt x="643066" y="5494706"/>
                </a:cubicBezTo>
                <a:cubicBezTo>
                  <a:pt x="641483" y="5501029"/>
                  <a:pt x="644649" y="5508934"/>
                  <a:pt x="644649" y="5515257"/>
                </a:cubicBezTo>
                <a:cubicBezTo>
                  <a:pt x="647815" y="5515257"/>
                  <a:pt x="646232" y="5523162"/>
                  <a:pt x="650981" y="5526323"/>
                </a:cubicBezTo>
                <a:cubicBezTo>
                  <a:pt x="652564" y="5546876"/>
                  <a:pt x="668393" y="5572170"/>
                  <a:pt x="676308" y="5595883"/>
                </a:cubicBezTo>
                <a:cubicBezTo>
                  <a:pt x="679474" y="5600626"/>
                  <a:pt x="682640" y="5605368"/>
                  <a:pt x="685806" y="5610111"/>
                </a:cubicBezTo>
                <a:cubicBezTo>
                  <a:pt x="688972" y="5611692"/>
                  <a:pt x="690555" y="5614853"/>
                  <a:pt x="692137" y="5618015"/>
                </a:cubicBezTo>
                <a:cubicBezTo>
                  <a:pt x="693720" y="5627500"/>
                  <a:pt x="703218" y="5638566"/>
                  <a:pt x="701635" y="5648052"/>
                </a:cubicBezTo>
                <a:cubicBezTo>
                  <a:pt x="703218" y="5648052"/>
                  <a:pt x="704801" y="5651214"/>
                  <a:pt x="706384" y="5652794"/>
                </a:cubicBezTo>
                <a:cubicBezTo>
                  <a:pt x="707967" y="5665442"/>
                  <a:pt x="714299" y="5678089"/>
                  <a:pt x="720631" y="5689155"/>
                </a:cubicBezTo>
                <a:cubicBezTo>
                  <a:pt x="723797" y="5690736"/>
                  <a:pt x="726963" y="5692316"/>
                  <a:pt x="730128" y="5697059"/>
                </a:cubicBezTo>
                <a:cubicBezTo>
                  <a:pt x="730128" y="5700221"/>
                  <a:pt x="734877" y="5704964"/>
                  <a:pt x="731711" y="5708126"/>
                </a:cubicBezTo>
                <a:cubicBezTo>
                  <a:pt x="726963" y="5701802"/>
                  <a:pt x="723797" y="5695479"/>
                  <a:pt x="717465" y="5695479"/>
                </a:cubicBezTo>
                <a:cubicBezTo>
                  <a:pt x="723797" y="5706545"/>
                  <a:pt x="730128" y="5711287"/>
                  <a:pt x="736460" y="5720773"/>
                </a:cubicBezTo>
                <a:cubicBezTo>
                  <a:pt x="739626" y="5723935"/>
                  <a:pt x="734877" y="5727096"/>
                  <a:pt x="736460" y="5730258"/>
                </a:cubicBezTo>
                <a:cubicBezTo>
                  <a:pt x="744375" y="5739743"/>
                  <a:pt x="742792" y="5746067"/>
                  <a:pt x="741209" y="5753971"/>
                </a:cubicBezTo>
                <a:cubicBezTo>
                  <a:pt x="741209" y="5753971"/>
                  <a:pt x="741209" y="5753971"/>
                  <a:pt x="739626" y="5753971"/>
                </a:cubicBezTo>
                <a:cubicBezTo>
                  <a:pt x="738043" y="5750809"/>
                  <a:pt x="734877" y="5750809"/>
                  <a:pt x="733294" y="5746067"/>
                </a:cubicBezTo>
                <a:cubicBezTo>
                  <a:pt x="731711" y="5741324"/>
                  <a:pt x="730128" y="5738163"/>
                  <a:pt x="728545" y="5733420"/>
                </a:cubicBezTo>
                <a:cubicBezTo>
                  <a:pt x="711133" y="5698641"/>
                  <a:pt x="696886" y="5671765"/>
                  <a:pt x="674725" y="5638566"/>
                </a:cubicBezTo>
                <a:cubicBezTo>
                  <a:pt x="673142" y="5636986"/>
                  <a:pt x="671559" y="5636986"/>
                  <a:pt x="669976" y="5635405"/>
                </a:cubicBezTo>
                <a:cubicBezTo>
                  <a:pt x="666810" y="5630663"/>
                  <a:pt x="663644" y="5621177"/>
                  <a:pt x="658895" y="5621177"/>
                </a:cubicBezTo>
                <a:cubicBezTo>
                  <a:pt x="660478" y="5622758"/>
                  <a:pt x="663644" y="5625920"/>
                  <a:pt x="665227" y="5629081"/>
                </a:cubicBezTo>
                <a:cubicBezTo>
                  <a:pt x="665227" y="5630663"/>
                  <a:pt x="666810" y="5632243"/>
                  <a:pt x="666810" y="5633824"/>
                </a:cubicBezTo>
                <a:cubicBezTo>
                  <a:pt x="668393" y="5635405"/>
                  <a:pt x="666810" y="5635405"/>
                  <a:pt x="666810" y="5636986"/>
                </a:cubicBezTo>
                <a:cubicBezTo>
                  <a:pt x="674725" y="5640148"/>
                  <a:pt x="677891" y="5652794"/>
                  <a:pt x="684223" y="5659119"/>
                </a:cubicBezTo>
                <a:cubicBezTo>
                  <a:pt x="688972" y="5662280"/>
                  <a:pt x="695303" y="5674927"/>
                  <a:pt x="696886" y="5681251"/>
                </a:cubicBezTo>
                <a:cubicBezTo>
                  <a:pt x="698469" y="5685993"/>
                  <a:pt x="707967" y="5693898"/>
                  <a:pt x="706384" y="5698641"/>
                </a:cubicBezTo>
                <a:cubicBezTo>
                  <a:pt x="696886" y="5697059"/>
                  <a:pt x="688972" y="5685993"/>
                  <a:pt x="679474" y="5681251"/>
                </a:cubicBezTo>
                <a:cubicBezTo>
                  <a:pt x="682640" y="5690736"/>
                  <a:pt x="693720" y="5692316"/>
                  <a:pt x="693720" y="5698641"/>
                </a:cubicBezTo>
                <a:cubicBezTo>
                  <a:pt x="687389" y="5701802"/>
                  <a:pt x="681057" y="5698641"/>
                  <a:pt x="676308" y="5693898"/>
                </a:cubicBezTo>
                <a:cubicBezTo>
                  <a:pt x="665227" y="5671765"/>
                  <a:pt x="665227" y="5654376"/>
                  <a:pt x="650981" y="5632243"/>
                </a:cubicBezTo>
                <a:cubicBezTo>
                  <a:pt x="649398" y="5624338"/>
                  <a:pt x="644649" y="5614853"/>
                  <a:pt x="643066" y="5606949"/>
                </a:cubicBezTo>
                <a:cubicBezTo>
                  <a:pt x="639900" y="5600626"/>
                  <a:pt x="633568" y="5599044"/>
                  <a:pt x="638317" y="5592721"/>
                </a:cubicBezTo>
                <a:cubicBezTo>
                  <a:pt x="644649" y="5594302"/>
                  <a:pt x="647815" y="5610111"/>
                  <a:pt x="654147" y="5611692"/>
                </a:cubicBezTo>
                <a:cubicBezTo>
                  <a:pt x="650981" y="5602206"/>
                  <a:pt x="646232" y="5594302"/>
                  <a:pt x="638317" y="5587978"/>
                </a:cubicBezTo>
                <a:cubicBezTo>
                  <a:pt x="644649" y="5578493"/>
                  <a:pt x="662061" y="5564265"/>
                  <a:pt x="647815" y="5557942"/>
                </a:cubicBezTo>
                <a:cubicBezTo>
                  <a:pt x="643066" y="5561103"/>
                  <a:pt x="647815" y="5565846"/>
                  <a:pt x="643066" y="5569008"/>
                </a:cubicBezTo>
                <a:cubicBezTo>
                  <a:pt x="644649" y="5573750"/>
                  <a:pt x="639900" y="5578493"/>
                  <a:pt x="635151" y="5581655"/>
                </a:cubicBezTo>
                <a:cubicBezTo>
                  <a:pt x="625653" y="5575331"/>
                  <a:pt x="627236" y="5562684"/>
                  <a:pt x="624070" y="5554779"/>
                </a:cubicBezTo>
                <a:cubicBezTo>
                  <a:pt x="611407" y="5537390"/>
                  <a:pt x="614573" y="5518419"/>
                  <a:pt x="603492" y="5505772"/>
                </a:cubicBezTo>
                <a:cubicBezTo>
                  <a:pt x="597160" y="5508934"/>
                  <a:pt x="603492" y="5513677"/>
                  <a:pt x="606658" y="5520000"/>
                </a:cubicBezTo>
                <a:cubicBezTo>
                  <a:pt x="605075" y="5529485"/>
                  <a:pt x="617739" y="5543714"/>
                  <a:pt x="614573" y="5553199"/>
                </a:cubicBezTo>
                <a:cubicBezTo>
                  <a:pt x="620904" y="5567427"/>
                  <a:pt x="627236" y="5581655"/>
                  <a:pt x="625653" y="5594302"/>
                </a:cubicBezTo>
                <a:cubicBezTo>
                  <a:pt x="616156" y="5600626"/>
                  <a:pt x="614573" y="5610111"/>
                  <a:pt x="605075" y="5616434"/>
                </a:cubicBezTo>
                <a:cubicBezTo>
                  <a:pt x="606658" y="5619596"/>
                  <a:pt x="600326" y="5622758"/>
                  <a:pt x="601909" y="5625920"/>
                </a:cubicBezTo>
                <a:cubicBezTo>
                  <a:pt x="600326" y="5629081"/>
                  <a:pt x="592411" y="5630663"/>
                  <a:pt x="595577" y="5635405"/>
                </a:cubicBezTo>
                <a:cubicBezTo>
                  <a:pt x="600326" y="5630663"/>
                  <a:pt x="605075" y="5625920"/>
                  <a:pt x="609824" y="5622758"/>
                </a:cubicBezTo>
                <a:cubicBezTo>
                  <a:pt x="609824" y="5629081"/>
                  <a:pt x="609824" y="5636986"/>
                  <a:pt x="606658" y="5643309"/>
                </a:cubicBezTo>
                <a:cubicBezTo>
                  <a:pt x="611407" y="5652794"/>
                  <a:pt x="603492" y="5657537"/>
                  <a:pt x="609824" y="5667022"/>
                </a:cubicBezTo>
                <a:cubicBezTo>
                  <a:pt x="606658" y="5668604"/>
                  <a:pt x="609824" y="5671765"/>
                  <a:pt x="605075" y="5673346"/>
                </a:cubicBezTo>
                <a:cubicBezTo>
                  <a:pt x="609824" y="5682831"/>
                  <a:pt x="605075" y="5690736"/>
                  <a:pt x="605075" y="5700221"/>
                </a:cubicBezTo>
                <a:cubicBezTo>
                  <a:pt x="600326" y="5703383"/>
                  <a:pt x="603492" y="5709707"/>
                  <a:pt x="595577" y="5712869"/>
                </a:cubicBezTo>
                <a:cubicBezTo>
                  <a:pt x="586079" y="5701802"/>
                  <a:pt x="587662" y="5681251"/>
                  <a:pt x="573416" y="5682831"/>
                </a:cubicBezTo>
                <a:cubicBezTo>
                  <a:pt x="570250" y="5685993"/>
                  <a:pt x="574999" y="5690736"/>
                  <a:pt x="571833" y="5693898"/>
                </a:cubicBezTo>
                <a:cubicBezTo>
                  <a:pt x="574999" y="5700221"/>
                  <a:pt x="578165" y="5704964"/>
                  <a:pt x="582914" y="5708126"/>
                </a:cubicBezTo>
                <a:cubicBezTo>
                  <a:pt x="579748" y="5714449"/>
                  <a:pt x="592411" y="5723935"/>
                  <a:pt x="584496" y="5728677"/>
                </a:cubicBezTo>
                <a:cubicBezTo>
                  <a:pt x="574999" y="5730258"/>
                  <a:pt x="568667" y="5723935"/>
                  <a:pt x="560752" y="5725515"/>
                </a:cubicBezTo>
                <a:cubicBezTo>
                  <a:pt x="554420" y="5722354"/>
                  <a:pt x="548088" y="5720773"/>
                  <a:pt x="541757" y="5716030"/>
                </a:cubicBezTo>
                <a:cubicBezTo>
                  <a:pt x="537008" y="5709707"/>
                  <a:pt x="533842" y="5703383"/>
                  <a:pt x="533842" y="5697059"/>
                </a:cubicBezTo>
                <a:cubicBezTo>
                  <a:pt x="540174" y="5690736"/>
                  <a:pt x="546506" y="5684413"/>
                  <a:pt x="557586" y="5681251"/>
                </a:cubicBezTo>
                <a:cubicBezTo>
                  <a:pt x="554420" y="5676508"/>
                  <a:pt x="549671" y="5684413"/>
                  <a:pt x="544923" y="5684413"/>
                </a:cubicBezTo>
                <a:cubicBezTo>
                  <a:pt x="541757" y="5685993"/>
                  <a:pt x="535425" y="5693898"/>
                  <a:pt x="532259" y="5690736"/>
                </a:cubicBezTo>
                <a:cubicBezTo>
                  <a:pt x="524344" y="5681251"/>
                  <a:pt x="530676" y="5676508"/>
                  <a:pt x="522761" y="5667022"/>
                </a:cubicBezTo>
                <a:cubicBezTo>
                  <a:pt x="519595" y="5668604"/>
                  <a:pt x="516429" y="5663861"/>
                  <a:pt x="513263" y="5667022"/>
                </a:cubicBezTo>
                <a:cubicBezTo>
                  <a:pt x="510098" y="5668604"/>
                  <a:pt x="513263" y="5673346"/>
                  <a:pt x="511681" y="5674927"/>
                </a:cubicBezTo>
                <a:cubicBezTo>
                  <a:pt x="508515" y="5673346"/>
                  <a:pt x="506932" y="5668604"/>
                  <a:pt x="502183" y="5671765"/>
                </a:cubicBezTo>
                <a:cubicBezTo>
                  <a:pt x="492685" y="5676508"/>
                  <a:pt x="500600" y="5684413"/>
                  <a:pt x="506932" y="5690736"/>
                </a:cubicBezTo>
                <a:cubicBezTo>
                  <a:pt x="503766" y="5690736"/>
                  <a:pt x="506932" y="5692316"/>
                  <a:pt x="506932" y="5693898"/>
                </a:cubicBezTo>
                <a:cubicBezTo>
                  <a:pt x="506932" y="5693898"/>
                  <a:pt x="505349" y="5697059"/>
                  <a:pt x="505349" y="5697059"/>
                </a:cubicBezTo>
                <a:cubicBezTo>
                  <a:pt x="505349" y="5701802"/>
                  <a:pt x="511681" y="5706545"/>
                  <a:pt x="503766" y="5711287"/>
                </a:cubicBezTo>
                <a:cubicBezTo>
                  <a:pt x="494268" y="5712869"/>
                  <a:pt x="486353" y="5704964"/>
                  <a:pt x="475273" y="5712869"/>
                </a:cubicBezTo>
                <a:cubicBezTo>
                  <a:pt x="470524" y="5712869"/>
                  <a:pt x="465775" y="5709707"/>
                  <a:pt x="461026" y="5709707"/>
                </a:cubicBezTo>
                <a:cubicBezTo>
                  <a:pt x="454694" y="5716030"/>
                  <a:pt x="449945" y="5714449"/>
                  <a:pt x="443613" y="5716030"/>
                </a:cubicBezTo>
                <a:cubicBezTo>
                  <a:pt x="432533" y="5708126"/>
                  <a:pt x="418286" y="5714449"/>
                  <a:pt x="407205" y="5698641"/>
                </a:cubicBezTo>
                <a:cubicBezTo>
                  <a:pt x="404039" y="5700221"/>
                  <a:pt x="400873" y="5693898"/>
                  <a:pt x="394542" y="5698641"/>
                </a:cubicBezTo>
                <a:cubicBezTo>
                  <a:pt x="391376" y="5701802"/>
                  <a:pt x="394542" y="5706545"/>
                  <a:pt x="392959" y="5709707"/>
                </a:cubicBezTo>
                <a:cubicBezTo>
                  <a:pt x="397708" y="5714449"/>
                  <a:pt x="404039" y="5711287"/>
                  <a:pt x="408788" y="5716030"/>
                </a:cubicBezTo>
                <a:cubicBezTo>
                  <a:pt x="408788" y="5716030"/>
                  <a:pt x="410371" y="5717611"/>
                  <a:pt x="410371" y="5716030"/>
                </a:cubicBezTo>
                <a:cubicBezTo>
                  <a:pt x="413537" y="5719192"/>
                  <a:pt x="416703" y="5720773"/>
                  <a:pt x="421452" y="5722354"/>
                </a:cubicBezTo>
                <a:cubicBezTo>
                  <a:pt x="421452" y="5728677"/>
                  <a:pt x="430950" y="5730258"/>
                  <a:pt x="427784" y="5733420"/>
                </a:cubicBezTo>
                <a:cubicBezTo>
                  <a:pt x="423035" y="5735001"/>
                  <a:pt x="418286" y="5730258"/>
                  <a:pt x="413537" y="5730258"/>
                </a:cubicBezTo>
                <a:cubicBezTo>
                  <a:pt x="415120" y="5725515"/>
                  <a:pt x="408788" y="5719192"/>
                  <a:pt x="405622" y="5717611"/>
                </a:cubicBezTo>
                <a:cubicBezTo>
                  <a:pt x="400873" y="5719192"/>
                  <a:pt x="397708" y="5717611"/>
                  <a:pt x="391376" y="5722354"/>
                </a:cubicBezTo>
                <a:cubicBezTo>
                  <a:pt x="392959" y="5733420"/>
                  <a:pt x="405622" y="5735001"/>
                  <a:pt x="411954" y="5744486"/>
                </a:cubicBezTo>
                <a:cubicBezTo>
                  <a:pt x="411954" y="5747648"/>
                  <a:pt x="408788" y="5749229"/>
                  <a:pt x="408788" y="5752391"/>
                </a:cubicBezTo>
                <a:cubicBezTo>
                  <a:pt x="408788" y="5757134"/>
                  <a:pt x="415120" y="5755552"/>
                  <a:pt x="411954" y="5757134"/>
                </a:cubicBezTo>
                <a:cubicBezTo>
                  <a:pt x="408788" y="5758714"/>
                  <a:pt x="407205" y="5755552"/>
                  <a:pt x="404039" y="5753971"/>
                </a:cubicBezTo>
                <a:cubicBezTo>
                  <a:pt x="399291" y="5738163"/>
                  <a:pt x="381878" y="5736581"/>
                  <a:pt x="370797" y="5728677"/>
                </a:cubicBezTo>
                <a:cubicBezTo>
                  <a:pt x="366049" y="5719192"/>
                  <a:pt x="359717" y="5717611"/>
                  <a:pt x="356551" y="5708126"/>
                </a:cubicBezTo>
                <a:cubicBezTo>
                  <a:pt x="354968" y="5703383"/>
                  <a:pt x="354968" y="5700221"/>
                  <a:pt x="354968" y="5697059"/>
                </a:cubicBezTo>
                <a:cubicBezTo>
                  <a:pt x="350219" y="5695479"/>
                  <a:pt x="345470" y="5693898"/>
                  <a:pt x="337555" y="5700221"/>
                </a:cubicBezTo>
                <a:cubicBezTo>
                  <a:pt x="340721" y="5708126"/>
                  <a:pt x="343887" y="5716030"/>
                  <a:pt x="345470" y="5723935"/>
                </a:cubicBezTo>
                <a:cubicBezTo>
                  <a:pt x="347053" y="5727096"/>
                  <a:pt x="351802" y="5720773"/>
                  <a:pt x="353385" y="5725515"/>
                </a:cubicBezTo>
                <a:cubicBezTo>
                  <a:pt x="356551" y="5735001"/>
                  <a:pt x="367632" y="5742906"/>
                  <a:pt x="375546" y="5750809"/>
                </a:cubicBezTo>
                <a:cubicBezTo>
                  <a:pt x="373963" y="5753971"/>
                  <a:pt x="372380" y="5755552"/>
                  <a:pt x="370797" y="5757134"/>
                </a:cubicBezTo>
                <a:cubicBezTo>
                  <a:pt x="369214" y="5757134"/>
                  <a:pt x="367632" y="5755552"/>
                  <a:pt x="366049" y="5755552"/>
                </a:cubicBezTo>
                <a:cubicBezTo>
                  <a:pt x="367632" y="5753971"/>
                  <a:pt x="367632" y="5752391"/>
                  <a:pt x="366049" y="5749229"/>
                </a:cubicBezTo>
                <a:cubicBezTo>
                  <a:pt x="361300" y="5752391"/>
                  <a:pt x="359717" y="5755552"/>
                  <a:pt x="358134" y="5758714"/>
                </a:cubicBezTo>
                <a:cubicBezTo>
                  <a:pt x="351802" y="5761876"/>
                  <a:pt x="342304" y="5758714"/>
                  <a:pt x="335972" y="5768200"/>
                </a:cubicBezTo>
                <a:cubicBezTo>
                  <a:pt x="334389" y="5763457"/>
                  <a:pt x="332806" y="5761876"/>
                  <a:pt x="326475" y="5761876"/>
                </a:cubicBezTo>
                <a:cubicBezTo>
                  <a:pt x="309062" y="5771361"/>
                  <a:pt x="297981" y="5761876"/>
                  <a:pt x="283735" y="5771361"/>
                </a:cubicBezTo>
                <a:cubicBezTo>
                  <a:pt x="280569" y="5765037"/>
                  <a:pt x="271071" y="5765037"/>
                  <a:pt x="261573" y="5765037"/>
                </a:cubicBezTo>
                <a:cubicBezTo>
                  <a:pt x="256825" y="5752391"/>
                  <a:pt x="253659" y="5753971"/>
                  <a:pt x="242578" y="5752391"/>
                </a:cubicBezTo>
                <a:cubicBezTo>
                  <a:pt x="244161" y="5761876"/>
                  <a:pt x="239412" y="5766619"/>
                  <a:pt x="229914" y="5765037"/>
                </a:cubicBezTo>
                <a:cubicBezTo>
                  <a:pt x="229914" y="5765037"/>
                  <a:pt x="229914" y="5765037"/>
                  <a:pt x="229914" y="5755552"/>
                </a:cubicBezTo>
                <a:cubicBezTo>
                  <a:pt x="212502" y="5750809"/>
                  <a:pt x="214085" y="5763457"/>
                  <a:pt x="201421" y="5765037"/>
                </a:cubicBezTo>
                <a:cubicBezTo>
                  <a:pt x="196672" y="5763457"/>
                  <a:pt x="199838" y="5755552"/>
                  <a:pt x="188757" y="5758714"/>
                </a:cubicBezTo>
                <a:cubicBezTo>
                  <a:pt x="188757" y="5760295"/>
                  <a:pt x="187175" y="5763457"/>
                  <a:pt x="184009" y="5765037"/>
                </a:cubicBezTo>
                <a:cubicBezTo>
                  <a:pt x="182426" y="5763457"/>
                  <a:pt x="182426" y="5761876"/>
                  <a:pt x="180843" y="5761876"/>
                </a:cubicBezTo>
                <a:cubicBezTo>
                  <a:pt x="177677" y="5763457"/>
                  <a:pt x="174511" y="5765037"/>
                  <a:pt x="171345" y="5766619"/>
                </a:cubicBezTo>
                <a:cubicBezTo>
                  <a:pt x="171345" y="5768200"/>
                  <a:pt x="172928" y="5769780"/>
                  <a:pt x="172928" y="5769780"/>
                </a:cubicBezTo>
                <a:cubicBezTo>
                  <a:pt x="168179" y="5769780"/>
                  <a:pt x="163430" y="5769780"/>
                  <a:pt x="158681" y="5768200"/>
                </a:cubicBezTo>
                <a:cubicBezTo>
                  <a:pt x="158681" y="5765037"/>
                  <a:pt x="160264" y="5763457"/>
                  <a:pt x="161847" y="5761876"/>
                </a:cubicBezTo>
                <a:cubicBezTo>
                  <a:pt x="147601" y="5757134"/>
                  <a:pt x="128605" y="5747648"/>
                  <a:pt x="111193" y="5755552"/>
                </a:cubicBezTo>
                <a:cubicBezTo>
                  <a:pt x="108027" y="5755552"/>
                  <a:pt x="106444" y="5750809"/>
                  <a:pt x="101695" y="5752391"/>
                </a:cubicBezTo>
                <a:cubicBezTo>
                  <a:pt x="101695" y="5755552"/>
                  <a:pt x="101695" y="5757134"/>
                  <a:pt x="100112" y="5758714"/>
                </a:cubicBezTo>
                <a:cubicBezTo>
                  <a:pt x="98529" y="5750809"/>
                  <a:pt x="93780" y="5744486"/>
                  <a:pt x="87448" y="5741324"/>
                </a:cubicBezTo>
                <a:cubicBezTo>
                  <a:pt x="85865" y="5744486"/>
                  <a:pt x="84282" y="5749229"/>
                  <a:pt x="81116" y="5750809"/>
                </a:cubicBezTo>
                <a:cubicBezTo>
                  <a:pt x="81116" y="5750809"/>
                  <a:pt x="81116" y="5750809"/>
                  <a:pt x="81116" y="5749229"/>
                </a:cubicBezTo>
                <a:cubicBezTo>
                  <a:pt x="81116" y="5749229"/>
                  <a:pt x="81116" y="5749229"/>
                  <a:pt x="79534" y="5749229"/>
                </a:cubicBezTo>
                <a:cubicBezTo>
                  <a:pt x="79534" y="5746067"/>
                  <a:pt x="82699" y="5744486"/>
                  <a:pt x="85865" y="5741324"/>
                </a:cubicBezTo>
                <a:cubicBezTo>
                  <a:pt x="81116" y="5738163"/>
                  <a:pt x="87448" y="5735001"/>
                  <a:pt x="85865" y="5731839"/>
                </a:cubicBezTo>
                <a:cubicBezTo>
                  <a:pt x="82699" y="5733420"/>
                  <a:pt x="82699" y="5728677"/>
                  <a:pt x="85865" y="5728677"/>
                </a:cubicBezTo>
                <a:cubicBezTo>
                  <a:pt x="79534" y="5725515"/>
                  <a:pt x="77951" y="5720773"/>
                  <a:pt x="73202" y="5717611"/>
                </a:cubicBezTo>
                <a:cubicBezTo>
                  <a:pt x="73202" y="5717611"/>
                  <a:pt x="73202" y="5716030"/>
                  <a:pt x="73202" y="5714449"/>
                </a:cubicBezTo>
                <a:cubicBezTo>
                  <a:pt x="73202" y="5714449"/>
                  <a:pt x="73202" y="5714449"/>
                  <a:pt x="73202" y="5712869"/>
                </a:cubicBezTo>
                <a:cubicBezTo>
                  <a:pt x="89031" y="5719192"/>
                  <a:pt x="77951" y="5700221"/>
                  <a:pt x="90614" y="5703383"/>
                </a:cubicBezTo>
                <a:cubicBezTo>
                  <a:pt x="92197" y="5689155"/>
                  <a:pt x="82699" y="5681251"/>
                  <a:pt x="95363" y="5674927"/>
                </a:cubicBezTo>
                <a:cubicBezTo>
                  <a:pt x="73202" y="5676508"/>
                  <a:pt x="89031" y="5662280"/>
                  <a:pt x="87448" y="5651214"/>
                </a:cubicBezTo>
                <a:cubicBezTo>
                  <a:pt x="87448" y="5646471"/>
                  <a:pt x="87448" y="5644891"/>
                  <a:pt x="85865" y="5643309"/>
                </a:cubicBezTo>
                <a:cubicBezTo>
                  <a:pt x="85865" y="5638566"/>
                  <a:pt x="92197" y="5636986"/>
                  <a:pt x="96946" y="5635405"/>
                </a:cubicBezTo>
                <a:cubicBezTo>
                  <a:pt x="96946" y="5632243"/>
                  <a:pt x="90614" y="5629081"/>
                  <a:pt x="92197" y="5625920"/>
                </a:cubicBezTo>
                <a:cubicBezTo>
                  <a:pt x="96946" y="5619596"/>
                  <a:pt x="101695" y="5629081"/>
                  <a:pt x="106444" y="5624338"/>
                </a:cubicBezTo>
                <a:cubicBezTo>
                  <a:pt x="106444" y="5618015"/>
                  <a:pt x="100112" y="5622758"/>
                  <a:pt x="96946" y="5618015"/>
                </a:cubicBezTo>
                <a:cubicBezTo>
                  <a:pt x="98529" y="5614853"/>
                  <a:pt x="100112" y="5614853"/>
                  <a:pt x="103278" y="5611692"/>
                </a:cubicBezTo>
                <a:cubicBezTo>
                  <a:pt x="101695" y="5610111"/>
                  <a:pt x="101695" y="5606949"/>
                  <a:pt x="101695" y="5605368"/>
                </a:cubicBezTo>
                <a:cubicBezTo>
                  <a:pt x="108027" y="5606949"/>
                  <a:pt x="106444" y="5600626"/>
                  <a:pt x="111193" y="5602206"/>
                </a:cubicBezTo>
                <a:cubicBezTo>
                  <a:pt x="108027" y="5599044"/>
                  <a:pt x="104861" y="5602206"/>
                  <a:pt x="101695" y="5599044"/>
                </a:cubicBezTo>
                <a:cubicBezTo>
                  <a:pt x="101695" y="5595883"/>
                  <a:pt x="104861" y="5592721"/>
                  <a:pt x="108027" y="5592721"/>
                </a:cubicBezTo>
                <a:cubicBezTo>
                  <a:pt x="104861" y="5591140"/>
                  <a:pt x="109610" y="5587978"/>
                  <a:pt x="111193" y="5584816"/>
                </a:cubicBezTo>
                <a:cubicBezTo>
                  <a:pt x="112776" y="5583236"/>
                  <a:pt x="109610" y="5581655"/>
                  <a:pt x="112776" y="5580073"/>
                </a:cubicBezTo>
                <a:cubicBezTo>
                  <a:pt x="119107" y="5575331"/>
                  <a:pt x="127022" y="5573750"/>
                  <a:pt x="133354" y="5572170"/>
                </a:cubicBezTo>
                <a:cubicBezTo>
                  <a:pt x="130188" y="5569008"/>
                  <a:pt x="127022" y="5575331"/>
                  <a:pt x="122273" y="5572170"/>
                </a:cubicBezTo>
                <a:cubicBezTo>
                  <a:pt x="119107" y="5573750"/>
                  <a:pt x="115941" y="5576912"/>
                  <a:pt x="112776" y="5573750"/>
                </a:cubicBezTo>
                <a:cubicBezTo>
                  <a:pt x="114359" y="5569008"/>
                  <a:pt x="106444" y="5569008"/>
                  <a:pt x="109610" y="5565846"/>
                </a:cubicBezTo>
                <a:cubicBezTo>
                  <a:pt x="112776" y="5562684"/>
                  <a:pt x="115941" y="5561103"/>
                  <a:pt x="115941" y="5556361"/>
                </a:cubicBezTo>
                <a:cubicBezTo>
                  <a:pt x="112776" y="5553199"/>
                  <a:pt x="111193" y="5557942"/>
                  <a:pt x="108027" y="5554779"/>
                </a:cubicBezTo>
                <a:cubicBezTo>
                  <a:pt x="109610" y="5551618"/>
                  <a:pt x="114359" y="5550037"/>
                  <a:pt x="112776" y="5548456"/>
                </a:cubicBezTo>
                <a:cubicBezTo>
                  <a:pt x="109610" y="5550037"/>
                  <a:pt x="108027" y="5550037"/>
                  <a:pt x="104861" y="5550037"/>
                </a:cubicBezTo>
                <a:cubicBezTo>
                  <a:pt x="104861" y="5545294"/>
                  <a:pt x="108027" y="5538971"/>
                  <a:pt x="100112" y="5537390"/>
                </a:cubicBezTo>
                <a:cubicBezTo>
                  <a:pt x="101695" y="5535809"/>
                  <a:pt x="103278" y="5529485"/>
                  <a:pt x="106444" y="5529485"/>
                </a:cubicBezTo>
                <a:cubicBezTo>
                  <a:pt x="108027" y="5524743"/>
                  <a:pt x="111193" y="5520000"/>
                  <a:pt x="115941" y="5515257"/>
                </a:cubicBezTo>
                <a:cubicBezTo>
                  <a:pt x="114359" y="5512096"/>
                  <a:pt x="114359" y="5508934"/>
                  <a:pt x="109610" y="5505772"/>
                </a:cubicBezTo>
                <a:cubicBezTo>
                  <a:pt x="108027" y="5504191"/>
                  <a:pt x="104861" y="5508934"/>
                  <a:pt x="101695" y="5505772"/>
                </a:cubicBezTo>
                <a:cubicBezTo>
                  <a:pt x="101695" y="5502611"/>
                  <a:pt x="101695" y="5501029"/>
                  <a:pt x="101695" y="5497868"/>
                </a:cubicBezTo>
                <a:cubicBezTo>
                  <a:pt x="96946" y="5496287"/>
                  <a:pt x="95363" y="5496287"/>
                  <a:pt x="93780" y="5489963"/>
                </a:cubicBezTo>
                <a:cubicBezTo>
                  <a:pt x="85865" y="5491544"/>
                  <a:pt x="79534" y="5483640"/>
                  <a:pt x="71619" y="5480478"/>
                </a:cubicBezTo>
                <a:cubicBezTo>
                  <a:pt x="73202" y="5478897"/>
                  <a:pt x="71619" y="5477316"/>
                  <a:pt x="71619" y="5475735"/>
                </a:cubicBezTo>
                <a:cubicBezTo>
                  <a:pt x="73202" y="5474155"/>
                  <a:pt x="74785" y="5472573"/>
                  <a:pt x="77951" y="5470993"/>
                </a:cubicBezTo>
                <a:cubicBezTo>
                  <a:pt x="84282" y="5474155"/>
                  <a:pt x="92197" y="5466250"/>
                  <a:pt x="98529" y="5475735"/>
                </a:cubicBezTo>
                <a:cubicBezTo>
                  <a:pt x="100112" y="5474155"/>
                  <a:pt x="103278" y="5472573"/>
                  <a:pt x="104861" y="5470993"/>
                </a:cubicBezTo>
                <a:cubicBezTo>
                  <a:pt x="104861" y="5474155"/>
                  <a:pt x="109610" y="5477316"/>
                  <a:pt x="111193" y="5475735"/>
                </a:cubicBezTo>
                <a:cubicBezTo>
                  <a:pt x="111193" y="5477316"/>
                  <a:pt x="109610" y="5480478"/>
                  <a:pt x="112776" y="5482059"/>
                </a:cubicBezTo>
                <a:cubicBezTo>
                  <a:pt x="117524" y="5478897"/>
                  <a:pt x="111193" y="5477316"/>
                  <a:pt x="112776" y="5474155"/>
                </a:cubicBezTo>
                <a:cubicBezTo>
                  <a:pt x="115941" y="5470993"/>
                  <a:pt x="115941" y="5467830"/>
                  <a:pt x="120690" y="5464669"/>
                </a:cubicBezTo>
                <a:cubicBezTo>
                  <a:pt x="123856" y="5466250"/>
                  <a:pt x="128605" y="5466250"/>
                  <a:pt x="131771" y="5470993"/>
                </a:cubicBezTo>
                <a:cubicBezTo>
                  <a:pt x="134937" y="5469412"/>
                  <a:pt x="133354" y="5467830"/>
                  <a:pt x="136520" y="5464669"/>
                </a:cubicBezTo>
                <a:cubicBezTo>
                  <a:pt x="142852" y="5469412"/>
                  <a:pt x="141269" y="5477316"/>
                  <a:pt x="150767" y="5477316"/>
                </a:cubicBezTo>
                <a:cubicBezTo>
                  <a:pt x="147601" y="5475735"/>
                  <a:pt x="147601" y="5474155"/>
                  <a:pt x="147601" y="5470993"/>
                </a:cubicBezTo>
                <a:cubicBezTo>
                  <a:pt x="144435" y="5469412"/>
                  <a:pt x="136520" y="5464669"/>
                  <a:pt x="136520" y="5459927"/>
                </a:cubicBezTo>
                <a:cubicBezTo>
                  <a:pt x="136520" y="5458345"/>
                  <a:pt x="138103" y="5458345"/>
                  <a:pt x="139686" y="5456765"/>
                </a:cubicBezTo>
                <a:cubicBezTo>
                  <a:pt x="139686" y="5461507"/>
                  <a:pt x="141269" y="5464669"/>
                  <a:pt x="144435" y="5466250"/>
                </a:cubicBezTo>
                <a:cubicBezTo>
                  <a:pt x="142852" y="5463088"/>
                  <a:pt x="142852" y="5458345"/>
                  <a:pt x="141269" y="5455184"/>
                </a:cubicBezTo>
                <a:cubicBezTo>
                  <a:pt x="142852" y="5455184"/>
                  <a:pt x="144435" y="5453603"/>
                  <a:pt x="146018" y="5453603"/>
                </a:cubicBezTo>
                <a:cubicBezTo>
                  <a:pt x="146018" y="5456765"/>
                  <a:pt x="150767" y="5459927"/>
                  <a:pt x="152350" y="5456765"/>
                </a:cubicBezTo>
                <a:cubicBezTo>
                  <a:pt x="152350" y="5455184"/>
                  <a:pt x="147601" y="5453603"/>
                  <a:pt x="149184" y="5452022"/>
                </a:cubicBezTo>
                <a:cubicBezTo>
                  <a:pt x="153932" y="5448860"/>
                  <a:pt x="157098" y="5445699"/>
                  <a:pt x="160264" y="5447279"/>
                </a:cubicBezTo>
                <a:cubicBezTo>
                  <a:pt x="160264" y="5442536"/>
                  <a:pt x="166596" y="5440956"/>
                  <a:pt x="166596" y="5434633"/>
                </a:cubicBezTo>
                <a:cubicBezTo>
                  <a:pt x="168179" y="5436213"/>
                  <a:pt x="168179" y="5436213"/>
                  <a:pt x="169762" y="5434633"/>
                </a:cubicBezTo>
                <a:cubicBezTo>
                  <a:pt x="174511" y="5436213"/>
                  <a:pt x="177677" y="5439375"/>
                  <a:pt x="182426" y="5436213"/>
                </a:cubicBezTo>
                <a:cubicBezTo>
                  <a:pt x="180843" y="5433051"/>
                  <a:pt x="168179" y="5429890"/>
                  <a:pt x="166596" y="5421985"/>
                </a:cubicBezTo>
                <a:cubicBezTo>
                  <a:pt x="168179" y="5420405"/>
                  <a:pt x="171345" y="5425147"/>
                  <a:pt x="172928" y="5425147"/>
                </a:cubicBezTo>
                <a:cubicBezTo>
                  <a:pt x="174511" y="5421985"/>
                  <a:pt x="176094" y="5420405"/>
                  <a:pt x="176094" y="5418823"/>
                </a:cubicBezTo>
                <a:cubicBezTo>
                  <a:pt x="179260" y="5418823"/>
                  <a:pt x="180843" y="5418823"/>
                  <a:pt x="182426" y="5417242"/>
                </a:cubicBezTo>
                <a:cubicBezTo>
                  <a:pt x="182426" y="5412500"/>
                  <a:pt x="176094" y="5409338"/>
                  <a:pt x="179260" y="5406176"/>
                </a:cubicBezTo>
                <a:cubicBezTo>
                  <a:pt x="180843" y="5403014"/>
                  <a:pt x="184009" y="5404595"/>
                  <a:pt x="187175" y="5401434"/>
                </a:cubicBezTo>
                <a:cubicBezTo>
                  <a:pt x="187175" y="5399853"/>
                  <a:pt x="182426" y="5401434"/>
                  <a:pt x="184009" y="5398272"/>
                </a:cubicBezTo>
                <a:cubicBezTo>
                  <a:pt x="187175" y="5398272"/>
                  <a:pt x="190340" y="5401434"/>
                  <a:pt x="193506" y="5401434"/>
                </a:cubicBezTo>
                <a:cubicBezTo>
                  <a:pt x="195089" y="5398272"/>
                  <a:pt x="198255" y="5399853"/>
                  <a:pt x="199838" y="5396691"/>
                </a:cubicBezTo>
                <a:cubicBezTo>
                  <a:pt x="196672" y="5391948"/>
                  <a:pt x="191923" y="5395110"/>
                  <a:pt x="188757" y="5388786"/>
                </a:cubicBezTo>
                <a:cubicBezTo>
                  <a:pt x="185592" y="5388786"/>
                  <a:pt x="182426" y="5390368"/>
                  <a:pt x="179260" y="5390368"/>
                </a:cubicBezTo>
                <a:cubicBezTo>
                  <a:pt x="177677" y="5385625"/>
                  <a:pt x="172928" y="5387206"/>
                  <a:pt x="176094" y="5382463"/>
                </a:cubicBezTo>
                <a:cubicBezTo>
                  <a:pt x="180843" y="5376140"/>
                  <a:pt x="185592" y="5380882"/>
                  <a:pt x="190340" y="5372978"/>
                </a:cubicBezTo>
                <a:cubicBezTo>
                  <a:pt x="184009" y="5363492"/>
                  <a:pt x="177677" y="5374558"/>
                  <a:pt x="171345" y="5369816"/>
                </a:cubicBezTo>
                <a:cubicBezTo>
                  <a:pt x="172928" y="5363492"/>
                  <a:pt x="172928" y="5357169"/>
                  <a:pt x="171345" y="5350845"/>
                </a:cubicBezTo>
                <a:cubicBezTo>
                  <a:pt x="174511" y="5349264"/>
                  <a:pt x="174511" y="5347684"/>
                  <a:pt x="176094" y="5344522"/>
                </a:cubicBezTo>
                <a:cubicBezTo>
                  <a:pt x="180843" y="5344522"/>
                  <a:pt x="180843" y="5350845"/>
                  <a:pt x="185592" y="5350845"/>
                </a:cubicBezTo>
                <a:cubicBezTo>
                  <a:pt x="188757" y="5346103"/>
                  <a:pt x="179260" y="5341360"/>
                  <a:pt x="185592" y="5336618"/>
                </a:cubicBezTo>
                <a:cubicBezTo>
                  <a:pt x="191923" y="5338198"/>
                  <a:pt x="195089" y="5336618"/>
                  <a:pt x="199838" y="5328713"/>
                </a:cubicBezTo>
                <a:cubicBezTo>
                  <a:pt x="204587" y="5328713"/>
                  <a:pt x="207753" y="5335036"/>
                  <a:pt x="212502" y="5331875"/>
                </a:cubicBezTo>
                <a:cubicBezTo>
                  <a:pt x="210919" y="5327132"/>
                  <a:pt x="204587" y="5323970"/>
                  <a:pt x="207753" y="5320808"/>
                </a:cubicBezTo>
                <a:cubicBezTo>
                  <a:pt x="209336" y="5317647"/>
                  <a:pt x="212502" y="5323970"/>
                  <a:pt x="214085" y="5319227"/>
                </a:cubicBezTo>
                <a:cubicBezTo>
                  <a:pt x="218834" y="5316065"/>
                  <a:pt x="217251" y="5314485"/>
                  <a:pt x="218834" y="5311323"/>
                </a:cubicBezTo>
                <a:cubicBezTo>
                  <a:pt x="220417" y="5311323"/>
                  <a:pt x="222000" y="5311323"/>
                  <a:pt x="223583" y="5309742"/>
                </a:cubicBezTo>
                <a:cubicBezTo>
                  <a:pt x="231497" y="5309742"/>
                  <a:pt x="239412" y="5314485"/>
                  <a:pt x="247327" y="5309742"/>
                </a:cubicBezTo>
                <a:cubicBezTo>
                  <a:pt x="244161" y="5300257"/>
                  <a:pt x="234663" y="5309742"/>
                  <a:pt x="228331" y="5301838"/>
                </a:cubicBezTo>
                <a:cubicBezTo>
                  <a:pt x="226748" y="5300257"/>
                  <a:pt x="228331" y="5297095"/>
                  <a:pt x="229914" y="5295514"/>
                </a:cubicBezTo>
                <a:cubicBezTo>
                  <a:pt x="234663" y="5289191"/>
                  <a:pt x="239412" y="5295514"/>
                  <a:pt x="244161" y="5290771"/>
                </a:cubicBezTo>
                <a:cubicBezTo>
                  <a:pt x="242578" y="5284448"/>
                  <a:pt x="236246" y="5289191"/>
                  <a:pt x="231497" y="5286029"/>
                </a:cubicBezTo>
                <a:cubicBezTo>
                  <a:pt x="233080" y="5282868"/>
                  <a:pt x="231497" y="5281286"/>
                  <a:pt x="234663" y="5278125"/>
                </a:cubicBezTo>
                <a:cubicBezTo>
                  <a:pt x="240995" y="5278125"/>
                  <a:pt x="247327" y="5276543"/>
                  <a:pt x="252076" y="5274963"/>
                </a:cubicBezTo>
                <a:cubicBezTo>
                  <a:pt x="248910" y="5270220"/>
                  <a:pt x="247327" y="5274963"/>
                  <a:pt x="244161" y="5274963"/>
                </a:cubicBezTo>
                <a:cubicBezTo>
                  <a:pt x="240995" y="5273382"/>
                  <a:pt x="237829" y="5273382"/>
                  <a:pt x="233080" y="5270220"/>
                </a:cubicBezTo>
                <a:cubicBezTo>
                  <a:pt x="234663" y="5267058"/>
                  <a:pt x="236246" y="5262315"/>
                  <a:pt x="237829" y="5257573"/>
                </a:cubicBezTo>
                <a:cubicBezTo>
                  <a:pt x="239412" y="5257573"/>
                  <a:pt x="242578" y="5255992"/>
                  <a:pt x="244161" y="5254411"/>
                </a:cubicBezTo>
                <a:cubicBezTo>
                  <a:pt x="244161" y="5248087"/>
                  <a:pt x="253659" y="5244926"/>
                  <a:pt x="252076" y="5240183"/>
                </a:cubicBezTo>
                <a:cubicBezTo>
                  <a:pt x="247327" y="5243345"/>
                  <a:pt x="242578" y="5240183"/>
                  <a:pt x="239412" y="5243345"/>
                </a:cubicBezTo>
                <a:cubicBezTo>
                  <a:pt x="234663" y="5244926"/>
                  <a:pt x="236246" y="5251249"/>
                  <a:pt x="233080" y="5249669"/>
                </a:cubicBezTo>
                <a:cubicBezTo>
                  <a:pt x="231497" y="5244926"/>
                  <a:pt x="228331" y="5241764"/>
                  <a:pt x="229914" y="5238602"/>
                </a:cubicBezTo>
                <a:cubicBezTo>
                  <a:pt x="237829" y="5227536"/>
                  <a:pt x="245744" y="5232278"/>
                  <a:pt x="253659" y="5227536"/>
                </a:cubicBezTo>
                <a:cubicBezTo>
                  <a:pt x="247327" y="5221213"/>
                  <a:pt x="242578" y="5227536"/>
                  <a:pt x="236246" y="5227536"/>
                </a:cubicBezTo>
                <a:cubicBezTo>
                  <a:pt x="231497" y="5232278"/>
                  <a:pt x="222000" y="5235441"/>
                  <a:pt x="220417" y="5227536"/>
                </a:cubicBezTo>
                <a:cubicBezTo>
                  <a:pt x="223583" y="5222793"/>
                  <a:pt x="229914" y="5222793"/>
                  <a:pt x="229914" y="5218050"/>
                </a:cubicBezTo>
                <a:cubicBezTo>
                  <a:pt x="226748" y="5219632"/>
                  <a:pt x="223583" y="5218050"/>
                  <a:pt x="222000" y="5218050"/>
                </a:cubicBezTo>
                <a:cubicBezTo>
                  <a:pt x="217251" y="5221213"/>
                  <a:pt x="212502" y="5221213"/>
                  <a:pt x="209336" y="5219632"/>
                </a:cubicBezTo>
                <a:cubicBezTo>
                  <a:pt x="209336" y="5216470"/>
                  <a:pt x="207753" y="5211727"/>
                  <a:pt x="206170" y="5208565"/>
                </a:cubicBezTo>
                <a:cubicBezTo>
                  <a:pt x="207753" y="5202242"/>
                  <a:pt x="215668" y="5197499"/>
                  <a:pt x="212502" y="5191176"/>
                </a:cubicBezTo>
                <a:cubicBezTo>
                  <a:pt x="209336" y="5191176"/>
                  <a:pt x="204587" y="5205404"/>
                  <a:pt x="198255" y="5203822"/>
                </a:cubicBezTo>
                <a:cubicBezTo>
                  <a:pt x="196672" y="5200661"/>
                  <a:pt x="196672" y="5199080"/>
                  <a:pt x="196672" y="5197499"/>
                </a:cubicBezTo>
                <a:cubicBezTo>
                  <a:pt x="198255" y="5194337"/>
                  <a:pt x="201421" y="5191176"/>
                  <a:pt x="199838" y="5189595"/>
                </a:cubicBezTo>
                <a:cubicBezTo>
                  <a:pt x="196672" y="5188014"/>
                  <a:pt x="195089" y="5192756"/>
                  <a:pt x="193506" y="5188014"/>
                </a:cubicBezTo>
                <a:cubicBezTo>
                  <a:pt x="201421" y="5180110"/>
                  <a:pt x="209336" y="5180110"/>
                  <a:pt x="217251" y="5172205"/>
                </a:cubicBezTo>
                <a:cubicBezTo>
                  <a:pt x="214085" y="5169043"/>
                  <a:pt x="212502" y="5173786"/>
                  <a:pt x="209336" y="5170625"/>
                </a:cubicBezTo>
                <a:cubicBezTo>
                  <a:pt x="215668" y="5162720"/>
                  <a:pt x="222000" y="5159558"/>
                  <a:pt x="223583" y="5153234"/>
                </a:cubicBezTo>
                <a:cubicBezTo>
                  <a:pt x="220417" y="5154815"/>
                  <a:pt x="217251" y="5153234"/>
                  <a:pt x="218834" y="5148492"/>
                </a:cubicBezTo>
                <a:cubicBezTo>
                  <a:pt x="212502" y="5153234"/>
                  <a:pt x="212502" y="5157977"/>
                  <a:pt x="207753" y="5156396"/>
                </a:cubicBezTo>
                <a:cubicBezTo>
                  <a:pt x="203004" y="5151654"/>
                  <a:pt x="210919" y="5146911"/>
                  <a:pt x="210919" y="5142168"/>
                </a:cubicBezTo>
                <a:cubicBezTo>
                  <a:pt x="209336" y="5137426"/>
                  <a:pt x="206170" y="5140587"/>
                  <a:pt x="203004" y="5137426"/>
                </a:cubicBezTo>
                <a:cubicBezTo>
                  <a:pt x="206170" y="5135845"/>
                  <a:pt x="204587" y="5134264"/>
                  <a:pt x="206170" y="5132683"/>
                </a:cubicBezTo>
                <a:cubicBezTo>
                  <a:pt x="209336" y="5131102"/>
                  <a:pt x="212502" y="5131102"/>
                  <a:pt x="217251" y="5132683"/>
                </a:cubicBezTo>
                <a:cubicBezTo>
                  <a:pt x="218834" y="5129521"/>
                  <a:pt x="223583" y="5126360"/>
                  <a:pt x="220417" y="5123198"/>
                </a:cubicBezTo>
                <a:cubicBezTo>
                  <a:pt x="214085" y="5123198"/>
                  <a:pt x="209336" y="5126360"/>
                  <a:pt x="203004" y="5126360"/>
                </a:cubicBezTo>
                <a:cubicBezTo>
                  <a:pt x="203004" y="5124778"/>
                  <a:pt x="204587" y="5123198"/>
                  <a:pt x="201421" y="5120035"/>
                </a:cubicBezTo>
                <a:cubicBezTo>
                  <a:pt x="201421" y="5121617"/>
                  <a:pt x="199838" y="5121617"/>
                  <a:pt x="199838" y="5120035"/>
                </a:cubicBezTo>
                <a:cubicBezTo>
                  <a:pt x="203004" y="5118455"/>
                  <a:pt x="204587" y="5120035"/>
                  <a:pt x="206170" y="5115293"/>
                </a:cubicBezTo>
                <a:cubicBezTo>
                  <a:pt x="206170" y="5110550"/>
                  <a:pt x="201421" y="5104227"/>
                  <a:pt x="204587" y="5097904"/>
                </a:cubicBezTo>
                <a:cubicBezTo>
                  <a:pt x="203004" y="5099484"/>
                  <a:pt x="199838" y="5102646"/>
                  <a:pt x="198255" y="5104227"/>
                </a:cubicBezTo>
                <a:cubicBezTo>
                  <a:pt x="196672" y="5107389"/>
                  <a:pt x="203004" y="5105807"/>
                  <a:pt x="201421" y="5108970"/>
                </a:cubicBezTo>
                <a:cubicBezTo>
                  <a:pt x="199838" y="5110550"/>
                  <a:pt x="196672" y="5113712"/>
                  <a:pt x="193506" y="5112132"/>
                </a:cubicBezTo>
                <a:cubicBezTo>
                  <a:pt x="191923" y="5110550"/>
                  <a:pt x="193506" y="5107389"/>
                  <a:pt x="188757" y="5104227"/>
                </a:cubicBezTo>
                <a:cubicBezTo>
                  <a:pt x="191923" y="5102646"/>
                  <a:pt x="191923" y="5101065"/>
                  <a:pt x="190340" y="5099484"/>
                </a:cubicBezTo>
                <a:cubicBezTo>
                  <a:pt x="187175" y="5102646"/>
                  <a:pt x="182426" y="5108970"/>
                  <a:pt x="177677" y="5107389"/>
                </a:cubicBezTo>
                <a:cubicBezTo>
                  <a:pt x="176094" y="5102646"/>
                  <a:pt x="187175" y="5097904"/>
                  <a:pt x="184009" y="5093161"/>
                </a:cubicBezTo>
                <a:cubicBezTo>
                  <a:pt x="180843" y="5096322"/>
                  <a:pt x="179260" y="5097904"/>
                  <a:pt x="176094" y="5101065"/>
                </a:cubicBezTo>
                <a:cubicBezTo>
                  <a:pt x="176094" y="5104227"/>
                  <a:pt x="174511" y="5105807"/>
                  <a:pt x="174511" y="5108970"/>
                </a:cubicBezTo>
                <a:cubicBezTo>
                  <a:pt x="165013" y="5101065"/>
                  <a:pt x="177677" y="5091579"/>
                  <a:pt x="182426" y="5085256"/>
                </a:cubicBezTo>
                <a:cubicBezTo>
                  <a:pt x="176094" y="5078933"/>
                  <a:pt x="174511" y="5089999"/>
                  <a:pt x="169762" y="5093161"/>
                </a:cubicBezTo>
                <a:cubicBezTo>
                  <a:pt x="169762" y="5094741"/>
                  <a:pt x="165013" y="5102646"/>
                  <a:pt x="161847" y="5099484"/>
                </a:cubicBezTo>
                <a:cubicBezTo>
                  <a:pt x="163430" y="5093161"/>
                  <a:pt x="169762" y="5086837"/>
                  <a:pt x="161847" y="5082094"/>
                </a:cubicBezTo>
                <a:cubicBezTo>
                  <a:pt x="155515" y="5086837"/>
                  <a:pt x="157098" y="5093161"/>
                  <a:pt x="155515" y="5099484"/>
                </a:cubicBezTo>
                <a:cubicBezTo>
                  <a:pt x="153932" y="5097904"/>
                  <a:pt x="152350" y="5099484"/>
                  <a:pt x="150767" y="5097904"/>
                </a:cubicBezTo>
                <a:cubicBezTo>
                  <a:pt x="150767" y="5094741"/>
                  <a:pt x="153932" y="5091579"/>
                  <a:pt x="153932" y="5089999"/>
                </a:cubicBezTo>
                <a:cubicBezTo>
                  <a:pt x="150767" y="5086837"/>
                  <a:pt x="149184" y="5089999"/>
                  <a:pt x="146018" y="5085256"/>
                </a:cubicBezTo>
                <a:cubicBezTo>
                  <a:pt x="144435" y="5091579"/>
                  <a:pt x="141269" y="5088418"/>
                  <a:pt x="138103" y="5086837"/>
                </a:cubicBezTo>
                <a:cubicBezTo>
                  <a:pt x="131771" y="5089999"/>
                  <a:pt x="136520" y="5099484"/>
                  <a:pt x="130188" y="5099484"/>
                </a:cubicBezTo>
                <a:cubicBezTo>
                  <a:pt x="130188" y="5096322"/>
                  <a:pt x="127022" y="5086837"/>
                  <a:pt x="120690" y="5091579"/>
                </a:cubicBezTo>
                <a:cubicBezTo>
                  <a:pt x="120690" y="5094741"/>
                  <a:pt x="123856" y="5097904"/>
                  <a:pt x="123856" y="5101065"/>
                </a:cubicBezTo>
                <a:cubicBezTo>
                  <a:pt x="119107" y="5102646"/>
                  <a:pt x="117524" y="5093161"/>
                  <a:pt x="112776" y="5091579"/>
                </a:cubicBezTo>
                <a:cubicBezTo>
                  <a:pt x="114359" y="5088418"/>
                  <a:pt x="112776" y="5086837"/>
                  <a:pt x="114359" y="5083676"/>
                </a:cubicBezTo>
                <a:cubicBezTo>
                  <a:pt x="120690" y="5078933"/>
                  <a:pt x="122273" y="5074190"/>
                  <a:pt x="128605" y="5074190"/>
                </a:cubicBezTo>
                <a:cubicBezTo>
                  <a:pt x="123856" y="5067867"/>
                  <a:pt x="120690" y="5069447"/>
                  <a:pt x="115941" y="5066285"/>
                </a:cubicBezTo>
                <a:cubicBezTo>
                  <a:pt x="119107" y="5061543"/>
                  <a:pt x="119107" y="5058382"/>
                  <a:pt x="123856" y="5056800"/>
                </a:cubicBezTo>
                <a:cubicBezTo>
                  <a:pt x="127022" y="5059962"/>
                  <a:pt x="123856" y="5063124"/>
                  <a:pt x="128605" y="5066285"/>
                </a:cubicBezTo>
                <a:cubicBezTo>
                  <a:pt x="128605" y="5067867"/>
                  <a:pt x="127022" y="5071028"/>
                  <a:pt x="130188" y="5072609"/>
                </a:cubicBezTo>
                <a:cubicBezTo>
                  <a:pt x="133354" y="5069447"/>
                  <a:pt x="130188" y="5064705"/>
                  <a:pt x="130188" y="5061543"/>
                </a:cubicBezTo>
                <a:cubicBezTo>
                  <a:pt x="134937" y="5059962"/>
                  <a:pt x="133354" y="5058382"/>
                  <a:pt x="134937" y="5055219"/>
                </a:cubicBezTo>
                <a:cubicBezTo>
                  <a:pt x="138103" y="5058382"/>
                  <a:pt x="138103" y="5059962"/>
                  <a:pt x="141269" y="5061543"/>
                </a:cubicBezTo>
                <a:cubicBezTo>
                  <a:pt x="147601" y="5059962"/>
                  <a:pt x="144435" y="5055219"/>
                  <a:pt x="147601" y="5052057"/>
                </a:cubicBezTo>
                <a:cubicBezTo>
                  <a:pt x="149184" y="5052057"/>
                  <a:pt x="150767" y="5052057"/>
                  <a:pt x="153932" y="5053639"/>
                </a:cubicBezTo>
                <a:cubicBezTo>
                  <a:pt x="155515" y="5055219"/>
                  <a:pt x="158681" y="5063124"/>
                  <a:pt x="161847" y="5058382"/>
                </a:cubicBezTo>
                <a:cubicBezTo>
                  <a:pt x="163430" y="5055219"/>
                  <a:pt x="157098" y="5052057"/>
                  <a:pt x="163430" y="5048896"/>
                </a:cubicBezTo>
                <a:cubicBezTo>
                  <a:pt x="165013" y="5050477"/>
                  <a:pt x="168179" y="5053639"/>
                  <a:pt x="169762" y="5055219"/>
                </a:cubicBezTo>
                <a:cubicBezTo>
                  <a:pt x="174511" y="5052057"/>
                  <a:pt x="163430" y="5048896"/>
                  <a:pt x="168179" y="5045734"/>
                </a:cubicBezTo>
                <a:cubicBezTo>
                  <a:pt x="171345" y="5044153"/>
                  <a:pt x="176094" y="5048896"/>
                  <a:pt x="180843" y="5047315"/>
                </a:cubicBezTo>
                <a:cubicBezTo>
                  <a:pt x="179260" y="5044153"/>
                  <a:pt x="174511" y="5042572"/>
                  <a:pt x="176094" y="5039411"/>
                </a:cubicBezTo>
                <a:cubicBezTo>
                  <a:pt x="182426" y="5036249"/>
                  <a:pt x="190340" y="5036249"/>
                  <a:pt x="196672" y="5029925"/>
                </a:cubicBezTo>
                <a:cubicBezTo>
                  <a:pt x="196672" y="5028344"/>
                  <a:pt x="191923" y="5026763"/>
                  <a:pt x="193506" y="5025183"/>
                </a:cubicBezTo>
                <a:cubicBezTo>
                  <a:pt x="195089" y="5023602"/>
                  <a:pt x="203004" y="5025183"/>
                  <a:pt x="201421" y="5020440"/>
                </a:cubicBezTo>
                <a:cubicBezTo>
                  <a:pt x="201421" y="5022021"/>
                  <a:pt x="198255" y="5020440"/>
                  <a:pt x="199838" y="5018859"/>
                </a:cubicBezTo>
                <a:cubicBezTo>
                  <a:pt x="203004" y="5014117"/>
                  <a:pt x="206170" y="5010955"/>
                  <a:pt x="210919" y="5007792"/>
                </a:cubicBezTo>
                <a:cubicBezTo>
                  <a:pt x="212502" y="5003050"/>
                  <a:pt x="214085" y="4998307"/>
                  <a:pt x="217251" y="4993564"/>
                </a:cubicBezTo>
                <a:cubicBezTo>
                  <a:pt x="214085" y="4987241"/>
                  <a:pt x="222000" y="4979337"/>
                  <a:pt x="220417" y="4973013"/>
                </a:cubicBezTo>
                <a:cubicBezTo>
                  <a:pt x="223583" y="4966690"/>
                  <a:pt x="234663" y="4963528"/>
                  <a:pt x="231497" y="4957204"/>
                </a:cubicBezTo>
                <a:cubicBezTo>
                  <a:pt x="226748" y="4963528"/>
                  <a:pt x="222000" y="4961947"/>
                  <a:pt x="217251" y="4955624"/>
                </a:cubicBezTo>
                <a:cubicBezTo>
                  <a:pt x="218834" y="4954042"/>
                  <a:pt x="218834" y="4950881"/>
                  <a:pt x="222000" y="4949300"/>
                </a:cubicBezTo>
                <a:cubicBezTo>
                  <a:pt x="220417" y="4944557"/>
                  <a:pt x="214085" y="4941396"/>
                  <a:pt x="217251" y="4936653"/>
                </a:cubicBezTo>
                <a:cubicBezTo>
                  <a:pt x="223583" y="4930329"/>
                  <a:pt x="234663" y="4928748"/>
                  <a:pt x="239412" y="4922425"/>
                </a:cubicBezTo>
                <a:cubicBezTo>
                  <a:pt x="234663" y="4917682"/>
                  <a:pt x="231497" y="4924006"/>
                  <a:pt x="226748" y="4927168"/>
                </a:cubicBezTo>
                <a:cubicBezTo>
                  <a:pt x="222000" y="4927168"/>
                  <a:pt x="217251" y="4931910"/>
                  <a:pt x="212502" y="4930329"/>
                </a:cubicBezTo>
                <a:cubicBezTo>
                  <a:pt x="209336" y="4928748"/>
                  <a:pt x="207753" y="4928748"/>
                  <a:pt x="204587" y="4925586"/>
                </a:cubicBezTo>
                <a:cubicBezTo>
                  <a:pt x="207753" y="4920844"/>
                  <a:pt x="210919" y="4917682"/>
                  <a:pt x="212502" y="4914520"/>
                </a:cubicBezTo>
                <a:cubicBezTo>
                  <a:pt x="206170" y="4914520"/>
                  <a:pt x="201421" y="4924006"/>
                  <a:pt x="195089" y="4920844"/>
                </a:cubicBezTo>
                <a:cubicBezTo>
                  <a:pt x="198255" y="4919263"/>
                  <a:pt x="199838" y="4916101"/>
                  <a:pt x="198255" y="4912940"/>
                </a:cubicBezTo>
                <a:cubicBezTo>
                  <a:pt x="191923" y="4909778"/>
                  <a:pt x="185592" y="4916101"/>
                  <a:pt x="180843" y="4914520"/>
                </a:cubicBezTo>
                <a:cubicBezTo>
                  <a:pt x="180843" y="4908197"/>
                  <a:pt x="177677" y="4905035"/>
                  <a:pt x="171345" y="4901874"/>
                </a:cubicBezTo>
                <a:cubicBezTo>
                  <a:pt x="171345" y="4898712"/>
                  <a:pt x="176094" y="4895549"/>
                  <a:pt x="176094" y="4892388"/>
                </a:cubicBezTo>
                <a:cubicBezTo>
                  <a:pt x="176094" y="4889226"/>
                  <a:pt x="172928" y="4890807"/>
                  <a:pt x="172928" y="4887646"/>
                </a:cubicBezTo>
                <a:cubicBezTo>
                  <a:pt x="177677" y="4884484"/>
                  <a:pt x="184009" y="4879741"/>
                  <a:pt x="184009" y="4874998"/>
                </a:cubicBezTo>
                <a:cubicBezTo>
                  <a:pt x="180843" y="4874998"/>
                  <a:pt x="177677" y="4879741"/>
                  <a:pt x="174511" y="4879741"/>
                </a:cubicBezTo>
                <a:cubicBezTo>
                  <a:pt x="169762" y="4881321"/>
                  <a:pt x="166596" y="4876579"/>
                  <a:pt x="161847" y="4878160"/>
                </a:cubicBezTo>
                <a:cubicBezTo>
                  <a:pt x="163430" y="4881321"/>
                  <a:pt x="155515" y="4887646"/>
                  <a:pt x="153932" y="4882903"/>
                </a:cubicBezTo>
                <a:cubicBezTo>
                  <a:pt x="153932" y="4878160"/>
                  <a:pt x="160264" y="4881321"/>
                  <a:pt x="163430" y="4874998"/>
                </a:cubicBezTo>
                <a:cubicBezTo>
                  <a:pt x="165013" y="4871836"/>
                  <a:pt x="161847" y="4868675"/>
                  <a:pt x="165013" y="4865513"/>
                </a:cubicBezTo>
                <a:cubicBezTo>
                  <a:pt x="168179" y="4863932"/>
                  <a:pt x="172928" y="4865513"/>
                  <a:pt x="172928" y="4860770"/>
                </a:cubicBezTo>
                <a:cubicBezTo>
                  <a:pt x="166596" y="4852866"/>
                  <a:pt x="161847" y="4867094"/>
                  <a:pt x="157098" y="4863932"/>
                </a:cubicBezTo>
                <a:cubicBezTo>
                  <a:pt x="161847" y="4862351"/>
                  <a:pt x="160264" y="4860770"/>
                  <a:pt x="163430" y="4857609"/>
                </a:cubicBezTo>
                <a:cubicBezTo>
                  <a:pt x="160264" y="4851285"/>
                  <a:pt x="160264" y="4844961"/>
                  <a:pt x="169762" y="4838638"/>
                </a:cubicBezTo>
                <a:cubicBezTo>
                  <a:pt x="174511" y="4837057"/>
                  <a:pt x="179260" y="4844961"/>
                  <a:pt x="185592" y="4838638"/>
                </a:cubicBezTo>
                <a:cubicBezTo>
                  <a:pt x="180843" y="4833895"/>
                  <a:pt x="176094" y="4833895"/>
                  <a:pt x="172928" y="4832314"/>
                </a:cubicBezTo>
                <a:cubicBezTo>
                  <a:pt x="172928" y="4829153"/>
                  <a:pt x="171345" y="4827571"/>
                  <a:pt x="176094" y="4824410"/>
                </a:cubicBezTo>
                <a:cubicBezTo>
                  <a:pt x="180843" y="4825991"/>
                  <a:pt x="184009" y="4821248"/>
                  <a:pt x="188757" y="4819667"/>
                </a:cubicBezTo>
                <a:cubicBezTo>
                  <a:pt x="184009" y="4816505"/>
                  <a:pt x="179260" y="4818086"/>
                  <a:pt x="174511" y="4814925"/>
                </a:cubicBezTo>
                <a:cubicBezTo>
                  <a:pt x="184009" y="4810182"/>
                  <a:pt x="179260" y="4802277"/>
                  <a:pt x="177677" y="4795954"/>
                </a:cubicBezTo>
                <a:cubicBezTo>
                  <a:pt x="182426" y="4788049"/>
                  <a:pt x="190340" y="4789631"/>
                  <a:pt x="191923" y="4783306"/>
                </a:cubicBezTo>
                <a:cubicBezTo>
                  <a:pt x="188757" y="4780145"/>
                  <a:pt x="185592" y="4784888"/>
                  <a:pt x="184009" y="4788049"/>
                </a:cubicBezTo>
                <a:cubicBezTo>
                  <a:pt x="180843" y="4784888"/>
                  <a:pt x="177677" y="4789631"/>
                  <a:pt x="174511" y="4784888"/>
                </a:cubicBezTo>
                <a:cubicBezTo>
                  <a:pt x="174511" y="4780145"/>
                  <a:pt x="172928" y="4773821"/>
                  <a:pt x="176094" y="4767498"/>
                </a:cubicBezTo>
                <a:cubicBezTo>
                  <a:pt x="179260" y="4765917"/>
                  <a:pt x="187175" y="4764336"/>
                  <a:pt x="184009" y="4759594"/>
                </a:cubicBezTo>
                <a:cubicBezTo>
                  <a:pt x="179260" y="4759594"/>
                  <a:pt x="174511" y="4762755"/>
                  <a:pt x="169762" y="4759594"/>
                </a:cubicBezTo>
                <a:cubicBezTo>
                  <a:pt x="166596" y="4756432"/>
                  <a:pt x="168179" y="4753270"/>
                  <a:pt x="168179" y="4750109"/>
                </a:cubicBezTo>
                <a:cubicBezTo>
                  <a:pt x="172928" y="4743784"/>
                  <a:pt x="172928" y="4737461"/>
                  <a:pt x="174511" y="4732718"/>
                </a:cubicBezTo>
                <a:cubicBezTo>
                  <a:pt x="176094" y="4727976"/>
                  <a:pt x="184009" y="4721652"/>
                  <a:pt x="180843" y="4716910"/>
                </a:cubicBezTo>
                <a:cubicBezTo>
                  <a:pt x="179260" y="4718490"/>
                  <a:pt x="177677" y="4720071"/>
                  <a:pt x="176094" y="4721652"/>
                </a:cubicBezTo>
                <a:cubicBezTo>
                  <a:pt x="176094" y="4718490"/>
                  <a:pt x="176094" y="4715328"/>
                  <a:pt x="171345" y="4715328"/>
                </a:cubicBezTo>
                <a:cubicBezTo>
                  <a:pt x="168179" y="4718490"/>
                  <a:pt x="168179" y="4723233"/>
                  <a:pt x="165013" y="4726395"/>
                </a:cubicBezTo>
                <a:cubicBezTo>
                  <a:pt x="163430" y="4724814"/>
                  <a:pt x="161847" y="4726395"/>
                  <a:pt x="160264" y="4724814"/>
                </a:cubicBezTo>
                <a:cubicBezTo>
                  <a:pt x="160264" y="4718490"/>
                  <a:pt x="161847" y="4712167"/>
                  <a:pt x="160264" y="4705843"/>
                </a:cubicBezTo>
                <a:cubicBezTo>
                  <a:pt x="163430" y="4704262"/>
                  <a:pt x="166596" y="4697939"/>
                  <a:pt x="166596" y="4691616"/>
                </a:cubicBezTo>
                <a:cubicBezTo>
                  <a:pt x="163430" y="4688454"/>
                  <a:pt x="158681" y="4690034"/>
                  <a:pt x="161847" y="4685292"/>
                </a:cubicBezTo>
                <a:cubicBezTo>
                  <a:pt x="161847" y="4686873"/>
                  <a:pt x="163430" y="4688454"/>
                  <a:pt x="165013" y="4690034"/>
                </a:cubicBezTo>
                <a:cubicBezTo>
                  <a:pt x="168179" y="4685292"/>
                  <a:pt x="168179" y="4680549"/>
                  <a:pt x="169762" y="4677388"/>
                </a:cubicBezTo>
                <a:cubicBezTo>
                  <a:pt x="171345" y="4672645"/>
                  <a:pt x="172928" y="4664740"/>
                  <a:pt x="169762" y="4664740"/>
                </a:cubicBezTo>
                <a:cubicBezTo>
                  <a:pt x="168179" y="4671063"/>
                  <a:pt x="165013" y="4677388"/>
                  <a:pt x="163430" y="4683711"/>
                </a:cubicBezTo>
                <a:cubicBezTo>
                  <a:pt x="161847" y="4685292"/>
                  <a:pt x="160264" y="4682130"/>
                  <a:pt x="158681" y="4685292"/>
                </a:cubicBezTo>
                <a:cubicBezTo>
                  <a:pt x="150767" y="4691616"/>
                  <a:pt x="144435" y="4701101"/>
                  <a:pt x="136520" y="4693196"/>
                </a:cubicBezTo>
                <a:cubicBezTo>
                  <a:pt x="138103" y="4686873"/>
                  <a:pt x="149184" y="4680549"/>
                  <a:pt x="142852" y="4674226"/>
                </a:cubicBezTo>
                <a:cubicBezTo>
                  <a:pt x="141269" y="4674226"/>
                  <a:pt x="138103" y="4675806"/>
                  <a:pt x="136520" y="4677388"/>
                </a:cubicBezTo>
                <a:cubicBezTo>
                  <a:pt x="133354" y="4675806"/>
                  <a:pt x="130188" y="4678968"/>
                  <a:pt x="127022" y="4678968"/>
                </a:cubicBezTo>
                <a:cubicBezTo>
                  <a:pt x="123856" y="4683711"/>
                  <a:pt x="120690" y="4683711"/>
                  <a:pt x="115941" y="4690034"/>
                </a:cubicBezTo>
                <a:cubicBezTo>
                  <a:pt x="111193" y="4691616"/>
                  <a:pt x="108027" y="4694777"/>
                  <a:pt x="103278" y="4697939"/>
                </a:cubicBezTo>
                <a:cubicBezTo>
                  <a:pt x="100112" y="4699520"/>
                  <a:pt x="98529" y="4704262"/>
                  <a:pt x="95363" y="4702682"/>
                </a:cubicBezTo>
                <a:cubicBezTo>
                  <a:pt x="95363" y="4699520"/>
                  <a:pt x="93780" y="4697939"/>
                  <a:pt x="90614" y="4696358"/>
                </a:cubicBezTo>
                <a:cubicBezTo>
                  <a:pt x="84282" y="4696358"/>
                  <a:pt x="77951" y="4704262"/>
                  <a:pt x="71619" y="4704262"/>
                </a:cubicBezTo>
                <a:cubicBezTo>
                  <a:pt x="70036" y="4701101"/>
                  <a:pt x="68453" y="4701101"/>
                  <a:pt x="65287" y="4699520"/>
                </a:cubicBezTo>
                <a:cubicBezTo>
                  <a:pt x="60538" y="4702682"/>
                  <a:pt x="57372" y="4705843"/>
                  <a:pt x="54206" y="4707424"/>
                </a:cubicBezTo>
                <a:cubicBezTo>
                  <a:pt x="52623" y="4707424"/>
                  <a:pt x="52623" y="4705843"/>
                  <a:pt x="52623" y="4705843"/>
                </a:cubicBezTo>
                <a:cubicBezTo>
                  <a:pt x="51040" y="4702682"/>
                  <a:pt x="51040" y="4699520"/>
                  <a:pt x="52623" y="4694777"/>
                </a:cubicBezTo>
                <a:cubicBezTo>
                  <a:pt x="49457" y="4694777"/>
                  <a:pt x="43126" y="4696358"/>
                  <a:pt x="43126" y="4691616"/>
                </a:cubicBezTo>
                <a:cubicBezTo>
                  <a:pt x="47874" y="4683711"/>
                  <a:pt x="41543" y="4683711"/>
                  <a:pt x="49457" y="4677388"/>
                </a:cubicBezTo>
                <a:cubicBezTo>
                  <a:pt x="46291" y="4671063"/>
                  <a:pt x="47874" y="4667902"/>
                  <a:pt x="43126" y="4656836"/>
                </a:cubicBezTo>
                <a:cubicBezTo>
                  <a:pt x="47874" y="4642608"/>
                  <a:pt x="43126" y="4636284"/>
                  <a:pt x="39960" y="4622056"/>
                </a:cubicBezTo>
                <a:cubicBezTo>
                  <a:pt x="43126" y="4615733"/>
                  <a:pt x="51040" y="4610990"/>
                  <a:pt x="52623" y="4601505"/>
                </a:cubicBezTo>
                <a:cubicBezTo>
                  <a:pt x="46291" y="4601505"/>
                  <a:pt x="41543" y="4596762"/>
                  <a:pt x="39960" y="4592019"/>
                </a:cubicBezTo>
                <a:cubicBezTo>
                  <a:pt x="41543" y="4592019"/>
                  <a:pt x="41543" y="4590439"/>
                  <a:pt x="43126" y="4590439"/>
                </a:cubicBezTo>
                <a:cubicBezTo>
                  <a:pt x="41543" y="4585696"/>
                  <a:pt x="49457" y="4582534"/>
                  <a:pt x="46291" y="4579373"/>
                </a:cubicBezTo>
                <a:cubicBezTo>
                  <a:pt x="44708" y="4579373"/>
                  <a:pt x="43126" y="4579373"/>
                  <a:pt x="41543" y="4579373"/>
                </a:cubicBezTo>
                <a:cubicBezTo>
                  <a:pt x="43126" y="4576211"/>
                  <a:pt x="44708" y="4573049"/>
                  <a:pt x="46291" y="4571468"/>
                </a:cubicBezTo>
                <a:cubicBezTo>
                  <a:pt x="39960" y="4565145"/>
                  <a:pt x="27296" y="4565145"/>
                  <a:pt x="25713" y="4554078"/>
                </a:cubicBezTo>
                <a:cubicBezTo>
                  <a:pt x="27296" y="4549335"/>
                  <a:pt x="20964" y="4536689"/>
                  <a:pt x="28879" y="4536689"/>
                </a:cubicBezTo>
                <a:cubicBezTo>
                  <a:pt x="28879" y="4536689"/>
                  <a:pt x="28879" y="4535108"/>
                  <a:pt x="28879" y="4535108"/>
                </a:cubicBezTo>
                <a:cubicBezTo>
                  <a:pt x="28879" y="4535108"/>
                  <a:pt x="30462" y="4535108"/>
                  <a:pt x="30462" y="4535108"/>
                </a:cubicBezTo>
                <a:cubicBezTo>
                  <a:pt x="28879" y="4539850"/>
                  <a:pt x="25713" y="4543012"/>
                  <a:pt x="27296" y="4547754"/>
                </a:cubicBezTo>
                <a:cubicBezTo>
                  <a:pt x="32045" y="4546174"/>
                  <a:pt x="28879" y="4539850"/>
                  <a:pt x="33628" y="4541431"/>
                </a:cubicBezTo>
                <a:cubicBezTo>
                  <a:pt x="32045" y="4544593"/>
                  <a:pt x="28879" y="4547754"/>
                  <a:pt x="33628" y="4550917"/>
                </a:cubicBezTo>
                <a:cubicBezTo>
                  <a:pt x="39960" y="4546174"/>
                  <a:pt x="33628" y="4538269"/>
                  <a:pt x="39960" y="4536689"/>
                </a:cubicBezTo>
                <a:cubicBezTo>
                  <a:pt x="43126" y="4539850"/>
                  <a:pt x="41543" y="4541431"/>
                  <a:pt x="44708" y="4544593"/>
                </a:cubicBezTo>
                <a:cubicBezTo>
                  <a:pt x="47874" y="4541431"/>
                  <a:pt x="51040" y="4543012"/>
                  <a:pt x="54206" y="4544593"/>
                </a:cubicBezTo>
                <a:cubicBezTo>
                  <a:pt x="58955" y="4541431"/>
                  <a:pt x="54206" y="4539850"/>
                  <a:pt x="57372" y="4536689"/>
                </a:cubicBezTo>
                <a:cubicBezTo>
                  <a:pt x="62121" y="4541431"/>
                  <a:pt x="60538" y="4531946"/>
                  <a:pt x="63704" y="4533526"/>
                </a:cubicBezTo>
                <a:cubicBezTo>
                  <a:pt x="65287" y="4535108"/>
                  <a:pt x="65287" y="4539850"/>
                  <a:pt x="68453" y="4538269"/>
                </a:cubicBezTo>
                <a:cubicBezTo>
                  <a:pt x="66870" y="4536689"/>
                  <a:pt x="66870" y="4535108"/>
                  <a:pt x="70036" y="4533526"/>
                </a:cubicBezTo>
                <a:cubicBezTo>
                  <a:pt x="71619" y="4528784"/>
                  <a:pt x="74785" y="4531946"/>
                  <a:pt x="76368" y="4530365"/>
                </a:cubicBezTo>
                <a:cubicBezTo>
                  <a:pt x="74785" y="4528784"/>
                  <a:pt x="76368" y="4527203"/>
                  <a:pt x="77951" y="4524041"/>
                </a:cubicBezTo>
                <a:cubicBezTo>
                  <a:pt x="79534" y="4527203"/>
                  <a:pt x="81116" y="4527203"/>
                  <a:pt x="82699" y="4524041"/>
                </a:cubicBezTo>
                <a:cubicBezTo>
                  <a:pt x="85865" y="4519298"/>
                  <a:pt x="87448" y="4519298"/>
                  <a:pt x="92197" y="4517718"/>
                </a:cubicBezTo>
                <a:cubicBezTo>
                  <a:pt x="90614" y="4514556"/>
                  <a:pt x="90614" y="4511395"/>
                  <a:pt x="93780" y="4509813"/>
                </a:cubicBezTo>
                <a:cubicBezTo>
                  <a:pt x="96946" y="4506652"/>
                  <a:pt x="101695" y="4509813"/>
                  <a:pt x="104861" y="4508232"/>
                </a:cubicBezTo>
                <a:cubicBezTo>
                  <a:pt x="103278" y="4503490"/>
                  <a:pt x="101695" y="4500328"/>
                  <a:pt x="103278" y="4497166"/>
                </a:cubicBezTo>
                <a:cubicBezTo>
                  <a:pt x="109610" y="4494004"/>
                  <a:pt x="114359" y="4497166"/>
                  <a:pt x="120690" y="4494004"/>
                </a:cubicBezTo>
                <a:cubicBezTo>
                  <a:pt x="122273" y="4498747"/>
                  <a:pt x="125439" y="4495585"/>
                  <a:pt x="128605" y="4494004"/>
                </a:cubicBezTo>
                <a:cubicBezTo>
                  <a:pt x="122273" y="4487681"/>
                  <a:pt x="115941" y="4497166"/>
                  <a:pt x="109610" y="4490843"/>
                </a:cubicBezTo>
                <a:cubicBezTo>
                  <a:pt x="111193" y="4487681"/>
                  <a:pt x="108027" y="4484519"/>
                  <a:pt x="109610" y="4479776"/>
                </a:cubicBezTo>
                <a:cubicBezTo>
                  <a:pt x="111193" y="4476615"/>
                  <a:pt x="114359" y="4475034"/>
                  <a:pt x="117524" y="4473453"/>
                </a:cubicBezTo>
                <a:cubicBezTo>
                  <a:pt x="117524" y="4470291"/>
                  <a:pt x="114359" y="4468710"/>
                  <a:pt x="115941" y="4465548"/>
                </a:cubicBezTo>
                <a:cubicBezTo>
                  <a:pt x="117524" y="4463968"/>
                  <a:pt x="119107" y="4467130"/>
                  <a:pt x="120690" y="4467130"/>
                </a:cubicBezTo>
                <a:cubicBezTo>
                  <a:pt x="122273" y="4457644"/>
                  <a:pt x="136520" y="4454482"/>
                  <a:pt x="136520" y="4446578"/>
                </a:cubicBezTo>
                <a:cubicBezTo>
                  <a:pt x="133354" y="4441835"/>
                  <a:pt x="127022" y="4441835"/>
                  <a:pt x="127022" y="4438674"/>
                </a:cubicBezTo>
                <a:cubicBezTo>
                  <a:pt x="131771" y="4437093"/>
                  <a:pt x="134937" y="4437093"/>
                  <a:pt x="139686" y="4440254"/>
                </a:cubicBezTo>
                <a:cubicBezTo>
                  <a:pt x="147601" y="4433931"/>
                  <a:pt x="155515" y="4437093"/>
                  <a:pt x="161847" y="4430769"/>
                </a:cubicBezTo>
                <a:cubicBezTo>
                  <a:pt x="155515" y="4426026"/>
                  <a:pt x="149184" y="4432350"/>
                  <a:pt x="141269" y="4430769"/>
                </a:cubicBezTo>
                <a:cubicBezTo>
                  <a:pt x="141269" y="4427608"/>
                  <a:pt x="141269" y="4426026"/>
                  <a:pt x="138103" y="4422865"/>
                </a:cubicBezTo>
                <a:cubicBezTo>
                  <a:pt x="133354" y="4422865"/>
                  <a:pt x="130188" y="4426026"/>
                  <a:pt x="127022" y="4422865"/>
                </a:cubicBezTo>
                <a:cubicBezTo>
                  <a:pt x="123856" y="4418122"/>
                  <a:pt x="120690" y="4414960"/>
                  <a:pt x="122273" y="4410217"/>
                </a:cubicBezTo>
                <a:cubicBezTo>
                  <a:pt x="127022" y="4399152"/>
                  <a:pt x="139686" y="4405475"/>
                  <a:pt x="147601" y="4394409"/>
                </a:cubicBezTo>
                <a:cubicBezTo>
                  <a:pt x="144435" y="4389666"/>
                  <a:pt x="141269" y="4394409"/>
                  <a:pt x="138103" y="4392827"/>
                </a:cubicBezTo>
                <a:cubicBezTo>
                  <a:pt x="134937" y="4395989"/>
                  <a:pt x="133354" y="4395989"/>
                  <a:pt x="130188" y="4399152"/>
                </a:cubicBezTo>
                <a:cubicBezTo>
                  <a:pt x="122273" y="4399152"/>
                  <a:pt x="115941" y="4403894"/>
                  <a:pt x="109610" y="4402313"/>
                </a:cubicBezTo>
                <a:cubicBezTo>
                  <a:pt x="108027" y="4399152"/>
                  <a:pt x="109610" y="4394409"/>
                  <a:pt x="114359" y="4391247"/>
                </a:cubicBezTo>
                <a:cubicBezTo>
                  <a:pt x="114359" y="4383342"/>
                  <a:pt x="117524" y="4377019"/>
                  <a:pt x="119107" y="4370695"/>
                </a:cubicBezTo>
                <a:cubicBezTo>
                  <a:pt x="125439" y="4361210"/>
                  <a:pt x="128605" y="4353305"/>
                  <a:pt x="130188" y="4345401"/>
                </a:cubicBezTo>
                <a:cubicBezTo>
                  <a:pt x="130188" y="4345401"/>
                  <a:pt x="131771" y="4345401"/>
                  <a:pt x="131771" y="4345401"/>
                </a:cubicBezTo>
                <a:cubicBezTo>
                  <a:pt x="133354" y="4342239"/>
                  <a:pt x="131771" y="4339077"/>
                  <a:pt x="134937" y="4335916"/>
                </a:cubicBezTo>
                <a:cubicBezTo>
                  <a:pt x="134937" y="4335916"/>
                  <a:pt x="136520" y="4335916"/>
                  <a:pt x="136520" y="4334335"/>
                </a:cubicBezTo>
                <a:cubicBezTo>
                  <a:pt x="138103" y="4340659"/>
                  <a:pt x="141269" y="4335916"/>
                  <a:pt x="144435" y="4340659"/>
                </a:cubicBezTo>
                <a:cubicBezTo>
                  <a:pt x="147601" y="4339077"/>
                  <a:pt x="150767" y="4339077"/>
                  <a:pt x="153932" y="4339077"/>
                </a:cubicBezTo>
                <a:cubicBezTo>
                  <a:pt x="155515" y="4334335"/>
                  <a:pt x="158681" y="4332754"/>
                  <a:pt x="160264" y="4329592"/>
                </a:cubicBezTo>
                <a:cubicBezTo>
                  <a:pt x="161847" y="4326431"/>
                  <a:pt x="158681" y="4321688"/>
                  <a:pt x="161847" y="4318526"/>
                </a:cubicBezTo>
                <a:cubicBezTo>
                  <a:pt x="157098" y="4316945"/>
                  <a:pt x="153932" y="4305879"/>
                  <a:pt x="146018" y="4310622"/>
                </a:cubicBezTo>
                <a:cubicBezTo>
                  <a:pt x="149184" y="4305879"/>
                  <a:pt x="147601" y="4302717"/>
                  <a:pt x="149184" y="4297974"/>
                </a:cubicBezTo>
                <a:cubicBezTo>
                  <a:pt x="155515" y="4294812"/>
                  <a:pt x="157098" y="4290070"/>
                  <a:pt x="165013" y="4285327"/>
                </a:cubicBezTo>
                <a:cubicBezTo>
                  <a:pt x="166596" y="4280585"/>
                  <a:pt x="169762" y="4275842"/>
                  <a:pt x="174511" y="4269518"/>
                </a:cubicBezTo>
                <a:cubicBezTo>
                  <a:pt x="177677" y="4263195"/>
                  <a:pt x="177677" y="4255290"/>
                  <a:pt x="180843" y="4247386"/>
                </a:cubicBezTo>
                <a:cubicBezTo>
                  <a:pt x="182426" y="4248967"/>
                  <a:pt x="184009" y="4250548"/>
                  <a:pt x="187175" y="4250548"/>
                </a:cubicBezTo>
                <a:cubicBezTo>
                  <a:pt x="185592" y="4245805"/>
                  <a:pt x="185592" y="4242644"/>
                  <a:pt x="188757" y="4239482"/>
                </a:cubicBezTo>
                <a:cubicBezTo>
                  <a:pt x="195089" y="4237901"/>
                  <a:pt x="198255" y="4244224"/>
                  <a:pt x="201421" y="4241062"/>
                </a:cubicBezTo>
                <a:cubicBezTo>
                  <a:pt x="198255" y="4239482"/>
                  <a:pt x="196672" y="4234739"/>
                  <a:pt x="193506" y="4231577"/>
                </a:cubicBezTo>
                <a:cubicBezTo>
                  <a:pt x="195089" y="4229996"/>
                  <a:pt x="198255" y="4231577"/>
                  <a:pt x="199838" y="4229996"/>
                </a:cubicBezTo>
                <a:cubicBezTo>
                  <a:pt x="196672" y="4229996"/>
                  <a:pt x="198255" y="4225254"/>
                  <a:pt x="199838" y="4225254"/>
                </a:cubicBezTo>
                <a:cubicBezTo>
                  <a:pt x="204587" y="4225254"/>
                  <a:pt x="204587" y="4231577"/>
                  <a:pt x="209336" y="4228416"/>
                </a:cubicBezTo>
                <a:cubicBezTo>
                  <a:pt x="209336" y="4222092"/>
                  <a:pt x="199838" y="4226835"/>
                  <a:pt x="199838" y="4220511"/>
                </a:cubicBezTo>
                <a:cubicBezTo>
                  <a:pt x="203004" y="4217350"/>
                  <a:pt x="198255" y="4209445"/>
                  <a:pt x="203004" y="4204702"/>
                </a:cubicBezTo>
                <a:cubicBezTo>
                  <a:pt x="198255" y="4203122"/>
                  <a:pt x="195089" y="4196797"/>
                  <a:pt x="191923" y="4193636"/>
                </a:cubicBezTo>
                <a:cubicBezTo>
                  <a:pt x="191923" y="4190474"/>
                  <a:pt x="199838" y="4188894"/>
                  <a:pt x="196672" y="4185731"/>
                </a:cubicBezTo>
                <a:cubicBezTo>
                  <a:pt x="193506" y="4188894"/>
                  <a:pt x="191923" y="4190474"/>
                  <a:pt x="187175" y="4190474"/>
                </a:cubicBezTo>
                <a:cubicBezTo>
                  <a:pt x="185592" y="4188894"/>
                  <a:pt x="185592" y="4187312"/>
                  <a:pt x="187175" y="4184151"/>
                </a:cubicBezTo>
                <a:cubicBezTo>
                  <a:pt x="180843" y="4190474"/>
                  <a:pt x="182426" y="4177827"/>
                  <a:pt x="177677" y="4184151"/>
                </a:cubicBezTo>
                <a:cubicBezTo>
                  <a:pt x="177677" y="4182569"/>
                  <a:pt x="176094" y="4180989"/>
                  <a:pt x="177677" y="4179408"/>
                </a:cubicBezTo>
                <a:cubicBezTo>
                  <a:pt x="172928" y="4179408"/>
                  <a:pt x="174511" y="4182569"/>
                  <a:pt x="171345" y="4184151"/>
                </a:cubicBezTo>
                <a:cubicBezTo>
                  <a:pt x="171345" y="4182569"/>
                  <a:pt x="169762" y="4180989"/>
                  <a:pt x="169762" y="4179408"/>
                </a:cubicBezTo>
                <a:cubicBezTo>
                  <a:pt x="165013" y="4179408"/>
                  <a:pt x="166596" y="4184151"/>
                  <a:pt x="161847" y="4182569"/>
                </a:cubicBezTo>
                <a:cubicBezTo>
                  <a:pt x="158681" y="4182569"/>
                  <a:pt x="160264" y="4177827"/>
                  <a:pt x="157098" y="4177827"/>
                </a:cubicBezTo>
                <a:cubicBezTo>
                  <a:pt x="153932" y="4177827"/>
                  <a:pt x="160264" y="4182569"/>
                  <a:pt x="155515" y="4184151"/>
                </a:cubicBezTo>
                <a:cubicBezTo>
                  <a:pt x="150767" y="4187312"/>
                  <a:pt x="152350" y="4179408"/>
                  <a:pt x="147601" y="4180989"/>
                </a:cubicBezTo>
                <a:cubicBezTo>
                  <a:pt x="147601" y="4182569"/>
                  <a:pt x="152350" y="4187312"/>
                  <a:pt x="147601" y="4188894"/>
                </a:cubicBezTo>
                <a:cubicBezTo>
                  <a:pt x="142852" y="4190474"/>
                  <a:pt x="146018" y="4184151"/>
                  <a:pt x="139686" y="4185731"/>
                </a:cubicBezTo>
                <a:cubicBezTo>
                  <a:pt x="144435" y="4192055"/>
                  <a:pt x="138103" y="4195217"/>
                  <a:pt x="133354" y="4198379"/>
                </a:cubicBezTo>
                <a:cubicBezTo>
                  <a:pt x="136520" y="4203122"/>
                  <a:pt x="131771" y="4212607"/>
                  <a:pt x="127022" y="4214188"/>
                </a:cubicBezTo>
                <a:cubicBezTo>
                  <a:pt x="134937" y="4212607"/>
                  <a:pt x="131771" y="4222092"/>
                  <a:pt x="127022" y="4223673"/>
                </a:cubicBezTo>
                <a:cubicBezTo>
                  <a:pt x="133354" y="4222092"/>
                  <a:pt x="133354" y="4225254"/>
                  <a:pt x="131771" y="4228416"/>
                </a:cubicBezTo>
                <a:cubicBezTo>
                  <a:pt x="134937" y="4228416"/>
                  <a:pt x="134937" y="4231577"/>
                  <a:pt x="136520" y="4233158"/>
                </a:cubicBezTo>
                <a:cubicBezTo>
                  <a:pt x="138103" y="4234739"/>
                  <a:pt x="141269" y="4234739"/>
                  <a:pt x="141269" y="4237901"/>
                </a:cubicBezTo>
                <a:cubicBezTo>
                  <a:pt x="141269" y="4241062"/>
                  <a:pt x="146018" y="4241062"/>
                  <a:pt x="146018" y="4247386"/>
                </a:cubicBezTo>
                <a:cubicBezTo>
                  <a:pt x="144435" y="4247386"/>
                  <a:pt x="144435" y="4248967"/>
                  <a:pt x="146018" y="4248967"/>
                </a:cubicBezTo>
                <a:cubicBezTo>
                  <a:pt x="147601" y="4247386"/>
                  <a:pt x="149184" y="4244224"/>
                  <a:pt x="153932" y="4244224"/>
                </a:cubicBezTo>
                <a:cubicBezTo>
                  <a:pt x="153932" y="4244224"/>
                  <a:pt x="153932" y="4244224"/>
                  <a:pt x="153932" y="4248967"/>
                </a:cubicBezTo>
                <a:cubicBezTo>
                  <a:pt x="157098" y="4248967"/>
                  <a:pt x="157098" y="4245805"/>
                  <a:pt x="160264" y="4245805"/>
                </a:cubicBezTo>
                <a:cubicBezTo>
                  <a:pt x="161847" y="4247386"/>
                  <a:pt x="168179" y="4252129"/>
                  <a:pt x="171345" y="4250548"/>
                </a:cubicBezTo>
                <a:cubicBezTo>
                  <a:pt x="169762" y="4250548"/>
                  <a:pt x="169762" y="4245805"/>
                  <a:pt x="171345" y="4245805"/>
                </a:cubicBezTo>
                <a:cubicBezTo>
                  <a:pt x="174511" y="4245805"/>
                  <a:pt x="171345" y="4252129"/>
                  <a:pt x="174511" y="4252129"/>
                </a:cubicBezTo>
                <a:cubicBezTo>
                  <a:pt x="172928" y="4258452"/>
                  <a:pt x="169762" y="4264776"/>
                  <a:pt x="168179" y="4271100"/>
                </a:cubicBezTo>
                <a:cubicBezTo>
                  <a:pt x="161847" y="4280585"/>
                  <a:pt x="152350" y="4290070"/>
                  <a:pt x="147601" y="4297974"/>
                </a:cubicBezTo>
                <a:cubicBezTo>
                  <a:pt x="136520" y="4305879"/>
                  <a:pt x="134937" y="4312203"/>
                  <a:pt x="125439" y="4323268"/>
                </a:cubicBezTo>
                <a:cubicBezTo>
                  <a:pt x="125439" y="4326431"/>
                  <a:pt x="123856" y="4329592"/>
                  <a:pt x="125439" y="4332754"/>
                </a:cubicBezTo>
                <a:cubicBezTo>
                  <a:pt x="119107" y="4332754"/>
                  <a:pt x="112776" y="4334335"/>
                  <a:pt x="104861" y="4337497"/>
                </a:cubicBezTo>
                <a:cubicBezTo>
                  <a:pt x="104861" y="4335916"/>
                  <a:pt x="104861" y="4334335"/>
                  <a:pt x="103278" y="4332754"/>
                </a:cubicBezTo>
                <a:cubicBezTo>
                  <a:pt x="100112" y="4334335"/>
                  <a:pt x="98529" y="4334335"/>
                  <a:pt x="98529" y="4337497"/>
                </a:cubicBezTo>
                <a:cubicBezTo>
                  <a:pt x="92197" y="4334335"/>
                  <a:pt x="85865" y="4342239"/>
                  <a:pt x="79534" y="4335916"/>
                </a:cubicBezTo>
                <a:cubicBezTo>
                  <a:pt x="81116" y="4331173"/>
                  <a:pt x="79534" y="4324850"/>
                  <a:pt x="81116" y="4318526"/>
                </a:cubicBezTo>
                <a:cubicBezTo>
                  <a:pt x="85865" y="4315365"/>
                  <a:pt x="85865" y="4310622"/>
                  <a:pt x="90614" y="4307460"/>
                </a:cubicBezTo>
                <a:cubicBezTo>
                  <a:pt x="90614" y="4304298"/>
                  <a:pt x="96946" y="4301137"/>
                  <a:pt x="93780" y="4297974"/>
                </a:cubicBezTo>
                <a:cubicBezTo>
                  <a:pt x="85865" y="4302717"/>
                  <a:pt x="89031" y="4307460"/>
                  <a:pt x="81116" y="4312203"/>
                </a:cubicBezTo>
                <a:cubicBezTo>
                  <a:pt x="79534" y="4312203"/>
                  <a:pt x="77951" y="4312203"/>
                  <a:pt x="76368" y="4310622"/>
                </a:cubicBezTo>
                <a:cubicBezTo>
                  <a:pt x="71619" y="4315365"/>
                  <a:pt x="76368" y="4320107"/>
                  <a:pt x="70036" y="4324850"/>
                </a:cubicBezTo>
                <a:cubicBezTo>
                  <a:pt x="65287" y="4318526"/>
                  <a:pt x="60538" y="4326431"/>
                  <a:pt x="55789" y="4321688"/>
                </a:cubicBezTo>
                <a:cubicBezTo>
                  <a:pt x="55789" y="4316945"/>
                  <a:pt x="62121" y="4310622"/>
                  <a:pt x="66870" y="4305879"/>
                </a:cubicBezTo>
                <a:cubicBezTo>
                  <a:pt x="58955" y="4297974"/>
                  <a:pt x="54206" y="4312203"/>
                  <a:pt x="49457" y="4313783"/>
                </a:cubicBezTo>
                <a:cubicBezTo>
                  <a:pt x="49457" y="4315365"/>
                  <a:pt x="52623" y="4316945"/>
                  <a:pt x="49457" y="4318526"/>
                </a:cubicBezTo>
                <a:cubicBezTo>
                  <a:pt x="43126" y="4326431"/>
                  <a:pt x="38377" y="4321688"/>
                  <a:pt x="32045" y="4324850"/>
                </a:cubicBezTo>
                <a:cubicBezTo>
                  <a:pt x="28879" y="4324850"/>
                  <a:pt x="27296" y="4323268"/>
                  <a:pt x="24130" y="4323268"/>
                </a:cubicBezTo>
                <a:cubicBezTo>
                  <a:pt x="22547" y="4320107"/>
                  <a:pt x="25713" y="4316945"/>
                  <a:pt x="20964" y="4316945"/>
                </a:cubicBezTo>
                <a:cubicBezTo>
                  <a:pt x="19381" y="4316945"/>
                  <a:pt x="19381" y="4316945"/>
                  <a:pt x="17798" y="4316945"/>
                </a:cubicBezTo>
                <a:cubicBezTo>
                  <a:pt x="19381" y="4315365"/>
                  <a:pt x="19381" y="4312203"/>
                  <a:pt x="20964" y="4309040"/>
                </a:cubicBezTo>
                <a:cubicBezTo>
                  <a:pt x="22547" y="4309040"/>
                  <a:pt x="24130" y="4309040"/>
                  <a:pt x="25713" y="4310622"/>
                </a:cubicBezTo>
                <a:cubicBezTo>
                  <a:pt x="27296" y="4312203"/>
                  <a:pt x="24130" y="4313783"/>
                  <a:pt x="27296" y="4315365"/>
                </a:cubicBezTo>
                <a:cubicBezTo>
                  <a:pt x="30462" y="4310622"/>
                  <a:pt x="33628" y="4312203"/>
                  <a:pt x="36794" y="4310622"/>
                </a:cubicBezTo>
                <a:cubicBezTo>
                  <a:pt x="36794" y="4309040"/>
                  <a:pt x="35211" y="4309040"/>
                  <a:pt x="35211" y="4307460"/>
                </a:cubicBezTo>
                <a:cubicBezTo>
                  <a:pt x="35211" y="4307460"/>
                  <a:pt x="33628" y="4304298"/>
                  <a:pt x="32045" y="4302717"/>
                </a:cubicBezTo>
                <a:cubicBezTo>
                  <a:pt x="30462" y="4302717"/>
                  <a:pt x="28879" y="4304298"/>
                  <a:pt x="28879" y="4307460"/>
                </a:cubicBezTo>
                <a:cubicBezTo>
                  <a:pt x="27296" y="4307460"/>
                  <a:pt x="25713" y="4307460"/>
                  <a:pt x="22547" y="4304298"/>
                </a:cubicBezTo>
                <a:cubicBezTo>
                  <a:pt x="22547" y="4302717"/>
                  <a:pt x="22547" y="4302717"/>
                  <a:pt x="24130" y="4302717"/>
                </a:cubicBezTo>
                <a:cubicBezTo>
                  <a:pt x="25713" y="4301137"/>
                  <a:pt x="24130" y="4299555"/>
                  <a:pt x="25713" y="4297974"/>
                </a:cubicBezTo>
                <a:cubicBezTo>
                  <a:pt x="25713" y="4299555"/>
                  <a:pt x="27296" y="4301137"/>
                  <a:pt x="28879" y="4299555"/>
                </a:cubicBezTo>
                <a:cubicBezTo>
                  <a:pt x="28879" y="4299555"/>
                  <a:pt x="28879" y="4297974"/>
                  <a:pt x="28879" y="4297974"/>
                </a:cubicBezTo>
                <a:cubicBezTo>
                  <a:pt x="28879" y="4297974"/>
                  <a:pt x="30462" y="4296394"/>
                  <a:pt x="28879" y="4296394"/>
                </a:cubicBezTo>
                <a:cubicBezTo>
                  <a:pt x="27296" y="4296394"/>
                  <a:pt x="27296" y="4296394"/>
                  <a:pt x="27296" y="4296394"/>
                </a:cubicBezTo>
                <a:cubicBezTo>
                  <a:pt x="27296" y="4294812"/>
                  <a:pt x="27296" y="4294812"/>
                  <a:pt x="27296" y="4294812"/>
                </a:cubicBezTo>
                <a:cubicBezTo>
                  <a:pt x="27296" y="4294812"/>
                  <a:pt x="27296" y="4294812"/>
                  <a:pt x="27296" y="4293232"/>
                </a:cubicBezTo>
                <a:cubicBezTo>
                  <a:pt x="28087" y="4293232"/>
                  <a:pt x="28879" y="4293627"/>
                  <a:pt x="29472" y="4293627"/>
                </a:cubicBezTo>
                <a:lnTo>
                  <a:pt x="30236" y="4292103"/>
                </a:lnTo>
                <a:lnTo>
                  <a:pt x="33628" y="4293232"/>
                </a:lnTo>
                <a:cubicBezTo>
                  <a:pt x="33628" y="4294812"/>
                  <a:pt x="32045" y="4293232"/>
                  <a:pt x="30462" y="4291651"/>
                </a:cubicBezTo>
                <a:lnTo>
                  <a:pt x="30236" y="4292103"/>
                </a:lnTo>
                <a:lnTo>
                  <a:pt x="28879" y="4291651"/>
                </a:lnTo>
                <a:cubicBezTo>
                  <a:pt x="28879" y="4291651"/>
                  <a:pt x="30462" y="4290070"/>
                  <a:pt x="30462" y="4290070"/>
                </a:cubicBezTo>
                <a:cubicBezTo>
                  <a:pt x="28879" y="4288489"/>
                  <a:pt x="28879" y="4288489"/>
                  <a:pt x="27296" y="4288489"/>
                </a:cubicBezTo>
                <a:cubicBezTo>
                  <a:pt x="28879" y="4285327"/>
                  <a:pt x="28879" y="4283746"/>
                  <a:pt x="25713" y="4282166"/>
                </a:cubicBezTo>
                <a:cubicBezTo>
                  <a:pt x="25713" y="4282166"/>
                  <a:pt x="24130" y="4280585"/>
                  <a:pt x="25713" y="4279004"/>
                </a:cubicBezTo>
                <a:cubicBezTo>
                  <a:pt x="27296" y="4275842"/>
                  <a:pt x="27296" y="4272680"/>
                  <a:pt x="32045" y="4269518"/>
                </a:cubicBezTo>
                <a:cubicBezTo>
                  <a:pt x="32045" y="4267938"/>
                  <a:pt x="32045" y="4267938"/>
                  <a:pt x="30462" y="4267938"/>
                </a:cubicBezTo>
                <a:cubicBezTo>
                  <a:pt x="30462" y="4266357"/>
                  <a:pt x="32045" y="4266357"/>
                  <a:pt x="32045" y="4264776"/>
                </a:cubicBezTo>
                <a:cubicBezTo>
                  <a:pt x="38377" y="4266357"/>
                  <a:pt x="32045" y="4252129"/>
                  <a:pt x="28879" y="4250548"/>
                </a:cubicBezTo>
                <a:cubicBezTo>
                  <a:pt x="30462" y="4253710"/>
                  <a:pt x="25713" y="4256872"/>
                  <a:pt x="22547" y="4258452"/>
                </a:cubicBezTo>
                <a:cubicBezTo>
                  <a:pt x="24130" y="4252129"/>
                  <a:pt x="30462" y="4245805"/>
                  <a:pt x="27296" y="4241062"/>
                </a:cubicBezTo>
                <a:cubicBezTo>
                  <a:pt x="25713" y="4236320"/>
                  <a:pt x="22547" y="4242644"/>
                  <a:pt x="20964" y="4239482"/>
                </a:cubicBezTo>
                <a:cubicBezTo>
                  <a:pt x="20964" y="4236320"/>
                  <a:pt x="19381" y="4236320"/>
                  <a:pt x="17798" y="4234739"/>
                </a:cubicBezTo>
                <a:cubicBezTo>
                  <a:pt x="19381" y="4233158"/>
                  <a:pt x="19381" y="4231577"/>
                  <a:pt x="19381" y="4231577"/>
                </a:cubicBezTo>
                <a:cubicBezTo>
                  <a:pt x="17798" y="4231577"/>
                  <a:pt x="16215" y="4231577"/>
                  <a:pt x="14632" y="4231577"/>
                </a:cubicBezTo>
                <a:cubicBezTo>
                  <a:pt x="14632" y="4229996"/>
                  <a:pt x="13049" y="4226835"/>
                  <a:pt x="11466" y="4225254"/>
                </a:cubicBezTo>
                <a:cubicBezTo>
                  <a:pt x="13049" y="4218930"/>
                  <a:pt x="14632" y="4214188"/>
                  <a:pt x="8300" y="4209445"/>
                </a:cubicBezTo>
                <a:cubicBezTo>
                  <a:pt x="10675" y="4209445"/>
                  <a:pt x="11466" y="4207469"/>
                  <a:pt x="12654" y="4205690"/>
                </a:cubicBezTo>
                <a:lnTo>
                  <a:pt x="13144" y="4205503"/>
                </a:lnTo>
                <a:lnTo>
                  <a:pt x="12050" y="4204408"/>
                </a:lnTo>
                <a:cubicBezTo>
                  <a:pt x="14073" y="4204408"/>
                  <a:pt x="14073" y="4204408"/>
                  <a:pt x="14073" y="4204408"/>
                </a:cubicBezTo>
                <a:lnTo>
                  <a:pt x="14608" y="4204944"/>
                </a:lnTo>
                <a:lnTo>
                  <a:pt x="19381" y="4203122"/>
                </a:lnTo>
                <a:cubicBezTo>
                  <a:pt x="17798" y="4201540"/>
                  <a:pt x="17798" y="4199960"/>
                  <a:pt x="17798" y="4196797"/>
                </a:cubicBezTo>
                <a:cubicBezTo>
                  <a:pt x="19381" y="4196797"/>
                  <a:pt x="19381" y="4196797"/>
                  <a:pt x="20964" y="4196797"/>
                </a:cubicBezTo>
                <a:cubicBezTo>
                  <a:pt x="22547" y="4199960"/>
                  <a:pt x="19381" y="4201540"/>
                  <a:pt x="22547" y="4204702"/>
                </a:cubicBezTo>
                <a:cubicBezTo>
                  <a:pt x="24130" y="4201540"/>
                  <a:pt x="24130" y="4199960"/>
                  <a:pt x="27296" y="4198379"/>
                </a:cubicBezTo>
                <a:cubicBezTo>
                  <a:pt x="30462" y="4199960"/>
                  <a:pt x="32045" y="4198379"/>
                  <a:pt x="35211" y="4198379"/>
                </a:cubicBezTo>
                <a:cubicBezTo>
                  <a:pt x="36794" y="4201540"/>
                  <a:pt x="38377" y="4201540"/>
                  <a:pt x="39960" y="4201540"/>
                </a:cubicBezTo>
                <a:cubicBezTo>
                  <a:pt x="43126" y="4204702"/>
                  <a:pt x="46291" y="4209445"/>
                  <a:pt x="49457" y="4207864"/>
                </a:cubicBezTo>
                <a:cubicBezTo>
                  <a:pt x="47874" y="4204702"/>
                  <a:pt x="44708" y="4203122"/>
                  <a:pt x="39960" y="4198379"/>
                </a:cubicBezTo>
                <a:cubicBezTo>
                  <a:pt x="41543" y="4196797"/>
                  <a:pt x="38377" y="4195217"/>
                  <a:pt x="43126" y="4193636"/>
                </a:cubicBezTo>
                <a:cubicBezTo>
                  <a:pt x="44708" y="4193636"/>
                  <a:pt x="46291" y="4196797"/>
                  <a:pt x="47874" y="4195217"/>
                </a:cubicBezTo>
                <a:cubicBezTo>
                  <a:pt x="41543" y="4192055"/>
                  <a:pt x="36794" y="4185731"/>
                  <a:pt x="41543" y="4180989"/>
                </a:cubicBezTo>
                <a:cubicBezTo>
                  <a:pt x="44708" y="4179408"/>
                  <a:pt x="46291" y="4182569"/>
                  <a:pt x="49457" y="4182569"/>
                </a:cubicBezTo>
                <a:cubicBezTo>
                  <a:pt x="51040" y="4179408"/>
                  <a:pt x="47874" y="4179408"/>
                  <a:pt x="51040" y="4179408"/>
                </a:cubicBezTo>
                <a:cubicBezTo>
                  <a:pt x="49457" y="4176246"/>
                  <a:pt x="47874" y="4177827"/>
                  <a:pt x="46291" y="4174666"/>
                </a:cubicBezTo>
                <a:cubicBezTo>
                  <a:pt x="46291" y="4171503"/>
                  <a:pt x="51040" y="4168341"/>
                  <a:pt x="47874" y="4166761"/>
                </a:cubicBezTo>
                <a:cubicBezTo>
                  <a:pt x="46291" y="4163599"/>
                  <a:pt x="47874" y="4169923"/>
                  <a:pt x="44708" y="4168341"/>
                </a:cubicBezTo>
                <a:cubicBezTo>
                  <a:pt x="43126" y="4166761"/>
                  <a:pt x="43126" y="4166761"/>
                  <a:pt x="43126" y="4165180"/>
                </a:cubicBezTo>
                <a:cubicBezTo>
                  <a:pt x="46291" y="4162018"/>
                  <a:pt x="51040" y="4163599"/>
                  <a:pt x="52623" y="4160437"/>
                </a:cubicBezTo>
                <a:cubicBezTo>
                  <a:pt x="49457" y="4157275"/>
                  <a:pt x="46291" y="4162018"/>
                  <a:pt x="44708" y="4158856"/>
                </a:cubicBezTo>
                <a:cubicBezTo>
                  <a:pt x="46291" y="4158856"/>
                  <a:pt x="46291" y="4157275"/>
                  <a:pt x="46291" y="4155695"/>
                </a:cubicBezTo>
                <a:cubicBezTo>
                  <a:pt x="44708" y="4152533"/>
                  <a:pt x="43126" y="4155695"/>
                  <a:pt x="41543" y="4152533"/>
                </a:cubicBezTo>
                <a:cubicBezTo>
                  <a:pt x="41543" y="4147790"/>
                  <a:pt x="38377" y="4144629"/>
                  <a:pt x="39960" y="4139886"/>
                </a:cubicBezTo>
                <a:cubicBezTo>
                  <a:pt x="39960" y="4138305"/>
                  <a:pt x="38377" y="4138305"/>
                  <a:pt x="38377" y="4136724"/>
                </a:cubicBezTo>
                <a:cubicBezTo>
                  <a:pt x="41543" y="4131981"/>
                  <a:pt x="41543" y="4133562"/>
                  <a:pt x="44708" y="4131981"/>
                </a:cubicBezTo>
                <a:cubicBezTo>
                  <a:pt x="44708" y="4130401"/>
                  <a:pt x="43126" y="4128819"/>
                  <a:pt x="43126" y="4127239"/>
                </a:cubicBezTo>
                <a:cubicBezTo>
                  <a:pt x="44708" y="4125658"/>
                  <a:pt x="46291" y="4125658"/>
                  <a:pt x="47874" y="4124076"/>
                </a:cubicBezTo>
                <a:cubicBezTo>
                  <a:pt x="47874" y="4122496"/>
                  <a:pt x="46291" y="4122496"/>
                  <a:pt x="46291" y="4120915"/>
                </a:cubicBezTo>
                <a:cubicBezTo>
                  <a:pt x="49457" y="4120915"/>
                  <a:pt x="49457" y="4117753"/>
                  <a:pt x="51040" y="4116173"/>
                </a:cubicBezTo>
                <a:cubicBezTo>
                  <a:pt x="52623" y="4116173"/>
                  <a:pt x="54206" y="4114591"/>
                  <a:pt x="54206" y="4113011"/>
                </a:cubicBezTo>
                <a:cubicBezTo>
                  <a:pt x="57372" y="4113011"/>
                  <a:pt x="58955" y="4113011"/>
                  <a:pt x="60538" y="4113011"/>
                </a:cubicBezTo>
                <a:cubicBezTo>
                  <a:pt x="58955" y="4111430"/>
                  <a:pt x="62121" y="4109848"/>
                  <a:pt x="63704" y="4106687"/>
                </a:cubicBezTo>
                <a:cubicBezTo>
                  <a:pt x="60538" y="4105106"/>
                  <a:pt x="65287" y="4103525"/>
                  <a:pt x="63704" y="4100363"/>
                </a:cubicBezTo>
                <a:cubicBezTo>
                  <a:pt x="62121" y="4101945"/>
                  <a:pt x="62121" y="4098782"/>
                  <a:pt x="63704" y="4098782"/>
                </a:cubicBezTo>
                <a:cubicBezTo>
                  <a:pt x="58955" y="4095621"/>
                  <a:pt x="58955" y="4090878"/>
                  <a:pt x="52623" y="4090878"/>
                </a:cubicBezTo>
                <a:cubicBezTo>
                  <a:pt x="54206" y="4089297"/>
                  <a:pt x="55789" y="4089297"/>
                  <a:pt x="55789" y="4089297"/>
                </a:cubicBezTo>
                <a:cubicBezTo>
                  <a:pt x="54206" y="4086136"/>
                  <a:pt x="46291" y="4086136"/>
                  <a:pt x="47874" y="4082974"/>
                </a:cubicBezTo>
                <a:cubicBezTo>
                  <a:pt x="51040" y="4081393"/>
                  <a:pt x="54206" y="4084554"/>
                  <a:pt x="57372" y="4081393"/>
                </a:cubicBezTo>
                <a:cubicBezTo>
                  <a:pt x="54206" y="4079812"/>
                  <a:pt x="51040" y="4079812"/>
                  <a:pt x="47874" y="4078231"/>
                </a:cubicBezTo>
                <a:cubicBezTo>
                  <a:pt x="51040" y="4073488"/>
                  <a:pt x="43126" y="4070326"/>
                  <a:pt x="49457" y="4065584"/>
                </a:cubicBezTo>
                <a:cubicBezTo>
                  <a:pt x="47874" y="4064003"/>
                  <a:pt x="46291" y="4065584"/>
                  <a:pt x="44708" y="4064003"/>
                </a:cubicBezTo>
                <a:cubicBezTo>
                  <a:pt x="46291" y="4060841"/>
                  <a:pt x="39960" y="4059260"/>
                  <a:pt x="43126" y="4056098"/>
                </a:cubicBezTo>
                <a:cubicBezTo>
                  <a:pt x="44708" y="4057680"/>
                  <a:pt x="44708" y="4056098"/>
                  <a:pt x="46291" y="4057680"/>
                </a:cubicBezTo>
                <a:cubicBezTo>
                  <a:pt x="49457" y="4054518"/>
                  <a:pt x="44708" y="4052937"/>
                  <a:pt x="47874" y="4049775"/>
                </a:cubicBezTo>
                <a:cubicBezTo>
                  <a:pt x="49457" y="4051356"/>
                  <a:pt x="49457" y="4048194"/>
                  <a:pt x="51040" y="4049775"/>
                </a:cubicBezTo>
                <a:cubicBezTo>
                  <a:pt x="52623" y="4051356"/>
                  <a:pt x="54206" y="4052937"/>
                  <a:pt x="55789" y="4056098"/>
                </a:cubicBezTo>
                <a:cubicBezTo>
                  <a:pt x="58955" y="4054518"/>
                  <a:pt x="54206" y="4052937"/>
                  <a:pt x="57372" y="4051356"/>
                </a:cubicBezTo>
                <a:cubicBezTo>
                  <a:pt x="58955" y="4049775"/>
                  <a:pt x="60538" y="4054518"/>
                  <a:pt x="62121" y="4051356"/>
                </a:cubicBezTo>
                <a:cubicBezTo>
                  <a:pt x="60538" y="4049775"/>
                  <a:pt x="55789" y="4049775"/>
                  <a:pt x="57372" y="4046613"/>
                </a:cubicBezTo>
                <a:cubicBezTo>
                  <a:pt x="58955" y="4041871"/>
                  <a:pt x="62121" y="4046613"/>
                  <a:pt x="65287" y="4043452"/>
                </a:cubicBezTo>
                <a:cubicBezTo>
                  <a:pt x="62121" y="4038709"/>
                  <a:pt x="68453" y="4037128"/>
                  <a:pt x="71619" y="4035547"/>
                </a:cubicBezTo>
                <a:cubicBezTo>
                  <a:pt x="71619" y="4033966"/>
                  <a:pt x="68453" y="4030804"/>
                  <a:pt x="68453" y="4029224"/>
                </a:cubicBezTo>
                <a:cubicBezTo>
                  <a:pt x="71619" y="4024481"/>
                  <a:pt x="74785" y="4030804"/>
                  <a:pt x="77951" y="4027643"/>
                </a:cubicBezTo>
                <a:cubicBezTo>
                  <a:pt x="77951" y="4024481"/>
                  <a:pt x="74785" y="4026062"/>
                  <a:pt x="71619" y="4024481"/>
                </a:cubicBezTo>
                <a:cubicBezTo>
                  <a:pt x="73202" y="4021319"/>
                  <a:pt x="73202" y="4021319"/>
                  <a:pt x="76368" y="4019738"/>
                </a:cubicBezTo>
                <a:cubicBezTo>
                  <a:pt x="74785" y="4018158"/>
                  <a:pt x="74785" y="4016576"/>
                  <a:pt x="74785" y="4014996"/>
                </a:cubicBezTo>
                <a:cubicBezTo>
                  <a:pt x="79534" y="4016576"/>
                  <a:pt x="77951" y="4011833"/>
                  <a:pt x="81116" y="4013415"/>
                </a:cubicBezTo>
                <a:cubicBezTo>
                  <a:pt x="79534" y="4010253"/>
                  <a:pt x="77951" y="4013415"/>
                  <a:pt x="74785" y="4010253"/>
                </a:cubicBezTo>
                <a:cubicBezTo>
                  <a:pt x="74785" y="4008672"/>
                  <a:pt x="77951" y="4007091"/>
                  <a:pt x="79534" y="4007091"/>
                </a:cubicBezTo>
                <a:cubicBezTo>
                  <a:pt x="77951" y="4005510"/>
                  <a:pt x="79534" y="4003930"/>
                  <a:pt x="81116" y="4002348"/>
                </a:cubicBezTo>
                <a:cubicBezTo>
                  <a:pt x="82699" y="4000768"/>
                  <a:pt x="81116" y="3999187"/>
                  <a:pt x="82699" y="3997606"/>
                </a:cubicBezTo>
                <a:cubicBezTo>
                  <a:pt x="87448" y="3994444"/>
                  <a:pt x="92197" y="3994444"/>
                  <a:pt x="96946" y="3992863"/>
                </a:cubicBezTo>
                <a:cubicBezTo>
                  <a:pt x="93780" y="3991282"/>
                  <a:pt x="92197" y="3994444"/>
                  <a:pt x="89031" y="3992863"/>
                </a:cubicBezTo>
                <a:cubicBezTo>
                  <a:pt x="87448" y="3992863"/>
                  <a:pt x="84282" y="3996025"/>
                  <a:pt x="81116" y="3994444"/>
                </a:cubicBezTo>
                <a:cubicBezTo>
                  <a:pt x="84282" y="3991282"/>
                  <a:pt x="77951" y="3991282"/>
                  <a:pt x="79534" y="3988121"/>
                </a:cubicBezTo>
                <a:cubicBezTo>
                  <a:pt x="82699" y="3984959"/>
                  <a:pt x="84282" y="3984959"/>
                  <a:pt x="84282" y="3981797"/>
                </a:cubicBezTo>
                <a:cubicBezTo>
                  <a:pt x="82699" y="3980216"/>
                  <a:pt x="81116" y="3983378"/>
                  <a:pt x="79534" y="3980216"/>
                </a:cubicBezTo>
                <a:cubicBezTo>
                  <a:pt x="79534" y="3978636"/>
                  <a:pt x="84282" y="3977054"/>
                  <a:pt x="82699" y="3975473"/>
                </a:cubicBezTo>
                <a:cubicBezTo>
                  <a:pt x="81116" y="3977054"/>
                  <a:pt x="79534" y="3977054"/>
                  <a:pt x="77951" y="3977054"/>
                </a:cubicBezTo>
                <a:cubicBezTo>
                  <a:pt x="77951" y="3973893"/>
                  <a:pt x="77951" y="3970731"/>
                  <a:pt x="74785" y="3969150"/>
                </a:cubicBezTo>
                <a:cubicBezTo>
                  <a:pt x="74785" y="3967569"/>
                  <a:pt x="76368" y="3964408"/>
                  <a:pt x="77951" y="3964408"/>
                </a:cubicBezTo>
                <a:cubicBezTo>
                  <a:pt x="79534" y="3961245"/>
                  <a:pt x="81116" y="3958083"/>
                  <a:pt x="84282" y="3953341"/>
                </a:cubicBezTo>
                <a:cubicBezTo>
                  <a:pt x="82699" y="3951760"/>
                  <a:pt x="82699" y="3950179"/>
                  <a:pt x="81116" y="3948598"/>
                </a:cubicBezTo>
                <a:cubicBezTo>
                  <a:pt x="79534" y="3947017"/>
                  <a:pt x="76368" y="3950179"/>
                  <a:pt x="74785" y="3947017"/>
                </a:cubicBezTo>
                <a:cubicBezTo>
                  <a:pt x="74785" y="3945437"/>
                  <a:pt x="74785" y="3943855"/>
                  <a:pt x="74785" y="3942275"/>
                </a:cubicBezTo>
                <a:cubicBezTo>
                  <a:pt x="71619" y="3940694"/>
                  <a:pt x="70036" y="3940694"/>
                  <a:pt x="70036" y="3937532"/>
                </a:cubicBezTo>
                <a:cubicBezTo>
                  <a:pt x="65287" y="3937532"/>
                  <a:pt x="58955" y="3932789"/>
                  <a:pt x="54206" y="3929628"/>
                </a:cubicBezTo>
                <a:cubicBezTo>
                  <a:pt x="55789" y="3929628"/>
                  <a:pt x="54206" y="3928047"/>
                  <a:pt x="54206" y="3928047"/>
                </a:cubicBezTo>
                <a:cubicBezTo>
                  <a:pt x="55789" y="3926466"/>
                  <a:pt x="57372" y="3924885"/>
                  <a:pt x="58955" y="3923304"/>
                </a:cubicBezTo>
                <a:cubicBezTo>
                  <a:pt x="63704" y="3926466"/>
                  <a:pt x="68453" y="3921723"/>
                  <a:pt x="73202" y="3928047"/>
                </a:cubicBezTo>
                <a:cubicBezTo>
                  <a:pt x="74785" y="3926466"/>
                  <a:pt x="74785" y="3924885"/>
                  <a:pt x="76368" y="3923304"/>
                </a:cubicBezTo>
                <a:cubicBezTo>
                  <a:pt x="76368" y="3926466"/>
                  <a:pt x="79534" y="3928047"/>
                  <a:pt x="81116" y="3928047"/>
                </a:cubicBezTo>
                <a:cubicBezTo>
                  <a:pt x="81116" y="3928047"/>
                  <a:pt x="81116" y="3929628"/>
                  <a:pt x="82699" y="3931209"/>
                </a:cubicBezTo>
                <a:cubicBezTo>
                  <a:pt x="85865" y="3929628"/>
                  <a:pt x="81116" y="3928047"/>
                  <a:pt x="82699" y="3926466"/>
                </a:cubicBezTo>
                <a:cubicBezTo>
                  <a:pt x="84282" y="3924885"/>
                  <a:pt x="84282" y="3921723"/>
                  <a:pt x="87448" y="3920143"/>
                </a:cubicBezTo>
                <a:cubicBezTo>
                  <a:pt x="90614" y="3921723"/>
                  <a:pt x="92197" y="3921723"/>
                  <a:pt x="95363" y="3924885"/>
                </a:cubicBezTo>
                <a:cubicBezTo>
                  <a:pt x="98529" y="3923304"/>
                  <a:pt x="96946" y="3921723"/>
                  <a:pt x="98529" y="3920143"/>
                </a:cubicBezTo>
                <a:cubicBezTo>
                  <a:pt x="103278" y="3923304"/>
                  <a:pt x="101695" y="3929628"/>
                  <a:pt x="108027" y="3929628"/>
                </a:cubicBezTo>
                <a:cubicBezTo>
                  <a:pt x="106444" y="3928047"/>
                  <a:pt x="104861" y="3926466"/>
                  <a:pt x="106444" y="3924885"/>
                </a:cubicBezTo>
                <a:cubicBezTo>
                  <a:pt x="103278" y="3923304"/>
                  <a:pt x="98529" y="3920143"/>
                  <a:pt x="98529" y="3916981"/>
                </a:cubicBezTo>
                <a:cubicBezTo>
                  <a:pt x="100112" y="3915400"/>
                  <a:pt x="101695" y="3912238"/>
                  <a:pt x="104861" y="3912238"/>
                </a:cubicBezTo>
                <a:cubicBezTo>
                  <a:pt x="104861" y="3913819"/>
                  <a:pt x="108027" y="3916981"/>
                  <a:pt x="109610" y="3915400"/>
                </a:cubicBezTo>
                <a:cubicBezTo>
                  <a:pt x="109610" y="3913819"/>
                  <a:pt x="106444" y="3912238"/>
                  <a:pt x="106444" y="3910657"/>
                </a:cubicBezTo>
                <a:cubicBezTo>
                  <a:pt x="109610" y="3909076"/>
                  <a:pt x="112776" y="3907495"/>
                  <a:pt x="114359" y="3907495"/>
                </a:cubicBezTo>
                <a:cubicBezTo>
                  <a:pt x="114359" y="3904333"/>
                  <a:pt x="119107" y="3904333"/>
                  <a:pt x="119107" y="3899590"/>
                </a:cubicBezTo>
                <a:cubicBezTo>
                  <a:pt x="119107" y="3899590"/>
                  <a:pt x="120690" y="3899590"/>
                  <a:pt x="120690" y="3899590"/>
                </a:cubicBezTo>
                <a:cubicBezTo>
                  <a:pt x="123856" y="3901172"/>
                  <a:pt x="127022" y="3902753"/>
                  <a:pt x="128605" y="3901172"/>
                </a:cubicBezTo>
                <a:cubicBezTo>
                  <a:pt x="128605" y="3899590"/>
                  <a:pt x="123856" y="3898010"/>
                  <a:pt x="122273" y="3896429"/>
                </a:cubicBezTo>
                <a:cubicBezTo>
                  <a:pt x="125439" y="3894848"/>
                  <a:pt x="127022" y="3898010"/>
                  <a:pt x="128605" y="3898010"/>
                </a:cubicBezTo>
                <a:cubicBezTo>
                  <a:pt x="128605" y="3898010"/>
                  <a:pt x="130188" y="3896429"/>
                  <a:pt x="130188" y="3896429"/>
                </a:cubicBezTo>
                <a:lnTo>
                  <a:pt x="135465" y="3895112"/>
                </a:lnTo>
                <a:lnTo>
                  <a:pt x="141269" y="3898010"/>
                </a:lnTo>
                <a:cubicBezTo>
                  <a:pt x="141269" y="3890105"/>
                  <a:pt x="147601" y="3888525"/>
                  <a:pt x="153932" y="3890105"/>
                </a:cubicBezTo>
                <a:cubicBezTo>
                  <a:pt x="150767" y="3883782"/>
                  <a:pt x="157098" y="3879039"/>
                  <a:pt x="163430" y="3877459"/>
                </a:cubicBezTo>
                <a:cubicBezTo>
                  <a:pt x="161847" y="3874296"/>
                  <a:pt x="160264" y="3871135"/>
                  <a:pt x="160264" y="3864811"/>
                </a:cubicBezTo>
                <a:cubicBezTo>
                  <a:pt x="161847" y="3861650"/>
                  <a:pt x="165013" y="3863230"/>
                  <a:pt x="165013" y="3858488"/>
                </a:cubicBezTo>
                <a:cubicBezTo>
                  <a:pt x="161847" y="3855326"/>
                  <a:pt x="158681" y="3852165"/>
                  <a:pt x="157098" y="3847422"/>
                </a:cubicBezTo>
                <a:cubicBezTo>
                  <a:pt x="150767" y="3849002"/>
                  <a:pt x="149184" y="3839517"/>
                  <a:pt x="146018" y="3844260"/>
                </a:cubicBezTo>
                <a:cubicBezTo>
                  <a:pt x="147601" y="3844260"/>
                  <a:pt x="147601" y="3845840"/>
                  <a:pt x="147601" y="3847422"/>
                </a:cubicBezTo>
                <a:cubicBezTo>
                  <a:pt x="147601" y="3847422"/>
                  <a:pt x="147601" y="3847422"/>
                  <a:pt x="142852" y="3847422"/>
                </a:cubicBezTo>
                <a:cubicBezTo>
                  <a:pt x="142852" y="3844260"/>
                  <a:pt x="142852" y="3842679"/>
                  <a:pt x="144435" y="3842679"/>
                </a:cubicBezTo>
                <a:cubicBezTo>
                  <a:pt x="138103" y="3844260"/>
                  <a:pt x="139686" y="3845840"/>
                  <a:pt x="134937" y="3841098"/>
                </a:cubicBezTo>
                <a:cubicBezTo>
                  <a:pt x="134937" y="3847422"/>
                  <a:pt x="130188" y="3842679"/>
                  <a:pt x="125439" y="3844260"/>
                </a:cubicBezTo>
                <a:cubicBezTo>
                  <a:pt x="123856" y="3844260"/>
                  <a:pt x="122273" y="3842679"/>
                  <a:pt x="122273" y="3842679"/>
                </a:cubicBezTo>
                <a:cubicBezTo>
                  <a:pt x="123856" y="3842679"/>
                  <a:pt x="123856" y="3841098"/>
                  <a:pt x="125439" y="3837936"/>
                </a:cubicBezTo>
                <a:cubicBezTo>
                  <a:pt x="128605" y="3839517"/>
                  <a:pt x="128605" y="3842679"/>
                  <a:pt x="131771" y="3842679"/>
                </a:cubicBezTo>
                <a:cubicBezTo>
                  <a:pt x="133354" y="3839517"/>
                  <a:pt x="127022" y="3836355"/>
                  <a:pt x="131771" y="3833194"/>
                </a:cubicBezTo>
                <a:cubicBezTo>
                  <a:pt x="134937" y="3834774"/>
                  <a:pt x="138103" y="3833194"/>
                  <a:pt x="141269" y="3828451"/>
                </a:cubicBezTo>
                <a:cubicBezTo>
                  <a:pt x="144435" y="3828451"/>
                  <a:pt x="146018" y="3833194"/>
                  <a:pt x="149184" y="3830032"/>
                </a:cubicBezTo>
                <a:cubicBezTo>
                  <a:pt x="149184" y="3826870"/>
                  <a:pt x="144435" y="3825289"/>
                  <a:pt x="146018" y="3823708"/>
                </a:cubicBezTo>
                <a:cubicBezTo>
                  <a:pt x="147601" y="3820546"/>
                  <a:pt x="149184" y="3823708"/>
                  <a:pt x="150767" y="3822128"/>
                </a:cubicBezTo>
                <a:cubicBezTo>
                  <a:pt x="153932" y="3820546"/>
                  <a:pt x="153932" y="3817385"/>
                  <a:pt x="153932" y="3815804"/>
                </a:cubicBezTo>
                <a:cubicBezTo>
                  <a:pt x="155515" y="3815804"/>
                  <a:pt x="157098" y="3815804"/>
                  <a:pt x="157098" y="3814223"/>
                </a:cubicBezTo>
                <a:cubicBezTo>
                  <a:pt x="163430" y="3814223"/>
                  <a:pt x="168179" y="3818966"/>
                  <a:pt x="172928" y="3814223"/>
                </a:cubicBezTo>
                <a:cubicBezTo>
                  <a:pt x="171345" y="3807900"/>
                  <a:pt x="165013" y="3814223"/>
                  <a:pt x="160264" y="3809480"/>
                </a:cubicBezTo>
                <a:cubicBezTo>
                  <a:pt x="158681" y="3807900"/>
                  <a:pt x="160264" y="3806318"/>
                  <a:pt x="161847" y="3804738"/>
                </a:cubicBezTo>
                <a:cubicBezTo>
                  <a:pt x="165013" y="3801576"/>
                  <a:pt x="168179" y="3804738"/>
                  <a:pt x="171345" y="3801576"/>
                </a:cubicBezTo>
                <a:cubicBezTo>
                  <a:pt x="171345" y="3798414"/>
                  <a:pt x="165013" y="3801576"/>
                  <a:pt x="161847" y="3798414"/>
                </a:cubicBezTo>
                <a:cubicBezTo>
                  <a:pt x="163430" y="3796833"/>
                  <a:pt x="163430" y="3795252"/>
                  <a:pt x="165013" y="3793672"/>
                </a:cubicBezTo>
                <a:cubicBezTo>
                  <a:pt x="168179" y="3793672"/>
                  <a:pt x="172928" y="3793672"/>
                  <a:pt x="177677" y="3792090"/>
                </a:cubicBezTo>
                <a:cubicBezTo>
                  <a:pt x="174511" y="3788929"/>
                  <a:pt x="172928" y="3792090"/>
                  <a:pt x="171345" y="3792090"/>
                </a:cubicBezTo>
                <a:cubicBezTo>
                  <a:pt x="168179" y="3790510"/>
                  <a:pt x="166596" y="3790510"/>
                  <a:pt x="163430" y="3788929"/>
                </a:cubicBezTo>
                <a:cubicBezTo>
                  <a:pt x="165013" y="3785767"/>
                  <a:pt x="166596" y="3782605"/>
                  <a:pt x="166596" y="3779444"/>
                </a:cubicBezTo>
                <a:cubicBezTo>
                  <a:pt x="168179" y="3779444"/>
                  <a:pt x="169762" y="3779444"/>
                  <a:pt x="171345" y="3777863"/>
                </a:cubicBezTo>
                <a:cubicBezTo>
                  <a:pt x="171345" y="3773120"/>
                  <a:pt x="177677" y="3771539"/>
                  <a:pt x="176094" y="3768378"/>
                </a:cubicBezTo>
                <a:cubicBezTo>
                  <a:pt x="174511" y="3769958"/>
                  <a:pt x="171345" y="3768378"/>
                  <a:pt x="168179" y="3769958"/>
                </a:cubicBezTo>
                <a:cubicBezTo>
                  <a:pt x="169762" y="3765216"/>
                  <a:pt x="166596" y="3763635"/>
                  <a:pt x="163430" y="3763635"/>
                </a:cubicBezTo>
                <a:cubicBezTo>
                  <a:pt x="168179" y="3760473"/>
                  <a:pt x="172928" y="3762053"/>
                  <a:pt x="177677" y="3758892"/>
                </a:cubicBezTo>
                <a:cubicBezTo>
                  <a:pt x="172928" y="3755730"/>
                  <a:pt x="169762" y="3760473"/>
                  <a:pt x="166596" y="3758892"/>
                </a:cubicBezTo>
                <a:cubicBezTo>
                  <a:pt x="163430" y="3763635"/>
                  <a:pt x="157098" y="3765216"/>
                  <a:pt x="155515" y="3758892"/>
                </a:cubicBezTo>
                <a:cubicBezTo>
                  <a:pt x="157098" y="3757311"/>
                  <a:pt x="161847" y="3757311"/>
                  <a:pt x="161847" y="3752568"/>
                </a:cubicBezTo>
                <a:cubicBezTo>
                  <a:pt x="160264" y="3754150"/>
                  <a:pt x="157098" y="3752568"/>
                  <a:pt x="155515" y="3752568"/>
                </a:cubicBezTo>
                <a:cubicBezTo>
                  <a:pt x="152350" y="3755730"/>
                  <a:pt x="150767" y="3755730"/>
                  <a:pt x="147601" y="3754150"/>
                </a:cubicBezTo>
                <a:cubicBezTo>
                  <a:pt x="147601" y="3750987"/>
                  <a:pt x="147601" y="3749407"/>
                  <a:pt x="146018" y="3746245"/>
                </a:cubicBezTo>
                <a:cubicBezTo>
                  <a:pt x="147601" y="3743083"/>
                  <a:pt x="152350" y="3738340"/>
                  <a:pt x="150767" y="3735179"/>
                </a:cubicBezTo>
                <a:cubicBezTo>
                  <a:pt x="147601" y="3735179"/>
                  <a:pt x="144435" y="3744664"/>
                  <a:pt x="139686" y="3743083"/>
                </a:cubicBezTo>
                <a:cubicBezTo>
                  <a:pt x="139686" y="3741502"/>
                  <a:pt x="138103" y="3739922"/>
                  <a:pt x="139686" y="3738340"/>
                </a:cubicBezTo>
                <a:cubicBezTo>
                  <a:pt x="139686" y="3736759"/>
                  <a:pt x="142852" y="3735179"/>
                  <a:pt x="141269" y="3733597"/>
                </a:cubicBezTo>
                <a:cubicBezTo>
                  <a:pt x="139686" y="3732017"/>
                  <a:pt x="138103" y="3736759"/>
                  <a:pt x="136520" y="3733597"/>
                </a:cubicBezTo>
                <a:cubicBezTo>
                  <a:pt x="141269" y="3727274"/>
                  <a:pt x="147601" y="3727274"/>
                  <a:pt x="152350" y="3722531"/>
                </a:cubicBezTo>
                <a:cubicBezTo>
                  <a:pt x="150767" y="3719370"/>
                  <a:pt x="149184" y="3722531"/>
                  <a:pt x="147601" y="3720951"/>
                </a:cubicBezTo>
                <a:cubicBezTo>
                  <a:pt x="152350" y="3714627"/>
                  <a:pt x="155515" y="3714627"/>
                  <a:pt x="157098" y="3708303"/>
                </a:cubicBezTo>
                <a:cubicBezTo>
                  <a:pt x="155515" y="3709885"/>
                  <a:pt x="152350" y="3708303"/>
                  <a:pt x="153932" y="3706723"/>
                </a:cubicBezTo>
                <a:cubicBezTo>
                  <a:pt x="150767" y="3708303"/>
                  <a:pt x="149184" y="3711465"/>
                  <a:pt x="146018" y="3711465"/>
                </a:cubicBezTo>
                <a:cubicBezTo>
                  <a:pt x="142852" y="3708303"/>
                  <a:pt x="147601" y="3705142"/>
                  <a:pt x="149184" y="3701980"/>
                </a:cubicBezTo>
                <a:cubicBezTo>
                  <a:pt x="147601" y="3698818"/>
                  <a:pt x="146018" y="3700399"/>
                  <a:pt x="142852" y="3698818"/>
                </a:cubicBezTo>
                <a:cubicBezTo>
                  <a:pt x="146018" y="3697237"/>
                  <a:pt x="144435" y="3695657"/>
                  <a:pt x="146018" y="3695657"/>
                </a:cubicBezTo>
                <a:cubicBezTo>
                  <a:pt x="147601" y="3694075"/>
                  <a:pt x="150767" y="3694075"/>
                  <a:pt x="152350" y="3695657"/>
                </a:cubicBezTo>
                <a:cubicBezTo>
                  <a:pt x="153932" y="3694075"/>
                  <a:pt x="157098" y="3690914"/>
                  <a:pt x="155515" y="3689333"/>
                </a:cubicBezTo>
                <a:cubicBezTo>
                  <a:pt x="150767" y="3689333"/>
                  <a:pt x="147601" y="3690914"/>
                  <a:pt x="142852" y="3690914"/>
                </a:cubicBezTo>
                <a:cubicBezTo>
                  <a:pt x="144435" y="3689333"/>
                  <a:pt x="144435" y="3687752"/>
                  <a:pt x="142852" y="3687752"/>
                </a:cubicBezTo>
                <a:cubicBezTo>
                  <a:pt x="142852" y="3687752"/>
                  <a:pt x="141269" y="3687752"/>
                  <a:pt x="141269" y="3687752"/>
                </a:cubicBezTo>
                <a:cubicBezTo>
                  <a:pt x="142852" y="3686171"/>
                  <a:pt x="144435" y="3686171"/>
                  <a:pt x="146018" y="3684590"/>
                </a:cubicBezTo>
                <a:cubicBezTo>
                  <a:pt x="146018" y="3679847"/>
                  <a:pt x="142852" y="3676686"/>
                  <a:pt x="144435" y="3671943"/>
                </a:cubicBezTo>
                <a:cubicBezTo>
                  <a:pt x="142852" y="3673524"/>
                  <a:pt x="141269" y="3675105"/>
                  <a:pt x="139686" y="3676686"/>
                </a:cubicBezTo>
                <a:cubicBezTo>
                  <a:pt x="139686" y="3678267"/>
                  <a:pt x="144435" y="3678267"/>
                  <a:pt x="142852" y="3679847"/>
                </a:cubicBezTo>
                <a:cubicBezTo>
                  <a:pt x="141269" y="3679847"/>
                  <a:pt x="139686" y="3683009"/>
                  <a:pt x="136520" y="3681429"/>
                </a:cubicBezTo>
                <a:cubicBezTo>
                  <a:pt x="136520" y="3679847"/>
                  <a:pt x="136520" y="3678267"/>
                  <a:pt x="133354" y="3676686"/>
                </a:cubicBezTo>
                <a:cubicBezTo>
                  <a:pt x="134937" y="3675105"/>
                  <a:pt x="136520" y="3673524"/>
                  <a:pt x="134937" y="3671943"/>
                </a:cubicBezTo>
                <a:cubicBezTo>
                  <a:pt x="131771" y="3675105"/>
                  <a:pt x="130188" y="3678267"/>
                  <a:pt x="127022" y="3678267"/>
                </a:cubicBezTo>
                <a:cubicBezTo>
                  <a:pt x="125439" y="3675105"/>
                  <a:pt x="133354" y="3671943"/>
                  <a:pt x="130188" y="3668781"/>
                </a:cubicBezTo>
                <a:cubicBezTo>
                  <a:pt x="128605" y="3670362"/>
                  <a:pt x="127022" y="3671943"/>
                  <a:pt x="125439" y="3673524"/>
                </a:cubicBezTo>
                <a:cubicBezTo>
                  <a:pt x="125439" y="3675105"/>
                  <a:pt x="123856" y="3678267"/>
                  <a:pt x="123856" y="3679847"/>
                </a:cubicBezTo>
                <a:cubicBezTo>
                  <a:pt x="117524" y="3673524"/>
                  <a:pt x="127022" y="3667201"/>
                  <a:pt x="130188" y="3664038"/>
                </a:cubicBezTo>
                <a:cubicBezTo>
                  <a:pt x="125439" y="3659296"/>
                  <a:pt x="123856" y="3667201"/>
                  <a:pt x="120690" y="3668781"/>
                </a:cubicBezTo>
                <a:cubicBezTo>
                  <a:pt x="120690" y="3670362"/>
                  <a:pt x="117524" y="3675105"/>
                  <a:pt x="115941" y="3673524"/>
                </a:cubicBezTo>
                <a:cubicBezTo>
                  <a:pt x="115941" y="3668781"/>
                  <a:pt x="120690" y="3664038"/>
                  <a:pt x="115941" y="3660877"/>
                </a:cubicBezTo>
                <a:cubicBezTo>
                  <a:pt x="111193" y="3664038"/>
                  <a:pt x="112776" y="3668781"/>
                  <a:pt x="111193" y="3673524"/>
                </a:cubicBezTo>
                <a:cubicBezTo>
                  <a:pt x="109610" y="3671943"/>
                  <a:pt x="109610" y="3673524"/>
                  <a:pt x="108027" y="3671943"/>
                </a:cubicBezTo>
                <a:cubicBezTo>
                  <a:pt x="108027" y="3670362"/>
                  <a:pt x="111193" y="3667201"/>
                  <a:pt x="109610" y="3665620"/>
                </a:cubicBezTo>
                <a:cubicBezTo>
                  <a:pt x="108027" y="3664038"/>
                  <a:pt x="106444" y="3667201"/>
                  <a:pt x="104861" y="3664038"/>
                </a:cubicBezTo>
                <a:cubicBezTo>
                  <a:pt x="103278" y="3667201"/>
                  <a:pt x="101695" y="3665620"/>
                  <a:pt x="100112" y="3664038"/>
                </a:cubicBezTo>
                <a:cubicBezTo>
                  <a:pt x="95363" y="3667201"/>
                  <a:pt x="98529" y="3671943"/>
                  <a:pt x="93780" y="3673524"/>
                </a:cubicBezTo>
                <a:cubicBezTo>
                  <a:pt x="93780" y="3670362"/>
                  <a:pt x="92197" y="3664038"/>
                  <a:pt x="87448" y="3667201"/>
                </a:cubicBezTo>
                <a:cubicBezTo>
                  <a:pt x="89031" y="3665620"/>
                  <a:pt x="89031" y="3664038"/>
                  <a:pt x="92197" y="3665620"/>
                </a:cubicBezTo>
                <a:cubicBezTo>
                  <a:pt x="90614" y="3662458"/>
                  <a:pt x="90614" y="3659296"/>
                  <a:pt x="89031" y="3657715"/>
                </a:cubicBezTo>
                <a:cubicBezTo>
                  <a:pt x="90614" y="3656135"/>
                  <a:pt x="92197" y="3656135"/>
                  <a:pt x="92197" y="3656135"/>
                </a:cubicBezTo>
                <a:cubicBezTo>
                  <a:pt x="90614" y="3652973"/>
                  <a:pt x="89031" y="3652973"/>
                  <a:pt x="87448" y="3651392"/>
                </a:cubicBezTo>
                <a:cubicBezTo>
                  <a:pt x="87448" y="3649810"/>
                  <a:pt x="87448" y="3646649"/>
                  <a:pt x="87448" y="3645068"/>
                </a:cubicBezTo>
                <a:cubicBezTo>
                  <a:pt x="87448" y="3645068"/>
                  <a:pt x="89031" y="3643487"/>
                  <a:pt x="89031" y="3643487"/>
                </a:cubicBezTo>
                <a:cubicBezTo>
                  <a:pt x="92197" y="3645068"/>
                  <a:pt x="90614" y="3648230"/>
                  <a:pt x="93780" y="3649810"/>
                </a:cubicBezTo>
                <a:cubicBezTo>
                  <a:pt x="92197" y="3651392"/>
                  <a:pt x="92197" y="3652973"/>
                  <a:pt x="95363" y="3654553"/>
                </a:cubicBezTo>
                <a:cubicBezTo>
                  <a:pt x="96946" y="3652973"/>
                  <a:pt x="93780" y="3649810"/>
                  <a:pt x="93780" y="3646649"/>
                </a:cubicBezTo>
                <a:cubicBezTo>
                  <a:pt x="96946" y="3646649"/>
                  <a:pt x="95363" y="3645068"/>
                  <a:pt x="96946" y="3643487"/>
                </a:cubicBezTo>
                <a:cubicBezTo>
                  <a:pt x="100112" y="3645068"/>
                  <a:pt x="98529" y="3646649"/>
                  <a:pt x="101695" y="3646649"/>
                </a:cubicBezTo>
                <a:cubicBezTo>
                  <a:pt x="106444" y="3646649"/>
                  <a:pt x="104861" y="3643487"/>
                  <a:pt x="106444" y="3640325"/>
                </a:cubicBezTo>
                <a:cubicBezTo>
                  <a:pt x="108027" y="3641907"/>
                  <a:pt x="108027" y="3641907"/>
                  <a:pt x="109610" y="3641907"/>
                </a:cubicBezTo>
                <a:cubicBezTo>
                  <a:pt x="111193" y="3643487"/>
                  <a:pt x="114359" y="3648230"/>
                  <a:pt x="115941" y="3645068"/>
                </a:cubicBezTo>
                <a:cubicBezTo>
                  <a:pt x="115941" y="3643487"/>
                  <a:pt x="112776" y="3640325"/>
                  <a:pt x="115941" y="3638744"/>
                </a:cubicBezTo>
                <a:cubicBezTo>
                  <a:pt x="117524" y="3640325"/>
                  <a:pt x="119107" y="3641907"/>
                  <a:pt x="120690" y="3643487"/>
                </a:cubicBezTo>
                <a:cubicBezTo>
                  <a:pt x="123856" y="3641907"/>
                  <a:pt x="115941" y="3638744"/>
                  <a:pt x="119107" y="3637164"/>
                </a:cubicBezTo>
                <a:cubicBezTo>
                  <a:pt x="122273" y="3635582"/>
                  <a:pt x="125439" y="3638744"/>
                  <a:pt x="128605" y="3637164"/>
                </a:cubicBezTo>
                <a:cubicBezTo>
                  <a:pt x="127022" y="3635582"/>
                  <a:pt x="123856" y="3634002"/>
                  <a:pt x="125439" y="3632421"/>
                </a:cubicBezTo>
                <a:cubicBezTo>
                  <a:pt x="130188" y="3629259"/>
                  <a:pt x="134937" y="3629259"/>
                  <a:pt x="139686" y="3626097"/>
                </a:cubicBezTo>
                <a:cubicBezTo>
                  <a:pt x="139686" y="3624516"/>
                  <a:pt x="134937" y="3624516"/>
                  <a:pt x="136520" y="3622936"/>
                </a:cubicBezTo>
                <a:cubicBezTo>
                  <a:pt x="138103" y="3621355"/>
                  <a:pt x="142852" y="3622936"/>
                  <a:pt x="142852" y="3619774"/>
                </a:cubicBezTo>
                <a:cubicBezTo>
                  <a:pt x="141269" y="3619774"/>
                  <a:pt x="141269" y="3619774"/>
                  <a:pt x="141269" y="3618193"/>
                </a:cubicBezTo>
                <a:cubicBezTo>
                  <a:pt x="142852" y="3615031"/>
                  <a:pt x="146018" y="3613450"/>
                  <a:pt x="149184" y="3610288"/>
                </a:cubicBezTo>
                <a:cubicBezTo>
                  <a:pt x="149184" y="3607127"/>
                  <a:pt x="150767" y="3603965"/>
                  <a:pt x="153932" y="3600803"/>
                </a:cubicBezTo>
                <a:cubicBezTo>
                  <a:pt x="150767" y="3596060"/>
                  <a:pt x="155515" y="3591318"/>
                  <a:pt x="155515" y="3588156"/>
                </a:cubicBezTo>
                <a:cubicBezTo>
                  <a:pt x="157098" y="3581832"/>
                  <a:pt x="165013" y="3581832"/>
                  <a:pt x="163430" y="3577089"/>
                </a:cubicBezTo>
                <a:cubicBezTo>
                  <a:pt x="160264" y="3580252"/>
                  <a:pt x="157098" y="3578671"/>
                  <a:pt x="153932" y="3575509"/>
                </a:cubicBezTo>
                <a:cubicBezTo>
                  <a:pt x="153932" y="3573928"/>
                  <a:pt x="153932" y="3572347"/>
                  <a:pt x="155515" y="3570766"/>
                </a:cubicBezTo>
                <a:cubicBezTo>
                  <a:pt x="155515" y="3569186"/>
                  <a:pt x="150767" y="3566024"/>
                  <a:pt x="152350" y="3562862"/>
                </a:cubicBezTo>
                <a:cubicBezTo>
                  <a:pt x="157098" y="3558119"/>
                  <a:pt x="165013" y="3556538"/>
                  <a:pt x="168179" y="3553377"/>
                </a:cubicBezTo>
                <a:cubicBezTo>
                  <a:pt x="165013" y="3550215"/>
                  <a:pt x="161847" y="3553377"/>
                  <a:pt x="158681" y="3556538"/>
                </a:cubicBezTo>
                <a:cubicBezTo>
                  <a:pt x="157098" y="3556538"/>
                  <a:pt x="153932" y="3559700"/>
                  <a:pt x="150767" y="3558119"/>
                </a:cubicBezTo>
                <a:cubicBezTo>
                  <a:pt x="147601" y="3558119"/>
                  <a:pt x="146018" y="3556538"/>
                  <a:pt x="144435" y="3554957"/>
                </a:cubicBezTo>
                <a:cubicBezTo>
                  <a:pt x="147601" y="3551795"/>
                  <a:pt x="149184" y="3550215"/>
                  <a:pt x="149184" y="3548634"/>
                </a:cubicBezTo>
                <a:cubicBezTo>
                  <a:pt x="146018" y="3547053"/>
                  <a:pt x="141269" y="3553377"/>
                  <a:pt x="138103" y="3551795"/>
                </a:cubicBezTo>
                <a:cubicBezTo>
                  <a:pt x="139686" y="3550215"/>
                  <a:pt x="141269" y="3548634"/>
                  <a:pt x="139686" y="3547053"/>
                </a:cubicBezTo>
                <a:cubicBezTo>
                  <a:pt x="136520" y="3545472"/>
                  <a:pt x="131771" y="3548634"/>
                  <a:pt x="128605" y="3547053"/>
                </a:cubicBezTo>
                <a:cubicBezTo>
                  <a:pt x="128605" y="3543892"/>
                  <a:pt x="125439" y="3542310"/>
                  <a:pt x="122273" y="3539149"/>
                </a:cubicBezTo>
                <a:cubicBezTo>
                  <a:pt x="122273" y="3537567"/>
                  <a:pt x="125439" y="3534406"/>
                  <a:pt x="125439" y="3532825"/>
                </a:cubicBezTo>
                <a:cubicBezTo>
                  <a:pt x="125439" y="3531244"/>
                  <a:pt x="122273" y="3531244"/>
                  <a:pt x="122273" y="3529663"/>
                </a:cubicBezTo>
                <a:cubicBezTo>
                  <a:pt x="125439" y="3526501"/>
                  <a:pt x="130188" y="3524921"/>
                  <a:pt x="130188" y="3520178"/>
                </a:cubicBezTo>
                <a:cubicBezTo>
                  <a:pt x="128605" y="3521759"/>
                  <a:pt x="125439" y="3523339"/>
                  <a:pt x="123856" y="3524921"/>
                </a:cubicBezTo>
                <a:cubicBezTo>
                  <a:pt x="120690" y="3524921"/>
                  <a:pt x="119107" y="3521759"/>
                  <a:pt x="115941" y="3523339"/>
                </a:cubicBezTo>
                <a:cubicBezTo>
                  <a:pt x="115941" y="3524921"/>
                  <a:pt x="111193" y="3529663"/>
                  <a:pt x="109610" y="3526501"/>
                </a:cubicBezTo>
                <a:cubicBezTo>
                  <a:pt x="109610" y="3523339"/>
                  <a:pt x="114359" y="3524921"/>
                  <a:pt x="117524" y="3521759"/>
                </a:cubicBezTo>
                <a:cubicBezTo>
                  <a:pt x="117524" y="3518597"/>
                  <a:pt x="115941" y="3517016"/>
                  <a:pt x="117524" y="3515435"/>
                </a:cubicBezTo>
                <a:cubicBezTo>
                  <a:pt x="119107" y="3513854"/>
                  <a:pt x="122273" y="3513854"/>
                  <a:pt x="122273" y="3510693"/>
                </a:cubicBezTo>
                <a:cubicBezTo>
                  <a:pt x="119107" y="3505950"/>
                  <a:pt x="115941" y="3515435"/>
                  <a:pt x="112776" y="3513854"/>
                </a:cubicBezTo>
                <a:cubicBezTo>
                  <a:pt x="115941" y="3512273"/>
                  <a:pt x="114359" y="3510693"/>
                  <a:pt x="115941" y="3509112"/>
                </a:cubicBezTo>
                <a:cubicBezTo>
                  <a:pt x="114359" y="3504369"/>
                  <a:pt x="114359" y="3499627"/>
                  <a:pt x="120690" y="3496465"/>
                </a:cubicBezTo>
                <a:cubicBezTo>
                  <a:pt x="123856" y="3494884"/>
                  <a:pt x="127022" y="3499627"/>
                  <a:pt x="131771" y="3496465"/>
                </a:cubicBezTo>
                <a:cubicBezTo>
                  <a:pt x="128605" y="3493302"/>
                  <a:pt x="125439" y="3493302"/>
                  <a:pt x="122273" y="3491722"/>
                </a:cubicBezTo>
                <a:cubicBezTo>
                  <a:pt x="122273" y="3490141"/>
                  <a:pt x="122273" y="3488560"/>
                  <a:pt x="125439" y="3486979"/>
                </a:cubicBezTo>
                <a:cubicBezTo>
                  <a:pt x="128605" y="3486979"/>
                  <a:pt x="131771" y="3485399"/>
                  <a:pt x="133354" y="3483817"/>
                </a:cubicBezTo>
                <a:cubicBezTo>
                  <a:pt x="130188" y="3480656"/>
                  <a:pt x="127022" y="3482237"/>
                  <a:pt x="123856" y="3480656"/>
                </a:cubicBezTo>
                <a:cubicBezTo>
                  <a:pt x="130188" y="3477494"/>
                  <a:pt x="127022" y="3471171"/>
                  <a:pt x="125439" y="3468008"/>
                </a:cubicBezTo>
                <a:cubicBezTo>
                  <a:pt x="128605" y="3461685"/>
                  <a:pt x="134937" y="3463266"/>
                  <a:pt x="136520" y="3458523"/>
                </a:cubicBezTo>
                <a:cubicBezTo>
                  <a:pt x="133354" y="3456943"/>
                  <a:pt x="131771" y="3460104"/>
                  <a:pt x="130188" y="3461685"/>
                </a:cubicBezTo>
                <a:cubicBezTo>
                  <a:pt x="128605" y="3460104"/>
                  <a:pt x="125439" y="3463266"/>
                  <a:pt x="123856" y="3460104"/>
                </a:cubicBezTo>
                <a:cubicBezTo>
                  <a:pt x="123856" y="3456943"/>
                  <a:pt x="123856" y="3452200"/>
                  <a:pt x="125439" y="3449038"/>
                </a:cubicBezTo>
                <a:cubicBezTo>
                  <a:pt x="127022" y="3447457"/>
                  <a:pt x="131771" y="3445877"/>
                  <a:pt x="130188" y="3442714"/>
                </a:cubicBezTo>
                <a:cubicBezTo>
                  <a:pt x="127022" y="3442714"/>
                  <a:pt x="123856" y="3445877"/>
                  <a:pt x="120690" y="3442714"/>
                </a:cubicBezTo>
                <a:cubicBezTo>
                  <a:pt x="119107" y="3441134"/>
                  <a:pt x="119107" y="3437972"/>
                  <a:pt x="120690" y="3436391"/>
                </a:cubicBezTo>
                <a:cubicBezTo>
                  <a:pt x="122273" y="3431649"/>
                  <a:pt x="123856" y="3428486"/>
                  <a:pt x="123856" y="3425324"/>
                </a:cubicBezTo>
                <a:cubicBezTo>
                  <a:pt x="125439" y="3420582"/>
                  <a:pt x="130188" y="3417420"/>
                  <a:pt x="128605" y="3414258"/>
                </a:cubicBezTo>
                <a:cubicBezTo>
                  <a:pt x="127022" y="3415839"/>
                  <a:pt x="127022" y="3415839"/>
                  <a:pt x="125439" y="3417420"/>
                </a:cubicBezTo>
                <a:cubicBezTo>
                  <a:pt x="125439" y="3415839"/>
                  <a:pt x="125439" y="3412678"/>
                  <a:pt x="122273" y="3412678"/>
                </a:cubicBezTo>
                <a:cubicBezTo>
                  <a:pt x="119107" y="3415839"/>
                  <a:pt x="119107" y="3417420"/>
                  <a:pt x="117524" y="3420582"/>
                </a:cubicBezTo>
                <a:cubicBezTo>
                  <a:pt x="115941" y="3419001"/>
                  <a:pt x="115941" y="3420582"/>
                  <a:pt x="114359" y="3420582"/>
                </a:cubicBezTo>
                <a:cubicBezTo>
                  <a:pt x="114359" y="3415839"/>
                  <a:pt x="114359" y="3411096"/>
                  <a:pt x="114359" y="3406354"/>
                </a:cubicBezTo>
                <a:cubicBezTo>
                  <a:pt x="115941" y="3404773"/>
                  <a:pt x="119107" y="3401611"/>
                  <a:pt x="117524" y="3396869"/>
                </a:cubicBezTo>
                <a:cubicBezTo>
                  <a:pt x="115941" y="3395288"/>
                  <a:pt x="112776" y="3395288"/>
                  <a:pt x="115941" y="3393707"/>
                </a:cubicBezTo>
                <a:cubicBezTo>
                  <a:pt x="115941" y="3393707"/>
                  <a:pt x="117524" y="3395288"/>
                  <a:pt x="117524" y="3395288"/>
                </a:cubicBezTo>
                <a:cubicBezTo>
                  <a:pt x="120690" y="3392126"/>
                  <a:pt x="119107" y="3388964"/>
                  <a:pt x="120690" y="3387384"/>
                </a:cubicBezTo>
                <a:cubicBezTo>
                  <a:pt x="122273" y="3384222"/>
                  <a:pt x="123856" y="3379479"/>
                  <a:pt x="120690" y="3379479"/>
                </a:cubicBezTo>
                <a:cubicBezTo>
                  <a:pt x="120690" y="3382641"/>
                  <a:pt x="117524" y="3387384"/>
                  <a:pt x="115941" y="3392126"/>
                </a:cubicBezTo>
                <a:cubicBezTo>
                  <a:pt x="115941" y="3392126"/>
                  <a:pt x="114359" y="3390545"/>
                  <a:pt x="112776" y="3392126"/>
                </a:cubicBezTo>
                <a:cubicBezTo>
                  <a:pt x="108027" y="3396869"/>
                  <a:pt x="103278" y="3403192"/>
                  <a:pt x="98529" y="3398450"/>
                </a:cubicBezTo>
                <a:cubicBezTo>
                  <a:pt x="103278" y="3396869"/>
                  <a:pt x="101695" y="3396869"/>
                  <a:pt x="104861" y="3398450"/>
                </a:cubicBezTo>
                <a:cubicBezTo>
                  <a:pt x="109610" y="3393707"/>
                  <a:pt x="108027" y="3387384"/>
                  <a:pt x="106444" y="3381059"/>
                </a:cubicBezTo>
                <a:cubicBezTo>
                  <a:pt x="106444" y="3379479"/>
                  <a:pt x="109610" y="3381059"/>
                  <a:pt x="108027" y="3377898"/>
                </a:cubicBezTo>
                <a:cubicBezTo>
                  <a:pt x="108027" y="3374736"/>
                  <a:pt x="103278" y="3377898"/>
                  <a:pt x="104861" y="3373156"/>
                </a:cubicBezTo>
                <a:lnTo>
                  <a:pt x="107468" y="3373342"/>
                </a:lnTo>
                <a:lnTo>
                  <a:pt x="108027" y="3374736"/>
                </a:lnTo>
                <a:cubicBezTo>
                  <a:pt x="108027" y="3374736"/>
                  <a:pt x="108027" y="3373945"/>
                  <a:pt x="107631" y="3373353"/>
                </a:cubicBezTo>
                <a:lnTo>
                  <a:pt x="107468" y="3373342"/>
                </a:lnTo>
                <a:lnTo>
                  <a:pt x="104861" y="3366831"/>
                </a:lnTo>
                <a:cubicBezTo>
                  <a:pt x="104861" y="3368413"/>
                  <a:pt x="103278" y="3366831"/>
                  <a:pt x="101695" y="3365251"/>
                </a:cubicBezTo>
                <a:cubicBezTo>
                  <a:pt x="104861" y="3365251"/>
                  <a:pt x="104861" y="3358928"/>
                  <a:pt x="101695" y="3360508"/>
                </a:cubicBezTo>
                <a:cubicBezTo>
                  <a:pt x="101695" y="3360508"/>
                  <a:pt x="100112" y="3362089"/>
                  <a:pt x="100112" y="3360508"/>
                </a:cubicBezTo>
                <a:cubicBezTo>
                  <a:pt x="100112" y="3351023"/>
                  <a:pt x="100112" y="3346280"/>
                  <a:pt x="96946" y="3339957"/>
                </a:cubicBezTo>
                <a:cubicBezTo>
                  <a:pt x="100112" y="3336795"/>
                  <a:pt x="100112" y="3332052"/>
                  <a:pt x="101695" y="3327309"/>
                </a:cubicBezTo>
                <a:cubicBezTo>
                  <a:pt x="98529" y="3322567"/>
                  <a:pt x="100112" y="3319406"/>
                  <a:pt x="98529" y="3309920"/>
                </a:cubicBezTo>
                <a:cubicBezTo>
                  <a:pt x="100112" y="3309920"/>
                  <a:pt x="100112" y="3306758"/>
                  <a:pt x="101695" y="3308339"/>
                </a:cubicBezTo>
                <a:cubicBezTo>
                  <a:pt x="103278" y="3313081"/>
                  <a:pt x="98529" y="3317824"/>
                  <a:pt x="103278" y="3319406"/>
                </a:cubicBezTo>
                <a:cubicBezTo>
                  <a:pt x="103278" y="3319406"/>
                  <a:pt x="101695" y="3319406"/>
                  <a:pt x="101695" y="3320986"/>
                </a:cubicBezTo>
                <a:cubicBezTo>
                  <a:pt x="106444" y="3324148"/>
                  <a:pt x="104861" y="3314663"/>
                  <a:pt x="103278" y="3311501"/>
                </a:cubicBezTo>
                <a:cubicBezTo>
                  <a:pt x="103278" y="3309920"/>
                  <a:pt x="103278" y="3308339"/>
                  <a:pt x="103278" y="3306758"/>
                </a:cubicBezTo>
                <a:cubicBezTo>
                  <a:pt x="101695" y="3306758"/>
                  <a:pt x="100112" y="3306758"/>
                  <a:pt x="100112" y="3305177"/>
                </a:cubicBezTo>
                <a:cubicBezTo>
                  <a:pt x="100112" y="3300435"/>
                  <a:pt x="100112" y="3295692"/>
                  <a:pt x="100112" y="3289369"/>
                </a:cubicBezTo>
                <a:cubicBezTo>
                  <a:pt x="95363" y="3290949"/>
                  <a:pt x="96946" y="3287787"/>
                  <a:pt x="95363" y="3286207"/>
                </a:cubicBezTo>
                <a:cubicBezTo>
                  <a:pt x="95363" y="3281464"/>
                  <a:pt x="93780" y="3278302"/>
                  <a:pt x="92197" y="3275141"/>
                </a:cubicBezTo>
                <a:cubicBezTo>
                  <a:pt x="95363" y="3270398"/>
                  <a:pt x="93780" y="3260913"/>
                  <a:pt x="93780" y="3256170"/>
                </a:cubicBezTo>
                <a:cubicBezTo>
                  <a:pt x="95363" y="3256170"/>
                  <a:pt x="95363" y="3257751"/>
                  <a:pt x="96946" y="3257751"/>
                </a:cubicBezTo>
                <a:cubicBezTo>
                  <a:pt x="96946" y="3249846"/>
                  <a:pt x="89031" y="3251427"/>
                  <a:pt x="85865" y="3254588"/>
                </a:cubicBezTo>
                <a:cubicBezTo>
                  <a:pt x="85865" y="3253008"/>
                  <a:pt x="85865" y="3251427"/>
                  <a:pt x="85865" y="3248265"/>
                </a:cubicBezTo>
                <a:cubicBezTo>
                  <a:pt x="85865" y="3246685"/>
                  <a:pt x="85865" y="3245104"/>
                  <a:pt x="85865" y="3243522"/>
                </a:cubicBezTo>
                <a:cubicBezTo>
                  <a:pt x="85865" y="3243522"/>
                  <a:pt x="87448" y="3245104"/>
                  <a:pt x="87448" y="3245104"/>
                </a:cubicBezTo>
                <a:cubicBezTo>
                  <a:pt x="89031" y="3238780"/>
                  <a:pt x="98529" y="3237199"/>
                  <a:pt x="98529" y="3230876"/>
                </a:cubicBezTo>
                <a:cubicBezTo>
                  <a:pt x="96946" y="3227714"/>
                  <a:pt x="92197" y="3227714"/>
                  <a:pt x="92197" y="3226133"/>
                </a:cubicBezTo>
                <a:cubicBezTo>
                  <a:pt x="95363" y="3224552"/>
                  <a:pt x="96946" y="3224552"/>
                  <a:pt x="100112" y="3226133"/>
                </a:cubicBezTo>
                <a:cubicBezTo>
                  <a:pt x="101695" y="3226133"/>
                  <a:pt x="103278" y="3224552"/>
                  <a:pt x="104861" y="3224552"/>
                </a:cubicBezTo>
                <a:cubicBezTo>
                  <a:pt x="104861" y="3224552"/>
                  <a:pt x="104861" y="3226133"/>
                  <a:pt x="106444" y="3226133"/>
                </a:cubicBezTo>
                <a:cubicBezTo>
                  <a:pt x="103278" y="3241942"/>
                  <a:pt x="108027" y="3254588"/>
                  <a:pt x="103278" y="3268816"/>
                </a:cubicBezTo>
                <a:cubicBezTo>
                  <a:pt x="100112" y="3268816"/>
                  <a:pt x="103278" y="3262493"/>
                  <a:pt x="98529" y="3264074"/>
                </a:cubicBezTo>
                <a:cubicBezTo>
                  <a:pt x="98529" y="3265655"/>
                  <a:pt x="98529" y="3267236"/>
                  <a:pt x="96946" y="3267236"/>
                </a:cubicBezTo>
                <a:cubicBezTo>
                  <a:pt x="96946" y="3273559"/>
                  <a:pt x="98529" y="3273559"/>
                  <a:pt x="96946" y="3278302"/>
                </a:cubicBezTo>
                <a:cubicBezTo>
                  <a:pt x="96946" y="3279883"/>
                  <a:pt x="98529" y="3279883"/>
                  <a:pt x="98529" y="3281464"/>
                </a:cubicBezTo>
                <a:cubicBezTo>
                  <a:pt x="98529" y="3284626"/>
                  <a:pt x="98529" y="3290949"/>
                  <a:pt x="100112" y="3287787"/>
                </a:cubicBezTo>
                <a:cubicBezTo>
                  <a:pt x="98529" y="3279883"/>
                  <a:pt x="101695" y="3286207"/>
                  <a:pt x="103278" y="3283045"/>
                </a:cubicBezTo>
                <a:cubicBezTo>
                  <a:pt x="100112" y="3283045"/>
                  <a:pt x="104861" y="3279883"/>
                  <a:pt x="104861" y="3278302"/>
                </a:cubicBezTo>
                <a:cubicBezTo>
                  <a:pt x="103278" y="3278302"/>
                  <a:pt x="101695" y="3278302"/>
                  <a:pt x="100112" y="3279883"/>
                </a:cubicBezTo>
                <a:cubicBezTo>
                  <a:pt x="104861" y="3278302"/>
                  <a:pt x="98529" y="3273559"/>
                  <a:pt x="101695" y="3271979"/>
                </a:cubicBezTo>
                <a:cubicBezTo>
                  <a:pt x="101695" y="3275141"/>
                  <a:pt x="106444" y="3276721"/>
                  <a:pt x="109610" y="3278302"/>
                </a:cubicBezTo>
                <a:cubicBezTo>
                  <a:pt x="109610" y="3279883"/>
                  <a:pt x="108027" y="3279883"/>
                  <a:pt x="106444" y="3279883"/>
                </a:cubicBezTo>
                <a:cubicBezTo>
                  <a:pt x="108027" y="3286207"/>
                  <a:pt x="104861" y="3294111"/>
                  <a:pt x="109610" y="3298854"/>
                </a:cubicBezTo>
                <a:cubicBezTo>
                  <a:pt x="111193" y="3289369"/>
                  <a:pt x="108027" y="3284626"/>
                  <a:pt x="112776" y="3281464"/>
                </a:cubicBezTo>
                <a:cubicBezTo>
                  <a:pt x="108027" y="3283045"/>
                  <a:pt x="112776" y="3281464"/>
                  <a:pt x="111193" y="3278302"/>
                </a:cubicBezTo>
                <a:cubicBezTo>
                  <a:pt x="112776" y="3278302"/>
                  <a:pt x="114359" y="3279883"/>
                  <a:pt x="115941" y="3279883"/>
                </a:cubicBezTo>
                <a:cubicBezTo>
                  <a:pt x="114359" y="3275141"/>
                  <a:pt x="115941" y="3275141"/>
                  <a:pt x="117524" y="3271979"/>
                </a:cubicBezTo>
                <a:cubicBezTo>
                  <a:pt x="120690" y="3276721"/>
                  <a:pt x="115941" y="3283045"/>
                  <a:pt x="120690" y="3286207"/>
                </a:cubicBezTo>
                <a:cubicBezTo>
                  <a:pt x="114359" y="3286207"/>
                  <a:pt x="117524" y="3298854"/>
                  <a:pt x="112776" y="3294111"/>
                </a:cubicBezTo>
                <a:cubicBezTo>
                  <a:pt x="112776" y="3297273"/>
                  <a:pt x="115941" y="3295692"/>
                  <a:pt x="115941" y="3298854"/>
                </a:cubicBezTo>
                <a:cubicBezTo>
                  <a:pt x="115941" y="3300435"/>
                  <a:pt x="115941" y="3303596"/>
                  <a:pt x="117524" y="3303596"/>
                </a:cubicBezTo>
                <a:cubicBezTo>
                  <a:pt x="117524" y="3302015"/>
                  <a:pt x="117524" y="3300435"/>
                  <a:pt x="120690" y="3300435"/>
                </a:cubicBezTo>
                <a:cubicBezTo>
                  <a:pt x="120690" y="3303596"/>
                  <a:pt x="120690" y="3305177"/>
                  <a:pt x="119107" y="3306758"/>
                </a:cubicBezTo>
                <a:cubicBezTo>
                  <a:pt x="125439" y="3308339"/>
                  <a:pt x="120690" y="3314663"/>
                  <a:pt x="123856" y="3317824"/>
                </a:cubicBezTo>
                <a:cubicBezTo>
                  <a:pt x="123856" y="3319406"/>
                  <a:pt x="123856" y="3320986"/>
                  <a:pt x="123856" y="3322567"/>
                </a:cubicBezTo>
                <a:cubicBezTo>
                  <a:pt x="125439" y="3322567"/>
                  <a:pt x="127022" y="3324148"/>
                  <a:pt x="125439" y="3322567"/>
                </a:cubicBezTo>
                <a:cubicBezTo>
                  <a:pt x="125439" y="3311501"/>
                  <a:pt x="123856" y="3303596"/>
                  <a:pt x="120690" y="3297273"/>
                </a:cubicBezTo>
                <a:cubicBezTo>
                  <a:pt x="125439" y="3297273"/>
                  <a:pt x="117524" y="3294111"/>
                  <a:pt x="123856" y="3294111"/>
                </a:cubicBezTo>
                <a:cubicBezTo>
                  <a:pt x="122273" y="3289369"/>
                  <a:pt x="122273" y="3287787"/>
                  <a:pt x="125439" y="3286207"/>
                </a:cubicBezTo>
                <a:cubicBezTo>
                  <a:pt x="117524" y="3286207"/>
                  <a:pt x="122273" y="3275141"/>
                  <a:pt x="123856" y="3271979"/>
                </a:cubicBezTo>
                <a:cubicBezTo>
                  <a:pt x="125439" y="3271979"/>
                  <a:pt x="123856" y="3273559"/>
                  <a:pt x="125439" y="3273559"/>
                </a:cubicBezTo>
                <a:cubicBezTo>
                  <a:pt x="127022" y="3268816"/>
                  <a:pt x="122273" y="3268816"/>
                  <a:pt x="122273" y="3264074"/>
                </a:cubicBezTo>
                <a:cubicBezTo>
                  <a:pt x="122273" y="3257751"/>
                  <a:pt x="122273" y="3256170"/>
                  <a:pt x="122273" y="3249846"/>
                </a:cubicBezTo>
                <a:cubicBezTo>
                  <a:pt x="125439" y="3246685"/>
                  <a:pt x="128605" y="3240361"/>
                  <a:pt x="130188" y="3234037"/>
                </a:cubicBezTo>
                <a:cubicBezTo>
                  <a:pt x="128605" y="3234037"/>
                  <a:pt x="127022" y="3235619"/>
                  <a:pt x="127022" y="3234037"/>
                </a:cubicBezTo>
                <a:cubicBezTo>
                  <a:pt x="127022" y="3232457"/>
                  <a:pt x="128605" y="3232457"/>
                  <a:pt x="130188" y="3232457"/>
                </a:cubicBezTo>
                <a:cubicBezTo>
                  <a:pt x="130188" y="3229294"/>
                  <a:pt x="125439" y="3229294"/>
                  <a:pt x="125439" y="3226133"/>
                </a:cubicBezTo>
                <a:cubicBezTo>
                  <a:pt x="125439" y="3227714"/>
                  <a:pt x="123856" y="3227714"/>
                  <a:pt x="122273" y="3227714"/>
                </a:cubicBezTo>
                <a:cubicBezTo>
                  <a:pt x="128605" y="3224552"/>
                  <a:pt x="123856" y="3219809"/>
                  <a:pt x="123856" y="3211905"/>
                </a:cubicBezTo>
                <a:cubicBezTo>
                  <a:pt x="127022" y="3211905"/>
                  <a:pt x="128605" y="3216648"/>
                  <a:pt x="128605" y="3211905"/>
                </a:cubicBezTo>
                <a:cubicBezTo>
                  <a:pt x="128605" y="3208743"/>
                  <a:pt x="127022" y="3208743"/>
                  <a:pt x="125439" y="3207163"/>
                </a:cubicBezTo>
                <a:cubicBezTo>
                  <a:pt x="130188" y="3194515"/>
                  <a:pt x="128605" y="3188192"/>
                  <a:pt x="131771" y="3172383"/>
                </a:cubicBezTo>
                <a:cubicBezTo>
                  <a:pt x="130188" y="3166059"/>
                  <a:pt x="131771" y="3154993"/>
                  <a:pt x="134937" y="3150250"/>
                </a:cubicBezTo>
                <a:cubicBezTo>
                  <a:pt x="134937" y="3140765"/>
                  <a:pt x="134937" y="3132861"/>
                  <a:pt x="136520" y="3126537"/>
                </a:cubicBezTo>
                <a:cubicBezTo>
                  <a:pt x="136520" y="3124956"/>
                  <a:pt x="134937" y="3124956"/>
                  <a:pt x="134937" y="3121795"/>
                </a:cubicBezTo>
                <a:cubicBezTo>
                  <a:pt x="139686" y="3120214"/>
                  <a:pt x="134937" y="3113890"/>
                  <a:pt x="141269" y="3112309"/>
                </a:cubicBezTo>
                <a:cubicBezTo>
                  <a:pt x="144435" y="3115471"/>
                  <a:pt x="134937" y="3131279"/>
                  <a:pt x="144435" y="3126537"/>
                </a:cubicBezTo>
                <a:cubicBezTo>
                  <a:pt x="142852" y="3126537"/>
                  <a:pt x="141269" y="3123376"/>
                  <a:pt x="141269" y="3120214"/>
                </a:cubicBezTo>
                <a:cubicBezTo>
                  <a:pt x="144435" y="3120214"/>
                  <a:pt x="146018" y="3120214"/>
                  <a:pt x="147601" y="3117052"/>
                </a:cubicBezTo>
                <a:cubicBezTo>
                  <a:pt x="142852" y="3118633"/>
                  <a:pt x="144435" y="3113890"/>
                  <a:pt x="144435" y="3112309"/>
                </a:cubicBezTo>
                <a:cubicBezTo>
                  <a:pt x="146018" y="3112309"/>
                  <a:pt x="149184" y="3112309"/>
                  <a:pt x="149184" y="3110728"/>
                </a:cubicBezTo>
                <a:cubicBezTo>
                  <a:pt x="147601" y="3107566"/>
                  <a:pt x="144435" y="3112309"/>
                  <a:pt x="144435" y="3109148"/>
                </a:cubicBezTo>
                <a:cubicBezTo>
                  <a:pt x="146018" y="3101243"/>
                  <a:pt x="147601" y="3098082"/>
                  <a:pt x="146018" y="3090177"/>
                </a:cubicBezTo>
                <a:cubicBezTo>
                  <a:pt x="149184" y="3090177"/>
                  <a:pt x="153932" y="3088596"/>
                  <a:pt x="150767" y="3085434"/>
                </a:cubicBezTo>
                <a:cubicBezTo>
                  <a:pt x="149184" y="3088596"/>
                  <a:pt x="147601" y="3088596"/>
                  <a:pt x="146018" y="3085434"/>
                </a:cubicBezTo>
                <a:cubicBezTo>
                  <a:pt x="146018" y="3082272"/>
                  <a:pt x="152350" y="3083853"/>
                  <a:pt x="150767" y="3079111"/>
                </a:cubicBezTo>
                <a:cubicBezTo>
                  <a:pt x="147601" y="3080691"/>
                  <a:pt x="147601" y="3077529"/>
                  <a:pt x="146018" y="3075949"/>
                </a:cubicBezTo>
                <a:cubicBezTo>
                  <a:pt x="142852" y="3075949"/>
                  <a:pt x="141269" y="3079111"/>
                  <a:pt x="139686" y="3074368"/>
                </a:cubicBezTo>
                <a:lnTo>
                  <a:pt x="149184" y="3061721"/>
                </a:lnTo>
                <a:lnTo>
                  <a:pt x="148392" y="3060930"/>
                </a:lnTo>
                <a:cubicBezTo>
                  <a:pt x="147205" y="3060930"/>
                  <a:pt x="146018" y="3060930"/>
                  <a:pt x="146018" y="3058559"/>
                </a:cubicBezTo>
                <a:cubicBezTo>
                  <a:pt x="153932" y="3049073"/>
                  <a:pt x="153932" y="3031684"/>
                  <a:pt x="157098" y="3020618"/>
                </a:cubicBezTo>
                <a:cubicBezTo>
                  <a:pt x="157098" y="3019036"/>
                  <a:pt x="155515" y="3020618"/>
                  <a:pt x="155515" y="3019036"/>
                </a:cubicBezTo>
                <a:cubicBezTo>
                  <a:pt x="158681" y="3017456"/>
                  <a:pt x="157098" y="3012713"/>
                  <a:pt x="157098" y="3007970"/>
                </a:cubicBezTo>
                <a:cubicBezTo>
                  <a:pt x="158681" y="3007970"/>
                  <a:pt x="157098" y="3003228"/>
                  <a:pt x="158681" y="3001647"/>
                </a:cubicBezTo>
                <a:cubicBezTo>
                  <a:pt x="155515" y="3000066"/>
                  <a:pt x="160264" y="2987419"/>
                  <a:pt x="158681" y="2984257"/>
                </a:cubicBezTo>
                <a:cubicBezTo>
                  <a:pt x="158681" y="2985838"/>
                  <a:pt x="152350" y="2987419"/>
                  <a:pt x="153932" y="2985838"/>
                </a:cubicBezTo>
                <a:cubicBezTo>
                  <a:pt x="153932" y="2981095"/>
                  <a:pt x="157098" y="2979514"/>
                  <a:pt x="160264" y="2977934"/>
                </a:cubicBezTo>
                <a:cubicBezTo>
                  <a:pt x="161847" y="2976353"/>
                  <a:pt x="160264" y="2974772"/>
                  <a:pt x="161847" y="2974772"/>
                </a:cubicBezTo>
                <a:cubicBezTo>
                  <a:pt x="161847" y="2968448"/>
                  <a:pt x="166596" y="2960544"/>
                  <a:pt x="161847" y="2957382"/>
                </a:cubicBezTo>
                <a:cubicBezTo>
                  <a:pt x="165013" y="2954220"/>
                  <a:pt x="163430" y="2947897"/>
                  <a:pt x="166596" y="2946316"/>
                </a:cubicBezTo>
                <a:cubicBezTo>
                  <a:pt x="166596" y="2943154"/>
                  <a:pt x="166596" y="2939992"/>
                  <a:pt x="166596" y="2936830"/>
                </a:cubicBezTo>
                <a:cubicBezTo>
                  <a:pt x="168179" y="2936830"/>
                  <a:pt x="169762" y="2935250"/>
                  <a:pt x="168179" y="2933669"/>
                </a:cubicBezTo>
                <a:cubicBezTo>
                  <a:pt x="165013" y="2933669"/>
                  <a:pt x="158681" y="2933669"/>
                  <a:pt x="161847" y="2927345"/>
                </a:cubicBezTo>
                <a:cubicBezTo>
                  <a:pt x="158681" y="2927345"/>
                  <a:pt x="160264" y="2924184"/>
                  <a:pt x="155515" y="2924184"/>
                </a:cubicBezTo>
                <a:cubicBezTo>
                  <a:pt x="155515" y="2927345"/>
                  <a:pt x="158681" y="2928926"/>
                  <a:pt x="158681" y="2930507"/>
                </a:cubicBezTo>
                <a:cubicBezTo>
                  <a:pt x="153932" y="2932088"/>
                  <a:pt x="152350" y="2936830"/>
                  <a:pt x="150767" y="2941573"/>
                </a:cubicBezTo>
                <a:cubicBezTo>
                  <a:pt x="152350" y="2941573"/>
                  <a:pt x="153932" y="2941573"/>
                  <a:pt x="153932" y="2943154"/>
                </a:cubicBezTo>
                <a:cubicBezTo>
                  <a:pt x="149184" y="2944735"/>
                  <a:pt x="150767" y="2949478"/>
                  <a:pt x="150767" y="2954220"/>
                </a:cubicBezTo>
                <a:cubicBezTo>
                  <a:pt x="150767" y="2954220"/>
                  <a:pt x="149184" y="2954220"/>
                  <a:pt x="149184" y="2954220"/>
                </a:cubicBezTo>
                <a:cubicBezTo>
                  <a:pt x="152350" y="2958963"/>
                  <a:pt x="146018" y="2963706"/>
                  <a:pt x="150767" y="2965286"/>
                </a:cubicBezTo>
                <a:cubicBezTo>
                  <a:pt x="147601" y="2966868"/>
                  <a:pt x="146018" y="2981095"/>
                  <a:pt x="147601" y="2982676"/>
                </a:cubicBezTo>
                <a:cubicBezTo>
                  <a:pt x="147601" y="2984257"/>
                  <a:pt x="149184" y="2984257"/>
                  <a:pt x="147601" y="2985838"/>
                </a:cubicBezTo>
                <a:cubicBezTo>
                  <a:pt x="147601" y="2985838"/>
                  <a:pt x="144435" y="2985838"/>
                  <a:pt x="146018" y="2989000"/>
                </a:cubicBezTo>
                <a:cubicBezTo>
                  <a:pt x="149184" y="2998485"/>
                  <a:pt x="144435" y="3006390"/>
                  <a:pt x="147601" y="3014294"/>
                </a:cubicBezTo>
                <a:cubicBezTo>
                  <a:pt x="142852" y="3011133"/>
                  <a:pt x="144435" y="3020618"/>
                  <a:pt x="142852" y="3022199"/>
                </a:cubicBezTo>
                <a:cubicBezTo>
                  <a:pt x="142852" y="3019036"/>
                  <a:pt x="139686" y="3020618"/>
                  <a:pt x="139686" y="3019036"/>
                </a:cubicBezTo>
                <a:cubicBezTo>
                  <a:pt x="141269" y="3017456"/>
                  <a:pt x="141269" y="3015875"/>
                  <a:pt x="141269" y="3012713"/>
                </a:cubicBezTo>
                <a:cubicBezTo>
                  <a:pt x="136520" y="3012713"/>
                  <a:pt x="139686" y="3020618"/>
                  <a:pt x="134937" y="3020618"/>
                </a:cubicBezTo>
                <a:cubicBezTo>
                  <a:pt x="136520" y="3020618"/>
                  <a:pt x="136520" y="3020618"/>
                  <a:pt x="136520" y="3022199"/>
                </a:cubicBezTo>
                <a:cubicBezTo>
                  <a:pt x="133354" y="3022199"/>
                  <a:pt x="133354" y="3025360"/>
                  <a:pt x="131771" y="3028522"/>
                </a:cubicBezTo>
                <a:cubicBezTo>
                  <a:pt x="133354" y="3031684"/>
                  <a:pt x="136520" y="3030103"/>
                  <a:pt x="134937" y="3033265"/>
                </a:cubicBezTo>
                <a:cubicBezTo>
                  <a:pt x="133354" y="3036427"/>
                  <a:pt x="134937" y="3039588"/>
                  <a:pt x="134937" y="3044330"/>
                </a:cubicBezTo>
                <a:cubicBezTo>
                  <a:pt x="133354" y="3053816"/>
                  <a:pt x="128605" y="3066463"/>
                  <a:pt x="130188" y="3075949"/>
                </a:cubicBezTo>
                <a:cubicBezTo>
                  <a:pt x="128605" y="3079111"/>
                  <a:pt x="128605" y="3083853"/>
                  <a:pt x="125439" y="3085434"/>
                </a:cubicBezTo>
                <a:cubicBezTo>
                  <a:pt x="125439" y="3082272"/>
                  <a:pt x="125439" y="3079111"/>
                  <a:pt x="120690" y="3079111"/>
                </a:cubicBezTo>
                <a:cubicBezTo>
                  <a:pt x="120690" y="3082272"/>
                  <a:pt x="120690" y="3085434"/>
                  <a:pt x="117524" y="3087015"/>
                </a:cubicBezTo>
                <a:cubicBezTo>
                  <a:pt x="117524" y="3091757"/>
                  <a:pt x="119107" y="3093338"/>
                  <a:pt x="115941" y="3096500"/>
                </a:cubicBezTo>
                <a:cubicBezTo>
                  <a:pt x="111193" y="3094919"/>
                  <a:pt x="114359" y="3090177"/>
                  <a:pt x="114359" y="3087015"/>
                </a:cubicBezTo>
                <a:cubicBezTo>
                  <a:pt x="114359" y="3083853"/>
                  <a:pt x="111193" y="3079111"/>
                  <a:pt x="115941" y="3077529"/>
                </a:cubicBezTo>
                <a:cubicBezTo>
                  <a:pt x="117524" y="3077529"/>
                  <a:pt x="117524" y="3079111"/>
                  <a:pt x="117524" y="3079111"/>
                </a:cubicBezTo>
                <a:cubicBezTo>
                  <a:pt x="122273" y="3069625"/>
                  <a:pt x="120690" y="3061721"/>
                  <a:pt x="123856" y="3052235"/>
                </a:cubicBezTo>
                <a:cubicBezTo>
                  <a:pt x="122273" y="3052235"/>
                  <a:pt x="120690" y="3050655"/>
                  <a:pt x="120690" y="3050655"/>
                </a:cubicBezTo>
                <a:cubicBezTo>
                  <a:pt x="122273" y="3049073"/>
                  <a:pt x="122273" y="3049073"/>
                  <a:pt x="122273" y="3047493"/>
                </a:cubicBezTo>
                <a:lnTo>
                  <a:pt x="116086" y="3036678"/>
                </a:lnTo>
                <a:lnTo>
                  <a:pt x="117524" y="3033265"/>
                </a:lnTo>
                <a:cubicBezTo>
                  <a:pt x="117524" y="3030103"/>
                  <a:pt x="115941" y="3025360"/>
                  <a:pt x="119107" y="3023779"/>
                </a:cubicBezTo>
                <a:cubicBezTo>
                  <a:pt x="112776" y="3023779"/>
                  <a:pt x="117524" y="3031684"/>
                  <a:pt x="112776" y="3031684"/>
                </a:cubicBezTo>
                <a:cubicBezTo>
                  <a:pt x="112776" y="3030103"/>
                  <a:pt x="112776" y="3030103"/>
                  <a:pt x="112776" y="3028522"/>
                </a:cubicBezTo>
                <a:cubicBezTo>
                  <a:pt x="112776" y="3026941"/>
                  <a:pt x="114359" y="3026941"/>
                  <a:pt x="114359" y="3023779"/>
                </a:cubicBezTo>
                <a:cubicBezTo>
                  <a:pt x="109610" y="3023779"/>
                  <a:pt x="114359" y="3019036"/>
                  <a:pt x="112776" y="3014294"/>
                </a:cubicBezTo>
                <a:cubicBezTo>
                  <a:pt x="114359" y="3009552"/>
                  <a:pt x="115941" y="3006390"/>
                  <a:pt x="115941" y="3000066"/>
                </a:cubicBezTo>
                <a:cubicBezTo>
                  <a:pt x="115941" y="3000066"/>
                  <a:pt x="117524" y="2998485"/>
                  <a:pt x="115941" y="2998485"/>
                </a:cubicBezTo>
                <a:cubicBezTo>
                  <a:pt x="122273" y="2998485"/>
                  <a:pt x="122273" y="2992162"/>
                  <a:pt x="125439" y="2995323"/>
                </a:cubicBezTo>
                <a:cubicBezTo>
                  <a:pt x="123856" y="2992162"/>
                  <a:pt x="128605" y="2989000"/>
                  <a:pt x="123856" y="2990580"/>
                </a:cubicBezTo>
                <a:cubicBezTo>
                  <a:pt x="120690" y="2990580"/>
                  <a:pt x="125439" y="2993742"/>
                  <a:pt x="122273" y="2993742"/>
                </a:cubicBezTo>
                <a:cubicBezTo>
                  <a:pt x="123856" y="2989000"/>
                  <a:pt x="117524" y="2990580"/>
                  <a:pt x="119107" y="2985838"/>
                </a:cubicBezTo>
                <a:cubicBezTo>
                  <a:pt x="120690" y="2984257"/>
                  <a:pt x="122273" y="2985838"/>
                  <a:pt x="125439" y="2985838"/>
                </a:cubicBezTo>
                <a:cubicBezTo>
                  <a:pt x="123856" y="2982676"/>
                  <a:pt x="128605" y="2973191"/>
                  <a:pt x="125439" y="2976353"/>
                </a:cubicBezTo>
                <a:cubicBezTo>
                  <a:pt x="125439" y="2979514"/>
                  <a:pt x="122273" y="2981095"/>
                  <a:pt x="120690" y="2982676"/>
                </a:cubicBezTo>
                <a:cubicBezTo>
                  <a:pt x="122273" y="2976353"/>
                  <a:pt x="122273" y="2976353"/>
                  <a:pt x="119107" y="2974772"/>
                </a:cubicBezTo>
                <a:cubicBezTo>
                  <a:pt x="120690" y="2973191"/>
                  <a:pt x="122273" y="2973191"/>
                  <a:pt x="122273" y="2971611"/>
                </a:cubicBezTo>
                <a:cubicBezTo>
                  <a:pt x="119107" y="2971611"/>
                  <a:pt x="120690" y="2968448"/>
                  <a:pt x="120690" y="2965286"/>
                </a:cubicBezTo>
                <a:cubicBezTo>
                  <a:pt x="127022" y="2966868"/>
                  <a:pt x="127022" y="2962125"/>
                  <a:pt x="125439" y="2957382"/>
                </a:cubicBezTo>
                <a:cubicBezTo>
                  <a:pt x="130188" y="2951058"/>
                  <a:pt x="133354" y="2943154"/>
                  <a:pt x="133354" y="2932088"/>
                </a:cubicBezTo>
                <a:cubicBezTo>
                  <a:pt x="131771" y="2933669"/>
                  <a:pt x="130188" y="2933669"/>
                  <a:pt x="128605" y="2933669"/>
                </a:cubicBezTo>
                <a:cubicBezTo>
                  <a:pt x="127022" y="2939992"/>
                  <a:pt x="122273" y="2946316"/>
                  <a:pt x="123856" y="2955801"/>
                </a:cubicBezTo>
                <a:cubicBezTo>
                  <a:pt x="122273" y="2958963"/>
                  <a:pt x="119107" y="2960544"/>
                  <a:pt x="119107" y="2963706"/>
                </a:cubicBezTo>
                <a:lnTo>
                  <a:pt x="118555" y="2965141"/>
                </a:lnTo>
                <a:lnTo>
                  <a:pt x="115348" y="2964299"/>
                </a:lnTo>
                <a:cubicBezTo>
                  <a:pt x="114754" y="2965286"/>
                  <a:pt x="114359" y="2966868"/>
                  <a:pt x="112776" y="2966868"/>
                </a:cubicBezTo>
                <a:cubicBezTo>
                  <a:pt x="112776" y="2965286"/>
                  <a:pt x="111193" y="2965286"/>
                  <a:pt x="111193" y="2963706"/>
                </a:cubicBezTo>
                <a:cubicBezTo>
                  <a:pt x="115941" y="2965286"/>
                  <a:pt x="112776" y="2958963"/>
                  <a:pt x="117524" y="2958963"/>
                </a:cubicBezTo>
                <a:cubicBezTo>
                  <a:pt x="115941" y="2957382"/>
                  <a:pt x="119107" y="2952640"/>
                  <a:pt x="115941" y="2952640"/>
                </a:cubicBezTo>
                <a:cubicBezTo>
                  <a:pt x="115941" y="2952640"/>
                  <a:pt x="114359" y="2954220"/>
                  <a:pt x="114359" y="2954220"/>
                </a:cubicBezTo>
                <a:cubicBezTo>
                  <a:pt x="111193" y="2949478"/>
                  <a:pt x="120690" y="2941573"/>
                  <a:pt x="115941" y="2935250"/>
                </a:cubicBezTo>
                <a:cubicBezTo>
                  <a:pt x="122273" y="2935250"/>
                  <a:pt x="119107" y="2927345"/>
                  <a:pt x="122273" y="2925764"/>
                </a:cubicBezTo>
                <a:cubicBezTo>
                  <a:pt x="123856" y="2919441"/>
                  <a:pt x="120690" y="2908392"/>
                  <a:pt x="127022" y="2908392"/>
                </a:cubicBezTo>
                <a:cubicBezTo>
                  <a:pt x="123856" y="2908392"/>
                  <a:pt x="123856" y="2906820"/>
                  <a:pt x="123856" y="2905249"/>
                </a:cubicBezTo>
                <a:cubicBezTo>
                  <a:pt x="127022" y="2906820"/>
                  <a:pt x="125439" y="2903679"/>
                  <a:pt x="127022" y="2903679"/>
                </a:cubicBezTo>
                <a:cubicBezTo>
                  <a:pt x="128605" y="2898939"/>
                  <a:pt x="123856" y="2902095"/>
                  <a:pt x="125439" y="2898939"/>
                </a:cubicBezTo>
                <a:cubicBezTo>
                  <a:pt x="125439" y="2897365"/>
                  <a:pt x="125439" y="2895790"/>
                  <a:pt x="127022" y="2895790"/>
                </a:cubicBezTo>
                <a:cubicBezTo>
                  <a:pt x="123856" y="2883196"/>
                  <a:pt x="133354" y="2867451"/>
                  <a:pt x="130188" y="2856432"/>
                </a:cubicBezTo>
                <a:cubicBezTo>
                  <a:pt x="133354" y="2853283"/>
                  <a:pt x="136520" y="2845391"/>
                  <a:pt x="133354" y="2842238"/>
                </a:cubicBezTo>
                <a:cubicBezTo>
                  <a:pt x="133354" y="2842238"/>
                  <a:pt x="131771" y="2843794"/>
                  <a:pt x="131771" y="2842238"/>
                </a:cubicBezTo>
                <a:cubicBezTo>
                  <a:pt x="134937" y="2840629"/>
                  <a:pt x="134937" y="2831139"/>
                  <a:pt x="131771" y="2827991"/>
                </a:cubicBezTo>
                <a:cubicBezTo>
                  <a:pt x="131771" y="2826452"/>
                  <a:pt x="133354" y="2826452"/>
                  <a:pt x="134937" y="2826452"/>
                </a:cubicBezTo>
                <a:cubicBezTo>
                  <a:pt x="133354" y="2823246"/>
                  <a:pt x="136520" y="2821673"/>
                  <a:pt x="136520" y="2820092"/>
                </a:cubicBezTo>
                <a:cubicBezTo>
                  <a:pt x="133354" y="2820092"/>
                  <a:pt x="139686" y="2815360"/>
                  <a:pt x="136520" y="2815360"/>
                </a:cubicBezTo>
                <a:cubicBezTo>
                  <a:pt x="134937" y="2816937"/>
                  <a:pt x="134937" y="2820092"/>
                  <a:pt x="131771" y="2818513"/>
                </a:cubicBezTo>
                <a:cubicBezTo>
                  <a:pt x="131771" y="2813783"/>
                  <a:pt x="128605" y="2812207"/>
                  <a:pt x="128605" y="2809054"/>
                </a:cubicBezTo>
                <a:cubicBezTo>
                  <a:pt x="130188" y="2807476"/>
                  <a:pt x="130188" y="2802746"/>
                  <a:pt x="131771" y="2799593"/>
                </a:cubicBezTo>
                <a:cubicBezTo>
                  <a:pt x="133354" y="2799593"/>
                  <a:pt x="138103" y="2794864"/>
                  <a:pt x="134937" y="2793287"/>
                </a:cubicBezTo>
                <a:cubicBezTo>
                  <a:pt x="134937" y="2794864"/>
                  <a:pt x="134937" y="2794864"/>
                  <a:pt x="133354" y="2794864"/>
                </a:cubicBezTo>
                <a:cubicBezTo>
                  <a:pt x="134937" y="2793287"/>
                  <a:pt x="134937" y="2790134"/>
                  <a:pt x="136520" y="2788557"/>
                </a:cubicBezTo>
                <a:cubicBezTo>
                  <a:pt x="136520" y="2786980"/>
                  <a:pt x="138103" y="2786980"/>
                  <a:pt x="138103" y="2786980"/>
                </a:cubicBezTo>
                <a:cubicBezTo>
                  <a:pt x="138103" y="2786980"/>
                  <a:pt x="138103" y="2785404"/>
                  <a:pt x="138103" y="2785404"/>
                </a:cubicBezTo>
                <a:cubicBezTo>
                  <a:pt x="138103" y="2783827"/>
                  <a:pt x="138103" y="2780673"/>
                  <a:pt x="138103" y="2779097"/>
                </a:cubicBezTo>
                <a:cubicBezTo>
                  <a:pt x="141269" y="2772782"/>
                  <a:pt x="139686" y="2763281"/>
                  <a:pt x="144435" y="2758588"/>
                </a:cubicBezTo>
                <a:cubicBezTo>
                  <a:pt x="144435" y="2756992"/>
                  <a:pt x="142852" y="2755396"/>
                  <a:pt x="142852" y="2752204"/>
                </a:cubicBezTo>
                <a:cubicBezTo>
                  <a:pt x="146018" y="2752204"/>
                  <a:pt x="146018" y="2742700"/>
                  <a:pt x="142852" y="2745861"/>
                </a:cubicBezTo>
                <a:cubicBezTo>
                  <a:pt x="138103" y="2747416"/>
                  <a:pt x="142852" y="2752204"/>
                  <a:pt x="138103" y="2752204"/>
                </a:cubicBezTo>
                <a:cubicBezTo>
                  <a:pt x="138103" y="2747416"/>
                  <a:pt x="138103" y="2742700"/>
                  <a:pt x="141269" y="2739572"/>
                </a:cubicBezTo>
                <a:cubicBezTo>
                  <a:pt x="139686" y="2727035"/>
                  <a:pt x="142852" y="2709547"/>
                  <a:pt x="144435" y="2698507"/>
                </a:cubicBezTo>
                <a:cubicBezTo>
                  <a:pt x="146018" y="2693761"/>
                  <a:pt x="141269" y="2690597"/>
                  <a:pt x="144435" y="2689015"/>
                </a:cubicBezTo>
                <a:cubicBezTo>
                  <a:pt x="144435" y="2690597"/>
                  <a:pt x="144435" y="2692180"/>
                  <a:pt x="146018" y="2692180"/>
                </a:cubicBezTo>
                <a:cubicBezTo>
                  <a:pt x="147601" y="2685854"/>
                  <a:pt x="146018" y="2679540"/>
                  <a:pt x="149184" y="2673227"/>
                </a:cubicBezTo>
                <a:cubicBezTo>
                  <a:pt x="150767" y="2668492"/>
                  <a:pt x="147601" y="2670070"/>
                  <a:pt x="147601" y="2666913"/>
                </a:cubicBezTo>
                <a:cubicBezTo>
                  <a:pt x="149184" y="2666913"/>
                  <a:pt x="147601" y="2663756"/>
                  <a:pt x="149184" y="2663756"/>
                </a:cubicBezTo>
                <a:cubicBezTo>
                  <a:pt x="147601" y="2657412"/>
                  <a:pt x="153932" y="2651124"/>
                  <a:pt x="149184" y="2647961"/>
                </a:cubicBezTo>
                <a:cubicBezTo>
                  <a:pt x="149184" y="2654255"/>
                  <a:pt x="142852" y="2657412"/>
                  <a:pt x="146018" y="2663756"/>
                </a:cubicBezTo>
                <a:cubicBezTo>
                  <a:pt x="144435" y="2663756"/>
                  <a:pt x="142852" y="2662177"/>
                  <a:pt x="142852" y="2663756"/>
                </a:cubicBezTo>
                <a:cubicBezTo>
                  <a:pt x="146018" y="2665336"/>
                  <a:pt x="141269" y="2666913"/>
                  <a:pt x="141269" y="2670070"/>
                </a:cubicBezTo>
                <a:cubicBezTo>
                  <a:pt x="142852" y="2676383"/>
                  <a:pt x="142852" y="2676383"/>
                  <a:pt x="142852" y="2684274"/>
                </a:cubicBezTo>
                <a:cubicBezTo>
                  <a:pt x="136520" y="2685854"/>
                  <a:pt x="133354" y="2695340"/>
                  <a:pt x="136520" y="2700071"/>
                </a:cubicBezTo>
                <a:cubicBezTo>
                  <a:pt x="134937" y="2698507"/>
                  <a:pt x="138103" y="2695340"/>
                  <a:pt x="138103" y="2698507"/>
                </a:cubicBezTo>
                <a:lnTo>
                  <a:pt x="135933" y="2703552"/>
                </a:lnTo>
                <a:lnTo>
                  <a:pt x="133552" y="2704819"/>
                </a:lnTo>
                <a:cubicBezTo>
                  <a:pt x="133354" y="2706004"/>
                  <a:pt x="133354" y="2707190"/>
                  <a:pt x="131771" y="2706402"/>
                </a:cubicBezTo>
                <a:cubicBezTo>
                  <a:pt x="133354" y="2711117"/>
                  <a:pt x="130188" y="2717477"/>
                  <a:pt x="134937" y="2720678"/>
                </a:cubicBezTo>
                <a:cubicBezTo>
                  <a:pt x="136520" y="2728560"/>
                  <a:pt x="133354" y="2730084"/>
                  <a:pt x="134937" y="2734880"/>
                </a:cubicBezTo>
                <a:cubicBezTo>
                  <a:pt x="133354" y="2736444"/>
                  <a:pt x="131771" y="2738007"/>
                  <a:pt x="131771" y="2741137"/>
                </a:cubicBezTo>
                <a:cubicBezTo>
                  <a:pt x="136520" y="2739572"/>
                  <a:pt x="133354" y="2747416"/>
                  <a:pt x="136520" y="2747416"/>
                </a:cubicBezTo>
                <a:cubicBezTo>
                  <a:pt x="133354" y="2749012"/>
                  <a:pt x="130188" y="2749012"/>
                  <a:pt x="130188" y="2752204"/>
                </a:cubicBezTo>
                <a:cubicBezTo>
                  <a:pt x="133354" y="2755396"/>
                  <a:pt x="128605" y="2763281"/>
                  <a:pt x="131771" y="2769564"/>
                </a:cubicBezTo>
                <a:cubicBezTo>
                  <a:pt x="130188" y="2774363"/>
                  <a:pt x="130188" y="2782250"/>
                  <a:pt x="127022" y="2785404"/>
                </a:cubicBezTo>
                <a:cubicBezTo>
                  <a:pt x="130188" y="2786980"/>
                  <a:pt x="123856" y="2791710"/>
                  <a:pt x="123856" y="2794864"/>
                </a:cubicBezTo>
                <a:cubicBezTo>
                  <a:pt x="123856" y="2798016"/>
                  <a:pt x="125439" y="2802746"/>
                  <a:pt x="123856" y="2805900"/>
                </a:cubicBezTo>
                <a:cubicBezTo>
                  <a:pt x="123856" y="2796440"/>
                  <a:pt x="119107" y="2812207"/>
                  <a:pt x="122273" y="2813783"/>
                </a:cubicBezTo>
                <a:cubicBezTo>
                  <a:pt x="123856" y="2812207"/>
                  <a:pt x="123856" y="2810630"/>
                  <a:pt x="125439" y="2810630"/>
                </a:cubicBezTo>
                <a:cubicBezTo>
                  <a:pt x="125439" y="2813783"/>
                  <a:pt x="125439" y="2816937"/>
                  <a:pt x="125439" y="2820092"/>
                </a:cubicBezTo>
                <a:cubicBezTo>
                  <a:pt x="123856" y="2818513"/>
                  <a:pt x="122273" y="2820092"/>
                  <a:pt x="120690" y="2820092"/>
                </a:cubicBezTo>
                <a:cubicBezTo>
                  <a:pt x="119107" y="2818513"/>
                  <a:pt x="123856" y="2816937"/>
                  <a:pt x="120690" y="2815360"/>
                </a:cubicBezTo>
                <a:cubicBezTo>
                  <a:pt x="117524" y="2818513"/>
                  <a:pt x="119107" y="2823246"/>
                  <a:pt x="115941" y="2824841"/>
                </a:cubicBezTo>
                <a:cubicBezTo>
                  <a:pt x="114359" y="2821673"/>
                  <a:pt x="117524" y="2815360"/>
                  <a:pt x="114359" y="2813783"/>
                </a:cubicBezTo>
                <a:cubicBezTo>
                  <a:pt x="112776" y="2818513"/>
                  <a:pt x="112776" y="2816937"/>
                  <a:pt x="111193" y="2821673"/>
                </a:cubicBezTo>
                <a:cubicBezTo>
                  <a:pt x="111193" y="2824841"/>
                  <a:pt x="114359" y="2823246"/>
                  <a:pt x="114359" y="2826452"/>
                </a:cubicBezTo>
                <a:cubicBezTo>
                  <a:pt x="108027" y="2827991"/>
                  <a:pt x="111193" y="2839049"/>
                  <a:pt x="106444" y="2843794"/>
                </a:cubicBezTo>
                <a:cubicBezTo>
                  <a:pt x="111193" y="2848548"/>
                  <a:pt x="104861" y="2858004"/>
                  <a:pt x="109610" y="2861155"/>
                </a:cubicBezTo>
                <a:cubicBezTo>
                  <a:pt x="106444" y="2861155"/>
                  <a:pt x="106444" y="2865878"/>
                  <a:pt x="106444" y="2870601"/>
                </a:cubicBezTo>
                <a:cubicBezTo>
                  <a:pt x="100112" y="2873749"/>
                  <a:pt x="95363" y="2884770"/>
                  <a:pt x="98529" y="2891067"/>
                </a:cubicBezTo>
                <a:cubicBezTo>
                  <a:pt x="98529" y="2887919"/>
                  <a:pt x="98529" y="2883196"/>
                  <a:pt x="101695" y="2881621"/>
                </a:cubicBezTo>
                <a:cubicBezTo>
                  <a:pt x="101695" y="2883196"/>
                  <a:pt x="103278" y="2883196"/>
                  <a:pt x="103278" y="2884770"/>
                </a:cubicBezTo>
                <a:cubicBezTo>
                  <a:pt x="106444" y="2891067"/>
                  <a:pt x="95363" y="2889493"/>
                  <a:pt x="100112" y="2894217"/>
                </a:cubicBezTo>
                <a:cubicBezTo>
                  <a:pt x="100112" y="2891067"/>
                  <a:pt x="101695" y="2891067"/>
                  <a:pt x="104861" y="2892642"/>
                </a:cubicBezTo>
                <a:cubicBezTo>
                  <a:pt x="100112" y="2900515"/>
                  <a:pt x="98529" y="2909961"/>
                  <a:pt x="100112" y="2921022"/>
                </a:cubicBezTo>
                <a:cubicBezTo>
                  <a:pt x="98529" y="2924184"/>
                  <a:pt x="98529" y="2927345"/>
                  <a:pt x="96946" y="2930507"/>
                </a:cubicBezTo>
                <a:cubicBezTo>
                  <a:pt x="96946" y="2933669"/>
                  <a:pt x="96946" y="2935250"/>
                  <a:pt x="96946" y="2938412"/>
                </a:cubicBezTo>
                <a:cubicBezTo>
                  <a:pt x="92197" y="2949478"/>
                  <a:pt x="96946" y="2965286"/>
                  <a:pt x="93780" y="2979514"/>
                </a:cubicBezTo>
                <a:cubicBezTo>
                  <a:pt x="96946" y="2990580"/>
                  <a:pt x="90614" y="2995323"/>
                  <a:pt x="92197" y="3007970"/>
                </a:cubicBezTo>
                <a:cubicBezTo>
                  <a:pt x="89031" y="3011133"/>
                  <a:pt x="92197" y="3014294"/>
                  <a:pt x="85865" y="3015875"/>
                </a:cubicBezTo>
                <a:cubicBezTo>
                  <a:pt x="87448" y="3006390"/>
                  <a:pt x="89031" y="3001647"/>
                  <a:pt x="90614" y="2993742"/>
                </a:cubicBezTo>
                <a:cubicBezTo>
                  <a:pt x="89031" y="2992162"/>
                  <a:pt x="90614" y="2989000"/>
                  <a:pt x="87448" y="2987419"/>
                </a:cubicBezTo>
                <a:cubicBezTo>
                  <a:pt x="87448" y="2990580"/>
                  <a:pt x="85865" y="2993742"/>
                  <a:pt x="82699" y="2993742"/>
                </a:cubicBezTo>
                <a:cubicBezTo>
                  <a:pt x="82699" y="2987419"/>
                  <a:pt x="87448" y="2979514"/>
                  <a:pt x="85865" y="2976353"/>
                </a:cubicBezTo>
                <a:cubicBezTo>
                  <a:pt x="81116" y="2979514"/>
                  <a:pt x="82699" y="2987419"/>
                  <a:pt x="76368" y="2989000"/>
                </a:cubicBezTo>
                <a:cubicBezTo>
                  <a:pt x="77951" y="2984257"/>
                  <a:pt x="74785" y="2982676"/>
                  <a:pt x="74785" y="2979514"/>
                </a:cubicBezTo>
                <a:cubicBezTo>
                  <a:pt x="76368" y="2970029"/>
                  <a:pt x="74785" y="2965286"/>
                  <a:pt x="77951" y="2954220"/>
                </a:cubicBezTo>
                <a:cubicBezTo>
                  <a:pt x="81116" y="2955801"/>
                  <a:pt x="77951" y="2949478"/>
                  <a:pt x="82699" y="2951058"/>
                </a:cubicBezTo>
                <a:cubicBezTo>
                  <a:pt x="84282" y="2932088"/>
                  <a:pt x="92197" y="2911540"/>
                  <a:pt x="90614" y="2892642"/>
                </a:cubicBezTo>
                <a:cubicBezTo>
                  <a:pt x="87448" y="2894217"/>
                  <a:pt x="90614" y="2900515"/>
                  <a:pt x="87448" y="2902095"/>
                </a:cubicBezTo>
                <a:cubicBezTo>
                  <a:pt x="82699" y="2894217"/>
                  <a:pt x="92197" y="2881621"/>
                  <a:pt x="81116" y="2880047"/>
                </a:cubicBezTo>
                <a:cubicBezTo>
                  <a:pt x="79534" y="2883196"/>
                  <a:pt x="82699" y="2883196"/>
                  <a:pt x="82699" y="2887919"/>
                </a:cubicBezTo>
                <a:cubicBezTo>
                  <a:pt x="81116" y="2889493"/>
                  <a:pt x="81116" y="2891067"/>
                  <a:pt x="81116" y="2894217"/>
                </a:cubicBezTo>
                <a:cubicBezTo>
                  <a:pt x="79534" y="2895790"/>
                  <a:pt x="77951" y="2898939"/>
                  <a:pt x="76368" y="2900515"/>
                </a:cubicBezTo>
                <a:cubicBezTo>
                  <a:pt x="70036" y="2898939"/>
                  <a:pt x="74785" y="2889493"/>
                  <a:pt x="71619" y="2884770"/>
                </a:cubicBezTo>
                <a:cubicBezTo>
                  <a:pt x="70036" y="2886344"/>
                  <a:pt x="70036" y="2887919"/>
                  <a:pt x="68453" y="2887919"/>
                </a:cubicBezTo>
                <a:cubicBezTo>
                  <a:pt x="66870" y="2887919"/>
                  <a:pt x="66870" y="2886344"/>
                  <a:pt x="65287" y="2884770"/>
                </a:cubicBezTo>
                <a:cubicBezTo>
                  <a:pt x="65287" y="2880047"/>
                  <a:pt x="66870" y="2875324"/>
                  <a:pt x="66870" y="2870601"/>
                </a:cubicBezTo>
                <a:cubicBezTo>
                  <a:pt x="76368" y="2872175"/>
                  <a:pt x="82699" y="2878472"/>
                  <a:pt x="92197" y="2880047"/>
                </a:cubicBezTo>
                <a:cubicBezTo>
                  <a:pt x="90614" y="2872175"/>
                  <a:pt x="81116" y="2875324"/>
                  <a:pt x="76368" y="2870601"/>
                </a:cubicBezTo>
                <a:cubicBezTo>
                  <a:pt x="73202" y="2869026"/>
                  <a:pt x="70036" y="2867451"/>
                  <a:pt x="66870" y="2865878"/>
                </a:cubicBezTo>
                <a:cubicBezTo>
                  <a:pt x="73202" y="2846964"/>
                  <a:pt x="73202" y="2820092"/>
                  <a:pt x="79534" y="2798016"/>
                </a:cubicBezTo>
                <a:cubicBezTo>
                  <a:pt x="84282" y="2758588"/>
                  <a:pt x="89031" y="2719077"/>
                  <a:pt x="93780" y="2679540"/>
                </a:cubicBezTo>
                <a:cubicBezTo>
                  <a:pt x="89031" y="2665336"/>
                  <a:pt x="98529" y="2652680"/>
                  <a:pt x="96946" y="2636878"/>
                </a:cubicBezTo>
                <a:cubicBezTo>
                  <a:pt x="101695" y="2625797"/>
                  <a:pt x="98529" y="2606863"/>
                  <a:pt x="101695" y="2595786"/>
                </a:cubicBezTo>
                <a:cubicBezTo>
                  <a:pt x="100112" y="2587868"/>
                  <a:pt x="104861" y="2575266"/>
                  <a:pt x="104861" y="2562603"/>
                </a:cubicBezTo>
                <a:cubicBezTo>
                  <a:pt x="106444" y="2548374"/>
                  <a:pt x="106444" y="2535725"/>
                  <a:pt x="106444" y="2523142"/>
                </a:cubicBezTo>
                <a:cubicBezTo>
                  <a:pt x="109610" y="2519952"/>
                  <a:pt x="108027" y="2515187"/>
                  <a:pt x="108027" y="2510464"/>
                </a:cubicBezTo>
                <a:cubicBezTo>
                  <a:pt x="109610" y="2507232"/>
                  <a:pt x="109610" y="2505668"/>
                  <a:pt x="111193" y="2502557"/>
                </a:cubicBezTo>
                <a:cubicBezTo>
                  <a:pt x="106444" y="2493061"/>
                  <a:pt x="112776" y="2493061"/>
                  <a:pt x="109610" y="2483583"/>
                </a:cubicBezTo>
                <a:cubicBezTo>
                  <a:pt x="115941" y="2475679"/>
                  <a:pt x="112776" y="2459857"/>
                  <a:pt x="112776" y="2448781"/>
                </a:cubicBezTo>
                <a:cubicBezTo>
                  <a:pt x="114359" y="2445616"/>
                  <a:pt x="115941" y="2442451"/>
                  <a:pt x="115941" y="2439287"/>
                </a:cubicBezTo>
                <a:cubicBezTo>
                  <a:pt x="114359" y="2439287"/>
                  <a:pt x="112776" y="2439287"/>
                  <a:pt x="112776" y="2437705"/>
                </a:cubicBezTo>
                <a:cubicBezTo>
                  <a:pt x="112776" y="2434540"/>
                  <a:pt x="112776" y="2432958"/>
                  <a:pt x="111193" y="2431376"/>
                </a:cubicBezTo>
                <a:cubicBezTo>
                  <a:pt x="115941" y="2425047"/>
                  <a:pt x="111193" y="2417135"/>
                  <a:pt x="115941" y="2409232"/>
                </a:cubicBezTo>
                <a:cubicBezTo>
                  <a:pt x="111193" y="2409232"/>
                  <a:pt x="114359" y="2406071"/>
                  <a:pt x="112776" y="2402918"/>
                </a:cubicBezTo>
                <a:cubicBezTo>
                  <a:pt x="114359" y="2399764"/>
                  <a:pt x="112776" y="2388685"/>
                  <a:pt x="111193" y="2385521"/>
                </a:cubicBezTo>
                <a:cubicBezTo>
                  <a:pt x="114359" y="2379220"/>
                  <a:pt x="112776" y="2372875"/>
                  <a:pt x="114359" y="2366512"/>
                </a:cubicBezTo>
                <a:cubicBezTo>
                  <a:pt x="114359" y="2364941"/>
                  <a:pt x="112776" y="2363371"/>
                  <a:pt x="111193" y="2361800"/>
                </a:cubicBezTo>
                <a:cubicBezTo>
                  <a:pt x="114359" y="2363371"/>
                  <a:pt x="112776" y="2358658"/>
                  <a:pt x="115941" y="2358658"/>
                </a:cubicBezTo>
                <a:cubicBezTo>
                  <a:pt x="111193" y="2349202"/>
                  <a:pt x="119107" y="2341335"/>
                  <a:pt x="114359" y="2334865"/>
                </a:cubicBezTo>
                <a:cubicBezTo>
                  <a:pt x="117524" y="2320718"/>
                  <a:pt x="115941" y="2306501"/>
                  <a:pt x="114359" y="2295395"/>
                </a:cubicBezTo>
                <a:cubicBezTo>
                  <a:pt x="111193" y="2298568"/>
                  <a:pt x="112776" y="2303327"/>
                  <a:pt x="109610" y="2306501"/>
                </a:cubicBezTo>
                <a:cubicBezTo>
                  <a:pt x="104861" y="2301741"/>
                  <a:pt x="109610" y="2293808"/>
                  <a:pt x="104861" y="2287462"/>
                </a:cubicBezTo>
                <a:cubicBezTo>
                  <a:pt x="104861" y="2292221"/>
                  <a:pt x="103278" y="2290635"/>
                  <a:pt x="100112" y="2290635"/>
                </a:cubicBezTo>
                <a:cubicBezTo>
                  <a:pt x="98529" y="2298568"/>
                  <a:pt x="96946" y="2303327"/>
                  <a:pt x="98529" y="2311261"/>
                </a:cubicBezTo>
                <a:cubicBezTo>
                  <a:pt x="95363" y="2311261"/>
                  <a:pt x="96946" y="2314422"/>
                  <a:pt x="95363" y="2315991"/>
                </a:cubicBezTo>
                <a:cubicBezTo>
                  <a:pt x="96946" y="2323890"/>
                  <a:pt x="95363" y="2336527"/>
                  <a:pt x="93780" y="2349202"/>
                </a:cubicBezTo>
                <a:cubicBezTo>
                  <a:pt x="93780" y="2349202"/>
                  <a:pt x="95363" y="2349202"/>
                  <a:pt x="95363" y="2349202"/>
                </a:cubicBezTo>
                <a:cubicBezTo>
                  <a:pt x="93780" y="2350762"/>
                  <a:pt x="93780" y="2352359"/>
                  <a:pt x="93780" y="2353946"/>
                </a:cubicBezTo>
                <a:cubicBezTo>
                  <a:pt x="93780" y="2366512"/>
                  <a:pt x="92197" y="2374472"/>
                  <a:pt x="92197" y="2390267"/>
                </a:cubicBezTo>
                <a:cubicBezTo>
                  <a:pt x="89031" y="2395010"/>
                  <a:pt x="85865" y="2406071"/>
                  <a:pt x="87448" y="2410812"/>
                </a:cubicBezTo>
                <a:cubicBezTo>
                  <a:pt x="85865" y="2413974"/>
                  <a:pt x="85865" y="2409232"/>
                  <a:pt x="84282" y="2412391"/>
                </a:cubicBezTo>
                <a:cubicBezTo>
                  <a:pt x="87448" y="2413974"/>
                  <a:pt x="84282" y="2418717"/>
                  <a:pt x="82699" y="2420300"/>
                </a:cubicBezTo>
                <a:cubicBezTo>
                  <a:pt x="82699" y="2418717"/>
                  <a:pt x="82699" y="2417135"/>
                  <a:pt x="82699" y="2417135"/>
                </a:cubicBezTo>
                <a:cubicBezTo>
                  <a:pt x="84282" y="2412391"/>
                  <a:pt x="82699" y="2410812"/>
                  <a:pt x="81116" y="2406071"/>
                </a:cubicBezTo>
                <a:cubicBezTo>
                  <a:pt x="81116" y="2404486"/>
                  <a:pt x="82699" y="2402918"/>
                  <a:pt x="82699" y="2401338"/>
                </a:cubicBezTo>
                <a:cubicBezTo>
                  <a:pt x="82699" y="2393428"/>
                  <a:pt x="84282" y="2388685"/>
                  <a:pt x="84282" y="2379220"/>
                </a:cubicBezTo>
                <a:cubicBezTo>
                  <a:pt x="84282" y="2377643"/>
                  <a:pt x="85865" y="2377643"/>
                  <a:pt x="84282" y="2376067"/>
                </a:cubicBezTo>
                <a:cubicBezTo>
                  <a:pt x="84282" y="2374472"/>
                  <a:pt x="84282" y="2372875"/>
                  <a:pt x="84282" y="2371280"/>
                </a:cubicBezTo>
                <a:lnTo>
                  <a:pt x="84282" y="2368088"/>
                </a:lnTo>
                <a:cubicBezTo>
                  <a:pt x="84282" y="2372875"/>
                  <a:pt x="81116" y="2374472"/>
                  <a:pt x="79534" y="2371280"/>
                </a:cubicBezTo>
                <a:cubicBezTo>
                  <a:pt x="79534" y="2382420"/>
                  <a:pt x="76368" y="2396580"/>
                  <a:pt x="77951" y="2410812"/>
                </a:cubicBezTo>
                <a:cubicBezTo>
                  <a:pt x="74785" y="2415556"/>
                  <a:pt x="74785" y="2425047"/>
                  <a:pt x="74785" y="2431376"/>
                </a:cubicBezTo>
                <a:cubicBezTo>
                  <a:pt x="71619" y="2431376"/>
                  <a:pt x="71619" y="2434540"/>
                  <a:pt x="70036" y="2436123"/>
                </a:cubicBezTo>
                <a:cubicBezTo>
                  <a:pt x="71619" y="2450363"/>
                  <a:pt x="63704" y="2469351"/>
                  <a:pt x="66870" y="2483583"/>
                </a:cubicBezTo>
                <a:cubicBezTo>
                  <a:pt x="62121" y="2496215"/>
                  <a:pt x="65287" y="2507232"/>
                  <a:pt x="60538" y="2521535"/>
                </a:cubicBezTo>
                <a:cubicBezTo>
                  <a:pt x="62121" y="2521535"/>
                  <a:pt x="63704" y="2521535"/>
                  <a:pt x="63704" y="2523142"/>
                </a:cubicBezTo>
                <a:cubicBezTo>
                  <a:pt x="60538" y="2524698"/>
                  <a:pt x="60538" y="2527792"/>
                  <a:pt x="63704" y="2530950"/>
                </a:cubicBezTo>
                <a:cubicBezTo>
                  <a:pt x="62121" y="2530950"/>
                  <a:pt x="62121" y="2530950"/>
                  <a:pt x="60538" y="2530950"/>
                </a:cubicBezTo>
                <a:cubicBezTo>
                  <a:pt x="62121" y="2537315"/>
                  <a:pt x="58955" y="2540453"/>
                  <a:pt x="57372" y="2545210"/>
                </a:cubicBezTo>
                <a:cubicBezTo>
                  <a:pt x="62121" y="2548374"/>
                  <a:pt x="57372" y="2551546"/>
                  <a:pt x="62121" y="2553127"/>
                </a:cubicBezTo>
                <a:cubicBezTo>
                  <a:pt x="60538" y="2554708"/>
                  <a:pt x="60538" y="2557853"/>
                  <a:pt x="57372" y="2557853"/>
                </a:cubicBezTo>
                <a:cubicBezTo>
                  <a:pt x="57372" y="2559451"/>
                  <a:pt x="57372" y="2559451"/>
                  <a:pt x="57372" y="2561049"/>
                </a:cubicBezTo>
                <a:cubicBezTo>
                  <a:pt x="55789" y="2557853"/>
                  <a:pt x="55789" y="2561049"/>
                  <a:pt x="54206" y="2564189"/>
                </a:cubicBezTo>
                <a:cubicBezTo>
                  <a:pt x="58955" y="2564189"/>
                  <a:pt x="55789" y="2568934"/>
                  <a:pt x="55789" y="2570520"/>
                </a:cubicBezTo>
                <a:cubicBezTo>
                  <a:pt x="55789" y="2570520"/>
                  <a:pt x="58955" y="2570520"/>
                  <a:pt x="58955" y="2572101"/>
                </a:cubicBezTo>
                <a:cubicBezTo>
                  <a:pt x="58955" y="2572101"/>
                  <a:pt x="57372" y="2576851"/>
                  <a:pt x="57372" y="2576851"/>
                </a:cubicBezTo>
                <a:cubicBezTo>
                  <a:pt x="55789" y="2583119"/>
                  <a:pt x="54206" y="2584656"/>
                  <a:pt x="51040" y="2586274"/>
                </a:cubicBezTo>
                <a:cubicBezTo>
                  <a:pt x="52623" y="2592624"/>
                  <a:pt x="57372" y="2603694"/>
                  <a:pt x="52623" y="2608436"/>
                </a:cubicBezTo>
                <a:cubicBezTo>
                  <a:pt x="60538" y="2608436"/>
                  <a:pt x="51040" y="2614753"/>
                  <a:pt x="55789" y="2616336"/>
                </a:cubicBezTo>
                <a:cubicBezTo>
                  <a:pt x="55789" y="2619501"/>
                  <a:pt x="51040" y="2616336"/>
                  <a:pt x="49457" y="2619501"/>
                </a:cubicBezTo>
                <a:cubicBezTo>
                  <a:pt x="54206" y="2624232"/>
                  <a:pt x="49457" y="2632150"/>
                  <a:pt x="51040" y="2638460"/>
                </a:cubicBezTo>
                <a:cubicBezTo>
                  <a:pt x="49457" y="2638460"/>
                  <a:pt x="47874" y="2636878"/>
                  <a:pt x="47874" y="2638460"/>
                </a:cubicBezTo>
                <a:cubicBezTo>
                  <a:pt x="49457" y="2640029"/>
                  <a:pt x="51040" y="2643218"/>
                  <a:pt x="51040" y="2647961"/>
                </a:cubicBezTo>
                <a:cubicBezTo>
                  <a:pt x="47874" y="2654255"/>
                  <a:pt x="47874" y="2663756"/>
                  <a:pt x="44708" y="2670070"/>
                </a:cubicBezTo>
                <a:cubicBezTo>
                  <a:pt x="44708" y="2671649"/>
                  <a:pt x="46291" y="2671649"/>
                  <a:pt x="46291" y="2673227"/>
                </a:cubicBezTo>
                <a:cubicBezTo>
                  <a:pt x="41543" y="2671649"/>
                  <a:pt x="38377" y="2674806"/>
                  <a:pt x="33628" y="2674806"/>
                </a:cubicBezTo>
                <a:cubicBezTo>
                  <a:pt x="33628" y="2671649"/>
                  <a:pt x="32045" y="2666913"/>
                  <a:pt x="30462" y="2665336"/>
                </a:cubicBezTo>
                <a:cubicBezTo>
                  <a:pt x="36794" y="2662177"/>
                  <a:pt x="39960" y="2655837"/>
                  <a:pt x="47874" y="2655837"/>
                </a:cubicBezTo>
                <a:cubicBezTo>
                  <a:pt x="47874" y="2647961"/>
                  <a:pt x="41543" y="2646361"/>
                  <a:pt x="39960" y="2640029"/>
                </a:cubicBezTo>
                <a:cubicBezTo>
                  <a:pt x="38377" y="2630577"/>
                  <a:pt x="46291" y="2629021"/>
                  <a:pt x="46291" y="2621077"/>
                </a:cubicBezTo>
                <a:cubicBezTo>
                  <a:pt x="44708" y="2613178"/>
                  <a:pt x="43126" y="2605271"/>
                  <a:pt x="38377" y="2602112"/>
                </a:cubicBezTo>
                <a:cubicBezTo>
                  <a:pt x="38377" y="2600531"/>
                  <a:pt x="38377" y="2598951"/>
                  <a:pt x="39960" y="2598951"/>
                </a:cubicBezTo>
                <a:cubicBezTo>
                  <a:pt x="39960" y="2597372"/>
                  <a:pt x="39960" y="2597372"/>
                  <a:pt x="39960" y="2597372"/>
                </a:cubicBezTo>
                <a:cubicBezTo>
                  <a:pt x="39960" y="2597372"/>
                  <a:pt x="41543" y="2595786"/>
                  <a:pt x="39960" y="2594206"/>
                </a:cubicBezTo>
                <a:cubicBezTo>
                  <a:pt x="41543" y="2591041"/>
                  <a:pt x="41543" y="2589455"/>
                  <a:pt x="39960" y="2589455"/>
                </a:cubicBezTo>
                <a:cubicBezTo>
                  <a:pt x="41543" y="2580045"/>
                  <a:pt x="41543" y="2575266"/>
                  <a:pt x="44708" y="2564189"/>
                </a:cubicBezTo>
                <a:cubicBezTo>
                  <a:pt x="43126" y="2561049"/>
                  <a:pt x="43126" y="2557853"/>
                  <a:pt x="43126" y="2554708"/>
                </a:cubicBezTo>
                <a:cubicBezTo>
                  <a:pt x="46291" y="2549960"/>
                  <a:pt x="44708" y="2542056"/>
                  <a:pt x="47874" y="2535725"/>
                </a:cubicBezTo>
                <a:cubicBezTo>
                  <a:pt x="46291" y="2534128"/>
                  <a:pt x="44708" y="2532554"/>
                  <a:pt x="46291" y="2530950"/>
                </a:cubicBezTo>
                <a:cubicBezTo>
                  <a:pt x="49457" y="2524698"/>
                  <a:pt x="47874" y="2519952"/>
                  <a:pt x="46291" y="2513594"/>
                </a:cubicBezTo>
                <a:cubicBezTo>
                  <a:pt x="47874" y="2513594"/>
                  <a:pt x="47874" y="2513594"/>
                  <a:pt x="49457" y="2512022"/>
                </a:cubicBezTo>
                <a:cubicBezTo>
                  <a:pt x="46291" y="2508861"/>
                  <a:pt x="49457" y="2504113"/>
                  <a:pt x="51040" y="2499390"/>
                </a:cubicBezTo>
                <a:cubicBezTo>
                  <a:pt x="49457" y="2480419"/>
                  <a:pt x="55789" y="2464603"/>
                  <a:pt x="57372" y="2445616"/>
                </a:cubicBezTo>
                <a:cubicBezTo>
                  <a:pt x="54206" y="2439287"/>
                  <a:pt x="57372" y="2434540"/>
                  <a:pt x="57372" y="2431376"/>
                </a:cubicBezTo>
                <a:cubicBezTo>
                  <a:pt x="52623" y="2437705"/>
                  <a:pt x="55789" y="2451946"/>
                  <a:pt x="49457" y="2455110"/>
                </a:cubicBezTo>
                <a:cubicBezTo>
                  <a:pt x="51040" y="2455110"/>
                  <a:pt x="52623" y="2455110"/>
                  <a:pt x="52623" y="2456692"/>
                </a:cubicBezTo>
                <a:cubicBezTo>
                  <a:pt x="51040" y="2461439"/>
                  <a:pt x="46291" y="2463021"/>
                  <a:pt x="47874" y="2469351"/>
                </a:cubicBezTo>
                <a:cubicBezTo>
                  <a:pt x="47874" y="2469351"/>
                  <a:pt x="46291" y="2469351"/>
                  <a:pt x="46291" y="2469351"/>
                </a:cubicBezTo>
                <a:lnTo>
                  <a:pt x="45969" y="2472408"/>
                </a:lnTo>
                <a:lnTo>
                  <a:pt x="41543" y="2470933"/>
                </a:lnTo>
                <a:cubicBezTo>
                  <a:pt x="43126" y="2466186"/>
                  <a:pt x="44708" y="2461439"/>
                  <a:pt x="39960" y="2459857"/>
                </a:cubicBezTo>
                <a:cubicBezTo>
                  <a:pt x="38377" y="2461439"/>
                  <a:pt x="39960" y="2464603"/>
                  <a:pt x="35211" y="2464603"/>
                </a:cubicBezTo>
                <a:cubicBezTo>
                  <a:pt x="35211" y="2463021"/>
                  <a:pt x="33628" y="2463021"/>
                  <a:pt x="33628" y="2461439"/>
                </a:cubicBezTo>
                <a:cubicBezTo>
                  <a:pt x="33628" y="2461439"/>
                  <a:pt x="33628" y="2461439"/>
                  <a:pt x="38377" y="2461439"/>
                </a:cubicBezTo>
                <a:cubicBezTo>
                  <a:pt x="36794" y="2458274"/>
                  <a:pt x="35211" y="2455110"/>
                  <a:pt x="35211" y="2450363"/>
                </a:cubicBezTo>
                <a:cubicBezTo>
                  <a:pt x="35211" y="2450363"/>
                  <a:pt x="36794" y="2448781"/>
                  <a:pt x="36794" y="2447199"/>
                </a:cubicBezTo>
                <a:cubicBezTo>
                  <a:pt x="35211" y="2445616"/>
                  <a:pt x="35211" y="2447199"/>
                  <a:pt x="33628" y="2447199"/>
                </a:cubicBezTo>
                <a:cubicBezTo>
                  <a:pt x="33628" y="2447199"/>
                  <a:pt x="33628" y="2445616"/>
                  <a:pt x="32045" y="2444034"/>
                </a:cubicBezTo>
                <a:cubicBezTo>
                  <a:pt x="33628" y="2440869"/>
                  <a:pt x="32045" y="2437705"/>
                  <a:pt x="32045" y="2434540"/>
                </a:cubicBezTo>
                <a:cubicBezTo>
                  <a:pt x="33628" y="2434540"/>
                  <a:pt x="33628" y="2434540"/>
                  <a:pt x="33628" y="2434540"/>
                </a:cubicBezTo>
                <a:cubicBezTo>
                  <a:pt x="33628" y="2434540"/>
                  <a:pt x="32045" y="2432958"/>
                  <a:pt x="32045" y="2432958"/>
                </a:cubicBezTo>
                <a:cubicBezTo>
                  <a:pt x="32045" y="2428212"/>
                  <a:pt x="32045" y="2425047"/>
                  <a:pt x="36794" y="2421882"/>
                </a:cubicBezTo>
                <a:cubicBezTo>
                  <a:pt x="35211" y="2423464"/>
                  <a:pt x="41543" y="2423464"/>
                  <a:pt x="39960" y="2420300"/>
                </a:cubicBezTo>
                <a:cubicBezTo>
                  <a:pt x="38377" y="2418717"/>
                  <a:pt x="36794" y="2418717"/>
                  <a:pt x="35211" y="2420300"/>
                </a:cubicBezTo>
                <a:cubicBezTo>
                  <a:pt x="35211" y="2418717"/>
                  <a:pt x="33628" y="2418717"/>
                  <a:pt x="33628" y="2418717"/>
                </a:cubicBezTo>
                <a:cubicBezTo>
                  <a:pt x="35211" y="2417135"/>
                  <a:pt x="33628" y="2413974"/>
                  <a:pt x="32045" y="2413974"/>
                </a:cubicBezTo>
                <a:cubicBezTo>
                  <a:pt x="33628" y="2413974"/>
                  <a:pt x="35211" y="2413974"/>
                  <a:pt x="35211" y="2410812"/>
                </a:cubicBezTo>
                <a:cubicBezTo>
                  <a:pt x="33628" y="2409232"/>
                  <a:pt x="33628" y="2409232"/>
                  <a:pt x="32045" y="2410812"/>
                </a:cubicBezTo>
                <a:cubicBezTo>
                  <a:pt x="32045" y="2407659"/>
                  <a:pt x="33628" y="2406071"/>
                  <a:pt x="33628" y="2402918"/>
                </a:cubicBezTo>
                <a:cubicBezTo>
                  <a:pt x="28879" y="2398151"/>
                  <a:pt x="27296" y="2395010"/>
                  <a:pt x="33628" y="2390267"/>
                </a:cubicBezTo>
                <a:cubicBezTo>
                  <a:pt x="33628" y="2391846"/>
                  <a:pt x="33628" y="2395010"/>
                  <a:pt x="35211" y="2395010"/>
                </a:cubicBezTo>
                <a:cubicBezTo>
                  <a:pt x="43126" y="2387085"/>
                  <a:pt x="25713" y="2383996"/>
                  <a:pt x="39960" y="2382420"/>
                </a:cubicBezTo>
                <a:cubicBezTo>
                  <a:pt x="39960" y="2372875"/>
                  <a:pt x="30462" y="2372875"/>
                  <a:pt x="30462" y="2363371"/>
                </a:cubicBezTo>
                <a:cubicBezTo>
                  <a:pt x="30462" y="2360228"/>
                  <a:pt x="35211" y="2357088"/>
                  <a:pt x="30462" y="2355517"/>
                </a:cubicBezTo>
                <a:cubicBezTo>
                  <a:pt x="30462" y="2357088"/>
                  <a:pt x="30462" y="2360228"/>
                  <a:pt x="28879" y="2360228"/>
                </a:cubicBezTo>
                <a:cubicBezTo>
                  <a:pt x="28879" y="2357088"/>
                  <a:pt x="27296" y="2355517"/>
                  <a:pt x="25713" y="2352359"/>
                </a:cubicBezTo>
                <a:cubicBezTo>
                  <a:pt x="33628" y="2345998"/>
                  <a:pt x="57372" y="2327049"/>
                  <a:pt x="38377" y="2315991"/>
                </a:cubicBezTo>
                <a:cubicBezTo>
                  <a:pt x="36794" y="2322331"/>
                  <a:pt x="46291" y="2327049"/>
                  <a:pt x="39960" y="2328632"/>
                </a:cubicBezTo>
                <a:cubicBezTo>
                  <a:pt x="35211" y="2328632"/>
                  <a:pt x="35211" y="2322331"/>
                  <a:pt x="35211" y="2315991"/>
                </a:cubicBezTo>
                <a:cubicBezTo>
                  <a:pt x="35211" y="2315991"/>
                  <a:pt x="35211" y="2315991"/>
                  <a:pt x="30462" y="2315991"/>
                </a:cubicBezTo>
                <a:cubicBezTo>
                  <a:pt x="19381" y="2314422"/>
                  <a:pt x="33628" y="2322331"/>
                  <a:pt x="25713" y="2323890"/>
                </a:cubicBezTo>
                <a:cubicBezTo>
                  <a:pt x="24130" y="2317540"/>
                  <a:pt x="20964" y="2314422"/>
                  <a:pt x="20964" y="2306501"/>
                </a:cubicBezTo>
                <a:cubicBezTo>
                  <a:pt x="28879" y="2309674"/>
                  <a:pt x="22547" y="2298568"/>
                  <a:pt x="30462" y="2301741"/>
                </a:cubicBezTo>
                <a:cubicBezTo>
                  <a:pt x="32045" y="2295395"/>
                  <a:pt x="27296" y="2295395"/>
                  <a:pt x="25713" y="2293808"/>
                </a:cubicBezTo>
                <a:cubicBezTo>
                  <a:pt x="24130" y="2289048"/>
                  <a:pt x="28879" y="2287462"/>
                  <a:pt x="25713" y="2285875"/>
                </a:cubicBezTo>
                <a:cubicBezTo>
                  <a:pt x="24130" y="2292221"/>
                  <a:pt x="17798" y="2285875"/>
                  <a:pt x="20964" y="2281115"/>
                </a:cubicBezTo>
                <a:cubicBezTo>
                  <a:pt x="30462" y="2289048"/>
                  <a:pt x="36794" y="2274769"/>
                  <a:pt x="43126" y="2271596"/>
                </a:cubicBezTo>
                <a:cubicBezTo>
                  <a:pt x="39960" y="2271596"/>
                  <a:pt x="38377" y="2271596"/>
                  <a:pt x="35211" y="2273183"/>
                </a:cubicBezTo>
                <a:cubicBezTo>
                  <a:pt x="38377" y="2265249"/>
                  <a:pt x="36794" y="2266837"/>
                  <a:pt x="33628" y="2260492"/>
                </a:cubicBezTo>
                <a:cubicBezTo>
                  <a:pt x="38377" y="2266837"/>
                  <a:pt x="38377" y="2260492"/>
                  <a:pt x="43126" y="2258919"/>
                </a:cubicBezTo>
                <a:cubicBezTo>
                  <a:pt x="41543" y="2243175"/>
                  <a:pt x="17798" y="2252621"/>
                  <a:pt x="25713" y="2236877"/>
                </a:cubicBezTo>
                <a:cubicBezTo>
                  <a:pt x="24130" y="2243175"/>
                  <a:pt x="30462" y="2241600"/>
                  <a:pt x="33628" y="2244749"/>
                </a:cubicBezTo>
                <a:cubicBezTo>
                  <a:pt x="36794" y="2232154"/>
                  <a:pt x="25713" y="2235303"/>
                  <a:pt x="25713" y="2227431"/>
                </a:cubicBezTo>
                <a:cubicBezTo>
                  <a:pt x="36794" y="2221133"/>
                  <a:pt x="35211" y="2240026"/>
                  <a:pt x="39960" y="2232154"/>
                </a:cubicBezTo>
                <a:cubicBezTo>
                  <a:pt x="35211" y="2229006"/>
                  <a:pt x="36794" y="2213262"/>
                  <a:pt x="46291" y="2216410"/>
                </a:cubicBezTo>
                <a:cubicBezTo>
                  <a:pt x="39960" y="2202240"/>
                  <a:pt x="41543" y="2195943"/>
                  <a:pt x="46291" y="2180201"/>
                </a:cubicBezTo>
                <a:cubicBezTo>
                  <a:pt x="39960" y="2178625"/>
                  <a:pt x="36794" y="2180201"/>
                  <a:pt x="33628" y="2181774"/>
                </a:cubicBezTo>
                <a:cubicBezTo>
                  <a:pt x="38377" y="2178625"/>
                  <a:pt x="32045" y="2175477"/>
                  <a:pt x="33628" y="2167605"/>
                </a:cubicBezTo>
                <a:cubicBezTo>
                  <a:pt x="36794" y="2166031"/>
                  <a:pt x="39960" y="2164457"/>
                  <a:pt x="46291" y="2164457"/>
                </a:cubicBezTo>
                <a:cubicBezTo>
                  <a:pt x="41543" y="2153436"/>
                  <a:pt x="49457" y="2143870"/>
                  <a:pt x="46291" y="2135942"/>
                </a:cubicBezTo>
                <a:cubicBezTo>
                  <a:pt x="32045" y="2137402"/>
                  <a:pt x="27296" y="2132835"/>
                  <a:pt x="16215" y="2137402"/>
                </a:cubicBezTo>
                <a:cubicBezTo>
                  <a:pt x="17798" y="2129677"/>
                  <a:pt x="8300" y="2132835"/>
                  <a:pt x="11466" y="2124917"/>
                </a:cubicBezTo>
                <a:cubicBezTo>
                  <a:pt x="20964" y="2126504"/>
                  <a:pt x="25713" y="2123331"/>
                  <a:pt x="30462" y="2120159"/>
                </a:cubicBezTo>
                <a:cubicBezTo>
                  <a:pt x="32045" y="2129677"/>
                  <a:pt x="38377" y="2118571"/>
                  <a:pt x="43126" y="2124917"/>
                </a:cubicBezTo>
                <a:cubicBezTo>
                  <a:pt x="39960" y="2120159"/>
                  <a:pt x="43126" y="2112225"/>
                  <a:pt x="38377" y="2107465"/>
                </a:cubicBezTo>
                <a:cubicBezTo>
                  <a:pt x="38377" y="2109052"/>
                  <a:pt x="35211" y="2110639"/>
                  <a:pt x="35211" y="2107465"/>
                </a:cubicBezTo>
                <a:cubicBezTo>
                  <a:pt x="33628" y="2096360"/>
                  <a:pt x="43126" y="2097946"/>
                  <a:pt x="39960" y="2085254"/>
                </a:cubicBezTo>
                <a:cubicBezTo>
                  <a:pt x="38377" y="2085254"/>
                  <a:pt x="33628" y="2085254"/>
                  <a:pt x="33628" y="2083667"/>
                </a:cubicBezTo>
                <a:cubicBezTo>
                  <a:pt x="41543" y="2077320"/>
                  <a:pt x="33628" y="2075735"/>
                  <a:pt x="33628" y="2067801"/>
                </a:cubicBezTo>
                <a:cubicBezTo>
                  <a:pt x="35211" y="2066215"/>
                  <a:pt x="43126" y="2067801"/>
                  <a:pt x="39960" y="2059869"/>
                </a:cubicBezTo>
                <a:cubicBezTo>
                  <a:pt x="39960" y="2056695"/>
                  <a:pt x="33628" y="2058282"/>
                  <a:pt x="35211" y="2053522"/>
                </a:cubicBezTo>
                <a:cubicBezTo>
                  <a:pt x="43126" y="2058282"/>
                  <a:pt x="47874" y="2048762"/>
                  <a:pt x="43126" y="2045589"/>
                </a:cubicBezTo>
                <a:cubicBezTo>
                  <a:pt x="41543" y="2048762"/>
                  <a:pt x="35211" y="2048762"/>
                  <a:pt x="30462" y="2050349"/>
                </a:cubicBezTo>
                <a:cubicBezTo>
                  <a:pt x="38377" y="2042416"/>
                  <a:pt x="35211" y="2036070"/>
                  <a:pt x="25713" y="2032896"/>
                </a:cubicBezTo>
                <a:cubicBezTo>
                  <a:pt x="28879" y="2029724"/>
                  <a:pt x="36794" y="2029724"/>
                  <a:pt x="35211" y="2023377"/>
                </a:cubicBezTo>
                <a:cubicBezTo>
                  <a:pt x="32045" y="2020205"/>
                  <a:pt x="25713" y="2018617"/>
                  <a:pt x="24130" y="2013858"/>
                </a:cubicBezTo>
                <a:cubicBezTo>
                  <a:pt x="22547" y="2017031"/>
                  <a:pt x="19381" y="2013858"/>
                  <a:pt x="17798" y="2010765"/>
                </a:cubicBezTo>
                <a:cubicBezTo>
                  <a:pt x="32045" y="2010765"/>
                  <a:pt x="35211" y="2001286"/>
                  <a:pt x="43126" y="1996566"/>
                </a:cubicBezTo>
                <a:cubicBezTo>
                  <a:pt x="43126" y="1991717"/>
                  <a:pt x="41543" y="1988669"/>
                  <a:pt x="41543" y="1985528"/>
                </a:cubicBezTo>
                <a:cubicBezTo>
                  <a:pt x="41543" y="1987099"/>
                  <a:pt x="43126" y="1988669"/>
                  <a:pt x="44708" y="1988669"/>
                </a:cubicBezTo>
                <a:cubicBezTo>
                  <a:pt x="44708" y="1988669"/>
                  <a:pt x="44708" y="1988669"/>
                  <a:pt x="44708" y="1987099"/>
                </a:cubicBezTo>
                <a:cubicBezTo>
                  <a:pt x="44708" y="1982372"/>
                  <a:pt x="41543" y="1980781"/>
                  <a:pt x="41543" y="1977589"/>
                </a:cubicBezTo>
                <a:cubicBezTo>
                  <a:pt x="41543" y="1975993"/>
                  <a:pt x="43126" y="1974397"/>
                  <a:pt x="43126" y="1974397"/>
                </a:cubicBezTo>
                <a:cubicBezTo>
                  <a:pt x="43126" y="1974397"/>
                  <a:pt x="43126" y="1974397"/>
                  <a:pt x="41543" y="1972801"/>
                </a:cubicBezTo>
                <a:cubicBezTo>
                  <a:pt x="43126" y="1972801"/>
                  <a:pt x="44708" y="1971204"/>
                  <a:pt x="44708" y="1969609"/>
                </a:cubicBezTo>
                <a:cubicBezTo>
                  <a:pt x="44708" y="1969609"/>
                  <a:pt x="43126" y="1969609"/>
                  <a:pt x="43126" y="1969609"/>
                </a:cubicBezTo>
                <a:cubicBezTo>
                  <a:pt x="46291" y="1961769"/>
                  <a:pt x="55789" y="1952226"/>
                  <a:pt x="46291" y="1955372"/>
                </a:cubicBezTo>
                <a:cubicBezTo>
                  <a:pt x="47874" y="1955372"/>
                  <a:pt x="49457" y="1958561"/>
                  <a:pt x="46291" y="1958561"/>
                </a:cubicBezTo>
                <a:cubicBezTo>
                  <a:pt x="44708" y="1958561"/>
                  <a:pt x="41543" y="1958561"/>
                  <a:pt x="41543" y="1955372"/>
                </a:cubicBezTo>
                <a:cubicBezTo>
                  <a:pt x="44708" y="1952226"/>
                  <a:pt x="44708" y="1937917"/>
                  <a:pt x="52623" y="1945846"/>
                </a:cubicBezTo>
                <a:cubicBezTo>
                  <a:pt x="49457" y="1937917"/>
                  <a:pt x="55789" y="1923914"/>
                  <a:pt x="49457" y="1920743"/>
                </a:cubicBezTo>
                <a:cubicBezTo>
                  <a:pt x="46291" y="1923914"/>
                  <a:pt x="46291" y="1931970"/>
                  <a:pt x="49457" y="1935046"/>
                </a:cubicBezTo>
                <a:cubicBezTo>
                  <a:pt x="49457" y="1935046"/>
                  <a:pt x="49457" y="1935046"/>
                  <a:pt x="41543" y="1935046"/>
                </a:cubicBezTo>
                <a:cubicBezTo>
                  <a:pt x="41543" y="1945846"/>
                  <a:pt x="38377" y="1949038"/>
                  <a:pt x="35211" y="1955372"/>
                </a:cubicBezTo>
                <a:cubicBezTo>
                  <a:pt x="33628" y="1955372"/>
                  <a:pt x="33628" y="1953812"/>
                  <a:pt x="33628" y="1953812"/>
                </a:cubicBezTo>
                <a:cubicBezTo>
                  <a:pt x="36794" y="1952226"/>
                  <a:pt x="38377" y="1950607"/>
                  <a:pt x="38377" y="1945846"/>
                </a:cubicBezTo>
                <a:cubicBezTo>
                  <a:pt x="38377" y="1945846"/>
                  <a:pt x="36794" y="1944215"/>
                  <a:pt x="36794" y="1944215"/>
                </a:cubicBezTo>
                <a:cubicBezTo>
                  <a:pt x="36794" y="1940947"/>
                  <a:pt x="35211" y="1939353"/>
                  <a:pt x="33628" y="1942597"/>
                </a:cubicBezTo>
                <a:cubicBezTo>
                  <a:pt x="33628" y="1944215"/>
                  <a:pt x="33628" y="1944215"/>
                  <a:pt x="33628" y="1945846"/>
                </a:cubicBezTo>
                <a:cubicBezTo>
                  <a:pt x="32045" y="1945846"/>
                  <a:pt x="32045" y="1947435"/>
                  <a:pt x="30462" y="1944215"/>
                </a:cubicBezTo>
                <a:cubicBezTo>
                  <a:pt x="32045" y="1936482"/>
                  <a:pt x="28879" y="1933599"/>
                  <a:pt x="28879" y="1927106"/>
                </a:cubicBezTo>
                <a:cubicBezTo>
                  <a:pt x="38377" y="1928710"/>
                  <a:pt x="33628" y="1915974"/>
                  <a:pt x="39960" y="1914429"/>
                </a:cubicBezTo>
                <a:cubicBezTo>
                  <a:pt x="36794" y="1914429"/>
                  <a:pt x="38377" y="1908085"/>
                  <a:pt x="38377" y="1904904"/>
                </a:cubicBezTo>
                <a:cubicBezTo>
                  <a:pt x="33628" y="1904904"/>
                  <a:pt x="28879" y="1904904"/>
                  <a:pt x="30462" y="1900198"/>
                </a:cubicBezTo>
                <a:cubicBezTo>
                  <a:pt x="30462" y="1900198"/>
                  <a:pt x="30462" y="1900198"/>
                  <a:pt x="39960" y="1900198"/>
                </a:cubicBezTo>
                <a:cubicBezTo>
                  <a:pt x="39960" y="1885920"/>
                  <a:pt x="36794" y="1881197"/>
                  <a:pt x="39960" y="1871754"/>
                </a:cubicBezTo>
                <a:cubicBezTo>
                  <a:pt x="39960" y="1871754"/>
                  <a:pt x="38377" y="1871754"/>
                  <a:pt x="36794" y="1871754"/>
                </a:cubicBezTo>
                <a:cubicBezTo>
                  <a:pt x="36794" y="1871754"/>
                  <a:pt x="35211" y="1871754"/>
                  <a:pt x="35211" y="1871754"/>
                </a:cubicBezTo>
                <a:cubicBezTo>
                  <a:pt x="33628" y="1871754"/>
                  <a:pt x="33628" y="1870184"/>
                  <a:pt x="33628" y="1870184"/>
                </a:cubicBezTo>
                <a:cubicBezTo>
                  <a:pt x="33628" y="1870184"/>
                  <a:pt x="33628" y="1868613"/>
                  <a:pt x="33628" y="1868613"/>
                </a:cubicBezTo>
                <a:cubicBezTo>
                  <a:pt x="35211" y="1868613"/>
                  <a:pt x="38377" y="1867043"/>
                  <a:pt x="36794" y="1867043"/>
                </a:cubicBezTo>
                <a:cubicBezTo>
                  <a:pt x="36794" y="1865472"/>
                  <a:pt x="35211" y="1865472"/>
                  <a:pt x="35211" y="1867043"/>
                </a:cubicBezTo>
                <a:cubicBezTo>
                  <a:pt x="35211" y="1865472"/>
                  <a:pt x="35211" y="1863901"/>
                  <a:pt x="35211" y="1862330"/>
                </a:cubicBezTo>
                <a:cubicBezTo>
                  <a:pt x="36794" y="1862330"/>
                  <a:pt x="36794" y="1862330"/>
                  <a:pt x="38377" y="1860759"/>
                </a:cubicBezTo>
                <a:cubicBezTo>
                  <a:pt x="38377" y="1859189"/>
                  <a:pt x="35211" y="1857618"/>
                  <a:pt x="33628" y="1860759"/>
                </a:cubicBezTo>
                <a:cubicBezTo>
                  <a:pt x="32045" y="1856029"/>
                  <a:pt x="28879" y="1852876"/>
                  <a:pt x="28879" y="1848090"/>
                </a:cubicBezTo>
                <a:cubicBezTo>
                  <a:pt x="33628" y="1846497"/>
                  <a:pt x="32045" y="1840325"/>
                  <a:pt x="39960" y="1843427"/>
                </a:cubicBezTo>
                <a:cubicBezTo>
                  <a:pt x="33628" y="1824314"/>
                  <a:pt x="39960" y="1817909"/>
                  <a:pt x="35211" y="1800564"/>
                </a:cubicBezTo>
                <a:cubicBezTo>
                  <a:pt x="36794" y="1797470"/>
                  <a:pt x="39960" y="1795923"/>
                  <a:pt x="39960" y="1792828"/>
                </a:cubicBezTo>
                <a:cubicBezTo>
                  <a:pt x="36794" y="1791280"/>
                  <a:pt x="25713" y="1795923"/>
                  <a:pt x="25713" y="1791280"/>
                </a:cubicBezTo>
                <a:cubicBezTo>
                  <a:pt x="27296" y="1775368"/>
                  <a:pt x="25713" y="1770627"/>
                  <a:pt x="35211" y="1761146"/>
                </a:cubicBezTo>
                <a:cubicBezTo>
                  <a:pt x="33628" y="1748504"/>
                  <a:pt x="36794" y="1740603"/>
                  <a:pt x="39960" y="1734282"/>
                </a:cubicBezTo>
                <a:cubicBezTo>
                  <a:pt x="36794" y="1726381"/>
                  <a:pt x="24130" y="1720061"/>
                  <a:pt x="20964" y="1718481"/>
                </a:cubicBezTo>
                <a:cubicBezTo>
                  <a:pt x="20964" y="1715320"/>
                  <a:pt x="24130" y="1715320"/>
                  <a:pt x="25713" y="1713741"/>
                </a:cubicBezTo>
                <a:cubicBezTo>
                  <a:pt x="27296" y="1716900"/>
                  <a:pt x="28879" y="1720061"/>
                  <a:pt x="30462" y="1721641"/>
                </a:cubicBezTo>
                <a:cubicBezTo>
                  <a:pt x="27296" y="1715320"/>
                  <a:pt x="36794" y="1712160"/>
                  <a:pt x="30462" y="1710580"/>
                </a:cubicBezTo>
                <a:cubicBezTo>
                  <a:pt x="30462" y="1713741"/>
                  <a:pt x="28879" y="1713741"/>
                  <a:pt x="25713" y="1713741"/>
                </a:cubicBezTo>
                <a:cubicBezTo>
                  <a:pt x="25713" y="1708999"/>
                  <a:pt x="22547" y="1708999"/>
                  <a:pt x="24130" y="1704259"/>
                </a:cubicBezTo>
                <a:cubicBezTo>
                  <a:pt x="27296" y="1702679"/>
                  <a:pt x="28879" y="1701098"/>
                  <a:pt x="33628" y="1701098"/>
                </a:cubicBezTo>
                <a:cubicBezTo>
                  <a:pt x="33628" y="1691617"/>
                  <a:pt x="28879" y="1693198"/>
                  <a:pt x="35211" y="1688456"/>
                </a:cubicBezTo>
                <a:cubicBezTo>
                  <a:pt x="33628" y="1688456"/>
                  <a:pt x="33628" y="1686876"/>
                  <a:pt x="33628" y="1683716"/>
                </a:cubicBezTo>
                <a:cubicBezTo>
                  <a:pt x="39960" y="1677395"/>
                  <a:pt x="41543" y="1666334"/>
                  <a:pt x="39960" y="1652112"/>
                </a:cubicBezTo>
                <a:cubicBezTo>
                  <a:pt x="39960" y="1648951"/>
                  <a:pt x="30462" y="1652112"/>
                  <a:pt x="30462" y="1647371"/>
                </a:cubicBezTo>
                <a:cubicBezTo>
                  <a:pt x="32045" y="1642631"/>
                  <a:pt x="30462" y="1637890"/>
                  <a:pt x="33628" y="1636310"/>
                </a:cubicBezTo>
                <a:cubicBezTo>
                  <a:pt x="38377" y="1639471"/>
                  <a:pt x="41543" y="1645791"/>
                  <a:pt x="43126" y="1636310"/>
                </a:cubicBezTo>
                <a:cubicBezTo>
                  <a:pt x="41543" y="1636310"/>
                  <a:pt x="39960" y="1634729"/>
                  <a:pt x="38377" y="1634729"/>
                </a:cubicBezTo>
                <a:cubicBezTo>
                  <a:pt x="39960" y="1633149"/>
                  <a:pt x="39960" y="1633149"/>
                  <a:pt x="38377" y="1633149"/>
                </a:cubicBezTo>
                <a:cubicBezTo>
                  <a:pt x="38377" y="1633149"/>
                  <a:pt x="38377" y="1633149"/>
                  <a:pt x="36794" y="1633149"/>
                </a:cubicBezTo>
                <a:cubicBezTo>
                  <a:pt x="35211" y="1631569"/>
                  <a:pt x="32045" y="1631569"/>
                  <a:pt x="30462" y="1629989"/>
                </a:cubicBezTo>
                <a:cubicBezTo>
                  <a:pt x="32045" y="1622088"/>
                  <a:pt x="24130" y="1625249"/>
                  <a:pt x="25713" y="1617347"/>
                </a:cubicBezTo>
                <a:cubicBezTo>
                  <a:pt x="32045" y="1617347"/>
                  <a:pt x="28879" y="1628409"/>
                  <a:pt x="36794" y="1626829"/>
                </a:cubicBezTo>
                <a:cubicBezTo>
                  <a:pt x="38377" y="1626829"/>
                  <a:pt x="38377" y="1626829"/>
                  <a:pt x="38377" y="1626829"/>
                </a:cubicBezTo>
                <a:cubicBezTo>
                  <a:pt x="38377" y="1620508"/>
                  <a:pt x="43126" y="1620508"/>
                  <a:pt x="39960" y="1614187"/>
                </a:cubicBezTo>
                <a:cubicBezTo>
                  <a:pt x="32045" y="1612606"/>
                  <a:pt x="30462" y="1604701"/>
                  <a:pt x="30462" y="1595212"/>
                </a:cubicBezTo>
                <a:cubicBezTo>
                  <a:pt x="39960" y="1595212"/>
                  <a:pt x="38377" y="1584143"/>
                  <a:pt x="43126" y="1579398"/>
                </a:cubicBezTo>
                <a:cubicBezTo>
                  <a:pt x="43126" y="1574653"/>
                  <a:pt x="39960" y="1574653"/>
                  <a:pt x="39960" y="1569910"/>
                </a:cubicBezTo>
                <a:cubicBezTo>
                  <a:pt x="47874" y="1562003"/>
                  <a:pt x="39960" y="1539862"/>
                  <a:pt x="43126" y="1535118"/>
                </a:cubicBezTo>
                <a:cubicBezTo>
                  <a:pt x="41543" y="1535118"/>
                  <a:pt x="39960" y="1535118"/>
                  <a:pt x="38377" y="1533536"/>
                </a:cubicBezTo>
                <a:cubicBezTo>
                  <a:pt x="41543" y="1530373"/>
                  <a:pt x="41543" y="1524048"/>
                  <a:pt x="39960" y="1517722"/>
                </a:cubicBezTo>
                <a:cubicBezTo>
                  <a:pt x="36794" y="1514559"/>
                  <a:pt x="27296" y="1517722"/>
                  <a:pt x="28879" y="1508233"/>
                </a:cubicBezTo>
                <a:cubicBezTo>
                  <a:pt x="44708" y="1516140"/>
                  <a:pt x="46291" y="1486094"/>
                  <a:pt x="43126" y="1478186"/>
                </a:cubicBezTo>
                <a:cubicBezTo>
                  <a:pt x="41543" y="1484512"/>
                  <a:pt x="33628" y="1478186"/>
                  <a:pt x="35211" y="1473442"/>
                </a:cubicBezTo>
                <a:cubicBezTo>
                  <a:pt x="43126" y="1473442"/>
                  <a:pt x="41543" y="1478186"/>
                  <a:pt x="46291" y="1473442"/>
                </a:cubicBezTo>
                <a:lnTo>
                  <a:pt x="45335" y="1469530"/>
                </a:lnTo>
                <a:lnTo>
                  <a:pt x="45080" y="1470248"/>
                </a:lnTo>
                <a:cubicBezTo>
                  <a:pt x="44742" y="1470037"/>
                  <a:pt x="44405" y="1469194"/>
                  <a:pt x="44405" y="1468352"/>
                </a:cubicBezTo>
                <a:lnTo>
                  <a:pt x="44785" y="1467284"/>
                </a:lnTo>
                <a:lnTo>
                  <a:pt x="43437" y="1461774"/>
                </a:lnTo>
                <a:lnTo>
                  <a:pt x="41569" y="1462956"/>
                </a:lnTo>
                <a:cubicBezTo>
                  <a:pt x="40979" y="1462391"/>
                  <a:pt x="40698" y="1460867"/>
                  <a:pt x="40586" y="1458999"/>
                </a:cubicBezTo>
                <a:lnTo>
                  <a:pt x="40762" y="1450841"/>
                </a:lnTo>
                <a:lnTo>
                  <a:pt x="39763" y="1446755"/>
                </a:lnTo>
                <a:cubicBezTo>
                  <a:pt x="40355" y="1437859"/>
                  <a:pt x="43126" y="1428371"/>
                  <a:pt x="46291" y="1416510"/>
                </a:cubicBezTo>
                <a:cubicBezTo>
                  <a:pt x="46291" y="1413347"/>
                  <a:pt x="41543" y="1413347"/>
                  <a:pt x="39960" y="1411766"/>
                </a:cubicBezTo>
                <a:cubicBezTo>
                  <a:pt x="46291" y="1405440"/>
                  <a:pt x="46291" y="1395952"/>
                  <a:pt x="43126" y="1388044"/>
                </a:cubicBezTo>
                <a:cubicBezTo>
                  <a:pt x="43126" y="1386463"/>
                  <a:pt x="43126" y="1386463"/>
                  <a:pt x="43126" y="1386463"/>
                </a:cubicBezTo>
                <a:cubicBezTo>
                  <a:pt x="43126" y="1384881"/>
                  <a:pt x="41543" y="1383300"/>
                  <a:pt x="39960" y="1381719"/>
                </a:cubicBezTo>
                <a:cubicBezTo>
                  <a:pt x="43126" y="1378555"/>
                  <a:pt x="49457" y="1380137"/>
                  <a:pt x="47874" y="1373812"/>
                </a:cubicBezTo>
                <a:cubicBezTo>
                  <a:pt x="47874" y="1370648"/>
                  <a:pt x="46291" y="1369067"/>
                  <a:pt x="46291" y="1367486"/>
                </a:cubicBezTo>
                <a:cubicBezTo>
                  <a:pt x="44708" y="1367486"/>
                  <a:pt x="44708" y="1367486"/>
                  <a:pt x="43126" y="1367486"/>
                </a:cubicBezTo>
                <a:cubicBezTo>
                  <a:pt x="43126" y="1367486"/>
                  <a:pt x="43126" y="1365904"/>
                  <a:pt x="44708" y="1365904"/>
                </a:cubicBezTo>
                <a:cubicBezTo>
                  <a:pt x="44708" y="1362741"/>
                  <a:pt x="43126" y="1356415"/>
                  <a:pt x="41543" y="1361160"/>
                </a:cubicBezTo>
                <a:cubicBezTo>
                  <a:pt x="41543" y="1362741"/>
                  <a:pt x="41543" y="1365904"/>
                  <a:pt x="43126" y="1367486"/>
                </a:cubicBezTo>
                <a:cubicBezTo>
                  <a:pt x="35211" y="1367486"/>
                  <a:pt x="28879" y="1369067"/>
                  <a:pt x="25713" y="1373812"/>
                </a:cubicBezTo>
                <a:cubicBezTo>
                  <a:pt x="24130" y="1365904"/>
                  <a:pt x="25713" y="1343764"/>
                  <a:pt x="38377" y="1350089"/>
                </a:cubicBezTo>
                <a:cubicBezTo>
                  <a:pt x="36794" y="1342182"/>
                  <a:pt x="28879" y="1337438"/>
                  <a:pt x="39960" y="1334275"/>
                </a:cubicBezTo>
                <a:cubicBezTo>
                  <a:pt x="38377" y="1327950"/>
                  <a:pt x="38377" y="1318461"/>
                  <a:pt x="33628" y="1313717"/>
                </a:cubicBezTo>
                <a:cubicBezTo>
                  <a:pt x="33628" y="1313717"/>
                  <a:pt x="33628" y="1312136"/>
                  <a:pt x="33628" y="1312136"/>
                </a:cubicBezTo>
                <a:cubicBezTo>
                  <a:pt x="38377" y="1315298"/>
                  <a:pt x="38377" y="1310554"/>
                  <a:pt x="46291" y="1312136"/>
                </a:cubicBezTo>
                <a:cubicBezTo>
                  <a:pt x="44708" y="1304228"/>
                  <a:pt x="46291" y="1301065"/>
                  <a:pt x="46291" y="1296321"/>
                </a:cubicBezTo>
                <a:cubicBezTo>
                  <a:pt x="47874" y="1296321"/>
                  <a:pt x="51040" y="1294739"/>
                  <a:pt x="49457" y="1293158"/>
                </a:cubicBezTo>
                <a:cubicBezTo>
                  <a:pt x="49457" y="1293158"/>
                  <a:pt x="47874" y="1293158"/>
                  <a:pt x="46291" y="1294739"/>
                </a:cubicBezTo>
                <a:cubicBezTo>
                  <a:pt x="46291" y="1293158"/>
                  <a:pt x="46291" y="1291577"/>
                  <a:pt x="46291" y="1289996"/>
                </a:cubicBezTo>
                <a:cubicBezTo>
                  <a:pt x="41543" y="1289996"/>
                  <a:pt x="38377" y="1289996"/>
                  <a:pt x="35211" y="1293158"/>
                </a:cubicBezTo>
                <a:cubicBezTo>
                  <a:pt x="36794" y="1285251"/>
                  <a:pt x="24130" y="1291577"/>
                  <a:pt x="25713" y="1282090"/>
                </a:cubicBezTo>
                <a:cubicBezTo>
                  <a:pt x="33628" y="1283671"/>
                  <a:pt x="39960" y="1285251"/>
                  <a:pt x="46291" y="1286832"/>
                </a:cubicBezTo>
                <a:cubicBezTo>
                  <a:pt x="47874" y="1277351"/>
                  <a:pt x="39960" y="1278931"/>
                  <a:pt x="35211" y="1275770"/>
                </a:cubicBezTo>
                <a:cubicBezTo>
                  <a:pt x="35211" y="1277351"/>
                  <a:pt x="35211" y="1280511"/>
                  <a:pt x="33628" y="1280511"/>
                </a:cubicBezTo>
                <a:cubicBezTo>
                  <a:pt x="30462" y="1277351"/>
                  <a:pt x="32045" y="1271027"/>
                  <a:pt x="28879" y="1269447"/>
                </a:cubicBezTo>
                <a:cubicBezTo>
                  <a:pt x="28879" y="1269447"/>
                  <a:pt x="28879" y="1267878"/>
                  <a:pt x="28879" y="1267878"/>
                </a:cubicBezTo>
                <a:cubicBezTo>
                  <a:pt x="28879" y="1267878"/>
                  <a:pt x="28879" y="1267878"/>
                  <a:pt x="27296" y="1267878"/>
                </a:cubicBezTo>
                <a:cubicBezTo>
                  <a:pt x="27296" y="1267878"/>
                  <a:pt x="27296" y="1267878"/>
                  <a:pt x="25713" y="1267878"/>
                </a:cubicBezTo>
                <a:cubicBezTo>
                  <a:pt x="24130" y="1274192"/>
                  <a:pt x="22547" y="1263125"/>
                  <a:pt x="17798" y="1264707"/>
                </a:cubicBezTo>
                <a:cubicBezTo>
                  <a:pt x="17798" y="1267878"/>
                  <a:pt x="16215" y="1271027"/>
                  <a:pt x="13049" y="1272612"/>
                </a:cubicBezTo>
                <a:cubicBezTo>
                  <a:pt x="14632" y="1263125"/>
                  <a:pt x="-2780" y="1272612"/>
                  <a:pt x="386" y="1259955"/>
                </a:cubicBezTo>
                <a:cubicBezTo>
                  <a:pt x="17798" y="1261543"/>
                  <a:pt x="5135" y="1245746"/>
                  <a:pt x="16215" y="1240984"/>
                </a:cubicBezTo>
                <a:cubicBezTo>
                  <a:pt x="19381" y="1240984"/>
                  <a:pt x="17798" y="1245746"/>
                  <a:pt x="17798" y="1250501"/>
                </a:cubicBezTo>
                <a:cubicBezTo>
                  <a:pt x="25713" y="1252048"/>
                  <a:pt x="24130" y="1242573"/>
                  <a:pt x="33628" y="1245746"/>
                </a:cubicBezTo>
                <a:cubicBezTo>
                  <a:pt x="39960" y="1248917"/>
                  <a:pt x="30462" y="1256803"/>
                  <a:pt x="35211" y="1258404"/>
                </a:cubicBezTo>
                <a:cubicBezTo>
                  <a:pt x="36794" y="1258404"/>
                  <a:pt x="52623" y="1253632"/>
                  <a:pt x="46291" y="1247316"/>
                </a:cubicBezTo>
                <a:cubicBezTo>
                  <a:pt x="46291" y="1248917"/>
                  <a:pt x="43126" y="1250501"/>
                  <a:pt x="43126" y="1247316"/>
                </a:cubicBezTo>
                <a:cubicBezTo>
                  <a:pt x="46291" y="1242573"/>
                  <a:pt x="49457" y="1234710"/>
                  <a:pt x="43126" y="1231540"/>
                </a:cubicBezTo>
                <a:cubicBezTo>
                  <a:pt x="43126" y="1226767"/>
                  <a:pt x="43126" y="1225201"/>
                  <a:pt x="46291" y="1218867"/>
                </a:cubicBezTo>
                <a:cubicBezTo>
                  <a:pt x="38377" y="1207763"/>
                  <a:pt x="46291" y="1192045"/>
                  <a:pt x="46291" y="1176196"/>
                </a:cubicBezTo>
                <a:cubicBezTo>
                  <a:pt x="55789" y="1182528"/>
                  <a:pt x="44708" y="1171412"/>
                  <a:pt x="54206" y="1169857"/>
                </a:cubicBezTo>
                <a:cubicBezTo>
                  <a:pt x="55789" y="1176196"/>
                  <a:pt x="58955" y="1169857"/>
                  <a:pt x="58955" y="1173074"/>
                </a:cubicBezTo>
                <a:cubicBezTo>
                  <a:pt x="52623" y="1180937"/>
                  <a:pt x="62121" y="1206195"/>
                  <a:pt x="54206" y="1214114"/>
                </a:cubicBezTo>
                <a:cubicBezTo>
                  <a:pt x="55789" y="1209358"/>
                  <a:pt x="51040" y="1207763"/>
                  <a:pt x="49457" y="1210954"/>
                </a:cubicBezTo>
                <a:cubicBezTo>
                  <a:pt x="54206" y="1218867"/>
                  <a:pt x="51040" y="1234710"/>
                  <a:pt x="57372" y="1239401"/>
                </a:cubicBezTo>
                <a:cubicBezTo>
                  <a:pt x="54206" y="1240984"/>
                  <a:pt x="51040" y="1240984"/>
                  <a:pt x="52623" y="1245746"/>
                </a:cubicBezTo>
                <a:cubicBezTo>
                  <a:pt x="51040" y="1250501"/>
                  <a:pt x="54206" y="1250501"/>
                  <a:pt x="54206" y="1255225"/>
                </a:cubicBezTo>
                <a:cubicBezTo>
                  <a:pt x="51040" y="1261543"/>
                  <a:pt x="54206" y="1272612"/>
                  <a:pt x="52623" y="1280511"/>
                </a:cubicBezTo>
                <a:cubicBezTo>
                  <a:pt x="60538" y="1282090"/>
                  <a:pt x="52623" y="1297902"/>
                  <a:pt x="62121" y="1296321"/>
                </a:cubicBezTo>
                <a:cubicBezTo>
                  <a:pt x="60538" y="1280511"/>
                  <a:pt x="52623" y="1258404"/>
                  <a:pt x="58955" y="1242573"/>
                </a:cubicBezTo>
                <a:cubicBezTo>
                  <a:pt x="58955" y="1247316"/>
                  <a:pt x="63704" y="1247316"/>
                  <a:pt x="65287" y="1250501"/>
                </a:cubicBezTo>
                <a:cubicBezTo>
                  <a:pt x="65287" y="1255225"/>
                  <a:pt x="57372" y="1264707"/>
                  <a:pt x="62121" y="1266287"/>
                </a:cubicBezTo>
                <a:cubicBezTo>
                  <a:pt x="68453" y="1259955"/>
                  <a:pt x="68453" y="1242573"/>
                  <a:pt x="66870" y="1234710"/>
                </a:cubicBezTo>
                <a:cubicBezTo>
                  <a:pt x="70036" y="1234710"/>
                  <a:pt x="71619" y="1237821"/>
                  <a:pt x="73202" y="1234710"/>
                </a:cubicBezTo>
                <a:cubicBezTo>
                  <a:pt x="65287" y="1231540"/>
                  <a:pt x="74785" y="1228350"/>
                  <a:pt x="74785" y="1225201"/>
                </a:cubicBezTo>
                <a:cubicBezTo>
                  <a:pt x="65287" y="1212532"/>
                  <a:pt x="70036" y="1193655"/>
                  <a:pt x="70036" y="1177773"/>
                </a:cubicBezTo>
                <a:cubicBezTo>
                  <a:pt x="66870" y="1171412"/>
                  <a:pt x="57372" y="1168314"/>
                  <a:pt x="54206" y="1160414"/>
                </a:cubicBezTo>
                <a:cubicBezTo>
                  <a:pt x="57372" y="1161992"/>
                  <a:pt x="58955" y="1163577"/>
                  <a:pt x="62121" y="1160414"/>
                </a:cubicBezTo>
                <a:cubicBezTo>
                  <a:pt x="63704" y="1130338"/>
                  <a:pt x="58955" y="1105005"/>
                  <a:pt x="57372" y="1086031"/>
                </a:cubicBezTo>
                <a:cubicBezTo>
                  <a:pt x="57372" y="1087618"/>
                  <a:pt x="54206" y="1089205"/>
                  <a:pt x="54206" y="1086031"/>
                </a:cubicBezTo>
                <a:cubicBezTo>
                  <a:pt x="54206" y="1081271"/>
                  <a:pt x="57372" y="1079685"/>
                  <a:pt x="57372" y="1074925"/>
                </a:cubicBezTo>
                <a:cubicBezTo>
                  <a:pt x="47874" y="1068614"/>
                  <a:pt x="55789" y="1056020"/>
                  <a:pt x="52623" y="1048148"/>
                </a:cubicBezTo>
                <a:cubicBezTo>
                  <a:pt x="55789" y="1049722"/>
                  <a:pt x="57372" y="1049722"/>
                  <a:pt x="58955" y="1044999"/>
                </a:cubicBezTo>
                <a:cubicBezTo>
                  <a:pt x="54206" y="1040277"/>
                  <a:pt x="55789" y="1044999"/>
                  <a:pt x="49457" y="1044999"/>
                </a:cubicBezTo>
                <a:cubicBezTo>
                  <a:pt x="49457" y="1040277"/>
                  <a:pt x="46291" y="1040277"/>
                  <a:pt x="44708" y="1037128"/>
                </a:cubicBezTo>
                <a:cubicBezTo>
                  <a:pt x="44708" y="1029255"/>
                  <a:pt x="41543" y="1022907"/>
                  <a:pt x="36794" y="1019741"/>
                </a:cubicBezTo>
                <a:cubicBezTo>
                  <a:pt x="43126" y="1010230"/>
                  <a:pt x="44708" y="1005486"/>
                  <a:pt x="46291" y="995990"/>
                </a:cubicBezTo>
                <a:cubicBezTo>
                  <a:pt x="38377" y="994406"/>
                  <a:pt x="41543" y="1002324"/>
                  <a:pt x="36794" y="1003901"/>
                </a:cubicBezTo>
                <a:cubicBezTo>
                  <a:pt x="36794" y="1000743"/>
                  <a:pt x="36794" y="999159"/>
                  <a:pt x="36794" y="995990"/>
                </a:cubicBezTo>
                <a:cubicBezTo>
                  <a:pt x="38377" y="995990"/>
                  <a:pt x="39960" y="995990"/>
                  <a:pt x="39960" y="994406"/>
                </a:cubicBezTo>
                <a:cubicBezTo>
                  <a:pt x="39960" y="994406"/>
                  <a:pt x="39960" y="994406"/>
                  <a:pt x="39960" y="992825"/>
                </a:cubicBezTo>
                <a:cubicBezTo>
                  <a:pt x="39960" y="992825"/>
                  <a:pt x="39960" y="992825"/>
                  <a:pt x="49457" y="992825"/>
                </a:cubicBezTo>
                <a:cubicBezTo>
                  <a:pt x="49457" y="986499"/>
                  <a:pt x="47874" y="983320"/>
                  <a:pt x="44708" y="980184"/>
                </a:cubicBezTo>
                <a:cubicBezTo>
                  <a:pt x="46291" y="988084"/>
                  <a:pt x="43126" y="989662"/>
                  <a:pt x="39960" y="992825"/>
                </a:cubicBezTo>
                <a:cubicBezTo>
                  <a:pt x="39960" y="988084"/>
                  <a:pt x="38377" y="986499"/>
                  <a:pt x="36794" y="983320"/>
                </a:cubicBezTo>
                <a:cubicBezTo>
                  <a:pt x="36794" y="981764"/>
                  <a:pt x="36794" y="980184"/>
                  <a:pt x="36794" y="978600"/>
                </a:cubicBezTo>
                <a:cubicBezTo>
                  <a:pt x="38377" y="977014"/>
                  <a:pt x="39960" y="973857"/>
                  <a:pt x="41543" y="973857"/>
                </a:cubicBezTo>
                <a:cubicBezTo>
                  <a:pt x="43126" y="973857"/>
                  <a:pt x="43126" y="975430"/>
                  <a:pt x="44708" y="975430"/>
                </a:cubicBezTo>
                <a:cubicBezTo>
                  <a:pt x="44708" y="977014"/>
                  <a:pt x="43126" y="977014"/>
                  <a:pt x="44708" y="978600"/>
                </a:cubicBezTo>
                <a:cubicBezTo>
                  <a:pt x="44708" y="978600"/>
                  <a:pt x="46291" y="978600"/>
                  <a:pt x="46291" y="977014"/>
                </a:cubicBezTo>
                <a:cubicBezTo>
                  <a:pt x="51040" y="981764"/>
                  <a:pt x="52623" y="988084"/>
                  <a:pt x="51040" y="994406"/>
                </a:cubicBezTo>
                <a:cubicBezTo>
                  <a:pt x="55789" y="997575"/>
                  <a:pt x="58955" y="994406"/>
                  <a:pt x="60538" y="989662"/>
                </a:cubicBezTo>
                <a:cubicBezTo>
                  <a:pt x="68453" y="994406"/>
                  <a:pt x="60538" y="1003901"/>
                  <a:pt x="62121" y="1010230"/>
                </a:cubicBezTo>
                <a:cubicBezTo>
                  <a:pt x="65287" y="1010230"/>
                  <a:pt x="66870" y="1008647"/>
                  <a:pt x="68453" y="1005486"/>
                </a:cubicBezTo>
                <a:cubicBezTo>
                  <a:pt x="68453" y="1008647"/>
                  <a:pt x="70036" y="1011811"/>
                  <a:pt x="65287" y="1011811"/>
                </a:cubicBezTo>
                <a:cubicBezTo>
                  <a:pt x="65287" y="1011811"/>
                  <a:pt x="65287" y="1011811"/>
                  <a:pt x="65287" y="1027676"/>
                </a:cubicBezTo>
                <a:cubicBezTo>
                  <a:pt x="62121" y="1027676"/>
                  <a:pt x="60538" y="1022907"/>
                  <a:pt x="58955" y="1027676"/>
                </a:cubicBezTo>
                <a:cubicBezTo>
                  <a:pt x="62121" y="1030830"/>
                  <a:pt x="66870" y="1033979"/>
                  <a:pt x="66870" y="1040277"/>
                </a:cubicBezTo>
                <a:cubicBezTo>
                  <a:pt x="63704" y="1046573"/>
                  <a:pt x="70036" y="1071763"/>
                  <a:pt x="70036" y="1082859"/>
                </a:cubicBezTo>
                <a:cubicBezTo>
                  <a:pt x="73202" y="1084445"/>
                  <a:pt x="77951" y="1082859"/>
                  <a:pt x="77951" y="1086031"/>
                </a:cubicBezTo>
                <a:cubicBezTo>
                  <a:pt x="77951" y="1086031"/>
                  <a:pt x="77951" y="1086031"/>
                  <a:pt x="77951" y="1111338"/>
                </a:cubicBezTo>
                <a:cubicBezTo>
                  <a:pt x="71619" y="1114505"/>
                  <a:pt x="68453" y="1135088"/>
                  <a:pt x="77951" y="1136671"/>
                </a:cubicBezTo>
                <a:cubicBezTo>
                  <a:pt x="79534" y="1128755"/>
                  <a:pt x="73202" y="1130338"/>
                  <a:pt x="74785" y="1122421"/>
                </a:cubicBezTo>
                <a:cubicBezTo>
                  <a:pt x="81116" y="1128755"/>
                  <a:pt x="84282" y="1114505"/>
                  <a:pt x="87448" y="1111338"/>
                </a:cubicBezTo>
                <a:cubicBezTo>
                  <a:pt x="74785" y="1109755"/>
                  <a:pt x="89031" y="1095532"/>
                  <a:pt x="90614" y="1090791"/>
                </a:cubicBezTo>
                <a:cubicBezTo>
                  <a:pt x="90614" y="1093955"/>
                  <a:pt x="100112" y="1103422"/>
                  <a:pt x="98529" y="1093955"/>
                </a:cubicBezTo>
                <a:cubicBezTo>
                  <a:pt x="96946" y="1092377"/>
                  <a:pt x="98529" y="1089205"/>
                  <a:pt x="95363" y="1089205"/>
                </a:cubicBezTo>
                <a:cubicBezTo>
                  <a:pt x="95363" y="1090791"/>
                  <a:pt x="95363" y="1093955"/>
                  <a:pt x="93780" y="1093955"/>
                </a:cubicBezTo>
                <a:cubicBezTo>
                  <a:pt x="95363" y="1086031"/>
                  <a:pt x="89031" y="1087618"/>
                  <a:pt x="90614" y="1081271"/>
                </a:cubicBezTo>
                <a:cubicBezTo>
                  <a:pt x="96946" y="1062317"/>
                  <a:pt x="84282" y="1037128"/>
                  <a:pt x="92197" y="1022907"/>
                </a:cubicBezTo>
                <a:cubicBezTo>
                  <a:pt x="92197" y="1024496"/>
                  <a:pt x="92197" y="1026086"/>
                  <a:pt x="93780" y="1029255"/>
                </a:cubicBezTo>
                <a:cubicBezTo>
                  <a:pt x="98529" y="1024496"/>
                  <a:pt x="92197" y="1016571"/>
                  <a:pt x="95363" y="1010230"/>
                </a:cubicBezTo>
                <a:cubicBezTo>
                  <a:pt x="103278" y="1008647"/>
                  <a:pt x="101695" y="1018158"/>
                  <a:pt x="108027" y="1021321"/>
                </a:cubicBezTo>
                <a:cubicBezTo>
                  <a:pt x="109610" y="1016571"/>
                  <a:pt x="108027" y="1014985"/>
                  <a:pt x="111193" y="1010230"/>
                </a:cubicBezTo>
                <a:cubicBezTo>
                  <a:pt x="120690" y="1008647"/>
                  <a:pt x="123856" y="1019741"/>
                  <a:pt x="127022" y="1026086"/>
                </a:cubicBezTo>
                <a:cubicBezTo>
                  <a:pt x="128605" y="1027676"/>
                  <a:pt x="130188" y="1027676"/>
                  <a:pt x="131771" y="1026086"/>
                </a:cubicBezTo>
                <a:cubicBezTo>
                  <a:pt x="134937" y="1029255"/>
                  <a:pt x="133354" y="1033979"/>
                  <a:pt x="138103" y="1037128"/>
                </a:cubicBezTo>
                <a:cubicBezTo>
                  <a:pt x="131771" y="1048148"/>
                  <a:pt x="133354" y="1057594"/>
                  <a:pt x="141269" y="1065466"/>
                </a:cubicBezTo>
                <a:cubicBezTo>
                  <a:pt x="150767" y="1070189"/>
                  <a:pt x="161847" y="1060743"/>
                  <a:pt x="161847" y="1049722"/>
                </a:cubicBezTo>
                <a:cubicBezTo>
                  <a:pt x="161847" y="1048148"/>
                  <a:pt x="163430" y="1049722"/>
                  <a:pt x="165013" y="1048148"/>
                </a:cubicBezTo>
                <a:cubicBezTo>
                  <a:pt x="171345" y="1051297"/>
                  <a:pt x="177677" y="1057594"/>
                  <a:pt x="184009" y="1059169"/>
                </a:cubicBezTo>
                <a:cubicBezTo>
                  <a:pt x="184009" y="1063892"/>
                  <a:pt x="185592" y="1068614"/>
                  <a:pt x="188757" y="1074925"/>
                </a:cubicBezTo>
                <a:cubicBezTo>
                  <a:pt x="182426" y="1087618"/>
                  <a:pt x="184009" y="1097110"/>
                  <a:pt x="185592" y="1114505"/>
                </a:cubicBezTo>
                <a:cubicBezTo>
                  <a:pt x="182426" y="1112922"/>
                  <a:pt x="180843" y="1109755"/>
                  <a:pt x="177677" y="1109755"/>
                </a:cubicBezTo>
                <a:cubicBezTo>
                  <a:pt x="176094" y="1120838"/>
                  <a:pt x="185592" y="1117672"/>
                  <a:pt x="188757" y="1119255"/>
                </a:cubicBezTo>
                <a:cubicBezTo>
                  <a:pt x="182426" y="1124004"/>
                  <a:pt x="184009" y="1133505"/>
                  <a:pt x="190340" y="1136671"/>
                </a:cubicBezTo>
                <a:cubicBezTo>
                  <a:pt x="193506" y="1122421"/>
                  <a:pt x="193506" y="1105005"/>
                  <a:pt x="190340" y="1098686"/>
                </a:cubicBezTo>
                <a:cubicBezTo>
                  <a:pt x="190340" y="1100264"/>
                  <a:pt x="188757" y="1101840"/>
                  <a:pt x="188757" y="1098686"/>
                </a:cubicBezTo>
                <a:cubicBezTo>
                  <a:pt x="188757" y="1098686"/>
                  <a:pt x="188757" y="1098686"/>
                  <a:pt x="188757" y="1081271"/>
                </a:cubicBezTo>
                <a:cubicBezTo>
                  <a:pt x="191923" y="1079685"/>
                  <a:pt x="195089" y="1079685"/>
                  <a:pt x="193506" y="1074925"/>
                </a:cubicBezTo>
                <a:cubicBezTo>
                  <a:pt x="191923" y="1070189"/>
                  <a:pt x="191923" y="1068614"/>
                  <a:pt x="191923" y="1065466"/>
                </a:cubicBezTo>
                <a:cubicBezTo>
                  <a:pt x="195089" y="1068614"/>
                  <a:pt x="196672" y="1070189"/>
                  <a:pt x="198255" y="1067041"/>
                </a:cubicBezTo>
                <a:cubicBezTo>
                  <a:pt x="199838" y="1068614"/>
                  <a:pt x="201421" y="1068614"/>
                  <a:pt x="201421" y="1070189"/>
                </a:cubicBezTo>
                <a:cubicBezTo>
                  <a:pt x="203004" y="1074925"/>
                  <a:pt x="199838" y="1081271"/>
                  <a:pt x="204587" y="1084445"/>
                </a:cubicBezTo>
                <a:cubicBezTo>
                  <a:pt x="210919" y="1086031"/>
                  <a:pt x="217251" y="1082859"/>
                  <a:pt x="222000" y="1079685"/>
                </a:cubicBezTo>
                <a:cubicBezTo>
                  <a:pt x="223583" y="1076512"/>
                  <a:pt x="223583" y="1073339"/>
                  <a:pt x="223583" y="1071763"/>
                </a:cubicBezTo>
                <a:cubicBezTo>
                  <a:pt x="223583" y="1070189"/>
                  <a:pt x="225166" y="1071763"/>
                  <a:pt x="226748" y="1071763"/>
                </a:cubicBezTo>
                <a:cubicBezTo>
                  <a:pt x="228331" y="1068614"/>
                  <a:pt x="223583" y="1067041"/>
                  <a:pt x="228331" y="1063892"/>
                </a:cubicBezTo>
                <a:cubicBezTo>
                  <a:pt x="233080" y="1059169"/>
                  <a:pt x="237829" y="1056020"/>
                  <a:pt x="240995" y="1051297"/>
                </a:cubicBezTo>
                <a:cubicBezTo>
                  <a:pt x="244161" y="1054446"/>
                  <a:pt x="239412" y="1056020"/>
                  <a:pt x="239412" y="1060743"/>
                </a:cubicBezTo>
                <a:cubicBezTo>
                  <a:pt x="240995" y="1063892"/>
                  <a:pt x="242578" y="1068614"/>
                  <a:pt x="245744" y="1071763"/>
                </a:cubicBezTo>
                <a:cubicBezTo>
                  <a:pt x="248910" y="1070189"/>
                  <a:pt x="252076" y="1070189"/>
                  <a:pt x="252076" y="1065466"/>
                </a:cubicBezTo>
                <a:cubicBezTo>
                  <a:pt x="253659" y="1062317"/>
                  <a:pt x="248910" y="1060743"/>
                  <a:pt x="250493" y="1057594"/>
                </a:cubicBezTo>
                <a:cubicBezTo>
                  <a:pt x="252076" y="1054446"/>
                  <a:pt x="256825" y="1059169"/>
                  <a:pt x="258407" y="1054446"/>
                </a:cubicBezTo>
                <a:cubicBezTo>
                  <a:pt x="258407" y="1051297"/>
                  <a:pt x="253659" y="1049722"/>
                  <a:pt x="252076" y="1048148"/>
                </a:cubicBezTo>
                <a:cubicBezTo>
                  <a:pt x="253659" y="1043425"/>
                  <a:pt x="258407" y="1046573"/>
                  <a:pt x="261573" y="1044999"/>
                </a:cubicBezTo>
                <a:cubicBezTo>
                  <a:pt x="264739" y="1044999"/>
                  <a:pt x="266322" y="1041850"/>
                  <a:pt x="269488" y="1041850"/>
                </a:cubicBezTo>
                <a:cubicBezTo>
                  <a:pt x="274237" y="1043425"/>
                  <a:pt x="275820" y="1051297"/>
                  <a:pt x="278986" y="1049722"/>
                </a:cubicBezTo>
                <a:cubicBezTo>
                  <a:pt x="275820" y="1043425"/>
                  <a:pt x="271071" y="1038701"/>
                  <a:pt x="267905" y="1032404"/>
                </a:cubicBezTo>
                <a:cubicBezTo>
                  <a:pt x="269488" y="1029255"/>
                  <a:pt x="267905" y="1026086"/>
                  <a:pt x="271071" y="1021321"/>
                </a:cubicBezTo>
                <a:cubicBezTo>
                  <a:pt x="269488" y="1016571"/>
                  <a:pt x="266322" y="1011811"/>
                  <a:pt x="269488" y="1005486"/>
                </a:cubicBezTo>
                <a:cubicBezTo>
                  <a:pt x="274237" y="1002324"/>
                  <a:pt x="280569" y="1008647"/>
                  <a:pt x="283735" y="1003901"/>
                </a:cubicBezTo>
                <a:cubicBezTo>
                  <a:pt x="288484" y="995990"/>
                  <a:pt x="272654" y="992825"/>
                  <a:pt x="269488" y="988084"/>
                </a:cubicBezTo>
                <a:cubicBezTo>
                  <a:pt x="272654" y="981764"/>
                  <a:pt x="277403" y="984915"/>
                  <a:pt x="282152" y="980184"/>
                </a:cubicBezTo>
                <a:cubicBezTo>
                  <a:pt x="282152" y="973857"/>
                  <a:pt x="274237" y="969109"/>
                  <a:pt x="272654" y="962782"/>
                </a:cubicBezTo>
                <a:cubicBezTo>
                  <a:pt x="266322" y="959621"/>
                  <a:pt x="259990" y="958039"/>
                  <a:pt x="255242" y="956461"/>
                </a:cubicBezTo>
                <a:cubicBezTo>
                  <a:pt x="253659" y="953297"/>
                  <a:pt x="259990" y="954877"/>
                  <a:pt x="261573" y="954877"/>
                </a:cubicBezTo>
                <a:cubicBezTo>
                  <a:pt x="264739" y="951721"/>
                  <a:pt x="267905" y="953297"/>
                  <a:pt x="269488" y="950125"/>
                </a:cubicBezTo>
                <a:cubicBezTo>
                  <a:pt x="274237" y="951721"/>
                  <a:pt x="282152" y="951721"/>
                  <a:pt x="282152" y="945392"/>
                </a:cubicBezTo>
                <a:cubicBezTo>
                  <a:pt x="271071" y="940654"/>
                  <a:pt x="263156" y="943814"/>
                  <a:pt x="253659" y="943814"/>
                </a:cubicBezTo>
                <a:cubicBezTo>
                  <a:pt x="250493" y="942233"/>
                  <a:pt x="248910" y="939074"/>
                  <a:pt x="247327" y="937498"/>
                </a:cubicBezTo>
                <a:cubicBezTo>
                  <a:pt x="242578" y="935925"/>
                  <a:pt x="237829" y="939074"/>
                  <a:pt x="234663" y="939074"/>
                </a:cubicBezTo>
                <a:cubicBezTo>
                  <a:pt x="225166" y="934352"/>
                  <a:pt x="218834" y="929550"/>
                  <a:pt x="214085" y="924820"/>
                </a:cubicBezTo>
                <a:cubicBezTo>
                  <a:pt x="220417" y="916925"/>
                  <a:pt x="231497" y="923249"/>
                  <a:pt x="237829" y="916925"/>
                </a:cubicBezTo>
                <a:cubicBezTo>
                  <a:pt x="236246" y="915348"/>
                  <a:pt x="234663" y="912195"/>
                  <a:pt x="229914" y="910618"/>
                </a:cubicBezTo>
                <a:cubicBezTo>
                  <a:pt x="223583" y="912195"/>
                  <a:pt x="218834" y="916925"/>
                  <a:pt x="210919" y="916925"/>
                </a:cubicBezTo>
                <a:cubicBezTo>
                  <a:pt x="204587" y="909032"/>
                  <a:pt x="214085" y="897946"/>
                  <a:pt x="210919" y="890066"/>
                </a:cubicBezTo>
                <a:cubicBezTo>
                  <a:pt x="209336" y="888389"/>
                  <a:pt x="206170" y="886808"/>
                  <a:pt x="204587" y="883646"/>
                </a:cubicBezTo>
                <a:cubicBezTo>
                  <a:pt x="206170" y="882066"/>
                  <a:pt x="207753" y="880486"/>
                  <a:pt x="209336" y="877324"/>
                </a:cubicBezTo>
                <a:cubicBezTo>
                  <a:pt x="206170" y="874162"/>
                  <a:pt x="203004" y="874162"/>
                  <a:pt x="199838" y="874162"/>
                </a:cubicBezTo>
                <a:cubicBezTo>
                  <a:pt x="195089" y="869420"/>
                  <a:pt x="201421" y="864677"/>
                  <a:pt x="204587" y="861516"/>
                </a:cubicBezTo>
                <a:cubicBezTo>
                  <a:pt x="196672" y="856773"/>
                  <a:pt x="199838" y="850451"/>
                  <a:pt x="195089" y="845708"/>
                </a:cubicBezTo>
                <a:cubicBezTo>
                  <a:pt x="196672" y="840966"/>
                  <a:pt x="196672" y="842547"/>
                  <a:pt x="198255" y="839386"/>
                </a:cubicBezTo>
                <a:cubicBezTo>
                  <a:pt x="196672" y="834643"/>
                  <a:pt x="190340" y="837804"/>
                  <a:pt x="188757" y="833062"/>
                </a:cubicBezTo>
                <a:cubicBezTo>
                  <a:pt x="191923" y="826739"/>
                  <a:pt x="198255" y="831482"/>
                  <a:pt x="199838" y="823577"/>
                </a:cubicBezTo>
                <a:cubicBezTo>
                  <a:pt x="193506" y="823577"/>
                  <a:pt x="190340" y="828320"/>
                  <a:pt x="184009" y="828320"/>
                </a:cubicBezTo>
                <a:cubicBezTo>
                  <a:pt x="176094" y="825158"/>
                  <a:pt x="176094" y="820416"/>
                  <a:pt x="180843" y="815674"/>
                </a:cubicBezTo>
                <a:cubicBezTo>
                  <a:pt x="179260" y="814093"/>
                  <a:pt x="176094" y="814093"/>
                  <a:pt x="174511" y="815674"/>
                </a:cubicBezTo>
                <a:cubicBezTo>
                  <a:pt x="174511" y="809351"/>
                  <a:pt x="174511" y="803028"/>
                  <a:pt x="176094" y="798286"/>
                </a:cubicBezTo>
                <a:cubicBezTo>
                  <a:pt x="177677" y="784059"/>
                  <a:pt x="172928" y="768251"/>
                  <a:pt x="172928" y="761928"/>
                </a:cubicBezTo>
                <a:cubicBezTo>
                  <a:pt x="171345" y="765089"/>
                  <a:pt x="169762" y="768251"/>
                  <a:pt x="168179" y="769831"/>
                </a:cubicBezTo>
                <a:cubicBezTo>
                  <a:pt x="166596" y="788801"/>
                  <a:pt x="168179" y="807770"/>
                  <a:pt x="169762" y="818835"/>
                </a:cubicBezTo>
                <a:cubicBezTo>
                  <a:pt x="168179" y="818835"/>
                  <a:pt x="168179" y="818835"/>
                  <a:pt x="168179" y="818835"/>
                </a:cubicBezTo>
                <a:cubicBezTo>
                  <a:pt x="166596" y="817255"/>
                  <a:pt x="166596" y="817255"/>
                  <a:pt x="165013" y="817255"/>
                </a:cubicBezTo>
                <a:cubicBezTo>
                  <a:pt x="158681" y="815674"/>
                  <a:pt x="165013" y="809351"/>
                  <a:pt x="163430" y="807770"/>
                </a:cubicBezTo>
                <a:cubicBezTo>
                  <a:pt x="153932" y="804609"/>
                  <a:pt x="150767" y="815674"/>
                  <a:pt x="141269" y="809351"/>
                </a:cubicBezTo>
                <a:cubicBezTo>
                  <a:pt x="138103" y="804609"/>
                  <a:pt x="142852" y="798286"/>
                  <a:pt x="141269" y="795124"/>
                </a:cubicBezTo>
                <a:cubicBezTo>
                  <a:pt x="144435" y="788801"/>
                  <a:pt x="149184" y="782478"/>
                  <a:pt x="144435" y="779316"/>
                </a:cubicBezTo>
                <a:cubicBezTo>
                  <a:pt x="136520" y="784059"/>
                  <a:pt x="139686" y="801447"/>
                  <a:pt x="130188" y="804609"/>
                </a:cubicBezTo>
                <a:cubicBezTo>
                  <a:pt x="125439" y="806189"/>
                  <a:pt x="127022" y="801447"/>
                  <a:pt x="127022" y="799866"/>
                </a:cubicBezTo>
                <a:cubicBezTo>
                  <a:pt x="122273" y="796704"/>
                  <a:pt x="122273" y="803028"/>
                  <a:pt x="117524" y="801447"/>
                </a:cubicBezTo>
                <a:cubicBezTo>
                  <a:pt x="112776" y="798286"/>
                  <a:pt x="119107" y="791962"/>
                  <a:pt x="112776" y="788801"/>
                </a:cubicBezTo>
                <a:cubicBezTo>
                  <a:pt x="108027" y="791962"/>
                  <a:pt x="114359" y="798286"/>
                  <a:pt x="111193" y="804609"/>
                </a:cubicBezTo>
                <a:cubicBezTo>
                  <a:pt x="109610" y="807770"/>
                  <a:pt x="106444" y="807770"/>
                  <a:pt x="103278" y="806189"/>
                </a:cubicBezTo>
                <a:cubicBezTo>
                  <a:pt x="96946" y="801447"/>
                  <a:pt x="104861" y="793544"/>
                  <a:pt x="96946" y="788801"/>
                </a:cubicBezTo>
                <a:cubicBezTo>
                  <a:pt x="90614" y="791962"/>
                  <a:pt x="98529" y="796704"/>
                  <a:pt x="95363" y="801447"/>
                </a:cubicBezTo>
                <a:cubicBezTo>
                  <a:pt x="93780" y="801447"/>
                  <a:pt x="92197" y="801447"/>
                  <a:pt x="90614" y="799866"/>
                </a:cubicBezTo>
                <a:cubicBezTo>
                  <a:pt x="90614" y="798286"/>
                  <a:pt x="92197" y="795124"/>
                  <a:pt x="90614" y="793544"/>
                </a:cubicBezTo>
                <a:cubicBezTo>
                  <a:pt x="89031" y="791962"/>
                  <a:pt x="89031" y="788801"/>
                  <a:pt x="87448" y="787220"/>
                </a:cubicBezTo>
                <a:cubicBezTo>
                  <a:pt x="89031" y="784059"/>
                  <a:pt x="87448" y="780897"/>
                  <a:pt x="89031" y="777735"/>
                </a:cubicBezTo>
                <a:cubicBezTo>
                  <a:pt x="92197" y="776155"/>
                  <a:pt x="95363" y="777735"/>
                  <a:pt x="98529" y="777735"/>
                </a:cubicBezTo>
                <a:cubicBezTo>
                  <a:pt x="101695" y="774574"/>
                  <a:pt x="98529" y="772993"/>
                  <a:pt x="98529" y="769831"/>
                </a:cubicBezTo>
                <a:cubicBezTo>
                  <a:pt x="101695" y="765089"/>
                  <a:pt x="106444" y="768251"/>
                  <a:pt x="108027" y="761928"/>
                </a:cubicBezTo>
                <a:cubicBezTo>
                  <a:pt x="100112" y="758766"/>
                  <a:pt x="95363" y="754024"/>
                  <a:pt x="85865" y="752444"/>
                </a:cubicBezTo>
                <a:cubicBezTo>
                  <a:pt x="85865" y="750862"/>
                  <a:pt x="85865" y="750862"/>
                  <a:pt x="84282" y="749282"/>
                </a:cubicBezTo>
                <a:cubicBezTo>
                  <a:pt x="84282" y="746120"/>
                  <a:pt x="84282" y="742959"/>
                  <a:pt x="81116" y="741378"/>
                </a:cubicBezTo>
                <a:cubicBezTo>
                  <a:pt x="84282" y="736636"/>
                  <a:pt x="89031" y="739797"/>
                  <a:pt x="90614" y="736636"/>
                </a:cubicBezTo>
                <a:cubicBezTo>
                  <a:pt x="89031" y="733474"/>
                  <a:pt x="82699" y="728732"/>
                  <a:pt x="79534" y="730313"/>
                </a:cubicBezTo>
                <a:cubicBezTo>
                  <a:pt x="73202" y="723989"/>
                  <a:pt x="77951" y="716086"/>
                  <a:pt x="76368" y="709763"/>
                </a:cubicBezTo>
                <a:cubicBezTo>
                  <a:pt x="73202" y="708182"/>
                  <a:pt x="70036" y="706602"/>
                  <a:pt x="68453" y="705020"/>
                </a:cubicBezTo>
                <a:cubicBezTo>
                  <a:pt x="65287" y="701859"/>
                  <a:pt x="68453" y="698698"/>
                  <a:pt x="66870" y="695536"/>
                </a:cubicBezTo>
                <a:cubicBezTo>
                  <a:pt x="63704" y="692374"/>
                  <a:pt x="63704" y="689213"/>
                  <a:pt x="57372" y="686051"/>
                </a:cubicBezTo>
                <a:cubicBezTo>
                  <a:pt x="58955" y="682889"/>
                  <a:pt x="63704" y="681309"/>
                  <a:pt x="58955" y="678147"/>
                </a:cubicBezTo>
                <a:cubicBezTo>
                  <a:pt x="58955" y="676567"/>
                  <a:pt x="62121" y="678147"/>
                  <a:pt x="62121" y="673405"/>
                </a:cubicBezTo>
                <a:cubicBezTo>
                  <a:pt x="58955" y="667082"/>
                  <a:pt x="47874" y="662340"/>
                  <a:pt x="47874" y="654436"/>
                </a:cubicBezTo>
                <a:cubicBezTo>
                  <a:pt x="54206" y="648113"/>
                  <a:pt x="63704" y="649694"/>
                  <a:pt x="68453" y="643371"/>
                </a:cubicBezTo>
                <a:cubicBezTo>
                  <a:pt x="66870" y="638629"/>
                  <a:pt x="60538" y="638629"/>
                  <a:pt x="55789" y="637047"/>
                </a:cubicBezTo>
                <a:cubicBezTo>
                  <a:pt x="55789" y="632305"/>
                  <a:pt x="65287" y="637047"/>
                  <a:pt x="68453" y="632305"/>
                </a:cubicBezTo>
                <a:cubicBezTo>
                  <a:pt x="63704" y="627563"/>
                  <a:pt x="62121" y="633887"/>
                  <a:pt x="58955" y="629144"/>
                </a:cubicBezTo>
                <a:cubicBezTo>
                  <a:pt x="54206" y="627563"/>
                  <a:pt x="62121" y="621240"/>
                  <a:pt x="58955" y="619660"/>
                </a:cubicBezTo>
                <a:cubicBezTo>
                  <a:pt x="62121" y="616498"/>
                  <a:pt x="66870" y="618078"/>
                  <a:pt x="70036" y="613336"/>
                </a:cubicBezTo>
                <a:cubicBezTo>
                  <a:pt x="73202" y="613336"/>
                  <a:pt x="74785" y="613336"/>
                  <a:pt x="77951" y="613336"/>
                </a:cubicBezTo>
                <a:cubicBezTo>
                  <a:pt x="79534" y="613336"/>
                  <a:pt x="79534" y="611756"/>
                  <a:pt x="82699" y="610175"/>
                </a:cubicBezTo>
                <a:cubicBezTo>
                  <a:pt x="84282" y="610175"/>
                  <a:pt x="87448" y="613336"/>
                  <a:pt x="87448" y="608594"/>
                </a:cubicBezTo>
                <a:cubicBezTo>
                  <a:pt x="81116" y="607013"/>
                  <a:pt x="76368" y="608594"/>
                  <a:pt x="71619" y="611756"/>
                </a:cubicBezTo>
                <a:cubicBezTo>
                  <a:pt x="66870" y="611756"/>
                  <a:pt x="62121" y="614917"/>
                  <a:pt x="57372" y="613336"/>
                </a:cubicBezTo>
                <a:cubicBezTo>
                  <a:pt x="55789" y="610175"/>
                  <a:pt x="63704" y="608594"/>
                  <a:pt x="65287" y="603851"/>
                </a:cubicBezTo>
                <a:cubicBezTo>
                  <a:pt x="68453" y="602271"/>
                  <a:pt x="71619" y="600690"/>
                  <a:pt x="74785" y="597529"/>
                </a:cubicBezTo>
                <a:cubicBezTo>
                  <a:pt x="76368" y="595947"/>
                  <a:pt x="77951" y="597529"/>
                  <a:pt x="81116" y="595947"/>
                </a:cubicBezTo>
                <a:cubicBezTo>
                  <a:pt x="84282" y="591205"/>
                  <a:pt x="89031" y="589625"/>
                  <a:pt x="93780" y="588044"/>
                </a:cubicBezTo>
                <a:cubicBezTo>
                  <a:pt x="89031" y="581721"/>
                  <a:pt x="82699" y="595947"/>
                  <a:pt x="76368" y="589625"/>
                </a:cubicBezTo>
                <a:cubicBezTo>
                  <a:pt x="71619" y="595947"/>
                  <a:pt x="65287" y="597529"/>
                  <a:pt x="57372" y="595947"/>
                </a:cubicBezTo>
                <a:cubicBezTo>
                  <a:pt x="54206" y="592787"/>
                  <a:pt x="60538" y="594367"/>
                  <a:pt x="60538" y="591205"/>
                </a:cubicBezTo>
                <a:cubicBezTo>
                  <a:pt x="57372" y="589625"/>
                  <a:pt x="57372" y="588044"/>
                  <a:pt x="58955" y="584883"/>
                </a:cubicBezTo>
                <a:cubicBezTo>
                  <a:pt x="52623" y="583302"/>
                  <a:pt x="49457" y="583302"/>
                  <a:pt x="46291" y="578560"/>
                </a:cubicBezTo>
                <a:cubicBezTo>
                  <a:pt x="47874" y="570656"/>
                  <a:pt x="54206" y="572236"/>
                  <a:pt x="57372" y="567494"/>
                </a:cubicBezTo>
                <a:cubicBezTo>
                  <a:pt x="54206" y="564333"/>
                  <a:pt x="58955" y="559590"/>
                  <a:pt x="52623" y="559590"/>
                </a:cubicBezTo>
                <a:cubicBezTo>
                  <a:pt x="49457" y="562752"/>
                  <a:pt x="51040" y="562752"/>
                  <a:pt x="46291" y="567494"/>
                </a:cubicBezTo>
                <a:cubicBezTo>
                  <a:pt x="43126" y="567494"/>
                  <a:pt x="38377" y="565914"/>
                  <a:pt x="36794" y="562752"/>
                </a:cubicBezTo>
                <a:cubicBezTo>
                  <a:pt x="36794" y="562752"/>
                  <a:pt x="36794" y="562752"/>
                  <a:pt x="41543" y="554848"/>
                </a:cubicBezTo>
                <a:cubicBezTo>
                  <a:pt x="38377" y="551687"/>
                  <a:pt x="38377" y="546945"/>
                  <a:pt x="36794" y="543783"/>
                </a:cubicBezTo>
                <a:cubicBezTo>
                  <a:pt x="41543" y="539040"/>
                  <a:pt x="51040" y="546945"/>
                  <a:pt x="57372" y="543783"/>
                </a:cubicBezTo>
                <a:cubicBezTo>
                  <a:pt x="60538" y="545363"/>
                  <a:pt x="52623" y="545363"/>
                  <a:pt x="57372" y="546945"/>
                </a:cubicBezTo>
                <a:cubicBezTo>
                  <a:pt x="58955" y="545363"/>
                  <a:pt x="58955" y="545363"/>
                  <a:pt x="60538" y="545363"/>
                </a:cubicBezTo>
                <a:cubicBezTo>
                  <a:pt x="63704" y="542202"/>
                  <a:pt x="55789" y="540621"/>
                  <a:pt x="55789" y="537460"/>
                </a:cubicBezTo>
                <a:cubicBezTo>
                  <a:pt x="52623" y="537460"/>
                  <a:pt x="49457" y="532718"/>
                  <a:pt x="47874" y="534298"/>
                </a:cubicBezTo>
                <a:cubicBezTo>
                  <a:pt x="44708" y="532718"/>
                  <a:pt x="46291" y="527975"/>
                  <a:pt x="46291" y="524814"/>
                </a:cubicBezTo>
                <a:cubicBezTo>
                  <a:pt x="47874" y="521652"/>
                  <a:pt x="54206" y="526394"/>
                  <a:pt x="57372" y="527975"/>
                </a:cubicBezTo>
                <a:cubicBezTo>
                  <a:pt x="63704" y="527975"/>
                  <a:pt x="65287" y="531136"/>
                  <a:pt x="70036" y="532718"/>
                </a:cubicBezTo>
                <a:cubicBezTo>
                  <a:pt x="74785" y="532718"/>
                  <a:pt x="70036" y="537460"/>
                  <a:pt x="73202" y="539040"/>
                </a:cubicBezTo>
                <a:cubicBezTo>
                  <a:pt x="77951" y="537460"/>
                  <a:pt x="82699" y="529556"/>
                  <a:pt x="82699" y="524814"/>
                </a:cubicBezTo>
                <a:cubicBezTo>
                  <a:pt x="77951" y="523232"/>
                  <a:pt x="76368" y="529556"/>
                  <a:pt x="73202" y="527975"/>
                </a:cubicBezTo>
                <a:cubicBezTo>
                  <a:pt x="71619" y="527975"/>
                  <a:pt x="70036" y="526394"/>
                  <a:pt x="70036" y="527975"/>
                </a:cubicBezTo>
                <a:cubicBezTo>
                  <a:pt x="63704" y="523232"/>
                  <a:pt x="62121" y="523232"/>
                  <a:pt x="54206" y="520071"/>
                </a:cubicBezTo>
                <a:cubicBezTo>
                  <a:pt x="54206" y="518490"/>
                  <a:pt x="52623" y="516910"/>
                  <a:pt x="52623" y="515329"/>
                </a:cubicBezTo>
                <a:cubicBezTo>
                  <a:pt x="55789" y="509005"/>
                  <a:pt x="60538" y="510587"/>
                  <a:pt x="63704" y="507425"/>
                </a:cubicBezTo>
                <a:cubicBezTo>
                  <a:pt x="66870" y="509005"/>
                  <a:pt x="70036" y="510587"/>
                  <a:pt x="71619" y="512167"/>
                </a:cubicBezTo>
                <a:cubicBezTo>
                  <a:pt x="76368" y="509005"/>
                  <a:pt x="81116" y="515329"/>
                  <a:pt x="85865" y="513748"/>
                </a:cubicBezTo>
                <a:cubicBezTo>
                  <a:pt x="90614" y="515329"/>
                  <a:pt x="90614" y="521652"/>
                  <a:pt x="93780" y="515329"/>
                </a:cubicBezTo>
                <a:cubicBezTo>
                  <a:pt x="89031" y="515329"/>
                  <a:pt x="82699" y="510587"/>
                  <a:pt x="77951" y="510587"/>
                </a:cubicBezTo>
                <a:cubicBezTo>
                  <a:pt x="81116" y="504263"/>
                  <a:pt x="87448" y="512167"/>
                  <a:pt x="90614" y="505845"/>
                </a:cubicBezTo>
                <a:cubicBezTo>
                  <a:pt x="85865" y="501102"/>
                  <a:pt x="81116" y="502683"/>
                  <a:pt x="76368" y="502683"/>
                </a:cubicBezTo>
                <a:cubicBezTo>
                  <a:pt x="73202" y="501102"/>
                  <a:pt x="68453" y="502683"/>
                  <a:pt x="63704" y="497941"/>
                </a:cubicBezTo>
                <a:cubicBezTo>
                  <a:pt x="65287" y="493198"/>
                  <a:pt x="68453" y="497941"/>
                  <a:pt x="68453" y="493198"/>
                </a:cubicBezTo>
                <a:cubicBezTo>
                  <a:pt x="70036" y="491618"/>
                  <a:pt x="71619" y="490037"/>
                  <a:pt x="71619" y="486876"/>
                </a:cubicBezTo>
                <a:cubicBezTo>
                  <a:pt x="66870" y="485294"/>
                  <a:pt x="66870" y="482133"/>
                  <a:pt x="63704" y="478972"/>
                </a:cubicBezTo>
                <a:cubicBezTo>
                  <a:pt x="65287" y="475810"/>
                  <a:pt x="68453" y="475810"/>
                  <a:pt x="70036" y="471068"/>
                </a:cubicBezTo>
                <a:cubicBezTo>
                  <a:pt x="76368" y="469487"/>
                  <a:pt x="84282" y="471068"/>
                  <a:pt x="89031" y="469487"/>
                </a:cubicBezTo>
                <a:cubicBezTo>
                  <a:pt x="90614" y="471068"/>
                  <a:pt x="90614" y="472648"/>
                  <a:pt x="90614" y="474229"/>
                </a:cubicBezTo>
                <a:cubicBezTo>
                  <a:pt x="95363" y="474229"/>
                  <a:pt x="92197" y="472648"/>
                  <a:pt x="96946" y="471068"/>
                </a:cubicBezTo>
                <a:cubicBezTo>
                  <a:pt x="95363" y="469487"/>
                  <a:pt x="95363" y="469487"/>
                  <a:pt x="93780" y="467906"/>
                </a:cubicBezTo>
                <a:cubicBezTo>
                  <a:pt x="95363" y="467906"/>
                  <a:pt x="95363" y="466325"/>
                  <a:pt x="95363" y="466325"/>
                </a:cubicBezTo>
                <a:cubicBezTo>
                  <a:pt x="92197" y="456841"/>
                  <a:pt x="81116" y="466325"/>
                  <a:pt x="74785" y="463163"/>
                </a:cubicBezTo>
                <a:cubicBezTo>
                  <a:pt x="71619" y="461583"/>
                  <a:pt x="70036" y="458421"/>
                  <a:pt x="73202" y="455260"/>
                </a:cubicBezTo>
                <a:cubicBezTo>
                  <a:pt x="77951" y="448937"/>
                  <a:pt x="85865" y="450518"/>
                  <a:pt x="92197" y="452099"/>
                </a:cubicBezTo>
                <a:cubicBezTo>
                  <a:pt x="95363" y="447356"/>
                  <a:pt x="100112" y="448937"/>
                  <a:pt x="103278" y="447356"/>
                </a:cubicBezTo>
                <a:cubicBezTo>
                  <a:pt x="104861" y="444194"/>
                  <a:pt x="109610" y="439452"/>
                  <a:pt x="106444" y="437872"/>
                </a:cubicBezTo>
                <a:cubicBezTo>
                  <a:pt x="114359" y="433130"/>
                  <a:pt x="127022" y="441033"/>
                  <a:pt x="133354" y="433130"/>
                </a:cubicBezTo>
                <a:cubicBezTo>
                  <a:pt x="130188" y="425225"/>
                  <a:pt x="122273" y="429968"/>
                  <a:pt x="114359" y="425225"/>
                </a:cubicBezTo>
                <a:cubicBezTo>
                  <a:pt x="112776" y="428387"/>
                  <a:pt x="111193" y="426806"/>
                  <a:pt x="108027" y="426806"/>
                </a:cubicBezTo>
                <a:cubicBezTo>
                  <a:pt x="106444" y="428387"/>
                  <a:pt x="104861" y="429968"/>
                  <a:pt x="103278" y="431548"/>
                </a:cubicBezTo>
                <a:cubicBezTo>
                  <a:pt x="96946" y="429968"/>
                  <a:pt x="92197" y="436291"/>
                  <a:pt x="84282" y="433130"/>
                </a:cubicBezTo>
                <a:cubicBezTo>
                  <a:pt x="84282" y="426806"/>
                  <a:pt x="93780" y="428387"/>
                  <a:pt x="95363" y="420483"/>
                </a:cubicBezTo>
                <a:cubicBezTo>
                  <a:pt x="92197" y="415741"/>
                  <a:pt x="89031" y="417321"/>
                  <a:pt x="84282" y="417321"/>
                </a:cubicBezTo>
                <a:cubicBezTo>
                  <a:pt x="81116" y="415741"/>
                  <a:pt x="76368" y="417321"/>
                  <a:pt x="73202" y="417321"/>
                </a:cubicBezTo>
                <a:cubicBezTo>
                  <a:pt x="74785" y="412579"/>
                  <a:pt x="77951" y="414160"/>
                  <a:pt x="82699" y="415741"/>
                </a:cubicBezTo>
                <a:cubicBezTo>
                  <a:pt x="84282" y="414160"/>
                  <a:pt x="89031" y="415741"/>
                  <a:pt x="90614" y="410999"/>
                </a:cubicBezTo>
                <a:cubicBezTo>
                  <a:pt x="89031" y="407837"/>
                  <a:pt x="85865" y="406256"/>
                  <a:pt x="84282" y="404676"/>
                </a:cubicBezTo>
                <a:cubicBezTo>
                  <a:pt x="81116" y="403095"/>
                  <a:pt x="79534" y="407837"/>
                  <a:pt x="74785" y="404676"/>
                </a:cubicBezTo>
                <a:cubicBezTo>
                  <a:pt x="74785" y="399933"/>
                  <a:pt x="81116" y="401514"/>
                  <a:pt x="84282" y="403095"/>
                </a:cubicBezTo>
                <a:cubicBezTo>
                  <a:pt x="87448" y="399933"/>
                  <a:pt x="90614" y="398352"/>
                  <a:pt x="90614" y="395191"/>
                </a:cubicBezTo>
                <a:cubicBezTo>
                  <a:pt x="89031" y="392030"/>
                  <a:pt x="84282" y="395191"/>
                  <a:pt x="81116" y="395191"/>
                </a:cubicBezTo>
                <a:cubicBezTo>
                  <a:pt x="76368" y="393610"/>
                  <a:pt x="73202" y="395191"/>
                  <a:pt x="70036" y="393610"/>
                </a:cubicBezTo>
                <a:cubicBezTo>
                  <a:pt x="68453" y="392030"/>
                  <a:pt x="70036" y="388868"/>
                  <a:pt x="70036" y="385706"/>
                </a:cubicBezTo>
                <a:cubicBezTo>
                  <a:pt x="71619" y="388868"/>
                  <a:pt x="73202" y="392030"/>
                  <a:pt x="74785" y="393610"/>
                </a:cubicBezTo>
                <a:cubicBezTo>
                  <a:pt x="74785" y="387287"/>
                  <a:pt x="74785" y="380964"/>
                  <a:pt x="71619" y="380964"/>
                </a:cubicBezTo>
                <a:cubicBezTo>
                  <a:pt x="71619" y="379383"/>
                  <a:pt x="71619" y="379383"/>
                  <a:pt x="70036" y="377803"/>
                </a:cubicBezTo>
                <a:cubicBezTo>
                  <a:pt x="76368" y="374641"/>
                  <a:pt x="82699" y="369899"/>
                  <a:pt x="87448" y="365157"/>
                </a:cubicBezTo>
                <a:cubicBezTo>
                  <a:pt x="90614" y="365157"/>
                  <a:pt x="93780" y="366737"/>
                  <a:pt x="95363" y="365157"/>
                </a:cubicBezTo>
                <a:cubicBezTo>
                  <a:pt x="96946" y="363576"/>
                  <a:pt x="98529" y="360414"/>
                  <a:pt x="100112" y="358834"/>
                </a:cubicBezTo>
                <a:cubicBezTo>
                  <a:pt x="95363" y="352510"/>
                  <a:pt x="89031" y="355672"/>
                  <a:pt x="85865" y="361995"/>
                </a:cubicBezTo>
                <a:cubicBezTo>
                  <a:pt x="79534" y="358834"/>
                  <a:pt x="76368" y="361995"/>
                  <a:pt x="71619" y="361995"/>
                </a:cubicBezTo>
                <a:cubicBezTo>
                  <a:pt x="73202" y="358834"/>
                  <a:pt x="74785" y="355672"/>
                  <a:pt x="76368" y="352510"/>
                </a:cubicBezTo>
                <a:cubicBezTo>
                  <a:pt x="87448" y="354092"/>
                  <a:pt x="98529" y="355672"/>
                  <a:pt x="109610" y="352510"/>
                </a:cubicBezTo>
                <a:cubicBezTo>
                  <a:pt x="111193" y="346188"/>
                  <a:pt x="115941" y="341445"/>
                  <a:pt x="122273" y="335122"/>
                </a:cubicBezTo>
                <a:cubicBezTo>
                  <a:pt x="120690" y="331961"/>
                  <a:pt x="120690" y="328799"/>
                  <a:pt x="119107" y="324057"/>
                </a:cubicBezTo>
                <a:cubicBezTo>
                  <a:pt x="120690" y="325637"/>
                  <a:pt x="122273" y="325637"/>
                  <a:pt x="123856" y="325637"/>
                </a:cubicBezTo>
                <a:cubicBezTo>
                  <a:pt x="128605" y="324057"/>
                  <a:pt x="133354" y="325637"/>
                  <a:pt x="134937" y="319314"/>
                </a:cubicBezTo>
                <a:cubicBezTo>
                  <a:pt x="133354" y="312992"/>
                  <a:pt x="128605" y="314572"/>
                  <a:pt x="123856" y="311410"/>
                </a:cubicBezTo>
                <a:cubicBezTo>
                  <a:pt x="120690" y="311410"/>
                  <a:pt x="119107" y="312992"/>
                  <a:pt x="115941" y="314572"/>
                </a:cubicBezTo>
                <a:cubicBezTo>
                  <a:pt x="114359" y="311410"/>
                  <a:pt x="112776" y="309830"/>
                  <a:pt x="111193" y="308249"/>
                </a:cubicBezTo>
                <a:cubicBezTo>
                  <a:pt x="114359" y="306668"/>
                  <a:pt x="112776" y="303507"/>
                  <a:pt x="117524" y="301926"/>
                </a:cubicBezTo>
                <a:cubicBezTo>
                  <a:pt x="120690" y="303507"/>
                  <a:pt x="119107" y="303507"/>
                  <a:pt x="120690" y="306668"/>
                </a:cubicBezTo>
                <a:cubicBezTo>
                  <a:pt x="125439" y="303507"/>
                  <a:pt x="122273" y="300345"/>
                  <a:pt x="130188" y="297184"/>
                </a:cubicBezTo>
                <a:cubicBezTo>
                  <a:pt x="131771" y="298764"/>
                  <a:pt x="133354" y="297184"/>
                  <a:pt x="136520" y="298764"/>
                </a:cubicBezTo>
                <a:cubicBezTo>
                  <a:pt x="134937" y="301926"/>
                  <a:pt x="138103" y="305088"/>
                  <a:pt x="136520" y="308249"/>
                </a:cubicBezTo>
                <a:cubicBezTo>
                  <a:pt x="142852" y="303507"/>
                  <a:pt x="144435" y="306668"/>
                  <a:pt x="147601" y="300345"/>
                </a:cubicBezTo>
                <a:cubicBezTo>
                  <a:pt x="142852" y="295603"/>
                  <a:pt x="144435" y="290861"/>
                  <a:pt x="147601" y="286119"/>
                </a:cubicBezTo>
                <a:cubicBezTo>
                  <a:pt x="150767" y="287699"/>
                  <a:pt x="149184" y="287699"/>
                  <a:pt x="149184" y="286119"/>
                </a:cubicBezTo>
                <a:cubicBezTo>
                  <a:pt x="149184" y="284537"/>
                  <a:pt x="150767" y="282957"/>
                  <a:pt x="152350" y="281377"/>
                </a:cubicBezTo>
                <a:cubicBezTo>
                  <a:pt x="152350" y="282957"/>
                  <a:pt x="152350" y="282957"/>
                  <a:pt x="152350" y="282957"/>
                </a:cubicBezTo>
                <a:cubicBezTo>
                  <a:pt x="153932" y="282957"/>
                  <a:pt x="157098" y="282957"/>
                  <a:pt x="157098" y="284537"/>
                </a:cubicBezTo>
                <a:cubicBezTo>
                  <a:pt x="155515" y="286119"/>
                  <a:pt x="153932" y="287699"/>
                  <a:pt x="155515" y="290861"/>
                </a:cubicBezTo>
                <a:cubicBezTo>
                  <a:pt x="155515" y="290861"/>
                  <a:pt x="155515" y="290861"/>
                  <a:pt x="161847" y="290861"/>
                </a:cubicBezTo>
                <a:cubicBezTo>
                  <a:pt x="155515" y="284537"/>
                  <a:pt x="168179" y="271892"/>
                  <a:pt x="160264" y="267149"/>
                </a:cubicBezTo>
                <a:cubicBezTo>
                  <a:pt x="158681" y="262406"/>
                  <a:pt x="160264" y="257664"/>
                  <a:pt x="160264" y="252922"/>
                </a:cubicBezTo>
                <a:cubicBezTo>
                  <a:pt x="165013" y="252922"/>
                  <a:pt x="169762" y="252922"/>
                  <a:pt x="174511" y="252922"/>
                </a:cubicBezTo>
                <a:cubicBezTo>
                  <a:pt x="174511" y="254503"/>
                  <a:pt x="174511" y="256084"/>
                  <a:pt x="176094" y="257664"/>
                </a:cubicBezTo>
                <a:cubicBezTo>
                  <a:pt x="177677" y="256084"/>
                  <a:pt x="179260" y="254503"/>
                  <a:pt x="180843" y="252922"/>
                </a:cubicBezTo>
                <a:cubicBezTo>
                  <a:pt x="180843" y="252922"/>
                  <a:pt x="182426" y="252922"/>
                  <a:pt x="184009" y="252922"/>
                </a:cubicBezTo>
                <a:cubicBezTo>
                  <a:pt x="185592" y="249761"/>
                  <a:pt x="190340" y="246599"/>
                  <a:pt x="195089" y="243437"/>
                </a:cubicBezTo>
                <a:cubicBezTo>
                  <a:pt x="198255" y="238695"/>
                  <a:pt x="195089" y="235534"/>
                  <a:pt x="198255" y="230792"/>
                </a:cubicBezTo>
                <a:cubicBezTo>
                  <a:pt x="204587" y="235534"/>
                  <a:pt x="206170" y="233953"/>
                  <a:pt x="212502" y="238695"/>
                </a:cubicBezTo>
                <a:cubicBezTo>
                  <a:pt x="228331" y="237115"/>
                  <a:pt x="247327" y="248180"/>
                  <a:pt x="264739" y="252922"/>
                </a:cubicBezTo>
                <a:cubicBezTo>
                  <a:pt x="266322" y="257664"/>
                  <a:pt x="258407" y="256084"/>
                  <a:pt x="256825" y="257664"/>
                </a:cubicBezTo>
                <a:cubicBezTo>
                  <a:pt x="255242" y="257664"/>
                  <a:pt x="253659" y="257664"/>
                  <a:pt x="252076" y="257664"/>
                </a:cubicBezTo>
                <a:cubicBezTo>
                  <a:pt x="252076" y="257664"/>
                  <a:pt x="252076" y="257664"/>
                  <a:pt x="250493" y="257664"/>
                </a:cubicBezTo>
                <a:cubicBezTo>
                  <a:pt x="248910" y="256084"/>
                  <a:pt x="247327" y="256084"/>
                  <a:pt x="245744" y="259246"/>
                </a:cubicBezTo>
                <a:cubicBezTo>
                  <a:pt x="239412" y="260826"/>
                  <a:pt x="233080" y="262406"/>
                  <a:pt x="226748" y="263988"/>
                </a:cubicBezTo>
                <a:cubicBezTo>
                  <a:pt x="220417" y="270310"/>
                  <a:pt x="210919" y="268730"/>
                  <a:pt x="206170" y="276634"/>
                </a:cubicBezTo>
                <a:cubicBezTo>
                  <a:pt x="209336" y="278215"/>
                  <a:pt x="210919" y="275053"/>
                  <a:pt x="214085" y="278215"/>
                </a:cubicBezTo>
                <a:cubicBezTo>
                  <a:pt x="225166" y="273472"/>
                  <a:pt x="236246" y="275053"/>
                  <a:pt x="245744" y="267149"/>
                </a:cubicBezTo>
                <a:cubicBezTo>
                  <a:pt x="256825" y="263988"/>
                  <a:pt x="267905" y="262406"/>
                  <a:pt x="277403" y="256084"/>
                </a:cubicBezTo>
                <a:cubicBezTo>
                  <a:pt x="280569" y="257664"/>
                  <a:pt x="283735" y="259246"/>
                  <a:pt x="286901" y="259246"/>
                </a:cubicBezTo>
                <a:cubicBezTo>
                  <a:pt x="286901" y="259246"/>
                  <a:pt x="286901" y="259246"/>
                  <a:pt x="286901" y="260826"/>
                </a:cubicBezTo>
                <a:cubicBezTo>
                  <a:pt x="288484" y="260826"/>
                  <a:pt x="288484" y="262406"/>
                  <a:pt x="290067" y="262406"/>
                </a:cubicBezTo>
                <a:cubicBezTo>
                  <a:pt x="291650" y="262406"/>
                  <a:pt x="293233" y="262406"/>
                  <a:pt x="293233" y="260826"/>
                </a:cubicBezTo>
                <a:cubicBezTo>
                  <a:pt x="294816" y="262406"/>
                  <a:pt x="296398" y="262406"/>
                  <a:pt x="297981" y="262406"/>
                </a:cubicBezTo>
                <a:cubicBezTo>
                  <a:pt x="304313" y="262406"/>
                  <a:pt x="313811" y="271892"/>
                  <a:pt x="320143" y="265568"/>
                </a:cubicBezTo>
                <a:cubicBezTo>
                  <a:pt x="310645" y="262406"/>
                  <a:pt x="302730" y="260826"/>
                  <a:pt x="294816" y="257664"/>
                </a:cubicBezTo>
                <a:cubicBezTo>
                  <a:pt x="293233" y="256084"/>
                  <a:pt x="290067" y="256084"/>
                  <a:pt x="288484" y="256084"/>
                </a:cubicBezTo>
                <a:cubicBezTo>
                  <a:pt x="296398" y="248180"/>
                  <a:pt x="305896" y="248180"/>
                  <a:pt x="315394" y="245019"/>
                </a:cubicBezTo>
                <a:cubicBezTo>
                  <a:pt x="320143" y="243437"/>
                  <a:pt x="324892" y="243437"/>
                  <a:pt x="329640" y="241857"/>
                </a:cubicBezTo>
                <a:cubicBezTo>
                  <a:pt x="334389" y="240277"/>
                  <a:pt x="339138" y="241857"/>
                  <a:pt x="342304" y="235534"/>
                </a:cubicBezTo>
                <a:cubicBezTo>
                  <a:pt x="340721" y="227630"/>
                  <a:pt x="329640" y="233953"/>
                  <a:pt x="324892" y="235534"/>
                </a:cubicBezTo>
                <a:cubicBezTo>
                  <a:pt x="318560" y="237115"/>
                  <a:pt x="312228" y="237115"/>
                  <a:pt x="307479" y="241857"/>
                </a:cubicBezTo>
                <a:cubicBezTo>
                  <a:pt x="301147" y="243437"/>
                  <a:pt x="294816" y="245019"/>
                  <a:pt x="288484" y="248180"/>
                </a:cubicBezTo>
                <a:cubicBezTo>
                  <a:pt x="282152" y="248180"/>
                  <a:pt x="277403" y="249761"/>
                  <a:pt x="272654" y="251342"/>
                </a:cubicBezTo>
                <a:cubicBezTo>
                  <a:pt x="259990" y="245019"/>
                  <a:pt x="245744" y="243437"/>
                  <a:pt x="229914" y="237115"/>
                </a:cubicBezTo>
                <a:cubicBezTo>
                  <a:pt x="231497" y="235534"/>
                  <a:pt x="233080" y="233953"/>
                  <a:pt x="234663" y="233953"/>
                </a:cubicBezTo>
                <a:cubicBezTo>
                  <a:pt x="234663" y="233953"/>
                  <a:pt x="234663" y="235534"/>
                  <a:pt x="236246" y="237115"/>
                </a:cubicBezTo>
                <a:cubicBezTo>
                  <a:pt x="240995" y="233953"/>
                  <a:pt x="244161" y="233953"/>
                  <a:pt x="248910" y="237115"/>
                </a:cubicBezTo>
                <a:cubicBezTo>
                  <a:pt x="253659" y="237115"/>
                  <a:pt x="250493" y="245019"/>
                  <a:pt x="256825" y="243437"/>
                </a:cubicBezTo>
                <a:cubicBezTo>
                  <a:pt x="258407" y="235534"/>
                  <a:pt x="266322" y="240277"/>
                  <a:pt x="271071" y="237115"/>
                </a:cubicBezTo>
                <a:cubicBezTo>
                  <a:pt x="283735" y="230792"/>
                  <a:pt x="278986" y="221307"/>
                  <a:pt x="285318" y="213403"/>
                </a:cubicBezTo>
                <a:cubicBezTo>
                  <a:pt x="285318" y="211822"/>
                  <a:pt x="285318" y="211822"/>
                  <a:pt x="283735" y="211822"/>
                </a:cubicBezTo>
                <a:cubicBezTo>
                  <a:pt x="290067" y="208661"/>
                  <a:pt x="294816" y="205499"/>
                  <a:pt x="301147" y="203919"/>
                </a:cubicBezTo>
                <a:cubicBezTo>
                  <a:pt x="299564" y="199177"/>
                  <a:pt x="294816" y="205499"/>
                  <a:pt x="291650" y="203919"/>
                </a:cubicBezTo>
                <a:cubicBezTo>
                  <a:pt x="288484" y="205499"/>
                  <a:pt x="285318" y="205499"/>
                  <a:pt x="282152" y="207080"/>
                </a:cubicBezTo>
                <a:cubicBezTo>
                  <a:pt x="280569" y="205499"/>
                  <a:pt x="278986" y="202338"/>
                  <a:pt x="280569" y="199177"/>
                </a:cubicBezTo>
                <a:cubicBezTo>
                  <a:pt x="275820" y="196015"/>
                  <a:pt x="271071" y="199177"/>
                  <a:pt x="266322" y="192853"/>
                </a:cubicBezTo>
                <a:cubicBezTo>
                  <a:pt x="261573" y="196015"/>
                  <a:pt x="255242" y="194435"/>
                  <a:pt x="255242" y="188111"/>
                </a:cubicBezTo>
                <a:cubicBezTo>
                  <a:pt x="253659" y="189692"/>
                  <a:pt x="252076" y="188111"/>
                  <a:pt x="250493" y="189692"/>
                </a:cubicBezTo>
                <a:cubicBezTo>
                  <a:pt x="250493" y="192853"/>
                  <a:pt x="252076" y="197595"/>
                  <a:pt x="247327" y="200757"/>
                </a:cubicBezTo>
                <a:cubicBezTo>
                  <a:pt x="240995" y="205499"/>
                  <a:pt x="236246" y="203919"/>
                  <a:pt x="229914" y="208661"/>
                </a:cubicBezTo>
                <a:cubicBezTo>
                  <a:pt x="237829" y="213403"/>
                  <a:pt x="234663" y="214984"/>
                  <a:pt x="229914" y="219726"/>
                </a:cubicBezTo>
                <a:cubicBezTo>
                  <a:pt x="231497" y="224468"/>
                  <a:pt x="234663" y="221307"/>
                  <a:pt x="237829" y="222888"/>
                </a:cubicBezTo>
                <a:cubicBezTo>
                  <a:pt x="237829" y="226050"/>
                  <a:pt x="236246" y="229211"/>
                  <a:pt x="234663" y="232373"/>
                </a:cubicBezTo>
                <a:cubicBezTo>
                  <a:pt x="231497" y="233953"/>
                  <a:pt x="228331" y="233953"/>
                  <a:pt x="223583" y="235534"/>
                </a:cubicBezTo>
                <a:cubicBezTo>
                  <a:pt x="218834" y="232373"/>
                  <a:pt x="215668" y="227630"/>
                  <a:pt x="210919" y="222888"/>
                </a:cubicBezTo>
                <a:cubicBezTo>
                  <a:pt x="206170" y="224468"/>
                  <a:pt x="199838" y="222888"/>
                  <a:pt x="195089" y="221307"/>
                </a:cubicBezTo>
                <a:cubicBezTo>
                  <a:pt x="195089" y="219726"/>
                  <a:pt x="195089" y="218146"/>
                  <a:pt x="196672" y="214984"/>
                </a:cubicBezTo>
                <a:cubicBezTo>
                  <a:pt x="199838" y="213403"/>
                  <a:pt x="201421" y="211822"/>
                  <a:pt x="204587" y="210242"/>
                </a:cubicBezTo>
                <a:cubicBezTo>
                  <a:pt x="209336" y="199177"/>
                  <a:pt x="212502" y="189692"/>
                  <a:pt x="210919" y="177046"/>
                </a:cubicBezTo>
                <a:cubicBezTo>
                  <a:pt x="225166" y="170722"/>
                  <a:pt x="242578" y="169142"/>
                  <a:pt x="258407" y="164400"/>
                </a:cubicBezTo>
                <a:cubicBezTo>
                  <a:pt x="261573" y="162819"/>
                  <a:pt x="264739" y="162819"/>
                  <a:pt x="266322" y="159657"/>
                </a:cubicBezTo>
                <a:cubicBezTo>
                  <a:pt x="285318" y="154915"/>
                  <a:pt x="304313" y="150173"/>
                  <a:pt x="321726" y="140688"/>
                </a:cubicBezTo>
                <a:cubicBezTo>
                  <a:pt x="323309" y="139107"/>
                  <a:pt x="326475" y="140688"/>
                  <a:pt x="328058" y="140688"/>
                </a:cubicBezTo>
                <a:cubicBezTo>
                  <a:pt x="328058" y="140688"/>
                  <a:pt x="329640" y="139107"/>
                  <a:pt x="331223" y="139107"/>
                </a:cubicBezTo>
                <a:cubicBezTo>
                  <a:pt x="331223" y="139107"/>
                  <a:pt x="332806" y="139107"/>
                  <a:pt x="332806" y="139107"/>
                </a:cubicBezTo>
                <a:cubicBezTo>
                  <a:pt x="334389" y="139107"/>
                  <a:pt x="335972" y="139107"/>
                  <a:pt x="335972" y="137527"/>
                </a:cubicBezTo>
                <a:cubicBezTo>
                  <a:pt x="337555" y="137527"/>
                  <a:pt x="340721" y="135946"/>
                  <a:pt x="342304" y="135946"/>
                </a:cubicBezTo>
                <a:cubicBezTo>
                  <a:pt x="343887" y="137527"/>
                  <a:pt x="353385" y="131204"/>
                  <a:pt x="350219" y="139107"/>
                </a:cubicBezTo>
                <a:cubicBezTo>
                  <a:pt x="358134" y="135946"/>
                  <a:pt x="353385" y="128042"/>
                  <a:pt x="361300" y="128042"/>
                </a:cubicBezTo>
                <a:cubicBezTo>
                  <a:pt x="362883" y="132784"/>
                  <a:pt x="362883" y="131204"/>
                  <a:pt x="366049" y="134365"/>
                </a:cubicBezTo>
                <a:cubicBezTo>
                  <a:pt x="367632" y="131204"/>
                  <a:pt x="369214" y="128042"/>
                  <a:pt x="370797" y="123300"/>
                </a:cubicBezTo>
                <a:cubicBezTo>
                  <a:pt x="370797" y="123300"/>
                  <a:pt x="370797" y="123300"/>
                  <a:pt x="370797" y="121719"/>
                </a:cubicBezTo>
                <a:cubicBezTo>
                  <a:pt x="372380" y="115396"/>
                  <a:pt x="372380" y="109073"/>
                  <a:pt x="372380" y="104331"/>
                </a:cubicBezTo>
                <a:cubicBezTo>
                  <a:pt x="375546" y="99588"/>
                  <a:pt x="381878" y="104331"/>
                  <a:pt x="380295" y="98008"/>
                </a:cubicBezTo>
                <a:cubicBezTo>
                  <a:pt x="378712" y="99588"/>
                  <a:pt x="377129" y="98008"/>
                  <a:pt x="377129" y="96427"/>
                </a:cubicBezTo>
                <a:cubicBezTo>
                  <a:pt x="380295" y="96427"/>
                  <a:pt x="381878" y="93265"/>
                  <a:pt x="380295" y="90104"/>
                </a:cubicBezTo>
                <a:cubicBezTo>
                  <a:pt x="380295" y="90104"/>
                  <a:pt x="378712" y="88523"/>
                  <a:pt x="380295" y="86942"/>
                </a:cubicBezTo>
                <a:cubicBezTo>
                  <a:pt x="378712" y="86942"/>
                  <a:pt x="375546" y="83780"/>
                  <a:pt x="372380" y="86942"/>
                </a:cubicBezTo>
                <a:cubicBezTo>
                  <a:pt x="370797" y="86942"/>
                  <a:pt x="370797" y="86942"/>
                  <a:pt x="370797" y="85362"/>
                </a:cubicBezTo>
                <a:cubicBezTo>
                  <a:pt x="370797" y="83780"/>
                  <a:pt x="370797" y="80619"/>
                  <a:pt x="369214" y="79038"/>
                </a:cubicBezTo>
                <a:cubicBezTo>
                  <a:pt x="370797" y="80619"/>
                  <a:pt x="372776" y="81409"/>
                  <a:pt x="374359" y="81212"/>
                </a:cubicBezTo>
                <a:lnTo>
                  <a:pt x="376983" y="77656"/>
                </a:lnTo>
                <a:lnTo>
                  <a:pt x="386627" y="80619"/>
                </a:lnTo>
                <a:cubicBezTo>
                  <a:pt x="383461" y="82200"/>
                  <a:pt x="381878" y="82200"/>
                  <a:pt x="380295" y="82200"/>
                </a:cubicBezTo>
                <a:cubicBezTo>
                  <a:pt x="381878" y="85362"/>
                  <a:pt x="385044" y="83780"/>
                  <a:pt x="388210" y="82200"/>
                </a:cubicBezTo>
                <a:cubicBezTo>
                  <a:pt x="389793" y="85362"/>
                  <a:pt x="391376" y="86942"/>
                  <a:pt x="391376" y="90104"/>
                </a:cubicBezTo>
                <a:cubicBezTo>
                  <a:pt x="391376" y="90104"/>
                  <a:pt x="391376" y="90104"/>
                  <a:pt x="397708" y="90104"/>
                </a:cubicBezTo>
                <a:cubicBezTo>
                  <a:pt x="394542" y="90104"/>
                  <a:pt x="391376" y="90104"/>
                  <a:pt x="392959" y="93265"/>
                </a:cubicBezTo>
                <a:cubicBezTo>
                  <a:pt x="394542" y="91684"/>
                  <a:pt x="397708" y="91684"/>
                  <a:pt x="399291" y="93265"/>
                </a:cubicBezTo>
                <a:cubicBezTo>
                  <a:pt x="397708" y="96427"/>
                  <a:pt x="399291" y="98008"/>
                  <a:pt x="400873" y="99588"/>
                </a:cubicBezTo>
                <a:cubicBezTo>
                  <a:pt x="396125" y="107492"/>
                  <a:pt x="391376" y="109073"/>
                  <a:pt x="381878" y="113815"/>
                </a:cubicBezTo>
                <a:cubicBezTo>
                  <a:pt x="385044" y="116977"/>
                  <a:pt x="388210" y="113815"/>
                  <a:pt x="391376" y="116977"/>
                </a:cubicBezTo>
                <a:cubicBezTo>
                  <a:pt x="392959" y="120138"/>
                  <a:pt x="394542" y="121719"/>
                  <a:pt x="396125" y="121719"/>
                </a:cubicBezTo>
                <a:cubicBezTo>
                  <a:pt x="388210" y="128042"/>
                  <a:pt x="392959" y="124880"/>
                  <a:pt x="396125" y="128042"/>
                </a:cubicBezTo>
                <a:cubicBezTo>
                  <a:pt x="392959" y="132784"/>
                  <a:pt x="389793" y="129623"/>
                  <a:pt x="386627" y="132784"/>
                </a:cubicBezTo>
                <a:cubicBezTo>
                  <a:pt x="389793" y="137527"/>
                  <a:pt x="392959" y="132784"/>
                  <a:pt x="394542" y="135946"/>
                </a:cubicBezTo>
                <a:cubicBezTo>
                  <a:pt x="394542" y="137527"/>
                  <a:pt x="397708" y="142269"/>
                  <a:pt x="392959" y="143850"/>
                </a:cubicBezTo>
                <a:cubicBezTo>
                  <a:pt x="396125" y="147011"/>
                  <a:pt x="397708" y="150173"/>
                  <a:pt x="394542" y="151753"/>
                </a:cubicBezTo>
                <a:cubicBezTo>
                  <a:pt x="392959" y="153335"/>
                  <a:pt x="391376" y="154915"/>
                  <a:pt x="389793" y="156495"/>
                </a:cubicBezTo>
                <a:cubicBezTo>
                  <a:pt x="394542" y="162819"/>
                  <a:pt x="394542" y="154915"/>
                  <a:pt x="400873" y="151753"/>
                </a:cubicBezTo>
                <a:cubicBezTo>
                  <a:pt x="407205" y="158077"/>
                  <a:pt x="407205" y="158077"/>
                  <a:pt x="408788" y="164400"/>
                </a:cubicBezTo>
                <a:cubicBezTo>
                  <a:pt x="413537" y="165980"/>
                  <a:pt x="418286" y="170722"/>
                  <a:pt x="423035" y="165980"/>
                </a:cubicBezTo>
                <a:cubicBezTo>
                  <a:pt x="429367" y="173884"/>
                  <a:pt x="438865" y="162819"/>
                  <a:pt x="446779" y="167561"/>
                </a:cubicBezTo>
                <a:cubicBezTo>
                  <a:pt x="454694" y="162819"/>
                  <a:pt x="456277" y="156495"/>
                  <a:pt x="462609" y="158077"/>
                </a:cubicBezTo>
                <a:cubicBezTo>
                  <a:pt x="459443" y="159657"/>
                  <a:pt x="459443" y="161238"/>
                  <a:pt x="457860" y="162819"/>
                </a:cubicBezTo>
                <a:cubicBezTo>
                  <a:pt x="459443" y="164400"/>
                  <a:pt x="459443" y="165980"/>
                  <a:pt x="461026" y="167561"/>
                </a:cubicBezTo>
                <a:cubicBezTo>
                  <a:pt x="461026" y="167561"/>
                  <a:pt x="459443" y="169142"/>
                  <a:pt x="459443" y="169142"/>
                </a:cubicBezTo>
                <a:cubicBezTo>
                  <a:pt x="456277" y="169142"/>
                  <a:pt x="453111" y="170722"/>
                  <a:pt x="453111" y="175465"/>
                </a:cubicBezTo>
                <a:cubicBezTo>
                  <a:pt x="453111" y="178626"/>
                  <a:pt x="454694" y="180207"/>
                  <a:pt x="457860" y="180207"/>
                </a:cubicBezTo>
                <a:cubicBezTo>
                  <a:pt x="456277" y="181788"/>
                  <a:pt x="456277" y="181788"/>
                  <a:pt x="456277" y="183369"/>
                </a:cubicBezTo>
                <a:cubicBezTo>
                  <a:pt x="462609" y="178626"/>
                  <a:pt x="461026" y="191273"/>
                  <a:pt x="464192" y="189692"/>
                </a:cubicBezTo>
                <a:cubicBezTo>
                  <a:pt x="462609" y="184949"/>
                  <a:pt x="473690" y="188111"/>
                  <a:pt x="470524" y="192853"/>
                </a:cubicBezTo>
                <a:cubicBezTo>
                  <a:pt x="475273" y="188111"/>
                  <a:pt x="480021" y="191273"/>
                  <a:pt x="483187" y="189692"/>
                </a:cubicBezTo>
                <a:cubicBezTo>
                  <a:pt x="483187" y="184949"/>
                  <a:pt x="491102" y="186530"/>
                  <a:pt x="492685" y="186530"/>
                </a:cubicBezTo>
                <a:cubicBezTo>
                  <a:pt x="494268" y="183369"/>
                  <a:pt x="494268" y="178626"/>
                  <a:pt x="494268" y="177046"/>
                </a:cubicBezTo>
                <a:cubicBezTo>
                  <a:pt x="497434" y="183369"/>
                  <a:pt x="510098" y="181788"/>
                  <a:pt x="506932" y="172304"/>
                </a:cubicBezTo>
                <a:cubicBezTo>
                  <a:pt x="505349" y="172304"/>
                  <a:pt x="505349" y="170722"/>
                  <a:pt x="503766" y="169142"/>
                </a:cubicBezTo>
                <a:cubicBezTo>
                  <a:pt x="502183" y="169142"/>
                  <a:pt x="499017" y="169142"/>
                  <a:pt x="499017" y="170722"/>
                </a:cubicBezTo>
                <a:cubicBezTo>
                  <a:pt x="499017" y="170722"/>
                  <a:pt x="497434" y="170722"/>
                  <a:pt x="497434" y="170722"/>
                </a:cubicBezTo>
                <a:cubicBezTo>
                  <a:pt x="494268" y="165980"/>
                  <a:pt x="489519" y="161238"/>
                  <a:pt x="487936" y="156495"/>
                </a:cubicBezTo>
                <a:cubicBezTo>
                  <a:pt x="484770" y="156495"/>
                  <a:pt x="483187" y="156495"/>
                  <a:pt x="480021" y="153335"/>
                </a:cubicBezTo>
                <a:cubicBezTo>
                  <a:pt x="475273" y="154915"/>
                  <a:pt x="470524" y="159657"/>
                  <a:pt x="465775" y="156495"/>
                </a:cubicBezTo>
                <a:cubicBezTo>
                  <a:pt x="462609" y="153335"/>
                  <a:pt x="462609" y="150173"/>
                  <a:pt x="462609" y="147011"/>
                </a:cubicBezTo>
                <a:cubicBezTo>
                  <a:pt x="470524" y="142269"/>
                  <a:pt x="467358" y="137527"/>
                  <a:pt x="465775" y="134365"/>
                </a:cubicBezTo>
                <a:cubicBezTo>
                  <a:pt x="465775" y="132784"/>
                  <a:pt x="465775" y="132784"/>
                  <a:pt x="465775" y="131204"/>
                </a:cubicBezTo>
                <a:cubicBezTo>
                  <a:pt x="465775" y="131204"/>
                  <a:pt x="465775" y="129623"/>
                  <a:pt x="465775" y="129623"/>
                </a:cubicBezTo>
                <a:cubicBezTo>
                  <a:pt x="468941" y="126462"/>
                  <a:pt x="470524" y="129623"/>
                  <a:pt x="473690" y="126462"/>
                </a:cubicBezTo>
                <a:cubicBezTo>
                  <a:pt x="472107" y="121719"/>
                  <a:pt x="467358" y="115396"/>
                  <a:pt x="468941" y="112235"/>
                </a:cubicBezTo>
                <a:cubicBezTo>
                  <a:pt x="473690" y="107492"/>
                  <a:pt x="476856" y="109073"/>
                  <a:pt x="480021" y="110653"/>
                </a:cubicBezTo>
                <a:cubicBezTo>
                  <a:pt x="484770" y="109073"/>
                  <a:pt x="478438" y="104331"/>
                  <a:pt x="484770" y="101169"/>
                </a:cubicBezTo>
                <a:cubicBezTo>
                  <a:pt x="484770" y="102750"/>
                  <a:pt x="486353" y="102750"/>
                  <a:pt x="486353" y="104331"/>
                </a:cubicBezTo>
                <a:cubicBezTo>
                  <a:pt x="487936" y="102750"/>
                  <a:pt x="489519" y="101169"/>
                  <a:pt x="489519" y="99588"/>
                </a:cubicBezTo>
                <a:cubicBezTo>
                  <a:pt x="491102" y="102750"/>
                  <a:pt x="492685" y="104331"/>
                  <a:pt x="495851" y="104331"/>
                </a:cubicBezTo>
                <a:cubicBezTo>
                  <a:pt x="499017" y="94846"/>
                  <a:pt x="505349" y="105911"/>
                  <a:pt x="511681" y="104331"/>
                </a:cubicBezTo>
                <a:cubicBezTo>
                  <a:pt x="513263" y="96427"/>
                  <a:pt x="508515" y="83780"/>
                  <a:pt x="516429" y="82200"/>
                </a:cubicBezTo>
                <a:cubicBezTo>
                  <a:pt x="524344" y="82200"/>
                  <a:pt x="529093" y="85362"/>
                  <a:pt x="532259" y="90104"/>
                </a:cubicBezTo>
                <a:cubicBezTo>
                  <a:pt x="521178" y="90104"/>
                  <a:pt x="533842" y="107492"/>
                  <a:pt x="537008" y="99588"/>
                </a:cubicBezTo>
                <a:cubicBezTo>
                  <a:pt x="533842" y="99588"/>
                  <a:pt x="532259" y="98008"/>
                  <a:pt x="532259" y="94846"/>
                </a:cubicBezTo>
                <a:cubicBezTo>
                  <a:pt x="533842" y="94846"/>
                  <a:pt x="533842" y="94846"/>
                  <a:pt x="535425" y="93265"/>
                </a:cubicBezTo>
                <a:cubicBezTo>
                  <a:pt x="537008" y="96427"/>
                  <a:pt x="540174" y="99588"/>
                  <a:pt x="543340" y="99588"/>
                </a:cubicBezTo>
                <a:cubicBezTo>
                  <a:pt x="546506" y="99588"/>
                  <a:pt x="551254" y="94846"/>
                  <a:pt x="551254" y="91684"/>
                </a:cubicBezTo>
                <a:cubicBezTo>
                  <a:pt x="551254" y="90104"/>
                  <a:pt x="549671" y="88523"/>
                  <a:pt x="549671" y="88523"/>
                </a:cubicBezTo>
                <a:cubicBezTo>
                  <a:pt x="552837" y="88523"/>
                  <a:pt x="556003" y="88523"/>
                  <a:pt x="559169" y="86942"/>
                </a:cubicBezTo>
                <a:cubicBezTo>
                  <a:pt x="560752" y="88523"/>
                  <a:pt x="560752" y="90104"/>
                  <a:pt x="560752" y="93265"/>
                </a:cubicBezTo>
                <a:cubicBezTo>
                  <a:pt x="567084" y="93265"/>
                  <a:pt x="570250" y="93265"/>
                  <a:pt x="573416" y="99588"/>
                </a:cubicBezTo>
                <a:cubicBezTo>
                  <a:pt x="568667" y="99588"/>
                  <a:pt x="568667" y="101169"/>
                  <a:pt x="570250" y="104331"/>
                </a:cubicBezTo>
                <a:cubicBezTo>
                  <a:pt x="567084" y="107492"/>
                  <a:pt x="562335" y="110653"/>
                  <a:pt x="565501" y="110653"/>
                </a:cubicBezTo>
                <a:cubicBezTo>
                  <a:pt x="567084" y="109073"/>
                  <a:pt x="568667" y="107492"/>
                  <a:pt x="570250" y="105911"/>
                </a:cubicBezTo>
                <a:cubicBezTo>
                  <a:pt x="571833" y="107492"/>
                  <a:pt x="571833" y="107492"/>
                  <a:pt x="573416" y="105911"/>
                </a:cubicBezTo>
                <a:cubicBezTo>
                  <a:pt x="573416" y="105911"/>
                  <a:pt x="573416" y="107492"/>
                  <a:pt x="573416" y="107492"/>
                </a:cubicBezTo>
                <a:cubicBezTo>
                  <a:pt x="568667" y="109073"/>
                  <a:pt x="565501" y="112235"/>
                  <a:pt x="568667" y="115396"/>
                </a:cubicBezTo>
                <a:cubicBezTo>
                  <a:pt x="576582" y="112235"/>
                  <a:pt x="574999" y="107492"/>
                  <a:pt x="581331" y="104331"/>
                </a:cubicBezTo>
                <a:cubicBezTo>
                  <a:pt x="582914" y="105911"/>
                  <a:pt x="584496" y="105911"/>
                  <a:pt x="586079" y="107492"/>
                </a:cubicBezTo>
                <a:cubicBezTo>
                  <a:pt x="587662" y="112235"/>
                  <a:pt x="584496" y="115396"/>
                  <a:pt x="586079" y="118557"/>
                </a:cubicBezTo>
                <a:cubicBezTo>
                  <a:pt x="590828" y="115396"/>
                  <a:pt x="593994" y="120138"/>
                  <a:pt x="597160" y="118557"/>
                </a:cubicBezTo>
                <a:cubicBezTo>
                  <a:pt x="600326" y="113815"/>
                  <a:pt x="592411" y="113815"/>
                  <a:pt x="595577" y="112235"/>
                </a:cubicBezTo>
                <a:cubicBezTo>
                  <a:pt x="598743" y="112235"/>
                  <a:pt x="603492" y="110653"/>
                  <a:pt x="606658" y="112235"/>
                </a:cubicBezTo>
                <a:cubicBezTo>
                  <a:pt x="603492" y="116977"/>
                  <a:pt x="608241" y="124880"/>
                  <a:pt x="605075" y="131204"/>
                </a:cubicBezTo>
                <a:cubicBezTo>
                  <a:pt x="609824" y="131204"/>
                  <a:pt x="611407" y="139107"/>
                  <a:pt x="608241" y="142269"/>
                </a:cubicBezTo>
                <a:cubicBezTo>
                  <a:pt x="606658" y="140688"/>
                  <a:pt x="603492" y="140688"/>
                  <a:pt x="600326" y="142269"/>
                </a:cubicBezTo>
                <a:cubicBezTo>
                  <a:pt x="606658" y="145431"/>
                  <a:pt x="608241" y="151753"/>
                  <a:pt x="600326" y="154915"/>
                </a:cubicBezTo>
                <a:cubicBezTo>
                  <a:pt x="606658" y="167561"/>
                  <a:pt x="617739" y="164400"/>
                  <a:pt x="617739" y="175465"/>
                </a:cubicBezTo>
                <a:cubicBezTo>
                  <a:pt x="619321" y="175465"/>
                  <a:pt x="619321" y="175465"/>
                  <a:pt x="619321" y="175465"/>
                </a:cubicBezTo>
                <a:cubicBezTo>
                  <a:pt x="620904" y="184949"/>
                  <a:pt x="633568" y="183369"/>
                  <a:pt x="633568" y="175465"/>
                </a:cubicBezTo>
                <a:cubicBezTo>
                  <a:pt x="635151" y="175465"/>
                  <a:pt x="636734" y="175465"/>
                  <a:pt x="638317" y="178626"/>
                </a:cubicBezTo>
                <a:cubicBezTo>
                  <a:pt x="636734" y="181788"/>
                  <a:pt x="636734" y="184949"/>
                  <a:pt x="635151" y="188111"/>
                </a:cubicBezTo>
                <a:cubicBezTo>
                  <a:pt x="639900" y="186530"/>
                  <a:pt x="638317" y="181788"/>
                  <a:pt x="643066" y="183369"/>
                </a:cubicBezTo>
                <a:cubicBezTo>
                  <a:pt x="641483" y="180207"/>
                  <a:pt x="641483" y="178626"/>
                  <a:pt x="643066" y="177046"/>
                </a:cubicBezTo>
                <a:cubicBezTo>
                  <a:pt x="647815" y="178626"/>
                  <a:pt x="652564" y="178626"/>
                  <a:pt x="657312" y="177046"/>
                </a:cubicBezTo>
                <a:cubicBezTo>
                  <a:pt x="654147" y="173884"/>
                  <a:pt x="658895" y="172304"/>
                  <a:pt x="658895" y="169142"/>
                </a:cubicBezTo>
                <a:cubicBezTo>
                  <a:pt x="660478" y="170722"/>
                  <a:pt x="662061" y="172304"/>
                  <a:pt x="662061" y="173884"/>
                </a:cubicBezTo>
                <a:cubicBezTo>
                  <a:pt x="662061" y="175465"/>
                  <a:pt x="662061" y="175465"/>
                  <a:pt x="662061" y="175465"/>
                </a:cubicBezTo>
                <a:cubicBezTo>
                  <a:pt x="662061" y="184949"/>
                  <a:pt x="676308" y="184949"/>
                  <a:pt x="676308" y="175465"/>
                </a:cubicBezTo>
                <a:cubicBezTo>
                  <a:pt x="676308" y="170722"/>
                  <a:pt x="673142" y="169142"/>
                  <a:pt x="668393" y="167561"/>
                </a:cubicBezTo>
                <a:cubicBezTo>
                  <a:pt x="668393" y="167561"/>
                  <a:pt x="666810" y="167561"/>
                  <a:pt x="666810" y="169142"/>
                </a:cubicBezTo>
                <a:cubicBezTo>
                  <a:pt x="666810" y="169142"/>
                  <a:pt x="665227" y="169142"/>
                  <a:pt x="663644" y="170722"/>
                </a:cubicBezTo>
                <a:cubicBezTo>
                  <a:pt x="663644" y="167561"/>
                  <a:pt x="665227" y="165980"/>
                  <a:pt x="666810" y="164400"/>
                </a:cubicBezTo>
                <a:cubicBezTo>
                  <a:pt x="671559" y="167561"/>
                  <a:pt x="677891" y="170722"/>
                  <a:pt x="677891" y="177046"/>
                </a:cubicBezTo>
                <a:cubicBezTo>
                  <a:pt x="682640" y="175465"/>
                  <a:pt x="684223" y="188111"/>
                  <a:pt x="688972" y="183369"/>
                </a:cubicBezTo>
                <a:cubicBezTo>
                  <a:pt x="684223" y="180207"/>
                  <a:pt x="687389" y="180207"/>
                  <a:pt x="682640" y="175465"/>
                </a:cubicBezTo>
                <a:cubicBezTo>
                  <a:pt x="684223" y="164400"/>
                  <a:pt x="673142" y="164400"/>
                  <a:pt x="668393" y="161238"/>
                </a:cubicBezTo>
                <a:cubicBezTo>
                  <a:pt x="679474" y="162819"/>
                  <a:pt x="674725" y="154915"/>
                  <a:pt x="676308" y="150173"/>
                </a:cubicBezTo>
                <a:cubicBezTo>
                  <a:pt x="681057" y="150173"/>
                  <a:pt x="687389" y="150173"/>
                  <a:pt x="688972" y="156495"/>
                </a:cubicBezTo>
                <a:cubicBezTo>
                  <a:pt x="692137" y="156495"/>
                  <a:pt x="695303" y="154915"/>
                  <a:pt x="698469" y="154915"/>
                </a:cubicBezTo>
                <a:cubicBezTo>
                  <a:pt x="696886" y="151753"/>
                  <a:pt x="688972" y="150173"/>
                  <a:pt x="692137" y="147011"/>
                </a:cubicBezTo>
                <a:cubicBezTo>
                  <a:pt x="693720" y="148592"/>
                  <a:pt x="695303" y="147011"/>
                  <a:pt x="695303" y="145431"/>
                </a:cubicBezTo>
                <a:cubicBezTo>
                  <a:pt x="692137" y="145431"/>
                  <a:pt x="690555" y="145431"/>
                  <a:pt x="688972" y="145431"/>
                </a:cubicBezTo>
                <a:cubicBezTo>
                  <a:pt x="688972" y="143850"/>
                  <a:pt x="688972" y="142269"/>
                  <a:pt x="690555" y="142269"/>
                </a:cubicBezTo>
                <a:cubicBezTo>
                  <a:pt x="687389" y="139107"/>
                  <a:pt x="682640" y="140688"/>
                  <a:pt x="682640" y="143850"/>
                </a:cubicBezTo>
                <a:cubicBezTo>
                  <a:pt x="679474" y="143850"/>
                  <a:pt x="677891" y="142269"/>
                  <a:pt x="676308" y="140688"/>
                </a:cubicBezTo>
                <a:cubicBezTo>
                  <a:pt x="681057" y="134365"/>
                  <a:pt x="677891" y="126462"/>
                  <a:pt x="687389" y="118557"/>
                </a:cubicBezTo>
                <a:cubicBezTo>
                  <a:pt x="687389" y="113815"/>
                  <a:pt x="687389" y="109073"/>
                  <a:pt x="688972" y="104331"/>
                </a:cubicBezTo>
                <a:cubicBezTo>
                  <a:pt x="690555" y="102750"/>
                  <a:pt x="688972" y="101169"/>
                  <a:pt x="690555" y="101169"/>
                </a:cubicBezTo>
                <a:cubicBezTo>
                  <a:pt x="692137" y="98008"/>
                  <a:pt x="698469" y="96427"/>
                  <a:pt x="698469" y="93265"/>
                </a:cubicBezTo>
                <a:cubicBezTo>
                  <a:pt x="700052" y="93265"/>
                  <a:pt x="701635" y="93265"/>
                  <a:pt x="703218" y="93265"/>
                </a:cubicBezTo>
                <a:cubicBezTo>
                  <a:pt x="703218" y="94846"/>
                  <a:pt x="703218" y="96427"/>
                  <a:pt x="704801" y="98008"/>
                </a:cubicBezTo>
                <a:cubicBezTo>
                  <a:pt x="709550" y="102750"/>
                  <a:pt x="717465" y="99588"/>
                  <a:pt x="719048" y="94846"/>
                </a:cubicBezTo>
                <a:cubicBezTo>
                  <a:pt x="722214" y="96427"/>
                  <a:pt x="725380" y="98008"/>
                  <a:pt x="728545" y="99588"/>
                </a:cubicBezTo>
                <a:cubicBezTo>
                  <a:pt x="733294" y="96427"/>
                  <a:pt x="725380" y="93265"/>
                  <a:pt x="730128" y="93265"/>
                </a:cubicBezTo>
                <a:cubicBezTo>
                  <a:pt x="738043" y="93265"/>
                  <a:pt x="738043" y="93265"/>
                  <a:pt x="744375" y="93265"/>
                </a:cubicBezTo>
                <a:cubicBezTo>
                  <a:pt x="744375" y="94846"/>
                  <a:pt x="745958" y="94846"/>
                  <a:pt x="745958" y="96427"/>
                </a:cubicBezTo>
                <a:cubicBezTo>
                  <a:pt x="745958" y="98008"/>
                  <a:pt x="744375" y="98008"/>
                  <a:pt x="744375" y="99588"/>
                </a:cubicBezTo>
                <a:cubicBezTo>
                  <a:pt x="745958" y="99588"/>
                  <a:pt x="747541" y="99588"/>
                  <a:pt x="749124" y="99588"/>
                </a:cubicBezTo>
                <a:cubicBezTo>
                  <a:pt x="750707" y="99588"/>
                  <a:pt x="752290" y="99588"/>
                  <a:pt x="753873" y="99588"/>
                </a:cubicBezTo>
                <a:cubicBezTo>
                  <a:pt x="753873" y="101169"/>
                  <a:pt x="755456" y="101169"/>
                  <a:pt x="755456" y="102750"/>
                </a:cubicBezTo>
                <a:cubicBezTo>
                  <a:pt x="755456" y="107492"/>
                  <a:pt x="758622" y="115396"/>
                  <a:pt x="753873" y="120138"/>
                </a:cubicBezTo>
                <a:cubicBezTo>
                  <a:pt x="755456" y="121719"/>
                  <a:pt x="760205" y="123300"/>
                  <a:pt x="757039" y="126462"/>
                </a:cubicBezTo>
                <a:cubicBezTo>
                  <a:pt x="755456" y="126462"/>
                  <a:pt x="753873" y="124880"/>
                  <a:pt x="752290" y="126462"/>
                </a:cubicBezTo>
                <a:cubicBezTo>
                  <a:pt x="747541" y="126462"/>
                  <a:pt x="745958" y="129623"/>
                  <a:pt x="745958" y="134365"/>
                </a:cubicBezTo>
                <a:cubicBezTo>
                  <a:pt x="744375" y="134365"/>
                  <a:pt x="741209" y="137527"/>
                  <a:pt x="744375" y="135946"/>
                </a:cubicBezTo>
                <a:cubicBezTo>
                  <a:pt x="744375" y="135946"/>
                  <a:pt x="744375" y="135946"/>
                  <a:pt x="745958" y="135946"/>
                </a:cubicBezTo>
                <a:cubicBezTo>
                  <a:pt x="747541" y="142269"/>
                  <a:pt x="753873" y="143850"/>
                  <a:pt x="758622" y="140688"/>
                </a:cubicBezTo>
                <a:cubicBezTo>
                  <a:pt x="758622" y="140688"/>
                  <a:pt x="758622" y="142269"/>
                  <a:pt x="757039" y="143850"/>
                </a:cubicBezTo>
                <a:cubicBezTo>
                  <a:pt x="752290" y="143850"/>
                  <a:pt x="747541" y="143850"/>
                  <a:pt x="742792" y="143850"/>
                </a:cubicBezTo>
                <a:cubicBezTo>
                  <a:pt x="744375" y="147011"/>
                  <a:pt x="742792" y="154915"/>
                  <a:pt x="738043" y="153335"/>
                </a:cubicBezTo>
                <a:cubicBezTo>
                  <a:pt x="741209" y="158077"/>
                  <a:pt x="733294" y="161238"/>
                  <a:pt x="734877" y="165980"/>
                </a:cubicBezTo>
                <a:cubicBezTo>
                  <a:pt x="730128" y="169142"/>
                  <a:pt x="733294" y="172304"/>
                  <a:pt x="728545" y="173884"/>
                </a:cubicBezTo>
                <a:cubicBezTo>
                  <a:pt x="733294" y="177046"/>
                  <a:pt x="731711" y="183369"/>
                  <a:pt x="738043" y="184949"/>
                </a:cubicBezTo>
                <a:cubicBezTo>
                  <a:pt x="736460" y="186530"/>
                  <a:pt x="734877" y="189692"/>
                  <a:pt x="731711" y="191273"/>
                </a:cubicBezTo>
                <a:cubicBezTo>
                  <a:pt x="733294" y="192853"/>
                  <a:pt x="733294" y="194435"/>
                  <a:pt x="734877" y="196015"/>
                </a:cubicBezTo>
                <a:cubicBezTo>
                  <a:pt x="738043" y="196015"/>
                  <a:pt x="736460" y="189692"/>
                  <a:pt x="741209" y="192853"/>
                </a:cubicBezTo>
                <a:cubicBezTo>
                  <a:pt x="739626" y="197595"/>
                  <a:pt x="742792" y="197595"/>
                  <a:pt x="747541" y="203919"/>
                </a:cubicBezTo>
                <a:cubicBezTo>
                  <a:pt x="753873" y="200757"/>
                  <a:pt x="758622" y="207080"/>
                  <a:pt x="763370" y="210242"/>
                </a:cubicBezTo>
                <a:cubicBezTo>
                  <a:pt x="761788" y="210242"/>
                  <a:pt x="760205" y="211822"/>
                  <a:pt x="758622" y="211822"/>
                </a:cubicBezTo>
                <a:cubicBezTo>
                  <a:pt x="757039" y="210242"/>
                  <a:pt x="753873" y="210242"/>
                  <a:pt x="752290" y="210242"/>
                </a:cubicBezTo>
                <a:cubicBezTo>
                  <a:pt x="749124" y="211822"/>
                  <a:pt x="745958" y="213403"/>
                  <a:pt x="745958" y="218146"/>
                </a:cubicBezTo>
                <a:cubicBezTo>
                  <a:pt x="747541" y="226050"/>
                  <a:pt x="761788" y="226050"/>
                  <a:pt x="760205" y="216564"/>
                </a:cubicBezTo>
                <a:cubicBezTo>
                  <a:pt x="760205" y="216564"/>
                  <a:pt x="760205" y="214984"/>
                  <a:pt x="760205" y="214984"/>
                </a:cubicBezTo>
                <a:cubicBezTo>
                  <a:pt x="768119" y="211822"/>
                  <a:pt x="772868" y="200757"/>
                  <a:pt x="777617" y="211822"/>
                </a:cubicBezTo>
                <a:cubicBezTo>
                  <a:pt x="780783" y="208661"/>
                  <a:pt x="782366" y="205499"/>
                  <a:pt x="787115" y="202338"/>
                </a:cubicBezTo>
                <a:cubicBezTo>
                  <a:pt x="791864" y="203919"/>
                  <a:pt x="790281" y="205499"/>
                  <a:pt x="791864" y="210242"/>
                </a:cubicBezTo>
                <a:cubicBezTo>
                  <a:pt x="796613" y="207080"/>
                  <a:pt x="790281" y="197595"/>
                  <a:pt x="798196" y="199177"/>
                </a:cubicBezTo>
                <a:cubicBezTo>
                  <a:pt x="793447" y="194435"/>
                  <a:pt x="802944" y="183369"/>
                  <a:pt x="807693" y="188111"/>
                </a:cubicBezTo>
                <a:cubicBezTo>
                  <a:pt x="807693" y="191273"/>
                  <a:pt x="807693" y="199177"/>
                  <a:pt x="814025" y="196015"/>
                </a:cubicBezTo>
                <a:cubicBezTo>
                  <a:pt x="807693" y="191273"/>
                  <a:pt x="818774" y="188111"/>
                  <a:pt x="815608" y="181788"/>
                </a:cubicBezTo>
                <a:cubicBezTo>
                  <a:pt x="810859" y="181788"/>
                  <a:pt x="810859" y="186530"/>
                  <a:pt x="812442" y="188111"/>
                </a:cubicBezTo>
                <a:cubicBezTo>
                  <a:pt x="809276" y="186530"/>
                  <a:pt x="807693" y="184949"/>
                  <a:pt x="806110" y="181788"/>
                </a:cubicBezTo>
                <a:cubicBezTo>
                  <a:pt x="807693" y="180207"/>
                  <a:pt x="809276" y="178626"/>
                  <a:pt x="810859" y="178626"/>
                </a:cubicBezTo>
                <a:cubicBezTo>
                  <a:pt x="809276" y="175465"/>
                  <a:pt x="807693" y="173884"/>
                  <a:pt x="806110" y="173884"/>
                </a:cubicBezTo>
                <a:cubicBezTo>
                  <a:pt x="810859" y="170722"/>
                  <a:pt x="807693" y="167561"/>
                  <a:pt x="804527" y="164400"/>
                </a:cubicBezTo>
                <a:cubicBezTo>
                  <a:pt x="809276" y="154915"/>
                  <a:pt x="807693" y="147011"/>
                  <a:pt x="817191" y="139107"/>
                </a:cubicBezTo>
                <a:cubicBezTo>
                  <a:pt x="818774" y="145431"/>
                  <a:pt x="825106" y="139107"/>
                  <a:pt x="828272" y="140688"/>
                </a:cubicBezTo>
                <a:cubicBezTo>
                  <a:pt x="829855" y="137527"/>
                  <a:pt x="823523" y="137527"/>
                  <a:pt x="825106" y="134365"/>
                </a:cubicBezTo>
                <a:cubicBezTo>
                  <a:pt x="826689" y="132784"/>
                  <a:pt x="828272" y="132784"/>
                  <a:pt x="828272" y="132784"/>
                </a:cubicBezTo>
                <a:cubicBezTo>
                  <a:pt x="828272" y="145431"/>
                  <a:pt x="848850" y="145431"/>
                  <a:pt x="845684" y="131204"/>
                </a:cubicBezTo>
                <a:cubicBezTo>
                  <a:pt x="844101" y="128042"/>
                  <a:pt x="842518" y="126462"/>
                  <a:pt x="840935" y="124880"/>
                </a:cubicBezTo>
                <a:cubicBezTo>
                  <a:pt x="839352" y="126462"/>
                  <a:pt x="834604" y="124880"/>
                  <a:pt x="834604" y="126462"/>
                </a:cubicBezTo>
                <a:cubicBezTo>
                  <a:pt x="831438" y="126462"/>
                  <a:pt x="831438" y="128042"/>
                  <a:pt x="829855" y="129623"/>
                </a:cubicBezTo>
                <a:cubicBezTo>
                  <a:pt x="828272" y="128042"/>
                  <a:pt x="828272" y="126462"/>
                  <a:pt x="829855" y="126462"/>
                </a:cubicBezTo>
                <a:cubicBezTo>
                  <a:pt x="837769" y="118557"/>
                  <a:pt x="845684" y="128042"/>
                  <a:pt x="840935" y="118557"/>
                </a:cubicBezTo>
                <a:cubicBezTo>
                  <a:pt x="845684" y="113815"/>
                  <a:pt x="848850" y="118557"/>
                  <a:pt x="852016" y="120138"/>
                </a:cubicBezTo>
                <a:cubicBezTo>
                  <a:pt x="856765" y="115396"/>
                  <a:pt x="859931" y="120138"/>
                  <a:pt x="863097" y="120138"/>
                </a:cubicBezTo>
                <a:cubicBezTo>
                  <a:pt x="864680" y="124880"/>
                  <a:pt x="859931" y="128042"/>
                  <a:pt x="863097" y="132784"/>
                </a:cubicBezTo>
                <a:cubicBezTo>
                  <a:pt x="869429" y="128042"/>
                  <a:pt x="864680" y="120138"/>
                  <a:pt x="874177" y="116977"/>
                </a:cubicBezTo>
                <a:cubicBezTo>
                  <a:pt x="878926" y="118557"/>
                  <a:pt x="880509" y="121719"/>
                  <a:pt x="882092" y="124880"/>
                </a:cubicBezTo>
                <a:cubicBezTo>
                  <a:pt x="880509" y="124880"/>
                  <a:pt x="878926" y="124880"/>
                  <a:pt x="878926" y="124880"/>
                </a:cubicBezTo>
                <a:cubicBezTo>
                  <a:pt x="875760" y="124880"/>
                  <a:pt x="874177" y="128042"/>
                  <a:pt x="872594" y="128042"/>
                </a:cubicBezTo>
                <a:cubicBezTo>
                  <a:pt x="872594" y="129623"/>
                  <a:pt x="871011" y="131204"/>
                  <a:pt x="871011" y="132784"/>
                </a:cubicBezTo>
                <a:cubicBezTo>
                  <a:pt x="871011" y="135946"/>
                  <a:pt x="872594" y="139107"/>
                  <a:pt x="874177" y="140688"/>
                </a:cubicBezTo>
                <a:cubicBezTo>
                  <a:pt x="878926" y="145431"/>
                  <a:pt x="888424" y="140688"/>
                  <a:pt x="888424" y="132784"/>
                </a:cubicBezTo>
                <a:cubicBezTo>
                  <a:pt x="888424" y="131204"/>
                  <a:pt x="886841" y="131204"/>
                  <a:pt x="886841" y="128042"/>
                </a:cubicBezTo>
                <a:cubicBezTo>
                  <a:pt x="886841" y="128042"/>
                  <a:pt x="885258" y="128042"/>
                  <a:pt x="885258" y="126462"/>
                </a:cubicBezTo>
                <a:cubicBezTo>
                  <a:pt x="891590" y="123300"/>
                  <a:pt x="888424" y="118557"/>
                  <a:pt x="890007" y="115396"/>
                </a:cubicBezTo>
                <a:cubicBezTo>
                  <a:pt x="893173" y="118557"/>
                  <a:pt x="896339" y="112235"/>
                  <a:pt x="899505" y="115396"/>
                </a:cubicBezTo>
                <a:cubicBezTo>
                  <a:pt x="897922" y="121719"/>
                  <a:pt x="907419" y="123300"/>
                  <a:pt x="901088" y="128042"/>
                </a:cubicBezTo>
                <a:cubicBezTo>
                  <a:pt x="907419" y="123300"/>
                  <a:pt x="915334" y="123300"/>
                  <a:pt x="918500" y="126462"/>
                </a:cubicBezTo>
                <a:cubicBezTo>
                  <a:pt x="916917" y="126462"/>
                  <a:pt x="915334" y="128042"/>
                  <a:pt x="913751" y="128042"/>
                </a:cubicBezTo>
                <a:cubicBezTo>
                  <a:pt x="913751" y="129623"/>
                  <a:pt x="913751" y="131204"/>
                  <a:pt x="912168" y="132784"/>
                </a:cubicBezTo>
                <a:cubicBezTo>
                  <a:pt x="913751" y="135946"/>
                  <a:pt x="913751" y="139107"/>
                  <a:pt x="915334" y="140688"/>
                </a:cubicBezTo>
                <a:cubicBezTo>
                  <a:pt x="920083" y="145431"/>
                  <a:pt x="931164" y="140688"/>
                  <a:pt x="929581" y="132784"/>
                </a:cubicBezTo>
                <a:cubicBezTo>
                  <a:pt x="929581" y="132784"/>
                  <a:pt x="929581" y="131204"/>
                  <a:pt x="929581" y="131204"/>
                </a:cubicBezTo>
                <a:cubicBezTo>
                  <a:pt x="929581" y="131204"/>
                  <a:pt x="931164" y="131204"/>
                  <a:pt x="931164" y="129623"/>
                </a:cubicBezTo>
                <a:cubicBezTo>
                  <a:pt x="934330" y="124880"/>
                  <a:pt x="932747" y="118557"/>
                  <a:pt x="942245" y="115396"/>
                </a:cubicBezTo>
                <a:cubicBezTo>
                  <a:pt x="945410" y="120138"/>
                  <a:pt x="950159" y="121719"/>
                  <a:pt x="956491" y="115396"/>
                </a:cubicBezTo>
                <a:cubicBezTo>
                  <a:pt x="964406" y="124880"/>
                  <a:pt x="975487" y="123300"/>
                  <a:pt x="988150" y="115396"/>
                </a:cubicBezTo>
                <a:cubicBezTo>
                  <a:pt x="989733" y="110653"/>
                  <a:pt x="984984" y="105911"/>
                  <a:pt x="989733" y="101169"/>
                </a:cubicBezTo>
                <a:cubicBezTo>
                  <a:pt x="989733" y="101169"/>
                  <a:pt x="989733" y="99588"/>
                  <a:pt x="988150" y="99588"/>
                </a:cubicBezTo>
                <a:cubicBezTo>
                  <a:pt x="997648" y="94846"/>
                  <a:pt x="992899" y="107492"/>
                  <a:pt x="1003980" y="104331"/>
                </a:cubicBezTo>
                <a:cubicBezTo>
                  <a:pt x="1003980" y="102750"/>
                  <a:pt x="1003980" y="101169"/>
                  <a:pt x="1003980" y="101169"/>
                </a:cubicBezTo>
                <a:cubicBezTo>
                  <a:pt x="1008728" y="101169"/>
                  <a:pt x="1015060" y="98008"/>
                  <a:pt x="1015060" y="91684"/>
                </a:cubicBezTo>
                <a:cubicBezTo>
                  <a:pt x="1015060" y="90104"/>
                  <a:pt x="1013477" y="88523"/>
                  <a:pt x="1013477" y="86942"/>
                </a:cubicBezTo>
                <a:cubicBezTo>
                  <a:pt x="1015060" y="85362"/>
                  <a:pt x="1016643" y="85362"/>
                  <a:pt x="1016643" y="85362"/>
                </a:cubicBezTo>
                <a:cubicBezTo>
                  <a:pt x="1019809" y="86942"/>
                  <a:pt x="1024557" y="99588"/>
                  <a:pt x="1030890" y="90104"/>
                </a:cubicBezTo>
                <a:cubicBezTo>
                  <a:pt x="1027723" y="90104"/>
                  <a:pt x="1027723" y="85362"/>
                  <a:pt x="1030890" y="85362"/>
                </a:cubicBezTo>
                <a:cubicBezTo>
                  <a:pt x="1034055" y="85362"/>
                  <a:pt x="1037221" y="85362"/>
                  <a:pt x="1040387" y="85362"/>
                </a:cubicBezTo>
                <a:cubicBezTo>
                  <a:pt x="1040387" y="88523"/>
                  <a:pt x="1038804" y="88523"/>
                  <a:pt x="1038804" y="91684"/>
                </a:cubicBezTo>
                <a:cubicBezTo>
                  <a:pt x="1038804" y="104331"/>
                  <a:pt x="1057799" y="104331"/>
                  <a:pt x="1057799" y="91684"/>
                </a:cubicBezTo>
                <a:cubicBezTo>
                  <a:pt x="1057799" y="90104"/>
                  <a:pt x="1057799" y="90104"/>
                  <a:pt x="1056217" y="88523"/>
                </a:cubicBezTo>
                <a:cubicBezTo>
                  <a:pt x="1060966" y="90104"/>
                  <a:pt x="1064131" y="90104"/>
                  <a:pt x="1070463" y="86942"/>
                </a:cubicBezTo>
                <a:cubicBezTo>
                  <a:pt x="1070463" y="90104"/>
                  <a:pt x="1070463" y="93265"/>
                  <a:pt x="1075213" y="93265"/>
                </a:cubicBezTo>
                <a:cubicBezTo>
                  <a:pt x="1078378" y="91684"/>
                  <a:pt x="1076795" y="85362"/>
                  <a:pt x="1081544" y="85362"/>
                </a:cubicBezTo>
                <a:cubicBezTo>
                  <a:pt x="1081544" y="88523"/>
                  <a:pt x="1079961" y="88523"/>
                  <a:pt x="1079961" y="91684"/>
                </a:cubicBezTo>
                <a:cubicBezTo>
                  <a:pt x="1079961" y="98008"/>
                  <a:pt x="1084710" y="101169"/>
                  <a:pt x="1089459" y="101169"/>
                </a:cubicBezTo>
                <a:cubicBezTo>
                  <a:pt x="1094207" y="101169"/>
                  <a:pt x="1098956" y="96427"/>
                  <a:pt x="1098956" y="91684"/>
                </a:cubicBezTo>
                <a:cubicBezTo>
                  <a:pt x="1098956" y="88523"/>
                  <a:pt x="1097373" y="86942"/>
                  <a:pt x="1097373" y="85362"/>
                </a:cubicBezTo>
                <a:lnTo>
                  <a:pt x="1103706" y="85362"/>
                </a:lnTo>
                <a:cubicBezTo>
                  <a:pt x="1102123" y="86942"/>
                  <a:pt x="1100539" y="88523"/>
                  <a:pt x="1098956" y="90104"/>
                </a:cubicBezTo>
                <a:cubicBezTo>
                  <a:pt x="1102123" y="93265"/>
                  <a:pt x="1103706" y="94846"/>
                  <a:pt x="1105288" y="96427"/>
                </a:cubicBezTo>
                <a:cubicBezTo>
                  <a:pt x="1110037" y="94846"/>
                  <a:pt x="1110037" y="90104"/>
                  <a:pt x="1110037" y="86942"/>
                </a:cubicBezTo>
                <a:cubicBezTo>
                  <a:pt x="1111620" y="88523"/>
                  <a:pt x="1117953" y="88523"/>
                  <a:pt x="1121118" y="90104"/>
                </a:cubicBezTo>
                <a:cubicBezTo>
                  <a:pt x="1124284" y="98008"/>
                  <a:pt x="1125867" y="105911"/>
                  <a:pt x="1135364" y="107492"/>
                </a:cubicBezTo>
                <a:cubicBezTo>
                  <a:pt x="1135364" y="107492"/>
                  <a:pt x="1135364" y="107492"/>
                  <a:pt x="1135364" y="105911"/>
                </a:cubicBezTo>
                <a:cubicBezTo>
                  <a:pt x="1136947" y="107492"/>
                  <a:pt x="1136947" y="110653"/>
                  <a:pt x="1140113" y="112235"/>
                </a:cubicBezTo>
                <a:cubicBezTo>
                  <a:pt x="1136947" y="112235"/>
                  <a:pt x="1136947" y="113815"/>
                  <a:pt x="1136947" y="115396"/>
                </a:cubicBezTo>
                <a:cubicBezTo>
                  <a:pt x="1143279" y="120138"/>
                  <a:pt x="1148029" y="129623"/>
                  <a:pt x="1148029" y="135946"/>
                </a:cubicBezTo>
                <a:cubicBezTo>
                  <a:pt x="1151194" y="135946"/>
                  <a:pt x="1154360" y="134365"/>
                  <a:pt x="1157526" y="135946"/>
                </a:cubicBezTo>
                <a:cubicBezTo>
                  <a:pt x="1163858" y="142269"/>
                  <a:pt x="1157526" y="145431"/>
                  <a:pt x="1163858" y="148592"/>
                </a:cubicBezTo>
                <a:cubicBezTo>
                  <a:pt x="1159110" y="153335"/>
                  <a:pt x="1162275" y="151753"/>
                  <a:pt x="1163858" y="158077"/>
                </a:cubicBezTo>
                <a:cubicBezTo>
                  <a:pt x="1170189" y="156495"/>
                  <a:pt x="1160692" y="151753"/>
                  <a:pt x="1165440" y="148592"/>
                </a:cubicBezTo>
                <a:cubicBezTo>
                  <a:pt x="1168606" y="150173"/>
                  <a:pt x="1173356" y="147011"/>
                  <a:pt x="1176522" y="151753"/>
                </a:cubicBezTo>
                <a:cubicBezTo>
                  <a:pt x="1179687" y="154915"/>
                  <a:pt x="1168606" y="159657"/>
                  <a:pt x="1174939" y="158077"/>
                </a:cubicBezTo>
                <a:cubicBezTo>
                  <a:pt x="1176522" y="156495"/>
                  <a:pt x="1179687" y="150173"/>
                  <a:pt x="1184436" y="151753"/>
                </a:cubicBezTo>
                <a:cubicBezTo>
                  <a:pt x="1186019" y="153335"/>
                  <a:pt x="1186019" y="154915"/>
                  <a:pt x="1186019" y="156495"/>
                </a:cubicBezTo>
                <a:cubicBezTo>
                  <a:pt x="1189185" y="154915"/>
                  <a:pt x="1195517" y="158077"/>
                  <a:pt x="1197100" y="151753"/>
                </a:cubicBezTo>
                <a:cubicBezTo>
                  <a:pt x="1198683" y="153335"/>
                  <a:pt x="1200266" y="153335"/>
                  <a:pt x="1201848" y="156495"/>
                </a:cubicBezTo>
                <a:cubicBezTo>
                  <a:pt x="1205014" y="154915"/>
                  <a:pt x="1203431" y="153335"/>
                  <a:pt x="1206597" y="151753"/>
                </a:cubicBezTo>
                <a:cubicBezTo>
                  <a:pt x="1206597" y="151753"/>
                  <a:pt x="1208180" y="153335"/>
                  <a:pt x="1208180" y="153335"/>
                </a:cubicBezTo>
                <a:cubicBezTo>
                  <a:pt x="1217678" y="147011"/>
                  <a:pt x="1224010" y="148592"/>
                  <a:pt x="1233508" y="140688"/>
                </a:cubicBezTo>
                <a:cubicBezTo>
                  <a:pt x="1236674" y="137527"/>
                  <a:pt x="1239839" y="142269"/>
                  <a:pt x="1243005" y="139107"/>
                </a:cubicBezTo>
                <a:cubicBezTo>
                  <a:pt x="1244588" y="135946"/>
                  <a:pt x="1243005" y="134365"/>
                  <a:pt x="1247754" y="131204"/>
                </a:cubicBezTo>
                <a:cubicBezTo>
                  <a:pt x="1249337" y="132784"/>
                  <a:pt x="1249337" y="132784"/>
                  <a:pt x="1249337" y="132784"/>
                </a:cubicBezTo>
                <a:cubicBezTo>
                  <a:pt x="1249337" y="145431"/>
                  <a:pt x="1268333" y="143850"/>
                  <a:pt x="1265167" y="131204"/>
                </a:cubicBezTo>
                <a:cubicBezTo>
                  <a:pt x="1263584" y="128042"/>
                  <a:pt x="1260418" y="124880"/>
                  <a:pt x="1257252" y="126462"/>
                </a:cubicBezTo>
                <a:cubicBezTo>
                  <a:pt x="1257252" y="123300"/>
                  <a:pt x="1255669" y="118557"/>
                  <a:pt x="1258835" y="116977"/>
                </a:cubicBezTo>
                <a:cubicBezTo>
                  <a:pt x="1263584" y="115396"/>
                  <a:pt x="1269916" y="118557"/>
                  <a:pt x="1274664" y="120138"/>
                </a:cubicBezTo>
                <a:cubicBezTo>
                  <a:pt x="1279413" y="115396"/>
                  <a:pt x="1279413" y="105911"/>
                  <a:pt x="1287328" y="107492"/>
                </a:cubicBezTo>
                <a:cubicBezTo>
                  <a:pt x="1287328" y="109073"/>
                  <a:pt x="1285745" y="118557"/>
                  <a:pt x="1292077" y="116977"/>
                </a:cubicBezTo>
                <a:cubicBezTo>
                  <a:pt x="1293660" y="113815"/>
                  <a:pt x="1285745" y="109073"/>
                  <a:pt x="1292077" y="105911"/>
                </a:cubicBezTo>
                <a:cubicBezTo>
                  <a:pt x="1295243" y="102750"/>
                  <a:pt x="1295243" y="109073"/>
                  <a:pt x="1298409" y="105911"/>
                </a:cubicBezTo>
                <a:cubicBezTo>
                  <a:pt x="1298409" y="104331"/>
                  <a:pt x="1296826" y="101169"/>
                  <a:pt x="1298409" y="99588"/>
                </a:cubicBezTo>
                <a:cubicBezTo>
                  <a:pt x="1299992" y="99588"/>
                  <a:pt x="1303158" y="99588"/>
                  <a:pt x="1304741" y="98008"/>
                </a:cubicBezTo>
                <a:cubicBezTo>
                  <a:pt x="1306324" y="99588"/>
                  <a:pt x="1307907" y="101169"/>
                  <a:pt x="1309489" y="101169"/>
                </a:cubicBezTo>
                <a:cubicBezTo>
                  <a:pt x="1303158" y="105911"/>
                  <a:pt x="1311072" y="112235"/>
                  <a:pt x="1301575" y="116977"/>
                </a:cubicBezTo>
                <a:cubicBezTo>
                  <a:pt x="1303158" y="121719"/>
                  <a:pt x="1304741" y="121719"/>
                  <a:pt x="1309489" y="124880"/>
                </a:cubicBezTo>
                <a:cubicBezTo>
                  <a:pt x="1311072" y="121719"/>
                  <a:pt x="1314238" y="120138"/>
                  <a:pt x="1315821" y="118557"/>
                </a:cubicBezTo>
                <a:cubicBezTo>
                  <a:pt x="1318987" y="123300"/>
                  <a:pt x="1325319" y="120138"/>
                  <a:pt x="1328485" y="120138"/>
                </a:cubicBezTo>
                <a:cubicBezTo>
                  <a:pt x="1330068" y="113815"/>
                  <a:pt x="1331651" y="109073"/>
                  <a:pt x="1330068" y="102750"/>
                </a:cubicBezTo>
                <a:cubicBezTo>
                  <a:pt x="1326902" y="104331"/>
                  <a:pt x="1326902" y="96427"/>
                  <a:pt x="1323736" y="94846"/>
                </a:cubicBezTo>
                <a:cubicBezTo>
                  <a:pt x="1325319" y="93265"/>
                  <a:pt x="1325319" y="90104"/>
                  <a:pt x="1326902" y="88523"/>
                </a:cubicBezTo>
                <a:cubicBezTo>
                  <a:pt x="1328485" y="88523"/>
                  <a:pt x="1331651" y="90104"/>
                  <a:pt x="1333234" y="88523"/>
                </a:cubicBezTo>
                <a:cubicBezTo>
                  <a:pt x="1333234" y="90104"/>
                  <a:pt x="1333234" y="90104"/>
                  <a:pt x="1333234" y="91684"/>
                </a:cubicBezTo>
                <a:cubicBezTo>
                  <a:pt x="1333234" y="102750"/>
                  <a:pt x="1350646" y="102750"/>
                  <a:pt x="1350646" y="91684"/>
                </a:cubicBezTo>
                <a:cubicBezTo>
                  <a:pt x="1350646" y="91684"/>
                  <a:pt x="1349063" y="90104"/>
                  <a:pt x="1349063" y="90104"/>
                </a:cubicBezTo>
                <a:cubicBezTo>
                  <a:pt x="1353812" y="91684"/>
                  <a:pt x="1358561" y="94846"/>
                  <a:pt x="1360144" y="98008"/>
                </a:cubicBezTo>
                <a:cubicBezTo>
                  <a:pt x="1368059" y="96427"/>
                  <a:pt x="1364893" y="83780"/>
                  <a:pt x="1374391" y="85362"/>
                </a:cubicBezTo>
                <a:cubicBezTo>
                  <a:pt x="1372808" y="88523"/>
                  <a:pt x="1364893" y="96427"/>
                  <a:pt x="1372808" y="99588"/>
                </a:cubicBezTo>
                <a:cubicBezTo>
                  <a:pt x="1375974" y="94846"/>
                  <a:pt x="1372808" y="96427"/>
                  <a:pt x="1372808" y="90104"/>
                </a:cubicBezTo>
                <a:cubicBezTo>
                  <a:pt x="1372808" y="90104"/>
                  <a:pt x="1372808" y="90104"/>
                  <a:pt x="1374391" y="90104"/>
                </a:cubicBezTo>
                <a:cubicBezTo>
                  <a:pt x="1374391" y="90104"/>
                  <a:pt x="1375974" y="90104"/>
                  <a:pt x="1375974" y="90104"/>
                </a:cubicBezTo>
                <a:cubicBezTo>
                  <a:pt x="1375974" y="90104"/>
                  <a:pt x="1375974" y="91684"/>
                  <a:pt x="1375974" y="91684"/>
                </a:cubicBezTo>
                <a:cubicBezTo>
                  <a:pt x="1375974" y="99588"/>
                  <a:pt x="1383888" y="101169"/>
                  <a:pt x="1388637" y="98008"/>
                </a:cubicBezTo>
                <a:cubicBezTo>
                  <a:pt x="1387054" y="101169"/>
                  <a:pt x="1385471" y="102750"/>
                  <a:pt x="1388637" y="105911"/>
                </a:cubicBezTo>
                <a:cubicBezTo>
                  <a:pt x="1396552" y="104331"/>
                  <a:pt x="1394969" y="99588"/>
                  <a:pt x="1401301" y="96427"/>
                </a:cubicBezTo>
                <a:cubicBezTo>
                  <a:pt x="1402884" y="101169"/>
                  <a:pt x="1406050" y="99588"/>
                  <a:pt x="1409216" y="105911"/>
                </a:cubicBezTo>
                <a:cubicBezTo>
                  <a:pt x="1415548" y="99588"/>
                  <a:pt x="1420296" y="99588"/>
                  <a:pt x="1423462" y="102750"/>
                </a:cubicBezTo>
                <a:cubicBezTo>
                  <a:pt x="1425045" y="101169"/>
                  <a:pt x="1426628" y="99588"/>
                  <a:pt x="1428211" y="99588"/>
                </a:cubicBezTo>
                <a:cubicBezTo>
                  <a:pt x="1433752" y="100379"/>
                  <a:pt x="1438896" y="99589"/>
                  <a:pt x="1444239" y="98008"/>
                </a:cubicBezTo>
                <a:lnTo>
                  <a:pt x="1457937" y="92977"/>
                </a:lnTo>
                <a:lnTo>
                  <a:pt x="1457937" y="92721"/>
                </a:lnTo>
                <a:lnTo>
                  <a:pt x="1458031" y="92942"/>
                </a:lnTo>
                <a:lnTo>
                  <a:pt x="1461453" y="91684"/>
                </a:lnTo>
                <a:cubicBezTo>
                  <a:pt x="1461453" y="93265"/>
                  <a:pt x="1461453" y="94846"/>
                  <a:pt x="1463036" y="96427"/>
                </a:cubicBezTo>
                <a:cubicBezTo>
                  <a:pt x="1461453" y="96427"/>
                  <a:pt x="1461453" y="96427"/>
                  <a:pt x="1459870" y="96427"/>
                </a:cubicBezTo>
                <a:cubicBezTo>
                  <a:pt x="1461453" y="98008"/>
                  <a:pt x="1461453" y="99588"/>
                  <a:pt x="1459870" y="102750"/>
                </a:cubicBezTo>
                <a:cubicBezTo>
                  <a:pt x="1455121" y="101169"/>
                  <a:pt x="1455121" y="105911"/>
                  <a:pt x="1451956" y="107492"/>
                </a:cubicBezTo>
                <a:cubicBezTo>
                  <a:pt x="1456704" y="115396"/>
                  <a:pt x="1451956" y="121719"/>
                  <a:pt x="1451956" y="128042"/>
                </a:cubicBezTo>
                <a:cubicBezTo>
                  <a:pt x="1458287" y="131204"/>
                  <a:pt x="1459870" y="137527"/>
                  <a:pt x="1458287" y="145431"/>
                </a:cubicBezTo>
                <a:cubicBezTo>
                  <a:pt x="1455121" y="145431"/>
                  <a:pt x="1451956" y="151753"/>
                  <a:pt x="1455121" y="150173"/>
                </a:cubicBezTo>
                <a:cubicBezTo>
                  <a:pt x="1459870" y="142269"/>
                  <a:pt x="1475700" y="140688"/>
                  <a:pt x="1475700" y="153335"/>
                </a:cubicBezTo>
                <a:cubicBezTo>
                  <a:pt x="1480449" y="150173"/>
                  <a:pt x="1480449" y="147011"/>
                  <a:pt x="1485198" y="148592"/>
                </a:cubicBezTo>
                <a:cubicBezTo>
                  <a:pt x="1488364" y="153335"/>
                  <a:pt x="1482032" y="156495"/>
                  <a:pt x="1488364" y="162819"/>
                </a:cubicBezTo>
                <a:cubicBezTo>
                  <a:pt x="1486781" y="169142"/>
                  <a:pt x="1483615" y="175465"/>
                  <a:pt x="1477283" y="181788"/>
                </a:cubicBezTo>
                <a:cubicBezTo>
                  <a:pt x="1482032" y="186530"/>
                  <a:pt x="1480449" y="191273"/>
                  <a:pt x="1478866" y="194435"/>
                </a:cubicBezTo>
                <a:cubicBezTo>
                  <a:pt x="1480449" y="199177"/>
                  <a:pt x="1483615" y="194435"/>
                  <a:pt x="1485198" y="197595"/>
                </a:cubicBezTo>
                <a:cubicBezTo>
                  <a:pt x="1480449" y="202338"/>
                  <a:pt x="1488364" y="202338"/>
                  <a:pt x="1485198" y="207080"/>
                </a:cubicBezTo>
                <a:cubicBezTo>
                  <a:pt x="1493112" y="208661"/>
                  <a:pt x="1499444" y="211822"/>
                  <a:pt x="1507359" y="213403"/>
                </a:cubicBezTo>
                <a:cubicBezTo>
                  <a:pt x="1505776" y="214984"/>
                  <a:pt x="1504193" y="216564"/>
                  <a:pt x="1504193" y="218146"/>
                </a:cubicBezTo>
                <a:cubicBezTo>
                  <a:pt x="1505776" y="221307"/>
                  <a:pt x="1507359" y="222888"/>
                  <a:pt x="1510525" y="222888"/>
                </a:cubicBezTo>
                <a:cubicBezTo>
                  <a:pt x="1513691" y="221307"/>
                  <a:pt x="1515274" y="219726"/>
                  <a:pt x="1515274" y="216564"/>
                </a:cubicBezTo>
                <a:cubicBezTo>
                  <a:pt x="1515274" y="213403"/>
                  <a:pt x="1512108" y="211822"/>
                  <a:pt x="1508942" y="211822"/>
                </a:cubicBezTo>
                <a:cubicBezTo>
                  <a:pt x="1510525" y="211822"/>
                  <a:pt x="1515274" y="211822"/>
                  <a:pt x="1516857" y="208661"/>
                </a:cubicBezTo>
                <a:cubicBezTo>
                  <a:pt x="1520023" y="207080"/>
                  <a:pt x="1521606" y="211822"/>
                  <a:pt x="1524772" y="208661"/>
                </a:cubicBezTo>
                <a:cubicBezTo>
                  <a:pt x="1518440" y="200757"/>
                  <a:pt x="1527937" y="199177"/>
                  <a:pt x="1531103" y="202338"/>
                </a:cubicBezTo>
                <a:cubicBezTo>
                  <a:pt x="1529520" y="199177"/>
                  <a:pt x="1527937" y="197595"/>
                  <a:pt x="1526354" y="197595"/>
                </a:cubicBezTo>
                <a:cubicBezTo>
                  <a:pt x="1527937" y="196015"/>
                  <a:pt x="1527937" y="194435"/>
                  <a:pt x="1526354" y="191273"/>
                </a:cubicBezTo>
                <a:cubicBezTo>
                  <a:pt x="1529520" y="189692"/>
                  <a:pt x="1531103" y="188111"/>
                  <a:pt x="1529520" y="184949"/>
                </a:cubicBezTo>
                <a:cubicBezTo>
                  <a:pt x="1524772" y="180207"/>
                  <a:pt x="1527937" y="173884"/>
                  <a:pt x="1520023" y="169142"/>
                </a:cubicBezTo>
                <a:cubicBezTo>
                  <a:pt x="1531103" y="162819"/>
                  <a:pt x="1534269" y="153335"/>
                  <a:pt x="1539018" y="145431"/>
                </a:cubicBezTo>
                <a:cubicBezTo>
                  <a:pt x="1535852" y="147011"/>
                  <a:pt x="1534269" y="145431"/>
                  <a:pt x="1532686" y="143850"/>
                </a:cubicBezTo>
                <a:cubicBezTo>
                  <a:pt x="1534269" y="135946"/>
                  <a:pt x="1542184" y="143850"/>
                  <a:pt x="1539018" y="137527"/>
                </a:cubicBezTo>
                <a:cubicBezTo>
                  <a:pt x="1537435" y="135946"/>
                  <a:pt x="1535852" y="137527"/>
                  <a:pt x="1534269" y="135946"/>
                </a:cubicBezTo>
                <a:cubicBezTo>
                  <a:pt x="1535852" y="131204"/>
                  <a:pt x="1529520" y="132784"/>
                  <a:pt x="1524772" y="128042"/>
                </a:cubicBezTo>
                <a:cubicBezTo>
                  <a:pt x="1529520" y="124880"/>
                  <a:pt x="1526354" y="121719"/>
                  <a:pt x="1529520" y="116977"/>
                </a:cubicBezTo>
                <a:cubicBezTo>
                  <a:pt x="1532686" y="118557"/>
                  <a:pt x="1531103" y="115396"/>
                  <a:pt x="1535852" y="112235"/>
                </a:cubicBezTo>
                <a:cubicBezTo>
                  <a:pt x="1542184" y="113815"/>
                  <a:pt x="1551682" y="107492"/>
                  <a:pt x="1556431" y="118557"/>
                </a:cubicBezTo>
                <a:cubicBezTo>
                  <a:pt x="1561179" y="116977"/>
                  <a:pt x="1559597" y="113815"/>
                  <a:pt x="1561179" y="110653"/>
                </a:cubicBezTo>
                <a:cubicBezTo>
                  <a:pt x="1565928" y="109073"/>
                  <a:pt x="1570677" y="115396"/>
                  <a:pt x="1575426" y="110653"/>
                </a:cubicBezTo>
                <a:cubicBezTo>
                  <a:pt x="1577009" y="113815"/>
                  <a:pt x="1580175" y="113815"/>
                  <a:pt x="1581758" y="113815"/>
                </a:cubicBezTo>
                <a:cubicBezTo>
                  <a:pt x="1578592" y="109073"/>
                  <a:pt x="1570677" y="105911"/>
                  <a:pt x="1577009" y="101169"/>
                </a:cubicBezTo>
                <a:cubicBezTo>
                  <a:pt x="1580175" y="105911"/>
                  <a:pt x="1581758" y="107492"/>
                  <a:pt x="1584924" y="105911"/>
                </a:cubicBezTo>
                <a:cubicBezTo>
                  <a:pt x="1583341" y="101169"/>
                  <a:pt x="1581758" y="98008"/>
                  <a:pt x="1581758" y="94846"/>
                </a:cubicBezTo>
                <a:cubicBezTo>
                  <a:pt x="1583341" y="93265"/>
                  <a:pt x="1584924" y="91684"/>
                  <a:pt x="1588090" y="88523"/>
                </a:cubicBezTo>
                <a:cubicBezTo>
                  <a:pt x="1588090" y="90104"/>
                  <a:pt x="1588090" y="90104"/>
                  <a:pt x="1588090" y="90104"/>
                </a:cubicBezTo>
                <a:cubicBezTo>
                  <a:pt x="1588090" y="91684"/>
                  <a:pt x="1588090" y="91684"/>
                  <a:pt x="1588090" y="91684"/>
                </a:cubicBezTo>
                <a:cubicBezTo>
                  <a:pt x="1588090" y="96427"/>
                  <a:pt x="1594422" y="98008"/>
                  <a:pt x="1597587" y="96427"/>
                </a:cubicBezTo>
                <a:cubicBezTo>
                  <a:pt x="1600753" y="98008"/>
                  <a:pt x="1603919" y="98008"/>
                  <a:pt x="1607085" y="98008"/>
                </a:cubicBezTo>
                <a:cubicBezTo>
                  <a:pt x="1605502" y="91684"/>
                  <a:pt x="1600753" y="93265"/>
                  <a:pt x="1602336" y="88523"/>
                </a:cubicBezTo>
                <a:cubicBezTo>
                  <a:pt x="1600753" y="88523"/>
                  <a:pt x="1600753" y="90104"/>
                  <a:pt x="1599170" y="90104"/>
                </a:cubicBezTo>
                <a:cubicBezTo>
                  <a:pt x="1599170" y="88523"/>
                  <a:pt x="1599170" y="88523"/>
                  <a:pt x="1599170" y="86942"/>
                </a:cubicBezTo>
                <a:cubicBezTo>
                  <a:pt x="1597587" y="86942"/>
                  <a:pt x="1594422" y="83780"/>
                  <a:pt x="1592839" y="86942"/>
                </a:cubicBezTo>
                <a:cubicBezTo>
                  <a:pt x="1591256" y="86942"/>
                  <a:pt x="1591256" y="86942"/>
                  <a:pt x="1591256" y="86942"/>
                </a:cubicBezTo>
                <a:cubicBezTo>
                  <a:pt x="1589673" y="86942"/>
                  <a:pt x="1589673" y="86942"/>
                  <a:pt x="1589673" y="86942"/>
                </a:cubicBezTo>
                <a:cubicBezTo>
                  <a:pt x="1592839" y="85362"/>
                  <a:pt x="1594422" y="82200"/>
                  <a:pt x="1596005" y="80619"/>
                </a:cubicBezTo>
                <a:cubicBezTo>
                  <a:pt x="1603919" y="82200"/>
                  <a:pt x="1610251" y="82200"/>
                  <a:pt x="1616583" y="80619"/>
                </a:cubicBezTo>
                <a:cubicBezTo>
                  <a:pt x="1613417" y="83780"/>
                  <a:pt x="1610251" y="83780"/>
                  <a:pt x="1608668" y="86942"/>
                </a:cubicBezTo>
                <a:cubicBezTo>
                  <a:pt x="1616583" y="90104"/>
                  <a:pt x="1607085" y="94846"/>
                  <a:pt x="1610251" y="101169"/>
                </a:cubicBezTo>
                <a:cubicBezTo>
                  <a:pt x="1613417" y="102750"/>
                  <a:pt x="1619749" y="101169"/>
                  <a:pt x="1619749" y="107492"/>
                </a:cubicBezTo>
                <a:cubicBezTo>
                  <a:pt x="1622915" y="104331"/>
                  <a:pt x="1624498" y="105911"/>
                  <a:pt x="1627664" y="110653"/>
                </a:cubicBezTo>
                <a:cubicBezTo>
                  <a:pt x="1635579" y="107492"/>
                  <a:pt x="1640327" y="107492"/>
                  <a:pt x="1641910" y="98008"/>
                </a:cubicBezTo>
                <a:cubicBezTo>
                  <a:pt x="1645076" y="96427"/>
                  <a:pt x="1646659" y="98008"/>
                  <a:pt x="1646659" y="94846"/>
                </a:cubicBezTo>
                <a:cubicBezTo>
                  <a:pt x="1643493" y="94846"/>
                  <a:pt x="1645076" y="88523"/>
                  <a:pt x="1645076" y="85362"/>
                </a:cubicBezTo>
                <a:cubicBezTo>
                  <a:pt x="1640327" y="86942"/>
                  <a:pt x="1641910" y="79038"/>
                  <a:pt x="1638744" y="75877"/>
                </a:cubicBezTo>
                <a:cubicBezTo>
                  <a:pt x="1638744" y="75877"/>
                  <a:pt x="1638744" y="75877"/>
                  <a:pt x="1640327" y="75877"/>
                </a:cubicBezTo>
                <a:cubicBezTo>
                  <a:pt x="1641910" y="75877"/>
                  <a:pt x="1643493" y="75877"/>
                  <a:pt x="1643493" y="75877"/>
                </a:cubicBezTo>
                <a:cubicBezTo>
                  <a:pt x="1648242" y="77458"/>
                  <a:pt x="1654574" y="77458"/>
                  <a:pt x="1652991" y="85362"/>
                </a:cubicBezTo>
                <a:cubicBezTo>
                  <a:pt x="1670403" y="83780"/>
                  <a:pt x="1681484" y="83780"/>
                  <a:pt x="1697314" y="86942"/>
                </a:cubicBezTo>
                <a:cubicBezTo>
                  <a:pt x="1703646" y="90104"/>
                  <a:pt x="1703646" y="83780"/>
                  <a:pt x="1709977" y="85362"/>
                </a:cubicBezTo>
                <a:cubicBezTo>
                  <a:pt x="1713143" y="85362"/>
                  <a:pt x="1716309" y="86942"/>
                  <a:pt x="1719475" y="86942"/>
                </a:cubicBezTo>
                <a:cubicBezTo>
                  <a:pt x="1717892" y="88523"/>
                  <a:pt x="1714726" y="90104"/>
                  <a:pt x="1716309" y="91684"/>
                </a:cubicBezTo>
                <a:cubicBezTo>
                  <a:pt x="1716309" y="93265"/>
                  <a:pt x="1716309" y="93265"/>
                  <a:pt x="1716309" y="94846"/>
                </a:cubicBezTo>
                <a:cubicBezTo>
                  <a:pt x="1719475" y="96427"/>
                  <a:pt x="1721058" y="96427"/>
                  <a:pt x="1724224" y="94846"/>
                </a:cubicBezTo>
                <a:cubicBezTo>
                  <a:pt x="1724224" y="93265"/>
                  <a:pt x="1725807" y="93265"/>
                  <a:pt x="1725807" y="91684"/>
                </a:cubicBezTo>
                <a:cubicBezTo>
                  <a:pt x="1724224" y="90104"/>
                  <a:pt x="1724224" y="88523"/>
                  <a:pt x="1722641" y="88523"/>
                </a:cubicBezTo>
                <a:cubicBezTo>
                  <a:pt x="1735305" y="90104"/>
                  <a:pt x="1747968" y="90104"/>
                  <a:pt x="1760632" y="88523"/>
                </a:cubicBezTo>
                <a:cubicBezTo>
                  <a:pt x="1759049" y="90104"/>
                  <a:pt x="1757466" y="90104"/>
                  <a:pt x="1759049" y="93265"/>
                </a:cubicBezTo>
                <a:cubicBezTo>
                  <a:pt x="1759049" y="94846"/>
                  <a:pt x="1760632" y="96427"/>
                  <a:pt x="1762215" y="96427"/>
                </a:cubicBezTo>
                <a:cubicBezTo>
                  <a:pt x="1765381" y="94846"/>
                  <a:pt x="1766964" y="94846"/>
                  <a:pt x="1766964" y="91684"/>
                </a:cubicBezTo>
                <a:cubicBezTo>
                  <a:pt x="1766964" y="90104"/>
                  <a:pt x="1765381" y="88523"/>
                  <a:pt x="1763798" y="88523"/>
                </a:cubicBezTo>
                <a:cubicBezTo>
                  <a:pt x="1765381" y="88523"/>
                  <a:pt x="1766964" y="88523"/>
                  <a:pt x="1766964" y="86942"/>
                </a:cubicBezTo>
                <a:cubicBezTo>
                  <a:pt x="1768547" y="88523"/>
                  <a:pt x="1768547" y="88523"/>
                  <a:pt x="1770130" y="88523"/>
                </a:cubicBezTo>
                <a:cubicBezTo>
                  <a:pt x="1771713" y="90104"/>
                  <a:pt x="1773296" y="91684"/>
                  <a:pt x="1774879" y="93265"/>
                </a:cubicBezTo>
                <a:cubicBezTo>
                  <a:pt x="1776462" y="88523"/>
                  <a:pt x="1778045" y="85362"/>
                  <a:pt x="1784376" y="85362"/>
                </a:cubicBezTo>
                <a:cubicBezTo>
                  <a:pt x="1784376" y="85362"/>
                  <a:pt x="1784376" y="85362"/>
                  <a:pt x="1784376" y="88523"/>
                </a:cubicBezTo>
                <a:cubicBezTo>
                  <a:pt x="1784376" y="88523"/>
                  <a:pt x="1782793" y="86942"/>
                  <a:pt x="1782793" y="86942"/>
                </a:cubicBezTo>
                <a:cubicBezTo>
                  <a:pt x="1785959" y="91684"/>
                  <a:pt x="1781210" y="96427"/>
                  <a:pt x="1779628" y="90104"/>
                </a:cubicBezTo>
                <a:cubicBezTo>
                  <a:pt x="1774879" y="91684"/>
                  <a:pt x="1779628" y="96427"/>
                  <a:pt x="1776462" y="99588"/>
                </a:cubicBezTo>
                <a:cubicBezTo>
                  <a:pt x="1774879" y="102750"/>
                  <a:pt x="1770130" y="105911"/>
                  <a:pt x="1771713" y="109073"/>
                </a:cubicBezTo>
                <a:cubicBezTo>
                  <a:pt x="1771713" y="109073"/>
                  <a:pt x="1773296" y="109073"/>
                  <a:pt x="1771713" y="110653"/>
                </a:cubicBezTo>
                <a:cubicBezTo>
                  <a:pt x="1770130" y="112235"/>
                  <a:pt x="1768547" y="110653"/>
                  <a:pt x="1765381" y="110653"/>
                </a:cubicBezTo>
                <a:cubicBezTo>
                  <a:pt x="1770130" y="115396"/>
                  <a:pt x="1776462" y="120138"/>
                  <a:pt x="1771713" y="124880"/>
                </a:cubicBezTo>
                <a:cubicBezTo>
                  <a:pt x="1776462" y="124880"/>
                  <a:pt x="1778045" y="124880"/>
                  <a:pt x="1779628" y="131204"/>
                </a:cubicBezTo>
                <a:cubicBezTo>
                  <a:pt x="1782793" y="126462"/>
                  <a:pt x="1785959" y="134365"/>
                  <a:pt x="1789125" y="132784"/>
                </a:cubicBezTo>
                <a:cubicBezTo>
                  <a:pt x="1784376" y="134365"/>
                  <a:pt x="1787542" y="147011"/>
                  <a:pt x="1787542" y="142269"/>
                </a:cubicBezTo>
                <a:cubicBezTo>
                  <a:pt x="1790708" y="139107"/>
                  <a:pt x="1785959" y="135946"/>
                  <a:pt x="1789125" y="134365"/>
                </a:cubicBezTo>
                <a:cubicBezTo>
                  <a:pt x="1790708" y="135946"/>
                  <a:pt x="1792291" y="132784"/>
                  <a:pt x="1795457" y="132784"/>
                </a:cubicBezTo>
                <a:cubicBezTo>
                  <a:pt x="1795457" y="137527"/>
                  <a:pt x="1798623" y="132784"/>
                  <a:pt x="1801789" y="132784"/>
                </a:cubicBezTo>
                <a:cubicBezTo>
                  <a:pt x="1800206" y="132784"/>
                  <a:pt x="1800206" y="132784"/>
                  <a:pt x="1800206" y="134365"/>
                </a:cubicBezTo>
                <a:cubicBezTo>
                  <a:pt x="1801789" y="135946"/>
                  <a:pt x="1801789" y="135946"/>
                  <a:pt x="1803372" y="137527"/>
                </a:cubicBezTo>
                <a:cubicBezTo>
                  <a:pt x="1806538" y="137527"/>
                  <a:pt x="1808121" y="135946"/>
                  <a:pt x="1808121" y="132784"/>
                </a:cubicBezTo>
                <a:cubicBezTo>
                  <a:pt x="1806538" y="131204"/>
                  <a:pt x="1806538" y="131204"/>
                  <a:pt x="1804955" y="131204"/>
                </a:cubicBezTo>
                <a:cubicBezTo>
                  <a:pt x="1804955" y="129623"/>
                  <a:pt x="1804955" y="129623"/>
                  <a:pt x="1804955" y="129623"/>
                </a:cubicBezTo>
                <a:cubicBezTo>
                  <a:pt x="1806538" y="131204"/>
                  <a:pt x="1808121" y="128042"/>
                  <a:pt x="1809704" y="129623"/>
                </a:cubicBezTo>
                <a:cubicBezTo>
                  <a:pt x="1809704" y="134365"/>
                  <a:pt x="1811287" y="131204"/>
                  <a:pt x="1814452" y="135946"/>
                </a:cubicBezTo>
                <a:cubicBezTo>
                  <a:pt x="1812869" y="135946"/>
                  <a:pt x="1811287" y="137527"/>
                  <a:pt x="1809704" y="137527"/>
                </a:cubicBezTo>
                <a:cubicBezTo>
                  <a:pt x="1814452" y="142269"/>
                  <a:pt x="1808121" y="143850"/>
                  <a:pt x="1809704" y="148592"/>
                </a:cubicBezTo>
                <a:cubicBezTo>
                  <a:pt x="1812869" y="145431"/>
                  <a:pt x="1814452" y="142269"/>
                  <a:pt x="1817618" y="147011"/>
                </a:cubicBezTo>
                <a:cubicBezTo>
                  <a:pt x="1817618" y="148592"/>
                  <a:pt x="1817618" y="148592"/>
                  <a:pt x="1816035" y="150173"/>
                </a:cubicBezTo>
                <a:cubicBezTo>
                  <a:pt x="1819201" y="153335"/>
                  <a:pt x="1820784" y="151753"/>
                  <a:pt x="1819201" y="154915"/>
                </a:cubicBezTo>
                <a:cubicBezTo>
                  <a:pt x="1823950" y="153335"/>
                  <a:pt x="1825533" y="154915"/>
                  <a:pt x="1825533" y="158077"/>
                </a:cubicBezTo>
                <a:cubicBezTo>
                  <a:pt x="1830282" y="156495"/>
                  <a:pt x="1833448" y="158077"/>
                  <a:pt x="1836614" y="159657"/>
                </a:cubicBezTo>
                <a:cubicBezTo>
                  <a:pt x="1839780" y="154915"/>
                  <a:pt x="1841363" y="159657"/>
                  <a:pt x="1844529" y="158077"/>
                </a:cubicBezTo>
                <a:cubicBezTo>
                  <a:pt x="1842946" y="151753"/>
                  <a:pt x="1850861" y="158077"/>
                  <a:pt x="1852444" y="158077"/>
                </a:cubicBezTo>
                <a:cubicBezTo>
                  <a:pt x="1847695" y="151753"/>
                  <a:pt x="1852444" y="147011"/>
                  <a:pt x="1858775" y="148592"/>
                </a:cubicBezTo>
                <a:cubicBezTo>
                  <a:pt x="1857192" y="147011"/>
                  <a:pt x="1855609" y="147011"/>
                  <a:pt x="1854026" y="145431"/>
                </a:cubicBezTo>
                <a:cubicBezTo>
                  <a:pt x="1857192" y="143850"/>
                  <a:pt x="1855609" y="140688"/>
                  <a:pt x="1860358" y="139107"/>
                </a:cubicBezTo>
                <a:cubicBezTo>
                  <a:pt x="1858775" y="143850"/>
                  <a:pt x="1865107" y="142269"/>
                  <a:pt x="1868273" y="145431"/>
                </a:cubicBezTo>
                <a:cubicBezTo>
                  <a:pt x="1877771" y="137527"/>
                  <a:pt x="1880937" y="142269"/>
                  <a:pt x="1885686" y="147011"/>
                </a:cubicBezTo>
                <a:cubicBezTo>
                  <a:pt x="1890434" y="145431"/>
                  <a:pt x="1884103" y="140688"/>
                  <a:pt x="1888852" y="139107"/>
                </a:cubicBezTo>
                <a:cubicBezTo>
                  <a:pt x="1893600" y="137527"/>
                  <a:pt x="1896766" y="139107"/>
                  <a:pt x="1898349" y="145431"/>
                </a:cubicBezTo>
                <a:cubicBezTo>
                  <a:pt x="1904681" y="142269"/>
                  <a:pt x="1895183" y="137527"/>
                  <a:pt x="1899932" y="135946"/>
                </a:cubicBezTo>
                <a:cubicBezTo>
                  <a:pt x="1906264" y="140688"/>
                  <a:pt x="1906264" y="135946"/>
                  <a:pt x="1912596" y="132784"/>
                </a:cubicBezTo>
                <a:cubicBezTo>
                  <a:pt x="1909430" y="128042"/>
                  <a:pt x="1915762" y="131204"/>
                  <a:pt x="1917345" y="129623"/>
                </a:cubicBezTo>
                <a:cubicBezTo>
                  <a:pt x="1914179" y="126462"/>
                  <a:pt x="1915762" y="123300"/>
                  <a:pt x="1920510" y="120138"/>
                </a:cubicBezTo>
                <a:cubicBezTo>
                  <a:pt x="1917345" y="116977"/>
                  <a:pt x="1918928" y="113815"/>
                  <a:pt x="1920510" y="112235"/>
                </a:cubicBezTo>
                <a:cubicBezTo>
                  <a:pt x="1922093" y="112235"/>
                  <a:pt x="1922093" y="112235"/>
                  <a:pt x="1923676" y="110653"/>
                </a:cubicBezTo>
                <a:cubicBezTo>
                  <a:pt x="1918928" y="104331"/>
                  <a:pt x="1925259" y="109073"/>
                  <a:pt x="1928425" y="105911"/>
                </a:cubicBezTo>
                <a:cubicBezTo>
                  <a:pt x="1925259" y="104331"/>
                  <a:pt x="1922093" y="101169"/>
                  <a:pt x="1923676" y="98008"/>
                </a:cubicBezTo>
                <a:cubicBezTo>
                  <a:pt x="1923676" y="98008"/>
                  <a:pt x="1923676" y="98008"/>
                  <a:pt x="1930008" y="98008"/>
                </a:cubicBezTo>
                <a:cubicBezTo>
                  <a:pt x="1930008" y="96427"/>
                  <a:pt x="1930008" y="94846"/>
                  <a:pt x="1930008" y="94846"/>
                </a:cubicBezTo>
                <a:cubicBezTo>
                  <a:pt x="1931591" y="93265"/>
                  <a:pt x="1931591" y="93265"/>
                  <a:pt x="1933174" y="93265"/>
                </a:cubicBezTo>
                <a:cubicBezTo>
                  <a:pt x="1939506" y="93265"/>
                  <a:pt x="1939506" y="85362"/>
                  <a:pt x="1949004" y="86942"/>
                </a:cubicBezTo>
                <a:cubicBezTo>
                  <a:pt x="1949004" y="86942"/>
                  <a:pt x="1949004" y="86942"/>
                  <a:pt x="1949004" y="94846"/>
                </a:cubicBezTo>
                <a:cubicBezTo>
                  <a:pt x="1955336" y="91684"/>
                  <a:pt x="1960085" y="88523"/>
                  <a:pt x="1969582" y="86942"/>
                </a:cubicBezTo>
                <a:cubicBezTo>
                  <a:pt x="1969582" y="104331"/>
                  <a:pt x="1994909" y="94846"/>
                  <a:pt x="1998075" y="94846"/>
                </a:cubicBezTo>
                <a:cubicBezTo>
                  <a:pt x="1996492" y="94846"/>
                  <a:pt x="1994909" y="93265"/>
                  <a:pt x="1998075" y="93265"/>
                </a:cubicBezTo>
                <a:cubicBezTo>
                  <a:pt x="2004407" y="91684"/>
                  <a:pt x="2005990" y="98008"/>
                  <a:pt x="2010739" y="98008"/>
                </a:cubicBezTo>
                <a:cubicBezTo>
                  <a:pt x="2010739" y="98008"/>
                  <a:pt x="2009156" y="98008"/>
                  <a:pt x="2009156" y="98008"/>
                </a:cubicBezTo>
                <a:cubicBezTo>
                  <a:pt x="2007573" y="98008"/>
                  <a:pt x="2004407" y="98008"/>
                  <a:pt x="2002824" y="99588"/>
                </a:cubicBezTo>
                <a:cubicBezTo>
                  <a:pt x="2001241" y="98008"/>
                  <a:pt x="2001241" y="98008"/>
                  <a:pt x="1998075" y="98008"/>
                </a:cubicBezTo>
                <a:cubicBezTo>
                  <a:pt x="1998075" y="99588"/>
                  <a:pt x="1998075" y="101169"/>
                  <a:pt x="1998075" y="101169"/>
                </a:cubicBezTo>
                <a:cubicBezTo>
                  <a:pt x="1998075" y="101169"/>
                  <a:pt x="1996492" y="102750"/>
                  <a:pt x="1996492" y="102750"/>
                </a:cubicBezTo>
                <a:cubicBezTo>
                  <a:pt x="1994909" y="104331"/>
                  <a:pt x="1991744" y="104331"/>
                  <a:pt x="1990161" y="104331"/>
                </a:cubicBezTo>
                <a:cubicBezTo>
                  <a:pt x="1991744" y="109073"/>
                  <a:pt x="1983829" y="110653"/>
                  <a:pt x="1980663" y="112235"/>
                </a:cubicBezTo>
                <a:cubicBezTo>
                  <a:pt x="1983829" y="118557"/>
                  <a:pt x="1971165" y="123300"/>
                  <a:pt x="1974331" y="129623"/>
                </a:cubicBezTo>
                <a:cubicBezTo>
                  <a:pt x="1972748" y="129623"/>
                  <a:pt x="1971165" y="128042"/>
                  <a:pt x="1967999" y="129623"/>
                </a:cubicBezTo>
                <a:cubicBezTo>
                  <a:pt x="1969582" y="132784"/>
                  <a:pt x="1969582" y="132784"/>
                  <a:pt x="1971165" y="134365"/>
                </a:cubicBezTo>
                <a:cubicBezTo>
                  <a:pt x="1971165" y="134365"/>
                  <a:pt x="1972748" y="135946"/>
                  <a:pt x="1974331" y="134365"/>
                </a:cubicBezTo>
                <a:cubicBezTo>
                  <a:pt x="1974331" y="135946"/>
                  <a:pt x="1974331" y="135946"/>
                  <a:pt x="1975914" y="135946"/>
                </a:cubicBezTo>
                <a:cubicBezTo>
                  <a:pt x="1974331" y="139107"/>
                  <a:pt x="1979080" y="143850"/>
                  <a:pt x="1980663" y="147011"/>
                </a:cubicBezTo>
                <a:cubicBezTo>
                  <a:pt x="1979080" y="148592"/>
                  <a:pt x="1977497" y="150173"/>
                  <a:pt x="1975914" y="151753"/>
                </a:cubicBezTo>
                <a:cubicBezTo>
                  <a:pt x="1977497" y="158077"/>
                  <a:pt x="1982246" y="151753"/>
                  <a:pt x="1983829" y="154915"/>
                </a:cubicBezTo>
                <a:cubicBezTo>
                  <a:pt x="1985412" y="161238"/>
                  <a:pt x="1991744" y="161238"/>
                  <a:pt x="1990161" y="167561"/>
                </a:cubicBezTo>
                <a:cubicBezTo>
                  <a:pt x="1991744" y="161238"/>
                  <a:pt x="1998075" y="164400"/>
                  <a:pt x="1998075" y="170722"/>
                </a:cubicBezTo>
                <a:cubicBezTo>
                  <a:pt x="1999658" y="170722"/>
                  <a:pt x="2002824" y="167561"/>
                  <a:pt x="2005990" y="170722"/>
                </a:cubicBezTo>
                <a:cubicBezTo>
                  <a:pt x="2005990" y="175465"/>
                  <a:pt x="2007573" y="180207"/>
                  <a:pt x="2007573" y="184949"/>
                </a:cubicBezTo>
                <a:cubicBezTo>
                  <a:pt x="2012322" y="180207"/>
                  <a:pt x="2007573" y="173884"/>
                  <a:pt x="2013905" y="169142"/>
                </a:cubicBezTo>
                <a:cubicBezTo>
                  <a:pt x="2018654" y="177046"/>
                  <a:pt x="2026569" y="164400"/>
                  <a:pt x="2032900" y="170722"/>
                </a:cubicBezTo>
                <a:cubicBezTo>
                  <a:pt x="2031318" y="164400"/>
                  <a:pt x="2037649" y="167561"/>
                  <a:pt x="2037649" y="161238"/>
                </a:cubicBezTo>
                <a:cubicBezTo>
                  <a:pt x="2040815" y="165980"/>
                  <a:pt x="2045564" y="165980"/>
                  <a:pt x="2048730" y="167561"/>
                </a:cubicBezTo>
                <a:cubicBezTo>
                  <a:pt x="2047147" y="162819"/>
                  <a:pt x="2055062" y="165980"/>
                  <a:pt x="2058228" y="161238"/>
                </a:cubicBezTo>
                <a:cubicBezTo>
                  <a:pt x="2056645" y="158077"/>
                  <a:pt x="2058228" y="156495"/>
                  <a:pt x="2056645" y="154915"/>
                </a:cubicBezTo>
                <a:cubicBezTo>
                  <a:pt x="2051896" y="156495"/>
                  <a:pt x="2048730" y="156495"/>
                  <a:pt x="2045564" y="151753"/>
                </a:cubicBezTo>
                <a:cubicBezTo>
                  <a:pt x="2051896" y="147011"/>
                  <a:pt x="2045564" y="145431"/>
                  <a:pt x="2053479" y="143850"/>
                </a:cubicBezTo>
                <a:cubicBezTo>
                  <a:pt x="2048730" y="140688"/>
                  <a:pt x="2047147" y="134365"/>
                  <a:pt x="2053479" y="135946"/>
                </a:cubicBezTo>
                <a:cubicBezTo>
                  <a:pt x="2050313" y="134365"/>
                  <a:pt x="2050313" y="132784"/>
                  <a:pt x="2048730" y="131204"/>
                </a:cubicBezTo>
                <a:cubicBezTo>
                  <a:pt x="2053479" y="129623"/>
                  <a:pt x="2056645" y="131204"/>
                  <a:pt x="2059811" y="132784"/>
                </a:cubicBezTo>
                <a:cubicBezTo>
                  <a:pt x="2062977" y="131204"/>
                  <a:pt x="2064559" y="131204"/>
                  <a:pt x="2067725" y="132784"/>
                </a:cubicBezTo>
                <a:cubicBezTo>
                  <a:pt x="2067725" y="134365"/>
                  <a:pt x="2066142" y="134365"/>
                  <a:pt x="2067725" y="135946"/>
                </a:cubicBezTo>
                <a:cubicBezTo>
                  <a:pt x="2072474" y="131204"/>
                  <a:pt x="2080389" y="128042"/>
                  <a:pt x="2083555" y="134365"/>
                </a:cubicBezTo>
                <a:cubicBezTo>
                  <a:pt x="2083555" y="128042"/>
                  <a:pt x="2089887" y="129623"/>
                  <a:pt x="2093053" y="126462"/>
                </a:cubicBezTo>
                <a:cubicBezTo>
                  <a:pt x="2096219" y="129623"/>
                  <a:pt x="2093053" y="134365"/>
                  <a:pt x="2097802" y="134365"/>
                </a:cubicBezTo>
                <a:cubicBezTo>
                  <a:pt x="2093053" y="123300"/>
                  <a:pt x="2104134" y="118557"/>
                  <a:pt x="2102551" y="109073"/>
                </a:cubicBezTo>
                <a:cubicBezTo>
                  <a:pt x="2104134" y="109073"/>
                  <a:pt x="2105717" y="107492"/>
                  <a:pt x="2108882" y="105911"/>
                </a:cubicBezTo>
                <a:cubicBezTo>
                  <a:pt x="2107299" y="104331"/>
                  <a:pt x="2105717" y="102750"/>
                  <a:pt x="2105717" y="101169"/>
                </a:cubicBezTo>
                <a:cubicBezTo>
                  <a:pt x="2108882" y="99588"/>
                  <a:pt x="2107299" y="96427"/>
                  <a:pt x="2105717" y="91684"/>
                </a:cubicBezTo>
                <a:cubicBezTo>
                  <a:pt x="2110465" y="93265"/>
                  <a:pt x="2110465" y="96427"/>
                  <a:pt x="2113631" y="98008"/>
                </a:cubicBezTo>
                <a:cubicBezTo>
                  <a:pt x="2116797" y="90104"/>
                  <a:pt x="2124712" y="86942"/>
                  <a:pt x="2134209" y="85362"/>
                </a:cubicBezTo>
                <a:cubicBezTo>
                  <a:pt x="2132627" y="93265"/>
                  <a:pt x="2143707" y="99588"/>
                  <a:pt x="2148456" y="93265"/>
                </a:cubicBezTo>
                <a:cubicBezTo>
                  <a:pt x="2146873" y="91684"/>
                  <a:pt x="2145290" y="90104"/>
                  <a:pt x="2145290" y="86942"/>
                </a:cubicBezTo>
                <a:cubicBezTo>
                  <a:pt x="2148456" y="88523"/>
                  <a:pt x="2151622" y="86942"/>
                  <a:pt x="2153205" y="85362"/>
                </a:cubicBezTo>
                <a:cubicBezTo>
                  <a:pt x="2161120" y="98008"/>
                  <a:pt x="2175367" y="82200"/>
                  <a:pt x="2184864" y="86942"/>
                </a:cubicBezTo>
                <a:cubicBezTo>
                  <a:pt x="2184864" y="79038"/>
                  <a:pt x="2195945" y="79038"/>
                  <a:pt x="2202277" y="77458"/>
                </a:cubicBezTo>
                <a:cubicBezTo>
                  <a:pt x="2202277" y="77458"/>
                  <a:pt x="2203860" y="79038"/>
                  <a:pt x="2205443" y="80619"/>
                </a:cubicBezTo>
                <a:cubicBezTo>
                  <a:pt x="2205443" y="79038"/>
                  <a:pt x="2205443" y="79038"/>
                  <a:pt x="2205443" y="79038"/>
                </a:cubicBezTo>
                <a:cubicBezTo>
                  <a:pt x="2207026" y="80619"/>
                  <a:pt x="2208609" y="82200"/>
                  <a:pt x="2208609" y="82200"/>
                </a:cubicBezTo>
                <a:cubicBezTo>
                  <a:pt x="2208609" y="83780"/>
                  <a:pt x="2208609" y="83780"/>
                  <a:pt x="2208609" y="83780"/>
                </a:cubicBezTo>
                <a:cubicBezTo>
                  <a:pt x="2207026" y="82200"/>
                  <a:pt x="2205443" y="82200"/>
                  <a:pt x="2203860" y="80619"/>
                </a:cubicBezTo>
                <a:cubicBezTo>
                  <a:pt x="2205443" y="86942"/>
                  <a:pt x="2202277" y="88523"/>
                  <a:pt x="2205443" y="93265"/>
                </a:cubicBezTo>
                <a:cubicBezTo>
                  <a:pt x="2207026" y="90104"/>
                  <a:pt x="2208609" y="88523"/>
                  <a:pt x="2211774" y="86942"/>
                </a:cubicBezTo>
                <a:cubicBezTo>
                  <a:pt x="2213357" y="88523"/>
                  <a:pt x="2213357" y="90104"/>
                  <a:pt x="2211774" y="93265"/>
                </a:cubicBezTo>
                <a:cubicBezTo>
                  <a:pt x="2222855" y="85362"/>
                  <a:pt x="2230770" y="90104"/>
                  <a:pt x="2240268" y="94846"/>
                </a:cubicBezTo>
                <a:cubicBezTo>
                  <a:pt x="2240268" y="93265"/>
                  <a:pt x="2240268" y="90104"/>
                  <a:pt x="2243433" y="90104"/>
                </a:cubicBezTo>
                <a:cubicBezTo>
                  <a:pt x="2243433" y="90104"/>
                  <a:pt x="2243433" y="91684"/>
                  <a:pt x="2243433" y="91684"/>
                </a:cubicBezTo>
                <a:cubicBezTo>
                  <a:pt x="2245016" y="94846"/>
                  <a:pt x="2248182" y="98008"/>
                  <a:pt x="2249766" y="99588"/>
                </a:cubicBezTo>
                <a:cubicBezTo>
                  <a:pt x="2251348" y="98008"/>
                  <a:pt x="2259263" y="101169"/>
                  <a:pt x="2262429" y="99588"/>
                </a:cubicBezTo>
                <a:cubicBezTo>
                  <a:pt x="2262429" y="94846"/>
                  <a:pt x="2262429" y="91684"/>
                  <a:pt x="2262429" y="88523"/>
                </a:cubicBezTo>
                <a:cubicBezTo>
                  <a:pt x="2264012" y="88523"/>
                  <a:pt x="2265595" y="88523"/>
                  <a:pt x="2267178" y="90104"/>
                </a:cubicBezTo>
                <a:cubicBezTo>
                  <a:pt x="2267178" y="90104"/>
                  <a:pt x="2267178" y="91684"/>
                  <a:pt x="2268761" y="91684"/>
                </a:cubicBezTo>
                <a:cubicBezTo>
                  <a:pt x="2270344" y="90104"/>
                  <a:pt x="2268761" y="90104"/>
                  <a:pt x="2268761" y="88523"/>
                </a:cubicBezTo>
                <a:cubicBezTo>
                  <a:pt x="2270344" y="88523"/>
                  <a:pt x="2271927" y="88523"/>
                  <a:pt x="2271927" y="86942"/>
                </a:cubicBezTo>
                <a:cubicBezTo>
                  <a:pt x="2271927" y="91684"/>
                  <a:pt x="2270344" y="94846"/>
                  <a:pt x="2268761" y="96427"/>
                </a:cubicBezTo>
                <a:cubicBezTo>
                  <a:pt x="2270344" y="98008"/>
                  <a:pt x="2275093" y="96427"/>
                  <a:pt x="2275093" y="99588"/>
                </a:cubicBezTo>
                <a:cubicBezTo>
                  <a:pt x="2273510" y="105911"/>
                  <a:pt x="2271927" y="112235"/>
                  <a:pt x="2268761" y="115396"/>
                </a:cubicBezTo>
                <a:cubicBezTo>
                  <a:pt x="2268761" y="116977"/>
                  <a:pt x="2268761" y="118557"/>
                  <a:pt x="2268761" y="120138"/>
                </a:cubicBezTo>
                <a:cubicBezTo>
                  <a:pt x="2265595" y="118557"/>
                  <a:pt x="2260846" y="116977"/>
                  <a:pt x="2259263" y="118557"/>
                </a:cubicBezTo>
                <a:cubicBezTo>
                  <a:pt x="2262429" y="120138"/>
                  <a:pt x="2265595" y="121719"/>
                  <a:pt x="2268761" y="121719"/>
                </a:cubicBezTo>
                <a:cubicBezTo>
                  <a:pt x="2270344" y="124880"/>
                  <a:pt x="2270344" y="128042"/>
                  <a:pt x="2270344" y="131204"/>
                </a:cubicBezTo>
                <a:cubicBezTo>
                  <a:pt x="2267178" y="134365"/>
                  <a:pt x="2268761" y="137527"/>
                  <a:pt x="2265595" y="139107"/>
                </a:cubicBezTo>
                <a:cubicBezTo>
                  <a:pt x="2271927" y="137527"/>
                  <a:pt x="2271927" y="148592"/>
                  <a:pt x="2275093" y="145431"/>
                </a:cubicBezTo>
                <a:cubicBezTo>
                  <a:pt x="2271927" y="145431"/>
                  <a:pt x="2273510" y="142269"/>
                  <a:pt x="2275093" y="142269"/>
                </a:cubicBezTo>
                <a:cubicBezTo>
                  <a:pt x="2278259" y="142269"/>
                  <a:pt x="2279842" y="148592"/>
                  <a:pt x="2281425" y="145431"/>
                </a:cubicBezTo>
                <a:cubicBezTo>
                  <a:pt x="2286174" y="140688"/>
                  <a:pt x="2279842" y="135946"/>
                  <a:pt x="2275093" y="132784"/>
                </a:cubicBezTo>
                <a:cubicBezTo>
                  <a:pt x="2276676" y="128042"/>
                  <a:pt x="2275093" y="124880"/>
                  <a:pt x="2275093" y="123300"/>
                </a:cubicBezTo>
                <a:cubicBezTo>
                  <a:pt x="2276676" y="123300"/>
                  <a:pt x="2279842" y="123300"/>
                  <a:pt x="2281425" y="123300"/>
                </a:cubicBezTo>
                <a:cubicBezTo>
                  <a:pt x="2281425" y="121719"/>
                  <a:pt x="2283008" y="121719"/>
                  <a:pt x="2284591" y="121719"/>
                </a:cubicBezTo>
                <a:cubicBezTo>
                  <a:pt x="2284591" y="121719"/>
                  <a:pt x="2284591" y="123300"/>
                  <a:pt x="2284591" y="123300"/>
                </a:cubicBezTo>
                <a:cubicBezTo>
                  <a:pt x="2283008" y="124880"/>
                  <a:pt x="2283008" y="128042"/>
                  <a:pt x="2281425" y="129623"/>
                </a:cubicBezTo>
                <a:cubicBezTo>
                  <a:pt x="2281425" y="132784"/>
                  <a:pt x="2284591" y="134365"/>
                  <a:pt x="2287756" y="134365"/>
                </a:cubicBezTo>
                <a:cubicBezTo>
                  <a:pt x="2286174" y="135946"/>
                  <a:pt x="2286174" y="135946"/>
                  <a:pt x="2286174" y="137527"/>
                </a:cubicBezTo>
                <a:cubicBezTo>
                  <a:pt x="2286174" y="135946"/>
                  <a:pt x="2287756" y="135946"/>
                  <a:pt x="2287756" y="135946"/>
                </a:cubicBezTo>
                <a:cubicBezTo>
                  <a:pt x="2287756" y="135946"/>
                  <a:pt x="2289339" y="135946"/>
                  <a:pt x="2289339" y="137527"/>
                </a:cubicBezTo>
                <a:cubicBezTo>
                  <a:pt x="2290922" y="132784"/>
                  <a:pt x="2292505" y="139107"/>
                  <a:pt x="2295671" y="137527"/>
                </a:cubicBezTo>
                <a:cubicBezTo>
                  <a:pt x="2297254" y="135946"/>
                  <a:pt x="2298837" y="135946"/>
                  <a:pt x="2298837" y="134365"/>
                </a:cubicBezTo>
                <a:cubicBezTo>
                  <a:pt x="2300420" y="134365"/>
                  <a:pt x="2303586" y="134365"/>
                  <a:pt x="2305169" y="135946"/>
                </a:cubicBezTo>
                <a:cubicBezTo>
                  <a:pt x="2305169" y="135946"/>
                  <a:pt x="2305169" y="135946"/>
                  <a:pt x="2305169" y="140688"/>
                </a:cubicBezTo>
                <a:cubicBezTo>
                  <a:pt x="2305169" y="140688"/>
                  <a:pt x="2305169" y="140688"/>
                  <a:pt x="2300420" y="140688"/>
                </a:cubicBezTo>
                <a:cubicBezTo>
                  <a:pt x="2298837" y="150173"/>
                  <a:pt x="2297254" y="158077"/>
                  <a:pt x="2295671" y="165980"/>
                </a:cubicBezTo>
                <a:cubicBezTo>
                  <a:pt x="2295671" y="159657"/>
                  <a:pt x="2289339" y="151753"/>
                  <a:pt x="2290922" y="145431"/>
                </a:cubicBezTo>
                <a:cubicBezTo>
                  <a:pt x="2286174" y="145431"/>
                  <a:pt x="2289339" y="153335"/>
                  <a:pt x="2289339" y="156495"/>
                </a:cubicBezTo>
                <a:cubicBezTo>
                  <a:pt x="2290922" y="159657"/>
                  <a:pt x="2292505" y="162819"/>
                  <a:pt x="2292505" y="167561"/>
                </a:cubicBezTo>
                <a:cubicBezTo>
                  <a:pt x="2295671" y="169142"/>
                  <a:pt x="2297254" y="172304"/>
                  <a:pt x="2297254" y="177046"/>
                </a:cubicBezTo>
                <a:cubicBezTo>
                  <a:pt x="2302003" y="178626"/>
                  <a:pt x="2306752" y="181788"/>
                  <a:pt x="2308335" y="184949"/>
                </a:cubicBezTo>
                <a:cubicBezTo>
                  <a:pt x="2314666" y="186530"/>
                  <a:pt x="2317832" y="181788"/>
                  <a:pt x="2322581" y="178626"/>
                </a:cubicBezTo>
                <a:cubicBezTo>
                  <a:pt x="2320998" y="175465"/>
                  <a:pt x="2319415" y="172304"/>
                  <a:pt x="2319415" y="167561"/>
                </a:cubicBezTo>
                <a:cubicBezTo>
                  <a:pt x="2316249" y="167561"/>
                  <a:pt x="2313084" y="167561"/>
                  <a:pt x="2314666" y="164400"/>
                </a:cubicBezTo>
                <a:cubicBezTo>
                  <a:pt x="2316249" y="162819"/>
                  <a:pt x="2317832" y="165980"/>
                  <a:pt x="2317832" y="164400"/>
                </a:cubicBezTo>
                <a:cubicBezTo>
                  <a:pt x="2314666" y="162819"/>
                  <a:pt x="2311501" y="161238"/>
                  <a:pt x="2311501" y="158077"/>
                </a:cubicBezTo>
                <a:cubicBezTo>
                  <a:pt x="2314666" y="159657"/>
                  <a:pt x="2316249" y="154915"/>
                  <a:pt x="2322581" y="156495"/>
                </a:cubicBezTo>
                <a:cubicBezTo>
                  <a:pt x="2322581" y="161238"/>
                  <a:pt x="2317832" y="162819"/>
                  <a:pt x="2322581" y="164400"/>
                </a:cubicBezTo>
                <a:cubicBezTo>
                  <a:pt x="2324164" y="159657"/>
                  <a:pt x="2324164" y="153335"/>
                  <a:pt x="2325747" y="150173"/>
                </a:cubicBezTo>
                <a:cubicBezTo>
                  <a:pt x="2325747" y="151753"/>
                  <a:pt x="2325747" y="153335"/>
                  <a:pt x="2325747" y="156495"/>
                </a:cubicBezTo>
                <a:cubicBezTo>
                  <a:pt x="2327330" y="156495"/>
                  <a:pt x="2327330" y="156495"/>
                  <a:pt x="2327330" y="156495"/>
                </a:cubicBezTo>
                <a:cubicBezTo>
                  <a:pt x="2327330" y="156495"/>
                  <a:pt x="2328913" y="156495"/>
                  <a:pt x="2328913" y="158077"/>
                </a:cubicBezTo>
                <a:cubicBezTo>
                  <a:pt x="2330496" y="165980"/>
                  <a:pt x="2327330" y="165980"/>
                  <a:pt x="2327330" y="172304"/>
                </a:cubicBezTo>
                <a:cubicBezTo>
                  <a:pt x="2327330" y="173884"/>
                  <a:pt x="2332079" y="175465"/>
                  <a:pt x="2328913" y="178626"/>
                </a:cubicBezTo>
                <a:cubicBezTo>
                  <a:pt x="2327330" y="178626"/>
                  <a:pt x="2324164" y="173884"/>
                  <a:pt x="2324164" y="177046"/>
                </a:cubicBezTo>
                <a:cubicBezTo>
                  <a:pt x="2325747" y="177046"/>
                  <a:pt x="2325747" y="178626"/>
                  <a:pt x="2325747" y="180207"/>
                </a:cubicBezTo>
                <a:cubicBezTo>
                  <a:pt x="2332079" y="177046"/>
                  <a:pt x="2328913" y="186530"/>
                  <a:pt x="2330496" y="188111"/>
                </a:cubicBezTo>
                <a:cubicBezTo>
                  <a:pt x="2336828" y="188111"/>
                  <a:pt x="2336828" y="184949"/>
                  <a:pt x="2336828" y="184949"/>
                </a:cubicBezTo>
                <a:cubicBezTo>
                  <a:pt x="2343160" y="186530"/>
                  <a:pt x="2341577" y="180207"/>
                  <a:pt x="2344743" y="178626"/>
                </a:cubicBezTo>
                <a:cubicBezTo>
                  <a:pt x="2344743" y="183369"/>
                  <a:pt x="2349492" y="183369"/>
                  <a:pt x="2351075" y="184949"/>
                </a:cubicBezTo>
                <a:cubicBezTo>
                  <a:pt x="2351075" y="181788"/>
                  <a:pt x="2352658" y="180207"/>
                  <a:pt x="2354241" y="178626"/>
                </a:cubicBezTo>
                <a:cubicBezTo>
                  <a:pt x="2358989" y="181788"/>
                  <a:pt x="2363738" y="178626"/>
                  <a:pt x="2368486" y="175465"/>
                </a:cubicBezTo>
                <a:cubicBezTo>
                  <a:pt x="2370069" y="178626"/>
                  <a:pt x="2368486" y="180207"/>
                  <a:pt x="2370069" y="183369"/>
                </a:cubicBezTo>
                <a:cubicBezTo>
                  <a:pt x="2373235" y="183369"/>
                  <a:pt x="2373235" y="178626"/>
                  <a:pt x="2376401" y="178626"/>
                </a:cubicBezTo>
                <a:cubicBezTo>
                  <a:pt x="2376401" y="177046"/>
                  <a:pt x="2376401" y="173884"/>
                  <a:pt x="2379567" y="173884"/>
                </a:cubicBezTo>
                <a:cubicBezTo>
                  <a:pt x="2379567" y="177046"/>
                  <a:pt x="2379567" y="178626"/>
                  <a:pt x="2377984" y="178626"/>
                </a:cubicBezTo>
                <a:cubicBezTo>
                  <a:pt x="2381150" y="178626"/>
                  <a:pt x="2384316" y="177046"/>
                  <a:pt x="2387482" y="178626"/>
                </a:cubicBezTo>
                <a:lnTo>
                  <a:pt x="2388840" y="175012"/>
                </a:lnTo>
                <a:lnTo>
                  <a:pt x="2388830" y="175007"/>
                </a:lnTo>
                <a:lnTo>
                  <a:pt x="2388841" y="175007"/>
                </a:lnTo>
                <a:lnTo>
                  <a:pt x="2389263" y="173884"/>
                </a:lnTo>
                <a:cubicBezTo>
                  <a:pt x="2389856" y="172304"/>
                  <a:pt x="2389856" y="170722"/>
                  <a:pt x="2387482" y="169142"/>
                </a:cubicBezTo>
                <a:cubicBezTo>
                  <a:pt x="2389065" y="169142"/>
                  <a:pt x="2389065" y="167561"/>
                  <a:pt x="2389065" y="167561"/>
                </a:cubicBezTo>
                <a:cubicBezTo>
                  <a:pt x="2392230" y="167561"/>
                  <a:pt x="2398562" y="167561"/>
                  <a:pt x="2401728" y="169142"/>
                </a:cubicBezTo>
                <a:cubicBezTo>
                  <a:pt x="2401728" y="169142"/>
                  <a:pt x="2401728" y="169142"/>
                  <a:pt x="2401728" y="170722"/>
                </a:cubicBezTo>
                <a:cubicBezTo>
                  <a:pt x="2401728" y="170722"/>
                  <a:pt x="2403311" y="170722"/>
                  <a:pt x="2403311" y="169142"/>
                </a:cubicBezTo>
                <a:cubicBezTo>
                  <a:pt x="2404894" y="170722"/>
                  <a:pt x="2404894" y="170722"/>
                  <a:pt x="2404894" y="170722"/>
                </a:cubicBezTo>
                <a:cubicBezTo>
                  <a:pt x="2406477" y="170722"/>
                  <a:pt x="2408060" y="169142"/>
                  <a:pt x="2409643" y="169142"/>
                </a:cubicBezTo>
                <a:cubicBezTo>
                  <a:pt x="2409643" y="173884"/>
                  <a:pt x="2406477" y="175465"/>
                  <a:pt x="2408060" y="181788"/>
                </a:cubicBezTo>
                <a:cubicBezTo>
                  <a:pt x="2406477" y="181788"/>
                  <a:pt x="2406477" y="183369"/>
                  <a:pt x="2406477" y="184949"/>
                </a:cubicBezTo>
                <a:cubicBezTo>
                  <a:pt x="2404894" y="184949"/>
                  <a:pt x="2403311" y="184949"/>
                  <a:pt x="2401728" y="183369"/>
                </a:cubicBezTo>
                <a:cubicBezTo>
                  <a:pt x="2398562" y="183369"/>
                  <a:pt x="2398562" y="186530"/>
                  <a:pt x="2395396" y="184949"/>
                </a:cubicBezTo>
                <a:cubicBezTo>
                  <a:pt x="2393813" y="184949"/>
                  <a:pt x="2393813" y="180207"/>
                  <a:pt x="2392230" y="180207"/>
                </a:cubicBezTo>
                <a:cubicBezTo>
                  <a:pt x="2392230" y="183369"/>
                  <a:pt x="2390648" y="183369"/>
                  <a:pt x="2389065" y="183369"/>
                </a:cubicBezTo>
                <a:cubicBezTo>
                  <a:pt x="2390648" y="180207"/>
                  <a:pt x="2382733" y="180207"/>
                  <a:pt x="2382733" y="183369"/>
                </a:cubicBezTo>
                <a:cubicBezTo>
                  <a:pt x="2385107" y="184159"/>
                  <a:pt x="2388669" y="184555"/>
                  <a:pt x="2391439" y="185147"/>
                </a:cubicBezTo>
                <a:lnTo>
                  <a:pt x="2393730" y="186863"/>
                </a:lnTo>
                <a:lnTo>
                  <a:pt x="2392230" y="192853"/>
                </a:lnTo>
                <a:cubicBezTo>
                  <a:pt x="2390648" y="192853"/>
                  <a:pt x="2390648" y="194435"/>
                  <a:pt x="2390648" y="194435"/>
                </a:cubicBezTo>
                <a:cubicBezTo>
                  <a:pt x="2389065" y="199177"/>
                  <a:pt x="2384316" y="203919"/>
                  <a:pt x="2377984" y="205499"/>
                </a:cubicBezTo>
                <a:cubicBezTo>
                  <a:pt x="2379567" y="210242"/>
                  <a:pt x="2371652" y="211822"/>
                  <a:pt x="2374818" y="213403"/>
                </a:cubicBezTo>
                <a:cubicBezTo>
                  <a:pt x="2376401" y="211822"/>
                  <a:pt x="2382733" y="207080"/>
                  <a:pt x="2385899" y="208661"/>
                </a:cubicBezTo>
                <a:cubicBezTo>
                  <a:pt x="2387482" y="207080"/>
                  <a:pt x="2385899" y="203919"/>
                  <a:pt x="2389065" y="205499"/>
                </a:cubicBezTo>
                <a:cubicBezTo>
                  <a:pt x="2393813" y="207080"/>
                  <a:pt x="2392230" y="208661"/>
                  <a:pt x="2392230" y="213403"/>
                </a:cubicBezTo>
                <a:cubicBezTo>
                  <a:pt x="2392230" y="214984"/>
                  <a:pt x="2396979" y="213403"/>
                  <a:pt x="2396979" y="216564"/>
                </a:cubicBezTo>
                <a:cubicBezTo>
                  <a:pt x="2396979" y="221307"/>
                  <a:pt x="2400145" y="221307"/>
                  <a:pt x="2403311" y="222888"/>
                </a:cubicBezTo>
                <a:cubicBezTo>
                  <a:pt x="2404894" y="218146"/>
                  <a:pt x="2400145" y="221307"/>
                  <a:pt x="2401728" y="218146"/>
                </a:cubicBezTo>
                <a:cubicBezTo>
                  <a:pt x="2406477" y="216564"/>
                  <a:pt x="2419141" y="211822"/>
                  <a:pt x="2409643" y="211822"/>
                </a:cubicBezTo>
                <a:cubicBezTo>
                  <a:pt x="2414392" y="210242"/>
                  <a:pt x="2414392" y="207080"/>
                  <a:pt x="2417558" y="211822"/>
                </a:cubicBezTo>
                <a:cubicBezTo>
                  <a:pt x="2417558" y="208661"/>
                  <a:pt x="2417558" y="207080"/>
                  <a:pt x="2420724" y="207080"/>
                </a:cubicBezTo>
                <a:cubicBezTo>
                  <a:pt x="2425473" y="208661"/>
                  <a:pt x="2419141" y="214984"/>
                  <a:pt x="2422307" y="218146"/>
                </a:cubicBezTo>
                <a:cubicBezTo>
                  <a:pt x="2420724" y="219726"/>
                  <a:pt x="2417558" y="219726"/>
                  <a:pt x="2417558" y="222888"/>
                </a:cubicBezTo>
                <a:cubicBezTo>
                  <a:pt x="2419141" y="222888"/>
                  <a:pt x="2420724" y="222888"/>
                  <a:pt x="2420724" y="224468"/>
                </a:cubicBezTo>
                <a:cubicBezTo>
                  <a:pt x="2422307" y="224468"/>
                  <a:pt x="2422307" y="226050"/>
                  <a:pt x="2422307" y="227630"/>
                </a:cubicBezTo>
                <a:cubicBezTo>
                  <a:pt x="2420724" y="227630"/>
                  <a:pt x="2419141" y="227630"/>
                  <a:pt x="2419141" y="227630"/>
                </a:cubicBezTo>
                <a:cubicBezTo>
                  <a:pt x="2415975" y="226050"/>
                  <a:pt x="2409643" y="227630"/>
                  <a:pt x="2406477" y="226050"/>
                </a:cubicBezTo>
                <a:cubicBezTo>
                  <a:pt x="2403311" y="227630"/>
                  <a:pt x="2398562" y="226050"/>
                  <a:pt x="2396979" y="227630"/>
                </a:cubicBezTo>
                <a:cubicBezTo>
                  <a:pt x="2403311" y="227630"/>
                  <a:pt x="2409643" y="230792"/>
                  <a:pt x="2412809" y="232373"/>
                </a:cubicBezTo>
                <a:cubicBezTo>
                  <a:pt x="2414392" y="232373"/>
                  <a:pt x="2415975" y="230792"/>
                  <a:pt x="2417558" y="230792"/>
                </a:cubicBezTo>
                <a:cubicBezTo>
                  <a:pt x="2419141" y="230792"/>
                  <a:pt x="2420724" y="230792"/>
                  <a:pt x="2422307" y="230792"/>
                </a:cubicBezTo>
                <a:cubicBezTo>
                  <a:pt x="2422307" y="232373"/>
                  <a:pt x="2420724" y="233953"/>
                  <a:pt x="2420724" y="237115"/>
                </a:cubicBezTo>
                <a:cubicBezTo>
                  <a:pt x="2423890" y="240277"/>
                  <a:pt x="2422307" y="241857"/>
                  <a:pt x="2420724" y="248180"/>
                </a:cubicBezTo>
                <a:cubicBezTo>
                  <a:pt x="2417558" y="246599"/>
                  <a:pt x="2414392" y="246599"/>
                  <a:pt x="2414392" y="249761"/>
                </a:cubicBezTo>
                <a:cubicBezTo>
                  <a:pt x="2417558" y="248180"/>
                  <a:pt x="2419141" y="249761"/>
                  <a:pt x="2420724" y="251342"/>
                </a:cubicBezTo>
                <a:lnTo>
                  <a:pt x="2426578" y="254849"/>
                </a:lnTo>
                <a:lnTo>
                  <a:pt x="2428639" y="256084"/>
                </a:lnTo>
                <a:cubicBezTo>
                  <a:pt x="2428639" y="259246"/>
                  <a:pt x="2430222" y="260826"/>
                  <a:pt x="2431805" y="263988"/>
                </a:cubicBezTo>
                <a:cubicBezTo>
                  <a:pt x="2434971" y="263988"/>
                  <a:pt x="2434971" y="260826"/>
                  <a:pt x="2436553" y="260826"/>
                </a:cubicBezTo>
                <a:cubicBezTo>
                  <a:pt x="2436553" y="260826"/>
                  <a:pt x="2438136" y="262406"/>
                  <a:pt x="2438136" y="262406"/>
                </a:cubicBezTo>
                <a:cubicBezTo>
                  <a:pt x="2436553" y="262406"/>
                  <a:pt x="2431805" y="263988"/>
                  <a:pt x="2434971" y="263988"/>
                </a:cubicBezTo>
                <a:cubicBezTo>
                  <a:pt x="2436553" y="263988"/>
                  <a:pt x="2438136" y="263988"/>
                  <a:pt x="2441302" y="265568"/>
                </a:cubicBezTo>
                <a:cubicBezTo>
                  <a:pt x="2441302" y="267149"/>
                  <a:pt x="2442885" y="270310"/>
                  <a:pt x="2442885" y="270310"/>
                </a:cubicBezTo>
                <a:cubicBezTo>
                  <a:pt x="2441302" y="271892"/>
                  <a:pt x="2439719" y="271892"/>
                  <a:pt x="2441302" y="273472"/>
                </a:cubicBezTo>
                <a:cubicBezTo>
                  <a:pt x="2442885" y="273472"/>
                  <a:pt x="2439719" y="275053"/>
                  <a:pt x="2441302" y="276634"/>
                </a:cubicBezTo>
                <a:cubicBezTo>
                  <a:pt x="2444468" y="275053"/>
                  <a:pt x="2447634" y="273472"/>
                  <a:pt x="2447634" y="270310"/>
                </a:cubicBezTo>
                <a:cubicBezTo>
                  <a:pt x="2452383" y="268730"/>
                  <a:pt x="2453966" y="271892"/>
                  <a:pt x="2453966" y="275053"/>
                </a:cubicBezTo>
                <a:cubicBezTo>
                  <a:pt x="2450800" y="275053"/>
                  <a:pt x="2449217" y="275053"/>
                  <a:pt x="2446051" y="275053"/>
                </a:cubicBezTo>
                <a:cubicBezTo>
                  <a:pt x="2449217" y="282957"/>
                  <a:pt x="2460298" y="281377"/>
                  <a:pt x="2465046" y="282957"/>
                </a:cubicBezTo>
                <a:cubicBezTo>
                  <a:pt x="2468212" y="282957"/>
                  <a:pt x="2469795" y="282957"/>
                  <a:pt x="2471378" y="282957"/>
                </a:cubicBezTo>
                <a:cubicBezTo>
                  <a:pt x="2471378" y="282957"/>
                  <a:pt x="2471378" y="282957"/>
                  <a:pt x="2471378" y="284537"/>
                </a:cubicBezTo>
                <a:cubicBezTo>
                  <a:pt x="2476127" y="284537"/>
                  <a:pt x="2477710" y="286119"/>
                  <a:pt x="2479293" y="289280"/>
                </a:cubicBezTo>
                <a:cubicBezTo>
                  <a:pt x="2485625" y="289280"/>
                  <a:pt x="2487208" y="287699"/>
                  <a:pt x="2490374" y="289280"/>
                </a:cubicBezTo>
                <a:cubicBezTo>
                  <a:pt x="2493540" y="282957"/>
                  <a:pt x="2490374" y="279795"/>
                  <a:pt x="2487208" y="276634"/>
                </a:cubicBezTo>
                <a:cubicBezTo>
                  <a:pt x="2488791" y="275053"/>
                  <a:pt x="2490374" y="276634"/>
                  <a:pt x="2490374" y="275053"/>
                </a:cubicBezTo>
                <a:cubicBezTo>
                  <a:pt x="2488791" y="271892"/>
                  <a:pt x="2487208" y="270310"/>
                  <a:pt x="2485625" y="271892"/>
                </a:cubicBezTo>
                <a:cubicBezTo>
                  <a:pt x="2488791" y="273472"/>
                  <a:pt x="2485625" y="276634"/>
                  <a:pt x="2487208" y="281377"/>
                </a:cubicBezTo>
                <a:cubicBezTo>
                  <a:pt x="2487208" y="281377"/>
                  <a:pt x="2487208" y="281377"/>
                  <a:pt x="2485625" y="281377"/>
                </a:cubicBezTo>
                <a:cubicBezTo>
                  <a:pt x="2484042" y="279795"/>
                  <a:pt x="2484042" y="276634"/>
                  <a:pt x="2482459" y="275053"/>
                </a:cubicBezTo>
                <a:cubicBezTo>
                  <a:pt x="2485625" y="273472"/>
                  <a:pt x="2484042" y="267149"/>
                  <a:pt x="2487208" y="267149"/>
                </a:cubicBezTo>
                <a:cubicBezTo>
                  <a:pt x="2487208" y="263988"/>
                  <a:pt x="2488791" y="260826"/>
                  <a:pt x="2491957" y="259246"/>
                </a:cubicBezTo>
                <a:cubicBezTo>
                  <a:pt x="2491957" y="259246"/>
                  <a:pt x="2491957" y="259246"/>
                  <a:pt x="2495123" y="259246"/>
                </a:cubicBezTo>
                <a:cubicBezTo>
                  <a:pt x="2495123" y="257664"/>
                  <a:pt x="2495123" y="254503"/>
                  <a:pt x="2498289" y="256084"/>
                </a:cubicBezTo>
                <a:cubicBezTo>
                  <a:pt x="2498289" y="251342"/>
                  <a:pt x="2491957" y="246599"/>
                  <a:pt x="2496706" y="243437"/>
                </a:cubicBezTo>
                <a:cubicBezTo>
                  <a:pt x="2496706" y="243437"/>
                  <a:pt x="2496706" y="243437"/>
                  <a:pt x="2496706" y="249761"/>
                </a:cubicBezTo>
                <a:cubicBezTo>
                  <a:pt x="2503038" y="249761"/>
                  <a:pt x="2504621" y="252922"/>
                  <a:pt x="2507787" y="256084"/>
                </a:cubicBezTo>
                <a:cubicBezTo>
                  <a:pt x="2506204" y="257664"/>
                  <a:pt x="2509369" y="259246"/>
                  <a:pt x="2507787" y="262406"/>
                </a:cubicBezTo>
                <a:cubicBezTo>
                  <a:pt x="2509369" y="263988"/>
                  <a:pt x="2510952" y="257664"/>
                  <a:pt x="2512535" y="262406"/>
                </a:cubicBezTo>
                <a:cubicBezTo>
                  <a:pt x="2512535" y="262406"/>
                  <a:pt x="2512535" y="263988"/>
                  <a:pt x="2510952" y="263988"/>
                </a:cubicBezTo>
                <a:cubicBezTo>
                  <a:pt x="2510952" y="263988"/>
                  <a:pt x="2510952" y="265568"/>
                  <a:pt x="2510952" y="265568"/>
                </a:cubicBezTo>
                <a:cubicBezTo>
                  <a:pt x="2509369" y="268730"/>
                  <a:pt x="2507787" y="270310"/>
                  <a:pt x="2504621" y="268730"/>
                </a:cubicBezTo>
                <a:cubicBezTo>
                  <a:pt x="2503038" y="270310"/>
                  <a:pt x="2506204" y="273472"/>
                  <a:pt x="2501455" y="275053"/>
                </a:cubicBezTo>
                <a:cubicBezTo>
                  <a:pt x="2504621" y="275053"/>
                  <a:pt x="2507787" y="275053"/>
                  <a:pt x="2509369" y="276634"/>
                </a:cubicBezTo>
                <a:cubicBezTo>
                  <a:pt x="2509369" y="278215"/>
                  <a:pt x="2507787" y="278215"/>
                  <a:pt x="2504621" y="278215"/>
                </a:cubicBezTo>
                <a:cubicBezTo>
                  <a:pt x="2506204" y="279795"/>
                  <a:pt x="2507787" y="281377"/>
                  <a:pt x="2509369" y="282957"/>
                </a:cubicBezTo>
                <a:cubicBezTo>
                  <a:pt x="2504621" y="282957"/>
                  <a:pt x="2501455" y="282957"/>
                  <a:pt x="2501455" y="282957"/>
                </a:cubicBezTo>
                <a:cubicBezTo>
                  <a:pt x="2501455" y="286119"/>
                  <a:pt x="2506204" y="287699"/>
                  <a:pt x="2507787" y="290861"/>
                </a:cubicBezTo>
                <a:cubicBezTo>
                  <a:pt x="2504621" y="289280"/>
                  <a:pt x="2504621" y="289280"/>
                  <a:pt x="2503038" y="290861"/>
                </a:cubicBezTo>
                <a:cubicBezTo>
                  <a:pt x="2504621" y="294022"/>
                  <a:pt x="2506204" y="292441"/>
                  <a:pt x="2507787" y="294022"/>
                </a:cubicBezTo>
                <a:cubicBezTo>
                  <a:pt x="2506204" y="295603"/>
                  <a:pt x="2504621" y="295603"/>
                  <a:pt x="2504621" y="297184"/>
                </a:cubicBezTo>
                <a:cubicBezTo>
                  <a:pt x="2504621" y="298764"/>
                  <a:pt x="2495123" y="298764"/>
                  <a:pt x="2499872" y="300345"/>
                </a:cubicBezTo>
                <a:cubicBezTo>
                  <a:pt x="2501455" y="300345"/>
                  <a:pt x="2504621" y="300345"/>
                  <a:pt x="2504621" y="301926"/>
                </a:cubicBezTo>
                <a:cubicBezTo>
                  <a:pt x="2502246" y="302717"/>
                  <a:pt x="2501455" y="303507"/>
                  <a:pt x="2501257" y="304692"/>
                </a:cubicBezTo>
                <a:lnTo>
                  <a:pt x="2501448" y="309666"/>
                </a:lnTo>
                <a:lnTo>
                  <a:pt x="2491957" y="312992"/>
                </a:lnTo>
                <a:cubicBezTo>
                  <a:pt x="2493540" y="311410"/>
                  <a:pt x="2496706" y="309830"/>
                  <a:pt x="2501455" y="309830"/>
                </a:cubicBezTo>
                <a:lnTo>
                  <a:pt x="2501448" y="309666"/>
                </a:lnTo>
                <a:lnTo>
                  <a:pt x="2503236" y="309039"/>
                </a:lnTo>
                <a:cubicBezTo>
                  <a:pt x="2506204" y="306668"/>
                  <a:pt x="2508578" y="303507"/>
                  <a:pt x="2510952" y="300345"/>
                </a:cubicBezTo>
                <a:cubicBezTo>
                  <a:pt x="2509369" y="300345"/>
                  <a:pt x="2509369" y="298764"/>
                  <a:pt x="2509369" y="297184"/>
                </a:cubicBezTo>
                <a:cubicBezTo>
                  <a:pt x="2510952" y="295603"/>
                  <a:pt x="2510952" y="294022"/>
                  <a:pt x="2512535" y="292441"/>
                </a:cubicBezTo>
                <a:cubicBezTo>
                  <a:pt x="2514118" y="294022"/>
                  <a:pt x="2514118" y="292441"/>
                  <a:pt x="2514118" y="290861"/>
                </a:cubicBezTo>
                <a:cubicBezTo>
                  <a:pt x="2515701" y="289280"/>
                  <a:pt x="2517284" y="287699"/>
                  <a:pt x="2517284" y="284537"/>
                </a:cubicBezTo>
                <a:cubicBezTo>
                  <a:pt x="2518867" y="286119"/>
                  <a:pt x="2520450" y="286119"/>
                  <a:pt x="2522033" y="287699"/>
                </a:cubicBezTo>
                <a:cubicBezTo>
                  <a:pt x="2523616" y="292441"/>
                  <a:pt x="2518867" y="284537"/>
                  <a:pt x="2518867" y="290861"/>
                </a:cubicBezTo>
                <a:cubicBezTo>
                  <a:pt x="2525199" y="289280"/>
                  <a:pt x="2523616" y="290861"/>
                  <a:pt x="2525199" y="287699"/>
                </a:cubicBezTo>
                <a:cubicBezTo>
                  <a:pt x="2529948" y="286119"/>
                  <a:pt x="2526782" y="290861"/>
                  <a:pt x="2529948" y="292441"/>
                </a:cubicBezTo>
                <a:cubicBezTo>
                  <a:pt x="2529948" y="289280"/>
                  <a:pt x="2531531" y="289280"/>
                  <a:pt x="2534697" y="289280"/>
                </a:cubicBezTo>
                <a:cubicBezTo>
                  <a:pt x="2534697" y="290861"/>
                  <a:pt x="2534697" y="290861"/>
                  <a:pt x="2534697" y="292441"/>
                </a:cubicBezTo>
                <a:cubicBezTo>
                  <a:pt x="2539445" y="289280"/>
                  <a:pt x="2539445" y="292441"/>
                  <a:pt x="2544194" y="292441"/>
                </a:cubicBezTo>
                <a:cubicBezTo>
                  <a:pt x="2545777" y="290861"/>
                  <a:pt x="2550526" y="292441"/>
                  <a:pt x="2550526" y="295603"/>
                </a:cubicBezTo>
                <a:cubicBezTo>
                  <a:pt x="2545777" y="297184"/>
                  <a:pt x="2544194" y="294022"/>
                  <a:pt x="2539445" y="294022"/>
                </a:cubicBezTo>
                <a:cubicBezTo>
                  <a:pt x="2537862" y="301926"/>
                  <a:pt x="2529948" y="290861"/>
                  <a:pt x="2526782" y="295603"/>
                </a:cubicBezTo>
                <a:cubicBezTo>
                  <a:pt x="2531531" y="295603"/>
                  <a:pt x="2529948" y="300345"/>
                  <a:pt x="2531531" y="300345"/>
                </a:cubicBezTo>
                <a:cubicBezTo>
                  <a:pt x="2537862" y="297184"/>
                  <a:pt x="2545777" y="301926"/>
                  <a:pt x="2555275" y="300345"/>
                </a:cubicBezTo>
                <a:cubicBezTo>
                  <a:pt x="2555275" y="301926"/>
                  <a:pt x="2555275" y="303507"/>
                  <a:pt x="2556858" y="303507"/>
                </a:cubicBezTo>
                <a:cubicBezTo>
                  <a:pt x="2560024" y="300345"/>
                  <a:pt x="2555275" y="300345"/>
                  <a:pt x="2558441" y="298764"/>
                </a:cubicBezTo>
                <a:cubicBezTo>
                  <a:pt x="2561607" y="301926"/>
                  <a:pt x="2571105" y="301926"/>
                  <a:pt x="2571105" y="295603"/>
                </a:cubicBezTo>
                <a:cubicBezTo>
                  <a:pt x="2571105" y="298764"/>
                  <a:pt x="2574271" y="295603"/>
                  <a:pt x="2575854" y="298764"/>
                </a:cubicBezTo>
                <a:cubicBezTo>
                  <a:pt x="2575854" y="300345"/>
                  <a:pt x="2574271" y="301926"/>
                  <a:pt x="2575854" y="301926"/>
                </a:cubicBezTo>
                <a:cubicBezTo>
                  <a:pt x="2575854" y="298764"/>
                  <a:pt x="2577437" y="298764"/>
                  <a:pt x="2579020" y="300345"/>
                </a:cubicBezTo>
                <a:cubicBezTo>
                  <a:pt x="2579020" y="301926"/>
                  <a:pt x="2579020" y="301926"/>
                  <a:pt x="2579020" y="303507"/>
                </a:cubicBezTo>
                <a:cubicBezTo>
                  <a:pt x="2579020" y="308249"/>
                  <a:pt x="2574271" y="311410"/>
                  <a:pt x="2577437" y="316153"/>
                </a:cubicBezTo>
                <a:cubicBezTo>
                  <a:pt x="2583768" y="312992"/>
                  <a:pt x="2580602" y="308249"/>
                  <a:pt x="2580602" y="303507"/>
                </a:cubicBezTo>
                <a:cubicBezTo>
                  <a:pt x="2582185" y="303507"/>
                  <a:pt x="2582185" y="301926"/>
                  <a:pt x="2582185" y="301926"/>
                </a:cubicBezTo>
                <a:cubicBezTo>
                  <a:pt x="2582185" y="300345"/>
                  <a:pt x="2582185" y="298764"/>
                  <a:pt x="2583768" y="298764"/>
                </a:cubicBezTo>
                <a:cubicBezTo>
                  <a:pt x="2588517" y="297184"/>
                  <a:pt x="2590100" y="298764"/>
                  <a:pt x="2591683" y="300345"/>
                </a:cubicBezTo>
                <a:cubicBezTo>
                  <a:pt x="2591683" y="298764"/>
                  <a:pt x="2596432" y="300345"/>
                  <a:pt x="2598015" y="298764"/>
                </a:cubicBezTo>
                <a:cubicBezTo>
                  <a:pt x="2598015" y="300345"/>
                  <a:pt x="2598015" y="303507"/>
                  <a:pt x="2599598" y="303507"/>
                </a:cubicBezTo>
                <a:cubicBezTo>
                  <a:pt x="2599598" y="301926"/>
                  <a:pt x="2599598" y="300345"/>
                  <a:pt x="2599598" y="298764"/>
                </a:cubicBezTo>
                <a:cubicBezTo>
                  <a:pt x="2602764" y="301926"/>
                  <a:pt x="2605930" y="301926"/>
                  <a:pt x="2601181" y="305088"/>
                </a:cubicBezTo>
                <a:cubicBezTo>
                  <a:pt x="2607512" y="306668"/>
                  <a:pt x="2605930" y="301926"/>
                  <a:pt x="2609095" y="301926"/>
                </a:cubicBezTo>
                <a:cubicBezTo>
                  <a:pt x="2609095" y="306668"/>
                  <a:pt x="2613844" y="301926"/>
                  <a:pt x="2618593" y="303507"/>
                </a:cubicBezTo>
                <a:cubicBezTo>
                  <a:pt x="2620176" y="303507"/>
                  <a:pt x="2620176" y="306668"/>
                  <a:pt x="2623342" y="305088"/>
                </a:cubicBezTo>
                <a:cubicBezTo>
                  <a:pt x="2631257" y="303507"/>
                  <a:pt x="2642338" y="311410"/>
                  <a:pt x="2651835" y="305088"/>
                </a:cubicBezTo>
                <a:cubicBezTo>
                  <a:pt x="2653418" y="306668"/>
                  <a:pt x="2661333" y="308249"/>
                  <a:pt x="2664499" y="305088"/>
                </a:cubicBezTo>
                <a:cubicBezTo>
                  <a:pt x="2659750" y="303507"/>
                  <a:pt x="2651835" y="305088"/>
                  <a:pt x="2650253" y="300345"/>
                </a:cubicBezTo>
                <a:cubicBezTo>
                  <a:pt x="2653418" y="303507"/>
                  <a:pt x="2655001" y="297184"/>
                  <a:pt x="2659750" y="298764"/>
                </a:cubicBezTo>
                <a:cubicBezTo>
                  <a:pt x="2661333" y="300345"/>
                  <a:pt x="2661333" y="298764"/>
                  <a:pt x="2662916" y="298764"/>
                </a:cubicBezTo>
                <a:cubicBezTo>
                  <a:pt x="2662916" y="300345"/>
                  <a:pt x="2664499" y="300345"/>
                  <a:pt x="2666082" y="301926"/>
                </a:cubicBezTo>
                <a:cubicBezTo>
                  <a:pt x="2672414" y="301926"/>
                  <a:pt x="2677163" y="300345"/>
                  <a:pt x="2683495" y="301926"/>
                </a:cubicBezTo>
                <a:cubicBezTo>
                  <a:pt x="2683495" y="300345"/>
                  <a:pt x="2683495" y="298764"/>
                  <a:pt x="2685077" y="298764"/>
                </a:cubicBezTo>
                <a:cubicBezTo>
                  <a:pt x="2686660" y="301926"/>
                  <a:pt x="2689826" y="301926"/>
                  <a:pt x="2692992" y="305088"/>
                </a:cubicBezTo>
                <a:cubicBezTo>
                  <a:pt x="2692992" y="303507"/>
                  <a:pt x="2694575" y="303507"/>
                  <a:pt x="2694575" y="301926"/>
                </a:cubicBezTo>
                <a:cubicBezTo>
                  <a:pt x="2699324" y="306668"/>
                  <a:pt x="2704073" y="301926"/>
                  <a:pt x="2708822" y="305088"/>
                </a:cubicBezTo>
                <a:cubicBezTo>
                  <a:pt x="2708822" y="303507"/>
                  <a:pt x="2708822" y="301926"/>
                  <a:pt x="2710405" y="301926"/>
                </a:cubicBezTo>
                <a:cubicBezTo>
                  <a:pt x="2716736" y="301926"/>
                  <a:pt x="2719902" y="305088"/>
                  <a:pt x="2726234" y="303507"/>
                </a:cubicBezTo>
                <a:cubicBezTo>
                  <a:pt x="2724651" y="306668"/>
                  <a:pt x="2730983" y="301926"/>
                  <a:pt x="2729400" y="306668"/>
                </a:cubicBezTo>
                <a:cubicBezTo>
                  <a:pt x="2730983" y="306668"/>
                  <a:pt x="2732566" y="306668"/>
                  <a:pt x="2734149" y="308249"/>
                </a:cubicBezTo>
                <a:cubicBezTo>
                  <a:pt x="2734941" y="306668"/>
                  <a:pt x="2737711" y="306668"/>
                  <a:pt x="2740481" y="306866"/>
                </a:cubicBezTo>
                <a:lnTo>
                  <a:pt x="2746336" y="306683"/>
                </a:lnTo>
                <a:lnTo>
                  <a:pt x="2746813" y="308249"/>
                </a:lnTo>
                <a:cubicBezTo>
                  <a:pt x="2751562" y="308249"/>
                  <a:pt x="2754332" y="307459"/>
                  <a:pt x="2756904" y="306273"/>
                </a:cubicBezTo>
                <a:lnTo>
                  <a:pt x="2761278" y="304137"/>
                </a:lnTo>
                <a:lnTo>
                  <a:pt x="2760918" y="303042"/>
                </a:lnTo>
                <a:lnTo>
                  <a:pt x="2762079" y="303747"/>
                </a:lnTo>
                <a:lnTo>
                  <a:pt x="2765808" y="301926"/>
                </a:lnTo>
                <a:cubicBezTo>
                  <a:pt x="2764225" y="303507"/>
                  <a:pt x="2768974" y="306668"/>
                  <a:pt x="2768974" y="303507"/>
                </a:cubicBezTo>
                <a:cubicBezTo>
                  <a:pt x="2767391" y="303507"/>
                  <a:pt x="2767391" y="301926"/>
                  <a:pt x="2767391" y="300345"/>
                </a:cubicBezTo>
                <a:cubicBezTo>
                  <a:pt x="2770557" y="300345"/>
                  <a:pt x="2773723" y="300345"/>
                  <a:pt x="2775306" y="298764"/>
                </a:cubicBezTo>
                <a:cubicBezTo>
                  <a:pt x="2775306" y="301926"/>
                  <a:pt x="2778472" y="301926"/>
                  <a:pt x="2778472" y="298764"/>
                </a:cubicBezTo>
                <a:cubicBezTo>
                  <a:pt x="2773723" y="297184"/>
                  <a:pt x="2770557" y="300345"/>
                  <a:pt x="2767391" y="295603"/>
                </a:cubicBezTo>
                <a:cubicBezTo>
                  <a:pt x="2767391" y="290861"/>
                  <a:pt x="2767391" y="284537"/>
                  <a:pt x="2762642" y="284537"/>
                </a:cubicBezTo>
                <a:cubicBezTo>
                  <a:pt x="2762642" y="289280"/>
                  <a:pt x="2765808" y="289280"/>
                  <a:pt x="2765808" y="295603"/>
                </a:cubicBezTo>
                <a:cubicBezTo>
                  <a:pt x="2761059" y="292441"/>
                  <a:pt x="2759477" y="295603"/>
                  <a:pt x="2757894" y="297184"/>
                </a:cubicBezTo>
                <a:cubicBezTo>
                  <a:pt x="2757894" y="295603"/>
                  <a:pt x="2756311" y="295603"/>
                  <a:pt x="2754728" y="295603"/>
                </a:cubicBezTo>
                <a:cubicBezTo>
                  <a:pt x="2754728" y="295603"/>
                  <a:pt x="2754728" y="297184"/>
                  <a:pt x="2753145" y="297184"/>
                </a:cubicBezTo>
                <a:cubicBezTo>
                  <a:pt x="2745230" y="298764"/>
                  <a:pt x="2740481" y="295603"/>
                  <a:pt x="2732566" y="297184"/>
                </a:cubicBezTo>
                <a:cubicBezTo>
                  <a:pt x="2732566" y="295603"/>
                  <a:pt x="2732566" y="295603"/>
                  <a:pt x="2732566" y="294022"/>
                </a:cubicBezTo>
                <a:cubicBezTo>
                  <a:pt x="2729400" y="295603"/>
                  <a:pt x="2729400" y="297184"/>
                  <a:pt x="2726234" y="298764"/>
                </a:cubicBezTo>
                <a:cubicBezTo>
                  <a:pt x="2724651" y="297184"/>
                  <a:pt x="2723068" y="295603"/>
                  <a:pt x="2719902" y="295603"/>
                </a:cubicBezTo>
                <a:cubicBezTo>
                  <a:pt x="2718319" y="295603"/>
                  <a:pt x="2718319" y="297184"/>
                  <a:pt x="2716736" y="297184"/>
                </a:cubicBezTo>
                <a:cubicBezTo>
                  <a:pt x="2716736" y="294022"/>
                  <a:pt x="2715153" y="294022"/>
                  <a:pt x="2713571" y="295603"/>
                </a:cubicBezTo>
                <a:cubicBezTo>
                  <a:pt x="2713571" y="294022"/>
                  <a:pt x="2713571" y="290861"/>
                  <a:pt x="2711988" y="290861"/>
                </a:cubicBezTo>
                <a:cubicBezTo>
                  <a:pt x="2713571" y="294022"/>
                  <a:pt x="2711988" y="295603"/>
                  <a:pt x="2708822" y="294022"/>
                </a:cubicBezTo>
                <a:cubicBezTo>
                  <a:pt x="2705656" y="295603"/>
                  <a:pt x="2705656" y="287699"/>
                  <a:pt x="2704073" y="290861"/>
                </a:cubicBezTo>
                <a:cubicBezTo>
                  <a:pt x="2704073" y="290861"/>
                  <a:pt x="2705656" y="292441"/>
                  <a:pt x="2704073" y="292441"/>
                </a:cubicBezTo>
                <a:cubicBezTo>
                  <a:pt x="2699324" y="290861"/>
                  <a:pt x="2694575" y="287699"/>
                  <a:pt x="2686660" y="289280"/>
                </a:cubicBezTo>
                <a:cubicBezTo>
                  <a:pt x="2685077" y="292441"/>
                  <a:pt x="2691409" y="294022"/>
                  <a:pt x="2688243" y="295603"/>
                </a:cubicBezTo>
                <a:cubicBezTo>
                  <a:pt x="2683495" y="292441"/>
                  <a:pt x="2672414" y="286119"/>
                  <a:pt x="2667665" y="292441"/>
                </a:cubicBezTo>
                <a:cubicBezTo>
                  <a:pt x="2669248" y="295603"/>
                  <a:pt x="2677163" y="292441"/>
                  <a:pt x="2677163" y="297184"/>
                </a:cubicBezTo>
                <a:cubicBezTo>
                  <a:pt x="2670831" y="297184"/>
                  <a:pt x="2666082" y="295603"/>
                  <a:pt x="2656584" y="295603"/>
                </a:cubicBezTo>
                <a:cubicBezTo>
                  <a:pt x="2656584" y="294022"/>
                  <a:pt x="2656584" y="292441"/>
                  <a:pt x="2655001" y="292441"/>
                </a:cubicBezTo>
                <a:cubicBezTo>
                  <a:pt x="2653418" y="297184"/>
                  <a:pt x="2656584" y="294022"/>
                  <a:pt x="2656584" y="298764"/>
                </a:cubicBezTo>
                <a:cubicBezTo>
                  <a:pt x="2653418" y="297184"/>
                  <a:pt x="2653418" y="298764"/>
                  <a:pt x="2648670" y="297184"/>
                </a:cubicBezTo>
                <a:cubicBezTo>
                  <a:pt x="2648670" y="300345"/>
                  <a:pt x="2645504" y="300345"/>
                  <a:pt x="2642338" y="301926"/>
                </a:cubicBezTo>
                <a:cubicBezTo>
                  <a:pt x="2642338" y="298764"/>
                  <a:pt x="2640755" y="298764"/>
                  <a:pt x="2642338" y="297184"/>
                </a:cubicBezTo>
                <a:cubicBezTo>
                  <a:pt x="2631257" y="295603"/>
                  <a:pt x="2628091" y="295603"/>
                  <a:pt x="2620176" y="295603"/>
                </a:cubicBezTo>
                <a:cubicBezTo>
                  <a:pt x="2620176" y="295603"/>
                  <a:pt x="2623342" y="295603"/>
                  <a:pt x="2623342" y="294022"/>
                </a:cubicBezTo>
                <a:cubicBezTo>
                  <a:pt x="2617010" y="294022"/>
                  <a:pt x="2615427" y="298764"/>
                  <a:pt x="2609095" y="294022"/>
                </a:cubicBezTo>
                <a:cubicBezTo>
                  <a:pt x="2609095" y="292441"/>
                  <a:pt x="2610678" y="292441"/>
                  <a:pt x="2612261" y="290861"/>
                </a:cubicBezTo>
                <a:cubicBezTo>
                  <a:pt x="2613844" y="294022"/>
                  <a:pt x="2613844" y="290861"/>
                  <a:pt x="2617010" y="290861"/>
                </a:cubicBezTo>
                <a:cubicBezTo>
                  <a:pt x="2617010" y="290861"/>
                  <a:pt x="2618593" y="294022"/>
                  <a:pt x="2618593" y="290861"/>
                </a:cubicBezTo>
                <a:cubicBezTo>
                  <a:pt x="2621759" y="290861"/>
                  <a:pt x="2626508" y="290861"/>
                  <a:pt x="2629674" y="292441"/>
                </a:cubicBezTo>
                <a:cubicBezTo>
                  <a:pt x="2629674" y="290861"/>
                  <a:pt x="2629674" y="289280"/>
                  <a:pt x="2629674" y="287699"/>
                </a:cubicBezTo>
                <a:cubicBezTo>
                  <a:pt x="2626508" y="287699"/>
                  <a:pt x="2624925" y="287699"/>
                  <a:pt x="2621759" y="287699"/>
                </a:cubicBezTo>
                <a:cubicBezTo>
                  <a:pt x="2618593" y="286119"/>
                  <a:pt x="2618593" y="282957"/>
                  <a:pt x="2615427" y="282957"/>
                </a:cubicBezTo>
                <a:cubicBezTo>
                  <a:pt x="2617010" y="286119"/>
                  <a:pt x="2612261" y="284537"/>
                  <a:pt x="2612261" y="286119"/>
                </a:cubicBezTo>
                <a:cubicBezTo>
                  <a:pt x="2609095" y="282957"/>
                  <a:pt x="2605930" y="287699"/>
                  <a:pt x="2604347" y="282957"/>
                </a:cubicBezTo>
                <a:cubicBezTo>
                  <a:pt x="2601181" y="281377"/>
                  <a:pt x="2602764" y="286119"/>
                  <a:pt x="2598015" y="286119"/>
                </a:cubicBezTo>
                <a:cubicBezTo>
                  <a:pt x="2598015" y="284537"/>
                  <a:pt x="2596432" y="282957"/>
                  <a:pt x="2594849" y="282957"/>
                </a:cubicBezTo>
                <a:cubicBezTo>
                  <a:pt x="2590100" y="284537"/>
                  <a:pt x="2586934" y="284537"/>
                  <a:pt x="2583768" y="284537"/>
                </a:cubicBezTo>
                <a:cubicBezTo>
                  <a:pt x="2583768" y="278215"/>
                  <a:pt x="2585351" y="271892"/>
                  <a:pt x="2583768" y="265568"/>
                </a:cubicBezTo>
                <a:cubicBezTo>
                  <a:pt x="2585351" y="263988"/>
                  <a:pt x="2583768" y="263988"/>
                  <a:pt x="2582185" y="263988"/>
                </a:cubicBezTo>
                <a:cubicBezTo>
                  <a:pt x="2582185" y="271892"/>
                  <a:pt x="2580602" y="276634"/>
                  <a:pt x="2580602" y="282957"/>
                </a:cubicBezTo>
                <a:cubicBezTo>
                  <a:pt x="2577437" y="282957"/>
                  <a:pt x="2574271" y="282957"/>
                  <a:pt x="2571105" y="282957"/>
                </a:cubicBezTo>
                <a:cubicBezTo>
                  <a:pt x="2571105" y="281377"/>
                  <a:pt x="2571105" y="281377"/>
                  <a:pt x="2569522" y="279795"/>
                </a:cubicBezTo>
                <a:cubicBezTo>
                  <a:pt x="2569522" y="281377"/>
                  <a:pt x="2569522" y="282957"/>
                  <a:pt x="2567939" y="282957"/>
                </a:cubicBezTo>
                <a:cubicBezTo>
                  <a:pt x="2566356" y="281377"/>
                  <a:pt x="2563190" y="279795"/>
                  <a:pt x="2560024" y="282957"/>
                </a:cubicBezTo>
                <a:cubicBezTo>
                  <a:pt x="2560024" y="281377"/>
                  <a:pt x="2560024" y="279795"/>
                  <a:pt x="2558441" y="279795"/>
                </a:cubicBezTo>
                <a:cubicBezTo>
                  <a:pt x="2558441" y="281377"/>
                  <a:pt x="2556858" y="281377"/>
                  <a:pt x="2556858" y="279795"/>
                </a:cubicBezTo>
                <a:cubicBezTo>
                  <a:pt x="2556858" y="281377"/>
                  <a:pt x="2556858" y="282957"/>
                  <a:pt x="2555275" y="282957"/>
                </a:cubicBezTo>
                <a:cubicBezTo>
                  <a:pt x="2548943" y="282957"/>
                  <a:pt x="2545777" y="281377"/>
                  <a:pt x="2541028" y="279795"/>
                </a:cubicBezTo>
                <a:cubicBezTo>
                  <a:pt x="2539445" y="279795"/>
                  <a:pt x="2539445" y="281377"/>
                  <a:pt x="2537862" y="281377"/>
                </a:cubicBezTo>
                <a:cubicBezTo>
                  <a:pt x="2537862" y="279795"/>
                  <a:pt x="2536279" y="279795"/>
                  <a:pt x="2537862" y="278215"/>
                </a:cubicBezTo>
                <a:cubicBezTo>
                  <a:pt x="2534697" y="276634"/>
                  <a:pt x="2529948" y="275053"/>
                  <a:pt x="2531531" y="281377"/>
                </a:cubicBezTo>
                <a:cubicBezTo>
                  <a:pt x="2533114" y="282957"/>
                  <a:pt x="2537862" y="279795"/>
                  <a:pt x="2537862" y="282957"/>
                </a:cubicBezTo>
                <a:cubicBezTo>
                  <a:pt x="2528365" y="284537"/>
                  <a:pt x="2526782" y="284537"/>
                  <a:pt x="2518867" y="281377"/>
                </a:cubicBezTo>
                <a:cubicBezTo>
                  <a:pt x="2517284" y="281377"/>
                  <a:pt x="2517284" y="281377"/>
                  <a:pt x="2515701" y="281377"/>
                </a:cubicBezTo>
                <a:cubicBezTo>
                  <a:pt x="2518867" y="276634"/>
                  <a:pt x="2522033" y="275053"/>
                  <a:pt x="2522033" y="270310"/>
                </a:cubicBezTo>
                <a:cubicBezTo>
                  <a:pt x="2525199" y="270310"/>
                  <a:pt x="2528365" y="268730"/>
                  <a:pt x="2531531" y="271892"/>
                </a:cubicBezTo>
                <a:cubicBezTo>
                  <a:pt x="2531531" y="268730"/>
                  <a:pt x="2525199" y="267149"/>
                  <a:pt x="2522033" y="267149"/>
                </a:cubicBezTo>
                <a:cubicBezTo>
                  <a:pt x="2522033" y="267149"/>
                  <a:pt x="2522033" y="265568"/>
                  <a:pt x="2520450" y="263988"/>
                </a:cubicBezTo>
                <a:cubicBezTo>
                  <a:pt x="2520450" y="263988"/>
                  <a:pt x="2518867" y="263988"/>
                  <a:pt x="2518867" y="263988"/>
                </a:cubicBezTo>
                <a:cubicBezTo>
                  <a:pt x="2518867" y="262406"/>
                  <a:pt x="2518867" y="262406"/>
                  <a:pt x="2518867" y="262406"/>
                </a:cubicBezTo>
                <a:cubicBezTo>
                  <a:pt x="2523616" y="257664"/>
                  <a:pt x="2522033" y="267149"/>
                  <a:pt x="2525199" y="263988"/>
                </a:cubicBezTo>
                <a:cubicBezTo>
                  <a:pt x="2523616" y="262406"/>
                  <a:pt x="2525199" y="260826"/>
                  <a:pt x="2523616" y="257664"/>
                </a:cubicBezTo>
                <a:cubicBezTo>
                  <a:pt x="2528365" y="256084"/>
                  <a:pt x="2526782" y="248180"/>
                  <a:pt x="2533114" y="246599"/>
                </a:cubicBezTo>
                <a:cubicBezTo>
                  <a:pt x="2529948" y="246599"/>
                  <a:pt x="2528365" y="245019"/>
                  <a:pt x="2528365" y="243437"/>
                </a:cubicBezTo>
                <a:cubicBezTo>
                  <a:pt x="2529948" y="243437"/>
                  <a:pt x="2531531" y="243437"/>
                  <a:pt x="2531531" y="243437"/>
                </a:cubicBezTo>
                <a:cubicBezTo>
                  <a:pt x="2534697" y="243437"/>
                  <a:pt x="2537862" y="243437"/>
                  <a:pt x="2541028" y="243437"/>
                </a:cubicBezTo>
                <a:cubicBezTo>
                  <a:pt x="2542611" y="246599"/>
                  <a:pt x="2547360" y="243437"/>
                  <a:pt x="2547360" y="248180"/>
                </a:cubicBezTo>
                <a:cubicBezTo>
                  <a:pt x="2555275" y="248180"/>
                  <a:pt x="2561607" y="251342"/>
                  <a:pt x="2571105" y="249761"/>
                </a:cubicBezTo>
                <a:cubicBezTo>
                  <a:pt x="2574271" y="246599"/>
                  <a:pt x="2575854" y="249761"/>
                  <a:pt x="2580602" y="248180"/>
                </a:cubicBezTo>
                <a:cubicBezTo>
                  <a:pt x="2582185" y="249761"/>
                  <a:pt x="2585351" y="252922"/>
                  <a:pt x="2586934" y="248180"/>
                </a:cubicBezTo>
                <a:cubicBezTo>
                  <a:pt x="2585351" y="248180"/>
                  <a:pt x="2582185" y="249761"/>
                  <a:pt x="2582185" y="248180"/>
                </a:cubicBezTo>
                <a:cubicBezTo>
                  <a:pt x="2582185" y="246599"/>
                  <a:pt x="2582185" y="246599"/>
                  <a:pt x="2583768" y="246599"/>
                </a:cubicBezTo>
                <a:cubicBezTo>
                  <a:pt x="2586934" y="245019"/>
                  <a:pt x="2586934" y="248180"/>
                  <a:pt x="2590100" y="248180"/>
                </a:cubicBezTo>
                <a:cubicBezTo>
                  <a:pt x="2590100" y="249761"/>
                  <a:pt x="2588517" y="249761"/>
                  <a:pt x="2591683" y="249761"/>
                </a:cubicBezTo>
                <a:cubicBezTo>
                  <a:pt x="2591683" y="252922"/>
                  <a:pt x="2594849" y="248180"/>
                  <a:pt x="2598015" y="249761"/>
                </a:cubicBezTo>
                <a:cubicBezTo>
                  <a:pt x="2602764" y="251342"/>
                  <a:pt x="2609095" y="254503"/>
                  <a:pt x="2613844" y="251342"/>
                </a:cubicBezTo>
                <a:cubicBezTo>
                  <a:pt x="2613844" y="254503"/>
                  <a:pt x="2617010" y="252922"/>
                  <a:pt x="2617010" y="254503"/>
                </a:cubicBezTo>
                <a:cubicBezTo>
                  <a:pt x="2617010" y="257664"/>
                  <a:pt x="2613844" y="256084"/>
                  <a:pt x="2613844" y="259246"/>
                </a:cubicBezTo>
                <a:cubicBezTo>
                  <a:pt x="2626508" y="260826"/>
                  <a:pt x="2637589" y="267149"/>
                  <a:pt x="2648670" y="263988"/>
                </a:cubicBezTo>
                <a:cubicBezTo>
                  <a:pt x="2647087" y="263988"/>
                  <a:pt x="2647087" y="262406"/>
                  <a:pt x="2647087" y="260826"/>
                </a:cubicBezTo>
                <a:cubicBezTo>
                  <a:pt x="2648670" y="263988"/>
                  <a:pt x="2653418" y="262406"/>
                  <a:pt x="2655001" y="260826"/>
                </a:cubicBezTo>
                <a:lnTo>
                  <a:pt x="2656901" y="260510"/>
                </a:lnTo>
                <a:lnTo>
                  <a:pt x="2656584" y="260826"/>
                </a:lnTo>
                <a:cubicBezTo>
                  <a:pt x="2659750" y="263988"/>
                  <a:pt x="2661333" y="256084"/>
                  <a:pt x="2664499" y="259246"/>
                </a:cubicBezTo>
                <a:lnTo>
                  <a:pt x="2656901" y="260510"/>
                </a:lnTo>
                <a:lnTo>
                  <a:pt x="2661333" y="256084"/>
                </a:lnTo>
                <a:cubicBezTo>
                  <a:pt x="2662916" y="256084"/>
                  <a:pt x="2666082" y="256084"/>
                  <a:pt x="2669248" y="256084"/>
                </a:cubicBezTo>
                <a:cubicBezTo>
                  <a:pt x="2667665" y="260826"/>
                  <a:pt x="2664499" y="265568"/>
                  <a:pt x="2666082" y="270310"/>
                </a:cubicBezTo>
                <a:cubicBezTo>
                  <a:pt x="2661333" y="268730"/>
                  <a:pt x="2656584" y="268730"/>
                  <a:pt x="2655001" y="270310"/>
                </a:cubicBezTo>
                <a:cubicBezTo>
                  <a:pt x="2656584" y="271892"/>
                  <a:pt x="2662916" y="273472"/>
                  <a:pt x="2667665" y="271892"/>
                </a:cubicBezTo>
                <a:cubicBezTo>
                  <a:pt x="2667665" y="271892"/>
                  <a:pt x="2667665" y="273472"/>
                  <a:pt x="2667665" y="273472"/>
                </a:cubicBezTo>
                <a:cubicBezTo>
                  <a:pt x="2672414" y="268730"/>
                  <a:pt x="2672414" y="262406"/>
                  <a:pt x="2672414" y="257664"/>
                </a:cubicBezTo>
                <a:cubicBezTo>
                  <a:pt x="2680329" y="257664"/>
                  <a:pt x="2689826" y="259246"/>
                  <a:pt x="2697741" y="260826"/>
                </a:cubicBezTo>
                <a:cubicBezTo>
                  <a:pt x="2697741" y="268730"/>
                  <a:pt x="2713571" y="267149"/>
                  <a:pt x="2718319" y="267149"/>
                </a:cubicBezTo>
                <a:cubicBezTo>
                  <a:pt x="2711988" y="263988"/>
                  <a:pt x="2707239" y="263988"/>
                  <a:pt x="2702490" y="262406"/>
                </a:cubicBezTo>
                <a:cubicBezTo>
                  <a:pt x="2713571" y="262406"/>
                  <a:pt x="2721485" y="262406"/>
                  <a:pt x="2727817" y="260826"/>
                </a:cubicBezTo>
                <a:cubicBezTo>
                  <a:pt x="2726234" y="260826"/>
                  <a:pt x="2726234" y="260826"/>
                  <a:pt x="2727817" y="259246"/>
                </a:cubicBezTo>
                <a:cubicBezTo>
                  <a:pt x="2730983" y="263988"/>
                  <a:pt x="2740481" y="262406"/>
                  <a:pt x="2742064" y="265568"/>
                </a:cubicBezTo>
                <a:cubicBezTo>
                  <a:pt x="2743647" y="265568"/>
                  <a:pt x="2743647" y="265568"/>
                  <a:pt x="2743647" y="265568"/>
                </a:cubicBezTo>
                <a:cubicBezTo>
                  <a:pt x="2746813" y="265568"/>
                  <a:pt x="2748396" y="265568"/>
                  <a:pt x="2751562" y="262406"/>
                </a:cubicBezTo>
                <a:cubicBezTo>
                  <a:pt x="2749979" y="259246"/>
                  <a:pt x="2748396" y="256084"/>
                  <a:pt x="2746813" y="254503"/>
                </a:cubicBezTo>
                <a:cubicBezTo>
                  <a:pt x="2740481" y="254503"/>
                  <a:pt x="2738898" y="257664"/>
                  <a:pt x="2740481" y="260826"/>
                </a:cubicBezTo>
                <a:cubicBezTo>
                  <a:pt x="2735732" y="260826"/>
                  <a:pt x="2730983" y="259246"/>
                  <a:pt x="2727817" y="256084"/>
                </a:cubicBezTo>
                <a:cubicBezTo>
                  <a:pt x="2721485" y="259246"/>
                  <a:pt x="2715153" y="262406"/>
                  <a:pt x="2710405" y="256084"/>
                </a:cubicBezTo>
                <a:cubicBezTo>
                  <a:pt x="2711988" y="262406"/>
                  <a:pt x="2707239" y="256084"/>
                  <a:pt x="2704073" y="257664"/>
                </a:cubicBezTo>
                <a:cubicBezTo>
                  <a:pt x="2704073" y="257664"/>
                  <a:pt x="2704073" y="256084"/>
                  <a:pt x="2702490" y="256084"/>
                </a:cubicBezTo>
                <a:cubicBezTo>
                  <a:pt x="2702490" y="257664"/>
                  <a:pt x="2700907" y="254503"/>
                  <a:pt x="2700907" y="254503"/>
                </a:cubicBezTo>
                <a:cubicBezTo>
                  <a:pt x="2696158" y="256084"/>
                  <a:pt x="2700907" y="259246"/>
                  <a:pt x="2696158" y="259246"/>
                </a:cubicBezTo>
                <a:cubicBezTo>
                  <a:pt x="2694575" y="254503"/>
                  <a:pt x="2699324" y="256084"/>
                  <a:pt x="2699324" y="252922"/>
                </a:cubicBezTo>
                <a:cubicBezTo>
                  <a:pt x="2696158" y="254503"/>
                  <a:pt x="2692992" y="251342"/>
                  <a:pt x="2688243" y="251342"/>
                </a:cubicBezTo>
                <a:cubicBezTo>
                  <a:pt x="2686660" y="251342"/>
                  <a:pt x="2685077" y="252922"/>
                  <a:pt x="2681912" y="252922"/>
                </a:cubicBezTo>
                <a:cubicBezTo>
                  <a:pt x="2678746" y="252922"/>
                  <a:pt x="2675580" y="252922"/>
                  <a:pt x="2672414" y="252922"/>
                </a:cubicBezTo>
                <a:cubicBezTo>
                  <a:pt x="2672414" y="251342"/>
                  <a:pt x="2673997" y="249761"/>
                  <a:pt x="2673997" y="249761"/>
                </a:cubicBezTo>
                <a:cubicBezTo>
                  <a:pt x="2673997" y="246599"/>
                  <a:pt x="2673997" y="243437"/>
                  <a:pt x="2673997" y="240277"/>
                </a:cubicBezTo>
                <a:cubicBezTo>
                  <a:pt x="2678746" y="241857"/>
                  <a:pt x="2683495" y="241857"/>
                  <a:pt x="2686660" y="238695"/>
                </a:cubicBezTo>
                <a:lnTo>
                  <a:pt x="2692992" y="238695"/>
                </a:lnTo>
                <a:cubicBezTo>
                  <a:pt x="2697741" y="235534"/>
                  <a:pt x="2710405" y="238695"/>
                  <a:pt x="2718319" y="237115"/>
                </a:cubicBezTo>
                <a:cubicBezTo>
                  <a:pt x="2721485" y="237115"/>
                  <a:pt x="2727817" y="240277"/>
                  <a:pt x="2732566" y="240277"/>
                </a:cubicBezTo>
                <a:cubicBezTo>
                  <a:pt x="2732566" y="240277"/>
                  <a:pt x="2732566" y="241857"/>
                  <a:pt x="2732566" y="243437"/>
                </a:cubicBezTo>
                <a:cubicBezTo>
                  <a:pt x="2738898" y="241857"/>
                  <a:pt x="2738898" y="243437"/>
                  <a:pt x="2742064" y="240277"/>
                </a:cubicBezTo>
                <a:cubicBezTo>
                  <a:pt x="2740481" y="240277"/>
                  <a:pt x="2737315" y="240277"/>
                  <a:pt x="2738898" y="238695"/>
                </a:cubicBezTo>
                <a:cubicBezTo>
                  <a:pt x="2754728" y="238695"/>
                  <a:pt x="2767391" y="235534"/>
                  <a:pt x="2783221" y="241857"/>
                </a:cubicBezTo>
                <a:cubicBezTo>
                  <a:pt x="2786387" y="238695"/>
                  <a:pt x="2792718" y="240277"/>
                  <a:pt x="2797467" y="240277"/>
                </a:cubicBezTo>
                <a:cubicBezTo>
                  <a:pt x="2799050" y="241857"/>
                  <a:pt x="2805382" y="238695"/>
                  <a:pt x="2806965" y="243437"/>
                </a:cubicBezTo>
                <a:cubicBezTo>
                  <a:pt x="2792718" y="243437"/>
                  <a:pt x="2787969" y="243437"/>
                  <a:pt x="2773723" y="241857"/>
                </a:cubicBezTo>
                <a:cubicBezTo>
                  <a:pt x="2773723" y="246599"/>
                  <a:pt x="2778472" y="243437"/>
                  <a:pt x="2780055" y="246599"/>
                </a:cubicBezTo>
                <a:cubicBezTo>
                  <a:pt x="2781638" y="246599"/>
                  <a:pt x="2784804" y="246599"/>
                  <a:pt x="2787969" y="246599"/>
                </a:cubicBezTo>
                <a:cubicBezTo>
                  <a:pt x="2792718" y="248180"/>
                  <a:pt x="2794301" y="246599"/>
                  <a:pt x="2800633" y="246599"/>
                </a:cubicBezTo>
                <a:cubicBezTo>
                  <a:pt x="2800633" y="248180"/>
                  <a:pt x="2802216" y="248180"/>
                  <a:pt x="2803799" y="249761"/>
                </a:cubicBezTo>
                <a:cubicBezTo>
                  <a:pt x="2803799" y="245019"/>
                  <a:pt x="2810131" y="248180"/>
                  <a:pt x="2813297" y="245019"/>
                </a:cubicBezTo>
                <a:cubicBezTo>
                  <a:pt x="2821212" y="245019"/>
                  <a:pt x="2824378" y="246599"/>
                  <a:pt x="2832292" y="245019"/>
                </a:cubicBezTo>
                <a:cubicBezTo>
                  <a:pt x="2832292" y="246599"/>
                  <a:pt x="2832292" y="248180"/>
                  <a:pt x="2833875" y="246599"/>
                </a:cubicBezTo>
                <a:cubicBezTo>
                  <a:pt x="2833875" y="246599"/>
                  <a:pt x="2833875" y="246599"/>
                  <a:pt x="2833875" y="245019"/>
                </a:cubicBezTo>
                <a:cubicBezTo>
                  <a:pt x="2830710" y="245019"/>
                  <a:pt x="2827544" y="243437"/>
                  <a:pt x="2824378" y="243437"/>
                </a:cubicBezTo>
                <a:cubicBezTo>
                  <a:pt x="2816463" y="241857"/>
                  <a:pt x="2808548" y="243437"/>
                  <a:pt x="2805382" y="240277"/>
                </a:cubicBezTo>
                <a:cubicBezTo>
                  <a:pt x="2816463" y="238695"/>
                  <a:pt x="2827544" y="241857"/>
                  <a:pt x="2835458" y="241857"/>
                </a:cubicBezTo>
                <a:cubicBezTo>
                  <a:pt x="2837041" y="241857"/>
                  <a:pt x="2838624" y="240277"/>
                  <a:pt x="2838624" y="240277"/>
                </a:cubicBezTo>
                <a:cubicBezTo>
                  <a:pt x="2840207" y="238695"/>
                  <a:pt x="2840207" y="241857"/>
                  <a:pt x="2840207" y="241857"/>
                </a:cubicBezTo>
                <a:cubicBezTo>
                  <a:pt x="2841790" y="241857"/>
                  <a:pt x="2843373" y="240277"/>
                  <a:pt x="2843373" y="240277"/>
                </a:cubicBezTo>
                <a:cubicBezTo>
                  <a:pt x="2844956" y="240277"/>
                  <a:pt x="2844956" y="241857"/>
                  <a:pt x="2846539" y="241857"/>
                </a:cubicBezTo>
                <a:cubicBezTo>
                  <a:pt x="2849705" y="241857"/>
                  <a:pt x="2854454" y="240277"/>
                  <a:pt x="2859202" y="240277"/>
                </a:cubicBezTo>
                <a:cubicBezTo>
                  <a:pt x="2862368" y="241857"/>
                  <a:pt x="2870283" y="241857"/>
                  <a:pt x="2871866" y="243437"/>
                </a:cubicBezTo>
                <a:cubicBezTo>
                  <a:pt x="2871866" y="243437"/>
                  <a:pt x="2873449" y="241857"/>
                  <a:pt x="2871866" y="241857"/>
                </a:cubicBezTo>
                <a:cubicBezTo>
                  <a:pt x="2873449" y="241857"/>
                  <a:pt x="2873449" y="243437"/>
                  <a:pt x="2875032" y="243437"/>
                </a:cubicBezTo>
                <a:cubicBezTo>
                  <a:pt x="2875032" y="243437"/>
                  <a:pt x="2876615" y="241857"/>
                  <a:pt x="2878198" y="241857"/>
                </a:cubicBezTo>
                <a:cubicBezTo>
                  <a:pt x="2881364" y="241857"/>
                  <a:pt x="2882947" y="243437"/>
                  <a:pt x="2886113" y="243437"/>
                </a:cubicBezTo>
                <a:cubicBezTo>
                  <a:pt x="2886113" y="243437"/>
                  <a:pt x="2889279" y="243437"/>
                  <a:pt x="2892445" y="243437"/>
                </a:cubicBezTo>
                <a:cubicBezTo>
                  <a:pt x="2897194" y="241857"/>
                  <a:pt x="2901943" y="243437"/>
                  <a:pt x="2906691" y="243437"/>
                </a:cubicBezTo>
                <a:cubicBezTo>
                  <a:pt x="2909857" y="243437"/>
                  <a:pt x="2911440" y="240277"/>
                  <a:pt x="2914606" y="241857"/>
                </a:cubicBezTo>
                <a:cubicBezTo>
                  <a:pt x="2924104" y="245019"/>
                  <a:pt x="2939933" y="240277"/>
                  <a:pt x="2947848" y="243437"/>
                </a:cubicBezTo>
                <a:cubicBezTo>
                  <a:pt x="2949431" y="241857"/>
                  <a:pt x="2951014" y="241857"/>
                  <a:pt x="2952597" y="241857"/>
                </a:cubicBezTo>
                <a:cubicBezTo>
                  <a:pt x="2954180" y="243437"/>
                  <a:pt x="2960512" y="241857"/>
                  <a:pt x="2963678" y="243437"/>
                </a:cubicBezTo>
                <a:cubicBezTo>
                  <a:pt x="2966844" y="241857"/>
                  <a:pt x="2971593" y="246599"/>
                  <a:pt x="2973176" y="241857"/>
                </a:cubicBezTo>
                <a:cubicBezTo>
                  <a:pt x="2962095" y="237115"/>
                  <a:pt x="2947848" y="237115"/>
                  <a:pt x="2935184" y="233953"/>
                </a:cubicBezTo>
                <a:cubicBezTo>
                  <a:pt x="2933601" y="238695"/>
                  <a:pt x="2927270" y="237115"/>
                  <a:pt x="2924104" y="238695"/>
                </a:cubicBezTo>
                <a:cubicBezTo>
                  <a:pt x="2920938" y="238695"/>
                  <a:pt x="2920938" y="235534"/>
                  <a:pt x="2917772" y="237115"/>
                </a:cubicBezTo>
                <a:cubicBezTo>
                  <a:pt x="2909857" y="237115"/>
                  <a:pt x="2904317" y="236719"/>
                  <a:pt x="2898975" y="236126"/>
                </a:cubicBezTo>
                <a:lnTo>
                  <a:pt x="2884272" y="234312"/>
                </a:lnTo>
                <a:lnTo>
                  <a:pt x="2884273" y="234330"/>
                </a:lnTo>
                <a:cubicBezTo>
                  <a:pt x="2884273" y="234330"/>
                  <a:pt x="2882589" y="234330"/>
                  <a:pt x="2882589" y="234330"/>
                </a:cubicBezTo>
                <a:lnTo>
                  <a:pt x="2882379" y="234078"/>
                </a:lnTo>
                <a:lnTo>
                  <a:pt x="2881364" y="233953"/>
                </a:lnTo>
                <a:cubicBezTo>
                  <a:pt x="2881364" y="235534"/>
                  <a:pt x="2881364" y="237115"/>
                  <a:pt x="2879781" y="237115"/>
                </a:cubicBezTo>
                <a:cubicBezTo>
                  <a:pt x="2878198" y="237115"/>
                  <a:pt x="2878198" y="233953"/>
                  <a:pt x="2878198" y="233953"/>
                </a:cubicBezTo>
                <a:cubicBezTo>
                  <a:pt x="2875032" y="240277"/>
                  <a:pt x="2868700" y="233953"/>
                  <a:pt x="2865534" y="237115"/>
                </a:cubicBezTo>
                <a:cubicBezTo>
                  <a:pt x="2865534" y="235534"/>
                  <a:pt x="2865534" y="235534"/>
                  <a:pt x="2865534" y="233953"/>
                </a:cubicBezTo>
                <a:cubicBezTo>
                  <a:pt x="2862368" y="233953"/>
                  <a:pt x="2862368" y="235534"/>
                  <a:pt x="2860785" y="237115"/>
                </a:cubicBezTo>
                <a:cubicBezTo>
                  <a:pt x="2860785" y="232373"/>
                  <a:pt x="2852871" y="235534"/>
                  <a:pt x="2849705" y="233953"/>
                </a:cubicBezTo>
                <a:cubicBezTo>
                  <a:pt x="2840207" y="233953"/>
                  <a:pt x="2827544" y="237115"/>
                  <a:pt x="2818046" y="230792"/>
                </a:cubicBezTo>
                <a:cubicBezTo>
                  <a:pt x="2806965" y="233953"/>
                  <a:pt x="2791135" y="230792"/>
                  <a:pt x="2778472" y="233953"/>
                </a:cubicBezTo>
                <a:cubicBezTo>
                  <a:pt x="2776889" y="233953"/>
                  <a:pt x="2776889" y="232373"/>
                  <a:pt x="2776889" y="230792"/>
                </a:cubicBezTo>
                <a:cubicBezTo>
                  <a:pt x="2773723" y="232373"/>
                  <a:pt x="2767391" y="229211"/>
                  <a:pt x="2762642" y="232373"/>
                </a:cubicBezTo>
                <a:cubicBezTo>
                  <a:pt x="2762642" y="230792"/>
                  <a:pt x="2761059" y="229211"/>
                  <a:pt x="2757894" y="230792"/>
                </a:cubicBezTo>
                <a:cubicBezTo>
                  <a:pt x="2749979" y="229211"/>
                  <a:pt x="2745230" y="230792"/>
                  <a:pt x="2738898" y="227630"/>
                </a:cubicBezTo>
                <a:cubicBezTo>
                  <a:pt x="2737315" y="227630"/>
                  <a:pt x="2737315" y="229211"/>
                  <a:pt x="2735732" y="230792"/>
                </a:cubicBezTo>
                <a:cubicBezTo>
                  <a:pt x="2732566" y="230792"/>
                  <a:pt x="2727817" y="226050"/>
                  <a:pt x="2724651" y="229211"/>
                </a:cubicBezTo>
                <a:cubicBezTo>
                  <a:pt x="2726234" y="229211"/>
                  <a:pt x="2727817" y="230792"/>
                  <a:pt x="2726234" y="232373"/>
                </a:cubicBezTo>
                <a:cubicBezTo>
                  <a:pt x="2721485" y="233953"/>
                  <a:pt x="2723068" y="227630"/>
                  <a:pt x="2718319" y="227630"/>
                </a:cubicBezTo>
                <a:cubicBezTo>
                  <a:pt x="2704073" y="230792"/>
                  <a:pt x="2688243" y="226050"/>
                  <a:pt x="2677163" y="229211"/>
                </a:cubicBezTo>
                <a:cubicBezTo>
                  <a:pt x="2677163" y="227630"/>
                  <a:pt x="2677163" y="226050"/>
                  <a:pt x="2678746" y="226050"/>
                </a:cubicBezTo>
                <a:cubicBezTo>
                  <a:pt x="2677163" y="222888"/>
                  <a:pt x="2677163" y="221307"/>
                  <a:pt x="2677163" y="219726"/>
                </a:cubicBezTo>
                <a:cubicBezTo>
                  <a:pt x="2678746" y="218146"/>
                  <a:pt x="2678746" y="216564"/>
                  <a:pt x="2678746" y="214984"/>
                </a:cubicBezTo>
                <a:cubicBezTo>
                  <a:pt x="2677163" y="213403"/>
                  <a:pt x="2677163" y="213403"/>
                  <a:pt x="2675580" y="213403"/>
                </a:cubicBezTo>
                <a:cubicBezTo>
                  <a:pt x="2675580" y="214984"/>
                  <a:pt x="2675580" y="216564"/>
                  <a:pt x="2675580" y="218146"/>
                </a:cubicBezTo>
                <a:cubicBezTo>
                  <a:pt x="2670831" y="216564"/>
                  <a:pt x="2666082" y="214984"/>
                  <a:pt x="2662916" y="213403"/>
                </a:cubicBezTo>
                <a:cubicBezTo>
                  <a:pt x="2664499" y="213403"/>
                  <a:pt x="2666082" y="213403"/>
                  <a:pt x="2666082" y="211822"/>
                </a:cubicBezTo>
                <a:cubicBezTo>
                  <a:pt x="2664499" y="211822"/>
                  <a:pt x="2662916" y="211822"/>
                  <a:pt x="2661333" y="210242"/>
                </a:cubicBezTo>
                <a:cubicBezTo>
                  <a:pt x="2659750" y="214984"/>
                  <a:pt x="2664499" y="214984"/>
                  <a:pt x="2664499" y="216564"/>
                </a:cubicBezTo>
                <a:cubicBezTo>
                  <a:pt x="2661333" y="218146"/>
                  <a:pt x="2661333" y="214984"/>
                  <a:pt x="2658167" y="214984"/>
                </a:cubicBezTo>
                <a:cubicBezTo>
                  <a:pt x="2656584" y="218146"/>
                  <a:pt x="2662916" y="218146"/>
                  <a:pt x="2666082" y="219726"/>
                </a:cubicBezTo>
                <a:cubicBezTo>
                  <a:pt x="2669248" y="219726"/>
                  <a:pt x="2672414" y="219726"/>
                  <a:pt x="2675580" y="219726"/>
                </a:cubicBezTo>
                <a:cubicBezTo>
                  <a:pt x="2673997" y="219726"/>
                  <a:pt x="2673997" y="221307"/>
                  <a:pt x="2673997" y="222888"/>
                </a:cubicBezTo>
                <a:cubicBezTo>
                  <a:pt x="2672414" y="222888"/>
                  <a:pt x="2664499" y="219726"/>
                  <a:pt x="2667665" y="222888"/>
                </a:cubicBezTo>
                <a:cubicBezTo>
                  <a:pt x="2669248" y="222888"/>
                  <a:pt x="2672414" y="222888"/>
                  <a:pt x="2673997" y="222888"/>
                </a:cubicBezTo>
                <a:cubicBezTo>
                  <a:pt x="2673997" y="222888"/>
                  <a:pt x="2673997" y="224468"/>
                  <a:pt x="2672414" y="224468"/>
                </a:cubicBezTo>
                <a:cubicBezTo>
                  <a:pt x="2673997" y="224468"/>
                  <a:pt x="2673997" y="226050"/>
                  <a:pt x="2673997" y="227630"/>
                </a:cubicBezTo>
                <a:cubicBezTo>
                  <a:pt x="2666082" y="229211"/>
                  <a:pt x="2648670" y="226050"/>
                  <a:pt x="2637589" y="227630"/>
                </a:cubicBezTo>
                <a:cubicBezTo>
                  <a:pt x="2632840" y="229211"/>
                  <a:pt x="2634423" y="226050"/>
                  <a:pt x="2631257" y="226050"/>
                </a:cubicBezTo>
                <a:cubicBezTo>
                  <a:pt x="2629674" y="227630"/>
                  <a:pt x="2628091" y="227630"/>
                  <a:pt x="2624925" y="227630"/>
                </a:cubicBezTo>
                <a:cubicBezTo>
                  <a:pt x="2621759" y="224468"/>
                  <a:pt x="2617010" y="224468"/>
                  <a:pt x="2612261" y="224468"/>
                </a:cubicBezTo>
                <a:cubicBezTo>
                  <a:pt x="2609095" y="224468"/>
                  <a:pt x="2610678" y="227630"/>
                  <a:pt x="2609095" y="227630"/>
                </a:cubicBezTo>
                <a:cubicBezTo>
                  <a:pt x="2599598" y="226050"/>
                  <a:pt x="2593266" y="226050"/>
                  <a:pt x="2585351" y="221307"/>
                </a:cubicBezTo>
                <a:cubicBezTo>
                  <a:pt x="2585351" y="224468"/>
                  <a:pt x="2580602" y="222888"/>
                  <a:pt x="2580602" y="224468"/>
                </a:cubicBezTo>
                <a:cubicBezTo>
                  <a:pt x="2583768" y="224468"/>
                  <a:pt x="2585351" y="224468"/>
                  <a:pt x="2588517" y="224468"/>
                </a:cubicBezTo>
                <a:cubicBezTo>
                  <a:pt x="2588517" y="226050"/>
                  <a:pt x="2590100" y="226050"/>
                  <a:pt x="2590100" y="227630"/>
                </a:cubicBezTo>
                <a:cubicBezTo>
                  <a:pt x="2594849" y="226050"/>
                  <a:pt x="2602764" y="229211"/>
                  <a:pt x="2609095" y="230792"/>
                </a:cubicBezTo>
                <a:cubicBezTo>
                  <a:pt x="2615427" y="229211"/>
                  <a:pt x="2626508" y="229211"/>
                  <a:pt x="2632840" y="235534"/>
                </a:cubicBezTo>
                <a:cubicBezTo>
                  <a:pt x="2628091" y="235534"/>
                  <a:pt x="2623342" y="235534"/>
                  <a:pt x="2620176" y="238695"/>
                </a:cubicBezTo>
                <a:cubicBezTo>
                  <a:pt x="2628091" y="240277"/>
                  <a:pt x="2639172" y="240277"/>
                  <a:pt x="2647087" y="241857"/>
                </a:cubicBezTo>
                <a:cubicBezTo>
                  <a:pt x="2655001" y="238695"/>
                  <a:pt x="2659750" y="241857"/>
                  <a:pt x="2667665" y="240277"/>
                </a:cubicBezTo>
                <a:cubicBezTo>
                  <a:pt x="2669248" y="240277"/>
                  <a:pt x="2669248" y="240277"/>
                  <a:pt x="2670831" y="240277"/>
                </a:cubicBezTo>
                <a:cubicBezTo>
                  <a:pt x="2669248" y="243437"/>
                  <a:pt x="2669248" y="248180"/>
                  <a:pt x="2669248" y="251342"/>
                </a:cubicBezTo>
                <a:cubicBezTo>
                  <a:pt x="2667665" y="251342"/>
                  <a:pt x="2664499" y="251342"/>
                  <a:pt x="2662916" y="249761"/>
                </a:cubicBezTo>
                <a:cubicBezTo>
                  <a:pt x="2659750" y="248180"/>
                  <a:pt x="2659750" y="251342"/>
                  <a:pt x="2656584" y="252922"/>
                </a:cubicBezTo>
                <a:cubicBezTo>
                  <a:pt x="2656584" y="248180"/>
                  <a:pt x="2650253" y="249761"/>
                  <a:pt x="2647087" y="248180"/>
                </a:cubicBezTo>
                <a:cubicBezTo>
                  <a:pt x="2640755" y="251342"/>
                  <a:pt x="2628091" y="246599"/>
                  <a:pt x="2623342" y="245019"/>
                </a:cubicBezTo>
                <a:cubicBezTo>
                  <a:pt x="2623342" y="248180"/>
                  <a:pt x="2624925" y="248180"/>
                  <a:pt x="2626508" y="249761"/>
                </a:cubicBezTo>
                <a:cubicBezTo>
                  <a:pt x="2623342" y="249761"/>
                  <a:pt x="2623342" y="246599"/>
                  <a:pt x="2621759" y="249761"/>
                </a:cubicBezTo>
                <a:cubicBezTo>
                  <a:pt x="2621759" y="248180"/>
                  <a:pt x="2621759" y="248180"/>
                  <a:pt x="2621759" y="246599"/>
                </a:cubicBezTo>
                <a:cubicBezTo>
                  <a:pt x="2617010" y="249761"/>
                  <a:pt x="2618593" y="246599"/>
                  <a:pt x="2613844" y="245019"/>
                </a:cubicBezTo>
                <a:cubicBezTo>
                  <a:pt x="2610678" y="245019"/>
                  <a:pt x="2607512" y="246599"/>
                  <a:pt x="2605930" y="246599"/>
                </a:cubicBezTo>
                <a:cubicBezTo>
                  <a:pt x="2605930" y="246599"/>
                  <a:pt x="2604347" y="245019"/>
                  <a:pt x="2604347" y="245019"/>
                </a:cubicBezTo>
                <a:cubicBezTo>
                  <a:pt x="2602764" y="243437"/>
                  <a:pt x="2602764" y="246599"/>
                  <a:pt x="2601181" y="246599"/>
                </a:cubicBezTo>
                <a:cubicBezTo>
                  <a:pt x="2599598" y="245019"/>
                  <a:pt x="2596432" y="243437"/>
                  <a:pt x="2594849" y="243437"/>
                </a:cubicBezTo>
                <a:cubicBezTo>
                  <a:pt x="2594849" y="248180"/>
                  <a:pt x="2593266" y="243437"/>
                  <a:pt x="2590100" y="246599"/>
                </a:cubicBezTo>
                <a:cubicBezTo>
                  <a:pt x="2586934" y="241857"/>
                  <a:pt x="2577437" y="243437"/>
                  <a:pt x="2572688" y="241857"/>
                </a:cubicBezTo>
                <a:cubicBezTo>
                  <a:pt x="2572688" y="241857"/>
                  <a:pt x="2572688" y="243437"/>
                  <a:pt x="2571105" y="243437"/>
                </a:cubicBezTo>
                <a:cubicBezTo>
                  <a:pt x="2567939" y="240277"/>
                  <a:pt x="2560024" y="241857"/>
                  <a:pt x="2553692" y="240277"/>
                </a:cubicBezTo>
                <a:cubicBezTo>
                  <a:pt x="2552109" y="238695"/>
                  <a:pt x="2552109" y="235534"/>
                  <a:pt x="2548943" y="235534"/>
                </a:cubicBezTo>
                <a:cubicBezTo>
                  <a:pt x="2544194" y="235534"/>
                  <a:pt x="2552109" y="240277"/>
                  <a:pt x="2547360" y="240277"/>
                </a:cubicBezTo>
                <a:cubicBezTo>
                  <a:pt x="2542611" y="238695"/>
                  <a:pt x="2537862" y="238695"/>
                  <a:pt x="2533114" y="237115"/>
                </a:cubicBezTo>
                <a:cubicBezTo>
                  <a:pt x="2533114" y="235534"/>
                  <a:pt x="2533114" y="235534"/>
                  <a:pt x="2533114" y="233953"/>
                </a:cubicBezTo>
                <a:cubicBezTo>
                  <a:pt x="2533114" y="233953"/>
                  <a:pt x="2531531" y="233953"/>
                  <a:pt x="2531531" y="230792"/>
                </a:cubicBezTo>
                <a:cubicBezTo>
                  <a:pt x="2533114" y="229211"/>
                  <a:pt x="2533114" y="226050"/>
                  <a:pt x="2534697" y="226050"/>
                </a:cubicBezTo>
                <a:cubicBezTo>
                  <a:pt x="2534697" y="222888"/>
                  <a:pt x="2536279" y="219726"/>
                  <a:pt x="2536279" y="218146"/>
                </a:cubicBezTo>
                <a:cubicBezTo>
                  <a:pt x="2534697" y="211822"/>
                  <a:pt x="2537862" y="210242"/>
                  <a:pt x="2541028" y="207080"/>
                </a:cubicBezTo>
                <a:cubicBezTo>
                  <a:pt x="2537862" y="207080"/>
                  <a:pt x="2541028" y="203919"/>
                  <a:pt x="2542611" y="203919"/>
                </a:cubicBezTo>
                <a:cubicBezTo>
                  <a:pt x="2542611" y="203919"/>
                  <a:pt x="2542611" y="203919"/>
                  <a:pt x="2542611" y="194435"/>
                </a:cubicBezTo>
                <a:cubicBezTo>
                  <a:pt x="2542611" y="194435"/>
                  <a:pt x="2542611" y="194435"/>
                  <a:pt x="2544194" y="192853"/>
                </a:cubicBezTo>
                <a:cubicBezTo>
                  <a:pt x="2545777" y="194435"/>
                  <a:pt x="2548943" y="200757"/>
                  <a:pt x="2548943" y="194435"/>
                </a:cubicBezTo>
                <a:cubicBezTo>
                  <a:pt x="2547360" y="192853"/>
                  <a:pt x="2545777" y="192853"/>
                  <a:pt x="2544194" y="191273"/>
                </a:cubicBezTo>
                <a:cubicBezTo>
                  <a:pt x="2545777" y="189692"/>
                  <a:pt x="2547360" y="186530"/>
                  <a:pt x="2545777" y="186530"/>
                </a:cubicBezTo>
                <a:cubicBezTo>
                  <a:pt x="2545777" y="188111"/>
                  <a:pt x="2542611" y="188111"/>
                  <a:pt x="2542611" y="186530"/>
                </a:cubicBezTo>
                <a:cubicBezTo>
                  <a:pt x="2547360" y="184949"/>
                  <a:pt x="2544194" y="183369"/>
                  <a:pt x="2547360" y="180207"/>
                </a:cubicBezTo>
                <a:cubicBezTo>
                  <a:pt x="2547360" y="180207"/>
                  <a:pt x="2545777" y="180207"/>
                  <a:pt x="2545777" y="178626"/>
                </a:cubicBezTo>
                <a:cubicBezTo>
                  <a:pt x="2548943" y="180207"/>
                  <a:pt x="2547360" y="177046"/>
                  <a:pt x="2548943" y="175465"/>
                </a:cubicBezTo>
                <a:cubicBezTo>
                  <a:pt x="2548943" y="175465"/>
                  <a:pt x="2547360" y="175465"/>
                  <a:pt x="2547360" y="173884"/>
                </a:cubicBezTo>
                <a:cubicBezTo>
                  <a:pt x="2548943" y="173884"/>
                  <a:pt x="2550526" y="173884"/>
                  <a:pt x="2550526" y="172304"/>
                </a:cubicBezTo>
                <a:cubicBezTo>
                  <a:pt x="2548943" y="170722"/>
                  <a:pt x="2547360" y="170722"/>
                  <a:pt x="2547360" y="169142"/>
                </a:cubicBezTo>
                <a:cubicBezTo>
                  <a:pt x="2547360" y="169142"/>
                  <a:pt x="2547360" y="169142"/>
                  <a:pt x="2550526" y="169142"/>
                </a:cubicBezTo>
                <a:cubicBezTo>
                  <a:pt x="2550526" y="164400"/>
                  <a:pt x="2553692" y="154915"/>
                  <a:pt x="2548943" y="151753"/>
                </a:cubicBezTo>
                <a:cubicBezTo>
                  <a:pt x="2552109" y="151753"/>
                  <a:pt x="2550526" y="148592"/>
                  <a:pt x="2552109" y="148592"/>
                </a:cubicBezTo>
                <a:cubicBezTo>
                  <a:pt x="2552109" y="151753"/>
                  <a:pt x="2552109" y="154915"/>
                  <a:pt x="2553692" y="154915"/>
                </a:cubicBezTo>
                <a:cubicBezTo>
                  <a:pt x="2553692" y="151753"/>
                  <a:pt x="2555275" y="145431"/>
                  <a:pt x="2553692" y="145431"/>
                </a:cubicBezTo>
                <a:cubicBezTo>
                  <a:pt x="2553692" y="145431"/>
                  <a:pt x="2552109" y="147011"/>
                  <a:pt x="2552109" y="145431"/>
                </a:cubicBezTo>
                <a:cubicBezTo>
                  <a:pt x="2552109" y="145431"/>
                  <a:pt x="2552109" y="145431"/>
                  <a:pt x="2552109" y="137527"/>
                </a:cubicBezTo>
                <a:cubicBezTo>
                  <a:pt x="2553692" y="137527"/>
                  <a:pt x="2553692" y="134365"/>
                  <a:pt x="2553692" y="134365"/>
                </a:cubicBezTo>
                <a:cubicBezTo>
                  <a:pt x="2552109" y="131204"/>
                  <a:pt x="2558441" y="124880"/>
                  <a:pt x="2553692" y="126462"/>
                </a:cubicBezTo>
                <a:cubicBezTo>
                  <a:pt x="2547360" y="137527"/>
                  <a:pt x="2547360" y="153335"/>
                  <a:pt x="2541028" y="165980"/>
                </a:cubicBezTo>
                <a:cubicBezTo>
                  <a:pt x="2541028" y="167561"/>
                  <a:pt x="2542611" y="167561"/>
                  <a:pt x="2542611" y="169142"/>
                </a:cubicBezTo>
                <a:cubicBezTo>
                  <a:pt x="2539445" y="172304"/>
                  <a:pt x="2541028" y="180207"/>
                  <a:pt x="2537862" y="183369"/>
                </a:cubicBezTo>
                <a:cubicBezTo>
                  <a:pt x="2534697" y="181788"/>
                  <a:pt x="2541028" y="177046"/>
                  <a:pt x="2536279" y="173884"/>
                </a:cubicBezTo>
                <a:cubicBezTo>
                  <a:pt x="2536279" y="177046"/>
                  <a:pt x="2534697" y="180207"/>
                  <a:pt x="2533114" y="181788"/>
                </a:cubicBezTo>
                <a:cubicBezTo>
                  <a:pt x="2533114" y="180207"/>
                  <a:pt x="2531531" y="181788"/>
                  <a:pt x="2529948" y="181788"/>
                </a:cubicBezTo>
                <a:cubicBezTo>
                  <a:pt x="2529948" y="180207"/>
                  <a:pt x="2529948" y="178626"/>
                  <a:pt x="2528365" y="177046"/>
                </a:cubicBezTo>
                <a:cubicBezTo>
                  <a:pt x="2533114" y="175465"/>
                  <a:pt x="2529948" y="173884"/>
                  <a:pt x="2529948" y="170722"/>
                </a:cubicBezTo>
                <a:cubicBezTo>
                  <a:pt x="2531531" y="169142"/>
                  <a:pt x="2531531" y="164400"/>
                  <a:pt x="2533114" y="161238"/>
                </a:cubicBezTo>
                <a:cubicBezTo>
                  <a:pt x="2533114" y="161238"/>
                  <a:pt x="2533114" y="161238"/>
                  <a:pt x="2536279" y="161238"/>
                </a:cubicBezTo>
                <a:cubicBezTo>
                  <a:pt x="2536279" y="156495"/>
                  <a:pt x="2539445" y="154915"/>
                  <a:pt x="2539445" y="151753"/>
                </a:cubicBezTo>
                <a:cubicBezTo>
                  <a:pt x="2539445" y="153335"/>
                  <a:pt x="2541028" y="154915"/>
                  <a:pt x="2541028" y="154915"/>
                </a:cubicBezTo>
                <a:cubicBezTo>
                  <a:pt x="2541028" y="151753"/>
                  <a:pt x="2541028" y="153335"/>
                  <a:pt x="2541028" y="148592"/>
                </a:cubicBezTo>
                <a:cubicBezTo>
                  <a:pt x="2537862" y="147011"/>
                  <a:pt x="2537862" y="150173"/>
                  <a:pt x="2536279" y="151753"/>
                </a:cubicBezTo>
                <a:cubicBezTo>
                  <a:pt x="2537862" y="143850"/>
                  <a:pt x="2539445" y="135946"/>
                  <a:pt x="2541028" y="128042"/>
                </a:cubicBezTo>
                <a:cubicBezTo>
                  <a:pt x="2541028" y="128042"/>
                  <a:pt x="2541028" y="128042"/>
                  <a:pt x="2541028" y="120138"/>
                </a:cubicBezTo>
                <a:cubicBezTo>
                  <a:pt x="2541028" y="113815"/>
                  <a:pt x="2552109" y="105911"/>
                  <a:pt x="2544194" y="102750"/>
                </a:cubicBezTo>
                <a:cubicBezTo>
                  <a:pt x="2544194" y="104331"/>
                  <a:pt x="2545777" y="109073"/>
                  <a:pt x="2541028" y="107492"/>
                </a:cubicBezTo>
                <a:cubicBezTo>
                  <a:pt x="2542611" y="104331"/>
                  <a:pt x="2542611" y="101169"/>
                  <a:pt x="2541028" y="98008"/>
                </a:cubicBezTo>
                <a:cubicBezTo>
                  <a:pt x="2542611" y="102750"/>
                  <a:pt x="2536279" y="110653"/>
                  <a:pt x="2541028" y="112235"/>
                </a:cubicBezTo>
                <a:cubicBezTo>
                  <a:pt x="2533114" y="113815"/>
                  <a:pt x="2539445" y="120138"/>
                  <a:pt x="2533114" y="123300"/>
                </a:cubicBezTo>
                <a:cubicBezTo>
                  <a:pt x="2536279" y="128042"/>
                  <a:pt x="2533114" y="132784"/>
                  <a:pt x="2529948" y="135946"/>
                </a:cubicBezTo>
                <a:cubicBezTo>
                  <a:pt x="2526782" y="126462"/>
                  <a:pt x="2536279" y="118557"/>
                  <a:pt x="2534697" y="105911"/>
                </a:cubicBezTo>
                <a:cubicBezTo>
                  <a:pt x="2536279" y="105911"/>
                  <a:pt x="2536279" y="104331"/>
                  <a:pt x="2537862" y="104331"/>
                </a:cubicBezTo>
                <a:cubicBezTo>
                  <a:pt x="2536279" y="99588"/>
                  <a:pt x="2537862" y="99588"/>
                  <a:pt x="2537862" y="93265"/>
                </a:cubicBezTo>
                <a:cubicBezTo>
                  <a:pt x="2536279" y="93265"/>
                  <a:pt x="2534697" y="96427"/>
                  <a:pt x="2533114" y="93265"/>
                </a:cubicBezTo>
                <a:cubicBezTo>
                  <a:pt x="2536279" y="88523"/>
                  <a:pt x="2533114" y="86942"/>
                  <a:pt x="2534697" y="80619"/>
                </a:cubicBezTo>
                <a:cubicBezTo>
                  <a:pt x="2534697" y="79038"/>
                  <a:pt x="2533114" y="80619"/>
                  <a:pt x="2533114" y="79038"/>
                </a:cubicBezTo>
                <a:cubicBezTo>
                  <a:pt x="2534697" y="77458"/>
                  <a:pt x="2534697" y="74296"/>
                  <a:pt x="2533114" y="71135"/>
                </a:cubicBezTo>
                <a:cubicBezTo>
                  <a:pt x="2534697" y="71135"/>
                  <a:pt x="2534697" y="71135"/>
                  <a:pt x="2536279" y="69554"/>
                </a:cubicBezTo>
                <a:cubicBezTo>
                  <a:pt x="2539445" y="72715"/>
                  <a:pt x="2544194" y="75877"/>
                  <a:pt x="2545777" y="80619"/>
                </a:cubicBezTo>
                <a:cubicBezTo>
                  <a:pt x="2553692" y="82200"/>
                  <a:pt x="2552109" y="71135"/>
                  <a:pt x="2560024" y="72715"/>
                </a:cubicBezTo>
                <a:cubicBezTo>
                  <a:pt x="2580602" y="75877"/>
                  <a:pt x="2591683" y="75877"/>
                  <a:pt x="2610678" y="82200"/>
                </a:cubicBezTo>
                <a:cubicBezTo>
                  <a:pt x="2612261" y="75877"/>
                  <a:pt x="2615427" y="69554"/>
                  <a:pt x="2624925" y="72715"/>
                </a:cubicBezTo>
                <a:cubicBezTo>
                  <a:pt x="2623342" y="64811"/>
                  <a:pt x="2629674" y="66393"/>
                  <a:pt x="2629674" y="63231"/>
                </a:cubicBezTo>
                <a:cubicBezTo>
                  <a:pt x="2628091" y="61650"/>
                  <a:pt x="2628091" y="56908"/>
                  <a:pt x="2629674" y="55327"/>
                </a:cubicBezTo>
                <a:cubicBezTo>
                  <a:pt x="2631257" y="55327"/>
                  <a:pt x="2631257" y="56908"/>
                  <a:pt x="2632840" y="56908"/>
                </a:cubicBezTo>
                <a:cubicBezTo>
                  <a:pt x="2631257" y="60069"/>
                  <a:pt x="2631257" y="61650"/>
                  <a:pt x="2631257" y="61650"/>
                </a:cubicBezTo>
                <a:cubicBezTo>
                  <a:pt x="2631257" y="63231"/>
                  <a:pt x="2631257" y="64811"/>
                  <a:pt x="2629674" y="64811"/>
                </a:cubicBezTo>
                <a:cubicBezTo>
                  <a:pt x="2632840" y="64811"/>
                  <a:pt x="2632840" y="66393"/>
                  <a:pt x="2632840" y="67973"/>
                </a:cubicBezTo>
                <a:cubicBezTo>
                  <a:pt x="2629674" y="69554"/>
                  <a:pt x="2631257" y="77458"/>
                  <a:pt x="2628091" y="80619"/>
                </a:cubicBezTo>
                <a:cubicBezTo>
                  <a:pt x="2634423" y="90104"/>
                  <a:pt x="2643921" y="96427"/>
                  <a:pt x="2655001" y="102750"/>
                </a:cubicBezTo>
                <a:cubicBezTo>
                  <a:pt x="2661333" y="98008"/>
                  <a:pt x="2672414" y="104331"/>
                  <a:pt x="2680329" y="98008"/>
                </a:cubicBezTo>
                <a:cubicBezTo>
                  <a:pt x="2681912" y="88523"/>
                  <a:pt x="2675580" y="90104"/>
                  <a:pt x="2677163" y="80619"/>
                </a:cubicBezTo>
                <a:cubicBezTo>
                  <a:pt x="2681912" y="79038"/>
                  <a:pt x="2685077" y="85362"/>
                  <a:pt x="2686660" y="80619"/>
                </a:cubicBezTo>
                <a:cubicBezTo>
                  <a:pt x="2685077" y="80619"/>
                  <a:pt x="2685077" y="80619"/>
                  <a:pt x="2683495" y="80619"/>
                </a:cubicBezTo>
                <a:cubicBezTo>
                  <a:pt x="2686660" y="74296"/>
                  <a:pt x="2683495" y="72715"/>
                  <a:pt x="2686660" y="71135"/>
                </a:cubicBezTo>
                <a:cubicBezTo>
                  <a:pt x="2688243" y="71135"/>
                  <a:pt x="2689826" y="71135"/>
                  <a:pt x="2691409" y="72715"/>
                </a:cubicBezTo>
                <a:cubicBezTo>
                  <a:pt x="2692992" y="74296"/>
                  <a:pt x="2692992" y="74296"/>
                  <a:pt x="2694575" y="75877"/>
                </a:cubicBezTo>
                <a:cubicBezTo>
                  <a:pt x="2697741" y="77458"/>
                  <a:pt x="2699324" y="80619"/>
                  <a:pt x="2699324" y="83780"/>
                </a:cubicBezTo>
                <a:cubicBezTo>
                  <a:pt x="2691409" y="91684"/>
                  <a:pt x="2677163" y="93265"/>
                  <a:pt x="2677163" y="109073"/>
                </a:cubicBezTo>
                <a:cubicBezTo>
                  <a:pt x="2686660" y="116977"/>
                  <a:pt x="2700907" y="102750"/>
                  <a:pt x="2705656" y="113815"/>
                </a:cubicBezTo>
                <a:cubicBezTo>
                  <a:pt x="2715153" y="110653"/>
                  <a:pt x="2718319" y="105911"/>
                  <a:pt x="2724651" y="113815"/>
                </a:cubicBezTo>
                <a:cubicBezTo>
                  <a:pt x="2724651" y="98008"/>
                  <a:pt x="2727817" y="112235"/>
                  <a:pt x="2735732" y="112235"/>
                </a:cubicBezTo>
                <a:cubicBezTo>
                  <a:pt x="2740481" y="107492"/>
                  <a:pt x="2732566" y="94846"/>
                  <a:pt x="2748396" y="98008"/>
                </a:cubicBezTo>
                <a:cubicBezTo>
                  <a:pt x="2748396" y="96427"/>
                  <a:pt x="2748396" y="94846"/>
                  <a:pt x="2748396" y="93265"/>
                </a:cubicBezTo>
                <a:cubicBezTo>
                  <a:pt x="2749979" y="85362"/>
                  <a:pt x="2753145" y="80619"/>
                  <a:pt x="2756311" y="75877"/>
                </a:cubicBezTo>
                <a:cubicBezTo>
                  <a:pt x="2756311" y="75877"/>
                  <a:pt x="2757894" y="75877"/>
                  <a:pt x="2757894" y="74296"/>
                </a:cubicBezTo>
                <a:cubicBezTo>
                  <a:pt x="2757894" y="74296"/>
                  <a:pt x="2757894" y="75877"/>
                  <a:pt x="2759477" y="75877"/>
                </a:cubicBezTo>
                <a:cubicBezTo>
                  <a:pt x="2759477" y="75877"/>
                  <a:pt x="2759477" y="74296"/>
                  <a:pt x="2759477" y="74296"/>
                </a:cubicBezTo>
                <a:cubicBezTo>
                  <a:pt x="2759477" y="74296"/>
                  <a:pt x="2761059" y="74296"/>
                  <a:pt x="2761059" y="74296"/>
                </a:cubicBezTo>
                <a:cubicBezTo>
                  <a:pt x="2762642" y="79038"/>
                  <a:pt x="2765808" y="75877"/>
                  <a:pt x="2767391" y="79038"/>
                </a:cubicBezTo>
                <a:cubicBezTo>
                  <a:pt x="2765808" y="82200"/>
                  <a:pt x="2764225" y="83780"/>
                  <a:pt x="2764225" y="86942"/>
                </a:cubicBezTo>
                <a:cubicBezTo>
                  <a:pt x="2767391" y="85362"/>
                  <a:pt x="2767391" y="82200"/>
                  <a:pt x="2770557" y="83780"/>
                </a:cubicBezTo>
                <a:cubicBezTo>
                  <a:pt x="2768974" y="80619"/>
                  <a:pt x="2770557" y="80619"/>
                  <a:pt x="2770557" y="79038"/>
                </a:cubicBezTo>
                <a:cubicBezTo>
                  <a:pt x="2772140" y="79038"/>
                  <a:pt x="2772140" y="79038"/>
                  <a:pt x="2772140" y="79038"/>
                </a:cubicBezTo>
                <a:cubicBezTo>
                  <a:pt x="2772140" y="80619"/>
                  <a:pt x="2772140" y="80619"/>
                  <a:pt x="2772140" y="80619"/>
                </a:cubicBezTo>
                <a:cubicBezTo>
                  <a:pt x="2775306" y="80619"/>
                  <a:pt x="2778472" y="80619"/>
                  <a:pt x="2780055" y="80619"/>
                </a:cubicBezTo>
                <a:cubicBezTo>
                  <a:pt x="2780055" y="80619"/>
                  <a:pt x="2781638" y="80619"/>
                  <a:pt x="2781638" y="80619"/>
                </a:cubicBezTo>
                <a:cubicBezTo>
                  <a:pt x="2781638" y="80619"/>
                  <a:pt x="2781638" y="79038"/>
                  <a:pt x="2781638" y="79038"/>
                </a:cubicBezTo>
                <a:cubicBezTo>
                  <a:pt x="2783221" y="79038"/>
                  <a:pt x="2783221" y="77458"/>
                  <a:pt x="2784804" y="75877"/>
                </a:cubicBezTo>
                <a:cubicBezTo>
                  <a:pt x="2786387" y="77458"/>
                  <a:pt x="2784804" y="82200"/>
                  <a:pt x="2787969" y="83780"/>
                </a:cubicBezTo>
                <a:cubicBezTo>
                  <a:pt x="2787969" y="79038"/>
                  <a:pt x="2786387" y="74296"/>
                  <a:pt x="2789552" y="71135"/>
                </a:cubicBezTo>
                <a:cubicBezTo>
                  <a:pt x="2794301" y="74296"/>
                  <a:pt x="2797467" y="77458"/>
                  <a:pt x="2797467" y="82200"/>
                </a:cubicBezTo>
                <a:cubicBezTo>
                  <a:pt x="2800633" y="82200"/>
                  <a:pt x="2800633" y="91684"/>
                  <a:pt x="2805382" y="88523"/>
                </a:cubicBezTo>
                <a:cubicBezTo>
                  <a:pt x="2802216" y="85362"/>
                  <a:pt x="2803799" y="85362"/>
                  <a:pt x="2800633" y="82200"/>
                </a:cubicBezTo>
                <a:cubicBezTo>
                  <a:pt x="2802216" y="75877"/>
                  <a:pt x="2797467" y="72715"/>
                  <a:pt x="2794301" y="71135"/>
                </a:cubicBezTo>
                <a:cubicBezTo>
                  <a:pt x="2797467" y="71135"/>
                  <a:pt x="2800633" y="69554"/>
                  <a:pt x="2805382" y="67973"/>
                </a:cubicBezTo>
                <a:cubicBezTo>
                  <a:pt x="2808548" y="69554"/>
                  <a:pt x="2805382" y="79038"/>
                  <a:pt x="2810131" y="80619"/>
                </a:cubicBezTo>
                <a:cubicBezTo>
                  <a:pt x="2814880" y="79038"/>
                  <a:pt x="2814880" y="71135"/>
                  <a:pt x="2819629" y="71135"/>
                </a:cubicBezTo>
                <a:cubicBezTo>
                  <a:pt x="2821212" y="71135"/>
                  <a:pt x="2822795" y="72715"/>
                  <a:pt x="2822795" y="75877"/>
                </a:cubicBezTo>
                <a:cubicBezTo>
                  <a:pt x="2816463" y="75877"/>
                  <a:pt x="2827544" y="80619"/>
                  <a:pt x="2822795" y="86942"/>
                </a:cubicBezTo>
                <a:cubicBezTo>
                  <a:pt x="2813297" y="79038"/>
                  <a:pt x="2808548" y="88523"/>
                  <a:pt x="2805382" y="96427"/>
                </a:cubicBezTo>
                <a:cubicBezTo>
                  <a:pt x="2805382" y="94846"/>
                  <a:pt x="2802216" y="91684"/>
                  <a:pt x="2800633" y="93265"/>
                </a:cubicBezTo>
                <a:cubicBezTo>
                  <a:pt x="2802216" y="96427"/>
                  <a:pt x="2802216" y="99588"/>
                  <a:pt x="2803799" y="99588"/>
                </a:cubicBezTo>
                <a:cubicBezTo>
                  <a:pt x="2803799" y="101169"/>
                  <a:pt x="2803799" y="102750"/>
                  <a:pt x="2803799" y="102750"/>
                </a:cubicBezTo>
                <a:cubicBezTo>
                  <a:pt x="2802216" y="101169"/>
                  <a:pt x="2795884" y="91684"/>
                  <a:pt x="2792718" y="99588"/>
                </a:cubicBezTo>
                <a:cubicBezTo>
                  <a:pt x="2800633" y="105911"/>
                  <a:pt x="2784804" y="121719"/>
                  <a:pt x="2778472" y="113815"/>
                </a:cubicBezTo>
                <a:cubicBezTo>
                  <a:pt x="2775306" y="124880"/>
                  <a:pt x="2792718" y="116977"/>
                  <a:pt x="2795884" y="123300"/>
                </a:cubicBezTo>
                <a:cubicBezTo>
                  <a:pt x="2797467" y="113815"/>
                  <a:pt x="2789552" y="113815"/>
                  <a:pt x="2795884" y="109073"/>
                </a:cubicBezTo>
                <a:cubicBezTo>
                  <a:pt x="2800633" y="113815"/>
                  <a:pt x="2805382" y="109073"/>
                  <a:pt x="2811714" y="109073"/>
                </a:cubicBezTo>
                <a:cubicBezTo>
                  <a:pt x="2811714" y="115396"/>
                  <a:pt x="2816463" y="118557"/>
                  <a:pt x="2822795" y="116977"/>
                </a:cubicBezTo>
                <a:cubicBezTo>
                  <a:pt x="2825961" y="104331"/>
                  <a:pt x="2818046" y="113815"/>
                  <a:pt x="2818046" y="109073"/>
                </a:cubicBezTo>
                <a:cubicBezTo>
                  <a:pt x="2818046" y="102750"/>
                  <a:pt x="2827544" y="107492"/>
                  <a:pt x="2825961" y="99588"/>
                </a:cubicBezTo>
                <a:cubicBezTo>
                  <a:pt x="2821212" y="99588"/>
                  <a:pt x="2814880" y="101169"/>
                  <a:pt x="2814880" y="98008"/>
                </a:cubicBezTo>
                <a:cubicBezTo>
                  <a:pt x="2814880" y="96427"/>
                  <a:pt x="2816463" y="96427"/>
                  <a:pt x="2816463" y="96427"/>
                </a:cubicBezTo>
                <a:cubicBezTo>
                  <a:pt x="2818046" y="98008"/>
                  <a:pt x="2818046" y="98008"/>
                  <a:pt x="2819629" y="98008"/>
                </a:cubicBezTo>
                <a:cubicBezTo>
                  <a:pt x="2818046" y="98008"/>
                  <a:pt x="2818046" y="96427"/>
                  <a:pt x="2819629" y="96427"/>
                </a:cubicBezTo>
                <a:cubicBezTo>
                  <a:pt x="2819629" y="96427"/>
                  <a:pt x="2819629" y="96427"/>
                  <a:pt x="2818046" y="94846"/>
                </a:cubicBezTo>
                <a:cubicBezTo>
                  <a:pt x="2825961" y="93265"/>
                  <a:pt x="2829127" y="101169"/>
                  <a:pt x="2835458" y="104331"/>
                </a:cubicBezTo>
                <a:cubicBezTo>
                  <a:pt x="2835458" y="105911"/>
                  <a:pt x="2835458" y="105911"/>
                  <a:pt x="2835458" y="107492"/>
                </a:cubicBezTo>
                <a:cubicBezTo>
                  <a:pt x="2835458" y="105911"/>
                  <a:pt x="2837041" y="105911"/>
                  <a:pt x="2837041" y="105911"/>
                </a:cubicBezTo>
                <a:cubicBezTo>
                  <a:pt x="2838624" y="105911"/>
                  <a:pt x="2841790" y="105911"/>
                  <a:pt x="2844956" y="105911"/>
                </a:cubicBezTo>
                <a:cubicBezTo>
                  <a:pt x="2844956" y="105911"/>
                  <a:pt x="2844956" y="105911"/>
                  <a:pt x="2844956" y="107492"/>
                </a:cubicBezTo>
                <a:cubicBezTo>
                  <a:pt x="2844956" y="109073"/>
                  <a:pt x="2843373" y="109073"/>
                  <a:pt x="2843373" y="112235"/>
                </a:cubicBezTo>
                <a:cubicBezTo>
                  <a:pt x="2849705" y="113815"/>
                  <a:pt x="2851288" y="113815"/>
                  <a:pt x="2856037" y="112235"/>
                </a:cubicBezTo>
                <a:cubicBezTo>
                  <a:pt x="2856037" y="113815"/>
                  <a:pt x="2857620" y="113815"/>
                  <a:pt x="2857620" y="115396"/>
                </a:cubicBezTo>
                <a:cubicBezTo>
                  <a:pt x="2857620" y="116977"/>
                  <a:pt x="2851288" y="116977"/>
                  <a:pt x="2852871" y="118557"/>
                </a:cubicBezTo>
                <a:cubicBezTo>
                  <a:pt x="2856037" y="118557"/>
                  <a:pt x="2859202" y="116977"/>
                  <a:pt x="2862368" y="115396"/>
                </a:cubicBezTo>
                <a:cubicBezTo>
                  <a:pt x="2862368" y="120138"/>
                  <a:pt x="2860785" y="128042"/>
                  <a:pt x="2867117" y="124880"/>
                </a:cubicBezTo>
                <a:cubicBezTo>
                  <a:pt x="2867117" y="124880"/>
                  <a:pt x="2867117" y="124880"/>
                  <a:pt x="2867117" y="115396"/>
                </a:cubicBezTo>
                <a:cubicBezTo>
                  <a:pt x="2868700" y="116977"/>
                  <a:pt x="2868700" y="116977"/>
                  <a:pt x="2868700" y="118557"/>
                </a:cubicBezTo>
                <a:cubicBezTo>
                  <a:pt x="2870283" y="115396"/>
                  <a:pt x="2873449" y="113815"/>
                  <a:pt x="2876615" y="112235"/>
                </a:cubicBezTo>
                <a:cubicBezTo>
                  <a:pt x="2879781" y="113815"/>
                  <a:pt x="2878198" y="115396"/>
                  <a:pt x="2879781" y="118557"/>
                </a:cubicBezTo>
                <a:cubicBezTo>
                  <a:pt x="2882947" y="115396"/>
                  <a:pt x="2879781" y="109073"/>
                  <a:pt x="2886113" y="110653"/>
                </a:cubicBezTo>
                <a:cubicBezTo>
                  <a:pt x="2882947" y="105911"/>
                  <a:pt x="2890862" y="99588"/>
                  <a:pt x="2894028" y="102750"/>
                </a:cubicBezTo>
                <a:cubicBezTo>
                  <a:pt x="2892445" y="105911"/>
                  <a:pt x="2892445" y="110653"/>
                  <a:pt x="2897194" y="110653"/>
                </a:cubicBezTo>
                <a:cubicBezTo>
                  <a:pt x="2895611" y="105911"/>
                  <a:pt x="2898777" y="104331"/>
                  <a:pt x="2900360" y="102750"/>
                </a:cubicBezTo>
                <a:cubicBezTo>
                  <a:pt x="2901943" y="102750"/>
                  <a:pt x="2903526" y="101169"/>
                  <a:pt x="2903526" y="99588"/>
                </a:cubicBezTo>
                <a:cubicBezTo>
                  <a:pt x="2894028" y="93265"/>
                  <a:pt x="2900360" y="85362"/>
                  <a:pt x="2906691" y="77458"/>
                </a:cubicBezTo>
                <a:cubicBezTo>
                  <a:pt x="2903526" y="77458"/>
                  <a:pt x="2900360" y="75877"/>
                  <a:pt x="2898777" y="74296"/>
                </a:cubicBezTo>
                <a:cubicBezTo>
                  <a:pt x="2900360" y="72715"/>
                  <a:pt x="2901943" y="69554"/>
                  <a:pt x="2905108" y="66393"/>
                </a:cubicBezTo>
                <a:cubicBezTo>
                  <a:pt x="2906691" y="72715"/>
                  <a:pt x="2911440" y="67973"/>
                  <a:pt x="2913023" y="69554"/>
                </a:cubicBezTo>
                <a:cubicBezTo>
                  <a:pt x="2916189" y="66393"/>
                  <a:pt x="2909857" y="66393"/>
                  <a:pt x="2913023" y="64811"/>
                </a:cubicBezTo>
                <a:cubicBezTo>
                  <a:pt x="2914606" y="61650"/>
                  <a:pt x="2916189" y="66393"/>
                  <a:pt x="2917772" y="64811"/>
                </a:cubicBezTo>
                <a:cubicBezTo>
                  <a:pt x="2917772" y="63231"/>
                  <a:pt x="2917772" y="63231"/>
                  <a:pt x="2916189" y="61650"/>
                </a:cubicBezTo>
                <a:cubicBezTo>
                  <a:pt x="2917772" y="61650"/>
                  <a:pt x="2920938" y="61650"/>
                  <a:pt x="2920938" y="64811"/>
                </a:cubicBezTo>
                <a:cubicBezTo>
                  <a:pt x="2913023" y="71135"/>
                  <a:pt x="2919355" y="79038"/>
                  <a:pt x="2924104" y="86942"/>
                </a:cubicBezTo>
                <a:cubicBezTo>
                  <a:pt x="2924104" y="83780"/>
                  <a:pt x="2924104" y="80619"/>
                  <a:pt x="2927270" y="80619"/>
                </a:cubicBezTo>
                <a:cubicBezTo>
                  <a:pt x="2930436" y="80619"/>
                  <a:pt x="2930436" y="83780"/>
                  <a:pt x="2935184" y="83780"/>
                </a:cubicBezTo>
                <a:cubicBezTo>
                  <a:pt x="2939933" y="72715"/>
                  <a:pt x="2951014" y="80619"/>
                  <a:pt x="2954180" y="80619"/>
                </a:cubicBezTo>
                <a:cubicBezTo>
                  <a:pt x="2955763" y="80619"/>
                  <a:pt x="2957346" y="72715"/>
                  <a:pt x="2963678" y="75877"/>
                </a:cubicBezTo>
                <a:cubicBezTo>
                  <a:pt x="2962095" y="75877"/>
                  <a:pt x="2962095" y="75877"/>
                  <a:pt x="2962095" y="77458"/>
                </a:cubicBezTo>
                <a:cubicBezTo>
                  <a:pt x="2962095" y="77458"/>
                  <a:pt x="2962095" y="77458"/>
                  <a:pt x="2963678" y="77458"/>
                </a:cubicBezTo>
                <a:cubicBezTo>
                  <a:pt x="2963678" y="82200"/>
                  <a:pt x="2962095" y="85362"/>
                  <a:pt x="2957346" y="86942"/>
                </a:cubicBezTo>
                <a:cubicBezTo>
                  <a:pt x="2954180" y="85362"/>
                  <a:pt x="2951014" y="85362"/>
                  <a:pt x="2947848" y="85362"/>
                </a:cubicBezTo>
                <a:cubicBezTo>
                  <a:pt x="2947848" y="83780"/>
                  <a:pt x="2947848" y="83780"/>
                  <a:pt x="2947848" y="83780"/>
                </a:cubicBezTo>
                <a:cubicBezTo>
                  <a:pt x="2946265" y="83780"/>
                  <a:pt x="2946265" y="83780"/>
                  <a:pt x="2946265" y="85362"/>
                </a:cubicBezTo>
                <a:cubicBezTo>
                  <a:pt x="2944682" y="85362"/>
                  <a:pt x="2944682" y="85362"/>
                  <a:pt x="2943099" y="85362"/>
                </a:cubicBezTo>
                <a:cubicBezTo>
                  <a:pt x="2943099" y="85362"/>
                  <a:pt x="2943099" y="85362"/>
                  <a:pt x="2943099" y="83780"/>
                </a:cubicBezTo>
                <a:cubicBezTo>
                  <a:pt x="2943099" y="85362"/>
                  <a:pt x="2943099" y="85362"/>
                  <a:pt x="2941516" y="85362"/>
                </a:cubicBezTo>
                <a:cubicBezTo>
                  <a:pt x="2938350" y="86942"/>
                  <a:pt x="2933601" y="88523"/>
                  <a:pt x="2932018" y="91684"/>
                </a:cubicBezTo>
                <a:cubicBezTo>
                  <a:pt x="2946265" y="99588"/>
                  <a:pt x="2952597" y="86942"/>
                  <a:pt x="2963678" y="86942"/>
                </a:cubicBezTo>
                <a:cubicBezTo>
                  <a:pt x="2963678" y="86942"/>
                  <a:pt x="2966844" y="94846"/>
                  <a:pt x="2971593" y="91684"/>
                </a:cubicBezTo>
                <a:cubicBezTo>
                  <a:pt x="2973176" y="88523"/>
                  <a:pt x="2974759" y="83780"/>
                  <a:pt x="2982673" y="83780"/>
                </a:cubicBezTo>
                <a:cubicBezTo>
                  <a:pt x="2984256" y="86942"/>
                  <a:pt x="2993754" y="83780"/>
                  <a:pt x="2993754" y="88523"/>
                </a:cubicBezTo>
                <a:cubicBezTo>
                  <a:pt x="2990588" y="90104"/>
                  <a:pt x="2996920" y="104331"/>
                  <a:pt x="2998503" y="109073"/>
                </a:cubicBezTo>
                <a:cubicBezTo>
                  <a:pt x="2998503" y="96427"/>
                  <a:pt x="3003251" y="91684"/>
                  <a:pt x="3012749" y="98008"/>
                </a:cubicBezTo>
                <a:cubicBezTo>
                  <a:pt x="3003251" y="83780"/>
                  <a:pt x="3031745" y="77458"/>
                  <a:pt x="3012749" y="72715"/>
                </a:cubicBezTo>
                <a:cubicBezTo>
                  <a:pt x="3017498" y="72715"/>
                  <a:pt x="3019081" y="71135"/>
                  <a:pt x="3022247" y="69554"/>
                </a:cubicBezTo>
                <a:cubicBezTo>
                  <a:pt x="3028579" y="79038"/>
                  <a:pt x="3039659" y="67973"/>
                  <a:pt x="3044409" y="77458"/>
                </a:cubicBezTo>
                <a:cubicBezTo>
                  <a:pt x="3033328" y="77458"/>
                  <a:pt x="3028579" y="85362"/>
                  <a:pt x="3026996" y="91684"/>
                </a:cubicBezTo>
                <a:cubicBezTo>
                  <a:pt x="3023830" y="93265"/>
                  <a:pt x="3017498" y="90104"/>
                  <a:pt x="3015915" y="94846"/>
                </a:cubicBezTo>
                <a:cubicBezTo>
                  <a:pt x="3019081" y="93265"/>
                  <a:pt x="3023830" y="94846"/>
                  <a:pt x="3026996" y="93265"/>
                </a:cubicBezTo>
                <a:cubicBezTo>
                  <a:pt x="3026996" y="99588"/>
                  <a:pt x="3026996" y="104331"/>
                  <a:pt x="3030162" y="105911"/>
                </a:cubicBezTo>
                <a:cubicBezTo>
                  <a:pt x="3034911" y="99588"/>
                  <a:pt x="3041242" y="104331"/>
                  <a:pt x="3045992" y="105911"/>
                </a:cubicBezTo>
                <a:cubicBezTo>
                  <a:pt x="3045992" y="107492"/>
                  <a:pt x="3047574" y="109073"/>
                  <a:pt x="3050740" y="110653"/>
                </a:cubicBezTo>
                <a:cubicBezTo>
                  <a:pt x="3049157" y="110653"/>
                  <a:pt x="3049157" y="112235"/>
                  <a:pt x="3049157" y="113815"/>
                </a:cubicBezTo>
                <a:cubicBezTo>
                  <a:pt x="3055489" y="109073"/>
                  <a:pt x="3058655" y="115396"/>
                  <a:pt x="3061821" y="120138"/>
                </a:cubicBezTo>
                <a:cubicBezTo>
                  <a:pt x="3061821" y="120138"/>
                  <a:pt x="3061821" y="120138"/>
                  <a:pt x="3063404" y="118557"/>
                </a:cubicBezTo>
                <a:cubicBezTo>
                  <a:pt x="3064987" y="118557"/>
                  <a:pt x="3066570" y="118557"/>
                  <a:pt x="3068153" y="116977"/>
                </a:cubicBezTo>
                <a:cubicBezTo>
                  <a:pt x="3071319" y="116977"/>
                  <a:pt x="3072902" y="118557"/>
                  <a:pt x="3076068" y="116977"/>
                </a:cubicBezTo>
                <a:cubicBezTo>
                  <a:pt x="3077651" y="113815"/>
                  <a:pt x="3080817" y="112235"/>
                  <a:pt x="3083982" y="112235"/>
                </a:cubicBezTo>
                <a:cubicBezTo>
                  <a:pt x="3085565" y="121719"/>
                  <a:pt x="3095063" y="113815"/>
                  <a:pt x="3096646" y="109073"/>
                </a:cubicBezTo>
                <a:cubicBezTo>
                  <a:pt x="3104561" y="109073"/>
                  <a:pt x="3106144" y="113815"/>
                  <a:pt x="3110892" y="109073"/>
                </a:cubicBezTo>
                <a:cubicBezTo>
                  <a:pt x="3110892" y="115396"/>
                  <a:pt x="3114058" y="116977"/>
                  <a:pt x="3118807" y="116977"/>
                </a:cubicBezTo>
                <a:cubicBezTo>
                  <a:pt x="3118807" y="110653"/>
                  <a:pt x="3128305" y="105911"/>
                  <a:pt x="3133054" y="116977"/>
                </a:cubicBezTo>
                <a:cubicBezTo>
                  <a:pt x="3134637" y="112235"/>
                  <a:pt x="3129888" y="110653"/>
                  <a:pt x="3131471" y="105911"/>
                </a:cubicBezTo>
                <a:cubicBezTo>
                  <a:pt x="3123556" y="105911"/>
                  <a:pt x="3117224" y="105911"/>
                  <a:pt x="3114058" y="109073"/>
                </a:cubicBezTo>
                <a:cubicBezTo>
                  <a:pt x="3114058" y="105911"/>
                  <a:pt x="3114058" y="101169"/>
                  <a:pt x="3110892" y="99588"/>
                </a:cubicBezTo>
                <a:cubicBezTo>
                  <a:pt x="3110892" y="105911"/>
                  <a:pt x="3102978" y="94846"/>
                  <a:pt x="3099812" y="94846"/>
                </a:cubicBezTo>
                <a:cubicBezTo>
                  <a:pt x="3099812" y="86942"/>
                  <a:pt x="3102978" y="80619"/>
                  <a:pt x="3107727" y="77458"/>
                </a:cubicBezTo>
                <a:cubicBezTo>
                  <a:pt x="3106144" y="80619"/>
                  <a:pt x="3101395" y="93265"/>
                  <a:pt x="3107727" y="94846"/>
                </a:cubicBezTo>
                <a:cubicBezTo>
                  <a:pt x="3104561" y="86942"/>
                  <a:pt x="3121973" y="83780"/>
                  <a:pt x="3114058" y="80619"/>
                </a:cubicBezTo>
                <a:cubicBezTo>
                  <a:pt x="3107727" y="86942"/>
                  <a:pt x="3121973" y="74296"/>
                  <a:pt x="3110892" y="72715"/>
                </a:cubicBezTo>
                <a:cubicBezTo>
                  <a:pt x="3115641" y="71135"/>
                  <a:pt x="3117224" y="67973"/>
                  <a:pt x="3118807" y="64811"/>
                </a:cubicBezTo>
                <a:cubicBezTo>
                  <a:pt x="3112475" y="67973"/>
                  <a:pt x="3099812" y="77458"/>
                  <a:pt x="3088731" y="71135"/>
                </a:cubicBezTo>
                <a:cubicBezTo>
                  <a:pt x="3088731" y="69554"/>
                  <a:pt x="3090314" y="69554"/>
                  <a:pt x="3088731" y="67973"/>
                </a:cubicBezTo>
                <a:cubicBezTo>
                  <a:pt x="3085565" y="69554"/>
                  <a:pt x="3080817" y="72715"/>
                  <a:pt x="3079234" y="66393"/>
                </a:cubicBezTo>
                <a:cubicBezTo>
                  <a:pt x="3074485" y="69554"/>
                  <a:pt x="3071319" y="66393"/>
                  <a:pt x="3068153" y="64811"/>
                </a:cubicBezTo>
                <a:cubicBezTo>
                  <a:pt x="3066570" y="60069"/>
                  <a:pt x="3066570" y="55327"/>
                  <a:pt x="3066570" y="50585"/>
                </a:cubicBezTo>
                <a:cubicBezTo>
                  <a:pt x="3072902" y="44262"/>
                  <a:pt x="3079234" y="47423"/>
                  <a:pt x="3085565" y="44262"/>
                </a:cubicBezTo>
                <a:cubicBezTo>
                  <a:pt x="3082400" y="25293"/>
                  <a:pt x="3072902" y="47423"/>
                  <a:pt x="3060238" y="44262"/>
                </a:cubicBezTo>
                <a:cubicBezTo>
                  <a:pt x="3063404" y="55327"/>
                  <a:pt x="3055489" y="55327"/>
                  <a:pt x="3055489" y="64811"/>
                </a:cubicBezTo>
                <a:cubicBezTo>
                  <a:pt x="3055489" y="64811"/>
                  <a:pt x="3055489" y="66393"/>
                  <a:pt x="3055489" y="67973"/>
                </a:cubicBezTo>
                <a:cubicBezTo>
                  <a:pt x="3053906" y="69554"/>
                  <a:pt x="3050740" y="71135"/>
                  <a:pt x="3049157" y="72715"/>
                </a:cubicBezTo>
                <a:cubicBezTo>
                  <a:pt x="3047574" y="67973"/>
                  <a:pt x="3049157" y="63231"/>
                  <a:pt x="3052323" y="58489"/>
                </a:cubicBezTo>
                <a:cubicBezTo>
                  <a:pt x="3044409" y="53746"/>
                  <a:pt x="3050740" y="52166"/>
                  <a:pt x="3047574" y="41100"/>
                </a:cubicBezTo>
                <a:cubicBezTo>
                  <a:pt x="3042826" y="42681"/>
                  <a:pt x="3036494" y="41100"/>
                  <a:pt x="3034911" y="44262"/>
                </a:cubicBezTo>
                <a:cubicBezTo>
                  <a:pt x="3038077" y="44262"/>
                  <a:pt x="3038077" y="45842"/>
                  <a:pt x="3036494" y="47423"/>
                </a:cubicBezTo>
                <a:cubicBezTo>
                  <a:pt x="3033328" y="45842"/>
                  <a:pt x="3031745" y="45842"/>
                  <a:pt x="3030162" y="44262"/>
                </a:cubicBezTo>
                <a:cubicBezTo>
                  <a:pt x="3030162" y="42681"/>
                  <a:pt x="3030162" y="39520"/>
                  <a:pt x="3033328" y="39520"/>
                </a:cubicBezTo>
                <a:cubicBezTo>
                  <a:pt x="3044409" y="37938"/>
                  <a:pt x="3047574" y="30035"/>
                  <a:pt x="3055489" y="25293"/>
                </a:cubicBezTo>
                <a:cubicBezTo>
                  <a:pt x="3061821" y="33196"/>
                  <a:pt x="3074485" y="20551"/>
                  <a:pt x="3080817" y="28454"/>
                </a:cubicBezTo>
                <a:cubicBezTo>
                  <a:pt x="3082400" y="15808"/>
                  <a:pt x="3088731" y="7904"/>
                  <a:pt x="308081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800F-AD12-4FB5-9AA1-C1FE3B07A1CE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390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0576D51-C172-464B-831A-4F7E459508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rot="20700000">
            <a:off x="4081956" y="4505050"/>
            <a:ext cx="2331452" cy="1766795"/>
          </a:xfrm>
          <a:custGeom>
            <a:avLst/>
            <a:gdLst>
              <a:gd name="connsiteX0" fmla="*/ 2304076 w 2331452"/>
              <a:gd name="connsiteY0" fmla="*/ 3523 h 1766795"/>
              <a:gd name="connsiteX1" fmla="*/ 2331452 w 2331452"/>
              <a:gd name="connsiteY1" fmla="*/ 44824 h 1766795"/>
              <a:gd name="connsiteX2" fmla="*/ 2331452 w 2331452"/>
              <a:gd name="connsiteY2" fmla="*/ 1721971 h 1766795"/>
              <a:gd name="connsiteX3" fmla="*/ 2286629 w 2331452"/>
              <a:gd name="connsiteY3" fmla="*/ 1766795 h 1766795"/>
              <a:gd name="connsiteX4" fmla="*/ 44825 w 2331452"/>
              <a:gd name="connsiteY4" fmla="*/ 1766795 h 1766795"/>
              <a:gd name="connsiteX5" fmla="*/ 0 w 2331452"/>
              <a:gd name="connsiteY5" fmla="*/ 1721971 h 1766795"/>
              <a:gd name="connsiteX6" fmla="*/ 0 w 2331452"/>
              <a:gd name="connsiteY6" fmla="*/ 44825 h 1766795"/>
              <a:gd name="connsiteX7" fmla="*/ 44825 w 2331452"/>
              <a:gd name="connsiteY7" fmla="*/ 1 h 1766795"/>
              <a:gd name="connsiteX8" fmla="*/ 2286628 w 2331452"/>
              <a:gd name="connsiteY8" fmla="*/ 1 h 1766795"/>
              <a:gd name="connsiteX9" fmla="*/ 2304076 w 2331452"/>
              <a:gd name="connsiteY9" fmla="*/ 3523 h 17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452" h="1766795">
                <a:moveTo>
                  <a:pt x="2304076" y="3523"/>
                </a:moveTo>
                <a:cubicBezTo>
                  <a:pt x="2320164" y="10327"/>
                  <a:pt x="2331452" y="26257"/>
                  <a:pt x="2331452" y="44824"/>
                </a:cubicBezTo>
                <a:lnTo>
                  <a:pt x="2331452" y="1721971"/>
                </a:lnTo>
                <a:cubicBezTo>
                  <a:pt x="2331452" y="1746727"/>
                  <a:pt x="2311384" y="1766795"/>
                  <a:pt x="2286629" y="1766795"/>
                </a:cubicBezTo>
                <a:lnTo>
                  <a:pt x="44825" y="1766795"/>
                </a:lnTo>
                <a:cubicBezTo>
                  <a:pt x="20068" y="1766795"/>
                  <a:pt x="1" y="1746728"/>
                  <a:pt x="0" y="1721971"/>
                </a:cubicBezTo>
                <a:lnTo>
                  <a:pt x="0" y="44825"/>
                </a:lnTo>
                <a:cubicBezTo>
                  <a:pt x="0" y="20069"/>
                  <a:pt x="20068" y="0"/>
                  <a:pt x="44825" y="1"/>
                </a:cubicBezTo>
                <a:lnTo>
                  <a:pt x="2286628" y="1"/>
                </a:lnTo>
                <a:cubicBezTo>
                  <a:pt x="2292817" y="0"/>
                  <a:pt x="2298713" y="1255"/>
                  <a:pt x="2304076" y="35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1FD8077-A145-4284-B972-1713EC4148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700000">
            <a:off x="5619634" y="651239"/>
            <a:ext cx="2331453" cy="1766795"/>
          </a:xfrm>
          <a:custGeom>
            <a:avLst/>
            <a:gdLst>
              <a:gd name="connsiteX0" fmla="*/ 2304077 w 2331453"/>
              <a:gd name="connsiteY0" fmla="*/ 3522 h 1766795"/>
              <a:gd name="connsiteX1" fmla="*/ 2331453 w 2331453"/>
              <a:gd name="connsiteY1" fmla="*/ 44824 h 1766795"/>
              <a:gd name="connsiteX2" fmla="*/ 2331453 w 2331453"/>
              <a:gd name="connsiteY2" fmla="*/ 1721971 h 1766795"/>
              <a:gd name="connsiteX3" fmla="*/ 2286630 w 2331453"/>
              <a:gd name="connsiteY3" fmla="*/ 1766795 h 1766795"/>
              <a:gd name="connsiteX4" fmla="*/ 44824 w 2331453"/>
              <a:gd name="connsiteY4" fmla="*/ 1766794 h 1766795"/>
              <a:gd name="connsiteX5" fmla="*/ 0 w 2331453"/>
              <a:gd name="connsiteY5" fmla="*/ 1721971 h 1766795"/>
              <a:gd name="connsiteX6" fmla="*/ 0 w 2331453"/>
              <a:gd name="connsiteY6" fmla="*/ 44824 h 1766795"/>
              <a:gd name="connsiteX7" fmla="*/ 44824 w 2331453"/>
              <a:gd name="connsiteY7" fmla="*/ 0 h 1766795"/>
              <a:gd name="connsiteX8" fmla="*/ 2286629 w 2331453"/>
              <a:gd name="connsiteY8" fmla="*/ 0 h 1766795"/>
              <a:gd name="connsiteX9" fmla="*/ 2304077 w 2331453"/>
              <a:gd name="connsiteY9" fmla="*/ 3522 h 17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453" h="1766795">
                <a:moveTo>
                  <a:pt x="2304077" y="3522"/>
                </a:moveTo>
                <a:cubicBezTo>
                  <a:pt x="2320165" y="10327"/>
                  <a:pt x="2331453" y="26257"/>
                  <a:pt x="2331453" y="44824"/>
                </a:cubicBezTo>
                <a:lnTo>
                  <a:pt x="2331453" y="1721971"/>
                </a:lnTo>
                <a:cubicBezTo>
                  <a:pt x="2331453" y="1746727"/>
                  <a:pt x="2311385" y="1766794"/>
                  <a:pt x="2286630" y="1766795"/>
                </a:cubicBezTo>
                <a:lnTo>
                  <a:pt x="44824" y="1766794"/>
                </a:lnTo>
                <a:cubicBezTo>
                  <a:pt x="20068" y="1766795"/>
                  <a:pt x="1" y="1746727"/>
                  <a:pt x="0" y="1721971"/>
                </a:cubicBezTo>
                <a:lnTo>
                  <a:pt x="0" y="44824"/>
                </a:lnTo>
                <a:cubicBezTo>
                  <a:pt x="0" y="20068"/>
                  <a:pt x="20069" y="0"/>
                  <a:pt x="44824" y="0"/>
                </a:cubicBezTo>
                <a:lnTo>
                  <a:pt x="2286629" y="0"/>
                </a:lnTo>
                <a:cubicBezTo>
                  <a:pt x="2292818" y="0"/>
                  <a:pt x="2298714" y="1254"/>
                  <a:pt x="2304077" y="35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B2984D-4587-4C71-9B44-4D66F0E06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rot="20700000">
            <a:off x="6114856" y="2516575"/>
            <a:ext cx="2331453" cy="1766795"/>
          </a:xfrm>
          <a:custGeom>
            <a:avLst/>
            <a:gdLst>
              <a:gd name="connsiteX0" fmla="*/ 2304077 w 2331453"/>
              <a:gd name="connsiteY0" fmla="*/ 3522 h 1766795"/>
              <a:gd name="connsiteX1" fmla="*/ 2331453 w 2331453"/>
              <a:gd name="connsiteY1" fmla="*/ 44824 h 1766795"/>
              <a:gd name="connsiteX2" fmla="*/ 2331453 w 2331453"/>
              <a:gd name="connsiteY2" fmla="*/ 1721971 h 1766795"/>
              <a:gd name="connsiteX3" fmla="*/ 2286629 w 2331453"/>
              <a:gd name="connsiteY3" fmla="*/ 1766795 h 1766795"/>
              <a:gd name="connsiteX4" fmla="*/ 44824 w 2331453"/>
              <a:gd name="connsiteY4" fmla="*/ 1766795 h 1766795"/>
              <a:gd name="connsiteX5" fmla="*/ 0 w 2331453"/>
              <a:gd name="connsiteY5" fmla="*/ 1721971 h 1766795"/>
              <a:gd name="connsiteX6" fmla="*/ 0 w 2331453"/>
              <a:gd name="connsiteY6" fmla="*/ 44824 h 1766795"/>
              <a:gd name="connsiteX7" fmla="*/ 44824 w 2331453"/>
              <a:gd name="connsiteY7" fmla="*/ 0 h 1766795"/>
              <a:gd name="connsiteX8" fmla="*/ 2286629 w 2331453"/>
              <a:gd name="connsiteY8" fmla="*/ 0 h 1766795"/>
              <a:gd name="connsiteX9" fmla="*/ 2304077 w 2331453"/>
              <a:gd name="connsiteY9" fmla="*/ 3522 h 17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453" h="1766795">
                <a:moveTo>
                  <a:pt x="2304077" y="3522"/>
                </a:moveTo>
                <a:cubicBezTo>
                  <a:pt x="2320165" y="10327"/>
                  <a:pt x="2331453" y="26257"/>
                  <a:pt x="2331453" y="44824"/>
                </a:cubicBezTo>
                <a:lnTo>
                  <a:pt x="2331453" y="1721971"/>
                </a:lnTo>
                <a:cubicBezTo>
                  <a:pt x="2331453" y="1746727"/>
                  <a:pt x="2311385" y="1766795"/>
                  <a:pt x="2286629" y="1766795"/>
                </a:cubicBezTo>
                <a:lnTo>
                  <a:pt x="44824" y="1766795"/>
                </a:lnTo>
                <a:cubicBezTo>
                  <a:pt x="20068" y="1766795"/>
                  <a:pt x="0" y="1746727"/>
                  <a:pt x="0" y="1721971"/>
                </a:cubicBezTo>
                <a:lnTo>
                  <a:pt x="0" y="44824"/>
                </a:lnTo>
                <a:cubicBezTo>
                  <a:pt x="0" y="20068"/>
                  <a:pt x="20068" y="0"/>
                  <a:pt x="44824" y="0"/>
                </a:cubicBezTo>
                <a:lnTo>
                  <a:pt x="2286629" y="0"/>
                </a:lnTo>
                <a:cubicBezTo>
                  <a:pt x="2292818" y="0"/>
                  <a:pt x="2298714" y="1254"/>
                  <a:pt x="2304077" y="35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497C272-9392-4DA7-92F0-EF69E98E17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0700000">
            <a:off x="3640056" y="3050243"/>
            <a:ext cx="2331452" cy="1354755"/>
          </a:xfrm>
          <a:custGeom>
            <a:avLst/>
            <a:gdLst>
              <a:gd name="connsiteX0" fmla="*/ 2297082 w 2331452"/>
              <a:gd name="connsiteY0" fmla="*/ 0 h 1354755"/>
              <a:gd name="connsiteX1" fmla="*/ 2331452 w 2331452"/>
              <a:gd name="connsiteY1" fmla="*/ 34370 h 1354755"/>
              <a:gd name="connsiteX2" fmla="*/ 2331452 w 2331452"/>
              <a:gd name="connsiteY2" fmla="*/ 1320385 h 1354755"/>
              <a:gd name="connsiteX3" fmla="*/ 2297082 w 2331452"/>
              <a:gd name="connsiteY3" fmla="*/ 1354755 h 1354755"/>
              <a:gd name="connsiteX4" fmla="*/ 34370 w 2331452"/>
              <a:gd name="connsiteY4" fmla="*/ 1354755 h 1354755"/>
              <a:gd name="connsiteX5" fmla="*/ 0 w 2331452"/>
              <a:gd name="connsiteY5" fmla="*/ 1320385 h 1354755"/>
              <a:gd name="connsiteX6" fmla="*/ 0 w 2331452"/>
              <a:gd name="connsiteY6" fmla="*/ 34370 h 1354755"/>
              <a:gd name="connsiteX7" fmla="*/ 34370 w 2331452"/>
              <a:gd name="connsiteY7" fmla="*/ 0 h 13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1452" h="1354755">
                <a:moveTo>
                  <a:pt x="2297082" y="0"/>
                </a:moveTo>
                <a:cubicBezTo>
                  <a:pt x="2316064" y="0"/>
                  <a:pt x="2331452" y="15388"/>
                  <a:pt x="2331452" y="34370"/>
                </a:cubicBezTo>
                <a:lnTo>
                  <a:pt x="2331452" y="1320385"/>
                </a:lnTo>
                <a:cubicBezTo>
                  <a:pt x="2331452" y="1339367"/>
                  <a:pt x="2316064" y="1354755"/>
                  <a:pt x="2297082" y="1354755"/>
                </a:cubicBezTo>
                <a:lnTo>
                  <a:pt x="34370" y="1354755"/>
                </a:lnTo>
                <a:cubicBezTo>
                  <a:pt x="15388" y="1354755"/>
                  <a:pt x="0" y="1339367"/>
                  <a:pt x="0" y="1320385"/>
                </a:cubicBezTo>
                <a:lnTo>
                  <a:pt x="0" y="34370"/>
                </a:lnTo>
                <a:cubicBezTo>
                  <a:pt x="0" y="15388"/>
                  <a:pt x="15388" y="0"/>
                  <a:pt x="343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3AA17CB-0AEF-4BE1-806C-8BC512B262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0700000">
            <a:off x="1332968" y="3797794"/>
            <a:ext cx="2331453" cy="1766795"/>
          </a:xfrm>
          <a:custGeom>
            <a:avLst/>
            <a:gdLst>
              <a:gd name="connsiteX0" fmla="*/ 2304077 w 2331453"/>
              <a:gd name="connsiteY0" fmla="*/ 3522 h 1766795"/>
              <a:gd name="connsiteX1" fmla="*/ 2331453 w 2331453"/>
              <a:gd name="connsiteY1" fmla="*/ 44824 h 1766795"/>
              <a:gd name="connsiteX2" fmla="*/ 2331453 w 2331453"/>
              <a:gd name="connsiteY2" fmla="*/ 1721971 h 1766795"/>
              <a:gd name="connsiteX3" fmla="*/ 2286629 w 2331453"/>
              <a:gd name="connsiteY3" fmla="*/ 1766795 h 1766795"/>
              <a:gd name="connsiteX4" fmla="*/ 44824 w 2331453"/>
              <a:gd name="connsiteY4" fmla="*/ 1766795 h 1766795"/>
              <a:gd name="connsiteX5" fmla="*/ 0 w 2331453"/>
              <a:gd name="connsiteY5" fmla="*/ 1721971 h 1766795"/>
              <a:gd name="connsiteX6" fmla="*/ 0 w 2331453"/>
              <a:gd name="connsiteY6" fmla="*/ 44824 h 1766795"/>
              <a:gd name="connsiteX7" fmla="*/ 44824 w 2331453"/>
              <a:gd name="connsiteY7" fmla="*/ 0 h 1766795"/>
              <a:gd name="connsiteX8" fmla="*/ 2286629 w 2331453"/>
              <a:gd name="connsiteY8" fmla="*/ 0 h 1766795"/>
              <a:gd name="connsiteX9" fmla="*/ 2304077 w 2331453"/>
              <a:gd name="connsiteY9" fmla="*/ 3522 h 17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453" h="1766795">
                <a:moveTo>
                  <a:pt x="2304077" y="3522"/>
                </a:moveTo>
                <a:cubicBezTo>
                  <a:pt x="2320165" y="10327"/>
                  <a:pt x="2331453" y="26257"/>
                  <a:pt x="2331453" y="44824"/>
                </a:cubicBezTo>
                <a:lnTo>
                  <a:pt x="2331453" y="1721971"/>
                </a:lnTo>
                <a:cubicBezTo>
                  <a:pt x="2331453" y="1746727"/>
                  <a:pt x="2311385" y="1766795"/>
                  <a:pt x="2286629" y="1766795"/>
                </a:cubicBezTo>
                <a:lnTo>
                  <a:pt x="44824" y="1766795"/>
                </a:lnTo>
                <a:cubicBezTo>
                  <a:pt x="20068" y="1766795"/>
                  <a:pt x="0" y="1746727"/>
                  <a:pt x="0" y="1721971"/>
                </a:cubicBezTo>
                <a:lnTo>
                  <a:pt x="0" y="44824"/>
                </a:lnTo>
                <a:cubicBezTo>
                  <a:pt x="0" y="20068"/>
                  <a:pt x="20068" y="0"/>
                  <a:pt x="44824" y="0"/>
                </a:cubicBezTo>
                <a:lnTo>
                  <a:pt x="2286629" y="0"/>
                </a:lnTo>
                <a:cubicBezTo>
                  <a:pt x="2292818" y="0"/>
                  <a:pt x="2298714" y="1254"/>
                  <a:pt x="2304077" y="35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74B374-1017-48CA-9496-C0DFD2DFC8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0700000">
            <a:off x="815118" y="1930334"/>
            <a:ext cx="2331453" cy="1766795"/>
          </a:xfrm>
          <a:custGeom>
            <a:avLst/>
            <a:gdLst>
              <a:gd name="connsiteX0" fmla="*/ 2304077 w 2331453"/>
              <a:gd name="connsiteY0" fmla="*/ 3523 h 1766795"/>
              <a:gd name="connsiteX1" fmla="*/ 2331453 w 2331453"/>
              <a:gd name="connsiteY1" fmla="*/ 44825 h 1766795"/>
              <a:gd name="connsiteX2" fmla="*/ 2331453 w 2331453"/>
              <a:gd name="connsiteY2" fmla="*/ 1721971 h 1766795"/>
              <a:gd name="connsiteX3" fmla="*/ 2286629 w 2331453"/>
              <a:gd name="connsiteY3" fmla="*/ 1766795 h 1766795"/>
              <a:gd name="connsiteX4" fmla="*/ 44824 w 2331453"/>
              <a:gd name="connsiteY4" fmla="*/ 1766795 h 1766795"/>
              <a:gd name="connsiteX5" fmla="*/ 0 w 2331453"/>
              <a:gd name="connsiteY5" fmla="*/ 1721971 h 1766795"/>
              <a:gd name="connsiteX6" fmla="*/ 0 w 2331453"/>
              <a:gd name="connsiteY6" fmla="*/ 44825 h 1766795"/>
              <a:gd name="connsiteX7" fmla="*/ 44824 w 2331453"/>
              <a:gd name="connsiteY7" fmla="*/ 0 h 1766795"/>
              <a:gd name="connsiteX8" fmla="*/ 2286629 w 2331453"/>
              <a:gd name="connsiteY8" fmla="*/ 0 h 1766795"/>
              <a:gd name="connsiteX9" fmla="*/ 2304077 w 2331453"/>
              <a:gd name="connsiteY9" fmla="*/ 3523 h 17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453" h="1766795">
                <a:moveTo>
                  <a:pt x="2304077" y="3523"/>
                </a:moveTo>
                <a:cubicBezTo>
                  <a:pt x="2320165" y="10327"/>
                  <a:pt x="2331453" y="26258"/>
                  <a:pt x="2331453" y="44825"/>
                </a:cubicBezTo>
                <a:lnTo>
                  <a:pt x="2331453" y="1721971"/>
                </a:lnTo>
                <a:cubicBezTo>
                  <a:pt x="2331453" y="1746727"/>
                  <a:pt x="2311385" y="1766795"/>
                  <a:pt x="2286629" y="1766795"/>
                </a:cubicBezTo>
                <a:lnTo>
                  <a:pt x="44824" y="1766795"/>
                </a:lnTo>
                <a:cubicBezTo>
                  <a:pt x="20068" y="1766795"/>
                  <a:pt x="0" y="1746727"/>
                  <a:pt x="0" y="1721971"/>
                </a:cubicBezTo>
                <a:lnTo>
                  <a:pt x="0" y="44825"/>
                </a:lnTo>
                <a:cubicBezTo>
                  <a:pt x="0" y="20068"/>
                  <a:pt x="20068" y="0"/>
                  <a:pt x="44824" y="0"/>
                </a:cubicBezTo>
                <a:lnTo>
                  <a:pt x="2286629" y="0"/>
                </a:lnTo>
                <a:cubicBezTo>
                  <a:pt x="2292818" y="0"/>
                  <a:pt x="2298714" y="1255"/>
                  <a:pt x="2304077" y="35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BAB09-0425-4142-A8B2-23F5C24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2884-BFE9-4FC6-832C-A1D52A9B5095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02123-C82A-4C2D-85F2-E504ADD2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7E894-F1FA-41B1-93AE-56D76295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8EA9-F6A1-49D7-8B0A-1508A780F596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C8BE383-6810-4867-907F-2934EFC49E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0700000">
            <a:off x="2815968" y="826564"/>
            <a:ext cx="3042810" cy="2305868"/>
          </a:xfrm>
          <a:custGeom>
            <a:avLst/>
            <a:gdLst>
              <a:gd name="connsiteX0" fmla="*/ 3007081 w 3042810"/>
              <a:gd name="connsiteY0" fmla="*/ 4598 h 2305868"/>
              <a:gd name="connsiteX1" fmla="*/ 3042810 w 3042810"/>
              <a:gd name="connsiteY1" fmla="*/ 58500 h 2305868"/>
              <a:gd name="connsiteX2" fmla="*/ 3042810 w 3042810"/>
              <a:gd name="connsiteY2" fmla="*/ 2247368 h 2305868"/>
              <a:gd name="connsiteX3" fmla="*/ 2984310 w 3042810"/>
              <a:gd name="connsiteY3" fmla="*/ 2305868 h 2305868"/>
              <a:gd name="connsiteX4" fmla="*/ 58500 w 3042810"/>
              <a:gd name="connsiteY4" fmla="*/ 2305868 h 2305868"/>
              <a:gd name="connsiteX5" fmla="*/ 0 w 3042810"/>
              <a:gd name="connsiteY5" fmla="*/ 2247368 h 2305868"/>
              <a:gd name="connsiteX6" fmla="*/ 0 w 3042810"/>
              <a:gd name="connsiteY6" fmla="*/ 58500 h 2305868"/>
              <a:gd name="connsiteX7" fmla="*/ 58500 w 3042810"/>
              <a:gd name="connsiteY7" fmla="*/ 0 h 2305868"/>
              <a:gd name="connsiteX8" fmla="*/ 2984310 w 3042810"/>
              <a:gd name="connsiteY8" fmla="*/ 0 h 2305868"/>
              <a:gd name="connsiteX9" fmla="*/ 3007081 w 3042810"/>
              <a:gd name="connsiteY9" fmla="*/ 4598 h 23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2810" h="2305868">
                <a:moveTo>
                  <a:pt x="3007081" y="4598"/>
                </a:moveTo>
                <a:cubicBezTo>
                  <a:pt x="3028077" y="13478"/>
                  <a:pt x="3042810" y="34269"/>
                  <a:pt x="3042810" y="58500"/>
                </a:cubicBezTo>
                <a:lnTo>
                  <a:pt x="3042810" y="2247368"/>
                </a:lnTo>
                <a:cubicBezTo>
                  <a:pt x="3042810" y="2279677"/>
                  <a:pt x="3016619" y="2305868"/>
                  <a:pt x="2984310" y="2305868"/>
                </a:cubicBezTo>
                <a:lnTo>
                  <a:pt x="58500" y="2305868"/>
                </a:lnTo>
                <a:cubicBezTo>
                  <a:pt x="26191" y="2305868"/>
                  <a:pt x="0" y="2279677"/>
                  <a:pt x="0" y="2247368"/>
                </a:cubicBezTo>
                <a:lnTo>
                  <a:pt x="0" y="58500"/>
                </a:lnTo>
                <a:cubicBezTo>
                  <a:pt x="0" y="26191"/>
                  <a:pt x="26191" y="0"/>
                  <a:pt x="58500" y="0"/>
                </a:cubicBezTo>
                <a:lnTo>
                  <a:pt x="2984310" y="0"/>
                </a:lnTo>
                <a:cubicBezTo>
                  <a:pt x="2992387" y="0"/>
                  <a:pt x="3000082" y="1637"/>
                  <a:pt x="3007081" y="45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08832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601375-DB50-4B77-BBF9-74A6CD3A9B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979" y="478896"/>
            <a:ext cx="11042924" cy="4221960"/>
          </a:xfrm>
          <a:custGeom>
            <a:avLst/>
            <a:gdLst>
              <a:gd name="connsiteX0" fmla="*/ 8065732 w 11042924"/>
              <a:gd name="connsiteY0" fmla="*/ 4054570 h 4221960"/>
              <a:gd name="connsiteX1" fmla="*/ 8133205 w 11042924"/>
              <a:gd name="connsiteY1" fmla="*/ 4059163 h 4221960"/>
              <a:gd name="connsiteX2" fmla="*/ 8207605 w 11042924"/>
              <a:gd name="connsiteY2" fmla="*/ 4088272 h 4221960"/>
              <a:gd name="connsiteX3" fmla="*/ 8071073 w 11042924"/>
              <a:gd name="connsiteY3" fmla="*/ 4071022 h 4221960"/>
              <a:gd name="connsiteX4" fmla="*/ 8051873 w 11042924"/>
              <a:gd name="connsiteY4" fmla="*/ 4049460 h 4221960"/>
              <a:gd name="connsiteX5" fmla="*/ 8065473 w 11042924"/>
              <a:gd name="connsiteY5" fmla="*/ 4053772 h 4221960"/>
              <a:gd name="connsiteX6" fmla="*/ 8065732 w 11042924"/>
              <a:gd name="connsiteY6" fmla="*/ 4054570 h 4221960"/>
              <a:gd name="connsiteX7" fmla="*/ 8054006 w 11042924"/>
              <a:gd name="connsiteY7" fmla="*/ 4053772 h 4221960"/>
              <a:gd name="connsiteX8" fmla="*/ 8041126 w 11042924"/>
              <a:gd name="connsiteY8" fmla="*/ 4050908 h 4221960"/>
              <a:gd name="connsiteX9" fmla="*/ 10373625 w 11042924"/>
              <a:gd name="connsiteY9" fmla="*/ 3505400 h 4221960"/>
              <a:gd name="connsiteX10" fmla="*/ 10370793 w 11042924"/>
              <a:gd name="connsiteY10" fmla="*/ 3506082 h 4221960"/>
              <a:gd name="connsiteX11" fmla="*/ 10363642 w 11042924"/>
              <a:gd name="connsiteY11" fmla="*/ 3506564 h 4221960"/>
              <a:gd name="connsiteX12" fmla="*/ 10631058 w 11042924"/>
              <a:gd name="connsiteY12" fmla="*/ 3467269 h 4221960"/>
              <a:gd name="connsiteX13" fmla="*/ 10409192 w 11042924"/>
              <a:gd name="connsiteY13" fmla="*/ 3501769 h 4221960"/>
              <a:gd name="connsiteX14" fmla="*/ 10392059 w 11042924"/>
              <a:gd name="connsiteY14" fmla="*/ 3503252 h 4221960"/>
              <a:gd name="connsiteX15" fmla="*/ 10373625 w 11042924"/>
              <a:gd name="connsiteY15" fmla="*/ 3505400 h 4221960"/>
              <a:gd name="connsiteX16" fmla="*/ 10460392 w 11042924"/>
              <a:gd name="connsiteY16" fmla="*/ 3484519 h 4221960"/>
              <a:gd name="connsiteX17" fmla="*/ 10631058 w 11042924"/>
              <a:gd name="connsiteY17" fmla="*/ 3467269 h 4221960"/>
              <a:gd name="connsiteX18" fmla="*/ 4145763 w 11042924"/>
              <a:gd name="connsiteY18" fmla="*/ 2484014 h 4221960"/>
              <a:gd name="connsiteX19" fmla="*/ 4128696 w 11042924"/>
              <a:gd name="connsiteY19" fmla="*/ 2501264 h 4221960"/>
              <a:gd name="connsiteX20" fmla="*/ 4145763 w 11042924"/>
              <a:gd name="connsiteY20" fmla="*/ 2484014 h 4221960"/>
              <a:gd name="connsiteX21" fmla="*/ 4196962 w 11042924"/>
              <a:gd name="connsiteY21" fmla="*/ 1673259 h 4221960"/>
              <a:gd name="connsiteX22" fmla="*/ 4248162 w 11042924"/>
              <a:gd name="connsiteY22" fmla="*/ 1690509 h 4221960"/>
              <a:gd name="connsiteX23" fmla="*/ 4248162 w 11042924"/>
              <a:gd name="connsiteY23" fmla="*/ 1690509 h 4221960"/>
              <a:gd name="connsiteX24" fmla="*/ 4196962 w 11042924"/>
              <a:gd name="connsiteY24" fmla="*/ 1673259 h 4221960"/>
              <a:gd name="connsiteX25" fmla="*/ 3738832 w 11042924"/>
              <a:gd name="connsiteY25" fmla="*/ 1143627 h 4221960"/>
              <a:gd name="connsiteX26" fmla="*/ 3753231 w 11042924"/>
              <a:gd name="connsiteY26" fmla="*/ 1155756 h 4221960"/>
              <a:gd name="connsiteX27" fmla="*/ 3738832 w 11042924"/>
              <a:gd name="connsiteY27" fmla="*/ 1143627 h 4221960"/>
              <a:gd name="connsiteX28" fmla="*/ 4708959 w 11042924"/>
              <a:gd name="connsiteY28" fmla="*/ 707254 h 4221960"/>
              <a:gd name="connsiteX29" fmla="*/ 4708959 w 11042924"/>
              <a:gd name="connsiteY29" fmla="*/ 707254 h 4221960"/>
              <a:gd name="connsiteX30" fmla="*/ 3824965 w 11042924"/>
              <a:gd name="connsiteY30" fmla="*/ 236919 h 4221960"/>
              <a:gd name="connsiteX31" fmla="*/ 3838565 w 11042924"/>
              <a:gd name="connsiteY31" fmla="*/ 241501 h 4221960"/>
              <a:gd name="connsiteX32" fmla="*/ 3838564 w 11042924"/>
              <a:gd name="connsiteY32" fmla="*/ 241501 h 4221960"/>
              <a:gd name="connsiteX33" fmla="*/ 3824965 w 11042924"/>
              <a:gd name="connsiteY33" fmla="*/ 236919 h 4221960"/>
              <a:gd name="connsiteX34" fmla="*/ 5203890 w 11042924"/>
              <a:gd name="connsiteY34" fmla="*/ 0 h 4221960"/>
              <a:gd name="connsiteX35" fmla="*/ 5306289 w 11042924"/>
              <a:gd name="connsiteY35" fmla="*/ 34500 h 4221960"/>
              <a:gd name="connsiteX36" fmla="*/ 5425755 w 11042924"/>
              <a:gd name="connsiteY36" fmla="*/ 69000 h 4221960"/>
              <a:gd name="connsiteX37" fmla="*/ 5494022 w 11042924"/>
              <a:gd name="connsiteY37" fmla="*/ 103501 h 4221960"/>
              <a:gd name="connsiteX38" fmla="*/ 5562288 w 11042924"/>
              <a:gd name="connsiteY38" fmla="*/ 103501 h 4221960"/>
              <a:gd name="connsiteX39" fmla="*/ 5801219 w 11042924"/>
              <a:gd name="connsiteY39" fmla="*/ 241501 h 4221960"/>
              <a:gd name="connsiteX40" fmla="*/ 6040151 w 11042924"/>
              <a:gd name="connsiteY40" fmla="*/ 396752 h 4221960"/>
              <a:gd name="connsiteX41" fmla="*/ 7337211 w 11042924"/>
              <a:gd name="connsiteY41" fmla="*/ 1190257 h 4221960"/>
              <a:gd name="connsiteX42" fmla="*/ 7661475 w 11042924"/>
              <a:gd name="connsiteY42" fmla="*/ 1293757 h 4221960"/>
              <a:gd name="connsiteX43" fmla="*/ 7849207 w 11042924"/>
              <a:gd name="connsiteY43" fmla="*/ 1362758 h 4221960"/>
              <a:gd name="connsiteX44" fmla="*/ 8258805 w 11042924"/>
              <a:gd name="connsiteY44" fmla="*/ 1414508 h 4221960"/>
              <a:gd name="connsiteX45" fmla="*/ 8327071 w 11042924"/>
              <a:gd name="connsiteY45" fmla="*/ 1431758 h 4221960"/>
              <a:gd name="connsiteX46" fmla="*/ 8310005 w 11042924"/>
              <a:gd name="connsiteY46" fmla="*/ 1449008 h 4221960"/>
              <a:gd name="connsiteX47" fmla="*/ 8651336 w 11042924"/>
              <a:gd name="connsiteY47" fmla="*/ 1500758 h 4221960"/>
              <a:gd name="connsiteX48" fmla="*/ 8839068 w 11042924"/>
              <a:gd name="connsiteY48" fmla="*/ 1552509 h 4221960"/>
              <a:gd name="connsiteX49" fmla="*/ 8941468 w 11042924"/>
              <a:gd name="connsiteY49" fmla="*/ 1552509 h 4221960"/>
              <a:gd name="connsiteX50" fmla="*/ 8924401 w 11042924"/>
              <a:gd name="connsiteY50" fmla="*/ 1569759 h 4221960"/>
              <a:gd name="connsiteX51" fmla="*/ 8907334 w 11042924"/>
              <a:gd name="connsiteY51" fmla="*/ 1569759 h 4221960"/>
              <a:gd name="connsiteX52" fmla="*/ 8924401 w 11042924"/>
              <a:gd name="connsiteY52" fmla="*/ 1569759 h 4221960"/>
              <a:gd name="connsiteX53" fmla="*/ 8941468 w 11042924"/>
              <a:gd name="connsiteY53" fmla="*/ 1587009 h 4221960"/>
              <a:gd name="connsiteX54" fmla="*/ 9214533 w 11042924"/>
              <a:gd name="connsiteY54" fmla="*/ 1604259 h 4221960"/>
              <a:gd name="connsiteX55" fmla="*/ 9948395 w 11042924"/>
              <a:gd name="connsiteY55" fmla="*/ 1604259 h 4221960"/>
              <a:gd name="connsiteX56" fmla="*/ 10016661 w 11042924"/>
              <a:gd name="connsiteY56" fmla="*/ 1604259 h 4221960"/>
              <a:gd name="connsiteX57" fmla="*/ 9948395 w 11042924"/>
              <a:gd name="connsiteY57" fmla="*/ 1638759 h 4221960"/>
              <a:gd name="connsiteX58" fmla="*/ 9607064 w 11042924"/>
              <a:gd name="connsiteY58" fmla="*/ 1656009 h 4221960"/>
              <a:gd name="connsiteX59" fmla="*/ 9078000 w 11042924"/>
              <a:gd name="connsiteY59" fmla="*/ 1638759 h 4221960"/>
              <a:gd name="connsiteX60" fmla="*/ 8936401 w 11042924"/>
              <a:gd name="connsiteY60" fmla="*/ 1631482 h 4221960"/>
              <a:gd name="connsiteX61" fmla="*/ 8919407 w 11042924"/>
              <a:gd name="connsiteY61" fmla="*/ 1635737 h 4221960"/>
              <a:gd name="connsiteX62" fmla="*/ 8915334 w 11042924"/>
              <a:gd name="connsiteY62" fmla="*/ 1634177 h 4221960"/>
              <a:gd name="connsiteX63" fmla="*/ 8907334 w 11042924"/>
              <a:gd name="connsiteY63" fmla="*/ 1638759 h 4221960"/>
              <a:gd name="connsiteX64" fmla="*/ 8919407 w 11042924"/>
              <a:gd name="connsiteY64" fmla="*/ 1635737 h 4221960"/>
              <a:gd name="connsiteX65" fmla="*/ 8932934 w 11042924"/>
              <a:gd name="connsiteY65" fmla="*/ 1640915 h 4221960"/>
              <a:gd name="connsiteX66" fmla="*/ 8958534 w 11042924"/>
              <a:gd name="connsiteY66" fmla="*/ 1656009 h 4221960"/>
              <a:gd name="connsiteX67" fmla="*/ 9163333 w 11042924"/>
              <a:gd name="connsiteY67" fmla="*/ 1673259 h 4221960"/>
              <a:gd name="connsiteX68" fmla="*/ 9316932 w 11042924"/>
              <a:gd name="connsiteY68" fmla="*/ 1690509 h 4221960"/>
              <a:gd name="connsiteX69" fmla="*/ 9555864 w 11042924"/>
              <a:gd name="connsiteY69" fmla="*/ 1690509 h 4221960"/>
              <a:gd name="connsiteX70" fmla="*/ 9692397 w 11042924"/>
              <a:gd name="connsiteY70" fmla="*/ 1707760 h 4221960"/>
              <a:gd name="connsiteX71" fmla="*/ 9368132 w 11042924"/>
              <a:gd name="connsiteY71" fmla="*/ 1707760 h 4221960"/>
              <a:gd name="connsiteX72" fmla="*/ 9351065 w 11042924"/>
              <a:gd name="connsiteY72" fmla="*/ 1725010 h 4221960"/>
              <a:gd name="connsiteX73" fmla="*/ 9214533 w 11042924"/>
              <a:gd name="connsiteY73" fmla="*/ 1742260 h 4221960"/>
              <a:gd name="connsiteX74" fmla="*/ 9129200 w 11042924"/>
              <a:gd name="connsiteY74" fmla="*/ 1759510 h 4221960"/>
              <a:gd name="connsiteX75" fmla="*/ 9043867 w 11042924"/>
              <a:gd name="connsiteY75" fmla="*/ 1759510 h 4221960"/>
              <a:gd name="connsiteX76" fmla="*/ 9043867 w 11042924"/>
              <a:gd name="connsiteY76" fmla="*/ 1811260 h 4221960"/>
              <a:gd name="connsiteX77" fmla="*/ 8685469 w 11042924"/>
              <a:gd name="connsiteY77" fmla="*/ 1776760 h 4221960"/>
              <a:gd name="connsiteX78" fmla="*/ 8617203 w 11042924"/>
              <a:gd name="connsiteY78" fmla="*/ 1811260 h 4221960"/>
              <a:gd name="connsiteX79" fmla="*/ 8907334 w 11042924"/>
              <a:gd name="connsiteY79" fmla="*/ 1845760 h 4221960"/>
              <a:gd name="connsiteX80" fmla="*/ 9129200 w 11042924"/>
              <a:gd name="connsiteY80" fmla="*/ 1863010 h 4221960"/>
              <a:gd name="connsiteX81" fmla="*/ 8992667 w 11042924"/>
              <a:gd name="connsiteY81" fmla="*/ 1880260 h 4221960"/>
              <a:gd name="connsiteX82" fmla="*/ 8907334 w 11042924"/>
              <a:gd name="connsiteY82" fmla="*/ 1897511 h 4221960"/>
              <a:gd name="connsiteX83" fmla="*/ 8702536 w 11042924"/>
              <a:gd name="connsiteY83" fmla="*/ 1897511 h 4221960"/>
              <a:gd name="connsiteX84" fmla="*/ 8958534 w 11042924"/>
              <a:gd name="connsiteY84" fmla="*/ 1914761 h 4221960"/>
              <a:gd name="connsiteX85" fmla="*/ 9436398 w 11042924"/>
              <a:gd name="connsiteY85" fmla="*/ 1949261 h 4221960"/>
              <a:gd name="connsiteX86" fmla="*/ 10170260 w 11042924"/>
              <a:gd name="connsiteY86" fmla="*/ 1966511 h 4221960"/>
              <a:gd name="connsiteX87" fmla="*/ 10323860 w 11042924"/>
              <a:gd name="connsiteY87" fmla="*/ 1966511 h 4221960"/>
              <a:gd name="connsiteX88" fmla="*/ 10221460 w 11042924"/>
              <a:gd name="connsiteY88" fmla="*/ 1983761 h 4221960"/>
              <a:gd name="connsiteX89" fmla="*/ 9726530 w 11042924"/>
              <a:gd name="connsiteY89" fmla="*/ 2018261 h 4221960"/>
              <a:gd name="connsiteX90" fmla="*/ 9880129 w 11042924"/>
              <a:gd name="connsiteY90" fmla="*/ 2018261 h 4221960"/>
              <a:gd name="connsiteX91" fmla="*/ 10255593 w 11042924"/>
              <a:gd name="connsiteY91" fmla="*/ 2018261 h 4221960"/>
              <a:gd name="connsiteX92" fmla="*/ 10528658 w 11042924"/>
              <a:gd name="connsiteY92" fmla="*/ 2001011 h 4221960"/>
              <a:gd name="connsiteX93" fmla="*/ 10409192 w 11042924"/>
              <a:gd name="connsiteY93" fmla="*/ 2018261 h 4221960"/>
              <a:gd name="connsiteX94" fmla="*/ 10528658 w 11042924"/>
              <a:gd name="connsiteY94" fmla="*/ 2052761 h 4221960"/>
              <a:gd name="connsiteX95" fmla="*/ 10426259 w 11042924"/>
              <a:gd name="connsiteY95" fmla="*/ 2070012 h 4221960"/>
              <a:gd name="connsiteX96" fmla="*/ 10409192 w 11042924"/>
              <a:gd name="connsiteY96" fmla="*/ 2087262 h 4221960"/>
              <a:gd name="connsiteX97" fmla="*/ 10084928 w 11042924"/>
              <a:gd name="connsiteY97" fmla="*/ 2121762 h 4221960"/>
              <a:gd name="connsiteX98" fmla="*/ 10084928 w 11042924"/>
              <a:gd name="connsiteY98" fmla="*/ 2121762 h 4221960"/>
              <a:gd name="connsiteX99" fmla="*/ 10204394 w 11042924"/>
              <a:gd name="connsiteY99" fmla="*/ 2121762 h 4221960"/>
              <a:gd name="connsiteX100" fmla="*/ 10050795 w 11042924"/>
              <a:gd name="connsiteY100" fmla="*/ 2156262 h 4221960"/>
              <a:gd name="connsiteX101" fmla="*/ 9709463 w 11042924"/>
              <a:gd name="connsiteY101" fmla="*/ 2173512 h 4221960"/>
              <a:gd name="connsiteX102" fmla="*/ 9316932 w 11042924"/>
              <a:gd name="connsiteY102" fmla="*/ 2190762 h 4221960"/>
              <a:gd name="connsiteX103" fmla="*/ 9470531 w 11042924"/>
              <a:gd name="connsiteY103" fmla="*/ 2208012 h 4221960"/>
              <a:gd name="connsiteX104" fmla="*/ 10238527 w 11042924"/>
              <a:gd name="connsiteY104" fmla="*/ 2208012 h 4221960"/>
              <a:gd name="connsiteX105" fmla="*/ 10528658 w 11042924"/>
              <a:gd name="connsiteY105" fmla="*/ 2190762 h 4221960"/>
              <a:gd name="connsiteX106" fmla="*/ 10392126 w 11042924"/>
              <a:gd name="connsiteY106" fmla="*/ 2225262 h 4221960"/>
              <a:gd name="connsiteX107" fmla="*/ 10511592 w 11042924"/>
              <a:gd name="connsiteY107" fmla="*/ 2225262 h 4221960"/>
              <a:gd name="connsiteX108" fmla="*/ 10503059 w 11042924"/>
              <a:gd name="connsiteY108" fmla="*/ 2240356 h 4221960"/>
              <a:gd name="connsiteX109" fmla="*/ 10497567 w 11042924"/>
              <a:gd name="connsiteY109" fmla="*/ 2246663 h 4221960"/>
              <a:gd name="connsiteX110" fmla="*/ 10494525 w 11042924"/>
              <a:gd name="connsiteY110" fmla="*/ 2242512 h 4221960"/>
              <a:gd name="connsiteX111" fmla="*/ 10497192 w 11042924"/>
              <a:gd name="connsiteY111" fmla="*/ 2247094 h 4221960"/>
              <a:gd name="connsiteX112" fmla="*/ 10497567 w 11042924"/>
              <a:gd name="connsiteY112" fmla="*/ 2246663 h 4221960"/>
              <a:gd name="connsiteX113" fmla="*/ 10499858 w 11042924"/>
              <a:gd name="connsiteY113" fmla="*/ 2249790 h 4221960"/>
              <a:gd name="connsiteX114" fmla="*/ 10528658 w 11042924"/>
              <a:gd name="connsiteY114" fmla="*/ 2242512 h 4221960"/>
              <a:gd name="connsiteX115" fmla="*/ 10409192 w 11042924"/>
              <a:gd name="connsiteY115" fmla="*/ 2294263 h 4221960"/>
              <a:gd name="connsiteX116" fmla="*/ 9641197 w 11042924"/>
              <a:gd name="connsiteY116" fmla="*/ 2346013 h 4221960"/>
              <a:gd name="connsiteX117" fmla="*/ 9265732 w 11042924"/>
              <a:gd name="connsiteY117" fmla="*/ 2346013 h 4221960"/>
              <a:gd name="connsiteX118" fmla="*/ 9470531 w 11042924"/>
              <a:gd name="connsiteY118" fmla="*/ 2363263 h 4221960"/>
              <a:gd name="connsiteX119" fmla="*/ 9777729 w 11042924"/>
              <a:gd name="connsiteY119" fmla="*/ 2363263 h 4221960"/>
              <a:gd name="connsiteX120" fmla="*/ 10375059 w 11042924"/>
              <a:gd name="connsiteY120" fmla="*/ 2380513 h 4221960"/>
              <a:gd name="connsiteX121" fmla="*/ 10511592 w 11042924"/>
              <a:gd name="connsiteY121" fmla="*/ 2363263 h 4221960"/>
              <a:gd name="connsiteX122" fmla="*/ 10409192 w 11042924"/>
              <a:gd name="connsiteY122" fmla="*/ 2380513 h 4221960"/>
              <a:gd name="connsiteX123" fmla="*/ 10187327 w 11042924"/>
              <a:gd name="connsiteY123" fmla="*/ 2415013 h 4221960"/>
              <a:gd name="connsiteX124" fmla="*/ 10101994 w 11042924"/>
              <a:gd name="connsiteY124" fmla="*/ 2449513 h 4221960"/>
              <a:gd name="connsiteX125" fmla="*/ 10528658 w 11042924"/>
              <a:gd name="connsiteY125" fmla="*/ 2415013 h 4221960"/>
              <a:gd name="connsiteX126" fmla="*/ 10631058 w 11042924"/>
              <a:gd name="connsiteY126" fmla="*/ 2449513 h 4221960"/>
              <a:gd name="connsiteX127" fmla="*/ 10511592 w 11042924"/>
              <a:gd name="connsiteY127" fmla="*/ 2466764 h 4221960"/>
              <a:gd name="connsiteX128" fmla="*/ 9828929 w 11042924"/>
              <a:gd name="connsiteY128" fmla="*/ 2535764 h 4221960"/>
              <a:gd name="connsiteX129" fmla="*/ 9607064 w 11042924"/>
              <a:gd name="connsiteY129" fmla="*/ 2553014 h 4221960"/>
              <a:gd name="connsiteX130" fmla="*/ 9453465 w 11042924"/>
              <a:gd name="connsiteY130" fmla="*/ 2553014 h 4221960"/>
              <a:gd name="connsiteX131" fmla="*/ 9658263 w 11042924"/>
              <a:gd name="connsiteY131" fmla="*/ 2570264 h 4221960"/>
              <a:gd name="connsiteX132" fmla="*/ 9863062 w 11042924"/>
              <a:gd name="connsiteY132" fmla="*/ 2570264 h 4221960"/>
              <a:gd name="connsiteX133" fmla="*/ 9828929 w 11042924"/>
              <a:gd name="connsiteY133" fmla="*/ 2604764 h 4221960"/>
              <a:gd name="connsiteX134" fmla="*/ 9385198 w 11042924"/>
              <a:gd name="connsiteY134" fmla="*/ 2622014 h 4221960"/>
              <a:gd name="connsiteX135" fmla="*/ 8958534 w 11042924"/>
              <a:gd name="connsiteY135" fmla="*/ 2622014 h 4221960"/>
              <a:gd name="connsiteX136" fmla="*/ 8873201 w 11042924"/>
              <a:gd name="connsiteY136" fmla="*/ 2604764 h 4221960"/>
              <a:gd name="connsiteX137" fmla="*/ 8941468 w 11042924"/>
              <a:gd name="connsiteY137" fmla="*/ 2622014 h 4221960"/>
              <a:gd name="connsiteX138" fmla="*/ 9794796 w 11042924"/>
              <a:gd name="connsiteY138" fmla="*/ 2639264 h 4221960"/>
              <a:gd name="connsiteX139" fmla="*/ 10187327 w 11042924"/>
              <a:gd name="connsiteY139" fmla="*/ 2639264 h 4221960"/>
              <a:gd name="connsiteX140" fmla="*/ 10340926 w 11042924"/>
              <a:gd name="connsiteY140" fmla="*/ 2622014 h 4221960"/>
              <a:gd name="connsiteX141" fmla="*/ 10375059 w 11042924"/>
              <a:gd name="connsiteY141" fmla="*/ 2639264 h 4221960"/>
              <a:gd name="connsiteX142" fmla="*/ 10460392 w 11042924"/>
              <a:gd name="connsiteY142" fmla="*/ 2639264 h 4221960"/>
              <a:gd name="connsiteX143" fmla="*/ 10426259 w 11042924"/>
              <a:gd name="connsiteY143" fmla="*/ 2656515 h 4221960"/>
              <a:gd name="connsiteX144" fmla="*/ 10494525 w 11042924"/>
              <a:gd name="connsiteY144" fmla="*/ 2691015 h 4221960"/>
              <a:gd name="connsiteX145" fmla="*/ 10613991 w 11042924"/>
              <a:gd name="connsiteY145" fmla="*/ 2691015 h 4221960"/>
              <a:gd name="connsiteX146" fmla="*/ 10648124 w 11042924"/>
              <a:gd name="connsiteY146" fmla="*/ 2708265 h 4221960"/>
              <a:gd name="connsiteX147" fmla="*/ 10682258 w 11042924"/>
              <a:gd name="connsiteY147" fmla="*/ 2725515 h 4221960"/>
              <a:gd name="connsiteX148" fmla="*/ 10631058 w 11042924"/>
              <a:gd name="connsiteY148" fmla="*/ 2725515 h 4221960"/>
              <a:gd name="connsiteX149" fmla="*/ 10528658 w 11042924"/>
              <a:gd name="connsiteY149" fmla="*/ 2760015 h 4221960"/>
              <a:gd name="connsiteX150" fmla="*/ 10426259 w 11042924"/>
              <a:gd name="connsiteY150" fmla="*/ 2794515 h 4221960"/>
              <a:gd name="connsiteX151" fmla="*/ 10460392 w 11042924"/>
              <a:gd name="connsiteY151" fmla="*/ 2811765 h 4221960"/>
              <a:gd name="connsiteX152" fmla="*/ 10101994 w 11042924"/>
              <a:gd name="connsiteY152" fmla="*/ 2846266 h 4221960"/>
              <a:gd name="connsiteX153" fmla="*/ 10238527 w 11042924"/>
              <a:gd name="connsiteY153" fmla="*/ 2846266 h 4221960"/>
              <a:gd name="connsiteX154" fmla="*/ 10255593 w 11042924"/>
              <a:gd name="connsiteY154" fmla="*/ 2863516 h 4221960"/>
              <a:gd name="connsiteX155" fmla="*/ 10562792 w 11042924"/>
              <a:gd name="connsiteY155" fmla="*/ 2846266 h 4221960"/>
              <a:gd name="connsiteX156" fmla="*/ 10511592 w 11042924"/>
              <a:gd name="connsiteY156" fmla="*/ 2863516 h 4221960"/>
              <a:gd name="connsiteX157" fmla="*/ 10187327 w 11042924"/>
              <a:gd name="connsiteY157" fmla="*/ 2898016 h 4221960"/>
              <a:gd name="connsiteX158" fmla="*/ 10306793 w 11042924"/>
              <a:gd name="connsiteY158" fmla="*/ 2932516 h 4221960"/>
              <a:gd name="connsiteX159" fmla="*/ 10409192 w 11042924"/>
              <a:gd name="connsiteY159" fmla="*/ 2932516 h 4221960"/>
              <a:gd name="connsiteX160" fmla="*/ 10545725 w 11042924"/>
              <a:gd name="connsiteY160" fmla="*/ 2932516 h 4221960"/>
              <a:gd name="connsiteX161" fmla="*/ 10033728 w 11042924"/>
              <a:gd name="connsiteY161" fmla="*/ 3018767 h 4221960"/>
              <a:gd name="connsiteX162" fmla="*/ 9811863 w 11042924"/>
              <a:gd name="connsiteY162" fmla="*/ 3036017 h 4221960"/>
              <a:gd name="connsiteX163" fmla="*/ 9811863 w 11042924"/>
              <a:gd name="connsiteY163" fmla="*/ 3070517 h 4221960"/>
              <a:gd name="connsiteX164" fmla="*/ 9999595 w 11042924"/>
              <a:gd name="connsiteY164" fmla="*/ 3053267 h 4221960"/>
              <a:gd name="connsiteX165" fmla="*/ 10238527 w 11042924"/>
              <a:gd name="connsiteY165" fmla="*/ 3036017 h 4221960"/>
              <a:gd name="connsiteX166" fmla="*/ 10613991 w 11042924"/>
              <a:gd name="connsiteY166" fmla="*/ 3018767 h 4221960"/>
              <a:gd name="connsiteX167" fmla="*/ 10494525 w 11042924"/>
              <a:gd name="connsiteY167" fmla="*/ 3053267 h 4221960"/>
              <a:gd name="connsiteX168" fmla="*/ 10204394 w 11042924"/>
              <a:gd name="connsiteY168" fmla="*/ 3105017 h 4221960"/>
              <a:gd name="connsiteX169" fmla="*/ 10050795 w 11042924"/>
              <a:gd name="connsiteY169" fmla="*/ 3105017 h 4221960"/>
              <a:gd name="connsiteX170" fmla="*/ 10136127 w 11042924"/>
              <a:gd name="connsiteY170" fmla="*/ 3139517 h 4221960"/>
              <a:gd name="connsiteX171" fmla="*/ 9658263 w 11042924"/>
              <a:gd name="connsiteY171" fmla="*/ 3156767 h 4221960"/>
              <a:gd name="connsiteX172" fmla="*/ 9589997 w 11042924"/>
              <a:gd name="connsiteY172" fmla="*/ 3174017 h 4221960"/>
              <a:gd name="connsiteX173" fmla="*/ 9299866 w 11042924"/>
              <a:gd name="connsiteY173" fmla="*/ 3191267 h 4221960"/>
              <a:gd name="connsiteX174" fmla="*/ 9436398 w 11042924"/>
              <a:gd name="connsiteY174" fmla="*/ 3191267 h 4221960"/>
              <a:gd name="connsiteX175" fmla="*/ 9607064 w 11042924"/>
              <a:gd name="connsiteY175" fmla="*/ 3208518 h 4221960"/>
              <a:gd name="connsiteX176" fmla="*/ 9436398 w 11042924"/>
              <a:gd name="connsiteY176" fmla="*/ 3208518 h 4221960"/>
              <a:gd name="connsiteX177" fmla="*/ 9163333 w 11042924"/>
              <a:gd name="connsiteY177" fmla="*/ 3208518 h 4221960"/>
              <a:gd name="connsiteX178" fmla="*/ 9419332 w 11042924"/>
              <a:gd name="connsiteY178" fmla="*/ 3225768 h 4221960"/>
              <a:gd name="connsiteX179" fmla="*/ 9333999 w 11042924"/>
              <a:gd name="connsiteY179" fmla="*/ 3243018 h 4221960"/>
              <a:gd name="connsiteX180" fmla="*/ 9521731 w 11042924"/>
              <a:gd name="connsiteY180" fmla="*/ 3243018 h 4221960"/>
              <a:gd name="connsiteX181" fmla="*/ 9845996 w 11042924"/>
              <a:gd name="connsiteY181" fmla="*/ 3260268 h 4221960"/>
              <a:gd name="connsiteX182" fmla="*/ 10323860 w 11042924"/>
              <a:gd name="connsiteY182" fmla="*/ 3225768 h 4221960"/>
              <a:gd name="connsiteX183" fmla="*/ 10289726 w 11042924"/>
              <a:gd name="connsiteY183" fmla="*/ 3243018 h 4221960"/>
              <a:gd name="connsiteX184" fmla="*/ 10187327 w 11042924"/>
              <a:gd name="connsiteY184" fmla="*/ 3277518 h 4221960"/>
              <a:gd name="connsiteX185" fmla="*/ 10357993 w 11042924"/>
              <a:gd name="connsiteY185" fmla="*/ 3294768 h 4221960"/>
              <a:gd name="connsiteX186" fmla="*/ 10289726 w 11042924"/>
              <a:gd name="connsiteY186" fmla="*/ 3312018 h 4221960"/>
              <a:gd name="connsiteX187" fmla="*/ 10221460 w 11042924"/>
              <a:gd name="connsiteY187" fmla="*/ 3329268 h 4221960"/>
              <a:gd name="connsiteX188" fmla="*/ 10460392 w 11042924"/>
              <a:gd name="connsiteY188" fmla="*/ 3294768 h 4221960"/>
              <a:gd name="connsiteX189" fmla="*/ 10648124 w 11042924"/>
              <a:gd name="connsiteY189" fmla="*/ 3294768 h 4221960"/>
              <a:gd name="connsiteX190" fmla="*/ 10494525 w 11042924"/>
              <a:gd name="connsiteY190" fmla="*/ 3329268 h 4221960"/>
              <a:gd name="connsiteX191" fmla="*/ 10528658 w 11042924"/>
              <a:gd name="connsiteY191" fmla="*/ 3329268 h 4221960"/>
              <a:gd name="connsiteX192" fmla="*/ 10460392 w 11042924"/>
              <a:gd name="connsiteY192" fmla="*/ 3346518 h 4221960"/>
              <a:gd name="connsiteX193" fmla="*/ 10460392 w 11042924"/>
              <a:gd name="connsiteY193" fmla="*/ 3346518 h 4221960"/>
              <a:gd name="connsiteX194" fmla="*/ 10375059 w 11042924"/>
              <a:gd name="connsiteY194" fmla="*/ 3346518 h 4221960"/>
              <a:gd name="connsiteX195" fmla="*/ 10306793 w 11042924"/>
              <a:gd name="connsiteY195" fmla="*/ 3363768 h 4221960"/>
              <a:gd name="connsiteX196" fmla="*/ 10562792 w 11042924"/>
              <a:gd name="connsiteY196" fmla="*/ 3346518 h 4221960"/>
              <a:gd name="connsiteX197" fmla="*/ 10682258 w 11042924"/>
              <a:gd name="connsiteY197" fmla="*/ 3363768 h 4221960"/>
              <a:gd name="connsiteX198" fmla="*/ 10818790 w 11042924"/>
              <a:gd name="connsiteY198" fmla="*/ 3363768 h 4221960"/>
              <a:gd name="connsiteX199" fmla="*/ 10511592 w 11042924"/>
              <a:gd name="connsiteY199" fmla="*/ 3415519 h 4221960"/>
              <a:gd name="connsiteX200" fmla="*/ 10119061 w 11042924"/>
              <a:gd name="connsiteY200" fmla="*/ 3450019 h 4221960"/>
              <a:gd name="connsiteX201" fmla="*/ 10101994 w 11042924"/>
              <a:gd name="connsiteY201" fmla="*/ 3467269 h 4221960"/>
              <a:gd name="connsiteX202" fmla="*/ 9948395 w 11042924"/>
              <a:gd name="connsiteY202" fmla="*/ 3484519 h 4221960"/>
              <a:gd name="connsiteX203" fmla="*/ 9982528 w 11042924"/>
              <a:gd name="connsiteY203" fmla="*/ 3501769 h 4221960"/>
              <a:gd name="connsiteX204" fmla="*/ 10255593 w 11042924"/>
              <a:gd name="connsiteY204" fmla="*/ 3484519 h 4221960"/>
              <a:gd name="connsiteX205" fmla="*/ 10323860 w 11042924"/>
              <a:gd name="connsiteY205" fmla="*/ 3467269 h 4221960"/>
              <a:gd name="connsiteX206" fmla="*/ 10306793 w 11042924"/>
              <a:gd name="connsiteY206" fmla="*/ 3501769 h 4221960"/>
              <a:gd name="connsiteX207" fmla="*/ 10330793 w 11042924"/>
              <a:gd name="connsiteY207" fmla="*/ 3508777 h 4221960"/>
              <a:gd name="connsiteX208" fmla="*/ 10363642 w 11042924"/>
              <a:gd name="connsiteY208" fmla="*/ 3506564 h 4221960"/>
              <a:gd name="connsiteX209" fmla="*/ 10358526 w 11042924"/>
              <a:gd name="connsiteY209" fmla="*/ 3507160 h 4221960"/>
              <a:gd name="connsiteX210" fmla="*/ 10238527 w 11042924"/>
              <a:gd name="connsiteY210" fmla="*/ 3536269 h 4221960"/>
              <a:gd name="connsiteX211" fmla="*/ 10648124 w 11042924"/>
              <a:gd name="connsiteY211" fmla="*/ 3484519 h 4221960"/>
              <a:gd name="connsiteX212" fmla="*/ 10921189 w 11042924"/>
              <a:gd name="connsiteY212" fmla="*/ 3467269 h 4221960"/>
              <a:gd name="connsiteX213" fmla="*/ 10938256 w 11042924"/>
              <a:gd name="connsiteY213" fmla="*/ 3484519 h 4221960"/>
              <a:gd name="connsiteX214" fmla="*/ 10989456 w 11042924"/>
              <a:gd name="connsiteY214" fmla="*/ 3484519 h 4221960"/>
              <a:gd name="connsiteX215" fmla="*/ 10801723 w 11042924"/>
              <a:gd name="connsiteY215" fmla="*/ 3519019 h 4221960"/>
              <a:gd name="connsiteX216" fmla="*/ 10887056 w 11042924"/>
              <a:gd name="connsiteY216" fmla="*/ 3519019 h 4221960"/>
              <a:gd name="connsiteX217" fmla="*/ 10904123 w 11042924"/>
              <a:gd name="connsiteY217" fmla="*/ 3536269 h 4221960"/>
              <a:gd name="connsiteX218" fmla="*/ 10955323 w 11042924"/>
              <a:gd name="connsiteY218" fmla="*/ 3570770 h 4221960"/>
              <a:gd name="connsiteX219" fmla="*/ 10767590 w 11042924"/>
              <a:gd name="connsiteY219" fmla="*/ 3588020 h 4221960"/>
              <a:gd name="connsiteX220" fmla="*/ 10699324 w 11042924"/>
              <a:gd name="connsiteY220" fmla="*/ 3622520 h 4221960"/>
              <a:gd name="connsiteX221" fmla="*/ 10426259 w 11042924"/>
              <a:gd name="connsiteY221" fmla="*/ 3657020 h 4221960"/>
              <a:gd name="connsiteX222" fmla="*/ 10136127 w 11042924"/>
              <a:gd name="connsiteY222" fmla="*/ 3674270 h 4221960"/>
              <a:gd name="connsiteX223" fmla="*/ 10221460 w 11042924"/>
              <a:gd name="connsiteY223" fmla="*/ 3691520 h 4221960"/>
              <a:gd name="connsiteX224" fmla="*/ 10938256 w 11042924"/>
              <a:gd name="connsiteY224" fmla="*/ 3622520 h 4221960"/>
              <a:gd name="connsiteX225" fmla="*/ 11023589 w 11042924"/>
              <a:gd name="connsiteY225" fmla="*/ 3622520 h 4221960"/>
              <a:gd name="connsiteX226" fmla="*/ 10972389 w 11042924"/>
              <a:gd name="connsiteY226" fmla="*/ 3639770 h 4221960"/>
              <a:gd name="connsiteX227" fmla="*/ 10050795 w 11042924"/>
              <a:gd name="connsiteY227" fmla="*/ 3760521 h 4221960"/>
              <a:gd name="connsiteX228" fmla="*/ 10050795 w 11042924"/>
              <a:gd name="connsiteY228" fmla="*/ 3760521 h 4221960"/>
              <a:gd name="connsiteX229" fmla="*/ 10255593 w 11042924"/>
              <a:gd name="connsiteY229" fmla="*/ 3760521 h 4221960"/>
              <a:gd name="connsiteX230" fmla="*/ 10245993 w 11042924"/>
              <a:gd name="connsiteY230" fmla="*/ 3760521 h 4221960"/>
              <a:gd name="connsiteX231" fmla="*/ 10238527 w 11042924"/>
              <a:gd name="connsiteY231" fmla="*/ 3760521 h 4221960"/>
              <a:gd name="connsiteX232" fmla="*/ 10323860 w 11042924"/>
              <a:gd name="connsiteY232" fmla="*/ 3777771 h 4221960"/>
              <a:gd name="connsiteX233" fmla="*/ 10528658 w 11042924"/>
              <a:gd name="connsiteY233" fmla="*/ 3777771 h 4221960"/>
              <a:gd name="connsiteX234" fmla="*/ 10033728 w 11042924"/>
              <a:gd name="connsiteY234" fmla="*/ 3829521 h 4221960"/>
              <a:gd name="connsiteX235" fmla="*/ 10170260 w 11042924"/>
              <a:gd name="connsiteY235" fmla="*/ 3846771 h 4221960"/>
              <a:gd name="connsiteX236" fmla="*/ 10392126 w 11042924"/>
              <a:gd name="connsiteY236" fmla="*/ 3829521 h 4221960"/>
              <a:gd name="connsiteX237" fmla="*/ 10409192 w 11042924"/>
              <a:gd name="connsiteY237" fmla="*/ 3846771 h 4221960"/>
              <a:gd name="connsiteX238" fmla="*/ 10306793 w 11042924"/>
              <a:gd name="connsiteY238" fmla="*/ 3881271 h 4221960"/>
              <a:gd name="connsiteX239" fmla="*/ 10528658 w 11042924"/>
              <a:gd name="connsiteY239" fmla="*/ 3846771 h 4221960"/>
              <a:gd name="connsiteX240" fmla="*/ 10699324 w 11042924"/>
              <a:gd name="connsiteY240" fmla="*/ 3829521 h 4221960"/>
              <a:gd name="connsiteX241" fmla="*/ 10648124 w 11042924"/>
              <a:gd name="connsiteY241" fmla="*/ 3846771 h 4221960"/>
              <a:gd name="connsiteX242" fmla="*/ 10699324 w 11042924"/>
              <a:gd name="connsiteY242" fmla="*/ 3864021 h 4221960"/>
              <a:gd name="connsiteX243" fmla="*/ 10887056 w 11042924"/>
              <a:gd name="connsiteY243" fmla="*/ 3881271 h 4221960"/>
              <a:gd name="connsiteX244" fmla="*/ 11040655 w 11042924"/>
              <a:gd name="connsiteY244" fmla="*/ 3881271 h 4221960"/>
              <a:gd name="connsiteX245" fmla="*/ 10989456 w 11042924"/>
              <a:gd name="connsiteY245" fmla="*/ 3898521 h 4221960"/>
              <a:gd name="connsiteX246" fmla="*/ 10938256 w 11042924"/>
              <a:gd name="connsiteY246" fmla="*/ 3933022 h 4221960"/>
              <a:gd name="connsiteX247" fmla="*/ 10545725 w 11042924"/>
              <a:gd name="connsiteY247" fmla="*/ 3984772 h 4221960"/>
              <a:gd name="connsiteX248" fmla="*/ 10187327 w 11042924"/>
              <a:gd name="connsiteY248" fmla="*/ 4053772 h 4221960"/>
              <a:gd name="connsiteX249" fmla="*/ 8753735 w 11042924"/>
              <a:gd name="connsiteY249" fmla="*/ 4071022 h 4221960"/>
              <a:gd name="connsiteX250" fmla="*/ 8412404 w 11042924"/>
              <a:gd name="connsiteY250" fmla="*/ 4071022 h 4221960"/>
              <a:gd name="connsiteX251" fmla="*/ 8071073 w 11042924"/>
              <a:gd name="connsiteY251" fmla="*/ 4019272 h 4221960"/>
              <a:gd name="connsiteX252" fmla="*/ 7866274 w 11042924"/>
              <a:gd name="connsiteY252" fmla="*/ 4019272 h 4221960"/>
              <a:gd name="connsiteX253" fmla="*/ 7866274 w 11042924"/>
              <a:gd name="connsiteY253" fmla="*/ 4019272 h 4221960"/>
              <a:gd name="connsiteX254" fmla="*/ 7947340 w 11042924"/>
              <a:gd name="connsiteY254" fmla="*/ 4030054 h 4221960"/>
              <a:gd name="connsiteX255" fmla="*/ 8041126 w 11042924"/>
              <a:gd name="connsiteY255" fmla="*/ 4050908 h 4221960"/>
              <a:gd name="connsiteX256" fmla="*/ 8019873 w 11042924"/>
              <a:gd name="connsiteY256" fmla="*/ 4053772 h 4221960"/>
              <a:gd name="connsiteX257" fmla="*/ 7968673 w 11042924"/>
              <a:gd name="connsiteY257" fmla="*/ 4053772 h 4221960"/>
              <a:gd name="connsiteX258" fmla="*/ 7917473 w 11042924"/>
              <a:gd name="connsiteY258" fmla="*/ 4036522 h 4221960"/>
              <a:gd name="connsiteX259" fmla="*/ 7917473 w 11042924"/>
              <a:gd name="connsiteY259" fmla="*/ 4036522 h 4221960"/>
              <a:gd name="connsiteX260" fmla="*/ 7968673 w 11042924"/>
              <a:gd name="connsiteY260" fmla="*/ 4053772 h 4221960"/>
              <a:gd name="connsiteX261" fmla="*/ 8019873 w 11042924"/>
              <a:gd name="connsiteY261" fmla="*/ 4053772 h 4221960"/>
              <a:gd name="connsiteX262" fmla="*/ 8071073 w 11042924"/>
              <a:gd name="connsiteY262" fmla="*/ 4071022 h 4221960"/>
              <a:gd name="connsiteX263" fmla="*/ 8497737 w 11042924"/>
              <a:gd name="connsiteY263" fmla="*/ 4140023 h 4221960"/>
              <a:gd name="connsiteX264" fmla="*/ 9624130 w 11042924"/>
              <a:gd name="connsiteY264" fmla="*/ 4174523 h 4221960"/>
              <a:gd name="connsiteX265" fmla="*/ 9863062 w 11042924"/>
              <a:gd name="connsiteY265" fmla="*/ 4174523 h 4221960"/>
              <a:gd name="connsiteX266" fmla="*/ 9914262 w 11042924"/>
              <a:gd name="connsiteY266" fmla="*/ 4157273 h 4221960"/>
              <a:gd name="connsiteX267" fmla="*/ 10067861 w 11042924"/>
              <a:gd name="connsiteY267" fmla="*/ 4191773 h 4221960"/>
              <a:gd name="connsiteX268" fmla="*/ 9880129 w 11042924"/>
              <a:gd name="connsiteY268" fmla="*/ 4209023 h 4221960"/>
              <a:gd name="connsiteX269" fmla="*/ 8958534 w 11042924"/>
              <a:gd name="connsiteY269" fmla="*/ 4209023 h 4221960"/>
              <a:gd name="connsiteX270" fmla="*/ 7883341 w 11042924"/>
              <a:gd name="connsiteY270" fmla="*/ 4122773 h 4221960"/>
              <a:gd name="connsiteX271" fmla="*/ 7473743 w 11042924"/>
              <a:gd name="connsiteY271" fmla="*/ 4036522 h 4221960"/>
              <a:gd name="connsiteX272" fmla="*/ 6774014 w 11042924"/>
              <a:gd name="connsiteY272" fmla="*/ 3777771 h 4221960"/>
              <a:gd name="connsiteX273" fmla="*/ 6825214 w 11042924"/>
              <a:gd name="connsiteY273" fmla="*/ 3812271 h 4221960"/>
              <a:gd name="connsiteX274" fmla="*/ 7661475 w 11042924"/>
              <a:gd name="connsiteY274" fmla="*/ 4122773 h 4221960"/>
              <a:gd name="connsiteX275" fmla="*/ 7507876 w 11042924"/>
              <a:gd name="connsiteY275" fmla="*/ 4105522 h 4221960"/>
              <a:gd name="connsiteX276" fmla="*/ 6398549 w 11042924"/>
              <a:gd name="connsiteY276" fmla="*/ 3622520 h 4221960"/>
              <a:gd name="connsiteX277" fmla="*/ 5579354 w 11042924"/>
              <a:gd name="connsiteY277" fmla="*/ 3087767 h 4221960"/>
              <a:gd name="connsiteX278" fmla="*/ 5289222 w 11042924"/>
              <a:gd name="connsiteY278" fmla="*/ 2898016 h 4221960"/>
              <a:gd name="connsiteX279" fmla="*/ 5118557 w 11042924"/>
              <a:gd name="connsiteY279" fmla="*/ 2863516 h 4221960"/>
              <a:gd name="connsiteX280" fmla="*/ 4879625 w 11042924"/>
              <a:gd name="connsiteY280" fmla="*/ 2742765 h 4221960"/>
              <a:gd name="connsiteX281" fmla="*/ 4145763 w 11042924"/>
              <a:gd name="connsiteY281" fmla="*/ 2484014 h 4221960"/>
              <a:gd name="connsiteX282" fmla="*/ 4111629 w 11042924"/>
              <a:gd name="connsiteY282" fmla="*/ 2484014 h 4221960"/>
              <a:gd name="connsiteX283" fmla="*/ 4077496 w 11042924"/>
              <a:gd name="connsiteY283" fmla="*/ 2466764 h 4221960"/>
              <a:gd name="connsiteX284" fmla="*/ 4077496 w 11042924"/>
              <a:gd name="connsiteY284" fmla="*/ 2466764 h 4221960"/>
              <a:gd name="connsiteX285" fmla="*/ 4077496 w 11042924"/>
              <a:gd name="connsiteY285" fmla="*/ 2484014 h 4221960"/>
              <a:gd name="connsiteX286" fmla="*/ 4009230 w 11042924"/>
              <a:gd name="connsiteY286" fmla="*/ 2466764 h 4221960"/>
              <a:gd name="connsiteX287" fmla="*/ 4009230 w 11042924"/>
              <a:gd name="connsiteY287" fmla="*/ 2466764 h 4221960"/>
              <a:gd name="connsiteX288" fmla="*/ 3958030 w 11042924"/>
              <a:gd name="connsiteY288" fmla="*/ 2449513 h 4221960"/>
              <a:gd name="connsiteX289" fmla="*/ 3906831 w 11042924"/>
              <a:gd name="connsiteY289" fmla="*/ 2432263 h 4221960"/>
              <a:gd name="connsiteX290" fmla="*/ 3872697 w 11042924"/>
              <a:gd name="connsiteY290" fmla="*/ 2432263 h 4221960"/>
              <a:gd name="connsiteX291" fmla="*/ 3275368 w 11042924"/>
              <a:gd name="connsiteY291" fmla="*/ 2346013 h 4221960"/>
              <a:gd name="connsiteX292" fmla="*/ 2848703 w 11042924"/>
              <a:gd name="connsiteY292" fmla="*/ 2328763 h 4221960"/>
              <a:gd name="connsiteX293" fmla="*/ 2080708 w 11042924"/>
              <a:gd name="connsiteY293" fmla="*/ 2311513 h 4221960"/>
              <a:gd name="connsiteX294" fmla="*/ 510583 w 11042924"/>
              <a:gd name="connsiteY294" fmla="*/ 2518514 h 4221960"/>
              <a:gd name="connsiteX295" fmla="*/ 220452 w 11042924"/>
              <a:gd name="connsiteY295" fmla="*/ 2622014 h 4221960"/>
              <a:gd name="connsiteX296" fmla="*/ 186319 w 11042924"/>
              <a:gd name="connsiteY296" fmla="*/ 2570264 h 4221960"/>
              <a:gd name="connsiteX297" fmla="*/ 118052 w 11042924"/>
              <a:gd name="connsiteY297" fmla="*/ 2587514 h 4221960"/>
              <a:gd name="connsiteX298" fmla="*/ 32720 w 11042924"/>
              <a:gd name="connsiteY298" fmla="*/ 2535764 h 4221960"/>
              <a:gd name="connsiteX299" fmla="*/ 100986 w 11042924"/>
              <a:gd name="connsiteY299" fmla="*/ 2484014 h 4221960"/>
              <a:gd name="connsiteX300" fmla="*/ 32720 w 11042924"/>
              <a:gd name="connsiteY300" fmla="*/ 2432263 h 4221960"/>
              <a:gd name="connsiteX301" fmla="*/ 152186 w 11042924"/>
              <a:gd name="connsiteY301" fmla="*/ 2380513 h 4221960"/>
              <a:gd name="connsiteX302" fmla="*/ 83919 w 11042924"/>
              <a:gd name="connsiteY302" fmla="*/ 2397763 h 4221960"/>
              <a:gd name="connsiteX303" fmla="*/ 100986 w 11042924"/>
              <a:gd name="connsiteY303" fmla="*/ 2363263 h 4221960"/>
              <a:gd name="connsiteX304" fmla="*/ 135119 w 11042924"/>
              <a:gd name="connsiteY304" fmla="*/ 2363263 h 4221960"/>
              <a:gd name="connsiteX305" fmla="*/ 100986 w 11042924"/>
              <a:gd name="connsiteY305" fmla="*/ 2346013 h 4221960"/>
              <a:gd name="connsiteX306" fmla="*/ 169252 w 11042924"/>
              <a:gd name="connsiteY306" fmla="*/ 2242512 h 4221960"/>
              <a:gd name="connsiteX307" fmla="*/ 83919 w 11042924"/>
              <a:gd name="connsiteY307" fmla="*/ 2225262 h 4221960"/>
              <a:gd name="connsiteX308" fmla="*/ 186319 w 11042924"/>
              <a:gd name="connsiteY308" fmla="*/ 2156262 h 4221960"/>
              <a:gd name="connsiteX309" fmla="*/ 203385 w 11042924"/>
              <a:gd name="connsiteY309" fmla="*/ 2121762 h 4221960"/>
              <a:gd name="connsiteX310" fmla="*/ 186319 w 11042924"/>
              <a:gd name="connsiteY310" fmla="*/ 2087262 h 4221960"/>
              <a:gd name="connsiteX311" fmla="*/ 220452 w 11042924"/>
              <a:gd name="connsiteY311" fmla="*/ 2087262 h 4221960"/>
              <a:gd name="connsiteX312" fmla="*/ 203385 w 11042924"/>
              <a:gd name="connsiteY312" fmla="*/ 2035511 h 4221960"/>
              <a:gd name="connsiteX313" fmla="*/ 288718 w 11042924"/>
              <a:gd name="connsiteY313" fmla="*/ 1983761 h 4221960"/>
              <a:gd name="connsiteX314" fmla="*/ 322851 w 11042924"/>
              <a:gd name="connsiteY314" fmla="*/ 1966511 h 4221960"/>
              <a:gd name="connsiteX315" fmla="*/ 271652 w 11042924"/>
              <a:gd name="connsiteY315" fmla="*/ 1966511 h 4221960"/>
              <a:gd name="connsiteX316" fmla="*/ 203385 w 11042924"/>
              <a:gd name="connsiteY316" fmla="*/ 1914761 h 4221960"/>
              <a:gd name="connsiteX317" fmla="*/ 322851 w 11042924"/>
              <a:gd name="connsiteY317" fmla="*/ 1897511 h 4221960"/>
              <a:gd name="connsiteX318" fmla="*/ 254585 w 11042924"/>
              <a:gd name="connsiteY318" fmla="*/ 1897511 h 4221960"/>
              <a:gd name="connsiteX319" fmla="*/ 254585 w 11042924"/>
              <a:gd name="connsiteY319" fmla="*/ 1873792 h 4221960"/>
              <a:gd name="connsiteX320" fmla="*/ 254585 w 11042924"/>
              <a:gd name="connsiteY320" fmla="*/ 1863010 h 4221960"/>
              <a:gd name="connsiteX321" fmla="*/ 544717 w 11042924"/>
              <a:gd name="connsiteY321" fmla="*/ 1690509 h 4221960"/>
              <a:gd name="connsiteX322" fmla="*/ 1568711 w 11042924"/>
              <a:gd name="connsiteY322" fmla="*/ 1518008 h 4221960"/>
              <a:gd name="connsiteX323" fmla="*/ 4043363 w 11042924"/>
              <a:gd name="connsiteY323" fmla="*/ 1638759 h 4221960"/>
              <a:gd name="connsiteX324" fmla="*/ 2575638 w 11042924"/>
              <a:gd name="connsiteY324" fmla="*/ 1414508 h 4221960"/>
              <a:gd name="connsiteX325" fmla="*/ 2097774 w 11042924"/>
              <a:gd name="connsiteY325" fmla="*/ 1414508 h 4221960"/>
              <a:gd name="connsiteX326" fmla="*/ 1944175 w 11042924"/>
              <a:gd name="connsiteY326" fmla="*/ 1414508 h 4221960"/>
              <a:gd name="connsiteX327" fmla="*/ 2422039 w 11042924"/>
              <a:gd name="connsiteY327" fmla="*/ 1397258 h 4221960"/>
              <a:gd name="connsiteX328" fmla="*/ 2524439 w 11042924"/>
              <a:gd name="connsiteY328" fmla="*/ 1380008 h 4221960"/>
              <a:gd name="connsiteX329" fmla="*/ 1995375 w 11042924"/>
              <a:gd name="connsiteY329" fmla="*/ 1397258 h 4221960"/>
              <a:gd name="connsiteX330" fmla="*/ 1466311 w 11042924"/>
              <a:gd name="connsiteY330" fmla="*/ 1414508 h 4221960"/>
              <a:gd name="connsiteX331" fmla="*/ 612983 w 11042924"/>
              <a:gd name="connsiteY331" fmla="*/ 1587009 h 4221960"/>
              <a:gd name="connsiteX332" fmla="*/ 476451 w 11042924"/>
              <a:gd name="connsiteY332" fmla="*/ 1604259 h 4221960"/>
              <a:gd name="connsiteX333" fmla="*/ 647116 w 11042924"/>
              <a:gd name="connsiteY333" fmla="*/ 1552509 h 4221960"/>
              <a:gd name="connsiteX334" fmla="*/ 886048 w 11042924"/>
              <a:gd name="connsiteY334" fmla="*/ 1500758 h 4221960"/>
              <a:gd name="connsiteX335" fmla="*/ 1432178 w 11042924"/>
              <a:gd name="connsiteY335" fmla="*/ 1414508 h 4221960"/>
              <a:gd name="connsiteX336" fmla="*/ 2780437 w 11042924"/>
              <a:gd name="connsiteY336" fmla="*/ 1345508 h 4221960"/>
              <a:gd name="connsiteX337" fmla="*/ 2902036 w 11042924"/>
              <a:gd name="connsiteY337" fmla="*/ 1345508 h 4221960"/>
              <a:gd name="connsiteX338" fmla="*/ 2934036 w 11042924"/>
              <a:gd name="connsiteY338" fmla="*/ 1345508 h 4221960"/>
              <a:gd name="connsiteX339" fmla="*/ 2558572 w 11042924"/>
              <a:gd name="connsiteY339" fmla="*/ 1311007 h 4221960"/>
              <a:gd name="connsiteX340" fmla="*/ 2422039 w 11042924"/>
              <a:gd name="connsiteY340" fmla="*/ 1293757 h 4221960"/>
              <a:gd name="connsiteX341" fmla="*/ 3070569 w 11042924"/>
              <a:gd name="connsiteY341" fmla="*/ 1328257 h 4221960"/>
              <a:gd name="connsiteX342" fmla="*/ 5169756 w 11042924"/>
              <a:gd name="connsiteY342" fmla="*/ 1845760 h 4221960"/>
              <a:gd name="connsiteX343" fmla="*/ 5186823 w 11042924"/>
              <a:gd name="connsiteY343" fmla="*/ 1863010 h 4221960"/>
              <a:gd name="connsiteX344" fmla="*/ 5186823 w 11042924"/>
              <a:gd name="connsiteY344" fmla="*/ 1863010 h 4221960"/>
              <a:gd name="connsiteX345" fmla="*/ 5169756 w 11042924"/>
              <a:gd name="connsiteY345" fmla="*/ 1845760 h 4221960"/>
              <a:gd name="connsiteX346" fmla="*/ 3804431 w 11042924"/>
              <a:gd name="connsiteY346" fmla="*/ 1380008 h 4221960"/>
              <a:gd name="connsiteX347" fmla="*/ 3633765 w 11042924"/>
              <a:gd name="connsiteY347" fmla="*/ 1345508 h 4221960"/>
              <a:gd name="connsiteX348" fmla="*/ 3650833 w 11042924"/>
              <a:gd name="connsiteY348" fmla="*/ 1328257 h 4221960"/>
              <a:gd name="connsiteX349" fmla="*/ 3480166 w 11042924"/>
              <a:gd name="connsiteY349" fmla="*/ 1293757 h 4221960"/>
              <a:gd name="connsiteX350" fmla="*/ 3377767 w 11042924"/>
              <a:gd name="connsiteY350" fmla="*/ 1276507 h 4221960"/>
              <a:gd name="connsiteX351" fmla="*/ 3463100 w 11042924"/>
              <a:gd name="connsiteY351" fmla="*/ 1259257 h 4221960"/>
              <a:gd name="connsiteX352" fmla="*/ 3872697 w 11042924"/>
              <a:gd name="connsiteY352" fmla="*/ 1328257 h 4221960"/>
              <a:gd name="connsiteX353" fmla="*/ 4947891 w 11042924"/>
              <a:gd name="connsiteY353" fmla="*/ 1638759 h 4221960"/>
              <a:gd name="connsiteX354" fmla="*/ 4947891 w 11042924"/>
              <a:gd name="connsiteY354" fmla="*/ 1638759 h 4221960"/>
              <a:gd name="connsiteX355" fmla="*/ 4708959 w 11042924"/>
              <a:gd name="connsiteY355" fmla="*/ 1518008 h 4221960"/>
              <a:gd name="connsiteX356" fmla="*/ 3599632 w 11042924"/>
              <a:gd name="connsiteY356" fmla="*/ 1224757 h 4221960"/>
              <a:gd name="connsiteX357" fmla="*/ 4043363 w 11042924"/>
              <a:gd name="connsiteY357" fmla="*/ 1293757 h 4221960"/>
              <a:gd name="connsiteX358" fmla="*/ 4162829 w 11042924"/>
              <a:gd name="connsiteY358" fmla="*/ 1311007 h 4221960"/>
              <a:gd name="connsiteX359" fmla="*/ 4043363 w 11042924"/>
              <a:gd name="connsiteY359" fmla="*/ 1276507 h 4221960"/>
              <a:gd name="connsiteX360" fmla="*/ 3855631 w 11042924"/>
              <a:gd name="connsiteY360" fmla="*/ 1242007 h 4221960"/>
              <a:gd name="connsiteX361" fmla="*/ 3975097 w 11042924"/>
              <a:gd name="connsiteY361" fmla="*/ 1207507 h 4221960"/>
              <a:gd name="connsiteX362" fmla="*/ 3753231 w 11042924"/>
              <a:gd name="connsiteY362" fmla="*/ 1155756 h 4221960"/>
              <a:gd name="connsiteX363" fmla="*/ 4606560 w 11042924"/>
              <a:gd name="connsiteY363" fmla="*/ 1345508 h 4221960"/>
              <a:gd name="connsiteX364" fmla="*/ 4606560 w 11042924"/>
              <a:gd name="connsiteY364" fmla="*/ 1345508 h 4221960"/>
              <a:gd name="connsiteX365" fmla="*/ 3889765 w 11042924"/>
              <a:gd name="connsiteY365" fmla="*/ 1138506 h 4221960"/>
              <a:gd name="connsiteX366" fmla="*/ 3514300 w 11042924"/>
              <a:gd name="connsiteY366" fmla="*/ 1069506 h 4221960"/>
              <a:gd name="connsiteX367" fmla="*/ 3121768 w 11042924"/>
              <a:gd name="connsiteY367" fmla="*/ 1017756 h 4221960"/>
              <a:gd name="connsiteX368" fmla="*/ 3155902 w 11042924"/>
              <a:gd name="connsiteY368" fmla="*/ 1000506 h 4221960"/>
              <a:gd name="connsiteX369" fmla="*/ 3326567 w 11042924"/>
              <a:gd name="connsiteY369" fmla="*/ 1000506 h 4221960"/>
              <a:gd name="connsiteX370" fmla="*/ 3872697 w 11042924"/>
              <a:gd name="connsiteY370" fmla="*/ 1052256 h 4221960"/>
              <a:gd name="connsiteX371" fmla="*/ 3992163 w 11042924"/>
              <a:gd name="connsiteY371" fmla="*/ 1069506 h 4221960"/>
              <a:gd name="connsiteX372" fmla="*/ 3855631 w 11042924"/>
              <a:gd name="connsiteY372" fmla="*/ 1035006 h 4221960"/>
              <a:gd name="connsiteX373" fmla="*/ 4026297 w 11042924"/>
              <a:gd name="connsiteY373" fmla="*/ 1035006 h 4221960"/>
              <a:gd name="connsiteX374" fmla="*/ 4196962 w 11042924"/>
              <a:gd name="connsiteY374" fmla="*/ 1052256 h 4221960"/>
              <a:gd name="connsiteX375" fmla="*/ 3804431 w 11042924"/>
              <a:gd name="connsiteY375" fmla="*/ 948755 h 4221960"/>
              <a:gd name="connsiteX376" fmla="*/ 3872697 w 11042924"/>
              <a:gd name="connsiteY376" fmla="*/ 931505 h 4221960"/>
              <a:gd name="connsiteX377" fmla="*/ 4162829 w 11042924"/>
              <a:gd name="connsiteY377" fmla="*/ 966005 h 4221960"/>
              <a:gd name="connsiteX378" fmla="*/ 4282295 w 11042924"/>
              <a:gd name="connsiteY378" fmla="*/ 1000506 h 4221960"/>
              <a:gd name="connsiteX379" fmla="*/ 4145763 w 11042924"/>
              <a:gd name="connsiteY379" fmla="*/ 948755 h 4221960"/>
              <a:gd name="connsiteX380" fmla="*/ 3923897 w 11042924"/>
              <a:gd name="connsiteY380" fmla="*/ 879755 h 4221960"/>
              <a:gd name="connsiteX381" fmla="*/ 3667899 w 11042924"/>
              <a:gd name="connsiteY381" fmla="*/ 845255 h 4221960"/>
              <a:gd name="connsiteX382" fmla="*/ 3753231 w 11042924"/>
              <a:gd name="connsiteY382" fmla="*/ 793504 h 4221960"/>
              <a:gd name="connsiteX383" fmla="*/ 3702032 w 11042924"/>
              <a:gd name="connsiteY383" fmla="*/ 793504 h 4221960"/>
              <a:gd name="connsiteX384" fmla="*/ 3872697 w 11042924"/>
              <a:gd name="connsiteY384" fmla="*/ 793504 h 4221960"/>
              <a:gd name="connsiteX385" fmla="*/ 3872697 w 11042924"/>
              <a:gd name="connsiteY385" fmla="*/ 793504 h 4221960"/>
              <a:gd name="connsiteX386" fmla="*/ 3838564 w 11042924"/>
              <a:gd name="connsiteY386" fmla="*/ 776254 h 4221960"/>
              <a:gd name="connsiteX387" fmla="*/ 4111629 w 11042924"/>
              <a:gd name="connsiteY387" fmla="*/ 810755 h 4221960"/>
              <a:gd name="connsiteX388" fmla="*/ 4196962 w 11042924"/>
              <a:gd name="connsiteY388" fmla="*/ 845255 h 4221960"/>
              <a:gd name="connsiteX389" fmla="*/ 4196962 w 11042924"/>
              <a:gd name="connsiteY389" fmla="*/ 845255 h 4221960"/>
              <a:gd name="connsiteX390" fmla="*/ 4111629 w 11042924"/>
              <a:gd name="connsiteY390" fmla="*/ 810755 h 4221960"/>
              <a:gd name="connsiteX391" fmla="*/ 3770299 w 11042924"/>
              <a:gd name="connsiteY391" fmla="*/ 741754 h 4221960"/>
              <a:gd name="connsiteX392" fmla="*/ 4623626 w 11042924"/>
              <a:gd name="connsiteY392" fmla="*/ 897005 h 4221960"/>
              <a:gd name="connsiteX393" fmla="*/ 5238023 w 11042924"/>
              <a:gd name="connsiteY393" fmla="*/ 1138506 h 4221960"/>
              <a:gd name="connsiteX394" fmla="*/ 6040151 w 11042924"/>
              <a:gd name="connsiteY394" fmla="*/ 1587009 h 4221960"/>
              <a:gd name="connsiteX395" fmla="*/ 6296150 w 11042924"/>
              <a:gd name="connsiteY395" fmla="*/ 1759510 h 4221960"/>
              <a:gd name="connsiteX396" fmla="*/ 6279083 w 11042924"/>
              <a:gd name="connsiteY396" fmla="*/ 1742260 h 4221960"/>
              <a:gd name="connsiteX397" fmla="*/ 6074285 w 11042924"/>
              <a:gd name="connsiteY397" fmla="*/ 1587009 h 4221960"/>
              <a:gd name="connsiteX398" fmla="*/ 5272156 w 11042924"/>
              <a:gd name="connsiteY398" fmla="*/ 1104006 h 4221960"/>
              <a:gd name="connsiteX399" fmla="*/ 4128696 w 11042924"/>
              <a:gd name="connsiteY399" fmla="*/ 672754 h 4221960"/>
              <a:gd name="connsiteX400" fmla="*/ 4026297 w 11042924"/>
              <a:gd name="connsiteY400" fmla="*/ 655504 h 4221960"/>
              <a:gd name="connsiteX401" fmla="*/ 4043363 w 11042924"/>
              <a:gd name="connsiteY401" fmla="*/ 638254 h 4221960"/>
              <a:gd name="connsiteX402" fmla="*/ 3804431 w 11042924"/>
              <a:gd name="connsiteY402" fmla="*/ 586503 h 4221960"/>
              <a:gd name="connsiteX403" fmla="*/ 4828425 w 11042924"/>
              <a:gd name="connsiteY403" fmla="*/ 845255 h 4221960"/>
              <a:gd name="connsiteX404" fmla="*/ 4845492 w 11042924"/>
              <a:gd name="connsiteY404" fmla="*/ 845255 h 4221960"/>
              <a:gd name="connsiteX405" fmla="*/ 4879625 w 11042924"/>
              <a:gd name="connsiteY405" fmla="*/ 862505 h 4221960"/>
              <a:gd name="connsiteX406" fmla="*/ 4845492 w 11042924"/>
              <a:gd name="connsiteY406" fmla="*/ 845255 h 4221960"/>
              <a:gd name="connsiteX407" fmla="*/ 4828425 w 11042924"/>
              <a:gd name="connsiteY407" fmla="*/ 845255 h 4221960"/>
              <a:gd name="connsiteX408" fmla="*/ 4350561 w 11042924"/>
              <a:gd name="connsiteY408" fmla="*/ 638254 h 4221960"/>
              <a:gd name="connsiteX409" fmla="*/ 4350561 w 11042924"/>
              <a:gd name="connsiteY409" fmla="*/ 638254 h 4221960"/>
              <a:gd name="connsiteX410" fmla="*/ 4316428 w 11042924"/>
              <a:gd name="connsiteY410" fmla="*/ 603753 h 4221960"/>
              <a:gd name="connsiteX411" fmla="*/ 4657760 w 11042924"/>
              <a:gd name="connsiteY411" fmla="*/ 690004 h 4221960"/>
              <a:gd name="connsiteX412" fmla="*/ 4674826 w 11042924"/>
              <a:gd name="connsiteY412" fmla="*/ 707254 h 4221960"/>
              <a:gd name="connsiteX413" fmla="*/ 4657760 w 11042924"/>
              <a:gd name="connsiteY413" fmla="*/ 690004 h 4221960"/>
              <a:gd name="connsiteX414" fmla="*/ 4435894 w 11042924"/>
              <a:gd name="connsiteY414" fmla="*/ 603753 h 4221960"/>
              <a:gd name="connsiteX415" fmla="*/ 4179896 w 11042924"/>
              <a:gd name="connsiteY415" fmla="*/ 534753 h 4221960"/>
              <a:gd name="connsiteX416" fmla="*/ 4316428 w 11042924"/>
              <a:gd name="connsiteY416" fmla="*/ 534753 h 4221960"/>
              <a:gd name="connsiteX417" fmla="*/ 3940963 w 11042924"/>
              <a:gd name="connsiteY417" fmla="*/ 448503 h 4221960"/>
              <a:gd name="connsiteX418" fmla="*/ 3855631 w 11042924"/>
              <a:gd name="connsiteY418" fmla="*/ 431252 h 4221960"/>
              <a:gd name="connsiteX419" fmla="*/ 4674826 w 11042924"/>
              <a:gd name="connsiteY419" fmla="*/ 621004 h 4221960"/>
              <a:gd name="connsiteX420" fmla="*/ 4777226 w 11042924"/>
              <a:gd name="connsiteY420" fmla="*/ 655504 h 4221960"/>
              <a:gd name="connsiteX421" fmla="*/ 4435894 w 11042924"/>
              <a:gd name="connsiteY421" fmla="*/ 517503 h 4221960"/>
              <a:gd name="connsiteX422" fmla="*/ 4760159 w 11042924"/>
              <a:gd name="connsiteY422" fmla="*/ 603753 h 4221960"/>
              <a:gd name="connsiteX423" fmla="*/ 4589493 w 11042924"/>
              <a:gd name="connsiteY423" fmla="*/ 517503 h 4221960"/>
              <a:gd name="connsiteX424" fmla="*/ 4743092 w 11042924"/>
              <a:gd name="connsiteY424" fmla="*/ 569253 h 4221960"/>
              <a:gd name="connsiteX425" fmla="*/ 4828425 w 11042924"/>
              <a:gd name="connsiteY425" fmla="*/ 569253 h 4221960"/>
              <a:gd name="connsiteX426" fmla="*/ 4947891 w 11042924"/>
              <a:gd name="connsiteY426" fmla="*/ 621004 h 4221960"/>
              <a:gd name="connsiteX427" fmla="*/ 4879625 w 11042924"/>
              <a:gd name="connsiteY427" fmla="*/ 586503 h 4221960"/>
              <a:gd name="connsiteX428" fmla="*/ 4913758 w 11042924"/>
              <a:gd name="connsiteY428" fmla="*/ 569253 h 4221960"/>
              <a:gd name="connsiteX429" fmla="*/ 4401761 w 11042924"/>
              <a:gd name="connsiteY429" fmla="*/ 379502 h 4221960"/>
              <a:gd name="connsiteX430" fmla="*/ 3889765 w 11042924"/>
              <a:gd name="connsiteY430" fmla="*/ 258752 h 4221960"/>
              <a:gd name="connsiteX431" fmla="*/ 3844965 w 11042924"/>
              <a:gd name="connsiteY431" fmla="*/ 243658 h 4221960"/>
              <a:gd name="connsiteX432" fmla="*/ 3838565 w 11042924"/>
              <a:gd name="connsiteY432" fmla="*/ 241501 h 4221960"/>
              <a:gd name="connsiteX433" fmla="*/ 4006830 w 11042924"/>
              <a:gd name="connsiteY433" fmla="*/ 259560 h 4221960"/>
              <a:gd name="connsiteX434" fmla="*/ 4470027 w 11042924"/>
              <a:gd name="connsiteY434" fmla="*/ 310502 h 4221960"/>
              <a:gd name="connsiteX435" fmla="*/ 4504160 w 11042924"/>
              <a:gd name="connsiteY435" fmla="*/ 310502 h 4221960"/>
              <a:gd name="connsiteX436" fmla="*/ 4657760 w 11042924"/>
              <a:gd name="connsiteY436" fmla="*/ 362252 h 4221960"/>
              <a:gd name="connsiteX437" fmla="*/ 4743092 w 11042924"/>
              <a:gd name="connsiteY437" fmla="*/ 345002 h 4221960"/>
              <a:gd name="connsiteX438" fmla="*/ 4384695 w 11042924"/>
              <a:gd name="connsiteY438" fmla="*/ 224251 h 4221960"/>
              <a:gd name="connsiteX439" fmla="*/ 4589493 w 11042924"/>
              <a:gd name="connsiteY439" fmla="*/ 241501 h 4221960"/>
              <a:gd name="connsiteX440" fmla="*/ 4691893 w 11042924"/>
              <a:gd name="connsiteY440" fmla="*/ 276002 h 4221960"/>
              <a:gd name="connsiteX441" fmla="*/ 4811359 w 11042924"/>
              <a:gd name="connsiteY441" fmla="*/ 310502 h 4221960"/>
              <a:gd name="connsiteX442" fmla="*/ 4640693 w 11042924"/>
              <a:gd name="connsiteY442" fmla="*/ 241501 h 4221960"/>
              <a:gd name="connsiteX443" fmla="*/ 4538293 w 11042924"/>
              <a:gd name="connsiteY443" fmla="*/ 155251 h 4221960"/>
              <a:gd name="connsiteX444" fmla="*/ 4743092 w 11042924"/>
              <a:gd name="connsiteY444" fmla="*/ 224251 h 4221960"/>
              <a:gd name="connsiteX445" fmla="*/ 5357489 w 11042924"/>
              <a:gd name="connsiteY445" fmla="*/ 448503 h 4221960"/>
              <a:gd name="connsiteX446" fmla="*/ 6756947 w 11042924"/>
              <a:gd name="connsiteY446" fmla="*/ 1311007 h 4221960"/>
              <a:gd name="connsiteX447" fmla="*/ 7490810 w 11042924"/>
              <a:gd name="connsiteY447" fmla="*/ 1656009 h 4221960"/>
              <a:gd name="connsiteX448" fmla="*/ 7473743 w 11042924"/>
              <a:gd name="connsiteY448" fmla="*/ 1656009 h 4221960"/>
              <a:gd name="connsiteX449" fmla="*/ 7610276 w 11042924"/>
              <a:gd name="connsiteY449" fmla="*/ 1690509 h 4221960"/>
              <a:gd name="connsiteX450" fmla="*/ 8019873 w 11042924"/>
              <a:gd name="connsiteY450" fmla="*/ 1776760 h 4221960"/>
              <a:gd name="connsiteX451" fmla="*/ 8071073 w 11042924"/>
              <a:gd name="connsiteY451" fmla="*/ 1794010 h 4221960"/>
              <a:gd name="connsiteX452" fmla="*/ 8071073 w 11042924"/>
              <a:gd name="connsiteY452" fmla="*/ 1794010 h 4221960"/>
              <a:gd name="connsiteX453" fmla="*/ 8019873 w 11042924"/>
              <a:gd name="connsiteY453" fmla="*/ 1776760 h 4221960"/>
              <a:gd name="connsiteX454" fmla="*/ 7644409 w 11042924"/>
              <a:gd name="connsiteY454" fmla="*/ 1690509 h 4221960"/>
              <a:gd name="connsiteX455" fmla="*/ 7678542 w 11042924"/>
              <a:gd name="connsiteY455" fmla="*/ 1690509 h 4221960"/>
              <a:gd name="connsiteX456" fmla="*/ 7490810 w 11042924"/>
              <a:gd name="connsiteY456" fmla="*/ 1638759 h 4221960"/>
              <a:gd name="connsiteX457" fmla="*/ 5715887 w 11042924"/>
              <a:gd name="connsiteY457" fmla="*/ 586503 h 4221960"/>
              <a:gd name="connsiteX458" fmla="*/ 5118557 w 11042924"/>
              <a:gd name="connsiteY458" fmla="*/ 293252 h 4221960"/>
              <a:gd name="connsiteX459" fmla="*/ 5067357 w 11042924"/>
              <a:gd name="connsiteY459" fmla="*/ 258752 h 4221960"/>
              <a:gd name="connsiteX460" fmla="*/ 5425755 w 11042924"/>
              <a:gd name="connsiteY460" fmla="*/ 362252 h 4221960"/>
              <a:gd name="connsiteX461" fmla="*/ 5425755 w 11042924"/>
              <a:gd name="connsiteY461" fmla="*/ 362252 h 4221960"/>
              <a:gd name="connsiteX462" fmla="*/ 5067357 w 11042924"/>
              <a:gd name="connsiteY462" fmla="*/ 138001 h 4221960"/>
              <a:gd name="connsiteX463" fmla="*/ 4964958 w 11042924"/>
              <a:gd name="connsiteY463" fmla="*/ 69000 h 4221960"/>
              <a:gd name="connsiteX464" fmla="*/ 5323356 w 11042924"/>
              <a:gd name="connsiteY464" fmla="*/ 172501 h 4221960"/>
              <a:gd name="connsiteX465" fmla="*/ 5323356 w 11042924"/>
              <a:gd name="connsiteY465" fmla="*/ 172501 h 4221960"/>
              <a:gd name="connsiteX466" fmla="*/ 5203890 w 11042924"/>
              <a:gd name="connsiteY466" fmla="*/ 103501 h 4221960"/>
              <a:gd name="connsiteX467" fmla="*/ 5340422 w 11042924"/>
              <a:gd name="connsiteY467" fmla="*/ 138001 h 4221960"/>
              <a:gd name="connsiteX468" fmla="*/ 5255090 w 11042924"/>
              <a:gd name="connsiteY468" fmla="*/ 69000 h 4221960"/>
              <a:gd name="connsiteX469" fmla="*/ 5306289 w 11042924"/>
              <a:gd name="connsiteY469" fmla="*/ 69000 h 4221960"/>
              <a:gd name="connsiteX470" fmla="*/ 5203890 w 11042924"/>
              <a:gd name="connsiteY470" fmla="*/ 0 h 42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</a:cxnLst>
            <a:rect l="l" t="t" r="r" b="b"/>
            <a:pathLst>
              <a:path w="11042924" h="4221960">
                <a:moveTo>
                  <a:pt x="8065732" y="4054570"/>
                </a:moveTo>
                <a:lnTo>
                  <a:pt x="8133205" y="4059163"/>
                </a:lnTo>
                <a:cubicBezTo>
                  <a:pt x="8210805" y="4068866"/>
                  <a:pt x="8271605" y="4088272"/>
                  <a:pt x="8207605" y="4088272"/>
                </a:cubicBezTo>
                <a:cubicBezTo>
                  <a:pt x="8190539" y="4088272"/>
                  <a:pt x="8088139" y="4053772"/>
                  <a:pt x="8071073" y="4071022"/>
                </a:cubicBezTo>
                <a:close/>
                <a:moveTo>
                  <a:pt x="8051873" y="4049460"/>
                </a:moveTo>
                <a:cubicBezTo>
                  <a:pt x="8057206" y="4049460"/>
                  <a:pt x="8062006" y="4050538"/>
                  <a:pt x="8065473" y="4053772"/>
                </a:cubicBezTo>
                <a:lnTo>
                  <a:pt x="8065732" y="4054570"/>
                </a:lnTo>
                <a:lnTo>
                  <a:pt x="8054006" y="4053772"/>
                </a:lnTo>
                <a:lnTo>
                  <a:pt x="8041126" y="4050908"/>
                </a:lnTo>
                <a:close/>
                <a:moveTo>
                  <a:pt x="10373625" y="3505400"/>
                </a:moveTo>
                <a:lnTo>
                  <a:pt x="10370793" y="3506082"/>
                </a:lnTo>
                <a:lnTo>
                  <a:pt x="10363642" y="3506564"/>
                </a:lnTo>
                <a:close/>
                <a:moveTo>
                  <a:pt x="10631058" y="3467269"/>
                </a:moveTo>
                <a:cubicBezTo>
                  <a:pt x="10511592" y="3501769"/>
                  <a:pt x="10477459" y="3484519"/>
                  <a:pt x="10409192" y="3501769"/>
                </a:cubicBezTo>
                <a:cubicBezTo>
                  <a:pt x="10407059" y="3501769"/>
                  <a:pt x="10400926" y="3502308"/>
                  <a:pt x="10392059" y="3503252"/>
                </a:cubicBezTo>
                <a:lnTo>
                  <a:pt x="10373625" y="3505400"/>
                </a:lnTo>
                <a:lnTo>
                  <a:pt x="10460392" y="3484519"/>
                </a:lnTo>
                <a:cubicBezTo>
                  <a:pt x="10528658" y="3484519"/>
                  <a:pt x="10579858" y="3467269"/>
                  <a:pt x="10631058" y="3467269"/>
                </a:cubicBezTo>
                <a:close/>
                <a:moveTo>
                  <a:pt x="4145763" y="2484014"/>
                </a:moveTo>
                <a:cubicBezTo>
                  <a:pt x="4145763" y="2484014"/>
                  <a:pt x="4128696" y="2501264"/>
                  <a:pt x="4128696" y="2501264"/>
                </a:cubicBezTo>
                <a:cubicBezTo>
                  <a:pt x="4111629" y="2484014"/>
                  <a:pt x="4128696" y="2484014"/>
                  <a:pt x="4145763" y="2484014"/>
                </a:cubicBezTo>
                <a:close/>
                <a:moveTo>
                  <a:pt x="4196962" y="1673259"/>
                </a:moveTo>
                <a:cubicBezTo>
                  <a:pt x="4214029" y="1690509"/>
                  <a:pt x="4231095" y="1690509"/>
                  <a:pt x="4248162" y="1690509"/>
                </a:cubicBezTo>
                <a:cubicBezTo>
                  <a:pt x="4265229" y="1725010"/>
                  <a:pt x="4299362" y="1690509"/>
                  <a:pt x="4248162" y="1690509"/>
                </a:cubicBezTo>
                <a:cubicBezTo>
                  <a:pt x="4248162" y="1673259"/>
                  <a:pt x="4214029" y="1673259"/>
                  <a:pt x="4196962" y="1673259"/>
                </a:cubicBezTo>
                <a:close/>
                <a:moveTo>
                  <a:pt x="3738832" y="1143627"/>
                </a:moveTo>
                <a:cubicBezTo>
                  <a:pt x="3743632" y="1143897"/>
                  <a:pt x="3748965" y="1147131"/>
                  <a:pt x="3753231" y="1155756"/>
                </a:cubicBezTo>
                <a:cubicBezTo>
                  <a:pt x="3714832" y="1168694"/>
                  <a:pt x="3724432" y="1142819"/>
                  <a:pt x="3738832" y="1143627"/>
                </a:cubicBezTo>
                <a:close/>
                <a:moveTo>
                  <a:pt x="4708959" y="707254"/>
                </a:moveTo>
                <a:cubicBezTo>
                  <a:pt x="4708959" y="741754"/>
                  <a:pt x="4743092" y="707254"/>
                  <a:pt x="4708959" y="707254"/>
                </a:cubicBezTo>
                <a:close/>
                <a:moveTo>
                  <a:pt x="3824965" y="236919"/>
                </a:moveTo>
                <a:lnTo>
                  <a:pt x="3838565" y="241501"/>
                </a:lnTo>
                <a:lnTo>
                  <a:pt x="3838564" y="241501"/>
                </a:lnTo>
                <a:cubicBezTo>
                  <a:pt x="3825764" y="237189"/>
                  <a:pt x="3822564" y="236111"/>
                  <a:pt x="3824965" y="236919"/>
                </a:cubicBezTo>
                <a:close/>
                <a:moveTo>
                  <a:pt x="5203890" y="0"/>
                </a:moveTo>
                <a:cubicBezTo>
                  <a:pt x="5255090" y="0"/>
                  <a:pt x="5272156" y="17250"/>
                  <a:pt x="5306289" y="34500"/>
                </a:cubicBezTo>
                <a:cubicBezTo>
                  <a:pt x="5357489" y="51750"/>
                  <a:pt x="5391622" y="51750"/>
                  <a:pt x="5425755" y="69000"/>
                </a:cubicBezTo>
                <a:cubicBezTo>
                  <a:pt x="5442822" y="69000"/>
                  <a:pt x="5476955" y="86251"/>
                  <a:pt x="5494022" y="103501"/>
                </a:cubicBezTo>
                <a:cubicBezTo>
                  <a:pt x="5511088" y="103501"/>
                  <a:pt x="5545221" y="103501"/>
                  <a:pt x="5562288" y="103501"/>
                </a:cubicBezTo>
                <a:cubicBezTo>
                  <a:pt x="5647620" y="138001"/>
                  <a:pt x="5732953" y="189751"/>
                  <a:pt x="5801219" y="241501"/>
                </a:cubicBezTo>
                <a:cubicBezTo>
                  <a:pt x="5886552" y="293252"/>
                  <a:pt x="5971885" y="345002"/>
                  <a:pt x="6040151" y="396752"/>
                </a:cubicBezTo>
                <a:cubicBezTo>
                  <a:pt x="6483882" y="672754"/>
                  <a:pt x="6859347" y="983256"/>
                  <a:pt x="7337211" y="1190257"/>
                </a:cubicBezTo>
                <a:cubicBezTo>
                  <a:pt x="7439610" y="1224757"/>
                  <a:pt x="7542009" y="1276507"/>
                  <a:pt x="7661475" y="1293757"/>
                </a:cubicBezTo>
                <a:cubicBezTo>
                  <a:pt x="7712675" y="1311007"/>
                  <a:pt x="7780941" y="1345508"/>
                  <a:pt x="7849207" y="1362758"/>
                </a:cubicBezTo>
                <a:cubicBezTo>
                  <a:pt x="7968673" y="1380008"/>
                  <a:pt x="8122273" y="1397258"/>
                  <a:pt x="8258805" y="1414508"/>
                </a:cubicBezTo>
                <a:cubicBezTo>
                  <a:pt x="8275871" y="1414508"/>
                  <a:pt x="8310005" y="1431758"/>
                  <a:pt x="8327071" y="1431758"/>
                </a:cubicBezTo>
                <a:cubicBezTo>
                  <a:pt x="8310005" y="1431758"/>
                  <a:pt x="8241739" y="1449008"/>
                  <a:pt x="8310005" y="1449008"/>
                </a:cubicBezTo>
                <a:cubicBezTo>
                  <a:pt x="8429471" y="1483508"/>
                  <a:pt x="8548937" y="1483508"/>
                  <a:pt x="8651336" y="1500758"/>
                </a:cubicBezTo>
                <a:cubicBezTo>
                  <a:pt x="8719602" y="1518008"/>
                  <a:pt x="8787869" y="1535258"/>
                  <a:pt x="8839068" y="1552509"/>
                </a:cubicBezTo>
                <a:cubicBezTo>
                  <a:pt x="8873201" y="1552509"/>
                  <a:pt x="8907334" y="1552509"/>
                  <a:pt x="8941468" y="1552509"/>
                </a:cubicBezTo>
                <a:cubicBezTo>
                  <a:pt x="8941468" y="1552509"/>
                  <a:pt x="8924401" y="1569759"/>
                  <a:pt x="8924401" y="1569759"/>
                </a:cubicBezTo>
                <a:cubicBezTo>
                  <a:pt x="8907334" y="1569759"/>
                  <a:pt x="8907334" y="1552509"/>
                  <a:pt x="8907334" y="1569759"/>
                </a:cubicBezTo>
                <a:cubicBezTo>
                  <a:pt x="8907334" y="1569759"/>
                  <a:pt x="8907334" y="1569759"/>
                  <a:pt x="8924401" y="1569759"/>
                </a:cubicBezTo>
                <a:cubicBezTo>
                  <a:pt x="8924401" y="1569759"/>
                  <a:pt x="8941468" y="1587009"/>
                  <a:pt x="8941468" y="1587009"/>
                </a:cubicBezTo>
                <a:cubicBezTo>
                  <a:pt x="9009734" y="1621509"/>
                  <a:pt x="9129200" y="1604259"/>
                  <a:pt x="9214533" y="1604259"/>
                </a:cubicBezTo>
                <a:cubicBezTo>
                  <a:pt x="9453465" y="1621509"/>
                  <a:pt x="9794796" y="1604259"/>
                  <a:pt x="9948395" y="1604259"/>
                </a:cubicBezTo>
                <a:cubicBezTo>
                  <a:pt x="9965462" y="1604259"/>
                  <a:pt x="9999595" y="1604259"/>
                  <a:pt x="10016661" y="1604259"/>
                </a:cubicBezTo>
                <a:cubicBezTo>
                  <a:pt x="9982528" y="1604259"/>
                  <a:pt x="9914262" y="1638759"/>
                  <a:pt x="9948395" y="1638759"/>
                </a:cubicBezTo>
                <a:cubicBezTo>
                  <a:pt x="9863062" y="1638759"/>
                  <a:pt x="9709463" y="1656009"/>
                  <a:pt x="9607064" y="1656009"/>
                </a:cubicBezTo>
                <a:cubicBezTo>
                  <a:pt x="9470531" y="1656009"/>
                  <a:pt x="9316932" y="1656009"/>
                  <a:pt x="9078000" y="1638759"/>
                </a:cubicBezTo>
                <a:cubicBezTo>
                  <a:pt x="9052400" y="1638759"/>
                  <a:pt x="8978801" y="1629056"/>
                  <a:pt x="8936401" y="1631482"/>
                </a:cubicBezTo>
                <a:lnTo>
                  <a:pt x="8919407" y="1635737"/>
                </a:lnTo>
                <a:lnTo>
                  <a:pt x="8915334" y="1634177"/>
                </a:lnTo>
                <a:cubicBezTo>
                  <a:pt x="8910534" y="1633369"/>
                  <a:pt x="8907334" y="1634447"/>
                  <a:pt x="8907334" y="1638759"/>
                </a:cubicBezTo>
                <a:lnTo>
                  <a:pt x="8919407" y="1635737"/>
                </a:lnTo>
                <a:lnTo>
                  <a:pt x="8932934" y="1640915"/>
                </a:lnTo>
                <a:cubicBezTo>
                  <a:pt x="8945734" y="1647384"/>
                  <a:pt x="8958534" y="1656009"/>
                  <a:pt x="8958534" y="1656009"/>
                </a:cubicBezTo>
                <a:cubicBezTo>
                  <a:pt x="8992667" y="1673259"/>
                  <a:pt x="9163333" y="1656009"/>
                  <a:pt x="9163333" y="1673259"/>
                </a:cubicBezTo>
                <a:cubicBezTo>
                  <a:pt x="9180400" y="1690509"/>
                  <a:pt x="9333999" y="1690509"/>
                  <a:pt x="9316932" y="1690509"/>
                </a:cubicBezTo>
                <a:cubicBezTo>
                  <a:pt x="9385198" y="1690509"/>
                  <a:pt x="9487598" y="1690509"/>
                  <a:pt x="9555864" y="1690509"/>
                </a:cubicBezTo>
                <a:cubicBezTo>
                  <a:pt x="9589997" y="1690509"/>
                  <a:pt x="9811863" y="1707760"/>
                  <a:pt x="9692397" y="1707760"/>
                </a:cubicBezTo>
                <a:cubicBezTo>
                  <a:pt x="9572931" y="1707760"/>
                  <a:pt x="9487598" y="1690509"/>
                  <a:pt x="9368132" y="1707760"/>
                </a:cubicBezTo>
                <a:cubicBezTo>
                  <a:pt x="9299866" y="1707760"/>
                  <a:pt x="9368132" y="1707760"/>
                  <a:pt x="9351065" y="1725010"/>
                </a:cubicBezTo>
                <a:cubicBezTo>
                  <a:pt x="9316932" y="1725010"/>
                  <a:pt x="9265732" y="1725010"/>
                  <a:pt x="9214533" y="1742260"/>
                </a:cubicBezTo>
                <a:cubicBezTo>
                  <a:pt x="9180400" y="1742260"/>
                  <a:pt x="9163333" y="1759510"/>
                  <a:pt x="9129200" y="1759510"/>
                </a:cubicBezTo>
                <a:cubicBezTo>
                  <a:pt x="9095067" y="1776760"/>
                  <a:pt x="9060934" y="1759510"/>
                  <a:pt x="9043867" y="1759510"/>
                </a:cubicBezTo>
                <a:cubicBezTo>
                  <a:pt x="9026800" y="1776760"/>
                  <a:pt x="9043867" y="1794010"/>
                  <a:pt x="9043867" y="1811260"/>
                </a:cubicBezTo>
                <a:cubicBezTo>
                  <a:pt x="8992667" y="1811260"/>
                  <a:pt x="8787869" y="1776760"/>
                  <a:pt x="8685469" y="1776760"/>
                </a:cubicBezTo>
                <a:cubicBezTo>
                  <a:pt x="8685469" y="1776760"/>
                  <a:pt x="8548937" y="1794010"/>
                  <a:pt x="8617203" y="1811260"/>
                </a:cubicBezTo>
                <a:cubicBezTo>
                  <a:pt x="8702536" y="1811260"/>
                  <a:pt x="8804935" y="1828510"/>
                  <a:pt x="8907334" y="1845760"/>
                </a:cubicBezTo>
                <a:cubicBezTo>
                  <a:pt x="8941468" y="1845760"/>
                  <a:pt x="9129200" y="1845760"/>
                  <a:pt x="9129200" y="1863010"/>
                </a:cubicBezTo>
                <a:cubicBezTo>
                  <a:pt x="9146266" y="1863010"/>
                  <a:pt x="8839068" y="1845760"/>
                  <a:pt x="8992667" y="1880260"/>
                </a:cubicBezTo>
                <a:cubicBezTo>
                  <a:pt x="9129200" y="1897511"/>
                  <a:pt x="8941468" y="1897511"/>
                  <a:pt x="8907334" y="1897511"/>
                </a:cubicBezTo>
                <a:cubicBezTo>
                  <a:pt x="8873201" y="1897511"/>
                  <a:pt x="8753735" y="1880260"/>
                  <a:pt x="8702536" y="1897511"/>
                </a:cubicBezTo>
                <a:cubicBezTo>
                  <a:pt x="8617203" y="1932011"/>
                  <a:pt x="8873201" y="1914761"/>
                  <a:pt x="8958534" y="1914761"/>
                </a:cubicBezTo>
                <a:cubicBezTo>
                  <a:pt x="9180400" y="1932011"/>
                  <a:pt x="9265732" y="1932011"/>
                  <a:pt x="9436398" y="1949261"/>
                </a:cubicBezTo>
                <a:cubicBezTo>
                  <a:pt x="9641197" y="1966511"/>
                  <a:pt x="9948395" y="1983761"/>
                  <a:pt x="10170260" y="1966511"/>
                </a:cubicBezTo>
                <a:cubicBezTo>
                  <a:pt x="10221460" y="1966511"/>
                  <a:pt x="10392126" y="1932011"/>
                  <a:pt x="10323860" y="1966511"/>
                </a:cubicBezTo>
                <a:cubicBezTo>
                  <a:pt x="10289726" y="1983761"/>
                  <a:pt x="10306793" y="1983761"/>
                  <a:pt x="10221460" y="1983761"/>
                </a:cubicBezTo>
                <a:cubicBezTo>
                  <a:pt x="10084928" y="2001011"/>
                  <a:pt x="9811863" y="2018261"/>
                  <a:pt x="9726530" y="2018261"/>
                </a:cubicBezTo>
                <a:cubicBezTo>
                  <a:pt x="9777729" y="2018261"/>
                  <a:pt x="9845996" y="2018261"/>
                  <a:pt x="9880129" y="2018261"/>
                </a:cubicBezTo>
                <a:cubicBezTo>
                  <a:pt x="10016661" y="2018261"/>
                  <a:pt x="10119061" y="2018261"/>
                  <a:pt x="10255593" y="2018261"/>
                </a:cubicBezTo>
                <a:cubicBezTo>
                  <a:pt x="10306793" y="2018261"/>
                  <a:pt x="10511592" y="1983761"/>
                  <a:pt x="10528658" y="2001011"/>
                </a:cubicBezTo>
                <a:cubicBezTo>
                  <a:pt x="10528658" y="2018261"/>
                  <a:pt x="10443326" y="2018261"/>
                  <a:pt x="10409192" y="2018261"/>
                </a:cubicBezTo>
                <a:cubicBezTo>
                  <a:pt x="10289726" y="2052761"/>
                  <a:pt x="10528658" y="2052761"/>
                  <a:pt x="10528658" y="2052761"/>
                </a:cubicBezTo>
                <a:cubicBezTo>
                  <a:pt x="10528658" y="2052761"/>
                  <a:pt x="10460392" y="2052761"/>
                  <a:pt x="10426259" y="2070012"/>
                </a:cubicBezTo>
                <a:cubicBezTo>
                  <a:pt x="10409192" y="2070012"/>
                  <a:pt x="10426259" y="2087262"/>
                  <a:pt x="10409192" y="2087262"/>
                </a:cubicBezTo>
                <a:cubicBezTo>
                  <a:pt x="10340926" y="2121762"/>
                  <a:pt x="10187327" y="2087262"/>
                  <a:pt x="10084928" y="2121762"/>
                </a:cubicBezTo>
                <a:cubicBezTo>
                  <a:pt x="9999595" y="2104512"/>
                  <a:pt x="10050795" y="2156262"/>
                  <a:pt x="10084928" y="2121762"/>
                </a:cubicBezTo>
                <a:cubicBezTo>
                  <a:pt x="10119061" y="2139012"/>
                  <a:pt x="10187327" y="2104512"/>
                  <a:pt x="10204394" y="2121762"/>
                </a:cubicBezTo>
                <a:cubicBezTo>
                  <a:pt x="10221460" y="2121762"/>
                  <a:pt x="10033728" y="2156262"/>
                  <a:pt x="10050795" y="2156262"/>
                </a:cubicBezTo>
                <a:cubicBezTo>
                  <a:pt x="9948395" y="2173512"/>
                  <a:pt x="9914262" y="2173512"/>
                  <a:pt x="9709463" y="2173512"/>
                </a:cubicBezTo>
                <a:cubicBezTo>
                  <a:pt x="9641197" y="2173512"/>
                  <a:pt x="9333999" y="2190762"/>
                  <a:pt x="9316932" y="2190762"/>
                </a:cubicBezTo>
                <a:cubicBezTo>
                  <a:pt x="9316932" y="2190762"/>
                  <a:pt x="9436398" y="2208012"/>
                  <a:pt x="9470531" y="2208012"/>
                </a:cubicBezTo>
                <a:cubicBezTo>
                  <a:pt x="9760663" y="2225262"/>
                  <a:pt x="9982528" y="2225262"/>
                  <a:pt x="10238527" y="2208012"/>
                </a:cubicBezTo>
                <a:cubicBezTo>
                  <a:pt x="10323860" y="2208012"/>
                  <a:pt x="10631058" y="2156262"/>
                  <a:pt x="10528658" y="2190762"/>
                </a:cubicBezTo>
                <a:cubicBezTo>
                  <a:pt x="10511592" y="2208012"/>
                  <a:pt x="10426259" y="2225262"/>
                  <a:pt x="10392126" y="2225262"/>
                </a:cubicBezTo>
                <a:cubicBezTo>
                  <a:pt x="10255593" y="2242512"/>
                  <a:pt x="10494525" y="2225262"/>
                  <a:pt x="10511592" y="2225262"/>
                </a:cubicBezTo>
                <a:cubicBezTo>
                  <a:pt x="10511592" y="2225262"/>
                  <a:pt x="10507325" y="2233887"/>
                  <a:pt x="10503059" y="2240356"/>
                </a:cubicBezTo>
                <a:lnTo>
                  <a:pt x="10497567" y="2246663"/>
                </a:lnTo>
                <a:lnTo>
                  <a:pt x="10494525" y="2242512"/>
                </a:lnTo>
                <a:cubicBezTo>
                  <a:pt x="10494525" y="2246825"/>
                  <a:pt x="10495592" y="2247903"/>
                  <a:pt x="10497192" y="2247094"/>
                </a:cubicBezTo>
                <a:lnTo>
                  <a:pt x="10497567" y="2246663"/>
                </a:lnTo>
                <a:lnTo>
                  <a:pt x="10499858" y="2249790"/>
                </a:lnTo>
                <a:cubicBezTo>
                  <a:pt x="10509458" y="2252216"/>
                  <a:pt x="10528658" y="2242512"/>
                  <a:pt x="10528658" y="2242512"/>
                </a:cubicBezTo>
                <a:cubicBezTo>
                  <a:pt x="10648124" y="2242512"/>
                  <a:pt x="10477459" y="2277013"/>
                  <a:pt x="10409192" y="2294263"/>
                </a:cubicBezTo>
                <a:cubicBezTo>
                  <a:pt x="10170260" y="2311513"/>
                  <a:pt x="9880129" y="2328763"/>
                  <a:pt x="9641197" y="2346013"/>
                </a:cubicBezTo>
                <a:cubicBezTo>
                  <a:pt x="9589997" y="2363263"/>
                  <a:pt x="9282799" y="2328763"/>
                  <a:pt x="9265732" y="2346013"/>
                </a:cubicBezTo>
                <a:cubicBezTo>
                  <a:pt x="9248666" y="2363263"/>
                  <a:pt x="9436398" y="2363263"/>
                  <a:pt x="9470531" y="2363263"/>
                </a:cubicBezTo>
                <a:cubicBezTo>
                  <a:pt x="9589997" y="2363263"/>
                  <a:pt x="9692397" y="2363263"/>
                  <a:pt x="9777729" y="2363263"/>
                </a:cubicBezTo>
                <a:cubicBezTo>
                  <a:pt x="9999595" y="2363263"/>
                  <a:pt x="10170260" y="2397763"/>
                  <a:pt x="10375059" y="2380513"/>
                </a:cubicBezTo>
                <a:cubicBezTo>
                  <a:pt x="10392126" y="2380513"/>
                  <a:pt x="10511592" y="2346013"/>
                  <a:pt x="10511592" y="2363263"/>
                </a:cubicBezTo>
                <a:cubicBezTo>
                  <a:pt x="10511592" y="2363263"/>
                  <a:pt x="10460392" y="2380513"/>
                  <a:pt x="10409192" y="2380513"/>
                </a:cubicBezTo>
                <a:cubicBezTo>
                  <a:pt x="10306793" y="2397763"/>
                  <a:pt x="10272660" y="2415013"/>
                  <a:pt x="10187327" y="2415013"/>
                </a:cubicBezTo>
                <a:cubicBezTo>
                  <a:pt x="10136127" y="2432263"/>
                  <a:pt x="9999595" y="2449513"/>
                  <a:pt x="10101994" y="2449513"/>
                </a:cubicBezTo>
                <a:cubicBezTo>
                  <a:pt x="10272660" y="2449513"/>
                  <a:pt x="10375059" y="2432263"/>
                  <a:pt x="10528658" y="2415013"/>
                </a:cubicBezTo>
                <a:cubicBezTo>
                  <a:pt x="10579858" y="2415013"/>
                  <a:pt x="10716391" y="2432263"/>
                  <a:pt x="10631058" y="2449513"/>
                </a:cubicBezTo>
                <a:cubicBezTo>
                  <a:pt x="10562792" y="2449513"/>
                  <a:pt x="10545725" y="2466764"/>
                  <a:pt x="10511592" y="2466764"/>
                </a:cubicBezTo>
                <a:cubicBezTo>
                  <a:pt x="10289726" y="2518514"/>
                  <a:pt x="9999595" y="2501264"/>
                  <a:pt x="9828929" y="2535764"/>
                </a:cubicBezTo>
                <a:cubicBezTo>
                  <a:pt x="9743596" y="2553014"/>
                  <a:pt x="9709463" y="2553014"/>
                  <a:pt x="9607064" y="2553014"/>
                </a:cubicBezTo>
                <a:cubicBezTo>
                  <a:pt x="9589997" y="2553014"/>
                  <a:pt x="9470531" y="2535764"/>
                  <a:pt x="9453465" y="2553014"/>
                </a:cubicBezTo>
                <a:cubicBezTo>
                  <a:pt x="9453465" y="2553014"/>
                  <a:pt x="9641197" y="2570264"/>
                  <a:pt x="9658263" y="2570264"/>
                </a:cubicBezTo>
                <a:cubicBezTo>
                  <a:pt x="9726530" y="2570264"/>
                  <a:pt x="9794796" y="2535764"/>
                  <a:pt x="9863062" y="2570264"/>
                </a:cubicBezTo>
                <a:cubicBezTo>
                  <a:pt x="9828929" y="2553014"/>
                  <a:pt x="9794796" y="2604764"/>
                  <a:pt x="9828929" y="2604764"/>
                </a:cubicBezTo>
                <a:cubicBezTo>
                  <a:pt x="9743596" y="2639264"/>
                  <a:pt x="9487598" y="2622014"/>
                  <a:pt x="9385198" y="2622014"/>
                </a:cubicBezTo>
                <a:cubicBezTo>
                  <a:pt x="9299866" y="2622014"/>
                  <a:pt x="9043867" y="2622014"/>
                  <a:pt x="8958534" y="2622014"/>
                </a:cubicBezTo>
                <a:cubicBezTo>
                  <a:pt x="8924401" y="2604764"/>
                  <a:pt x="8873201" y="2604764"/>
                  <a:pt x="8873201" y="2604764"/>
                </a:cubicBezTo>
                <a:cubicBezTo>
                  <a:pt x="8839068" y="2622014"/>
                  <a:pt x="8941468" y="2622014"/>
                  <a:pt x="8941468" y="2622014"/>
                </a:cubicBezTo>
                <a:cubicBezTo>
                  <a:pt x="9214533" y="2639264"/>
                  <a:pt x="9487598" y="2639264"/>
                  <a:pt x="9794796" y="2639264"/>
                </a:cubicBezTo>
                <a:cubicBezTo>
                  <a:pt x="9931329" y="2622014"/>
                  <a:pt x="10067861" y="2639264"/>
                  <a:pt x="10187327" y="2639264"/>
                </a:cubicBezTo>
                <a:cubicBezTo>
                  <a:pt x="10255593" y="2639264"/>
                  <a:pt x="10289726" y="2604764"/>
                  <a:pt x="10340926" y="2622014"/>
                </a:cubicBezTo>
                <a:cubicBezTo>
                  <a:pt x="10357993" y="2622014"/>
                  <a:pt x="10357993" y="2639264"/>
                  <a:pt x="10375059" y="2639264"/>
                </a:cubicBezTo>
                <a:cubicBezTo>
                  <a:pt x="10426259" y="2656515"/>
                  <a:pt x="10460392" y="2639264"/>
                  <a:pt x="10460392" y="2639264"/>
                </a:cubicBezTo>
                <a:cubicBezTo>
                  <a:pt x="10477459" y="2656515"/>
                  <a:pt x="10426259" y="2673765"/>
                  <a:pt x="10426259" y="2656515"/>
                </a:cubicBezTo>
                <a:cubicBezTo>
                  <a:pt x="10426259" y="2691015"/>
                  <a:pt x="10613991" y="2673765"/>
                  <a:pt x="10494525" y="2691015"/>
                </a:cubicBezTo>
                <a:cubicBezTo>
                  <a:pt x="10323860" y="2725515"/>
                  <a:pt x="10596925" y="2691015"/>
                  <a:pt x="10613991" y="2691015"/>
                </a:cubicBezTo>
                <a:cubicBezTo>
                  <a:pt x="10631058" y="2691015"/>
                  <a:pt x="10613991" y="2691015"/>
                  <a:pt x="10648124" y="2708265"/>
                </a:cubicBezTo>
                <a:cubicBezTo>
                  <a:pt x="10613991" y="2691015"/>
                  <a:pt x="10699324" y="2708265"/>
                  <a:pt x="10682258" y="2725515"/>
                </a:cubicBezTo>
                <a:cubicBezTo>
                  <a:pt x="10682258" y="2742765"/>
                  <a:pt x="10613991" y="2725515"/>
                  <a:pt x="10631058" y="2725515"/>
                </a:cubicBezTo>
                <a:cubicBezTo>
                  <a:pt x="10596925" y="2725515"/>
                  <a:pt x="10426259" y="2742765"/>
                  <a:pt x="10528658" y="2760015"/>
                </a:cubicBezTo>
                <a:cubicBezTo>
                  <a:pt x="10631058" y="2777265"/>
                  <a:pt x="10460392" y="2794515"/>
                  <a:pt x="10426259" y="2794515"/>
                </a:cubicBezTo>
                <a:cubicBezTo>
                  <a:pt x="10289726" y="2811765"/>
                  <a:pt x="10460392" y="2811765"/>
                  <a:pt x="10460392" y="2811765"/>
                </a:cubicBezTo>
                <a:cubicBezTo>
                  <a:pt x="10426259" y="2846266"/>
                  <a:pt x="10136127" y="2829016"/>
                  <a:pt x="10101994" y="2846266"/>
                </a:cubicBezTo>
                <a:cubicBezTo>
                  <a:pt x="10101994" y="2863516"/>
                  <a:pt x="10204394" y="2846266"/>
                  <a:pt x="10238527" y="2846266"/>
                </a:cubicBezTo>
                <a:cubicBezTo>
                  <a:pt x="10272660" y="2846266"/>
                  <a:pt x="10238527" y="2863516"/>
                  <a:pt x="10255593" y="2863516"/>
                </a:cubicBezTo>
                <a:cubicBezTo>
                  <a:pt x="10323860" y="2898016"/>
                  <a:pt x="10511592" y="2829016"/>
                  <a:pt x="10562792" y="2846266"/>
                </a:cubicBezTo>
                <a:cubicBezTo>
                  <a:pt x="10562792" y="2863516"/>
                  <a:pt x="10494525" y="2863516"/>
                  <a:pt x="10511592" y="2863516"/>
                </a:cubicBezTo>
                <a:cubicBezTo>
                  <a:pt x="10460392" y="2863516"/>
                  <a:pt x="10187327" y="2898016"/>
                  <a:pt x="10187327" y="2898016"/>
                </a:cubicBezTo>
                <a:cubicBezTo>
                  <a:pt x="10187327" y="2898016"/>
                  <a:pt x="10289726" y="2932516"/>
                  <a:pt x="10306793" y="2932516"/>
                </a:cubicBezTo>
                <a:cubicBezTo>
                  <a:pt x="10340926" y="2932516"/>
                  <a:pt x="10392126" y="2915266"/>
                  <a:pt x="10409192" y="2932516"/>
                </a:cubicBezTo>
                <a:cubicBezTo>
                  <a:pt x="10460392" y="2932516"/>
                  <a:pt x="10648124" y="2915266"/>
                  <a:pt x="10545725" y="2932516"/>
                </a:cubicBezTo>
                <a:cubicBezTo>
                  <a:pt x="10392126" y="2967016"/>
                  <a:pt x="10170260" y="2984266"/>
                  <a:pt x="10033728" y="3018767"/>
                </a:cubicBezTo>
                <a:cubicBezTo>
                  <a:pt x="9948395" y="3036017"/>
                  <a:pt x="9914262" y="3018767"/>
                  <a:pt x="9811863" y="3036017"/>
                </a:cubicBezTo>
                <a:cubicBezTo>
                  <a:pt x="9828929" y="3036017"/>
                  <a:pt x="9828929" y="3070517"/>
                  <a:pt x="9811863" y="3070517"/>
                </a:cubicBezTo>
                <a:cubicBezTo>
                  <a:pt x="9845996" y="3070517"/>
                  <a:pt x="9965462" y="3070517"/>
                  <a:pt x="9999595" y="3053267"/>
                </a:cubicBezTo>
                <a:cubicBezTo>
                  <a:pt x="10033728" y="3053267"/>
                  <a:pt x="10170260" y="3053267"/>
                  <a:pt x="10238527" y="3036017"/>
                </a:cubicBezTo>
                <a:cubicBezTo>
                  <a:pt x="10289726" y="3036017"/>
                  <a:pt x="10596925" y="3001516"/>
                  <a:pt x="10613991" y="3018767"/>
                </a:cubicBezTo>
                <a:cubicBezTo>
                  <a:pt x="10631058" y="3070517"/>
                  <a:pt x="10545725" y="3053267"/>
                  <a:pt x="10494525" y="3053267"/>
                </a:cubicBezTo>
                <a:cubicBezTo>
                  <a:pt x="10392126" y="3070517"/>
                  <a:pt x="10289726" y="3087767"/>
                  <a:pt x="10204394" y="3105017"/>
                </a:cubicBezTo>
                <a:cubicBezTo>
                  <a:pt x="10204394" y="3105017"/>
                  <a:pt x="10050795" y="3105017"/>
                  <a:pt x="10050795" y="3105017"/>
                </a:cubicBezTo>
                <a:cubicBezTo>
                  <a:pt x="10033728" y="3139517"/>
                  <a:pt x="10238527" y="3122267"/>
                  <a:pt x="10136127" y="3139517"/>
                </a:cubicBezTo>
                <a:cubicBezTo>
                  <a:pt x="9982528" y="3139517"/>
                  <a:pt x="9777729" y="3139517"/>
                  <a:pt x="9658263" y="3156767"/>
                </a:cubicBezTo>
                <a:cubicBezTo>
                  <a:pt x="9624130" y="3174017"/>
                  <a:pt x="9607064" y="3174017"/>
                  <a:pt x="9589997" y="3174017"/>
                </a:cubicBezTo>
                <a:cubicBezTo>
                  <a:pt x="9555864" y="3191267"/>
                  <a:pt x="9316932" y="3174017"/>
                  <a:pt x="9299866" y="3191267"/>
                </a:cubicBezTo>
                <a:cubicBezTo>
                  <a:pt x="9299866" y="3191267"/>
                  <a:pt x="9419332" y="3191267"/>
                  <a:pt x="9436398" y="3191267"/>
                </a:cubicBezTo>
                <a:cubicBezTo>
                  <a:pt x="9504664" y="3191267"/>
                  <a:pt x="9794796" y="3191267"/>
                  <a:pt x="9607064" y="3208518"/>
                </a:cubicBezTo>
                <a:cubicBezTo>
                  <a:pt x="9538797" y="3208518"/>
                  <a:pt x="9504664" y="3208518"/>
                  <a:pt x="9436398" y="3208518"/>
                </a:cubicBezTo>
                <a:cubicBezTo>
                  <a:pt x="9436398" y="3208518"/>
                  <a:pt x="9180400" y="3208518"/>
                  <a:pt x="9163333" y="3208518"/>
                </a:cubicBezTo>
                <a:cubicBezTo>
                  <a:pt x="9163333" y="3225768"/>
                  <a:pt x="9436398" y="3225768"/>
                  <a:pt x="9419332" y="3225768"/>
                </a:cubicBezTo>
                <a:cubicBezTo>
                  <a:pt x="9453465" y="3225768"/>
                  <a:pt x="9351065" y="3243018"/>
                  <a:pt x="9333999" y="3243018"/>
                </a:cubicBezTo>
                <a:cubicBezTo>
                  <a:pt x="9351065" y="3243018"/>
                  <a:pt x="9504664" y="3243018"/>
                  <a:pt x="9521731" y="3243018"/>
                </a:cubicBezTo>
                <a:cubicBezTo>
                  <a:pt x="9624130" y="3243018"/>
                  <a:pt x="9743596" y="3260268"/>
                  <a:pt x="9845996" y="3260268"/>
                </a:cubicBezTo>
                <a:cubicBezTo>
                  <a:pt x="9914262" y="3260268"/>
                  <a:pt x="10255593" y="3208518"/>
                  <a:pt x="10323860" y="3225768"/>
                </a:cubicBezTo>
                <a:cubicBezTo>
                  <a:pt x="10306793" y="3225768"/>
                  <a:pt x="10289726" y="3243018"/>
                  <a:pt x="10289726" y="3243018"/>
                </a:cubicBezTo>
                <a:cubicBezTo>
                  <a:pt x="10272660" y="3260268"/>
                  <a:pt x="10204394" y="3277518"/>
                  <a:pt x="10187327" y="3277518"/>
                </a:cubicBezTo>
                <a:cubicBezTo>
                  <a:pt x="10067861" y="3312018"/>
                  <a:pt x="10323860" y="3312018"/>
                  <a:pt x="10357993" y="3294768"/>
                </a:cubicBezTo>
                <a:cubicBezTo>
                  <a:pt x="10323860" y="3312018"/>
                  <a:pt x="10306793" y="3312018"/>
                  <a:pt x="10289726" y="3312018"/>
                </a:cubicBezTo>
                <a:cubicBezTo>
                  <a:pt x="10272660" y="3312018"/>
                  <a:pt x="10153194" y="3312018"/>
                  <a:pt x="10221460" y="3329268"/>
                </a:cubicBezTo>
                <a:cubicBezTo>
                  <a:pt x="10306793" y="3329268"/>
                  <a:pt x="10392126" y="3294768"/>
                  <a:pt x="10460392" y="3294768"/>
                </a:cubicBezTo>
                <a:cubicBezTo>
                  <a:pt x="10511592" y="3294768"/>
                  <a:pt x="10648124" y="3294768"/>
                  <a:pt x="10648124" y="3294768"/>
                </a:cubicBezTo>
                <a:cubicBezTo>
                  <a:pt x="10665191" y="3294768"/>
                  <a:pt x="10545725" y="3329268"/>
                  <a:pt x="10494525" y="3329268"/>
                </a:cubicBezTo>
                <a:cubicBezTo>
                  <a:pt x="10511592" y="3329268"/>
                  <a:pt x="10528658" y="3329268"/>
                  <a:pt x="10528658" y="3329268"/>
                </a:cubicBezTo>
                <a:cubicBezTo>
                  <a:pt x="10511592" y="3329268"/>
                  <a:pt x="10494525" y="3346518"/>
                  <a:pt x="10460392" y="3346518"/>
                </a:cubicBezTo>
                <a:cubicBezTo>
                  <a:pt x="10443326" y="3312018"/>
                  <a:pt x="10409192" y="3346518"/>
                  <a:pt x="10460392" y="3346518"/>
                </a:cubicBezTo>
                <a:cubicBezTo>
                  <a:pt x="10426259" y="3363768"/>
                  <a:pt x="10392126" y="3346518"/>
                  <a:pt x="10375059" y="3346518"/>
                </a:cubicBezTo>
                <a:cubicBezTo>
                  <a:pt x="10357993" y="3346518"/>
                  <a:pt x="10221460" y="3363768"/>
                  <a:pt x="10306793" y="3363768"/>
                </a:cubicBezTo>
                <a:cubicBezTo>
                  <a:pt x="10392126" y="3381019"/>
                  <a:pt x="10494525" y="3346518"/>
                  <a:pt x="10562792" y="3346518"/>
                </a:cubicBezTo>
                <a:cubicBezTo>
                  <a:pt x="10596925" y="3346518"/>
                  <a:pt x="10648124" y="3363768"/>
                  <a:pt x="10682258" y="3363768"/>
                </a:cubicBezTo>
                <a:cubicBezTo>
                  <a:pt x="10767590" y="3363768"/>
                  <a:pt x="10921189" y="3346518"/>
                  <a:pt x="10818790" y="3363768"/>
                </a:cubicBezTo>
                <a:cubicBezTo>
                  <a:pt x="10750524" y="3381019"/>
                  <a:pt x="10579858" y="3415519"/>
                  <a:pt x="10511592" y="3415519"/>
                </a:cubicBezTo>
                <a:cubicBezTo>
                  <a:pt x="10323860" y="3432769"/>
                  <a:pt x="10221460" y="3415519"/>
                  <a:pt x="10119061" y="3450019"/>
                </a:cubicBezTo>
                <a:cubicBezTo>
                  <a:pt x="10101994" y="3450019"/>
                  <a:pt x="10101994" y="3467269"/>
                  <a:pt x="10101994" y="3467269"/>
                </a:cubicBezTo>
                <a:cubicBezTo>
                  <a:pt x="10050795" y="3484519"/>
                  <a:pt x="9982528" y="3484519"/>
                  <a:pt x="9948395" y="3484519"/>
                </a:cubicBezTo>
                <a:cubicBezTo>
                  <a:pt x="9828929" y="3501769"/>
                  <a:pt x="9931329" y="3501769"/>
                  <a:pt x="9982528" y="3501769"/>
                </a:cubicBezTo>
                <a:cubicBezTo>
                  <a:pt x="10033728" y="3501769"/>
                  <a:pt x="10221460" y="3501769"/>
                  <a:pt x="10255593" y="3484519"/>
                </a:cubicBezTo>
                <a:cubicBezTo>
                  <a:pt x="10289726" y="3484519"/>
                  <a:pt x="10255593" y="3467269"/>
                  <a:pt x="10323860" y="3467269"/>
                </a:cubicBezTo>
                <a:cubicBezTo>
                  <a:pt x="10323860" y="3467269"/>
                  <a:pt x="10306793" y="3501769"/>
                  <a:pt x="10306793" y="3501769"/>
                </a:cubicBezTo>
                <a:cubicBezTo>
                  <a:pt x="10311060" y="3506082"/>
                  <a:pt x="10319593" y="3508238"/>
                  <a:pt x="10330793" y="3508777"/>
                </a:cubicBezTo>
                <a:lnTo>
                  <a:pt x="10363642" y="3506564"/>
                </a:lnTo>
                <a:lnTo>
                  <a:pt x="10358526" y="3507160"/>
                </a:lnTo>
                <a:cubicBezTo>
                  <a:pt x="10280127" y="3516863"/>
                  <a:pt x="10148927" y="3536269"/>
                  <a:pt x="10238527" y="3536269"/>
                </a:cubicBezTo>
                <a:cubicBezTo>
                  <a:pt x="10392126" y="3536269"/>
                  <a:pt x="10494525" y="3501769"/>
                  <a:pt x="10648124" y="3484519"/>
                </a:cubicBezTo>
                <a:cubicBezTo>
                  <a:pt x="10716391" y="3484519"/>
                  <a:pt x="10852923" y="3467269"/>
                  <a:pt x="10921189" y="3467269"/>
                </a:cubicBezTo>
                <a:cubicBezTo>
                  <a:pt x="10955323" y="3467269"/>
                  <a:pt x="10921189" y="3484519"/>
                  <a:pt x="10938256" y="3484519"/>
                </a:cubicBezTo>
                <a:cubicBezTo>
                  <a:pt x="10938256" y="3484519"/>
                  <a:pt x="10989456" y="3484519"/>
                  <a:pt x="10989456" y="3484519"/>
                </a:cubicBezTo>
                <a:cubicBezTo>
                  <a:pt x="10972389" y="3519019"/>
                  <a:pt x="10801723" y="3519019"/>
                  <a:pt x="10801723" y="3519019"/>
                </a:cubicBezTo>
                <a:cubicBezTo>
                  <a:pt x="10784657" y="3553519"/>
                  <a:pt x="10887056" y="3519019"/>
                  <a:pt x="10887056" y="3519019"/>
                </a:cubicBezTo>
                <a:cubicBezTo>
                  <a:pt x="10938256" y="3536269"/>
                  <a:pt x="10869990" y="3536269"/>
                  <a:pt x="10904123" y="3536269"/>
                </a:cubicBezTo>
                <a:cubicBezTo>
                  <a:pt x="10955323" y="3570770"/>
                  <a:pt x="11040655" y="3536269"/>
                  <a:pt x="10955323" y="3570770"/>
                </a:cubicBezTo>
                <a:cubicBezTo>
                  <a:pt x="10887056" y="3570770"/>
                  <a:pt x="10801723" y="3570770"/>
                  <a:pt x="10767590" y="3588020"/>
                </a:cubicBezTo>
                <a:cubicBezTo>
                  <a:pt x="10733457" y="3605270"/>
                  <a:pt x="10716391" y="3622520"/>
                  <a:pt x="10699324" y="3622520"/>
                </a:cubicBezTo>
                <a:cubicBezTo>
                  <a:pt x="10631058" y="3639770"/>
                  <a:pt x="10511592" y="3639770"/>
                  <a:pt x="10426259" y="3657020"/>
                </a:cubicBezTo>
                <a:cubicBezTo>
                  <a:pt x="10392126" y="3657020"/>
                  <a:pt x="10136127" y="3674270"/>
                  <a:pt x="10136127" y="3674270"/>
                </a:cubicBezTo>
                <a:cubicBezTo>
                  <a:pt x="10119061" y="3691520"/>
                  <a:pt x="10204394" y="3691520"/>
                  <a:pt x="10221460" y="3691520"/>
                </a:cubicBezTo>
                <a:cubicBezTo>
                  <a:pt x="10460392" y="3674270"/>
                  <a:pt x="10716391" y="3622520"/>
                  <a:pt x="10938256" y="3622520"/>
                </a:cubicBezTo>
                <a:cubicBezTo>
                  <a:pt x="10904123" y="3657020"/>
                  <a:pt x="11006522" y="3605270"/>
                  <a:pt x="11023589" y="3622520"/>
                </a:cubicBezTo>
                <a:cubicBezTo>
                  <a:pt x="11040655" y="3622520"/>
                  <a:pt x="10972389" y="3639770"/>
                  <a:pt x="10972389" y="3639770"/>
                </a:cubicBezTo>
                <a:cubicBezTo>
                  <a:pt x="10665191" y="3691520"/>
                  <a:pt x="10323860" y="3726020"/>
                  <a:pt x="10050795" y="3760521"/>
                </a:cubicBezTo>
                <a:cubicBezTo>
                  <a:pt x="10033728" y="3760521"/>
                  <a:pt x="10050795" y="3777771"/>
                  <a:pt x="10050795" y="3760521"/>
                </a:cubicBezTo>
                <a:cubicBezTo>
                  <a:pt x="10101994" y="3795021"/>
                  <a:pt x="10187327" y="3726020"/>
                  <a:pt x="10255593" y="3760521"/>
                </a:cubicBezTo>
                <a:lnTo>
                  <a:pt x="10245993" y="3760521"/>
                </a:lnTo>
                <a:cubicBezTo>
                  <a:pt x="10241727" y="3760521"/>
                  <a:pt x="10238527" y="3760521"/>
                  <a:pt x="10238527" y="3760521"/>
                </a:cubicBezTo>
                <a:cubicBezTo>
                  <a:pt x="10084928" y="3777771"/>
                  <a:pt x="10306793" y="3777771"/>
                  <a:pt x="10323860" y="3777771"/>
                </a:cubicBezTo>
                <a:cubicBezTo>
                  <a:pt x="10375059" y="3777771"/>
                  <a:pt x="10477459" y="3760521"/>
                  <a:pt x="10528658" y="3777771"/>
                </a:cubicBezTo>
                <a:cubicBezTo>
                  <a:pt x="10409192" y="3812271"/>
                  <a:pt x="10136127" y="3829521"/>
                  <a:pt x="10033728" y="3829521"/>
                </a:cubicBezTo>
                <a:cubicBezTo>
                  <a:pt x="9845996" y="3846771"/>
                  <a:pt x="10170260" y="3846771"/>
                  <a:pt x="10170260" y="3846771"/>
                </a:cubicBezTo>
                <a:cubicBezTo>
                  <a:pt x="10255593" y="3846771"/>
                  <a:pt x="10272660" y="3846771"/>
                  <a:pt x="10392126" y="3829521"/>
                </a:cubicBezTo>
                <a:cubicBezTo>
                  <a:pt x="10511592" y="3829521"/>
                  <a:pt x="10443326" y="3846771"/>
                  <a:pt x="10409192" y="3846771"/>
                </a:cubicBezTo>
                <a:cubicBezTo>
                  <a:pt x="10392126" y="3846771"/>
                  <a:pt x="10255593" y="3864021"/>
                  <a:pt x="10306793" y="3881271"/>
                </a:cubicBezTo>
                <a:cubicBezTo>
                  <a:pt x="10375059" y="3881271"/>
                  <a:pt x="10477459" y="3846771"/>
                  <a:pt x="10528658" y="3846771"/>
                </a:cubicBezTo>
                <a:cubicBezTo>
                  <a:pt x="10579858" y="3846771"/>
                  <a:pt x="10665191" y="3829521"/>
                  <a:pt x="10699324" y="3829521"/>
                </a:cubicBezTo>
                <a:cubicBezTo>
                  <a:pt x="10699324" y="3829521"/>
                  <a:pt x="10648124" y="3864021"/>
                  <a:pt x="10648124" y="3846771"/>
                </a:cubicBezTo>
                <a:cubicBezTo>
                  <a:pt x="10631058" y="3864021"/>
                  <a:pt x="10682258" y="3864021"/>
                  <a:pt x="10699324" y="3864021"/>
                </a:cubicBezTo>
                <a:cubicBezTo>
                  <a:pt x="10750524" y="3864021"/>
                  <a:pt x="10972389" y="3846771"/>
                  <a:pt x="10887056" y="3881271"/>
                </a:cubicBezTo>
                <a:cubicBezTo>
                  <a:pt x="10750524" y="3915771"/>
                  <a:pt x="11023589" y="3864021"/>
                  <a:pt x="11040655" y="3881271"/>
                </a:cubicBezTo>
                <a:cubicBezTo>
                  <a:pt x="11057722" y="3898521"/>
                  <a:pt x="10972389" y="3898521"/>
                  <a:pt x="10989456" y="3898521"/>
                </a:cubicBezTo>
                <a:cubicBezTo>
                  <a:pt x="10955323" y="3915771"/>
                  <a:pt x="10938256" y="3933022"/>
                  <a:pt x="10938256" y="3933022"/>
                </a:cubicBezTo>
                <a:cubicBezTo>
                  <a:pt x="10818790" y="3967522"/>
                  <a:pt x="10682258" y="3967522"/>
                  <a:pt x="10545725" y="3984772"/>
                </a:cubicBezTo>
                <a:cubicBezTo>
                  <a:pt x="10426259" y="4002022"/>
                  <a:pt x="10306793" y="4036522"/>
                  <a:pt x="10187327" y="4053772"/>
                </a:cubicBezTo>
                <a:cubicBezTo>
                  <a:pt x="9794796" y="4105522"/>
                  <a:pt x="9231599" y="4088272"/>
                  <a:pt x="8753735" y="4071022"/>
                </a:cubicBezTo>
                <a:cubicBezTo>
                  <a:pt x="8617203" y="4071022"/>
                  <a:pt x="8531870" y="4071022"/>
                  <a:pt x="8412404" y="4071022"/>
                </a:cubicBezTo>
                <a:cubicBezTo>
                  <a:pt x="8292938" y="4071022"/>
                  <a:pt x="8190539" y="4036522"/>
                  <a:pt x="8071073" y="4019272"/>
                </a:cubicBezTo>
                <a:cubicBezTo>
                  <a:pt x="8002807" y="4019272"/>
                  <a:pt x="7746808" y="3984772"/>
                  <a:pt x="7866274" y="4019272"/>
                </a:cubicBezTo>
                <a:cubicBezTo>
                  <a:pt x="7798007" y="4002022"/>
                  <a:pt x="7832141" y="4053772"/>
                  <a:pt x="7866274" y="4019272"/>
                </a:cubicBezTo>
                <a:cubicBezTo>
                  <a:pt x="7891873" y="4019272"/>
                  <a:pt x="7917473" y="4023585"/>
                  <a:pt x="7947340" y="4030054"/>
                </a:cubicBezTo>
                <a:lnTo>
                  <a:pt x="8041126" y="4050908"/>
                </a:lnTo>
                <a:lnTo>
                  <a:pt x="8019873" y="4053772"/>
                </a:lnTo>
                <a:cubicBezTo>
                  <a:pt x="8019873" y="4036522"/>
                  <a:pt x="7985740" y="4053772"/>
                  <a:pt x="7968673" y="4053772"/>
                </a:cubicBezTo>
                <a:cubicBezTo>
                  <a:pt x="7968673" y="4019272"/>
                  <a:pt x="7917473" y="4036522"/>
                  <a:pt x="7917473" y="4036522"/>
                </a:cubicBezTo>
                <a:cubicBezTo>
                  <a:pt x="7883341" y="4002022"/>
                  <a:pt x="7849207" y="4053772"/>
                  <a:pt x="7917473" y="4036522"/>
                </a:cubicBezTo>
                <a:cubicBezTo>
                  <a:pt x="7917473" y="4053772"/>
                  <a:pt x="7951607" y="4036522"/>
                  <a:pt x="7968673" y="4053772"/>
                </a:cubicBezTo>
                <a:cubicBezTo>
                  <a:pt x="7968673" y="4071022"/>
                  <a:pt x="8002807" y="4053772"/>
                  <a:pt x="8019873" y="4053772"/>
                </a:cubicBezTo>
                <a:cubicBezTo>
                  <a:pt x="8019873" y="4071022"/>
                  <a:pt x="8054006" y="4053772"/>
                  <a:pt x="8071073" y="4071022"/>
                </a:cubicBezTo>
                <a:cubicBezTo>
                  <a:pt x="8207605" y="4088272"/>
                  <a:pt x="8378271" y="4122773"/>
                  <a:pt x="8497737" y="4140023"/>
                </a:cubicBezTo>
                <a:cubicBezTo>
                  <a:pt x="8873201" y="4174523"/>
                  <a:pt x="9282799" y="4157273"/>
                  <a:pt x="9624130" y="4174523"/>
                </a:cubicBezTo>
                <a:cubicBezTo>
                  <a:pt x="9709463" y="4174523"/>
                  <a:pt x="9794796" y="4191773"/>
                  <a:pt x="9863062" y="4174523"/>
                </a:cubicBezTo>
                <a:cubicBezTo>
                  <a:pt x="9880129" y="4174523"/>
                  <a:pt x="9897195" y="4157273"/>
                  <a:pt x="9914262" y="4157273"/>
                </a:cubicBezTo>
                <a:cubicBezTo>
                  <a:pt x="9931329" y="4157273"/>
                  <a:pt x="10067861" y="4191773"/>
                  <a:pt x="10067861" y="4191773"/>
                </a:cubicBezTo>
                <a:cubicBezTo>
                  <a:pt x="10067861" y="4209023"/>
                  <a:pt x="9880129" y="4209023"/>
                  <a:pt x="9880129" y="4209023"/>
                </a:cubicBezTo>
                <a:cubicBezTo>
                  <a:pt x="9675330" y="4226273"/>
                  <a:pt x="9197466" y="4226273"/>
                  <a:pt x="8958534" y="4209023"/>
                </a:cubicBezTo>
                <a:cubicBezTo>
                  <a:pt x="8548937" y="4191773"/>
                  <a:pt x="8241739" y="4191773"/>
                  <a:pt x="7883341" y="4122773"/>
                </a:cubicBezTo>
                <a:cubicBezTo>
                  <a:pt x="7746808" y="4105522"/>
                  <a:pt x="7610276" y="4071022"/>
                  <a:pt x="7473743" y="4036522"/>
                </a:cubicBezTo>
                <a:cubicBezTo>
                  <a:pt x="7234811" y="3967522"/>
                  <a:pt x="6961746" y="3864021"/>
                  <a:pt x="6774014" y="3777771"/>
                </a:cubicBezTo>
                <a:cubicBezTo>
                  <a:pt x="6654548" y="3726020"/>
                  <a:pt x="6791080" y="3812271"/>
                  <a:pt x="6825214" y="3812271"/>
                </a:cubicBezTo>
                <a:cubicBezTo>
                  <a:pt x="7081212" y="3950272"/>
                  <a:pt x="7354277" y="4019272"/>
                  <a:pt x="7661475" y="4122773"/>
                </a:cubicBezTo>
                <a:cubicBezTo>
                  <a:pt x="7763875" y="4157273"/>
                  <a:pt x="7576142" y="4122773"/>
                  <a:pt x="7507876" y="4105522"/>
                </a:cubicBezTo>
                <a:cubicBezTo>
                  <a:pt x="7064145" y="4002022"/>
                  <a:pt x="6705748" y="3829521"/>
                  <a:pt x="6398549" y="3622520"/>
                </a:cubicBezTo>
                <a:cubicBezTo>
                  <a:pt x="6125484" y="3450019"/>
                  <a:pt x="5852419" y="3243018"/>
                  <a:pt x="5579354" y="3087767"/>
                </a:cubicBezTo>
                <a:cubicBezTo>
                  <a:pt x="5476955" y="3018767"/>
                  <a:pt x="5391622" y="2949766"/>
                  <a:pt x="5289222" y="2898016"/>
                </a:cubicBezTo>
                <a:cubicBezTo>
                  <a:pt x="5238023" y="2880766"/>
                  <a:pt x="5169756" y="2880766"/>
                  <a:pt x="5118557" y="2863516"/>
                </a:cubicBezTo>
                <a:cubicBezTo>
                  <a:pt x="5033224" y="2829016"/>
                  <a:pt x="4964958" y="2777265"/>
                  <a:pt x="4879625" y="2742765"/>
                </a:cubicBezTo>
                <a:cubicBezTo>
                  <a:pt x="4657760" y="2639264"/>
                  <a:pt x="4401761" y="2553014"/>
                  <a:pt x="4145763" y="2484014"/>
                </a:cubicBezTo>
                <a:cubicBezTo>
                  <a:pt x="4128696" y="2484014"/>
                  <a:pt x="4128696" y="2484014"/>
                  <a:pt x="4111629" y="2484014"/>
                </a:cubicBezTo>
                <a:cubicBezTo>
                  <a:pt x="4111629" y="2466764"/>
                  <a:pt x="4094563" y="2466764"/>
                  <a:pt x="4077496" y="2466764"/>
                </a:cubicBezTo>
                <a:cubicBezTo>
                  <a:pt x="4060429" y="2449513"/>
                  <a:pt x="4026297" y="2484014"/>
                  <a:pt x="4077496" y="2466764"/>
                </a:cubicBezTo>
                <a:cubicBezTo>
                  <a:pt x="4077496" y="2466764"/>
                  <a:pt x="4077496" y="2466764"/>
                  <a:pt x="4077496" y="2484014"/>
                </a:cubicBezTo>
                <a:cubicBezTo>
                  <a:pt x="4043363" y="2484014"/>
                  <a:pt x="4026297" y="2466764"/>
                  <a:pt x="4009230" y="2466764"/>
                </a:cubicBezTo>
                <a:cubicBezTo>
                  <a:pt x="4043363" y="2466764"/>
                  <a:pt x="4009230" y="2432263"/>
                  <a:pt x="4009230" y="2466764"/>
                </a:cubicBezTo>
                <a:cubicBezTo>
                  <a:pt x="3923897" y="2466764"/>
                  <a:pt x="4043363" y="2432263"/>
                  <a:pt x="3958030" y="2449513"/>
                </a:cubicBezTo>
                <a:cubicBezTo>
                  <a:pt x="3889765" y="2449513"/>
                  <a:pt x="3992163" y="2432263"/>
                  <a:pt x="3906831" y="2432263"/>
                </a:cubicBezTo>
                <a:cubicBezTo>
                  <a:pt x="3889765" y="2415013"/>
                  <a:pt x="3872697" y="2432263"/>
                  <a:pt x="3872697" y="2432263"/>
                </a:cubicBezTo>
                <a:cubicBezTo>
                  <a:pt x="3684965" y="2432263"/>
                  <a:pt x="3480166" y="2363263"/>
                  <a:pt x="3275368" y="2346013"/>
                </a:cubicBezTo>
                <a:cubicBezTo>
                  <a:pt x="3138835" y="2328763"/>
                  <a:pt x="2985236" y="2346013"/>
                  <a:pt x="2848703" y="2328763"/>
                </a:cubicBezTo>
                <a:cubicBezTo>
                  <a:pt x="2592705" y="2328763"/>
                  <a:pt x="2336706" y="2277013"/>
                  <a:pt x="2080708" y="2311513"/>
                </a:cubicBezTo>
                <a:cubicBezTo>
                  <a:pt x="1517511" y="2346013"/>
                  <a:pt x="954314" y="2363263"/>
                  <a:pt x="510583" y="2518514"/>
                </a:cubicBezTo>
                <a:cubicBezTo>
                  <a:pt x="374051" y="2570264"/>
                  <a:pt x="271652" y="2622014"/>
                  <a:pt x="220452" y="2622014"/>
                </a:cubicBezTo>
                <a:cubicBezTo>
                  <a:pt x="169252" y="2622014"/>
                  <a:pt x="220452" y="2587514"/>
                  <a:pt x="186319" y="2570264"/>
                </a:cubicBezTo>
                <a:cubicBezTo>
                  <a:pt x="186319" y="2570264"/>
                  <a:pt x="152186" y="2587514"/>
                  <a:pt x="118052" y="2587514"/>
                </a:cubicBezTo>
                <a:cubicBezTo>
                  <a:pt x="100986" y="2587514"/>
                  <a:pt x="66853" y="2553014"/>
                  <a:pt x="32720" y="2535764"/>
                </a:cubicBezTo>
                <a:cubicBezTo>
                  <a:pt x="-69680" y="2535764"/>
                  <a:pt x="100986" y="2484014"/>
                  <a:pt x="100986" y="2484014"/>
                </a:cubicBezTo>
                <a:cubicBezTo>
                  <a:pt x="118052" y="2466764"/>
                  <a:pt x="15653" y="2466764"/>
                  <a:pt x="32720" y="2432263"/>
                </a:cubicBezTo>
                <a:cubicBezTo>
                  <a:pt x="32720" y="2449513"/>
                  <a:pt x="169252" y="2380513"/>
                  <a:pt x="152186" y="2380513"/>
                </a:cubicBezTo>
                <a:cubicBezTo>
                  <a:pt x="220452" y="2346013"/>
                  <a:pt x="83919" y="2397763"/>
                  <a:pt x="83919" y="2397763"/>
                </a:cubicBezTo>
                <a:cubicBezTo>
                  <a:pt x="83919" y="2397763"/>
                  <a:pt x="100986" y="2363263"/>
                  <a:pt x="100986" y="2363263"/>
                </a:cubicBezTo>
                <a:cubicBezTo>
                  <a:pt x="135119" y="2363263"/>
                  <a:pt x="135119" y="2363263"/>
                  <a:pt x="135119" y="2363263"/>
                </a:cubicBezTo>
                <a:cubicBezTo>
                  <a:pt x="135119" y="2363263"/>
                  <a:pt x="118052" y="2363263"/>
                  <a:pt x="100986" y="2346013"/>
                </a:cubicBezTo>
                <a:cubicBezTo>
                  <a:pt x="-18480" y="2328763"/>
                  <a:pt x="169252" y="2259762"/>
                  <a:pt x="169252" y="2242512"/>
                </a:cubicBezTo>
                <a:cubicBezTo>
                  <a:pt x="152186" y="2208012"/>
                  <a:pt x="83919" y="2242512"/>
                  <a:pt x="83919" y="2225262"/>
                </a:cubicBezTo>
                <a:cubicBezTo>
                  <a:pt x="83919" y="2173512"/>
                  <a:pt x="152186" y="2190762"/>
                  <a:pt x="186319" y="2156262"/>
                </a:cubicBezTo>
                <a:cubicBezTo>
                  <a:pt x="186319" y="2156262"/>
                  <a:pt x="203385" y="2104512"/>
                  <a:pt x="203385" y="2121762"/>
                </a:cubicBezTo>
                <a:cubicBezTo>
                  <a:pt x="203385" y="2087262"/>
                  <a:pt x="169252" y="2104512"/>
                  <a:pt x="186319" y="2087262"/>
                </a:cubicBezTo>
                <a:cubicBezTo>
                  <a:pt x="186319" y="2087262"/>
                  <a:pt x="220452" y="2087262"/>
                  <a:pt x="220452" y="2087262"/>
                </a:cubicBezTo>
                <a:cubicBezTo>
                  <a:pt x="237518" y="2052761"/>
                  <a:pt x="203385" y="2052761"/>
                  <a:pt x="203385" y="2035511"/>
                </a:cubicBezTo>
                <a:cubicBezTo>
                  <a:pt x="203385" y="1966511"/>
                  <a:pt x="254585" y="2001011"/>
                  <a:pt x="288718" y="1983761"/>
                </a:cubicBezTo>
                <a:cubicBezTo>
                  <a:pt x="288718" y="1983761"/>
                  <a:pt x="305785" y="1966511"/>
                  <a:pt x="322851" y="1966511"/>
                </a:cubicBezTo>
                <a:cubicBezTo>
                  <a:pt x="408184" y="1932011"/>
                  <a:pt x="288718" y="1966511"/>
                  <a:pt x="271652" y="1966511"/>
                </a:cubicBezTo>
                <a:cubicBezTo>
                  <a:pt x="254585" y="1966511"/>
                  <a:pt x="186319" y="1966511"/>
                  <a:pt x="203385" y="1914761"/>
                </a:cubicBezTo>
                <a:cubicBezTo>
                  <a:pt x="220452" y="1897511"/>
                  <a:pt x="288718" y="1932011"/>
                  <a:pt x="322851" y="1897511"/>
                </a:cubicBezTo>
                <a:cubicBezTo>
                  <a:pt x="322851" y="1880260"/>
                  <a:pt x="254585" y="1897511"/>
                  <a:pt x="254585" y="1897511"/>
                </a:cubicBezTo>
                <a:cubicBezTo>
                  <a:pt x="254585" y="1897511"/>
                  <a:pt x="254585" y="1884573"/>
                  <a:pt x="254585" y="1873792"/>
                </a:cubicBezTo>
                <a:lnTo>
                  <a:pt x="254585" y="1863010"/>
                </a:lnTo>
                <a:cubicBezTo>
                  <a:pt x="271652" y="1776760"/>
                  <a:pt x="408184" y="1725010"/>
                  <a:pt x="544717" y="1690509"/>
                </a:cubicBezTo>
                <a:cubicBezTo>
                  <a:pt x="817782" y="1587009"/>
                  <a:pt x="1244446" y="1535258"/>
                  <a:pt x="1568711" y="1518008"/>
                </a:cubicBezTo>
                <a:cubicBezTo>
                  <a:pt x="2404973" y="1449008"/>
                  <a:pt x="3343634" y="1483508"/>
                  <a:pt x="4043363" y="1638759"/>
                </a:cubicBezTo>
                <a:cubicBezTo>
                  <a:pt x="3565499" y="1535258"/>
                  <a:pt x="3087635" y="1449008"/>
                  <a:pt x="2575638" y="1414508"/>
                </a:cubicBezTo>
                <a:cubicBezTo>
                  <a:pt x="2422039" y="1414508"/>
                  <a:pt x="2251373" y="1414508"/>
                  <a:pt x="2097774" y="1414508"/>
                </a:cubicBezTo>
                <a:cubicBezTo>
                  <a:pt x="2063641" y="1414508"/>
                  <a:pt x="1841776" y="1431758"/>
                  <a:pt x="1944175" y="1414508"/>
                </a:cubicBezTo>
                <a:cubicBezTo>
                  <a:pt x="2080708" y="1397258"/>
                  <a:pt x="2268440" y="1397258"/>
                  <a:pt x="2422039" y="1397258"/>
                </a:cubicBezTo>
                <a:cubicBezTo>
                  <a:pt x="2490305" y="1397258"/>
                  <a:pt x="2626838" y="1397258"/>
                  <a:pt x="2524439" y="1380008"/>
                </a:cubicBezTo>
                <a:cubicBezTo>
                  <a:pt x="2387906" y="1362758"/>
                  <a:pt x="2183107" y="1380008"/>
                  <a:pt x="1995375" y="1397258"/>
                </a:cubicBezTo>
                <a:cubicBezTo>
                  <a:pt x="1807643" y="1397258"/>
                  <a:pt x="1636977" y="1414508"/>
                  <a:pt x="1466311" y="1414508"/>
                </a:cubicBezTo>
                <a:cubicBezTo>
                  <a:pt x="1124980" y="1449008"/>
                  <a:pt x="868981" y="1518008"/>
                  <a:pt x="612983" y="1587009"/>
                </a:cubicBezTo>
                <a:cubicBezTo>
                  <a:pt x="578850" y="1587009"/>
                  <a:pt x="339918" y="1673259"/>
                  <a:pt x="476451" y="1604259"/>
                </a:cubicBezTo>
                <a:cubicBezTo>
                  <a:pt x="527650" y="1587009"/>
                  <a:pt x="578850" y="1569759"/>
                  <a:pt x="647116" y="1552509"/>
                </a:cubicBezTo>
                <a:cubicBezTo>
                  <a:pt x="664183" y="1552509"/>
                  <a:pt x="766582" y="1518008"/>
                  <a:pt x="886048" y="1500758"/>
                </a:cubicBezTo>
                <a:cubicBezTo>
                  <a:pt x="1073780" y="1449008"/>
                  <a:pt x="1295646" y="1414508"/>
                  <a:pt x="1432178" y="1414508"/>
                </a:cubicBezTo>
                <a:cubicBezTo>
                  <a:pt x="1875909" y="1380008"/>
                  <a:pt x="2370839" y="1345508"/>
                  <a:pt x="2780437" y="1345508"/>
                </a:cubicBezTo>
                <a:cubicBezTo>
                  <a:pt x="2806037" y="1345508"/>
                  <a:pt x="2861503" y="1345508"/>
                  <a:pt x="2902036" y="1345508"/>
                </a:cubicBezTo>
                <a:lnTo>
                  <a:pt x="2934036" y="1345508"/>
                </a:lnTo>
                <a:cubicBezTo>
                  <a:pt x="2831637" y="1311007"/>
                  <a:pt x="2626838" y="1311007"/>
                  <a:pt x="2558572" y="1311007"/>
                </a:cubicBezTo>
                <a:cubicBezTo>
                  <a:pt x="2490305" y="1311007"/>
                  <a:pt x="2302573" y="1311007"/>
                  <a:pt x="2422039" y="1293757"/>
                </a:cubicBezTo>
                <a:cubicBezTo>
                  <a:pt x="2643905" y="1293757"/>
                  <a:pt x="2882837" y="1311007"/>
                  <a:pt x="3070569" y="1328257"/>
                </a:cubicBezTo>
                <a:cubicBezTo>
                  <a:pt x="3838564" y="1362758"/>
                  <a:pt x="4572427" y="1569759"/>
                  <a:pt x="5169756" y="1845760"/>
                </a:cubicBezTo>
                <a:cubicBezTo>
                  <a:pt x="5169756" y="1863010"/>
                  <a:pt x="5186823" y="1863010"/>
                  <a:pt x="5186823" y="1863010"/>
                </a:cubicBezTo>
                <a:cubicBezTo>
                  <a:pt x="5203890" y="1880260"/>
                  <a:pt x="5238023" y="1845760"/>
                  <a:pt x="5186823" y="1863010"/>
                </a:cubicBezTo>
                <a:cubicBezTo>
                  <a:pt x="5186823" y="1845760"/>
                  <a:pt x="5186823" y="1845760"/>
                  <a:pt x="5169756" y="1845760"/>
                </a:cubicBezTo>
                <a:cubicBezTo>
                  <a:pt x="4777226" y="1656009"/>
                  <a:pt x="4316428" y="1483508"/>
                  <a:pt x="3804431" y="1380008"/>
                </a:cubicBezTo>
                <a:cubicBezTo>
                  <a:pt x="3719098" y="1362758"/>
                  <a:pt x="3463100" y="1328257"/>
                  <a:pt x="3633765" y="1345508"/>
                </a:cubicBezTo>
                <a:cubicBezTo>
                  <a:pt x="3753231" y="1362758"/>
                  <a:pt x="3702032" y="1328257"/>
                  <a:pt x="3650833" y="1328257"/>
                </a:cubicBezTo>
                <a:cubicBezTo>
                  <a:pt x="3582566" y="1311007"/>
                  <a:pt x="3531366" y="1293757"/>
                  <a:pt x="3480166" y="1293757"/>
                </a:cubicBezTo>
                <a:cubicBezTo>
                  <a:pt x="3480166" y="1293757"/>
                  <a:pt x="3394834" y="1259257"/>
                  <a:pt x="3377767" y="1276507"/>
                </a:cubicBezTo>
                <a:cubicBezTo>
                  <a:pt x="3377767" y="1259257"/>
                  <a:pt x="3446033" y="1259257"/>
                  <a:pt x="3463100" y="1259257"/>
                </a:cubicBezTo>
                <a:cubicBezTo>
                  <a:pt x="3582566" y="1276507"/>
                  <a:pt x="3736165" y="1293757"/>
                  <a:pt x="3872697" y="1328257"/>
                </a:cubicBezTo>
                <a:cubicBezTo>
                  <a:pt x="4265229" y="1380008"/>
                  <a:pt x="4623626" y="1518008"/>
                  <a:pt x="4947891" y="1638759"/>
                </a:cubicBezTo>
                <a:cubicBezTo>
                  <a:pt x="4947891" y="1656009"/>
                  <a:pt x="4982024" y="1621509"/>
                  <a:pt x="4947891" y="1638759"/>
                </a:cubicBezTo>
                <a:cubicBezTo>
                  <a:pt x="4879625" y="1587009"/>
                  <a:pt x="4794292" y="1552509"/>
                  <a:pt x="4708959" y="1518008"/>
                </a:cubicBezTo>
                <a:cubicBezTo>
                  <a:pt x="4367628" y="1397258"/>
                  <a:pt x="3958030" y="1311007"/>
                  <a:pt x="3599632" y="1224757"/>
                </a:cubicBezTo>
                <a:cubicBezTo>
                  <a:pt x="3753231" y="1242007"/>
                  <a:pt x="3906831" y="1259257"/>
                  <a:pt x="4043363" y="1293757"/>
                </a:cubicBezTo>
                <a:cubicBezTo>
                  <a:pt x="4043363" y="1293757"/>
                  <a:pt x="4248162" y="1345508"/>
                  <a:pt x="4162829" y="1311007"/>
                </a:cubicBezTo>
                <a:cubicBezTo>
                  <a:pt x="4111629" y="1293757"/>
                  <a:pt x="4128696" y="1293757"/>
                  <a:pt x="4043363" y="1276507"/>
                </a:cubicBezTo>
                <a:cubicBezTo>
                  <a:pt x="3975097" y="1276507"/>
                  <a:pt x="3906831" y="1259257"/>
                  <a:pt x="3855631" y="1242007"/>
                </a:cubicBezTo>
                <a:cubicBezTo>
                  <a:pt x="3702032" y="1190257"/>
                  <a:pt x="3958030" y="1207507"/>
                  <a:pt x="3975097" y="1207507"/>
                </a:cubicBezTo>
                <a:cubicBezTo>
                  <a:pt x="3958030" y="1207507"/>
                  <a:pt x="3770299" y="1155756"/>
                  <a:pt x="3753231" y="1155756"/>
                </a:cubicBezTo>
                <a:cubicBezTo>
                  <a:pt x="4077496" y="1190257"/>
                  <a:pt x="4333495" y="1276507"/>
                  <a:pt x="4606560" y="1345508"/>
                </a:cubicBezTo>
                <a:cubicBezTo>
                  <a:pt x="4606560" y="1380008"/>
                  <a:pt x="4640693" y="1345508"/>
                  <a:pt x="4606560" y="1345508"/>
                </a:cubicBezTo>
                <a:cubicBezTo>
                  <a:pt x="4350561" y="1259257"/>
                  <a:pt x="4162829" y="1207507"/>
                  <a:pt x="3889765" y="1138506"/>
                </a:cubicBezTo>
                <a:cubicBezTo>
                  <a:pt x="3719098" y="1121256"/>
                  <a:pt x="3702032" y="1121256"/>
                  <a:pt x="3514300" y="1069506"/>
                </a:cubicBezTo>
                <a:cubicBezTo>
                  <a:pt x="3497233" y="1069506"/>
                  <a:pt x="3121768" y="1017756"/>
                  <a:pt x="3121768" y="1017756"/>
                </a:cubicBezTo>
                <a:cubicBezTo>
                  <a:pt x="3121768" y="1000506"/>
                  <a:pt x="3155902" y="1000506"/>
                  <a:pt x="3155902" y="1000506"/>
                </a:cubicBezTo>
                <a:cubicBezTo>
                  <a:pt x="3207101" y="983256"/>
                  <a:pt x="3258301" y="1000506"/>
                  <a:pt x="3326567" y="1000506"/>
                </a:cubicBezTo>
                <a:cubicBezTo>
                  <a:pt x="3514300" y="1017756"/>
                  <a:pt x="3684965" y="1035006"/>
                  <a:pt x="3872697" y="1052256"/>
                </a:cubicBezTo>
                <a:cubicBezTo>
                  <a:pt x="3889765" y="1052256"/>
                  <a:pt x="3975097" y="1086756"/>
                  <a:pt x="3992163" y="1069506"/>
                </a:cubicBezTo>
                <a:cubicBezTo>
                  <a:pt x="3992163" y="1052256"/>
                  <a:pt x="3872697" y="1035006"/>
                  <a:pt x="3855631" y="1035006"/>
                </a:cubicBezTo>
                <a:cubicBezTo>
                  <a:pt x="3702032" y="983256"/>
                  <a:pt x="3975097" y="1017756"/>
                  <a:pt x="4026297" y="1035006"/>
                </a:cubicBezTo>
                <a:cubicBezTo>
                  <a:pt x="4094563" y="1052256"/>
                  <a:pt x="4282295" y="1086756"/>
                  <a:pt x="4196962" y="1052256"/>
                </a:cubicBezTo>
                <a:cubicBezTo>
                  <a:pt x="4060429" y="1000506"/>
                  <a:pt x="3940963" y="1000506"/>
                  <a:pt x="3804431" y="948755"/>
                </a:cubicBezTo>
                <a:cubicBezTo>
                  <a:pt x="3702032" y="931505"/>
                  <a:pt x="3821498" y="931505"/>
                  <a:pt x="3872697" y="931505"/>
                </a:cubicBezTo>
                <a:cubicBezTo>
                  <a:pt x="4009230" y="948755"/>
                  <a:pt x="4043363" y="948755"/>
                  <a:pt x="4162829" y="966005"/>
                </a:cubicBezTo>
                <a:cubicBezTo>
                  <a:pt x="4214029" y="983256"/>
                  <a:pt x="4384695" y="1035006"/>
                  <a:pt x="4282295" y="1000506"/>
                </a:cubicBezTo>
                <a:cubicBezTo>
                  <a:pt x="4248162" y="983256"/>
                  <a:pt x="4179896" y="966005"/>
                  <a:pt x="4145763" y="948755"/>
                </a:cubicBezTo>
                <a:cubicBezTo>
                  <a:pt x="4060429" y="931505"/>
                  <a:pt x="3975097" y="897005"/>
                  <a:pt x="3923897" y="879755"/>
                </a:cubicBezTo>
                <a:cubicBezTo>
                  <a:pt x="3855631" y="862505"/>
                  <a:pt x="3736165" y="862505"/>
                  <a:pt x="3667899" y="845255"/>
                </a:cubicBezTo>
                <a:cubicBezTo>
                  <a:pt x="3565499" y="810755"/>
                  <a:pt x="3753231" y="828005"/>
                  <a:pt x="3753231" y="793504"/>
                </a:cubicBezTo>
                <a:cubicBezTo>
                  <a:pt x="3770299" y="793504"/>
                  <a:pt x="3702032" y="793504"/>
                  <a:pt x="3702032" y="793504"/>
                </a:cubicBezTo>
                <a:cubicBezTo>
                  <a:pt x="3770299" y="776254"/>
                  <a:pt x="3787365" y="793504"/>
                  <a:pt x="3872697" y="793504"/>
                </a:cubicBezTo>
                <a:cubicBezTo>
                  <a:pt x="3889765" y="828005"/>
                  <a:pt x="3923897" y="793504"/>
                  <a:pt x="3872697" y="793504"/>
                </a:cubicBezTo>
                <a:cubicBezTo>
                  <a:pt x="3855631" y="776254"/>
                  <a:pt x="3753231" y="776254"/>
                  <a:pt x="3838564" y="776254"/>
                </a:cubicBezTo>
                <a:cubicBezTo>
                  <a:pt x="3906831" y="776254"/>
                  <a:pt x="4060429" y="828005"/>
                  <a:pt x="4111629" y="810755"/>
                </a:cubicBezTo>
                <a:cubicBezTo>
                  <a:pt x="4128696" y="828005"/>
                  <a:pt x="4162829" y="845255"/>
                  <a:pt x="4196962" y="845255"/>
                </a:cubicBezTo>
                <a:cubicBezTo>
                  <a:pt x="4196962" y="862505"/>
                  <a:pt x="4248162" y="828005"/>
                  <a:pt x="4196962" y="845255"/>
                </a:cubicBezTo>
                <a:cubicBezTo>
                  <a:pt x="4179896" y="828005"/>
                  <a:pt x="4145763" y="810755"/>
                  <a:pt x="4111629" y="810755"/>
                </a:cubicBezTo>
                <a:cubicBezTo>
                  <a:pt x="4009230" y="776254"/>
                  <a:pt x="3889765" y="759004"/>
                  <a:pt x="3770299" y="741754"/>
                </a:cubicBezTo>
                <a:cubicBezTo>
                  <a:pt x="4111629" y="741754"/>
                  <a:pt x="4350561" y="810755"/>
                  <a:pt x="4623626" y="897005"/>
                </a:cubicBezTo>
                <a:cubicBezTo>
                  <a:pt x="4828425" y="966005"/>
                  <a:pt x="5050290" y="1052256"/>
                  <a:pt x="5238023" y="1138506"/>
                </a:cubicBezTo>
                <a:cubicBezTo>
                  <a:pt x="5545221" y="1276507"/>
                  <a:pt x="5767086" y="1431758"/>
                  <a:pt x="6040151" y="1587009"/>
                </a:cubicBezTo>
                <a:cubicBezTo>
                  <a:pt x="6074285" y="1621509"/>
                  <a:pt x="6262017" y="1759510"/>
                  <a:pt x="6296150" y="1759510"/>
                </a:cubicBezTo>
                <a:cubicBezTo>
                  <a:pt x="6313216" y="1759510"/>
                  <a:pt x="6296150" y="1742260"/>
                  <a:pt x="6279083" y="1742260"/>
                </a:cubicBezTo>
                <a:cubicBezTo>
                  <a:pt x="6227884" y="1690509"/>
                  <a:pt x="6108418" y="1604259"/>
                  <a:pt x="6074285" y="1587009"/>
                </a:cubicBezTo>
                <a:cubicBezTo>
                  <a:pt x="5801219" y="1397258"/>
                  <a:pt x="5579354" y="1259257"/>
                  <a:pt x="5272156" y="1104006"/>
                </a:cubicBezTo>
                <a:cubicBezTo>
                  <a:pt x="4913758" y="914255"/>
                  <a:pt x="4538293" y="793504"/>
                  <a:pt x="4128696" y="672754"/>
                </a:cubicBezTo>
                <a:cubicBezTo>
                  <a:pt x="4094563" y="672754"/>
                  <a:pt x="4043363" y="655504"/>
                  <a:pt x="4026297" y="655504"/>
                </a:cubicBezTo>
                <a:cubicBezTo>
                  <a:pt x="4026297" y="655504"/>
                  <a:pt x="4111629" y="655504"/>
                  <a:pt x="4043363" y="638254"/>
                </a:cubicBezTo>
                <a:cubicBezTo>
                  <a:pt x="3975097" y="621004"/>
                  <a:pt x="3838564" y="603753"/>
                  <a:pt x="3804431" y="586503"/>
                </a:cubicBezTo>
                <a:cubicBezTo>
                  <a:pt x="4179896" y="621004"/>
                  <a:pt x="4504160" y="724504"/>
                  <a:pt x="4828425" y="845255"/>
                </a:cubicBezTo>
                <a:cubicBezTo>
                  <a:pt x="4828425" y="845255"/>
                  <a:pt x="4845492" y="845255"/>
                  <a:pt x="4845492" y="845255"/>
                </a:cubicBezTo>
                <a:cubicBezTo>
                  <a:pt x="4845492" y="862505"/>
                  <a:pt x="4862558" y="845255"/>
                  <a:pt x="4879625" y="862505"/>
                </a:cubicBezTo>
                <a:cubicBezTo>
                  <a:pt x="4879625" y="845255"/>
                  <a:pt x="4862558" y="845255"/>
                  <a:pt x="4845492" y="845255"/>
                </a:cubicBezTo>
                <a:cubicBezTo>
                  <a:pt x="4845492" y="828005"/>
                  <a:pt x="4828425" y="845255"/>
                  <a:pt x="4828425" y="845255"/>
                </a:cubicBezTo>
                <a:cubicBezTo>
                  <a:pt x="4674826" y="759004"/>
                  <a:pt x="4504160" y="707254"/>
                  <a:pt x="4350561" y="638254"/>
                </a:cubicBezTo>
                <a:cubicBezTo>
                  <a:pt x="4384695" y="638254"/>
                  <a:pt x="4350561" y="603753"/>
                  <a:pt x="4350561" y="638254"/>
                </a:cubicBezTo>
                <a:cubicBezTo>
                  <a:pt x="4282295" y="638254"/>
                  <a:pt x="4265229" y="603753"/>
                  <a:pt x="4316428" y="603753"/>
                </a:cubicBezTo>
                <a:cubicBezTo>
                  <a:pt x="4418827" y="603753"/>
                  <a:pt x="4589493" y="690004"/>
                  <a:pt x="4657760" y="690004"/>
                </a:cubicBezTo>
                <a:cubicBezTo>
                  <a:pt x="4657760" y="707254"/>
                  <a:pt x="4674826" y="707254"/>
                  <a:pt x="4674826" y="707254"/>
                </a:cubicBezTo>
                <a:cubicBezTo>
                  <a:pt x="4674826" y="690004"/>
                  <a:pt x="4657760" y="690004"/>
                  <a:pt x="4657760" y="690004"/>
                </a:cubicBezTo>
                <a:cubicBezTo>
                  <a:pt x="4572427" y="655504"/>
                  <a:pt x="4521227" y="638254"/>
                  <a:pt x="4435894" y="603753"/>
                </a:cubicBezTo>
                <a:cubicBezTo>
                  <a:pt x="4418827" y="603753"/>
                  <a:pt x="4179896" y="552003"/>
                  <a:pt x="4179896" y="534753"/>
                </a:cubicBezTo>
                <a:cubicBezTo>
                  <a:pt x="4179896" y="534753"/>
                  <a:pt x="4401761" y="552003"/>
                  <a:pt x="4316428" y="534753"/>
                </a:cubicBezTo>
                <a:cubicBezTo>
                  <a:pt x="4179896" y="500253"/>
                  <a:pt x="4060429" y="483003"/>
                  <a:pt x="3940963" y="448503"/>
                </a:cubicBezTo>
                <a:cubicBezTo>
                  <a:pt x="3906831" y="448503"/>
                  <a:pt x="3736165" y="414002"/>
                  <a:pt x="3855631" y="431252"/>
                </a:cubicBezTo>
                <a:cubicBezTo>
                  <a:pt x="4179896" y="465753"/>
                  <a:pt x="4418827" y="534753"/>
                  <a:pt x="4674826" y="621004"/>
                </a:cubicBezTo>
                <a:cubicBezTo>
                  <a:pt x="4691893" y="638254"/>
                  <a:pt x="4828425" y="672754"/>
                  <a:pt x="4777226" y="655504"/>
                </a:cubicBezTo>
                <a:cubicBezTo>
                  <a:pt x="4674826" y="603753"/>
                  <a:pt x="4555360" y="552003"/>
                  <a:pt x="4435894" y="517503"/>
                </a:cubicBezTo>
                <a:cubicBezTo>
                  <a:pt x="4555360" y="534753"/>
                  <a:pt x="4640693" y="586503"/>
                  <a:pt x="4760159" y="603753"/>
                </a:cubicBezTo>
                <a:cubicBezTo>
                  <a:pt x="4691893" y="586503"/>
                  <a:pt x="4640693" y="552003"/>
                  <a:pt x="4589493" y="517503"/>
                </a:cubicBezTo>
                <a:cubicBezTo>
                  <a:pt x="4657760" y="517503"/>
                  <a:pt x="4691893" y="552003"/>
                  <a:pt x="4743092" y="569253"/>
                </a:cubicBezTo>
                <a:cubicBezTo>
                  <a:pt x="4760159" y="569253"/>
                  <a:pt x="4794292" y="552003"/>
                  <a:pt x="4828425" y="569253"/>
                </a:cubicBezTo>
                <a:cubicBezTo>
                  <a:pt x="4845492" y="569253"/>
                  <a:pt x="4930825" y="621004"/>
                  <a:pt x="4947891" y="621004"/>
                </a:cubicBezTo>
                <a:cubicBezTo>
                  <a:pt x="4999091" y="603753"/>
                  <a:pt x="4896692" y="586503"/>
                  <a:pt x="4879625" y="586503"/>
                </a:cubicBezTo>
                <a:cubicBezTo>
                  <a:pt x="4879625" y="586503"/>
                  <a:pt x="4913758" y="569253"/>
                  <a:pt x="4913758" y="569253"/>
                </a:cubicBezTo>
                <a:cubicBezTo>
                  <a:pt x="4811359" y="500253"/>
                  <a:pt x="4640693" y="448503"/>
                  <a:pt x="4401761" y="379502"/>
                </a:cubicBezTo>
                <a:cubicBezTo>
                  <a:pt x="4282295" y="345002"/>
                  <a:pt x="4026297" y="293252"/>
                  <a:pt x="3889765" y="258752"/>
                </a:cubicBezTo>
                <a:cubicBezTo>
                  <a:pt x="3889765" y="258752"/>
                  <a:pt x="3864165" y="250126"/>
                  <a:pt x="3844965" y="243658"/>
                </a:cubicBezTo>
                <a:lnTo>
                  <a:pt x="3838565" y="241501"/>
                </a:lnTo>
                <a:lnTo>
                  <a:pt x="4006830" y="259560"/>
                </a:lnTo>
                <a:cubicBezTo>
                  <a:pt x="4175629" y="281392"/>
                  <a:pt x="4342028" y="310502"/>
                  <a:pt x="4470027" y="310502"/>
                </a:cubicBezTo>
                <a:cubicBezTo>
                  <a:pt x="4470027" y="310502"/>
                  <a:pt x="4487094" y="293252"/>
                  <a:pt x="4504160" y="310502"/>
                </a:cubicBezTo>
                <a:cubicBezTo>
                  <a:pt x="4555360" y="310502"/>
                  <a:pt x="4606560" y="345002"/>
                  <a:pt x="4657760" y="362252"/>
                </a:cubicBezTo>
                <a:cubicBezTo>
                  <a:pt x="4691893" y="362252"/>
                  <a:pt x="4794292" y="362252"/>
                  <a:pt x="4743092" y="345002"/>
                </a:cubicBezTo>
                <a:cubicBezTo>
                  <a:pt x="4623626" y="293252"/>
                  <a:pt x="4487094" y="293252"/>
                  <a:pt x="4384695" y="224251"/>
                </a:cubicBezTo>
                <a:cubicBezTo>
                  <a:pt x="4231095" y="138001"/>
                  <a:pt x="4504160" y="224251"/>
                  <a:pt x="4589493" y="241501"/>
                </a:cubicBezTo>
                <a:cubicBezTo>
                  <a:pt x="4623626" y="258752"/>
                  <a:pt x="4657760" y="258752"/>
                  <a:pt x="4691893" y="276002"/>
                </a:cubicBezTo>
                <a:cubicBezTo>
                  <a:pt x="4743092" y="293252"/>
                  <a:pt x="4862558" y="327752"/>
                  <a:pt x="4811359" y="310502"/>
                </a:cubicBezTo>
                <a:cubicBezTo>
                  <a:pt x="4743092" y="276002"/>
                  <a:pt x="4691893" y="258752"/>
                  <a:pt x="4640693" y="241501"/>
                </a:cubicBezTo>
                <a:cubicBezTo>
                  <a:pt x="4606560" y="224251"/>
                  <a:pt x="4384695" y="120751"/>
                  <a:pt x="4538293" y="155251"/>
                </a:cubicBezTo>
                <a:cubicBezTo>
                  <a:pt x="4606560" y="172501"/>
                  <a:pt x="4674826" y="207001"/>
                  <a:pt x="4743092" y="224251"/>
                </a:cubicBezTo>
                <a:cubicBezTo>
                  <a:pt x="4964958" y="293252"/>
                  <a:pt x="5169756" y="362252"/>
                  <a:pt x="5357489" y="448503"/>
                </a:cubicBezTo>
                <a:cubicBezTo>
                  <a:pt x="5869486" y="672754"/>
                  <a:pt x="6313216" y="1035006"/>
                  <a:pt x="6756947" y="1311007"/>
                </a:cubicBezTo>
                <a:cubicBezTo>
                  <a:pt x="6978813" y="1449008"/>
                  <a:pt x="7217745" y="1569759"/>
                  <a:pt x="7490810" y="1656009"/>
                </a:cubicBezTo>
                <a:cubicBezTo>
                  <a:pt x="7473743" y="1656009"/>
                  <a:pt x="7473743" y="1656009"/>
                  <a:pt x="7473743" y="1656009"/>
                </a:cubicBezTo>
                <a:cubicBezTo>
                  <a:pt x="7473743" y="1656009"/>
                  <a:pt x="7576142" y="1690509"/>
                  <a:pt x="7610276" y="1690509"/>
                </a:cubicBezTo>
                <a:cubicBezTo>
                  <a:pt x="7729742" y="1725010"/>
                  <a:pt x="7917473" y="1776760"/>
                  <a:pt x="8019873" y="1776760"/>
                </a:cubicBezTo>
                <a:cubicBezTo>
                  <a:pt x="8019873" y="1811260"/>
                  <a:pt x="8054006" y="1794010"/>
                  <a:pt x="8071073" y="1794010"/>
                </a:cubicBezTo>
                <a:cubicBezTo>
                  <a:pt x="8105206" y="1828510"/>
                  <a:pt x="8156405" y="1776760"/>
                  <a:pt x="8071073" y="1794010"/>
                </a:cubicBezTo>
                <a:cubicBezTo>
                  <a:pt x="8071073" y="1776760"/>
                  <a:pt x="8036939" y="1794010"/>
                  <a:pt x="8019873" y="1776760"/>
                </a:cubicBezTo>
                <a:cubicBezTo>
                  <a:pt x="7900407" y="1742260"/>
                  <a:pt x="7763875" y="1742260"/>
                  <a:pt x="7644409" y="1690509"/>
                </a:cubicBezTo>
                <a:cubicBezTo>
                  <a:pt x="7644409" y="1690509"/>
                  <a:pt x="7678542" y="1690509"/>
                  <a:pt x="7678542" y="1690509"/>
                </a:cubicBezTo>
                <a:cubicBezTo>
                  <a:pt x="7661475" y="1673259"/>
                  <a:pt x="7576142" y="1656009"/>
                  <a:pt x="7490810" y="1638759"/>
                </a:cubicBezTo>
                <a:cubicBezTo>
                  <a:pt x="6774014" y="1380008"/>
                  <a:pt x="6330283" y="931505"/>
                  <a:pt x="5715887" y="586503"/>
                </a:cubicBezTo>
                <a:cubicBezTo>
                  <a:pt x="5528154" y="483003"/>
                  <a:pt x="5323356" y="396752"/>
                  <a:pt x="5118557" y="293252"/>
                </a:cubicBezTo>
                <a:cubicBezTo>
                  <a:pt x="5101490" y="293252"/>
                  <a:pt x="4999091" y="224251"/>
                  <a:pt x="5067357" y="258752"/>
                </a:cubicBezTo>
                <a:cubicBezTo>
                  <a:pt x="5186823" y="293252"/>
                  <a:pt x="5323356" y="379502"/>
                  <a:pt x="5425755" y="362252"/>
                </a:cubicBezTo>
                <a:cubicBezTo>
                  <a:pt x="5425755" y="396752"/>
                  <a:pt x="5459888" y="362252"/>
                  <a:pt x="5425755" y="362252"/>
                </a:cubicBezTo>
                <a:cubicBezTo>
                  <a:pt x="5323356" y="327752"/>
                  <a:pt x="5186823" y="207001"/>
                  <a:pt x="5067357" y="138001"/>
                </a:cubicBezTo>
                <a:cubicBezTo>
                  <a:pt x="5033224" y="120751"/>
                  <a:pt x="4879625" y="69000"/>
                  <a:pt x="4964958" y="69000"/>
                </a:cubicBezTo>
                <a:cubicBezTo>
                  <a:pt x="5101490" y="86251"/>
                  <a:pt x="5186823" y="155251"/>
                  <a:pt x="5323356" y="172501"/>
                </a:cubicBezTo>
                <a:cubicBezTo>
                  <a:pt x="5323356" y="207001"/>
                  <a:pt x="5374556" y="155251"/>
                  <a:pt x="5323356" y="172501"/>
                </a:cubicBezTo>
                <a:cubicBezTo>
                  <a:pt x="5289222" y="138001"/>
                  <a:pt x="5238023" y="138001"/>
                  <a:pt x="5203890" y="103501"/>
                </a:cubicBezTo>
                <a:cubicBezTo>
                  <a:pt x="5067357" y="34500"/>
                  <a:pt x="5340422" y="138001"/>
                  <a:pt x="5340422" y="138001"/>
                </a:cubicBezTo>
                <a:cubicBezTo>
                  <a:pt x="5374556" y="138001"/>
                  <a:pt x="5255090" y="69000"/>
                  <a:pt x="5255090" y="69000"/>
                </a:cubicBezTo>
                <a:cubicBezTo>
                  <a:pt x="5255090" y="69000"/>
                  <a:pt x="5306289" y="69000"/>
                  <a:pt x="5306289" y="69000"/>
                </a:cubicBezTo>
                <a:cubicBezTo>
                  <a:pt x="5323356" y="34500"/>
                  <a:pt x="5220956" y="34500"/>
                  <a:pt x="52038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48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1956E6-2970-47E1-9DA1-7EF5C2F557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69065" y="-738362"/>
            <a:ext cx="3773428" cy="7351278"/>
          </a:xfrm>
          <a:custGeom>
            <a:avLst/>
            <a:gdLst>
              <a:gd name="connsiteX0" fmla="*/ 2239124 w 3773428"/>
              <a:gd name="connsiteY0" fmla="*/ 6759023 h 7351278"/>
              <a:gd name="connsiteX1" fmla="*/ 2247519 w 3773428"/>
              <a:gd name="connsiteY1" fmla="*/ 6772201 h 7351278"/>
              <a:gd name="connsiteX2" fmla="*/ 2247181 w 3773428"/>
              <a:gd name="connsiteY2" fmla="*/ 6771902 h 7351278"/>
              <a:gd name="connsiteX3" fmla="*/ 2239124 w 3773428"/>
              <a:gd name="connsiteY3" fmla="*/ 6759023 h 7351278"/>
              <a:gd name="connsiteX4" fmla="*/ 1654688 w 3773428"/>
              <a:gd name="connsiteY4" fmla="*/ 6220970 h 7351278"/>
              <a:gd name="connsiteX5" fmla="*/ 1674702 w 3773428"/>
              <a:gd name="connsiteY5" fmla="*/ 6283928 h 7351278"/>
              <a:gd name="connsiteX6" fmla="*/ 1666147 w 3773428"/>
              <a:gd name="connsiteY6" fmla="*/ 6266762 h 7351278"/>
              <a:gd name="connsiteX7" fmla="*/ 1654688 w 3773428"/>
              <a:gd name="connsiteY7" fmla="*/ 6220970 h 7351278"/>
              <a:gd name="connsiteX8" fmla="*/ 2983994 w 3773428"/>
              <a:gd name="connsiteY8" fmla="*/ 5957668 h 7351278"/>
              <a:gd name="connsiteX9" fmla="*/ 2996080 w 3773428"/>
              <a:gd name="connsiteY9" fmla="*/ 5989261 h 7351278"/>
              <a:gd name="connsiteX10" fmla="*/ 2994898 w 3773428"/>
              <a:gd name="connsiteY10" fmla="*/ 5986802 h 7351278"/>
              <a:gd name="connsiteX11" fmla="*/ 1016356 w 3773428"/>
              <a:gd name="connsiteY11" fmla="*/ 2896240 h 7351278"/>
              <a:gd name="connsiteX12" fmla="*/ 1020645 w 3773428"/>
              <a:gd name="connsiteY12" fmla="*/ 2896588 h 7351278"/>
              <a:gd name="connsiteX13" fmla="*/ 1012954 w 3773428"/>
              <a:gd name="connsiteY13" fmla="*/ 2901070 h 7351278"/>
              <a:gd name="connsiteX14" fmla="*/ 1016356 w 3773428"/>
              <a:gd name="connsiteY14" fmla="*/ 2896240 h 7351278"/>
              <a:gd name="connsiteX15" fmla="*/ 3362181 w 3773428"/>
              <a:gd name="connsiteY15" fmla="*/ 2213926 h 7351278"/>
              <a:gd name="connsiteX16" fmla="*/ 3362187 w 3773428"/>
              <a:gd name="connsiteY16" fmla="*/ 2214207 h 7351278"/>
              <a:gd name="connsiteX17" fmla="*/ 3362158 w 3773428"/>
              <a:gd name="connsiteY17" fmla="*/ 2214194 h 7351278"/>
              <a:gd name="connsiteX18" fmla="*/ 3362181 w 3773428"/>
              <a:gd name="connsiteY18" fmla="*/ 2213926 h 7351278"/>
              <a:gd name="connsiteX19" fmla="*/ 2809236 w 3773428"/>
              <a:gd name="connsiteY19" fmla="*/ 336912 h 7351278"/>
              <a:gd name="connsiteX20" fmla="*/ 2809834 w 3773428"/>
              <a:gd name="connsiteY20" fmla="*/ 337640 h 7351278"/>
              <a:gd name="connsiteX21" fmla="*/ 2812101 w 3773428"/>
              <a:gd name="connsiteY21" fmla="*/ 348181 h 7351278"/>
              <a:gd name="connsiteX22" fmla="*/ 2809236 w 3773428"/>
              <a:gd name="connsiteY22" fmla="*/ 336912 h 7351278"/>
              <a:gd name="connsiteX23" fmla="*/ 2828753 w 3773428"/>
              <a:gd name="connsiteY23" fmla="*/ 92 h 7351278"/>
              <a:gd name="connsiteX24" fmla="*/ 2846479 w 3773428"/>
              <a:gd name="connsiteY24" fmla="*/ 16191 h 7351278"/>
              <a:gd name="connsiteX25" fmla="*/ 2869398 w 3773428"/>
              <a:gd name="connsiteY25" fmla="*/ 4743 h 7351278"/>
              <a:gd name="connsiteX26" fmla="*/ 2903777 w 3773428"/>
              <a:gd name="connsiteY26" fmla="*/ 16191 h 7351278"/>
              <a:gd name="connsiteX27" fmla="*/ 2915236 w 3773428"/>
              <a:gd name="connsiteY27" fmla="*/ 50535 h 7351278"/>
              <a:gd name="connsiteX28" fmla="*/ 2949615 w 3773428"/>
              <a:gd name="connsiteY28" fmla="*/ 130670 h 7351278"/>
              <a:gd name="connsiteX29" fmla="*/ 2926696 w 3773428"/>
              <a:gd name="connsiteY29" fmla="*/ 165014 h 7351278"/>
              <a:gd name="connsiteX30" fmla="*/ 2903777 w 3773428"/>
              <a:gd name="connsiteY30" fmla="*/ 165014 h 7351278"/>
              <a:gd name="connsiteX31" fmla="*/ 2892317 w 3773428"/>
              <a:gd name="connsiteY31" fmla="*/ 187910 h 7351278"/>
              <a:gd name="connsiteX32" fmla="*/ 2869398 w 3773428"/>
              <a:gd name="connsiteY32" fmla="*/ 176462 h 7351278"/>
              <a:gd name="connsiteX33" fmla="*/ 2892317 w 3773428"/>
              <a:gd name="connsiteY33" fmla="*/ 279493 h 7351278"/>
              <a:gd name="connsiteX34" fmla="*/ 2835020 w 3773428"/>
              <a:gd name="connsiteY34" fmla="*/ 210806 h 7351278"/>
              <a:gd name="connsiteX35" fmla="*/ 2835020 w 3773428"/>
              <a:gd name="connsiteY35" fmla="*/ 210806 h 7351278"/>
              <a:gd name="connsiteX36" fmla="*/ 2846479 w 3773428"/>
              <a:gd name="connsiteY36" fmla="*/ 268046 h 7351278"/>
              <a:gd name="connsiteX37" fmla="*/ 2846479 w 3773428"/>
              <a:gd name="connsiteY37" fmla="*/ 302389 h 7351278"/>
              <a:gd name="connsiteX38" fmla="*/ 2835020 w 3773428"/>
              <a:gd name="connsiteY38" fmla="*/ 348181 h 7351278"/>
              <a:gd name="connsiteX39" fmla="*/ 2814965 w 3773428"/>
              <a:gd name="connsiteY39" fmla="*/ 343888 h 7351278"/>
              <a:gd name="connsiteX40" fmla="*/ 2809834 w 3773428"/>
              <a:gd name="connsiteY40" fmla="*/ 337640 h 7351278"/>
              <a:gd name="connsiteX41" fmla="*/ 2806908 w 3773428"/>
              <a:gd name="connsiteY41" fmla="*/ 324033 h 7351278"/>
              <a:gd name="connsiteX42" fmla="*/ 2789182 w 3773428"/>
              <a:gd name="connsiteY42" fmla="*/ 245150 h 7351278"/>
              <a:gd name="connsiteX43" fmla="*/ 2800641 w 3773428"/>
              <a:gd name="connsiteY43" fmla="*/ 302389 h 7351278"/>
              <a:gd name="connsiteX44" fmla="*/ 2777722 w 3773428"/>
              <a:gd name="connsiteY44" fmla="*/ 279493 h 7351278"/>
              <a:gd name="connsiteX45" fmla="*/ 2766263 w 3773428"/>
              <a:gd name="connsiteY45" fmla="*/ 325285 h 7351278"/>
              <a:gd name="connsiteX46" fmla="*/ 2766263 w 3773428"/>
              <a:gd name="connsiteY46" fmla="*/ 348181 h 7351278"/>
              <a:gd name="connsiteX47" fmla="*/ 2754803 w 3773428"/>
              <a:gd name="connsiteY47" fmla="*/ 371077 h 7351278"/>
              <a:gd name="connsiteX48" fmla="*/ 2754803 w 3773428"/>
              <a:gd name="connsiteY48" fmla="*/ 451212 h 7351278"/>
              <a:gd name="connsiteX49" fmla="*/ 2800641 w 3773428"/>
              <a:gd name="connsiteY49" fmla="*/ 783202 h 7351278"/>
              <a:gd name="connsiteX50" fmla="*/ 2835020 w 3773428"/>
              <a:gd name="connsiteY50" fmla="*/ 863338 h 7351278"/>
              <a:gd name="connsiteX51" fmla="*/ 2846479 w 3773428"/>
              <a:gd name="connsiteY51" fmla="*/ 863338 h 7351278"/>
              <a:gd name="connsiteX52" fmla="*/ 2903777 w 3773428"/>
              <a:gd name="connsiteY52" fmla="*/ 1275464 h 7351278"/>
              <a:gd name="connsiteX53" fmla="*/ 2926696 w 3773428"/>
              <a:gd name="connsiteY53" fmla="*/ 1321255 h 7351278"/>
              <a:gd name="connsiteX54" fmla="*/ 2938156 w 3773428"/>
              <a:gd name="connsiteY54" fmla="*/ 1309807 h 7351278"/>
              <a:gd name="connsiteX55" fmla="*/ 2961075 w 3773428"/>
              <a:gd name="connsiteY55" fmla="*/ 1470078 h 7351278"/>
              <a:gd name="connsiteX56" fmla="*/ 2983994 w 3773428"/>
              <a:gd name="connsiteY56" fmla="*/ 1504422 h 7351278"/>
              <a:gd name="connsiteX57" fmla="*/ 2949615 w 3773428"/>
              <a:gd name="connsiteY57" fmla="*/ 1298359 h 7351278"/>
              <a:gd name="connsiteX58" fmla="*/ 2938156 w 3773428"/>
              <a:gd name="connsiteY58" fmla="*/ 1218224 h 7351278"/>
              <a:gd name="connsiteX59" fmla="*/ 2949615 w 3773428"/>
              <a:gd name="connsiteY59" fmla="*/ 1275464 h 7351278"/>
              <a:gd name="connsiteX60" fmla="*/ 2972534 w 3773428"/>
              <a:gd name="connsiteY60" fmla="*/ 1344151 h 7351278"/>
              <a:gd name="connsiteX61" fmla="*/ 2972534 w 3773428"/>
              <a:gd name="connsiteY61" fmla="*/ 1344151 h 7351278"/>
              <a:gd name="connsiteX62" fmla="*/ 2926696 w 3773428"/>
              <a:gd name="connsiteY62" fmla="*/ 1035057 h 7351278"/>
              <a:gd name="connsiteX63" fmla="*/ 2972534 w 3773428"/>
              <a:gd name="connsiteY63" fmla="*/ 1218224 h 7351278"/>
              <a:gd name="connsiteX64" fmla="*/ 3041291 w 3773428"/>
              <a:gd name="connsiteY64" fmla="*/ 1607453 h 7351278"/>
              <a:gd name="connsiteX65" fmla="*/ 3052751 w 3773428"/>
              <a:gd name="connsiteY65" fmla="*/ 1653245 h 7351278"/>
              <a:gd name="connsiteX66" fmla="*/ 3018372 w 3773428"/>
              <a:gd name="connsiteY66" fmla="*/ 1458630 h 7351278"/>
              <a:gd name="connsiteX67" fmla="*/ 3029832 w 3773428"/>
              <a:gd name="connsiteY67" fmla="*/ 1447183 h 7351278"/>
              <a:gd name="connsiteX68" fmla="*/ 3006913 w 3773428"/>
              <a:gd name="connsiteY68" fmla="*/ 1298359 h 7351278"/>
              <a:gd name="connsiteX69" fmla="*/ 3018372 w 3773428"/>
              <a:gd name="connsiteY69" fmla="*/ 1309807 h 7351278"/>
              <a:gd name="connsiteX70" fmla="*/ 3029832 w 3773428"/>
              <a:gd name="connsiteY70" fmla="*/ 1275464 h 7351278"/>
              <a:gd name="connsiteX71" fmla="*/ 3075670 w 3773428"/>
              <a:gd name="connsiteY71" fmla="*/ 1401391 h 7351278"/>
              <a:gd name="connsiteX72" fmla="*/ 3121508 w 3773428"/>
              <a:gd name="connsiteY72" fmla="*/ 1676141 h 7351278"/>
              <a:gd name="connsiteX73" fmla="*/ 3155887 w 3773428"/>
              <a:gd name="connsiteY73" fmla="*/ 1813516 h 7351278"/>
              <a:gd name="connsiteX74" fmla="*/ 3178806 w 3773428"/>
              <a:gd name="connsiteY74" fmla="*/ 1824964 h 7351278"/>
              <a:gd name="connsiteX75" fmla="*/ 3190265 w 3773428"/>
              <a:gd name="connsiteY75" fmla="*/ 1962339 h 7351278"/>
              <a:gd name="connsiteX76" fmla="*/ 3350699 w 3773428"/>
              <a:gd name="connsiteY76" fmla="*/ 2901070 h 7351278"/>
              <a:gd name="connsiteX77" fmla="*/ 3350699 w 3773428"/>
              <a:gd name="connsiteY77" fmla="*/ 2878174 h 7351278"/>
              <a:gd name="connsiteX78" fmla="*/ 3201725 w 3773428"/>
              <a:gd name="connsiteY78" fmla="*/ 1973788 h 7351278"/>
              <a:gd name="connsiteX79" fmla="*/ 3213184 w 3773428"/>
              <a:gd name="connsiteY79" fmla="*/ 1927996 h 7351278"/>
              <a:gd name="connsiteX80" fmla="*/ 3270482 w 3773428"/>
              <a:gd name="connsiteY80" fmla="*/ 2259986 h 7351278"/>
              <a:gd name="connsiteX81" fmla="*/ 3293401 w 3773428"/>
              <a:gd name="connsiteY81" fmla="*/ 2282882 h 7351278"/>
              <a:gd name="connsiteX82" fmla="*/ 3293401 w 3773428"/>
              <a:gd name="connsiteY82" fmla="*/ 2374465 h 7351278"/>
              <a:gd name="connsiteX83" fmla="*/ 3385077 w 3773428"/>
              <a:gd name="connsiteY83" fmla="*/ 2866726 h 7351278"/>
              <a:gd name="connsiteX84" fmla="*/ 3396537 w 3773428"/>
              <a:gd name="connsiteY84" fmla="*/ 2901070 h 7351278"/>
              <a:gd name="connsiteX85" fmla="*/ 3293401 w 3773428"/>
              <a:gd name="connsiteY85" fmla="*/ 2237090 h 7351278"/>
              <a:gd name="connsiteX86" fmla="*/ 3259023 w 3773428"/>
              <a:gd name="connsiteY86" fmla="*/ 2019579 h 7351278"/>
              <a:gd name="connsiteX87" fmla="*/ 3270482 w 3773428"/>
              <a:gd name="connsiteY87" fmla="*/ 1996683 h 7351278"/>
              <a:gd name="connsiteX88" fmla="*/ 3442375 w 3773428"/>
              <a:gd name="connsiteY88" fmla="*/ 3107133 h 7351278"/>
              <a:gd name="connsiteX89" fmla="*/ 3476754 w 3773428"/>
              <a:gd name="connsiteY89" fmla="*/ 3267404 h 7351278"/>
              <a:gd name="connsiteX90" fmla="*/ 3476754 w 3773428"/>
              <a:gd name="connsiteY90" fmla="*/ 3255956 h 7351278"/>
              <a:gd name="connsiteX91" fmla="*/ 3430916 w 3773428"/>
              <a:gd name="connsiteY91" fmla="*/ 2901070 h 7351278"/>
              <a:gd name="connsiteX92" fmla="*/ 3419456 w 3773428"/>
              <a:gd name="connsiteY92" fmla="*/ 2786591 h 7351278"/>
              <a:gd name="connsiteX93" fmla="*/ 3465294 w 3773428"/>
              <a:gd name="connsiteY93" fmla="*/ 3130028 h 7351278"/>
              <a:gd name="connsiteX94" fmla="*/ 3488213 w 3773428"/>
              <a:gd name="connsiteY94" fmla="*/ 3164373 h 7351278"/>
              <a:gd name="connsiteX95" fmla="*/ 3430916 w 3773428"/>
              <a:gd name="connsiteY95" fmla="*/ 2649215 h 7351278"/>
              <a:gd name="connsiteX96" fmla="*/ 3373618 w 3773428"/>
              <a:gd name="connsiteY96" fmla="*/ 2317225 h 7351278"/>
              <a:gd name="connsiteX97" fmla="*/ 3362337 w 3773428"/>
              <a:gd name="connsiteY97" fmla="*/ 2220634 h 7351278"/>
              <a:gd name="connsiteX98" fmla="*/ 3362187 w 3773428"/>
              <a:gd name="connsiteY98" fmla="*/ 2214207 h 7351278"/>
              <a:gd name="connsiteX99" fmla="*/ 3366926 w 3773428"/>
              <a:gd name="connsiteY99" fmla="*/ 2216296 h 7351278"/>
              <a:gd name="connsiteX100" fmla="*/ 3396537 w 3773428"/>
              <a:gd name="connsiteY100" fmla="*/ 2328673 h 7351278"/>
              <a:gd name="connsiteX101" fmla="*/ 3453835 w 3773428"/>
              <a:gd name="connsiteY101" fmla="*/ 2695007 h 7351278"/>
              <a:gd name="connsiteX102" fmla="*/ 3476754 w 3773428"/>
              <a:gd name="connsiteY102" fmla="*/ 2763695 h 7351278"/>
              <a:gd name="connsiteX103" fmla="*/ 3499673 w 3773428"/>
              <a:gd name="connsiteY103" fmla="*/ 3015549 h 7351278"/>
              <a:gd name="connsiteX104" fmla="*/ 3511132 w 3773428"/>
              <a:gd name="connsiteY104" fmla="*/ 3118581 h 7351278"/>
              <a:gd name="connsiteX105" fmla="*/ 3522592 w 3773428"/>
              <a:gd name="connsiteY105" fmla="*/ 3164373 h 7351278"/>
              <a:gd name="connsiteX106" fmla="*/ 3545511 w 3773428"/>
              <a:gd name="connsiteY106" fmla="*/ 3233060 h 7351278"/>
              <a:gd name="connsiteX107" fmla="*/ 3476754 w 3773428"/>
              <a:gd name="connsiteY107" fmla="*/ 2695007 h 7351278"/>
              <a:gd name="connsiteX108" fmla="*/ 3407996 w 3773428"/>
              <a:gd name="connsiteY108" fmla="*/ 2259986 h 7351278"/>
              <a:gd name="connsiteX109" fmla="*/ 3362158 w 3773428"/>
              <a:gd name="connsiteY109" fmla="*/ 1973788 h 7351278"/>
              <a:gd name="connsiteX110" fmla="*/ 3362158 w 3773428"/>
              <a:gd name="connsiteY110" fmla="*/ 1905100 h 7351278"/>
              <a:gd name="connsiteX111" fmla="*/ 3419456 w 3773428"/>
              <a:gd name="connsiteY111" fmla="*/ 2225642 h 7351278"/>
              <a:gd name="connsiteX112" fmla="*/ 3476754 w 3773428"/>
              <a:gd name="connsiteY112" fmla="*/ 2580528 h 7351278"/>
              <a:gd name="connsiteX113" fmla="*/ 3488213 w 3773428"/>
              <a:gd name="connsiteY113" fmla="*/ 2523288 h 7351278"/>
              <a:gd name="connsiteX114" fmla="*/ 3385077 w 3773428"/>
              <a:gd name="connsiteY114" fmla="*/ 1950892 h 7351278"/>
              <a:gd name="connsiteX115" fmla="*/ 3396537 w 3773428"/>
              <a:gd name="connsiteY115" fmla="*/ 1962339 h 7351278"/>
              <a:gd name="connsiteX116" fmla="*/ 3407996 w 3773428"/>
              <a:gd name="connsiteY116" fmla="*/ 2019579 h 7351278"/>
              <a:gd name="connsiteX117" fmla="*/ 3694485 w 3773428"/>
              <a:gd name="connsiteY117" fmla="*/ 4068759 h 7351278"/>
              <a:gd name="connsiteX118" fmla="*/ 3705944 w 3773428"/>
              <a:gd name="connsiteY118" fmla="*/ 4320614 h 7351278"/>
              <a:gd name="connsiteX119" fmla="*/ 3717404 w 3773428"/>
              <a:gd name="connsiteY119" fmla="*/ 4503780 h 7351278"/>
              <a:gd name="connsiteX120" fmla="*/ 3728863 w 3773428"/>
              <a:gd name="connsiteY120" fmla="*/ 4446541 h 7351278"/>
              <a:gd name="connsiteX121" fmla="*/ 3717404 w 3773428"/>
              <a:gd name="connsiteY121" fmla="*/ 4423645 h 7351278"/>
              <a:gd name="connsiteX122" fmla="*/ 3705944 w 3773428"/>
              <a:gd name="connsiteY122" fmla="*/ 3988623 h 7351278"/>
              <a:gd name="connsiteX123" fmla="*/ 3717404 w 3773428"/>
              <a:gd name="connsiteY123" fmla="*/ 4068759 h 7351278"/>
              <a:gd name="connsiteX124" fmla="*/ 3728863 w 3773428"/>
              <a:gd name="connsiteY124" fmla="*/ 4412197 h 7351278"/>
              <a:gd name="connsiteX125" fmla="*/ 3740323 w 3773428"/>
              <a:gd name="connsiteY125" fmla="*/ 4652604 h 7351278"/>
              <a:gd name="connsiteX126" fmla="*/ 3763242 w 3773428"/>
              <a:gd name="connsiteY126" fmla="*/ 4618260 h 7351278"/>
              <a:gd name="connsiteX127" fmla="*/ 3763242 w 3773428"/>
              <a:gd name="connsiteY127" fmla="*/ 4744187 h 7351278"/>
              <a:gd name="connsiteX128" fmla="*/ 3717404 w 3773428"/>
              <a:gd name="connsiteY128" fmla="*/ 4927354 h 7351278"/>
              <a:gd name="connsiteX129" fmla="*/ 3671566 w 3773428"/>
              <a:gd name="connsiteY129" fmla="*/ 4915906 h 7351278"/>
              <a:gd name="connsiteX130" fmla="*/ 3683025 w 3773428"/>
              <a:gd name="connsiteY130" fmla="*/ 4904458 h 7351278"/>
              <a:gd name="connsiteX131" fmla="*/ 3660106 w 3773428"/>
              <a:gd name="connsiteY131" fmla="*/ 4915906 h 7351278"/>
              <a:gd name="connsiteX132" fmla="*/ 3625728 w 3773428"/>
              <a:gd name="connsiteY132" fmla="*/ 4938802 h 7351278"/>
              <a:gd name="connsiteX133" fmla="*/ 3591349 w 3773428"/>
              <a:gd name="connsiteY133" fmla="*/ 4927354 h 7351278"/>
              <a:gd name="connsiteX134" fmla="*/ 3568430 w 3773428"/>
              <a:gd name="connsiteY134" fmla="*/ 4938802 h 7351278"/>
              <a:gd name="connsiteX135" fmla="*/ 3534051 w 3773428"/>
              <a:gd name="connsiteY135" fmla="*/ 4938802 h 7351278"/>
              <a:gd name="connsiteX136" fmla="*/ 3499673 w 3773428"/>
              <a:gd name="connsiteY136" fmla="*/ 4973146 h 7351278"/>
              <a:gd name="connsiteX137" fmla="*/ 3453835 w 3773428"/>
              <a:gd name="connsiteY137" fmla="*/ 4973146 h 7351278"/>
              <a:gd name="connsiteX138" fmla="*/ 3488213 w 3773428"/>
              <a:gd name="connsiteY138" fmla="*/ 4984594 h 7351278"/>
              <a:gd name="connsiteX139" fmla="*/ 3373618 w 3773428"/>
              <a:gd name="connsiteY139" fmla="*/ 4996041 h 7351278"/>
              <a:gd name="connsiteX140" fmla="*/ 3304861 w 3773428"/>
              <a:gd name="connsiteY140" fmla="*/ 5007489 h 7351278"/>
              <a:gd name="connsiteX141" fmla="*/ 3293401 w 3773428"/>
              <a:gd name="connsiteY141" fmla="*/ 5041833 h 7351278"/>
              <a:gd name="connsiteX142" fmla="*/ 3132968 w 3773428"/>
              <a:gd name="connsiteY142" fmla="*/ 5053281 h 7351278"/>
              <a:gd name="connsiteX143" fmla="*/ 3098589 w 3773428"/>
              <a:gd name="connsiteY143" fmla="*/ 5087625 h 7351278"/>
              <a:gd name="connsiteX144" fmla="*/ 3064210 w 3773428"/>
              <a:gd name="connsiteY144" fmla="*/ 5087625 h 7351278"/>
              <a:gd name="connsiteX145" fmla="*/ 2995453 w 3773428"/>
              <a:gd name="connsiteY145" fmla="*/ 5099073 h 7351278"/>
              <a:gd name="connsiteX146" fmla="*/ 2961075 w 3773428"/>
              <a:gd name="connsiteY146" fmla="*/ 5133417 h 7351278"/>
              <a:gd name="connsiteX147" fmla="*/ 2915236 w 3773428"/>
              <a:gd name="connsiteY147" fmla="*/ 5133417 h 7351278"/>
              <a:gd name="connsiteX148" fmla="*/ 2869398 w 3773428"/>
              <a:gd name="connsiteY148" fmla="*/ 5156313 h 7351278"/>
              <a:gd name="connsiteX149" fmla="*/ 2789182 w 3773428"/>
              <a:gd name="connsiteY149" fmla="*/ 5167760 h 7351278"/>
              <a:gd name="connsiteX150" fmla="*/ 2835020 w 3773428"/>
              <a:gd name="connsiteY150" fmla="*/ 5282240 h 7351278"/>
              <a:gd name="connsiteX151" fmla="*/ 2869398 w 3773428"/>
              <a:gd name="connsiteY151" fmla="*/ 5385271 h 7351278"/>
              <a:gd name="connsiteX152" fmla="*/ 2789182 w 3773428"/>
              <a:gd name="connsiteY152" fmla="*/ 5247896 h 7351278"/>
              <a:gd name="connsiteX153" fmla="*/ 2800641 w 3773428"/>
              <a:gd name="connsiteY153" fmla="*/ 5270792 h 7351278"/>
              <a:gd name="connsiteX154" fmla="*/ 2938156 w 3773428"/>
              <a:gd name="connsiteY154" fmla="*/ 5602782 h 7351278"/>
              <a:gd name="connsiteX155" fmla="*/ 3075670 w 3773428"/>
              <a:gd name="connsiteY155" fmla="*/ 5946220 h 7351278"/>
              <a:gd name="connsiteX156" fmla="*/ 3201725 w 3773428"/>
              <a:gd name="connsiteY156" fmla="*/ 6289658 h 7351278"/>
              <a:gd name="connsiteX157" fmla="*/ 3121508 w 3773428"/>
              <a:gd name="connsiteY157" fmla="*/ 6095043 h 7351278"/>
              <a:gd name="connsiteX158" fmla="*/ 3098589 w 3773428"/>
              <a:gd name="connsiteY158" fmla="*/ 6037803 h 7351278"/>
              <a:gd name="connsiteX159" fmla="*/ 3110049 w 3773428"/>
              <a:gd name="connsiteY159" fmla="*/ 6095043 h 7351278"/>
              <a:gd name="connsiteX160" fmla="*/ 3270482 w 3773428"/>
              <a:gd name="connsiteY160" fmla="*/ 6552960 h 7351278"/>
              <a:gd name="connsiteX161" fmla="*/ 3110049 w 3773428"/>
              <a:gd name="connsiteY161" fmla="*/ 6140835 h 7351278"/>
              <a:gd name="connsiteX162" fmla="*/ 3087130 w 3773428"/>
              <a:gd name="connsiteY162" fmla="*/ 6106491 h 7351278"/>
              <a:gd name="connsiteX163" fmla="*/ 3098589 w 3773428"/>
              <a:gd name="connsiteY163" fmla="*/ 6140835 h 7351278"/>
              <a:gd name="connsiteX164" fmla="*/ 3259023 w 3773428"/>
              <a:gd name="connsiteY164" fmla="*/ 6587304 h 7351278"/>
              <a:gd name="connsiteX165" fmla="*/ 3213184 w 3773428"/>
              <a:gd name="connsiteY165" fmla="*/ 6484273 h 7351278"/>
              <a:gd name="connsiteX166" fmla="*/ 3178806 w 3773428"/>
              <a:gd name="connsiteY166" fmla="*/ 6381241 h 7351278"/>
              <a:gd name="connsiteX167" fmla="*/ 3190265 w 3773428"/>
              <a:gd name="connsiteY167" fmla="*/ 6461377 h 7351278"/>
              <a:gd name="connsiteX168" fmla="*/ 3224644 w 3773428"/>
              <a:gd name="connsiteY168" fmla="*/ 6541512 h 7351278"/>
              <a:gd name="connsiteX169" fmla="*/ 3190265 w 3773428"/>
              <a:gd name="connsiteY169" fmla="*/ 6472825 h 7351278"/>
              <a:gd name="connsiteX170" fmla="*/ 3052751 w 3773428"/>
              <a:gd name="connsiteY170" fmla="*/ 6083595 h 7351278"/>
              <a:gd name="connsiteX171" fmla="*/ 2983994 w 3773428"/>
              <a:gd name="connsiteY171" fmla="*/ 5946220 h 7351278"/>
              <a:gd name="connsiteX172" fmla="*/ 2992588 w 3773428"/>
              <a:gd name="connsiteY172" fmla="*/ 5981995 h 7351278"/>
              <a:gd name="connsiteX173" fmla="*/ 2994898 w 3773428"/>
              <a:gd name="connsiteY173" fmla="*/ 5986802 h 7351278"/>
              <a:gd name="connsiteX174" fmla="*/ 3045589 w 3773428"/>
              <a:gd name="connsiteY174" fmla="*/ 6122232 h 7351278"/>
              <a:gd name="connsiteX175" fmla="*/ 3098589 w 3773428"/>
              <a:gd name="connsiteY175" fmla="*/ 6278210 h 7351278"/>
              <a:gd name="connsiteX176" fmla="*/ 3144427 w 3773428"/>
              <a:gd name="connsiteY176" fmla="*/ 6404137 h 7351278"/>
              <a:gd name="connsiteX177" fmla="*/ 3110049 w 3773428"/>
              <a:gd name="connsiteY177" fmla="*/ 6335450 h 7351278"/>
              <a:gd name="connsiteX178" fmla="*/ 2972534 w 3773428"/>
              <a:gd name="connsiteY178" fmla="*/ 5980564 h 7351278"/>
              <a:gd name="connsiteX179" fmla="*/ 2915236 w 3773428"/>
              <a:gd name="connsiteY179" fmla="*/ 5854636 h 7351278"/>
              <a:gd name="connsiteX180" fmla="*/ 2961075 w 3773428"/>
              <a:gd name="connsiteY180" fmla="*/ 5946220 h 7351278"/>
              <a:gd name="connsiteX181" fmla="*/ 2983994 w 3773428"/>
              <a:gd name="connsiteY181" fmla="*/ 6049251 h 7351278"/>
              <a:gd name="connsiteX182" fmla="*/ 2915236 w 3773428"/>
              <a:gd name="connsiteY182" fmla="*/ 5877532 h 7351278"/>
              <a:gd name="connsiteX183" fmla="*/ 2880858 w 3773428"/>
              <a:gd name="connsiteY183" fmla="*/ 5831741 h 7351278"/>
              <a:gd name="connsiteX184" fmla="*/ 2800641 w 3773428"/>
              <a:gd name="connsiteY184" fmla="*/ 5625678 h 7351278"/>
              <a:gd name="connsiteX185" fmla="*/ 2777722 w 3773428"/>
              <a:gd name="connsiteY185" fmla="*/ 5602782 h 7351278"/>
              <a:gd name="connsiteX186" fmla="*/ 2800641 w 3773428"/>
              <a:gd name="connsiteY186" fmla="*/ 5648574 h 7351278"/>
              <a:gd name="connsiteX187" fmla="*/ 2961075 w 3773428"/>
              <a:gd name="connsiteY187" fmla="*/ 6083595 h 7351278"/>
              <a:gd name="connsiteX188" fmla="*/ 2812101 w 3773428"/>
              <a:gd name="connsiteY188" fmla="*/ 5728709 h 7351278"/>
              <a:gd name="connsiteX189" fmla="*/ 2777722 w 3773428"/>
              <a:gd name="connsiteY189" fmla="*/ 5694365 h 7351278"/>
              <a:gd name="connsiteX190" fmla="*/ 2949615 w 3773428"/>
              <a:gd name="connsiteY190" fmla="*/ 6129387 h 7351278"/>
              <a:gd name="connsiteX191" fmla="*/ 2949615 w 3773428"/>
              <a:gd name="connsiteY191" fmla="*/ 6163731 h 7351278"/>
              <a:gd name="connsiteX192" fmla="*/ 2823560 w 3773428"/>
              <a:gd name="connsiteY192" fmla="*/ 5888980 h 7351278"/>
              <a:gd name="connsiteX193" fmla="*/ 2800641 w 3773428"/>
              <a:gd name="connsiteY193" fmla="*/ 5854636 h 7351278"/>
              <a:gd name="connsiteX194" fmla="*/ 2972534 w 3773428"/>
              <a:gd name="connsiteY194" fmla="*/ 6312554 h 7351278"/>
              <a:gd name="connsiteX195" fmla="*/ 3041291 w 3773428"/>
              <a:gd name="connsiteY195" fmla="*/ 6484273 h 7351278"/>
              <a:gd name="connsiteX196" fmla="*/ 3041291 w 3773428"/>
              <a:gd name="connsiteY196" fmla="*/ 6552960 h 7351278"/>
              <a:gd name="connsiteX197" fmla="*/ 3075670 w 3773428"/>
              <a:gd name="connsiteY197" fmla="*/ 6678887 h 7351278"/>
              <a:gd name="connsiteX198" fmla="*/ 3075670 w 3773428"/>
              <a:gd name="connsiteY198" fmla="*/ 6713231 h 7351278"/>
              <a:gd name="connsiteX199" fmla="*/ 3098589 w 3773428"/>
              <a:gd name="connsiteY199" fmla="*/ 6793367 h 7351278"/>
              <a:gd name="connsiteX200" fmla="*/ 3121508 w 3773428"/>
              <a:gd name="connsiteY200" fmla="*/ 6873502 h 7351278"/>
              <a:gd name="connsiteX201" fmla="*/ 3087130 w 3773428"/>
              <a:gd name="connsiteY201" fmla="*/ 6793367 h 7351278"/>
              <a:gd name="connsiteX202" fmla="*/ 3087130 w 3773428"/>
              <a:gd name="connsiteY202" fmla="*/ 6850606 h 7351278"/>
              <a:gd name="connsiteX203" fmla="*/ 3029832 w 3773428"/>
              <a:gd name="connsiteY203" fmla="*/ 6678887 h 7351278"/>
              <a:gd name="connsiteX204" fmla="*/ 3018372 w 3773428"/>
              <a:gd name="connsiteY204" fmla="*/ 6701783 h 7351278"/>
              <a:gd name="connsiteX205" fmla="*/ 3041291 w 3773428"/>
              <a:gd name="connsiteY205" fmla="*/ 6781919 h 7351278"/>
              <a:gd name="connsiteX206" fmla="*/ 3075670 w 3773428"/>
              <a:gd name="connsiteY206" fmla="*/ 6907846 h 7351278"/>
              <a:gd name="connsiteX207" fmla="*/ 3052751 w 3773428"/>
              <a:gd name="connsiteY207" fmla="*/ 6850606 h 7351278"/>
              <a:gd name="connsiteX208" fmla="*/ 3018372 w 3773428"/>
              <a:gd name="connsiteY208" fmla="*/ 6781919 h 7351278"/>
              <a:gd name="connsiteX209" fmla="*/ 3041291 w 3773428"/>
              <a:gd name="connsiteY209" fmla="*/ 6884950 h 7351278"/>
              <a:gd name="connsiteX210" fmla="*/ 3064210 w 3773428"/>
              <a:gd name="connsiteY210" fmla="*/ 6976534 h 7351278"/>
              <a:gd name="connsiteX211" fmla="*/ 3029832 w 3773428"/>
              <a:gd name="connsiteY211" fmla="*/ 6884950 h 7351278"/>
              <a:gd name="connsiteX212" fmla="*/ 3018372 w 3773428"/>
              <a:gd name="connsiteY212" fmla="*/ 6896398 h 7351278"/>
              <a:gd name="connsiteX213" fmla="*/ 3006913 w 3773428"/>
              <a:gd name="connsiteY213" fmla="*/ 6873502 h 7351278"/>
              <a:gd name="connsiteX214" fmla="*/ 2983994 w 3773428"/>
              <a:gd name="connsiteY214" fmla="*/ 6862054 h 7351278"/>
              <a:gd name="connsiteX215" fmla="*/ 3006913 w 3773428"/>
              <a:gd name="connsiteY215" fmla="*/ 6942190 h 7351278"/>
              <a:gd name="connsiteX216" fmla="*/ 2983994 w 3773428"/>
              <a:gd name="connsiteY216" fmla="*/ 6953638 h 7351278"/>
              <a:gd name="connsiteX217" fmla="*/ 3006913 w 3773428"/>
              <a:gd name="connsiteY217" fmla="*/ 6999430 h 7351278"/>
              <a:gd name="connsiteX218" fmla="*/ 2983994 w 3773428"/>
              <a:gd name="connsiteY218" fmla="*/ 6976534 h 7351278"/>
              <a:gd name="connsiteX219" fmla="*/ 2949615 w 3773428"/>
              <a:gd name="connsiteY219" fmla="*/ 6896398 h 7351278"/>
              <a:gd name="connsiteX220" fmla="*/ 2961075 w 3773428"/>
              <a:gd name="connsiteY220" fmla="*/ 6965086 h 7351278"/>
              <a:gd name="connsiteX221" fmla="*/ 2972534 w 3773428"/>
              <a:gd name="connsiteY221" fmla="*/ 7033773 h 7351278"/>
              <a:gd name="connsiteX222" fmla="*/ 2938156 w 3773428"/>
              <a:gd name="connsiteY222" fmla="*/ 6965086 h 7351278"/>
              <a:gd name="connsiteX223" fmla="*/ 2857939 w 3773428"/>
              <a:gd name="connsiteY223" fmla="*/ 6759023 h 7351278"/>
              <a:gd name="connsiteX224" fmla="*/ 2823560 w 3773428"/>
              <a:gd name="connsiteY224" fmla="*/ 6690335 h 7351278"/>
              <a:gd name="connsiteX225" fmla="*/ 2869398 w 3773428"/>
              <a:gd name="connsiteY225" fmla="*/ 6804815 h 7351278"/>
              <a:gd name="connsiteX226" fmla="*/ 2915236 w 3773428"/>
              <a:gd name="connsiteY226" fmla="*/ 7010877 h 7351278"/>
              <a:gd name="connsiteX227" fmla="*/ 2880858 w 3773428"/>
              <a:gd name="connsiteY227" fmla="*/ 6976534 h 7351278"/>
              <a:gd name="connsiteX228" fmla="*/ 2903777 w 3773428"/>
              <a:gd name="connsiteY228" fmla="*/ 7102461 h 7351278"/>
              <a:gd name="connsiteX229" fmla="*/ 2846479 w 3773428"/>
              <a:gd name="connsiteY229" fmla="*/ 6976534 h 7351278"/>
              <a:gd name="connsiteX230" fmla="*/ 2823560 w 3773428"/>
              <a:gd name="connsiteY230" fmla="*/ 7010877 h 7351278"/>
              <a:gd name="connsiteX231" fmla="*/ 2823560 w 3773428"/>
              <a:gd name="connsiteY231" fmla="*/ 7033773 h 7351278"/>
              <a:gd name="connsiteX232" fmla="*/ 2800641 w 3773428"/>
              <a:gd name="connsiteY232" fmla="*/ 6999430 h 7351278"/>
              <a:gd name="connsiteX233" fmla="*/ 2777722 w 3773428"/>
              <a:gd name="connsiteY233" fmla="*/ 6942190 h 7351278"/>
              <a:gd name="connsiteX234" fmla="*/ 2571450 w 3773428"/>
              <a:gd name="connsiteY234" fmla="*/ 6369793 h 7351278"/>
              <a:gd name="connsiteX235" fmla="*/ 2571450 w 3773428"/>
              <a:gd name="connsiteY235" fmla="*/ 6369793 h 7351278"/>
              <a:gd name="connsiteX236" fmla="*/ 2651667 w 3773428"/>
              <a:gd name="connsiteY236" fmla="*/ 6610200 h 7351278"/>
              <a:gd name="connsiteX237" fmla="*/ 2720424 w 3773428"/>
              <a:gd name="connsiteY237" fmla="*/ 6862054 h 7351278"/>
              <a:gd name="connsiteX238" fmla="*/ 2766263 w 3773428"/>
              <a:gd name="connsiteY238" fmla="*/ 6999430 h 7351278"/>
              <a:gd name="connsiteX239" fmla="*/ 2731884 w 3773428"/>
              <a:gd name="connsiteY239" fmla="*/ 6942190 h 7351278"/>
              <a:gd name="connsiteX240" fmla="*/ 2777722 w 3773428"/>
              <a:gd name="connsiteY240" fmla="*/ 7125357 h 7351278"/>
              <a:gd name="connsiteX241" fmla="*/ 2754803 w 3773428"/>
              <a:gd name="connsiteY241" fmla="*/ 7125357 h 7351278"/>
              <a:gd name="connsiteX242" fmla="*/ 2777722 w 3773428"/>
              <a:gd name="connsiteY242" fmla="*/ 7228388 h 7351278"/>
              <a:gd name="connsiteX243" fmla="*/ 2754803 w 3773428"/>
              <a:gd name="connsiteY243" fmla="*/ 7148253 h 7351278"/>
              <a:gd name="connsiteX244" fmla="*/ 2720424 w 3773428"/>
              <a:gd name="connsiteY244" fmla="*/ 7068117 h 7351278"/>
              <a:gd name="connsiteX245" fmla="*/ 2720424 w 3773428"/>
              <a:gd name="connsiteY245" fmla="*/ 7136805 h 7351278"/>
              <a:gd name="connsiteX246" fmla="*/ 2663127 w 3773428"/>
              <a:gd name="connsiteY246" fmla="*/ 7022325 h 7351278"/>
              <a:gd name="connsiteX247" fmla="*/ 2697505 w 3773428"/>
              <a:gd name="connsiteY247" fmla="*/ 7194044 h 7351278"/>
              <a:gd name="connsiteX248" fmla="*/ 2731884 w 3773428"/>
              <a:gd name="connsiteY248" fmla="*/ 7297076 h 7351278"/>
              <a:gd name="connsiteX249" fmla="*/ 2686046 w 3773428"/>
              <a:gd name="connsiteY249" fmla="*/ 7171149 h 7351278"/>
              <a:gd name="connsiteX250" fmla="*/ 2663127 w 3773428"/>
              <a:gd name="connsiteY250" fmla="*/ 7182596 h 7351278"/>
              <a:gd name="connsiteX251" fmla="*/ 2628748 w 3773428"/>
              <a:gd name="connsiteY251" fmla="*/ 7079565 h 7351278"/>
              <a:gd name="connsiteX252" fmla="*/ 2605829 w 3773428"/>
              <a:gd name="connsiteY252" fmla="*/ 7068117 h 7351278"/>
              <a:gd name="connsiteX253" fmla="*/ 2559991 w 3773428"/>
              <a:gd name="connsiteY253" fmla="*/ 6976534 h 7351278"/>
              <a:gd name="connsiteX254" fmla="*/ 2491234 w 3773428"/>
              <a:gd name="connsiteY254" fmla="*/ 6770471 h 7351278"/>
              <a:gd name="connsiteX255" fmla="*/ 2491234 w 3773428"/>
              <a:gd name="connsiteY255" fmla="*/ 6770471 h 7351278"/>
              <a:gd name="connsiteX256" fmla="*/ 2548531 w 3773428"/>
              <a:gd name="connsiteY256" fmla="*/ 6987982 h 7351278"/>
              <a:gd name="connsiteX257" fmla="*/ 2582910 w 3773428"/>
              <a:gd name="connsiteY257" fmla="*/ 7102461 h 7351278"/>
              <a:gd name="connsiteX258" fmla="*/ 2594370 w 3773428"/>
              <a:gd name="connsiteY258" fmla="*/ 7182596 h 7351278"/>
              <a:gd name="connsiteX259" fmla="*/ 2559991 w 3773428"/>
              <a:gd name="connsiteY259" fmla="*/ 7091013 h 7351278"/>
              <a:gd name="connsiteX260" fmla="*/ 2537072 w 3773428"/>
              <a:gd name="connsiteY260" fmla="*/ 7079565 h 7351278"/>
              <a:gd name="connsiteX261" fmla="*/ 2514153 w 3773428"/>
              <a:gd name="connsiteY261" fmla="*/ 6999430 h 7351278"/>
              <a:gd name="connsiteX262" fmla="*/ 2479774 w 3773428"/>
              <a:gd name="connsiteY262" fmla="*/ 6907846 h 7351278"/>
              <a:gd name="connsiteX263" fmla="*/ 2479774 w 3773428"/>
              <a:gd name="connsiteY263" fmla="*/ 6930742 h 7351278"/>
              <a:gd name="connsiteX264" fmla="*/ 2456855 w 3773428"/>
              <a:gd name="connsiteY264" fmla="*/ 6930742 h 7351278"/>
              <a:gd name="connsiteX265" fmla="*/ 2502693 w 3773428"/>
              <a:gd name="connsiteY265" fmla="*/ 7102461 h 7351278"/>
              <a:gd name="connsiteX266" fmla="*/ 2445396 w 3773428"/>
              <a:gd name="connsiteY266" fmla="*/ 6965086 h 7351278"/>
              <a:gd name="connsiteX267" fmla="*/ 2433936 w 3773428"/>
              <a:gd name="connsiteY267" fmla="*/ 6987982 h 7351278"/>
              <a:gd name="connsiteX268" fmla="*/ 2319341 w 3773428"/>
              <a:gd name="connsiteY268" fmla="*/ 6667440 h 7351278"/>
              <a:gd name="connsiteX269" fmla="*/ 2135988 w 3773428"/>
              <a:gd name="connsiteY269" fmla="*/ 6243866 h 7351278"/>
              <a:gd name="connsiteX270" fmla="*/ 2135988 w 3773428"/>
              <a:gd name="connsiteY270" fmla="*/ 6243866 h 7351278"/>
              <a:gd name="connsiteX271" fmla="*/ 2250583 w 3773428"/>
              <a:gd name="connsiteY271" fmla="*/ 6564408 h 7351278"/>
              <a:gd name="connsiteX272" fmla="*/ 2158907 w 3773428"/>
              <a:gd name="connsiteY272" fmla="*/ 6369793 h 7351278"/>
              <a:gd name="connsiteX273" fmla="*/ 2158907 w 3773428"/>
              <a:gd name="connsiteY273" fmla="*/ 6381241 h 7351278"/>
              <a:gd name="connsiteX274" fmla="*/ 2399557 w 3773428"/>
              <a:gd name="connsiteY274" fmla="*/ 7068117 h 7351278"/>
              <a:gd name="connsiteX275" fmla="*/ 2433936 w 3773428"/>
              <a:gd name="connsiteY275" fmla="*/ 7205492 h 7351278"/>
              <a:gd name="connsiteX276" fmla="*/ 2422476 w 3773428"/>
              <a:gd name="connsiteY276" fmla="*/ 7194044 h 7351278"/>
              <a:gd name="connsiteX277" fmla="*/ 2376638 w 3773428"/>
              <a:gd name="connsiteY277" fmla="*/ 7056669 h 7351278"/>
              <a:gd name="connsiteX278" fmla="*/ 2330800 w 3773428"/>
              <a:gd name="connsiteY278" fmla="*/ 6919294 h 7351278"/>
              <a:gd name="connsiteX279" fmla="*/ 2319341 w 3773428"/>
              <a:gd name="connsiteY279" fmla="*/ 6907846 h 7351278"/>
              <a:gd name="connsiteX280" fmla="*/ 2273503 w 3773428"/>
              <a:gd name="connsiteY280" fmla="*/ 6793367 h 7351278"/>
              <a:gd name="connsiteX281" fmla="*/ 2250583 w 3773428"/>
              <a:gd name="connsiteY281" fmla="*/ 6781919 h 7351278"/>
              <a:gd name="connsiteX282" fmla="*/ 2249151 w 3773428"/>
              <a:gd name="connsiteY282" fmla="*/ 6774764 h 7351278"/>
              <a:gd name="connsiteX283" fmla="*/ 2247519 w 3773428"/>
              <a:gd name="connsiteY283" fmla="*/ 6772201 h 7351278"/>
              <a:gd name="connsiteX284" fmla="*/ 2252016 w 3773428"/>
              <a:gd name="connsiteY284" fmla="*/ 6776195 h 7351278"/>
              <a:gd name="connsiteX285" fmla="*/ 2239124 w 3773428"/>
              <a:gd name="connsiteY285" fmla="*/ 6759023 h 7351278"/>
              <a:gd name="connsiteX286" fmla="*/ 2227664 w 3773428"/>
              <a:gd name="connsiteY286" fmla="*/ 6736127 h 7351278"/>
              <a:gd name="connsiteX287" fmla="*/ 2262043 w 3773428"/>
              <a:gd name="connsiteY287" fmla="*/ 6850606 h 7351278"/>
              <a:gd name="connsiteX288" fmla="*/ 2262043 w 3773428"/>
              <a:gd name="connsiteY288" fmla="*/ 6884950 h 7351278"/>
              <a:gd name="connsiteX289" fmla="*/ 2284962 w 3773428"/>
              <a:gd name="connsiteY289" fmla="*/ 6999430 h 7351278"/>
              <a:gd name="connsiteX290" fmla="*/ 2342260 w 3773428"/>
              <a:gd name="connsiteY290" fmla="*/ 7148253 h 7351278"/>
              <a:gd name="connsiteX291" fmla="*/ 2307881 w 3773428"/>
              <a:gd name="connsiteY291" fmla="*/ 7136805 h 7351278"/>
              <a:gd name="connsiteX292" fmla="*/ 2284962 w 3773428"/>
              <a:gd name="connsiteY292" fmla="*/ 7091013 h 7351278"/>
              <a:gd name="connsiteX293" fmla="*/ 2250583 w 3773428"/>
              <a:gd name="connsiteY293" fmla="*/ 7022325 h 7351278"/>
              <a:gd name="connsiteX294" fmla="*/ 2216205 w 3773428"/>
              <a:gd name="connsiteY294" fmla="*/ 6919294 h 7351278"/>
              <a:gd name="connsiteX295" fmla="*/ 2032852 w 3773428"/>
              <a:gd name="connsiteY295" fmla="*/ 6438481 h 7351278"/>
              <a:gd name="connsiteX296" fmla="*/ 1987014 w 3773428"/>
              <a:gd name="connsiteY296" fmla="*/ 6335450 h 7351278"/>
              <a:gd name="connsiteX297" fmla="*/ 2009933 w 3773428"/>
              <a:gd name="connsiteY297" fmla="*/ 6404137 h 7351278"/>
              <a:gd name="connsiteX298" fmla="*/ 2135988 w 3773428"/>
              <a:gd name="connsiteY298" fmla="*/ 6736127 h 7351278"/>
              <a:gd name="connsiteX299" fmla="*/ 2181826 w 3773428"/>
              <a:gd name="connsiteY299" fmla="*/ 6873502 h 7351278"/>
              <a:gd name="connsiteX300" fmla="*/ 2158907 w 3773428"/>
              <a:gd name="connsiteY300" fmla="*/ 6896398 h 7351278"/>
              <a:gd name="connsiteX301" fmla="*/ 2170367 w 3773428"/>
              <a:gd name="connsiteY301" fmla="*/ 6965086 h 7351278"/>
              <a:gd name="connsiteX302" fmla="*/ 2181826 w 3773428"/>
              <a:gd name="connsiteY302" fmla="*/ 7033773 h 7351278"/>
              <a:gd name="connsiteX303" fmla="*/ 2250583 w 3773428"/>
              <a:gd name="connsiteY303" fmla="*/ 7239836 h 7351278"/>
              <a:gd name="connsiteX304" fmla="*/ 2273503 w 3773428"/>
              <a:gd name="connsiteY304" fmla="*/ 7308524 h 7351278"/>
              <a:gd name="connsiteX305" fmla="*/ 2250583 w 3773428"/>
              <a:gd name="connsiteY305" fmla="*/ 7262732 h 7351278"/>
              <a:gd name="connsiteX306" fmla="*/ 2193286 w 3773428"/>
              <a:gd name="connsiteY306" fmla="*/ 7091013 h 7351278"/>
              <a:gd name="connsiteX307" fmla="*/ 2170367 w 3773428"/>
              <a:gd name="connsiteY307" fmla="*/ 7068117 h 7351278"/>
              <a:gd name="connsiteX308" fmla="*/ 2147448 w 3773428"/>
              <a:gd name="connsiteY308" fmla="*/ 7010877 h 7351278"/>
              <a:gd name="connsiteX309" fmla="*/ 2124529 w 3773428"/>
              <a:gd name="connsiteY309" fmla="*/ 6976534 h 7351278"/>
              <a:gd name="connsiteX310" fmla="*/ 2158907 w 3773428"/>
              <a:gd name="connsiteY310" fmla="*/ 7056669 h 7351278"/>
              <a:gd name="connsiteX311" fmla="*/ 2158907 w 3773428"/>
              <a:gd name="connsiteY311" fmla="*/ 7102461 h 7351278"/>
              <a:gd name="connsiteX312" fmla="*/ 2170367 w 3773428"/>
              <a:gd name="connsiteY312" fmla="*/ 7125357 h 7351278"/>
              <a:gd name="connsiteX313" fmla="*/ 2170367 w 3773428"/>
              <a:gd name="connsiteY313" fmla="*/ 7171149 h 7351278"/>
              <a:gd name="connsiteX314" fmla="*/ 2204745 w 3773428"/>
              <a:gd name="connsiteY314" fmla="*/ 7262732 h 7351278"/>
              <a:gd name="connsiteX315" fmla="*/ 2216205 w 3773428"/>
              <a:gd name="connsiteY315" fmla="*/ 7331420 h 7351278"/>
              <a:gd name="connsiteX316" fmla="*/ 2147448 w 3773428"/>
              <a:gd name="connsiteY316" fmla="*/ 7125357 h 7351278"/>
              <a:gd name="connsiteX317" fmla="*/ 2078691 w 3773428"/>
              <a:gd name="connsiteY317" fmla="*/ 6965086 h 7351278"/>
              <a:gd name="connsiteX318" fmla="*/ 2055771 w 3773428"/>
              <a:gd name="connsiteY318" fmla="*/ 6919294 h 7351278"/>
              <a:gd name="connsiteX319" fmla="*/ 2135988 w 3773428"/>
              <a:gd name="connsiteY319" fmla="*/ 7125357 h 7351278"/>
              <a:gd name="connsiteX320" fmla="*/ 2135988 w 3773428"/>
              <a:gd name="connsiteY320" fmla="*/ 7182596 h 7351278"/>
              <a:gd name="connsiteX321" fmla="*/ 2090150 w 3773428"/>
              <a:gd name="connsiteY321" fmla="*/ 7079565 h 7351278"/>
              <a:gd name="connsiteX322" fmla="*/ 1815121 w 3773428"/>
              <a:gd name="connsiteY322" fmla="*/ 6369793 h 7351278"/>
              <a:gd name="connsiteX323" fmla="*/ 1643228 w 3773428"/>
              <a:gd name="connsiteY323" fmla="*/ 5992012 h 7351278"/>
              <a:gd name="connsiteX324" fmla="*/ 1425497 w 3773428"/>
              <a:gd name="connsiteY324" fmla="*/ 5648574 h 7351278"/>
              <a:gd name="connsiteX325" fmla="*/ 1723445 w 3773428"/>
              <a:gd name="connsiteY325" fmla="*/ 6220970 h 7351278"/>
              <a:gd name="connsiteX326" fmla="*/ 1941176 w 3773428"/>
              <a:gd name="connsiteY326" fmla="*/ 6770471 h 7351278"/>
              <a:gd name="connsiteX327" fmla="*/ 1964095 w 3773428"/>
              <a:gd name="connsiteY327" fmla="*/ 6850606 h 7351278"/>
              <a:gd name="connsiteX328" fmla="*/ 1929717 w 3773428"/>
              <a:gd name="connsiteY328" fmla="*/ 6747575 h 7351278"/>
              <a:gd name="connsiteX329" fmla="*/ 1711986 w 3773428"/>
              <a:gd name="connsiteY329" fmla="*/ 6220970 h 7351278"/>
              <a:gd name="connsiteX330" fmla="*/ 1482795 w 3773428"/>
              <a:gd name="connsiteY330" fmla="*/ 5797397 h 7351278"/>
              <a:gd name="connsiteX331" fmla="*/ 1448416 w 3773428"/>
              <a:gd name="connsiteY331" fmla="*/ 5740157 h 7351278"/>
              <a:gd name="connsiteX332" fmla="*/ 1471335 w 3773428"/>
              <a:gd name="connsiteY332" fmla="*/ 5808845 h 7351278"/>
              <a:gd name="connsiteX333" fmla="*/ 1517173 w 3773428"/>
              <a:gd name="connsiteY333" fmla="*/ 5888980 h 7351278"/>
              <a:gd name="connsiteX334" fmla="*/ 1505714 w 3773428"/>
              <a:gd name="connsiteY334" fmla="*/ 5888980 h 7351278"/>
              <a:gd name="connsiteX335" fmla="*/ 1517173 w 3773428"/>
              <a:gd name="connsiteY335" fmla="*/ 5888980 h 7351278"/>
              <a:gd name="connsiteX336" fmla="*/ 1585931 w 3773428"/>
              <a:gd name="connsiteY336" fmla="*/ 6026355 h 7351278"/>
              <a:gd name="connsiteX337" fmla="*/ 1689066 w 3773428"/>
              <a:gd name="connsiteY337" fmla="*/ 6232418 h 7351278"/>
              <a:gd name="connsiteX338" fmla="*/ 1723445 w 3773428"/>
              <a:gd name="connsiteY338" fmla="*/ 6335450 h 7351278"/>
              <a:gd name="connsiteX339" fmla="*/ 1734905 w 3773428"/>
              <a:gd name="connsiteY339" fmla="*/ 6358345 h 7351278"/>
              <a:gd name="connsiteX340" fmla="*/ 1895338 w 3773428"/>
              <a:gd name="connsiteY340" fmla="*/ 6793367 h 7351278"/>
              <a:gd name="connsiteX341" fmla="*/ 1723445 w 3773428"/>
              <a:gd name="connsiteY341" fmla="*/ 6346897 h 7351278"/>
              <a:gd name="connsiteX342" fmla="*/ 1654688 w 3773428"/>
              <a:gd name="connsiteY342" fmla="*/ 6198074 h 7351278"/>
              <a:gd name="connsiteX343" fmla="*/ 1674957 w 3773428"/>
              <a:gd name="connsiteY343" fmla="*/ 6284730 h 7351278"/>
              <a:gd name="connsiteX344" fmla="*/ 1674702 w 3773428"/>
              <a:gd name="connsiteY344" fmla="*/ 6283928 h 7351278"/>
              <a:gd name="connsiteX345" fmla="*/ 1728817 w 3773428"/>
              <a:gd name="connsiteY345" fmla="*/ 6392510 h 7351278"/>
              <a:gd name="connsiteX346" fmla="*/ 1860959 w 3773428"/>
              <a:gd name="connsiteY346" fmla="*/ 6793367 h 7351278"/>
              <a:gd name="connsiteX347" fmla="*/ 1608850 w 3773428"/>
              <a:gd name="connsiteY347" fmla="*/ 6186626 h 7351278"/>
              <a:gd name="connsiteX348" fmla="*/ 1322361 w 3773428"/>
              <a:gd name="connsiteY348" fmla="*/ 5671469 h 7351278"/>
              <a:gd name="connsiteX349" fmla="*/ 1310902 w 3773428"/>
              <a:gd name="connsiteY349" fmla="*/ 5660022 h 7351278"/>
              <a:gd name="connsiteX350" fmla="*/ 1379659 w 3773428"/>
              <a:gd name="connsiteY350" fmla="*/ 5785949 h 7351278"/>
              <a:gd name="connsiteX351" fmla="*/ 1826581 w 3773428"/>
              <a:gd name="connsiteY351" fmla="*/ 6759023 h 7351278"/>
              <a:gd name="connsiteX352" fmla="*/ 1883879 w 3773428"/>
              <a:gd name="connsiteY352" fmla="*/ 6953638 h 7351278"/>
              <a:gd name="connsiteX353" fmla="*/ 1883879 w 3773428"/>
              <a:gd name="connsiteY353" fmla="*/ 6953638 h 7351278"/>
              <a:gd name="connsiteX354" fmla="*/ 1895338 w 3773428"/>
              <a:gd name="connsiteY354" fmla="*/ 6999430 h 7351278"/>
              <a:gd name="connsiteX355" fmla="*/ 1895338 w 3773428"/>
              <a:gd name="connsiteY355" fmla="*/ 7033773 h 7351278"/>
              <a:gd name="connsiteX356" fmla="*/ 1826581 w 3773428"/>
              <a:gd name="connsiteY356" fmla="*/ 6862054 h 7351278"/>
              <a:gd name="connsiteX357" fmla="*/ 1574471 w 3773428"/>
              <a:gd name="connsiteY357" fmla="*/ 6243866 h 7351278"/>
              <a:gd name="connsiteX358" fmla="*/ 1402578 w 3773428"/>
              <a:gd name="connsiteY358" fmla="*/ 5923324 h 7351278"/>
              <a:gd name="connsiteX359" fmla="*/ 1276523 w 3773428"/>
              <a:gd name="connsiteY359" fmla="*/ 5682917 h 7351278"/>
              <a:gd name="connsiteX360" fmla="*/ 1219226 w 3773428"/>
              <a:gd name="connsiteY360" fmla="*/ 5614230 h 7351278"/>
              <a:gd name="connsiteX361" fmla="*/ 1230685 w 3773428"/>
              <a:gd name="connsiteY361" fmla="*/ 5648574 h 7351278"/>
              <a:gd name="connsiteX362" fmla="*/ 1551552 w 3773428"/>
              <a:gd name="connsiteY362" fmla="*/ 6232418 h 7351278"/>
              <a:gd name="connsiteX363" fmla="*/ 1792202 w 3773428"/>
              <a:gd name="connsiteY363" fmla="*/ 6827711 h 7351278"/>
              <a:gd name="connsiteX364" fmla="*/ 1826581 w 3773428"/>
              <a:gd name="connsiteY364" fmla="*/ 6919294 h 7351278"/>
              <a:gd name="connsiteX365" fmla="*/ 1815121 w 3773428"/>
              <a:gd name="connsiteY365" fmla="*/ 6942190 h 7351278"/>
              <a:gd name="connsiteX366" fmla="*/ 1815121 w 3773428"/>
              <a:gd name="connsiteY366" fmla="*/ 6965086 h 7351278"/>
              <a:gd name="connsiteX367" fmla="*/ 1757824 w 3773428"/>
              <a:gd name="connsiteY367" fmla="*/ 6862054 h 7351278"/>
              <a:gd name="connsiteX368" fmla="*/ 1763554 w 3773428"/>
              <a:gd name="connsiteY368" fmla="*/ 6862054 h 7351278"/>
              <a:gd name="connsiteX369" fmla="*/ 1768676 w 3773428"/>
              <a:gd name="connsiteY369" fmla="*/ 6862054 h 7351278"/>
              <a:gd name="connsiteX370" fmla="*/ 1770671 w 3773428"/>
              <a:gd name="connsiteY370" fmla="*/ 6866437 h 7351278"/>
              <a:gd name="connsiteX371" fmla="*/ 1803662 w 3773428"/>
              <a:gd name="connsiteY371" fmla="*/ 6942190 h 7351278"/>
              <a:gd name="connsiteX372" fmla="*/ 1769283 w 3773428"/>
              <a:gd name="connsiteY372" fmla="*/ 6862054 h 7351278"/>
              <a:gd name="connsiteX373" fmla="*/ 1768676 w 3773428"/>
              <a:gd name="connsiteY373" fmla="*/ 6862054 h 7351278"/>
              <a:gd name="connsiteX374" fmla="*/ 1748155 w 3773428"/>
              <a:gd name="connsiteY374" fmla="*/ 6816978 h 7351278"/>
              <a:gd name="connsiteX375" fmla="*/ 1757824 w 3773428"/>
              <a:gd name="connsiteY375" fmla="*/ 6862054 h 7351278"/>
              <a:gd name="connsiteX376" fmla="*/ 1757824 w 3773428"/>
              <a:gd name="connsiteY376" fmla="*/ 6873502 h 7351278"/>
              <a:gd name="connsiteX377" fmla="*/ 1700526 w 3773428"/>
              <a:gd name="connsiteY377" fmla="*/ 6713231 h 7351278"/>
              <a:gd name="connsiteX378" fmla="*/ 1322361 w 3773428"/>
              <a:gd name="connsiteY378" fmla="*/ 5923324 h 7351278"/>
              <a:gd name="connsiteX379" fmla="*/ 1150468 w 3773428"/>
              <a:gd name="connsiteY379" fmla="*/ 5625678 h 7351278"/>
              <a:gd name="connsiteX380" fmla="*/ 818142 w 3773428"/>
              <a:gd name="connsiteY380" fmla="*/ 5030385 h 7351278"/>
              <a:gd name="connsiteX381" fmla="*/ 554572 w 3773428"/>
              <a:gd name="connsiteY381" fmla="*/ 4606812 h 7351278"/>
              <a:gd name="connsiteX382" fmla="*/ 485815 w 3773428"/>
              <a:gd name="connsiteY382" fmla="*/ 4503780 h 7351278"/>
              <a:gd name="connsiteX383" fmla="*/ 462896 w 3773428"/>
              <a:gd name="connsiteY383" fmla="*/ 4492332 h 7351278"/>
              <a:gd name="connsiteX384" fmla="*/ 531653 w 3773428"/>
              <a:gd name="connsiteY384" fmla="*/ 4606812 h 7351278"/>
              <a:gd name="connsiteX385" fmla="*/ 783763 w 3773428"/>
              <a:gd name="connsiteY385" fmla="*/ 5018937 h 7351278"/>
              <a:gd name="connsiteX386" fmla="*/ 955656 w 3773428"/>
              <a:gd name="connsiteY386" fmla="*/ 5293688 h 7351278"/>
              <a:gd name="connsiteX387" fmla="*/ 1024413 w 3773428"/>
              <a:gd name="connsiteY387" fmla="*/ 5431063 h 7351278"/>
              <a:gd name="connsiteX388" fmla="*/ 1093171 w 3773428"/>
              <a:gd name="connsiteY388" fmla="*/ 5545542 h 7351278"/>
              <a:gd name="connsiteX389" fmla="*/ 1070251 w 3773428"/>
              <a:gd name="connsiteY389" fmla="*/ 5534094 h 7351278"/>
              <a:gd name="connsiteX390" fmla="*/ 829601 w 3773428"/>
              <a:gd name="connsiteY390" fmla="*/ 5121969 h 7351278"/>
              <a:gd name="connsiteX391" fmla="*/ 554572 w 3773428"/>
              <a:gd name="connsiteY391" fmla="*/ 4675499 h 7351278"/>
              <a:gd name="connsiteX392" fmla="*/ 268084 w 3773428"/>
              <a:gd name="connsiteY392" fmla="*/ 4229030 h 7351278"/>
              <a:gd name="connsiteX393" fmla="*/ 50353 w 3773428"/>
              <a:gd name="connsiteY393" fmla="*/ 3805456 h 7351278"/>
              <a:gd name="connsiteX394" fmla="*/ 27434 w 3773428"/>
              <a:gd name="connsiteY394" fmla="*/ 3736769 h 7351278"/>
              <a:gd name="connsiteX395" fmla="*/ 27434 w 3773428"/>
              <a:gd name="connsiteY395" fmla="*/ 3794009 h 7351278"/>
              <a:gd name="connsiteX396" fmla="*/ 15974 w 3773428"/>
              <a:gd name="connsiteY396" fmla="*/ 3771113 h 7351278"/>
              <a:gd name="connsiteX397" fmla="*/ 27434 w 3773428"/>
              <a:gd name="connsiteY397" fmla="*/ 3542154 h 7351278"/>
              <a:gd name="connsiteX398" fmla="*/ 15974 w 3773428"/>
              <a:gd name="connsiteY398" fmla="*/ 3599394 h 7351278"/>
              <a:gd name="connsiteX399" fmla="*/ 38893 w 3773428"/>
              <a:gd name="connsiteY399" fmla="*/ 3542154 h 7351278"/>
              <a:gd name="connsiteX400" fmla="*/ 61813 w 3773428"/>
              <a:gd name="connsiteY400" fmla="*/ 3530706 h 7351278"/>
              <a:gd name="connsiteX401" fmla="*/ 96191 w 3773428"/>
              <a:gd name="connsiteY401" fmla="*/ 3484914 h 7351278"/>
              <a:gd name="connsiteX402" fmla="*/ 164948 w 3773428"/>
              <a:gd name="connsiteY402" fmla="*/ 3439123 h 7351278"/>
              <a:gd name="connsiteX403" fmla="*/ 199327 w 3773428"/>
              <a:gd name="connsiteY403" fmla="*/ 3404779 h 7351278"/>
              <a:gd name="connsiteX404" fmla="*/ 233706 w 3773428"/>
              <a:gd name="connsiteY404" fmla="*/ 3393331 h 7351278"/>
              <a:gd name="connsiteX405" fmla="*/ 268084 w 3773428"/>
              <a:gd name="connsiteY405" fmla="*/ 3370435 h 7351278"/>
              <a:gd name="connsiteX406" fmla="*/ 256625 w 3773428"/>
              <a:gd name="connsiteY406" fmla="*/ 3393331 h 7351278"/>
              <a:gd name="connsiteX407" fmla="*/ 302463 w 3773428"/>
              <a:gd name="connsiteY407" fmla="*/ 3347539 h 7351278"/>
              <a:gd name="connsiteX408" fmla="*/ 336841 w 3773428"/>
              <a:gd name="connsiteY408" fmla="*/ 3336091 h 7351278"/>
              <a:gd name="connsiteX409" fmla="*/ 359760 w 3773428"/>
              <a:gd name="connsiteY409" fmla="*/ 3301747 h 7351278"/>
              <a:gd name="connsiteX410" fmla="*/ 405598 w 3773428"/>
              <a:gd name="connsiteY410" fmla="*/ 3301747 h 7351278"/>
              <a:gd name="connsiteX411" fmla="*/ 428517 w 3773428"/>
              <a:gd name="connsiteY411" fmla="*/ 3278852 h 7351278"/>
              <a:gd name="connsiteX412" fmla="*/ 485815 w 3773428"/>
              <a:gd name="connsiteY412" fmla="*/ 3244508 h 7351278"/>
              <a:gd name="connsiteX413" fmla="*/ 520194 w 3773428"/>
              <a:gd name="connsiteY413" fmla="*/ 3210164 h 7351278"/>
              <a:gd name="connsiteX414" fmla="*/ 566032 w 3773428"/>
              <a:gd name="connsiteY414" fmla="*/ 3198716 h 7351278"/>
              <a:gd name="connsiteX415" fmla="*/ 577491 w 3773428"/>
              <a:gd name="connsiteY415" fmla="*/ 3164373 h 7351278"/>
              <a:gd name="connsiteX416" fmla="*/ 611870 w 3773428"/>
              <a:gd name="connsiteY416" fmla="*/ 3164373 h 7351278"/>
              <a:gd name="connsiteX417" fmla="*/ 657708 w 3773428"/>
              <a:gd name="connsiteY417" fmla="*/ 3118581 h 7351278"/>
              <a:gd name="connsiteX418" fmla="*/ 680627 w 3773428"/>
              <a:gd name="connsiteY418" fmla="*/ 3118581 h 7351278"/>
              <a:gd name="connsiteX419" fmla="*/ 737925 w 3773428"/>
              <a:gd name="connsiteY419" fmla="*/ 3072789 h 7351278"/>
              <a:gd name="connsiteX420" fmla="*/ 783763 w 3773428"/>
              <a:gd name="connsiteY420" fmla="*/ 3061341 h 7351278"/>
              <a:gd name="connsiteX421" fmla="*/ 795223 w 3773428"/>
              <a:gd name="connsiteY421" fmla="*/ 3026997 h 7351278"/>
              <a:gd name="connsiteX422" fmla="*/ 829601 w 3773428"/>
              <a:gd name="connsiteY422" fmla="*/ 3026997 h 7351278"/>
              <a:gd name="connsiteX423" fmla="*/ 841061 w 3773428"/>
              <a:gd name="connsiteY423" fmla="*/ 3015549 h 7351278"/>
              <a:gd name="connsiteX424" fmla="*/ 863980 w 3773428"/>
              <a:gd name="connsiteY424" fmla="*/ 3004101 h 7351278"/>
              <a:gd name="connsiteX425" fmla="*/ 886899 w 3773428"/>
              <a:gd name="connsiteY425" fmla="*/ 2981206 h 7351278"/>
              <a:gd name="connsiteX426" fmla="*/ 909818 w 3773428"/>
              <a:gd name="connsiteY426" fmla="*/ 2969758 h 7351278"/>
              <a:gd name="connsiteX427" fmla="*/ 955656 w 3773428"/>
              <a:gd name="connsiteY427" fmla="*/ 2935414 h 7351278"/>
              <a:gd name="connsiteX428" fmla="*/ 978575 w 3773428"/>
              <a:gd name="connsiteY428" fmla="*/ 2912518 h 7351278"/>
              <a:gd name="connsiteX429" fmla="*/ 1024413 w 3773428"/>
              <a:gd name="connsiteY429" fmla="*/ 2901070 h 7351278"/>
              <a:gd name="connsiteX430" fmla="*/ 1022981 w 3773428"/>
              <a:gd name="connsiteY430" fmla="*/ 2896777 h 7351278"/>
              <a:gd name="connsiteX431" fmla="*/ 1020645 w 3773428"/>
              <a:gd name="connsiteY431" fmla="*/ 2896588 h 7351278"/>
              <a:gd name="connsiteX432" fmla="*/ 1021548 w 3773428"/>
              <a:gd name="connsiteY432" fmla="*/ 2896061 h 7351278"/>
              <a:gd name="connsiteX433" fmla="*/ 1047333 w 3773428"/>
              <a:gd name="connsiteY433" fmla="*/ 2889622 h 7351278"/>
              <a:gd name="connsiteX434" fmla="*/ 1081711 w 3773428"/>
              <a:gd name="connsiteY434" fmla="*/ 2843830 h 7351278"/>
              <a:gd name="connsiteX435" fmla="*/ 1116090 w 3773428"/>
              <a:gd name="connsiteY435" fmla="*/ 2832382 h 7351278"/>
              <a:gd name="connsiteX436" fmla="*/ 1150468 w 3773428"/>
              <a:gd name="connsiteY436" fmla="*/ 2798038 h 7351278"/>
              <a:gd name="connsiteX437" fmla="*/ 1184847 w 3773428"/>
              <a:gd name="connsiteY437" fmla="*/ 2798038 h 7351278"/>
              <a:gd name="connsiteX438" fmla="*/ 1207766 w 3773428"/>
              <a:gd name="connsiteY438" fmla="*/ 2775143 h 7351278"/>
              <a:gd name="connsiteX439" fmla="*/ 1230685 w 3773428"/>
              <a:gd name="connsiteY439" fmla="*/ 2763695 h 7351278"/>
              <a:gd name="connsiteX440" fmla="*/ 1230685 w 3773428"/>
              <a:gd name="connsiteY440" fmla="*/ 2740799 h 7351278"/>
              <a:gd name="connsiteX441" fmla="*/ 1253604 w 3773428"/>
              <a:gd name="connsiteY441" fmla="*/ 2740799 h 7351278"/>
              <a:gd name="connsiteX442" fmla="*/ 1276523 w 3773428"/>
              <a:gd name="connsiteY442" fmla="*/ 2717903 h 7351278"/>
              <a:gd name="connsiteX443" fmla="*/ 1333821 w 3773428"/>
              <a:gd name="connsiteY443" fmla="*/ 2706455 h 7351278"/>
              <a:gd name="connsiteX444" fmla="*/ 1356740 w 3773428"/>
              <a:gd name="connsiteY444" fmla="*/ 2649215 h 7351278"/>
              <a:gd name="connsiteX445" fmla="*/ 1438926 w 3773428"/>
              <a:gd name="connsiteY445" fmla="*/ 2649215 h 7351278"/>
              <a:gd name="connsiteX446" fmla="*/ 1448416 w 3773428"/>
              <a:gd name="connsiteY446" fmla="*/ 2649215 h 7351278"/>
              <a:gd name="connsiteX447" fmla="*/ 1465606 w 3773428"/>
              <a:gd name="connsiteY447" fmla="*/ 2653795 h 7351278"/>
              <a:gd name="connsiteX448" fmla="*/ 1467038 w 3773428"/>
              <a:gd name="connsiteY448" fmla="*/ 2654939 h 7351278"/>
              <a:gd name="connsiteX449" fmla="*/ 1482795 w 3773428"/>
              <a:gd name="connsiteY449" fmla="*/ 2660663 h 7351278"/>
              <a:gd name="connsiteX450" fmla="*/ 1469903 w 3773428"/>
              <a:gd name="connsiteY450" fmla="*/ 2654939 h 7351278"/>
              <a:gd name="connsiteX451" fmla="*/ 1465606 w 3773428"/>
              <a:gd name="connsiteY451" fmla="*/ 2653795 h 7351278"/>
              <a:gd name="connsiteX452" fmla="*/ 1459876 w 3773428"/>
              <a:gd name="connsiteY452" fmla="*/ 2649215 h 7351278"/>
              <a:gd name="connsiteX453" fmla="*/ 1448416 w 3773428"/>
              <a:gd name="connsiteY453" fmla="*/ 2649215 h 7351278"/>
              <a:gd name="connsiteX454" fmla="*/ 1677607 w 3773428"/>
              <a:gd name="connsiteY454" fmla="*/ 2729351 h 7351278"/>
              <a:gd name="connsiteX455" fmla="*/ 1677607 w 3773428"/>
              <a:gd name="connsiteY455" fmla="*/ 2729351 h 7351278"/>
              <a:gd name="connsiteX456" fmla="*/ 1677607 w 3773428"/>
              <a:gd name="connsiteY456" fmla="*/ 2717903 h 7351278"/>
              <a:gd name="connsiteX457" fmla="*/ 1872419 w 3773428"/>
              <a:gd name="connsiteY457" fmla="*/ 2820935 h 7351278"/>
              <a:gd name="connsiteX458" fmla="*/ 1872419 w 3773428"/>
              <a:gd name="connsiteY458" fmla="*/ 2820935 h 7351278"/>
              <a:gd name="connsiteX459" fmla="*/ 1826581 w 3773428"/>
              <a:gd name="connsiteY459" fmla="*/ 2786591 h 7351278"/>
              <a:gd name="connsiteX460" fmla="*/ 1895338 w 3773428"/>
              <a:gd name="connsiteY460" fmla="*/ 2820935 h 7351278"/>
              <a:gd name="connsiteX461" fmla="*/ 1883879 w 3773428"/>
              <a:gd name="connsiteY461" fmla="*/ 2775143 h 7351278"/>
              <a:gd name="connsiteX462" fmla="*/ 1895338 w 3773428"/>
              <a:gd name="connsiteY462" fmla="*/ 2775143 h 7351278"/>
              <a:gd name="connsiteX463" fmla="*/ 1883879 w 3773428"/>
              <a:gd name="connsiteY463" fmla="*/ 2740799 h 7351278"/>
              <a:gd name="connsiteX464" fmla="*/ 1883879 w 3773428"/>
              <a:gd name="connsiteY464" fmla="*/ 2729351 h 7351278"/>
              <a:gd name="connsiteX465" fmla="*/ 1883879 w 3773428"/>
              <a:gd name="connsiteY465" fmla="*/ 2695007 h 7351278"/>
              <a:gd name="connsiteX466" fmla="*/ 1849500 w 3773428"/>
              <a:gd name="connsiteY466" fmla="*/ 2511840 h 7351278"/>
              <a:gd name="connsiteX467" fmla="*/ 1769283 w 3773428"/>
              <a:gd name="connsiteY467" fmla="*/ 2042475 h 7351278"/>
              <a:gd name="connsiteX468" fmla="*/ 1734905 w 3773428"/>
              <a:gd name="connsiteY468" fmla="*/ 1802068 h 7351278"/>
              <a:gd name="connsiteX469" fmla="*/ 1700526 w 3773428"/>
              <a:gd name="connsiteY469" fmla="*/ 1721933 h 7351278"/>
              <a:gd name="connsiteX470" fmla="*/ 1666147 w 3773428"/>
              <a:gd name="connsiteY470" fmla="*/ 1470078 h 7351278"/>
              <a:gd name="connsiteX471" fmla="*/ 1620309 w 3773428"/>
              <a:gd name="connsiteY471" fmla="*/ 989265 h 7351278"/>
              <a:gd name="connsiteX472" fmla="*/ 1631769 w 3773428"/>
              <a:gd name="connsiteY472" fmla="*/ 806098 h 7351278"/>
              <a:gd name="connsiteX473" fmla="*/ 1654688 w 3773428"/>
              <a:gd name="connsiteY473" fmla="*/ 783202 h 7351278"/>
              <a:gd name="connsiteX474" fmla="*/ 1689066 w 3773428"/>
              <a:gd name="connsiteY474" fmla="*/ 748859 h 7351278"/>
              <a:gd name="connsiteX475" fmla="*/ 1700526 w 3773428"/>
              <a:gd name="connsiteY475" fmla="*/ 725963 h 7351278"/>
              <a:gd name="connsiteX476" fmla="*/ 1723445 w 3773428"/>
              <a:gd name="connsiteY476" fmla="*/ 725963 h 7351278"/>
              <a:gd name="connsiteX477" fmla="*/ 1723445 w 3773428"/>
              <a:gd name="connsiteY477" fmla="*/ 703067 h 7351278"/>
              <a:gd name="connsiteX478" fmla="*/ 1746364 w 3773428"/>
              <a:gd name="connsiteY478" fmla="*/ 691619 h 7351278"/>
              <a:gd name="connsiteX479" fmla="*/ 1769283 w 3773428"/>
              <a:gd name="connsiteY479" fmla="*/ 703067 h 7351278"/>
              <a:gd name="connsiteX480" fmla="*/ 1792202 w 3773428"/>
              <a:gd name="connsiteY480" fmla="*/ 668723 h 7351278"/>
              <a:gd name="connsiteX481" fmla="*/ 1826581 w 3773428"/>
              <a:gd name="connsiteY481" fmla="*/ 680171 h 7351278"/>
              <a:gd name="connsiteX482" fmla="*/ 1815121 w 3773428"/>
              <a:gd name="connsiteY482" fmla="*/ 645827 h 7351278"/>
              <a:gd name="connsiteX483" fmla="*/ 1838040 w 3773428"/>
              <a:gd name="connsiteY483" fmla="*/ 680171 h 7351278"/>
              <a:gd name="connsiteX484" fmla="*/ 1872419 w 3773428"/>
              <a:gd name="connsiteY484" fmla="*/ 657275 h 7351278"/>
              <a:gd name="connsiteX485" fmla="*/ 1883879 w 3773428"/>
              <a:gd name="connsiteY485" fmla="*/ 634379 h 7351278"/>
              <a:gd name="connsiteX486" fmla="*/ 1918257 w 3773428"/>
              <a:gd name="connsiteY486" fmla="*/ 634379 h 7351278"/>
              <a:gd name="connsiteX487" fmla="*/ 1906798 w 3773428"/>
              <a:gd name="connsiteY487" fmla="*/ 600035 h 7351278"/>
              <a:gd name="connsiteX488" fmla="*/ 1941176 w 3773428"/>
              <a:gd name="connsiteY488" fmla="*/ 600035 h 7351278"/>
              <a:gd name="connsiteX489" fmla="*/ 1975555 w 3773428"/>
              <a:gd name="connsiteY489" fmla="*/ 577140 h 7351278"/>
              <a:gd name="connsiteX490" fmla="*/ 1998474 w 3773428"/>
              <a:gd name="connsiteY490" fmla="*/ 577140 h 7351278"/>
              <a:gd name="connsiteX491" fmla="*/ 2021393 w 3773428"/>
              <a:gd name="connsiteY491" fmla="*/ 588588 h 7351278"/>
              <a:gd name="connsiteX492" fmla="*/ 2078691 w 3773428"/>
              <a:gd name="connsiteY492" fmla="*/ 497004 h 7351278"/>
              <a:gd name="connsiteX493" fmla="*/ 2135988 w 3773428"/>
              <a:gd name="connsiteY493" fmla="*/ 508452 h 7351278"/>
              <a:gd name="connsiteX494" fmla="*/ 2135988 w 3773428"/>
              <a:gd name="connsiteY494" fmla="*/ 462660 h 7351278"/>
              <a:gd name="connsiteX495" fmla="*/ 2204745 w 3773428"/>
              <a:gd name="connsiteY495" fmla="*/ 554244 h 7351278"/>
              <a:gd name="connsiteX496" fmla="*/ 2216205 w 3773428"/>
              <a:gd name="connsiteY496" fmla="*/ 497004 h 7351278"/>
              <a:gd name="connsiteX497" fmla="*/ 2227664 w 3773428"/>
              <a:gd name="connsiteY497" fmla="*/ 508452 h 7351278"/>
              <a:gd name="connsiteX498" fmla="*/ 2204745 w 3773428"/>
              <a:gd name="connsiteY498" fmla="*/ 428317 h 7351278"/>
              <a:gd name="connsiteX499" fmla="*/ 2250583 w 3773428"/>
              <a:gd name="connsiteY499" fmla="*/ 451212 h 7351278"/>
              <a:gd name="connsiteX500" fmla="*/ 2273503 w 3773428"/>
              <a:gd name="connsiteY500" fmla="*/ 371077 h 7351278"/>
              <a:gd name="connsiteX501" fmla="*/ 2319341 w 3773428"/>
              <a:gd name="connsiteY501" fmla="*/ 382525 h 7351278"/>
              <a:gd name="connsiteX502" fmla="*/ 2342260 w 3773428"/>
              <a:gd name="connsiteY502" fmla="*/ 359629 h 7351278"/>
              <a:gd name="connsiteX503" fmla="*/ 2353719 w 3773428"/>
              <a:gd name="connsiteY503" fmla="*/ 325285 h 7351278"/>
              <a:gd name="connsiteX504" fmla="*/ 2353719 w 3773428"/>
              <a:gd name="connsiteY504" fmla="*/ 313837 h 7351278"/>
              <a:gd name="connsiteX505" fmla="*/ 2365179 w 3773428"/>
              <a:gd name="connsiteY505" fmla="*/ 279493 h 7351278"/>
              <a:gd name="connsiteX506" fmla="*/ 2411017 w 3773428"/>
              <a:gd name="connsiteY506" fmla="*/ 279493 h 7351278"/>
              <a:gd name="connsiteX507" fmla="*/ 2411017 w 3773428"/>
              <a:gd name="connsiteY507" fmla="*/ 256598 h 7351278"/>
              <a:gd name="connsiteX508" fmla="*/ 2433936 w 3773428"/>
              <a:gd name="connsiteY508" fmla="*/ 256598 h 7351278"/>
              <a:gd name="connsiteX509" fmla="*/ 2468315 w 3773428"/>
              <a:gd name="connsiteY509" fmla="*/ 336733 h 7351278"/>
              <a:gd name="connsiteX510" fmla="*/ 2514153 w 3773428"/>
              <a:gd name="connsiteY510" fmla="*/ 382525 h 7351278"/>
              <a:gd name="connsiteX511" fmla="*/ 2559991 w 3773428"/>
              <a:gd name="connsiteY511" fmla="*/ 565692 h 7351278"/>
              <a:gd name="connsiteX512" fmla="*/ 2582910 w 3773428"/>
              <a:gd name="connsiteY512" fmla="*/ 760307 h 7351278"/>
              <a:gd name="connsiteX513" fmla="*/ 2697505 w 3773428"/>
              <a:gd name="connsiteY513" fmla="*/ 1470078 h 7351278"/>
              <a:gd name="connsiteX514" fmla="*/ 2835020 w 3773428"/>
              <a:gd name="connsiteY514" fmla="*/ 2259986 h 7351278"/>
              <a:gd name="connsiteX515" fmla="*/ 2835020 w 3773428"/>
              <a:gd name="connsiteY515" fmla="*/ 2305777 h 7351278"/>
              <a:gd name="connsiteX516" fmla="*/ 2846479 w 3773428"/>
              <a:gd name="connsiteY516" fmla="*/ 2282882 h 7351278"/>
              <a:gd name="connsiteX517" fmla="*/ 2766263 w 3773428"/>
              <a:gd name="connsiteY517" fmla="*/ 1836412 h 7351278"/>
              <a:gd name="connsiteX518" fmla="*/ 2686046 w 3773428"/>
              <a:gd name="connsiteY518" fmla="*/ 1332703 h 7351278"/>
              <a:gd name="connsiteX519" fmla="*/ 2605829 w 3773428"/>
              <a:gd name="connsiteY519" fmla="*/ 828994 h 7351278"/>
              <a:gd name="connsiteX520" fmla="*/ 2548531 w 3773428"/>
              <a:gd name="connsiteY520" fmla="*/ 451212 h 7351278"/>
              <a:gd name="connsiteX521" fmla="*/ 2525612 w 3773428"/>
              <a:gd name="connsiteY521" fmla="*/ 348181 h 7351278"/>
              <a:gd name="connsiteX522" fmla="*/ 2525612 w 3773428"/>
              <a:gd name="connsiteY522" fmla="*/ 325285 h 7351278"/>
              <a:gd name="connsiteX523" fmla="*/ 2479774 w 3773428"/>
              <a:gd name="connsiteY523" fmla="*/ 222254 h 7351278"/>
              <a:gd name="connsiteX524" fmla="*/ 2514153 w 3773428"/>
              <a:gd name="connsiteY524" fmla="*/ 210806 h 7351278"/>
              <a:gd name="connsiteX525" fmla="*/ 2514153 w 3773428"/>
              <a:gd name="connsiteY525" fmla="*/ 187910 h 7351278"/>
              <a:gd name="connsiteX526" fmla="*/ 2537072 w 3773428"/>
              <a:gd name="connsiteY526" fmla="*/ 199358 h 7351278"/>
              <a:gd name="connsiteX527" fmla="*/ 2537072 w 3773428"/>
              <a:gd name="connsiteY527" fmla="*/ 187910 h 7351278"/>
              <a:gd name="connsiteX528" fmla="*/ 2559991 w 3773428"/>
              <a:gd name="connsiteY528" fmla="*/ 187910 h 7351278"/>
              <a:gd name="connsiteX529" fmla="*/ 2571450 w 3773428"/>
              <a:gd name="connsiteY529" fmla="*/ 153566 h 7351278"/>
              <a:gd name="connsiteX530" fmla="*/ 2594370 w 3773428"/>
              <a:gd name="connsiteY530" fmla="*/ 165014 h 7351278"/>
              <a:gd name="connsiteX531" fmla="*/ 2617289 w 3773428"/>
              <a:gd name="connsiteY531" fmla="*/ 130670 h 7351278"/>
              <a:gd name="connsiteX532" fmla="*/ 2640208 w 3773428"/>
              <a:gd name="connsiteY532" fmla="*/ 119222 h 7351278"/>
              <a:gd name="connsiteX533" fmla="*/ 2674586 w 3773428"/>
              <a:gd name="connsiteY533" fmla="*/ 84879 h 7351278"/>
              <a:gd name="connsiteX534" fmla="*/ 2686046 w 3773428"/>
              <a:gd name="connsiteY534" fmla="*/ 107774 h 7351278"/>
              <a:gd name="connsiteX535" fmla="*/ 2720424 w 3773428"/>
              <a:gd name="connsiteY535" fmla="*/ 73431 h 7351278"/>
              <a:gd name="connsiteX536" fmla="*/ 2743343 w 3773428"/>
              <a:gd name="connsiteY536" fmla="*/ 73431 h 7351278"/>
              <a:gd name="connsiteX537" fmla="*/ 2743343 w 3773428"/>
              <a:gd name="connsiteY537" fmla="*/ 50535 h 7351278"/>
              <a:gd name="connsiteX538" fmla="*/ 2777722 w 3773428"/>
              <a:gd name="connsiteY538" fmla="*/ 61983 h 7351278"/>
              <a:gd name="connsiteX539" fmla="*/ 2789182 w 3773428"/>
              <a:gd name="connsiteY539" fmla="*/ 27639 h 7351278"/>
              <a:gd name="connsiteX540" fmla="*/ 2812101 w 3773428"/>
              <a:gd name="connsiteY540" fmla="*/ 16191 h 7351278"/>
              <a:gd name="connsiteX541" fmla="*/ 2823560 w 3773428"/>
              <a:gd name="connsiteY541" fmla="*/ 4743 h 7351278"/>
              <a:gd name="connsiteX542" fmla="*/ 2828753 w 3773428"/>
              <a:gd name="connsiteY542" fmla="*/ 92 h 73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3773428" h="7351278">
                <a:moveTo>
                  <a:pt x="2239124" y="6759023"/>
                </a:moveTo>
                <a:lnTo>
                  <a:pt x="2247519" y="6772201"/>
                </a:lnTo>
                <a:lnTo>
                  <a:pt x="2247181" y="6771902"/>
                </a:lnTo>
                <a:cubicBezTo>
                  <a:pt x="2244854" y="6769040"/>
                  <a:pt x="2241989" y="6764747"/>
                  <a:pt x="2239124" y="6759023"/>
                </a:cubicBezTo>
                <a:close/>
                <a:moveTo>
                  <a:pt x="1654688" y="6220970"/>
                </a:moveTo>
                <a:lnTo>
                  <a:pt x="1674702" y="6283928"/>
                </a:lnTo>
                <a:lnTo>
                  <a:pt x="1666147" y="6266762"/>
                </a:lnTo>
                <a:cubicBezTo>
                  <a:pt x="1666147" y="6255314"/>
                  <a:pt x="1654688" y="6243866"/>
                  <a:pt x="1654688" y="6220970"/>
                </a:cubicBezTo>
                <a:close/>
                <a:moveTo>
                  <a:pt x="2983994" y="5957668"/>
                </a:moveTo>
                <a:cubicBezTo>
                  <a:pt x="2996886" y="5987719"/>
                  <a:pt x="2998497" y="5993621"/>
                  <a:pt x="2996080" y="5989261"/>
                </a:cubicBezTo>
                <a:lnTo>
                  <a:pt x="2994898" y="5986802"/>
                </a:lnTo>
                <a:close/>
                <a:moveTo>
                  <a:pt x="1016356" y="2896240"/>
                </a:moveTo>
                <a:lnTo>
                  <a:pt x="1020645" y="2896588"/>
                </a:lnTo>
                <a:lnTo>
                  <a:pt x="1012954" y="2901070"/>
                </a:lnTo>
                <a:cubicBezTo>
                  <a:pt x="1012954" y="2898208"/>
                  <a:pt x="1014386" y="2896777"/>
                  <a:pt x="1016356" y="2896240"/>
                </a:cubicBezTo>
                <a:close/>
                <a:moveTo>
                  <a:pt x="3362181" y="2213926"/>
                </a:moveTo>
                <a:lnTo>
                  <a:pt x="3362187" y="2214207"/>
                </a:lnTo>
                <a:lnTo>
                  <a:pt x="3362158" y="2214194"/>
                </a:lnTo>
                <a:cubicBezTo>
                  <a:pt x="3362158" y="2212763"/>
                  <a:pt x="3362158" y="2212763"/>
                  <a:pt x="3362181" y="2213926"/>
                </a:cubicBezTo>
                <a:close/>
                <a:moveTo>
                  <a:pt x="2809236" y="336912"/>
                </a:moveTo>
                <a:lnTo>
                  <a:pt x="2809834" y="337640"/>
                </a:lnTo>
                <a:lnTo>
                  <a:pt x="2812101" y="348181"/>
                </a:lnTo>
                <a:cubicBezTo>
                  <a:pt x="2809236" y="339595"/>
                  <a:pt x="2808519" y="336733"/>
                  <a:pt x="2809236" y="336912"/>
                </a:cubicBezTo>
                <a:close/>
                <a:moveTo>
                  <a:pt x="2828753" y="92"/>
                </a:moveTo>
                <a:cubicBezTo>
                  <a:pt x="2831438" y="-981"/>
                  <a:pt x="2829290" y="7605"/>
                  <a:pt x="2846479" y="16191"/>
                </a:cubicBezTo>
                <a:cubicBezTo>
                  <a:pt x="2857939" y="16191"/>
                  <a:pt x="2869398" y="4743"/>
                  <a:pt x="2869398" y="4743"/>
                </a:cubicBezTo>
                <a:cubicBezTo>
                  <a:pt x="2869398" y="4743"/>
                  <a:pt x="2903777" y="16191"/>
                  <a:pt x="2903777" y="16191"/>
                </a:cubicBezTo>
                <a:cubicBezTo>
                  <a:pt x="2915236" y="27639"/>
                  <a:pt x="2915236" y="50535"/>
                  <a:pt x="2915236" y="50535"/>
                </a:cubicBezTo>
                <a:cubicBezTo>
                  <a:pt x="2915236" y="61983"/>
                  <a:pt x="2949615" y="119222"/>
                  <a:pt x="2949615" y="130670"/>
                </a:cubicBezTo>
                <a:cubicBezTo>
                  <a:pt x="2949615" y="130670"/>
                  <a:pt x="2915236" y="176462"/>
                  <a:pt x="2926696" y="165014"/>
                </a:cubicBezTo>
                <a:cubicBezTo>
                  <a:pt x="2915236" y="176462"/>
                  <a:pt x="2903777" y="153566"/>
                  <a:pt x="2903777" y="165014"/>
                </a:cubicBezTo>
                <a:cubicBezTo>
                  <a:pt x="2892317" y="165014"/>
                  <a:pt x="2892317" y="176462"/>
                  <a:pt x="2892317" y="187910"/>
                </a:cubicBezTo>
                <a:cubicBezTo>
                  <a:pt x="2892317" y="187910"/>
                  <a:pt x="2869398" y="187910"/>
                  <a:pt x="2869398" y="176462"/>
                </a:cubicBezTo>
                <a:cubicBezTo>
                  <a:pt x="2869398" y="187910"/>
                  <a:pt x="2903777" y="268046"/>
                  <a:pt x="2892317" y="279493"/>
                </a:cubicBezTo>
                <a:cubicBezTo>
                  <a:pt x="2880858" y="290941"/>
                  <a:pt x="2835020" y="210806"/>
                  <a:pt x="2835020" y="210806"/>
                </a:cubicBezTo>
                <a:cubicBezTo>
                  <a:pt x="2835020" y="187910"/>
                  <a:pt x="2812101" y="210806"/>
                  <a:pt x="2835020" y="210806"/>
                </a:cubicBezTo>
                <a:cubicBezTo>
                  <a:pt x="2846479" y="268046"/>
                  <a:pt x="2835020" y="222254"/>
                  <a:pt x="2846479" y="268046"/>
                </a:cubicBezTo>
                <a:cubicBezTo>
                  <a:pt x="2846479" y="302389"/>
                  <a:pt x="2857939" y="336733"/>
                  <a:pt x="2846479" y="302389"/>
                </a:cubicBezTo>
                <a:cubicBezTo>
                  <a:pt x="2812101" y="222254"/>
                  <a:pt x="2835020" y="336733"/>
                  <a:pt x="2835020" y="348181"/>
                </a:cubicBezTo>
                <a:cubicBezTo>
                  <a:pt x="2829290" y="359629"/>
                  <a:pt x="2820695" y="351043"/>
                  <a:pt x="2814965" y="343888"/>
                </a:cubicBezTo>
                <a:lnTo>
                  <a:pt x="2809834" y="337640"/>
                </a:lnTo>
                <a:lnTo>
                  <a:pt x="2806908" y="324033"/>
                </a:lnTo>
                <a:cubicBezTo>
                  <a:pt x="2804222" y="294519"/>
                  <a:pt x="2806371" y="253736"/>
                  <a:pt x="2789182" y="245150"/>
                </a:cubicBezTo>
                <a:cubicBezTo>
                  <a:pt x="2766263" y="245150"/>
                  <a:pt x="2800641" y="290941"/>
                  <a:pt x="2800641" y="302389"/>
                </a:cubicBezTo>
                <a:cubicBezTo>
                  <a:pt x="2789182" y="313837"/>
                  <a:pt x="2777722" y="279493"/>
                  <a:pt x="2777722" y="279493"/>
                </a:cubicBezTo>
                <a:cubicBezTo>
                  <a:pt x="2777722" y="290941"/>
                  <a:pt x="2766263" y="325285"/>
                  <a:pt x="2766263" y="325285"/>
                </a:cubicBezTo>
                <a:cubicBezTo>
                  <a:pt x="2754803" y="336733"/>
                  <a:pt x="2766263" y="348181"/>
                  <a:pt x="2766263" y="348181"/>
                </a:cubicBezTo>
                <a:cubicBezTo>
                  <a:pt x="2766263" y="359629"/>
                  <a:pt x="2754803" y="359629"/>
                  <a:pt x="2754803" y="371077"/>
                </a:cubicBezTo>
                <a:cubicBezTo>
                  <a:pt x="2754803" y="393973"/>
                  <a:pt x="2754803" y="428317"/>
                  <a:pt x="2754803" y="451212"/>
                </a:cubicBezTo>
                <a:cubicBezTo>
                  <a:pt x="2766263" y="542796"/>
                  <a:pt x="2789182" y="714515"/>
                  <a:pt x="2800641" y="783202"/>
                </a:cubicBezTo>
                <a:cubicBezTo>
                  <a:pt x="2812101" y="817546"/>
                  <a:pt x="2846479" y="977817"/>
                  <a:pt x="2835020" y="863338"/>
                </a:cubicBezTo>
                <a:cubicBezTo>
                  <a:pt x="2823560" y="748859"/>
                  <a:pt x="2835020" y="828994"/>
                  <a:pt x="2846479" y="863338"/>
                </a:cubicBezTo>
                <a:cubicBezTo>
                  <a:pt x="2869398" y="1023609"/>
                  <a:pt x="2880858" y="1126640"/>
                  <a:pt x="2903777" y="1275464"/>
                </a:cubicBezTo>
                <a:cubicBezTo>
                  <a:pt x="2915236" y="1298359"/>
                  <a:pt x="2926696" y="1389943"/>
                  <a:pt x="2926696" y="1321255"/>
                </a:cubicBezTo>
                <a:cubicBezTo>
                  <a:pt x="2926696" y="1286911"/>
                  <a:pt x="2926696" y="1286911"/>
                  <a:pt x="2938156" y="1309807"/>
                </a:cubicBezTo>
                <a:cubicBezTo>
                  <a:pt x="2949615" y="1367047"/>
                  <a:pt x="2949615" y="1424287"/>
                  <a:pt x="2961075" y="1470078"/>
                </a:cubicBezTo>
                <a:cubicBezTo>
                  <a:pt x="2961075" y="1470078"/>
                  <a:pt x="2983994" y="1561662"/>
                  <a:pt x="2983994" y="1504422"/>
                </a:cubicBezTo>
                <a:cubicBezTo>
                  <a:pt x="2983994" y="1447183"/>
                  <a:pt x="2961075" y="1355599"/>
                  <a:pt x="2949615" y="1298359"/>
                </a:cubicBezTo>
                <a:cubicBezTo>
                  <a:pt x="2938156" y="1286911"/>
                  <a:pt x="2926696" y="1229672"/>
                  <a:pt x="2938156" y="1218224"/>
                </a:cubicBezTo>
                <a:cubicBezTo>
                  <a:pt x="2938156" y="1218224"/>
                  <a:pt x="2949615" y="1264016"/>
                  <a:pt x="2949615" y="1275464"/>
                </a:cubicBezTo>
                <a:cubicBezTo>
                  <a:pt x="2961075" y="1298359"/>
                  <a:pt x="2961075" y="1321255"/>
                  <a:pt x="2972534" y="1344151"/>
                </a:cubicBezTo>
                <a:cubicBezTo>
                  <a:pt x="2961075" y="1367047"/>
                  <a:pt x="2983994" y="1344151"/>
                  <a:pt x="2972534" y="1344151"/>
                </a:cubicBezTo>
                <a:cubicBezTo>
                  <a:pt x="2961075" y="1229672"/>
                  <a:pt x="2938156" y="1138088"/>
                  <a:pt x="2926696" y="1035057"/>
                </a:cubicBezTo>
                <a:cubicBezTo>
                  <a:pt x="2949615" y="1103745"/>
                  <a:pt x="2961075" y="1138088"/>
                  <a:pt x="2972534" y="1218224"/>
                </a:cubicBezTo>
                <a:cubicBezTo>
                  <a:pt x="2972534" y="1298359"/>
                  <a:pt x="3018372" y="1515870"/>
                  <a:pt x="3041291" y="1607453"/>
                </a:cubicBezTo>
                <a:cubicBezTo>
                  <a:pt x="3041291" y="1630349"/>
                  <a:pt x="3052751" y="1699037"/>
                  <a:pt x="3052751" y="1653245"/>
                </a:cubicBezTo>
                <a:cubicBezTo>
                  <a:pt x="3052751" y="1607453"/>
                  <a:pt x="3018372" y="1492974"/>
                  <a:pt x="3018372" y="1458630"/>
                </a:cubicBezTo>
                <a:cubicBezTo>
                  <a:pt x="3018372" y="1447183"/>
                  <a:pt x="3029832" y="1458630"/>
                  <a:pt x="3029832" y="1447183"/>
                </a:cubicBezTo>
                <a:cubicBezTo>
                  <a:pt x="3029832" y="1389943"/>
                  <a:pt x="2995453" y="1344151"/>
                  <a:pt x="3006913" y="1298359"/>
                </a:cubicBezTo>
                <a:cubicBezTo>
                  <a:pt x="3006913" y="1298359"/>
                  <a:pt x="3018372" y="1309807"/>
                  <a:pt x="3018372" y="1309807"/>
                </a:cubicBezTo>
                <a:cubicBezTo>
                  <a:pt x="3041291" y="1309807"/>
                  <a:pt x="3018372" y="1275464"/>
                  <a:pt x="3029832" y="1275464"/>
                </a:cubicBezTo>
                <a:cubicBezTo>
                  <a:pt x="3041291" y="1286911"/>
                  <a:pt x="3064210" y="1367047"/>
                  <a:pt x="3075670" y="1401391"/>
                </a:cubicBezTo>
                <a:cubicBezTo>
                  <a:pt x="3098589" y="1504422"/>
                  <a:pt x="3098589" y="1573110"/>
                  <a:pt x="3121508" y="1676141"/>
                </a:cubicBezTo>
                <a:cubicBezTo>
                  <a:pt x="3132968" y="1721933"/>
                  <a:pt x="3144427" y="1802068"/>
                  <a:pt x="3155887" y="1813516"/>
                </a:cubicBezTo>
                <a:cubicBezTo>
                  <a:pt x="3155887" y="1824964"/>
                  <a:pt x="3167346" y="1824964"/>
                  <a:pt x="3178806" y="1824964"/>
                </a:cubicBezTo>
                <a:cubicBezTo>
                  <a:pt x="3190265" y="1870756"/>
                  <a:pt x="3190265" y="1916548"/>
                  <a:pt x="3190265" y="1962339"/>
                </a:cubicBezTo>
                <a:cubicBezTo>
                  <a:pt x="3247563" y="2271434"/>
                  <a:pt x="3304861" y="2580528"/>
                  <a:pt x="3350699" y="2901070"/>
                </a:cubicBezTo>
                <a:cubicBezTo>
                  <a:pt x="3362158" y="2981206"/>
                  <a:pt x="3350699" y="2901070"/>
                  <a:pt x="3350699" y="2878174"/>
                </a:cubicBezTo>
                <a:cubicBezTo>
                  <a:pt x="3316320" y="2546184"/>
                  <a:pt x="3259023" y="2271434"/>
                  <a:pt x="3201725" y="1973788"/>
                </a:cubicBezTo>
                <a:cubicBezTo>
                  <a:pt x="3201725" y="1939444"/>
                  <a:pt x="3201725" y="1870756"/>
                  <a:pt x="3213184" y="1927996"/>
                </a:cubicBezTo>
                <a:cubicBezTo>
                  <a:pt x="3236103" y="2031027"/>
                  <a:pt x="3247563" y="2191298"/>
                  <a:pt x="3270482" y="2259986"/>
                </a:cubicBezTo>
                <a:cubicBezTo>
                  <a:pt x="3270482" y="2259986"/>
                  <a:pt x="3281942" y="2271434"/>
                  <a:pt x="3293401" y="2282882"/>
                </a:cubicBezTo>
                <a:cubicBezTo>
                  <a:pt x="3293401" y="2305777"/>
                  <a:pt x="3293401" y="2340121"/>
                  <a:pt x="3293401" y="2374465"/>
                </a:cubicBezTo>
                <a:cubicBezTo>
                  <a:pt x="3327780" y="2534736"/>
                  <a:pt x="3350699" y="2717903"/>
                  <a:pt x="3385077" y="2866726"/>
                </a:cubicBezTo>
                <a:cubicBezTo>
                  <a:pt x="3385077" y="2889622"/>
                  <a:pt x="3396537" y="2969758"/>
                  <a:pt x="3396537" y="2901070"/>
                </a:cubicBezTo>
                <a:cubicBezTo>
                  <a:pt x="3373618" y="2672111"/>
                  <a:pt x="3327780" y="2443153"/>
                  <a:pt x="3293401" y="2237090"/>
                </a:cubicBezTo>
                <a:cubicBezTo>
                  <a:pt x="3281942" y="2156955"/>
                  <a:pt x="3259023" y="2088267"/>
                  <a:pt x="3259023" y="2019579"/>
                </a:cubicBezTo>
                <a:cubicBezTo>
                  <a:pt x="3247563" y="1973788"/>
                  <a:pt x="3259023" y="1939444"/>
                  <a:pt x="3270482" y="1996683"/>
                </a:cubicBezTo>
                <a:cubicBezTo>
                  <a:pt x="3339239" y="2374465"/>
                  <a:pt x="3385077" y="2717903"/>
                  <a:pt x="3442375" y="3107133"/>
                </a:cubicBezTo>
                <a:cubicBezTo>
                  <a:pt x="3442375" y="3118581"/>
                  <a:pt x="3465294" y="3278852"/>
                  <a:pt x="3476754" y="3267404"/>
                </a:cubicBezTo>
                <a:cubicBezTo>
                  <a:pt x="3488213" y="3267404"/>
                  <a:pt x="3476754" y="3255956"/>
                  <a:pt x="3476754" y="3255956"/>
                </a:cubicBezTo>
                <a:cubicBezTo>
                  <a:pt x="3465294" y="3107133"/>
                  <a:pt x="3442375" y="3015549"/>
                  <a:pt x="3430916" y="2901070"/>
                </a:cubicBezTo>
                <a:cubicBezTo>
                  <a:pt x="3430916" y="2889622"/>
                  <a:pt x="3407996" y="2717903"/>
                  <a:pt x="3419456" y="2786591"/>
                </a:cubicBezTo>
                <a:cubicBezTo>
                  <a:pt x="3442375" y="2912518"/>
                  <a:pt x="3442375" y="3004101"/>
                  <a:pt x="3465294" y="3130028"/>
                </a:cubicBezTo>
                <a:cubicBezTo>
                  <a:pt x="3465294" y="3141477"/>
                  <a:pt x="3488213" y="3210164"/>
                  <a:pt x="3488213" y="3164373"/>
                </a:cubicBezTo>
                <a:cubicBezTo>
                  <a:pt x="3476754" y="2992654"/>
                  <a:pt x="3453835" y="2832382"/>
                  <a:pt x="3430916" y="2649215"/>
                </a:cubicBezTo>
                <a:cubicBezTo>
                  <a:pt x="3419456" y="2534736"/>
                  <a:pt x="3385077" y="2408809"/>
                  <a:pt x="3373618" y="2317225"/>
                </a:cubicBezTo>
                <a:cubicBezTo>
                  <a:pt x="3365023" y="2291468"/>
                  <a:pt x="3362875" y="2239952"/>
                  <a:pt x="3362337" y="2220634"/>
                </a:cubicBezTo>
                <a:lnTo>
                  <a:pt x="3362187" y="2214207"/>
                </a:lnTo>
                <a:lnTo>
                  <a:pt x="3366926" y="2216296"/>
                </a:lnTo>
                <a:cubicBezTo>
                  <a:pt x="3378990" y="2234764"/>
                  <a:pt x="3396537" y="2338690"/>
                  <a:pt x="3396537" y="2328673"/>
                </a:cubicBezTo>
                <a:cubicBezTo>
                  <a:pt x="3419456" y="2454600"/>
                  <a:pt x="3419456" y="2557632"/>
                  <a:pt x="3453835" y="2695007"/>
                </a:cubicBezTo>
                <a:cubicBezTo>
                  <a:pt x="3453835" y="2717903"/>
                  <a:pt x="3465294" y="2752247"/>
                  <a:pt x="3476754" y="2763695"/>
                </a:cubicBezTo>
                <a:cubicBezTo>
                  <a:pt x="3488213" y="2832382"/>
                  <a:pt x="3499673" y="2958310"/>
                  <a:pt x="3499673" y="3015549"/>
                </a:cubicBezTo>
                <a:cubicBezTo>
                  <a:pt x="3511132" y="3061341"/>
                  <a:pt x="3511132" y="3095685"/>
                  <a:pt x="3511132" y="3118581"/>
                </a:cubicBezTo>
                <a:cubicBezTo>
                  <a:pt x="3511132" y="3130028"/>
                  <a:pt x="3522592" y="3152925"/>
                  <a:pt x="3522592" y="3164373"/>
                </a:cubicBezTo>
                <a:cubicBezTo>
                  <a:pt x="3545511" y="3233060"/>
                  <a:pt x="3545511" y="3313195"/>
                  <a:pt x="3545511" y="3233060"/>
                </a:cubicBezTo>
                <a:cubicBezTo>
                  <a:pt x="3545511" y="3049893"/>
                  <a:pt x="3488213" y="2889622"/>
                  <a:pt x="3476754" y="2695007"/>
                </a:cubicBezTo>
                <a:cubicBezTo>
                  <a:pt x="3465294" y="2523288"/>
                  <a:pt x="3430916" y="2385913"/>
                  <a:pt x="3407996" y="2259986"/>
                </a:cubicBezTo>
                <a:cubicBezTo>
                  <a:pt x="3396537" y="2179850"/>
                  <a:pt x="3373618" y="2053923"/>
                  <a:pt x="3362158" y="1973788"/>
                </a:cubicBezTo>
                <a:cubicBezTo>
                  <a:pt x="3350699" y="1927996"/>
                  <a:pt x="3350699" y="1824964"/>
                  <a:pt x="3362158" y="1905100"/>
                </a:cubicBezTo>
                <a:cubicBezTo>
                  <a:pt x="3396537" y="2019579"/>
                  <a:pt x="3396537" y="2099715"/>
                  <a:pt x="3419456" y="2225642"/>
                </a:cubicBezTo>
                <a:cubicBezTo>
                  <a:pt x="3430916" y="2328673"/>
                  <a:pt x="3453835" y="2466048"/>
                  <a:pt x="3476754" y="2580528"/>
                </a:cubicBezTo>
                <a:cubicBezTo>
                  <a:pt x="3488213" y="2649215"/>
                  <a:pt x="3488213" y="2546184"/>
                  <a:pt x="3488213" y="2523288"/>
                </a:cubicBezTo>
                <a:cubicBezTo>
                  <a:pt x="3453835" y="2317225"/>
                  <a:pt x="3407996" y="2145506"/>
                  <a:pt x="3385077" y="1950892"/>
                </a:cubicBezTo>
                <a:cubicBezTo>
                  <a:pt x="3373618" y="1870756"/>
                  <a:pt x="3385077" y="1916548"/>
                  <a:pt x="3396537" y="1962339"/>
                </a:cubicBezTo>
                <a:cubicBezTo>
                  <a:pt x="3407996" y="2019579"/>
                  <a:pt x="3396537" y="1985235"/>
                  <a:pt x="3407996" y="2019579"/>
                </a:cubicBezTo>
                <a:cubicBezTo>
                  <a:pt x="3522592" y="2672111"/>
                  <a:pt x="3614268" y="3427675"/>
                  <a:pt x="3694485" y="4068759"/>
                </a:cubicBezTo>
                <a:cubicBezTo>
                  <a:pt x="3705944" y="4160342"/>
                  <a:pt x="3705944" y="4251926"/>
                  <a:pt x="3705944" y="4320614"/>
                </a:cubicBezTo>
                <a:cubicBezTo>
                  <a:pt x="3717404" y="4343509"/>
                  <a:pt x="3705944" y="4492332"/>
                  <a:pt x="3717404" y="4503780"/>
                </a:cubicBezTo>
                <a:cubicBezTo>
                  <a:pt x="3728863" y="4515228"/>
                  <a:pt x="3728863" y="4480885"/>
                  <a:pt x="3728863" y="4446541"/>
                </a:cubicBezTo>
                <a:cubicBezTo>
                  <a:pt x="3728863" y="4423645"/>
                  <a:pt x="3728863" y="4446541"/>
                  <a:pt x="3717404" y="4423645"/>
                </a:cubicBezTo>
                <a:cubicBezTo>
                  <a:pt x="3717404" y="4274822"/>
                  <a:pt x="3705944" y="4125999"/>
                  <a:pt x="3705944" y="3988623"/>
                </a:cubicBezTo>
                <a:cubicBezTo>
                  <a:pt x="3694485" y="3931384"/>
                  <a:pt x="3717404" y="4034415"/>
                  <a:pt x="3717404" y="4068759"/>
                </a:cubicBezTo>
                <a:cubicBezTo>
                  <a:pt x="3728863" y="4194686"/>
                  <a:pt x="3728863" y="4297718"/>
                  <a:pt x="3728863" y="4412197"/>
                </a:cubicBezTo>
                <a:cubicBezTo>
                  <a:pt x="3740323" y="4469437"/>
                  <a:pt x="3751783" y="4595364"/>
                  <a:pt x="3740323" y="4652604"/>
                </a:cubicBezTo>
                <a:cubicBezTo>
                  <a:pt x="3728863" y="4698395"/>
                  <a:pt x="3763242" y="4618260"/>
                  <a:pt x="3763242" y="4618260"/>
                </a:cubicBezTo>
                <a:cubicBezTo>
                  <a:pt x="3786161" y="4629708"/>
                  <a:pt x="3763242" y="4732739"/>
                  <a:pt x="3763242" y="4744187"/>
                </a:cubicBezTo>
                <a:cubicBezTo>
                  <a:pt x="3751783" y="4824323"/>
                  <a:pt x="3763242" y="4915906"/>
                  <a:pt x="3717404" y="4927354"/>
                </a:cubicBezTo>
                <a:cubicBezTo>
                  <a:pt x="3717404" y="4927354"/>
                  <a:pt x="3671566" y="4927354"/>
                  <a:pt x="3671566" y="4915906"/>
                </a:cubicBezTo>
                <a:cubicBezTo>
                  <a:pt x="3671566" y="4915906"/>
                  <a:pt x="3683025" y="4904458"/>
                  <a:pt x="3683025" y="4904458"/>
                </a:cubicBezTo>
                <a:cubicBezTo>
                  <a:pt x="3660106" y="4904458"/>
                  <a:pt x="3683025" y="4904458"/>
                  <a:pt x="3660106" y="4915906"/>
                </a:cubicBezTo>
                <a:cubicBezTo>
                  <a:pt x="3637187" y="4927354"/>
                  <a:pt x="3614268" y="4915906"/>
                  <a:pt x="3625728" y="4938802"/>
                </a:cubicBezTo>
                <a:cubicBezTo>
                  <a:pt x="3648647" y="4961698"/>
                  <a:pt x="3591349" y="4927354"/>
                  <a:pt x="3591349" y="4927354"/>
                </a:cubicBezTo>
                <a:cubicBezTo>
                  <a:pt x="3568430" y="4927354"/>
                  <a:pt x="3579889" y="4938802"/>
                  <a:pt x="3568430" y="4938802"/>
                </a:cubicBezTo>
                <a:cubicBezTo>
                  <a:pt x="3556970" y="4950250"/>
                  <a:pt x="3545511" y="4938802"/>
                  <a:pt x="3534051" y="4938802"/>
                </a:cubicBezTo>
                <a:cubicBezTo>
                  <a:pt x="3522592" y="4950250"/>
                  <a:pt x="3511132" y="4961698"/>
                  <a:pt x="3499673" y="4973146"/>
                </a:cubicBezTo>
                <a:cubicBezTo>
                  <a:pt x="3476754" y="4973146"/>
                  <a:pt x="3453835" y="4950250"/>
                  <a:pt x="3453835" y="4973146"/>
                </a:cubicBezTo>
                <a:cubicBezTo>
                  <a:pt x="3442375" y="4984594"/>
                  <a:pt x="3499673" y="4973146"/>
                  <a:pt x="3488213" y="4984594"/>
                </a:cubicBezTo>
                <a:cubicBezTo>
                  <a:pt x="3465294" y="4996041"/>
                  <a:pt x="3419456" y="4996041"/>
                  <a:pt x="3373618" y="4996041"/>
                </a:cubicBezTo>
                <a:cubicBezTo>
                  <a:pt x="3373618" y="4996041"/>
                  <a:pt x="3304861" y="5007489"/>
                  <a:pt x="3304861" y="5007489"/>
                </a:cubicBezTo>
                <a:cubicBezTo>
                  <a:pt x="3293401" y="5007489"/>
                  <a:pt x="3304861" y="5041833"/>
                  <a:pt x="3293401" y="5041833"/>
                </a:cubicBezTo>
                <a:cubicBezTo>
                  <a:pt x="3270482" y="5064729"/>
                  <a:pt x="3144427" y="5041833"/>
                  <a:pt x="3132968" y="5053281"/>
                </a:cubicBezTo>
                <a:cubicBezTo>
                  <a:pt x="3121508" y="5053281"/>
                  <a:pt x="3098589" y="5076177"/>
                  <a:pt x="3098589" y="5087625"/>
                </a:cubicBezTo>
                <a:cubicBezTo>
                  <a:pt x="3087130" y="5087625"/>
                  <a:pt x="3075670" y="5087625"/>
                  <a:pt x="3064210" y="5087625"/>
                </a:cubicBezTo>
                <a:cubicBezTo>
                  <a:pt x="3052751" y="5087625"/>
                  <a:pt x="2995453" y="5099073"/>
                  <a:pt x="2995453" y="5099073"/>
                </a:cubicBezTo>
                <a:cubicBezTo>
                  <a:pt x="2983994" y="5110521"/>
                  <a:pt x="2972534" y="5133417"/>
                  <a:pt x="2961075" y="5133417"/>
                </a:cubicBezTo>
                <a:cubicBezTo>
                  <a:pt x="2949615" y="5133417"/>
                  <a:pt x="2938156" y="5133417"/>
                  <a:pt x="2915236" y="5133417"/>
                </a:cubicBezTo>
                <a:cubicBezTo>
                  <a:pt x="2903777" y="5133417"/>
                  <a:pt x="2880858" y="5156313"/>
                  <a:pt x="2869398" y="5156313"/>
                </a:cubicBezTo>
                <a:cubicBezTo>
                  <a:pt x="2835020" y="5167760"/>
                  <a:pt x="2800641" y="5144865"/>
                  <a:pt x="2789182" y="5167760"/>
                </a:cubicBezTo>
                <a:cubicBezTo>
                  <a:pt x="2789182" y="5179208"/>
                  <a:pt x="2823560" y="5247896"/>
                  <a:pt x="2835020" y="5282240"/>
                </a:cubicBezTo>
                <a:cubicBezTo>
                  <a:pt x="2857939" y="5316584"/>
                  <a:pt x="2857939" y="5339479"/>
                  <a:pt x="2869398" y="5385271"/>
                </a:cubicBezTo>
                <a:cubicBezTo>
                  <a:pt x="2857939" y="5362375"/>
                  <a:pt x="2823560" y="5282240"/>
                  <a:pt x="2789182" y="5247896"/>
                </a:cubicBezTo>
                <a:cubicBezTo>
                  <a:pt x="2766263" y="5202104"/>
                  <a:pt x="2789182" y="5259344"/>
                  <a:pt x="2800641" y="5270792"/>
                </a:cubicBezTo>
                <a:cubicBezTo>
                  <a:pt x="2857939" y="5373823"/>
                  <a:pt x="2903777" y="5488303"/>
                  <a:pt x="2938156" y="5602782"/>
                </a:cubicBezTo>
                <a:cubicBezTo>
                  <a:pt x="2972534" y="5705813"/>
                  <a:pt x="3029832" y="5831741"/>
                  <a:pt x="3075670" y="5946220"/>
                </a:cubicBezTo>
                <a:cubicBezTo>
                  <a:pt x="3121508" y="6060699"/>
                  <a:pt x="3167346" y="6186626"/>
                  <a:pt x="3201725" y="6289658"/>
                </a:cubicBezTo>
                <a:cubicBezTo>
                  <a:pt x="3167346" y="6232418"/>
                  <a:pt x="3155887" y="6163731"/>
                  <a:pt x="3121508" y="6095043"/>
                </a:cubicBezTo>
                <a:cubicBezTo>
                  <a:pt x="3121508" y="6095043"/>
                  <a:pt x="3098589" y="6037803"/>
                  <a:pt x="3098589" y="6037803"/>
                </a:cubicBezTo>
                <a:cubicBezTo>
                  <a:pt x="3087130" y="6037803"/>
                  <a:pt x="3110049" y="6083595"/>
                  <a:pt x="3110049" y="6095043"/>
                </a:cubicBezTo>
                <a:cubicBezTo>
                  <a:pt x="3155887" y="6243866"/>
                  <a:pt x="3236103" y="6404137"/>
                  <a:pt x="3270482" y="6552960"/>
                </a:cubicBezTo>
                <a:cubicBezTo>
                  <a:pt x="3213184" y="6427033"/>
                  <a:pt x="3167346" y="6266762"/>
                  <a:pt x="3110049" y="6140835"/>
                </a:cubicBezTo>
                <a:cubicBezTo>
                  <a:pt x="3121508" y="6175178"/>
                  <a:pt x="3098589" y="6106491"/>
                  <a:pt x="3087130" y="6106491"/>
                </a:cubicBezTo>
                <a:cubicBezTo>
                  <a:pt x="3087130" y="6117939"/>
                  <a:pt x="3098589" y="6140835"/>
                  <a:pt x="3098589" y="6140835"/>
                </a:cubicBezTo>
                <a:cubicBezTo>
                  <a:pt x="3155887" y="6289658"/>
                  <a:pt x="3213184" y="6438481"/>
                  <a:pt x="3259023" y="6587304"/>
                </a:cubicBezTo>
                <a:cubicBezTo>
                  <a:pt x="3236103" y="6564408"/>
                  <a:pt x="3236103" y="6530064"/>
                  <a:pt x="3213184" y="6484273"/>
                </a:cubicBezTo>
                <a:cubicBezTo>
                  <a:pt x="3213184" y="6472825"/>
                  <a:pt x="3190265" y="6381241"/>
                  <a:pt x="3178806" y="6381241"/>
                </a:cubicBezTo>
                <a:cubicBezTo>
                  <a:pt x="3167346" y="6381241"/>
                  <a:pt x="3201725" y="6472825"/>
                  <a:pt x="3190265" y="6461377"/>
                </a:cubicBezTo>
                <a:cubicBezTo>
                  <a:pt x="3201725" y="6484273"/>
                  <a:pt x="3224644" y="6518616"/>
                  <a:pt x="3224644" y="6541512"/>
                </a:cubicBezTo>
                <a:cubicBezTo>
                  <a:pt x="3213184" y="6552960"/>
                  <a:pt x="3190265" y="6484273"/>
                  <a:pt x="3190265" y="6472825"/>
                </a:cubicBezTo>
                <a:cubicBezTo>
                  <a:pt x="3144427" y="6335450"/>
                  <a:pt x="3098589" y="6209522"/>
                  <a:pt x="3052751" y="6083595"/>
                </a:cubicBezTo>
                <a:cubicBezTo>
                  <a:pt x="3041291" y="6072147"/>
                  <a:pt x="3006913" y="5934772"/>
                  <a:pt x="2983994" y="5946220"/>
                </a:cubicBezTo>
                <a:cubicBezTo>
                  <a:pt x="2978264" y="5946220"/>
                  <a:pt x="2986859" y="5969116"/>
                  <a:pt x="2992588" y="5981995"/>
                </a:cubicBezTo>
                <a:lnTo>
                  <a:pt x="2994898" y="5986802"/>
                </a:lnTo>
                <a:lnTo>
                  <a:pt x="3045589" y="6122232"/>
                </a:lnTo>
                <a:cubicBezTo>
                  <a:pt x="3064210" y="6175178"/>
                  <a:pt x="3081400" y="6226694"/>
                  <a:pt x="3098589" y="6278210"/>
                </a:cubicBezTo>
                <a:cubicBezTo>
                  <a:pt x="3110049" y="6289658"/>
                  <a:pt x="3155887" y="6392689"/>
                  <a:pt x="3144427" y="6404137"/>
                </a:cubicBezTo>
                <a:cubicBezTo>
                  <a:pt x="3132968" y="6415585"/>
                  <a:pt x="3110049" y="6335450"/>
                  <a:pt x="3110049" y="6335450"/>
                </a:cubicBezTo>
                <a:cubicBezTo>
                  <a:pt x="3064210" y="6198074"/>
                  <a:pt x="3029832" y="6117939"/>
                  <a:pt x="2972534" y="5980564"/>
                </a:cubicBezTo>
                <a:cubicBezTo>
                  <a:pt x="2972534" y="5969116"/>
                  <a:pt x="2926696" y="5843188"/>
                  <a:pt x="2915236" y="5854636"/>
                </a:cubicBezTo>
                <a:cubicBezTo>
                  <a:pt x="2915236" y="5854636"/>
                  <a:pt x="2961075" y="5957668"/>
                  <a:pt x="2961075" y="5946220"/>
                </a:cubicBezTo>
                <a:cubicBezTo>
                  <a:pt x="2972534" y="5980564"/>
                  <a:pt x="2983994" y="6003459"/>
                  <a:pt x="2983994" y="6049251"/>
                </a:cubicBezTo>
                <a:cubicBezTo>
                  <a:pt x="2961075" y="5992012"/>
                  <a:pt x="2938156" y="5934772"/>
                  <a:pt x="2915236" y="5877532"/>
                </a:cubicBezTo>
                <a:cubicBezTo>
                  <a:pt x="2915236" y="5854636"/>
                  <a:pt x="2892317" y="5843188"/>
                  <a:pt x="2880858" y="5831741"/>
                </a:cubicBezTo>
                <a:cubicBezTo>
                  <a:pt x="2857939" y="5774501"/>
                  <a:pt x="2823560" y="5682917"/>
                  <a:pt x="2800641" y="5625678"/>
                </a:cubicBezTo>
                <a:cubicBezTo>
                  <a:pt x="2800641" y="5637126"/>
                  <a:pt x="2789182" y="5602782"/>
                  <a:pt x="2777722" y="5602782"/>
                </a:cubicBezTo>
                <a:cubicBezTo>
                  <a:pt x="2766263" y="5602782"/>
                  <a:pt x="2800641" y="5648574"/>
                  <a:pt x="2800641" y="5648574"/>
                </a:cubicBezTo>
                <a:cubicBezTo>
                  <a:pt x="2857939" y="5808845"/>
                  <a:pt x="2915236" y="5946220"/>
                  <a:pt x="2961075" y="6083595"/>
                </a:cubicBezTo>
                <a:cubicBezTo>
                  <a:pt x="2903777" y="5957668"/>
                  <a:pt x="2880858" y="5854636"/>
                  <a:pt x="2812101" y="5728709"/>
                </a:cubicBezTo>
                <a:cubicBezTo>
                  <a:pt x="2812101" y="5728709"/>
                  <a:pt x="2766263" y="5660022"/>
                  <a:pt x="2777722" y="5694365"/>
                </a:cubicBezTo>
                <a:cubicBezTo>
                  <a:pt x="2835020" y="5854636"/>
                  <a:pt x="2903777" y="5980564"/>
                  <a:pt x="2949615" y="6129387"/>
                </a:cubicBezTo>
                <a:cubicBezTo>
                  <a:pt x="2961075" y="6152283"/>
                  <a:pt x="2972534" y="6243866"/>
                  <a:pt x="2949615" y="6163731"/>
                </a:cubicBezTo>
                <a:cubicBezTo>
                  <a:pt x="2903777" y="6083595"/>
                  <a:pt x="2869398" y="5992012"/>
                  <a:pt x="2823560" y="5888980"/>
                </a:cubicBezTo>
                <a:cubicBezTo>
                  <a:pt x="2812101" y="5866084"/>
                  <a:pt x="2766263" y="5763053"/>
                  <a:pt x="2800641" y="5854636"/>
                </a:cubicBezTo>
                <a:cubicBezTo>
                  <a:pt x="2846479" y="5992012"/>
                  <a:pt x="2926696" y="6175178"/>
                  <a:pt x="2972534" y="6312554"/>
                </a:cubicBezTo>
                <a:cubicBezTo>
                  <a:pt x="2995453" y="6358345"/>
                  <a:pt x="3029832" y="6427033"/>
                  <a:pt x="3041291" y="6484273"/>
                </a:cubicBezTo>
                <a:cubicBezTo>
                  <a:pt x="3041291" y="6518616"/>
                  <a:pt x="3041291" y="6541512"/>
                  <a:pt x="3041291" y="6552960"/>
                </a:cubicBezTo>
                <a:cubicBezTo>
                  <a:pt x="3052751" y="6587304"/>
                  <a:pt x="3075670" y="6633096"/>
                  <a:pt x="3075670" y="6678887"/>
                </a:cubicBezTo>
                <a:cubicBezTo>
                  <a:pt x="3087130" y="6690335"/>
                  <a:pt x="3075670" y="6701783"/>
                  <a:pt x="3075670" y="6713231"/>
                </a:cubicBezTo>
                <a:cubicBezTo>
                  <a:pt x="3087130" y="6736127"/>
                  <a:pt x="3098589" y="6770471"/>
                  <a:pt x="3098589" y="6793367"/>
                </a:cubicBezTo>
                <a:cubicBezTo>
                  <a:pt x="3110049" y="6827711"/>
                  <a:pt x="3144427" y="6896398"/>
                  <a:pt x="3121508" y="6873502"/>
                </a:cubicBezTo>
                <a:cubicBezTo>
                  <a:pt x="3098589" y="6850606"/>
                  <a:pt x="3098589" y="6804815"/>
                  <a:pt x="3087130" y="6793367"/>
                </a:cubicBezTo>
                <a:cubicBezTo>
                  <a:pt x="3041291" y="6690335"/>
                  <a:pt x="3121508" y="6930742"/>
                  <a:pt x="3087130" y="6850606"/>
                </a:cubicBezTo>
                <a:cubicBezTo>
                  <a:pt x="3064210" y="6793367"/>
                  <a:pt x="3052751" y="6724679"/>
                  <a:pt x="3029832" y="6678887"/>
                </a:cubicBezTo>
                <a:cubicBezTo>
                  <a:pt x="3018372" y="6644544"/>
                  <a:pt x="3018372" y="6678887"/>
                  <a:pt x="3018372" y="6701783"/>
                </a:cubicBezTo>
                <a:cubicBezTo>
                  <a:pt x="3029832" y="6747575"/>
                  <a:pt x="3029832" y="6747575"/>
                  <a:pt x="3041291" y="6781919"/>
                </a:cubicBezTo>
                <a:cubicBezTo>
                  <a:pt x="3041291" y="6827711"/>
                  <a:pt x="3087130" y="6896398"/>
                  <a:pt x="3075670" y="6907846"/>
                </a:cubicBezTo>
                <a:cubicBezTo>
                  <a:pt x="3075670" y="6919294"/>
                  <a:pt x="3041291" y="6839159"/>
                  <a:pt x="3052751" y="6850606"/>
                </a:cubicBezTo>
                <a:cubicBezTo>
                  <a:pt x="3041291" y="6827711"/>
                  <a:pt x="3029832" y="6770471"/>
                  <a:pt x="3018372" y="6781919"/>
                </a:cubicBezTo>
                <a:cubicBezTo>
                  <a:pt x="3006913" y="6793367"/>
                  <a:pt x="3029832" y="6862054"/>
                  <a:pt x="3041291" y="6884950"/>
                </a:cubicBezTo>
                <a:cubicBezTo>
                  <a:pt x="3041291" y="6896398"/>
                  <a:pt x="3075670" y="6965086"/>
                  <a:pt x="3064210" y="6976534"/>
                </a:cubicBezTo>
                <a:cubicBezTo>
                  <a:pt x="3064210" y="6976534"/>
                  <a:pt x="3029832" y="6873502"/>
                  <a:pt x="3029832" y="6884950"/>
                </a:cubicBezTo>
                <a:cubicBezTo>
                  <a:pt x="3018372" y="6873502"/>
                  <a:pt x="3006913" y="6884950"/>
                  <a:pt x="3018372" y="6896398"/>
                </a:cubicBezTo>
                <a:cubicBezTo>
                  <a:pt x="2995453" y="6873502"/>
                  <a:pt x="3018372" y="6896398"/>
                  <a:pt x="3006913" y="6873502"/>
                </a:cubicBezTo>
                <a:cubicBezTo>
                  <a:pt x="2995453" y="6827711"/>
                  <a:pt x="2983994" y="6862054"/>
                  <a:pt x="2983994" y="6862054"/>
                </a:cubicBezTo>
                <a:cubicBezTo>
                  <a:pt x="2983994" y="6884950"/>
                  <a:pt x="3006913" y="6930742"/>
                  <a:pt x="3006913" y="6942190"/>
                </a:cubicBezTo>
                <a:cubicBezTo>
                  <a:pt x="3006913" y="6942190"/>
                  <a:pt x="2995453" y="6942190"/>
                  <a:pt x="2983994" y="6953638"/>
                </a:cubicBezTo>
                <a:cubicBezTo>
                  <a:pt x="2995453" y="6965086"/>
                  <a:pt x="3006913" y="6999430"/>
                  <a:pt x="3006913" y="6999430"/>
                </a:cubicBezTo>
                <a:cubicBezTo>
                  <a:pt x="2995453" y="7010877"/>
                  <a:pt x="2995453" y="6976534"/>
                  <a:pt x="2983994" y="6976534"/>
                </a:cubicBezTo>
                <a:cubicBezTo>
                  <a:pt x="2983994" y="6953638"/>
                  <a:pt x="2938156" y="6896398"/>
                  <a:pt x="2949615" y="6896398"/>
                </a:cubicBezTo>
                <a:cubicBezTo>
                  <a:pt x="2926696" y="6896398"/>
                  <a:pt x="2949615" y="6930742"/>
                  <a:pt x="2961075" y="6965086"/>
                </a:cubicBezTo>
                <a:cubicBezTo>
                  <a:pt x="2972534" y="6987982"/>
                  <a:pt x="2995453" y="7079565"/>
                  <a:pt x="2972534" y="7033773"/>
                </a:cubicBezTo>
                <a:cubicBezTo>
                  <a:pt x="2961075" y="7010877"/>
                  <a:pt x="2949615" y="6987982"/>
                  <a:pt x="2938156" y="6965086"/>
                </a:cubicBezTo>
                <a:cubicBezTo>
                  <a:pt x="2903777" y="6850606"/>
                  <a:pt x="2892317" y="6850606"/>
                  <a:pt x="2857939" y="6759023"/>
                </a:cubicBezTo>
                <a:cubicBezTo>
                  <a:pt x="2857939" y="6747575"/>
                  <a:pt x="2823560" y="6644544"/>
                  <a:pt x="2823560" y="6690335"/>
                </a:cubicBezTo>
                <a:cubicBezTo>
                  <a:pt x="2835020" y="6724679"/>
                  <a:pt x="2857939" y="6781919"/>
                  <a:pt x="2869398" y="6804815"/>
                </a:cubicBezTo>
                <a:cubicBezTo>
                  <a:pt x="2892317" y="6873502"/>
                  <a:pt x="2903777" y="6953638"/>
                  <a:pt x="2915236" y="7010877"/>
                </a:cubicBezTo>
                <a:cubicBezTo>
                  <a:pt x="2926696" y="7079565"/>
                  <a:pt x="2903777" y="6965086"/>
                  <a:pt x="2880858" y="6976534"/>
                </a:cubicBezTo>
                <a:cubicBezTo>
                  <a:pt x="2880858" y="6976534"/>
                  <a:pt x="2938156" y="7148253"/>
                  <a:pt x="2903777" y="7102461"/>
                </a:cubicBezTo>
                <a:cubicBezTo>
                  <a:pt x="2892317" y="7079565"/>
                  <a:pt x="2857939" y="6976534"/>
                  <a:pt x="2846479" y="6976534"/>
                </a:cubicBezTo>
                <a:cubicBezTo>
                  <a:pt x="2835020" y="6976534"/>
                  <a:pt x="2823560" y="7010877"/>
                  <a:pt x="2823560" y="7010877"/>
                </a:cubicBezTo>
                <a:cubicBezTo>
                  <a:pt x="2823560" y="7010877"/>
                  <a:pt x="2823560" y="7022325"/>
                  <a:pt x="2823560" y="7033773"/>
                </a:cubicBezTo>
                <a:cubicBezTo>
                  <a:pt x="2812101" y="7010877"/>
                  <a:pt x="2789182" y="6942190"/>
                  <a:pt x="2800641" y="6999430"/>
                </a:cubicBezTo>
                <a:cubicBezTo>
                  <a:pt x="2823560" y="7068117"/>
                  <a:pt x="2789182" y="6976534"/>
                  <a:pt x="2777722" y="6942190"/>
                </a:cubicBezTo>
                <a:cubicBezTo>
                  <a:pt x="2720424" y="6747575"/>
                  <a:pt x="2640208" y="6541512"/>
                  <a:pt x="2571450" y="6369793"/>
                </a:cubicBezTo>
                <a:cubicBezTo>
                  <a:pt x="2559991" y="6381241"/>
                  <a:pt x="2571450" y="6369793"/>
                  <a:pt x="2571450" y="6369793"/>
                </a:cubicBezTo>
                <a:cubicBezTo>
                  <a:pt x="2594370" y="6438481"/>
                  <a:pt x="2617289" y="6518616"/>
                  <a:pt x="2651667" y="6610200"/>
                </a:cubicBezTo>
                <a:cubicBezTo>
                  <a:pt x="2686046" y="6690335"/>
                  <a:pt x="2697505" y="6781919"/>
                  <a:pt x="2720424" y="6862054"/>
                </a:cubicBezTo>
                <a:cubicBezTo>
                  <a:pt x="2731884" y="6873502"/>
                  <a:pt x="2777722" y="6987982"/>
                  <a:pt x="2766263" y="6999430"/>
                </a:cubicBezTo>
                <a:cubicBezTo>
                  <a:pt x="2766263" y="6999430"/>
                  <a:pt x="2731884" y="6930742"/>
                  <a:pt x="2731884" y="6942190"/>
                </a:cubicBezTo>
                <a:cubicBezTo>
                  <a:pt x="2731884" y="6999430"/>
                  <a:pt x="2766263" y="7068117"/>
                  <a:pt x="2777722" y="7125357"/>
                </a:cubicBezTo>
                <a:cubicBezTo>
                  <a:pt x="2800641" y="7216940"/>
                  <a:pt x="2766263" y="7125357"/>
                  <a:pt x="2754803" y="7125357"/>
                </a:cubicBezTo>
                <a:cubicBezTo>
                  <a:pt x="2743343" y="7125357"/>
                  <a:pt x="2777722" y="7216940"/>
                  <a:pt x="2777722" y="7228388"/>
                </a:cubicBezTo>
                <a:cubicBezTo>
                  <a:pt x="2754803" y="7205492"/>
                  <a:pt x="2766263" y="7194044"/>
                  <a:pt x="2754803" y="7148253"/>
                </a:cubicBezTo>
                <a:cubicBezTo>
                  <a:pt x="2754803" y="7148253"/>
                  <a:pt x="2731884" y="7068117"/>
                  <a:pt x="2720424" y="7068117"/>
                </a:cubicBezTo>
                <a:cubicBezTo>
                  <a:pt x="2720424" y="7068117"/>
                  <a:pt x="2720424" y="7136805"/>
                  <a:pt x="2720424" y="7136805"/>
                </a:cubicBezTo>
                <a:cubicBezTo>
                  <a:pt x="2708965" y="7136805"/>
                  <a:pt x="2628748" y="6919294"/>
                  <a:pt x="2663127" y="7022325"/>
                </a:cubicBezTo>
                <a:cubicBezTo>
                  <a:pt x="2686046" y="7091013"/>
                  <a:pt x="2697505" y="7136805"/>
                  <a:pt x="2697505" y="7194044"/>
                </a:cubicBezTo>
                <a:cubicBezTo>
                  <a:pt x="2708965" y="7228388"/>
                  <a:pt x="2720424" y="7251284"/>
                  <a:pt x="2731884" y="7297076"/>
                </a:cubicBezTo>
                <a:cubicBezTo>
                  <a:pt x="2697505" y="7285628"/>
                  <a:pt x="2697505" y="7182596"/>
                  <a:pt x="2686046" y="7171149"/>
                </a:cubicBezTo>
                <a:cubicBezTo>
                  <a:pt x="2686046" y="7171149"/>
                  <a:pt x="2651667" y="7171149"/>
                  <a:pt x="2663127" y="7182596"/>
                </a:cubicBezTo>
                <a:cubicBezTo>
                  <a:pt x="2640208" y="7148253"/>
                  <a:pt x="2651667" y="7102461"/>
                  <a:pt x="2628748" y="7079565"/>
                </a:cubicBezTo>
                <a:cubicBezTo>
                  <a:pt x="2628748" y="7068117"/>
                  <a:pt x="2617289" y="7068117"/>
                  <a:pt x="2605829" y="7068117"/>
                </a:cubicBezTo>
                <a:cubicBezTo>
                  <a:pt x="2582910" y="7045221"/>
                  <a:pt x="2571450" y="7010877"/>
                  <a:pt x="2559991" y="6976534"/>
                </a:cubicBezTo>
                <a:cubicBezTo>
                  <a:pt x="2537072" y="6896398"/>
                  <a:pt x="2525612" y="6839159"/>
                  <a:pt x="2491234" y="6770471"/>
                </a:cubicBezTo>
                <a:cubicBezTo>
                  <a:pt x="2491234" y="6713231"/>
                  <a:pt x="2468315" y="6724679"/>
                  <a:pt x="2491234" y="6770471"/>
                </a:cubicBezTo>
                <a:cubicBezTo>
                  <a:pt x="2514153" y="6850606"/>
                  <a:pt x="2537072" y="6907846"/>
                  <a:pt x="2548531" y="6987982"/>
                </a:cubicBezTo>
                <a:cubicBezTo>
                  <a:pt x="2548531" y="7010877"/>
                  <a:pt x="2571450" y="7045221"/>
                  <a:pt x="2582910" y="7102461"/>
                </a:cubicBezTo>
                <a:cubicBezTo>
                  <a:pt x="2594370" y="7125357"/>
                  <a:pt x="2640208" y="7262732"/>
                  <a:pt x="2594370" y="7182596"/>
                </a:cubicBezTo>
                <a:cubicBezTo>
                  <a:pt x="2594370" y="7171149"/>
                  <a:pt x="2559991" y="7102461"/>
                  <a:pt x="2559991" y="7091013"/>
                </a:cubicBezTo>
                <a:cubicBezTo>
                  <a:pt x="2548531" y="7079565"/>
                  <a:pt x="2537072" y="7079565"/>
                  <a:pt x="2537072" y="7079565"/>
                </a:cubicBezTo>
                <a:cubicBezTo>
                  <a:pt x="2525612" y="7056669"/>
                  <a:pt x="2525612" y="7022325"/>
                  <a:pt x="2514153" y="6999430"/>
                </a:cubicBezTo>
                <a:cubicBezTo>
                  <a:pt x="2502693" y="6976534"/>
                  <a:pt x="2491234" y="6919294"/>
                  <a:pt x="2479774" y="6907846"/>
                </a:cubicBezTo>
                <a:cubicBezTo>
                  <a:pt x="2468315" y="6907846"/>
                  <a:pt x="2491234" y="6953638"/>
                  <a:pt x="2479774" y="6930742"/>
                </a:cubicBezTo>
                <a:cubicBezTo>
                  <a:pt x="2456855" y="6907846"/>
                  <a:pt x="2433936" y="6839159"/>
                  <a:pt x="2456855" y="6930742"/>
                </a:cubicBezTo>
                <a:cubicBezTo>
                  <a:pt x="2479774" y="6999430"/>
                  <a:pt x="2491234" y="7022325"/>
                  <a:pt x="2502693" y="7102461"/>
                </a:cubicBezTo>
                <a:cubicBezTo>
                  <a:pt x="2479774" y="7079565"/>
                  <a:pt x="2456855" y="6987982"/>
                  <a:pt x="2445396" y="6965086"/>
                </a:cubicBezTo>
                <a:cubicBezTo>
                  <a:pt x="2411017" y="6919294"/>
                  <a:pt x="2433936" y="6965086"/>
                  <a:pt x="2433936" y="6987982"/>
                </a:cubicBezTo>
                <a:cubicBezTo>
                  <a:pt x="2388098" y="6884950"/>
                  <a:pt x="2365179" y="6770471"/>
                  <a:pt x="2319341" y="6667440"/>
                </a:cubicBezTo>
                <a:cubicBezTo>
                  <a:pt x="2250583" y="6530064"/>
                  <a:pt x="2204745" y="6381241"/>
                  <a:pt x="2135988" y="6243866"/>
                </a:cubicBezTo>
                <a:cubicBezTo>
                  <a:pt x="2135988" y="6220970"/>
                  <a:pt x="2124529" y="6243866"/>
                  <a:pt x="2135988" y="6243866"/>
                </a:cubicBezTo>
                <a:cubicBezTo>
                  <a:pt x="2158907" y="6358345"/>
                  <a:pt x="2216205" y="6449929"/>
                  <a:pt x="2250583" y="6564408"/>
                </a:cubicBezTo>
                <a:cubicBezTo>
                  <a:pt x="2216205" y="6507168"/>
                  <a:pt x="2193286" y="6438481"/>
                  <a:pt x="2158907" y="6369793"/>
                </a:cubicBezTo>
                <a:cubicBezTo>
                  <a:pt x="2147448" y="6324002"/>
                  <a:pt x="2147448" y="6358345"/>
                  <a:pt x="2158907" y="6381241"/>
                </a:cubicBezTo>
                <a:cubicBezTo>
                  <a:pt x="2239124" y="6621648"/>
                  <a:pt x="2330800" y="6839159"/>
                  <a:pt x="2399557" y="7068117"/>
                </a:cubicBezTo>
                <a:cubicBezTo>
                  <a:pt x="2399557" y="7091013"/>
                  <a:pt x="2445396" y="7194044"/>
                  <a:pt x="2433936" y="7205492"/>
                </a:cubicBezTo>
                <a:cubicBezTo>
                  <a:pt x="2433936" y="7205492"/>
                  <a:pt x="2422476" y="7194044"/>
                  <a:pt x="2422476" y="7194044"/>
                </a:cubicBezTo>
                <a:cubicBezTo>
                  <a:pt x="2399557" y="7148253"/>
                  <a:pt x="2388098" y="7091013"/>
                  <a:pt x="2376638" y="7056669"/>
                </a:cubicBezTo>
                <a:cubicBezTo>
                  <a:pt x="2365179" y="7010877"/>
                  <a:pt x="2353719" y="6942190"/>
                  <a:pt x="2330800" y="6919294"/>
                </a:cubicBezTo>
                <a:cubicBezTo>
                  <a:pt x="2330800" y="6919294"/>
                  <a:pt x="2319341" y="6907846"/>
                  <a:pt x="2319341" y="6907846"/>
                </a:cubicBezTo>
                <a:cubicBezTo>
                  <a:pt x="2307881" y="6884950"/>
                  <a:pt x="2284962" y="6816263"/>
                  <a:pt x="2273503" y="6793367"/>
                </a:cubicBezTo>
                <a:cubicBezTo>
                  <a:pt x="2262043" y="6781919"/>
                  <a:pt x="2250583" y="6781919"/>
                  <a:pt x="2250583" y="6781919"/>
                </a:cubicBezTo>
                <a:cubicBezTo>
                  <a:pt x="2250583" y="6781919"/>
                  <a:pt x="2250583" y="6779057"/>
                  <a:pt x="2249151" y="6774764"/>
                </a:cubicBezTo>
                <a:lnTo>
                  <a:pt x="2247519" y="6772201"/>
                </a:lnTo>
                <a:lnTo>
                  <a:pt x="2252016" y="6776195"/>
                </a:lnTo>
                <a:cubicBezTo>
                  <a:pt x="2253448" y="6776195"/>
                  <a:pt x="2250583" y="6770471"/>
                  <a:pt x="2239124" y="6759023"/>
                </a:cubicBezTo>
                <a:cubicBezTo>
                  <a:pt x="2239124" y="6747575"/>
                  <a:pt x="2227664" y="6736127"/>
                  <a:pt x="2227664" y="6736127"/>
                </a:cubicBezTo>
                <a:cubicBezTo>
                  <a:pt x="2204745" y="6736127"/>
                  <a:pt x="2262043" y="6804815"/>
                  <a:pt x="2262043" y="6850606"/>
                </a:cubicBezTo>
                <a:cubicBezTo>
                  <a:pt x="2262043" y="6862054"/>
                  <a:pt x="2262043" y="6873502"/>
                  <a:pt x="2262043" y="6884950"/>
                </a:cubicBezTo>
                <a:cubicBezTo>
                  <a:pt x="2262043" y="6907846"/>
                  <a:pt x="2273503" y="6953638"/>
                  <a:pt x="2284962" y="6999430"/>
                </a:cubicBezTo>
                <a:cubicBezTo>
                  <a:pt x="2296422" y="7010877"/>
                  <a:pt x="2342260" y="7148253"/>
                  <a:pt x="2342260" y="7148253"/>
                </a:cubicBezTo>
                <a:cubicBezTo>
                  <a:pt x="2342260" y="7159701"/>
                  <a:pt x="2319341" y="7136805"/>
                  <a:pt x="2307881" y="7136805"/>
                </a:cubicBezTo>
                <a:cubicBezTo>
                  <a:pt x="2307881" y="7125357"/>
                  <a:pt x="2273503" y="7033773"/>
                  <a:pt x="2284962" y="7091013"/>
                </a:cubicBezTo>
                <a:cubicBezTo>
                  <a:pt x="2307881" y="7171149"/>
                  <a:pt x="2262043" y="7033773"/>
                  <a:pt x="2250583" y="7022325"/>
                </a:cubicBezTo>
                <a:cubicBezTo>
                  <a:pt x="2239124" y="6976534"/>
                  <a:pt x="2227664" y="6942190"/>
                  <a:pt x="2216205" y="6919294"/>
                </a:cubicBezTo>
                <a:cubicBezTo>
                  <a:pt x="2147448" y="6747575"/>
                  <a:pt x="2090150" y="6598752"/>
                  <a:pt x="2032852" y="6438481"/>
                </a:cubicBezTo>
                <a:cubicBezTo>
                  <a:pt x="2021393" y="6415585"/>
                  <a:pt x="1998474" y="6335450"/>
                  <a:pt x="1987014" y="6335450"/>
                </a:cubicBezTo>
                <a:cubicBezTo>
                  <a:pt x="1975555" y="6335450"/>
                  <a:pt x="1998474" y="6392689"/>
                  <a:pt x="2009933" y="6404137"/>
                </a:cubicBezTo>
                <a:cubicBezTo>
                  <a:pt x="2055771" y="6530064"/>
                  <a:pt x="2090150" y="6621648"/>
                  <a:pt x="2135988" y="6736127"/>
                </a:cubicBezTo>
                <a:cubicBezTo>
                  <a:pt x="2135988" y="6770471"/>
                  <a:pt x="2181826" y="6839159"/>
                  <a:pt x="2181826" y="6873502"/>
                </a:cubicBezTo>
                <a:cubicBezTo>
                  <a:pt x="2181826" y="6884950"/>
                  <a:pt x="2158907" y="6884950"/>
                  <a:pt x="2158907" y="6896398"/>
                </a:cubicBezTo>
                <a:cubicBezTo>
                  <a:pt x="2147448" y="6919294"/>
                  <a:pt x="2170367" y="6930742"/>
                  <a:pt x="2170367" y="6965086"/>
                </a:cubicBezTo>
                <a:cubicBezTo>
                  <a:pt x="2181826" y="6987982"/>
                  <a:pt x="2181826" y="7022325"/>
                  <a:pt x="2181826" y="7033773"/>
                </a:cubicBezTo>
                <a:cubicBezTo>
                  <a:pt x="2204745" y="7102461"/>
                  <a:pt x="2227664" y="7159701"/>
                  <a:pt x="2250583" y="7239836"/>
                </a:cubicBezTo>
                <a:cubicBezTo>
                  <a:pt x="2250583" y="7239836"/>
                  <a:pt x="2284962" y="7297076"/>
                  <a:pt x="2273503" y="7308524"/>
                </a:cubicBezTo>
                <a:cubicBezTo>
                  <a:pt x="2273503" y="7308524"/>
                  <a:pt x="2239124" y="7228388"/>
                  <a:pt x="2250583" y="7262732"/>
                </a:cubicBezTo>
                <a:cubicBezTo>
                  <a:pt x="2227664" y="7205492"/>
                  <a:pt x="2216205" y="7113909"/>
                  <a:pt x="2193286" y="7091013"/>
                </a:cubicBezTo>
                <a:cubicBezTo>
                  <a:pt x="2193286" y="7068117"/>
                  <a:pt x="2181826" y="7079565"/>
                  <a:pt x="2170367" y="7068117"/>
                </a:cubicBezTo>
                <a:cubicBezTo>
                  <a:pt x="2170367" y="7056669"/>
                  <a:pt x="2158907" y="7033773"/>
                  <a:pt x="2147448" y="7010877"/>
                </a:cubicBezTo>
                <a:cubicBezTo>
                  <a:pt x="2147448" y="6987982"/>
                  <a:pt x="2113069" y="6919294"/>
                  <a:pt x="2124529" y="6976534"/>
                </a:cubicBezTo>
                <a:cubicBezTo>
                  <a:pt x="2135988" y="6999430"/>
                  <a:pt x="2158907" y="7045221"/>
                  <a:pt x="2158907" y="7056669"/>
                </a:cubicBezTo>
                <a:cubicBezTo>
                  <a:pt x="2158907" y="7079565"/>
                  <a:pt x="2158907" y="7091013"/>
                  <a:pt x="2158907" y="7102461"/>
                </a:cubicBezTo>
                <a:cubicBezTo>
                  <a:pt x="2158907" y="7113909"/>
                  <a:pt x="2170367" y="7113909"/>
                  <a:pt x="2170367" y="7125357"/>
                </a:cubicBezTo>
                <a:cubicBezTo>
                  <a:pt x="2181826" y="7136805"/>
                  <a:pt x="2170367" y="7159701"/>
                  <a:pt x="2170367" y="7171149"/>
                </a:cubicBezTo>
                <a:cubicBezTo>
                  <a:pt x="2181826" y="7182596"/>
                  <a:pt x="2193286" y="7216940"/>
                  <a:pt x="2204745" y="7262732"/>
                </a:cubicBezTo>
                <a:cubicBezTo>
                  <a:pt x="2216205" y="7308524"/>
                  <a:pt x="2239124" y="7388659"/>
                  <a:pt x="2216205" y="7331420"/>
                </a:cubicBezTo>
                <a:cubicBezTo>
                  <a:pt x="2181826" y="7262732"/>
                  <a:pt x="2170367" y="7194044"/>
                  <a:pt x="2147448" y="7125357"/>
                </a:cubicBezTo>
                <a:cubicBezTo>
                  <a:pt x="2124529" y="7079565"/>
                  <a:pt x="2101610" y="7022325"/>
                  <a:pt x="2078691" y="6965086"/>
                </a:cubicBezTo>
                <a:cubicBezTo>
                  <a:pt x="2078691" y="6953638"/>
                  <a:pt x="2055771" y="6896398"/>
                  <a:pt x="2055771" y="6919294"/>
                </a:cubicBezTo>
                <a:cubicBezTo>
                  <a:pt x="2078691" y="6999430"/>
                  <a:pt x="2113069" y="7056669"/>
                  <a:pt x="2135988" y="7125357"/>
                </a:cubicBezTo>
                <a:cubicBezTo>
                  <a:pt x="2147448" y="7159701"/>
                  <a:pt x="2170367" y="7228388"/>
                  <a:pt x="2135988" y="7182596"/>
                </a:cubicBezTo>
                <a:cubicBezTo>
                  <a:pt x="2113069" y="7159701"/>
                  <a:pt x="2101610" y="7113909"/>
                  <a:pt x="2090150" y="7079565"/>
                </a:cubicBezTo>
                <a:cubicBezTo>
                  <a:pt x="1998474" y="6850606"/>
                  <a:pt x="1906798" y="6598752"/>
                  <a:pt x="1815121" y="6369793"/>
                </a:cubicBezTo>
                <a:cubicBezTo>
                  <a:pt x="1757824" y="6243866"/>
                  <a:pt x="1700526" y="6117939"/>
                  <a:pt x="1643228" y="5992012"/>
                </a:cubicBezTo>
                <a:cubicBezTo>
                  <a:pt x="1585931" y="5877532"/>
                  <a:pt x="1505714" y="5751605"/>
                  <a:pt x="1425497" y="5648574"/>
                </a:cubicBezTo>
                <a:cubicBezTo>
                  <a:pt x="1517173" y="5843188"/>
                  <a:pt x="1631769" y="6014907"/>
                  <a:pt x="1723445" y="6220970"/>
                </a:cubicBezTo>
                <a:cubicBezTo>
                  <a:pt x="1803662" y="6392689"/>
                  <a:pt x="1883879" y="6587304"/>
                  <a:pt x="1941176" y="6770471"/>
                </a:cubicBezTo>
                <a:cubicBezTo>
                  <a:pt x="1952636" y="6804815"/>
                  <a:pt x="1987014" y="6884950"/>
                  <a:pt x="1964095" y="6850606"/>
                </a:cubicBezTo>
                <a:cubicBezTo>
                  <a:pt x="1941176" y="6827711"/>
                  <a:pt x="1929717" y="6759023"/>
                  <a:pt x="1929717" y="6747575"/>
                </a:cubicBezTo>
                <a:cubicBezTo>
                  <a:pt x="1849500" y="6575856"/>
                  <a:pt x="1803662" y="6427033"/>
                  <a:pt x="1711986" y="6220970"/>
                </a:cubicBezTo>
                <a:cubicBezTo>
                  <a:pt x="1643228" y="6083595"/>
                  <a:pt x="1563011" y="5923324"/>
                  <a:pt x="1482795" y="5797397"/>
                </a:cubicBezTo>
                <a:cubicBezTo>
                  <a:pt x="1482795" y="5785949"/>
                  <a:pt x="1448416" y="5740157"/>
                  <a:pt x="1448416" y="5740157"/>
                </a:cubicBezTo>
                <a:cubicBezTo>
                  <a:pt x="1436957" y="5740157"/>
                  <a:pt x="1459876" y="5785949"/>
                  <a:pt x="1471335" y="5808845"/>
                </a:cubicBezTo>
                <a:cubicBezTo>
                  <a:pt x="1494254" y="5843188"/>
                  <a:pt x="1505714" y="5877532"/>
                  <a:pt x="1517173" y="5888980"/>
                </a:cubicBezTo>
                <a:cubicBezTo>
                  <a:pt x="1505714" y="5888980"/>
                  <a:pt x="1505714" y="5888980"/>
                  <a:pt x="1505714" y="5888980"/>
                </a:cubicBezTo>
                <a:cubicBezTo>
                  <a:pt x="1505714" y="5900428"/>
                  <a:pt x="1517173" y="5900428"/>
                  <a:pt x="1517173" y="5888980"/>
                </a:cubicBezTo>
                <a:cubicBezTo>
                  <a:pt x="1551552" y="5923324"/>
                  <a:pt x="1551552" y="5969116"/>
                  <a:pt x="1585931" y="6026355"/>
                </a:cubicBezTo>
                <a:cubicBezTo>
                  <a:pt x="1631769" y="6083595"/>
                  <a:pt x="1654688" y="6152283"/>
                  <a:pt x="1689066" y="6232418"/>
                </a:cubicBezTo>
                <a:cubicBezTo>
                  <a:pt x="1700526" y="6255314"/>
                  <a:pt x="1757824" y="6346897"/>
                  <a:pt x="1723445" y="6335450"/>
                </a:cubicBezTo>
                <a:cubicBezTo>
                  <a:pt x="1723445" y="6346897"/>
                  <a:pt x="1734905" y="6358345"/>
                  <a:pt x="1734905" y="6358345"/>
                </a:cubicBezTo>
                <a:cubicBezTo>
                  <a:pt x="1792202" y="6495721"/>
                  <a:pt x="1849500" y="6633096"/>
                  <a:pt x="1895338" y="6793367"/>
                </a:cubicBezTo>
                <a:cubicBezTo>
                  <a:pt x="1838040" y="6655992"/>
                  <a:pt x="1780743" y="6484273"/>
                  <a:pt x="1723445" y="6346897"/>
                </a:cubicBezTo>
                <a:cubicBezTo>
                  <a:pt x="1711986" y="6324002"/>
                  <a:pt x="1666147" y="6198074"/>
                  <a:pt x="1654688" y="6198074"/>
                </a:cubicBezTo>
                <a:cubicBezTo>
                  <a:pt x="1611715" y="6187342"/>
                  <a:pt x="1760107" y="6558952"/>
                  <a:pt x="1674957" y="6284730"/>
                </a:cubicBezTo>
                <a:lnTo>
                  <a:pt x="1674702" y="6283928"/>
                </a:lnTo>
                <a:lnTo>
                  <a:pt x="1728817" y="6392510"/>
                </a:lnTo>
                <a:cubicBezTo>
                  <a:pt x="1785756" y="6522909"/>
                  <a:pt x="1826581" y="6664577"/>
                  <a:pt x="1860959" y="6793367"/>
                </a:cubicBezTo>
                <a:cubicBezTo>
                  <a:pt x="1780743" y="6598752"/>
                  <a:pt x="1700526" y="6392689"/>
                  <a:pt x="1608850" y="6186626"/>
                </a:cubicBezTo>
                <a:cubicBezTo>
                  <a:pt x="1517173" y="6003459"/>
                  <a:pt x="1425497" y="5843188"/>
                  <a:pt x="1322361" y="5671469"/>
                </a:cubicBezTo>
                <a:cubicBezTo>
                  <a:pt x="1310902" y="5648574"/>
                  <a:pt x="1287983" y="5625678"/>
                  <a:pt x="1310902" y="5660022"/>
                </a:cubicBezTo>
                <a:cubicBezTo>
                  <a:pt x="1322361" y="5694365"/>
                  <a:pt x="1368199" y="5763053"/>
                  <a:pt x="1379659" y="5785949"/>
                </a:cubicBezTo>
                <a:cubicBezTo>
                  <a:pt x="1551552" y="6095043"/>
                  <a:pt x="1711986" y="6415585"/>
                  <a:pt x="1826581" y="6759023"/>
                </a:cubicBezTo>
                <a:cubicBezTo>
                  <a:pt x="1849500" y="6827711"/>
                  <a:pt x="1883879" y="6907846"/>
                  <a:pt x="1883879" y="6953638"/>
                </a:cubicBezTo>
                <a:cubicBezTo>
                  <a:pt x="1872419" y="6942190"/>
                  <a:pt x="1872419" y="6953638"/>
                  <a:pt x="1883879" y="6953638"/>
                </a:cubicBezTo>
                <a:cubicBezTo>
                  <a:pt x="1883879" y="6987982"/>
                  <a:pt x="1895338" y="6976534"/>
                  <a:pt x="1895338" y="6999430"/>
                </a:cubicBezTo>
                <a:cubicBezTo>
                  <a:pt x="1906798" y="7033773"/>
                  <a:pt x="1918257" y="7068117"/>
                  <a:pt x="1895338" y="7033773"/>
                </a:cubicBezTo>
                <a:cubicBezTo>
                  <a:pt x="1860959" y="6965086"/>
                  <a:pt x="1849500" y="6919294"/>
                  <a:pt x="1826581" y="6862054"/>
                </a:cubicBezTo>
                <a:cubicBezTo>
                  <a:pt x="1734905" y="6644544"/>
                  <a:pt x="1666147" y="6461377"/>
                  <a:pt x="1574471" y="6243866"/>
                </a:cubicBezTo>
                <a:cubicBezTo>
                  <a:pt x="1517173" y="6129387"/>
                  <a:pt x="1471335" y="6037803"/>
                  <a:pt x="1402578" y="5923324"/>
                </a:cubicBezTo>
                <a:cubicBezTo>
                  <a:pt x="1368199" y="5854636"/>
                  <a:pt x="1310902" y="5751605"/>
                  <a:pt x="1276523" y="5682917"/>
                </a:cubicBezTo>
                <a:cubicBezTo>
                  <a:pt x="1265064" y="5671469"/>
                  <a:pt x="1219226" y="5614230"/>
                  <a:pt x="1219226" y="5614230"/>
                </a:cubicBezTo>
                <a:cubicBezTo>
                  <a:pt x="1207766" y="5614230"/>
                  <a:pt x="1230685" y="5648574"/>
                  <a:pt x="1230685" y="5648574"/>
                </a:cubicBezTo>
                <a:cubicBezTo>
                  <a:pt x="1333821" y="5854636"/>
                  <a:pt x="1459876" y="6026355"/>
                  <a:pt x="1551552" y="6232418"/>
                </a:cubicBezTo>
                <a:cubicBezTo>
                  <a:pt x="1631769" y="6415585"/>
                  <a:pt x="1711986" y="6633096"/>
                  <a:pt x="1792202" y="6827711"/>
                </a:cubicBezTo>
                <a:cubicBezTo>
                  <a:pt x="1803662" y="6850606"/>
                  <a:pt x="1815121" y="6896398"/>
                  <a:pt x="1826581" y="6919294"/>
                </a:cubicBezTo>
                <a:cubicBezTo>
                  <a:pt x="1826581" y="6942190"/>
                  <a:pt x="1815121" y="6930742"/>
                  <a:pt x="1815121" y="6942190"/>
                </a:cubicBezTo>
                <a:cubicBezTo>
                  <a:pt x="1815121" y="6942190"/>
                  <a:pt x="1815121" y="6965086"/>
                  <a:pt x="1815121" y="6965086"/>
                </a:cubicBezTo>
                <a:cubicBezTo>
                  <a:pt x="1815121" y="6965086"/>
                  <a:pt x="1780743" y="6919294"/>
                  <a:pt x="1757824" y="6862054"/>
                </a:cubicBezTo>
                <a:cubicBezTo>
                  <a:pt x="1757824" y="6862054"/>
                  <a:pt x="1760689" y="6862054"/>
                  <a:pt x="1763554" y="6862054"/>
                </a:cubicBezTo>
                <a:lnTo>
                  <a:pt x="1768676" y="6862054"/>
                </a:lnTo>
                <a:lnTo>
                  <a:pt x="1770671" y="6866437"/>
                </a:lnTo>
                <a:cubicBezTo>
                  <a:pt x="1779847" y="6887097"/>
                  <a:pt x="1790770" y="6912139"/>
                  <a:pt x="1803662" y="6942190"/>
                </a:cubicBezTo>
                <a:cubicBezTo>
                  <a:pt x="1803662" y="6919294"/>
                  <a:pt x="1769283" y="6862054"/>
                  <a:pt x="1769283" y="6862054"/>
                </a:cubicBezTo>
                <a:lnTo>
                  <a:pt x="1768676" y="6862054"/>
                </a:lnTo>
                <a:lnTo>
                  <a:pt x="1748155" y="6816978"/>
                </a:lnTo>
                <a:cubicBezTo>
                  <a:pt x="1712702" y="6741851"/>
                  <a:pt x="1732040" y="6801953"/>
                  <a:pt x="1757824" y="6862054"/>
                </a:cubicBezTo>
                <a:cubicBezTo>
                  <a:pt x="1757824" y="6862054"/>
                  <a:pt x="1757824" y="6873502"/>
                  <a:pt x="1757824" y="6873502"/>
                </a:cubicBezTo>
                <a:cubicBezTo>
                  <a:pt x="1734905" y="6827711"/>
                  <a:pt x="1723445" y="6770471"/>
                  <a:pt x="1700526" y="6713231"/>
                </a:cubicBezTo>
                <a:cubicBezTo>
                  <a:pt x="1585931" y="6438481"/>
                  <a:pt x="1471335" y="6163731"/>
                  <a:pt x="1322361" y="5923324"/>
                </a:cubicBezTo>
                <a:cubicBezTo>
                  <a:pt x="1265064" y="5820293"/>
                  <a:pt x="1207766" y="5728709"/>
                  <a:pt x="1150468" y="5625678"/>
                </a:cubicBezTo>
                <a:cubicBezTo>
                  <a:pt x="1047333" y="5442511"/>
                  <a:pt x="944197" y="5225000"/>
                  <a:pt x="818142" y="5030385"/>
                </a:cubicBezTo>
                <a:cubicBezTo>
                  <a:pt x="726466" y="4904458"/>
                  <a:pt x="646249" y="4755635"/>
                  <a:pt x="554572" y="4606812"/>
                </a:cubicBezTo>
                <a:cubicBezTo>
                  <a:pt x="531653" y="4572468"/>
                  <a:pt x="508734" y="4526676"/>
                  <a:pt x="485815" y="4503780"/>
                </a:cubicBezTo>
                <a:cubicBezTo>
                  <a:pt x="474356" y="4480885"/>
                  <a:pt x="439977" y="4446541"/>
                  <a:pt x="462896" y="4492332"/>
                </a:cubicBezTo>
                <a:cubicBezTo>
                  <a:pt x="485815" y="4526676"/>
                  <a:pt x="520194" y="4583916"/>
                  <a:pt x="531653" y="4606812"/>
                </a:cubicBezTo>
                <a:cubicBezTo>
                  <a:pt x="623330" y="4755635"/>
                  <a:pt x="703546" y="4881562"/>
                  <a:pt x="783763" y="5018937"/>
                </a:cubicBezTo>
                <a:cubicBezTo>
                  <a:pt x="841061" y="5110521"/>
                  <a:pt x="898358" y="5202104"/>
                  <a:pt x="955656" y="5293688"/>
                </a:cubicBezTo>
                <a:cubicBezTo>
                  <a:pt x="978575" y="5339479"/>
                  <a:pt x="1001494" y="5373823"/>
                  <a:pt x="1024413" y="5431063"/>
                </a:cubicBezTo>
                <a:cubicBezTo>
                  <a:pt x="1047333" y="5465407"/>
                  <a:pt x="1070251" y="5511198"/>
                  <a:pt x="1093171" y="5545542"/>
                </a:cubicBezTo>
                <a:cubicBezTo>
                  <a:pt x="1127549" y="5614230"/>
                  <a:pt x="1081711" y="5556990"/>
                  <a:pt x="1070251" y="5534094"/>
                </a:cubicBezTo>
                <a:cubicBezTo>
                  <a:pt x="990035" y="5385271"/>
                  <a:pt x="909818" y="5259344"/>
                  <a:pt x="829601" y="5121969"/>
                </a:cubicBezTo>
                <a:cubicBezTo>
                  <a:pt x="737925" y="4961698"/>
                  <a:pt x="646249" y="4812875"/>
                  <a:pt x="554572" y="4675499"/>
                </a:cubicBezTo>
                <a:cubicBezTo>
                  <a:pt x="451437" y="4515228"/>
                  <a:pt x="359760" y="4389301"/>
                  <a:pt x="268084" y="4229030"/>
                </a:cubicBezTo>
                <a:cubicBezTo>
                  <a:pt x="187867" y="4091655"/>
                  <a:pt x="96191" y="3954280"/>
                  <a:pt x="50353" y="3805456"/>
                </a:cubicBezTo>
                <a:cubicBezTo>
                  <a:pt x="38893" y="3794009"/>
                  <a:pt x="27434" y="3736769"/>
                  <a:pt x="27434" y="3736769"/>
                </a:cubicBezTo>
                <a:cubicBezTo>
                  <a:pt x="15974" y="3725321"/>
                  <a:pt x="27434" y="3782561"/>
                  <a:pt x="27434" y="3794009"/>
                </a:cubicBezTo>
                <a:cubicBezTo>
                  <a:pt x="38893" y="3828352"/>
                  <a:pt x="15974" y="3771113"/>
                  <a:pt x="15974" y="3771113"/>
                </a:cubicBezTo>
                <a:cubicBezTo>
                  <a:pt x="-6945" y="3713873"/>
                  <a:pt x="-6945" y="3565050"/>
                  <a:pt x="27434" y="3542154"/>
                </a:cubicBezTo>
                <a:cubicBezTo>
                  <a:pt x="27434" y="3565050"/>
                  <a:pt x="4515" y="3576498"/>
                  <a:pt x="15974" y="3599394"/>
                </a:cubicBezTo>
                <a:cubicBezTo>
                  <a:pt x="27434" y="3610842"/>
                  <a:pt x="38893" y="3530706"/>
                  <a:pt x="38893" y="3542154"/>
                </a:cubicBezTo>
                <a:cubicBezTo>
                  <a:pt x="38893" y="3530706"/>
                  <a:pt x="61813" y="3530706"/>
                  <a:pt x="61813" y="3530706"/>
                </a:cubicBezTo>
                <a:cubicBezTo>
                  <a:pt x="84731" y="3519258"/>
                  <a:pt x="73272" y="3496362"/>
                  <a:pt x="96191" y="3484914"/>
                </a:cubicBezTo>
                <a:cubicBezTo>
                  <a:pt x="119110" y="3462019"/>
                  <a:pt x="142029" y="3462019"/>
                  <a:pt x="164948" y="3439123"/>
                </a:cubicBezTo>
                <a:cubicBezTo>
                  <a:pt x="176408" y="3427675"/>
                  <a:pt x="187867" y="3416227"/>
                  <a:pt x="199327" y="3404779"/>
                </a:cubicBezTo>
                <a:cubicBezTo>
                  <a:pt x="210786" y="3404779"/>
                  <a:pt x="222246" y="3404779"/>
                  <a:pt x="233706" y="3393331"/>
                </a:cubicBezTo>
                <a:cubicBezTo>
                  <a:pt x="256625" y="3381883"/>
                  <a:pt x="245165" y="3370435"/>
                  <a:pt x="268084" y="3370435"/>
                </a:cubicBezTo>
                <a:cubicBezTo>
                  <a:pt x="256625" y="3370435"/>
                  <a:pt x="245165" y="3393331"/>
                  <a:pt x="256625" y="3393331"/>
                </a:cubicBezTo>
                <a:cubicBezTo>
                  <a:pt x="256625" y="3404779"/>
                  <a:pt x="302463" y="3347539"/>
                  <a:pt x="302463" y="3347539"/>
                </a:cubicBezTo>
                <a:cubicBezTo>
                  <a:pt x="325382" y="3336091"/>
                  <a:pt x="313922" y="3347539"/>
                  <a:pt x="336841" y="3336091"/>
                </a:cubicBezTo>
                <a:cubicBezTo>
                  <a:pt x="348301" y="3324644"/>
                  <a:pt x="348301" y="3313195"/>
                  <a:pt x="359760" y="3301747"/>
                </a:cubicBezTo>
                <a:cubicBezTo>
                  <a:pt x="371220" y="3290300"/>
                  <a:pt x="394139" y="3301747"/>
                  <a:pt x="405598" y="3301747"/>
                </a:cubicBezTo>
                <a:cubicBezTo>
                  <a:pt x="417058" y="3290300"/>
                  <a:pt x="417058" y="3290300"/>
                  <a:pt x="428517" y="3278852"/>
                </a:cubicBezTo>
                <a:cubicBezTo>
                  <a:pt x="451437" y="3255956"/>
                  <a:pt x="462896" y="3255956"/>
                  <a:pt x="485815" y="3244508"/>
                </a:cubicBezTo>
                <a:cubicBezTo>
                  <a:pt x="497275" y="3233060"/>
                  <a:pt x="508734" y="3210164"/>
                  <a:pt x="520194" y="3210164"/>
                </a:cubicBezTo>
                <a:cubicBezTo>
                  <a:pt x="531653" y="3198716"/>
                  <a:pt x="554572" y="3198716"/>
                  <a:pt x="566032" y="3198716"/>
                </a:cubicBezTo>
                <a:cubicBezTo>
                  <a:pt x="566032" y="3187268"/>
                  <a:pt x="566032" y="3175820"/>
                  <a:pt x="577491" y="3164373"/>
                </a:cubicBezTo>
                <a:cubicBezTo>
                  <a:pt x="588951" y="3164373"/>
                  <a:pt x="600410" y="3164373"/>
                  <a:pt x="611870" y="3164373"/>
                </a:cubicBezTo>
                <a:cubicBezTo>
                  <a:pt x="634789" y="3152925"/>
                  <a:pt x="634789" y="3130028"/>
                  <a:pt x="657708" y="3118581"/>
                </a:cubicBezTo>
                <a:cubicBezTo>
                  <a:pt x="669168" y="3118581"/>
                  <a:pt x="680627" y="3118581"/>
                  <a:pt x="680627" y="3118581"/>
                </a:cubicBezTo>
                <a:cubicBezTo>
                  <a:pt x="703546" y="3107133"/>
                  <a:pt x="715006" y="3084237"/>
                  <a:pt x="737925" y="3072789"/>
                </a:cubicBezTo>
                <a:cubicBezTo>
                  <a:pt x="749385" y="3072789"/>
                  <a:pt x="772304" y="3072789"/>
                  <a:pt x="783763" y="3061341"/>
                </a:cubicBezTo>
                <a:cubicBezTo>
                  <a:pt x="783763" y="3061341"/>
                  <a:pt x="795223" y="3026997"/>
                  <a:pt x="795223" y="3026997"/>
                </a:cubicBezTo>
                <a:cubicBezTo>
                  <a:pt x="806682" y="3026997"/>
                  <a:pt x="829601" y="3026997"/>
                  <a:pt x="829601" y="3026997"/>
                </a:cubicBezTo>
                <a:cubicBezTo>
                  <a:pt x="841061" y="3026997"/>
                  <a:pt x="841061" y="3015549"/>
                  <a:pt x="841061" y="3015549"/>
                </a:cubicBezTo>
                <a:cubicBezTo>
                  <a:pt x="852520" y="3004101"/>
                  <a:pt x="863980" y="3015549"/>
                  <a:pt x="863980" y="3004101"/>
                </a:cubicBezTo>
                <a:cubicBezTo>
                  <a:pt x="875439" y="3004101"/>
                  <a:pt x="875439" y="2981206"/>
                  <a:pt x="886899" y="2981206"/>
                </a:cubicBezTo>
                <a:cubicBezTo>
                  <a:pt x="886899" y="2969758"/>
                  <a:pt x="898358" y="2969758"/>
                  <a:pt x="909818" y="2969758"/>
                </a:cubicBezTo>
                <a:cubicBezTo>
                  <a:pt x="932737" y="2946862"/>
                  <a:pt x="932737" y="2935414"/>
                  <a:pt x="955656" y="2935414"/>
                </a:cubicBezTo>
                <a:cubicBezTo>
                  <a:pt x="967116" y="2923966"/>
                  <a:pt x="967116" y="2912518"/>
                  <a:pt x="978575" y="2912518"/>
                </a:cubicBezTo>
                <a:cubicBezTo>
                  <a:pt x="990035" y="2901070"/>
                  <a:pt x="1024413" y="2912518"/>
                  <a:pt x="1024413" y="2901070"/>
                </a:cubicBezTo>
                <a:cubicBezTo>
                  <a:pt x="1030143" y="2901070"/>
                  <a:pt x="1027278" y="2898208"/>
                  <a:pt x="1022981" y="2896777"/>
                </a:cubicBezTo>
                <a:lnTo>
                  <a:pt x="1020645" y="2896588"/>
                </a:lnTo>
                <a:lnTo>
                  <a:pt x="1021548" y="2896061"/>
                </a:lnTo>
                <a:cubicBezTo>
                  <a:pt x="1030143" y="2893915"/>
                  <a:pt x="1038738" y="2898208"/>
                  <a:pt x="1047333" y="2889622"/>
                </a:cubicBezTo>
                <a:cubicBezTo>
                  <a:pt x="1058792" y="2889622"/>
                  <a:pt x="1058792" y="2855278"/>
                  <a:pt x="1081711" y="2843830"/>
                </a:cubicBezTo>
                <a:cubicBezTo>
                  <a:pt x="1093171" y="2832382"/>
                  <a:pt x="1104630" y="2832382"/>
                  <a:pt x="1116090" y="2832382"/>
                </a:cubicBezTo>
                <a:cubicBezTo>
                  <a:pt x="1139009" y="2820935"/>
                  <a:pt x="1150468" y="2809487"/>
                  <a:pt x="1150468" y="2798038"/>
                </a:cubicBezTo>
                <a:cubicBezTo>
                  <a:pt x="1161928" y="2798038"/>
                  <a:pt x="1173387" y="2798038"/>
                  <a:pt x="1184847" y="2798038"/>
                </a:cubicBezTo>
                <a:cubicBezTo>
                  <a:pt x="1196306" y="2786591"/>
                  <a:pt x="1196306" y="2775143"/>
                  <a:pt x="1207766" y="2775143"/>
                </a:cubicBezTo>
                <a:cubicBezTo>
                  <a:pt x="1219226" y="2763695"/>
                  <a:pt x="1230685" y="2775143"/>
                  <a:pt x="1230685" y="2763695"/>
                </a:cubicBezTo>
                <a:cubicBezTo>
                  <a:pt x="1230685" y="2763695"/>
                  <a:pt x="1219226" y="2752247"/>
                  <a:pt x="1230685" y="2740799"/>
                </a:cubicBezTo>
                <a:cubicBezTo>
                  <a:pt x="1242145" y="2740799"/>
                  <a:pt x="1253604" y="2752247"/>
                  <a:pt x="1253604" y="2740799"/>
                </a:cubicBezTo>
                <a:cubicBezTo>
                  <a:pt x="1265064" y="2740799"/>
                  <a:pt x="1265064" y="2729351"/>
                  <a:pt x="1276523" y="2717903"/>
                </a:cubicBezTo>
                <a:cubicBezTo>
                  <a:pt x="1299442" y="2706455"/>
                  <a:pt x="1322361" y="2717903"/>
                  <a:pt x="1333821" y="2706455"/>
                </a:cubicBezTo>
                <a:cubicBezTo>
                  <a:pt x="1345280" y="2695007"/>
                  <a:pt x="1345280" y="2660663"/>
                  <a:pt x="1356740" y="2649215"/>
                </a:cubicBezTo>
                <a:cubicBezTo>
                  <a:pt x="1356740" y="2649215"/>
                  <a:pt x="1408308" y="2649215"/>
                  <a:pt x="1438926" y="2649215"/>
                </a:cubicBezTo>
                <a:lnTo>
                  <a:pt x="1448416" y="2649215"/>
                </a:lnTo>
                <a:lnTo>
                  <a:pt x="1465606" y="2653795"/>
                </a:lnTo>
                <a:lnTo>
                  <a:pt x="1467038" y="2654939"/>
                </a:lnTo>
                <a:cubicBezTo>
                  <a:pt x="1471335" y="2657801"/>
                  <a:pt x="1477065" y="2660663"/>
                  <a:pt x="1482795" y="2660663"/>
                </a:cubicBezTo>
                <a:cubicBezTo>
                  <a:pt x="1482795" y="2660663"/>
                  <a:pt x="1477065" y="2657801"/>
                  <a:pt x="1469903" y="2654939"/>
                </a:cubicBezTo>
                <a:lnTo>
                  <a:pt x="1465606" y="2653795"/>
                </a:lnTo>
                <a:lnTo>
                  <a:pt x="1459876" y="2649215"/>
                </a:lnTo>
                <a:lnTo>
                  <a:pt x="1448416" y="2649215"/>
                </a:lnTo>
                <a:cubicBezTo>
                  <a:pt x="1540092" y="2637767"/>
                  <a:pt x="1608850" y="2717903"/>
                  <a:pt x="1677607" y="2729351"/>
                </a:cubicBezTo>
                <a:cubicBezTo>
                  <a:pt x="1689066" y="2752247"/>
                  <a:pt x="1711986" y="2729351"/>
                  <a:pt x="1677607" y="2729351"/>
                </a:cubicBezTo>
                <a:cubicBezTo>
                  <a:pt x="1677607" y="2729351"/>
                  <a:pt x="1677607" y="2717903"/>
                  <a:pt x="1677607" y="2717903"/>
                </a:cubicBezTo>
                <a:cubicBezTo>
                  <a:pt x="1746364" y="2752247"/>
                  <a:pt x="1803662" y="2786591"/>
                  <a:pt x="1872419" y="2820935"/>
                </a:cubicBezTo>
                <a:cubicBezTo>
                  <a:pt x="1872419" y="2832382"/>
                  <a:pt x="1895338" y="2820935"/>
                  <a:pt x="1872419" y="2820935"/>
                </a:cubicBezTo>
                <a:cubicBezTo>
                  <a:pt x="1860959" y="2809487"/>
                  <a:pt x="1838040" y="2798038"/>
                  <a:pt x="1826581" y="2786591"/>
                </a:cubicBezTo>
                <a:cubicBezTo>
                  <a:pt x="1849500" y="2775143"/>
                  <a:pt x="1872419" y="2820935"/>
                  <a:pt x="1895338" y="2820935"/>
                </a:cubicBezTo>
                <a:cubicBezTo>
                  <a:pt x="1918257" y="2809487"/>
                  <a:pt x="1883879" y="2798038"/>
                  <a:pt x="1883879" y="2775143"/>
                </a:cubicBezTo>
                <a:cubicBezTo>
                  <a:pt x="1883879" y="2775143"/>
                  <a:pt x="1895338" y="2775143"/>
                  <a:pt x="1895338" y="2775143"/>
                </a:cubicBezTo>
                <a:cubicBezTo>
                  <a:pt x="1906798" y="2775143"/>
                  <a:pt x="1883879" y="2752247"/>
                  <a:pt x="1883879" y="2740799"/>
                </a:cubicBezTo>
                <a:cubicBezTo>
                  <a:pt x="1883879" y="2740799"/>
                  <a:pt x="1883879" y="2729351"/>
                  <a:pt x="1883879" y="2729351"/>
                </a:cubicBezTo>
                <a:cubicBezTo>
                  <a:pt x="1883879" y="2717903"/>
                  <a:pt x="1883879" y="2706455"/>
                  <a:pt x="1883879" y="2695007"/>
                </a:cubicBezTo>
                <a:cubicBezTo>
                  <a:pt x="1883879" y="2626320"/>
                  <a:pt x="1860959" y="2580528"/>
                  <a:pt x="1849500" y="2511840"/>
                </a:cubicBezTo>
                <a:cubicBezTo>
                  <a:pt x="1826581" y="2363017"/>
                  <a:pt x="1803662" y="2202746"/>
                  <a:pt x="1769283" y="2042475"/>
                </a:cubicBezTo>
                <a:cubicBezTo>
                  <a:pt x="1757824" y="1962339"/>
                  <a:pt x="1757824" y="1870756"/>
                  <a:pt x="1734905" y="1802068"/>
                </a:cubicBezTo>
                <a:cubicBezTo>
                  <a:pt x="1723445" y="1779173"/>
                  <a:pt x="1711986" y="1756277"/>
                  <a:pt x="1700526" y="1721933"/>
                </a:cubicBezTo>
                <a:cubicBezTo>
                  <a:pt x="1689066" y="1653245"/>
                  <a:pt x="1677607" y="1561662"/>
                  <a:pt x="1666147" y="1470078"/>
                </a:cubicBezTo>
                <a:cubicBezTo>
                  <a:pt x="1643228" y="1309807"/>
                  <a:pt x="1631769" y="1149536"/>
                  <a:pt x="1620309" y="989265"/>
                </a:cubicBezTo>
                <a:cubicBezTo>
                  <a:pt x="1608850" y="920578"/>
                  <a:pt x="1597390" y="851890"/>
                  <a:pt x="1631769" y="806098"/>
                </a:cubicBezTo>
                <a:cubicBezTo>
                  <a:pt x="1643228" y="783202"/>
                  <a:pt x="1631769" y="794650"/>
                  <a:pt x="1654688" y="783202"/>
                </a:cubicBezTo>
                <a:cubicBezTo>
                  <a:pt x="1666147" y="771754"/>
                  <a:pt x="1677607" y="760307"/>
                  <a:pt x="1689066" y="748859"/>
                </a:cubicBezTo>
                <a:cubicBezTo>
                  <a:pt x="1700526" y="737411"/>
                  <a:pt x="1689066" y="725963"/>
                  <a:pt x="1700526" y="725963"/>
                </a:cubicBezTo>
                <a:cubicBezTo>
                  <a:pt x="1700526" y="714515"/>
                  <a:pt x="1711986" y="725963"/>
                  <a:pt x="1723445" y="725963"/>
                </a:cubicBezTo>
                <a:cubicBezTo>
                  <a:pt x="1734905" y="725963"/>
                  <a:pt x="1723445" y="714515"/>
                  <a:pt x="1723445" y="703067"/>
                </a:cubicBezTo>
                <a:cubicBezTo>
                  <a:pt x="1734905" y="703067"/>
                  <a:pt x="1746364" y="691619"/>
                  <a:pt x="1746364" y="691619"/>
                </a:cubicBezTo>
                <a:cubicBezTo>
                  <a:pt x="1769283" y="680171"/>
                  <a:pt x="1757824" y="714515"/>
                  <a:pt x="1769283" y="703067"/>
                </a:cubicBezTo>
                <a:cubicBezTo>
                  <a:pt x="1780743" y="703067"/>
                  <a:pt x="1769283" y="668723"/>
                  <a:pt x="1792202" y="668723"/>
                </a:cubicBezTo>
                <a:cubicBezTo>
                  <a:pt x="1803662" y="668723"/>
                  <a:pt x="1826581" y="680171"/>
                  <a:pt x="1826581" y="680171"/>
                </a:cubicBezTo>
                <a:cubicBezTo>
                  <a:pt x="1826581" y="668723"/>
                  <a:pt x="1815121" y="645827"/>
                  <a:pt x="1815121" y="645827"/>
                </a:cubicBezTo>
                <a:cubicBezTo>
                  <a:pt x="1838040" y="645827"/>
                  <a:pt x="1826581" y="680171"/>
                  <a:pt x="1838040" y="680171"/>
                </a:cubicBezTo>
                <a:cubicBezTo>
                  <a:pt x="1838040" y="680171"/>
                  <a:pt x="1883879" y="657275"/>
                  <a:pt x="1872419" y="657275"/>
                </a:cubicBezTo>
                <a:cubicBezTo>
                  <a:pt x="1883879" y="645827"/>
                  <a:pt x="1872419" y="634379"/>
                  <a:pt x="1883879" y="634379"/>
                </a:cubicBezTo>
                <a:cubicBezTo>
                  <a:pt x="1895338" y="622931"/>
                  <a:pt x="1906798" y="634379"/>
                  <a:pt x="1918257" y="634379"/>
                </a:cubicBezTo>
                <a:cubicBezTo>
                  <a:pt x="1918257" y="634379"/>
                  <a:pt x="1918257" y="588588"/>
                  <a:pt x="1906798" y="600035"/>
                </a:cubicBezTo>
                <a:cubicBezTo>
                  <a:pt x="1929717" y="577140"/>
                  <a:pt x="1929717" y="600035"/>
                  <a:pt x="1941176" y="600035"/>
                </a:cubicBezTo>
                <a:cubicBezTo>
                  <a:pt x="1952636" y="600035"/>
                  <a:pt x="1964095" y="577140"/>
                  <a:pt x="1975555" y="577140"/>
                </a:cubicBezTo>
                <a:cubicBezTo>
                  <a:pt x="1987014" y="577140"/>
                  <a:pt x="1987014" y="577140"/>
                  <a:pt x="1998474" y="577140"/>
                </a:cubicBezTo>
                <a:cubicBezTo>
                  <a:pt x="2021393" y="577140"/>
                  <a:pt x="2009933" y="554244"/>
                  <a:pt x="2021393" y="588588"/>
                </a:cubicBezTo>
                <a:cubicBezTo>
                  <a:pt x="2078691" y="680171"/>
                  <a:pt x="2009933" y="474108"/>
                  <a:pt x="2078691" y="497004"/>
                </a:cubicBezTo>
                <a:cubicBezTo>
                  <a:pt x="2067231" y="462660"/>
                  <a:pt x="2124529" y="508452"/>
                  <a:pt x="2135988" y="508452"/>
                </a:cubicBezTo>
                <a:cubicBezTo>
                  <a:pt x="2158907" y="474108"/>
                  <a:pt x="2101610" y="462660"/>
                  <a:pt x="2135988" y="462660"/>
                </a:cubicBezTo>
                <a:cubicBezTo>
                  <a:pt x="2181826" y="451212"/>
                  <a:pt x="2181826" y="542796"/>
                  <a:pt x="2204745" y="554244"/>
                </a:cubicBezTo>
                <a:cubicBezTo>
                  <a:pt x="2227664" y="554244"/>
                  <a:pt x="2204745" y="519900"/>
                  <a:pt x="2216205" y="497004"/>
                </a:cubicBezTo>
                <a:cubicBezTo>
                  <a:pt x="2216205" y="497004"/>
                  <a:pt x="2227664" y="508452"/>
                  <a:pt x="2227664" y="508452"/>
                </a:cubicBezTo>
                <a:cubicBezTo>
                  <a:pt x="2227664" y="497004"/>
                  <a:pt x="2204745" y="428317"/>
                  <a:pt x="2204745" y="428317"/>
                </a:cubicBezTo>
                <a:cubicBezTo>
                  <a:pt x="2181826" y="348181"/>
                  <a:pt x="2262043" y="451212"/>
                  <a:pt x="2250583" y="451212"/>
                </a:cubicBezTo>
                <a:cubicBezTo>
                  <a:pt x="2273503" y="451212"/>
                  <a:pt x="2239124" y="382525"/>
                  <a:pt x="2273503" y="371077"/>
                </a:cubicBezTo>
                <a:cubicBezTo>
                  <a:pt x="2284962" y="359629"/>
                  <a:pt x="2330800" y="428317"/>
                  <a:pt x="2319341" y="382525"/>
                </a:cubicBezTo>
                <a:cubicBezTo>
                  <a:pt x="2307881" y="348181"/>
                  <a:pt x="2319341" y="371077"/>
                  <a:pt x="2342260" y="359629"/>
                </a:cubicBezTo>
                <a:cubicBezTo>
                  <a:pt x="2342260" y="359629"/>
                  <a:pt x="2353719" y="313837"/>
                  <a:pt x="2353719" y="325285"/>
                </a:cubicBezTo>
                <a:cubicBezTo>
                  <a:pt x="2353719" y="313837"/>
                  <a:pt x="2353719" y="313837"/>
                  <a:pt x="2353719" y="313837"/>
                </a:cubicBezTo>
                <a:cubicBezTo>
                  <a:pt x="2411017" y="302389"/>
                  <a:pt x="2353719" y="302389"/>
                  <a:pt x="2365179" y="279493"/>
                </a:cubicBezTo>
                <a:cubicBezTo>
                  <a:pt x="2376638" y="279493"/>
                  <a:pt x="2388098" y="302389"/>
                  <a:pt x="2411017" y="279493"/>
                </a:cubicBezTo>
                <a:cubicBezTo>
                  <a:pt x="2422476" y="279493"/>
                  <a:pt x="2399557" y="268046"/>
                  <a:pt x="2411017" y="256598"/>
                </a:cubicBezTo>
                <a:cubicBezTo>
                  <a:pt x="2411017" y="268046"/>
                  <a:pt x="2433936" y="256598"/>
                  <a:pt x="2433936" y="256598"/>
                </a:cubicBezTo>
                <a:cubicBezTo>
                  <a:pt x="2456855" y="268046"/>
                  <a:pt x="2468315" y="313837"/>
                  <a:pt x="2468315" y="336733"/>
                </a:cubicBezTo>
                <a:cubicBezTo>
                  <a:pt x="2479774" y="348181"/>
                  <a:pt x="2502693" y="359629"/>
                  <a:pt x="2514153" y="382525"/>
                </a:cubicBezTo>
                <a:cubicBezTo>
                  <a:pt x="2537072" y="428317"/>
                  <a:pt x="2548531" y="497004"/>
                  <a:pt x="2559991" y="565692"/>
                </a:cubicBezTo>
                <a:cubicBezTo>
                  <a:pt x="2559991" y="634379"/>
                  <a:pt x="2571450" y="703067"/>
                  <a:pt x="2582910" y="760307"/>
                </a:cubicBezTo>
                <a:cubicBezTo>
                  <a:pt x="2617289" y="1012161"/>
                  <a:pt x="2651667" y="1252568"/>
                  <a:pt x="2697505" y="1470078"/>
                </a:cubicBezTo>
                <a:cubicBezTo>
                  <a:pt x="2743343" y="1733381"/>
                  <a:pt x="2789182" y="2008131"/>
                  <a:pt x="2835020" y="2259986"/>
                </a:cubicBezTo>
                <a:cubicBezTo>
                  <a:pt x="2835020" y="2294329"/>
                  <a:pt x="2835020" y="2259986"/>
                  <a:pt x="2835020" y="2305777"/>
                </a:cubicBezTo>
                <a:cubicBezTo>
                  <a:pt x="2846479" y="2374465"/>
                  <a:pt x="2846479" y="2305777"/>
                  <a:pt x="2846479" y="2282882"/>
                </a:cubicBezTo>
                <a:cubicBezTo>
                  <a:pt x="2823560" y="2134058"/>
                  <a:pt x="2789182" y="1939444"/>
                  <a:pt x="2766263" y="1836412"/>
                </a:cubicBezTo>
                <a:cubicBezTo>
                  <a:pt x="2731884" y="1641797"/>
                  <a:pt x="2708965" y="1492974"/>
                  <a:pt x="2686046" y="1332703"/>
                </a:cubicBezTo>
                <a:cubicBezTo>
                  <a:pt x="2663127" y="1183880"/>
                  <a:pt x="2640208" y="1012161"/>
                  <a:pt x="2605829" y="828994"/>
                </a:cubicBezTo>
                <a:cubicBezTo>
                  <a:pt x="2594370" y="714515"/>
                  <a:pt x="2571450" y="554244"/>
                  <a:pt x="2548531" y="451212"/>
                </a:cubicBezTo>
                <a:cubicBezTo>
                  <a:pt x="2537072" y="416869"/>
                  <a:pt x="2502693" y="325285"/>
                  <a:pt x="2525612" y="348181"/>
                </a:cubicBezTo>
                <a:cubicBezTo>
                  <a:pt x="2548531" y="371077"/>
                  <a:pt x="2525612" y="313837"/>
                  <a:pt x="2525612" y="325285"/>
                </a:cubicBezTo>
                <a:cubicBezTo>
                  <a:pt x="2514153" y="302389"/>
                  <a:pt x="2479774" y="233702"/>
                  <a:pt x="2479774" y="222254"/>
                </a:cubicBezTo>
                <a:cubicBezTo>
                  <a:pt x="2491234" y="199358"/>
                  <a:pt x="2502693" y="233702"/>
                  <a:pt x="2514153" y="210806"/>
                </a:cubicBezTo>
                <a:cubicBezTo>
                  <a:pt x="2525612" y="210806"/>
                  <a:pt x="2502693" y="187910"/>
                  <a:pt x="2514153" y="187910"/>
                </a:cubicBezTo>
                <a:cubicBezTo>
                  <a:pt x="2525612" y="176462"/>
                  <a:pt x="2514153" y="210806"/>
                  <a:pt x="2537072" y="199358"/>
                </a:cubicBezTo>
                <a:cubicBezTo>
                  <a:pt x="2537072" y="199358"/>
                  <a:pt x="2537072" y="187910"/>
                  <a:pt x="2537072" y="187910"/>
                </a:cubicBezTo>
                <a:cubicBezTo>
                  <a:pt x="2537072" y="187910"/>
                  <a:pt x="2537072" y="187910"/>
                  <a:pt x="2559991" y="187910"/>
                </a:cubicBezTo>
                <a:cubicBezTo>
                  <a:pt x="2617289" y="222254"/>
                  <a:pt x="2559991" y="187910"/>
                  <a:pt x="2571450" y="153566"/>
                </a:cubicBezTo>
                <a:cubicBezTo>
                  <a:pt x="2571450" y="153566"/>
                  <a:pt x="2594370" y="165014"/>
                  <a:pt x="2594370" y="165014"/>
                </a:cubicBezTo>
                <a:cubicBezTo>
                  <a:pt x="2605829" y="165014"/>
                  <a:pt x="2617289" y="142118"/>
                  <a:pt x="2617289" y="130670"/>
                </a:cubicBezTo>
                <a:cubicBezTo>
                  <a:pt x="2628748" y="119222"/>
                  <a:pt x="2640208" y="119222"/>
                  <a:pt x="2640208" y="119222"/>
                </a:cubicBezTo>
                <a:cubicBezTo>
                  <a:pt x="2651667" y="107774"/>
                  <a:pt x="2663127" y="96327"/>
                  <a:pt x="2674586" y="84879"/>
                </a:cubicBezTo>
                <a:cubicBezTo>
                  <a:pt x="2674586" y="84879"/>
                  <a:pt x="2686046" y="107774"/>
                  <a:pt x="2686046" y="107774"/>
                </a:cubicBezTo>
                <a:cubicBezTo>
                  <a:pt x="2708965" y="96327"/>
                  <a:pt x="2697505" y="84879"/>
                  <a:pt x="2720424" y="73431"/>
                </a:cubicBezTo>
                <a:cubicBezTo>
                  <a:pt x="2731884" y="61983"/>
                  <a:pt x="2743343" y="61983"/>
                  <a:pt x="2743343" y="73431"/>
                </a:cubicBezTo>
                <a:cubicBezTo>
                  <a:pt x="2743343" y="61983"/>
                  <a:pt x="2743343" y="61983"/>
                  <a:pt x="2743343" y="50535"/>
                </a:cubicBezTo>
                <a:cubicBezTo>
                  <a:pt x="2720424" y="16191"/>
                  <a:pt x="2777722" y="61983"/>
                  <a:pt x="2777722" y="61983"/>
                </a:cubicBezTo>
                <a:cubicBezTo>
                  <a:pt x="2789182" y="61983"/>
                  <a:pt x="2789182" y="16191"/>
                  <a:pt x="2789182" y="27639"/>
                </a:cubicBezTo>
                <a:cubicBezTo>
                  <a:pt x="2789182" y="16191"/>
                  <a:pt x="2800641" y="16191"/>
                  <a:pt x="2812101" y="16191"/>
                </a:cubicBezTo>
                <a:cubicBezTo>
                  <a:pt x="2812101" y="16191"/>
                  <a:pt x="2823560" y="4743"/>
                  <a:pt x="2823560" y="4743"/>
                </a:cubicBezTo>
                <a:cubicBezTo>
                  <a:pt x="2826425" y="1881"/>
                  <a:pt x="2827857" y="450"/>
                  <a:pt x="2828753" y="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64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11CA18-21FA-4AD7-AE99-EC9860DE5E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76683" y="770131"/>
            <a:ext cx="5419136" cy="5317738"/>
          </a:xfrm>
          <a:custGeom>
            <a:avLst/>
            <a:gdLst>
              <a:gd name="connsiteX0" fmla="*/ 1864937 w 5419136"/>
              <a:gd name="connsiteY0" fmla="*/ 4158370 h 5317738"/>
              <a:gd name="connsiteX1" fmla="*/ 1862029 w 5419136"/>
              <a:gd name="connsiteY1" fmla="*/ 4167116 h 5317738"/>
              <a:gd name="connsiteX2" fmla="*/ 1851692 w 5419136"/>
              <a:gd name="connsiteY2" fmla="*/ 4167116 h 5317738"/>
              <a:gd name="connsiteX3" fmla="*/ 1862029 w 5419136"/>
              <a:gd name="connsiteY3" fmla="*/ 4167116 h 5317738"/>
              <a:gd name="connsiteX4" fmla="*/ 1864937 w 5419136"/>
              <a:gd name="connsiteY4" fmla="*/ 4158370 h 5317738"/>
              <a:gd name="connsiteX5" fmla="*/ 2987001 w 5419136"/>
              <a:gd name="connsiteY5" fmla="*/ 4108124 h 5317738"/>
              <a:gd name="connsiteX6" fmla="*/ 2978430 w 5419136"/>
              <a:gd name="connsiteY6" fmla="*/ 4115287 h 5317738"/>
              <a:gd name="connsiteX7" fmla="*/ 2947419 w 5419136"/>
              <a:gd name="connsiteY7" fmla="*/ 4125653 h 5317738"/>
              <a:gd name="connsiteX8" fmla="*/ 2926745 w 5419136"/>
              <a:gd name="connsiteY8" fmla="*/ 4125653 h 5317738"/>
              <a:gd name="connsiteX9" fmla="*/ 2987152 w 5419136"/>
              <a:gd name="connsiteY9" fmla="*/ 4107998 h 5317738"/>
              <a:gd name="connsiteX10" fmla="*/ 2987255 w 5419136"/>
              <a:gd name="connsiteY10" fmla="*/ 4108050 h 5317738"/>
              <a:gd name="connsiteX11" fmla="*/ 2987001 w 5419136"/>
              <a:gd name="connsiteY11" fmla="*/ 4108124 h 5317738"/>
              <a:gd name="connsiteX12" fmla="*/ 4128657 w 5419136"/>
              <a:gd name="connsiteY12" fmla="*/ 3999254 h 5317738"/>
              <a:gd name="connsiteX13" fmla="*/ 4122916 w 5419136"/>
              <a:gd name="connsiteY13" fmla="*/ 4001605 h 5317738"/>
              <a:gd name="connsiteX14" fmla="*/ 4115506 w 5419136"/>
              <a:gd name="connsiteY14" fmla="*/ 4001261 h 5317738"/>
              <a:gd name="connsiteX15" fmla="*/ 562052 w 5419136"/>
              <a:gd name="connsiteY15" fmla="*/ 1827010 h 5317738"/>
              <a:gd name="connsiteX16" fmla="*/ 518213 w 5419136"/>
              <a:gd name="connsiteY16" fmla="*/ 1834775 h 5317738"/>
              <a:gd name="connsiteX17" fmla="*/ 542118 w 5419136"/>
              <a:gd name="connsiteY17" fmla="*/ 1828944 h 5317738"/>
              <a:gd name="connsiteX18" fmla="*/ 3062581 w 5419136"/>
              <a:gd name="connsiteY18" fmla="*/ 17979 h 5317738"/>
              <a:gd name="connsiteX19" fmla="*/ 3063700 w 5419136"/>
              <a:gd name="connsiteY19" fmla="*/ 19850 h 5317738"/>
              <a:gd name="connsiteX20" fmla="*/ 3061127 w 5419136"/>
              <a:gd name="connsiteY20" fmla="*/ 20732 h 5317738"/>
              <a:gd name="connsiteX21" fmla="*/ 3062581 w 5419136"/>
              <a:gd name="connsiteY21" fmla="*/ 17979 h 5317738"/>
              <a:gd name="connsiteX22" fmla="*/ 3154160 w 5419136"/>
              <a:gd name="connsiteY22" fmla="*/ 0 h 5317738"/>
              <a:gd name="connsiteX23" fmla="*/ 3174834 w 5419136"/>
              <a:gd name="connsiteY23" fmla="*/ 10366 h 5317738"/>
              <a:gd name="connsiteX24" fmla="*/ 3195508 w 5419136"/>
              <a:gd name="connsiteY24" fmla="*/ 10366 h 5317738"/>
              <a:gd name="connsiteX25" fmla="*/ 3422923 w 5419136"/>
              <a:gd name="connsiteY25" fmla="*/ 51830 h 5317738"/>
              <a:gd name="connsiteX26" fmla="*/ 3877753 w 5419136"/>
              <a:gd name="connsiteY26" fmla="*/ 114026 h 5317738"/>
              <a:gd name="connsiteX27" fmla="*/ 3619327 w 5419136"/>
              <a:gd name="connsiteY27" fmla="*/ 93294 h 5317738"/>
              <a:gd name="connsiteX28" fmla="*/ 3588316 w 5419136"/>
              <a:gd name="connsiteY28" fmla="*/ 103660 h 5317738"/>
              <a:gd name="connsiteX29" fmla="*/ 3733035 w 5419136"/>
              <a:gd name="connsiteY29" fmla="*/ 114026 h 5317738"/>
              <a:gd name="connsiteX30" fmla="*/ 4167191 w 5419136"/>
              <a:gd name="connsiteY30" fmla="*/ 207319 h 5317738"/>
              <a:gd name="connsiteX31" fmla="*/ 4539325 w 5419136"/>
              <a:gd name="connsiteY31" fmla="*/ 279881 h 5317738"/>
              <a:gd name="connsiteX32" fmla="*/ 4983818 w 5419136"/>
              <a:gd name="connsiteY32" fmla="*/ 393907 h 5317738"/>
              <a:gd name="connsiteX33" fmla="*/ 5045840 w 5419136"/>
              <a:gd name="connsiteY33" fmla="*/ 425005 h 5317738"/>
              <a:gd name="connsiteX34" fmla="*/ 5025166 w 5419136"/>
              <a:gd name="connsiteY34" fmla="*/ 425005 h 5317738"/>
              <a:gd name="connsiteX35" fmla="*/ 5025166 w 5419136"/>
              <a:gd name="connsiteY35" fmla="*/ 425005 h 5317738"/>
              <a:gd name="connsiteX36" fmla="*/ 5045840 w 5419136"/>
              <a:gd name="connsiteY36" fmla="*/ 425005 h 5317738"/>
              <a:gd name="connsiteX37" fmla="*/ 5211233 w 5419136"/>
              <a:gd name="connsiteY37" fmla="*/ 487200 h 5317738"/>
              <a:gd name="connsiteX38" fmla="*/ 5376626 w 5419136"/>
              <a:gd name="connsiteY38" fmla="*/ 590860 h 5317738"/>
              <a:gd name="connsiteX39" fmla="*/ 5324941 w 5419136"/>
              <a:gd name="connsiteY39" fmla="*/ 580494 h 5317738"/>
              <a:gd name="connsiteX40" fmla="*/ 5376626 w 5419136"/>
              <a:gd name="connsiteY40" fmla="*/ 611592 h 5317738"/>
              <a:gd name="connsiteX41" fmla="*/ 5355951 w 5419136"/>
              <a:gd name="connsiteY41" fmla="*/ 653056 h 5317738"/>
              <a:gd name="connsiteX42" fmla="*/ 5314603 w 5419136"/>
              <a:gd name="connsiteY42" fmla="*/ 642690 h 5317738"/>
              <a:gd name="connsiteX43" fmla="*/ 5366289 w 5419136"/>
              <a:gd name="connsiteY43" fmla="*/ 673788 h 5317738"/>
              <a:gd name="connsiteX44" fmla="*/ 5386963 w 5419136"/>
              <a:gd name="connsiteY44" fmla="*/ 704886 h 5317738"/>
              <a:gd name="connsiteX45" fmla="*/ 5376626 w 5419136"/>
              <a:gd name="connsiteY45" fmla="*/ 725617 h 5317738"/>
              <a:gd name="connsiteX46" fmla="*/ 5366289 w 5419136"/>
              <a:gd name="connsiteY46" fmla="*/ 735983 h 5317738"/>
              <a:gd name="connsiteX47" fmla="*/ 5345615 w 5419136"/>
              <a:gd name="connsiteY47" fmla="*/ 756715 h 5317738"/>
              <a:gd name="connsiteX48" fmla="*/ 5386963 w 5419136"/>
              <a:gd name="connsiteY48" fmla="*/ 818911 h 5317738"/>
              <a:gd name="connsiteX49" fmla="*/ 5314603 w 5419136"/>
              <a:gd name="connsiteY49" fmla="*/ 798179 h 5317738"/>
              <a:gd name="connsiteX50" fmla="*/ 5376626 w 5419136"/>
              <a:gd name="connsiteY50" fmla="*/ 850009 h 5317738"/>
              <a:gd name="connsiteX51" fmla="*/ 5386963 w 5419136"/>
              <a:gd name="connsiteY51" fmla="*/ 870741 h 5317738"/>
              <a:gd name="connsiteX52" fmla="*/ 5366289 w 5419136"/>
              <a:gd name="connsiteY52" fmla="*/ 891473 h 5317738"/>
              <a:gd name="connsiteX53" fmla="*/ 5417974 w 5419136"/>
              <a:gd name="connsiteY53" fmla="*/ 953669 h 5317738"/>
              <a:gd name="connsiteX54" fmla="*/ 5386963 w 5419136"/>
              <a:gd name="connsiteY54" fmla="*/ 932937 h 5317738"/>
              <a:gd name="connsiteX55" fmla="*/ 5366289 w 5419136"/>
              <a:gd name="connsiteY55" fmla="*/ 943303 h 5317738"/>
              <a:gd name="connsiteX56" fmla="*/ 5376626 w 5419136"/>
              <a:gd name="connsiteY56" fmla="*/ 1026230 h 5317738"/>
              <a:gd name="connsiteX57" fmla="*/ 5376626 w 5419136"/>
              <a:gd name="connsiteY57" fmla="*/ 1026230 h 5317738"/>
              <a:gd name="connsiteX58" fmla="*/ 5386963 w 5419136"/>
              <a:gd name="connsiteY58" fmla="*/ 1078060 h 5317738"/>
              <a:gd name="connsiteX59" fmla="*/ 5345615 w 5419136"/>
              <a:gd name="connsiteY59" fmla="*/ 1036596 h 5317738"/>
              <a:gd name="connsiteX60" fmla="*/ 5345615 w 5419136"/>
              <a:gd name="connsiteY60" fmla="*/ 1046962 h 5317738"/>
              <a:gd name="connsiteX61" fmla="*/ 5386963 w 5419136"/>
              <a:gd name="connsiteY61" fmla="*/ 1078060 h 5317738"/>
              <a:gd name="connsiteX62" fmla="*/ 5407637 w 5419136"/>
              <a:gd name="connsiteY62" fmla="*/ 1171354 h 5317738"/>
              <a:gd name="connsiteX63" fmla="*/ 5386963 w 5419136"/>
              <a:gd name="connsiteY63" fmla="*/ 1160988 h 5317738"/>
              <a:gd name="connsiteX64" fmla="*/ 5376626 w 5419136"/>
              <a:gd name="connsiteY64" fmla="*/ 1160988 h 5317738"/>
              <a:gd name="connsiteX65" fmla="*/ 5376626 w 5419136"/>
              <a:gd name="connsiteY65" fmla="*/ 1223184 h 5317738"/>
              <a:gd name="connsiteX66" fmla="*/ 5376626 w 5419136"/>
              <a:gd name="connsiteY66" fmla="*/ 1275013 h 5317738"/>
              <a:gd name="connsiteX67" fmla="*/ 5366289 w 5419136"/>
              <a:gd name="connsiteY67" fmla="*/ 1254281 h 5317738"/>
              <a:gd name="connsiteX68" fmla="*/ 5407637 w 5419136"/>
              <a:gd name="connsiteY68" fmla="*/ 1337209 h 5317738"/>
              <a:gd name="connsiteX69" fmla="*/ 5397300 w 5419136"/>
              <a:gd name="connsiteY69" fmla="*/ 1409771 h 5317738"/>
              <a:gd name="connsiteX70" fmla="*/ 5407637 w 5419136"/>
              <a:gd name="connsiteY70" fmla="*/ 1440869 h 5317738"/>
              <a:gd name="connsiteX71" fmla="*/ 5376626 w 5419136"/>
              <a:gd name="connsiteY71" fmla="*/ 1534163 h 5317738"/>
              <a:gd name="connsiteX72" fmla="*/ 5386963 w 5419136"/>
              <a:gd name="connsiteY72" fmla="*/ 1554894 h 5317738"/>
              <a:gd name="connsiteX73" fmla="*/ 5376626 w 5419136"/>
              <a:gd name="connsiteY73" fmla="*/ 1627456 h 5317738"/>
              <a:gd name="connsiteX74" fmla="*/ 5386963 w 5419136"/>
              <a:gd name="connsiteY74" fmla="*/ 1658554 h 5317738"/>
              <a:gd name="connsiteX75" fmla="*/ 5386963 w 5419136"/>
              <a:gd name="connsiteY75" fmla="*/ 1834775 h 5317738"/>
              <a:gd name="connsiteX76" fmla="*/ 5366289 w 5419136"/>
              <a:gd name="connsiteY76" fmla="*/ 1907337 h 5317738"/>
              <a:gd name="connsiteX77" fmla="*/ 5386963 w 5419136"/>
              <a:gd name="connsiteY77" fmla="*/ 1959167 h 5317738"/>
              <a:gd name="connsiteX78" fmla="*/ 5366289 w 5419136"/>
              <a:gd name="connsiteY78" fmla="*/ 2218316 h 5317738"/>
              <a:gd name="connsiteX79" fmla="*/ 5366289 w 5419136"/>
              <a:gd name="connsiteY79" fmla="*/ 2218316 h 5317738"/>
              <a:gd name="connsiteX80" fmla="*/ 5366289 w 5419136"/>
              <a:gd name="connsiteY80" fmla="*/ 2321975 h 5317738"/>
              <a:gd name="connsiteX81" fmla="*/ 5335277 w 5419136"/>
              <a:gd name="connsiteY81" fmla="*/ 2425635 h 5317738"/>
              <a:gd name="connsiteX82" fmla="*/ 5056177 w 5419136"/>
              <a:gd name="connsiteY82" fmla="*/ 2643320 h 5317738"/>
              <a:gd name="connsiteX83" fmla="*/ 4890785 w 5419136"/>
              <a:gd name="connsiteY83" fmla="*/ 2715882 h 5317738"/>
              <a:gd name="connsiteX84" fmla="*/ 4932133 w 5419136"/>
              <a:gd name="connsiteY84" fmla="*/ 2684784 h 5317738"/>
              <a:gd name="connsiteX85" fmla="*/ 4942469 w 5419136"/>
              <a:gd name="connsiteY85" fmla="*/ 2643320 h 5317738"/>
              <a:gd name="connsiteX86" fmla="*/ 4973481 w 5419136"/>
              <a:gd name="connsiteY86" fmla="*/ 2632954 h 5317738"/>
              <a:gd name="connsiteX87" fmla="*/ 5014829 w 5419136"/>
              <a:gd name="connsiteY87" fmla="*/ 2601857 h 5317738"/>
              <a:gd name="connsiteX88" fmla="*/ 4932133 w 5419136"/>
              <a:gd name="connsiteY88" fmla="*/ 2632954 h 5317738"/>
              <a:gd name="connsiteX89" fmla="*/ 4870111 w 5419136"/>
              <a:gd name="connsiteY89" fmla="*/ 2632954 h 5317738"/>
              <a:gd name="connsiteX90" fmla="*/ 4756403 w 5419136"/>
              <a:gd name="connsiteY90" fmla="*/ 2664052 h 5317738"/>
              <a:gd name="connsiteX91" fmla="*/ 4766740 w 5419136"/>
              <a:gd name="connsiteY91" fmla="*/ 2643320 h 5317738"/>
              <a:gd name="connsiteX92" fmla="*/ 4849436 w 5419136"/>
              <a:gd name="connsiteY92" fmla="*/ 2591490 h 5317738"/>
              <a:gd name="connsiteX93" fmla="*/ 4715055 w 5419136"/>
              <a:gd name="connsiteY93" fmla="*/ 2632954 h 5317738"/>
              <a:gd name="connsiteX94" fmla="*/ 4694381 w 5419136"/>
              <a:gd name="connsiteY94" fmla="*/ 2653686 h 5317738"/>
              <a:gd name="connsiteX95" fmla="*/ 4663369 w 5419136"/>
              <a:gd name="connsiteY95" fmla="*/ 2653686 h 5317738"/>
              <a:gd name="connsiteX96" fmla="*/ 4663369 w 5419136"/>
              <a:gd name="connsiteY96" fmla="*/ 2705516 h 5317738"/>
              <a:gd name="connsiteX97" fmla="*/ 4653033 w 5419136"/>
              <a:gd name="connsiteY97" fmla="*/ 2726248 h 5317738"/>
              <a:gd name="connsiteX98" fmla="*/ 4663369 w 5419136"/>
              <a:gd name="connsiteY98" fmla="*/ 2757346 h 5317738"/>
              <a:gd name="connsiteX99" fmla="*/ 4642695 w 5419136"/>
              <a:gd name="connsiteY99" fmla="*/ 2840273 h 5317738"/>
              <a:gd name="connsiteX100" fmla="*/ 4673707 w 5419136"/>
              <a:gd name="connsiteY100" fmla="*/ 2892103 h 5317738"/>
              <a:gd name="connsiteX101" fmla="*/ 4653033 w 5419136"/>
              <a:gd name="connsiteY101" fmla="*/ 2933567 h 5317738"/>
              <a:gd name="connsiteX102" fmla="*/ 4653033 w 5419136"/>
              <a:gd name="connsiteY102" fmla="*/ 3037227 h 5317738"/>
              <a:gd name="connsiteX103" fmla="*/ 4622021 w 5419136"/>
              <a:gd name="connsiteY103" fmla="*/ 3099422 h 5317738"/>
              <a:gd name="connsiteX104" fmla="*/ 4653033 w 5419136"/>
              <a:gd name="connsiteY104" fmla="*/ 3161618 h 5317738"/>
              <a:gd name="connsiteX105" fmla="*/ 4632358 w 5419136"/>
              <a:gd name="connsiteY105" fmla="*/ 3244546 h 5317738"/>
              <a:gd name="connsiteX106" fmla="*/ 4642695 w 5419136"/>
              <a:gd name="connsiteY106" fmla="*/ 3389669 h 5317738"/>
              <a:gd name="connsiteX107" fmla="*/ 4632358 w 5419136"/>
              <a:gd name="connsiteY107" fmla="*/ 3420767 h 5317738"/>
              <a:gd name="connsiteX108" fmla="*/ 4632358 w 5419136"/>
              <a:gd name="connsiteY108" fmla="*/ 3472597 h 5317738"/>
              <a:gd name="connsiteX109" fmla="*/ 4622021 w 5419136"/>
              <a:gd name="connsiteY109" fmla="*/ 3503695 h 5317738"/>
              <a:gd name="connsiteX110" fmla="*/ 4653033 w 5419136"/>
              <a:gd name="connsiteY110" fmla="*/ 3524427 h 5317738"/>
              <a:gd name="connsiteX111" fmla="*/ 4653033 w 5419136"/>
              <a:gd name="connsiteY111" fmla="*/ 3638452 h 5317738"/>
              <a:gd name="connsiteX112" fmla="*/ 4622021 w 5419136"/>
              <a:gd name="connsiteY112" fmla="*/ 3721380 h 5317738"/>
              <a:gd name="connsiteX113" fmla="*/ 4653033 w 5419136"/>
              <a:gd name="connsiteY113" fmla="*/ 3783576 h 5317738"/>
              <a:gd name="connsiteX114" fmla="*/ 4611684 w 5419136"/>
              <a:gd name="connsiteY114" fmla="*/ 3876870 h 5317738"/>
              <a:gd name="connsiteX115" fmla="*/ 4622021 w 5419136"/>
              <a:gd name="connsiteY115" fmla="*/ 3897601 h 5317738"/>
              <a:gd name="connsiteX116" fmla="*/ 4591010 w 5419136"/>
              <a:gd name="connsiteY116" fmla="*/ 3970163 h 5317738"/>
              <a:gd name="connsiteX117" fmla="*/ 4539325 w 5419136"/>
              <a:gd name="connsiteY117" fmla="*/ 4011627 h 5317738"/>
              <a:gd name="connsiteX118" fmla="*/ 4477303 w 5419136"/>
              <a:gd name="connsiteY118" fmla="*/ 4011627 h 5317738"/>
              <a:gd name="connsiteX119" fmla="*/ 4570336 w 5419136"/>
              <a:gd name="connsiteY119" fmla="*/ 3928699 h 5317738"/>
              <a:gd name="connsiteX120" fmla="*/ 4570336 w 5419136"/>
              <a:gd name="connsiteY120" fmla="*/ 3887236 h 5317738"/>
              <a:gd name="connsiteX121" fmla="*/ 4580673 w 5419136"/>
              <a:gd name="connsiteY121" fmla="*/ 3887236 h 5317738"/>
              <a:gd name="connsiteX122" fmla="*/ 4591010 w 5419136"/>
              <a:gd name="connsiteY122" fmla="*/ 3866504 h 5317738"/>
              <a:gd name="connsiteX123" fmla="*/ 4580673 w 5419136"/>
              <a:gd name="connsiteY123" fmla="*/ 3887236 h 5317738"/>
              <a:gd name="connsiteX124" fmla="*/ 4570336 w 5419136"/>
              <a:gd name="connsiteY124" fmla="*/ 3887236 h 5317738"/>
              <a:gd name="connsiteX125" fmla="*/ 4394606 w 5419136"/>
              <a:gd name="connsiteY125" fmla="*/ 3970163 h 5317738"/>
              <a:gd name="connsiteX126" fmla="*/ 4270561 w 5419136"/>
              <a:gd name="connsiteY126" fmla="*/ 4042725 h 5317738"/>
              <a:gd name="connsiteX127" fmla="*/ 4146517 w 5419136"/>
              <a:gd name="connsiteY127" fmla="*/ 4073823 h 5317738"/>
              <a:gd name="connsiteX128" fmla="*/ 4239551 w 5419136"/>
              <a:gd name="connsiteY128" fmla="*/ 4021993 h 5317738"/>
              <a:gd name="connsiteX129" fmla="*/ 4229213 w 5419136"/>
              <a:gd name="connsiteY129" fmla="*/ 4011627 h 5317738"/>
              <a:gd name="connsiteX130" fmla="*/ 4218876 w 5419136"/>
              <a:gd name="connsiteY130" fmla="*/ 3990895 h 5317738"/>
              <a:gd name="connsiteX131" fmla="*/ 4239551 w 5419136"/>
              <a:gd name="connsiteY131" fmla="*/ 3970163 h 5317738"/>
              <a:gd name="connsiteX132" fmla="*/ 4137795 w 5419136"/>
              <a:gd name="connsiteY132" fmla="*/ 3997860 h 5317738"/>
              <a:gd name="connsiteX133" fmla="*/ 4128657 w 5419136"/>
              <a:gd name="connsiteY133" fmla="*/ 3999254 h 5317738"/>
              <a:gd name="connsiteX134" fmla="*/ 4136019 w 5419136"/>
              <a:gd name="connsiteY134" fmla="*/ 3996240 h 5317738"/>
              <a:gd name="connsiteX135" fmla="*/ 4218876 w 5419136"/>
              <a:gd name="connsiteY135" fmla="*/ 3959797 h 5317738"/>
              <a:gd name="connsiteX136" fmla="*/ 4187865 w 5419136"/>
              <a:gd name="connsiteY136" fmla="*/ 3949431 h 5317738"/>
              <a:gd name="connsiteX137" fmla="*/ 4229213 w 5419136"/>
              <a:gd name="connsiteY137" fmla="*/ 3918333 h 5317738"/>
              <a:gd name="connsiteX138" fmla="*/ 4053483 w 5419136"/>
              <a:gd name="connsiteY138" fmla="*/ 3970163 h 5317738"/>
              <a:gd name="connsiteX139" fmla="*/ 3702024 w 5419136"/>
              <a:gd name="connsiteY139" fmla="*/ 4021993 h 5317738"/>
              <a:gd name="connsiteX140" fmla="*/ 3061127 w 5419136"/>
              <a:gd name="connsiteY140" fmla="*/ 4136019 h 5317738"/>
              <a:gd name="connsiteX141" fmla="*/ 2833712 w 5419136"/>
              <a:gd name="connsiteY141" fmla="*/ 4187848 h 5317738"/>
              <a:gd name="connsiteX142" fmla="*/ 3433261 w 5419136"/>
              <a:gd name="connsiteY142" fmla="*/ 4053091 h 5317738"/>
              <a:gd name="connsiteX143" fmla="*/ 3546968 w 5419136"/>
              <a:gd name="connsiteY143" fmla="*/ 4032359 h 5317738"/>
              <a:gd name="connsiteX144" fmla="*/ 3795057 w 5419136"/>
              <a:gd name="connsiteY144" fmla="*/ 3970163 h 5317738"/>
              <a:gd name="connsiteX145" fmla="*/ 3795057 w 5419136"/>
              <a:gd name="connsiteY145" fmla="*/ 3970163 h 5317738"/>
              <a:gd name="connsiteX146" fmla="*/ 2978430 w 5419136"/>
              <a:gd name="connsiteY146" fmla="*/ 4125653 h 5317738"/>
              <a:gd name="connsiteX147" fmla="*/ 2978430 w 5419136"/>
              <a:gd name="connsiteY147" fmla="*/ 4115287 h 5317738"/>
              <a:gd name="connsiteX148" fmla="*/ 2993936 w 5419136"/>
              <a:gd name="connsiteY148" fmla="*/ 4111400 h 5317738"/>
              <a:gd name="connsiteX149" fmla="*/ 2987255 w 5419136"/>
              <a:gd name="connsiteY149" fmla="*/ 4108050 h 5317738"/>
              <a:gd name="connsiteX150" fmla="*/ 3063711 w 5419136"/>
              <a:gd name="connsiteY150" fmla="*/ 4085809 h 5317738"/>
              <a:gd name="connsiteX151" fmla="*/ 3505620 w 5419136"/>
              <a:gd name="connsiteY151" fmla="*/ 4001261 h 5317738"/>
              <a:gd name="connsiteX152" fmla="*/ 3526294 w 5419136"/>
              <a:gd name="connsiteY152" fmla="*/ 3990895 h 5317738"/>
              <a:gd name="connsiteX153" fmla="*/ 3567642 w 5419136"/>
              <a:gd name="connsiteY153" fmla="*/ 3990895 h 5317738"/>
              <a:gd name="connsiteX154" fmla="*/ 3660675 w 5419136"/>
              <a:gd name="connsiteY154" fmla="*/ 3959797 h 5317738"/>
              <a:gd name="connsiteX155" fmla="*/ 3919102 w 5419136"/>
              <a:gd name="connsiteY155" fmla="*/ 3918333 h 5317738"/>
              <a:gd name="connsiteX156" fmla="*/ 3970787 w 5419136"/>
              <a:gd name="connsiteY156" fmla="*/ 3897601 h 5317738"/>
              <a:gd name="connsiteX157" fmla="*/ 3640001 w 5419136"/>
              <a:gd name="connsiteY157" fmla="*/ 3959797 h 5317738"/>
              <a:gd name="connsiteX158" fmla="*/ 2782027 w 5419136"/>
              <a:gd name="connsiteY158" fmla="*/ 4136019 h 5317738"/>
              <a:gd name="connsiteX159" fmla="*/ 2782027 w 5419136"/>
              <a:gd name="connsiteY159" fmla="*/ 4125653 h 5317738"/>
              <a:gd name="connsiteX160" fmla="*/ 2782027 w 5419136"/>
              <a:gd name="connsiteY160" fmla="*/ 4125653 h 5317738"/>
              <a:gd name="connsiteX161" fmla="*/ 2782027 w 5419136"/>
              <a:gd name="connsiteY161" fmla="*/ 4136019 h 5317738"/>
              <a:gd name="connsiteX162" fmla="*/ 2709667 w 5419136"/>
              <a:gd name="connsiteY162" fmla="*/ 4156750 h 5317738"/>
              <a:gd name="connsiteX163" fmla="*/ 2688993 w 5419136"/>
              <a:gd name="connsiteY163" fmla="*/ 4156750 h 5317738"/>
              <a:gd name="connsiteX164" fmla="*/ 2575285 w 5419136"/>
              <a:gd name="connsiteY164" fmla="*/ 4187848 h 5317738"/>
              <a:gd name="connsiteX165" fmla="*/ 3102475 w 5419136"/>
              <a:gd name="connsiteY165" fmla="*/ 4021993 h 5317738"/>
              <a:gd name="connsiteX166" fmla="*/ 3619327 w 5419136"/>
              <a:gd name="connsiteY166" fmla="*/ 3939065 h 5317738"/>
              <a:gd name="connsiteX167" fmla="*/ 3722698 w 5419136"/>
              <a:gd name="connsiteY167" fmla="*/ 3907967 h 5317738"/>
              <a:gd name="connsiteX168" fmla="*/ 2937082 w 5419136"/>
              <a:gd name="connsiteY168" fmla="*/ 4042725 h 5317738"/>
              <a:gd name="connsiteX169" fmla="*/ 2823375 w 5419136"/>
              <a:gd name="connsiteY169" fmla="*/ 4053091 h 5317738"/>
              <a:gd name="connsiteX170" fmla="*/ 2999105 w 5419136"/>
              <a:gd name="connsiteY170" fmla="*/ 4001261 h 5317738"/>
              <a:gd name="connsiteX171" fmla="*/ 3464272 w 5419136"/>
              <a:gd name="connsiteY171" fmla="*/ 3907967 h 5317738"/>
              <a:gd name="connsiteX172" fmla="*/ 3764046 w 5419136"/>
              <a:gd name="connsiteY172" fmla="*/ 3866504 h 5317738"/>
              <a:gd name="connsiteX173" fmla="*/ 3784720 w 5419136"/>
              <a:gd name="connsiteY173" fmla="*/ 3845772 h 5317738"/>
              <a:gd name="connsiteX174" fmla="*/ 3981124 w 5419136"/>
              <a:gd name="connsiteY174" fmla="*/ 3814674 h 5317738"/>
              <a:gd name="connsiteX175" fmla="*/ 4053483 w 5419136"/>
              <a:gd name="connsiteY175" fmla="*/ 3783576 h 5317738"/>
              <a:gd name="connsiteX176" fmla="*/ 4053483 w 5419136"/>
              <a:gd name="connsiteY176" fmla="*/ 3783576 h 5317738"/>
              <a:gd name="connsiteX177" fmla="*/ 3640001 w 5419136"/>
              <a:gd name="connsiteY177" fmla="*/ 3856138 h 5317738"/>
              <a:gd name="connsiteX178" fmla="*/ 2420230 w 5419136"/>
              <a:gd name="connsiteY178" fmla="*/ 4146385 h 5317738"/>
              <a:gd name="connsiteX179" fmla="*/ 2461578 w 5419136"/>
              <a:gd name="connsiteY179" fmla="*/ 4115287 h 5317738"/>
              <a:gd name="connsiteX180" fmla="*/ 2471915 w 5419136"/>
              <a:gd name="connsiteY180" fmla="*/ 4094555 h 5317738"/>
              <a:gd name="connsiteX181" fmla="*/ 2523600 w 5419136"/>
              <a:gd name="connsiteY181" fmla="*/ 4084189 h 5317738"/>
              <a:gd name="connsiteX182" fmla="*/ 2554611 w 5419136"/>
              <a:gd name="connsiteY182" fmla="*/ 4053091 h 5317738"/>
              <a:gd name="connsiteX183" fmla="*/ 2409893 w 5419136"/>
              <a:gd name="connsiteY183" fmla="*/ 4094555 h 5317738"/>
              <a:gd name="connsiteX184" fmla="*/ 2203152 w 5419136"/>
              <a:gd name="connsiteY184" fmla="*/ 4187848 h 5317738"/>
              <a:gd name="connsiteX185" fmla="*/ 2213489 w 5419136"/>
              <a:gd name="connsiteY185" fmla="*/ 4177482 h 5317738"/>
              <a:gd name="connsiteX186" fmla="*/ 2223826 w 5419136"/>
              <a:gd name="connsiteY186" fmla="*/ 4167116 h 5317738"/>
              <a:gd name="connsiteX187" fmla="*/ 2234163 w 5419136"/>
              <a:gd name="connsiteY187" fmla="*/ 4167116 h 5317738"/>
              <a:gd name="connsiteX188" fmla="*/ 2223826 w 5419136"/>
              <a:gd name="connsiteY188" fmla="*/ 4167116 h 5317738"/>
              <a:gd name="connsiteX189" fmla="*/ 2213489 w 5419136"/>
              <a:gd name="connsiteY189" fmla="*/ 4177482 h 5317738"/>
              <a:gd name="connsiteX190" fmla="*/ 2110118 w 5419136"/>
              <a:gd name="connsiteY190" fmla="*/ 4229312 h 5317738"/>
              <a:gd name="connsiteX191" fmla="*/ 2027422 w 5419136"/>
              <a:gd name="connsiteY191" fmla="*/ 4260410 h 5317738"/>
              <a:gd name="connsiteX192" fmla="*/ 2378882 w 5419136"/>
              <a:gd name="connsiteY192" fmla="*/ 4053091 h 5317738"/>
              <a:gd name="connsiteX193" fmla="*/ 2337533 w 5419136"/>
              <a:gd name="connsiteY193" fmla="*/ 4053091 h 5317738"/>
              <a:gd name="connsiteX194" fmla="*/ 2223826 w 5419136"/>
              <a:gd name="connsiteY194" fmla="*/ 4125653 h 5317738"/>
              <a:gd name="connsiteX195" fmla="*/ 2151467 w 5419136"/>
              <a:gd name="connsiteY195" fmla="*/ 4167116 h 5317738"/>
              <a:gd name="connsiteX196" fmla="*/ 2130792 w 5419136"/>
              <a:gd name="connsiteY196" fmla="*/ 4146385 h 5317738"/>
              <a:gd name="connsiteX197" fmla="*/ 2068770 w 5419136"/>
              <a:gd name="connsiteY197" fmla="*/ 4187848 h 5317738"/>
              <a:gd name="connsiteX198" fmla="*/ 2099781 w 5419136"/>
              <a:gd name="connsiteY198" fmla="*/ 4156750 h 5317738"/>
              <a:gd name="connsiteX199" fmla="*/ 2027422 w 5419136"/>
              <a:gd name="connsiteY199" fmla="*/ 4187848 h 5317738"/>
              <a:gd name="connsiteX200" fmla="*/ 1986074 w 5419136"/>
              <a:gd name="connsiteY200" fmla="*/ 4208580 h 5317738"/>
              <a:gd name="connsiteX201" fmla="*/ 2058433 w 5419136"/>
              <a:gd name="connsiteY201" fmla="*/ 4146385 h 5317738"/>
              <a:gd name="connsiteX202" fmla="*/ 1758659 w 5419136"/>
              <a:gd name="connsiteY202" fmla="*/ 4384802 h 5317738"/>
              <a:gd name="connsiteX203" fmla="*/ 1675962 w 5419136"/>
              <a:gd name="connsiteY203" fmla="*/ 4478095 h 5317738"/>
              <a:gd name="connsiteX204" fmla="*/ 1717311 w 5419136"/>
              <a:gd name="connsiteY204" fmla="*/ 4405534 h 5317738"/>
              <a:gd name="connsiteX205" fmla="*/ 1831018 w 5419136"/>
              <a:gd name="connsiteY205" fmla="*/ 4281142 h 5317738"/>
              <a:gd name="connsiteX206" fmla="*/ 1872366 w 5419136"/>
              <a:gd name="connsiteY206" fmla="*/ 4239678 h 5317738"/>
              <a:gd name="connsiteX207" fmla="*/ 1655288 w 5419136"/>
              <a:gd name="connsiteY207" fmla="*/ 4457363 h 5317738"/>
              <a:gd name="connsiteX208" fmla="*/ 1686299 w 5419136"/>
              <a:gd name="connsiteY208" fmla="*/ 4374436 h 5317738"/>
              <a:gd name="connsiteX209" fmla="*/ 1603603 w 5419136"/>
              <a:gd name="connsiteY209" fmla="*/ 4467729 h 5317738"/>
              <a:gd name="connsiteX210" fmla="*/ 1841355 w 5419136"/>
              <a:gd name="connsiteY210" fmla="*/ 4177482 h 5317738"/>
              <a:gd name="connsiteX211" fmla="*/ 1737985 w 5419136"/>
              <a:gd name="connsiteY211" fmla="*/ 4270776 h 5317738"/>
              <a:gd name="connsiteX212" fmla="*/ 1593266 w 5419136"/>
              <a:gd name="connsiteY212" fmla="*/ 4446998 h 5317738"/>
              <a:gd name="connsiteX213" fmla="*/ 1613940 w 5419136"/>
              <a:gd name="connsiteY213" fmla="*/ 4395168 h 5317738"/>
              <a:gd name="connsiteX214" fmla="*/ 1541581 w 5419136"/>
              <a:gd name="connsiteY214" fmla="*/ 4488461 h 5317738"/>
              <a:gd name="connsiteX215" fmla="*/ 1520907 w 5419136"/>
              <a:gd name="connsiteY215" fmla="*/ 4509193 h 5317738"/>
              <a:gd name="connsiteX216" fmla="*/ 1562255 w 5419136"/>
              <a:gd name="connsiteY216" fmla="*/ 4415900 h 5317738"/>
              <a:gd name="connsiteX217" fmla="*/ 1562255 w 5419136"/>
              <a:gd name="connsiteY217" fmla="*/ 4405534 h 5317738"/>
              <a:gd name="connsiteX218" fmla="*/ 1479558 w 5419136"/>
              <a:gd name="connsiteY218" fmla="*/ 4509193 h 5317738"/>
              <a:gd name="connsiteX219" fmla="*/ 1417536 w 5419136"/>
              <a:gd name="connsiteY219" fmla="*/ 4623219 h 5317738"/>
              <a:gd name="connsiteX220" fmla="*/ 1386525 w 5419136"/>
              <a:gd name="connsiteY220" fmla="*/ 4664683 h 5317738"/>
              <a:gd name="connsiteX221" fmla="*/ 1355514 w 5419136"/>
              <a:gd name="connsiteY221" fmla="*/ 4664683 h 5317738"/>
              <a:gd name="connsiteX222" fmla="*/ 1334840 w 5419136"/>
              <a:gd name="connsiteY222" fmla="*/ 4737244 h 5317738"/>
              <a:gd name="connsiteX223" fmla="*/ 1293491 w 5419136"/>
              <a:gd name="connsiteY223" fmla="*/ 4820172 h 5317738"/>
              <a:gd name="connsiteX224" fmla="*/ 1272817 w 5419136"/>
              <a:gd name="connsiteY224" fmla="*/ 4851270 h 5317738"/>
              <a:gd name="connsiteX225" fmla="*/ 1241806 w 5419136"/>
              <a:gd name="connsiteY225" fmla="*/ 5162249 h 5317738"/>
              <a:gd name="connsiteX226" fmla="*/ 1200458 w 5419136"/>
              <a:gd name="connsiteY226" fmla="*/ 5317738 h 5317738"/>
              <a:gd name="connsiteX227" fmla="*/ 1159110 w 5419136"/>
              <a:gd name="connsiteY227" fmla="*/ 5307372 h 5317738"/>
              <a:gd name="connsiteX228" fmla="*/ 1159110 w 5419136"/>
              <a:gd name="connsiteY228" fmla="*/ 5255542 h 5317738"/>
              <a:gd name="connsiteX229" fmla="*/ 1117762 w 5419136"/>
              <a:gd name="connsiteY229" fmla="*/ 5214079 h 5317738"/>
              <a:gd name="connsiteX230" fmla="*/ 1107425 w 5419136"/>
              <a:gd name="connsiteY230" fmla="*/ 5255542 h 5317738"/>
              <a:gd name="connsiteX231" fmla="*/ 1066076 w 5419136"/>
              <a:gd name="connsiteY231" fmla="*/ 5203713 h 5317738"/>
              <a:gd name="connsiteX232" fmla="*/ 1055739 w 5419136"/>
              <a:gd name="connsiteY232" fmla="*/ 5245177 h 5317738"/>
              <a:gd name="connsiteX233" fmla="*/ 1035065 w 5419136"/>
              <a:gd name="connsiteY233" fmla="*/ 5193347 h 5317738"/>
              <a:gd name="connsiteX234" fmla="*/ 1014391 w 5419136"/>
              <a:gd name="connsiteY234" fmla="*/ 4965296 h 5317738"/>
              <a:gd name="connsiteX235" fmla="*/ 1024728 w 5419136"/>
              <a:gd name="connsiteY235" fmla="*/ 4861636 h 5317738"/>
              <a:gd name="connsiteX236" fmla="*/ 1014391 w 5419136"/>
              <a:gd name="connsiteY236" fmla="*/ 4903100 h 5317738"/>
              <a:gd name="connsiteX237" fmla="*/ 993717 w 5419136"/>
              <a:gd name="connsiteY237" fmla="*/ 4965296 h 5317738"/>
              <a:gd name="connsiteX238" fmla="*/ 993717 w 5419136"/>
              <a:gd name="connsiteY238" fmla="*/ 4943268 h 5317738"/>
              <a:gd name="connsiteX239" fmla="*/ 993717 w 5419136"/>
              <a:gd name="connsiteY239" fmla="*/ 4934198 h 5317738"/>
              <a:gd name="connsiteX240" fmla="*/ 993717 w 5419136"/>
              <a:gd name="connsiteY240" fmla="*/ 4927719 h 5317738"/>
              <a:gd name="connsiteX241" fmla="*/ 993717 w 5419136"/>
              <a:gd name="connsiteY241" fmla="*/ 4925937 h 5317738"/>
              <a:gd name="connsiteX242" fmla="*/ 993717 w 5419136"/>
              <a:gd name="connsiteY242" fmla="*/ 4922212 h 5317738"/>
              <a:gd name="connsiteX243" fmla="*/ 993717 w 5419136"/>
              <a:gd name="connsiteY243" fmla="*/ 4913466 h 5317738"/>
              <a:gd name="connsiteX244" fmla="*/ 993717 w 5419136"/>
              <a:gd name="connsiteY244" fmla="*/ 4809806 h 5317738"/>
              <a:gd name="connsiteX245" fmla="*/ 998078 w 5419136"/>
              <a:gd name="connsiteY245" fmla="*/ 4728174 h 5317738"/>
              <a:gd name="connsiteX246" fmla="*/ 995806 w 5419136"/>
              <a:gd name="connsiteY246" fmla="*/ 4716694 h 5317738"/>
              <a:gd name="connsiteX247" fmla="*/ 996463 w 5419136"/>
              <a:gd name="connsiteY247" fmla="*/ 4715217 h 5317738"/>
              <a:gd name="connsiteX248" fmla="*/ 993717 w 5419136"/>
              <a:gd name="connsiteY248" fmla="*/ 4706147 h 5317738"/>
              <a:gd name="connsiteX249" fmla="*/ 995806 w 5419136"/>
              <a:gd name="connsiteY249" fmla="*/ 4716694 h 5317738"/>
              <a:gd name="connsiteX250" fmla="*/ 992425 w 5419136"/>
              <a:gd name="connsiteY250" fmla="*/ 4724287 h 5317738"/>
              <a:gd name="connsiteX251" fmla="*/ 983380 w 5419136"/>
              <a:gd name="connsiteY251" fmla="*/ 4726878 h 5317738"/>
              <a:gd name="connsiteX252" fmla="*/ 983380 w 5419136"/>
              <a:gd name="connsiteY252" fmla="*/ 4809806 h 5317738"/>
              <a:gd name="connsiteX253" fmla="*/ 973043 w 5419136"/>
              <a:gd name="connsiteY253" fmla="*/ 4747610 h 5317738"/>
              <a:gd name="connsiteX254" fmla="*/ 993717 w 5419136"/>
              <a:gd name="connsiteY254" fmla="*/ 4664683 h 5317738"/>
              <a:gd name="connsiteX255" fmla="*/ 1004054 w 5419136"/>
              <a:gd name="connsiteY255" fmla="*/ 4581755 h 5317738"/>
              <a:gd name="connsiteX256" fmla="*/ 1055739 w 5419136"/>
              <a:gd name="connsiteY256" fmla="*/ 4353704 h 5317738"/>
              <a:gd name="connsiteX257" fmla="*/ 1303829 w 5419136"/>
              <a:gd name="connsiteY257" fmla="*/ 3825040 h 5317738"/>
              <a:gd name="connsiteX258" fmla="*/ 1365851 w 5419136"/>
              <a:gd name="connsiteY258" fmla="*/ 3731746 h 5317738"/>
              <a:gd name="connsiteX259" fmla="*/ 1355514 w 5419136"/>
              <a:gd name="connsiteY259" fmla="*/ 3711014 h 5317738"/>
              <a:gd name="connsiteX260" fmla="*/ 1035065 w 5419136"/>
              <a:gd name="connsiteY260" fmla="*/ 3711014 h 5317738"/>
              <a:gd name="connsiteX261" fmla="*/ 631920 w 5419136"/>
              <a:gd name="connsiteY261" fmla="*/ 3711014 h 5317738"/>
              <a:gd name="connsiteX262" fmla="*/ 600909 w 5419136"/>
              <a:gd name="connsiteY262" fmla="*/ 3711014 h 5317738"/>
              <a:gd name="connsiteX263" fmla="*/ 600909 w 5419136"/>
              <a:gd name="connsiteY263" fmla="*/ 3721380 h 5317738"/>
              <a:gd name="connsiteX264" fmla="*/ 662932 w 5419136"/>
              <a:gd name="connsiteY264" fmla="*/ 3721380 h 5317738"/>
              <a:gd name="connsiteX265" fmla="*/ 664224 w 5419136"/>
              <a:gd name="connsiteY265" fmla="*/ 3721380 h 5317738"/>
              <a:gd name="connsiteX266" fmla="*/ 666001 w 5419136"/>
              <a:gd name="connsiteY266" fmla="*/ 3721380 h 5317738"/>
              <a:gd name="connsiteX267" fmla="*/ 669392 w 5419136"/>
              <a:gd name="connsiteY267" fmla="*/ 3721380 h 5317738"/>
              <a:gd name="connsiteX268" fmla="*/ 673269 w 5419136"/>
              <a:gd name="connsiteY268" fmla="*/ 3721380 h 5317738"/>
              <a:gd name="connsiteX269" fmla="*/ 674723 w 5419136"/>
              <a:gd name="connsiteY269" fmla="*/ 3721380 h 5317738"/>
              <a:gd name="connsiteX270" fmla="*/ 675853 w 5419136"/>
              <a:gd name="connsiteY270" fmla="*/ 3721380 h 5317738"/>
              <a:gd name="connsiteX271" fmla="*/ 693943 w 5419136"/>
              <a:gd name="connsiteY271" fmla="*/ 3721380 h 5317738"/>
              <a:gd name="connsiteX272" fmla="*/ 673269 w 5419136"/>
              <a:gd name="connsiteY272" fmla="*/ 3731746 h 5317738"/>
              <a:gd name="connsiteX273" fmla="*/ 549224 w 5419136"/>
              <a:gd name="connsiteY273" fmla="*/ 3721380 h 5317738"/>
              <a:gd name="connsiteX274" fmla="*/ 590572 w 5419136"/>
              <a:gd name="connsiteY274" fmla="*/ 3742112 h 5317738"/>
              <a:gd name="connsiteX275" fmla="*/ 435516 w 5419136"/>
              <a:gd name="connsiteY275" fmla="*/ 3742112 h 5317738"/>
              <a:gd name="connsiteX276" fmla="*/ 383831 w 5419136"/>
              <a:gd name="connsiteY276" fmla="*/ 3742112 h 5317738"/>
              <a:gd name="connsiteX277" fmla="*/ 156416 w 5419136"/>
              <a:gd name="connsiteY277" fmla="*/ 3679916 h 5317738"/>
              <a:gd name="connsiteX278" fmla="*/ 166753 w 5419136"/>
              <a:gd name="connsiteY278" fmla="*/ 3648818 h 5317738"/>
              <a:gd name="connsiteX279" fmla="*/ 146079 w 5419136"/>
              <a:gd name="connsiteY279" fmla="*/ 3617721 h 5317738"/>
              <a:gd name="connsiteX280" fmla="*/ 187427 w 5419136"/>
              <a:gd name="connsiteY280" fmla="*/ 3576257 h 5317738"/>
              <a:gd name="connsiteX281" fmla="*/ 115068 w 5419136"/>
              <a:gd name="connsiteY281" fmla="*/ 3555525 h 5317738"/>
              <a:gd name="connsiteX282" fmla="*/ 125405 w 5419136"/>
              <a:gd name="connsiteY282" fmla="*/ 3545159 h 5317738"/>
              <a:gd name="connsiteX283" fmla="*/ 104731 w 5419136"/>
              <a:gd name="connsiteY283" fmla="*/ 3534793 h 5317738"/>
              <a:gd name="connsiteX284" fmla="*/ 104731 w 5419136"/>
              <a:gd name="connsiteY284" fmla="*/ 3515357 h 5317738"/>
              <a:gd name="connsiteX285" fmla="*/ 104731 w 5419136"/>
              <a:gd name="connsiteY285" fmla="*/ 3514120 h 5317738"/>
              <a:gd name="connsiteX286" fmla="*/ 108143 w 5419136"/>
              <a:gd name="connsiteY286" fmla="*/ 3497758 h 5317738"/>
              <a:gd name="connsiteX287" fmla="*/ 108433 w 5419136"/>
              <a:gd name="connsiteY287" fmla="*/ 3496271 h 5317738"/>
              <a:gd name="connsiteX288" fmla="*/ 109899 w 5419136"/>
              <a:gd name="connsiteY288" fmla="*/ 3493329 h 5317738"/>
              <a:gd name="connsiteX289" fmla="*/ 115068 w 5419136"/>
              <a:gd name="connsiteY289" fmla="*/ 3482963 h 5317738"/>
              <a:gd name="connsiteX290" fmla="*/ 115068 w 5419136"/>
              <a:gd name="connsiteY290" fmla="*/ 3462231 h 5317738"/>
              <a:gd name="connsiteX291" fmla="*/ 108433 w 5419136"/>
              <a:gd name="connsiteY291" fmla="*/ 3496271 h 5317738"/>
              <a:gd name="connsiteX292" fmla="*/ 104731 w 5419136"/>
              <a:gd name="connsiteY292" fmla="*/ 3503695 h 5317738"/>
              <a:gd name="connsiteX293" fmla="*/ 104731 w 5419136"/>
              <a:gd name="connsiteY293" fmla="*/ 3504181 h 5317738"/>
              <a:gd name="connsiteX294" fmla="*/ 104731 w 5419136"/>
              <a:gd name="connsiteY294" fmla="*/ 3514120 h 5317738"/>
              <a:gd name="connsiteX295" fmla="*/ 102793 w 5419136"/>
              <a:gd name="connsiteY295" fmla="*/ 3523415 h 5317738"/>
              <a:gd name="connsiteX296" fmla="*/ 125405 w 5419136"/>
              <a:gd name="connsiteY296" fmla="*/ 3441499 h 5317738"/>
              <a:gd name="connsiteX297" fmla="*/ 84057 w 5419136"/>
              <a:gd name="connsiteY297" fmla="*/ 3431133 h 5317738"/>
              <a:gd name="connsiteX298" fmla="*/ 125405 w 5419136"/>
              <a:gd name="connsiteY298" fmla="*/ 3400035 h 5317738"/>
              <a:gd name="connsiteX299" fmla="*/ 42709 w 5419136"/>
              <a:gd name="connsiteY299" fmla="*/ 3348206 h 5317738"/>
              <a:gd name="connsiteX300" fmla="*/ 84057 w 5419136"/>
              <a:gd name="connsiteY300" fmla="*/ 3306742 h 5317738"/>
              <a:gd name="connsiteX301" fmla="*/ 73720 w 5419136"/>
              <a:gd name="connsiteY301" fmla="*/ 3286010 h 5317738"/>
              <a:gd name="connsiteX302" fmla="*/ 146079 w 5419136"/>
              <a:gd name="connsiteY302" fmla="*/ 3286010 h 5317738"/>
              <a:gd name="connsiteX303" fmla="*/ 104731 w 5419136"/>
              <a:gd name="connsiteY303" fmla="*/ 3265278 h 5317738"/>
              <a:gd name="connsiteX304" fmla="*/ 84057 w 5419136"/>
              <a:gd name="connsiteY304" fmla="*/ 3244546 h 5317738"/>
              <a:gd name="connsiteX305" fmla="*/ 125405 w 5419136"/>
              <a:gd name="connsiteY305" fmla="*/ 3192716 h 5317738"/>
              <a:gd name="connsiteX306" fmla="*/ 84057 w 5419136"/>
              <a:gd name="connsiteY306" fmla="*/ 3161618 h 5317738"/>
              <a:gd name="connsiteX307" fmla="*/ 63383 w 5419136"/>
              <a:gd name="connsiteY307" fmla="*/ 3171984 h 5317738"/>
              <a:gd name="connsiteX308" fmla="*/ 104731 w 5419136"/>
              <a:gd name="connsiteY308" fmla="*/ 3120154 h 5317738"/>
              <a:gd name="connsiteX309" fmla="*/ 146079 w 5419136"/>
              <a:gd name="connsiteY309" fmla="*/ 3120154 h 5317738"/>
              <a:gd name="connsiteX310" fmla="*/ 94394 w 5419136"/>
              <a:gd name="connsiteY310" fmla="*/ 3109788 h 5317738"/>
              <a:gd name="connsiteX311" fmla="*/ 115068 w 5419136"/>
              <a:gd name="connsiteY311" fmla="*/ 3089057 h 5317738"/>
              <a:gd name="connsiteX312" fmla="*/ 73720 w 5419136"/>
              <a:gd name="connsiteY312" fmla="*/ 3047593 h 5317738"/>
              <a:gd name="connsiteX313" fmla="*/ 73720 w 5419136"/>
              <a:gd name="connsiteY313" fmla="*/ 3047593 h 5317738"/>
              <a:gd name="connsiteX314" fmla="*/ 94394 w 5419136"/>
              <a:gd name="connsiteY314" fmla="*/ 3016495 h 5317738"/>
              <a:gd name="connsiteX315" fmla="*/ 125405 w 5419136"/>
              <a:gd name="connsiteY315" fmla="*/ 3006129 h 5317738"/>
              <a:gd name="connsiteX316" fmla="*/ 146079 w 5419136"/>
              <a:gd name="connsiteY316" fmla="*/ 2985397 h 5317738"/>
              <a:gd name="connsiteX317" fmla="*/ 104731 w 5419136"/>
              <a:gd name="connsiteY317" fmla="*/ 2954299 h 5317738"/>
              <a:gd name="connsiteX318" fmla="*/ 104731 w 5419136"/>
              <a:gd name="connsiteY318" fmla="*/ 2933567 h 5317738"/>
              <a:gd name="connsiteX319" fmla="*/ 53046 w 5419136"/>
              <a:gd name="connsiteY319" fmla="*/ 2923201 h 5317738"/>
              <a:gd name="connsiteX320" fmla="*/ 104731 w 5419136"/>
              <a:gd name="connsiteY320" fmla="*/ 2902469 h 5317738"/>
              <a:gd name="connsiteX321" fmla="*/ 104731 w 5419136"/>
              <a:gd name="connsiteY321" fmla="*/ 2902469 h 5317738"/>
              <a:gd name="connsiteX322" fmla="*/ 63383 w 5419136"/>
              <a:gd name="connsiteY322" fmla="*/ 2850639 h 5317738"/>
              <a:gd name="connsiteX323" fmla="*/ 104731 w 5419136"/>
              <a:gd name="connsiteY323" fmla="*/ 2840273 h 5317738"/>
              <a:gd name="connsiteX324" fmla="*/ 73720 w 5419136"/>
              <a:gd name="connsiteY324" fmla="*/ 2829907 h 5317738"/>
              <a:gd name="connsiteX325" fmla="*/ 73720 w 5419136"/>
              <a:gd name="connsiteY325" fmla="*/ 2809176 h 5317738"/>
              <a:gd name="connsiteX326" fmla="*/ 84057 w 5419136"/>
              <a:gd name="connsiteY326" fmla="*/ 2788444 h 5317738"/>
              <a:gd name="connsiteX327" fmla="*/ 53046 w 5419136"/>
              <a:gd name="connsiteY327" fmla="*/ 2757346 h 5317738"/>
              <a:gd name="connsiteX328" fmla="*/ 73720 w 5419136"/>
              <a:gd name="connsiteY328" fmla="*/ 2736614 h 5317738"/>
              <a:gd name="connsiteX329" fmla="*/ 84057 w 5419136"/>
              <a:gd name="connsiteY329" fmla="*/ 2695150 h 5317738"/>
              <a:gd name="connsiteX330" fmla="*/ 53046 w 5419136"/>
              <a:gd name="connsiteY330" fmla="*/ 2695150 h 5317738"/>
              <a:gd name="connsiteX331" fmla="*/ 84057 w 5419136"/>
              <a:gd name="connsiteY331" fmla="*/ 2664052 h 5317738"/>
              <a:gd name="connsiteX332" fmla="*/ 32372 w 5419136"/>
              <a:gd name="connsiteY332" fmla="*/ 2643320 h 5317738"/>
              <a:gd name="connsiteX333" fmla="*/ 115068 w 5419136"/>
              <a:gd name="connsiteY333" fmla="*/ 2612222 h 5317738"/>
              <a:gd name="connsiteX334" fmla="*/ 73720 w 5419136"/>
              <a:gd name="connsiteY334" fmla="*/ 2601857 h 5317738"/>
              <a:gd name="connsiteX335" fmla="*/ 84057 w 5419136"/>
              <a:gd name="connsiteY335" fmla="*/ 2560392 h 5317738"/>
              <a:gd name="connsiteX336" fmla="*/ 22034 w 5419136"/>
              <a:gd name="connsiteY336" fmla="*/ 2550027 h 5317738"/>
              <a:gd name="connsiteX337" fmla="*/ 22034 w 5419136"/>
              <a:gd name="connsiteY337" fmla="*/ 2508563 h 5317738"/>
              <a:gd name="connsiteX338" fmla="*/ 73720 w 5419136"/>
              <a:gd name="connsiteY338" fmla="*/ 2477465 h 5317738"/>
              <a:gd name="connsiteX339" fmla="*/ 53046 w 5419136"/>
              <a:gd name="connsiteY339" fmla="*/ 2456733 h 5317738"/>
              <a:gd name="connsiteX340" fmla="*/ 104731 w 5419136"/>
              <a:gd name="connsiteY340" fmla="*/ 2436001 h 5317738"/>
              <a:gd name="connsiteX341" fmla="*/ 22034 w 5419136"/>
              <a:gd name="connsiteY341" fmla="*/ 2404903 h 5317738"/>
              <a:gd name="connsiteX342" fmla="*/ 53046 w 5419136"/>
              <a:gd name="connsiteY342" fmla="*/ 2394537 h 5317738"/>
              <a:gd name="connsiteX343" fmla="*/ 22034 w 5419136"/>
              <a:gd name="connsiteY343" fmla="*/ 2394537 h 5317738"/>
              <a:gd name="connsiteX344" fmla="*/ 32372 w 5419136"/>
              <a:gd name="connsiteY344" fmla="*/ 2353073 h 5317738"/>
              <a:gd name="connsiteX345" fmla="*/ 104731 w 5419136"/>
              <a:gd name="connsiteY345" fmla="*/ 2321975 h 5317738"/>
              <a:gd name="connsiteX346" fmla="*/ 84057 w 5419136"/>
              <a:gd name="connsiteY346" fmla="*/ 2301243 h 5317738"/>
              <a:gd name="connsiteX347" fmla="*/ 63383 w 5419136"/>
              <a:gd name="connsiteY347" fmla="*/ 2301243 h 5317738"/>
              <a:gd name="connsiteX348" fmla="*/ 63383 w 5419136"/>
              <a:gd name="connsiteY348" fmla="*/ 2270146 h 5317738"/>
              <a:gd name="connsiteX349" fmla="*/ 42709 w 5419136"/>
              <a:gd name="connsiteY349" fmla="*/ 2270146 h 5317738"/>
              <a:gd name="connsiteX350" fmla="*/ 32372 w 5419136"/>
              <a:gd name="connsiteY350" fmla="*/ 2259780 h 5317738"/>
              <a:gd name="connsiteX351" fmla="*/ 73720 w 5419136"/>
              <a:gd name="connsiteY351" fmla="*/ 2239048 h 5317738"/>
              <a:gd name="connsiteX352" fmla="*/ 73720 w 5419136"/>
              <a:gd name="connsiteY352" fmla="*/ 2239048 h 5317738"/>
              <a:gd name="connsiteX353" fmla="*/ 42709 w 5419136"/>
              <a:gd name="connsiteY353" fmla="*/ 2228682 h 5317738"/>
              <a:gd name="connsiteX354" fmla="*/ 53046 w 5419136"/>
              <a:gd name="connsiteY354" fmla="*/ 2218316 h 5317738"/>
              <a:gd name="connsiteX355" fmla="*/ 1360 w 5419136"/>
              <a:gd name="connsiteY355" fmla="*/ 2218316 h 5317738"/>
              <a:gd name="connsiteX356" fmla="*/ 53046 w 5419136"/>
              <a:gd name="connsiteY356" fmla="*/ 2176852 h 5317738"/>
              <a:gd name="connsiteX357" fmla="*/ 73720 w 5419136"/>
              <a:gd name="connsiteY357" fmla="*/ 2156120 h 5317738"/>
              <a:gd name="connsiteX358" fmla="*/ 53046 w 5419136"/>
              <a:gd name="connsiteY358" fmla="*/ 2125022 h 5317738"/>
              <a:gd name="connsiteX359" fmla="*/ 22034 w 5419136"/>
              <a:gd name="connsiteY359" fmla="*/ 2114656 h 5317738"/>
              <a:gd name="connsiteX360" fmla="*/ 63383 w 5419136"/>
              <a:gd name="connsiteY360" fmla="*/ 2083558 h 5317738"/>
              <a:gd name="connsiteX361" fmla="*/ 84057 w 5419136"/>
              <a:gd name="connsiteY361" fmla="*/ 2062826 h 5317738"/>
              <a:gd name="connsiteX362" fmla="*/ 125405 w 5419136"/>
              <a:gd name="connsiteY362" fmla="*/ 2073192 h 5317738"/>
              <a:gd name="connsiteX363" fmla="*/ 84057 w 5419136"/>
              <a:gd name="connsiteY363" fmla="*/ 2062826 h 5317738"/>
              <a:gd name="connsiteX364" fmla="*/ 53046 w 5419136"/>
              <a:gd name="connsiteY364" fmla="*/ 2010997 h 5317738"/>
              <a:gd name="connsiteX365" fmla="*/ 146079 w 5419136"/>
              <a:gd name="connsiteY365" fmla="*/ 1959167 h 5317738"/>
              <a:gd name="connsiteX366" fmla="*/ 94394 w 5419136"/>
              <a:gd name="connsiteY366" fmla="*/ 1969533 h 5317738"/>
              <a:gd name="connsiteX367" fmla="*/ 94394 w 5419136"/>
              <a:gd name="connsiteY367" fmla="*/ 1938435 h 5317738"/>
              <a:gd name="connsiteX368" fmla="*/ 208101 w 5419136"/>
              <a:gd name="connsiteY368" fmla="*/ 1907337 h 5317738"/>
              <a:gd name="connsiteX369" fmla="*/ 311472 w 5419136"/>
              <a:gd name="connsiteY369" fmla="*/ 1865873 h 5317738"/>
              <a:gd name="connsiteX370" fmla="*/ 466528 w 5419136"/>
              <a:gd name="connsiteY370" fmla="*/ 1845141 h 5317738"/>
              <a:gd name="connsiteX371" fmla="*/ 404505 w 5419136"/>
              <a:gd name="connsiteY371" fmla="*/ 1865873 h 5317738"/>
              <a:gd name="connsiteX372" fmla="*/ 404505 w 5419136"/>
              <a:gd name="connsiteY372" fmla="*/ 1865873 h 5317738"/>
              <a:gd name="connsiteX373" fmla="*/ 559561 w 5419136"/>
              <a:gd name="connsiteY373" fmla="*/ 1834775 h 5317738"/>
              <a:gd name="connsiteX374" fmla="*/ 562146 w 5419136"/>
              <a:gd name="connsiteY374" fmla="*/ 1827001 h 5317738"/>
              <a:gd name="connsiteX375" fmla="*/ 562052 w 5419136"/>
              <a:gd name="connsiteY375" fmla="*/ 1827010 h 5317738"/>
              <a:gd name="connsiteX376" fmla="*/ 1017460 w 5419136"/>
              <a:gd name="connsiteY376" fmla="*/ 1746341 h 5317738"/>
              <a:gd name="connsiteX377" fmla="*/ 2513263 w 5419136"/>
              <a:gd name="connsiteY377" fmla="*/ 1492699 h 5317738"/>
              <a:gd name="connsiteX378" fmla="*/ 2492589 w 5419136"/>
              <a:gd name="connsiteY378" fmla="*/ 1513430 h 5317738"/>
              <a:gd name="connsiteX379" fmla="*/ 2420230 w 5419136"/>
              <a:gd name="connsiteY379" fmla="*/ 1523796 h 5317738"/>
              <a:gd name="connsiteX380" fmla="*/ 2492589 w 5419136"/>
              <a:gd name="connsiteY380" fmla="*/ 1513430 h 5317738"/>
              <a:gd name="connsiteX381" fmla="*/ 2554611 w 5419136"/>
              <a:gd name="connsiteY381" fmla="*/ 1503065 h 5317738"/>
              <a:gd name="connsiteX382" fmla="*/ 2554611 w 5419136"/>
              <a:gd name="connsiteY382" fmla="*/ 1503065 h 5317738"/>
              <a:gd name="connsiteX383" fmla="*/ 2513263 w 5419136"/>
              <a:gd name="connsiteY383" fmla="*/ 1492699 h 5317738"/>
              <a:gd name="connsiteX384" fmla="*/ 2885397 w 5419136"/>
              <a:gd name="connsiteY384" fmla="*/ 1430503 h 5317738"/>
              <a:gd name="connsiteX385" fmla="*/ 2885397 w 5419136"/>
              <a:gd name="connsiteY385" fmla="*/ 1430503 h 5317738"/>
              <a:gd name="connsiteX386" fmla="*/ 2978430 w 5419136"/>
              <a:gd name="connsiteY386" fmla="*/ 1409771 h 5317738"/>
              <a:gd name="connsiteX387" fmla="*/ 3009441 w 5419136"/>
              <a:gd name="connsiteY387" fmla="*/ 1378673 h 5317738"/>
              <a:gd name="connsiteX388" fmla="*/ 3030115 w 5419136"/>
              <a:gd name="connsiteY388" fmla="*/ 1378673 h 5317738"/>
              <a:gd name="connsiteX389" fmla="*/ 3009441 w 5419136"/>
              <a:gd name="connsiteY389" fmla="*/ 1316477 h 5317738"/>
              <a:gd name="connsiteX390" fmla="*/ 3019779 w 5419136"/>
              <a:gd name="connsiteY390" fmla="*/ 1295745 h 5317738"/>
              <a:gd name="connsiteX391" fmla="*/ 2999105 w 5419136"/>
              <a:gd name="connsiteY391" fmla="*/ 1285379 h 5317738"/>
              <a:gd name="connsiteX392" fmla="*/ 3030115 w 5419136"/>
              <a:gd name="connsiteY392" fmla="*/ 1243916 h 5317738"/>
              <a:gd name="connsiteX393" fmla="*/ 2999105 w 5419136"/>
              <a:gd name="connsiteY393" fmla="*/ 1223184 h 5317738"/>
              <a:gd name="connsiteX394" fmla="*/ 3019779 w 5419136"/>
              <a:gd name="connsiteY394" fmla="*/ 1202452 h 5317738"/>
              <a:gd name="connsiteX395" fmla="*/ 3030115 w 5419136"/>
              <a:gd name="connsiteY395" fmla="*/ 1181720 h 5317738"/>
              <a:gd name="connsiteX396" fmla="*/ 2988767 w 5419136"/>
              <a:gd name="connsiteY396" fmla="*/ 1088426 h 5317738"/>
              <a:gd name="connsiteX397" fmla="*/ 3019779 w 5419136"/>
              <a:gd name="connsiteY397" fmla="*/ 1088426 h 5317738"/>
              <a:gd name="connsiteX398" fmla="*/ 3030115 w 5419136"/>
              <a:gd name="connsiteY398" fmla="*/ 1078060 h 5317738"/>
              <a:gd name="connsiteX399" fmla="*/ 2999105 w 5419136"/>
              <a:gd name="connsiteY399" fmla="*/ 1067694 h 5317738"/>
              <a:gd name="connsiteX400" fmla="*/ 2978430 w 5419136"/>
              <a:gd name="connsiteY400" fmla="*/ 984766 h 5317738"/>
              <a:gd name="connsiteX401" fmla="*/ 2988767 w 5419136"/>
              <a:gd name="connsiteY401" fmla="*/ 932937 h 5317738"/>
              <a:gd name="connsiteX402" fmla="*/ 2988767 w 5419136"/>
              <a:gd name="connsiteY402" fmla="*/ 891473 h 5317738"/>
              <a:gd name="connsiteX403" fmla="*/ 2978430 w 5419136"/>
              <a:gd name="connsiteY403" fmla="*/ 870741 h 5317738"/>
              <a:gd name="connsiteX404" fmla="*/ 2978430 w 5419136"/>
              <a:gd name="connsiteY404" fmla="*/ 829277 h 5317738"/>
              <a:gd name="connsiteX405" fmla="*/ 2999105 w 5419136"/>
              <a:gd name="connsiteY405" fmla="*/ 808545 h 5317738"/>
              <a:gd name="connsiteX406" fmla="*/ 2999105 w 5419136"/>
              <a:gd name="connsiteY406" fmla="*/ 798179 h 5317738"/>
              <a:gd name="connsiteX407" fmla="*/ 2947419 w 5419136"/>
              <a:gd name="connsiteY407" fmla="*/ 746349 h 5317738"/>
              <a:gd name="connsiteX408" fmla="*/ 2968093 w 5419136"/>
              <a:gd name="connsiteY408" fmla="*/ 715251 h 5317738"/>
              <a:gd name="connsiteX409" fmla="*/ 2916408 w 5419136"/>
              <a:gd name="connsiteY409" fmla="*/ 684154 h 5317738"/>
              <a:gd name="connsiteX410" fmla="*/ 2988767 w 5419136"/>
              <a:gd name="connsiteY410" fmla="*/ 684154 h 5317738"/>
              <a:gd name="connsiteX411" fmla="*/ 2947419 w 5419136"/>
              <a:gd name="connsiteY411" fmla="*/ 653056 h 5317738"/>
              <a:gd name="connsiteX412" fmla="*/ 2957756 w 5419136"/>
              <a:gd name="connsiteY412" fmla="*/ 642690 h 5317738"/>
              <a:gd name="connsiteX413" fmla="*/ 2964602 w 5419136"/>
              <a:gd name="connsiteY413" fmla="*/ 642823 h 5317738"/>
              <a:gd name="connsiteX414" fmla="*/ 2983599 w 5419136"/>
              <a:gd name="connsiteY414" fmla="*/ 645281 h 5317738"/>
              <a:gd name="connsiteX415" fmla="*/ 2978511 w 5419136"/>
              <a:gd name="connsiteY415" fmla="*/ 643095 h 5317738"/>
              <a:gd name="connsiteX416" fmla="*/ 2964602 w 5419136"/>
              <a:gd name="connsiteY416" fmla="*/ 642823 h 5317738"/>
              <a:gd name="connsiteX417" fmla="*/ 2963571 w 5419136"/>
              <a:gd name="connsiteY417" fmla="*/ 642690 h 5317738"/>
              <a:gd name="connsiteX418" fmla="*/ 2947419 w 5419136"/>
              <a:gd name="connsiteY418" fmla="*/ 632324 h 5317738"/>
              <a:gd name="connsiteX419" fmla="*/ 2978430 w 5419136"/>
              <a:gd name="connsiteY419" fmla="*/ 611592 h 5317738"/>
              <a:gd name="connsiteX420" fmla="*/ 3040453 w 5419136"/>
              <a:gd name="connsiteY420" fmla="*/ 611592 h 5317738"/>
              <a:gd name="connsiteX421" fmla="*/ 2947419 w 5419136"/>
              <a:gd name="connsiteY421" fmla="*/ 590860 h 5317738"/>
              <a:gd name="connsiteX422" fmla="*/ 2947419 w 5419136"/>
              <a:gd name="connsiteY422" fmla="*/ 570128 h 5317738"/>
              <a:gd name="connsiteX423" fmla="*/ 2947419 w 5419136"/>
              <a:gd name="connsiteY423" fmla="*/ 559762 h 5317738"/>
              <a:gd name="connsiteX424" fmla="*/ 2916408 w 5419136"/>
              <a:gd name="connsiteY424" fmla="*/ 539030 h 5317738"/>
              <a:gd name="connsiteX425" fmla="*/ 2957756 w 5419136"/>
              <a:gd name="connsiteY425" fmla="*/ 518298 h 5317738"/>
              <a:gd name="connsiteX426" fmla="*/ 2988767 w 5419136"/>
              <a:gd name="connsiteY426" fmla="*/ 497566 h 5317738"/>
              <a:gd name="connsiteX427" fmla="*/ 2957756 w 5419136"/>
              <a:gd name="connsiteY427" fmla="*/ 487200 h 5317738"/>
              <a:gd name="connsiteX428" fmla="*/ 2978430 w 5419136"/>
              <a:gd name="connsiteY428" fmla="*/ 445736 h 5317738"/>
              <a:gd name="connsiteX429" fmla="*/ 2978430 w 5419136"/>
              <a:gd name="connsiteY429" fmla="*/ 414639 h 5317738"/>
              <a:gd name="connsiteX430" fmla="*/ 3009441 w 5419136"/>
              <a:gd name="connsiteY430" fmla="*/ 404273 h 5317738"/>
              <a:gd name="connsiteX431" fmla="*/ 2988767 w 5419136"/>
              <a:gd name="connsiteY431" fmla="*/ 383541 h 5317738"/>
              <a:gd name="connsiteX432" fmla="*/ 2937082 w 5419136"/>
              <a:gd name="connsiteY432" fmla="*/ 373175 h 5317738"/>
              <a:gd name="connsiteX433" fmla="*/ 2978430 w 5419136"/>
              <a:gd name="connsiteY433" fmla="*/ 331711 h 5317738"/>
              <a:gd name="connsiteX434" fmla="*/ 2947419 w 5419136"/>
              <a:gd name="connsiteY434" fmla="*/ 331711 h 5317738"/>
              <a:gd name="connsiteX435" fmla="*/ 2978430 w 5419136"/>
              <a:gd name="connsiteY435" fmla="*/ 310979 h 5317738"/>
              <a:gd name="connsiteX436" fmla="*/ 2947419 w 5419136"/>
              <a:gd name="connsiteY436" fmla="*/ 310979 h 5317738"/>
              <a:gd name="connsiteX437" fmla="*/ 2947419 w 5419136"/>
              <a:gd name="connsiteY437" fmla="*/ 279881 h 5317738"/>
              <a:gd name="connsiteX438" fmla="*/ 2957756 w 5419136"/>
              <a:gd name="connsiteY438" fmla="*/ 259149 h 5317738"/>
              <a:gd name="connsiteX439" fmla="*/ 2978430 w 5419136"/>
              <a:gd name="connsiteY439" fmla="*/ 238417 h 5317738"/>
              <a:gd name="connsiteX440" fmla="*/ 2999105 w 5419136"/>
              <a:gd name="connsiteY440" fmla="*/ 238417 h 5317738"/>
              <a:gd name="connsiteX441" fmla="*/ 2957756 w 5419136"/>
              <a:gd name="connsiteY441" fmla="*/ 207319 h 5317738"/>
              <a:gd name="connsiteX442" fmla="*/ 2926745 w 5419136"/>
              <a:gd name="connsiteY442" fmla="*/ 207319 h 5317738"/>
              <a:gd name="connsiteX443" fmla="*/ 2957756 w 5419136"/>
              <a:gd name="connsiteY443" fmla="*/ 196953 h 5317738"/>
              <a:gd name="connsiteX444" fmla="*/ 2947419 w 5419136"/>
              <a:gd name="connsiteY444" fmla="*/ 155490 h 5317738"/>
              <a:gd name="connsiteX445" fmla="*/ 2926745 w 5419136"/>
              <a:gd name="connsiteY445" fmla="*/ 134758 h 5317738"/>
              <a:gd name="connsiteX446" fmla="*/ 2926745 w 5419136"/>
              <a:gd name="connsiteY446" fmla="*/ 93294 h 5317738"/>
              <a:gd name="connsiteX447" fmla="*/ 2999105 w 5419136"/>
              <a:gd name="connsiteY447" fmla="*/ 124392 h 5317738"/>
              <a:gd name="connsiteX448" fmla="*/ 3030115 w 5419136"/>
              <a:gd name="connsiteY448" fmla="*/ 103660 h 5317738"/>
              <a:gd name="connsiteX449" fmla="*/ 3019779 w 5419136"/>
              <a:gd name="connsiteY449" fmla="*/ 93294 h 5317738"/>
              <a:gd name="connsiteX450" fmla="*/ 2999105 w 5419136"/>
              <a:gd name="connsiteY450" fmla="*/ 62196 h 5317738"/>
              <a:gd name="connsiteX451" fmla="*/ 2988767 w 5419136"/>
              <a:gd name="connsiteY451" fmla="*/ 51830 h 5317738"/>
              <a:gd name="connsiteX452" fmla="*/ 2988767 w 5419136"/>
              <a:gd name="connsiteY452" fmla="*/ 31098 h 5317738"/>
              <a:gd name="connsiteX453" fmla="*/ 2957756 w 5419136"/>
              <a:gd name="connsiteY453" fmla="*/ 20732 h 5317738"/>
              <a:gd name="connsiteX454" fmla="*/ 3061127 w 5419136"/>
              <a:gd name="connsiteY454" fmla="*/ 31098 h 5317738"/>
              <a:gd name="connsiteX455" fmla="*/ 3065003 w 5419136"/>
              <a:gd name="connsiteY455" fmla="*/ 22028 h 5317738"/>
              <a:gd name="connsiteX456" fmla="*/ 3063700 w 5419136"/>
              <a:gd name="connsiteY456" fmla="*/ 19850 h 5317738"/>
              <a:gd name="connsiteX457" fmla="*/ 3073887 w 5419136"/>
              <a:gd name="connsiteY457" fmla="*/ 16359 h 5317738"/>
              <a:gd name="connsiteX458" fmla="*/ 3133486 w 5419136"/>
              <a:gd name="connsiteY458" fmla="*/ 20732 h 5317738"/>
              <a:gd name="connsiteX459" fmla="*/ 3154160 w 5419136"/>
              <a:gd name="connsiteY459" fmla="*/ 0 h 53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</a:cxnLst>
            <a:rect l="l" t="t" r="r" b="b"/>
            <a:pathLst>
              <a:path w="5419136" h="5317738">
                <a:moveTo>
                  <a:pt x="1864937" y="4158370"/>
                </a:moveTo>
                <a:cubicBezTo>
                  <a:pt x="1863321" y="4159342"/>
                  <a:pt x="1862029" y="4161933"/>
                  <a:pt x="1862029" y="4167116"/>
                </a:cubicBezTo>
                <a:cubicBezTo>
                  <a:pt x="1862029" y="4156750"/>
                  <a:pt x="1862029" y="4167116"/>
                  <a:pt x="1851692" y="4167116"/>
                </a:cubicBezTo>
                <a:cubicBezTo>
                  <a:pt x="1862029" y="4167116"/>
                  <a:pt x="1862029" y="4167116"/>
                  <a:pt x="1862029" y="4167116"/>
                </a:cubicBezTo>
                <a:cubicBezTo>
                  <a:pt x="1877535" y="4167116"/>
                  <a:pt x="1869782" y="4155455"/>
                  <a:pt x="1864937" y="4158370"/>
                </a:cubicBezTo>
                <a:close/>
                <a:moveTo>
                  <a:pt x="2987001" y="4108124"/>
                </a:moveTo>
                <a:lnTo>
                  <a:pt x="2978430" y="4115287"/>
                </a:lnTo>
                <a:cubicBezTo>
                  <a:pt x="2968093" y="4115287"/>
                  <a:pt x="2947419" y="4115287"/>
                  <a:pt x="2947419" y="4125653"/>
                </a:cubicBezTo>
                <a:cubicBezTo>
                  <a:pt x="2947419" y="4125653"/>
                  <a:pt x="2947419" y="4125653"/>
                  <a:pt x="2926745" y="4125653"/>
                </a:cubicBezTo>
                <a:close/>
                <a:moveTo>
                  <a:pt x="2987152" y="4107998"/>
                </a:moveTo>
                <a:lnTo>
                  <a:pt x="2987255" y="4108050"/>
                </a:lnTo>
                <a:lnTo>
                  <a:pt x="2987001" y="4108124"/>
                </a:lnTo>
                <a:close/>
                <a:moveTo>
                  <a:pt x="4128657" y="3999254"/>
                </a:moveTo>
                <a:lnTo>
                  <a:pt x="4122916" y="4001605"/>
                </a:lnTo>
                <a:cubicBezTo>
                  <a:pt x="4119382" y="4002557"/>
                  <a:pt x="4116798" y="4002557"/>
                  <a:pt x="4115506" y="4001261"/>
                </a:cubicBezTo>
                <a:close/>
                <a:moveTo>
                  <a:pt x="562052" y="1827010"/>
                </a:moveTo>
                <a:lnTo>
                  <a:pt x="518213" y="1834775"/>
                </a:lnTo>
                <a:cubicBezTo>
                  <a:pt x="525966" y="1832184"/>
                  <a:pt x="534365" y="1830240"/>
                  <a:pt x="542118" y="1828944"/>
                </a:cubicBezTo>
                <a:close/>
                <a:moveTo>
                  <a:pt x="3062581" y="17979"/>
                </a:moveTo>
                <a:lnTo>
                  <a:pt x="3063700" y="19850"/>
                </a:lnTo>
                <a:lnTo>
                  <a:pt x="3061127" y="20732"/>
                </a:lnTo>
                <a:cubicBezTo>
                  <a:pt x="3061127" y="18141"/>
                  <a:pt x="3061773" y="17493"/>
                  <a:pt x="3062581" y="17979"/>
                </a:cubicBezTo>
                <a:close/>
                <a:moveTo>
                  <a:pt x="3154160" y="0"/>
                </a:moveTo>
                <a:cubicBezTo>
                  <a:pt x="3154160" y="0"/>
                  <a:pt x="3154160" y="10366"/>
                  <a:pt x="3174834" y="10366"/>
                </a:cubicBezTo>
                <a:cubicBezTo>
                  <a:pt x="3185171" y="10366"/>
                  <a:pt x="3185171" y="0"/>
                  <a:pt x="3195508" y="10366"/>
                </a:cubicBezTo>
                <a:cubicBezTo>
                  <a:pt x="3257531" y="20732"/>
                  <a:pt x="3329890" y="41464"/>
                  <a:pt x="3422923" y="51830"/>
                </a:cubicBezTo>
                <a:cubicBezTo>
                  <a:pt x="3567642" y="72562"/>
                  <a:pt x="3764046" y="93294"/>
                  <a:pt x="3877753" y="114026"/>
                </a:cubicBezTo>
                <a:cubicBezTo>
                  <a:pt x="3826068" y="134758"/>
                  <a:pt x="3691687" y="93294"/>
                  <a:pt x="3619327" y="93294"/>
                </a:cubicBezTo>
                <a:cubicBezTo>
                  <a:pt x="3577979" y="82928"/>
                  <a:pt x="3567642" y="93294"/>
                  <a:pt x="3588316" y="103660"/>
                </a:cubicBezTo>
                <a:cubicBezTo>
                  <a:pt x="3640001" y="114026"/>
                  <a:pt x="3681350" y="114026"/>
                  <a:pt x="3733035" y="114026"/>
                </a:cubicBezTo>
                <a:cubicBezTo>
                  <a:pt x="3857079" y="134758"/>
                  <a:pt x="4053483" y="176222"/>
                  <a:pt x="4167191" y="207319"/>
                </a:cubicBezTo>
                <a:cubicBezTo>
                  <a:pt x="4311909" y="238417"/>
                  <a:pt x="4415280" y="248783"/>
                  <a:pt x="4539325" y="279881"/>
                </a:cubicBezTo>
                <a:cubicBezTo>
                  <a:pt x="4694381" y="310979"/>
                  <a:pt x="4839099" y="342077"/>
                  <a:pt x="4983818" y="393907"/>
                </a:cubicBezTo>
                <a:cubicBezTo>
                  <a:pt x="5004492" y="404273"/>
                  <a:pt x="5107863" y="425005"/>
                  <a:pt x="5045840" y="425005"/>
                </a:cubicBezTo>
                <a:cubicBezTo>
                  <a:pt x="5045840" y="425005"/>
                  <a:pt x="5035503" y="425005"/>
                  <a:pt x="5025166" y="425005"/>
                </a:cubicBezTo>
                <a:cubicBezTo>
                  <a:pt x="5025166" y="404273"/>
                  <a:pt x="4994155" y="425005"/>
                  <a:pt x="5025166" y="425005"/>
                </a:cubicBezTo>
                <a:cubicBezTo>
                  <a:pt x="5025166" y="435371"/>
                  <a:pt x="5035503" y="425005"/>
                  <a:pt x="5045840" y="425005"/>
                </a:cubicBezTo>
                <a:cubicBezTo>
                  <a:pt x="5097525" y="456102"/>
                  <a:pt x="5159547" y="466468"/>
                  <a:pt x="5211233" y="487200"/>
                </a:cubicBezTo>
                <a:cubicBezTo>
                  <a:pt x="5262918" y="507932"/>
                  <a:pt x="5355951" y="559762"/>
                  <a:pt x="5376626" y="590860"/>
                </a:cubicBezTo>
                <a:cubicBezTo>
                  <a:pt x="5407637" y="632324"/>
                  <a:pt x="5355951" y="570128"/>
                  <a:pt x="5324941" y="580494"/>
                </a:cubicBezTo>
                <a:cubicBezTo>
                  <a:pt x="5304267" y="580494"/>
                  <a:pt x="5376626" y="611592"/>
                  <a:pt x="5376626" y="611592"/>
                </a:cubicBezTo>
                <a:cubicBezTo>
                  <a:pt x="5417974" y="632324"/>
                  <a:pt x="5376626" y="653056"/>
                  <a:pt x="5355951" y="653056"/>
                </a:cubicBezTo>
                <a:cubicBezTo>
                  <a:pt x="5355951" y="653056"/>
                  <a:pt x="5314603" y="621958"/>
                  <a:pt x="5314603" y="642690"/>
                </a:cubicBezTo>
                <a:cubicBezTo>
                  <a:pt x="5314603" y="663422"/>
                  <a:pt x="5345615" y="653056"/>
                  <a:pt x="5366289" y="673788"/>
                </a:cubicBezTo>
                <a:cubicBezTo>
                  <a:pt x="5366289" y="673788"/>
                  <a:pt x="5397300" y="715251"/>
                  <a:pt x="5386963" y="704886"/>
                </a:cubicBezTo>
                <a:cubicBezTo>
                  <a:pt x="5397300" y="715251"/>
                  <a:pt x="5376626" y="725617"/>
                  <a:pt x="5376626" y="725617"/>
                </a:cubicBezTo>
                <a:cubicBezTo>
                  <a:pt x="5335277" y="704886"/>
                  <a:pt x="5366289" y="715251"/>
                  <a:pt x="5366289" y="735983"/>
                </a:cubicBezTo>
                <a:cubicBezTo>
                  <a:pt x="5366289" y="735983"/>
                  <a:pt x="5345615" y="767081"/>
                  <a:pt x="5345615" y="756715"/>
                </a:cubicBezTo>
                <a:cubicBezTo>
                  <a:pt x="5355951" y="787813"/>
                  <a:pt x="5397300" y="798179"/>
                  <a:pt x="5386963" y="818911"/>
                </a:cubicBezTo>
                <a:cubicBezTo>
                  <a:pt x="5386963" y="839643"/>
                  <a:pt x="5314603" y="798179"/>
                  <a:pt x="5314603" y="798179"/>
                </a:cubicBezTo>
                <a:cubicBezTo>
                  <a:pt x="5293929" y="808545"/>
                  <a:pt x="5366289" y="850009"/>
                  <a:pt x="5376626" y="850009"/>
                </a:cubicBezTo>
                <a:cubicBezTo>
                  <a:pt x="5386963" y="850009"/>
                  <a:pt x="5386963" y="860375"/>
                  <a:pt x="5386963" y="870741"/>
                </a:cubicBezTo>
                <a:cubicBezTo>
                  <a:pt x="5397300" y="901839"/>
                  <a:pt x="5366289" y="870741"/>
                  <a:pt x="5366289" y="891473"/>
                </a:cubicBezTo>
                <a:cubicBezTo>
                  <a:pt x="5366289" y="912205"/>
                  <a:pt x="5428311" y="922571"/>
                  <a:pt x="5417974" y="953669"/>
                </a:cubicBezTo>
                <a:cubicBezTo>
                  <a:pt x="5417974" y="953669"/>
                  <a:pt x="5386963" y="932937"/>
                  <a:pt x="5386963" y="932937"/>
                </a:cubicBezTo>
                <a:cubicBezTo>
                  <a:pt x="5376626" y="932937"/>
                  <a:pt x="5366289" y="943303"/>
                  <a:pt x="5366289" y="943303"/>
                </a:cubicBezTo>
                <a:cubicBezTo>
                  <a:pt x="5355951" y="974400"/>
                  <a:pt x="5428311" y="1015864"/>
                  <a:pt x="5376626" y="1026230"/>
                </a:cubicBezTo>
                <a:cubicBezTo>
                  <a:pt x="5355951" y="984766"/>
                  <a:pt x="5324941" y="1005498"/>
                  <a:pt x="5376626" y="1026230"/>
                </a:cubicBezTo>
                <a:cubicBezTo>
                  <a:pt x="5386963" y="1036596"/>
                  <a:pt x="5417974" y="1057328"/>
                  <a:pt x="5386963" y="1078060"/>
                </a:cubicBezTo>
                <a:cubicBezTo>
                  <a:pt x="5386963" y="1036596"/>
                  <a:pt x="5355951" y="1005498"/>
                  <a:pt x="5345615" y="1036596"/>
                </a:cubicBezTo>
                <a:cubicBezTo>
                  <a:pt x="5355951" y="1026230"/>
                  <a:pt x="5345615" y="1046962"/>
                  <a:pt x="5345615" y="1046962"/>
                </a:cubicBezTo>
                <a:cubicBezTo>
                  <a:pt x="5355951" y="1057328"/>
                  <a:pt x="5376626" y="1067694"/>
                  <a:pt x="5386963" y="1078060"/>
                </a:cubicBezTo>
                <a:cubicBezTo>
                  <a:pt x="5376626" y="1109158"/>
                  <a:pt x="5407637" y="1119524"/>
                  <a:pt x="5407637" y="1171354"/>
                </a:cubicBezTo>
                <a:cubicBezTo>
                  <a:pt x="5407637" y="1171354"/>
                  <a:pt x="5397300" y="1160988"/>
                  <a:pt x="5386963" y="1160988"/>
                </a:cubicBezTo>
                <a:cubicBezTo>
                  <a:pt x="5386963" y="1119524"/>
                  <a:pt x="5386963" y="1140256"/>
                  <a:pt x="5376626" y="1160988"/>
                </a:cubicBezTo>
                <a:cubicBezTo>
                  <a:pt x="5366289" y="1202452"/>
                  <a:pt x="5376626" y="1202452"/>
                  <a:pt x="5376626" y="1223184"/>
                </a:cubicBezTo>
                <a:cubicBezTo>
                  <a:pt x="5386963" y="1243916"/>
                  <a:pt x="5386963" y="1264647"/>
                  <a:pt x="5376626" y="1275013"/>
                </a:cubicBezTo>
                <a:cubicBezTo>
                  <a:pt x="5376626" y="1275013"/>
                  <a:pt x="5366289" y="1254281"/>
                  <a:pt x="5366289" y="1254281"/>
                </a:cubicBezTo>
                <a:cubicBezTo>
                  <a:pt x="5345615" y="1254281"/>
                  <a:pt x="5397300" y="1316477"/>
                  <a:pt x="5407637" y="1337209"/>
                </a:cubicBezTo>
                <a:cubicBezTo>
                  <a:pt x="5407637" y="1368307"/>
                  <a:pt x="5397300" y="1389039"/>
                  <a:pt x="5397300" y="1409771"/>
                </a:cubicBezTo>
                <a:cubicBezTo>
                  <a:pt x="5397300" y="1420137"/>
                  <a:pt x="5407637" y="1430503"/>
                  <a:pt x="5407637" y="1440869"/>
                </a:cubicBezTo>
                <a:cubicBezTo>
                  <a:pt x="5417974" y="1482333"/>
                  <a:pt x="5376626" y="1503065"/>
                  <a:pt x="5376626" y="1534163"/>
                </a:cubicBezTo>
                <a:cubicBezTo>
                  <a:pt x="5376626" y="1544528"/>
                  <a:pt x="5386963" y="1544528"/>
                  <a:pt x="5386963" y="1554894"/>
                </a:cubicBezTo>
                <a:cubicBezTo>
                  <a:pt x="5386963" y="1575626"/>
                  <a:pt x="5376626" y="1606724"/>
                  <a:pt x="5376626" y="1627456"/>
                </a:cubicBezTo>
                <a:cubicBezTo>
                  <a:pt x="5376626" y="1637822"/>
                  <a:pt x="5386963" y="1648188"/>
                  <a:pt x="5386963" y="1658554"/>
                </a:cubicBezTo>
                <a:cubicBezTo>
                  <a:pt x="5397300" y="1710384"/>
                  <a:pt x="5386963" y="1782945"/>
                  <a:pt x="5386963" y="1834775"/>
                </a:cubicBezTo>
                <a:cubicBezTo>
                  <a:pt x="5386963" y="1855507"/>
                  <a:pt x="5366289" y="1886605"/>
                  <a:pt x="5366289" y="1907337"/>
                </a:cubicBezTo>
                <a:cubicBezTo>
                  <a:pt x="5366289" y="1928069"/>
                  <a:pt x="5386963" y="1948801"/>
                  <a:pt x="5386963" y="1959167"/>
                </a:cubicBezTo>
                <a:cubicBezTo>
                  <a:pt x="5397300" y="2052461"/>
                  <a:pt x="5366289" y="2145754"/>
                  <a:pt x="5366289" y="2218316"/>
                </a:cubicBezTo>
                <a:cubicBezTo>
                  <a:pt x="5345615" y="2218316"/>
                  <a:pt x="5366289" y="2239048"/>
                  <a:pt x="5366289" y="2218316"/>
                </a:cubicBezTo>
                <a:cubicBezTo>
                  <a:pt x="5397300" y="2228682"/>
                  <a:pt x="5376626" y="2301243"/>
                  <a:pt x="5366289" y="2321975"/>
                </a:cubicBezTo>
                <a:cubicBezTo>
                  <a:pt x="5355951" y="2363439"/>
                  <a:pt x="5366289" y="2394537"/>
                  <a:pt x="5335277" y="2425635"/>
                </a:cubicBezTo>
                <a:cubicBezTo>
                  <a:pt x="5283593" y="2508563"/>
                  <a:pt x="5128537" y="2622588"/>
                  <a:pt x="5056177" y="2643320"/>
                </a:cubicBezTo>
                <a:cubicBezTo>
                  <a:pt x="5014829" y="2653686"/>
                  <a:pt x="4932133" y="2695150"/>
                  <a:pt x="4890785" y="2715882"/>
                </a:cubicBezTo>
                <a:cubicBezTo>
                  <a:pt x="4828762" y="2746980"/>
                  <a:pt x="4932133" y="2684784"/>
                  <a:pt x="4932133" y="2684784"/>
                </a:cubicBezTo>
                <a:cubicBezTo>
                  <a:pt x="4942469" y="2674418"/>
                  <a:pt x="4942469" y="2653686"/>
                  <a:pt x="4942469" y="2643320"/>
                </a:cubicBezTo>
                <a:cubicBezTo>
                  <a:pt x="4942469" y="2653686"/>
                  <a:pt x="4983818" y="2632954"/>
                  <a:pt x="4973481" y="2632954"/>
                </a:cubicBezTo>
                <a:cubicBezTo>
                  <a:pt x="4983818" y="2632954"/>
                  <a:pt x="5004492" y="2612222"/>
                  <a:pt x="5014829" y="2601857"/>
                </a:cubicBezTo>
                <a:cubicBezTo>
                  <a:pt x="5056177" y="2570758"/>
                  <a:pt x="4952807" y="2622588"/>
                  <a:pt x="4932133" y="2632954"/>
                </a:cubicBezTo>
                <a:cubicBezTo>
                  <a:pt x="4911459" y="2632954"/>
                  <a:pt x="4870111" y="2632954"/>
                  <a:pt x="4870111" y="2632954"/>
                </a:cubicBezTo>
                <a:cubicBezTo>
                  <a:pt x="4818425" y="2622588"/>
                  <a:pt x="4787414" y="2674418"/>
                  <a:pt x="4756403" y="2664052"/>
                </a:cubicBezTo>
                <a:cubicBezTo>
                  <a:pt x="4766740" y="2664052"/>
                  <a:pt x="4797751" y="2632954"/>
                  <a:pt x="4766740" y="2643320"/>
                </a:cubicBezTo>
                <a:cubicBezTo>
                  <a:pt x="4787414" y="2632954"/>
                  <a:pt x="4901121" y="2570758"/>
                  <a:pt x="4849436" y="2591490"/>
                </a:cubicBezTo>
                <a:cubicBezTo>
                  <a:pt x="4808088" y="2601857"/>
                  <a:pt x="4746066" y="2612222"/>
                  <a:pt x="4715055" y="2632954"/>
                </a:cubicBezTo>
                <a:cubicBezTo>
                  <a:pt x="4694381" y="2643320"/>
                  <a:pt x="4694381" y="2653686"/>
                  <a:pt x="4694381" y="2653686"/>
                </a:cubicBezTo>
                <a:cubicBezTo>
                  <a:pt x="4694381" y="2653686"/>
                  <a:pt x="4663369" y="2643320"/>
                  <a:pt x="4663369" y="2653686"/>
                </a:cubicBezTo>
                <a:cubicBezTo>
                  <a:pt x="4642695" y="2674418"/>
                  <a:pt x="4663369" y="2684784"/>
                  <a:pt x="4663369" y="2705516"/>
                </a:cubicBezTo>
                <a:cubicBezTo>
                  <a:pt x="4663369" y="2705516"/>
                  <a:pt x="4653033" y="2715882"/>
                  <a:pt x="4653033" y="2726248"/>
                </a:cubicBezTo>
                <a:cubicBezTo>
                  <a:pt x="4653033" y="2736614"/>
                  <a:pt x="4663369" y="2746980"/>
                  <a:pt x="4663369" y="2757346"/>
                </a:cubicBezTo>
                <a:cubicBezTo>
                  <a:pt x="4673707" y="2788444"/>
                  <a:pt x="4642695" y="2819542"/>
                  <a:pt x="4642695" y="2840273"/>
                </a:cubicBezTo>
                <a:cubicBezTo>
                  <a:pt x="4642695" y="2871371"/>
                  <a:pt x="4673707" y="2861005"/>
                  <a:pt x="4673707" y="2892103"/>
                </a:cubicBezTo>
                <a:cubicBezTo>
                  <a:pt x="4673707" y="2902469"/>
                  <a:pt x="4663369" y="2912835"/>
                  <a:pt x="4653033" y="2933567"/>
                </a:cubicBezTo>
                <a:cubicBezTo>
                  <a:pt x="4642695" y="2954299"/>
                  <a:pt x="4663369" y="3016495"/>
                  <a:pt x="4653033" y="3037227"/>
                </a:cubicBezTo>
                <a:cubicBezTo>
                  <a:pt x="4653033" y="3057959"/>
                  <a:pt x="4622021" y="3078691"/>
                  <a:pt x="4622021" y="3099422"/>
                </a:cubicBezTo>
                <a:cubicBezTo>
                  <a:pt x="4622021" y="3120154"/>
                  <a:pt x="4642695" y="3140886"/>
                  <a:pt x="4653033" y="3161618"/>
                </a:cubicBezTo>
                <a:cubicBezTo>
                  <a:pt x="4653033" y="3203082"/>
                  <a:pt x="4642695" y="3223814"/>
                  <a:pt x="4632358" y="3244546"/>
                </a:cubicBezTo>
                <a:cubicBezTo>
                  <a:pt x="4632358" y="3296376"/>
                  <a:pt x="4642695" y="3348206"/>
                  <a:pt x="4642695" y="3389669"/>
                </a:cubicBezTo>
                <a:cubicBezTo>
                  <a:pt x="4642695" y="3400035"/>
                  <a:pt x="4632358" y="3410401"/>
                  <a:pt x="4632358" y="3420767"/>
                </a:cubicBezTo>
                <a:cubicBezTo>
                  <a:pt x="4632358" y="3441499"/>
                  <a:pt x="4642695" y="3451865"/>
                  <a:pt x="4632358" y="3472597"/>
                </a:cubicBezTo>
                <a:cubicBezTo>
                  <a:pt x="4632358" y="3482963"/>
                  <a:pt x="4622021" y="3482963"/>
                  <a:pt x="4622021" y="3503695"/>
                </a:cubicBezTo>
                <a:cubicBezTo>
                  <a:pt x="4632358" y="3514061"/>
                  <a:pt x="4642695" y="3503695"/>
                  <a:pt x="4653033" y="3524427"/>
                </a:cubicBezTo>
                <a:cubicBezTo>
                  <a:pt x="4663369" y="3545159"/>
                  <a:pt x="4653033" y="3607355"/>
                  <a:pt x="4653033" y="3638452"/>
                </a:cubicBezTo>
                <a:cubicBezTo>
                  <a:pt x="4642695" y="3669550"/>
                  <a:pt x="4622021" y="3700648"/>
                  <a:pt x="4622021" y="3721380"/>
                </a:cubicBezTo>
                <a:cubicBezTo>
                  <a:pt x="4622021" y="3731746"/>
                  <a:pt x="4642695" y="3762844"/>
                  <a:pt x="4653033" y="3783576"/>
                </a:cubicBezTo>
                <a:cubicBezTo>
                  <a:pt x="4653033" y="3814674"/>
                  <a:pt x="4611684" y="3856138"/>
                  <a:pt x="4611684" y="3876870"/>
                </a:cubicBezTo>
                <a:cubicBezTo>
                  <a:pt x="4611684" y="3876870"/>
                  <a:pt x="4622021" y="3897601"/>
                  <a:pt x="4622021" y="3897601"/>
                </a:cubicBezTo>
                <a:cubicBezTo>
                  <a:pt x="4632358" y="3918333"/>
                  <a:pt x="4591010" y="3970163"/>
                  <a:pt x="4591010" y="3970163"/>
                </a:cubicBezTo>
                <a:cubicBezTo>
                  <a:pt x="4580673" y="3949431"/>
                  <a:pt x="4559999" y="3990895"/>
                  <a:pt x="4539325" y="4011627"/>
                </a:cubicBezTo>
                <a:cubicBezTo>
                  <a:pt x="4497977" y="4032359"/>
                  <a:pt x="4415280" y="4053091"/>
                  <a:pt x="4477303" y="4011627"/>
                </a:cubicBezTo>
                <a:cubicBezTo>
                  <a:pt x="4497977" y="4001261"/>
                  <a:pt x="4570336" y="3939065"/>
                  <a:pt x="4570336" y="3928699"/>
                </a:cubicBezTo>
                <a:cubicBezTo>
                  <a:pt x="4580673" y="3918333"/>
                  <a:pt x="4570336" y="3897601"/>
                  <a:pt x="4570336" y="3887236"/>
                </a:cubicBezTo>
                <a:cubicBezTo>
                  <a:pt x="4580673" y="3897601"/>
                  <a:pt x="4580673" y="3887236"/>
                  <a:pt x="4580673" y="3887236"/>
                </a:cubicBezTo>
                <a:cubicBezTo>
                  <a:pt x="4591010" y="3887236"/>
                  <a:pt x="4601347" y="3876870"/>
                  <a:pt x="4591010" y="3866504"/>
                </a:cubicBezTo>
                <a:cubicBezTo>
                  <a:pt x="4591010" y="3876870"/>
                  <a:pt x="4580673" y="3876870"/>
                  <a:pt x="4580673" y="3887236"/>
                </a:cubicBezTo>
                <a:cubicBezTo>
                  <a:pt x="4570336" y="3887236"/>
                  <a:pt x="4570336" y="3887236"/>
                  <a:pt x="4570336" y="3887236"/>
                </a:cubicBezTo>
                <a:cubicBezTo>
                  <a:pt x="4508313" y="3928699"/>
                  <a:pt x="4456629" y="3949431"/>
                  <a:pt x="4394606" y="3970163"/>
                </a:cubicBezTo>
                <a:cubicBezTo>
                  <a:pt x="4342921" y="4001261"/>
                  <a:pt x="4311909" y="4021993"/>
                  <a:pt x="4270561" y="4042725"/>
                </a:cubicBezTo>
                <a:cubicBezTo>
                  <a:pt x="4260225" y="4042725"/>
                  <a:pt x="4094832" y="4104921"/>
                  <a:pt x="4146517" y="4073823"/>
                </a:cubicBezTo>
                <a:cubicBezTo>
                  <a:pt x="4187865" y="4053091"/>
                  <a:pt x="4311909" y="4021993"/>
                  <a:pt x="4239551" y="4021993"/>
                </a:cubicBezTo>
                <a:cubicBezTo>
                  <a:pt x="4167191" y="4032359"/>
                  <a:pt x="4208539" y="4021993"/>
                  <a:pt x="4229213" y="4011627"/>
                </a:cubicBezTo>
                <a:cubicBezTo>
                  <a:pt x="4301573" y="3970163"/>
                  <a:pt x="4239551" y="4001261"/>
                  <a:pt x="4218876" y="3990895"/>
                </a:cubicBezTo>
                <a:cubicBezTo>
                  <a:pt x="4218876" y="3990895"/>
                  <a:pt x="4249887" y="3970163"/>
                  <a:pt x="4239551" y="3970163"/>
                </a:cubicBezTo>
                <a:cubicBezTo>
                  <a:pt x="4231798" y="3954614"/>
                  <a:pt x="4171714" y="3985712"/>
                  <a:pt x="4137795" y="3997860"/>
                </a:cubicBezTo>
                <a:lnTo>
                  <a:pt x="4128657" y="3999254"/>
                </a:lnTo>
                <a:lnTo>
                  <a:pt x="4136019" y="3996240"/>
                </a:lnTo>
                <a:cubicBezTo>
                  <a:pt x="4166545" y="3981177"/>
                  <a:pt x="4218876" y="3944248"/>
                  <a:pt x="4218876" y="3959797"/>
                </a:cubicBezTo>
                <a:cubicBezTo>
                  <a:pt x="4218876" y="3949431"/>
                  <a:pt x="4198202" y="3939065"/>
                  <a:pt x="4187865" y="3949431"/>
                </a:cubicBezTo>
                <a:cubicBezTo>
                  <a:pt x="4198202" y="3939065"/>
                  <a:pt x="4280899" y="3907967"/>
                  <a:pt x="4229213" y="3918333"/>
                </a:cubicBezTo>
                <a:cubicBezTo>
                  <a:pt x="4177528" y="3918333"/>
                  <a:pt x="4094832" y="3959797"/>
                  <a:pt x="4053483" y="3970163"/>
                </a:cubicBezTo>
                <a:cubicBezTo>
                  <a:pt x="3919102" y="3980529"/>
                  <a:pt x="3826068" y="4001261"/>
                  <a:pt x="3702024" y="4021993"/>
                </a:cubicBezTo>
                <a:cubicBezTo>
                  <a:pt x="3495283" y="4042725"/>
                  <a:pt x="3257531" y="4104921"/>
                  <a:pt x="3061127" y="4136019"/>
                </a:cubicBezTo>
                <a:cubicBezTo>
                  <a:pt x="2968093" y="4146385"/>
                  <a:pt x="2906071" y="4177482"/>
                  <a:pt x="2833712" y="4187848"/>
                </a:cubicBezTo>
                <a:cubicBezTo>
                  <a:pt x="3019779" y="4125653"/>
                  <a:pt x="3236857" y="4094555"/>
                  <a:pt x="3433261" y="4053091"/>
                </a:cubicBezTo>
                <a:cubicBezTo>
                  <a:pt x="3474609" y="4053091"/>
                  <a:pt x="3515957" y="4042725"/>
                  <a:pt x="3546968" y="4032359"/>
                </a:cubicBezTo>
                <a:cubicBezTo>
                  <a:pt x="3640001" y="4032359"/>
                  <a:pt x="3712361" y="4001261"/>
                  <a:pt x="3795057" y="3970163"/>
                </a:cubicBezTo>
                <a:cubicBezTo>
                  <a:pt x="3826068" y="3980529"/>
                  <a:pt x="3805394" y="3959797"/>
                  <a:pt x="3795057" y="3970163"/>
                </a:cubicBezTo>
                <a:cubicBezTo>
                  <a:pt x="3515957" y="4011627"/>
                  <a:pt x="3236857" y="4063457"/>
                  <a:pt x="2978430" y="4125653"/>
                </a:cubicBezTo>
                <a:cubicBezTo>
                  <a:pt x="2978430" y="4125653"/>
                  <a:pt x="2978430" y="4125653"/>
                  <a:pt x="2978430" y="4115287"/>
                </a:cubicBezTo>
                <a:cubicBezTo>
                  <a:pt x="2993936" y="4120470"/>
                  <a:pt x="2996520" y="4115287"/>
                  <a:pt x="2993936" y="4111400"/>
                </a:cubicBezTo>
                <a:lnTo>
                  <a:pt x="2987255" y="4108050"/>
                </a:lnTo>
                <a:lnTo>
                  <a:pt x="3063711" y="4085809"/>
                </a:lnTo>
                <a:cubicBezTo>
                  <a:pt x="3211014" y="4051795"/>
                  <a:pt x="3381575" y="4032359"/>
                  <a:pt x="3505620" y="4001261"/>
                </a:cubicBezTo>
                <a:cubicBezTo>
                  <a:pt x="3515957" y="4001261"/>
                  <a:pt x="3526294" y="3990895"/>
                  <a:pt x="3526294" y="3990895"/>
                </a:cubicBezTo>
                <a:cubicBezTo>
                  <a:pt x="3536631" y="3990895"/>
                  <a:pt x="3557305" y="4001261"/>
                  <a:pt x="3567642" y="3990895"/>
                </a:cubicBezTo>
                <a:cubicBezTo>
                  <a:pt x="3598653" y="3980529"/>
                  <a:pt x="3619327" y="3970163"/>
                  <a:pt x="3660675" y="3959797"/>
                </a:cubicBezTo>
                <a:cubicBezTo>
                  <a:pt x="3733035" y="3949431"/>
                  <a:pt x="3846743" y="3928699"/>
                  <a:pt x="3919102" y="3918333"/>
                </a:cubicBezTo>
                <a:cubicBezTo>
                  <a:pt x="3981124" y="3907967"/>
                  <a:pt x="4043147" y="3887236"/>
                  <a:pt x="3970787" y="3897601"/>
                </a:cubicBezTo>
                <a:cubicBezTo>
                  <a:pt x="3919102" y="3897601"/>
                  <a:pt x="3743372" y="3939065"/>
                  <a:pt x="3640001" y="3959797"/>
                </a:cubicBezTo>
                <a:cubicBezTo>
                  <a:pt x="3360901" y="4001261"/>
                  <a:pt x="3019779" y="4063457"/>
                  <a:pt x="2782027" y="4136019"/>
                </a:cubicBezTo>
                <a:cubicBezTo>
                  <a:pt x="2782027" y="4136019"/>
                  <a:pt x="2782027" y="4136019"/>
                  <a:pt x="2782027" y="4125653"/>
                </a:cubicBezTo>
                <a:cubicBezTo>
                  <a:pt x="2823375" y="4136019"/>
                  <a:pt x="2792363" y="4104921"/>
                  <a:pt x="2782027" y="4125653"/>
                </a:cubicBezTo>
                <a:cubicBezTo>
                  <a:pt x="2761352" y="4125653"/>
                  <a:pt x="2761352" y="4136019"/>
                  <a:pt x="2782027" y="4136019"/>
                </a:cubicBezTo>
                <a:cubicBezTo>
                  <a:pt x="2761352" y="4146385"/>
                  <a:pt x="2740678" y="4156750"/>
                  <a:pt x="2709667" y="4156750"/>
                </a:cubicBezTo>
                <a:cubicBezTo>
                  <a:pt x="2751015" y="4146385"/>
                  <a:pt x="2699330" y="4146385"/>
                  <a:pt x="2688993" y="4156750"/>
                </a:cubicBezTo>
                <a:cubicBezTo>
                  <a:pt x="2647645" y="4156750"/>
                  <a:pt x="2616633" y="4177482"/>
                  <a:pt x="2575285" y="4187848"/>
                </a:cubicBezTo>
                <a:cubicBezTo>
                  <a:pt x="2740678" y="4115287"/>
                  <a:pt x="2916408" y="4063457"/>
                  <a:pt x="3102475" y="4021993"/>
                </a:cubicBezTo>
                <a:cubicBezTo>
                  <a:pt x="3267868" y="3990895"/>
                  <a:pt x="3422923" y="3980529"/>
                  <a:pt x="3619327" y="3939065"/>
                </a:cubicBezTo>
                <a:cubicBezTo>
                  <a:pt x="3640001" y="3939065"/>
                  <a:pt x="3826068" y="3897601"/>
                  <a:pt x="3722698" y="3907967"/>
                </a:cubicBezTo>
                <a:cubicBezTo>
                  <a:pt x="3453935" y="3939065"/>
                  <a:pt x="3154160" y="4011627"/>
                  <a:pt x="2937082" y="4042725"/>
                </a:cubicBezTo>
                <a:cubicBezTo>
                  <a:pt x="2916408" y="4042725"/>
                  <a:pt x="2782027" y="4084189"/>
                  <a:pt x="2823375" y="4053091"/>
                </a:cubicBezTo>
                <a:cubicBezTo>
                  <a:pt x="2854386" y="4021993"/>
                  <a:pt x="2937082" y="4021993"/>
                  <a:pt x="2999105" y="4001261"/>
                </a:cubicBezTo>
                <a:cubicBezTo>
                  <a:pt x="3143823" y="3970163"/>
                  <a:pt x="3319553" y="3939065"/>
                  <a:pt x="3464272" y="3907967"/>
                </a:cubicBezTo>
                <a:cubicBezTo>
                  <a:pt x="3577979" y="3887236"/>
                  <a:pt x="3681350" y="3887236"/>
                  <a:pt x="3764046" y="3866504"/>
                </a:cubicBezTo>
                <a:cubicBezTo>
                  <a:pt x="3764046" y="3866504"/>
                  <a:pt x="3774383" y="3845772"/>
                  <a:pt x="3784720" y="3845772"/>
                </a:cubicBezTo>
                <a:cubicBezTo>
                  <a:pt x="3846743" y="3835406"/>
                  <a:pt x="3929439" y="3825040"/>
                  <a:pt x="3981124" y="3814674"/>
                </a:cubicBezTo>
                <a:cubicBezTo>
                  <a:pt x="4001798" y="3804308"/>
                  <a:pt x="4043147" y="3804308"/>
                  <a:pt x="4053483" y="3783576"/>
                </a:cubicBezTo>
                <a:cubicBezTo>
                  <a:pt x="4074157" y="3783576"/>
                  <a:pt x="4053483" y="3762844"/>
                  <a:pt x="4053483" y="3783576"/>
                </a:cubicBezTo>
                <a:cubicBezTo>
                  <a:pt x="3919102" y="3804308"/>
                  <a:pt x="3774383" y="3835406"/>
                  <a:pt x="3640001" y="3856138"/>
                </a:cubicBezTo>
                <a:cubicBezTo>
                  <a:pt x="3226519" y="3907967"/>
                  <a:pt x="2771689" y="4011627"/>
                  <a:pt x="2420230" y="4146385"/>
                </a:cubicBezTo>
                <a:cubicBezTo>
                  <a:pt x="2327196" y="4187848"/>
                  <a:pt x="2461578" y="4125653"/>
                  <a:pt x="2461578" y="4115287"/>
                </a:cubicBezTo>
                <a:cubicBezTo>
                  <a:pt x="2471915" y="4115287"/>
                  <a:pt x="2471915" y="4094555"/>
                  <a:pt x="2471915" y="4094555"/>
                </a:cubicBezTo>
                <a:cubicBezTo>
                  <a:pt x="2482252" y="4094555"/>
                  <a:pt x="2502926" y="4094555"/>
                  <a:pt x="2523600" y="4084189"/>
                </a:cubicBezTo>
                <a:cubicBezTo>
                  <a:pt x="2544274" y="4073823"/>
                  <a:pt x="2554611" y="4053091"/>
                  <a:pt x="2554611" y="4053091"/>
                </a:cubicBezTo>
                <a:cubicBezTo>
                  <a:pt x="2544274" y="4042725"/>
                  <a:pt x="2451241" y="4084189"/>
                  <a:pt x="2409893" y="4094555"/>
                </a:cubicBezTo>
                <a:cubicBezTo>
                  <a:pt x="2327196" y="4136019"/>
                  <a:pt x="2285848" y="4167116"/>
                  <a:pt x="2203152" y="4187848"/>
                </a:cubicBezTo>
                <a:cubicBezTo>
                  <a:pt x="2203152" y="4177482"/>
                  <a:pt x="2213489" y="4177482"/>
                  <a:pt x="2213489" y="4177482"/>
                </a:cubicBezTo>
                <a:cubicBezTo>
                  <a:pt x="2223826" y="4177482"/>
                  <a:pt x="2223826" y="4177482"/>
                  <a:pt x="2223826" y="4167116"/>
                </a:cubicBezTo>
                <a:cubicBezTo>
                  <a:pt x="2234163" y="4167116"/>
                  <a:pt x="2234163" y="4167116"/>
                  <a:pt x="2234163" y="4167116"/>
                </a:cubicBezTo>
                <a:cubicBezTo>
                  <a:pt x="2234163" y="4156750"/>
                  <a:pt x="2223826" y="4167116"/>
                  <a:pt x="2223826" y="4167116"/>
                </a:cubicBezTo>
                <a:cubicBezTo>
                  <a:pt x="2213489" y="4167116"/>
                  <a:pt x="2213489" y="4167116"/>
                  <a:pt x="2213489" y="4177482"/>
                </a:cubicBezTo>
                <a:cubicBezTo>
                  <a:pt x="2182478" y="4177482"/>
                  <a:pt x="2151467" y="4198214"/>
                  <a:pt x="2110118" y="4229312"/>
                </a:cubicBezTo>
                <a:cubicBezTo>
                  <a:pt x="2099781" y="4239678"/>
                  <a:pt x="1975737" y="4301874"/>
                  <a:pt x="2027422" y="4260410"/>
                </a:cubicBezTo>
                <a:cubicBezTo>
                  <a:pt x="2141129" y="4177482"/>
                  <a:pt x="2244500" y="4115287"/>
                  <a:pt x="2378882" y="4053091"/>
                </a:cubicBezTo>
                <a:cubicBezTo>
                  <a:pt x="2451241" y="4011627"/>
                  <a:pt x="2337533" y="4053091"/>
                  <a:pt x="2337533" y="4053091"/>
                </a:cubicBezTo>
                <a:cubicBezTo>
                  <a:pt x="2337533" y="4063457"/>
                  <a:pt x="2234163" y="4115287"/>
                  <a:pt x="2223826" y="4125653"/>
                </a:cubicBezTo>
                <a:cubicBezTo>
                  <a:pt x="2192815" y="4146385"/>
                  <a:pt x="2161804" y="4156750"/>
                  <a:pt x="2151467" y="4167116"/>
                </a:cubicBezTo>
                <a:cubicBezTo>
                  <a:pt x="2141129" y="4167116"/>
                  <a:pt x="2141129" y="4146385"/>
                  <a:pt x="2130792" y="4146385"/>
                </a:cubicBezTo>
                <a:cubicBezTo>
                  <a:pt x="2120455" y="4156750"/>
                  <a:pt x="2089444" y="4198214"/>
                  <a:pt x="2068770" y="4187848"/>
                </a:cubicBezTo>
                <a:cubicBezTo>
                  <a:pt x="2037759" y="4187848"/>
                  <a:pt x="2110118" y="4167116"/>
                  <a:pt x="2099781" y="4156750"/>
                </a:cubicBezTo>
                <a:cubicBezTo>
                  <a:pt x="2099781" y="4136019"/>
                  <a:pt x="2048096" y="4177482"/>
                  <a:pt x="2027422" y="4187848"/>
                </a:cubicBezTo>
                <a:cubicBezTo>
                  <a:pt x="2006748" y="4198214"/>
                  <a:pt x="1924051" y="4260410"/>
                  <a:pt x="1986074" y="4208580"/>
                </a:cubicBezTo>
                <a:cubicBezTo>
                  <a:pt x="2017085" y="4187848"/>
                  <a:pt x="2037759" y="4167116"/>
                  <a:pt x="2058433" y="4146385"/>
                </a:cubicBezTo>
                <a:cubicBezTo>
                  <a:pt x="1944726" y="4218946"/>
                  <a:pt x="1841355" y="4291508"/>
                  <a:pt x="1758659" y="4384802"/>
                </a:cubicBezTo>
                <a:cubicBezTo>
                  <a:pt x="1727648" y="4415900"/>
                  <a:pt x="1686299" y="4478095"/>
                  <a:pt x="1675962" y="4478095"/>
                </a:cubicBezTo>
                <a:cubicBezTo>
                  <a:pt x="1665625" y="4467729"/>
                  <a:pt x="1717311" y="4405534"/>
                  <a:pt x="1717311" y="4405534"/>
                </a:cubicBezTo>
                <a:cubicBezTo>
                  <a:pt x="1779333" y="4353704"/>
                  <a:pt x="1779333" y="4332972"/>
                  <a:pt x="1831018" y="4281142"/>
                </a:cubicBezTo>
                <a:cubicBezTo>
                  <a:pt x="1841355" y="4270776"/>
                  <a:pt x="1934389" y="4198214"/>
                  <a:pt x="1872366" y="4239678"/>
                </a:cubicBezTo>
                <a:cubicBezTo>
                  <a:pt x="1779333" y="4301874"/>
                  <a:pt x="1737985" y="4395168"/>
                  <a:pt x="1655288" y="4457363"/>
                </a:cubicBezTo>
                <a:cubicBezTo>
                  <a:pt x="1675962" y="4436632"/>
                  <a:pt x="1706973" y="4364070"/>
                  <a:pt x="1686299" y="4374436"/>
                </a:cubicBezTo>
                <a:cubicBezTo>
                  <a:pt x="1655288" y="4395168"/>
                  <a:pt x="1624277" y="4457363"/>
                  <a:pt x="1603603" y="4467729"/>
                </a:cubicBezTo>
                <a:cubicBezTo>
                  <a:pt x="1675962" y="4364070"/>
                  <a:pt x="1758659" y="4270776"/>
                  <a:pt x="1841355" y="4177482"/>
                </a:cubicBezTo>
                <a:cubicBezTo>
                  <a:pt x="1810344" y="4198214"/>
                  <a:pt x="1768996" y="4239678"/>
                  <a:pt x="1737985" y="4270776"/>
                </a:cubicBezTo>
                <a:cubicBezTo>
                  <a:pt x="1686299" y="4322606"/>
                  <a:pt x="1644951" y="4395168"/>
                  <a:pt x="1593266" y="4446998"/>
                </a:cubicBezTo>
                <a:cubicBezTo>
                  <a:pt x="1562255" y="4488461"/>
                  <a:pt x="1603603" y="4395168"/>
                  <a:pt x="1613940" y="4395168"/>
                </a:cubicBezTo>
                <a:cubicBezTo>
                  <a:pt x="1603603" y="4384802"/>
                  <a:pt x="1541581" y="4478095"/>
                  <a:pt x="1541581" y="4488461"/>
                </a:cubicBezTo>
                <a:cubicBezTo>
                  <a:pt x="1541581" y="4478095"/>
                  <a:pt x="1520907" y="4519559"/>
                  <a:pt x="1520907" y="4509193"/>
                </a:cubicBezTo>
                <a:cubicBezTo>
                  <a:pt x="1500232" y="4509193"/>
                  <a:pt x="1603603" y="4395168"/>
                  <a:pt x="1562255" y="4415900"/>
                </a:cubicBezTo>
                <a:cubicBezTo>
                  <a:pt x="1562255" y="4415900"/>
                  <a:pt x="1551918" y="4405534"/>
                  <a:pt x="1562255" y="4405534"/>
                </a:cubicBezTo>
                <a:cubicBezTo>
                  <a:pt x="1531244" y="4405534"/>
                  <a:pt x="1500232" y="4478095"/>
                  <a:pt x="1479558" y="4509193"/>
                </a:cubicBezTo>
                <a:cubicBezTo>
                  <a:pt x="1458884" y="4550657"/>
                  <a:pt x="1438210" y="4602487"/>
                  <a:pt x="1417536" y="4623219"/>
                </a:cubicBezTo>
                <a:cubicBezTo>
                  <a:pt x="1407199" y="4633585"/>
                  <a:pt x="1386525" y="4664683"/>
                  <a:pt x="1386525" y="4664683"/>
                </a:cubicBezTo>
                <a:cubicBezTo>
                  <a:pt x="1376188" y="4675049"/>
                  <a:pt x="1365851" y="4664683"/>
                  <a:pt x="1355514" y="4664683"/>
                </a:cubicBezTo>
                <a:cubicBezTo>
                  <a:pt x="1345177" y="4675049"/>
                  <a:pt x="1345177" y="4716513"/>
                  <a:pt x="1334840" y="4737244"/>
                </a:cubicBezTo>
                <a:cubicBezTo>
                  <a:pt x="1314166" y="4768342"/>
                  <a:pt x="1293491" y="4799440"/>
                  <a:pt x="1293491" y="4820172"/>
                </a:cubicBezTo>
                <a:cubicBezTo>
                  <a:pt x="1283154" y="4830538"/>
                  <a:pt x="1283154" y="4840904"/>
                  <a:pt x="1272817" y="4851270"/>
                </a:cubicBezTo>
                <a:cubicBezTo>
                  <a:pt x="1252143" y="4944564"/>
                  <a:pt x="1262480" y="5058589"/>
                  <a:pt x="1241806" y="5162249"/>
                </a:cubicBezTo>
                <a:cubicBezTo>
                  <a:pt x="1241806" y="5182981"/>
                  <a:pt x="1200458" y="5317738"/>
                  <a:pt x="1200458" y="5317738"/>
                </a:cubicBezTo>
                <a:cubicBezTo>
                  <a:pt x="1200458" y="5317738"/>
                  <a:pt x="1169447" y="5317738"/>
                  <a:pt x="1159110" y="5307372"/>
                </a:cubicBezTo>
                <a:cubicBezTo>
                  <a:pt x="1148773" y="5297006"/>
                  <a:pt x="1159110" y="5265908"/>
                  <a:pt x="1159110" y="5255542"/>
                </a:cubicBezTo>
                <a:cubicBezTo>
                  <a:pt x="1148773" y="5234811"/>
                  <a:pt x="1117762" y="5224445"/>
                  <a:pt x="1117762" y="5214079"/>
                </a:cubicBezTo>
                <a:cubicBezTo>
                  <a:pt x="1097088" y="5089687"/>
                  <a:pt x="1107425" y="5234811"/>
                  <a:pt x="1107425" y="5255542"/>
                </a:cubicBezTo>
                <a:cubicBezTo>
                  <a:pt x="1097088" y="5297006"/>
                  <a:pt x="1055739" y="5203713"/>
                  <a:pt x="1066076" y="5203713"/>
                </a:cubicBezTo>
                <a:cubicBezTo>
                  <a:pt x="1055739" y="5203713"/>
                  <a:pt x="1066076" y="5224445"/>
                  <a:pt x="1055739" y="5245177"/>
                </a:cubicBezTo>
                <a:cubicBezTo>
                  <a:pt x="1055739" y="5317738"/>
                  <a:pt x="1045402" y="5245177"/>
                  <a:pt x="1035065" y="5193347"/>
                </a:cubicBezTo>
                <a:cubicBezTo>
                  <a:pt x="1014391" y="5131151"/>
                  <a:pt x="1014391" y="5027491"/>
                  <a:pt x="1014391" y="4965296"/>
                </a:cubicBezTo>
                <a:cubicBezTo>
                  <a:pt x="1014391" y="4975662"/>
                  <a:pt x="1035065" y="4861636"/>
                  <a:pt x="1024728" y="4861636"/>
                </a:cubicBezTo>
                <a:cubicBezTo>
                  <a:pt x="1014391" y="4840904"/>
                  <a:pt x="1014391" y="4882368"/>
                  <a:pt x="1014391" y="4903100"/>
                </a:cubicBezTo>
                <a:cubicBezTo>
                  <a:pt x="1014391" y="4903100"/>
                  <a:pt x="993717" y="4965296"/>
                  <a:pt x="993717" y="4965296"/>
                </a:cubicBezTo>
                <a:cubicBezTo>
                  <a:pt x="993717" y="4965296"/>
                  <a:pt x="993717" y="4954930"/>
                  <a:pt x="993717" y="4943268"/>
                </a:cubicBezTo>
                <a:lnTo>
                  <a:pt x="993717" y="4934198"/>
                </a:lnTo>
                <a:lnTo>
                  <a:pt x="993717" y="4927719"/>
                </a:lnTo>
                <a:lnTo>
                  <a:pt x="993717" y="4925937"/>
                </a:lnTo>
                <a:lnTo>
                  <a:pt x="993717" y="4922212"/>
                </a:lnTo>
                <a:cubicBezTo>
                  <a:pt x="993717" y="4913466"/>
                  <a:pt x="993717" y="4913466"/>
                  <a:pt x="993717" y="4913466"/>
                </a:cubicBezTo>
                <a:cubicBezTo>
                  <a:pt x="993717" y="4892734"/>
                  <a:pt x="983380" y="4861636"/>
                  <a:pt x="993717" y="4809806"/>
                </a:cubicBezTo>
                <a:cubicBezTo>
                  <a:pt x="993717" y="4794257"/>
                  <a:pt x="999532" y="4755385"/>
                  <a:pt x="998078" y="4728174"/>
                </a:cubicBezTo>
                <a:lnTo>
                  <a:pt x="995806" y="4716694"/>
                </a:lnTo>
                <a:lnTo>
                  <a:pt x="996463" y="4715217"/>
                </a:lnTo>
                <a:cubicBezTo>
                  <a:pt x="996948" y="4711978"/>
                  <a:pt x="996302" y="4708738"/>
                  <a:pt x="993717" y="4706147"/>
                </a:cubicBezTo>
                <a:lnTo>
                  <a:pt x="995806" y="4716694"/>
                </a:lnTo>
                <a:lnTo>
                  <a:pt x="992425" y="4724287"/>
                </a:lnTo>
                <a:cubicBezTo>
                  <a:pt x="988549" y="4729470"/>
                  <a:pt x="983380" y="4732061"/>
                  <a:pt x="983380" y="4726878"/>
                </a:cubicBezTo>
                <a:cubicBezTo>
                  <a:pt x="983380" y="4737244"/>
                  <a:pt x="993717" y="4789074"/>
                  <a:pt x="983380" y="4809806"/>
                </a:cubicBezTo>
                <a:cubicBezTo>
                  <a:pt x="983380" y="4809806"/>
                  <a:pt x="973043" y="4747610"/>
                  <a:pt x="973043" y="4747610"/>
                </a:cubicBezTo>
                <a:cubicBezTo>
                  <a:pt x="973043" y="4726878"/>
                  <a:pt x="993717" y="4685415"/>
                  <a:pt x="993717" y="4664683"/>
                </a:cubicBezTo>
                <a:cubicBezTo>
                  <a:pt x="1004054" y="4643951"/>
                  <a:pt x="993717" y="4612853"/>
                  <a:pt x="1004054" y="4581755"/>
                </a:cubicBezTo>
                <a:cubicBezTo>
                  <a:pt x="1014391" y="4509193"/>
                  <a:pt x="1035065" y="4426266"/>
                  <a:pt x="1055739" y="4353704"/>
                </a:cubicBezTo>
                <a:cubicBezTo>
                  <a:pt x="1117762" y="4146385"/>
                  <a:pt x="1190121" y="3980529"/>
                  <a:pt x="1303829" y="3825040"/>
                </a:cubicBezTo>
                <a:cubicBezTo>
                  <a:pt x="1314166" y="3804308"/>
                  <a:pt x="1365851" y="3742112"/>
                  <a:pt x="1365851" y="3731746"/>
                </a:cubicBezTo>
                <a:cubicBezTo>
                  <a:pt x="1365851" y="3731746"/>
                  <a:pt x="1355514" y="3711014"/>
                  <a:pt x="1355514" y="3711014"/>
                </a:cubicBezTo>
                <a:cubicBezTo>
                  <a:pt x="1283154" y="3679916"/>
                  <a:pt x="1138436" y="3711014"/>
                  <a:pt x="1035065" y="3711014"/>
                </a:cubicBezTo>
                <a:cubicBezTo>
                  <a:pt x="890347" y="3721380"/>
                  <a:pt x="724954" y="3721380"/>
                  <a:pt x="631920" y="3711014"/>
                </a:cubicBezTo>
                <a:cubicBezTo>
                  <a:pt x="611246" y="3711014"/>
                  <a:pt x="611246" y="3711014"/>
                  <a:pt x="600909" y="3711014"/>
                </a:cubicBezTo>
                <a:cubicBezTo>
                  <a:pt x="559561" y="3700648"/>
                  <a:pt x="590572" y="3721380"/>
                  <a:pt x="600909" y="3721380"/>
                </a:cubicBezTo>
                <a:cubicBezTo>
                  <a:pt x="631920" y="3721380"/>
                  <a:pt x="642257" y="3721380"/>
                  <a:pt x="662932" y="3721380"/>
                </a:cubicBezTo>
                <a:cubicBezTo>
                  <a:pt x="662932" y="3721380"/>
                  <a:pt x="662932" y="3721380"/>
                  <a:pt x="664224" y="3721380"/>
                </a:cubicBezTo>
                <a:lnTo>
                  <a:pt x="666001" y="3721380"/>
                </a:lnTo>
                <a:cubicBezTo>
                  <a:pt x="665839" y="3721380"/>
                  <a:pt x="667454" y="3721380"/>
                  <a:pt x="669392" y="3721380"/>
                </a:cubicBezTo>
                <a:lnTo>
                  <a:pt x="673269" y="3721380"/>
                </a:lnTo>
                <a:cubicBezTo>
                  <a:pt x="675853" y="3721380"/>
                  <a:pt x="675853" y="3721380"/>
                  <a:pt x="674723" y="3721380"/>
                </a:cubicBezTo>
                <a:lnTo>
                  <a:pt x="675853" y="3721380"/>
                </a:lnTo>
                <a:cubicBezTo>
                  <a:pt x="678437" y="3721380"/>
                  <a:pt x="683606" y="3721380"/>
                  <a:pt x="693943" y="3721380"/>
                </a:cubicBezTo>
                <a:cubicBezTo>
                  <a:pt x="776639" y="3721380"/>
                  <a:pt x="683606" y="3731746"/>
                  <a:pt x="673269" y="3731746"/>
                </a:cubicBezTo>
                <a:cubicBezTo>
                  <a:pt x="642257" y="3731746"/>
                  <a:pt x="549224" y="3721380"/>
                  <a:pt x="549224" y="3721380"/>
                </a:cubicBezTo>
                <a:cubicBezTo>
                  <a:pt x="549224" y="3721380"/>
                  <a:pt x="580235" y="3752478"/>
                  <a:pt x="590572" y="3742112"/>
                </a:cubicBezTo>
                <a:cubicBezTo>
                  <a:pt x="549224" y="3773210"/>
                  <a:pt x="456191" y="3742112"/>
                  <a:pt x="435516" y="3742112"/>
                </a:cubicBezTo>
                <a:cubicBezTo>
                  <a:pt x="414842" y="3742112"/>
                  <a:pt x="394168" y="3742112"/>
                  <a:pt x="383831" y="3742112"/>
                </a:cubicBezTo>
                <a:cubicBezTo>
                  <a:pt x="332146" y="3731746"/>
                  <a:pt x="166753" y="3711014"/>
                  <a:pt x="156416" y="3679916"/>
                </a:cubicBezTo>
                <a:cubicBezTo>
                  <a:pt x="146079" y="3669550"/>
                  <a:pt x="177090" y="3648818"/>
                  <a:pt x="166753" y="3648818"/>
                </a:cubicBezTo>
                <a:cubicBezTo>
                  <a:pt x="218438" y="3628086"/>
                  <a:pt x="156416" y="3638452"/>
                  <a:pt x="146079" y="3617721"/>
                </a:cubicBezTo>
                <a:cubicBezTo>
                  <a:pt x="146079" y="3596989"/>
                  <a:pt x="187427" y="3576257"/>
                  <a:pt x="187427" y="3576257"/>
                </a:cubicBezTo>
                <a:cubicBezTo>
                  <a:pt x="187427" y="3565891"/>
                  <a:pt x="146079" y="3576257"/>
                  <a:pt x="115068" y="3555525"/>
                </a:cubicBezTo>
                <a:cubicBezTo>
                  <a:pt x="115068" y="3555525"/>
                  <a:pt x="125405" y="3545159"/>
                  <a:pt x="125405" y="3545159"/>
                </a:cubicBezTo>
                <a:cubicBezTo>
                  <a:pt x="125405" y="3534793"/>
                  <a:pt x="104731" y="3534793"/>
                  <a:pt x="104731" y="3534793"/>
                </a:cubicBezTo>
                <a:cubicBezTo>
                  <a:pt x="104731" y="3534793"/>
                  <a:pt x="104731" y="3524427"/>
                  <a:pt x="104731" y="3515357"/>
                </a:cubicBezTo>
                <a:lnTo>
                  <a:pt x="104731" y="3514120"/>
                </a:lnTo>
                <a:lnTo>
                  <a:pt x="108143" y="3497758"/>
                </a:lnTo>
                <a:lnTo>
                  <a:pt x="108433" y="3496271"/>
                </a:lnTo>
                <a:lnTo>
                  <a:pt x="109899" y="3493329"/>
                </a:lnTo>
                <a:cubicBezTo>
                  <a:pt x="112484" y="3490738"/>
                  <a:pt x="115068" y="3488146"/>
                  <a:pt x="115068" y="3482963"/>
                </a:cubicBezTo>
                <a:cubicBezTo>
                  <a:pt x="115068" y="3472597"/>
                  <a:pt x="115068" y="3472597"/>
                  <a:pt x="115068" y="3462231"/>
                </a:cubicBezTo>
                <a:lnTo>
                  <a:pt x="108433" y="3496271"/>
                </a:lnTo>
                <a:lnTo>
                  <a:pt x="104731" y="3503695"/>
                </a:lnTo>
                <a:cubicBezTo>
                  <a:pt x="104731" y="3501104"/>
                  <a:pt x="104731" y="3501752"/>
                  <a:pt x="104731" y="3504181"/>
                </a:cubicBezTo>
                <a:lnTo>
                  <a:pt x="104731" y="3514120"/>
                </a:lnTo>
                <a:lnTo>
                  <a:pt x="102793" y="3523415"/>
                </a:lnTo>
                <a:cubicBezTo>
                  <a:pt x="81311" y="3621770"/>
                  <a:pt x="107315" y="3432429"/>
                  <a:pt x="125405" y="3441499"/>
                </a:cubicBezTo>
                <a:cubicBezTo>
                  <a:pt x="115068" y="3431133"/>
                  <a:pt x="84057" y="3441499"/>
                  <a:pt x="84057" y="3431133"/>
                </a:cubicBezTo>
                <a:cubicBezTo>
                  <a:pt x="84057" y="3400035"/>
                  <a:pt x="125405" y="3410401"/>
                  <a:pt x="125405" y="3400035"/>
                </a:cubicBezTo>
                <a:cubicBezTo>
                  <a:pt x="135742" y="3379303"/>
                  <a:pt x="42709" y="3358571"/>
                  <a:pt x="42709" y="3348206"/>
                </a:cubicBezTo>
                <a:cubicBezTo>
                  <a:pt x="32372" y="3317108"/>
                  <a:pt x="73720" y="3317108"/>
                  <a:pt x="84057" y="3306742"/>
                </a:cubicBezTo>
                <a:cubicBezTo>
                  <a:pt x="84057" y="3306742"/>
                  <a:pt x="73720" y="3296376"/>
                  <a:pt x="73720" y="3286010"/>
                </a:cubicBezTo>
                <a:cubicBezTo>
                  <a:pt x="73720" y="3286010"/>
                  <a:pt x="135742" y="3286010"/>
                  <a:pt x="146079" y="3286010"/>
                </a:cubicBezTo>
                <a:cubicBezTo>
                  <a:pt x="146079" y="3254912"/>
                  <a:pt x="115068" y="3275644"/>
                  <a:pt x="104731" y="3265278"/>
                </a:cubicBezTo>
                <a:cubicBezTo>
                  <a:pt x="104731" y="3265278"/>
                  <a:pt x="94394" y="3244546"/>
                  <a:pt x="84057" y="3244546"/>
                </a:cubicBezTo>
                <a:cubicBezTo>
                  <a:pt x="32372" y="3223814"/>
                  <a:pt x="208101" y="3244546"/>
                  <a:pt x="125405" y="3192716"/>
                </a:cubicBezTo>
                <a:cubicBezTo>
                  <a:pt x="115068" y="3182350"/>
                  <a:pt x="94394" y="3171984"/>
                  <a:pt x="84057" y="3161618"/>
                </a:cubicBezTo>
                <a:cubicBezTo>
                  <a:pt x="84057" y="3171984"/>
                  <a:pt x="63383" y="3171984"/>
                  <a:pt x="63383" y="3171984"/>
                </a:cubicBezTo>
                <a:cubicBezTo>
                  <a:pt x="53046" y="3151252"/>
                  <a:pt x="84057" y="3130520"/>
                  <a:pt x="104731" y="3120154"/>
                </a:cubicBezTo>
                <a:cubicBezTo>
                  <a:pt x="115068" y="3120154"/>
                  <a:pt x="146079" y="3120154"/>
                  <a:pt x="146079" y="3120154"/>
                </a:cubicBezTo>
                <a:cubicBezTo>
                  <a:pt x="156416" y="3099422"/>
                  <a:pt x="94394" y="3109788"/>
                  <a:pt x="94394" y="3109788"/>
                </a:cubicBezTo>
                <a:cubicBezTo>
                  <a:pt x="84057" y="3099422"/>
                  <a:pt x="115068" y="3089057"/>
                  <a:pt x="115068" y="3089057"/>
                </a:cubicBezTo>
                <a:cubicBezTo>
                  <a:pt x="115068" y="3078691"/>
                  <a:pt x="22034" y="3057959"/>
                  <a:pt x="73720" y="3047593"/>
                </a:cubicBezTo>
                <a:cubicBezTo>
                  <a:pt x="84057" y="3057959"/>
                  <a:pt x="84057" y="3047593"/>
                  <a:pt x="73720" y="3047593"/>
                </a:cubicBezTo>
                <a:cubicBezTo>
                  <a:pt x="125405" y="3047593"/>
                  <a:pt x="84057" y="3037227"/>
                  <a:pt x="94394" y="3016495"/>
                </a:cubicBezTo>
                <a:cubicBezTo>
                  <a:pt x="94394" y="3016495"/>
                  <a:pt x="135742" y="2995763"/>
                  <a:pt x="125405" y="3006129"/>
                </a:cubicBezTo>
                <a:cubicBezTo>
                  <a:pt x="135742" y="2995763"/>
                  <a:pt x="146079" y="2995763"/>
                  <a:pt x="146079" y="2985397"/>
                </a:cubicBezTo>
                <a:cubicBezTo>
                  <a:pt x="156416" y="2954299"/>
                  <a:pt x="115068" y="2964665"/>
                  <a:pt x="104731" y="2954299"/>
                </a:cubicBezTo>
                <a:cubicBezTo>
                  <a:pt x="94394" y="2954299"/>
                  <a:pt x="104731" y="2933567"/>
                  <a:pt x="104731" y="2933567"/>
                </a:cubicBezTo>
                <a:cubicBezTo>
                  <a:pt x="84057" y="2923201"/>
                  <a:pt x="42709" y="2943933"/>
                  <a:pt x="53046" y="2923201"/>
                </a:cubicBezTo>
                <a:cubicBezTo>
                  <a:pt x="53046" y="2902469"/>
                  <a:pt x="84057" y="2902469"/>
                  <a:pt x="104731" y="2902469"/>
                </a:cubicBezTo>
                <a:cubicBezTo>
                  <a:pt x="104731" y="2912835"/>
                  <a:pt x="125405" y="2892103"/>
                  <a:pt x="104731" y="2902469"/>
                </a:cubicBezTo>
                <a:cubicBezTo>
                  <a:pt x="73720" y="2892103"/>
                  <a:pt x="63383" y="2871371"/>
                  <a:pt x="63383" y="2850639"/>
                </a:cubicBezTo>
                <a:cubicBezTo>
                  <a:pt x="73720" y="2840273"/>
                  <a:pt x="104731" y="2840273"/>
                  <a:pt x="104731" y="2840273"/>
                </a:cubicBezTo>
                <a:cubicBezTo>
                  <a:pt x="115068" y="2819542"/>
                  <a:pt x="73720" y="2840273"/>
                  <a:pt x="73720" y="2829907"/>
                </a:cubicBezTo>
                <a:cubicBezTo>
                  <a:pt x="63383" y="2809176"/>
                  <a:pt x="125405" y="2819542"/>
                  <a:pt x="73720" y="2809176"/>
                </a:cubicBezTo>
                <a:cubicBezTo>
                  <a:pt x="32372" y="2798810"/>
                  <a:pt x="73720" y="2788444"/>
                  <a:pt x="84057" y="2788444"/>
                </a:cubicBezTo>
                <a:cubicBezTo>
                  <a:pt x="125405" y="2778078"/>
                  <a:pt x="53046" y="2757346"/>
                  <a:pt x="53046" y="2757346"/>
                </a:cubicBezTo>
                <a:cubicBezTo>
                  <a:pt x="42709" y="2726248"/>
                  <a:pt x="73720" y="2746980"/>
                  <a:pt x="73720" y="2736614"/>
                </a:cubicBezTo>
                <a:cubicBezTo>
                  <a:pt x="84057" y="2736614"/>
                  <a:pt x="73720" y="2695150"/>
                  <a:pt x="84057" y="2695150"/>
                </a:cubicBezTo>
                <a:cubicBezTo>
                  <a:pt x="73720" y="2695150"/>
                  <a:pt x="63383" y="2695150"/>
                  <a:pt x="53046" y="2695150"/>
                </a:cubicBezTo>
                <a:cubicBezTo>
                  <a:pt x="-8977" y="2684784"/>
                  <a:pt x="63383" y="2674418"/>
                  <a:pt x="84057" y="2664052"/>
                </a:cubicBezTo>
                <a:cubicBezTo>
                  <a:pt x="146079" y="2643320"/>
                  <a:pt x="32372" y="2643320"/>
                  <a:pt x="32372" y="2643320"/>
                </a:cubicBezTo>
                <a:cubicBezTo>
                  <a:pt x="32372" y="2632954"/>
                  <a:pt x="115068" y="2622588"/>
                  <a:pt x="115068" y="2612222"/>
                </a:cubicBezTo>
                <a:cubicBezTo>
                  <a:pt x="125405" y="2601857"/>
                  <a:pt x="73720" y="2601857"/>
                  <a:pt x="73720" y="2601857"/>
                </a:cubicBezTo>
                <a:cubicBezTo>
                  <a:pt x="73720" y="2601857"/>
                  <a:pt x="73720" y="2560392"/>
                  <a:pt x="84057" y="2560392"/>
                </a:cubicBezTo>
                <a:cubicBezTo>
                  <a:pt x="73720" y="2550027"/>
                  <a:pt x="32372" y="2560392"/>
                  <a:pt x="22034" y="2550027"/>
                </a:cubicBezTo>
                <a:cubicBezTo>
                  <a:pt x="11697" y="2550027"/>
                  <a:pt x="22034" y="2518929"/>
                  <a:pt x="22034" y="2508563"/>
                </a:cubicBezTo>
                <a:cubicBezTo>
                  <a:pt x="42709" y="2477465"/>
                  <a:pt x="73720" y="2498197"/>
                  <a:pt x="73720" y="2477465"/>
                </a:cubicBezTo>
                <a:cubicBezTo>
                  <a:pt x="73720" y="2456733"/>
                  <a:pt x="32372" y="2477465"/>
                  <a:pt x="53046" y="2456733"/>
                </a:cubicBezTo>
                <a:cubicBezTo>
                  <a:pt x="42709" y="2456733"/>
                  <a:pt x="104731" y="2436001"/>
                  <a:pt x="104731" y="2436001"/>
                </a:cubicBezTo>
                <a:cubicBezTo>
                  <a:pt x="104731" y="2425635"/>
                  <a:pt x="22034" y="2436001"/>
                  <a:pt x="22034" y="2404903"/>
                </a:cubicBezTo>
                <a:cubicBezTo>
                  <a:pt x="22034" y="2394537"/>
                  <a:pt x="53046" y="2404903"/>
                  <a:pt x="53046" y="2394537"/>
                </a:cubicBezTo>
                <a:cubicBezTo>
                  <a:pt x="42709" y="2373805"/>
                  <a:pt x="22034" y="2394537"/>
                  <a:pt x="22034" y="2394537"/>
                </a:cubicBezTo>
                <a:cubicBezTo>
                  <a:pt x="11697" y="2384171"/>
                  <a:pt x="22034" y="2363439"/>
                  <a:pt x="32372" y="2353073"/>
                </a:cubicBezTo>
                <a:cubicBezTo>
                  <a:pt x="42709" y="2342708"/>
                  <a:pt x="104731" y="2332341"/>
                  <a:pt x="104731" y="2321975"/>
                </a:cubicBezTo>
                <a:cubicBezTo>
                  <a:pt x="104731" y="2321975"/>
                  <a:pt x="84057" y="2301243"/>
                  <a:pt x="84057" y="2301243"/>
                </a:cubicBezTo>
                <a:cubicBezTo>
                  <a:pt x="84057" y="2301243"/>
                  <a:pt x="63383" y="2301243"/>
                  <a:pt x="63383" y="2301243"/>
                </a:cubicBezTo>
                <a:cubicBezTo>
                  <a:pt x="63383" y="2301243"/>
                  <a:pt x="73720" y="2280512"/>
                  <a:pt x="63383" y="2270146"/>
                </a:cubicBezTo>
                <a:cubicBezTo>
                  <a:pt x="63383" y="2270146"/>
                  <a:pt x="53046" y="2270146"/>
                  <a:pt x="42709" y="2270146"/>
                </a:cubicBezTo>
                <a:cubicBezTo>
                  <a:pt x="42709" y="2270146"/>
                  <a:pt x="32372" y="2259780"/>
                  <a:pt x="32372" y="2259780"/>
                </a:cubicBezTo>
                <a:cubicBezTo>
                  <a:pt x="42709" y="2259780"/>
                  <a:pt x="73720" y="2249414"/>
                  <a:pt x="73720" y="2239048"/>
                </a:cubicBezTo>
                <a:cubicBezTo>
                  <a:pt x="125405" y="2239048"/>
                  <a:pt x="104731" y="2207950"/>
                  <a:pt x="73720" y="2239048"/>
                </a:cubicBezTo>
                <a:cubicBezTo>
                  <a:pt x="42709" y="2249414"/>
                  <a:pt x="-19314" y="2239048"/>
                  <a:pt x="42709" y="2228682"/>
                </a:cubicBezTo>
                <a:cubicBezTo>
                  <a:pt x="73720" y="2228682"/>
                  <a:pt x="73720" y="2228682"/>
                  <a:pt x="53046" y="2218316"/>
                </a:cubicBezTo>
                <a:cubicBezTo>
                  <a:pt x="42709" y="2207950"/>
                  <a:pt x="1360" y="2218316"/>
                  <a:pt x="1360" y="2218316"/>
                </a:cubicBezTo>
                <a:cubicBezTo>
                  <a:pt x="-8977" y="2187218"/>
                  <a:pt x="42709" y="2176852"/>
                  <a:pt x="53046" y="2176852"/>
                </a:cubicBezTo>
                <a:cubicBezTo>
                  <a:pt x="73720" y="2156120"/>
                  <a:pt x="42709" y="2166486"/>
                  <a:pt x="73720" y="2156120"/>
                </a:cubicBezTo>
                <a:cubicBezTo>
                  <a:pt x="104731" y="2145754"/>
                  <a:pt x="63383" y="2114656"/>
                  <a:pt x="53046" y="2125022"/>
                </a:cubicBezTo>
                <a:cubicBezTo>
                  <a:pt x="32372" y="2135388"/>
                  <a:pt x="32372" y="2125022"/>
                  <a:pt x="22034" y="2114656"/>
                </a:cubicBezTo>
                <a:cubicBezTo>
                  <a:pt x="-29651" y="2093924"/>
                  <a:pt x="32372" y="2093924"/>
                  <a:pt x="63383" y="2083558"/>
                </a:cubicBezTo>
                <a:cubicBezTo>
                  <a:pt x="73720" y="2083558"/>
                  <a:pt x="84057" y="2062826"/>
                  <a:pt x="84057" y="2062826"/>
                </a:cubicBezTo>
                <a:cubicBezTo>
                  <a:pt x="115068" y="2062826"/>
                  <a:pt x="125405" y="2083558"/>
                  <a:pt x="125405" y="2073192"/>
                </a:cubicBezTo>
                <a:cubicBezTo>
                  <a:pt x="146079" y="2052461"/>
                  <a:pt x="73720" y="2062826"/>
                  <a:pt x="84057" y="2062826"/>
                </a:cubicBezTo>
                <a:cubicBezTo>
                  <a:pt x="53046" y="2052461"/>
                  <a:pt x="42709" y="2031729"/>
                  <a:pt x="53046" y="2010997"/>
                </a:cubicBezTo>
                <a:cubicBezTo>
                  <a:pt x="53046" y="1969533"/>
                  <a:pt x="135742" y="1979899"/>
                  <a:pt x="146079" y="1959167"/>
                </a:cubicBezTo>
                <a:cubicBezTo>
                  <a:pt x="156416" y="1928069"/>
                  <a:pt x="94394" y="1969533"/>
                  <a:pt x="94394" y="1969533"/>
                </a:cubicBezTo>
                <a:cubicBezTo>
                  <a:pt x="53046" y="1969533"/>
                  <a:pt x="84057" y="1948801"/>
                  <a:pt x="94394" y="1938435"/>
                </a:cubicBezTo>
                <a:cubicBezTo>
                  <a:pt x="135742" y="1938435"/>
                  <a:pt x="187427" y="1917703"/>
                  <a:pt x="208101" y="1907337"/>
                </a:cubicBezTo>
                <a:cubicBezTo>
                  <a:pt x="239113" y="1886605"/>
                  <a:pt x="301135" y="1886605"/>
                  <a:pt x="311472" y="1865873"/>
                </a:cubicBezTo>
                <a:cubicBezTo>
                  <a:pt x="373494" y="1865873"/>
                  <a:pt x="404505" y="1845141"/>
                  <a:pt x="466528" y="1845141"/>
                </a:cubicBezTo>
                <a:cubicBezTo>
                  <a:pt x="456191" y="1865873"/>
                  <a:pt x="414842" y="1845141"/>
                  <a:pt x="404505" y="1865873"/>
                </a:cubicBezTo>
                <a:cubicBezTo>
                  <a:pt x="363157" y="1855507"/>
                  <a:pt x="383831" y="1886605"/>
                  <a:pt x="404505" y="1865873"/>
                </a:cubicBezTo>
                <a:cubicBezTo>
                  <a:pt x="425179" y="1865873"/>
                  <a:pt x="518213" y="1845141"/>
                  <a:pt x="559561" y="1834775"/>
                </a:cubicBezTo>
                <a:cubicBezTo>
                  <a:pt x="575067" y="1829592"/>
                  <a:pt x="572483" y="1827001"/>
                  <a:pt x="562146" y="1827001"/>
                </a:cubicBezTo>
                <a:lnTo>
                  <a:pt x="562052" y="1827010"/>
                </a:lnTo>
                <a:lnTo>
                  <a:pt x="1017460" y="1746341"/>
                </a:lnTo>
                <a:cubicBezTo>
                  <a:pt x="1518969" y="1661793"/>
                  <a:pt x="2024838" y="1585992"/>
                  <a:pt x="2513263" y="1492699"/>
                </a:cubicBezTo>
                <a:cubicBezTo>
                  <a:pt x="2513263" y="1513430"/>
                  <a:pt x="2492589" y="1503065"/>
                  <a:pt x="2492589" y="1513430"/>
                </a:cubicBezTo>
                <a:cubicBezTo>
                  <a:pt x="2461578" y="1523796"/>
                  <a:pt x="2440904" y="1503065"/>
                  <a:pt x="2420230" y="1523796"/>
                </a:cubicBezTo>
                <a:cubicBezTo>
                  <a:pt x="2430567" y="1523796"/>
                  <a:pt x="2471915" y="1534163"/>
                  <a:pt x="2492589" y="1513430"/>
                </a:cubicBezTo>
                <a:cubicBezTo>
                  <a:pt x="2513263" y="1513430"/>
                  <a:pt x="2533937" y="1513430"/>
                  <a:pt x="2554611" y="1503065"/>
                </a:cubicBezTo>
                <a:cubicBezTo>
                  <a:pt x="2595959" y="1513430"/>
                  <a:pt x="2575285" y="1482333"/>
                  <a:pt x="2554611" y="1503065"/>
                </a:cubicBezTo>
                <a:cubicBezTo>
                  <a:pt x="2533937" y="1503065"/>
                  <a:pt x="2533937" y="1492699"/>
                  <a:pt x="2513263" y="1492699"/>
                </a:cubicBezTo>
                <a:cubicBezTo>
                  <a:pt x="2637308" y="1471967"/>
                  <a:pt x="2751015" y="1451235"/>
                  <a:pt x="2885397" y="1430503"/>
                </a:cubicBezTo>
                <a:cubicBezTo>
                  <a:pt x="2802701" y="1471967"/>
                  <a:pt x="2978430" y="1430503"/>
                  <a:pt x="2885397" y="1430503"/>
                </a:cubicBezTo>
                <a:cubicBezTo>
                  <a:pt x="2906071" y="1420137"/>
                  <a:pt x="2947419" y="1420137"/>
                  <a:pt x="2978430" y="1409771"/>
                </a:cubicBezTo>
                <a:cubicBezTo>
                  <a:pt x="2988767" y="1409771"/>
                  <a:pt x="2999105" y="1389039"/>
                  <a:pt x="3009441" y="1378673"/>
                </a:cubicBezTo>
                <a:cubicBezTo>
                  <a:pt x="3009441" y="1378673"/>
                  <a:pt x="3030115" y="1368307"/>
                  <a:pt x="3030115" y="1378673"/>
                </a:cubicBezTo>
                <a:cubicBezTo>
                  <a:pt x="3040453" y="1347575"/>
                  <a:pt x="3009441" y="1357941"/>
                  <a:pt x="3009441" y="1316477"/>
                </a:cubicBezTo>
                <a:cubicBezTo>
                  <a:pt x="3009441" y="1306111"/>
                  <a:pt x="3019779" y="1295745"/>
                  <a:pt x="3019779" y="1295745"/>
                </a:cubicBezTo>
                <a:cubicBezTo>
                  <a:pt x="3019779" y="1275013"/>
                  <a:pt x="3009441" y="1306111"/>
                  <a:pt x="2999105" y="1285379"/>
                </a:cubicBezTo>
                <a:cubicBezTo>
                  <a:pt x="2999105" y="1275013"/>
                  <a:pt x="3030115" y="1233550"/>
                  <a:pt x="3030115" y="1243916"/>
                </a:cubicBezTo>
                <a:cubicBezTo>
                  <a:pt x="3019779" y="1223184"/>
                  <a:pt x="2988767" y="1243916"/>
                  <a:pt x="2999105" y="1223184"/>
                </a:cubicBezTo>
                <a:cubicBezTo>
                  <a:pt x="3009441" y="1212818"/>
                  <a:pt x="3009441" y="1202452"/>
                  <a:pt x="3019779" y="1202452"/>
                </a:cubicBezTo>
                <a:cubicBezTo>
                  <a:pt x="3061127" y="1192086"/>
                  <a:pt x="3050790" y="1212818"/>
                  <a:pt x="3030115" y="1181720"/>
                </a:cubicBezTo>
                <a:cubicBezTo>
                  <a:pt x="3019779" y="1171354"/>
                  <a:pt x="2988767" y="1088426"/>
                  <a:pt x="2988767" y="1088426"/>
                </a:cubicBezTo>
                <a:cubicBezTo>
                  <a:pt x="2999105" y="1088426"/>
                  <a:pt x="3019779" y="1088426"/>
                  <a:pt x="3019779" y="1088426"/>
                </a:cubicBezTo>
                <a:cubicBezTo>
                  <a:pt x="3061127" y="1088426"/>
                  <a:pt x="3050790" y="1078060"/>
                  <a:pt x="3030115" y="1078060"/>
                </a:cubicBezTo>
                <a:cubicBezTo>
                  <a:pt x="3009441" y="1067694"/>
                  <a:pt x="2999105" y="1067694"/>
                  <a:pt x="2999105" y="1067694"/>
                </a:cubicBezTo>
                <a:cubicBezTo>
                  <a:pt x="2968093" y="1046962"/>
                  <a:pt x="2988767" y="984766"/>
                  <a:pt x="2978430" y="984766"/>
                </a:cubicBezTo>
                <a:cubicBezTo>
                  <a:pt x="2947419" y="964035"/>
                  <a:pt x="2988767" y="953669"/>
                  <a:pt x="2988767" y="932937"/>
                </a:cubicBezTo>
                <a:cubicBezTo>
                  <a:pt x="2988767" y="912205"/>
                  <a:pt x="2947419" y="912205"/>
                  <a:pt x="2988767" y="891473"/>
                </a:cubicBezTo>
                <a:cubicBezTo>
                  <a:pt x="3050790" y="870741"/>
                  <a:pt x="2978430" y="881107"/>
                  <a:pt x="2978430" y="870741"/>
                </a:cubicBezTo>
                <a:cubicBezTo>
                  <a:pt x="2978430" y="881107"/>
                  <a:pt x="2988767" y="818911"/>
                  <a:pt x="2978430" y="829277"/>
                </a:cubicBezTo>
                <a:cubicBezTo>
                  <a:pt x="2988767" y="808545"/>
                  <a:pt x="3019779" y="808545"/>
                  <a:pt x="2999105" y="808545"/>
                </a:cubicBezTo>
                <a:cubicBezTo>
                  <a:pt x="2999105" y="798179"/>
                  <a:pt x="2999105" y="798179"/>
                  <a:pt x="2999105" y="798179"/>
                </a:cubicBezTo>
                <a:cubicBezTo>
                  <a:pt x="3030115" y="767081"/>
                  <a:pt x="2957756" y="756715"/>
                  <a:pt x="2947419" y="746349"/>
                </a:cubicBezTo>
                <a:cubicBezTo>
                  <a:pt x="2947419" y="725617"/>
                  <a:pt x="2999105" y="735983"/>
                  <a:pt x="2968093" y="715251"/>
                </a:cubicBezTo>
                <a:cubicBezTo>
                  <a:pt x="2968093" y="704886"/>
                  <a:pt x="2895734" y="704886"/>
                  <a:pt x="2916408" y="684154"/>
                </a:cubicBezTo>
                <a:cubicBezTo>
                  <a:pt x="2926745" y="673788"/>
                  <a:pt x="2988767" y="694520"/>
                  <a:pt x="2988767" y="684154"/>
                </a:cubicBezTo>
                <a:cubicBezTo>
                  <a:pt x="2988767" y="684154"/>
                  <a:pt x="2947419" y="653056"/>
                  <a:pt x="2947419" y="653056"/>
                </a:cubicBezTo>
                <a:cubicBezTo>
                  <a:pt x="2947419" y="642690"/>
                  <a:pt x="2947419" y="642690"/>
                  <a:pt x="2957756" y="642690"/>
                </a:cubicBezTo>
                <a:lnTo>
                  <a:pt x="2964602" y="642823"/>
                </a:lnTo>
                <a:lnTo>
                  <a:pt x="2983599" y="645281"/>
                </a:lnTo>
                <a:cubicBezTo>
                  <a:pt x="2991351" y="645281"/>
                  <a:pt x="2993289" y="643823"/>
                  <a:pt x="2978511" y="643095"/>
                </a:cubicBezTo>
                <a:lnTo>
                  <a:pt x="2964602" y="642823"/>
                </a:lnTo>
                <a:lnTo>
                  <a:pt x="2963571" y="642690"/>
                </a:lnTo>
                <a:cubicBezTo>
                  <a:pt x="2956464" y="640746"/>
                  <a:pt x="2950003" y="637507"/>
                  <a:pt x="2947419" y="632324"/>
                </a:cubicBezTo>
                <a:cubicBezTo>
                  <a:pt x="2947419" y="621958"/>
                  <a:pt x="2968093" y="611592"/>
                  <a:pt x="2978430" y="611592"/>
                </a:cubicBezTo>
                <a:cubicBezTo>
                  <a:pt x="2988767" y="611592"/>
                  <a:pt x="3030115" y="621958"/>
                  <a:pt x="3040453" y="611592"/>
                </a:cubicBezTo>
                <a:cubicBezTo>
                  <a:pt x="3050790" y="601226"/>
                  <a:pt x="2957756" y="590860"/>
                  <a:pt x="2947419" y="590860"/>
                </a:cubicBezTo>
                <a:cubicBezTo>
                  <a:pt x="2937082" y="590860"/>
                  <a:pt x="2947419" y="570128"/>
                  <a:pt x="2947419" y="570128"/>
                </a:cubicBezTo>
                <a:cubicBezTo>
                  <a:pt x="2947419" y="570128"/>
                  <a:pt x="2947419" y="570128"/>
                  <a:pt x="2947419" y="559762"/>
                </a:cubicBezTo>
                <a:cubicBezTo>
                  <a:pt x="2947419" y="549396"/>
                  <a:pt x="2916408" y="549396"/>
                  <a:pt x="2916408" y="539030"/>
                </a:cubicBezTo>
                <a:cubicBezTo>
                  <a:pt x="2926745" y="518298"/>
                  <a:pt x="2947419" y="528664"/>
                  <a:pt x="2957756" y="518298"/>
                </a:cubicBezTo>
                <a:cubicBezTo>
                  <a:pt x="2957756" y="518298"/>
                  <a:pt x="2978430" y="497566"/>
                  <a:pt x="2988767" y="497566"/>
                </a:cubicBezTo>
                <a:cubicBezTo>
                  <a:pt x="2978430" y="487200"/>
                  <a:pt x="2968093" y="487200"/>
                  <a:pt x="2957756" y="487200"/>
                </a:cubicBezTo>
                <a:cubicBezTo>
                  <a:pt x="2916408" y="466468"/>
                  <a:pt x="2957756" y="466468"/>
                  <a:pt x="2978430" y="445736"/>
                </a:cubicBezTo>
                <a:cubicBezTo>
                  <a:pt x="2978430" y="445736"/>
                  <a:pt x="2957756" y="425005"/>
                  <a:pt x="2978430" y="414639"/>
                </a:cubicBezTo>
                <a:cubicBezTo>
                  <a:pt x="2999105" y="404273"/>
                  <a:pt x="2978430" y="393907"/>
                  <a:pt x="3009441" y="404273"/>
                </a:cubicBezTo>
                <a:cubicBezTo>
                  <a:pt x="3061127" y="414639"/>
                  <a:pt x="2999105" y="393907"/>
                  <a:pt x="2988767" y="383541"/>
                </a:cubicBezTo>
                <a:cubicBezTo>
                  <a:pt x="2988767" y="393907"/>
                  <a:pt x="2937082" y="373175"/>
                  <a:pt x="2937082" y="373175"/>
                </a:cubicBezTo>
                <a:cubicBezTo>
                  <a:pt x="2926745" y="352443"/>
                  <a:pt x="2978430" y="331711"/>
                  <a:pt x="2978430" y="331711"/>
                </a:cubicBezTo>
                <a:cubicBezTo>
                  <a:pt x="2968093" y="321345"/>
                  <a:pt x="2957756" y="331711"/>
                  <a:pt x="2947419" y="331711"/>
                </a:cubicBezTo>
                <a:cubicBezTo>
                  <a:pt x="2895734" y="321345"/>
                  <a:pt x="2968093" y="331711"/>
                  <a:pt x="2978430" y="310979"/>
                </a:cubicBezTo>
                <a:cubicBezTo>
                  <a:pt x="2978430" y="300613"/>
                  <a:pt x="2947419" y="310979"/>
                  <a:pt x="2947419" y="310979"/>
                </a:cubicBezTo>
                <a:cubicBezTo>
                  <a:pt x="2947419" y="300613"/>
                  <a:pt x="2937082" y="269515"/>
                  <a:pt x="2947419" y="279881"/>
                </a:cubicBezTo>
                <a:cubicBezTo>
                  <a:pt x="2937082" y="248783"/>
                  <a:pt x="2926745" y="279881"/>
                  <a:pt x="2957756" y="259149"/>
                </a:cubicBezTo>
                <a:cubicBezTo>
                  <a:pt x="2988767" y="248783"/>
                  <a:pt x="2957756" y="248783"/>
                  <a:pt x="2978430" y="238417"/>
                </a:cubicBezTo>
                <a:cubicBezTo>
                  <a:pt x="2978430" y="238417"/>
                  <a:pt x="2999105" y="248783"/>
                  <a:pt x="2999105" y="238417"/>
                </a:cubicBezTo>
                <a:cubicBezTo>
                  <a:pt x="2999105" y="228051"/>
                  <a:pt x="2968093" y="217685"/>
                  <a:pt x="2957756" y="207319"/>
                </a:cubicBezTo>
                <a:cubicBezTo>
                  <a:pt x="2957756" y="217685"/>
                  <a:pt x="2916408" y="207319"/>
                  <a:pt x="2926745" y="207319"/>
                </a:cubicBezTo>
                <a:cubicBezTo>
                  <a:pt x="2926745" y="207319"/>
                  <a:pt x="2937082" y="186587"/>
                  <a:pt x="2957756" y="196953"/>
                </a:cubicBezTo>
                <a:cubicBezTo>
                  <a:pt x="2957756" y="186587"/>
                  <a:pt x="2957756" y="165856"/>
                  <a:pt x="2947419" y="155490"/>
                </a:cubicBezTo>
                <a:cubicBezTo>
                  <a:pt x="2947419" y="145124"/>
                  <a:pt x="2926745" y="134758"/>
                  <a:pt x="2926745" y="134758"/>
                </a:cubicBezTo>
                <a:cubicBezTo>
                  <a:pt x="2926745" y="124392"/>
                  <a:pt x="2937082" y="93294"/>
                  <a:pt x="2926745" y="93294"/>
                </a:cubicBezTo>
                <a:cubicBezTo>
                  <a:pt x="2957756" y="72562"/>
                  <a:pt x="2968093" y="124392"/>
                  <a:pt x="2999105" y="124392"/>
                </a:cubicBezTo>
                <a:cubicBezTo>
                  <a:pt x="3019779" y="124392"/>
                  <a:pt x="3030115" y="103660"/>
                  <a:pt x="3030115" y="103660"/>
                </a:cubicBezTo>
                <a:cubicBezTo>
                  <a:pt x="3030115" y="103660"/>
                  <a:pt x="3019779" y="93294"/>
                  <a:pt x="3019779" y="93294"/>
                </a:cubicBezTo>
                <a:cubicBezTo>
                  <a:pt x="3019779" y="93294"/>
                  <a:pt x="3009441" y="82928"/>
                  <a:pt x="2999105" y="62196"/>
                </a:cubicBezTo>
                <a:cubicBezTo>
                  <a:pt x="2999105" y="62196"/>
                  <a:pt x="2988767" y="62196"/>
                  <a:pt x="2988767" y="51830"/>
                </a:cubicBezTo>
                <a:cubicBezTo>
                  <a:pt x="2988767" y="51830"/>
                  <a:pt x="2999105" y="41464"/>
                  <a:pt x="2988767" y="31098"/>
                </a:cubicBezTo>
                <a:cubicBezTo>
                  <a:pt x="2988767" y="31098"/>
                  <a:pt x="2957756" y="20732"/>
                  <a:pt x="2957756" y="20732"/>
                </a:cubicBezTo>
                <a:cubicBezTo>
                  <a:pt x="2988767" y="0"/>
                  <a:pt x="3040453" y="41464"/>
                  <a:pt x="3061127" y="31098"/>
                </a:cubicBezTo>
                <a:cubicBezTo>
                  <a:pt x="3066295" y="31098"/>
                  <a:pt x="3066295" y="25915"/>
                  <a:pt x="3065003" y="22028"/>
                </a:cubicBezTo>
                <a:lnTo>
                  <a:pt x="3063700" y="19850"/>
                </a:lnTo>
                <a:lnTo>
                  <a:pt x="3073887" y="16359"/>
                </a:lnTo>
                <a:cubicBezTo>
                  <a:pt x="3090846" y="14901"/>
                  <a:pt x="3117980" y="20732"/>
                  <a:pt x="3133486" y="20732"/>
                </a:cubicBezTo>
                <a:cubicBezTo>
                  <a:pt x="3143823" y="20732"/>
                  <a:pt x="3143823" y="0"/>
                  <a:pt x="3154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28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159343-F5F9-44DB-A751-D281EA5220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848507"/>
            <a:ext cx="5721531" cy="5160986"/>
          </a:xfrm>
          <a:custGeom>
            <a:avLst/>
            <a:gdLst>
              <a:gd name="connsiteX0" fmla="*/ 1927505 w 5721531"/>
              <a:gd name="connsiteY0" fmla="*/ 3901636 h 5160986"/>
              <a:gd name="connsiteX1" fmla="*/ 2860750 w 5721531"/>
              <a:gd name="connsiteY1" fmla="*/ 3901636 h 5160986"/>
              <a:gd name="connsiteX2" fmla="*/ 3793994 w 5721531"/>
              <a:gd name="connsiteY2" fmla="*/ 3901636 h 5160986"/>
              <a:gd name="connsiteX3" fmla="*/ 3327371 w 5721531"/>
              <a:gd name="connsiteY3" fmla="*/ 4531298 h 5160986"/>
              <a:gd name="connsiteX4" fmla="*/ 2860750 w 5721531"/>
              <a:gd name="connsiteY4" fmla="*/ 5160986 h 5160986"/>
              <a:gd name="connsiteX5" fmla="*/ 2394127 w 5721531"/>
              <a:gd name="connsiteY5" fmla="*/ 4531298 h 5160986"/>
              <a:gd name="connsiteX6" fmla="*/ 2860750 w 5721531"/>
              <a:gd name="connsiteY6" fmla="*/ 2614813 h 5160986"/>
              <a:gd name="connsiteX7" fmla="*/ 3327371 w 5721531"/>
              <a:gd name="connsiteY7" fmla="*/ 3244502 h 5160986"/>
              <a:gd name="connsiteX8" fmla="*/ 3793994 w 5721531"/>
              <a:gd name="connsiteY8" fmla="*/ 3874191 h 5160986"/>
              <a:gd name="connsiteX9" fmla="*/ 2860750 w 5721531"/>
              <a:gd name="connsiteY9" fmla="*/ 3874191 h 5160986"/>
              <a:gd name="connsiteX10" fmla="*/ 1927505 w 5721531"/>
              <a:gd name="connsiteY10" fmla="*/ 3874191 h 5160986"/>
              <a:gd name="connsiteX11" fmla="*/ 2394127 w 5721531"/>
              <a:gd name="connsiteY11" fmla="*/ 3244502 h 5160986"/>
              <a:gd name="connsiteX12" fmla="*/ 2891257 w 5721531"/>
              <a:gd name="connsiteY12" fmla="*/ 2601090 h 5160986"/>
              <a:gd name="connsiteX13" fmla="*/ 3824502 w 5721531"/>
              <a:gd name="connsiteY13" fmla="*/ 2601090 h 5160986"/>
              <a:gd name="connsiteX14" fmla="*/ 4757781 w 5721531"/>
              <a:gd name="connsiteY14" fmla="*/ 2601090 h 5160986"/>
              <a:gd name="connsiteX15" fmla="*/ 4291124 w 5721531"/>
              <a:gd name="connsiteY15" fmla="*/ 3230779 h 5160986"/>
              <a:gd name="connsiteX16" fmla="*/ 3824502 w 5721531"/>
              <a:gd name="connsiteY16" fmla="*/ 3860468 h 5160986"/>
              <a:gd name="connsiteX17" fmla="*/ 3357879 w 5721531"/>
              <a:gd name="connsiteY17" fmla="*/ 3230779 h 5160986"/>
              <a:gd name="connsiteX18" fmla="*/ 963753 w 5721531"/>
              <a:gd name="connsiteY18" fmla="*/ 2601090 h 5160986"/>
              <a:gd name="connsiteX19" fmla="*/ 1896997 w 5721531"/>
              <a:gd name="connsiteY19" fmla="*/ 2601090 h 5160986"/>
              <a:gd name="connsiteX20" fmla="*/ 2830241 w 5721531"/>
              <a:gd name="connsiteY20" fmla="*/ 2601090 h 5160986"/>
              <a:gd name="connsiteX21" fmla="*/ 2363619 w 5721531"/>
              <a:gd name="connsiteY21" fmla="*/ 3230779 h 5160986"/>
              <a:gd name="connsiteX22" fmla="*/ 1896997 w 5721531"/>
              <a:gd name="connsiteY22" fmla="*/ 3860468 h 5160986"/>
              <a:gd name="connsiteX23" fmla="*/ 1430375 w 5721531"/>
              <a:gd name="connsiteY23" fmla="*/ 3230779 h 5160986"/>
              <a:gd name="connsiteX24" fmla="*/ 3824502 w 5721531"/>
              <a:gd name="connsiteY24" fmla="*/ 1314270 h 5160986"/>
              <a:gd name="connsiteX25" fmla="*/ 4291124 w 5721531"/>
              <a:gd name="connsiteY25" fmla="*/ 1943958 h 5160986"/>
              <a:gd name="connsiteX26" fmla="*/ 4757781 w 5721531"/>
              <a:gd name="connsiteY26" fmla="*/ 2573646 h 5160986"/>
              <a:gd name="connsiteX27" fmla="*/ 3824502 w 5721531"/>
              <a:gd name="connsiteY27" fmla="*/ 2573646 h 5160986"/>
              <a:gd name="connsiteX28" fmla="*/ 2891257 w 5721531"/>
              <a:gd name="connsiteY28" fmla="*/ 2573646 h 5160986"/>
              <a:gd name="connsiteX29" fmla="*/ 3357879 w 5721531"/>
              <a:gd name="connsiteY29" fmla="*/ 1943958 h 5160986"/>
              <a:gd name="connsiteX30" fmla="*/ 1896997 w 5721531"/>
              <a:gd name="connsiteY30" fmla="*/ 1314270 h 5160986"/>
              <a:gd name="connsiteX31" fmla="*/ 2363619 w 5721531"/>
              <a:gd name="connsiteY31" fmla="*/ 1943958 h 5160986"/>
              <a:gd name="connsiteX32" fmla="*/ 2830241 w 5721531"/>
              <a:gd name="connsiteY32" fmla="*/ 2573646 h 5160986"/>
              <a:gd name="connsiteX33" fmla="*/ 1896997 w 5721531"/>
              <a:gd name="connsiteY33" fmla="*/ 2573646 h 5160986"/>
              <a:gd name="connsiteX34" fmla="*/ 963754 w 5721531"/>
              <a:gd name="connsiteY34" fmla="*/ 2573646 h 5160986"/>
              <a:gd name="connsiteX35" fmla="*/ 1430375 w 5721531"/>
              <a:gd name="connsiteY35" fmla="*/ 1943958 h 5160986"/>
              <a:gd name="connsiteX36" fmla="*/ 1927505 w 5721531"/>
              <a:gd name="connsiteY36" fmla="*/ 1300545 h 5160986"/>
              <a:gd name="connsiteX37" fmla="*/ 2860750 w 5721531"/>
              <a:gd name="connsiteY37" fmla="*/ 1300545 h 5160986"/>
              <a:gd name="connsiteX38" fmla="*/ 3793994 w 5721531"/>
              <a:gd name="connsiteY38" fmla="*/ 1300545 h 5160986"/>
              <a:gd name="connsiteX39" fmla="*/ 3327371 w 5721531"/>
              <a:gd name="connsiteY39" fmla="*/ 1930235 h 5160986"/>
              <a:gd name="connsiteX40" fmla="*/ 2860750 w 5721531"/>
              <a:gd name="connsiteY40" fmla="*/ 2559923 h 5160986"/>
              <a:gd name="connsiteX41" fmla="*/ 2394127 w 5721531"/>
              <a:gd name="connsiteY41" fmla="*/ 1930235 h 5160986"/>
              <a:gd name="connsiteX42" fmla="*/ 3855006 w 5721531"/>
              <a:gd name="connsiteY42" fmla="*/ 1300545 h 5160986"/>
              <a:gd name="connsiteX43" fmla="*/ 4788287 w 5721531"/>
              <a:gd name="connsiteY43" fmla="*/ 1300545 h 5160986"/>
              <a:gd name="connsiteX44" fmla="*/ 5721531 w 5721531"/>
              <a:gd name="connsiteY44" fmla="*/ 1300545 h 5160986"/>
              <a:gd name="connsiteX45" fmla="*/ 5721531 w 5721531"/>
              <a:gd name="connsiteY45" fmla="*/ 1300545 h 5160986"/>
              <a:gd name="connsiteX46" fmla="*/ 5254910 w 5721531"/>
              <a:gd name="connsiteY46" fmla="*/ 1930234 h 5160986"/>
              <a:gd name="connsiteX47" fmla="*/ 4788287 w 5721531"/>
              <a:gd name="connsiteY47" fmla="*/ 2559922 h 5160986"/>
              <a:gd name="connsiteX48" fmla="*/ 4321629 w 5721531"/>
              <a:gd name="connsiteY48" fmla="*/ 1930234 h 5160986"/>
              <a:gd name="connsiteX49" fmla="*/ 3855006 w 5721531"/>
              <a:gd name="connsiteY49" fmla="*/ 1300545 h 5160986"/>
              <a:gd name="connsiteX50" fmla="*/ 3855007 w 5721531"/>
              <a:gd name="connsiteY50" fmla="*/ 1300545 h 5160986"/>
              <a:gd name="connsiteX51" fmla="*/ 0 w 5721531"/>
              <a:gd name="connsiteY51" fmla="*/ 1300545 h 5160986"/>
              <a:gd name="connsiteX52" fmla="*/ 933245 w 5721531"/>
              <a:gd name="connsiteY52" fmla="*/ 1300545 h 5160986"/>
              <a:gd name="connsiteX53" fmla="*/ 1866489 w 5721531"/>
              <a:gd name="connsiteY53" fmla="*/ 1300545 h 5160986"/>
              <a:gd name="connsiteX54" fmla="*/ 1866488 w 5721531"/>
              <a:gd name="connsiteY54" fmla="*/ 1300545 h 5160986"/>
              <a:gd name="connsiteX55" fmla="*/ 1866489 w 5721531"/>
              <a:gd name="connsiteY55" fmla="*/ 1300545 h 5160986"/>
              <a:gd name="connsiteX56" fmla="*/ 1399867 w 5721531"/>
              <a:gd name="connsiteY56" fmla="*/ 1930234 h 5160986"/>
              <a:gd name="connsiteX57" fmla="*/ 933247 w 5721531"/>
              <a:gd name="connsiteY57" fmla="*/ 2559922 h 5160986"/>
              <a:gd name="connsiteX58" fmla="*/ 933246 w 5721531"/>
              <a:gd name="connsiteY58" fmla="*/ 2559922 h 5160986"/>
              <a:gd name="connsiteX59" fmla="*/ 933245 w 5721531"/>
              <a:gd name="connsiteY59" fmla="*/ 2559922 h 5160986"/>
              <a:gd name="connsiteX60" fmla="*/ 466623 w 5721531"/>
              <a:gd name="connsiteY60" fmla="*/ 1930233 h 5160986"/>
              <a:gd name="connsiteX61" fmla="*/ 2860750 w 5721531"/>
              <a:gd name="connsiteY61" fmla="*/ 13724 h 5160986"/>
              <a:gd name="connsiteX62" fmla="*/ 3327371 w 5721531"/>
              <a:gd name="connsiteY62" fmla="*/ 643412 h 5160986"/>
              <a:gd name="connsiteX63" fmla="*/ 3793994 w 5721531"/>
              <a:gd name="connsiteY63" fmla="*/ 1273102 h 5160986"/>
              <a:gd name="connsiteX64" fmla="*/ 2860750 w 5721531"/>
              <a:gd name="connsiteY64" fmla="*/ 1273102 h 5160986"/>
              <a:gd name="connsiteX65" fmla="*/ 1927505 w 5721531"/>
              <a:gd name="connsiteY65" fmla="*/ 1273102 h 5160986"/>
              <a:gd name="connsiteX66" fmla="*/ 2394127 w 5721531"/>
              <a:gd name="connsiteY66" fmla="*/ 643412 h 5160986"/>
              <a:gd name="connsiteX67" fmla="*/ 4788287 w 5721531"/>
              <a:gd name="connsiteY67" fmla="*/ 13723 h 5160986"/>
              <a:gd name="connsiteX68" fmla="*/ 5254910 w 5721531"/>
              <a:gd name="connsiteY68" fmla="*/ 643412 h 5160986"/>
              <a:gd name="connsiteX69" fmla="*/ 5721531 w 5721531"/>
              <a:gd name="connsiteY69" fmla="*/ 1273101 h 5160986"/>
              <a:gd name="connsiteX70" fmla="*/ 5721531 w 5721531"/>
              <a:gd name="connsiteY70" fmla="*/ 1273102 h 5160986"/>
              <a:gd name="connsiteX71" fmla="*/ 4788287 w 5721531"/>
              <a:gd name="connsiteY71" fmla="*/ 1273102 h 5160986"/>
              <a:gd name="connsiteX72" fmla="*/ 3855006 w 5721531"/>
              <a:gd name="connsiteY72" fmla="*/ 1273102 h 5160986"/>
              <a:gd name="connsiteX73" fmla="*/ 3855007 w 5721531"/>
              <a:gd name="connsiteY73" fmla="*/ 1273101 h 5160986"/>
              <a:gd name="connsiteX74" fmla="*/ 3855006 w 5721531"/>
              <a:gd name="connsiteY74" fmla="*/ 1273101 h 5160986"/>
              <a:gd name="connsiteX75" fmla="*/ 4321629 w 5721531"/>
              <a:gd name="connsiteY75" fmla="*/ 643412 h 5160986"/>
              <a:gd name="connsiteX76" fmla="*/ 933248 w 5721531"/>
              <a:gd name="connsiteY76" fmla="*/ 13723 h 5160986"/>
              <a:gd name="connsiteX77" fmla="*/ 933249 w 5721531"/>
              <a:gd name="connsiteY77" fmla="*/ 13724 h 5160986"/>
              <a:gd name="connsiteX78" fmla="*/ 933249 w 5721531"/>
              <a:gd name="connsiteY78" fmla="*/ 13723 h 5160986"/>
              <a:gd name="connsiteX79" fmla="*/ 1243916 w 5721531"/>
              <a:gd name="connsiteY79" fmla="*/ 432959 h 5160986"/>
              <a:gd name="connsiteX80" fmla="*/ 1399867 w 5721531"/>
              <a:gd name="connsiteY80" fmla="*/ 643412 h 5160986"/>
              <a:gd name="connsiteX81" fmla="*/ 1866489 w 5721531"/>
              <a:gd name="connsiteY81" fmla="*/ 1273102 h 5160986"/>
              <a:gd name="connsiteX82" fmla="*/ 933249 w 5721531"/>
              <a:gd name="connsiteY82" fmla="*/ 1273102 h 5160986"/>
              <a:gd name="connsiteX83" fmla="*/ 3 w 5721531"/>
              <a:gd name="connsiteY83" fmla="*/ 1273102 h 5160986"/>
              <a:gd name="connsiteX84" fmla="*/ 466626 w 5721531"/>
              <a:gd name="connsiteY84" fmla="*/ 643412 h 5160986"/>
              <a:gd name="connsiteX85" fmla="*/ 2891257 w 5721531"/>
              <a:gd name="connsiteY85" fmla="*/ 0 h 5160986"/>
              <a:gd name="connsiteX86" fmla="*/ 3824502 w 5721531"/>
              <a:gd name="connsiteY86" fmla="*/ 0 h 5160986"/>
              <a:gd name="connsiteX87" fmla="*/ 4757781 w 5721531"/>
              <a:gd name="connsiteY87" fmla="*/ 0 h 5160986"/>
              <a:gd name="connsiteX88" fmla="*/ 4291124 w 5721531"/>
              <a:gd name="connsiteY88" fmla="*/ 629689 h 5160986"/>
              <a:gd name="connsiteX89" fmla="*/ 3824502 w 5721531"/>
              <a:gd name="connsiteY89" fmla="*/ 1259378 h 5160986"/>
              <a:gd name="connsiteX90" fmla="*/ 3357879 w 5721531"/>
              <a:gd name="connsiteY90" fmla="*/ 629689 h 5160986"/>
              <a:gd name="connsiteX91" fmla="*/ 963754 w 5721531"/>
              <a:gd name="connsiteY91" fmla="*/ 0 h 5160986"/>
              <a:gd name="connsiteX92" fmla="*/ 1896997 w 5721531"/>
              <a:gd name="connsiteY92" fmla="*/ 0 h 5160986"/>
              <a:gd name="connsiteX93" fmla="*/ 2830241 w 5721531"/>
              <a:gd name="connsiteY93" fmla="*/ 0 h 5160986"/>
              <a:gd name="connsiteX94" fmla="*/ 2363619 w 5721531"/>
              <a:gd name="connsiteY94" fmla="*/ 629689 h 5160986"/>
              <a:gd name="connsiteX95" fmla="*/ 1896997 w 5721531"/>
              <a:gd name="connsiteY95" fmla="*/ 1259378 h 5160986"/>
              <a:gd name="connsiteX96" fmla="*/ 1430375 w 5721531"/>
              <a:gd name="connsiteY96" fmla="*/ 629689 h 51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21531" h="5160986">
                <a:moveTo>
                  <a:pt x="1927505" y="3901636"/>
                </a:moveTo>
                <a:lnTo>
                  <a:pt x="2860750" y="3901636"/>
                </a:lnTo>
                <a:lnTo>
                  <a:pt x="3793994" y="3901636"/>
                </a:lnTo>
                <a:lnTo>
                  <a:pt x="3327371" y="4531298"/>
                </a:lnTo>
                <a:lnTo>
                  <a:pt x="2860750" y="5160986"/>
                </a:lnTo>
                <a:lnTo>
                  <a:pt x="2394127" y="4531298"/>
                </a:lnTo>
                <a:close/>
                <a:moveTo>
                  <a:pt x="2860750" y="2614813"/>
                </a:moveTo>
                <a:lnTo>
                  <a:pt x="3327371" y="3244502"/>
                </a:lnTo>
                <a:lnTo>
                  <a:pt x="3793994" y="3874191"/>
                </a:lnTo>
                <a:lnTo>
                  <a:pt x="2860750" y="3874191"/>
                </a:lnTo>
                <a:lnTo>
                  <a:pt x="1927505" y="3874191"/>
                </a:lnTo>
                <a:lnTo>
                  <a:pt x="2394127" y="3244502"/>
                </a:lnTo>
                <a:close/>
                <a:moveTo>
                  <a:pt x="2891257" y="2601090"/>
                </a:moveTo>
                <a:lnTo>
                  <a:pt x="3824502" y="2601090"/>
                </a:lnTo>
                <a:lnTo>
                  <a:pt x="4757781" y="2601090"/>
                </a:lnTo>
                <a:lnTo>
                  <a:pt x="4291124" y="3230779"/>
                </a:lnTo>
                <a:lnTo>
                  <a:pt x="3824502" y="3860468"/>
                </a:lnTo>
                <a:lnTo>
                  <a:pt x="3357879" y="3230779"/>
                </a:lnTo>
                <a:close/>
                <a:moveTo>
                  <a:pt x="963753" y="2601090"/>
                </a:moveTo>
                <a:lnTo>
                  <a:pt x="1896997" y="2601090"/>
                </a:lnTo>
                <a:lnTo>
                  <a:pt x="2830241" y="2601090"/>
                </a:lnTo>
                <a:lnTo>
                  <a:pt x="2363619" y="3230779"/>
                </a:lnTo>
                <a:lnTo>
                  <a:pt x="1896997" y="3860468"/>
                </a:lnTo>
                <a:lnTo>
                  <a:pt x="1430375" y="3230779"/>
                </a:lnTo>
                <a:close/>
                <a:moveTo>
                  <a:pt x="3824502" y="1314270"/>
                </a:moveTo>
                <a:lnTo>
                  <a:pt x="4291124" y="1943958"/>
                </a:lnTo>
                <a:lnTo>
                  <a:pt x="4757781" y="2573646"/>
                </a:lnTo>
                <a:lnTo>
                  <a:pt x="3824502" y="2573646"/>
                </a:lnTo>
                <a:lnTo>
                  <a:pt x="2891257" y="2573646"/>
                </a:lnTo>
                <a:lnTo>
                  <a:pt x="3357879" y="1943958"/>
                </a:lnTo>
                <a:close/>
                <a:moveTo>
                  <a:pt x="1896997" y="1314270"/>
                </a:moveTo>
                <a:lnTo>
                  <a:pt x="2363619" y="1943958"/>
                </a:lnTo>
                <a:lnTo>
                  <a:pt x="2830241" y="2573646"/>
                </a:lnTo>
                <a:lnTo>
                  <a:pt x="1896997" y="2573646"/>
                </a:lnTo>
                <a:lnTo>
                  <a:pt x="963754" y="2573646"/>
                </a:lnTo>
                <a:lnTo>
                  <a:pt x="1430375" y="1943958"/>
                </a:lnTo>
                <a:close/>
                <a:moveTo>
                  <a:pt x="1927505" y="1300545"/>
                </a:moveTo>
                <a:lnTo>
                  <a:pt x="2860750" y="1300545"/>
                </a:lnTo>
                <a:lnTo>
                  <a:pt x="3793994" y="1300545"/>
                </a:lnTo>
                <a:lnTo>
                  <a:pt x="3327371" y="1930235"/>
                </a:lnTo>
                <a:lnTo>
                  <a:pt x="2860750" y="2559923"/>
                </a:lnTo>
                <a:lnTo>
                  <a:pt x="2394127" y="1930235"/>
                </a:lnTo>
                <a:close/>
                <a:moveTo>
                  <a:pt x="3855006" y="1300545"/>
                </a:moveTo>
                <a:lnTo>
                  <a:pt x="4788287" y="1300545"/>
                </a:lnTo>
                <a:lnTo>
                  <a:pt x="5721531" y="1300545"/>
                </a:lnTo>
                <a:lnTo>
                  <a:pt x="5721531" y="1300545"/>
                </a:lnTo>
                <a:lnTo>
                  <a:pt x="5254910" y="1930234"/>
                </a:lnTo>
                <a:lnTo>
                  <a:pt x="4788287" y="2559922"/>
                </a:lnTo>
                <a:lnTo>
                  <a:pt x="4321629" y="1930234"/>
                </a:lnTo>
                <a:lnTo>
                  <a:pt x="3855006" y="1300545"/>
                </a:lnTo>
                <a:lnTo>
                  <a:pt x="3855007" y="1300545"/>
                </a:lnTo>
                <a:close/>
                <a:moveTo>
                  <a:pt x="0" y="1300545"/>
                </a:moveTo>
                <a:lnTo>
                  <a:pt x="933245" y="1300545"/>
                </a:lnTo>
                <a:lnTo>
                  <a:pt x="1866489" y="1300545"/>
                </a:lnTo>
                <a:lnTo>
                  <a:pt x="1866488" y="1300545"/>
                </a:lnTo>
                <a:lnTo>
                  <a:pt x="1866489" y="1300545"/>
                </a:lnTo>
                <a:lnTo>
                  <a:pt x="1399867" y="1930234"/>
                </a:lnTo>
                <a:lnTo>
                  <a:pt x="933247" y="2559922"/>
                </a:lnTo>
                <a:lnTo>
                  <a:pt x="933246" y="2559922"/>
                </a:lnTo>
                <a:lnTo>
                  <a:pt x="933245" y="2559922"/>
                </a:lnTo>
                <a:lnTo>
                  <a:pt x="466623" y="1930233"/>
                </a:lnTo>
                <a:close/>
                <a:moveTo>
                  <a:pt x="2860750" y="13724"/>
                </a:moveTo>
                <a:lnTo>
                  <a:pt x="3327371" y="643412"/>
                </a:lnTo>
                <a:lnTo>
                  <a:pt x="3793994" y="1273102"/>
                </a:lnTo>
                <a:lnTo>
                  <a:pt x="2860750" y="1273102"/>
                </a:lnTo>
                <a:lnTo>
                  <a:pt x="1927505" y="1273102"/>
                </a:lnTo>
                <a:lnTo>
                  <a:pt x="2394127" y="643412"/>
                </a:lnTo>
                <a:close/>
                <a:moveTo>
                  <a:pt x="4788287" y="13723"/>
                </a:moveTo>
                <a:lnTo>
                  <a:pt x="5254910" y="643412"/>
                </a:lnTo>
                <a:lnTo>
                  <a:pt x="5721531" y="1273101"/>
                </a:lnTo>
                <a:lnTo>
                  <a:pt x="5721531" y="1273102"/>
                </a:lnTo>
                <a:lnTo>
                  <a:pt x="4788287" y="1273102"/>
                </a:lnTo>
                <a:lnTo>
                  <a:pt x="3855006" y="1273102"/>
                </a:lnTo>
                <a:lnTo>
                  <a:pt x="3855007" y="1273101"/>
                </a:lnTo>
                <a:lnTo>
                  <a:pt x="3855006" y="1273101"/>
                </a:lnTo>
                <a:lnTo>
                  <a:pt x="4321629" y="643412"/>
                </a:lnTo>
                <a:close/>
                <a:moveTo>
                  <a:pt x="933248" y="13723"/>
                </a:moveTo>
                <a:lnTo>
                  <a:pt x="933249" y="13724"/>
                </a:lnTo>
                <a:lnTo>
                  <a:pt x="933249" y="13723"/>
                </a:lnTo>
                <a:lnTo>
                  <a:pt x="1243916" y="432959"/>
                </a:lnTo>
                <a:lnTo>
                  <a:pt x="1399867" y="643412"/>
                </a:lnTo>
                <a:lnTo>
                  <a:pt x="1866489" y="1273102"/>
                </a:lnTo>
                <a:lnTo>
                  <a:pt x="933249" y="1273102"/>
                </a:lnTo>
                <a:lnTo>
                  <a:pt x="3" y="1273102"/>
                </a:lnTo>
                <a:lnTo>
                  <a:pt x="466626" y="643412"/>
                </a:lnTo>
                <a:close/>
                <a:moveTo>
                  <a:pt x="2891257" y="0"/>
                </a:moveTo>
                <a:lnTo>
                  <a:pt x="3824502" y="0"/>
                </a:lnTo>
                <a:lnTo>
                  <a:pt x="4757781" y="0"/>
                </a:lnTo>
                <a:lnTo>
                  <a:pt x="4291124" y="629689"/>
                </a:lnTo>
                <a:lnTo>
                  <a:pt x="3824502" y="1259378"/>
                </a:lnTo>
                <a:lnTo>
                  <a:pt x="3357879" y="629689"/>
                </a:lnTo>
                <a:close/>
                <a:moveTo>
                  <a:pt x="963754" y="0"/>
                </a:moveTo>
                <a:lnTo>
                  <a:pt x="1896997" y="0"/>
                </a:lnTo>
                <a:lnTo>
                  <a:pt x="2830241" y="0"/>
                </a:lnTo>
                <a:lnTo>
                  <a:pt x="2363619" y="629689"/>
                </a:lnTo>
                <a:lnTo>
                  <a:pt x="1896997" y="1259378"/>
                </a:lnTo>
                <a:lnTo>
                  <a:pt x="1430375" y="6296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89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0CBBF5-6ED7-4B09-AB21-9710355D9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7545" y="856343"/>
            <a:ext cx="5918654" cy="5145312"/>
          </a:xfrm>
          <a:custGeom>
            <a:avLst/>
            <a:gdLst>
              <a:gd name="connsiteX0" fmla="*/ 2959345 w 5918654"/>
              <a:gd name="connsiteY0" fmla="*/ 3472734 h 5145312"/>
              <a:gd name="connsiteX1" fmla="*/ 3442043 w 5918654"/>
              <a:gd name="connsiteY1" fmla="*/ 4309024 h 5145312"/>
              <a:gd name="connsiteX2" fmla="*/ 3924741 w 5918654"/>
              <a:gd name="connsiteY2" fmla="*/ 5145312 h 5145312"/>
              <a:gd name="connsiteX3" fmla="*/ 2959345 w 5918654"/>
              <a:gd name="connsiteY3" fmla="*/ 5145312 h 5145312"/>
              <a:gd name="connsiteX4" fmla="*/ 1993911 w 5918654"/>
              <a:gd name="connsiteY4" fmla="*/ 5145312 h 5145312"/>
              <a:gd name="connsiteX5" fmla="*/ 2476608 w 5918654"/>
              <a:gd name="connsiteY5" fmla="*/ 4309024 h 5145312"/>
              <a:gd name="connsiteX6" fmla="*/ 2990903 w 5918654"/>
              <a:gd name="connsiteY6" fmla="*/ 3454510 h 5145312"/>
              <a:gd name="connsiteX7" fmla="*/ 3956299 w 5918654"/>
              <a:gd name="connsiteY7" fmla="*/ 3454510 h 5145312"/>
              <a:gd name="connsiteX8" fmla="*/ 4921698 w 5918654"/>
              <a:gd name="connsiteY8" fmla="*/ 3454510 h 5145312"/>
              <a:gd name="connsiteX9" fmla="*/ 4438998 w 5918654"/>
              <a:gd name="connsiteY9" fmla="*/ 4290799 h 5145312"/>
              <a:gd name="connsiteX10" fmla="*/ 3956299 w 5918654"/>
              <a:gd name="connsiteY10" fmla="*/ 5127088 h 5145312"/>
              <a:gd name="connsiteX11" fmla="*/ 3473601 w 5918654"/>
              <a:gd name="connsiteY11" fmla="*/ 4290799 h 5145312"/>
              <a:gd name="connsiteX12" fmla="*/ 996957 w 5918654"/>
              <a:gd name="connsiteY12" fmla="*/ 3454510 h 5145312"/>
              <a:gd name="connsiteX13" fmla="*/ 1962354 w 5918654"/>
              <a:gd name="connsiteY13" fmla="*/ 3454510 h 5145312"/>
              <a:gd name="connsiteX14" fmla="*/ 2927786 w 5918654"/>
              <a:gd name="connsiteY14" fmla="*/ 3454510 h 5145312"/>
              <a:gd name="connsiteX15" fmla="*/ 2445052 w 5918654"/>
              <a:gd name="connsiteY15" fmla="*/ 4290799 h 5145312"/>
              <a:gd name="connsiteX16" fmla="*/ 1962354 w 5918654"/>
              <a:gd name="connsiteY16" fmla="*/ 5127088 h 5145312"/>
              <a:gd name="connsiteX17" fmla="*/ 1479655 w 5918654"/>
              <a:gd name="connsiteY17" fmla="*/ 4290799 h 5145312"/>
              <a:gd name="connsiteX18" fmla="*/ 3956299 w 5918654"/>
              <a:gd name="connsiteY18" fmla="*/ 1745482 h 5145312"/>
              <a:gd name="connsiteX19" fmla="*/ 4438998 w 5918654"/>
              <a:gd name="connsiteY19" fmla="*/ 2581770 h 5145312"/>
              <a:gd name="connsiteX20" fmla="*/ 4921698 w 5918654"/>
              <a:gd name="connsiteY20" fmla="*/ 3418061 h 5145312"/>
              <a:gd name="connsiteX21" fmla="*/ 3956299 w 5918654"/>
              <a:gd name="connsiteY21" fmla="*/ 3418061 h 5145312"/>
              <a:gd name="connsiteX22" fmla="*/ 2990903 w 5918654"/>
              <a:gd name="connsiteY22" fmla="*/ 3418061 h 5145312"/>
              <a:gd name="connsiteX23" fmla="*/ 3473601 w 5918654"/>
              <a:gd name="connsiteY23" fmla="*/ 2581770 h 5145312"/>
              <a:gd name="connsiteX24" fmla="*/ 1962354 w 5918654"/>
              <a:gd name="connsiteY24" fmla="*/ 1745482 h 5145312"/>
              <a:gd name="connsiteX25" fmla="*/ 2445052 w 5918654"/>
              <a:gd name="connsiteY25" fmla="*/ 2581770 h 5145312"/>
              <a:gd name="connsiteX26" fmla="*/ 2927786 w 5918654"/>
              <a:gd name="connsiteY26" fmla="*/ 3418061 h 5145312"/>
              <a:gd name="connsiteX27" fmla="*/ 1962354 w 5918654"/>
              <a:gd name="connsiteY27" fmla="*/ 3418061 h 5145312"/>
              <a:gd name="connsiteX28" fmla="*/ 996957 w 5918654"/>
              <a:gd name="connsiteY28" fmla="*/ 3418061 h 5145312"/>
              <a:gd name="connsiteX29" fmla="*/ 1479655 w 5918654"/>
              <a:gd name="connsiteY29" fmla="*/ 2581770 h 5145312"/>
              <a:gd name="connsiteX30" fmla="*/ 3987859 w 5918654"/>
              <a:gd name="connsiteY30" fmla="*/ 1727257 h 5145312"/>
              <a:gd name="connsiteX31" fmla="*/ 4953255 w 5918654"/>
              <a:gd name="connsiteY31" fmla="*/ 1727257 h 5145312"/>
              <a:gd name="connsiteX32" fmla="*/ 5918654 w 5918654"/>
              <a:gd name="connsiteY32" fmla="*/ 1727257 h 5145312"/>
              <a:gd name="connsiteX33" fmla="*/ 5435954 w 5918654"/>
              <a:gd name="connsiteY33" fmla="*/ 2563545 h 5145312"/>
              <a:gd name="connsiteX34" fmla="*/ 4953255 w 5918654"/>
              <a:gd name="connsiteY34" fmla="*/ 3399835 h 5145312"/>
              <a:gd name="connsiteX35" fmla="*/ 4470558 w 5918654"/>
              <a:gd name="connsiteY35" fmla="*/ 2563545 h 5145312"/>
              <a:gd name="connsiteX36" fmla="*/ 0 w 5918654"/>
              <a:gd name="connsiteY36" fmla="*/ 1727256 h 5145312"/>
              <a:gd name="connsiteX37" fmla="*/ 965397 w 5918654"/>
              <a:gd name="connsiteY37" fmla="*/ 1727256 h 5145312"/>
              <a:gd name="connsiteX38" fmla="*/ 1930794 w 5918654"/>
              <a:gd name="connsiteY38" fmla="*/ 1727256 h 5145312"/>
              <a:gd name="connsiteX39" fmla="*/ 1448094 w 5918654"/>
              <a:gd name="connsiteY39" fmla="*/ 2563545 h 5145312"/>
              <a:gd name="connsiteX40" fmla="*/ 965397 w 5918654"/>
              <a:gd name="connsiteY40" fmla="*/ 3399835 h 5145312"/>
              <a:gd name="connsiteX41" fmla="*/ 482698 w 5918654"/>
              <a:gd name="connsiteY41" fmla="*/ 2563545 h 5145312"/>
              <a:gd name="connsiteX42" fmla="*/ 4953255 w 5918654"/>
              <a:gd name="connsiteY42" fmla="*/ 18227 h 5145312"/>
              <a:gd name="connsiteX43" fmla="*/ 5435954 w 5918654"/>
              <a:gd name="connsiteY43" fmla="*/ 854515 h 5145312"/>
              <a:gd name="connsiteX44" fmla="*/ 5918654 w 5918654"/>
              <a:gd name="connsiteY44" fmla="*/ 1690805 h 5145312"/>
              <a:gd name="connsiteX45" fmla="*/ 4953255 w 5918654"/>
              <a:gd name="connsiteY45" fmla="*/ 1690805 h 5145312"/>
              <a:gd name="connsiteX46" fmla="*/ 3987859 w 5918654"/>
              <a:gd name="connsiteY46" fmla="*/ 1690805 h 5145312"/>
              <a:gd name="connsiteX47" fmla="*/ 4470558 w 5918654"/>
              <a:gd name="connsiteY47" fmla="*/ 854515 h 5145312"/>
              <a:gd name="connsiteX48" fmla="*/ 2959345 w 5918654"/>
              <a:gd name="connsiteY48" fmla="*/ 18227 h 5145312"/>
              <a:gd name="connsiteX49" fmla="*/ 3442043 w 5918654"/>
              <a:gd name="connsiteY49" fmla="*/ 854515 h 5145312"/>
              <a:gd name="connsiteX50" fmla="*/ 3924741 w 5918654"/>
              <a:gd name="connsiteY50" fmla="*/ 1690807 h 5145312"/>
              <a:gd name="connsiteX51" fmla="*/ 2959345 w 5918654"/>
              <a:gd name="connsiteY51" fmla="*/ 1690807 h 5145312"/>
              <a:gd name="connsiteX52" fmla="*/ 1993911 w 5918654"/>
              <a:gd name="connsiteY52" fmla="*/ 1690807 h 5145312"/>
              <a:gd name="connsiteX53" fmla="*/ 2476608 w 5918654"/>
              <a:gd name="connsiteY53" fmla="*/ 854515 h 5145312"/>
              <a:gd name="connsiteX54" fmla="*/ 965397 w 5918654"/>
              <a:gd name="connsiteY54" fmla="*/ 18227 h 5145312"/>
              <a:gd name="connsiteX55" fmla="*/ 1448094 w 5918654"/>
              <a:gd name="connsiteY55" fmla="*/ 854515 h 5145312"/>
              <a:gd name="connsiteX56" fmla="*/ 1930794 w 5918654"/>
              <a:gd name="connsiteY56" fmla="*/ 1690805 h 5145312"/>
              <a:gd name="connsiteX57" fmla="*/ 965397 w 5918654"/>
              <a:gd name="connsiteY57" fmla="*/ 1690805 h 5145312"/>
              <a:gd name="connsiteX58" fmla="*/ 0 w 5918654"/>
              <a:gd name="connsiteY58" fmla="*/ 1690805 h 5145312"/>
              <a:gd name="connsiteX59" fmla="*/ 482698 w 5918654"/>
              <a:gd name="connsiteY59" fmla="*/ 854515 h 5145312"/>
              <a:gd name="connsiteX60" fmla="*/ 2990903 w 5918654"/>
              <a:gd name="connsiteY60" fmla="*/ 0 h 5145312"/>
              <a:gd name="connsiteX61" fmla="*/ 3956299 w 5918654"/>
              <a:gd name="connsiteY61" fmla="*/ 0 h 5145312"/>
              <a:gd name="connsiteX62" fmla="*/ 4921698 w 5918654"/>
              <a:gd name="connsiteY62" fmla="*/ 0 h 5145312"/>
              <a:gd name="connsiteX63" fmla="*/ 4438998 w 5918654"/>
              <a:gd name="connsiteY63" fmla="*/ 836290 h 5145312"/>
              <a:gd name="connsiteX64" fmla="*/ 3956299 w 5918654"/>
              <a:gd name="connsiteY64" fmla="*/ 1672580 h 5145312"/>
              <a:gd name="connsiteX65" fmla="*/ 3473601 w 5918654"/>
              <a:gd name="connsiteY65" fmla="*/ 836290 h 5145312"/>
              <a:gd name="connsiteX66" fmla="*/ 996957 w 5918654"/>
              <a:gd name="connsiteY66" fmla="*/ 0 h 5145312"/>
              <a:gd name="connsiteX67" fmla="*/ 1962354 w 5918654"/>
              <a:gd name="connsiteY67" fmla="*/ 0 h 5145312"/>
              <a:gd name="connsiteX68" fmla="*/ 2927786 w 5918654"/>
              <a:gd name="connsiteY68" fmla="*/ 0 h 5145312"/>
              <a:gd name="connsiteX69" fmla="*/ 2445052 w 5918654"/>
              <a:gd name="connsiteY69" fmla="*/ 836290 h 5145312"/>
              <a:gd name="connsiteX70" fmla="*/ 1962354 w 5918654"/>
              <a:gd name="connsiteY70" fmla="*/ 1672580 h 5145312"/>
              <a:gd name="connsiteX71" fmla="*/ 1479655 w 5918654"/>
              <a:gd name="connsiteY71" fmla="*/ 836290 h 5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918654" h="5145312">
                <a:moveTo>
                  <a:pt x="2959345" y="3472734"/>
                </a:moveTo>
                <a:lnTo>
                  <a:pt x="3442043" y="4309024"/>
                </a:lnTo>
                <a:lnTo>
                  <a:pt x="3924741" y="5145312"/>
                </a:lnTo>
                <a:lnTo>
                  <a:pt x="2959345" y="5145312"/>
                </a:lnTo>
                <a:lnTo>
                  <a:pt x="1993911" y="5145312"/>
                </a:lnTo>
                <a:lnTo>
                  <a:pt x="2476608" y="4309024"/>
                </a:lnTo>
                <a:close/>
                <a:moveTo>
                  <a:pt x="2990903" y="3454510"/>
                </a:moveTo>
                <a:lnTo>
                  <a:pt x="3956299" y="3454510"/>
                </a:lnTo>
                <a:lnTo>
                  <a:pt x="4921698" y="3454510"/>
                </a:lnTo>
                <a:lnTo>
                  <a:pt x="4438998" y="4290799"/>
                </a:lnTo>
                <a:lnTo>
                  <a:pt x="3956299" y="5127088"/>
                </a:lnTo>
                <a:lnTo>
                  <a:pt x="3473601" y="4290799"/>
                </a:lnTo>
                <a:close/>
                <a:moveTo>
                  <a:pt x="996957" y="3454510"/>
                </a:moveTo>
                <a:lnTo>
                  <a:pt x="1962354" y="3454510"/>
                </a:lnTo>
                <a:lnTo>
                  <a:pt x="2927786" y="3454510"/>
                </a:lnTo>
                <a:lnTo>
                  <a:pt x="2445052" y="4290799"/>
                </a:lnTo>
                <a:lnTo>
                  <a:pt x="1962354" y="5127088"/>
                </a:lnTo>
                <a:lnTo>
                  <a:pt x="1479655" y="4290799"/>
                </a:lnTo>
                <a:close/>
                <a:moveTo>
                  <a:pt x="3956299" y="1745482"/>
                </a:moveTo>
                <a:lnTo>
                  <a:pt x="4438998" y="2581770"/>
                </a:lnTo>
                <a:lnTo>
                  <a:pt x="4921698" y="3418061"/>
                </a:lnTo>
                <a:lnTo>
                  <a:pt x="3956299" y="3418061"/>
                </a:lnTo>
                <a:lnTo>
                  <a:pt x="2990903" y="3418061"/>
                </a:lnTo>
                <a:lnTo>
                  <a:pt x="3473601" y="2581770"/>
                </a:lnTo>
                <a:close/>
                <a:moveTo>
                  <a:pt x="1962354" y="1745482"/>
                </a:moveTo>
                <a:lnTo>
                  <a:pt x="2445052" y="2581770"/>
                </a:lnTo>
                <a:lnTo>
                  <a:pt x="2927786" y="3418061"/>
                </a:lnTo>
                <a:lnTo>
                  <a:pt x="1962354" y="3418061"/>
                </a:lnTo>
                <a:lnTo>
                  <a:pt x="996957" y="3418061"/>
                </a:lnTo>
                <a:lnTo>
                  <a:pt x="1479655" y="2581770"/>
                </a:lnTo>
                <a:close/>
                <a:moveTo>
                  <a:pt x="3987859" y="1727257"/>
                </a:moveTo>
                <a:lnTo>
                  <a:pt x="4953255" y="1727257"/>
                </a:lnTo>
                <a:lnTo>
                  <a:pt x="5918654" y="1727257"/>
                </a:lnTo>
                <a:lnTo>
                  <a:pt x="5435954" y="2563545"/>
                </a:lnTo>
                <a:lnTo>
                  <a:pt x="4953255" y="3399835"/>
                </a:lnTo>
                <a:lnTo>
                  <a:pt x="4470558" y="2563545"/>
                </a:lnTo>
                <a:close/>
                <a:moveTo>
                  <a:pt x="0" y="1727256"/>
                </a:moveTo>
                <a:lnTo>
                  <a:pt x="965397" y="1727256"/>
                </a:lnTo>
                <a:lnTo>
                  <a:pt x="1930794" y="1727256"/>
                </a:lnTo>
                <a:lnTo>
                  <a:pt x="1448094" y="2563545"/>
                </a:lnTo>
                <a:lnTo>
                  <a:pt x="965397" y="3399835"/>
                </a:lnTo>
                <a:lnTo>
                  <a:pt x="482698" y="2563545"/>
                </a:lnTo>
                <a:close/>
                <a:moveTo>
                  <a:pt x="4953255" y="18227"/>
                </a:moveTo>
                <a:lnTo>
                  <a:pt x="5435954" y="854515"/>
                </a:lnTo>
                <a:lnTo>
                  <a:pt x="5918654" y="1690805"/>
                </a:lnTo>
                <a:lnTo>
                  <a:pt x="4953255" y="1690805"/>
                </a:lnTo>
                <a:lnTo>
                  <a:pt x="3987859" y="1690805"/>
                </a:lnTo>
                <a:lnTo>
                  <a:pt x="4470558" y="854515"/>
                </a:lnTo>
                <a:close/>
                <a:moveTo>
                  <a:pt x="2959345" y="18227"/>
                </a:moveTo>
                <a:lnTo>
                  <a:pt x="3442043" y="854515"/>
                </a:lnTo>
                <a:lnTo>
                  <a:pt x="3924741" y="1690807"/>
                </a:lnTo>
                <a:lnTo>
                  <a:pt x="2959345" y="1690807"/>
                </a:lnTo>
                <a:lnTo>
                  <a:pt x="1993911" y="1690807"/>
                </a:lnTo>
                <a:lnTo>
                  <a:pt x="2476608" y="854515"/>
                </a:lnTo>
                <a:close/>
                <a:moveTo>
                  <a:pt x="965397" y="18227"/>
                </a:moveTo>
                <a:lnTo>
                  <a:pt x="1448094" y="854515"/>
                </a:lnTo>
                <a:lnTo>
                  <a:pt x="1930794" y="1690805"/>
                </a:lnTo>
                <a:lnTo>
                  <a:pt x="965397" y="1690805"/>
                </a:lnTo>
                <a:lnTo>
                  <a:pt x="0" y="1690805"/>
                </a:lnTo>
                <a:lnTo>
                  <a:pt x="482698" y="854515"/>
                </a:lnTo>
                <a:close/>
                <a:moveTo>
                  <a:pt x="2990903" y="0"/>
                </a:moveTo>
                <a:lnTo>
                  <a:pt x="3956299" y="0"/>
                </a:lnTo>
                <a:lnTo>
                  <a:pt x="4921698" y="0"/>
                </a:lnTo>
                <a:lnTo>
                  <a:pt x="4438998" y="836290"/>
                </a:lnTo>
                <a:lnTo>
                  <a:pt x="3956299" y="1672580"/>
                </a:lnTo>
                <a:lnTo>
                  <a:pt x="3473601" y="836290"/>
                </a:lnTo>
                <a:close/>
                <a:moveTo>
                  <a:pt x="996957" y="0"/>
                </a:moveTo>
                <a:lnTo>
                  <a:pt x="1962354" y="0"/>
                </a:lnTo>
                <a:lnTo>
                  <a:pt x="2927786" y="0"/>
                </a:lnTo>
                <a:lnTo>
                  <a:pt x="2445052" y="836290"/>
                </a:lnTo>
                <a:lnTo>
                  <a:pt x="1962354" y="1672580"/>
                </a:lnTo>
                <a:lnTo>
                  <a:pt x="1479655" y="836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7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AF9FA-7354-402A-8B0B-D507B6184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457201"/>
            <a:ext cx="5600700" cy="6075438"/>
          </a:xfrm>
          <a:custGeom>
            <a:avLst/>
            <a:gdLst>
              <a:gd name="connsiteX0" fmla="*/ 1759521 w 5600700"/>
              <a:gd name="connsiteY0" fmla="*/ 4673102 h 6075438"/>
              <a:gd name="connsiteX1" fmla="*/ 2416562 w 5600700"/>
              <a:gd name="connsiteY1" fmla="*/ 4937119 h 6075438"/>
              <a:gd name="connsiteX2" fmla="*/ 3073605 w 5600700"/>
              <a:gd name="connsiteY2" fmla="*/ 5201136 h 6075438"/>
              <a:gd name="connsiteX3" fmla="*/ 2516385 w 5600700"/>
              <a:gd name="connsiteY3" fmla="*/ 5638274 h 6075438"/>
              <a:gd name="connsiteX4" fmla="*/ 1959158 w 5600700"/>
              <a:gd name="connsiteY4" fmla="*/ 6075438 h 6075438"/>
              <a:gd name="connsiteX5" fmla="*/ 1859342 w 5600700"/>
              <a:gd name="connsiteY5" fmla="*/ 5374258 h 6075438"/>
              <a:gd name="connsiteX6" fmla="*/ 4276641 w 5600700"/>
              <a:gd name="connsiteY6" fmla="*/ 4344354 h 6075438"/>
              <a:gd name="connsiteX7" fmla="*/ 4933684 w 5600700"/>
              <a:gd name="connsiteY7" fmla="*/ 4608371 h 6075438"/>
              <a:gd name="connsiteX8" fmla="*/ 5590728 w 5600700"/>
              <a:gd name="connsiteY8" fmla="*/ 4872387 h 6075438"/>
              <a:gd name="connsiteX9" fmla="*/ 5033509 w 5600700"/>
              <a:gd name="connsiteY9" fmla="*/ 5309526 h 6075438"/>
              <a:gd name="connsiteX10" fmla="*/ 4476280 w 5600700"/>
              <a:gd name="connsiteY10" fmla="*/ 5746690 h 6075438"/>
              <a:gd name="connsiteX11" fmla="*/ 4376464 w 5600700"/>
              <a:gd name="connsiteY11" fmla="*/ 5045509 h 6075438"/>
              <a:gd name="connsiteX12" fmla="*/ 412300 w 5600700"/>
              <a:gd name="connsiteY12" fmla="*/ 4158654 h 6075438"/>
              <a:gd name="connsiteX13" fmla="*/ 1069344 w 5600700"/>
              <a:gd name="connsiteY13" fmla="*/ 4422671 h 6075438"/>
              <a:gd name="connsiteX14" fmla="*/ 1726389 w 5600700"/>
              <a:gd name="connsiteY14" fmla="*/ 4686688 h 6075438"/>
              <a:gd name="connsiteX15" fmla="*/ 1169167 w 5600700"/>
              <a:gd name="connsiteY15" fmla="*/ 5123826 h 6075438"/>
              <a:gd name="connsiteX16" fmla="*/ 611939 w 5600700"/>
              <a:gd name="connsiteY16" fmla="*/ 5560990 h 6075438"/>
              <a:gd name="connsiteX17" fmla="*/ 512124 w 5600700"/>
              <a:gd name="connsiteY17" fmla="*/ 4859810 h 6075438"/>
              <a:gd name="connsiteX18" fmla="*/ 2924933 w 5600700"/>
              <a:gd name="connsiteY18" fmla="*/ 3795539 h 6075438"/>
              <a:gd name="connsiteX19" fmla="*/ 3581977 w 5600700"/>
              <a:gd name="connsiteY19" fmla="*/ 4059555 h 6075438"/>
              <a:gd name="connsiteX20" fmla="*/ 4239021 w 5600700"/>
              <a:gd name="connsiteY20" fmla="*/ 4323572 h 6075438"/>
              <a:gd name="connsiteX21" fmla="*/ 3681800 w 5600700"/>
              <a:gd name="connsiteY21" fmla="*/ 4760710 h 6075438"/>
              <a:gd name="connsiteX22" fmla="*/ 3124571 w 5600700"/>
              <a:gd name="connsiteY22" fmla="*/ 5197875 h 6075438"/>
              <a:gd name="connsiteX23" fmla="*/ 3024757 w 5600700"/>
              <a:gd name="connsiteY23" fmla="*/ 4496694 h 6075438"/>
              <a:gd name="connsiteX24" fmla="*/ 2883947 w 5600700"/>
              <a:gd name="connsiteY24" fmla="*/ 3773967 h 6075438"/>
              <a:gd name="connsiteX25" fmla="*/ 2883948 w 5600700"/>
              <a:gd name="connsiteY25" fmla="*/ 3773969 h 6075438"/>
              <a:gd name="connsiteX26" fmla="*/ 2983761 w 5600700"/>
              <a:gd name="connsiteY26" fmla="*/ 4475148 h 6075438"/>
              <a:gd name="connsiteX27" fmla="*/ 3083578 w 5600700"/>
              <a:gd name="connsiteY27" fmla="*/ 5176328 h 6075438"/>
              <a:gd name="connsiteX28" fmla="*/ 2426534 w 5600700"/>
              <a:gd name="connsiteY28" fmla="*/ 4912312 h 6075438"/>
              <a:gd name="connsiteX29" fmla="*/ 2426532 w 5600700"/>
              <a:gd name="connsiteY29" fmla="*/ 4912312 h 6075438"/>
              <a:gd name="connsiteX30" fmla="*/ 1769491 w 5600700"/>
              <a:gd name="connsiteY30" fmla="*/ 4648295 h 6075438"/>
              <a:gd name="connsiteX31" fmla="*/ 2326718 w 5600700"/>
              <a:gd name="connsiteY31" fmla="*/ 4211131 h 6075438"/>
              <a:gd name="connsiteX32" fmla="*/ 5401070 w 5600700"/>
              <a:gd name="connsiteY32" fmla="*/ 3445220 h 6075438"/>
              <a:gd name="connsiteX33" fmla="*/ 5401071 w 5600700"/>
              <a:gd name="connsiteY33" fmla="*/ 3445220 h 6075438"/>
              <a:gd name="connsiteX34" fmla="*/ 5500884 w 5600700"/>
              <a:gd name="connsiteY34" fmla="*/ 4146398 h 6075438"/>
              <a:gd name="connsiteX35" fmla="*/ 5600700 w 5600700"/>
              <a:gd name="connsiteY35" fmla="*/ 4847579 h 6075438"/>
              <a:gd name="connsiteX36" fmla="*/ 4943656 w 5600700"/>
              <a:gd name="connsiteY36" fmla="*/ 4583563 h 6075438"/>
              <a:gd name="connsiteX37" fmla="*/ 4943655 w 5600700"/>
              <a:gd name="connsiteY37" fmla="*/ 4583563 h 6075438"/>
              <a:gd name="connsiteX38" fmla="*/ 4286612 w 5600700"/>
              <a:gd name="connsiteY38" fmla="*/ 4319547 h 6075438"/>
              <a:gd name="connsiteX39" fmla="*/ 4843842 w 5600700"/>
              <a:gd name="connsiteY39" fmla="*/ 3882381 h 6075438"/>
              <a:gd name="connsiteX40" fmla="*/ 1536730 w 5600700"/>
              <a:gd name="connsiteY40" fmla="*/ 3259519 h 6075438"/>
              <a:gd name="connsiteX41" fmla="*/ 1536731 w 5600700"/>
              <a:gd name="connsiteY41" fmla="*/ 3259520 h 6075438"/>
              <a:gd name="connsiteX42" fmla="*/ 1636545 w 5600700"/>
              <a:gd name="connsiteY42" fmla="*/ 3960699 h 6075438"/>
              <a:gd name="connsiteX43" fmla="*/ 1736360 w 5600700"/>
              <a:gd name="connsiteY43" fmla="*/ 4661880 h 6075438"/>
              <a:gd name="connsiteX44" fmla="*/ 1079316 w 5600700"/>
              <a:gd name="connsiteY44" fmla="*/ 4397863 h 6075438"/>
              <a:gd name="connsiteX45" fmla="*/ 1079315 w 5600700"/>
              <a:gd name="connsiteY45" fmla="*/ 4397863 h 6075438"/>
              <a:gd name="connsiteX46" fmla="*/ 422272 w 5600700"/>
              <a:gd name="connsiteY46" fmla="*/ 4133847 h 6075438"/>
              <a:gd name="connsiteX47" fmla="*/ 979501 w 5600700"/>
              <a:gd name="connsiteY47" fmla="*/ 3696682 h 6075438"/>
              <a:gd name="connsiteX48" fmla="*/ 1553369 w 5600700"/>
              <a:gd name="connsiteY48" fmla="*/ 3224900 h 6075438"/>
              <a:gd name="connsiteX49" fmla="*/ 2210410 w 5600700"/>
              <a:gd name="connsiteY49" fmla="*/ 3488917 h 6075438"/>
              <a:gd name="connsiteX50" fmla="*/ 2867453 w 5600700"/>
              <a:gd name="connsiteY50" fmla="*/ 3752933 h 6075438"/>
              <a:gd name="connsiteX51" fmla="*/ 2310222 w 5600700"/>
              <a:gd name="connsiteY51" fmla="*/ 4190095 h 6075438"/>
              <a:gd name="connsiteX52" fmla="*/ 1752996 w 5600700"/>
              <a:gd name="connsiteY52" fmla="*/ 4627259 h 6075438"/>
              <a:gd name="connsiteX53" fmla="*/ 1653182 w 5600700"/>
              <a:gd name="connsiteY53" fmla="*/ 3926079 h 6075438"/>
              <a:gd name="connsiteX54" fmla="*/ 4049362 w 5600700"/>
              <a:gd name="connsiteY54" fmla="*/ 2896404 h 6075438"/>
              <a:gd name="connsiteX55" fmla="*/ 4049362 w 5600700"/>
              <a:gd name="connsiteY55" fmla="*/ 2896405 h 6075438"/>
              <a:gd name="connsiteX56" fmla="*/ 4149177 w 5600700"/>
              <a:gd name="connsiteY56" fmla="*/ 3597583 h 6075438"/>
              <a:gd name="connsiteX57" fmla="*/ 4248991 w 5600700"/>
              <a:gd name="connsiteY57" fmla="*/ 4298765 h 6075438"/>
              <a:gd name="connsiteX58" fmla="*/ 3591948 w 5600700"/>
              <a:gd name="connsiteY58" fmla="*/ 4034748 h 6075438"/>
              <a:gd name="connsiteX59" fmla="*/ 3591947 w 5600700"/>
              <a:gd name="connsiteY59" fmla="*/ 4034748 h 6075438"/>
              <a:gd name="connsiteX60" fmla="*/ 2934904 w 5600700"/>
              <a:gd name="connsiteY60" fmla="*/ 3770730 h 6075438"/>
              <a:gd name="connsiteX61" fmla="*/ 3492133 w 5600700"/>
              <a:gd name="connsiteY61" fmla="*/ 3333566 h 6075438"/>
              <a:gd name="connsiteX62" fmla="*/ 4070491 w 5600700"/>
              <a:gd name="connsiteY62" fmla="*/ 2896153 h 6075438"/>
              <a:gd name="connsiteX63" fmla="*/ 4727533 w 5600700"/>
              <a:gd name="connsiteY63" fmla="*/ 3160168 h 6075438"/>
              <a:gd name="connsiteX64" fmla="*/ 5384576 w 5600700"/>
              <a:gd name="connsiteY64" fmla="*/ 3424184 h 6075438"/>
              <a:gd name="connsiteX65" fmla="*/ 4827346 w 5600700"/>
              <a:gd name="connsiteY65" fmla="*/ 3861346 h 6075438"/>
              <a:gd name="connsiteX66" fmla="*/ 4270118 w 5600700"/>
              <a:gd name="connsiteY66" fmla="*/ 4298512 h 6075438"/>
              <a:gd name="connsiteX67" fmla="*/ 4170303 w 5600700"/>
              <a:gd name="connsiteY67" fmla="*/ 3597331 h 6075438"/>
              <a:gd name="connsiteX68" fmla="*/ 206150 w 5600700"/>
              <a:gd name="connsiteY68" fmla="*/ 2710453 h 6075438"/>
              <a:gd name="connsiteX69" fmla="*/ 863192 w 5600700"/>
              <a:gd name="connsiteY69" fmla="*/ 2974469 h 6075438"/>
              <a:gd name="connsiteX70" fmla="*/ 1520236 w 5600700"/>
              <a:gd name="connsiteY70" fmla="*/ 3238486 h 6075438"/>
              <a:gd name="connsiteX71" fmla="*/ 963005 w 5600700"/>
              <a:gd name="connsiteY71" fmla="*/ 3675647 h 6075438"/>
              <a:gd name="connsiteX72" fmla="*/ 405778 w 5600700"/>
              <a:gd name="connsiteY72" fmla="*/ 4112812 h 6075438"/>
              <a:gd name="connsiteX73" fmla="*/ 305963 w 5600700"/>
              <a:gd name="connsiteY73" fmla="*/ 3411631 h 6075438"/>
              <a:gd name="connsiteX74" fmla="*/ 2718783 w 5600700"/>
              <a:gd name="connsiteY74" fmla="*/ 2347337 h 6075438"/>
              <a:gd name="connsiteX75" fmla="*/ 3375824 w 5600700"/>
              <a:gd name="connsiteY75" fmla="*/ 2611354 h 6075438"/>
              <a:gd name="connsiteX76" fmla="*/ 4032870 w 5600700"/>
              <a:gd name="connsiteY76" fmla="*/ 2875370 h 6075438"/>
              <a:gd name="connsiteX77" fmla="*/ 3475637 w 5600700"/>
              <a:gd name="connsiteY77" fmla="*/ 3312531 h 6075438"/>
              <a:gd name="connsiteX78" fmla="*/ 2918411 w 5600700"/>
              <a:gd name="connsiteY78" fmla="*/ 3749695 h 6075438"/>
              <a:gd name="connsiteX79" fmla="*/ 2818596 w 5600700"/>
              <a:gd name="connsiteY79" fmla="*/ 3048516 h 6075438"/>
              <a:gd name="connsiteX80" fmla="*/ 2677793 w 5600700"/>
              <a:gd name="connsiteY80" fmla="*/ 2325765 h 6075438"/>
              <a:gd name="connsiteX81" fmla="*/ 2777607 w 5600700"/>
              <a:gd name="connsiteY81" fmla="*/ 3026943 h 6075438"/>
              <a:gd name="connsiteX82" fmla="*/ 2877422 w 5600700"/>
              <a:gd name="connsiteY82" fmla="*/ 3728124 h 6075438"/>
              <a:gd name="connsiteX83" fmla="*/ 2220379 w 5600700"/>
              <a:gd name="connsiteY83" fmla="*/ 3464107 h 6075438"/>
              <a:gd name="connsiteX84" fmla="*/ 1563339 w 5600700"/>
              <a:gd name="connsiteY84" fmla="*/ 3200093 h 6075438"/>
              <a:gd name="connsiteX85" fmla="*/ 2120567 w 5600700"/>
              <a:gd name="connsiteY85" fmla="*/ 2762927 h 6075438"/>
              <a:gd name="connsiteX86" fmla="*/ 5194915 w 5600700"/>
              <a:gd name="connsiteY86" fmla="*/ 1997015 h 6075438"/>
              <a:gd name="connsiteX87" fmla="*/ 5294729 w 5600700"/>
              <a:gd name="connsiteY87" fmla="*/ 2698194 h 6075438"/>
              <a:gd name="connsiteX88" fmla="*/ 5394545 w 5600700"/>
              <a:gd name="connsiteY88" fmla="*/ 3399375 h 6075438"/>
              <a:gd name="connsiteX89" fmla="*/ 4737500 w 5600700"/>
              <a:gd name="connsiteY89" fmla="*/ 3135360 h 6075438"/>
              <a:gd name="connsiteX90" fmla="*/ 4080460 w 5600700"/>
              <a:gd name="connsiteY90" fmla="*/ 2871344 h 6075438"/>
              <a:gd name="connsiteX91" fmla="*/ 4637689 w 5600700"/>
              <a:gd name="connsiteY91" fmla="*/ 2434179 h 6075438"/>
              <a:gd name="connsiteX92" fmla="*/ 1330576 w 5600700"/>
              <a:gd name="connsiteY92" fmla="*/ 1811316 h 6075438"/>
              <a:gd name="connsiteX93" fmla="*/ 1430391 w 5600700"/>
              <a:gd name="connsiteY93" fmla="*/ 2512496 h 6075438"/>
              <a:gd name="connsiteX94" fmla="*/ 1530206 w 5600700"/>
              <a:gd name="connsiteY94" fmla="*/ 3213676 h 6075438"/>
              <a:gd name="connsiteX95" fmla="*/ 873161 w 5600700"/>
              <a:gd name="connsiteY95" fmla="*/ 2949660 h 6075438"/>
              <a:gd name="connsiteX96" fmla="*/ 216120 w 5600700"/>
              <a:gd name="connsiteY96" fmla="*/ 2685644 h 6075438"/>
              <a:gd name="connsiteX97" fmla="*/ 773350 w 5600700"/>
              <a:gd name="connsiteY97" fmla="*/ 2248480 h 6075438"/>
              <a:gd name="connsiteX98" fmla="*/ 1347218 w 5600700"/>
              <a:gd name="connsiteY98" fmla="*/ 1776701 h 6075438"/>
              <a:gd name="connsiteX99" fmla="*/ 2004256 w 5600700"/>
              <a:gd name="connsiteY99" fmla="*/ 2040715 h 6075438"/>
              <a:gd name="connsiteX100" fmla="*/ 2661299 w 5600700"/>
              <a:gd name="connsiteY100" fmla="*/ 2304731 h 6075438"/>
              <a:gd name="connsiteX101" fmla="*/ 2104070 w 5600700"/>
              <a:gd name="connsiteY101" fmla="*/ 2741894 h 6075438"/>
              <a:gd name="connsiteX102" fmla="*/ 1546842 w 5600700"/>
              <a:gd name="connsiteY102" fmla="*/ 3179059 h 6075438"/>
              <a:gd name="connsiteX103" fmla="*/ 1447032 w 5600700"/>
              <a:gd name="connsiteY103" fmla="*/ 2477878 h 6075438"/>
              <a:gd name="connsiteX104" fmla="*/ 3843208 w 5600700"/>
              <a:gd name="connsiteY104" fmla="*/ 1448200 h 6075438"/>
              <a:gd name="connsiteX105" fmla="*/ 3943022 w 5600700"/>
              <a:gd name="connsiteY105" fmla="*/ 2149379 h 6075438"/>
              <a:gd name="connsiteX106" fmla="*/ 4042836 w 5600700"/>
              <a:gd name="connsiteY106" fmla="*/ 2850562 h 6075438"/>
              <a:gd name="connsiteX107" fmla="*/ 3385792 w 5600700"/>
              <a:gd name="connsiteY107" fmla="*/ 2586544 h 6075438"/>
              <a:gd name="connsiteX108" fmla="*/ 2728751 w 5600700"/>
              <a:gd name="connsiteY108" fmla="*/ 2322528 h 6075438"/>
              <a:gd name="connsiteX109" fmla="*/ 3285981 w 5600700"/>
              <a:gd name="connsiteY109" fmla="*/ 1885363 h 6075438"/>
              <a:gd name="connsiteX110" fmla="*/ 3864340 w 5600700"/>
              <a:gd name="connsiteY110" fmla="*/ 1447950 h 6075438"/>
              <a:gd name="connsiteX111" fmla="*/ 4521379 w 5600700"/>
              <a:gd name="connsiteY111" fmla="*/ 1711965 h 6075438"/>
              <a:gd name="connsiteX112" fmla="*/ 5178422 w 5600700"/>
              <a:gd name="connsiteY112" fmla="*/ 1975981 h 6075438"/>
              <a:gd name="connsiteX113" fmla="*/ 4621193 w 5600700"/>
              <a:gd name="connsiteY113" fmla="*/ 2413144 h 6075438"/>
              <a:gd name="connsiteX114" fmla="*/ 4063964 w 5600700"/>
              <a:gd name="connsiteY114" fmla="*/ 2850310 h 6075438"/>
              <a:gd name="connsiteX115" fmla="*/ 3964153 w 5600700"/>
              <a:gd name="connsiteY115" fmla="*/ 2149129 h 6075438"/>
              <a:gd name="connsiteX116" fmla="*/ 0 w 5600700"/>
              <a:gd name="connsiteY116" fmla="*/ 1262252 h 6075438"/>
              <a:gd name="connsiteX117" fmla="*/ 657040 w 5600700"/>
              <a:gd name="connsiteY117" fmla="*/ 1526267 h 6075438"/>
              <a:gd name="connsiteX118" fmla="*/ 1314082 w 5600700"/>
              <a:gd name="connsiteY118" fmla="*/ 1790284 h 6075438"/>
              <a:gd name="connsiteX119" fmla="*/ 756853 w 5600700"/>
              <a:gd name="connsiteY119" fmla="*/ 2227447 h 6075438"/>
              <a:gd name="connsiteX120" fmla="*/ 199624 w 5600700"/>
              <a:gd name="connsiteY120" fmla="*/ 2664610 h 6075438"/>
              <a:gd name="connsiteX121" fmla="*/ 99812 w 5600700"/>
              <a:gd name="connsiteY121" fmla="*/ 1963431 h 6075438"/>
              <a:gd name="connsiteX122" fmla="*/ 2512632 w 5600700"/>
              <a:gd name="connsiteY122" fmla="*/ 899136 h 6075438"/>
              <a:gd name="connsiteX123" fmla="*/ 3169672 w 5600700"/>
              <a:gd name="connsiteY123" fmla="*/ 1163150 h 6075438"/>
              <a:gd name="connsiteX124" fmla="*/ 3826715 w 5600700"/>
              <a:gd name="connsiteY124" fmla="*/ 1427167 h 6075438"/>
              <a:gd name="connsiteX125" fmla="*/ 3269486 w 5600700"/>
              <a:gd name="connsiteY125" fmla="*/ 1864329 h 6075438"/>
              <a:gd name="connsiteX126" fmla="*/ 2712257 w 5600700"/>
              <a:gd name="connsiteY126" fmla="*/ 2301494 h 6075438"/>
              <a:gd name="connsiteX127" fmla="*/ 2612446 w 5600700"/>
              <a:gd name="connsiteY127" fmla="*/ 1600315 h 6075438"/>
              <a:gd name="connsiteX128" fmla="*/ 2471641 w 5600700"/>
              <a:gd name="connsiteY128" fmla="*/ 877565 h 6075438"/>
              <a:gd name="connsiteX129" fmla="*/ 2571456 w 5600700"/>
              <a:gd name="connsiteY129" fmla="*/ 1578742 h 6075438"/>
              <a:gd name="connsiteX130" fmla="*/ 2671271 w 5600700"/>
              <a:gd name="connsiteY130" fmla="*/ 2279921 h 6075438"/>
              <a:gd name="connsiteX131" fmla="*/ 2014228 w 5600700"/>
              <a:gd name="connsiteY131" fmla="*/ 2015906 h 6075438"/>
              <a:gd name="connsiteX132" fmla="*/ 1357190 w 5600700"/>
              <a:gd name="connsiteY132" fmla="*/ 1751892 h 6075438"/>
              <a:gd name="connsiteX133" fmla="*/ 1357189 w 5600700"/>
              <a:gd name="connsiteY133" fmla="*/ 1751891 h 6075438"/>
              <a:gd name="connsiteX134" fmla="*/ 1914417 w 5600700"/>
              <a:gd name="connsiteY134" fmla="*/ 1314727 h 6075438"/>
              <a:gd name="connsiteX135" fmla="*/ 4988764 w 5600700"/>
              <a:gd name="connsiteY135" fmla="*/ 548814 h 6075438"/>
              <a:gd name="connsiteX136" fmla="*/ 5088578 w 5600700"/>
              <a:gd name="connsiteY136" fmla="*/ 1249992 h 6075438"/>
              <a:gd name="connsiteX137" fmla="*/ 5188392 w 5600700"/>
              <a:gd name="connsiteY137" fmla="*/ 1951173 h 6075438"/>
              <a:gd name="connsiteX138" fmla="*/ 4531350 w 5600700"/>
              <a:gd name="connsiteY138" fmla="*/ 1687156 h 6075438"/>
              <a:gd name="connsiteX139" fmla="*/ 3874310 w 5600700"/>
              <a:gd name="connsiteY139" fmla="*/ 1423142 h 6075438"/>
              <a:gd name="connsiteX140" fmla="*/ 3874310 w 5600700"/>
              <a:gd name="connsiteY140" fmla="*/ 1423141 h 6075438"/>
              <a:gd name="connsiteX141" fmla="*/ 4431538 w 5600700"/>
              <a:gd name="connsiteY141" fmla="*/ 985978 h 6075438"/>
              <a:gd name="connsiteX142" fmla="*/ 1124426 w 5600700"/>
              <a:gd name="connsiteY142" fmla="*/ 363117 h 6075438"/>
              <a:gd name="connsiteX143" fmla="*/ 1224240 w 5600700"/>
              <a:gd name="connsiteY143" fmla="*/ 1064294 h 6075438"/>
              <a:gd name="connsiteX144" fmla="*/ 1324054 w 5600700"/>
              <a:gd name="connsiteY144" fmla="*/ 1765475 h 6075438"/>
              <a:gd name="connsiteX145" fmla="*/ 667011 w 5600700"/>
              <a:gd name="connsiteY145" fmla="*/ 1501459 h 6075438"/>
              <a:gd name="connsiteX146" fmla="*/ 9972 w 5600700"/>
              <a:gd name="connsiteY146" fmla="*/ 1237443 h 6075438"/>
              <a:gd name="connsiteX147" fmla="*/ 9970 w 5600700"/>
              <a:gd name="connsiteY147" fmla="*/ 1237443 h 6075438"/>
              <a:gd name="connsiteX148" fmla="*/ 567198 w 5600700"/>
              <a:gd name="connsiteY148" fmla="*/ 800279 h 6075438"/>
              <a:gd name="connsiteX149" fmla="*/ 3637057 w 5600700"/>
              <a:gd name="connsiteY149" fmla="*/ 0 h 6075438"/>
              <a:gd name="connsiteX150" fmla="*/ 3736871 w 5600700"/>
              <a:gd name="connsiteY150" fmla="*/ 701179 h 6075438"/>
              <a:gd name="connsiteX151" fmla="*/ 3836685 w 5600700"/>
              <a:gd name="connsiteY151" fmla="*/ 1402358 h 6075438"/>
              <a:gd name="connsiteX152" fmla="*/ 3179643 w 5600700"/>
              <a:gd name="connsiteY152" fmla="*/ 1138342 h 6075438"/>
              <a:gd name="connsiteX153" fmla="*/ 2522603 w 5600700"/>
              <a:gd name="connsiteY153" fmla="*/ 874327 h 6075438"/>
              <a:gd name="connsiteX154" fmla="*/ 3079830 w 5600700"/>
              <a:gd name="connsiteY154" fmla="*/ 437163 h 60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00700" h="6075438">
                <a:moveTo>
                  <a:pt x="1759521" y="4673102"/>
                </a:moveTo>
                <a:lnTo>
                  <a:pt x="2416562" y="4937119"/>
                </a:lnTo>
                <a:lnTo>
                  <a:pt x="3073605" y="5201136"/>
                </a:lnTo>
                <a:lnTo>
                  <a:pt x="2516385" y="5638274"/>
                </a:lnTo>
                <a:lnTo>
                  <a:pt x="1959158" y="6075438"/>
                </a:lnTo>
                <a:lnTo>
                  <a:pt x="1859342" y="5374258"/>
                </a:lnTo>
                <a:close/>
                <a:moveTo>
                  <a:pt x="4276641" y="4344354"/>
                </a:moveTo>
                <a:lnTo>
                  <a:pt x="4933684" y="4608371"/>
                </a:lnTo>
                <a:lnTo>
                  <a:pt x="5590728" y="4872387"/>
                </a:lnTo>
                <a:lnTo>
                  <a:pt x="5033509" y="5309526"/>
                </a:lnTo>
                <a:lnTo>
                  <a:pt x="4476280" y="5746690"/>
                </a:lnTo>
                <a:lnTo>
                  <a:pt x="4376464" y="5045509"/>
                </a:lnTo>
                <a:close/>
                <a:moveTo>
                  <a:pt x="412300" y="4158654"/>
                </a:moveTo>
                <a:lnTo>
                  <a:pt x="1069344" y="4422671"/>
                </a:lnTo>
                <a:lnTo>
                  <a:pt x="1726389" y="4686688"/>
                </a:lnTo>
                <a:lnTo>
                  <a:pt x="1169167" y="5123826"/>
                </a:lnTo>
                <a:lnTo>
                  <a:pt x="611939" y="5560990"/>
                </a:lnTo>
                <a:lnTo>
                  <a:pt x="512124" y="4859810"/>
                </a:lnTo>
                <a:close/>
                <a:moveTo>
                  <a:pt x="2924933" y="3795539"/>
                </a:moveTo>
                <a:lnTo>
                  <a:pt x="3581977" y="4059555"/>
                </a:lnTo>
                <a:lnTo>
                  <a:pt x="4239021" y="4323572"/>
                </a:lnTo>
                <a:lnTo>
                  <a:pt x="3681800" y="4760710"/>
                </a:lnTo>
                <a:lnTo>
                  <a:pt x="3124571" y="5197875"/>
                </a:lnTo>
                <a:lnTo>
                  <a:pt x="3024757" y="4496694"/>
                </a:lnTo>
                <a:close/>
                <a:moveTo>
                  <a:pt x="2883947" y="3773967"/>
                </a:moveTo>
                <a:lnTo>
                  <a:pt x="2883948" y="3773969"/>
                </a:lnTo>
                <a:lnTo>
                  <a:pt x="2983761" y="4475148"/>
                </a:lnTo>
                <a:lnTo>
                  <a:pt x="3083578" y="5176328"/>
                </a:lnTo>
                <a:lnTo>
                  <a:pt x="2426534" y="4912312"/>
                </a:lnTo>
                <a:lnTo>
                  <a:pt x="2426532" y="4912312"/>
                </a:lnTo>
                <a:lnTo>
                  <a:pt x="1769491" y="4648295"/>
                </a:lnTo>
                <a:lnTo>
                  <a:pt x="2326718" y="4211131"/>
                </a:lnTo>
                <a:close/>
                <a:moveTo>
                  <a:pt x="5401070" y="3445220"/>
                </a:moveTo>
                <a:lnTo>
                  <a:pt x="5401071" y="3445220"/>
                </a:lnTo>
                <a:lnTo>
                  <a:pt x="5500884" y="4146398"/>
                </a:lnTo>
                <a:lnTo>
                  <a:pt x="5600700" y="4847579"/>
                </a:lnTo>
                <a:lnTo>
                  <a:pt x="4943656" y="4583563"/>
                </a:lnTo>
                <a:lnTo>
                  <a:pt x="4943655" y="4583563"/>
                </a:lnTo>
                <a:lnTo>
                  <a:pt x="4286612" y="4319547"/>
                </a:lnTo>
                <a:lnTo>
                  <a:pt x="4843842" y="3882381"/>
                </a:lnTo>
                <a:close/>
                <a:moveTo>
                  <a:pt x="1536730" y="3259519"/>
                </a:moveTo>
                <a:lnTo>
                  <a:pt x="1536731" y="3259520"/>
                </a:lnTo>
                <a:lnTo>
                  <a:pt x="1636545" y="3960699"/>
                </a:lnTo>
                <a:lnTo>
                  <a:pt x="1736360" y="4661880"/>
                </a:lnTo>
                <a:lnTo>
                  <a:pt x="1079316" y="4397863"/>
                </a:lnTo>
                <a:lnTo>
                  <a:pt x="1079315" y="4397863"/>
                </a:lnTo>
                <a:lnTo>
                  <a:pt x="422272" y="4133847"/>
                </a:lnTo>
                <a:lnTo>
                  <a:pt x="979501" y="3696682"/>
                </a:lnTo>
                <a:close/>
                <a:moveTo>
                  <a:pt x="1553369" y="3224900"/>
                </a:moveTo>
                <a:lnTo>
                  <a:pt x="2210410" y="3488917"/>
                </a:lnTo>
                <a:lnTo>
                  <a:pt x="2867453" y="3752933"/>
                </a:lnTo>
                <a:lnTo>
                  <a:pt x="2310222" y="4190095"/>
                </a:lnTo>
                <a:lnTo>
                  <a:pt x="1752996" y="4627259"/>
                </a:lnTo>
                <a:lnTo>
                  <a:pt x="1653182" y="3926079"/>
                </a:lnTo>
                <a:close/>
                <a:moveTo>
                  <a:pt x="4049362" y="2896404"/>
                </a:moveTo>
                <a:lnTo>
                  <a:pt x="4049362" y="2896405"/>
                </a:lnTo>
                <a:lnTo>
                  <a:pt x="4149177" y="3597583"/>
                </a:lnTo>
                <a:lnTo>
                  <a:pt x="4248991" y="4298765"/>
                </a:lnTo>
                <a:lnTo>
                  <a:pt x="3591948" y="4034748"/>
                </a:lnTo>
                <a:lnTo>
                  <a:pt x="3591947" y="4034748"/>
                </a:lnTo>
                <a:lnTo>
                  <a:pt x="2934904" y="3770730"/>
                </a:lnTo>
                <a:lnTo>
                  <a:pt x="3492133" y="3333566"/>
                </a:lnTo>
                <a:close/>
                <a:moveTo>
                  <a:pt x="4070491" y="2896153"/>
                </a:moveTo>
                <a:lnTo>
                  <a:pt x="4727533" y="3160168"/>
                </a:lnTo>
                <a:lnTo>
                  <a:pt x="5384576" y="3424184"/>
                </a:lnTo>
                <a:lnTo>
                  <a:pt x="4827346" y="3861346"/>
                </a:lnTo>
                <a:lnTo>
                  <a:pt x="4270118" y="4298512"/>
                </a:lnTo>
                <a:lnTo>
                  <a:pt x="4170303" y="3597331"/>
                </a:lnTo>
                <a:close/>
                <a:moveTo>
                  <a:pt x="206150" y="2710453"/>
                </a:moveTo>
                <a:lnTo>
                  <a:pt x="863192" y="2974469"/>
                </a:lnTo>
                <a:lnTo>
                  <a:pt x="1520236" y="3238486"/>
                </a:lnTo>
                <a:lnTo>
                  <a:pt x="963005" y="3675647"/>
                </a:lnTo>
                <a:lnTo>
                  <a:pt x="405778" y="4112812"/>
                </a:lnTo>
                <a:lnTo>
                  <a:pt x="305963" y="3411631"/>
                </a:lnTo>
                <a:close/>
                <a:moveTo>
                  <a:pt x="2718783" y="2347337"/>
                </a:moveTo>
                <a:lnTo>
                  <a:pt x="3375824" y="2611354"/>
                </a:lnTo>
                <a:lnTo>
                  <a:pt x="4032870" y="2875370"/>
                </a:lnTo>
                <a:lnTo>
                  <a:pt x="3475637" y="3312531"/>
                </a:lnTo>
                <a:lnTo>
                  <a:pt x="2918411" y="3749695"/>
                </a:lnTo>
                <a:lnTo>
                  <a:pt x="2818596" y="3048516"/>
                </a:lnTo>
                <a:close/>
                <a:moveTo>
                  <a:pt x="2677793" y="2325765"/>
                </a:moveTo>
                <a:lnTo>
                  <a:pt x="2777607" y="3026943"/>
                </a:lnTo>
                <a:lnTo>
                  <a:pt x="2877422" y="3728124"/>
                </a:lnTo>
                <a:lnTo>
                  <a:pt x="2220379" y="3464107"/>
                </a:lnTo>
                <a:lnTo>
                  <a:pt x="1563339" y="3200093"/>
                </a:lnTo>
                <a:lnTo>
                  <a:pt x="2120567" y="2762927"/>
                </a:lnTo>
                <a:close/>
                <a:moveTo>
                  <a:pt x="5194915" y="1997015"/>
                </a:moveTo>
                <a:lnTo>
                  <a:pt x="5294729" y="2698194"/>
                </a:lnTo>
                <a:lnTo>
                  <a:pt x="5394545" y="3399375"/>
                </a:lnTo>
                <a:lnTo>
                  <a:pt x="4737500" y="3135360"/>
                </a:lnTo>
                <a:lnTo>
                  <a:pt x="4080460" y="2871344"/>
                </a:lnTo>
                <a:lnTo>
                  <a:pt x="4637689" y="2434179"/>
                </a:lnTo>
                <a:close/>
                <a:moveTo>
                  <a:pt x="1330576" y="1811316"/>
                </a:moveTo>
                <a:lnTo>
                  <a:pt x="1430391" y="2512496"/>
                </a:lnTo>
                <a:lnTo>
                  <a:pt x="1530206" y="3213676"/>
                </a:lnTo>
                <a:lnTo>
                  <a:pt x="873161" y="2949660"/>
                </a:lnTo>
                <a:lnTo>
                  <a:pt x="216120" y="2685644"/>
                </a:lnTo>
                <a:lnTo>
                  <a:pt x="773350" y="2248480"/>
                </a:lnTo>
                <a:close/>
                <a:moveTo>
                  <a:pt x="1347218" y="1776701"/>
                </a:moveTo>
                <a:lnTo>
                  <a:pt x="2004256" y="2040715"/>
                </a:lnTo>
                <a:lnTo>
                  <a:pt x="2661299" y="2304731"/>
                </a:lnTo>
                <a:lnTo>
                  <a:pt x="2104070" y="2741894"/>
                </a:lnTo>
                <a:lnTo>
                  <a:pt x="1546842" y="3179059"/>
                </a:lnTo>
                <a:lnTo>
                  <a:pt x="1447032" y="2477878"/>
                </a:lnTo>
                <a:close/>
                <a:moveTo>
                  <a:pt x="3843208" y="1448200"/>
                </a:moveTo>
                <a:lnTo>
                  <a:pt x="3943022" y="2149379"/>
                </a:lnTo>
                <a:lnTo>
                  <a:pt x="4042836" y="2850562"/>
                </a:lnTo>
                <a:lnTo>
                  <a:pt x="3385792" y="2586544"/>
                </a:lnTo>
                <a:lnTo>
                  <a:pt x="2728751" y="2322528"/>
                </a:lnTo>
                <a:lnTo>
                  <a:pt x="3285981" y="1885363"/>
                </a:lnTo>
                <a:close/>
                <a:moveTo>
                  <a:pt x="3864340" y="1447950"/>
                </a:moveTo>
                <a:lnTo>
                  <a:pt x="4521379" y="1711965"/>
                </a:lnTo>
                <a:lnTo>
                  <a:pt x="5178422" y="1975981"/>
                </a:lnTo>
                <a:lnTo>
                  <a:pt x="4621193" y="2413144"/>
                </a:lnTo>
                <a:lnTo>
                  <a:pt x="4063964" y="2850310"/>
                </a:lnTo>
                <a:lnTo>
                  <a:pt x="3964153" y="2149129"/>
                </a:lnTo>
                <a:close/>
                <a:moveTo>
                  <a:pt x="0" y="1262252"/>
                </a:moveTo>
                <a:lnTo>
                  <a:pt x="657040" y="1526267"/>
                </a:lnTo>
                <a:lnTo>
                  <a:pt x="1314082" y="1790284"/>
                </a:lnTo>
                <a:lnTo>
                  <a:pt x="756853" y="2227447"/>
                </a:lnTo>
                <a:lnTo>
                  <a:pt x="199624" y="2664610"/>
                </a:lnTo>
                <a:lnTo>
                  <a:pt x="99812" y="1963431"/>
                </a:lnTo>
                <a:close/>
                <a:moveTo>
                  <a:pt x="2512632" y="899136"/>
                </a:moveTo>
                <a:lnTo>
                  <a:pt x="3169672" y="1163150"/>
                </a:lnTo>
                <a:lnTo>
                  <a:pt x="3826715" y="1427167"/>
                </a:lnTo>
                <a:lnTo>
                  <a:pt x="3269486" y="1864329"/>
                </a:lnTo>
                <a:lnTo>
                  <a:pt x="2712257" y="2301494"/>
                </a:lnTo>
                <a:lnTo>
                  <a:pt x="2612446" y="1600315"/>
                </a:lnTo>
                <a:close/>
                <a:moveTo>
                  <a:pt x="2471641" y="877565"/>
                </a:moveTo>
                <a:lnTo>
                  <a:pt x="2571456" y="1578742"/>
                </a:lnTo>
                <a:lnTo>
                  <a:pt x="2671271" y="2279921"/>
                </a:lnTo>
                <a:lnTo>
                  <a:pt x="2014228" y="2015906"/>
                </a:lnTo>
                <a:lnTo>
                  <a:pt x="1357190" y="1751892"/>
                </a:lnTo>
                <a:lnTo>
                  <a:pt x="1357189" y="1751891"/>
                </a:lnTo>
                <a:lnTo>
                  <a:pt x="1914417" y="1314727"/>
                </a:lnTo>
                <a:close/>
                <a:moveTo>
                  <a:pt x="4988764" y="548814"/>
                </a:moveTo>
                <a:lnTo>
                  <a:pt x="5088578" y="1249992"/>
                </a:lnTo>
                <a:lnTo>
                  <a:pt x="5188392" y="1951173"/>
                </a:lnTo>
                <a:lnTo>
                  <a:pt x="4531350" y="1687156"/>
                </a:lnTo>
                <a:lnTo>
                  <a:pt x="3874310" y="1423142"/>
                </a:lnTo>
                <a:lnTo>
                  <a:pt x="3874310" y="1423141"/>
                </a:lnTo>
                <a:lnTo>
                  <a:pt x="4431538" y="985978"/>
                </a:lnTo>
                <a:close/>
                <a:moveTo>
                  <a:pt x="1124426" y="363117"/>
                </a:moveTo>
                <a:lnTo>
                  <a:pt x="1224240" y="1064294"/>
                </a:lnTo>
                <a:lnTo>
                  <a:pt x="1324054" y="1765475"/>
                </a:lnTo>
                <a:lnTo>
                  <a:pt x="667011" y="1501459"/>
                </a:lnTo>
                <a:lnTo>
                  <a:pt x="9972" y="1237443"/>
                </a:lnTo>
                <a:lnTo>
                  <a:pt x="9970" y="1237443"/>
                </a:lnTo>
                <a:lnTo>
                  <a:pt x="567198" y="800279"/>
                </a:lnTo>
                <a:close/>
                <a:moveTo>
                  <a:pt x="3637057" y="0"/>
                </a:moveTo>
                <a:lnTo>
                  <a:pt x="3736871" y="701179"/>
                </a:lnTo>
                <a:lnTo>
                  <a:pt x="3836685" y="1402358"/>
                </a:lnTo>
                <a:lnTo>
                  <a:pt x="3179643" y="1138342"/>
                </a:lnTo>
                <a:lnTo>
                  <a:pt x="2522603" y="874327"/>
                </a:lnTo>
                <a:lnTo>
                  <a:pt x="3079830" y="4371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54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F5E171-ACD7-409D-B911-EE77208333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525476"/>
            <a:ext cx="5043769" cy="5807050"/>
          </a:xfrm>
          <a:custGeom>
            <a:avLst/>
            <a:gdLst>
              <a:gd name="connsiteX0" fmla="*/ 2535247 w 5043769"/>
              <a:gd name="connsiteY0" fmla="*/ 4390034 h 5807050"/>
              <a:gd name="connsiteX1" fmla="*/ 3149002 w 5043769"/>
              <a:gd name="connsiteY1" fmla="*/ 4744287 h 5807050"/>
              <a:gd name="connsiteX2" fmla="*/ 3762757 w 5043769"/>
              <a:gd name="connsiteY2" fmla="*/ 5098542 h 5807050"/>
              <a:gd name="connsiteX3" fmla="*/ 3149002 w 5043769"/>
              <a:gd name="connsiteY3" fmla="*/ 5452796 h 5807050"/>
              <a:gd name="connsiteX4" fmla="*/ 2535247 w 5043769"/>
              <a:gd name="connsiteY4" fmla="*/ 5807050 h 5807050"/>
              <a:gd name="connsiteX5" fmla="*/ 2535247 w 5043769"/>
              <a:gd name="connsiteY5" fmla="*/ 5098542 h 5807050"/>
              <a:gd name="connsiteX6" fmla="*/ 2508495 w 5043769"/>
              <a:gd name="connsiteY6" fmla="*/ 4390034 h 5807050"/>
              <a:gd name="connsiteX7" fmla="*/ 2508495 w 5043769"/>
              <a:gd name="connsiteY7" fmla="*/ 5098542 h 5807050"/>
              <a:gd name="connsiteX8" fmla="*/ 2508495 w 5043769"/>
              <a:gd name="connsiteY8" fmla="*/ 5807050 h 5807050"/>
              <a:gd name="connsiteX9" fmla="*/ 1894741 w 5043769"/>
              <a:gd name="connsiteY9" fmla="*/ 5452796 h 5807050"/>
              <a:gd name="connsiteX10" fmla="*/ 1280987 w 5043769"/>
              <a:gd name="connsiteY10" fmla="*/ 5098542 h 5807050"/>
              <a:gd name="connsiteX11" fmla="*/ 1894741 w 5043769"/>
              <a:gd name="connsiteY11" fmla="*/ 4744287 h 5807050"/>
              <a:gd name="connsiteX12" fmla="*/ 3802883 w 5043769"/>
              <a:gd name="connsiteY12" fmla="*/ 3658367 h 5807050"/>
              <a:gd name="connsiteX13" fmla="*/ 4416639 w 5043769"/>
              <a:gd name="connsiteY13" fmla="*/ 4012621 h 5807050"/>
              <a:gd name="connsiteX14" fmla="*/ 5030394 w 5043769"/>
              <a:gd name="connsiteY14" fmla="*/ 4366874 h 5807050"/>
              <a:gd name="connsiteX15" fmla="*/ 4416639 w 5043769"/>
              <a:gd name="connsiteY15" fmla="*/ 4721128 h 5807050"/>
              <a:gd name="connsiteX16" fmla="*/ 3802883 w 5043769"/>
              <a:gd name="connsiteY16" fmla="*/ 5075383 h 5807050"/>
              <a:gd name="connsiteX17" fmla="*/ 3802883 w 5043769"/>
              <a:gd name="connsiteY17" fmla="*/ 4366874 h 5807050"/>
              <a:gd name="connsiteX18" fmla="*/ 3776132 w 5043769"/>
              <a:gd name="connsiteY18" fmla="*/ 3658367 h 5807050"/>
              <a:gd name="connsiteX19" fmla="*/ 3776132 w 5043769"/>
              <a:gd name="connsiteY19" fmla="*/ 4366874 h 5807050"/>
              <a:gd name="connsiteX20" fmla="*/ 3776132 w 5043769"/>
              <a:gd name="connsiteY20" fmla="*/ 5075383 h 5807050"/>
              <a:gd name="connsiteX21" fmla="*/ 3162376 w 5043769"/>
              <a:gd name="connsiteY21" fmla="*/ 4721128 h 5807050"/>
              <a:gd name="connsiteX22" fmla="*/ 2548621 w 5043769"/>
              <a:gd name="connsiteY22" fmla="*/ 4366874 h 5807050"/>
              <a:gd name="connsiteX23" fmla="*/ 3162376 w 5043769"/>
              <a:gd name="connsiteY23" fmla="*/ 4012621 h 5807050"/>
              <a:gd name="connsiteX24" fmla="*/ 1267613 w 5043769"/>
              <a:gd name="connsiteY24" fmla="*/ 3658367 h 5807050"/>
              <a:gd name="connsiteX25" fmla="*/ 1881365 w 5043769"/>
              <a:gd name="connsiteY25" fmla="*/ 4012621 h 5807050"/>
              <a:gd name="connsiteX26" fmla="*/ 2495119 w 5043769"/>
              <a:gd name="connsiteY26" fmla="*/ 4366874 h 5807050"/>
              <a:gd name="connsiteX27" fmla="*/ 1881365 w 5043769"/>
              <a:gd name="connsiteY27" fmla="*/ 4721128 h 5807050"/>
              <a:gd name="connsiteX28" fmla="*/ 1267613 w 5043769"/>
              <a:gd name="connsiteY28" fmla="*/ 5075383 h 5807050"/>
              <a:gd name="connsiteX29" fmla="*/ 1267613 w 5043769"/>
              <a:gd name="connsiteY29" fmla="*/ 4366874 h 5807050"/>
              <a:gd name="connsiteX30" fmla="*/ 1240859 w 5043769"/>
              <a:gd name="connsiteY30" fmla="*/ 3658367 h 5807050"/>
              <a:gd name="connsiteX31" fmla="*/ 1240859 w 5043769"/>
              <a:gd name="connsiteY31" fmla="*/ 4366874 h 5807050"/>
              <a:gd name="connsiteX32" fmla="*/ 1240859 w 5043769"/>
              <a:gd name="connsiteY32" fmla="*/ 5075383 h 5807050"/>
              <a:gd name="connsiteX33" fmla="*/ 627130 w 5043769"/>
              <a:gd name="connsiteY33" fmla="*/ 4721128 h 5807050"/>
              <a:gd name="connsiteX34" fmla="*/ 13376 w 5043769"/>
              <a:gd name="connsiteY34" fmla="*/ 4366874 h 5807050"/>
              <a:gd name="connsiteX35" fmla="*/ 627130 w 5043769"/>
              <a:gd name="connsiteY35" fmla="*/ 4012621 h 5807050"/>
              <a:gd name="connsiteX36" fmla="*/ 5043769 w 5043769"/>
              <a:gd name="connsiteY36" fmla="*/ 2926699 h 5807050"/>
              <a:gd name="connsiteX37" fmla="*/ 5043769 w 5043769"/>
              <a:gd name="connsiteY37" fmla="*/ 3635206 h 5807050"/>
              <a:gd name="connsiteX38" fmla="*/ 5043769 w 5043769"/>
              <a:gd name="connsiteY38" fmla="*/ 4343715 h 5807050"/>
              <a:gd name="connsiteX39" fmla="*/ 4430014 w 5043769"/>
              <a:gd name="connsiteY39" fmla="*/ 3989459 h 5807050"/>
              <a:gd name="connsiteX40" fmla="*/ 3816258 w 5043769"/>
              <a:gd name="connsiteY40" fmla="*/ 3635206 h 5807050"/>
              <a:gd name="connsiteX41" fmla="*/ 4430014 w 5043769"/>
              <a:gd name="connsiteY41" fmla="*/ 3280952 h 5807050"/>
              <a:gd name="connsiteX42" fmla="*/ 2535247 w 5043769"/>
              <a:gd name="connsiteY42" fmla="*/ 2926699 h 5807050"/>
              <a:gd name="connsiteX43" fmla="*/ 3149002 w 5043769"/>
              <a:gd name="connsiteY43" fmla="*/ 3280952 h 5807050"/>
              <a:gd name="connsiteX44" fmla="*/ 3762758 w 5043769"/>
              <a:gd name="connsiteY44" fmla="*/ 3635206 h 5807050"/>
              <a:gd name="connsiteX45" fmla="*/ 3149002 w 5043769"/>
              <a:gd name="connsiteY45" fmla="*/ 3989459 h 5807050"/>
              <a:gd name="connsiteX46" fmla="*/ 2535247 w 5043769"/>
              <a:gd name="connsiteY46" fmla="*/ 4343715 h 5807050"/>
              <a:gd name="connsiteX47" fmla="*/ 2535247 w 5043769"/>
              <a:gd name="connsiteY47" fmla="*/ 3635206 h 5807050"/>
              <a:gd name="connsiteX48" fmla="*/ 2508495 w 5043769"/>
              <a:gd name="connsiteY48" fmla="*/ 2926699 h 5807050"/>
              <a:gd name="connsiteX49" fmla="*/ 2508494 w 5043769"/>
              <a:gd name="connsiteY49" fmla="*/ 3635206 h 5807050"/>
              <a:gd name="connsiteX50" fmla="*/ 2508494 w 5043769"/>
              <a:gd name="connsiteY50" fmla="*/ 4343715 h 5807050"/>
              <a:gd name="connsiteX51" fmla="*/ 1894740 w 5043769"/>
              <a:gd name="connsiteY51" fmla="*/ 3989459 h 5807050"/>
              <a:gd name="connsiteX52" fmla="*/ 1280986 w 5043769"/>
              <a:gd name="connsiteY52" fmla="*/ 3635206 h 5807050"/>
              <a:gd name="connsiteX53" fmla="*/ 1894740 w 5043769"/>
              <a:gd name="connsiteY53" fmla="*/ 3280952 h 5807050"/>
              <a:gd name="connsiteX54" fmla="*/ 1 w 5043769"/>
              <a:gd name="connsiteY54" fmla="*/ 2926699 h 5807050"/>
              <a:gd name="connsiteX55" fmla="*/ 613757 w 5043769"/>
              <a:gd name="connsiteY55" fmla="*/ 3280952 h 5807050"/>
              <a:gd name="connsiteX56" fmla="*/ 1227485 w 5043769"/>
              <a:gd name="connsiteY56" fmla="*/ 3635206 h 5807050"/>
              <a:gd name="connsiteX57" fmla="*/ 613757 w 5043769"/>
              <a:gd name="connsiteY57" fmla="*/ 3989459 h 5807050"/>
              <a:gd name="connsiteX58" fmla="*/ 1 w 5043769"/>
              <a:gd name="connsiteY58" fmla="*/ 4343715 h 5807050"/>
              <a:gd name="connsiteX59" fmla="*/ 1 w 5043769"/>
              <a:gd name="connsiteY59" fmla="*/ 3635206 h 5807050"/>
              <a:gd name="connsiteX60" fmla="*/ 3802883 w 5043769"/>
              <a:gd name="connsiteY60" fmla="*/ 2195005 h 5807050"/>
              <a:gd name="connsiteX61" fmla="*/ 4416638 w 5043769"/>
              <a:gd name="connsiteY61" fmla="*/ 2549258 h 5807050"/>
              <a:gd name="connsiteX62" fmla="*/ 5030393 w 5043769"/>
              <a:gd name="connsiteY62" fmla="*/ 2903539 h 5807050"/>
              <a:gd name="connsiteX63" fmla="*/ 4416638 w 5043769"/>
              <a:gd name="connsiteY63" fmla="*/ 3257792 h 5807050"/>
              <a:gd name="connsiteX64" fmla="*/ 3802883 w 5043769"/>
              <a:gd name="connsiteY64" fmla="*/ 3612046 h 5807050"/>
              <a:gd name="connsiteX65" fmla="*/ 3802883 w 5043769"/>
              <a:gd name="connsiteY65" fmla="*/ 2903539 h 5807050"/>
              <a:gd name="connsiteX66" fmla="*/ 1267611 w 5043769"/>
              <a:gd name="connsiteY66" fmla="*/ 2195005 h 5807050"/>
              <a:gd name="connsiteX67" fmla="*/ 1881365 w 5043769"/>
              <a:gd name="connsiteY67" fmla="*/ 2549258 h 5807050"/>
              <a:gd name="connsiteX68" fmla="*/ 2495119 w 5043769"/>
              <a:gd name="connsiteY68" fmla="*/ 2903539 h 5807050"/>
              <a:gd name="connsiteX69" fmla="*/ 1881365 w 5043769"/>
              <a:gd name="connsiteY69" fmla="*/ 3257792 h 5807050"/>
              <a:gd name="connsiteX70" fmla="*/ 1267611 w 5043769"/>
              <a:gd name="connsiteY70" fmla="*/ 3612046 h 5807050"/>
              <a:gd name="connsiteX71" fmla="*/ 1267611 w 5043769"/>
              <a:gd name="connsiteY71" fmla="*/ 2903539 h 5807050"/>
              <a:gd name="connsiteX72" fmla="*/ 1240860 w 5043769"/>
              <a:gd name="connsiteY72" fmla="*/ 2195005 h 5807050"/>
              <a:gd name="connsiteX73" fmla="*/ 1240860 w 5043769"/>
              <a:gd name="connsiteY73" fmla="*/ 2903539 h 5807050"/>
              <a:gd name="connsiteX74" fmla="*/ 1240860 w 5043769"/>
              <a:gd name="connsiteY74" fmla="*/ 3612046 h 5807050"/>
              <a:gd name="connsiteX75" fmla="*/ 627131 w 5043769"/>
              <a:gd name="connsiteY75" fmla="*/ 3257792 h 5807050"/>
              <a:gd name="connsiteX76" fmla="*/ 13376 w 5043769"/>
              <a:gd name="connsiteY76" fmla="*/ 2903539 h 5807050"/>
              <a:gd name="connsiteX77" fmla="*/ 627131 w 5043769"/>
              <a:gd name="connsiteY77" fmla="*/ 2549258 h 5807050"/>
              <a:gd name="connsiteX78" fmla="*/ 3776132 w 5043769"/>
              <a:gd name="connsiteY78" fmla="*/ 2195004 h 5807050"/>
              <a:gd name="connsiteX79" fmla="*/ 3776132 w 5043769"/>
              <a:gd name="connsiteY79" fmla="*/ 2903539 h 5807050"/>
              <a:gd name="connsiteX80" fmla="*/ 3776132 w 5043769"/>
              <a:gd name="connsiteY80" fmla="*/ 3612046 h 5807050"/>
              <a:gd name="connsiteX81" fmla="*/ 3162378 w 5043769"/>
              <a:gd name="connsiteY81" fmla="*/ 3257792 h 5807050"/>
              <a:gd name="connsiteX82" fmla="*/ 2548622 w 5043769"/>
              <a:gd name="connsiteY82" fmla="*/ 2903539 h 5807050"/>
              <a:gd name="connsiteX83" fmla="*/ 3162378 w 5043769"/>
              <a:gd name="connsiteY83" fmla="*/ 2549258 h 5807050"/>
              <a:gd name="connsiteX84" fmla="*/ 2535247 w 5043769"/>
              <a:gd name="connsiteY84" fmla="*/ 1463339 h 5807050"/>
              <a:gd name="connsiteX85" fmla="*/ 3149002 w 5043769"/>
              <a:gd name="connsiteY85" fmla="*/ 1817592 h 5807050"/>
              <a:gd name="connsiteX86" fmla="*/ 3762757 w 5043769"/>
              <a:gd name="connsiteY86" fmla="*/ 2171846 h 5807050"/>
              <a:gd name="connsiteX87" fmla="*/ 3149002 w 5043769"/>
              <a:gd name="connsiteY87" fmla="*/ 2526098 h 5807050"/>
              <a:gd name="connsiteX88" fmla="*/ 2535247 w 5043769"/>
              <a:gd name="connsiteY88" fmla="*/ 2880377 h 5807050"/>
              <a:gd name="connsiteX89" fmla="*/ 2535247 w 5043769"/>
              <a:gd name="connsiteY89" fmla="*/ 2171846 h 5807050"/>
              <a:gd name="connsiteX90" fmla="*/ 5043768 w 5043769"/>
              <a:gd name="connsiteY90" fmla="*/ 1463338 h 5807050"/>
              <a:gd name="connsiteX91" fmla="*/ 5043768 w 5043769"/>
              <a:gd name="connsiteY91" fmla="*/ 2171844 h 5807050"/>
              <a:gd name="connsiteX92" fmla="*/ 5043768 w 5043769"/>
              <a:gd name="connsiteY92" fmla="*/ 2880377 h 5807050"/>
              <a:gd name="connsiteX93" fmla="*/ 4430014 w 5043769"/>
              <a:gd name="connsiteY93" fmla="*/ 2526098 h 5807050"/>
              <a:gd name="connsiteX94" fmla="*/ 3816258 w 5043769"/>
              <a:gd name="connsiteY94" fmla="*/ 2171844 h 5807050"/>
              <a:gd name="connsiteX95" fmla="*/ 4430014 w 5043769"/>
              <a:gd name="connsiteY95" fmla="*/ 1817591 h 5807050"/>
              <a:gd name="connsiteX96" fmla="*/ 2508494 w 5043769"/>
              <a:gd name="connsiteY96" fmla="*/ 1463338 h 5807050"/>
              <a:gd name="connsiteX97" fmla="*/ 2508494 w 5043769"/>
              <a:gd name="connsiteY97" fmla="*/ 2171844 h 5807050"/>
              <a:gd name="connsiteX98" fmla="*/ 2508494 w 5043769"/>
              <a:gd name="connsiteY98" fmla="*/ 2880377 h 5807050"/>
              <a:gd name="connsiteX99" fmla="*/ 1894740 w 5043769"/>
              <a:gd name="connsiteY99" fmla="*/ 2526098 h 5807050"/>
              <a:gd name="connsiteX100" fmla="*/ 1280986 w 5043769"/>
              <a:gd name="connsiteY100" fmla="*/ 2171844 h 5807050"/>
              <a:gd name="connsiteX101" fmla="*/ 1894740 w 5043769"/>
              <a:gd name="connsiteY101" fmla="*/ 1817591 h 5807050"/>
              <a:gd name="connsiteX102" fmla="*/ 0 w 5043769"/>
              <a:gd name="connsiteY102" fmla="*/ 1463338 h 5807050"/>
              <a:gd name="connsiteX103" fmla="*/ 613755 w 5043769"/>
              <a:gd name="connsiteY103" fmla="*/ 1817591 h 5807050"/>
              <a:gd name="connsiteX104" fmla="*/ 1227483 w 5043769"/>
              <a:gd name="connsiteY104" fmla="*/ 2171844 h 5807050"/>
              <a:gd name="connsiteX105" fmla="*/ 613755 w 5043769"/>
              <a:gd name="connsiteY105" fmla="*/ 2526098 h 5807050"/>
              <a:gd name="connsiteX106" fmla="*/ 0 w 5043769"/>
              <a:gd name="connsiteY106" fmla="*/ 2880377 h 5807050"/>
              <a:gd name="connsiteX107" fmla="*/ 0 w 5043769"/>
              <a:gd name="connsiteY107" fmla="*/ 2171844 h 5807050"/>
              <a:gd name="connsiteX108" fmla="*/ 3802883 w 5043769"/>
              <a:gd name="connsiteY108" fmla="*/ 731670 h 5807050"/>
              <a:gd name="connsiteX109" fmla="*/ 4416639 w 5043769"/>
              <a:gd name="connsiteY109" fmla="*/ 1085923 h 5807050"/>
              <a:gd name="connsiteX110" fmla="*/ 5030394 w 5043769"/>
              <a:gd name="connsiteY110" fmla="*/ 1440176 h 5807050"/>
              <a:gd name="connsiteX111" fmla="*/ 4416639 w 5043769"/>
              <a:gd name="connsiteY111" fmla="*/ 1794430 h 5807050"/>
              <a:gd name="connsiteX112" fmla="*/ 3802883 w 5043769"/>
              <a:gd name="connsiteY112" fmla="*/ 2148686 h 5807050"/>
              <a:gd name="connsiteX113" fmla="*/ 3802883 w 5043769"/>
              <a:gd name="connsiteY113" fmla="*/ 1440176 h 5807050"/>
              <a:gd name="connsiteX114" fmla="*/ 1267612 w 5043769"/>
              <a:gd name="connsiteY114" fmla="*/ 731670 h 5807050"/>
              <a:gd name="connsiteX115" fmla="*/ 1267613 w 5043769"/>
              <a:gd name="connsiteY115" fmla="*/ 731670 h 5807050"/>
              <a:gd name="connsiteX116" fmla="*/ 1268306 w 5043769"/>
              <a:gd name="connsiteY116" fmla="*/ 732070 h 5807050"/>
              <a:gd name="connsiteX117" fmla="*/ 1881366 w 5043769"/>
              <a:gd name="connsiteY117" fmla="*/ 1085924 h 5807050"/>
              <a:gd name="connsiteX118" fmla="*/ 2495120 w 5043769"/>
              <a:gd name="connsiteY118" fmla="*/ 1440177 h 5807050"/>
              <a:gd name="connsiteX119" fmla="*/ 2495119 w 5043769"/>
              <a:gd name="connsiteY119" fmla="*/ 1440177 h 5807050"/>
              <a:gd name="connsiteX120" fmla="*/ 2495120 w 5043769"/>
              <a:gd name="connsiteY120" fmla="*/ 1440178 h 5807050"/>
              <a:gd name="connsiteX121" fmla="*/ 1881366 w 5043769"/>
              <a:gd name="connsiteY121" fmla="*/ 1794430 h 5807050"/>
              <a:gd name="connsiteX122" fmla="*/ 1267613 w 5043769"/>
              <a:gd name="connsiteY122" fmla="*/ 2148685 h 5807050"/>
              <a:gd name="connsiteX123" fmla="*/ 1267613 w 5043769"/>
              <a:gd name="connsiteY123" fmla="*/ 2148684 h 5807050"/>
              <a:gd name="connsiteX124" fmla="*/ 1267612 w 5043769"/>
              <a:gd name="connsiteY124" fmla="*/ 2148685 h 5807050"/>
              <a:gd name="connsiteX125" fmla="*/ 1267612 w 5043769"/>
              <a:gd name="connsiteY125" fmla="*/ 1440177 h 5807050"/>
              <a:gd name="connsiteX126" fmla="*/ 3776132 w 5043769"/>
              <a:gd name="connsiteY126" fmla="*/ 731668 h 5807050"/>
              <a:gd name="connsiteX127" fmla="*/ 3776132 w 5043769"/>
              <a:gd name="connsiteY127" fmla="*/ 1440175 h 5807050"/>
              <a:gd name="connsiteX128" fmla="*/ 3776132 w 5043769"/>
              <a:gd name="connsiteY128" fmla="*/ 2148684 h 5807050"/>
              <a:gd name="connsiteX129" fmla="*/ 3162378 w 5043769"/>
              <a:gd name="connsiteY129" fmla="*/ 1794430 h 5807050"/>
              <a:gd name="connsiteX130" fmla="*/ 2548621 w 5043769"/>
              <a:gd name="connsiteY130" fmla="*/ 1440175 h 5807050"/>
              <a:gd name="connsiteX131" fmla="*/ 3162378 w 5043769"/>
              <a:gd name="connsiteY131" fmla="*/ 1085922 h 5807050"/>
              <a:gd name="connsiteX132" fmla="*/ 1240859 w 5043769"/>
              <a:gd name="connsiteY132" fmla="*/ 731667 h 5807050"/>
              <a:gd name="connsiteX133" fmla="*/ 1240859 w 5043769"/>
              <a:gd name="connsiteY133" fmla="*/ 1440175 h 5807050"/>
              <a:gd name="connsiteX134" fmla="*/ 1240859 w 5043769"/>
              <a:gd name="connsiteY134" fmla="*/ 2148683 h 5807050"/>
              <a:gd name="connsiteX135" fmla="*/ 627130 w 5043769"/>
              <a:gd name="connsiteY135" fmla="*/ 1794429 h 5807050"/>
              <a:gd name="connsiteX136" fmla="*/ 13376 w 5043769"/>
              <a:gd name="connsiteY136" fmla="*/ 1440175 h 5807050"/>
              <a:gd name="connsiteX137" fmla="*/ 627130 w 5043769"/>
              <a:gd name="connsiteY137" fmla="*/ 1085921 h 5807050"/>
              <a:gd name="connsiteX138" fmla="*/ 2535247 w 5043769"/>
              <a:gd name="connsiteY138" fmla="*/ 1 h 5807050"/>
              <a:gd name="connsiteX139" fmla="*/ 3149003 w 5043769"/>
              <a:gd name="connsiteY139" fmla="*/ 354254 h 5807050"/>
              <a:gd name="connsiteX140" fmla="*/ 3762758 w 5043769"/>
              <a:gd name="connsiteY140" fmla="*/ 708509 h 5807050"/>
              <a:gd name="connsiteX141" fmla="*/ 3149003 w 5043769"/>
              <a:gd name="connsiteY141" fmla="*/ 1062762 h 5807050"/>
              <a:gd name="connsiteX142" fmla="*/ 2535247 w 5043769"/>
              <a:gd name="connsiteY142" fmla="*/ 1417017 h 5807050"/>
              <a:gd name="connsiteX143" fmla="*/ 2535247 w 5043769"/>
              <a:gd name="connsiteY143" fmla="*/ 708509 h 5807050"/>
              <a:gd name="connsiteX144" fmla="*/ 2508495 w 5043769"/>
              <a:gd name="connsiteY144" fmla="*/ 0 h 5807050"/>
              <a:gd name="connsiteX145" fmla="*/ 2508495 w 5043769"/>
              <a:gd name="connsiteY145" fmla="*/ 708508 h 5807050"/>
              <a:gd name="connsiteX146" fmla="*/ 2508495 w 5043769"/>
              <a:gd name="connsiteY146" fmla="*/ 1417016 h 5807050"/>
              <a:gd name="connsiteX147" fmla="*/ 1894741 w 5043769"/>
              <a:gd name="connsiteY147" fmla="*/ 1062761 h 5807050"/>
              <a:gd name="connsiteX148" fmla="*/ 1280986 w 5043769"/>
              <a:gd name="connsiteY148" fmla="*/ 708508 h 5807050"/>
              <a:gd name="connsiteX149" fmla="*/ 1894741 w 5043769"/>
              <a:gd name="connsiteY149" fmla="*/ 354254 h 58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43769" h="5807050">
                <a:moveTo>
                  <a:pt x="2535247" y="4390034"/>
                </a:moveTo>
                <a:lnTo>
                  <a:pt x="3149002" y="4744287"/>
                </a:lnTo>
                <a:lnTo>
                  <a:pt x="3762757" y="5098542"/>
                </a:lnTo>
                <a:lnTo>
                  <a:pt x="3149002" y="5452796"/>
                </a:lnTo>
                <a:lnTo>
                  <a:pt x="2535247" y="5807050"/>
                </a:lnTo>
                <a:lnTo>
                  <a:pt x="2535247" y="5098542"/>
                </a:lnTo>
                <a:close/>
                <a:moveTo>
                  <a:pt x="2508495" y="4390034"/>
                </a:moveTo>
                <a:lnTo>
                  <a:pt x="2508495" y="5098542"/>
                </a:lnTo>
                <a:lnTo>
                  <a:pt x="2508495" y="5807050"/>
                </a:lnTo>
                <a:lnTo>
                  <a:pt x="1894741" y="5452796"/>
                </a:lnTo>
                <a:lnTo>
                  <a:pt x="1280987" y="5098542"/>
                </a:lnTo>
                <a:lnTo>
                  <a:pt x="1894741" y="4744287"/>
                </a:lnTo>
                <a:close/>
                <a:moveTo>
                  <a:pt x="3802883" y="3658367"/>
                </a:moveTo>
                <a:lnTo>
                  <a:pt x="4416639" y="4012621"/>
                </a:lnTo>
                <a:lnTo>
                  <a:pt x="5030394" y="4366874"/>
                </a:lnTo>
                <a:lnTo>
                  <a:pt x="4416639" y="4721128"/>
                </a:lnTo>
                <a:lnTo>
                  <a:pt x="3802883" y="5075383"/>
                </a:lnTo>
                <a:lnTo>
                  <a:pt x="3802883" y="4366874"/>
                </a:lnTo>
                <a:close/>
                <a:moveTo>
                  <a:pt x="3776132" y="3658367"/>
                </a:moveTo>
                <a:lnTo>
                  <a:pt x="3776132" y="4366874"/>
                </a:lnTo>
                <a:lnTo>
                  <a:pt x="3776132" y="5075383"/>
                </a:lnTo>
                <a:lnTo>
                  <a:pt x="3162376" y="4721128"/>
                </a:lnTo>
                <a:lnTo>
                  <a:pt x="2548621" y="4366874"/>
                </a:lnTo>
                <a:lnTo>
                  <a:pt x="3162376" y="4012621"/>
                </a:lnTo>
                <a:close/>
                <a:moveTo>
                  <a:pt x="1267613" y="3658367"/>
                </a:moveTo>
                <a:lnTo>
                  <a:pt x="1881365" y="4012621"/>
                </a:lnTo>
                <a:lnTo>
                  <a:pt x="2495119" y="4366874"/>
                </a:lnTo>
                <a:lnTo>
                  <a:pt x="1881365" y="4721128"/>
                </a:lnTo>
                <a:lnTo>
                  <a:pt x="1267613" y="5075383"/>
                </a:lnTo>
                <a:lnTo>
                  <a:pt x="1267613" y="4366874"/>
                </a:lnTo>
                <a:close/>
                <a:moveTo>
                  <a:pt x="1240859" y="3658367"/>
                </a:moveTo>
                <a:lnTo>
                  <a:pt x="1240859" y="4366874"/>
                </a:lnTo>
                <a:lnTo>
                  <a:pt x="1240859" y="5075383"/>
                </a:lnTo>
                <a:lnTo>
                  <a:pt x="627130" y="4721128"/>
                </a:lnTo>
                <a:lnTo>
                  <a:pt x="13376" y="4366874"/>
                </a:lnTo>
                <a:lnTo>
                  <a:pt x="627130" y="4012621"/>
                </a:lnTo>
                <a:close/>
                <a:moveTo>
                  <a:pt x="5043769" y="2926699"/>
                </a:moveTo>
                <a:lnTo>
                  <a:pt x="5043769" y="3635206"/>
                </a:lnTo>
                <a:lnTo>
                  <a:pt x="5043769" y="4343715"/>
                </a:lnTo>
                <a:lnTo>
                  <a:pt x="4430014" y="3989459"/>
                </a:lnTo>
                <a:lnTo>
                  <a:pt x="3816258" y="3635206"/>
                </a:lnTo>
                <a:lnTo>
                  <a:pt x="4430014" y="3280952"/>
                </a:lnTo>
                <a:close/>
                <a:moveTo>
                  <a:pt x="2535247" y="2926699"/>
                </a:moveTo>
                <a:lnTo>
                  <a:pt x="3149002" y="3280952"/>
                </a:lnTo>
                <a:lnTo>
                  <a:pt x="3762758" y="3635206"/>
                </a:lnTo>
                <a:lnTo>
                  <a:pt x="3149002" y="3989459"/>
                </a:lnTo>
                <a:lnTo>
                  <a:pt x="2535247" y="4343715"/>
                </a:lnTo>
                <a:lnTo>
                  <a:pt x="2535247" y="3635206"/>
                </a:lnTo>
                <a:close/>
                <a:moveTo>
                  <a:pt x="2508495" y="2926699"/>
                </a:moveTo>
                <a:lnTo>
                  <a:pt x="2508494" y="3635206"/>
                </a:lnTo>
                <a:lnTo>
                  <a:pt x="2508494" y="4343715"/>
                </a:lnTo>
                <a:lnTo>
                  <a:pt x="1894740" y="3989459"/>
                </a:lnTo>
                <a:lnTo>
                  <a:pt x="1280986" y="3635206"/>
                </a:lnTo>
                <a:lnTo>
                  <a:pt x="1894740" y="3280952"/>
                </a:lnTo>
                <a:close/>
                <a:moveTo>
                  <a:pt x="1" y="2926699"/>
                </a:moveTo>
                <a:lnTo>
                  <a:pt x="613757" y="3280952"/>
                </a:lnTo>
                <a:lnTo>
                  <a:pt x="1227485" y="3635206"/>
                </a:lnTo>
                <a:lnTo>
                  <a:pt x="613757" y="3989459"/>
                </a:lnTo>
                <a:lnTo>
                  <a:pt x="1" y="4343715"/>
                </a:lnTo>
                <a:lnTo>
                  <a:pt x="1" y="3635206"/>
                </a:lnTo>
                <a:close/>
                <a:moveTo>
                  <a:pt x="3802883" y="2195005"/>
                </a:moveTo>
                <a:lnTo>
                  <a:pt x="4416638" y="2549258"/>
                </a:lnTo>
                <a:lnTo>
                  <a:pt x="5030393" y="2903539"/>
                </a:lnTo>
                <a:lnTo>
                  <a:pt x="4416638" y="3257792"/>
                </a:lnTo>
                <a:lnTo>
                  <a:pt x="3802883" y="3612046"/>
                </a:lnTo>
                <a:lnTo>
                  <a:pt x="3802883" y="2903539"/>
                </a:lnTo>
                <a:close/>
                <a:moveTo>
                  <a:pt x="1267611" y="2195005"/>
                </a:moveTo>
                <a:lnTo>
                  <a:pt x="1881365" y="2549258"/>
                </a:lnTo>
                <a:lnTo>
                  <a:pt x="2495119" y="2903539"/>
                </a:lnTo>
                <a:lnTo>
                  <a:pt x="1881365" y="3257792"/>
                </a:lnTo>
                <a:lnTo>
                  <a:pt x="1267611" y="3612046"/>
                </a:lnTo>
                <a:lnTo>
                  <a:pt x="1267611" y="2903539"/>
                </a:lnTo>
                <a:close/>
                <a:moveTo>
                  <a:pt x="1240860" y="2195005"/>
                </a:moveTo>
                <a:lnTo>
                  <a:pt x="1240860" y="2903539"/>
                </a:lnTo>
                <a:lnTo>
                  <a:pt x="1240860" y="3612046"/>
                </a:lnTo>
                <a:lnTo>
                  <a:pt x="627131" y="3257792"/>
                </a:lnTo>
                <a:lnTo>
                  <a:pt x="13376" y="2903539"/>
                </a:lnTo>
                <a:lnTo>
                  <a:pt x="627131" y="2549258"/>
                </a:lnTo>
                <a:close/>
                <a:moveTo>
                  <a:pt x="3776132" y="2195004"/>
                </a:moveTo>
                <a:lnTo>
                  <a:pt x="3776132" y="2903539"/>
                </a:lnTo>
                <a:lnTo>
                  <a:pt x="3776132" y="3612046"/>
                </a:lnTo>
                <a:lnTo>
                  <a:pt x="3162378" y="3257792"/>
                </a:lnTo>
                <a:lnTo>
                  <a:pt x="2548622" y="2903539"/>
                </a:lnTo>
                <a:lnTo>
                  <a:pt x="3162378" y="2549258"/>
                </a:lnTo>
                <a:close/>
                <a:moveTo>
                  <a:pt x="2535247" y="1463339"/>
                </a:moveTo>
                <a:lnTo>
                  <a:pt x="3149002" y="1817592"/>
                </a:lnTo>
                <a:lnTo>
                  <a:pt x="3762757" y="2171846"/>
                </a:lnTo>
                <a:lnTo>
                  <a:pt x="3149002" y="2526098"/>
                </a:lnTo>
                <a:lnTo>
                  <a:pt x="2535247" y="2880377"/>
                </a:lnTo>
                <a:lnTo>
                  <a:pt x="2535247" y="2171846"/>
                </a:lnTo>
                <a:close/>
                <a:moveTo>
                  <a:pt x="5043768" y="1463338"/>
                </a:moveTo>
                <a:lnTo>
                  <a:pt x="5043768" y="2171844"/>
                </a:lnTo>
                <a:lnTo>
                  <a:pt x="5043768" y="2880377"/>
                </a:lnTo>
                <a:lnTo>
                  <a:pt x="4430014" y="2526098"/>
                </a:lnTo>
                <a:lnTo>
                  <a:pt x="3816258" y="2171844"/>
                </a:lnTo>
                <a:lnTo>
                  <a:pt x="4430014" y="1817591"/>
                </a:lnTo>
                <a:close/>
                <a:moveTo>
                  <a:pt x="2508494" y="1463338"/>
                </a:moveTo>
                <a:lnTo>
                  <a:pt x="2508494" y="2171844"/>
                </a:lnTo>
                <a:lnTo>
                  <a:pt x="2508494" y="2880377"/>
                </a:lnTo>
                <a:lnTo>
                  <a:pt x="1894740" y="2526098"/>
                </a:lnTo>
                <a:lnTo>
                  <a:pt x="1280986" y="2171844"/>
                </a:lnTo>
                <a:lnTo>
                  <a:pt x="1894740" y="1817591"/>
                </a:lnTo>
                <a:close/>
                <a:moveTo>
                  <a:pt x="0" y="1463338"/>
                </a:moveTo>
                <a:lnTo>
                  <a:pt x="613755" y="1817591"/>
                </a:lnTo>
                <a:lnTo>
                  <a:pt x="1227483" y="2171844"/>
                </a:lnTo>
                <a:lnTo>
                  <a:pt x="613755" y="2526098"/>
                </a:lnTo>
                <a:lnTo>
                  <a:pt x="0" y="2880377"/>
                </a:lnTo>
                <a:lnTo>
                  <a:pt x="0" y="2171844"/>
                </a:lnTo>
                <a:close/>
                <a:moveTo>
                  <a:pt x="3802883" y="731670"/>
                </a:moveTo>
                <a:lnTo>
                  <a:pt x="4416639" y="1085923"/>
                </a:lnTo>
                <a:lnTo>
                  <a:pt x="5030394" y="1440176"/>
                </a:lnTo>
                <a:lnTo>
                  <a:pt x="4416639" y="1794430"/>
                </a:lnTo>
                <a:lnTo>
                  <a:pt x="3802883" y="2148686"/>
                </a:lnTo>
                <a:lnTo>
                  <a:pt x="3802883" y="1440176"/>
                </a:lnTo>
                <a:close/>
                <a:moveTo>
                  <a:pt x="1267612" y="731670"/>
                </a:moveTo>
                <a:lnTo>
                  <a:pt x="1267613" y="731670"/>
                </a:lnTo>
                <a:lnTo>
                  <a:pt x="1268306" y="732070"/>
                </a:lnTo>
                <a:lnTo>
                  <a:pt x="1881366" y="1085924"/>
                </a:lnTo>
                <a:lnTo>
                  <a:pt x="2495120" y="1440177"/>
                </a:lnTo>
                <a:lnTo>
                  <a:pt x="2495119" y="1440177"/>
                </a:lnTo>
                <a:lnTo>
                  <a:pt x="2495120" y="1440178"/>
                </a:lnTo>
                <a:lnTo>
                  <a:pt x="1881366" y="1794430"/>
                </a:lnTo>
                <a:lnTo>
                  <a:pt x="1267613" y="2148685"/>
                </a:lnTo>
                <a:lnTo>
                  <a:pt x="1267613" y="2148684"/>
                </a:lnTo>
                <a:lnTo>
                  <a:pt x="1267612" y="2148685"/>
                </a:lnTo>
                <a:lnTo>
                  <a:pt x="1267612" y="1440177"/>
                </a:lnTo>
                <a:close/>
                <a:moveTo>
                  <a:pt x="3776132" y="731668"/>
                </a:moveTo>
                <a:lnTo>
                  <a:pt x="3776132" y="1440175"/>
                </a:lnTo>
                <a:lnTo>
                  <a:pt x="3776132" y="2148684"/>
                </a:lnTo>
                <a:lnTo>
                  <a:pt x="3162378" y="1794430"/>
                </a:lnTo>
                <a:lnTo>
                  <a:pt x="2548621" y="1440175"/>
                </a:lnTo>
                <a:lnTo>
                  <a:pt x="3162378" y="1085922"/>
                </a:lnTo>
                <a:close/>
                <a:moveTo>
                  <a:pt x="1240859" y="731667"/>
                </a:moveTo>
                <a:lnTo>
                  <a:pt x="1240859" y="1440175"/>
                </a:lnTo>
                <a:lnTo>
                  <a:pt x="1240859" y="2148683"/>
                </a:lnTo>
                <a:lnTo>
                  <a:pt x="627130" y="1794429"/>
                </a:lnTo>
                <a:lnTo>
                  <a:pt x="13376" y="1440175"/>
                </a:lnTo>
                <a:lnTo>
                  <a:pt x="627130" y="1085921"/>
                </a:lnTo>
                <a:close/>
                <a:moveTo>
                  <a:pt x="2535247" y="1"/>
                </a:moveTo>
                <a:lnTo>
                  <a:pt x="3149003" y="354254"/>
                </a:lnTo>
                <a:lnTo>
                  <a:pt x="3762758" y="708509"/>
                </a:lnTo>
                <a:lnTo>
                  <a:pt x="3149003" y="1062762"/>
                </a:lnTo>
                <a:lnTo>
                  <a:pt x="2535247" y="1417017"/>
                </a:lnTo>
                <a:lnTo>
                  <a:pt x="2535247" y="708509"/>
                </a:lnTo>
                <a:close/>
                <a:moveTo>
                  <a:pt x="2508495" y="0"/>
                </a:moveTo>
                <a:lnTo>
                  <a:pt x="2508495" y="708508"/>
                </a:lnTo>
                <a:lnTo>
                  <a:pt x="2508495" y="1417016"/>
                </a:lnTo>
                <a:lnTo>
                  <a:pt x="1894741" y="1062761"/>
                </a:lnTo>
                <a:lnTo>
                  <a:pt x="1280986" y="708508"/>
                </a:lnTo>
                <a:lnTo>
                  <a:pt x="1894741" y="3542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53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26A1FA-1C90-4994-B6E4-B941A8783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3904" y="835390"/>
            <a:ext cx="5245145" cy="5187223"/>
          </a:xfrm>
          <a:custGeom>
            <a:avLst/>
            <a:gdLst>
              <a:gd name="connsiteX0" fmla="*/ 2646707 w 5245145"/>
              <a:gd name="connsiteY0" fmla="*/ 3523579 h 5187223"/>
              <a:gd name="connsiteX1" fmla="*/ 3421044 w 5245145"/>
              <a:gd name="connsiteY1" fmla="*/ 3523579 h 5187223"/>
              <a:gd name="connsiteX2" fmla="*/ 4305524 w 5245145"/>
              <a:gd name="connsiteY2" fmla="*/ 4410632 h 5187223"/>
              <a:gd name="connsiteX3" fmla="*/ 4305524 w 5245145"/>
              <a:gd name="connsiteY3" fmla="*/ 5187223 h 5187223"/>
              <a:gd name="connsiteX4" fmla="*/ 3531187 w 5245145"/>
              <a:gd name="connsiteY4" fmla="*/ 5187223 h 5187223"/>
              <a:gd name="connsiteX5" fmla="*/ 2646707 w 5245145"/>
              <a:gd name="connsiteY5" fmla="*/ 4300169 h 5187223"/>
              <a:gd name="connsiteX6" fmla="*/ 2646707 w 5245145"/>
              <a:gd name="connsiteY6" fmla="*/ 3523579 h 5187223"/>
              <a:gd name="connsiteX7" fmla="*/ 854348 w 5245145"/>
              <a:gd name="connsiteY7" fmla="*/ 3523579 h 5187223"/>
              <a:gd name="connsiteX8" fmla="*/ 1628685 w 5245145"/>
              <a:gd name="connsiteY8" fmla="*/ 3523579 h 5187223"/>
              <a:gd name="connsiteX9" fmla="*/ 2513165 w 5245145"/>
              <a:gd name="connsiteY9" fmla="*/ 4410632 h 5187223"/>
              <a:gd name="connsiteX10" fmla="*/ 2513165 w 5245145"/>
              <a:gd name="connsiteY10" fmla="*/ 5187223 h 5187223"/>
              <a:gd name="connsiteX11" fmla="*/ 1738828 w 5245145"/>
              <a:gd name="connsiteY11" fmla="*/ 5187223 h 5187223"/>
              <a:gd name="connsiteX12" fmla="*/ 854348 w 5245145"/>
              <a:gd name="connsiteY12" fmla="*/ 4300169 h 5187223"/>
              <a:gd name="connsiteX13" fmla="*/ 854348 w 5245145"/>
              <a:gd name="connsiteY13" fmla="*/ 3523579 h 5187223"/>
              <a:gd name="connsiteX14" fmla="*/ 4465980 w 5245145"/>
              <a:gd name="connsiteY14" fmla="*/ 1787534 h 5187223"/>
              <a:gd name="connsiteX15" fmla="*/ 5240317 w 5245145"/>
              <a:gd name="connsiteY15" fmla="*/ 1787534 h 5187223"/>
              <a:gd name="connsiteX16" fmla="*/ 5240317 w 5245145"/>
              <a:gd name="connsiteY16" fmla="*/ 2564125 h 5187223"/>
              <a:gd name="connsiteX17" fmla="*/ 4355837 w 5245145"/>
              <a:gd name="connsiteY17" fmla="*/ 3451178 h 5187223"/>
              <a:gd name="connsiteX18" fmla="*/ 3581500 w 5245145"/>
              <a:gd name="connsiteY18" fmla="*/ 3451178 h 5187223"/>
              <a:gd name="connsiteX19" fmla="*/ 3581500 w 5245145"/>
              <a:gd name="connsiteY19" fmla="*/ 2674588 h 5187223"/>
              <a:gd name="connsiteX20" fmla="*/ 4465980 w 5245145"/>
              <a:gd name="connsiteY20" fmla="*/ 1787534 h 5187223"/>
              <a:gd name="connsiteX21" fmla="*/ 2676894 w 5245145"/>
              <a:gd name="connsiteY21" fmla="*/ 1787534 h 5187223"/>
              <a:gd name="connsiteX22" fmla="*/ 3451176 w 5245145"/>
              <a:gd name="connsiteY22" fmla="*/ 1787534 h 5187223"/>
              <a:gd name="connsiteX23" fmla="*/ 3451176 w 5245145"/>
              <a:gd name="connsiteY23" fmla="*/ 2564125 h 5187223"/>
              <a:gd name="connsiteX24" fmla="*/ 2563422 w 5245145"/>
              <a:gd name="connsiteY24" fmla="*/ 3451178 h 5187223"/>
              <a:gd name="connsiteX25" fmla="*/ 1789141 w 5245145"/>
              <a:gd name="connsiteY25" fmla="*/ 3451178 h 5187223"/>
              <a:gd name="connsiteX26" fmla="*/ 1789141 w 5245145"/>
              <a:gd name="connsiteY26" fmla="*/ 2674587 h 5187223"/>
              <a:gd name="connsiteX27" fmla="*/ 2676894 w 5245145"/>
              <a:gd name="connsiteY27" fmla="*/ 1787534 h 5187223"/>
              <a:gd name="connsiteX28" fmla="*/ 884481 w 5245145"/>
              <a:gd name="connsiteY28" fmla="*/ 1787534 h 5187223"/>
              <a:gd name="connsiteX29" fmla="*/ 1658817 w 5245145"/>
              <a:gd name="connsiteY29" fmla="*/ 1787534 h 5187223"/>
              <a:gd name="connsiteX30" fmla="*/ 1658817 w 5245145"/>
              <a:gd name="connsiteY30" fmla="*/ 2564124 h 5187223"/>
              <a:gd name="connsiteX31" fmla="*/ 774338 w 5245145"/>
              <a:gd name="connsiteY31" fmla="*/ 3451178 h 5187223"/>
              <a:gd name="connsiteX32" fmla="*/ 0 w 5245145"/>
              <a:gd name="connsiteY32" fmla="*/ 3451178 h 5187223"/>
              <a:gd name="connsiteX33" fmla="*/ 0 w 5245145"/>
              <a:gd name="connsiteY33" fmla="*/ 2674587 h 5187223"/>
              <a:gd name="connsiteX34" fmla="*/ 884481 w 5245145"/>
              <a:gd name="connsiteY34" fmla="*/ 1787534 h 5187223"/>
              <a:gd name="connsiteX35" fmla="*/ 4470808 w 5245145"/>
              <a:gd name="connsiteY35" fmla="*/ 0 h 5187223"/>
              <a:gd name="connsiteX36" fmla="*/ 5245145 w 5245145"/>
              <a:gd name="connsiteY36" fmla="*/ 0 h 5187223"/>
              <a:gd name="connsiteX37" fmla="*/ 5245145 w 5245145"/>
              <a:gd name="connsiteY37" fmla="*/ 776591 h 5187223"/>
              <a:gd name="connsiteX38" fmla="*/ 4360665 w 5245145"/>
              <a:gd name="connsiteY38" fmla="*/ 1663644 h 5187223"/>
              <a:gd name="connsiteX39" fmla="*/ 3586328 w 5245145"/>
              <a:gd name="connsiteY39" fmla="*/ 1663644 h 5187223"/>
              <a:gd name="connsiteX40" fmla="*/ 3586328 w 5245145"/>
              <a:gd name="connsiteY40" fmla="*/ 887054 h 5187223"/>
              <a:gd name="connsiteX41" fmla="*/ 4470808 w 5245145"/>
              <a:gd name="connsiteY41" fmla="*/ 0 h 5187223"/>
              <a:gd name="connsiteX42" fmla="*/ 2681722 w 5245145"/>
              <a:gd name="connsiteY42" fmla="*/ 0 h 5187223"/>
              <a:gd name="connsiteX43" fmla="*/ 3456004 w 5245145"/>
              <a:gd name="connsiteY43" fmla="*/ 0 h 5187223"/>
              <a:gd name="connsiteX44" fmla="*/ 3456004 w 5245145"/>
              <a:gd name="connsiteY44" fmla="*/ 776591 h 5187223"/>
              <a:gd name="connsiteX45" fmla="*/ 2568250 w 5245145"/>
              <a:gd name="connsiteY45" fmla="*/ 1663644 h 5187223"/>
              <a:gd name="connsiteX46" fmla="*/ 1793969 w 5245145"/>
              <a:gd name="connsiteY46" fmla="*/ 1663644 h 5187223"/>
              <a:gd name="connsiteX47" fmla="*/ 1793969 w 5245145"/>
              <a:gd name="connsiteY47" fmla="*/ 887054 h 5187223"/>
              <a:gd name="connsiteX48" fmla="*/ 2681722 w 5245145"/>
              <a:gd name="connsiteY48" fmla="*/ 0 h 5187223"/>
              <a:gd name="connsiteX49" fmla="*/ 889308 w 5245145"/>
              <a:gd name="connsiteY49" fmla="*/ 0 h 5187223"/>
              <a:gd name="connsiteX50" fmla="*/ 1663645 w 5245145"/>
              <a:gd name="connsiteY50" fmla="*/ 0 h 5187223"/>
              <a:gd name="connsiteX51" fmla="*/ 1663645 w 5245145"/>
              <a:gd name="connsiteY51" fmla="*/ 776591 h 5187223"/>
              <a:gd name="connsiteX52" fmla="*/ 779166 w 5245145"/>
              <a:gd name="connsiteY52" fmla="*/ 1663644 h 5187223"/>
              <a:gd name="connsiteX53" fmla="*/ 4828 w 5245145"/>
              <a:gd name="connsiteY53" fmla="*/ 1663644 h 5187223"/>
              <a:gd name="connsiteX54" fmla="*/ 4828 w 5245145"/>
              <a:gd name="connsiteY54" fmla="*/ 887054 h 5187223"/>
              <a:gd name="connsiteX55" fmla="*/ 889308 w 5245145"/>
              <a:gd name="connsiteY55" fmla="*/ 0 h 51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45145" h="5187223">
                <a:moveTo>
                  <a:pt x="2646707" y="3523579"/>
                </a:moveTo>
                <a:lnTo>
                  <a:pt x="3421044" y="3523579"/>
                </a:lnTo>
                <a:cubicBezTo>
                  <a:pt x="3908342" y="3523579"/>
                  <a:pt x="4305524" y="3921916"/>
                  <a:pt x="4305524" y="4410632"/>
                </a:cubicBezTo>
                <a:cubicBezTo>
                  <a:pt x="4305524" y="4410632"/>
                  <a:pt x="4305524" y="4410632"/>
                  <a:pt x="4305524" y="5187223"/>
                </a:cubicBezTo>
                <a:cubicBezTo>
                  <a:pt x="4305524" y="5187223"/>
                  <a:pt x="4305524" y="5187223"/>
                  <a:pt x="3531187" y="5187223"/>
                </a:cubicBezTo>
                <a:cubicBezTo>
                  <a:pt x="3040551" y="5187223"/>
                  <a:pt x="2646707" y="4792233"/>
                  <a:pt x="2646707" y="4300169"/>
                </a:cubicBezTo>
                <a:cubicBezTo>
                  <a:pt x="2646707" y="4300169"/>
                  <a:pt x="2646707" y="4300169"/>
                  <a:pt x="2646707" y="3523579"/>
                </a:cubicBezTo>
                <a:close/>
                <a:moveTo>
                  <a:pt x="854348" y="3523579"/>
                </a:moveTo>
                <a:lnTo>
                  <a:pt x="1628685" y="3523579"/>
                </a:lnTo>
                <a:cubicBezTo>
                  <a:pt x="2115983" y="3523579"/>
                  <a:pt x="2513165" y="3921916"/>
                  <a:pt x="2513165" y="4410632"/>
                </a:cubicBezTo>
                <a:cubicBezTo>
                  <a:pt x="2513165" y="4410632"/>
                  <a:pt x="2513165" y="4410632"/>
                  <a:pt x="2513165" y="5187223"/>
                </a:cubicBezTo>
                <a:cubicBezTo>
                  <a:pt x="2513165" y="5187223"/>
                  <a:pt x="2513165" y="5187223"/>
                  <a:pt x="1738828" y="5187223"/>
                </a:cubicBezTo>
                <a:cubicBezTo>
                  <a:pt x="1248192" y="5187223"/>
                  <a:pt x="854348" y="4792233"/>
                  <a:pt x="854348" y="4300169"/>
                </a:cubicBezTo>
                <a:cubicBezTo>
                  <a:pt x="854348" y="4300169"/>
                  <a:pt x="854348" y="4300169"/>
                  <a:pt x="854348" y="3523579"/>
                </a:cubicBezTo>
                <a:close/>
                <a:moveTo>
                  <a:pt x="4465980" y="1787534"/>
                </a:moveTo>
                <a:cubicBezTo>
                  <a:pt x="5240317" y="1787534"/>
                  <a:pt x="5240317" y="1787534"/>
                  <a:pt x="5240317" y="1787534"/>
                </a:cubicBezTo>
                <a:cubicBezTo>
                  <a:pt x="5240317" y="2564125"/>
                  <a:pt x="5240317" y="2564125"/>
                  <a:pt x="5240317" y="2564125"/>
                </a:cubicBezTo>
                <a:cubicBezTo>
                  <a:pt x="5240317" y="3052841"/>
                  <a:pt x="4846473" y="3451178"/>
                  <a:pt x="4355837" y="3451178"/>
                </a:cubicBezTo>
                <a:lnTo>
                  <a:pt x="3581500" y="3451178"/>
                </a:lnTo>
                <a:cubicBezTo>
                  <a:pt x="3581500" y="2674588"/>
                  <a:pt x="3581500" y="2674588"/>
                  <a:pt x="3581500" y="2674588"/>
                </a:cubicBezTo>
                <a:cubicBezTo>
                  <a:pt x="3581500" y="2182524"/>
                  <a:pt x="3978681" y="1787534"/>
                  <a:pt x="4465980" y="1787534"/>
                </a:cubicBezTo>
                <a:close/>
                <a:moveTo>
                  <a:pt x="2676894" y="1787534"/>
                </a:moveTo>
                <a:cubicBezTo>
                  <a:pt x="3451176" y="1787534"/>
                  <a:pt x="3451176" y="1787534"/>
                  <a:pt x="3451176" y="1787534"/>
                </a:cubicBezTo>
                <a:cubicBezTo>
                  <a:pt x="3451176" y="2564125"/>
                  <a:pt x="3451176" y="2564125"/>
                  <a:pt x="3451176" y="2564125"/>
                </a:cubicBezTo>
                <a:cubicBezTo>
                  <a:pt x="3451176" y="3052841"/>
                  <a:pt x="3054023" y="3451178"/>
                  <a:pt x="2563422" y="3451178"/>
                </a:cubicBezTo>
                <a:lnTo>
                  <a:pt x="1789141" y="3451178"/>
                </a:lnTo>
                <a:cubicBezTo>
                  <a:pt x="1789141" y="2674587"/>
                  <a:pt x="1789141" y="2674587"/>
                  <a:pt x="1789141" y="2674587"/>
                </a:cubicBezTo>
                <a:cubicBezTo>
                  <a:pt x="1789141" y="2182524"/>
                  <a:pt x="2186294" y="1787534"/>
                  <a:pt x="2676894" y="1787534"/>
                </a:cubicBezTo>
                <a:close/>
                <a:moveTo>
                  <a:pt x="884481" y="1787534"/>
                </a:moveTo>
                <a:cubicBezTo>
                  <a:pt x="1658817" y="1787534"/>
                  <a:pt x="1658817" y="1787534"/>
                  <a:pt x="1658817" y="1787534"/>
                </a:cubicBezTo>
                <a:cubicBezTo>
                  <a:pt x="1658817" y="2564124"/>
                  <a:pt x="1658817" y="2564124"/>
                  <a:pt x="1658817" y="2564124"/>
                </a:cubicBezTo>
                <a:cubicBezTo>
                  <a:pt x="1658817" y="3052841"/>
                  <a:pt x="1261636" y="3451178"/>
                  <a:pt x="774338" y="3451178"/>
                </a:cubicBezTo>
                <a:lnTo>
                  <a:pt x="0" y="3451178"/>
                </a:lnTo>
                <a:cubicBezTo>
                  <a:pt x="0" y="2674587"/>
                  <a:pt x="0" y="2674587"/>
                  <a:pt x="0" y="2674587"/>
                </a:cubicBezTo>
                <a:cubicBezTo>
                  <a:pt x="0" y="2182524"/>
                  <a:pt x="393844" y="1787534"/>
                  <a:pt x="884481" y="1787534"/>
                </a:cubicBezTo>
                <a:close/>
                <a:moveTo>
                  <a:pt x="4470808" y="0"/>
                </a:moveTo>
                <a:lnTo>
                  <a:pt x="5245145" y="0"/>
                </a:lnTo>
                <a:cubicBezTo>
                  <a:pt x="5245145" y="776591"/>
                  <a:pt x="5245145" y="776591"/>
                  <a:pt x="5245145" y="776591"/>
                </a:cubicBezTo>
                <a:cubicBezTo>
                  <a:pt x="5245145" y="1268654"/>
                  <a:pt x="4851301" y="1663644"/>
                  <a:pt x="4360665" y="1663644"/>
                </a:cubicBezTo>
                <a:cubicBezTo>
                  <a:pt x="3586328" y="1663644"/>
                  <a:pt x="3586328" y="1663644"/>
                  <a:pt x="3586328" y="1663644"/>
                </a:cubicBezTo>
                <a:cubicBezTo>
                  <a:pt x="3586328" y="887054"/>
                  <a:pt x="3586328" y="887054"/>
                  <a:pt x="3586328" y="887054"/>
                </a:cubicBezTo>
                <a:cubicBezTo>
                  <a:pt x="3586328" y="398337"/>
                  <a:pt x="3983509" y="0"/>
                  <a:pt x="4470808" y="0"/>
                </a:cubicBezTo>
                <a:close/>
                <a:moveTo>
                  <a:pt x="2681722" y="0"/>
                </a:moveTo>
                <a:lnTo>
                  <a:pt x="3456004" y="0"/>
                </a:lnTo>
                <a:cubicBezTo>
                  <a:pt x="3456004" y="776591"/>
                  <a:pt x="3456004" y="776591"/>
                  <a:pt x="3456004" y="776591"/>
                </a:cubicBezTo>
                <a:cubicBezTo>
                  <a:pt x="3456004" y="1268654"/>
                  <a:pt x="3058851" y="1663644"/>
                  <a:pt x="2568250" y="1663644"/>
                </a:cubicBezTo>
                <a:cubicBezTo>
                  <a:pt x="1793969" y="1663644"/>
                  <a:pt x="1793969" y="1663644"/>
                  <a:pt x="1793969" y="1663644"/>
                </a:cubicBezTo>
                <a:cubicBezTo>
                  <a:pt x="1793969" y="887054"/>
                  <a:pt x="1793969" y="887054"/>
                  <a:pt x="1793969" y="887054"/>
                </a:cubicBezTo>
                <a:cubicBezTo>
                  <a:pt x="1793969" y="398337"/>
                  <a:pt x="2191122" y="0"/>
                  <a:pt x="2681722" y="0"/>
                </a:cubicBezTo>
                <a:close/>
                <a:moveTo>
                  <a:pt x="889308" y="0"/>
                </a:moveTo>
                <a:lnTo>
                  <a:pt x="1663645" y="0"/>
                </a:lnTo>
                <a:cubicBezTo>
                  <a:pt x="1663645" y="776591"/>
                  <a:pt x="1663645" y="776591"/>
                  <a:pt x="1663645" y="776591"/>
                </a:cubicBezTo>
                <a:cubicBezTo>
                  <a:pt x="1663645" y="1268654"/>
                  <a:pt x="1266464" y="1663644"/>
                  <a:pt x="779166" y="1663644"/>
                </a:cubicBezTo>
                <a:cubicBezTo>
                  <a:pt x="4828" y="1663644"/>
                  <a:pt x="4828" y="1663644"/>
                  <a:pt x="4828" y="1663644"/>
                </a:cubicBezTo>
                <a:cubicBezTo>
                  <a:pt x="4828" y="887054"/>
                  <a:pt x="4828" y="887054"/>
                  <a:pt x="4828" y="887054"/>
                </a:cubicBezTo>
                <a:cubicBezTo>
                  <a:pt x="4828" y="398337"/>
                  <a:pt x="398672" y="0"/>
                  <a:pt x="88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83B7A6-6219-4322-A968-C04D5A7AA0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3481" y="3324"/>
            <a:ext cx="7418521" cy="6422939"/>
          </a:xfrm>
          <a:custGeom>
            <a:avLst/>
            <a:gdLst>
              <a:gd name="connsiteX0" fmla="*/ 2825902 w 7418521"/>
              <a:gd name="connsiteY0" fmla="*/ 4893416 h 6422939"/>
              <a:gd name="connsiteX1" fmla="*/ 3709258 w 7418521"/>
              <a:gd name="connsiteY1" fmla="*/ 4893416 h 6422939"/>
              <a:gd name="connsiteX2" fmla="*/ 4592549 w 7418521"/>
              <a:gd name="connsiteY2" fmla="*/ 4893416 h 6422939"/>
              <a:gd name="connsiteX3" fmla="*/ 4150938 w 7418521"/>
              <a:gd name="connsiteY3" fmla="*/ 5658177 h 6422939"/>
              <a:gd name="connsiteX4" fmla="*/ 3709258 w 7418521"/>
              <a:gd name="connsiteY4" fmla="*/ 6422939 h 6422939"/>
              <a:gd name="connsiteX5" fmla="*/ 3267582 w 7418521"/>
              <a:gd name="connsiteY5" fmla="*/ 5658177 h 6422939"/>
              <a:gd name="connsiteX6" fmla="*/ 3709258 w 7418521"/>
              <a:gd name="connsiteY6" fmla="*/ 3296111 h 6422939"/>
              <a:gd name="connsiteX7" fmla="*/ 4150938 w 7418521"/>
              <a:gd name="connsiteY7" fmla="*/ 4060872 h 6422939"/>
              <a:gd name="connsiteX8" fmla="*/ 4592549 w 7418521"/>
              <a:gd name="connsiteY8" fmla="*/ 4825701 h 6422939"/>
              <a:gd name="connsiteX9" fmla="*/ 3709258 w 7418521"/>
              <a:gd name="connsiteY9" fmla="*/ 4825701 h 6422939"/>
              <a:gd name="connsiteX10" fmla="*/ 2825902 w 7418521"/>
              <a:gd name="connsiteY10" fmla="*/ 4825701 h 6422939"/>
              <a:gd name="connsiteX11" fmla="*/ 3267582 w 7418521"/>
              <a:gd name="connsiteY11" fmla="*/ 4060872 h 6422939"/>
              <a:gd name="connsiteX12" fmla="*/ 3767915 w 7418521"/>
              <a:gd name="connsiteY12" fmla="*/ 3262255 h 6422939"/>
              <a:gd name="connsiteX13" fmla="*/ 4651206 w 7418521"/>
              <a:gd name="connsiteY13" fmla="*/ 3262255 h 6422939"/>
              <a:gd name="connsiteX14" fmla="*/ 5534562 w 7418521"/>
              <a:gd name="connsiteY14" fmla="*/ 3262255 h 6422939"/>
              <a:gd name="connsiteX15" fmla="*/ 5092884 w 7418521"/>
              <a:gd name="connsiteY15" fmla="*/ 4027016 h 6422939"/>
              <a:gd name="connsiteX16" fmla="*/ 4651206 w 7418521"/>
              <a:gd name="connsiteY16" fmla="*/ 4791845 h 6422939"/>
              <a:gd name="connsiteX17" fmla="*/ 4209594 w 7418521"/>
              <a:gd name="connsiteY17" fmla="*/ 4027016 h 6422939"/>
              <a:gd name="connsiteX18" fmla="*/ 1883958 w 7418521"/>
              <a:gd name="connsiteY18" fmla="*/ 3262255 h 6422939"/>
              <a:gd name="connsiteX19" fmla="*/ 2767244 w 7418521"/>
              <a:gd name="connsiteY19" fmla="*/ 3262255 h 6422939"/>
              <a:gd name="connsiteX20" fmla="*/ 3650605 w 7418521"/>
              <a:gd name="connsiteY20" fmla="*/ 3262255 h 6422939"/>
              <a:gd name="connsiteX21" fmla="*/ 3208926 w 7418521"/>
              <a:gd name="connsiteY21" fmla="*/ 4027016 h 6422939"/>
              <a:gd name="connsiteX22" fmla="*/ 2767244 w 7418521"/>
              <a:gd name="connsiteY22" fmla="*/ 4791845 h 6422939"/>
              <a:gd name="connsiteX23" fmla="*/ 2325636 w 7418521"/>
              <a:gd name="connsiteY23" fmla="*/ 4027016 h 6422939"/>
              <a:gd name="connsiteX24" fmla="*/ 4651206 w 7418521"/>
              <a:gd name="connsiteY24" fmla="*/ 1665019 h 6422939"/>
              <a:gd name="connsiteX25" fmla="*/ 5092884 w 7418521"/>
              <a:gd name="connsiteY25" fmla="*/ 2429780 h 6422939"/>
              <a:gd name="connsiteX26" fmla="*/ 5534562 w 7418521"/>
              <a:gd name="connsiteY26" fmla="*/ 3194541 h 6422939"/>
              <a:gd name="connsiteX27" fmla="*/ 4651206 w 7418521"/>
              <a:gd name="connsiteY27" fmla="*/ 3194541 h 6422939"/>
              <a:gd name="connsiteX28" fmla="*/ 3767915 w 7418521"/>
              <a:gd name="connsiteY28" fmla="*/ 3194541 h 6422939"/>
              <a:gd name="connsiteX29" fmla="*/ 4209594 w 7418521"/>
              <a:gd name="connsiteY29" fmla="*/ 2429780 h 6422939"/>
              <a:gd name="connsiteX30" fmla="*/ 2767245 w 7418521"/>
              <a:gd name="connsiteY30" fmla="*/ 1665019 h 6422939"/>
              <a:gd name="connsiteX31" fmla="*/ 3208927 w 7418521"/>
              <a:gd name="connsiteY31" fmla="*/ 2429780 h 6422939"/>
              <a:gd name="connsiteX32" fmla="*/ 3650605 w 7418521"/>
              <a:gd name="connsiteY32" fmla="*/ 3194542 h 6422939"/>
              <a:gd name="connsiteX33" fmla="*/ 2767245 w 7418521"/>
              <a:gd name="connsiteY33" fmla="*/ 3194542 h 6422939"/>
              <a:gd name="connsiteX34" fmla="*/ 1883958 w 7418521"/>
              <a:gd name="connsiteY34" fmla="*/ 3194542 h 6422939"/>
              <a:gd name="connsiteX35" fmla="*/ 2325637 w 7418521"/>
              <a:gd name="connsiteY35" fmla="*/ 2429780 h 6422939"/>
              <a:gd name="connsiteX36" fmla="*/ 942010 w 7418521"/>
              <a:gd name="connsiteY36" fmla="*/ 1631162 h 6422939"/>
              <a:gd name="connsiteX37" fmla="*/ 1825300 w 7418521"/>
              <a:gd name="connsiteY37" fmla="*/ 1631162 h 6422939"/>
              <a:gd name="connsiteX38" fmla="*/ 2708592 w 7418521"/>
              <a:gd name="connsiteY38" fmla="*/ 1631162 h 6422939"/>
              <a:gd name="connsiteX39" fmla="*/ 2266979 w 7418521"/>
              <a:gd name="connsiteY39" fmla="*/ 2395923 h 6422939"/>
              <a:gd name="connsiteX40" fmla="*/ 1825300 w 7418521"/>
              <a:gd name="connsiteY40" fmla="*/ 3160683 h 6422939"/>
              <a:gd name="connsiteX41" fmla="*/ 1383622 w 7418521"/>
              <a:gd name="connsiteY41" fmla="*/ 2395923 h 6422939"/>
              <a:gd name="connsiteX42" fmla="*/ 4709860 w 7418521"/>
              <a:gd name="connsiteY42" fmla="*/ 1631161 h 6422939"/>
              <a:gd name="connsiteX43" fmla="*/ 5593217 w 7418521"/>
              <a:gd name="connsiteY43" fmla="*/ 1631161 h 6422939"/>
              <a:gd name="connsiteX44" fmla="*/ 6476508 w 7418521"/>
              <a:gd name="connsiteY44" fmla="*/ 1631161 h 6422939"/>
              <a:gd name="connsiteX45" fmla="*/ 6034899 w 7418521"/>
              <a:gd name="connsiteY45" fmla="*/ 2395922 h 6422939"/>
              <a:gd name="connsiteX46" fmla="*/ 5593217 w 7418521"/>
              <a:gd name="connsiteY46" fmla="*/ 3160683 h 6422939"/>
              <a:gd name="connsiteX47" fmla="*/ 5151539 w 7418521"/>
              <a:gd name="connsiteY47" fmla="*/ 2395922 h 6422939"/>
              <a:gd name="connsiteX48" fmla="*/ 2825902 w 7418521"/>
              <a:gd name="connsiteY48" fmla="*/ 1631161 h 6422939"/>
              <a:gd name="connsiteX49" fmla="*/ 3709258 w 7418521"/>
              <a:gd name="connsiteY49" fmla="*/ 1631161 h 6422939"/>
              <a:gd name="connsiteX50" fmla="*/ 4592549 w 7418521"/>
              <a:gd name="connsiteY50" fmla="*/ 1631161 h 6422939"/>
              <a:gd name="connsiteX51" fmla="*/ 4150938 w 7418521"/>
              <a:gd name="connsiteY51" fmla="*/ 2395922 h 6422939"/>
              <a:gd name="connsiteX52" fmla="*/ 3709258 w 7418521"/>
              <a:gd name="connsiteY52" fmla="*/ 3160683 h 6422939"/>
              <a:gd name="connsiteX53" fmla="*/ 3267582 w 7418521"/>
              <a:gd name="connsiteY53" fmla="*/ 2395922 h 6422939"/>
              <a:gd name="connsiteX54" fmla="*/ 5593217 w 7418521"/>
              <a:gd name="connsiteY54" fmla="*/ 33857 h 6422939"/>
              <a:gd name="connsiteX55" fmla="*/ 6034899 w 7418521"/>
              <a:gd name="connsiteY55" fmla="*/ 798686 h 6422939"/>
              <a:gd name="connsiteX56" fmla="*/ 6476508 w 7418521"/>
              <a:gd name="connsiteY56" fmla="*/ 1563448 h 6422939"/>
              <a:gd name="connsiteX57" fmla="*/ 5593217 w 7418521"/>
              <a:gd name="connsiteY57" fmla="*/ 1563448 h 6422939"/>
              <a:gd name="connsiteX58" fmla="*/ 4709860 w 7418521"/>
              <a:gd name="connsiteY58" fmla="*/ 1563448 h 6422939"/>
              <a:gd name="connsiteX59" fmla="*/ 5151539 w 7418521"/>
              <a:gd name="connsiteY59" fmla="*/ 798686 h 6422939"/>
              <a:gd name="connsiteX60" fmla="*/ 3709258 w 7418521"/>
              <a:gd name="connsiteY60" fmla="*/ 33857 h 6422939"/>
              <a:gd name="connsiteX61" fmla="*/ 4150938 w 7418521"/>
              <a:gd name="connsiteY61" fmla="*/ 798686 h 6422939"/>
              <a:gd name="connsiteX62" fmla="*/ 4592549 w 7418521"/>
              <a:gd name="connsiteY62" fmla="*/ 1563449 h 6422939"/>
              <a:gd name="connsiteX63" fmla="*/ 3709258 w 7418521"/>
              <a:gd name="connsiteY63" fmla="*/ 1563449 h 6422939"/>
              <a:gd name="connsiteX64" fmla="*/ 2825902 w 7418521"/>
              <a:gd name="connsiteY64" fmla="*/ 1563449 h 6422939"/>
              <a:gd name="connsiteX65" fmla="*/ 3267582 w 7418521"/>
              <a:gd name="connsiteY65" fmla="*/ 798686 h 6422939"/>
              <a:gd name="connsiteX66" fmla="*/ 1825300 w 7418521"/>
              <a:gd name="connsiteY66" fmla="*/ 33857 h 6422939"/>
              <a:gd name="connsiteX67" fmla="*/ 2266979 w 7418521"/>
              <a:gd name="connsiteY67" fmla="*/ 798686 h 6422939"/>
              <a:gd name="connsiteX68" fmla="*/ 2708592 w 7418521"/>
              <a:gd name="connsiteY68" fmla="*/ 1563449 h 6422939"/>
              <a:gd name="connsiteX69" fmla="*/ 1825300 w 7418521"/>
              <a:gd name="connsiteY69" fmla="*/ 1563449 h 6422939"/>
              <a:gd name="connsiteX70" fmla="*/ 942010 w 7418521"/>
              <a:gd name="connsiteY70" fmla="*/ 1563449 h 6422939"/>
              <a:gd name="connsiteX71" fmla="*/ 1383622 w 7418521"/>
              <a:gd name="connsiteY71" fmla="*/ 798686 h 6422939"/>
              <a:gd name="connsiteX72" fmla="*/ 3767915 w 7418521"/>
              <a:gd name="connsiteY72" fmla="*/ 1 h 6422939"/>
              <a:gd name="connsiteX73" fmla="*/ 4651206 w 7418521"/>
              <a:gd name="connsiteY73" fmla="*/ 1 h 6422939"/>
              <a:gd name="connsiteX74" fmla="*/ 5534562 w 7418521"/>
              <a:gd name="connsiteY74" fmla="*/ 1 h 6422939"/>
              <a:gd name="connsiteX75" fmla="*/ 5092884 w 7418521"/>
              <a:gd name="connsiteY75" fmla="*/ 764830 h 6422939"/>
              <a:gd name="connsiteX76" fmla="*/ 4651206 w 7418521"/>
              <a:gd name="connsiteY76" fmla="*/ 1529592 h 6422939"/>
              <a:gd name="connsiteX77" fmla="*/ 4209594 w 7418521"/>
              <a:gd name="connsiteY77" fmla="*/ 764830 h 6422939"/>
              <a:gd name="connsiteX78" fmla="*/ 1883958 w 7418521"/>
              <a:gd name="connsiteY78" fmla="*/ 1 h 6422939"/>
              <a:gd name="connsiteX79" fmla="*/ 2767245 w 7418521"/>
              <a:gd name="connsiteY79" fmla="*/ 1 h 6422939"/>
              <a:gd name="connsiteX80" fmla="*/ 3650605 w 7418521"/>
              <a:gd name="connsiteY80" fmla="*/ 1 h 6422939"/>
              <a:gd name="connsiteX81" fmla="*/ 3208926 w 7418521"/>
              <a:gd name="connsiteY81" fmla="*/ 764830 h 6422939"/>
              <a:gd name="connsiteX82" fmla="*/ 2767245 w 7418521"/>
              <a:gd name="connsiteY82" fmla="*/ 1529592 h 6422939"/>
              <a:gd name="connsiteX83" fmla="*/ 2325637 w 7418521"/>
              <a:gd name="connsiteY83" fmla="*/ 764830 h 6422939"/>
              <a:gd name="connsiteX84" fmla="*/ 0 w 7418521"/>
              <a:gd name="connsiteY84" fmla="*/ 1 h 6422939"/>
              <a:gd name="connsiteX85" fmla="*/ 883356 w 7418521"/>
              <a:gd name="connsiteY85" fmla="*/ 1 h 6422939"/>
              <a:gd name="connsiteX86" fmla="*/ 1766644 w 7418521"/>
              <a:gd name="connsiteY86" fmla="*/ 1 h 6422939"/>
              <a:gd name="connsiteX87" fmla="*/ 1324965 w 7418521"/>
              <a:gd name="connsiteY87" fmla="*/ 764830 h 6422939"/>
              <a:gd name="connsiteX88" fmla="*/ 883356 w 7418521"/>
              <a:gd name="connsiteY88" fmla="*/ 1529592 h 6422939"/>
              <a:gd name="connsiteX89" fmla="*/ 441678 w 7418521"/>
              <a:gd name="connsiteY89" fmla="*/ 764830 h 6422939"/>
              <a:gd name="connsiteX90" fmla="*/ 5651873 w 7418521"/>
              <a:gd name="connsiteY90" fmla="*/ 0 h 6422939"/>
              <a:gd name="connsiteX91" fmla="*/ 6535164 w 7418521"/>
              <a:gd name="connsiteY91" fmla="*/ 0 h 6422939"/>
              <a:gd name="connsiteX92" fmla="*/ 7418521 w 7418521"/>
              <a:gd name="connsiteY92" fmla="*/ 0 h 6422939"/>
              <a:gd name="connsiteX93" fmla="*/ 6976843 w 7418521"/>
              <a:gd name="connsiteY93" fmla="*/ 764829 h 6422939"/>
              <a:gd name="connsiteX94" fmla="*/ 6535164 w 7418521"/>
              <a:gd name="connsiteY94" fmla="*/ 1529591 h 6422939"/>
              <a:gd name="connsiteX95" fmla="*/ 6093552 w 7418521"/>
              <a:gd name="connsiteY95" fmla="*/ 764829 h 642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418521" h="6422939">
                <a:moveTo>
                  <a:pt x="2825902" y="4893416"/>
                </a:moveTo>
                <a:lnTo>
                  <a:pt x="3709258" y="4893416"/>
                </a:lnTo>
                <a:lnTo>
                  <a:pt x="4592549" y="4893416"/>
                </a:lnTo>
                <a:lnTo>
                  <a:pt x="4150938" y="5658177"/>
                </a:lnTo>
                <a:lnTo>
                  <a:pt x="3709258" y="6422939"/>
                </a:lnTo>
                <a:lnTo>
                  <a:pt x="3267582" y="5658177"/>
                </a:lnTo>
                <a:close/>
                <a:moveTo>
                  <a:pt x="3709258" y="3296111"/>
                </a:moveTo>
                <a:lnTo>
                  <a:pt x="4150938" y="4060872"/>
                </a:lnTo>
                <a:lnTo>
                  <a:pt x="4592549" y="4825701"/>
                </a:lnTo>
                <a:lnTo>
                  <a:pt x="3709258" y="4825701"/>
                </a:lnTo>
                <a:lnTo>
                  <a:pt x="2825902" y="4825701"/>
                </a:lnTo>
                <a:lnTo>
                  <a:pt x="3267582" y="4060872"/>
                </a:lnTo>
                <a:close/>
                <a:moveTo>
                  <a:pt x="3767915" y="3262255"/>
                </a:moveTo>
                <a:lnTo>
                  <a:pt x="4651206" y="3262255"/>
                </a:lnTo>
                <a:lnTo>
                  <a:pt x="5534562" y="3262255"/>
                </a:lnTo>
                <a:lnTo>
                  <a:pt x="5092884" y="4027016"/>
                </a:lnTo>
                <a:lnTo>
                  <a:pt x="4651206" y="4791845"/>
                </a:lnTo>
                <a:lnTo>
                  <a:pt x="4209594" y="4027016"/>
                </a:lnTo>
                <a:close/>
                <a:moveTo>
                  <a:pt x="1883958" y="3262255"/>
                </a:moveTo>
                <a:lnTo>
                  <a:pt x="2767244" y="3262255"/>
                </a:lnTo>
                <a:lnTo>
                  <a:pt x="3650605" y="3262255"/>
                </a:lnTo>
                <a:lnTo>
                  <a:pt x="3208926" y="4027016"/>
                </a:lnTo>
                <a:lnTo>
                  <a:pt x="2767244" y="4791845"/>
                </a:lnTo>
                <a:lnTo>
                  <a:pt x="2325636" y="4027016"/>
                </a:lnTo>
                <a:close/>
                <a:moveTo>
                  <a:pt x="4651206" y="1665019"/>
                </a:moveTo>
                <a:lnTo>
                  <a:pt x="5092884" y="2429780"/>
                </a:lnTo>
                <a:lnTo>
                  <a:pt x="5534562" y="3194541"/>
                </a:lnTo>
                <a:lnTo>
                  <a:pt x="4651206" y="3194541"/>
                </a:lnTo>
                <a:lnTo>
                  <a:pt x="3767915" y="3194541"/>
                </a:lnTo>
                <a:lnTo>
                  <a:pt x="4209594" y="2429780"/>
                </a:lnTo>
                <a:close/>
                <a:moveTo>
                  <a:pt x="2767245" y="1665019"/>
                </a:moveTo>
                <a:lnTo>
                  <a:pt x="3208927" y="2429780"/>
                </a:lnTo>
                <a:lnTo>
                  <a:pt x="3650605" y="3194542"/>
                </a:lnTo>
                <a:lnTo>
                  <a:pt x="2767245" y="3194542"/>
                </a:lnTo>
                <a:lnTo>
                  <a:pt x="1883958" y="3194542"/>
                </a:lnTo>
                <a:lnTo>
                  <a:pt x="2325637" y="2429780"/>
                </a:lnTo>
                <a:close/>
                <a:moveTo>
                  <a:pt x="942010" y="1631162"/>
                </a:moveTo>
                <a:lnTo>
                  <a:pt x="1825300" y="1631162"/>
                </a:lnTo>
                <a:lnTo>
                  <a:pt x="2708592" y="1631162"/>
                </a:lnTo>
                <a:lnTo>
                  <a:pt x="2266979" y="2395923"/>
                </a:lnTo>
                <a:lnTo>
                  <a:pt x="1825300" y="3160683"/>
                </a:lnTo>
                <a:lnTo>
                  <a:pt x="1383622" y="2395923"/>
                </a:lnTo>
                <a:close/>
                <a:moveTo>
                  <a:pt x="4709860" y="1631161"/>
                </a:moveTo>
                <a:lnTo>
                  <a:pt x="5593217" y="1631161"/>
                </a:lnTo>
                <a:lnTo>
                  <a:pt x="6476508" y="1631161"/>
                </a:lnTo>
                <a:lnTo>
                  <a:pt x="6034899" y="2395922"/>
                </a:lnTo>
                <a:lnTo>
                  <a:pt x="5593217" y="3160683"/>
                </a:lnTo>
                <a:lnTo>
                  <a:pt x="5151539" y="2395922"/>
                </a:lnTo>
                <a:close/>
                <a:moveTo>
                  <a:pt x="2825902" y="1631161"/>
                </a:moveTo>
                <a:lnTo>
                  <a:pt x="3709258" y="1631161"/>
                </a:lnTo>
                <a:lnTo>
                  <a:pt x="4592549" y="1631161"/>
                </a:lnTo>
                <a:lnTo>
                  <a:pt x="4150938" y="2395922"/>
                </a:lnTo>
                <a:lnTo>
                  <a:pt x="3709258" y="3160683"/>
                </a:lnTo>
                <a:lnTo>
                  <a:pt x="3267582" y="2395922"/>
                </a:lnTo>
                <a:close/>
                <a:moveTo>
                  <a:pt x="5593217" y="33857"/>
                </a:moveTo>
                <a:lnTo>
                  <a:pt x="6034899" y="798686"/>
                </a:lnTo>
                <a:lnTo>
                  <a:pt x="6476508" y="1563448"/>
                </a:lnTo>
                <a:lnTo>
                  <a:pt x="5593217" y="1563448"/>
                </a:lnTo>
                <a:lnTo>
                  <a:pt x="4709860" y="1563448"/>
                </a:lnTo>
                <a:lnTo>
                  <a:pt x="5151539" y="798686"/>
                </a:lnTo>
                <a:close/>
                <a:moveTo>
                  <a:pt x="3709258" y="33857"/>
                </a:moveTo>
                <a:lnTo>
                  <a:pt x="4150938" y="798686"/>
                </a:lnTo>
                <a:lnTo>
                  <a:pt x="4592549" y="1563449"/>
                </a:lnTo>
                <a:lnTo>
                  <a:pt x="3709258" y="1563449"/>
                </a:lnTo>
                <a:lnTo>
                  <a:pt x="2825902" y="1563449"/>
                </a:lnTo>
                <a:lnTo>
                  <a:pt x="3267582" y="798686"/>
                </a:lnTo>
                <a:close/>
                <a:moveTo>
                  <a:pt x="1825300" y="33857"/>
                </a:moveTo>
                <a:lnTo>
                  <a:pt x="2266979" y="798686"/>
                </a:lnTo>
                <a:lnTo>
                  <a:pt x="2708592" y="1563449"/>
                </a:lnTo>
                <a:lnTo>
                  <a:pt x="1825300" y="1563449"/>
                </a:lnTo>
                <a:lnTo>
                  <a:pt x="942010" y="1563449"/>
                </a:lnTo>
                <a:lnTo>
                  <a:pt x="1383622" y="798686"/>
                </a:lnTo>
                <a:close/>
                <a:moveTo>
                  <a:pt x="3767915" y="1"/>
                </a:moveTo>
                <a:lnTo>
                  <a:pt x="4651206" y="1"/>
                </a:lnTo>
                <a:lnTo>
                  <a:pt x="5534562" y="1"/>
                </a:lnTo>
                <a:lnTo>
                  <a:pt x="5092884" y="764830"/>
                </a:lnTo>
                <a:lnTo>
                  <a:pt x="4651206" y="1529592"/>
                </a:lnTo>
                <a:lnTo>
                  <a:pt x="4209594" y="764830"/>
                </a:lnTo>
                <a:close/>
                <a:moveTo>
                  <a:pt x="1883958" y="1"/>
                </a:moveTo>
                <a:lnTo>
                  <a:pt x="2767245" y="1"/>
                </a:lnTo>
                <a:lnTo>
                  <a:pt x="3650605" y="1"/>
                </a:lnTo>
                <a:lnTo>
                  <a:pt x="3208926" y="764830"/>
                </a:lnTo>
                <a:lnTo>
                  <a:pt x="2767245" y="1529592"/>
                </a:lnTo>
                <a:lnTo>
                  <a:pt x="2325637" y="764830"/>
                </a:lnTo>
                <a:close/>
                <a:moveTo>
                  <a:pt x="0" y="1"/>
                </a:moveTo>
                <a:lnTo>
                  <a:pt x="883356" y="1"/>
                </a:lnTo>
                <a:lnTo>
                  <a:pt x="1766644" y="1"/>
                </a:lnTo>
                <a:lnTo>
                  <a:pt x="1324965" y="764830"/>
                </a:lnTo>
                <a:lnTo>
                  <a:pt x="883356" y="1529592"/>
                </a:lnTo>
                <a:lnTo>
                  <a:pt x="441678" y="764830"/>
                </a:lnTo>
                <a:close/>
                <a:moveTo>
                  <a:pt x="5651873" y="0"/>
                </a:moveTo>
                <a:lnTo>
                  <a:pt x="6535164" y="0"/>
                </a:lnTo>
                <a:lnTo>
                  <a:pt x="7418521" y="0"/>
                </a:lnTo>
                <a:lnTo>
                  <a:pt x="6976843" y="764829"/>
                </a:lnTo>
                <a:lnTo>
                  <a:pt x="6535164" y="1529591"/>
                </a:lnTo>
                <a:lnTo>
                  <a:pt x="6093552" y="764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000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AB4865-8341-4A12-AD52-DE77D3BB10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8894" y="1822767"/>
            <a:ext cx="1797555" cy="3903473"/>
          </a:xfrm>
          <a:custGeom>
            <a:avLst/>
            <a:gdLst>
              <a:gd name="connsiteX0" fmla="*/ 171738 w 1797555"/>
              <a:gd name="connsiteY0" fmla="*/ 0 h 3903473"/>
              <a:gd name="connsiteX1" fmla="*/ 383484 w 1797555"/>
              <a:gd name="connsiteY1" fmla="*/ 0 h 3903473"/>
              <a:gd name="connsiteX2" fmla="*/ 505210 w 1797555"/>
              <a:gd name="connsiteY2" fmla="*/ 140836 h 3903473"/>
              <a:gd name="connsiteX3" fmla="*/ 1292345 w 1797555"/>
              <a:gd name="connsiteY3" fmla="*/ 140836 h 3903473"/>
              <a:gd name="connsiteX4" fmla="*/ 1414073 w 1797555"/>
              <a:gd name="connsiteY4" fmla="*/ 0 h 3903473"/>
              <a:gd name="connsiteX5" fmla="*/ 1625818 w 1797555"/>
              <a:gd name="connsiteY5" fmla="*/ 0 h 3903473"/>
              <a:gd name="connsiteX6" fmla="*/ 1797555 w 1797555"/>
              <a:gd name="connsiteY6" fmla="*/ 171738 h 3903473"/>
              <a:gd name="connsiteX7" fmla="*/ 1797555 w 1797555"/>
              <a:gd name="connsiteY7" fmla="*/ 3731736 h 3903473"/>
              <a:gd name="connsiteX8" fmla="*/ 1625818 w 1797555"/>
              <a:gd name="connsiteY8" fmla="*/ 3903473 h 3903473"/>
              <a:gd name="connsiteX9" fmla="*/ 171738 w 1797555"/>
              <a:gd name="connsiteY9" fmla="*/ 3903473 h 3903473"/>
              <a:gd name="connsiteX10" fmla="*/ 0 w 1797555"/>
              <a:gd name="connsiteY10" fmla="*/ 3731736 h 3903473"/>
              <a:gd name="connsiteX11" fmla="*/ 0 w 1797555"/>
              <a:gd name="connsiteY11" fmla="*/ 171738 h 3903473"/>
              <a:gd name="connsiteX12" fmla="*/ 171738 w 1797555"/>
              <a:gd name="connsiteY12" fmla="*/ 0 h 390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7555" h="3903473">
                <a:moveTo>
                  <a:pt x="171738" y="0"/>
                </a:moveTo>
                <a:lnTo>
                  <a:pt x="383484" y="0"/>
                </a:lnTo>
                <a:cubicBezTo>
                  <a:pt x="401476" y="21495"/>
                  <a:pt x="353734" y="117363"/>
                  <a:pt x="505210" y="140836"/>
                </a:cubicBezTo>
                <a:lnTo>
                  <a:pt x="1292345" y="140836"/>
                </a:lnTo>
                <a:cubicBezTo>
                  <a:pt x="1443822" y="117363"/>
                  <a:pt x="1378276" y="29408"/>
                  <a:pt x="1414073" y="0"/>
                </a:cubicBezTo>
                <a:lnTo>
                  <a:pt x="1625818" y="0"/>
                </a:lnTo>
                <a:cubicBezTo>
                  <a:pt x="1720666" y="0"/>
                  <a:pt x="1797555" y="76890"/>
                  <a:pt x="1797555" y="171738"/>
                </a:cubicBezTo>
                <a:lnTo>
                  <a:pt x="1797555" y="3731736"/>
                </a:lnTo>
                <a:cubicBezTo>
                  <a:pt x="1797555" y="3826584"/>
                  <a:pt x="1720666" y="3903473"/>
                  <a:pt x="1625818" y="3903473"/>
                </a:cubicBezTo>
                <a:lnTo>
                  <a:pt x="171738" y="3903473"/>
                </a:lnTo>
                <a:cubicBezTo>
                  <a:pt x="76890" y="3903473"/>
                  <a:pt x="0" y="3826584"/>
                  <a:pt x="0" y="3731736"/>
                </a:cubicBezTo>
                <a:lnTo>
                  <a:pt x="0" y="171738"/>
                </a:lnTo>
                <a:cubicBezTo>
                  <a:pt x="0" y="76890"/>
                  <a:pt x="76890" y="0"/>
                  <a:pt x="1717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52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E28D73-19A4-4959-87A8-B2DDDF350A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3253" y="2225013"/>
            <a:ext cx="2465496" cy="5298639"/>
          </a:xfrm>
          <a:custGeom>
            <a:avLst/>
            <a:gdLst>
              <a:gd name="connsiteX0" fmla="*/ 220736 w 2465496"/>
              <a:gd name="connsiteY0" fmla="*/ 0 h 5298639"/>
              <a:gd name="connsiteX1" fmla="*/ 534727 w 2465496"/>
              <a:gd name="connsiteY1" fmla="*/ 0 h 5298639"/>
              <a:gd name="connsiteX2" fmla="*/ 699645 w 2465496"/>
              <a:gd name="connsiteY2" fmla="*/ 164470 h 5298639"/>
              <a:gd name="connsiteX3" fmla="*/ 1786785 w 2465496"/>
              <a:gd name="connsiteY3" fmla="*/ 164470 h 5298639"/>
              <a:gd name="connsiteX4" fmla="*/ 1906595 w 2465496"/>
              <a:gd name="connsiteY4" fmla="*/ 18193 h 5298639"/>
              <a:gd name="connsiteX5" fmla="*/ 1917187 w 2465496"/>
              <a:gd name="connsiteY5" fmla="*/ 0 h 5298639"/>
              <a:gd name="connsiteX6" fmla="*/ 2244761 w 2465496"/>
              <a:gd name="connsiteY6" fmla="*/ 0 h 5298639"/>
              <a:gd name="connsiteX7" fmla="*/ 2465496 w 2465496"/>
              <a:gd name="connsiteY7" fmla="*/ 219328 h 5298639"/>
              <a:gd name="connsiteX8" fmla="*/ 2465496 w 2465496"/>
              <a:gd name="connsiteY8" fmla="*/ 5079311 h 5298639"/>
              <a:gd name="connsiteX9" fmla="*/ 2244761 w 2465496"/>
              <a:gd name="connsiteY9" fmla="*/ 5298639 h 5298639"/>
              <a:gd name="connsiteX10" fmla="*/ 220736 w 2465496"/>
              <a:gd name="connsiteY10" fmla="*/ 5298639 h 5298639"/>
              <a:gd name="connsiteX11" fmla="*/ 0 w 2465496"/>
              <a:gd name="connsiteY11" fmla="*/ 5079311 h 5298639"/>
              <a:gd name="connsiteX12" fmla="*/ 0 w 2465496"/>
              <a:gd name="connsiteY12" fmla="*/ 219328 h 5298639"/>
              <a:gd name="connsiteX13" fmla="*/ 220736 w 2465496"/>
              <a:gd name="connsiteY13" fmla="*/ 0 h 52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5496" h="5298639">
                <a:moveTo>
                  <a:pt x="220736" y="0"/>
                </a:moveTo>
                <a:lnTo>
                  <a:pt x="534727" y="0"/>
                </a:lnTo>
                <a:cubicBezTo>
                  <a:pt x="583696" y="9806"/>
                  <a:pt x="530627" y="163669"/>
                  <a:pt x="699645" y="164470"/>
                </a:cubicBezTo>
                <a:lnTo>
                  <a:pt x="1786785" y="164470"/>
                </a:lnTo>
                <a:cubicBezTo>
                  <a:pt x="1914669" y="126944"/>
                  <a:pt x="1886203" y="68857"/>
                  <a:pt x="1906595" y="18193"/>
                </a:cubicBezTo>
                <a:lnTo>
                  <a:pt x="1917187" y="0"/>
                </a:lnTo>
                <a:lnTo>
                  <a:pt x="2244761" y="0"/>
                </a:lnTo>
                <a:cubicBezTo>
                  <a:pt x="2366670" y="0"/>
                  <a:pt x="2465496" y="98197"/>
                  <a:pt x="2465496" y="219328"/>
                </a:cubicBezTo>
                <a:lnTo>
                  <a:pt x="2465496" y="5079311"/>
                </a:lnTo>
                <a:cubicBezTo>
                  <a:pt x="2465496" y="5200442"/>
                  <a:pt x="2366670" y="5298639"/>
                  <a:pt x="2244761" y="5298639"/>
                </a:cubicBezTo>
                <a:lnTo>
                  <a:pt x="220736" y="5298639"/>
                </a:lnTo>
                <a:cubicBezTo>
                  <a:pt x="98828" y="5298639"/>
                  <a:pt x="0" y="5200442"/>
                  <a:pt x="0" y="5079311"/>
                </a:cubicBezTo>
                <a:lnTo>
                  <a:pt x="0" y="219328"/>
                </a:lnTo>
                <a:cubicBezTo>
                  <a:pt x="0" y="98197"/>
                  <a:pt x="98828" y="0"/>
                  <a:pt x="2207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70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6E5AC3C-B5E4-41A1-84A9-05745CF02C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07142" y="1946251"/>
            <a:ext cx="1744939" cy="3789878"/>
          </a:xfrm>
          <a:custGeom>
            <a:avLst/>
            <a:gdLst>
              <a:gd name="connsiteX0" fmla="*/ 1389684 w 1744939"/>
              <a:gd name="connsiteY0" fmla="*/ 0 h 3789878"/>
              <a:gd name="connsiteX1" fmla="*/ 1568100 w 1744939"/>
              <a:gd name="connsiteY1" fmla="*/ 0 h 3789878"/>
              <a:gd name="connsiteX2" fmla="*/ 1744939 w 1744939"/>
              <a:gd name="connsiteY2" fmla="*/ 178699 h 3789878"/>
              <a:gd name="connsiteX3" fmla="*/ 1744939 w 1744939"/>
              <a:gd name="connsiteY3" fmla="*/ 3611178 h 3789878"/>
              <a:gd name="connsiteX4" fmla="*/ 1568100 w 1744939"/>
              <a:gd name="connsiteY4" fmla="*/ 3789878 h 3789878"/>
              <a:gd name="connsiteX5" fmla="*/ 901666 w 1744939"/>
              <a:gd name="connsiteY5" fmla="*/ 3789878 h 3789878"/>
              <a:gd name="connsiteX6" fmla="*/ 176839 w 1744939"/>
              <a:gd name="connsiteY6" fmla="*/ 3789878 h 3789878"/>
              <a:gd name="connsiteX7" fmla="*/ 0 w 1744939"/>
              <a:gd name="connsiteY7" fmla="*/ 3611179 h 3789878"/>
              <a:gd name="connsiteX8" fmla="*/ 0 w 1744939"/>
              <a:gd name="connsiteY8" fmla="*/ 178699 h 3789878"/>
              <a:gd name="connsiteX9" fmla="*/ 176839 w 1744939"/>
              <a:gd name="connsiteY9" fmla="*/ 1 h 3789878"/>
              <a:gd name="connsiteX10" fmla="*/ 355256 w 1744939"/>
              <a:gd name="connsiteY10" fmla="*/ 1 h 3789878"/>
              <a:gd name="connsiteX11" fmla="*/ 386259 w 1744939"/>
              <a:gd name="connsiteY11" fmla="*/ 33171 h 3789878"/>
              <a:gd name="connsiteX12" fmla="*/ 498382 w 1744939"/>
              <a:gd name="connsiteY12" fmla="*/ 142839 h 3789878"/>
              <a:gd name="connsiteX13" fmla="*/ 843273 w 1744939"/>
              <a:gd name="connsiteY13" fmla="*/ 142839 h 3789878"/>
              <a:gd name="connsiteX14" fmla="*/ 1246557 w 1744939"/>
              <a:gd name="connsiteY14" fmla="*/ 142839 h 3789878"/>
              <a:gd name="connsiteX15" fmla="*/ 1358681 w 1744939"/>
              <a:gd name="connsiteY15" fmla="*/ 33170 h 3789878"/>
              <a:gd name="connsiteX16" fmla="*/ 1389684 w 1744939"/>
              <a:gd name="connsiteY16" fmla="*/ 0 h 37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4939" h="3789878">
                <a:moveTo>
                  <a:pt x="1389684" y="0"/>
                </a:moveTo>
                <a:lnTo>
                  <a:pt x="1568100" y="0"/>
                </a:lnTo>
                <a:cubicBezTo>
                  <a:pt x="1665765" y="0"/>
                  <a:pt x="1744939" y="80006"/>
                  <a:pt x="1744939" y="178699"/>
                </a:cubicBezTo>
                <a:lnTo>
                  <a:pt x="1744939" y="3611178"/>
                </a:lnTo>
                <a:cubicBezTo>
                  <a:pt x="1744939" y="3709874"/>
                  <a:pt x="1665765" y="3789878"/>
                  <a:pt x="1568100" y="3789878"/>
                </a:cubicBezTo>
                <a:lnTo>
                  <a:pt x="901666" y="3789878"/>
                </a:lnTo>
                <a:lnTo>
                  <a:pt x="176839" y="3789878"/>
                </a:lnTo>
                <a:cubicBezTo>
                  <a:pt x="79175" y="3789878"/>
                  <a:pt x="0" y="3709874"/>
                  <a:pt x="0" y="3611179"/>
                </a:cubicBezTo>
                <a:lnTo>
                  <a:pt x="0" y="178699"/>
                </a:lnTo>
                <a:cubicBezTo>
                  <a:pt x="0" y="80006"/>
                  <a:pt x="79175" y="1"/>
                  <a:pt x="176839" y="1"/>
                </a:cubicBezTo>
                <a:lnTo>
                  <a:pt x="355256" y="1"/>
                </a:lnTo>
                <a:cubicBezTo>
                  <a:pt x="372891" y="109"/>
                  <a:pt x="385657" y="13599"/>
                  <a:pt x="386259" y="33171"/>
                </a:cubicBezTo>
                <a:cubicBezTo>
                  <a:pt x="386259" y="96428"/>
                  <a:pt x="435786" y="142839"/>
                  <a:pt x="498382" y="142839"/>
                </a:cubicBezTo>
                <a:lnTo>
                  <a:pt x="843273" y="142839"/>
                </a:lnTo>
                <a:lnTo>
                  <a:pt x="1246557" y="142839"/>
                </a:lnTo>
                <a:cubicBezTo>
                  <a:pt x="1309153" y="142839"/>
                  <a:pt x="1358681" y="96426"/>
                  <a:pt x="1358681" y="33170"/>
                </a:cubicBezTo>
                <a:cubicBezTo>
                  <a:pt x="1359284" y="13599"/>
                  <a:pt x="1372050" y="108"/>
                  <a:pt x="13896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ContrastingRightFacing" fov="6000000">
              <a:rot lat="0" lon="1800000" rev="0"/>
            </a:camera>
            <a:lightRig rig="threePt" dir="t"/>
          </a:scene3d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124B0E4-DFE6-4445-A3B5-A3A3EA469F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7231" y="1946251"/>
            <a:ext cx="1744939" cy="3789878"/>
          </a:xfrm>
          <a:custGeom>
            <a:avLst/>
            <a:gdLst>
              <a:gd name="connsiteX0" fmla="*/ 1389683 w 1744939"/>
              <a:gd name="connsiteY0" fmla="*/ 0 h 3789878"/>
              <a:gd name="connsiteX1" fmla="*/ 1568100 w 1744939"/>
              <a:gd name="connsiteY1" fmla="*/ 0 h 3789878"/>
              <a:gd name="connsiteX2" fmla="*/ 1744939 w 1744939"/>
              <a:gd name="connsiteY2" fmla="*/ 178699 h 3789878"/>
              <a:gd name="connsiteX3" fmla="*/ 1744939 w 1744939"/>
              <a:gd name="connsiteY3" fmla="*/ 3611178 h 3789878"/>
              <a:gd name="connsiteX4" fmla="*/ 1568100 w 1744939"/>
              <a:gd name="connsiteY4" fmla="*/ 3789878 h 3789878"/>
              <a:gd name="connsiteX5" fmla="*/ 901666 w 1744939"/>
              <a:gd name="connsiteY5" fmla="*/ 3789878 h 3789878"/>
              <a:gd name="connsiteX6" fmla="*/ 176840 w 1744939"/>
              <a:gd name="connsiteY6" fmla="*/ 3789878 h 3789878"/>
              <a:gd name="connsiteX7" fmla="*/ 0 w 1744939"/>
              <a:gd name="connsiteY7" fmla="*/ 3611179 h 3789878"/>
              <a:gd name="connsiteX8" fmla="*/ 0 w 1744939"/>
              <a:gd name="connsiteY8" fmla="*/ 178699 h 3789878"/>
              <a:gd name="connsiteX9" fmla="*/ 176840 w 1744939"/>
              <a:gd name="connsiteY9" fmla="*/ 1 h 3789878"/>
              <a:gd name="connsiteX10" fmla="*/ 355257 w 1744939"/>
              <a:gd name="connsiteY10" fmla="*/ 1 h 3789878"/>
              <a:gd name="connsiteX11" fmla="*/ 386259 w 1744939"/>
              <a:gd name="connsiteY11" fmla="*/ 33171 h 3789878"/>
              <a:gd name="connsiteX12" fmla="*/ 498383 w 1744939"/>
              <a:gd name="connsiteY12" fmla="*/ 142839 h 3789878"/>
              <a:gd name="connsiteX13" fmla="*/ 843273 w 1744939"/>
              <a:gd name="connsiteY13" fmla="*/ 142839 h 3789878"/>
              <a:gd name="connsiteX14" fmla="*/ 1246557 w 1744939"/>
              <a:gd name="connsiteY14" fmla="*/ 142839 h 3789878"/>
              <a:gd name="connsiteX15" fmla="*/ 1358681 w 1744939"/>
              <a:gd name="connsiteY15" fmla="*/ 33170 h 3789878"/>
              <a:gd name="connsiteX16" fmla="*/ 1389683 w 1744939"/>
              <a:gd name="connsiteY16" fmla="*/ 0 h 37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4939" h="3789878">
                <a:moveTo>
                  <a:pt x="1389683" y="0"/>
                </a:moveTo>
                <a:lnTo>
                  <a:pt x="1568100" y="0"/>
                </a:lnTo>
                <a:cubicBezTo>
                  <a:pt x="1665765" y="0"/>
                  <a:pt x="1744939" y="80006"/>
                  <a:pt x="1744939" y="178699"/>
                </a:cubicBezTo>
                <a:lnTo>
                  <a:pt x="1744939" y="3611178"/>
                </a:lnTo>
                <a:cubicBezTo>
                  <a:pt x="1744939" y="3709874"/>
                  <a:pt x="1665765" y="3789878"/>
                  <a:pt x="1568100" y="3789878"/>
                </a:cubicBezTo>
                <a:lnTo>
                  <a:pt x="901666" y="3789878"/>
                </a:lnTo>
                <a:lnTo>
                  <a:pt x="176840" y="3789878"/>
                </a:lnTo>
                <a:cubicBezTo>
                  <a:pt x="79176" y="3789878"/>
                  <a:pt x="0" y="3709874"/>
                  <a:pt x="0" y="3611179"/>
                </a:cubicBezTo>
                <a:lnTo>
                  <a:pt x="0" y="178699"/>
                </a:lnTo>
                <a:cubicBezTo>
                  <a:pt x="0" y="80006"/>
                  <a:pt x="79176" y="1"/>
                  <a:pt x="176840" y="1"/>
                </a:cubicBezTo>
                <a:lnTo>
                  <a:pt x="355257" y="1"/>
                </a:lnTo>
                <a:cubicBezTo>
                  <a:pt x="372891" y="109"/>
                  <a:pt x="385657" y="13599"/>
                  <a:pt x="386259" y="33171"/>
                </a:cubicBezTo>
                <a:cubicBezTo>
                  <a:pt x="386259" y="96428"/>
                  <a:pt x="435786" y="142839"/>
                  <a:pt x="498383" y="142839"/>
                </a:cubicBezTo>
                <a:lnTo>
                  <a:pt x="843273" y="142839"/>
                </a:lnTo>
                <a:lnTo>
                  <a:pt x="1246557" y="142839"/>
                </a:lnTo>
                <a:cubicBezTo>
                  <a:pt x="1309153" y="142839"/>
                  <a:pt x="1358681" y="96426"/>
                  <a:pt x="1358681" y="33170"/>
                </a:cubicBezTo>
                <a:cubicBezTo>
                  <a:pt x="1359283" y="13599"/>
                  <a:pt x="1372050" y="108"/>
                  <a:pt x="13896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ContrastingRightFacing" fov="5400000">
              <a:rot lat="0" lon="1800000" rev="0"/>
            </a:camera>
            <a:lightRig rig="threePt" dir="t"/>
          </a:scene3d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80A0F4C-EC11-4078-92FD-342FA7FDD5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09832" y="1946251"/>
            <a:ext cx="1744939" cy="3789878"/>
          </a:xfrm>
          <a:custGeom>
            <a:avLst/>
            <a:gdLst>
              <a:gd name="connsiteX0" fmla="*/ 1389684 w 1744939"/>
              <a:gd name="connsiteY0" fmla="*/ 0 h 3789878"/>
              <a:gd name="connsiteX1" fmla="*/ 1568101 w 1744939"/>
              <a:gd name="connsiteY1" fmla="*/ 0 h 3789878"/>
              <a:gd name="connsiteX2" fmla="*/ 1744939 w 1744939"/>
              <a:gd name="connsiteY2" fmla="*/ 178699 h 3789878"/>
              <a:gd name="connsiteX3" fmla="*/ 1744939 w 1744939"/>
              <a:gd name="connsiteY3" fmla="*/ 3611178 h 3789878"/>
              <a:gd name="connsiteX4" fmla="*/ 1568101 w 1744939"/>
              <a:gd name="connsiteY4" fmla="*/ 3789878 h 3789878"/>
              <a:gd name="connsiteX5" fmla="*/ 901666 w 1744939"/>
              <a:gd name="connsiteY5" fmla="*/ 3789878 h 3789878"/>
              <a:gd name="connsiteX6" fmla="*/ 176840 w 1744939"/>
              <a:gd name="connsiteY6" fmla="*/ 3789878 h 3789878"/>
              <a:gd name="connsiteX7" fmla="*/ 0 w 1744939"/>
              <a:gd name="connsiteY7" fmla="*/ 3611179 h 3789878"/>
              <a:gd name="connsiteX8" fmla="*/ 0 w 1744939"/>
              <a:gd name="connsiteY8" fmla="*/ 178699 h 3789878"/>
              <a:gd name="connsiteX9" fmla="*/ 176840 w 1744939"/>
              <a:gd name="connsiteY9" fmla="*/ 1 h 3789878"/>
              <a:gd name="connsiteX10" fmla="*/ 355257 w 1744939"/>
              <a:gd name="connsiteY10" fmla="*/ 1 h 3789878"/>
              <a:gd name="connsiteX11" fmla="*/ 386259 w 1744939"/>
              <a:gd name="connsiteY11" fmla="*/ 33171 h 3789878"/>
              <a:gd name="connsiteX12" fmla="*/ 498382 w 1744939"/>
              <a:gd name="connsiteY12" fmla="*/ 142839 h 3789878"/>
              <a:gd name="connsiteX13" fmla="*/ 843273 w 1744939"/>
              <a:gd name="connsiteY13" fmla="*/ 142839 h 3789878"/>
              <a:gd name="connsiteX14" fmla="*/ 1246557 w 1744939"/>
              <a:gd name="connsiteY14" fmla="*/ 142839 h 3789878"/>
              <a:gd name="connsiteX15" fmla="*/ 1358681 w 1744939"/>
              <a:gd name="connsiteY15" fmla="*/ 33170 h 3789878"/>
              <a:gd name="connsiteX16" fmla="*/ 1389684 w 1744939"/>
              <a:gd name="connsiteY16" fmla="*/ 0 h 37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4939" h="3789878">
                <a:moveTo>
                  <a:pt x="1389684" y="0"/>
                </a:moveTo>
                <a:lnTo>
                  <a:pt x="1568101" y="0"/>
                </a:lnTo>
                <a:cubicBezTo>
                  <a:pt x="1665765" y="0"/>
                  <a:pt x="1744939" y="80006"/>
                  <a:pt x="1744939" y="178699"/>
                </a:cubicBezTo>
                <a:lnTo>
                  <a:pt x="1744939" y="3611178"/>
                </a:lnTo>
                <a:cubicBezTo>
                  <a:pt x="1744939" y="3709874"/>
                  <a:pt x="1665765" y="3789878"/>
                  <a:pt x="1568101" y="3789878"/>
                </a:cubicBezTo>
                <a:lnTo>
                  <a:pt x="901666" y="3789878"/>
                </a:lnTo>
                <a:lnTo>
                  <a:pt x="176840" y="3789878"/>
                </a:lnTo>
                <a:cubicBezTo>
                  <a:pt x="79176" y="3789878"/>
                  <a:pt x="0" y="3709874"/>
                  <a:pt x="0" y="3611179"/>
                </a:cubicBezTo>
                <a:lnTo>
                  <a:pt x="0" y="178699"/>
                </a:lnTo>
                <a:cubicBezTo>
                  <a:pt x="0" y="80006"/>
                  <a:pt x="79176" y="1"/>
                  <a:pt x="176840" y="1"/>
                </a:cubicBezTo>
                <a:lnTo>
                  <a:pt x="355257" y="1"/>
                </a:lnTo>
                <a:cubicBezTo>
                  <a:pt x="372891" y="109"/>
                  <a:pt x="385657" y="13599"/>
                  <a:pt x="386259" y="33171"/>
                </a:cubicBezTo>
                <a:cubicBezTo>
                  <a:pt x="386259" y="96428"/>
                  <a:pt x="435786" y="142839"/>
                  <a:pt x="498382" y="142839"/>
                </a:cubicBezTo>
                <a:lnTo>
                  <a:pt x="843273" y="142839"/>
                </a:lnTo>
                <a:lnTo>
                  <a:pt x="1246557" y="142839"/>
                </a:lnTo>
                <a:cubicBezTo>
                  <a:pt x="1309153" y="142839"/>
                  <a:pt x="1358681" y="96426"/>
                  <a:pt x="1358681" y="33170"/>
                </a:cubicBezTo>
                <a:cubicBezTo>
                  <a:pt x="1359284" y="13599"/>
                  <a:pt x="1372050" y="108"/>
                  <a:pt x="138968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perspectiveContrastingRightFacing" fov="5400000">
              <a:rot lat="0" lon="19800000" rev="0"/>
            </a:camera>
            <a:lightRig rig="threePt" dir="t"/>
          </a:scene3d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4F548CA-CDC8-4EBA-A3C7-E039E2895F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9919" y="1946251"/>
            <a:ext cx="1744939" cy="3789878"/>
          </a:xfrm>
          <a:custGeom>
            <a:avLst/>
            <a:gdLst>
              <a:gd name="connsiteX0" fmla="*/ 1389684 w 1744939"/>
              <a:gd name="connsiteY0" fmla="*/ 0 h 3789878"/>
              <a:gd name="connsiteX1" fmla="*/ 1568101 w 1744939"/>
              <a:gd name="connsiteY1" fmla="*/ 0 h 3789878"/>
              <a:gd name="connsiteX2" fmla="*/ 1744939 w 1744939"/>
              <a:gd name="connsiteY2" fmla="*/ 178699 h 3789878"/>
              <a:gd name="connsiteX3" fmla="*/ 1744939 w 1744939"/>
              <a:gd name="connsiteY3" fmla="*/ 3611178 h 3789878"/>
              <a:gd name="connsiteX4" fmla="*/ 1568101 w 1744939"/>
              <a:gd name="connsiteY4" fmla="*/ 3789878 h 3789878"/>
              <a:gd name="connsiteX5" fmla="*/ 901666 w 1744939"/>
              <a:gd name="connsiteY5" fmla="*/ 3789878 h 3789878"/>
              <a:gd name="connsiteX6" fmla="*/ 176840 w 1744939"/>
              <a:gd name="connsiteY6" fmla="*/ 3789878 h 3789878"/>
              <a:gd name="connsiteX7" fmla="*/ 0 w 1744939"/>
              <a:gd name="connsiteY7" fmla="*/ 3611179 h 3789878"/>
              <a:gd name="connsiteX8" fmla="*/ 0 w 1744939"/>
              <a:gd name="connsiteY8" fmla="*/ 178699 h 3789878"/>
              <a:gd name="connsiteX9" fmla="*/ 176840 w 1744939"/>
              <a:gd name="connsiteY9" fmla="*/ 1 h 3789878"/>
              <a:gd name="connsiteX10" fmla="*/ 355257 w 1744939"/>
              <a:gd name="connsiteY10" fmla="*/ 1 h 3789878"/>
              <a:gd name="connsiteX11" fmla="*/ 386259 w 1744939"/>
              <a:gd name="connsiteY11" fmla="*/ 33171 h 3789878"/>
              <a:gd name="connsiteX12" fmla="*/ 498382 w 1744939"/>
              <a:gd name="connsiteY12" fmla="*/ 142839 h 3789878"/>
              <a:gd name="connsiteX13" fmla="*/ 843273 w 1744939"/>
              <a:gd name="connsiteY13" fmla="*/ 142839 h 3789878"/>
              <a:gd name="connsiteX14" fmla="*/ 1246557 w 1744939"/>
              <a:gd name="connsiteY14" fmla="*/ 142839 h 3789878"/>
              <a:gd name="connsiteX15" fmla="*/ 1358681 w 1744939"/>
              <a:gd name="connsiteY15" fmla="*/ 33170 h 3789878"/>
              <a:gd name="connsiteX16" fmla="*/ 1389684 w 1744939"/>
              <a:gd name="connsiteY16" fmla="*/ 0 h 37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4939" h="3789878">
                <a:moveTo>
                  <a:pt x="1389684" y="0"/>
                </a:moveTo>
                <a:lnTo>
                  <a:pt x="1568101" y="0"/>
                </a:lnTo>
                <a:cubicBezTo>
                  <a:pt x="1665765" y="0"/>
                  <a:pt x="1744939" y="80006"/>
                  <a:pt x="1744939" y="178699"/>
                </a:cubicBezTo>
                <a:lnTo>
                  <a:pt x="1744939" y="3611178"/>
                </a:lnTo>
                <a:cubicBezTo>
                  <a:pt x="1744939" y="3709874"/>
                  <a:pt x="1665765" y="3789878"/>
                  <a:pt x="1568101" y="3789878"/>
                </a:cubicBezTo>
                <a:lnTo>
                  <a:pt x="901666" y="3789878"/>
                </a:lnTo>
                <a:lnTo>
                  <a:pt x="176840" y="3789878"/>
                </a:lnTo>
                <a:cubicBezTo>
                  <a:pt x="79175" y="3789878"/>
                  <a:pt x="0" y="3709874"/>
                  <a:pt x="0" y="3611179"/>
                </a:cubicBezTo>
                <a:lnTo>
                  <a:pt x="0" y="178699"/>
                </a:lnTo>
                <a:cubicBezTo>
                  <a:pt x="0" y="80006"/>
                  <a:pt x="79175" y="1"/>
                  <a:pt x="176840" y="1"/>
                </a:cubicBezTo>
                <a:lnTo>
                  <a:pt x="355257" y="1"/>
                </a:lnTo>
                <a:cubicBezTo>
                  <a:pt x="372891" y="109"/>
                  <a:pt x="385657" y="13599"/>
                  <a:pt x="386259" y="33171"/>
                </a:cubicBezTo>
                <a:cubicBezTo>
                  <a:pt x="386259" y="96428"/>
                  <a:pt x="435786" y="142839"/>
                  <a:pt x="498382" y="142839"/>
                </a:cubicBezTo>
                <a:lnTo>
                  <a:pt x="843273" y="142839"/>
                </a:lnTo>
                <a:lnTo>
                  <a:pt x="1246557" y="142839"/>
                </a:lnTo>
                <a:cubicBezTo>
                  <a:pt x="1309153" y="142839"/>
                  <a:pt x="1358681" y="96426"/>
                  <a:pt x="1358681" y="33170"/>
                </a:cubicBezTo>
                <a:cubicBezTo>
                  <a:pt x="1359284" y="13599"/>
                  <a:pt x="1372050" y="108"/>
                  <a:pt x="138968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perspectiveContrastingRightFacing" fov="6000000">
              <a:rot lat="0" lon="19800000" rev="0"/>
            </a:camera>
            <a:lightRig rig="threePt" dir="t"/>
          </a:scene3d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FFB8073-915C-4EC5-AE50-D91686879B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4146" y="1866975"/>
            <a:ext cx="1843708" cy="3962345"/>
          </a:xfrm>
          <a:custGeom>
            <a:avLst/>
            <a:gdLst>
              <a:gd name="connsiteX0" fmla="*/ 165068 w 1843708"/>
              <a:gd name="connsiteY0" fmla="*/ 0 h 3962345"/>
              <a:gd name="connsiteX1" fmla="*/ 399871 w 1843708"/>
              <a:gd name="connsiteY1" fmla="*/ 0 h 3962345"/>
              <a:gd name="connsiteX2" fmla="*/ 523198 w 1843708"/>
              <a:gd name="connsiteY2" fmla="*/ 122991 h 3962345"/>
              <a:gd name="connsiteX3" fmla="*/ 1336165 w 1843708"/>
              <a:gd name="connsiteY3" fmla="*/ 122991 h 3962345"/>
              <a:gd name="connsiteX4" fmla="*/ 1425759 w 1843708"/>
              <a:gd name="connsiteY4" fmla="*/ 13605 h 3962345"/>
              <a:gd name="connsiteX5" fmla="*/ 1433680 w 1843708"/>
              <a:gd name="connsiteY5" fmla="*/ 0 h 3962345"/>
              <a:gd name="connsiteX6" fmla="*/ 1678642 w 1843708"/>
              <a:gd name="connsiteY6" fmla="*/ 0 h 3962345"/>
              <a:gd name="connsiteX7" fmla="*/ 1843708 w 1843708"/>
              <a:gd name="connsiteY7" fmla="*/ 164014 h 3962345"/>
              <a:gd name="connsiteX8" fmla="*/ 1843708 w 1843708"/>
              <a:gd name="connsiteY8" fmla="*/ 3798331 h 3962345"/>
              <a:gd name="connsiteX9" fmla="*/ 1678642 w 1843708"/>
              <a:gd name="connsiteY9" fmla="*/ 3962345 h 3962345"/>
              <a:gd name="connsiteX10" fmla="*/ 165068 w 1843708"/>
              <a:gd name="connsiteY10" fmla="*/ 3962345 h 3962345"/>
              <a:gd name="connsiteX11" fmla="*/ 0 w 1843708"/>
              <a:gd name="connsiteY11" fmla="*/ 3798331 h 3962345"/>
              <a:gd name="connsiteX12" fmla="*/ 0 w 1843708"/>
              <a:gd name="connsiteY12" fmla="*/ 164014 h 3962345"/>
              <a:gd name="connsiteX13" fmla="*/ 165068 w 1843708"/>
              <a:gd name="connsiteY13" fmla="*/ 0 h 39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3708" h="3962345">
                <a:moveTo>
                  <a:pt x="165068" y="0"/>
                </a:moveTo>
                <a:lnTo>
                  <a:pt x="399871" y="0"/>
                </a:lnTo>
                <a:cubicBezTo>
                  <a:pt x="436491" y="7332"/>
                  <a:pt x="396805" y="122392"/>
                  <a:pt x="523198" y="122991"/>
                </a:cubicBezTo>
                <a:lnTo>
                  <a:pt x="1336165" y="122991"/>
                </a:lnTo>
                <a:cubicBezTo>
                  <a:pt x="1431798" y="94929"/>
                  <a:pt x="1410510" y="51491"/>
                  <a:pt x="1425759" y="13605"/>
                </a:cubicBezTo>
                <a:lnTo>
                  <a:pt x="1433680" y="0"/>
                </a:lnTo>
                <a:lnTo>
                  <a:pt x="1678642" y="0"/>
                </a:lnTo>
                <a:cubicBezTo>
                  <a:pt x="1769805" y="0"/>
                  <a:pt x="1843708" y="73432"/>
                  <a:pt x="1843708" y="164014"/>
                </a:cubicBezTo>
                <a:lnTo>
                  <a:pt x="1843708" y="3798331"/>
                </a:lnTo>
                <a:cubicBezTo>
                  <a:pt x="1843708" y="3888913"/>
                  <a:pt x="1769805" y="3962345"/>
                  <a:pt x="1678642" y="3962345"/>
                </a:cubicBezTo>
                <a:lnTo>
                  <a:pt x="165068" y="3962345"/>
                </a:lnTo>
                <a:cubicBezTo>
                  <a:pt x="73903" y="3962345"/>
                  <a:pt x="0" y="3888913"/>
                  <a:pt x="0" y="3798331"/>
                </a:cubicBezTo>
                <a:lnTo>
                  <a:pt x="0" y="164014"/>
                </a:lnTo>
                <a:cubicBezTo>
                  <a:pt x="0" y="73432"/>
                  <a:pt x="73903" y="0"/>
                  <a:pt x="1650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7B20-0FAA-4FAD-BC01-C328684F783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2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A365C7C-7D42-4F30-B4AF-2F3D82FDAE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7018" y="3451292"/>
            <a:ext cx="2382280" cy="3406709"/>
          </a:xfrm>
          <a:custGeom>
            <a:avLst/>
            <a:gdLst>
              <a:gd name="connsiteX0" fmla="*/ 0 w 2382280"/>
              <a:gd name="connsiteY0" fmla="*/ 0 h 3406709"/>
              <a:gd name="connsiteX1" fmla="*/ 2382280 w 2382280"/>
              <a:gd name="connsiteY1" fmla="*/ 0 h 3406709"/>
              <a:gd name="connsiteX2" fmla="*/ 2382280 w 2382280"/>
              <a:gd name="connsiteY2" fmla="*/ 3406709 h 3406709"/>
              <a:gd name="connsiteX3" fmla="*/ 0 w 2382280"/>
              <a:gd name="connsiteY3" fmla="*/ 3406709 h 340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280" h="3406709">
                <a:moveTo>
                  <a:pt x="0" y="0"/>
                </a:moveTo>
                <a:lnTo>
                  <a:pt x="2382280" y="0"/>
                </a:lnTo>
                <a:lnTo>
                  <a:pt x="2382280" y="3406709"/>
                </a:lnTo>
                <a:lnTo>
                  <a:pt x="0" y="3406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B02F9B4-68B7-400D-9627-F042A08505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2273" y="3223151"/>
            <a:ext cx="2643150" cy="3640259"/>
          </a:xfrm>
          <a:custGeom>
            <a:avLst/>
            <a:gdLst>
              <a:gd name="connsiteX0" fmla="*/ 0 w 2643150"/>
              <a:gd name="connsiteY0" fmla="*/ 0 h 3640259"/>
              <a:gd name="connsiteX1" fmla="*/ 2643150 w 2643150"/>
              <a:gd name="connsiteY1" fmla="*/ 0 h 3640259"/>
              <a:gd name="connsiteX2" fmla="*/ 2643150 w 2643150"/>
              <a:gd name="connsiteY2" fmla="*/ 3640259 h 3640259"/>
              <a:gd name="connsiteX3" fmla="*/ 0 w 2643150"/>
              <a:gd name="connsiteY3" fmla="*/ 3640259 h 36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150" h="3640259">
                <a:moveTo>
                  <a:pt x="0" y="0"/>
                </a:moveTo>
                <a:lnTo>
                  <a:pt x="2643150" y="0"/>
                </a:lnTo>
                <a:lnTo>
                  <a:pt x="2643150" y="3640259"/>
                </a:lnTo>
                <a:lnTo>
                  <a:pt x="0" y="3640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6AFA5B-FAE6-448C-915D-58B05576E3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2708" y="3451292"/>
            <a:ext cx="2382280" cy="3406709"/>
          </a:xfrm>
          <a:custGeom>
            <a:avLst/>
            <a:gdLst>
              <a:gd name="connsiteX0" fmla="*/ 0 w 2382280"/>
              <a:gd name="connsiteY0" fmla="*/ 0 h 3406709"/>
              <a:gd name="connsiteX1" fmla="*/ 2382280 w 2382280"/>
              <a:gd name="connsiteY1" fmla="*/ 0 h 3406709"/>
              <a:gd name="connsiteX2" fmla="*/ 2382280 w 2382280"/>
              <a:gd name="connsiteY2" fmla="*/ 3406709 h 3406709"/>
              <a:gd name="connsiteX3" fmla="*/ 0 w 2382280"/>
              <a:gd name="connsiteY3" fmla="*/ 3406709 h 340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280" h="3406709">
                <a:moveTo>
                  <a:pt x="0" y="0"/>
                </a:moveTo>
                <a:lnTo>
                  <a:pt x="2382280" y="0"/>
                </a:lnTo>
                <a:lnTo>
                  <a:pt x="2382280" y="3406709"/>
                </a:lnTo>
                <a:lnTo>
                  <a:pt x="0" y="3406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4C64-3DDE-4486-9CDB-ACBAABE32946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3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9BCFF3-58E8-4D16-A228-9D2E749371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5903" y="2575678"/>
            <a:ext cx="1744905" cy="3067037"/>
          </a:xfrm>
          <a:custGeom>
            <a:avLst/>
            <a:gdLst>
              <a:gd name="connsiteX0" fmla="*/ 0 w 1744905"/>
              <a:gd name="connsiteY0" fmla="*/ 0 h 3067037"/>
              <a:gd name="connsiteX1" fmla="*/ 1744905 w 1744905"/>
              <a:gd name="connsiteY1" fmla="*/ 0 h 3067037"/>
              <a:gd name="connsiteX2" fmla="*/ 1744905 w 1744905"/>
              <a:gd name="connsiteY2" fmla="*/ 3067037 h 3067037"/>
              <a:gd name="connsiteX3" fmla="*/ 0 w 1744905"/>
              <a:gd name="connsiteY3" fmla="*/ 3067037 h 30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905" h="3067037">
                <a:moveTo>
                  <a:pt x="0" y="0"/>
                </a:moveTo>
                <a:lnTo>
                  <a:pt x="1744905" y="0"/>
                </a:lnTo>
                <a:lnTo>
                  <a:pt x="1744905" y="3067037"/>
                </a:lnTo>
                <a:lnTo>
                  <a:pt x="0" y="3067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8D3866-2999-45B9-9C8B-67ED2C24F0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3548" y="2575678"/>
            <a:ext cx="1744905" cy="3067037"/>
          </a:xfrm>
          <a:custGeom>
            <a:avLst/>
            <a:gdLst>
              <a:gd name="connsiteX0" fmla="*/ 0 w 1744905"/>
              <a:gd name="connsiteY0" fmla="*/ 0 h 3067037"/>
              <a:gd name="connsiteX1" fmla="*/ 1744905 w 1744905"/>
              <a:gd name="connsiteY1" fmla="*/ 0 h 3067037"/>
              <a:gd name="connsiteX2" fmla="*/ 1744905 w 1744905"/>
              <a:gd name="connsiteY2" fmla="*/ 3067037 h 3067037"/>
              <a:gd name="connsiteX3" fmla="*/ 0 w 1744905"/>
              <a:gd name="connsiteY3" fmla="*/ 3067037 h 30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905" h="3067037">
                <a:moveTo>
                  <a:pt x="0" y="0"/>
                </a:moveTo>
                <a:lnTo>
                  <a:pt x="1744905" y="0"/>
                </a:lnTo>
                <a:lnTo>
                  <a:pt x="1744905" y="3067037"/>
                </a:lnTo>
                <a:lnTo>
                  <a:pt x="0" y="3067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3582C9-043D-4E71-AE80-0172C94EB0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1193" y="2575678"/>
            <a:ext cx="1744905" cy="3067037"/>
          </a:xfrm>
          <a:custGeom>
            <a:avLst/>
            <a:gdLst>
              <a:gd name="connsiteX0" fmla="*/ 0 w 1744905"/>
              <a:gd name="connsiteY0" fmla="*/ 0 h 3067037"/>
              <a:gd name="connsiteX1" fmla="*/ 1744905 w 1744905"/>
              <a:gd name="connsiteY1" fmla="*/ 0 h 3067037"/>
              <a:gd name="connsiteX2" fmla="*/ 1744905 w 1744905"/>
              <a:gd name="connsiteY2" fmla="*/ 3067037 h 3067037"/>
              <a:gd name="connsiteX3" fmla="*/ 0 w 1744905"/>
              <a:gd name="connsiteY3" fmla="*/ 3067037 h 30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905" h="3067037">
                <a:moveTo>
                  <a:pt x="0" y="0"/>
                </a:moveTo>
                <a:lnTo>
                  <a:pt x="1744905" y="0"/>
                </a:lnTo>
                <a:lnTo>
                  <a:pt x="1744905" y="3067037"/>
                </a:lnTo>
                <a:lnTo>
                  <a:pt x="0" y="3067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4C64-3DDE-4486-9CDB-ACBAABE32946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4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25FA7E-A2C1-427B-980F-F1C7E41BD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8801" y="1928779"/>
            <a:ext cx="1815913" cy="3902611"/>
          </a:xfrm>
          <a:custGeom>
            <a:avLst/>
            <a:gdLst>
              <a:gd name="connsiteX0" fmla="*/ 162579 w 1815913"/>
              <a:gd name="connsiteY0" fmla="*/ 0 h 3902611"/>
              <a:gd name="connsiteX1" fmla="*/ 393842 w 1815913"/>
              <a:gd name="connsiteY1" fmla="*/ 0 h 3902611"/>
              <a:gd name="connsiteX2" fmla="*/ 515310 w 1815913"/>
              <a:gd name="connsiteY2" fmla="*/ 121137 h 3902611"/>
              <a:gd name="connsiteX3" fmla="*/ 1316022 w 1815913"/>
              <a:gd name="connsiteY3" fmla="*/ 121137 h 3902611"/>
              <a:gd name="connsiteX4" fmla="*/ 1404265 w 1815913"/>
              <a:gd name="connsiteY4" fmla="*/ 13399 h 3902611"/>
              <a:gd name="connsiteX5" fmla="*/ 1412066 w 1815913"/>
              <a:gd name="connsiteY5" fmla="*/ 0 h 3902611"/>
              <a:gd name="connsiteX6" fmla="*/ 1653335 w 1815913"/>
              <a:gd name="connsiteY6" fmla="*/ 0 h 3902611"/>
              <a:gd name="connsiteX7" fmla="*/ 1815913 w 1815913"/>
              <a:gd name="connsiteY7" fmla="*/ 161542 h 3902611"/>
              <a:gd name="connsiteX8" fmla="*/ 1815913 w 1815913"/>
              <a:gd name="connsiteY8" fmla="*/ 3741069 h 3902611"/>
              <a:gd name="connsiteX9" fmla="*/ 1653335 w 1815913"/>
              <a:gd name="connsiteY9" fmla="*/ 3902611 h 3902611"/>
              <a:gd name="connsiteX10" fmla="*/ 162579 w 1815913"/>
              <a:gd name="connsiteY10" fmla="*/ 3902611 h 3902611"/>
              <a:gd name="connsiteX11" fmla="*/ 0 w 1815913"/>
              <a:gd name="connsiteY11" fmla="*/ 3741069 h 3902611"/>
              <a:gd name="connsiteX12" fmla="*/ 0 w 1815913"/>
              <a:gd name="connsiteY12" fmla="*/ 161542 h 3902611"/>
              <a:gd name="connsiteX13" fmla="*/ 162579 w 1815913"/>
              <a:gd name="connsiteY13" fmla="*/ 0 h 39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5913" h="3902611">
                <a:moveTo>
                  <a:pt x="162579" y="0"/>
                </a:moveTo>
                <a:lnTo>
                  <a:pt x="393842" y="0"/>
                </a:lnTo>
                <a:cubicBezTo>
                  <a:pt x="429910" y="7222"/>
                  <a:pt x="390823" y="120547"/>
                  <a:pt x="515310" y="121137"/>
                </a:cubicBezTo>
                <a:lnTo>
                  <a:pt x="1316022" y="121137"/>
                </a:lnTo>
                <a:cubicBezTo>
                  <a:pt x="1410212" y="93498"/>
                  <a:pt x="1389246" y="50715"/>
                  <a:pt x="1404265" y="13399"/>
                </a:cubicBezTo>
                <a:lnTo>
                  <a:pt x="1412066" y="0"/>
                </a:lnTo>
                <a:lnTo>
                  <a:pt x="1653335" y="0"/>
                </a:lnTo>
                <a:cubicBezTo>
                  <a:pt x="1743124" y="0"/>
                  <a:pt x="1815913" y="72325"/>
                  <a:pt x="1815913" y="161542"/>
                </a:cubicBezTo>
                <a:lnTo>
                  <a:pt x="1815913" y="3741069"/>
                </a:lnTo>
                <a:cubicBezTo>
                  <a:pt x="1815913" y="3830286"/>
                  <a:pt x="1743124" y="3902611"/>
                  <a:pt x="1653335" y="3902611"/>
                </a:cubicBezTo>
                <a:lnTo>
                  <a:pt x="162579" y="3902611"/>
                </a:lnTo>
                <a:cubicBezTo>
                  <a:pt x="72789" y="3902611"/>
                  <a:pt x="0" y="3830286"/>
                  <a:pt x="0" y="3741069"/>
                </a:cubicBezTo>
                <a:lnTo>
                  <a:pt x="0" y="161542"/>
                </a:lnTo>
                <a:cubicBezTo>
                  <a:pt x="0" y="72325"/>
                  <a:pt x="72789" y="0"/>
                  <a:pt x="1625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5B0FBA1-9D07-447A-9AB9-B420D6163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94963" y="1928779"/>
            <a:ext cx="1815913" cy="3902611"/>
          </a:xfrm>
          <a:custGeom>
            <a:avLst/>
            <a:gdLst>
              <a:gd name="connsiteX0" fmla="*/ 162579 w 1815913"/>
              <a:gd name="connsiteY0" fmla="*/ 0 h 3902611"/>
              <a:gd name="connsiteX1" fmla="*/ 393842 w 1815913"/>
              <a:gd name="connsiteY1" fmla="*/ 0 h 3902611"/>
              <a:gd name="connsiteX2" fmla="*/ 515310 w 1815913"/>
              <a:gd name="connsiteY2" fmla="*/ 121137 h 3902611"/>
              <a:gd name="connsiteX3" fmla="*/ 1316022 w 1815913"/>
              <a:gd name="connsiteY3" fmla="*/ 121137 h 3902611"/>
              <a:gd name="connsiteX4" fmla="*/ 1404265 w 1815913"/>
              <a:gd name="connsiteY4" fmla="*/ 13399 h 3902611"/>
              <a:gd name="connsiteX5" fmla="*/ 1412066 w 1815913"/>
              <a:gd name="connsiteY5" fmla="*/ 0 h 3902611"/>
              <a:gd name="connsiteX6" fmla="*/ 1653335 w 1815913"/>
              <a:gd name="connsiteY6" fmla="*/ 0 h 3902611"/>
              <a:gd name="connsiteX7" fmla="*/ 1815913 w 1815913"/>
              <a:gd name="connsiteY7" fmla="*/ 161542 h 3902611"/>
              <a:gd name="connsiteX8" fmla="*/ 1815913 w 1815913"/>
              <a:gd name="connsiteY8" fmla="*/ 3741069 h 3902611"/>
              <a:gd name="connsiteX9" fmla="*/ 1653335 w 1815913"/>
              <a:gd name="connsiteY9" fmla="*/ 3902611 h 3902611"/>
              <a:gd name="connsiteX10" fmla="*/ 162579 w 1815913"/>
              <a:gd name="connsiteY10" fmla="*/ 3902611 h 3902611"/>
              <a:gd name="connsiteX11" fmla="*/ 0 w 1815913"/>
              <a:gd name="connsiteY11" fmla="*/ 3741069 h 3902611"/>
              <a:gd name="connsiteX12" fmla="*/ 0 w 1815913"/>
              <a:gd name="connsiteY12" fmla="*/ 161542 h 3902611"/>
              <a:gd name="connsiteX13" fmla="*/ 162579 w 1815913"/>
              <a:gd name="connsiteY13" fmla="*/ 0 h 39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5913" h="3902611">
                <a:moveTo>
                  <a:pt x="162579" y="0"/>
                </a:moveTo>
                <a:lnTo>
                  <a:pt x="393842" y="0"/>
                </a:lnTo>
                <a:cubicBezTo>
                  <a:pt x="429911" y="7222"/>
                  <a:pt x="390823" y="120547"/>
                  <a:pt x="515310" y="121137"/>
                </a:cubicBezTo>
                <a:lnTo>
                  <a:pt x="1316022" y="121137"/>
                </a:lnTo>
                <a:cubicBezTo>
                  <a:pt x="1410212" y="93498"/>
                  <a:pt x="1389246" y="50715"/>
                  <a:pt x="1404265" y="13399"/>
                </a:cubicBezTo>
                <a:lnTo>
                  <a:pt x="1412066" y="0"/>
                </a:lnTo>
                <a:lnTo>
                  <a:pt x="1653335" y="0"/>
                </a:lnTo>
                <a:cubicBezTo>
                  <a:pt x="1743124" y="0"/>
                  <a:pt x="1815913" y="72325"/>
                  <a:pt x="1815913" y="161542"/>
                </a:cubicBezTo>
                <a:lnTo>
                  <a:pt x="1815913" y="3741069"/>
                </a:lnTo>
                <a:cubicBezTo>
                  <a:pt x="1815913" y="3830286"/>
                  <a:pt x="1743124" y="3902611"/>
                  <a:pt x="1653335" y="3902611"/>
                </a:cubicBezTo>
                <a:lnTo>
                  <a:pt x="162579" y="3902611"/>
                </a:lnTo>
                <a:cubicBezTo>
                  <a:pt x="72789" y="3902611"/>
                  <a:pt x="0" y="3830286"/>
                  <a:pt x="0" y="3741069"/>
                </a:cubicBezTo>
                <a:lnTo>
                  <a:pt x="0" y="161542"/>
                </a:lnTo>
                <a:cubicBezTo>
                  <a:pt x="0" y="72325"/>
                  <a:pt x="72789" y="0"/>
                  <a:pt x="1625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2F15A85-D732-457B-8A0C-3910E9B326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1126" y="1928779"/>
            <a:ext cx="1815913" cy="3902611"/>
          </a:xfrm>
          <a:custGeom>
            <a:avLst/>
            <a:gdLst>
              <a:gd name="connsiteX0" fmla="*/ 162579 w 1815913"/>
              <a:gd name="connsiteY0" fmla="*/ 0 h 3902611"/>
              <a:gd name="connsiteX1" fmla="*/ 393842 w 1815913"/>
              <a:gd name="connsiteY1" fmla="*/ 0 h 3902611"/>
              <a:gd name="connsiteX2" fmla="*/ 515310 w 1815913"/>
              <a:gd name="connsiteY2" fmla="*/ 121137 h 3902611"/>
              <a:gd name="connsiteX3" fmla="*/ 1316022 w 1815913"/>
              <a:gd name="connsiteY3" fmla="*/ 121137 h 3902611"/>
              <a:gd name="connsiteX4" fmla="*/ 1404265 w 1815913"/>
              <a:gd name="connsiteY4" fmla="*/ 13399 h 3902611"/>
              <a:gd name="connsiteX5" fmla="*/ 1412066 w 1815913"/>
              <a:gd name="connsiteY5" fmla="*/ 0 h 3902611"/>
              <a:gd name="connsiteX6" fmla="*/ 1653335 w 1815913"/>
              <a:gd name="connsiteY6" fmla="*/ 0 h 3902611"/>
              <a:gd name="connsiteX7" fmla="*/ 1815913 w 1815913"/>
              <a:gd name="connsiteY7" fmla="*/ 161542 h 3902611"/>
              <a:gd name="connsiteX8" fmla="*/ 1815913 w 1815913"/>
              <a:gd name="connsiteY8" fmla="*/ 3741069 h 3902611"/>
              <a:gd name="connsiteX9" fmla="*/ 1653335 w 1815913"/>
              <a:gd name="connsiteY9" fmla="*/ 3902611 h 3902611"/>
              <a:gd name="connsiteX10" fmla="*/ 162579 w 1815913"/>
              <a:gd name="connsiteY10" fmla="*/ 3902611 h 3902611"/>
              <a:gd name="connsiteX11" fmla="*/ 0 w 1815913"/>
              <a:gd name="connsiteY11" fmla="*/ 3741069 h 3902611"/>
              <a:gd name="connsiteX12" fmla="*/ 0 w 1815913"/>
              <a:gd name="connsiteY12" fmla="*/ 161542 h 3902611"/>
              <a:gd name="connsiteX13" fmla="*/ 162579 w 1815913"/>
              <a:gd name="connsiteY13" fmla="*/ 0 h 39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5913" h="3902611">
                <a:moveTo>
                  <a:pt x="162579" y="0"/>
                </a:moveTo>
                <a:lnTo>
                  <a:pt x="393842" y="0"/>
                </a:lnTo>
                <a:cubicBezTo>
                  <a:pt x="429911" y="7222"/>
                  <a:pt x="390823" y="120547"/>
                  <a:pt x="515310" y="121137"/>
                </a:cubicBezTo>
                <a:lnTo>
                  <a:pt x="1316022" y="121137"/>
                </a:lnTo>
                <a:cubicBezTo>
                  <a:pt x="1410212" y="93498"/>
                  <a:pt x="1389246" y="50715"/>
                  <a:pt x="1404265" y="13399"/>
                </a:cubicBezTo>
                <a:lnTo>
                  <a:pt x="1412066" y="0"/>
                </a:lnTo>
                <a:lnTo>
                  <a:pt x="1653335" y="0"/>
                </a:lnTo>
                <a:cubicBezTo>
                  <a:pt x="1743124" y="0"/>
                  <a:pt x="1815913" y="72325"/>
                  <a:pt x="1815913" y="161542"/>
                </a:cubicBezTo>
                <a:lnTo>
                  <a:pt x="1815913" y="3741069"/>
                </a:lnTo>
                <a:cubicBezTo>
                  <a:pt x="1815913" y="3830286"/>
                  <a:pt x="1743124" y="3902611"/>
                  <a:pt x="1653335" y="3902611"/>
                </a:cubicBezTo>
                <a:lnTo>
                  <a:pt x="162579" y="3902611"/>
                </a:lnTo>
                <a:cubicBezTo>
                  <a:pt x="72789" y="3902611"/>
                  <a:pt x="0" y="3830286"/>
                  <a:pt x="0" y="3741069"/>
                </a:cubicBezTo>
                <a:lnTo>
                  <a:pt x="0" y="161542"/>
                </a:lnTo>
                <a:cubicBezTo>
                  <a:pt x="0" y="72325"/>
                  <a:pt x="72789" y="0"/>
                  <a:pt x="1625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060697F-7221-44A2-86E4-A3865C2AC4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7287" y="1935633"/>
            <a:ext cx="1815913" cy="3902611"/>
          </a:xfrm>
          <a:custGeom>
            <a:avLst/>
            <a:gdLst>
              <a:gd name="connsiteX0" fmla="*/ 162579 w 1815913"/>
              <a:gd name="connsiteY0" fmla="*/ 0 h 3902611"/>
              <a:gd name="connsiteX1" fmla="*/ 393842 w 1815913"/>
              <a:gd name="connsiteY1" fmla="*/ 0 h 3902611"/>
              <a:gd name="connsiteX2" fmla="*/ 515310 w 1815913"/>
              <a:gd name="connsiteY2" fmla="*/ 121137 h 3902611"/>
              <a:gd name="connsiteX3" fmla="*/ 1316021 w 1815913"/>
              <a:gd name="connsiteY3" fmla="*/ 121137 h 3902611"/>
              <a:gd name="connsiteX4" fmla="*/ 1404265 w 1815913"/>
              <a:gd name="connsiteY4" fmla="*/ 13399 h 3902611"/>
              <a:gd name="connsiteX5" fmla="*/ 1412066 w 1815913"/>
              <a:gd name="connsiteY5" fmla="*/ 0 h 3902611"/>
              <a:gd name="connsiteX6" fmla="*/ 1653335 w 1815913"/>
              <a:gd name="connsiteY6" fmla="*/ 0 h 3902611"/>
              <a:gd name="connsiteX7" fmla="*/ 1815913 w 1815913"/>
              <a:gd name="connsiteY7" fmla="*/ 161542 h 3902611"/>
              <a:gd name="connsiteX8" fmla="*/ 1815913 w 1815913"/>
              <a:gd name="connsiteY8" fmla="*/ 3741069 h 3902611"/>
              <a:gd name="connsiteX9" fmla="*/ 1653335 w 1815913"/>
              <a:gd name="connsiteY9" fmla="*/ 3902611 h 3902611"/>
              <a:gd name="connsiteX10" fmla="*/ 162579 w 1815913"/>
              <a:gd name="connsiteY10" fmla="*/ 3902611 h 3902611"/>
              <a:gd name="connsiteX11" fmla="*/ 0 w 1815913"/>
              <a:gd name="connsiteY11" fmla="*/ 3741069 h 3902611"/>
              <a:gd name="connsiteX12" fmla="*/ 0 w 1815913"/>
              <a:gd name="connsiteY12" fmla="*/ 161542 h 3902611"/>
              <a:gd name="connsiteX13" fmla="*/ 162579 w 1815913"/>
              <a:gd name="connsiteY13" fmla="*/ 0 h 39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5913" h="3902611">
                <a:moveTo>
                  <a:pt x="162579" y="0"/>
                </a:moveTo>
                <a:lnTo>
                  <a:pt x="393842" y="0"/>
                </a:lnTo>
                <a:cubicBezTo>
                  <a:pt x="429910" y="7222"/>
                  <a:pt x="390823" y="120547"/>
                  <a:pt x="515310" y="121137"/>
                </a:cubicBezTo>
                <a:lnTo>
                  <a:pt x="1316021" y="121137"/>
                </a:lnTo>
                <a:cubicBezTo>
                  <a:pt x="1410212" y="93498"/>
                  <a:pt x="1389245" y="50715"/>
                  <a:pt x="1404265" y="13399"/>
                </a:cubicBezTo>
                <a:lnTo>
                  <a:pt x="1412066" y="0"/>
                </a:lnTo>
                <a:lnTo>
                  <a:pt x="1653335" y="0"/>
                </a:lnTo>
                <a:cubicBezTo>
                  <a:pt x="1743124" y="0"/>
                  <a:pt x="1815913" y="72325"/>
                  <a:pt x="1815913" y="161542"/>
                </a:cubicBezTo>
                <a:lnTo>
                  <a:pt x="1815913" y="3741069"/>
                </a:lnTo>
                <a:cubicBezTo>
                  <a:pt x="1815913" y="3830286"/>
                  <a:pt x="1743124" y="3902611"/>
                  <a:pt x="1653335" y="3902611"/>
                </a:cubicBezTo>
                <a:lnTo>
                  <a:pt x="162579" y="3902611"/>
                </a:lnTo>
                <a:cubicBezTo>
                  <a:pt x="72789" y="3902611"/>
                  <a:pt x="0" y="3830286"/>
                  <a:pt x="0" y="3741069"/>
                </a:cubicBezTo>
                <a:lnTo>
                  <a:pt x="0" y="161542"/>
                </a:lnTo>
                <a:cubicBezTo>
                  <a:pt x="0" y="72325"/>
                  <a:pt x="72789" y="0"/>
                  <a:pt x="1625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D07A-67B2-4594-BAFC-6B228AD9B4DE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3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B0E6DF2-DF87-44BC-8020-EEA5B3C8BA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35" y="-647379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F0801E-5E1B-4D60-87F0-25D6A4A326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5980" y="935655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D08A4B9-0160-4C47-9C7A-29B7DD4828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35" y="3261212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75D96A-7F2E-4D57-ABA3-0E2A40D9E7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225" y="2266221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1CEFD98-5B87-4AC6-A3BF-EE4BAB87E2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5980" y="4844246"/>
            <a:ext cx="1513978" cy="2661133"/>
          </a:xfrm>
          <a:custGeom>
            <a:avLst/>
            <a:gdLst>
              <a:gd name="connsiteX0" fmla="*/ 0 w 1513978"/>
              <a:gd name="connsiteY0" fmla="*/ 0 h 2661133"/>
              <a:gd name="connsiteX1" fmla="*/ 1513978 w 1513978"/>
              <a:gd name="connsiteY1" fmla="*/ 0 h 2661133"/>
              <a:gd name="connsiteX2" fmla="*/ 1513978 w 1513978"/>
              <a:gd name="connsiteY2" fmla="*/ 2661133 h 2661133"/>
              <a:gd name="connsiteX3" fmla="*/ 0 w 1513978"/>
              <a:gd name="connsiteY3" fmla="*/ 2661133 h 266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978" h="2661133">
                <a:moveTo>
                  <a:pt x="0" y="0"/>
                </a:moveTo>
                <a:lnTo>
                  <a:pt x="1513978" y="0"/>
                </a:lnTo>
                <a:lnTo>
                  <a:pt x="1513978" y="2661133"/>
                </a:lnTo>
                <a:lnTo>
                  <a:pt x="0" y="2661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4C64-3DDE-4486-9CDB-ACBAABE32946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A037767-4B79-443B-B770-F50802DDA8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0700000">
            <a:off x="8395037" y="4425704"/>
            <a:ext cx="1824917" cy="3921961"/>
          </a:xfrm>
          <a:custGeom>
            <a:avLst/>
            <a:gdLst>
              <a:gd name="connsiteX0" fmla="*/ 1725129 w 1824917"/>
              <a:gd name="connsiteY0" fmla="*/ 12758 h 3921961"/>
              <a:gd name="connsiteX1" fmla="*/ 1824917 w 1824917"/>
              <a:gd name="connsiteY1" fmla="*/ 162343 h 3921961"/>
              <a:gd name="connsiteX2" fmla="*/ 1824916 w 1824917"/>
              <a:gd name="connsiteY2" fmla="*/ 3759618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0 w 1824917"/>
              <a:gd name="connsiteY5" fmla="*/ 3759619 h 3921961"/>
              <a:gd name="connsiteX6" fmla="*/ 0 w 1824917"/>
              <a:gd name="connsiteY6" fmla="*/ 162343 h 3921961"/>
              <a:gd name="connsiteX7" fmla="*/ 163385 w 1824917"/>
              <a:gd name="connsiteY7" fmla="*/ 1 h 3921961"/>
              <a:gd name="connsiteX8" fmla="*/ 395795 w 1824917"/>
              <a:gd name="connsiteY8" fmla="*/ 0 h 3921961"/>
              <a:gd name="connsiteX9" fmla="*/ 517864 w 1824917"/>
              <a:gd name="connsiteY9" fmla="*/ 121737 h 3921961"/>
              <a:gd name="connsiteX10" fmla="*/ 1322546 w 1824917"/>
              <a:gd name="connsiteY10" fmla="*/ 121738 h 3921961"/>
              <a:gd name="connsiteX11" fmla="*/ 1411228 w 1824917"/>
              <a:gd name="connsiteY11" fmla="*/ 13466 h 3921961"/>
              <a:gd name="connsiteX12" fmla="*/ 1419067 w 1824917"/>
              <a:gd name="connsiteY12" fmla="*/ 0 h 3921961"/>
              <a:gd name="connsiteX13" fmla="*/ 1661533 w 1824917"/>
              <a:gd name="connsiteY13" fmla="*/ 0 h 3921961"/>
              <a:gd name="connsiteX14" fmla="*/ 1725129 w 1824917"/>
              <a:gd name="connsiteY14" fmla="*/ 12758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29" y="12758"/>
                </a:moveTo>
                <a:cubicBezTo>
                  <a:pt x="1783769" y="37403"/>
                  <a:pt x="1824917" y="95099"/>
                  <a:pt x="1824917" y="162343"/>
                </a:cubicBezTo>
                <a:lnTo>
                  <a:pt x="1824916" y="3759618"/>
                </a:lnTo>
                <a:cubicBezTo>
                  <a:pt x="1824917" y="3849278"/>
                  <a:pt x="1751767" y="3921961"/>
                  <a:pt x="1661533" y="3921961"/>
                </a:cubicBezTo>
                <a:lnTo>
                  <a:pt x="163385" y="3921961"/>
                </a:lnTo>
                <a:cubicBezTo>
                  <a:pt x="73150" y="3921962"/>
                  <a:pt x="0" y="3849278"/>
                  <a:pt x="0" y="3759619"/>
                </a:cubicBezTo>
                <a:lnTo>
                  <a:pt x="0" y="162343"/>
                </a:lnTo>
                <a:cubicBezTo>
                  <a:pt x="0" y="72683"/>
                  <a:pt x="73149" y="0"/>
                  <a:pt x="163385" y="1"/>
                </a:cubicBezTo>
                <a:lnTo>
                  <a:pt x="395795" y="0"/>
                </a:lnTo>
                <a:cubicBezTo>
                  <a:pt x="432042" y="7257"/>
                  <a:pt x="392760" y="121145"/>
                  <a:pt x="517864" y="121737"/>
                </a:cubicBezTo>
                <a:lnTo>
                  <a:pt x="1322546" y="121738"/>
                </a:lnTo>
                <a:cubicBezTo>
                  <a:pt x="1417205" y="93962"/>
                  <a:pt x="1396134" y="50967"/>
                  <a:pt x="1411228" y="13466"/>
                </a:cubicBezTo>
                <a:lnTo>
                  <a:pt x="1419067" y="0"/>
                </a:lnTo>
                <a:lnTo>
                  <a:pt x="1661533" y="0"/>
                </a:lnTo>
                <a:cubicBezTo>
                  <a:pt x="1684092" y="0"/>
                  <a:pt x="1705582" y="4543"/>
                  <a:pt x="1725129" y="127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2613B11-D1DC-4BAA-94A2-84D33A4EE0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0700000">
            <a:off x="10344545" y="3107060"/>
            <a:ext cx="1824917" cy="3921961"/>
          </a:xfrm>
          <a:custGeom>
            <a:avLst/>
            <a:gdLst>
              <a:gd name="connsiteX0" fmla="*/ 1725130 w 1824917"/>
              <a:gd name="connsiteY0" fmla="*/ 12758 h 3921961"/>
              <a:gd name="connsiteX1" fmla="*/ 1824917 w 1824917"/>
              <a:gd name="connsiteY1" fmla="*/ 162343 h 3921961"/>
              <a:gd name="connsiteX2" fmla="*/ 1824917 w 1824917"/>
              <a:gd name="connsiteY2" fmla="*/ 3759618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0 w 1824917"/>
              <a:gd name="connsiteY5" fmla="*/ 3759619 h 3921961"/>
              <a:gd name="connsiteX6" fmla="*/ 1 w 1824917"/>
              <a:gd name="connsiteY6" fmla="*/ 162343 h 3921961"/>
              <a:gd name="connsiteX7" fmla="*/ 163385 w 1824917"/>
              <a:gd name="connsiteY7" fmla="*/ 1 h 3921961"/>
              <a:gd name="connsiteX8" fmla="*/ 395796 w 1824917"/>
              <a:gd name="connsiteY8" fmla="*/ 1 h 3921961"/>
              <a:gd name="connsiteX9" fmla="*/ 517865 w 1824917"/>
              <a:gd name="connsiteY9" fmla="*/ 121738 h 3921961"/>
              <a:gd name="connsiteX10" fmla="*/ 1322547 w 1824917"/>
              <a:gd name="connsiteY10" fmla="*/ 121738 h 3921961"/>
              <a:gd name="connsiteX11" fmla="*/ 1411229 w 1824917"/>
              <a:gd name="connsiteY11" fmla="*/ 13466 h 3921961"/>
              <a:gd name="connsiteX12" fmla="*/ 1419068 w 1824917"/>
              <a:gd name="connsiteY12" fmla="*/ 0 h 3921961"/>
              <a:gd name="connsiteX13" fmla="*/ 1661534 w 1824917"/>
              <a:gd name="connsiteY13" fmla="*/ 1 h 3921961"/>
              <a:gd name="connsiteX14" fmla="*/ 1725130 w 1824917"/>
              <a:gd name="connsiteY14" fmla="*/ 12758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30" y="12758"/>
                </a:moveTo>
                <a:cubicBezTo>
                  <a:pt x="1783770" y="37403"/>
                  <a:pt x="1824917" y="95098"/>
                  <a:pt x="1824917" y="162343"/>
                </a:cubicBezTo>
                <a:lnTo>
                  <a:pt x="1824917" y="3759618"/>
                </a:lnTo>
                <a:cubicBezTo>
                  <a:pt x="1824917" y="3849278"/>
                  <a:pt x="1751768" y="3921961"/>
                  <a:pt x="1661533" y="3921961"/>
                </a:cubicBezTo>
                <a:lnTo>
                  <a:pt x="163385" y="3921961"/>
                </a:lnTo>
                <a:cubicBezTo>
                  <a:pt x="73151" y="3921962"/>
                  <a:pt x="1" y="3849278"/>
                  <a:pt x="0" y="3759619"/>
                </a:cubicBezTo>
                <a:lnTo>
                  <a:pt x="1" y="162343"/>
                </a:lnTo>
                <a:cubicBezTo>
                  <a:pt x="1" y="72684"/>
                  <a:pt x="73150" y="0"/>
                  <a:pt x="163385" y="1"/>
                </a:cubicBezTo>
                <a:lnTo>
                  <a:pt x="395796" y="1"/>
                </a:lnTo>
                <a:cubicBezTo>
                  <a:pt x="432042" y="7258"/>
                  <a:pt x="392761" y="121145"/>
                  <a:pt x="517865" y="121738"/>
                </a:cubicBezTo>
                <a:lnTo>
                  <a:pt x="1322547" y="121738"/>
                </a:lnTo>
                <a:cubicBezTo>
                  <a:pt x="1417205" y="93962"/>
                  <a:pt x="1396134" y="50967"/>
                  <a:pt x="1411229" y="13466"/>
                </a:cubicBezTo>
                <a:lnTo>
                  <a:pt x="1419068" y="0"/>
                </a:lnTo>
                <a:lnTo>
                  <a:pt x="1661534" y="1"/>
                </a:lnTo>
                <a:cubicBezTo>
                  <a:pt x="1684092" y="0"/>
                  <a:pt x="1705583" y="4543"/>
                  <a:pt x="1725130" y="127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3149A1C-42C1-42D9-B457-48936D9B03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700000">
            <a:off x="5846313" y="3508038"/>
            <a:ext cx="1824917" cy="3921961"/>
          </a:xfrm>
          <a:custGeom>
            <a:avLst/>
            <a:gdLst>
              <a:gd name="connsiteX0" fmla="*/ 1725129 w 1824917"/>
              <a:gd name="connsiteY0" fmla="*/ 12758 h 3921961"/>
              <a:gd name="connsiteX1" fmla="*/ 1824917 w 1824917"/>
              <a:gd name="connsiteY1" fmla="*/ 162343 h 3921961"/>
              <a:gd name="connsiteX2" fmla="*/ 1824917 w 1824917"/>
              <a:gd name="connsiteY2" fmla="*/ 3759618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0 w 1824917"/>
              <a:gd name="connsiteY5" fmla="*/ 3759619 h 3921961"/>
              <a:gd name="connsiteX6" fmla="*/ 0 w 1824917"/>
              <a:gd name="connsiteY6" fmla="*/ 162343 h 3921961"/>
              <a:gd name="connsiteX7" fmla="*/ 163385 w 1824917"/>
              <a:gd name="connsiteY7" fmla="*/ 0 h 3921961"/>
              <a:gd name="connsiteX8" fmla="*/ 395795 w 1824917"/>
              <a:gd name="connsiteY8" fmla="*/ 1 h 3921961"/>
              <a:gd name="connsiteX9" fmla="*/ 517865 w 1824917"/>
              <a:gd name="connsiteY9" fmla="*/ 121738 h 3921961"/>
              <a:gd name="connsiteX10" fmla="*/ 1322547 w 1824917"/>
              <a:gd name="connsiteY10" fmla="*/ 121738 h 3921961"/>
              <a:gd name="connsiteX11" fmla="*/ 1411228 w 1824917"/>
              <a:gd name="connsiteY11" fmla="*/ 13466 h 3921961"/>
              <a:gd name="connsiteX12" fmla="*/ 1419067 w 1824917"/>
              <a:gd name="connsiteY12" fmla="*/ 0 h 3921961"/>
              <a:gd name="connsiteX13" fmla="*/ 1661533 w 1824917"/>
              <a:gd name="connsiteY13" fmla="*/ 0 h 3921961"/>
              <a:gd name="connsiteX14" fmla="*/ 1725129 w 1824917"/>
              <a:gd name="connsiteY14" fmla="*/ 12758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29" y="12758"/>
                </a:moveTo>
                <a:cubicBezTo>
                  <a:pt x="1783770" y="37403"/>
                  <a:pt x="1824917" y="95098"/>
                  <a:pt x="1824917" y="162343"/>
                </a:cubicBezTo>
                <a:lnTo>
                  <a:pt x="1824917" y="3759618"/>
                </a:lnTo>
                <a:cubicBezTo>
                  <a:pt x="1824917" y="3849278"/>
                  <a:pt x="1751767" y="3921961"/>
                  <a:pt x="1661533" y="3921961"/>
                </a:cubicBezTo>
                <a:lnTo>
                  <a:pt x="163385" y="3921961"/>
                </a:lnTo>
                <a:cubicBezTo>
                  <a:pt x="73150" y="3921961"/>
                  <a:pt x="0" y="3849278"/>
                  <a:pt x="0" y="3759619"/>
                </a:cubicBezTo>
                <a:lnTo>
                  <a:pt x="0" y="162343"/>
                </a:lnTo>
                <a:cubicBezTo>
                  <a:pt x="0" y="72683"/>
                  <a:pt x="73150" y="0"/>
                  <a:pt x="163385" y="0"/>
                </a:cubicBezTo>
                <a:lnTo>
                  <a:pt x="395795" y="1"/>
                </a:lnTo>
                <a:cubicBezTo>
                  <a:pt x="432042" y="7258"/>
                  <a:pt x="392760" y="121145"/>
                  <a:pt x="517865" y="121738"/>
                </a:cubicBezTo>
                <a:lnTo>
                  <a:pt x="1322547" y="121738"/>
                </a:lnTo>
                <a:cubicBezTo>
                  <a:pt x="1417204" y="93962"/>
                  <a:pt x="1396134" y="50966"/>
                  <a:pt x="1411228" y="13466"/>
                </a:cubicBezTo>
                <a:lnTo>
                  <a:pt x="1419067" y="0"/>
                </a:lnTo>
                <a:lnTo>
                  <a:pt x="1661533" y="0"/>
                </a:lnTo>
                <a:cubicBezTo>
                  <a:pt x="1684091" y="0"/>
                  <a:pt x="1705582" y="4543"/>
                  <a:pt x="1725129" y="127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16AA507-EFD9-43BB-99A0-7B8F4FAC6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0700000">
            <a:off x="4720279" y="-694380"/>
            <a:ext cx="1824917" cy="3921961"/>
          </a:xfrm>
          <a:custGeom>
            <a:avLst/>
            <a:gdLst>
              <a:gd name="connsiteX0" fmla="*/ 1725129 w 1824917"/>
              <a:gd name="connsiteY0" fmla="*/ 12757 h 3921961"/>
              <a:gd name="connsiteX1" fmla="*/ 1824917 w 1824917"/>
              <a:gd name="connsiteY1" fmla="*/ 162342 h 3921961"/>
              <a:gd name="connsiteX2" fmla="*/ 1824917 w 1824917"/>
              <a:gd name="connsiteY2" fmla="*/ 3759618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0 w 1824917"/>
              <a:gd name="connsiteY5" fmla="*/ 3759618 h 3921961"/>
              <a:gd name="connsiteX6" fmla="*/ 0 w 1824917"/>
              <a:gd name="connsiteY6" fmla="*/ 162342 h 3921961"/>
              <a:gd name="connsiteX7" fmla="*/ 163385 w 1824917"/>
              <a:gd name="connsiteY7" fmla="*/ 0 h 3921961"/>
              <a:gd name="connsiteX8" fmla="*/ 395795 w 1824917"/>
              <a:gd name="connsiteY8" fmla="*/ 0 h 3921961"/>
              <a:gd name="connsiteX9" fmla="*/ 517865 w 1824917"/>
              <a:gd name="connsiteY9" fmla="*/ 121737 h 3921961"/>
              <a:gd name="connsiteX10" fmla="*/ 1322547 w 1824917"/>
              <a:gd name="connsiteY10" fmla="*/ 121737 h 3921961"/>
              <a:gd name="connsiteX11" fmla="*/ 1411228 w 1824917"/>
              <a:gd name="connsiteY11" fmla="*/ 13465 h 3921961"/>
              <a:gd name="connsiteX12" fmla="*/ 1419068 w 1824917"/>
              <a:gd name="connsiteY12" fmla="*/ 0 h 3921961"/>
              <a:gd name="connsiteX13" fmla="*/ 1661533 w 1824917"/>
              <a:gd name="connsiteY13" fmla="*/ 0 h 3921961"/>
              <a:gd name="connsiteX14" fmla="*/ 1725129 w 1824917"/>
              <a:gd name="connsiteY14" fmla="*/ 12757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29" y="12757"/>
                </a:moveTo>
                <a:cubicBezTo>
                  <a:pt x="1783771" y="37402"/>
                  <a:pt x="1824917" y="95098"/>
                  <a:pt x="1824917" y="162342"/>
                </a:cubicBezTo>
                <a:lnTo>
                  <a:pt x="1824917" y="3759618"/>
                </a:lnTo>
                <a:cubicBezTo>
                  <a:pt x="1824917" y="3849277"/>
                  <a:pt x="1751767" y="3921960"/>
                  <a:pt x="1661533" y="3921961"/>
                </a:cubicBezTo>
                <a:lnTo>
                  <a:pt x="163385" y="3921961"/>
                </a:lnTo>
                <a:cubicBezTo>
                  <a:pt x="73150" y="3921960"/>
                  <a:pt x="0" y="3849277"/>
                  <a:pt x="0" y="3759618"/>
                </a:cubicBezTo>
                <a:lnTo>
                  <a:pt x="0" y="162342"/>
                </a:lnTo>
                <a:cubicBezTo>
                  <a:pt x="0" y="72683"/>
                  <a:pt x="73150" y="0"/>
                  <a:pt x="163385" y="0"/>
                </a:cubicBezTo>
                <a:lnTo>
                  <a:pt x="395795" y="0"/>
                </a:lnTo>
                <a:cubicBezTo>
                  <a:pt x="432042" y="7257"/>
                  <a:pt x="392761" y="121144"/>
                  <a:pt x="517865" y="121737"/>
                </a:cubicBezTo>
                <a:lnTo>
                  <a:pt x="1322547" y="121737"/>
                </a:lnTo>
                <a:cubicBezTo>
                  <a:pt x="1417205" y="93961"/>
                  <a:pt x="1396134" y="50966"/>
                  <a:pt x="1411228" y="13465"/>
                </a:cubicBezTo>
                <a:lnTo>
                  <a:pt x="1419068" y="0"/>
                </a:lnTo>
                <a:lnTo>
                  <a:pt x="1661533" y="0"/>
                </a:lnTo>
                <a:cubicBezTo>
                  <a:pt x="1684092" y="0"/>
                  <a:pt x="1705583" y="4542"/>
                  <a:pt x="1725129" y="127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B5CD3AB-9890-46B1-B589-9F5BB12A4B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0700000">
            <a:off x="7269003" y="223286"/>
            <a:ext cx="1824917" cy="3921961"/>
          </a:xfrm>
          <a:custGeom>
            <a:avLst/>
            <a:gdLst>
              <a:gd name="connsiteX0" fmla="*/ 1725130 w 1824917"/>
              <a:gd name="connsiteY0" fmla="*/ 12758 h 3921961"/>
              <a:gd name="connsiteX1" fmla="*/ 1824917 w 1824917"/>
              <a:gd name="connsiteY1" fmla="*/ 162343 h 3921961"/>
              <a:gd name="connsiteX2" fmla="*/ 1824917 w 1824917"/>
              <a:gd name="connsiteY2" fmla="*/ 3759618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1 w 1824917"/>
              <a:gd name="connsiteY5" fmla="*/ 3759618 h 3921961"/>
              <a:gd name="connsiteX6" fmla="*/ 0 w 1824917"/>
              <a:gd name="connsiteY6" fmla="*/ 162343 h 3921961"/>
              <a:gd name="connsiteX7" fmla="*/ 163386 w 1824917"/>
              <a:gd name="connsiteY7" fmla="*/ 0 h 3921961"/>
              <a:gd name="connsiteX8" fmla="*/ 395796 w 1824917"/>
              <a:gd name="connsiteY8" fmla="*/ 0 h 3921961"/>
              <a:gd name="connsiteX9" fmla="*/ 517866 w 1824917"/>
              <a:gd name="connsiteY9" fmla="*/ 121737 h 3921961"/>
              <a:gd name="connsiteX10" fmla="*/ 1322547 w 1824917"/>
              <a:gd name="connsiteY10" fmla="*/ 121737 h 3921961"/>
              <a:gd name="connsiteX11" fmla="*/ 1411229 w 1824917"/>
              <a:gd name="connsiteY11" fmla="*/ 13466 h 3921961"/>
              <a:gd name="connsiteX12" fmla="*/ 1419068 w 1824917"/>
              <a:gd name="connsiteY12" fmla="*/ 0 h 3921961"/>
              <a:gd name="connsiteX13" fmla="*/ 1661534 w 1824917"/>
              <a:gd name="connsiteY13" fmla="*/ 0 h 3921961"/>
              <a:gd name="connsiteX14" fmla="*/ 1725130 w 1824917"/>
              <a:gd name="connsiteY14" fmla="*/ 12758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30" y="12758"/>
                </a:moveTo>
                <a:cubicBezTo>
                  <a:pt x="1783770" y="37403"/>
                  <a:pt x="1824918" y="95098"/>
                  <a:pt x="1824917" y="162343"/>
                </a:cubicBezTo>
                <a:lnTo>
                  <a:pt x="1824917" y="3759618"/>
                </a:lnTo>
                <a:cubicBezTo>
                  <a:pt x="1824917" y="3849278"/>
                  <a:pt x="1751768" y="3921961"/>
                  <a:pt x="1661533" y="3921961"/>
                </a:cubicBezTo>
                <a:lnTo>
                  <a:pt x="163385" y="3921961"/>
                </a:lnTo>
                <a:cubicBezTo>
                  <a:pt x="73150" y="3921961"/>
                  <a:pt x="0" y="3849278"/>
                  <a:pt x="1" y="3759618"/>
                </a:cubicBezTo>
                <a:lnTo>
                  <a:pt x="0" y="162343"/>
                </a:lnTo>
                <a:cubicBezTo>
                  <a:pt x="0" y="72683"/>
                  <a:pt x="73150" y="0"/>
                  <a:pt x="163386" y="0"/>
                </a:cubicBezTo>
                <a:lnTo>
                  <a:pt x="395796" y="0"/>
                </a:lnTo>
                <a:cubicBezTo>
                  <a:pt x="432042" y="7257"/>
                  <a:pt x="392761" y="121144"/>
                  <a:pt x="517866" y="121737"/>
                </a:cubicBezTo>
                <a:lnTo>
                  <a:pt x="1322547" y="121737"/>
                </a:lnTo>
                <a:cubicBezTo>
                  <a:pt x="1417205" y="93961"/>
                  <a:pt x="1396134" y="50966"/>
                  <a:pt x="1411229" y="13466"/>
                </a:cubicBezTo>
                <a:lnTo>
                  <a:pt x="1419068" y="0"/>
                </a:lnTo>
                <a:lnTo>
                  <a:pt x="1661534" y="0"/>
                </a:lnTo>
                <a:cubicBezTo>
                  <a:pt x="1684092" y="0"/>
                  <a:pt x="1705583" y="4543"/>
                  <a:pt x="1725130" y="127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71FA42A-AE4C-4813-8E7D-19ACE1C93F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0700000">
            <a:off x="9218511" y="-1095359"/>
            <a:ext cx="1824917" cy="3921961"/>
          </a:xfrm>
          <a:custGeom>
            <a:avLst/>
            <a:gdLst>
              <a:gd name="connsiteX0" fmla="*/ 1725129 w 1824917"/>
              <a:gd name="connsiteY0" fmla="*/ 12758 h 3921961"/>
              <a:gd name="connsiteX1" fmla="*/ 1824917 w 1824917"/>
              <a:gd name="connsiteY1" fmla="*/ 162343 h 3921961"/>
              <a:gd name="connsiteX2" fmla="*/ 1824916 w 1824917"/>
              <a:gd name="connsiteY2" fmla="*/ 3759619 h 3921961"/>
              <a:gd name="connsiteX3" fmla="*/ 1661533 w 1824917"/>
              <a:gd name="connsiteY3" fmla="*/ 3921961 h 3921961"/>
              <a:gd name="connsiteX4" fmla="*/ 163385 w 1824917"/>
              <a:gd name="connsiteY4" fmla="*/ 3921961 h 3921961"/>
              <a:gd name="connsiteX5" fmla="*/ 0 w 1824917"/>
              <a:gd name="connsiteY5" fmla="*/ 3759619 h 3921961"/>
              <a:gd name="connsiteX6" fmla="*/ 0 w 1824917"/>
              <a:gd name="connsiteY6" fmla="*/ 162343 h 3921961"/>
              <a:gd name="connsiteX7" fmla="*/ 163385 w 1824917"/>
              <a:gd name="connsiteY7" fmla="*/ 1 h 3921961"/>
              <a:gd name="connsiteX8" fmla="*/ 395795 w 1824917"/>
              <a:gd name="connsiteY8" fmla="*/ 1 h 3921961"/>
              <a:gd name="connsiteX9" fmla="*/ 517865 w 1824917"/>
              <a:gd name="connsiteY9" fmla="*/ 121738 h 3921961"/>
              <a:gd name="connsiteX10" fmla="*/ 1322546 w 1824917"/>
              <a:gd name="connsiteY10" fmla="*/ 121738 h 3921961"/>
              <a:gd name="connsiteX11" fmla="*/ 1411228 w 1824917"/>
              <a:gd name="connsiteY11" fmla="*/ 13466 h 3921961"/>
              <a:gd name="connsiteX12" fmla="*/ 1419067 w 1824917"/>
              <a:gd name="connsiteY12" fmla="*/ 1 h 3921961"/>
              <a:gd name="connsiteX13" fmla="*/ 1661533 w 1824917"/>
              <a:gd name="connsiteY13" fmla="*/ 1 h 3921961"/>
              <a:gd name="connsiteX14" fmla="*/ 1725129 w 1824917"/>
              <a:gd name="connsiteY14" fmla="*/ 12758 h 39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4917" h="3921961">
                <a:moveTo>
                  <a:pt x="1725129" y="12758"/>
                </a:moveTo>
                <a:cubicBezTo>
                  <a:pt x="1783770" y="37403"/>
                  <a:pt x="1824916" y="95099"/>
                  <a:pt x="1824917" y="162343"/>
                </a:cubicBezTo>
                <a:lnTo>
                  <a:pt x="1824916" y="3759619"/>
                </a:lnTo>
                <a:cubicBezTo>
                  <a:pt x="1824917" y="3849278"/>
                  <a:pt x="1751768" y="3921961"/>
                  <a:pt x="1661533" y="3921961"/>
                </a:cubicBezTo>
                <a:lnTo>
                  <a:pt x="163385" y="3921961"/>
                </a:lnTo>
                <a:cubicBezTo>
                  <a:pt x="73150" y="3921962"/>
                  <a:pt x="0" y="3849278"/>
                  <a:pt x="0" y="3759619"/>
                </a:cubicBezTo>
                <a:lnTo>
                  <a:pt x="0" y="162343"/>
                </a:lnTo>
                <a:cubicBezTo>
                  <a:pt x="0" y="72684"/>
                  <a:pt x="73149" y="0"/>
                  <a:pt x="163385" y="1"/>
                </a:cubicBezTo>
                <a:lnTo>
                  <a:pt x="395795" y="1"/>
                </a:lnTo>
                <a:cubicBezTo>
                  <a:pt x="432042" y="7258"/>
                  <a:pt x="392760" y="121145"/>
                  <a:pt x="517865" y="121738"/>
                </a:cubicBezTo>
                <a:lnTo>
                  <a:pt x="1322546" y="121738"/>
                </a:lnTo>
                <a:cubicBezTo>
                  <a:pt x="1417205" y="93962"/>
                  <a:pt x="1396134" y="50967"/>
                  <a:pt x="1411228" y="13466"/>
                </a:cubicBezTo>
                <a:lnTo>
                  <a:pt x="1419067" y="1"/>
                </a:lnTo>
                <a:lnTo>
                  <a:pt x="1661533" y="1"/>
                </a:lnTo>
                <a:cubicBezTo>
                  <a:pt x="1684092" y="1"/>
                  <a:pt x="1705582" y="4543"/>
                  <a:pt x="1725129" y="127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7B38-F8F0-4DD5-82EA-8D041DC6BFB9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6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10126" y="2452581"/>
            <a:ext cx="1739042" cy="3095096"/>
          </a:xfrm>
          <a:custGeom>
            <a:avLst/>
            <a:gdLst>
              <a:gd name="connsiteX0" fmla="*/ 0 w 1739042"/>
              <a:gd name="connsiteY0" fmla="*/ 0 h 3095096"/>
              <a:gd name="connsiteX1" fmla="*/ 1739042 w 1739042"/>
              <a:gd name="connsiteY1" fmla="*/ 0 h 3095096"/>
              <a:gd name="connsiteX2" fmla="*/ 1739042 w 1739042"/>
              <a:gd name="connsiteY2" fmla="*/ 3095096 h 3095096"/>
              <a:gd name="connsiteX3" fmla="*/ 0 w 1739042"/>
              <a:gd name="connsiteY3" fmla="*/ 3095096 h 30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042" h="3095096">
                <a:moveTo>
                  <a:pt x="0" y="0"/>
                </a:moveTo>
                <a:lnTo>
                  <a:pt x="1739042" y="0"/>
                </a:lnTo>
                <a:lnTo>
                  <a:pt x="1739042" y="3095096"/>
                </a:lnTo>
                <a:lnTo>
                  <a:pt x="0" y="30950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580140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B37704-5EB7-42EF-A606-02E7C335F7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89282" y="1451276"/>
            <a:ext cx="2813447" cy="3742622"/>
          </a:xfrm>
          <a:custGeom>
            <a:avLst/>
            <a:gdLst>
              <a:gd name="connsiteX0" fmla="*/ 0 w 2813447"/>
              <a:gd name="connsiteY0" fmla="*/ 0 h 3742622"/>
              <a:gd name="connsiteX1" fmla="*/ 2813447 w 2813447"/>
              <a:gd name="connsiteY1" fmla="*/ 0 h 3742622"/>
              <a:gd name="connsiteX2" fmla="*/ 2813447 w 2813447"/>
              <a:gd name="connsiteY2" fmla="*/ 3742622 h 3742622"/>
              <a:gd name="connsiteX3" fmla="*/ 0 w 2813447"/>
              <a:gd name="connsiteY3" fmla="*/ 3742622 h 37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3447" h="3742622">
                <a:moveTo>
                  <a:pt x="0" y="0"/>
                </a:moveTo>
                <a:lnTo>
                  <a:pt x="2813447" y="0"/>
                </a:lnTo>
                <a:lnTo>
                  <a:pt x="2813447" y="3742622"/>
                </a:lnTo>
                <a:lnTo>
                  <a:pt x="0" y="37426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7203277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924F11-4107-4A4B-ADB8-184C4E9F9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2005" y="0"/>
            <a:ext cx="7569741" cy="6858000"/>
          </a:xfrm>
          <a:custGeom>
            <a:avLst/>
            <a:gdLst>
              <a:gd name="connsiteX0" fmla="*/ 477955 w 7569741"/>
              <a:gd name="connsiteY0" fmla="*/ 2853405 h 6858000"/>
              <a:gd name="connsiteX1" fmla="*/ 955910 w 7569741"/>
              <a:gd name="connsiteY1" fmla="*/ 3331359 h 6858000"/>
              <a:gd name="connsiteX2" fmla="*/ 955910 w 7569741"/>
              <a:gd name="connsiteY2" fmla="*/ 5188059 h 6858000"/>
              <a:gd name="connsiteX3" fmla="*/ 477955 w 7569741"/>
              <a:gd name="connsiteY3" fmla="*/ 5666014 h 6858000"/>
              <a:gd name="connsiteX4" fmla="*/ 0 w 7569741"/>
              <a:gd name="connsiteY4" fmla="*/ 5188059 h 6858000"/>
              <a:gd name="connsiteX5" fmla="*/ 0 w 7569741"/>
              <a:gd name="connsiteY5" fmla="*/ 3331359 h 6858000"/>
              <a:gd name="connsiteX6" fmla="*/ 477955 w 7569741"/>
              <a:gd name="connsiteY6" fmla="*/ 2853405 h 6858000"/>
              <a:gd name="connsiteX7" fmla="*/ 7091786 w 7569741"/>
              <a:gd name="connsiteY7" fmla="*/ 2553375 h 6858000"/>
              <a:gd name="connsiteX8" fmla="*/ 7569741 w 7569741"/>
              <a:gd name="connsiteY8" fmla="*/ 3031330 h 6858000"/>
              <a:gd name="connsiteX9" fmla="*/ 7569741 w 7569741"/>
              <a:gd name="connsiteY9" fmla="*/ 4220737 h 6858000"/>
              <a:gd name="connsiteX10" fmla="*/ 7091786 w 7569741"/>
              <a:gd name="connsiteY10" fmla="*/ 4698692 h 6858000"/>
              <a:gd name="connsiteX11" fmla="*/ 6613831 w 7569741"/>
              <a:gd name="connsiteY11" fmla="*/ 4220737 h 6858000"/>
              <a:gd name="connsiteX12" fmla="*/ 6613831 w 7569741"/>
              <a:gd name="connsiteY12" fmla="*/ 3031330 h 6858000"/>
              <a:gd name="connsiteX13" fmla="*/ 7091786 w 7569741"/>
              <a:gd name="connsiteY13" fmla="*/ 2553375 h 6858000"/>
              <a:gd name="connsiteX14" fmla="*/ 1580260 w 7569741"/>
              <a:gd name="connsiteY14" fmla="*/ 1929442 h 6858000"/>
              <a:gd name="connsiteX15" fmla="*/ 2058215 w 7569741"/>
              <a:gd name="connsiteY15" fmla="*/ 2407396 h 6858000"/>
              <a:gd name="connsiteX16" fmla="*/ 2058215 w 7569741"/>
              <a:gd name="connsiteY16" fmla="*/ 6858000 h 6858000"/>
              <a:gd name="connsiteX17" fmla="*/ 1102305 w 7569741"/>
              <a:gd name="connsiteY17" fmla="*/ 6858000 h 6858000"/>
              <a:gd name="connsiteX18" fmla="*/ 1102305 w 7569741"/>
              <a:gd name="connsiteY18" fmla="*/ 2407396 h 6858000"/>
              <a:gd name="connsiteX19" fmla="*/ 1580260 w 7569741"/>
              <a:gd name="connsiteY19" fmla="*/ 1929442 h 6858000"/>
              <a:gd name="connsiteX20" fmla="*/ 5989480 w 7569741"/>
              <a:gd name="connsiteY20" fmla="*/ 1576608 h 6858000"/>
              <a:gd name="connsiteX21" fmla="*/ 6467435 w 7569741"/>
              <a:gd name="connsiteY21" fmla="*/ 2054563 h 6858000"/>
              <a:gd name="connsiteX22" fmla="*/ 6467435 w 7569741"/>
              <a:gd name="connsiteY22" fmla="*/ 3538940 h 6858000"/>
              <a:gd name="connsiteX23" fmla="*/ 5989480 w 7569741"/>
              <a:gd name="connsiteY23" fmla="*/ 4016895 h 6858000"/>
              <a:gd name="connsiteX24" fmla="*/ 5511525 w 7569741"/>
              <a:gd name="connsiteY24" fmla="*/ 3538940 h 6858000"/>
              <a:gd name="connsiteX25" fmla="*/ 5511525 w 7569741"/>
              <a:gd name="connsiteY25" fmla="*/ 2054563 h 6858000"/>
              <a:gd name="connsiteX26" fmla="*/ 5989480 w 7569741"/>
              <a:gd name="connsiteY26" fmla="*/ 1576608 h 6858000"/>
              <a:gd name="connsiteX27" fmla="*/ 4887175 w 7569741"/>
              <a:gd name="connsiteY27" fmla="*/ 790830 h 6858000"/>
              <a:gd name="connsiteX28" fmla="*/ 5365130 w 7569741"/>
              <a:gd name="connsiteY28" fmla="*/ 1268785 h 6858000"/>
              <a:gd name="connsiteX29" fmla="*/ 5365130 w 7569741"/>
              <a:gd name="connsiteY29" fmla="*/ 4324719 h 6858000"/>
              <a:gd name="connsiteX30" fmla="*/ 4887175 w 7569741"/>
              <a:gd name="connsiteY30" fmla="*/ 4802674 h 6858000"/>
              <a:gd name="connsiteX31" fmla="*/ 4409220 w 7569741"/>
              <a:gd name="connsiteY31" fmla="*/ 4324719 h 6858000"/>
              <a:gd name="connsiteX32" fmla="*/ 4409220 w 7569741"/>
              <a:gd name="connsiteY32" fmla="*/ 1268785 h 6858000"/>
              <a:gd name="connsiteX33" fmla="*/ 4887175 w 7569741"/>
              <a:gd name="connsiteY33" fmla="*/ 790830 h 6858000"/>
              <a:gd name="connsiteX34" fmla="*/ 2682565 w 7569741"/>
              <a:gd name="connsiteY34" fmla="*/ 591919 h 6858000"/>
              <a:gd name="connsiteX35" fmla="*/ 3160520 w 7569741"/>
              <a:gd name="connsiteY35" fmla="*/ 1069874 h 6858000"/>
              <a:gd name="connsiteX36" fmla="*/ 3160520 w 7569741"/>
              <a:gd name="connsiteY36" fmla="*/ 4675871 h 6858000"/>
              <a:gd name="connsiteX37" fmla="*/ 2682565 w 7569741"/>
              <a:gd name="connsiteY37" fmla="*/ 5153826 h 6858000"/>
              <a:gd name="connsiteX38" fmla="*/ 2204610 w 7569741"/>
              <a:gd name="connsiteY38" fmla="*/ 4675871 h 6858000"/>
              <a:gd name="connsiteX39" fmla="*/ 2204610 w 7569741"/>
              <a:gd name="connsiteY39" fmla="*/ 1069874 h 6858000"/>
              <a:gd name="connsiteX40" fmla="*/ 2682565 w 7569741"/>
              <a:gd name="connsiteY40" fmla="*/ 591919 h 6858000"/>
              <a:gd name="connsiteX41" fmla="*/ 3306915 w 7569741"/>
              <a:gd name="connsiteY41" fmla="*/ 0 h 6858000"/>
              <a:gd name="connsiteX42" fmla="*/ 4262825 w 7569741"/>
              <a:gd name="connsiteY42" fmla="*/ 0 h 6858000"/>
              <a:gd name="connsiteX43" fmla="*/ 4262825 w 7569741"/>
              <a:gd name="connsiteY43" fmla="*/ 5432988 h 6858000"/>
              <a:gd name="connsiteX44" fmla="*/ 3784870 w 7569741"/>
              <a:gd name="connsiteY44" fmla="*/ 5910943 h 6858000"/>
              <a:gd name="connsiteX45" fmla="*/ 3306915 w 7569741"/>
              <a:gd name="connsiteY45" fmla="*/ 54329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69741" h="6858000">
                <a:moveTo>
                  <a:pt x="477955" y="2853405"/>
                </a:moveTo>
                <a:cubicBezTo>
                  <a:pt x="741922" y="2853405"/>
                  <a:pt x="955910" y="3067393"/>
                  <a:pt x="955910" y="3331359"/>
                </a:cubicBezTo>
                <a:lnTo>
                  <a:pt x="955910" y="5188059"/>
                </a:lnTo>
                <a:cubicBezTo>
                  <a:pt x="955910" y="5452026"/>
                  <a:pt x="741922" y="5666014"/>
                  <a:pt x="477955" y="5666014"/>
                </a:cubicBezTo>
                <a:cubicBezTo>
                  <a:pt x="213988" y="5666014"/>
                  <a:pt x="0" y="5452026"/>
                  <a:pt x="0" y="5188059"/>
                </a:cubicBezTo>
                <a:lnTo>
                  <a:pt x="0" y="3331359"/>
                </a:lnTo>
                <a:cubicBezTo>
                  <a:pt x="0" y="3067393"/>
                  <a:pt x="213988" y="2853405"/>
                  <a:pt x="477955" y="2853405"/>
                </a:cubicBezTo>
                <a:close/>
                <a:moveTo>
                  <a:pt x="7091786" y="2553375"/>
                </a:moveTo>
                <a:cubicBezTo>
                  <a:pt x="7355753" y="2553375"/>
                  <a:pt x="7569741" y="2767363"/>
                  <a:pt x="7569741" y="3031330"/>
                </a:cubicBezTo>
                <a:lnTo>
                  <a:pt x="7569741" y="4220737"/>
                </a:lnTo>
                <a:cubicBezTo>
                  <a:pt x="7569741" y="4484704"/>
                  <a:pt x="7355753" y="4698692"/>
                  <a:pt x="7091786" y="4698692"/>
                </a:cubicBezTo>
                <a:cubicBezTo>
                  <a:pt x="6827819" y="4698692"/>
                  <a:pt x="6613831" y="4484704"/>
                  <a:pt x="6613831" y="4220737"/>
                </a:cubicBezTo>
                <a:lnTo>
                  <a:pt x="6613831" y="3031330"/>
                </a:lnTo>
                <a:cubicBezTo>
                  <a:pt x="6613831" y="2767363"/>
                  <a:pt x="6827819" y="2553375"/>
                  <a:pt x="7091786" y="2553375"/>
                </a:cubicBezTo>
                <a:close/>
                <a:moveTo>
                  <a:pt x="1580260" y="1929442"/>
                </a:moveTo>
                <a:cubicBezTo>
                  <a:pt x="1844227" y="1929442"/>
                  <a:pt x="2058215" y="2143430"/>
                  <a:pt x="2058215" y="2407396"/>
                </a:cubicBezTo>
                <a:lnTo>
                  <a:pt x="2058215" y="6858000"/>
                </a:lnTo>
                <a:lnTo>
                  <a:pt x="1102305" y="6858000"/>
                </a:lnTo>
                <a:lnTo>
                  <a:pt x="1102305" y="2407396"/>
                </a:lnTo>
                <a:cubicBezTo>
                  <a:pt x="1102305" y="2143430"/>
                  <a:pt x="1316293" y="1929442"/>
                  <a:pt x="1580260" y="1929442"/>
                </a:cubicBezTo>
                <a:close/>
                <a:moveTo>
                  <a:pt x="5989480" y="1576608"/>
                </a:moveTo>
                <a:cubicBezTo>
                  <a:pt x="6253447" y="1576608"/>
                  <a:pt x="6467435" y="1790596"/>
                  <a:pt x="6467435" y="2054563"/>
                </a:cubicBezTo>
                <a:lnTo>
                  <a:pt x="6467435" y="3538940"/>
                </a:lnTo>
                <a:cubicBezTo>
                  <a:pt x="6467435" y="3802907"/>
                  <a:pt x="6253447" y="4016895"/>
                  <a:pt x="5989480" y="4016895"/>
                </a:cubicBezTo>
                <a:cubicBezTo>
                  <a:pt x="5725513" y="4016895"/>
                  <a:pt x="5511525" y="3802907"/>
                  <a:pt x="5511525" y="3538940"/>
                </a:cubicBezTo>
                <a:lnTo>
                  <a:pt x="5511525" y="2054563"/>
                </a:lnTo>
                <a:cubicBezTo>
                  <a:pt x="5511525" y="1790596"/>
                  <a:pt x="5725513" y="1576608"/>
                  <a:pt x="5989480" y="1576608"/>
                </a:cubicBezTo>
                <a:close/>
                <a:moveTo>
                  <a:pt x="4887175" y="790830"/>
                </a:moveTo>
                <a:cubicBezTo>
                  <a:pt x="5151142" y="790830"/>
                  <a:pt x="5365130" y="1004818"/>
                  <a:pt x="5365130" y="1268785"/>
                </a:cubicBezTo>
                <a:lnTo>
                  <a:pt x="5365130" y="4324719"/>
                </a:lnTo>
                <a:cubicBezTo>
                  <a:pt x="5365130" y="4588686"/>
                  <a:pt x="5151142" y="4802674"/>
                  <a:pt x="4887175" y="4802674"/>
                </a:cubicBezTo>
                <a:cubicBezTo>
                  <a:pt x="4623208" y="4802674"/>
                  <a:pt x="4409220" y="4588686"/>
                  <a:pt x="4409220" y="4324719"/>
                </a:cubicBezTo>
                <a:lnTo>
                  <a:pt x="4409220" y="1268785"/>
                </a:lnTo>
                <a:cubicBezTo>
                  <a:pt x="4409220" y="1004818"/>
                  <a:pt x="4623208" y="790830"/>
                  <a:pt x="4887175" y="790830"/>
                </a:cubicBezTo>
                <a:close/>
                <a:moveTo>
                  <a:pt x="2682565" y="591919"/>
                </a:moveTo>
                <a:cubicBezTo>
                  <a:pt x="2946532" y="591919"/>
                  <a:pt x="3160520" y="805907"/>
                  <a:pt x="3160520" y="1069874"/>
                </a:cubicBezTo>
                <a:lnTo>
                  <a:pt x="3160520" y="4675871"/>
                </a:lnTo>
                <a:cubicBezTo>
                  <a:pt x="3160520" y="4939838"/>
                  <a:pt x="2946532" y="5153826"/>
                  <a:pt x="2682565" y="5153826"/>
                </a:cubicBezTo>
                <a:cubicBezTo>
                  <a:pt x="2418598" y="5153826"/>
                  <a:pt x="2204610" y="4939838"/>
                  <a:pt x="2204610" y="4675871"/>
                </a:cubicBezTo>
                <a:lnTo>
                  <a:pt x="2204610" y="1069874"/>
                </a:lnTo>
                <a:cubicBezTo>
                  <a:pt x="2204610" y="805907"/>
                  <a:pt x="2418598" y="591919"/>
                  <a:pt x="2682565" y="591919"/>
                </a:cubicBezTo>
                <a:close/>
                <a:moveTo>
                  <a:pt x="3306915" y="0"/>
                </a:moveTo>
                <a:lnTo>
                  <a:pt x="4262825" y="0"/>
                </a:lnTo>
                <a:lnTo>
                  <a:pt x="4262825" y="5432988"/>
                </a:lnTo>
                <a:cubicBezTo>
                  <a:pt x="4262825" y="5696955"/>
                  <a:pt x="4048837" y="5910943"/>
                  <a:pt x="3784870" y="5910943"/>
                </a:cubicBezTo>
                <a:cubicBezTo>
                  <a:pt x="3520903" y="5910943"/>
                  <a:pt x="3306915" y="5696955"/>
                  <a:pt x="3306915" y="54329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66B82-13A1-43EB-A678-D4656CEA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0F29-2116-40B3-91D3-7ED23EE8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87831-4766-4261-B700-954859DD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322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E146D8-79F2-491E-BE72-A6BEAD29D7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30822" y="2936385"/>
            <a:ext cx="1872382" cy="2499036"/>
          </a:xfrm>
          <a:custGeom>
            <a:avLst/>
            <a:gdLst>
              <a:gd name="connsiteX0" fmla="*/ 0 w 1872382"/>
              <a:gd name="connsiteY0" fmla="*/ 0 h 2499036"/>
              <a:gd name="connsiteX1" fmla="*/ 1872382 w 1872382"/>
              <a:gd name="connsiteY1" fmla="*/ 0 h 2499036"/>
              <a:gd name="connsiteX2" fmla="*/ 1872382 w 1872382"/>
              <a:gd name="connsiteY2" fmla="*/ 2499036 h 2499036"/>
              <a:gd name="connsiteX3" fmla="*/ 0 w 1872382"/>
              <a:gd name="connsiteY3" fmla="*/ 2499036 h 24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382" h="2499036">
                <a:moveTo>
                  <a:pt x="0" y="0"/>
                </a:moveTo>
                <a:lnTo>
                  <a:pt x="1872382" y="0"/>
                </a:lnTo>
                <a:lnTo>
                  <a:pt x="1872382" y="2499036"/>
                </a:lnTo>
                <a:lnTo>
                  <a:pt x="0" y="2499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DC809A-FF2D-4106-9E8B-2161F4656A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02421" y="3476432"/>
            <a:ext cx="1470980" cy="1951887"/>
          </a:xfrm>
          <a:custGeom>
            <a:avLst/>
            <a:gdLst>
              <a:gd name="connsiteX0" fmla="*/ 0 w 1470980"/>
              <a:gd name="connsiteY0" fmla="*/ 0 h 1951887"/>
              <a:gd name="connsiteX1" fmla="*/ 1470980 w 1470980"/>
              <a:gd name="connsiteY1" fmla="*/ 0 h 1951887"/>
              <a:gd name="connsiteX2" fmla="*/ 1470980 w 1470980"/>
              <a:gd name="connsiteY2" fmla="*/ 1951887 h 1951887"/>
              <a:gd name="connsiteX3" fmla="*/ 0 w 1470980"/>
              <a:gd name="connsiteY3" fmla="*/ 1951887 h 195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980" h="1951887">
                <a:moveTo>
                  <a:pt x="0" y="0"/>
                </a:moveTo>
                <a:lnTo>
                  <a:pt x="1470980" y="0"/>
                </a:lnTo>
                <a:lnTo>
                  <a:pt x="1470980" y="1951887"/>
                </a:lnTo>
                <a:lnTo>
                  <a:pt x="0" y="1951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D2867D-3C1D-4027-A346-E94044CBB7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5581" y="2093795"/>
            <a:ext cx="2495277" cy="3330404"/>
          </a:xfrm>
          <a:custGeom>
            <a:avLst/>
            <a:gdLst>
              <a:gd name="connsiteX0" fmla="*/ 0 w 2495277"/>
              <a:gd name="connsiteY0" fmla="*/ 0 h 3330404"/>
              <a:gd name="connsiteX1" fmla="*/ 2495277 w 2495277"/>
              <a:gd name="connsiteY1" fmla="*/ 0 h 3330404"/>
              <a:gd name="connsiteX2" fmla="*/ 2495277 w 2495277"/>
              <a:gd name="connsiteY2" fmla="*/ 3330404 h 3330404"/>
              <a:gd name="connsiteX3" fmla="*/ 0 w 2495277"/>
              <a:gd name="connsiteY3" fmla="*/ 3330404 h 333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277" h="3330404">
                <a:moveTo>
                  <a:pt x="0" y="0"/>
                </a:moveTo>
                <a:lnTo>
                  <a:pt x="2495277" y="0"/>
                </a:lnTo>
                <a:lnTo>
                  <a:pt x="2495277" y="3330404"/>
                </a:lnTo>
                <a:lnTo>
                  <a:pt x="0" y="33304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77918015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C7A9D5-7B53-4C44-8E70-6739EB6B93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42548" y="3095392"/>
            <a:ext cx="1590589" cy="1988236"/>
          </a:xfrm>
          <a:custGeom>
            <a:avLst/>
            <a:gdLst>
              <a:gd name="connsiteX0" fmla="*/ 0 w 1590589"/>
              <a:gd name="connsiteY0" fmla="*/ 0 h 1988236"/>
              <a:gd name="connsiteX1" fmla="*/ 1590589 w 1590589"/>
              <a:gd name="connsiteY1" fmla="*/ 0 h 1988236"/>
              <a:gd name="connsiteX2" fmla="*/ 1590589 w 1590589"/>
              <a:gd name="connsiteY2" fmla="*/ 1988236 h 1988236"/>
              <a:gd name="connsiteX3" fmla="*/ 0 w 1590589"/>
              <a:gd name="connsiteY3" fmla="*/ 1988236 h 19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89" h="1988236">
                <a:moveTo>
                  <a:pt x="0" y="0"/>
                </a:moveTo>
                <a:lnTo>
                  <a:pt x="1590589" y="0"/>
                </a:lnTo>
                <a:lnTo>
                  <a:pt x="1590589" y="1988236"/>
                </a:lnTo>
                <a:lnTo>
                  <a:pt x="0" y="1988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15406732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72A932F-9D22-4395-857C-D1425EEF3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7903" y="2925672"/>
            <a:ext cx="1763291" cy="2010779"/>
          </a:xfrm>
          <a:custGeom>
            <a:avLst/>
            <a:gdLst>
              <a:gd name="connsiteX0" fmla="*/ 253526 w 1763291"/>
              <a:gd name="connsiteY0" fmla="*/ 0 h 2010779"/>
              <a:gd name="connsiteX1" fmla="*/ 1509765 w 1763291"/>
              <a:gd name="connsiteY1" fmla="*/ 0 h 2010779"/>
              <a:gd name="connsiteX2" fmla="*/ 1763291 w 1763291"/>
              <a:gd name="connsiteY2" fmla="*/ 253526 h 2010779"/>
              <a:gd name="connsiteX3" fmla="*/ 1763291 w 1763291"/>
              <a:gd name="connsiteY3" fmla="*/ 1757253 h 2010779"/>
              <a:gd name="connsiteX4" fmla="*/ 1509765 w 1763291"/>
              <a:gd name="connsiteY4" fmla="*/ 2010779 h 2010779"/>
              <a:gd name="connsiteX5" fmla="*/ 253526 w 1763291"/>
              <a:gd name="connsiteY5" fmla="*/ 2010779 h 2010779"/>
              <a:gd name="connsiteX6" fmla="*/ 0 w 1763291"/>
              <a:gd name="connsiteY6" fmla="*/ 1757253 h 2010779"/>
              <a:gd name="connsiteX7" fmla="*/ 0 w 1763291"/>
              <a:gd name="connsiteY7" fmla="*/ 253526 h 2010779"/>
              <a:gd name="connsiteX8" fmla="*/ 253526 w 1763291"/>
              <a:gd name="connsiteY8" fmla="*/ 0 h 20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291" h="2010779">
                <a:moveTo>
                  <a:pt x="253526" y="0"/>
                </a:moveTo>
                <a:lnTo>
                  <a:pt x="1509765" y="0"/>
                </a:lnTo>
                <a:cubicBezTo>
                  <a:pt x="1649783" y="0"/>
                  <a:pt x="1763291" y="113509"/>
                  <a:pt x="1763291" y="253526"/>
                </a:cubicBezTo>
                <a:lnTo>
                  <a:pt x="1763291" y="1757253"/>
                </a:lnTo>
                <a:cubicBezTo>
                  <a:pt x="1763291" y="1897273"/>
                  <a:pt x="1649783" y="2010779"/>
                  <a:pt x="1509765" y="2010779"/>
                </a:cubicBezTo>
                <a:lnTo>
                  <a:pt x="253526" y="2010779"/>
                </a:lnTo>
                <a:cubicBezTo>
                  <a:pt x="113509" y="2010779"/>
                  <a:pt x="0" y="1897273"/>
                  <a:pt x="0" y="1757253"/>
                </a:cubicBezTo>
                <a:lnTo>
                  <a:pt x="0" y="253526"/>
                </a:lnTo>
                <a:cubicBezTo>
                  <a:pt x="0" y="113509"/>
                  <a:pt x="113509" y="0"/>
                  <a:pt x="2535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5E0E18-BB6D-43BF-84A6-BAE38DF881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0423" y="2925672"/>
            <a:ext cx="1763291" cy="2010779"/>
          </a:xfrm>
          <a:custGeom>
            <a:avLst/>
            <a:gdLst>
              <a:gd name="connsiteX0" fmla="*/ 253526 w 1763291"/>
              <a:gd name="connsiteY0" fmla="*/ 0 h 2010779"/>
              <a:gd name="connsiteX1" fmla="*/ 1509765 w 1763291"/>
              <a:gd name="connsiteY1" fmla="*/ 0 h 2010779"/>
              <a:gd name="connsiteX2" fmla="*/ 1763291 w 1763291"/>
              <a:gd name="connsiteY2" fmla="*/ 253526 h 2010779"/>
              <a:gd name="connsiteX3" fmla="*/ 1763291 w 1763291"/>
              <a:gd name="connsiteY3" fmla="*/ 1757253 h 2010779"/>
              <a:gd name="connsiteX4" fmla="*/ 1509765 w 1763291"/>
              <a:gd name="connsiteY4" fmla="*/ 2010779 h 2010779"/>
              <a:gd name="connsiteX5" fmla="*/ 253526 w 1763291"/>
              <a:gd name="connsiteY5" fmla="*/ 2010779 h 2010779"/>
              <a:gd name="connsiteX6" fmla="*/ 0 w 1763291"/>
              <a:gd name="connsiteY6" fmla="*/ 1757253 h 2010779"/>
              <a:gd name="connsiteX7" fmla="*/ 0 w 1763291"/>
              <a:gd name="connsiteY7" fmla="*/ 253526 h 2010779"/>
              <a:gd name="connsiteX8" fmla="*/ 253526 w 1763291"/>
              <a:gd name="connsiteY8" fmla="*/ 0 h 20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291" h="2010779">
                <a:moveTo>
                  <a:pt x="253526" y="0"/>
                </a:moveTo>
                <a:lnTo>
                  <a:pt x="1509765" y="0"/>
                </a:lnTo>
                <a:cubicBezTo>
                  <a:pt x="1649783" y="0"/>
                  <a:pt x="1763291" y="113509"/>
                  <a:pt x="1763291" y="253526"/>
                </a:cubicBezTo>
                <a:lnTo>
                  <a:pt x="1763291" y="1757253"/>
                </a:lnTo>
                <a:cubicBezTo>
                  <a:pt x="1763291" y="1897273"/>
                  <a:pt x="1649783" y="2010779"/>
                  <a:pt x="1509765" y="2010779"/>
                </a:cubicBezTo>
                <a:lnTo>
                  <a:pt x="253526" y="2010779"/>
                </a:lnTo>
                <a:cubicBezTo>
                  <a:pt x="113508" y="2010779"/>
                  <a:pt x="0" y="1897273"/>
                  <a:pt x="0" y="1757253"/>
                </a:cubicBezTo>
                <a:lnTo>
                  <a:pt x="0" y="253526"/>
                </a:lnTo>
                <a:cubicBezTo>
                  <a:pt x="0" y="113509"/>
                  <a:pt x="113508" y="0"/>
                  <a:pt x="2535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697460-6EB7-4C81-83D1-D21C5ED6B4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5383" y="2925672"/>
            <a:ext cx="1763291" cy="2010779"/>
          </a:xfrm>
          <a:custGeom>
            <a:avLst/>
            <a:gdLst>
              <a:gd name="connsiteX0" fmla="*/ 253526 w 1763291"/>
              <a:gd name="connsiteY0" fmla="*/ 0 h 2010779"/>
              <a:gd name="connsiteX1" fmla="*/ 1509765 w 1763291"/>
              <a:gd name="connsiteY1" fmla="*/ 0 h 2010779"/>
              <a:gd name="connsiteX2" fmla="*/ 1763291 w 1763291"/>
              <a:gd name="connsiteY2" fmla="*/ 253526 h 2010779"/>
              <a:gd name="connsiteX3" fmla="*/ 1763291 w 1763291"/>
              <a:gd name="connsiteY3" fmla="*/ 1757253 h 2010779"/>
              <a:gd name="connsiteX4" fmla="*/ 1509765 w 1763291"/>
              <a:gd name="connsiteY4" fmla="*/ 2010779 h 2010779"/>
              <a:gd name="connsiteX5" fmla="*/ 253526 w 1763291"/>
              <a:gd name="connsiteY5" fmla="*/ 2010779 h 2010779"/>
              <a:gd name="connsiteX6" fmla="*/ 0 w 1763291"/>
              <a:gd name="connsiteY6" fmla="*/ 1757253 h 2010779"/>
              <a:gd name="connsiteX7" fmla="*/ 0 w 1763291"/>
              <a:gd name="connsiteY7" fmla="*/ 253526 h 2010779"/>
              <a:gd name="connsiteX8" fmla="*/ 253526 w 1763291"/>
              <a:gd name="connsiteY8" fmla="*/ 0 h 20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291" h="2010779">
                <a:moveTo>
                  <a:pt x="253526" y="0"/>
                </a:moveTo>
                <a:lnTo>
                  <a:pt x="1509765" y="0"/>
                </a:lnTo>
                <a:cubicBezTo>
                  <a:pt x="1649783" y="0"/>
                  <a:pt x="1763291" y="113509"/>
                  <a:pt x="1763291" y="253526"/>
                </a:cubicBezTo>
                <a:lnTo>
                  <a:pt x="1763291" y="1757253"/>
                </a:lnTo>
                <a:cubicBezTo>
                  <a:pt x="1763291" y="1897273"/>
                  <a:pt x="1649783" y="2010779"/>
                  <a:pt x="1509765" y="2010779"/>
                </a:cubicBezTo>
                <a:lnTo>
                  <a:pt x="253526" y="2010779"/>
                </a:lnTo>
                <a:cubicBezTo>
                  <a:pt x="113508" y="2010779"/>
                  <a:pt x="0" y="1897273"/>
                  <a:pt x="0" y="1757253"/>
                </a:cubicBezTo>
                <a:lnTo>
                  <a:pt x="0" y="253526"/>
                </a:lnTo>
                <a:cubicBezTo>
                  <a:pt x="0" y="113509"/>
                  <a:pt x="113508" y="0"/>
                  <a:pt x="2535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D1AB-B905-4B81-8AD2-D1EB627FD844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0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003757-D7AC-4A44-9FC6-2B4501E5EA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9949" y="2953859"/>
            <a:ext cx="1936380" cy="1936380"/>
          </a:xfrm>
          <a:custGeom>
            <a:avLst/>
            <a:gdLst>
              <a:gd name="connsiteX0" fmla="*/ 968190 w 1936380"/>
              <a:gd name="connsiteY0" fmla="*/ 0 h 1936380"/>
              <a:gd name="connsiteX1" fmla="*/ 1936380 w 1936380"/>
              <a:gd name="connsiteY1" fmla="*/ 968190 h 1936380"/>
              <a:gd name="connsiteX2" fmla="*/ 968190 w 1936380"/>
              <a:gd name="connsiteY2" fmla="*/ 1936380 h 1936380"/>
              <a:gd name="connsiteX3" fmla="*/ 0 w 1936380"/>
              <a:gd name="connsiteY3" fmla="*/ 968190 h 1936380"/>
              <a:gd name="connsiteX4" fmla="*/ 968190 w 1936380"/>
              <a:gd name="connsiteY4" fmla="*/ 0 h 193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380" h="1936380">
                <a:moveTo>
                  <a:pt x="968190" y="0"/>
                </a:moveTo>
                <a:cubicBezTo>
                  <a:pt x="1502907" y="0"/>
                  <a:pt x="1936380" y="433474"/>
                  <a:pt x="1936380" y="968190"/>
                </a:cubicBezTo>
                <a:cubicBezTo>
                  <a:pt x="1936380" y="1502907"/>
                  <a:pt x="1502907" y="1936380"/>
                  <a:pt x="968190" y="1936380"/>
                </a:cubicBezTo>
                <a:cubicBezTo>
                  <a:pt x="433474" y="1936380"/>
                  <a:pt x="0" y="1502907"/>
                  <a:pt x="0" y="968190"/>
                </a:cubicBezTo>
                <a:cubicBezTo>
                  <a:pt x="0" y="433474"/>
                  <a:pt x="433474" y="0"/>
                  <a:pt x="9681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105392-5951-4707-8950-885470B2E7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70017" y="3065840"/>
            <a:ext cx="1519289" cy="1732529"/>
          </a:xfrm>
          <a:custGeom>
            <a:avLst/>
            <a:gdLst>
              <a:gd name="connsiteX0" fmla="*/ 218443 w 1519289"/>
              <a:gd name="connsiteY0" fmla="*/ 0 h 1732529"/>
              <a:gd name="connsiteX1" fmla="*/ 1300846 w 1519289"/>
              <a:gd name="connsiteY1" fmla="*/ 0 h 1732529"/>
              <a:gd name="connsiteX2" fmla="*/ 1519289 w 1519289"/>
              <a:gd name="connsiteY2" fmla="*/ 218443 h 1732529"/>
              <a:gd name="connsiteX3" fmla="*/ 1519289 w 1519289"/>
              <a:gd name="connsiteY3" fmla="*/ 1514086 h 1732529"/>
              <a:gd name="connsiteX4" fmla="*/ 1300846 w 1519289"/>
              <a:gd name="connsiteY4" fmla="*/ 1732529 h 1732529"/>
              <a:gd name="connsiteX5" fmla="*/ 218443 w 1519289"/>
              <a:gd name="connsiteY5" fmla="*/ 1732529 h 1732529"/>
              <a:gd name="connsiteX6" fmla="*/ 0 w 1519289"/>
              <a:gd name="connsiteY6" fmla="*/ 1514086 h 1732529"/>
              <a:gd name="connsiteX7" fmla="*/ 0 w 1519289"/>
              <a:gd name="connsiteY7" fmla="*/ 218443 h 1732529"/>
              <a:gd name="connsiteX8" fmla="*/ 218443 w 1519289"/>
              <a:gd name="connsiteY8" fmla="*/ 0 h 173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289" h="1732529">
                <a:moveTo>
                  <a:pt x="218443" y="0"/>
                </a:moveTo>
                <a:lnTo>
                  <a:pt x="1300846" y="0"/>
                </a:lnTo>
                <a:cubicBezTo>
                  <a:pt x="1421488" y="0"/>
                  <a:pt x="1519289" y="97801"/>
                  <a:pt x="1519289" y="218443"/>
                </a:cubicBezTo>
                <a:lnTo>
                  <a:pt x="1519289" y="1514086"/>
                </a:lnTo>
                <a:cubicBezTo>
                  <a:pt x="1519289" y="1634729"/>
                  <a:pt x="1421488" y="1732529"/>
                  <a:pt x="1300846" y="1732529"/>
                </a:cubicBezTo>
                <a:lnTo>
                  <a:pt x="218443" y="1732529"/>
                </a:lnTo>
                <a:cubicBezTo>
                  <a:pt x="97801" y="1732529"/>
                  <a:pt x="0" y="1634729"/>
                  <a:pt x="0" y="1514086"/>
                </a:cubicBezTo>
                <a:lnTo>
                  <a:pt x="0" y="218443"/>
                </a:lnTo>
                <a:cubicBezTo>
                  <a:pt x="0" y="97801"/>
                  <a:pt x="97801" y="0"/>
                  <a:pt x="2184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43E0D1-3BB1-42E2-9063-027364BE8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725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199A59-B344-4623-962B-49EC5DBF10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1853" y="2184839"/>
            <a:ext cx="4414356" cy="2488321"/>
          </a:xfrm>
          <a:custGeom>
            <a:avLst/>
            <a:gdLst>
              <a:gd name="connsiteX0" fmla="*/ 0 w 4414356"/>
              <a:gd name="connsiteY0" fmla="*/ 0 h 2488321"/>
              <a:gd name="connsiteX1" fmla="*/ 4414356 w 4414356"/>
              <a:gd name="connsiteY1" fmla="*/ 0 h 2488321"/>
              <a:gd name="connsiteX2" fmla="*/ 4414356 w 4414356"/>
              <a:gd name="connsiteY2" fmla="*/ 2488321 h 2488321"/>
              <a:gd name="connsiteX3" fmla="*/ 0 w 4414356"/>
              <a:gd name="connsiteY3" fmla="*/ 2488321 h 248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356" h="2488321">
                <a:moveTo>
                  <a:pt x="0" y="0"/>
                </a:moveTo>
                <a:lnTo>
                  <a:pt x="4414356" y="0"/>
                </a:lnTo>
                <a:lnTo>
                  <a:pt x="4414356" y="2488321"/>
                </a:lnTo>
                <a:lnTo>
                  <a:pt x="0" y="24883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638CDF-B221-49BB-B1B2-4433E484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059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2DA0CD-8C3E-4131-8B7F-B196D3DBAE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050" y="2460156"/>
            <a:ext cx="4441044" cy="2808205"/>
          </a:xfrm>
          <a:custGeom>
            <a:avLst/>
            <a:gdLst>
              <a:gd name="connsiteX0" fmla="*/ 0 w 4441044"/>
              <a:gd name="connsiteY0" fmla="*/ 0 h 2808205"/>
              <a:gd name="connsiteX1" fmla="*/ 4441044 w 4441044"/>
              <a:gd name="connsiteY1" fmla="*/ 0 h 2808205"/>
              <a:gd name="connsiteX2" fmla="*/ 4441044 w 4441044"/>
              <a:gd name="connsiteY2" fmla="*/ 2808205 h 2808205"/>
              <a:gd name="connsiteX3" fmla="*/ 0 w 4441044"/>
              <a:gd name="connsiteY3" fmla="*/ 2808205 h 280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044" h="2808205">
                <a:moveTo>
                  <a:pt x="0" y="0"/>
                </a:moveTo>
                <a:lnTo>
                  <a:pt x="4441044" y="0"/>
                </a:lnTo>
                <a:lnTo>
                  <a:pt x="4441044" y="2808205"/>
                </a:lnTo>
                <a:lnTo>
                  <a:pt x="0" y="2808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FE2EBF-E6F4-4535-BDCA-1FB415C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945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104848" y="2293929"/>
            <a:ext cx="3894423" cy="2210349"/>
          </a:xfrm>
          <a:custGeom>
            <a:avLst/>
            <a:gdLst>
              <a:gd name="connsiteX0" fmla="*/ 0 w 3894423"/>
              <a:gd name="connsiteY0" fmla="*/ 0 h 2210349"/>
              <a:gd name="connsiteX1" fmla="*/ 3894423 w 3894423"/>
              <a:gd name="connsiteY1" fmla="*/ 0 h 2210349"/>
              <a:gd name="connsiteX2" fmla="*/ 3894423 w 3894423"/>
              <a:gd name="connsiteY2" fmla="*/ 2210349 h 2210349"/>
              <a:gd name="connsiteX3" fmla="*/ 0 w 3894423"/>
              <a:gd name="connsiteY3" fmla="*/ 2210349 h 22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423" h="2210349">
                <a:moveTo>
                  <a:pt x="0" y="0"/>
                </a:moveTo>
                <a:lnTo>
                  <a:pt x="3894423" y="0"/>
                </a:lnTo>
                <a:lnTo>
                  <a:pt x="3894423" y="2210349"/>
                </a:lnTo>
                <a:lnTo>
                  <a:pt x="0" y="2210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133947" y="3767495"/>
            <a:ext cx="1238677" cy="1657761"/>
          </a:xfrm>
          <a:custGeom>
            <a:avLst/>
            <a:gdLst>
              <a:gd name="connsiteX0" fmla="*/ 0 w 1238677"/>
              <a:gd name="connsiteY0" fmla="*/ 0 h 1657761"/>
              <a:gd name="connsiteX1" fmla="*/ 1238677 w 1238677"/>
              <a:gd name="connsiteY1" fmla="*/ 0 h 1657761"/>
              <a:gd name="connsiteX2" fmla="*/ 1238677 w 1238677"/>
              <a:gd name="connsiteY2" fmla="*/ 1657761 h 1657761"/>
              <a:gd name="connsiteX3" fmla="*/ 0 w 1238677"/>
              <a:gd name="connsiteY3" fmla="*/ 1657761 h 16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677" h="1657761">
                <a:moveTo>
                  <a:pt x="0" y="0"/>
                </a:moveTo>
                <a:lnTo>
                  <a:pt x="1238677" y="0"/>
                </a:lnTo>
                <a:lnTo>
                  <a:pt x="1238677" y="1657761"/>
                </a:lnTo>
                <a:lnTo>
                  <a:pt x="0" y="16577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309201" y="4349726"/>
            <a:ext cx="606160" cy="1078826"/>
          </a:xfrm>
          <a:custGeom>
            <a:avLst/>
            <a:gdLst>
              <a:gd name="connsiteX0" fmla="*/ 0 w 606160"/>
              <a:gd name="connsiteY0" fmla="*/ 0 h 1078826"/>
              <a:gd name="connsiteX1" fmla="*/ 606160 w 606160"/>
              <a:gd name="connsiteY1" fmla="*/ 0 h 1078826"/>
              <a:gd name="connsiteX2" fmla="*/ 606160 w 606160"/>
              <a:gd name="connsiteY2" fmla="*/ 1078826 h 1078826"/>
              <a:gd name="connsiteX3" fmla="*/ 0 w 606160"/>
              <a:gd name="connsiteY3" fmla="*/ 1078826 h 10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160" h="1078826">
                <a:moveTo>
                  <a:pt x="0" y="0"/>
                </a:moveTo>
                <a:lnTo>
                  <a:pt x="606160" y="0"/>
                </a:lnTo>
                <a:lnTo>
                  <a:pt x="606160" y="1078826"/>
                </a:lnTo>
                <a:lnTo>
                  <a:pt x="0" y="1078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722325" y="3543986"/>
            <a:ext cx="2874853" cy="1807053"/>
          </a:xfrm>
          <a:custGeom>
            <a:avLst/>
            <a:gdLst>
              <a:gd name="connsiteX0" fmla="*/ 0 w 2874853"/>
              <a:gd name="connsiteY0" fmla="*/ 0 h 1807053"/>
              <a:gd name="connsiteX1" fmla="*/ 2874853 w 2874853"/>
              <a:gd name="connsiteY1" fmla="*/ 0 h 1807053"/>
              <a:gd name="connsiteX2" fmla="*/ 2874853 w 2874853"/>
              <a:gd name="connsiteY2" fmla="*/ 1807053 h 1807053"/>
              <a:gd name="connsiteX3" fmla="*/ 0 w 2874853"/>
              <a:gd name="connsiteY3" fmla="*/ 1807053 h 180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853" h="1807053">
                <a:moveTo>
                  <a:pt x="0" y="0"/>
                </a:moveTo>
                <a:lnTo>
                  <a:pt x="2874853" y="0"/>
                </a:lnTo>
                <a:lnTo>
                  <a:pt x="2874853" y="1807053"/>
                </a:lnTo>
                <a:lnTo>
                  <a:pt x="0" y="180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CE9346A-E114-4B2A-AA31-4D5111A65D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623FE7A-22FD-4D2F-A504-D30E9D5C1FFE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543A5C-D6CE-4982-96E6-A42053A1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203B16-F14A-4978-9720-28AAFBDCEF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7C0F05-5ED4-4C5F-81E6-633A25DBAC2C}"/>
              </a:ext>
            </a:extLst>
          </p:cNvPr>
          <p:cNvSpPr txBox="1">
            <a:spLocks/>
          </p:cNvSpPr>
          <p:nvPr userDrawn="1"/>
        </p:nvSpPr>
        <p:spPr>
          <a:xfrm>
            <a:off x="11431312" y="292216"/>
            <a:ext cx="6463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2D949B-DC60-4035-8BAD-C4A244DE9E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3302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866F9DD-1A73-426B-B936-D655DA290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8A8D0F-1DE6-494C-BB24-A7F922C77B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3600" y="810007"/>
            <a:ext cx="5237988" cy="5237988"/>
          </a:xfrm>
          <a:custGeom>
            <a:avLst/>
            <a:gdLst>
              <a:gd name="connsiteX0" fmla="*/ 2618994 w 5237988"/>
              <a:gd name="connsiteY0" fmla="*/ 0 h 5237988"/>
              <a:gd name="connsiteX1" fmla="*/ 5237988 w 5237988"/>
              <a:gd name="connsiteY1" fmla="*/ 2618994 h 5237988"/>
              <a:gd name="connsiteX2" fmla="*/ 2618994 w 5237988"/>
              <a:gd name="connsiteY2" fmla="*/ 5237988 h 5237988"/>
              <a:gd name="connsiteX3" fmla="*/ 0 w 5237988"/>
              <a:gd name="connsiteY3" fmla="*/ 2618994 h 5237988"/>
              <a:gd name="connsiteX4" fmla="*/ 2618994 w 5237988"/>
              <a:gd name="connsiteY4" fmla="*/ 0 h 52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7988" h="5237988">
                <a:moveTo>
                  <a:pt x="2618994" y="0"/>
                </a:moveTo>
                <a:cubicBezTo>
                  <a:pt x="4065424" y="0"/>
                  <a:pt x="5237988" y="1172564"/>
                  <a:pt x="5237988" y="2618994"/>
                </a:cubicBezTo>
                <a:cubicBezTo>
                  <a:pt x="5237988" y="4065424"/>
                  <a:pt x="4065424" y="5237988"/>
                  <a:pt x="2618994" y="5237988"/>
                </a:cubicBezTo>
                <a:cubicBezTo>
                  <a:pt x="1172564" y="5237988"/>
                  <a:pt x="0" y="4065424"/>
                  <a:pt x="0" y="2618994"/>
                </a:cubicBezTo>
                <a:cubicBezTo>
                  <a:pt x="0" y="1172564"/>
                  <a:pt x="1172564" y="0"/>
                  <a:pt x="26189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016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CE9346A-E114-4B2A-AA31-4D5111A65D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623FE7A-22FD-4D2F-A504-D30E9D5C1FFE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543A5C-D6CE-4982-96E6-A42053A1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203B16-F14A-4978-9720-28AAFBDCEF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392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5F5BB2-D0ED-4E21-AE1C-044FE49C5A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640" y="805610"/>
            <a:ext cx="3474720" cy="5327904"/>
          </a:xfrm>
          <a:custGeom>
            <a:avLst/>
            <a:gdLst>
              <a:gd name="connsiteX0" fmla="*/ 1737360 w 3474720"/>
              <a:gd name="connsiteY0" fmla="*/ 0 h 5327904"/>
              <a:gd name="connsiteX1" fmla="*/ 3474720 w 3474720"/>
              <a:gd name="connsiteY1" fmla="*/ 1737360 h 5327904"/>
              <a:gd name="connsiteX2" fmla="*/ 3474720 w 3474720"/>
              <a:gd name="connsiteY2" fmla="*/ 3590544 h 5327904"/>
              <a:gd name="connsiteX3" fmla="*/ 1737360 w 3474720"/>
              <a:gd name="connsiteY3" fmla="*/ 5327904 h 5327904"/>
              <a:gd name="connsiteX4" fmla="*/ 0 w 3474720"/>
              <a:gd name="connsiteY4" fmla="*/ 3590544 h 5327904"/>
              <a:gd name="connsiteX5" fmla="*/ 0 w 3474720"/>
              <a:gd name="connsiteY5" fmla="*/ 1737360 h 5327904"/>
              <a:gd name="connsiteX6" fmla="*/ 1737360 w 3474720"/>
              <a:gd name="connsiteY6" fmla="*/ 0 h 532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0" h="5327904">
                <a:moveTo>
                  <a:pt x="1737360" y="0"/>
                </a:moveTo>
                <a:cubicBezTo>
                  <a:pt x="2696877" y="0"/>
                  <a:pt x="3474720" y="777843"/>
                  <a:pt x="3474720" y="1737360"/>
                </a:cubicBezTo>
                <a:lnTo>
                  <a:pt x="3474720" y="3590544"/>
                </a:lnTo>
                <a:cubicBezTo>
                  <a:pt x="3474720" y="4550061"/>
                  <a:pt x="2696877" y="5327904"/>
                  <a:pt x="1737360" y="5327904"/>
                </a:cubicBezTo>
                <a:cubicBezTo>
                  <a:pt x="777843" y="5327904"/>
                  <a:pt x="0" y="4550061"/>
                  <a:pt x="0" y="3590544"/>
                </a:cubicBezTo>
                <a:lnTo>
                  <a:pt x="0" y="1737360"/>
                </a:lnTo>
                <a:cubicBezTo>
                  <a:pt x="0" y="777843"/>
                  <a:pt x="777843" y="0"/>
                  <a:pt x="17373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CE9346A-E114-4B2A-AA31-4D5111A65D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623FE7A-22FD-4D2F-A504-D30E9D5C1FFE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543A5C-D6CE-4982-96E6-A42053A12D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203B16-F14A-4978-9720-28AAFBDCEF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602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BAEAED-3D4D-4574-9418-04405119DA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6303" y="390294"/>
            <a:ext cx="7105404" cy="3118757"/>
          </a:xfrm>
          <a:custGeom>
            <a:avLst/>
            <a:gdLst>
              <a:gd name="connsiteX0" fmla="*/ 0 w 7105404"/>
              <a:gd name="connsiteY0" fmla="*/ 0 h 3118757"/>
              <a:gd name="connsiteX1" fmla="*/ 7105404 w 7105404"/>
              <a:gd name="connsiteY1" fmla="*/ 0 h 3118757"/>
              <a:gd name="connsiteX2" fmla="*/ 7105404 w 7105404"/>
              <a:gd name="connsiteY2" fmla="*/ 3118757 h 3118757"/>
              <a:gd name="connsiteX3" fmla="*/ 0 w 7105404"/>
              <a:gd name="connsiteY3" fmla="*/ 3118757 h 31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404" h="3118757">
                <a:moveTo>
                  <a:pt x="0" y="0"/>
                </a:moveTo>
                <a:lnTo>
                  <a:pt x="7105404" y="0"/>
                </a:lnTo>
                <a:lnTo>
                  <a:pt x="7105404" y="3118757"/>
                </a:lnTo>
                <a:lnTo>
                  <a:pt x="0" y="3118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918B28-31EB-4505-8F72-D1695CC833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293" y="390294"/>
            <a:ext cx="3915717" cy="3118757"/>
          </a:xfrm>
          <a:custGeom>
            <a:avLst/>
            <a:gdLst>
              <a:gd name="connsiteX0" fmla="*/ 0 w 3915717"/>
              <a:gd name="connsiteY0" fmla="*/ 0 h 3118757"/>
              <a:gd name="connsiteX1" fmla="*/ 3915717 w 3915717"/>
              <a:gd name="connsiteY1" fmla="*/ 0 h 3118757"/>
              <a:gd name="connsiteX2" fmla="*/ 3915717 w 3915717"/>
              <a:gd name="connsiteY2" fmla="*/ 3118757 h 3118757"/>
              <a:gd name="connsiteX3" fmla="*/ 0 w 3915717"/>
              <a:gd name="connsiteY3" fmla="*/ 3118757 h 31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717" h="3118757">
                <a:moveTo>
                  <a:pt x="0" y="0"/>
                </a:moveTo>
                <a:lnTo>
                  <a:pt x="3915717" y="0"/>
                </a:lnTo>
                <a:lnTo>
                  <a:pt x="3915717" y="3118757"/>
                </a:lnTo>
                <a:lnTo>
                  <a:pt x="0" y="31187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A72B1C-F89E-4161-8491-A6F30FD7F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302661" cy="6858000"/>
          </a:xfrm>
          <a:custGeom>
            <a:avLst/>
            <a:gdLst>
              <a:gd name="connsiteX0" fmla="*/ 0 w 5302661"/>
              <a:gd name="connsiteY0" fmla="*/ 0 h 6858000"/>
              <a:gd name="connsiteX1" fmla="*/ 5302661 w 5302661"/>
              <a:gd name="connsiteY1" fmla="*/ 0 h 6858000"/>
              <a:gd name="connsiteX2" fmla="*/ 5302661 w 5302661"/>
              <a:gd name="connsiteY2" fmla="*/ 6858000 h 6858000"/>
              <a:gd name="connsiteX3" fmla="*/ 0 w 5302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2661" h="6858000">
                <a:moveTo>
                  <a:pt x="0" y="0"/>
                </a:moveTo>
                <a:lnTo>
                  <a:pt x="5302661" y="0"/>
                </a:lnTo>
                <a:lnTo>
                  <a:pt x="5302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772-5CA6-4F1C-889D-6BE1028A9085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76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262274-83D2-4202-AA65-AE213CFB2E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990109" cy="2951018"/>
          </a:xfrm>
          <a:custGeom>
            <a:avLst/>
            <a:gdLst>
              <a:gd name="connsiteX0" fmla="*/ 0 w 3990109"/>
              <a:gd name="connsiteY0" fmla="*/ 0 h 2951018"/>
              <a:gd name="connsiteX1" fmla="*/ 3990109 w 3990109"/>
              <a:gd name="connsiteY1" fmla="*/ 0 h 2951018"/>
              <a:gd name="connsiteX2" fmla="*/ 3990109 w 3990109"/>
              <a:gd name="connsiteY2" fmla="*/ 2951018 h 2951018"/>
              <a:gd name="connsiteX3" fmla="*/ 0 w 3990109"/>
              <a:gd name="connsiteY3" fmla="*/ 2951018 h 29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109" h="2951018">
                <a:moveTo>
                  <a:pt x="0" y="0"/>
                </a:moveTo>
                <a:lnTo>
                  <a:pt x="3990109" y="0"/>
                </a:lnTo>
                <a:lnTo>
                  <a:pt x="3990109" y="2951018"/>
                </a:lnTo>
                <a:lnTo>
                  <a:pt x="0" y="2951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EE2195-C3DB-4923-A4D8-6BCF0CDAD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0946" y="1"/>
            <a:ext cx="3990109" cy="2951018"/>
          </a:xfrm>
          <a:custGeom>
            <a:avLst/>
            <a:gdLst>
              <a:gd name="connsiteX0" fmla="*/ 0 w 3990109"/>
              <a:gd name="connsiteY0" fmla="*/ 0 h 2951018"/>
              <a:gd name="connsiteX1" fmla="*/ 3990109 w 3990109"/>
              <a:gd name="connsiteY1" fmla="*/ 0 h 2951018"/>
              <a:gd name="connsiteX2" fmla="*/ 3990109 w 3990109"/>
              <a:gd name="connsiteY2" fmla="*/ 2951018 h 2951018"/>
              <a:gd name="connsiteX3" fmla="*/ 0 w 3990109"/>
              <a:gd name="connsiteY3" fmla="*/ 2951018 h 29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109" h="2951018">
                <a:moveTo>
                  <a:pt x="0" y="0"/>
                </a:moveTo>
                <a:lnTo>
                  <a:pt x="3990109" y="0"/>
                </a:lnTo>
                <a:lnTo>
                  <a:pt x="3990109" y="2951018"/>
                </a:lnTo>
                <a:lnTo>
                  <a:pt x="0" y="2951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D57C54-ED4C-4CF4-A48A-CF1C5BDAA3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1891" y="1"/>
            <a:ext cx="3990109" cy="2951018"/>
          </a:xfrm>
          <a:custGeom>
            <a:avLst/>
            <a:gdLst>
              <a:gd name="connsiteX0" fmla="*/ 0 w 3990109"/>
              <a:gd name="connsiteY0" fmla="*/ 0 h 2951018"/>
              <a:gd name="connsiteX1" fmla="*/ 3990109 w 3990109"/>
              <a:gd name="connsiteY1" fmla="*/ 0 h 2951018"/>
              <a:gd name="connsiteX2" fmla="*/ 3990109 w 3990109"/>
              <a:gd name="connsiteY2" fmla="*/ 2951018 h 2951018"/>
              <a:gd name="connsiteX3" fmla="*/ 0 w 3990109"/>
              <a:gd name="connsiteY3" fmla="*/ 2951018 h 29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109" h="2951018">
                <a:moveTo>
                  <a:pt x="0" y="0"/>
                </a:moveTo>
                <a:lnTo>
                  <a:pt x="3990109" y="0"/>
                </a:lnTo>
                <a:lnTo>
                  <a:pt x="3990109" y="2951018"/>
                </a:lnTo>
                <a:lnTo>
                  <a:pt x="0" y="2951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82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4D05F8E-894E-494A-8A69-9A68696315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0656" y="3497675"/>
            <a:ext cx="3009812" cy="2850777"/>
          </a:xfrm>
          <a:custGeom>
            <a:avLst/>
            <a:gdLst>
              <a:gd name="connsiteX0" fmla="*/ 71954 w 3009812"/>
              <a:gd name="connsiteY0" fmla="*/ 0 h 2850777"/>
              <a:gd name="connsiteX1" fmla="*/ 2937858 w 3009812"/>
              <a:gd name="connsiteY1" fmla="*/ 0 h 2850777"/>
              <a:gd name="connsiteX2" fmla="*/ 3009812 w 3009812"/>
              <a:gd name="connsiteY2" fmla="*/ 71954 h 2850777"/>
              <a:gd name="connsiteX3" fmla="*/ 3009812 w 3009812"/>
              <a:gd name="connsiteY3" fmla="*/ 2778823 h 2850777"/>
              <a:gd name="connsiteX4" fmla="*/ 2937858 w 3009812"/>
              <a:gd name="connsiteY4" fmla="*/ 2850777 h 2850777"/>
              <a:gd name="connsiteX5" fmla="*/ 71954 w 3009812"/>
              <a:gd name="connsiteY5" fmla="*/ 2850777 h 2850777"/>
              <a:gd name="connsiteX6" fmla="*/ 0 w 3009812"/>
              <a:gd name="connsiteY6" fmla="*/ 2778823 h 2850777"/>
              <a:gd name="connsiteX7" fmla="*/ 0 w 3009812"/>
              <a:gd name="connsiteY7" fmla="*/ 71954 h 2850777"/>
              <a:gd name="connsiteX8" fmla="*/ 71954 w 3009812"/>
              <a:gd name="connsiteY8" fmla="*/ 0 h 28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812" h="2850777">
                <a:moveTo>
                  <a:pt x="71954" y="0"/>
                </a:moveTo>
                <a:lnTo>
                  <a:pt x="2937858" y="0"/>
                </a:lnTo>
                <a:cubicBezTo>
                  <a:pt x="2977597" y="0"/>
                  <a:pt x="3009812" y="32215"/>
                  <a:pt x="3009812" y="71954"/>
                </a:cubicBezTo>
                <a:lnTo>
                  <a:pt x="3009812" y="2778823"/>
                </a:lnTo>
                <a:cubicBezTo>
                  <a:pt x="3009812" y="2818562"/>
                  <a:pt x="2977597" y="2850777"/>
                  <a:pt x="2937858" y="2850777"/>
                </a:cubicBezTo>
                <a:lnTo>
                  <a:pt x="71954" y="2850777"/>
                </a:lnTo>
                <a:cubicBezTo>
                  <a:pt x="32215" y="2850777"/>
                  <a:pt x="0" y="2818562"/>
                  <a:pt x="0" y="2778823"/>
                </a:cubicBezTo>
                <a:lnTo>
                  <a:pt x="0" y="71954"/>
                </a:lnTo>
                <a:cubicBezTo>
                  <a:pt x="0" y="32215"/>
                  <a:pt x="32215" y="0"/>
                  <a:pt x="719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A45E168-E0CE-4E89-9ECC-93708FF1A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59949" y="1317841"/>
            <a:ext cx="3009812" cy="4295120"/>
          </a:xfrm>
          <a:custGeom>
            <a:avLst/>
            <a:gdLst>
              <a:gd name="connsiteX0" fmla="*/ 75968 w 3009812"/>
              <a:gd name="connsiteY0" fmla="*/ 0 h 4295120"/>
              <a:gd name="connsiteX1" fmla="*/ 2933844 w 3009812"/>
              <a:gd name="connsiteY1" fmla="*/ 0 h 4295120"/>
              <a:gd name="connsiteX2" fmla="*/ 3009812 w 3009812"/>
              <a:gd name="connsiteY2" fmla="*/ 75968 h 4295120"/>
              <a:gd name="connsiteX3" fmla="*/ 3009812 w 3009812"/>
              <a:gd name="connsiteY3" fmla="*/ 4219152 h 4295120"/>
              <a:gd name="connsiteX4" fmla="*/ 2933844 w 3009812"/>
              <a:gd name="connsiteY4" fmla="*/ 4295120 h 4295120"/>
              <a:gd name="connsiteX5" fmla="*/ 75968 w 3009812"/>
              <a:gd name="connsiteY5" fmla="*/ 4295120 h 4295120"/>
              <a:gd name="connsiteX6" fmla="*/ 0 w 3009812"/>
              <a:gd name="connsiteY6" fmla="*/ 4219152 h 4295120"/>
              <a:gd name="connsiteX7" fmla="*/ 0 w 3009812"/>
              <a:gd name="connsiteY7" fmla="*/ 75968 h 4295120"/>
              <a:gd name="connsiteX8" fmla="*/ 75968 w 3009812"/>
              <a:gd name="connsiteY8" fmla="*/ 0 h 42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812" h="4295120">
                <a:moveTo>
                  <a:pt x="75968" y="0"/>
                </a:moveTo>
                <a:lnTo>
                  <a:pt x="2933844" y="0"/>
                </a:lnTo>
                <a:cubicBezTo>
                  <a:pt x="2975800" y="0"/>
                  <a:pt x="3009812" y="34012"/>
                  <a:pt x="3009812" y="75968"/>
                </a:cubicBezTo>
                <a:lnTo>
                  <a:pt x="3009812" y="4219152"/>
                </a:lnTo>
                <a:cubicBezTo>
                  <a:pt x="3009812" y="4261108"/>
                  <a:pt x="2975800" y="4295120"/>
                  <a:pt x="2933844" y="4295120"/>
                </a:cubicBezTo>
                <a:lnTo>
                  <a:pt x="75968" y="4295120"/>
                </a:lnTo>
                <a:cubicBezTo>
                  <a:pt x="34012" y="4295120"/>
                  <a:pt x="0" y="4261108"/>
                  <a:pt x="0" y="4219152"/>
                </a:cubicBezTo>
                <a:lnTo>
                  <a:pt x="0" y="75968"/>
                </a:lnTo>
                <a:cubicBezTo>
                  <a:pt x="0" y="34012"/>
                  <a:pt x="34012" y="0"/>
                  <a:pt x="759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8A8547-EC0C-4B29-B623-8D65D386AB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00656" y="522513"/>
            <a:ext cx="3009812" cy="2850777"/>
          </a:xfrm>
          <a:custGeom>
            <a:avLst/>
            <a:gdLst>
              <a:gd name="connsiteX0" fmla="*/ 71954 w 3009812"/>
              <a:gd name="connsiteY0" fmla="*/ 0 h 2850777"/>
              <a:gd name="connsiteX1" fmla="*/ 2937858 w 3009812"/>
              <a:gd name="connsiteY1" fmla="*/ 0 h 2850777"/>
              <a:gd name="connsiteX2" fmla="*/ 3009812 w 3009812"/>
              <a:gd name="connsiteY2" fmla="*/ 71954 h 2850777"/>
              <a:gd name="connsiteX3" fmla="*/ 3009812 w 3009812"/>
              <a:gd name="connsiteY3" fmla="*/ 2778823 h 2850777"/>
              <a:gd name="connsiteX4" fmla="*/ 2937858 w 3009812"/>
              <a:gd name="connsiteY4" fmla="*/ 2850777 h 2850777"/>
              <a:gd name="connsiteX5" fmla="*/ 71954 w 3009812"/>
              <a:gd name="connsiteY5" fmla="*/ 2850777 h 2850777"/>
              <a:gd name="connsiteX6" fmla="*/ 0 w 3009812"/>
              <a:gd name="connsiteY6" fmla="*/ 2778823 h 2850777"/>
              <a:gd name="connsiteX7" fmla="*/ 0 w 3009812"/>
              <a:gd name="connsiteY7" fmla="*/ 71954 h 2850777"/>
              <a:gd name="connsiteX8" fmla="*/ 71954 w 3009812"/>
              <a:gd name="connsiteY8" fmla="*/ 0 h 28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812" h="2850777">
                <a:moveTo>
                  <a:pt x="71954" y="0"/>
                </a:moveTo>
                <a:lnTo>
                  <a:pt x="2937858" y="0"/>
                </a:lnTo>
                <a:cubicBezTo>
                  <a:pt x="2977597" y="0"/>
                  <a:pt x="3009812" y="32215"/>
                  <a:pt x="3009812" y="71954"/>
                </a:cubicBezTo>
                <a:lnTo>
                  <a:pt x="3009812" y="2778823"/>
                </a:lnTo>
                <a:cubicBezTo>
                  <a:pt x="3009812" y="2818562"/>
                  <a:pt x="2977597" y="2850777"/>
                  <a:pt x="2937858" y="2850777"/>
                </a:cubicBezTo>
                <a:lnTo>
                  <a:pt x="71954" y="2850777"/>
                </a:lnTo>
                <a:cubicBezTo>
                  <a:pt x="32215" y="2850777"/>
                  <a:pt x="0" y="2818562"/>
                  <a:pt x="0" y="2778823"/>
                </a:cubicBezTo>
                <a:lnTo>
                  <a:pt x="0" y="71954"/>
                </a:lnTo>
                <a:cubicBezTo>
                  <a:pt x="0" y="32215"/>
                  <a:pt x="32215" y="0"/>
                  <a:pt x="719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57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B70AEA-4D0F-4421-B1D7-6E833EC3AB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82958" y="0"/>
            <a:ext cx="7209042" cy="6858000"/>
          </a:xfrm>
          <a:custGeom>
            <a:avLst/>
            <a:gdLst>
              <a:gd name="connsiteX0" fmla="*/ 682961 w 7209042"/>
              <a:gd name="connsiteY0" fmla="*/ 1623428 h 6858000"/>
              <a:gd name="connsiteX1" fmla="*/ 1365922 w 7209042"/>
              <a:gd name="connsiteY1" fmla="*/ 2306389 h 6858000"/>
              <a:gd name="connsiteX2" fmla="*/ 1365921 w 7209042"/>
              <a:gd name="connsiteY2" fmla="*/ 4551611 h 6858000"/>
              <a:gd name="connsiteX3" fmla="*/ 682960 w 7209042"/>
              <a:gd name="connsiteY3" fmla="*/ 5234572 h 6858000"/>
              <a:gd name="connsiteX4" fmla="*/ 682961 w 7209042"/>
              <a:gd name="connsiteY4" fmla="*/ 5234571 h 6858000"/>
              <a:gd name="connsiteX5" fmla="*/ 0 w 7209042"/>
              <a:gd name="connsiteY5" fmla="*/ 4551610 h 6858000"/>
              <a:gd name="connsiteX6" fmla="*/ 0 w 7209042"/>
              <a:gd name="connsiteY6" fmla="*/ 2306389 h 6858000"/>
              <a:gd name="connsiteX7" fmla="*/ 682961 w 7209042"/>
              <a:gd name="connsiteY7" fmla="*/ 1623428 h 6858000"/>
              <a:gd name="connsiteX8" fmla="*/ 6526081 w 7209042"/>
              <a:gd name="connsiteY8" fmla="*/ 1358520 h 6858000"/>
              <a:gd name="connsiteX9" fmla="*/ 7209042 w 7209042"/>
              <a:gd name="connsiteY9" fmla="*/ 2041481 h 6858000"/>
              <a:gd name="connsiteX10" fmla="*/ 7209041 w 7209042"/>
              <a:gd name="connsiteY10" fmla="*/ 4816515 h 6858000"/>
              <a:gd name="connsiteX11" fmla="*/ 6526080 w 7209042"/>
              <a:gd name="connsiteY11" fmla="*/ 5499476 h 6858000"/>
              <a:gd name="connsiteX12" fmla="*/ 6526081 w 7209042"/>
              <a:gd name="connsiteY12" fmla="*/ 5499475 h 6858000"/>
              <a:gd name="connsiteX13" fmla="*/ 5843120 w 7209042"/>
              <a:gd name="connsiteY13" fmla="*/ 4816514 h 6858000"/>
              <a:gd name="connsiteX14" fmla="*/ 5843120 w 7209042"/>
              <a:gd name="connsiteY14" fmla="*/ 2041481 h 6858000"/>
              <a:gd name="connsiteX15" fmla="*/ 6526081 w 7209042"/>
              <a:gd name="connsiteY15" fmla="*/ 1358520 h 6858000"/>
              <a:gd name="connsiteX16" fmla="*/ 2143741 w 7209042"/>
              <a:gd name="connsiteY16" fmla="*/ 786228 h 6858000"/>
              <a:gd name="connsiteX17" fmla="*/ 2826702 w 7209042"/>
              <a:gd name="connsiteY17" fmla="*/ 1469189 h 6858000"/>
              <a:gd name="connsiteX18" fmla="*/ 2826701 w 7209042"/>
              <a:gd name="connsiteY18" fmla="*/ 5388809 h 6858000"/>
              <a:gd name="connsiteX19" fmla="*/ 2143740 w 7209042"/>
              <a:gd name="connsiteY19" fmla="*/ 6071770 h 6858000"/>
              <a:gd name="connsiteX20" fmla="*/ 2143741 w 7209042"/>
              <a:gd name="connsiteY20" fmla="*/ 6071769 h 6858000"/>
              <a:gd name="connsiteX21" fmla="*/ 1460780 w 7209042"/>
              <a:gd name="connsiteY21" fmla="*/ 5388808 h 6858000"/>
              <a:gd name="connsiteX22" fmla="*/ 1460780 w 7209042"/>
              <a:gd name="connsiteY22" fmla="*/ 1469189 h 6858000"/>
              <a:gd name="connsiteX23" fmla="*/ 2143741 w 7209042"/>
              <a:gd name="connsiteY23" fmla="*/ 786228 h 6858000"/>
              <a:gd name="connsiteX24" fmla="*/ 5065301 w 7209042"/>
              <a:gd name="connsiteY24" fmla="*/ 206033 h 6858000"/>
              <a:gd name="connsiteX25" fmla="*/ 5748262 w 7209042"/>
              <a:gd name="connsiteY25" fmla="*/ 888994 h 6858000"/>
              <a:gd name="connsiteX26" fmla="*/ 5748261 w 7209042"/>
              <a:gd name="connsiteY26" fmla="*/ 5776916 h 6858000"/>
              <a:gd name="connsiteX27" fmla="*/ 5065300 w 7209042"/>
              <a:gd name="connsiteY27" fmla="*/ 6459877 h 6858000"/>
              <a:gd name="connsiteX28" fmla="*/ 5065301 w 7209042"/>
              <a:gd name="connsiteY28" fmla="*/ 6459876 h 6858000"/>
              <a:gd name="connsiteX29" fmla="*/ 4382340 w 7209042"/>
              <a:gd name="connsiteY29" fmla="*/ 5776915 h 6858000"/>
              <a:gd name="connsiteX30" fmla="*/ 4382340 w 7209042"/>
              <a:gd name="connsiteY30" fmla="*/ 888994 h 6858000"/>
              <a:gd name="connsiteX31" fmla="*/ 5065301 w 7209042"/>
              <a:gd name="connsiteY31" fmla="*/ 206033 h 6858000"/>
              <a:gd name="connsiteX32" fmla="*/ 2921560 w 7209042"/>
              <a:gd name="connsiteY32" fmla="*/ 0 h 6858000"/>
              <a:gd name="connsiteX33" fmla="*/ 4287482 w 7209042"/>
              <a:gd name="connsiteY33" fmla="*/ 0 h 6858000"/>
              <a:gd name="connsiteX34" fmla="*/ 4287481 w 7209042"/>
              <a:gd name="connsiteY34" fmla="*/ 6858000 h 6858000"/>
              <a:gd name="connsiteX35" fmla="*/ 2921560 w 7209042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09042" h="6858000">
                <a:moveTo>
                  <a:pt x="682961" y="1623428"/>
                </a:moveTo>
                <a:cubicBezTo>
                  <a:pt x="1060150" y="1623428"/>
                  <a:pt x="1365922" y="1929200"/>
                  <a:pt x="1365922" y="2306389"/>
                </a:cubicBezTo>
                <a:cubicBezTo>
                  <a:pt x="1365922" y="3054797"/>
                  <a:pt x="1365921" y="3803203"/>
                  <a:pt x="1365921" y="4551611"/>
                </a:cubicBezTo>
                <a:cubicBezTo>
                  <a:pt x="1365921" y="4928800"/>
                  <a:pt x="1060149" y="5234572"/>
                  <a:pt x="682960" y="5234572"/>
                </a:cubicBezTo>
                <a:lnTo>
                  <a:pt x="682961" y="5234571"/>
                </a:lnTo>
                <a:cubicBezTo>
                  <a:pt x="305772" y="5234571"/>
                  <a:pt x="0" y="4928799"/>
                  <a:pt x="0" y="4551610"/>
                </a:cubicBezTo>
                <a:lnTo>
                  <a:pt x="0" y="2306389"/>
                </a:lnTo>
                <a:cubicBezTo>
                  <a:pt x="0" y="1929200"/>
                  <a:pt x="305772" y="1623428"/>
                  <a:pt x="682961" y="1623428"/>
                </a:cubicBezTo>
                <a:close/>
                <a:moveTo>
                  <a:pt x="6526081" y="1358520"/>
                </a:moveTo>
                <a:cubicBezTo>
                  <a:pt x="6903270" y="1358520"/>
                  <a:pt x="7209042" y="1664292"/>
                  <a:pt x="7209042" y="2041481"/>
                </a:cubicBezTo>
                <a:cubicBezTo>
                  <a:pt x="7209042" y="2966492"/>
                  <a:pt x="7209041" y="3891504"/>
                  <a:pt x="7209041" y="4816515"/>
                </a:cubicBezTo>
                <a:cubicBezTo>
                  <a:pt x="7209041" y="5193704"/>
                  <a:pt x="6903269" y="5499476"/>
                  <a:pt x="6526080" y="5499476"/>
                </a:cubicBezTo>
                <a:lnTo>
                  <a:pt x="6526081" y="5499475"/>
                </a:lnTo>
                <a:cubicBezTo>
                  <a:pt x="6148892" y="5499475"/>
                  <a:pt x="5843120" y="5193703"/>
                  <a:pt x="5843120" y="4816514"/>
                </a:cubicBezTo>
                <a:lnTo>
                  <a:pt x="5843120" y="2041481"/>
                </a:lnTo>
                <a:cubicBezTo>
                  <a:pt x="5843120" y="1664292"/>
                  <a:pt x="6148892" y="1358520"/>
                  <a:pt x="6526081" y="1358520"/>
                </a:cubicBezTo>
                <a:close/>
                <a:moveTo>
                  <a:pt x="2143741" y="786228"/>
                </a:moveTo>
                <a:cubicBezTo>
                  <a:pt x="2520930" y="786228"/>
                  <a:pt x="2826702" y="1092000"/>
                  <a:pt x="2826702" y="1469189"/>
                </a:cubicBezTo>
                <a:cubicBezTo>
                  <a:pt x="2826702" y="2775729"/>
                  <a:pt x="2826701" y="4082269"/>
                  <a:pt x="2826701" y="5388809"/>
                </a:cubicBezTo>
                <a:cubicBezTo>
                  <a:pt x="2826701" y="5765998"/>
                  <a:pt x="2520929" y="6071770"/>
                  <a:pt x="2143740" y="6071770"/>
                </a:cubicBezTo>
                <a:lnTo>
                  <a:pt x="2143741" y="6071769"/>
                </a:lnTo>
                <a:cubicBezTo>
                  <a:pt x="1766552" y="6071769"/>
                  <a:pt x="1460780" y="5765997"/>
                  <a:pt x="1460780" y="5388808"/>
                </a:cubicBezTo>
                <a:lnTo>
                  <a:pt x="1460780" y="1469189"/>
                </a:lnTo>
                <a:cubicBezTo>
                  <a:pt x="1460780" y="1092000"/>
                  <a:pt x="1766552" y="786228"/>
                  <a:pt x="2143741" y="786228"/>
                </a:cubicBezTo>
                <a:close/>
                <a:moveTo>
                  <a:pt x="5065301" y="206033"/>
                </a:moveTo>
                <a:cubicBezTo>
                  <a:pt x="5442490" y="206033"/>
                  <a:pt x="5748262" y="511805"/>
                  <a:pt x="5748262" y="888994"/>
                </a:cubicBezTo>
                <a:cubicBezTo>
                  <a:pt x="5748262" y="2518302"/>
                  <a:pt x="5748261" y="4147609"/>
                  <a:pt x="5748261" y="5776916"/>
                </a:cubicBezTo>
                <a:cubicBezTo>
                  <a:pt x="5748261" y="6154105"/>
                  <a:pt x="5442489" y="6459877"/>
                  <a:pt x="5065300" y="6459877"/>
                </a:cubicBezTo>
                <a:lnTo>
                  <a:pt x="5065301" y="6459876"/>
                </a:lnTo>
                <a:cubicBezTo>
                  <a:pt x="4688112" y="6459876"/>
                  <a:pt x="4382340" y="6154104"/>
                  <a:pt x="4382340" y="5776915"/>
                </a:cubicBezTo>
                <a:lnTo>
                  <a:pt x="4382340" y="888994"/>
                </a:lnTo>
                <a:cubicBezTo>
                  <a:pt x="4382340" y="511805"/>
                  <a:pt x="4688112" y="206033"/>
                  <a:pt x="5065301" y="206033"/>
                </a:cubicBezTo>
                <a:close/>
                <a:moveTo>
                  <a:pt x="2921560" y="0"/>
                </a:moveTo>
                <a:lnTo>
                  <a:pt x="4287482" y="0"/>
                </a:lnTo>
                <a:lnTo>
                  <a:pt x="4287481" y="6858000"/>
                </a:lnTo>
                <a:lnTo>
                  <a:pt x="292156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13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E55-58BA-4E53-9234-523B89256425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66014E-EEEC-4B2C-9F3F-BA1D164B6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52" y="0"/>
            <a:ext cx="4955640" cy="4467472"/>
          </a:xfrm>
          <a:custGeom>
            <a:avLst/>
            <a:gdLst>
              <a:gd name="connsiteX0" fmla="*/ 1005531 w 4955640"/>
              <a:gd name="connsiteY0" fmla="*/ 0 h 4467472"/>
              <a:gd name="connsiteX1" fmla="*/ 3950110 w 4955640"/>
              <a:gd name="connsiteY1" fmla="*/ 0 h 4467472"/>
              <a:gd name="connsiteX2" fmla="*/ 4053944 w 4955640"/>
              <a:gd name="connsiteY2" fmla="*/ 77646 h 4467472"/>
              <a:gd name="connsiteX3" fmla="*/ 4955640 w 4955640"/>
              <a:gd name="connsiteY3" fmla="*/ 1989652 h 4467472"/>
              <a:gd name="connsiteX4" fmla="*/ 2477820 w 4955640"/>
              <a:gd name="connsiteY4" fmla="*/ 4467472 h 4467472"/>
              <a:gd name="connsiteX5" fmla="*/ 0 w 4955640"/>
              <a:gd name="connsiteY5" fmla="*/ 1989652 h 4467472"/>
              <a:gd name="connsiteX6" fmla="*/ 901697 w 4955640"/>
              <a:gd name="connsiteY6" fmla="*/ 77646 h 44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640" h="4467472">
                <a:moveTo>
                  <a:pt x="1005531" y="0"/>
                </a:moveTo>
                <a:lnTo>
                  <a:pt x="3950110" y="0"/>
                </a:lnTo>
                <a:lnTo>
                  <a:pt x="4053944" y="77646"/>
                </a:lnTo>
                <a:cubicBezTo>
                  <a:pt x="4604633" y="532114"/>
                  <a:pt x="4955640" y="1219892"/>
                  <a:pt x="4955640" y="1989652"/>
                </a:cubicBezTo>
                <a:cubicBezTo>
                  <a:pt x="4955640" y="3358114"/>
                  <a:pt x="3846283" y="4467472"/>
                  <a:pt x="2477820" y="4467472"/>
                </a:cubicBezTo>
                <a:cubicBezTo>
                  <a:pt x="1109358" y="4467472"/>
                  <a:pt x="0" y="3358114"/>
                  <a:pt x="0" y="1989652"/>
                </a:cubicBezTo>
                <a:cubicBezTo>
                  <a:pt x="0" y="1219892"/>
                  <a:pt x="351008" y="532114"/>
                  <a:pt x="901697" y="776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6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F8F7AC-CFFB-4B4E-AFEC-14BE636E9A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7209041" cy="6858000"/>
          </a:xfrm>
          <a:custGeom>
            <a:avLst/>
            <a:gdLst>
              <a:gd name="connsiteX0" fmla="*/ 6526080 w 7209041"/>
              <a:gd name="connsiteY0" fmla="*/ 1548684 h 6858000"/>
              <a:gd name="connsiteX1" fmla="*/ 7209041 w 7209041"/>
              <a:gd name="connsiteY1" fmla="*/ 2231645 h 6858000"/>
              <a:gd name="connsiteX2" fmla="*/ 7209040 w 7209041"/>
              <a:gd name="connsiteY2" fmla="*/ 5378792 h 6858000"/>
              <a:gd name="connsiteX3" fmla="*/ 6526079 w 7209041"/>
              <a:gd name="connsiteY3" fmla="*/ 6061753 h 6858000"/>
              <a:gd name="connsiteX4" fmla="*/ 6526080 w 7209041"/>
              <a:gd name="connsiteY4" fmla="*/ 6061752 h 6858000"/>
              <a:gd name="connsiteX5" fmla="*/ 5843119 w 7209041"/>
              <a:gd name="connsiteY5" fmla="*/ 5378791 h 6858000"/>
              <a:gd name="connsiteX6" fmla="*/ 5843119 w 7209041"/>
              <a:gd name="connsiteY6" fmla="*/ 2231645 h 6858000"/>
              <a:gd name="connsiteX7" fmla="*/ 6526080 w 7209041"/>
              <a:gd name="connsiteY7" fmla="*/ 1548684 h 6858000"/>
              <a:gd name="connsiteX8" fmla="*/ 2143740 w 7209041"/>
              <a:gd name="connsiteY8" fmla="*/ 1169758 h 6858000"/>
              <a:gd name="connsiteX9" fmla="*/ 2826701 w 7209041"/>
              <a:gd name="connsiteY9" fmla="*/ 1852719 h 6858000"/>
              <a:gd name="connsiteX10" fmla="*/ 2826700 w 7209041"/>
              <a:gd name="connsiteY10" fmla="*/ 5538822 h 6858000"/>
              <a:gd name="connsiteX11" fmla="*/ 2143739 w 7209041"/>
              <a:gd name="connsiteY11" fmla="*/ 6221783 h 6858000"/>
              <a:gd name="connsiteX12" fmla="*/ 2143740 w 7209041"/>
              <a:gd name="connsiteY12" fmla="*/ 6221782 h 6858000"/>
              <a:gd name="connsiteX13" fmla="*/ 1460779 w 7209041"/>
              <a:gd name="connsiteY13" fmla="*/ 5538821 h 6858000"/>
              <a:gd name="connsiteX14" fmla="*/ 1460779 w 7209041"/>
              <a:gd name="connsiteY14" fmla="*/ 1852719 h 6858000"/>
              <a:gd name="connsiteX15" fmla="*/ 2143740 w 7209041"/>
              <a:gd name="connsiteY15" fmla="*/ 1169758 h 6858000"/>
              <a:gd name="connsiteX16" fmla="*/ 5065300 w 7209041"/>
              <a:gd name="connsiteY16" fmla="*/ 152955 h 6858000"/>
              <a:gd name="connsiteX17" fmla="*/ 5748261 w 7209041"/>
              <a:gd name="connsiteY17" fmla="*/ 835916 h 6858000"/>
              <a:gd name="connsiteX18" fmla="*/ 5748260 w 7209041"/>
              <a:gd name="connsiteY18" fmla="*/ 5090326 h 6858000"/>
              <a:gd name="connsiteX19" fmla="*/ 5065299 w 7209041"/>
              <a:gd name="connsiteY19" fmla="*/ 5773287 h 6858000"/>
              <a:gd name="connsiteX20" fmla="*/ 5065300 w 7209041"/>
              <a:gd name="connsiteY20" fmla="*/ 5773286 h 6858000"/>
              <a:gd name="connsiteX21" fmla="*/ 4382339 w 7209041"/>
              <a:gd name="connsiteY21" fmla="*/ 5090325 h 6858000"/>
              <a:gd name="connsiteX22" fmla="*/ 4382339 w 7209041"/>
              <a:gd name="connsiteY22" fmla="*/ 835916 h 6858000"/>
              <a:gd name="connsiteX23" fmla="*/ 5065300 w 7209041"/>
              <a:gd name="connsiteY23" fmla="*/ 152955 h 6858000"/>
              <a:gd name="connsiteX24" fmla="*/ 2921559 w 7209041"/>
              <a:gd name="connsiteY24" fmla="*/ 0 h 6858000"/>
              <a:gd name="connsiteX25" fmla="*/ 4287481 w 7209041"/>
              <a:gd name="connsiteY25" fmla="*/ 0 h 6858000"/>
              <a:gd name="connsiteX26" fmla="*/ 4287480 w 7209041"/>
              <a:gd name="connsiteY26" fmla="*/ 6858000 h 6858000"/>
              <a:gd name="connsiteX27" fmla="*/ 2921559 w 7209041"/>
              <a:gd name="connsiteY27" fmla="*/ 6858000 h 6858000"/>
              <a:gd name="connsiteX28" fmla="*/ 0 w 7209041"/>
              <a:gd name="connsiteY28" fmla="*/ 0 h 6858000"/>
              <a:gd name="connsiteX29" fmla="*/ 1365921 w 7209041"/>
              <a:gd name="connsiteY29" fmla="*/ 0 h 6858000"/>
              <a:gd name="connsiteX30" fmla="*/ 1365920 w 7209041"/>
              <a:gd name="connsiteY30" fmla="*/ 4300005 h 6858000"/>
              <a:gd name="connsiteX31" fmla="*/ 682959 w 7209041"/>
              <a:gd name="connsiteY31" fmla="*/ 4982966 h 6858000"/>
              <a:gd name="connsiteX32" fmla="*/ 682960 w 7209041"/>
              <a:gd name="connsiteY32" fmla="*/ 4982965 h 6858000"/>
              <a:gd name="connsiteX33" fmla="*/ 13874 w 7209041"/>
              <a:gd name="connsiteY33" fmla="*/ 4437645 h 6858000"/>
              <a:gd name="connsiteX34" fmla="*/ 0 w 7209041"/>
              <a:gd name="connsiteY34" fmla="*/ 43000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09041" h="6858000">
                <a:moveTo>
                  <a:pt x="6526080" y="1548684"/>
                </a:moveTo>
                <a:cubicBezTo>
                  <a:pt x="6903269" y="1548684"/>
                  <a:pt x="7209041" y="1854456"/>
                  <a:pt x="7209041" y="2231645"/>
                </a:cubicBezTo>
                <a:cubicBezTo>
                  <a:pt x="7209041" y="3280695"/>
                  <a:pt x="7209040" y="4329743"/>
                  <a:pt x="7209040" y="5378792"/>
                </a:cubicBezTo>
                <a:cubicBezTo>
                  <a:pt x="7209040" y="5755981"/>
                  <a:pt x="6903268" y="6061753"/>
                  <a:pt x="6526079" y="6061753"/>
                </a:cubicBezTo>
                <a:lnTo>
                  <a:pt x="6526080" y="6061752"/>
                </a:lnTo>
                <a:cubicBezTo>
                  <a:pt x="6148891" y="6061752"/>
                  <a:pt x="5843119" y="5755980"/>
                  <a:pt x="5843119" y="5378791"/>
                </a:cubicBezTo>
                <a:lnTo>
                  <a:pt x="5843119" y="2231645"/>
                </a:lnTo>
                <a:cubicBezTo>
                  <a:pt x="5843119" y="1854456"/>
                  <a:pt x="6148891" y="1548684"/>
                  <a:pt x="6526080" y="1548684"/>
                </a:cubicBezTo>
                <a:close/>
                <a:moveTo>
                  <a:pt x="2143740" y="1169758"/>
                </a:moveTo>
                <a:cubicBezTo>
                  <a:pt x="2520929" y="1169758"/>
                  <a:pt x="2826701" y="1475530"/>
                  <a:pt x="2826701" y="1852719"/>
                </a:cubicBezTo>
                <a:cubicBezTo>
                  <a:pt x="2826701" y="3081420"/>
                  <a:pt x="2826700" y="4310121"/>
                  <a:pt x="2826700" y="5538822"/>
                </a:cubicBezTo>
                <a:cubicBezTo>
                  <a:pt x="2826700" y="5916011"/>
                  <a:pt x="2520928" y="6221783"/>
                  <a:pt x="2143739" y="6221783"/>
                </a:cubicBezTo>
                <a:lnTo>
                  <a:pt x="2143740" y="6221782"/>
                </a:lnTo>
                <a:cubicBezTo>
                  <a:pt x="1766551" y="6221782"/>
                  <a:pt x="1460779" y="5916010"/>
                  <a:pt x="1460779" y="5538821"/>
                </a:cubicBezTo>
                <a:lnTo>
                  <a:pt x="1460779" y="1852719"/>
                </a:lnTo>
                <a:cubicBezTo>
                  <a:pt x="1460779" y="1475530"/>
                  <a:pt x="1766551" y="1169758"/>
                  <a:pt x="2143740" y="1169758"/>
                </a:cubicBezTo>
                <a:close/>
                <a:moveTo>
                  <a:pt x="5065300" y="152955"/>
                </a:moveTo>
                <a:cubicBezTo>
                  <a:pt x="5442489" y="152955"/>
                  <a:pt x="5748261" y="458727"/>
                  <a:pt x="5748261" y="835916"/>
                </a:cubicBezTo>
                <a:cubicBezTo>
                  <a:pt x="5748261" y="2254053"/>
                  <a:pt x="5748260" y="3672189"/>
                  <a:pt x="5748260" y="5090326"/>
                </a:cubicBezTo>
                <a:cubicBezTo>
                  <a:pt x="5748260" y="5467515"/>
                  <a:pt x="5442488" y="5773287"/>
                  <a:pt x="5065299" y="5773287"/>
                </a:cubicBezTo>
                <a:lnTo>
                  <a:pt x="5065300" y="5773286"/>
                </a:lnTo>
                <a:cubicBezTo>
                  <a:pt x="4688111" y="5773286"/>
                  <a:pt x="4382339" y="5467514"/>
                  <a:pt x="4382339" y="5090325"/>
                </a:cubicBezTo>
                <a:lnTo>
                  <a:pt x="4382339" y="835916"/>
                </a:lnTo>
                <a:cubicBezTo>
                  <a:pt x="4382339" y="458727"/>
                  <a:pt x="4688111" y="152955"/>
                  <a:pt x="5065300" y="152955"/>
                </a:cubicBezTo>
                <a:close/>
                <a:moveTo>
                  <a:pt x="2921559" y="0"/>
                </a:moveTo>
                <a:lnTo>
                  <a:pt x="4287481" y="0"/>
                </a:lnTo>
                <a:lnTo>
                  <a:pt x="4287480" y="6858000"/>
                </a:lnTo>
                <a:lnTo>
                  <a:pt x="2921559" y="6858000"/>
                </a:lnTo>
                <a:close/>
                <a:moveTo>
                  <a:pt x="0" y="0"/>
                </a:moveTo>
                <a:lnTo>
                  <a:pt x="1365921" y="0"/>
                </a:lnTo>
                <a:lnTo>
                  <a:pt x="1365920" y="4300005"/>
                </a:lnTo>
                <a:cubicBezTo>
                  <a:pt x="1365920" y="4677194"/>
                  <a:pt x="1060148" y="4982966"/>
                  <a:pt x="682959" y="4982966"/>
                </a:cubicBezTo>
                <a:lnTo>
                  <a:pt x="682960" y="4982965"/>
                </a:lnTo>
                <a:cubicBezTo>
                  <a:pt x="352920" y="4982965"/>
                  <a:pt x="77558" y="4748859"/>
                  <a:pt x="13874" y="4437645"/>
                </a:cubicBezTo>
                <a:lnTo>
                  <a:pt x="0" y="43000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49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DE0D80-5311-4CCE-A199-85AB9E05E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682" y="270447"/>
            <a:ext cx="5619318" cy="6315508"/>
          </a:xfrm>
          <a:custGeom>
            <a:avLst/>
            <a:gdLst>
              <a:gd name="connsiteX0" fmla="*/ 1162025 w 5619318"/>
              <a:gd name="connsiteY0" fmla="*/ 6302347 h 6315508"/>
              <a:gd name="connsiteX1" fmla="*/ 1193180 w 5619318"/>
              <a:gd name="connsiteY1" fmla="*/ 6302347 h 6315508"/>
              <a:gd name="connsiteX2" fmla="*/ 1162025 w 5619318"/>
              <a:gd name="connsiteY2" fmla="*/ 6315508 h 6315508"/>
              <a:gd name="connsiteX3" fmla="*/ 1162025 w 5619318"/>
              <a:gd name="connsiteY3" fmla="*/ 6302347 h 6315508"/>
              <a:gd name="connsiteX4" fmla="*/ 4634304 w 5619318"/>
              <a:gd name="connsiteY4" fmla="*/ 6279888 h 6315508"/>
              <a:gd name="connsiteX5" fmla="*/ 4658563 w 5619318"/>
              <a:gd name="connsiteY5" fmla="*/ 6282364 h 6315508"/>
              <a:gd name="connsiteX6" fmla="*/ 4658563 w 5619318"/>
              <a:gd name="connsiteY6" fmla="*/ 6295037 h 6315508"/>
              <a:gd name="connsiteX7" fmla="*/ 4615286 w 5619318"/>
              <a:gd name="connsiteY7" fmla="*/ 6295037 h 6315508"/>
              <a:gd name="connsiteX8" fmla="*/ 4634304 w 5619318"/>
              <a:gd name="connsiteY8" fmla="*/ 6279888 h 6315508"/>
              <a:gd name="connsiteX9" fmla="*/ 4363887 w 5619318"/>
              <a:gd name="connsiteY9" fmla="*/ 6264329 h 6315508"/>
              <a:gd name="connsiteX10" fmla="*/ 4324702 w 5619318"/>
              <a:gd name="connsiteY10" fmla="*/ 6278403 h 6315508"/>
              <a:gd name="connsiteX11" fmla="*/ 4363887 w 5619318"/>
              <a:gd name="connsiteY11" fmla="*/ 6264329 h 6315508"/>
              <a:gd name="connsiteX12" fmla="*/ 958111 w 5619318"/>
              <a:gd name="connsiteY12" fmla="*/ 6256043 h 6315508"/>
              <a:gd name="connsiteX13" fmla="*/ 923458 w 5619318"/>
              <a:gd name="connsiteY13" fmla="*/ 6264492 h 6315508"/>
              <a:gd name="connsiteX14" fmla="*/ 958111 w 5619318"/>
              <a:gd name="connsiteY14" fmla="*/ 6256043 h 6315508"/>
              <a:gd name="connsiteX15" fmla="*/ 4405258 w 5619318"/>
              <a:gd name="connsiteY15" fmla="*/ 6251701 h 6315508"/>
              <a:gd name="connsiteX16" fmla="*/ 4370095 w 5619318"/>
              <a:gd name="connsiteY16" fmla="*/ 6260208 h 6315508"/>
              <a:gd name="connsiteX17" fmla="*/ 4405258 w 5619318"/>
              <a:gd name="connsiteY17" fmla="*/ 6251701 h 6315508"/>
              <a:gd name="connsiteX18" fmla="*/ 3973991 w 5619318"/>
              <a:gd name="connsiteY18" fmla="*/ 6248244 h 6315508"/>
              <a:gd name="connsiteX19" fmla="*/ 4024113 w 5619318"/>
              <a:gd name="connsiteY19" fmla="*/ 6248244 h 6315508"/>
              <a:gd name="connsiteX20" fmla="*/ 4035252 w 5619318"/>
              <a:gd name="connsiteY20" fmla="*/ 6260308 h 6315508"/>
              <a:gd name="connsiteX21" fmla="*/ 3982344 w 5619318"/>
              <a:gd name="connsiteY21" fmla="*/ 6274382 h 6315508"/>
              <a:gd name="connsiteX22" fmla="*/ 3973991 w 5619318"/>
              <a:gd name="connsiteY22" fmla="*/ 6248244 h 6315508"/>
              <a:gd name="connsiteX23" fmla="*/ 1208658 w 5619318"/>
              <a:gd name="connsiteY23" fmla="*/ 6242761 h 6315508"/>
              <a:gd name="connsiteX24" fmla="*/ 1222888 w 5619318"/>
              <a:gd name="connsiteY24" fmla="*/ 6252631 h 6315508"/>
              <a:gd name="connsiteX25" fmla="*/ 1192345 w 5619318"/>
              <a:gd name="connsiteY25" fmla="*/ 6252631 h 6315508"/>
              <a:gd name="connsiteX26" fmla="*/ 1208658 w 5619318"/>
              <a:gd name="connsiteY26" fmla="*/ 6242761 h 6315508"/>
              <a:gd name="connsiteX27" fmla="*/ 4548608 w 5619318"/>
              <a:gd name="connsiteY27" fmla="*/ 6240002 h 6315508"/>
              <a:gd name="connsiteX28" fmla="*/ 4492631 w 5619318"/>
              <a:gd name="connsiteY28" fmla="*/ 6255955 h 6315508"/>
              <a:gd name="connsiteX29" fmla="*/ 4548608 w 5619318"/>
              <a:gd name="connsiteY29" fmla="*/ 6240002 h 6315508"/>
              <a:gd name="connsiteX30" fmla="*/ 1107576 w 5619318"/>
              <a:gd name="connsiteY30" fmla="*/ 6239471 h 6315508"/>
              <a:gd name="connsiteX31" fmla="*/ 1070886 w 5619318"/>
              <a:gd name="connsiteY31" fmla="*/ 6255423 h 6315508"/>
              <a:gd name="connsiteX32" fmla="*/ 1107576 w 5619318"/>
              <a:gd name="connsiteY32" fmla="*/ 6239471 h 6315508"/>
              <a:gd name="connsiteX33" fmla="*/ 5131711 w 5619318"/>
              <a:gd name="connsiteY33" fmla="*/ 6238373 h 6315508"/>
              <a:gd name="connsiteX34" fmla="*/ 5148024 w 5619318"/>
              <a:gd name="connsiteY34" fmla="*/ 6248244 h 6315508"/>
              <a:gd name="connsiteX35" fmla="*/ 5117481 w 5619318"/>
              <a:gd name="connsiteY35" fmla="*/ 6248244 h 6315508"/>
              <a:gd name="connsiteX36" fmla="*/ 5131711 w 5619318"/>
              <a:gd name="connsiteY36" fmla="*/ 6238373 h 6315508"/>
              <a:gd name="connsiteX37" fmla="*/ 4215581 w 5619318"/>
              <a:gd name="connsiteY37" fmla="*/ 6235083 h 6315508"/>
              <a:gd name="connsiteX38" fmla="*/ 4246735 w 5619318"/>
              <a:gd name="connsiteY38" fmla="*/ 6239178 h 6315508"/>
              <a:gd name="connsiteX39" fmla="*/ 4246735 w 5619318"/>
              <a:gd name="connsiteY39" fmla="*/ 6255555 h 6315508"/>
              <a:gd name="connsiteX40" fmla="*/ 4221245 w 5619318"/>
              <a:gd name="connsiteY40" fmla="*/ 6255555 h 6315508"/>
              <a:gd name="connsiteX41" fmla="*/ 4215581 w 5619318"/>
              <a:gd name="connsiteY41" fmla="*/ 6235083 h 6315508"/>
              <a:gd name="connsiteX42" fmla="*/ 3389093 w 5619318"/>
              <a:gd name="connsiteY42" fmla="*/ 6235083 h 6315508"/>
              <a:gd name="connsiteX43" fmla="*/ 3494414 w 5619318"/>
              <a:gd name="connsiteY43" fmla="*/ 6243385 h 6315508"/>
              <a:gd name="connsiteX44" fmla="*/ 3494414 w 5619318"/>
              <a:gd name="connsiteY44" fmla="*/ 6291121 h 6315508"/>
              <a:gd name="connsiteX45" fmla="*/ 3389093 w 5619318"/>
              <a:gd name="connsiteY45" fmla="*/ 6247537 h 6315508"/>
              <a:gd name="connsiteX46" fmla="*/ 3389093 w 5619318"/>
              <a:gd name="connsiteY46" fmla="*/ 6235083 h 6315508"/>
              <a:gd name="connsiteX47" fmla="*/ 1872953 w 5619318"/>
              <a:gd name="connsiteY47" fmla="*/ 6235083 h 6315508"/>
              <a:gd name="connsiteX48" fmla="*/ 1929704 w 5619318"/>
              <a:gd name="connsiteY48" fmla="*/ 6247617 h 6315508"/>
              <a:gd name="connsiteX49" fmla="*/ 1841741 w 5619318"/>
              <a:gd name="connsiteY49" fmla="*/ 6255973 h 6315508"/>
              <a:gd name="connsiteX50" fmla="*/ 1872953 w 5619318"/>
              <a:gd name="connsiteY50" fmla="*/ 6235083 h 6315508"/>
              <a:gd name="connsiteX51" fmla="*/ 1433507 w 5619318"/>
              <a:gd name="connsiteY51" fmla="*/ 6234929 h 6315508"/>
              <a:gd name="connsiteX52" fmla="*/ 1441908 w 5619318"/>
              <a:gd name="connsiteY52" fmla="*/ 6239471 h 6315508"/>
              <a:gd name="connsiteX53" fmla="*/ 1403924 w 5619318"/>
              <a:gd name="connsiteY53" fmla="*/ 6243565 h 6315508"/>
              <a:gd name="connsiteX54" fmla="*/ 1433507 w 5619318"/>
              <a:gd name="connsiteY54" fmla="*/ 6234929 h 6315508"/>
              <a:gd name="connsiteX55" fmla="*/ 841042 w 5619318"/>
              <a:gd name="connsiteY55" fmla="*/ 6233320 h 6315508"/>
              <a:gd name="connsiteX56" fmla="*/ 862151 w 5619318"/>
              <a:gd name="connsiteY56" fmla="*/ 6243440 h 6315508"/>
              <a:gd name="connsiteX57" fmla="*/ 811172 w 5619318"/>
              <a:gd name="connsiteY57" fmla="*/ 6273991 h 6315508"/>
              <a:gd name="connsiteX58" fmla="*/ 841042 w 5619318"/>
              <a:gd name="connsiteY58" fmla="*/ 6233320 h 6315508"/>
              <a:gd name="connsiteX59" fmla="*/ 3831856 w 5619318"/>
              <a:gd name="connsiteY59" fmla="*/ 6232159 h 6315508"/>
              <a:gd name="connsiteX60" fmla="*/ 3814810 w 5619318"/>
              <a:gd name="connsiteY60" fmla="*/ 6259455 h 6315508"/>
              <a:gd name="connsiteX61" fmla="*/ 3831856 w 5619318"/>
              <a:gd name="connsiteY61" fmla="*/ 6232159 h 6315508"/>
              <a:gd name="connsiteX62" fmla="*/ 479966 w 5619318"/>
              <a:gd name="connsiteY62" fmla="*/ 6231794 h 6315508"/>
              <a:gd name="connsiteX63" fmla="*/ 510298 w 5619318"/>
              <a:gd name="connsiteY63" fmla="*/ 6251900 h 6315508"/>
              <a:gd name="connsiteX64" fmla="*/ 430332 w 5619318"/>
              <a:gd name="connsiteY64" fmla="*/ 6239836 h 6315508"/>
              <a:gd name="connsiteX65" fmla="*/ 479966 w 5619318"/>
              <a:gd name="connsiteY65" fmla="*/ 6231794 h 6315508"/>
              <a:gd name="connsiteX66" fmla="*/ 2906895 w 5619318"/>
              <a:gd name="connsiteY66" fmla="*/ 6223385 h 6315508"/>
              <a:gd name="connsiteX67" fmla="*/ 2971269 w 5619318"/>
              <a:gd name="connsiteY67" fmla="*/ 6260234 h 6315508"/>
              <a:gd name="connsiteX68" fmla="*/ 2873309 w 5619318"/>
              <a:gd name="connsiteY68" fmla="*/ 6268423 h 6315508"/>
              <a:gd name="connsiteX69" fmla="*/ 2906895 w 5619318"/>
              <a:gd name="connsiteY69" fmla="*/ 6223385 h 6315508"/>
              <a:gd name="connsiteX70" fmla="*/ 4333467 w 5619318"/>
              <a:gd name="connsiteY70" fmla="*/ 6218999 h 6315508"/>
              <a:gd name="connsiteX71" fmla="*/ 4363916 w 5619318"/>
              <a:gd name="connsiteY71" fmla="*/ 6218999 h 6315508"/>
              <a:gd name="connsiteX72" fmla="*/ 4339002 w 5619318"/>
              <a:gd name="connsiteY72" fmla="*/ 6235084 h 6315508"/>
              <a:gd name="connsiteX73" fmla="*/ 4333467 w 5619318"/>
              <a:gd name="connsiteY73" fmla="*/ 6218999 h 6315508"/>
              <a:gd name="connsiteX74" fmla="*/ 4978911 w 5619318"/>
              <a:gd name="connsiteY74" fmla="*/ 6211364 h 6315508"/>
              <a:gd name="connsiteX75" fmla="*/ 4991852 w 5619318"/>
              <a:gd name="connsiteY75" fmla="*/ 6211395 h 6315508"/>
              <a:gd name="connsiteX76" fmla="*/ 4960436 w 5619318"/>
              <a:gd name="connsiteY76" fmla="*/ 6227772 h 6315508"/>
              <a:gd name="connsiteX77" fmla="*/ 4978911 w 5619318"/>
              <a:gd name="connsiteY77" fmla="*/ 6211364 h 6315508"/>
              <a:gd name="connsiteX78" fmla="*/ 2226247 w 5619318"/>
              <a:gd name="connsiteY78" fmla="*/ 6208611 h 6315508"/>
              <a:gd name="connsiteX79" fmla="*/ 2243573 w 5619318"/>
              <a:gd name="connsiteY79" fmla="*/ 6211200 h 6315508"/>
              <a:gd name="connsiteX80" fmla="*/ 2243573 w 5619318"/>
              <a:gd name="connsiteY80" fmla="*/ 6223629 h 6315508"/>
              <a:gd name="connsiteX81" fmla="*/ 2217584 w 5619318"/>
              <a:gd name="connsiteY81" fmla="*/ 6215343 h 6315508"/>
              <a:gd name="connsiteX82" fmla="*/ 2226247 w 5619318"/>
              <a:gd name="connsiteY82" fmla="*/ 6208611 h 6315508"/>
              <a:gd name="connsiteX83" fmla="*/ 1828857 w 5619318"/>
              <a:gd name="connsiteY83" fmla="*/ 6207301 h 6315508"/>
              <a:gd name="connsiteX84" fmla="*/ 1867731 w 5619318"/>
              <a:gd name="connsiteY84" fmla="*/ 6231115 h 6315508"/>
              <a:gd name="connsiteX85" fmla="*/ 1817751 w 5619318"/>
              <a:gd name="connsiteY85" fmla="*/ 6223177 h 6315508"/>
              <a:gd name="connsiteX86" fmla="*/ 1828857 w 5619318"/>
              <a:gd name="connsiteY86" fmla="*/ 6207301 h 6315508"/>
              <a:gd name="connsiteX87" fmla="*/ 3499847 w 5619318"/>
              <a:gd name="connsiteY87" fmla="*/ 6207043 h 6315508"/>
              <a:gd name="connsiteX88" fmla="*/ 3480255 w 5619318"/>
              <a:gd name="connsiteY88" fmla="*/ 6231815 h 6315508"/>
              <a:gd name="connsiteX89" fmla="*/ 3499847 w 5619318"/>
              <a:gd name="connsiteY89" fmla="*/ 6207043 h 6315508"/>
              <a:gd name="connsiteX90" fmla="*/ 2687016 w 5619318"/>
              <a:gd name="connsiteY90" fmla="*/ 6203456 h 6315508"/>
              <a:gd name="connsiteX91" fmla="*/ 2722631 w 5619318"/>
              <a:gd name="connsiteY91" fmla="*/ 6219487 h 6315508"/>
              <a:gd name="connsiteX92" fmla="*/ 2697975 w 5619318"/>
              <a:gd name="connsiteY92" fmla="*/ 6251548 h 6315508"/>
              <a:gd name="connsiteX93" fmla="*/ 2651401 w 5619318"/>
              <a:gd name="connsiteY93" fmla="*/ 6247540 h 6315508"/>
              <a:gd name="connsiteX94" fmla="*/ 2651401 w 5619318"/>
              <a:gd name="connsiteY94" fmla="*/ 6227503 h 6315508"/>
              <a:gd name="connsiteX95" fmla="*/ 2687016 w 5619318"/>
              <a:gd name="connsiteY95" fmla="*/ 6203456 h 6315508"/>
              <a:gd name="connsiteX96" fmla="*/ 4268725 w 5619318"/>
              <a:gd name="connsiteY96" fmla="*/ 6203446 h 6315508"/>
              <a:gd name="connsiteX97" fmla="*/ 4268725 w 5619318"/>
              <a:gd name="connsiteY97" fmla="*/ 6219399 h 6315508"/>
              <a:gd name="connsiteX98" fmla="*/ 4226742 w 5619318"/>
              <a:gd name="connsiteY98" fmla="*/ 6207434 h 6315508"/>
              <a:gd name="connsiteX99" fmla="*/ 4268725 w 5619318"/>
              <a:gd name="connsiteY99" fmla="*/ 6203446 h 6315508"/>
              <a:gd name="connsiteX100" fmla="*/ 4579017 w 5619318"/>
              <a:gd name="connsiteY100" fmla="*/ 6202913 h 6315508"/>
              <a:gd name="connsiteX101" fmla="*/ 4559130 w 5619318"/>
              <a:gd name="connsiteY101" fmla="*/ 6227041 h 6315508"/>
              <a:gd name="connsiteX102" fmla="*/ 4579017 w 5619318"/>
              <a:gd name="connsiteY102" fmla="*/ 6202913 h 6315508"/>
              <a:gd name="connsiteX103" fmla="*/ 3099310 w 5619318"/>
              <a:gd name="connsiteY103" fmla="*/ 6202913 h 6315508"/>
              <a:gd name="connsiteX104" fmla="*/ 3135200 w 5619318"/>
              <a:gd name="connsiteY104" fmla="*/ 6236059 h 6315508"/>
              <a:gd name="connsiteX105" fmla="*/ 3129678 w 5619318"/>
              <a:gd name="connsiteY105" fmla="*/ 6244344 h 6315508"/>
              <a:gd name="connsiteX106" fmla="*/ 3099310 w 5619318"/>
              <a:gd name="connsiteY106" fmla="*/ 6202913 h 6315508"/>
              <a:gd name="connsiteX107" fmla="*/ 3221566 w 5619318"/>
              <a:gd name="connsiteY107" fmla="*/ 6201314 h 6315508"/>
              <a:gd name="connsiteX108" fmla="*/ 3240417 w 5619318"/>
              <a:gd name="connsiteY108" fmla="*/ 6202802 h 6315508"/>
              <a:gd name="connsiteX109" fmla="*/ 3191175 w 5619318"/>
              <a:gd name="connsiteY109" fmla="*/ 6235197 h 6315508"/>
              <a:gd name="connsiteX110" fmla="*/ 3221566 w 5619318"/>
              <a:gd name="connsiteY110" fmla="*/ 6201314 h 6315508"/>
              <a:gd name="connsiteX111" fmla="*/ 3525608 w 5619318"/>
              <a:gd name="connsiteY111" fmla="*/ 6198527 h 6315508"/>
              <a:gd name="connsiteX112" fmla="*/ 3551312 w 5619318"/>
              <a:gd name="connsiteY112" fmla="*/ 6198527 h 6315508"/>
              <a:gd name="connsiteX113" fmla="*/ 3525608 w 5619318"/>
              <a:gd name="connsiteY113" fmla="*/ 6198527 h 6315508"/>
              <a:gd name="connsiteX114" fmla="*/ 1705397 w 5619318"/>
              <a:gd name="connsiteY114" fmla="*/ 6198527 h 6315508"/>
              <a:gd name="connsiteX115" fmla="*/ 1741783 w 5619318"/>
              <a:gd name="connsiteY115" fmla="*/ 6226961 h 6315508"/>
              <a:gd name="connsiteX116" fmla="*/ 1705397 w 5619318"/>
              <a:gd name="connsiteY116" fmla="*/ 6231022 h 6315508"/>
              <a:gd name="connsiteX117" fmla="*/ 1705397 w 5619318"/>
              <a:gd name="connsiteY117" fmla="*/ 6198527 h 6315508"/>
              <a:gd name="connsiteX118" fmla="*/ 1236902 w 5619318"/>
              <a:gd name="connsiteY118" fmla="*/ 6195603 h 6315508"/>
              <a:gd name="connsiteX119" fmla="*/ 1279158 w 5619318"/>
              <a:gd name="connsiteY119" fmla="*/ 6207666 h 6315508"/>
              <a:gd name="connsiteX120" fmla="*/ 1273524 w 5619318"/>
              <a:gd name="connsiteY120" fmla="*/ 6227772 h 6315508"/>
              <a:gd name="connsiteX121" fmla="*/ 1236902 w 5619318"/>
              <a:gd name="connsiteY121" fmla="*/ 6195603 h 6315508"/>
              <a:gd name="connsiteX122" fmla="*/ 4141515 w 5619318"/>
              <a:gd name="connsiteY122" fmla="*/ 6190972 h 6315508"/>
              <a:gd name="connsiteX123" fmla="*/ 4190757 w 5619318"/>
              <a:gd name="connsiteY123" fmla="*/ 6195115 h 6315508"/>
              <a:gd name="connsiteX124" fmla="*/ 4146986 w 5619318"/>
              <a:gd name="connsiteY124" fmla="*/ 6211688 h 6315508"/>
              <a:gd name="connsiteX125" fmla="*/ 4141515 w 5619318"/>
              <a:gd name="connsiteY125" fmla="*/ 6190972 h 6315508"/>
              <a:gd name="connsiteX126" fmla="*/ 3949366 w 5619318"/>
              <a:gd name="connsiteY126" fmla="*/ 6186829 h 6315508"/>
              <a:gd name="connsiteX127" fmla="*/ 4018829 w 5619318"/>
              <a:gd name="connsiteY127" fmla="*/ 6198978 h 6315508"/>
              <a:gd name="connsiteX128" fmla="*/ 3949366 w 5619318"/>
              <a:gd name="connsiteY128" fmla="*/ 6215174 h 6315508"/>
              <a:gd name="connsiteX129" fmla="*/ 3927139 w 5619318"/>
              <a:gd name="connsiteY129" fmla="*/ 6239471 h 6315508"/>
              <a:gd name="connsiteX130" fmla="*/ 3857677 w 5619318"/>
              <a:gd name="connsiteY130" fmla="*/ 6235421 h 6315508"/>
              <a:gd name="connsiteX131" fmla="*/ 3863233 w 5619318"/>
              <a:gd name="connsiteY131" fmla="*/ 6194928 h 6315508"/>
              <a:gd name="connsiteX132" fmla="*/ 3943810 w 5619318"/>
              <a:gd name="connsiteY132" fmla="*/ 6207076 h 6315508"/>
              <a:gd name="connsiteX133" fmla="*/ 3949366 w 5619318"/>
              <a:gd name="connsiteY133" fmla="*/ 6186829 h 6315508"/>
              <a:gd name="connsiteX134" fmla="*/ 5405893 w 5619318"/>
              <a:gd name="connsiteY134" fmla="*/ 6179225 h 6315508"/>
              <a:gd name="connsiteX135" fmla="*/ 5411462 w 5619318"/>
              <a:gd name="connsiteY135" fmla="*/ 6199698 h 6315508"/>
              <a:gd name="connsiteX136" fmla="*/ 5336278 w 5619318"/>
              <a:gd name="connsiteY136" fmla="*/ 6187414 h 6315508"/>
              <a:gd name="connsiteX137" fmla="*/ 5405893 w 5619318"/>
              <a:gd name="connsiteY137" fmla="*/ 6179225 h 6315508"/>
              <a:gd name="connsiteX138" fmla="*/ 2970468 w 5619318"/>
              <a:gd name="connsiteY138" fmla="*/ 6178640 h 6315508"/>
              <a:gd name="connsiteX139" fmla="*/ 3001256 w 5619318"/>
              <a:gd name="connsiteY139" fmla="*/ 6186829 h 6315508"/>
              <a:gd name="connsiteX140" fmla="*/ 2962071 w 5619318"/>
              <a:gd name="connsiteY140" fmla="*/ 6195018 h 6315508"/>
              <a:gd name="connsiteX141" fmla="*/ 2970468 w 5619318"/>
              <a:gd name="connsiteY141" fmla="*/ 6178640 h 6315508"/>
              <a:gd name="connsiteX142" fmla="*/ 684412 w 5619318"/>
              <a:gd name="connsiteY142" fmla="*/ 6178399 h 6315508"/>
              <a:gd name="connsiteX143" fmla="*/ 694721 w 5619318"/>
              <a:gd name="connsiteY143" fmla="*/ 6178657 h 6315508"/>
              <a:gd name="connsiteX144" fmla="*/ 700219 w 5619318"/>
              <a:gd name="connsiteY144" fmla="*/ 6195172 h 6315508"/>
              <a:gd name="connsiteX145" fmla="*/ 678228 w 5619318"/>
              <a:gd name="connsiteY145" fmla="*/ 6182786 h 6315508"/>
              <a:gd name="connsiteX146" fmla="*/ 684412 w 5619318"/>
              <a:gd name="connsiteY146" fmla="*/ 6178399 h 6315508"/>
              <a:gd name="connsiteX147" fmla="*/ 3177926 w 5619318"/>
              <a:gd name="connsiteY147" fmla="*/ 6177224 h 6315508"/>
              <a:gd name="connsiteX148" fmla="*/ 3191177 w 5619318"/>
              <a:gd name="connsiteY148" fmla="*/ 6182150 h 6315508"/>
              <a:gd name="connsiteX149" fmla="*/ 3149194 w 5619318"/>
              <a:gd name="connsiteY149" fmla="*/ 6198527 h 6315508"/>
              <a:gd name="connsiteX150" fmla="*/ 3177926 w 5619318"/>
              <a:gd name="connsiteY150" fmla="*/ 6177224 h 6315508"/>
              <a:gd name="connsiteX151" fmla="*/ 2201590 w 5619318"/>
              <a:gd name="connsiteY151" fmla="*/ 6175480 h 6315508"/>
              <a:gd name="connsiteX152" fmla="*/ 2217584 w 5619318"/>
              <a:gd name="connsiteY152" fmla="*/ 6178720 h 6315508"/>
              <a:gd name="connsiteX153" fmla="*/ 2217584 w 5619318"/>
              <a:gd name="connsiteY153" fmla="*/ 6190684 h 6315508"/>
              <a:gd name="connsiteX154" fmla="*/ 2193594 w 5619318"/>
              <a:gd name="connsiteY154" fmla="*/ 6182708 h 6315508"/>
              <a:gd name="connsiteX155" fmla="*/ 2201590 w 5619318"/>
              <a:gd name="connsiteY155" fmla="*/ 6175480 h 6315508"/>
              <a:gd name="connsiteX156" fmla="*/ 5102377 w 5619318"/>
              <a:gd name="connsiteY156" fmla="*/ 6175131 h 6315508"/>
              <a:gd name="connsiteX157" fmla="*/ 5132364 w 5619318"/>
              <a:gd name="connsiteY157" fmla="*/ 6191425 h 6315508"/>
              <a:gd name="connsiteX158" fmla="*/ 5116008 w 5619318"/>
              <a:gd name="connsiteY158" fmla="*/ 6219939 h 6315508"/>
              <a:gd name="connsiteX159" fmla="*/ 5072389 w 5619318"/>
              <a:gd name="connsiteY159" fmla="*/ 6224013 h 6315508"/>
              <a:gd name="connsiteX160" fmla="*/ 5102377 w 5619318"/>
              <a:gd name="connsiteY160" fmla="*/ 6175131 h 6315508"/>
              <a:gd name="connsiteX161" fmla="*/ 1639825 w 5619318"/>
              <a:gd name="connsiteY161" fmla="*/ 6174793 h 6315508"/>
              <a:gd name="connsiteX162" fmla="*/ 1588749 w 5619318"/>
              <a:gd name="connsiteY162" fmla="*/ 6223385 h 6315508"/>
              <a:gd name="connsiteX163" fmla="*/ 1551862 w 5619318"/>
              <a:gd name="connsiteY163" fmla="*/ 6207188 h 6315508"/>
              <a:gd name="connsiteX164" fmla="*/ 1639825 w 5619318"/>
              <a:gd name="connsiteY164" fmla="*/ 6174793 h 6315508"/>
              <a:gd name="connsiteX165" fmla="*/ 3640232 w 5619318"/>
              <a:gd name="connsiteY165" fmla="*/ 6174293 h 6315508"/>
              <a:gd name="connsiteX166" fmla="*/ 3668176 w 5619318"/>
              <a:gd name="connsiteY166" fmla="*/ 6178743 h 6315508"/>
              <a:gd name="connsiteX167" fmla="*/ 3668176 w 5619318"/>
              <a:gd name="connsiteY167" fmla="*/ 6198527 h 6315508"/>
              <a:gd name="connsiteX168" fmla="*/ 3628993 w 5619318"/>
              <a:gd name="connsiteY168" fmla="*/ 6178743 h 6315508"/>
              <a:gd name="connsiteX169" fmla="*/ 3640232 w 5619318"/>
              <a:gd name="connsiteY169" fmla="*/ 6174293 h 6315508"/>
              <a:gd name="connsiteX170" fmla="*/ 652238 w 5619318"/>
              <a:gd name="connsiteY170" fmla="*/ 6164895 h 6315508"/>
              <a:gd name="connsiteX171" fmla="*/ 678228 w 5619318"/>
              <a:gd name="connsiteY171" fmla="*/ 6170535 h 6315508"/>
              <a:gd name="connsiteX172" fmla="*/ 652238 w 5619318"/>
              <a:gd name="connsiteY172" fmla="*/ 6178055 h 6315508"/>
              <a:gd name="connsiteX173" fmla="*/ 652238 w 5619318"/>
              <a:gd name="connsiteY173" fmla="*/ 6164895 h 6315508"/>
              <a:gd name="connsiteX174" fmla="*/ 4720015 w 5619318"/>
              <a:gd name="connsiteY174" fmla="*/ 6161056 h 6315508"/>
              <a:gd name="connsiteX175" fmla="*/ 4745047 w 5619318"/>
              <a:gd name="connsiteY175" fmla="*/ 6227407 h 6315508"/>
              <a:gd name="connsiteX176" fmla="*/ 4720015 w 5619318"/>
              <a:gd name="connsiteY176" fmla="*/ 6161056 h 6315508"/>
              <a:gd name="connsiteX177" fmla="*/ 2667396 w 5619318"/>
              <a:gd name="connsiteY177" fmla="*/ 6161047 h 6315508"/>
              <a:gd name="connsiteX178" fmla="*/ 2667396 w 5619318"/>
              <a:gd name="connsiteY178" fmla="*/ 6191062 h 6315508"/>
              <a:gd name="connsiteX179" fmla="*/ 2581431 w 5619318"/>
              <a:gd name="connsiteY179" fmla="*/ 6175054 h 6315508"/>
              <a:gd name="connsiteX180" fmla="*/ 2667396 w 5619318"/>
              <a:gd name="connsiteY180" fmla="*/ 6161047 h 6315508"/>
              <a:gd name="connsiteX181" fmla="*/ 144451 w 5619318"/>
              <a:gd name="connsiteY181" fmla="*/ 6160752 h 6315508"/>
              <a:gd name="connsiteX182" fmla="*/ 144451 w 5619318"/>
              <a:gd name="connsiteY182" fmla="*/ 6174969 h 6315508"/>
              <a:gd name="connsiteX183" fmla="*/ 144451 w 5619318"/>
              <a:gd name="connsiteY183" fmla="*/ 6160752 h 6315508"/>
              <a:gd name="connsiteX184" fmla="*/ 3333117 w 5619318"/>
              <a:gd name="connsiteY184" fmla="*/ 6160508 h 6315508"/>
              <a:gd name="connsiteX185" fmla="*/ 3221163 w 5619318"/>
              <a:gd name="connsiteY185" fmla="*/ 6174627 h 6315508"/>
              <a:gd name="connsiteX186" fmla="*/ 3333117 w 5619318"/>
              <a:gd name="connsiteY186" fmla="*/ 6160508 h 6315508"/>
              <a:gd name="connsiteX187" fmla="*/ 2810134 w 5619318"/>
              <a:gd name="connsiteY187" fmla="*/ 6160508 h 6315508"/>
              <a:gd name="connsiteX188" fmla="*/ 2829727 w 5619318"/>
              <a:gd name="connsiteY188" fmla="*/ 6160508 h 6315508"/>
              <a:gd name="connsiteX189" fmla="*/ 2815732 w 5619318"/>
              <a:gd name="connsiteY189" fmla="*/ 6178055 h 6315508"/>
              <a:gd name="connsiteX190" fmla="*/ 2810134 w 5619318"/>
              <a:gd name="connsiteY190" fmla="*/ 6160508 h 6315508"/>
              <a:gd name="connsiteX191" fmla="*/ 557136 w 5619318"/>
              <a:gd name="connsiteY191" fmla="*/ 6160508 h 6315508"/>
              <a:gd name="connsiteX192" fmla="*/ 591407 w 5619318"/>
              <a:gd name="connsiteY192" fmla="*/ 6178055 h 6315508"/>
              <a:gd name="connsiteX193" fmla="*/ 557136 w 5619318"/>
              <a:gd name="connsiteY193" fmla="*/ 6160508 h 6315508"/>
              <a:gd name="connsiteX194" fmla="*/ 4862876 w 5619318"/>
              <a:gd name="connsiteY194" fmla="*/ 6156121 h 6315508"/>
              <a:gd name="connsiteX195" fmla="*/ 4857279 w 5619318"/>
              <a:gd name="connsiteY195" fmla="*/ 6178055 h 6315508"/>
              <a:gd name="connsiteX196" fmla="*/ 4826491 w 5619318"/>
              <a:gd name="connsiteY196" fmla="*/ 6174068 h 6315508"/>
              <a:gd name="connsiteX197" fmla="*/ 4862876 w 5619318"/>
              <a:gd name="connsiteY197" fmla="*/ 6156121 h 6315508"/>
              <a:gd name="connsiteX198" fmla="*/ 3581013 w 5619318"/>
              <a:gd name="connsiteY198" fmla="*/ 6155891 h 6315508"/>
              <a:gd name="connsiteX199" fmla="*/ 3581013 w 5619318"/>
              <a:gd name="connsiteY199" fmla="*/ 6182904 h 6315508"/>
              <a:gd name="connsiteX200" fmla="*/ 3499847 w 5619318"/>
              <a:gd name="connsiteY200" fmla="*/ 6178749 h 6315508"/>
              <a:gd name="connsiteX201" fmla="*/ 3581013 w 5619318"/>
              <a:gd name="connsiteY201" fmla="*/ 6155891 h 6315508"/>
              <a:gd name="connsiteX202" fmla="*/ 2727769 w 5619318"/>
              <a:gd name="connsiteY202" fmla="*/ 6148810 h 6315508"/>
              <a:gd name="connsiteX203" fmla="*/ 2783747 w 5619318"/>
              <a:gd name="connsiteY203" fmla="*/ 6148810 h 6315508"/>
              <a:gd name="connsiteX204" fmla="*/ 2772551 w 5619318"/>
              <a:gd name="connsiteY204" fmla="*/ 6170745 h 6315508"/>
              <a:gd name="connsiteX205" fmla="*/ 2722171 w 5619318"/>
              <a:gd name="connsiteY205" fmla="*/ 6160774 h 6315508"/>
              <a:gd name="connsiteX206" fmla="*/ 2727769 w 5619318"/>
              <a:gd name="connsiteY206" fmla="*/ 6148810 h 6315508"/>
              <a:gd name="connsiteX207" fmla="*/ 3698073 w 5619318"/>
              <a:gd name="connsiteY207" fmla="*/ 6144423 h 6315508"/>
              <a:gd name="connsiteX208" fmla="*/ 3808917 w 5619318"/>
              <a:gd name="connsiteY208" fmla="*/ 6156583 h 6315508"/>
              <a:gd name="connsiteX209" fmla="*/ 3795062 w 5619318"/>
              <a:gd name="connsiteY209" fmla="*/ 6178876 h 6315508"/>
              <a:gd name="connsiteX210" fmla="*/ 3753495 w 5619318"/>
              <a:gd name="connsiteY210" fmla="*/ 6174823 h 6315508"/>
              <a:gd name="connsiteX211" fmla="*/ 3728556 w 5619318"/>
              <a:gd name="connsiteY211" fmla="*/ 6186983 h 6315508"/>
              <a:gd name="connsiteX212" fmla="*/ 3745182 w 5619318"/>
              <a:gd name="connsiteY212" fmla="*/ 6195090 h 6315508"/>
              <a:gd name="connsiteX213" fmla="*/ 3728556 w 5619318"/>
              <a:gd name="connsiteY213" fmla="*/ 6211303 h 6315508"/>
              <a:gd name="connsiteX214" fmla="*/ 3723013 w 5619318"/>
              <a:gd name="connsiteY214" fmla="*/ 6199142 h 6315508"/>
              <a:gd name="connsiteX215" fmla="*/ 3667591 w 5619318"/>
              <a:gd name="connsiteY215" fmla="*/ 6219410 h 6315508"/>
              <a:gd name="connsiteX216" fmla="*/ 3759037 w 5619318"/>
              <a:gd name="connsiteY216" fmla="*/ 6231569 h 6315508"/>
              <a:gd name="connsiteX217" fmla="*/ 3739640 w 5619318"/>
              <a:gd name="connsiteY217" fmla="*/ 6251836 h 6315508"/>
              <a:gd name="connsiteX218" fmla="*/ 3623253 w 5619318"/>
              <a:gd name="connsiteY218" fmla="*/ 6235623 h 6315508"/>
              <a:gd name="connsiteX219" fmla="*/ 3537349 w 5619318"/>
              <a:gd name="connsiteY219" fmla="*/ 6243729 h 6315508"/>
              <a:gd name="connsiteX220" fmla="*/ 3642651 w 5619318"/>
              <a:gd name="connsiteY220" fmla="*/ 6223463 h 6315508"/>
              <a:gd name="connsiteX221" fmla="*/ 3698073 w 5619318"/>
              <a:gd name="connsiteY221" fmla="*/ 6203196 h 6315508"/>
              <a:gd name="connsiteX222" fmla="*/ 3723013 w 5619318"/>
              <a:gd name="connsiteY222" fmla="*/ 6156583 h 6315508"/>
              <a:gd name="connsiteX223" fmla="*/ 3692530 w 5619318"/>
              <a:gd name="connsiteY223" fmla="*/ 6170769 h 6315508"/>
              <a:gd name="connsiteX224" fmla="*/ 3698073 w 5619318"/>
              <a:gd name="connsiteY224" fmla="*/ 6144423 h 6315508"/>
              <a:gd name="connsiteX225" fmla="*/ 504437 w 5619318"/>
              <a:gd name="connsiteY225" fmla="*/ 6144423 h 6315508"/>
              <a:gd name="connsiteX226" fmla="*/ 540285 w 5619318"/>
              <a:gd name="connsiteY226" fmla="*/ 6148517 h 6315508"/>
              <a:gd name="connsiteX227" fmla="*/ 540285 w 5619318"/>
              <a:gd name="connsiteY227" fmla="*/ 6164895 h 6315508"/>
              <a:gd name="connsiteX228" fmla="*/ 460318 w 5619318"/>
              <a:gd name="connsiteY228" fmla="*/ 6183320 h 6315508"/>
              <a:gd name="connsiteX229" fmla="*/ 504437 w 5619318"/>
              <a:gd name="connsiteY229" fmla="*/ 6144423 h 6315508"/>
              <a:gd name="connsiteX230" fmla="*/ 332373 w 5619318"/>
              <a:gd name="connsiteY230" fmla="*/ 6132308 h 6315508"/>
              <a:gd name="connsiteX231" fmla="*/ 332373 w 5619318"/>
              <a:gd name="connsiteY231" fmla="*/ 6156122 h 6315508"/>
              <a:gd name="connsiteX232" fmla="*/ 282394 w 5619318"/>
              <a:gd name="connsiteY232" fmla="*/ 6140246 h 6315508"/>
              <a:gd name="connsiteX233" fmla="*/ 332373 w 5619318"/>
              <a:gd name="connsiteY233" fmla="*/ 6132308 h 6315508"/>
              <a:gd name="connsiteX234" fmla="*/ 1086458 w 5619318"/>
              <a:gd name="connsiteY234" fmla="*/ 6131994 h 6315508"/>
              <a:gd name="connsiteX235" fmla="*/ 1114446 w 5619318"/>
              <a:gd name="connsiteY235" fmla="*/ 6148079 h 6315508"/>
              <a:gd name="connsiteX236" fmla="*/ 1069663 w 5619318"/>
              <a:gd name="connsiteY236" fmla="*/ 6156121 h 6315508"/>
              <a:gd name="connsiteX237" fmla="*/ 1050072 w 5619318"/>
              <a:gd name="connsiteY237" fmla="*/ 6140037 h 6315508"/>
              <a:gd name="connsiteX238" fmla="*/ 1086458 w 5619318"/>
              <a:gd name="connsiteY238" fmla="*/ 6131994 h 6315508"/>
              <a:gd name="connsiteX239" fmla="*/ 4614427 w 5619318"/>
              <a:gd name="connsiteY239" fmla="*/ 6128338 h 6315508"/>
              <a:gd name="connsiteX240" fmla="*/ 4664252 w 5619318"/>
              <a:gd name="connsiteY240" fmla="*/ 6132415 h 6315508"/>
              <a:gd name="connsiteX241" fmla="*/ 4664252 w 5619318"/>
              <a:gd name="connsiteY241" fmla="*/ 6156875 h 6315508"/>
              <a:gd name="connsiteX242" fmla="*/ 4614427 w 5619318"/>
              <a:gd name="connsiteY242" fmla="*/ 6187450 h 6315508"/>
              <a:gd name="connsiteX243" fmla="*/ 4528616 w 5619318"/>
              <a:gd name="connsiteY243" fmla="*/ 6191526 h 6315508"/>
              <a:gd name="connsiteX244" fmla="*/ 4608890 w 5619318"/>
              <a:gd name="connsiteY244" fmla="*/ 6175219 h 6315508"/>
              <a:gd name="connsiteX245" fmla="*/ 4633803 w 5619318"/>
              <a:gd name="connsiteY245" fmla="*/ 6140569 h 6315508"/>
              <a:gd name="connsiteX246" fmla="*/ 4608890 w 5619318"/>
              <a:gd name="connsiteY246" fmla="*/ 6148722 h 6315508"/>
              <a:gd name="connsiteX247" fmla="*/ 4614427 w 5619318"/>
              <a:gd name="connsiteY247" fmla="*/ 6128338 h 6315508"/>
              <a:gd name="connsiteX248" fmla="*/ 3981683 w 5619318"/>
              <a:gd name="connsiteY248" fmla="*/ 6128338 h 6315508"/>
              <a:gd name="connsiteX249" fmla="*/ 3992840 w 5619318"/>
              <a:gd name="connsiteY249" fmla="*/ 6132413 h 6315508"/>
              <a:gd name="connsiteX250" fmla="*/ 3937050 w 5619318"/>
              <a:gd name="connsiteY250" fmla="*/ 6179257 h 6315508"/>
              <a:gd name="connsiteX251" fmla="*/ 3881260 w 5619318"/>
              <a:gd name="connsiteY251" fmla="*/ 6183331 h 6315508"/>
              <a:gd name="connsiteX252" fmla="*/ 3911945 w 5619318"/>
              <a:gd name="connsiteY252" fmla="*/ 6144633 h 6315508"/>
              <a:gd name="connsiteX253" fmla="*/ 3906366 w 5619318"/>
              <a:gd name="connsiteY253" fmla="*/ 6160926 h 6315508"/>
              <a:gd name="connsiteX254" fmla="*/ 3917523 w 5619318"/>
              <a:gd name="connsiteY254" fmla="*/ 6160926 h 6315508"/>
              <a:gd name="connsiteX255" fmla="*/ 3981683 w 5619318"/>
              <a:gd name="connsiteY255" fmla="*/ 6128338 h 6315508"/>
              <a:gd name="connsiteX256" fmla="*/ 2057425 w 5619318"/>
              <a:gd name="connsiteY256" fmla="*/ 6128160 h 6315508"/>
              <a:gd name="connsiteX257" fmla="*/ 2107601 w 5619318"/>
              <a:gd name="connsiteY257" fmla="*/ 6147877 h 6315508"/>
              <a:gd name="connsiteX258" fmla="*/ 2163353 w 5619318"/>
              <a:gd name="connsiteY258" fmla="*/ 6131699 h 6315508"/>
              <a:gd name="connsiteX259" fmla="*/ 2199592 w 5619318"/>
              <a:gd name="connsiteY259" fmla="*/ 6210568 h 6315508"/>
              <a:gd name="connsiteX260" fmla="*/ 2143840 w 5619318"/>
              <a:gd name="connsiteY260" fmla="*/ 6214612 h 6315508"/>
              <a:gd name="connsiteX261" fmla="*/ 2118751 w 5619318"/>
              <a:gd name="connsiteY261" fmla="*/ 6194389 h 6315508"/>
              <a:gd name="connsiteX262" fmla="*/ 2007249 w 5619318"/>
              <a:gd name="connsiteY262" fmla="*/ 6194389 h 6315508"/>
              <a:gd name="connsiteX263" fmla="*/ 2007249 w 5619318"/>
              <a:gd name="connsiteY263" fmla="*/ 6147877 h 6315508"/>
              <a:gd name="connsiteX264" fmla="*/ 2057425 w 5619318"/>
              <a:gd name="connsiteY264" fmla="*/ 6128160 h 6315508"/>
              <a:gd name="connsiteX265" fmla="*/ 786183 w 5619318"/>
              <a:gd name="connsiteY265" fmla="*/ 6128046 h 6315508"/>
              <a:gd name="connsiteX266" fmla="*/ 786183 w 5619318"/>
              <a:gd name="connsiteY266" fmla="*/ 6144424 h 6315508"/>
              <a:gd name="connsiteX267" fmla="*/ 760781 w 5619318"/>
              <a:gd name="connsiteY267" fmla="*/ 6152612 h 6315508"/>
              <a:gd name="connsiteX268" fmla="*/ 738203 w 5619318"/>
              <a:gd name="connsiteY268" fmla="*/ 6148518 h 6315508"/>
              <a:gd name="connsiteX269" fmla="*/ 786183 w 5619318"/>
              <a:gd name="connsiteY269" fmla="*/ 6128046 h 6315508"/>
              <a:gd name="connsiteX270" fmla="*/ 941798 w 5619318"/>
              <a:gd name="connsiteY270" fmla="*/ 6127485 h 6315508"/>
              <a:gd name="connsiteX271" fmla="*/ 952673 w 5619318"/>
              <a:gd name="connsiteY271" fmla="*/ 6144058 h 6315508"/>
              <a:gd name="connsiteX272" fmla="*/ 903733 w 5619318"/>
              <a:gd name="connsiteY272" fmla="*/ 6175131 h 6315508"/>
              <a:gd name="connsiteX273" fmla="*/ 903733 w 5619318"/>
              <a:gd name="connsiteY273" fmla="*/ 6131629 h 6315508"/>
              <a:gd name="connsiteX274" fmla="*/ 941798 w 5619318"/>
              <a:gd name="connsiteY274" fmla="*/ 6127485 h 6315508"/>
              <a:gd name="connsiteX275" fmla="*/ 5367396 w 5619318"/>
              <a:gd name="connsiteY275" fmla="*/ 6127462 h 6315508"/>
              <a:gd name="connsiteX276" fmla="*/ 5417463 w 5619318"/>
              <a:gd name="connsiteY276" fmla="*/ 6135650 h 6315508"/>
              <a:gd name="connsiteX277" fmla="*/ 5361834 w 5619318"/>
              <a:gd name="connsiteY277" fmla="*/ 6147933 h 6315508"/>
              <a:gd name="connsiteX278" fmla="*/ 5367396 w 5619318"/>
              <a:gd name="connsiteY278" fmla="*/ 6127462 h 6315508"/>
              <a:gd name="connsiteX279" fmla="*/ 4270153 w 5619318"/>
              <a:gd name="connsiteY279" fmla="*/ 6123951 h 6315508"/>
              <a:gd name="connsiteX280" fmla="*/ 4247813 w 5619318"/>
              <a:gd name="connsiteY280" fmla="*/ 6152517 h 6315508"/>
              <a:gd name="connsiteX281" fmla="*/ 4284115 w 5619318"/>
              <a:gd name="connsiteY281" fmla="*/ 6179041 h 6315508"/>
              <a:gd name="connsiteX282" fmla="*/ 4326003 w 5619318"/>
              <a:gd name="connsiteY282" fmla="*/ 6164759 h 6315508"/>
              <a:gd name="connsiteX283" fmla="*/ 4356720 w 5619318"/>
              <a:gd name="connsiteY283" fmla="*/ 6211687 h 6315508"/>
              <a:gd name="connsiteX284" fmla="*/ 4203134 w 5619318"/>
              <a:gd name="connsiteY284" fmla="*/ 6187203 h 6315508"/>
              <a:gd name="connsiteX285" fmla="*/ 4270153 w 5619318"/>
              <a:gd name="connsiteY285" fmla="*/ 6123951 h 6315508"/>
              <a:gd name="connsiteX286" fmla="*/ 3113209 w 5619318"/>
              <a:gd name="connsiteY286" fmla="*/ 6123074 h 6315508"/>
              <a:gd name="connsiteX287" fmla="*/ 3104641 w 5619318"/>
              <a:gd name="connsiteY287" fmla="*/ 6147640 h 6315508"/>
              <a:gd name="connsiteX288" fmla="*/ 3073226 w 5619318"/>
              <a:gd name="connsiteY288" fmla="*/ 6139452 h 6315508"/>
              <a:gd name="connsiteX289" fmla="*/ 3113209 w 5619318"/>
              <a:gd name="connsiteY289" fmla="*/ 6123074 h 6315508"/>
              <a:gd name="connsiteX290" fmla="*/ 1840154 w 5619318"/>
              <a:gd name="connsiteY290" fmla="*/ 6121653 h 6315508"/>
              <a:gd name="connsiteX291" fmla="*/ 1853736 w 5619318"/>
              <a:gd name="connsiteY291" fmla="*/ 6124135 h 6315508"/>
              <a:gd name="connsiteX292" fmla="*/ 1798374 w 5619318"/>
              <a:gd name="connsiteY292" fmla="*/ 6148262 h 6315508"/>
              <a:gd name="connsiteX293" fmla="*/ 1781766 w 5619318"/>
              <a:gd name="connsiteY293" fmla="*/ 6128156 h 6315508"/>
              <a:gd name="connsiteX294" fmla="*/ 1840154 w 5619318"/>
              <a:gd name="connsiteY294" fmla="*/ 6121653 h 6315508"/>
              <a:gd name="connsiteX295" fmla="*/ 855945 w 5619318"/>
              <a:gd name="connsiteY295" fmla="*/ 6120191 h 6315508"/>
              <a:gd name="connsiteX296" fmla="*/ 886141 w 5619318"/>
              <a:gd name="connsiteY296" fmla="*/ 6124160 h 6315508"/>
              <a:gd name="connsiteX297" fmla="*/ 872257 w 5619318"/>
              <a:gd name="connsiteY297" fmla="*/ 6140037 h 6315508"/>
              <a:gd name="connsiteX298" fmla="*/ 836161 w 5619318"/>
              <a:gd name="connsiteY298" fmla="*/ 6128129 h 6315508"/>
              <a:gd name="connsiteX299" fmla="*/ 855945 w 5619318"/>
              <a:gd name="connsiteY299" fmla="*/ 6120191 h 6315508"/>
              <a:gd name="connsiteX300" fmla="*/ 5462225 w 5619318"/>
              <a:gd name="connsiteY300" fmla="*/ 6119565 h 6315508"/>
              <a:gd name="connsiteX301" fmla="*/ 5498610 w 5619318"/>
              <a:gd name="connsiteY301" fmla="*/ 6140281 h 6315508"/>
              <a:gd name="connsiteX302" fmla="*/ 5462225 w 5619318"/>
              <a:gd name="connsiteY302" fmla="*/ 6119565 h 6315508"/>
              <a:gd name="connsiteX303" fmla="*/ 3683637 w 5619318"/>
              <a:gd name="connsiteY303" fmla="*/ 6119565 h 6315508"/>
              <a:gd name="connsiteX304" fmla="*/ 3667644 w 5619318"/>
              <a:gd name="connsiteY304" fmla="*/ 6140037 h 6315508"/>
              <a:gd name="connsiteX305" fmla="*/ 3648984 w 5619318"/>
              <a:gd name="connsiteY305" fmla="*/ 6135942 h 6315508"/>
              <a:gd name="connsiteX306" fmla="*/ 3683637 w 5619318"/>
              <a:gd name="connsiteY306" fmla="*/ 6119565 h 6315508"/>
              <a:gd name="connsiteX307" fmla="*/ 2198644 w 5619318"/>
              <a:gd name="connsiteY307" fmla="*/ 6119565 h 6315508"/>
              <a:gd name="connsiteX308" fmla="*/ 2224213 w 5619318"/>
              <a:gd name="connsiteY308" fmla="*/ 6119565 h 6315508"/>
              <a:gd name="connsiteX309" fmla="*/ 2229895 w 5619318"/>
              <a:gd name="connsiteY309" fmla="*/ 6156122 h 6315508"/>
              <a:gd name="connsiteX310" fmla="*/ 2198644 w 5619318"/>
              <a:gd name="connsiteY310" fmla="*/ 6119565 h 6315508"/>
              <a:gd name="connsiteX311" fmla="*/ 3714158 w 5619318"/>
              <a:gd name="connsiteY311" fmla="*/ 6119321 h 6315508"/>
              <a:gd name="connsiteX312" fmla="*/ 3702962 w 5619318"/>
              <a:gd name="connsiteY312" fmla="*/ 6127607 h 6315508"/>
              <a:gd name="connsiteX313" fmla="*/ 3714158 w 5619318"/>
              <a:gd name="connsiteY313" fmla="*/ 6131750 h 6315508"/>
              <a:gd name="connsiteX314" fmla="*/ 3702962 w 5619318"/>
              <a:gd name="connsiteY314" fmla="*/ 6140037 h 6315508"/>
              <a:gd name="connsiteX315" fmla="*/ 3714158 w 5619318"/>
              <a:gd name="connsiteY315" fmla="*/ 6119321 h 6315508"/>
              <a:gd name="connsiteX316" fmla="*/ 1373937 w 5619318"/>
              <a:gd name="connsiteY316" fmla="*/ 6115178 h 6315508"/>
              <a:gd name="connsiteX317" fmla="*/ 1309963 w 5619318"/>
              <a:gd name="connsiteY317" fmla="*/ 6160751 h 6315508"/>
              <a:gd name="connsiteX318" fmla="*/ 1373937 w 5619318"/>
              <a:gd name="connsiteY318" fmla="*/ 6115178 h 6315508"/>
              <a:gd name="connsiteX319" fmla="*/ 5239919 w 5619318"/>
              <a:gd name="connsiteY319" fmla="*/ 6112254 h 6315508"/>
              <a:gd name="connsiteX320" fmla="*/ 5259512 w 5619318"/>
              <a:gd name="connsiteY320" fmla="*/ 6131751 h 6315508"/>
              <a:gd name="connsiteX321" fmla="*/ 5220327 w 5619318"/>
              <a:gd name="connsiteY321" fmla="*/ 6131751 h 6315508"/>
              <a:gd name="connsiteX322" fmla="*/ 5239919 w 5619318"/>
              <a:gd name="connsiteY322" fmla="*/ 6112254 h 6315508"/>
              <a:gd name="connsiteX323" fmla="*/ 3815432 w 5619318"/>
              <a:gd name="connsiteY323" fmla="*/ 6112253 h 6315508"/>
              <a:gd name="connsiteX324" fmla="*/ 3870892 w 5619318"/>
              <a:gd name="connsiteY324" fmla="*/ 6139890 h 6315508"/>
              <a:gd name="connsiteX325" fmla="*/ 3784928 w 5619318"/>
              <a:gd name="connsiteY325" fmla="*/ 6139890 h 6315508"/>
              <a:gd name="connsiteX326" fmla="*/ 3815432 w 5619318"/>
              <a:gd name="connsiteY326" fmla="*/ 6112253 h 6315508"/>
              <a:gd name="connsiteX327" fmla="*/ 1446734 w 5619318"/>
              <a:gd name="connsiteY327" fmla="*/ 6112253 h 6315508"/>
              <a:gd name="connsiteX328" fmla="*/ 1501883 w 5619318"/>
              <a:gd name="connsiteY328" fmla="*/ 6120229 h 6315508"/>
              <a:gd name="connsiteX329" fmla="*/ 1501883 w 5619318"/>
              <a:gd name="connsiteY329" fmla="*/ 6140169 h 6315508"/>
              <a:gd name="connsiteX330" fmla="*/ 1441218 w 5619318"/>
              <a:gd name="connsiteY330" fmla="*/ 6152134 h 6315508"/>
              <a:gd name="connsiteX331" fmla="*/ 1421917 w 5619318"/>
              <a:gd name="connsiteY331" fmla="*/ 6136182 h 6315508"/>
              <a:gd name="connsiteX332" fmla="*/ 1446734 w 5619318"/>
              <a:gd name="connsiteY332" fmla="*/ 6112253 h 6315508"/>
              <a:gd name="connsiteX333" fmla="*/ 2081640 w 5619318"/>
              <a:gd name="connsiteY333" fmla="*/ 6107867 h 6315508"/>
              <a:gd name="connsiteX334" fmla="*/ 2113627 w 5619318"/>
              <a:gd name="connsiteY334" fmla="*/ 6132163 h 6315508"/>
              <a:gd name="connsiteX335" fmla="*/ 2081640 w 5619318"/>
              <a:gd name="connsiteY335" fmla="*/ 6107867 h 6315508"/>
              <a:gd name="connsiteX336" fmla="*/ 3308502 w 5619318"/>
              <a:gd name="connsiteY336" fmla="*/ 6107529 h 6315508"/>
              <a:gd name="connsiteX337" fmla="*/ 3271142 w 5619318"/>
              <a:gd name="connsiteY337" fmla="*/ 6123726 h 6315508"/>
              <a:gd name="connsiteX338" fmla="*/ 3308502 w 5619318"/>
              <a:gd name="connsiteY338" fmla="*/ 6107529 h 6315508"/>
              <a:gd name="connsiteX339" fmla="*/ 5381532 w 5619318"/>
              <a:gd name="connsiteY339" fmla="*/ 6103480 h 6315508"/>
              <a:gd name="connsiteX340" fmla="*/ 5387347 w 5619318"/>
              <a:gd name="connsiteY340" fmla="*/ 6119079 h 6315508"/>
              <a:gd name="connsiteX341" fmla="*/ 5361176 w 5619318"/>
              <a:gd name="connsiteY341" fmla="*/ 6115179 h 6315508"/>
              <a:gd name="connsiteX342" fmla="*/ 5381532 w 5619318"/>
              <a:gd name="connsiteY342" fmla="*/ 6103480 h 6315508"/>
              <a:gd name="connsiteX343" fmla="*/ 1944671 w 5619318"/>
              <a:gd name="connsiteY343" fmla="*/ 6103480 h 6315508"/>
              <a:gd name="connsiteX344" fmla="*/ 1952939 w 5619318"/>
              <a:gd name="connsiteY344" fmla="*/ 6127974 h 6315508"/>
              <a:gd name="connsiteX345" fmla="*/ 1908849 w 5619318"/>
              <a:gd name="connsiteY345" fmla="*/ 6152467 h 6315508"/>
              <a:gd name="connsiteX346" fmla="*/ 1914359 w 5619318"/>
              <a:gd name="connsiteY346" fmla="*/ 6199411 h 6315508"/>
              <a:gd name="connsiteX347" fmla="*/ 1853736 w 5619318"/>
              <a:gd name="connsiteY347" fmla="*/ 6187165 h 6315508"/>
              <a:gd name="connsiteX348" fmla="*/ 1889558 w 5619318"/>
              <a:gd name="connsiteY348" fmla="*/ 6152467 h 6315508"/>
              <a:gd name="connsiteX349" fmla="*/ 1873025 w 5619318"/>
              <a:gd name="connsiteY349" fmla="*/ 6132056 h 6315508"/>
              <a:gd name="connsiteX350" fmla="*/ 1944671 w 5619318"/>
              <a:gd name="connsiteY350" fmla="*/ 6103480 h 6315508"/>
              <a:gd name="connsiteX351" fmla="*/ 5559277 w 5619318"/>
              <a:gd name="connsiteY351" fmla="*/ 6103479 h 6315508"/>
              <a:gd name="connsiteX352" fmla="*/ 5570544 w 5619318"/>
              <a:gd name="connsiteY352" fmla="*/ 6123586 h 6315508"/>
              <a:gd name="connsiteX353" fmla="*/ 5559277 w 5619318"/>
              <a:gd name="connsiteY353" fmla="*/ 6103479 h 6315508"/>
              <a:gd name="connsiteX354" fmla="*/ 5152132 w 5619318"/>
              <a:gd name="connsiteY354" fmla="*/ 6103479 h 6315508"/>
              <a:gd name="connsiteX355" fmla="*/ 5138065 w 5619318"/>
              <a:gd name="connsiteY355" fmla="*/ 6151735 h 6315508"/>
              <a:gd name="connsiteX356" fmla="*/ 5152132 w 5619318"/>
              <a:gd name="connsiteY356" fmla="*/ 6103479 h 6315508"/>
              <a:gd name="connsiteX357" fmla="*/ 968106 w 5619318"/>
              <a:gd name="connsiteY357" fmla="*/ 6103479 h 6315508"/>
              <a:gd name="connsiteX358" fmla="*/ 948515 w 5619318"/>
              <a:gd name="connsiteY358" fmla="*/ 6119565 h 6315508"/>
              <a:gd name="connsiteX359" fmla="*/ 928922 w 5619318"/>
              <a:gd name="connsiteY359" fmla="*/ 6107501 h 6315508"/>
              <a:gd name="connsiteX360" fmla="*/ 968106 w 5619318"/>
              <a:gd name="connsiteY360" fmla="*/ 6103479 h 6315508"/>
              <a:gd name="connsiteX361" fmla="*/ 571522 w 5619318"/>
              <a:gd name="connsiteY361" fmla="*/ 6103479 h 6315508"/>
              <a:gd name="connsiteX362" fmla="*/ 596263 w 5619318"/>
              <a:gd name="connsiteY362" fmla="*/ 6140037 h 6315508"/>
              <a:gd name="connsiteX363" fmla="*/ 486308 w 5619318"/>
              <a:gd name="connsiteY363" fmla="*/ 6123789 h 6315508"/>
              <a:gd name="connsiteX364" fmla="*/ 571522 w 5619318"/>
              <a:gd name="connsiteY364" fmla="*/ 6103479 h 6315508"/>
              <a:gd name="connsiteX365" fmla="*/ 3221163 w 5619318"/>
              <a:gd name="connsiteY365" fmla="*/ 6103115 h 6315508"/>
              <a:gd name="connsiteX366" fmla="*/ 3221163 w 5619318"/>
              <a:gd name="connsiteY366" fmla="*/ 6115179 h 6315508"/>
              <a:gd name="connsiteX367" fmla="*/ 3197174 w 5619318"/>
              <a:gd name="connsiteY367" fmla="*/ 6115179 h 6315508"/>
              <a:gd name="connsiteX368" fmla="*/ 3221163 w 5619318"/>
              <a:gd name="connsiteY368" fmla="*/ 6103115 h 6315508"/>
              <a:gd name="connsiteX369" fmla="*/ 1524717 w 5619318"/>
              <a:gd name="connsiteY369" fmla="*/ 6099581 h 6315508"/>
              <a:gd name="connsiteX370" fmla="*/ 1551862 w 5619318"/>
              <a:gd name="connsiteY370" fmla="*/ 6103480 h 6315508"/>
              <a:gd name="connsiteX371" fmla="*/ 1507880 w 5619318"/>
              <a:gd name="connsiteY371" fmla="*/ 6107380 h 6315508"/>
              <a:gd name="connsiteX372" fmla="*/ 1524717 w 5619318"/>
              <a:gd name="connsiteY372" fmla="*/ 6099581 h 6315508"/>
              <a:gd name="connsiteX373" fmla="*/ 3519126 w 5619318"/>
              <a:gd name="connsiteY373" fmla="*/ 6099093 h 6315508"/>
              <a:gd name="connsiteX374" fmla="*/ 3519126 w 5619318"/>
              <a:gd name="connsiteY374" fmla="*/ 6119983 h 6315508"/>
              <a:gd name="connsiteX375" fmla="*/ 3474623 w 5619318"/>
              <a:gd name="connsiteY375" fmla="*/ 6128338 h 6315508"/>
              <a:gd name="connsiteX376" fmla="*/ 3519126 w 5619318"/>
              <a:gd name="connsiteY376" fmla="*/ 6099093 h 6315508"/>
              <a:gd name="connsiteX377" fmla="*/ 1095439 w 5619318"/>
              <a:gd name="connsiteY377" fmla="*/ 6095650 h 6315508"/>
              <a:gd name="connsiteX378" fmla="*/ 1109140 w 5619318"/>
              <a:gd name="connsiteY378" fmla="*/ 6095925 h 6315508"/>
              <a:gd name="connsiteX379" fmla="*/ 1119792 w 5619318"/>
              <a:gd name="connsiteY379" fmla="*/ 6111279 h 6315508"/>
              <a:gd name="connsiteX380" fmla="*/ 1084057 w 5619318"/>
              <a:gd name="connsiteY380" fmla="*/ 6111279 h 6315508"/>
              <a:gd name="connsiteX381" fmla="*/ 1084057 w 5619318"/>
              <a:gd name="connsiteY381" fmla="*/ 6099580 h 6315508"/>
              <a:gd name="connsiteX382" fmla="*/ 1095439 w 5619318"/>
              <a:gd name="connsiteY382" fmla="*/ 6095650 h 6315508"/>
              <a:gd name="connsiteX383" fmla="*/ 4559131 w 5619318"/>
              <a:gd name="connsiteY383" fmla="*/ 6095087 h 6315508"/>
              <a:gd name="connsiteX384" fmla="*/ 4573071 w 5619318"/>
              <a:gd name="connsiteY384" fmla="*/ 6115432 h 6315508"/>
              <a:gd name="connsiteX385" fmla="*/ 4517305 w 5619318"/>
              <a:gd name="connsiteY385" fmla="*/ 6147983 h 6315508"/>
              <a:gd name="connsiteX386" fmla="*/ 4492211 w 5619318"/>
              <a:gd name="connsiteY386" fmla="*/ 6135776 h 6315508"/>
              <a:gd name="connsiteX387" fmla="*/ 4450386 w 5619318"/>
              <a:gd name="connsiteY387" fmla="*/ 6164259 h 6315508"/>
              <a:gd name="connsiteX388" fmla="*/ 4467116 w 5619318"/>
              <a:gd name="connsiteY388" fmla="*/ 6178500 h 6315508"/>
              <a:gd name="connsiteX389" fmla="*/ 4380678 w 5619318"/>
              <a:gd name="connsiteY389" fmla="*/ 6202913 h 6315508"/>
              <a:gd name="connsiteX390" fmla="*/ 4405774 w 5619318"/>
              <a:gd name="connsiteY390" fmla="*/ 6135776 h 6315508"/>
              <a:gd name="connsiteX391" fmla="*/ 4436445 w 5619318"/>
              <a:gd name="connsiteY391" fmla="*/ 6127639 h 6315508"/>
              <a:gd name="connsiteX392" fmla="*/ 4455963 w 5619318"/>
              <a:gd name="connsiteY392" fmla="*/ 6139846 h 6315508"/>
              <a:gd name="connsiteX393" fmla="*/ 4528459 w 5619318"/>
              <a:gd name="connsiteY393" fmla="*/ 6107295 h 6315508"/>
              <a:gd name="connsiteX394" fmla="*/ 4559131 w 5619318"/>
              <a:gd name="connsiteY394" fmla="*/ 6095087 h 6315508"/>
              <a:gd name="connsiteX395" fmla="*/ 4812498 w 5619318"/>
              <a:gd name="connsiteY395" fmla="*/ 6094707 h 6315508"/>
              <a:gd name="connsiteX396" fmla="*/ 4882469 w 5619318"/>
              <a:gd name="connsiteY396" fmla="*/ 6111084 h 6315508"/>
              <a:gd name="connsiteX397" fmla="*/ 4882469 w 5619318"/>
              <a:gd name="connsiteY397" fmla="*/ 6135651 h 6315508"/>
              <a:gd name="connsiteX398" fmla="*/ 4812498 w 5619318"/>
              <a:gd name="connsiteY398" fmla="*/ 6135651 h 6315508"/>
              <a:gd name="connsiteX399" fmla="*/ 4812498 w 5619318"/>
              <a:gd name="connsiteY399" fmla="*/ 6094707 h 6315508"/>
              <a:gd name="connsiteX400" fmla="*/ 3031242 w 5619318"/>
              <a:gd name="connsiteY400" fmla="*/ 6094706 h 6315508"/>
              <a:gd name="connsiteX401" fmla="*/ 3025910 w 5619318"/>
              <a:gd name="connsiteY401" fmla="*/ 6119565 h 6315508"/>
              <a:gd name="connsiteX402" fmla="*/ 3001920 w 5619318"/>
              <a:gd name="connsiteY402" fmla="*/ 6111279 h 6315508"/>
              <a:gd name="connsiteX403" fmla="*/ 3031242 w 5619318"/>
              <a:gd name="connsiteY403" fmla="*/ 6094706 h 6315508"/>
              <a:gd name="connsiteX404" fmla="*/ 5602168 w 5619318"/>
              <a:gd name="connsiteY404" fmla="*/ 6091781 h 6315508"/>
              <a:gd name="connsiteX405" fmla="*/ 5579065 w 5619318"/>
              <a:gd name="connsiteY405" fmla="*/ 6115178 h 6315508"/>
              <a:gd name="connsiteX406" fmla="*/ 5602168 w 5619318"/>
              <a:gd name="connsiteY406" fmla="*/ 6091781 h 6315508"/>
              <a:gd name="connsiteX407" fmla="*/ 4467071 w 5619318"/>
              <a:gd name="connsiteY407" fmla="*/ 6091489 h 6315508"/>
              <a:gd name="connsiteX408" fmla="*/ 4442652 w 5619318"/>
              <a:gd name="connsiteY408" fmla="*/ 6111376 h 6315508"/>
              <a:gd name="connsiteX409" fmla="*/ 4467071 w 5619318"/>
              <a:gd name="connsiteY409" fmla="*/ 6091489 h 6315508"/>
              <a:gd name="connsiteX410" fmla="*/ 5436763 w 5619318"/>
              <a:gd name="connsiteY410" fmla="*/ 6091417 h 6315508"/>
              <a:gd name="connsiteX411" fmla="*/ 5423084 w 5619318"/>
              <a:gd name="connsiteY411" fmla="*/ 6119565 h 6315508"/>
              <a:gd name="connsiteX412" fmla="*/ 5436763 w 5619318"/>
              <a:gd name="connsiteY412" fmla="*/ 6091417 h 6315508"/>
              <a:gd name="connsiteX413" fmla="*/ 5036216 w 5619318"/>
              <a:gd name="connsiteY413" fmla="*/ 6090898 h 6315508"/>
              <a:gd name="connsiteX414" fmla="*/ 5055895 w 5619318"/>
              <a:gd name="connsiteY414" fmla="*/ 6115391 h 6315508"/>
              <a:gd name="connsiteX415" fmla="*/ 5072763 w 5619318"/>
              <a:gd name="connsiteY415" fmla="*/ 6107227 h 6315508"/>
              <a:gd name="connsiteX416" fmla="*/ 5078386 w 5619318"/>
              <a:gd name="connsiteY416" fmla="*/ 6115391 h 6315508"/>
              <a:gd name="connsiteX417" fmla="*/ 5078386 w 5619318"/>
              <a:gd name="connsiteY417" fmla="*/ 6123555 h 6315508"/>
              <a:gd name="connsiteX418" fmla="*/ 5055895 w 5619318"/>
              <a:gd name="connsiteY418" fmla="*/ 6160295 h 6315508"/>
              <a:gd name="connsiteX419" fmla="*/ 4974367 w 5619318"/>
              <a:gd name="connsiteY419" fmla="*/ 6160295 h 6315508"/>
              <a:gd name="connsiteX420" fmla="*/ 4974367 w 5619318"/>
              <a:gd name="connsiteY420" fmla="*/ 6186829 h 6315508"/>
              <a:gd name="connsiteX421" fmla="*/ 4943442 w 5619318"/>
              <a:gd name="connsiteY421" fmla="*/ 6143966 h 6315508"/>
              <a:gd name="connsiteX422" fmla="*/ 4929386 w 5619318"/>
              <a:gd name="connsiteY422" fmla="*/ 6131720 h 6315508"/>
              <a:gd name="connsiteX423" fmla="*/ 4960311 w 5619318"/>
              <a:gd name="connsiteY423" fmla="*/ 6119474 h 6315508"/>
              <a:gd name="connsiteX424" fmla="*/ 5036216 w 5619318"/>
              <a:gd name="connsiteY424" fmla="*/ 6127637 h 6315508"/>
              <a:gd name="connsiteX425" fmla="*/ 5036216 w 5619318"/>
              <a:gd name="connsiteY425" fmla="*/ 6090898 h 6315508"/>
              <a:gd name="connsiteX426" fmla="*/ 5194338 w 5619318"/>
              <a:gd name="connsiteY426" fmla="*/ 6086560 h 6315508"/>
              <a:gd name="connsiteX427" fmla="*/ 5188741 w 5619318"/>
              <a:gd name="connsiteY427" fmla="*/ 6107449 h 6315508"/>
              <a:gd name="connsiteX428" fmla="*/ 5183143 w 5619318"/>
              <a:gd name="connsiteY428" fmla="*/ 6090738 h 6315508"/>
              <a:gd name="connsiteX429" fmla="*/ 5194338 w 5619318"/>
              <a:gd name="connsiteY429" fmla="*/ 6086560 h 6315508"/>
              <a:gd name="connsiteX430" fmla="*/ 4905601 w 5619318"/>
              <a:gd name="connsiteY430" fmla="*/ 6083540 h 6315508"/>
              <a:gd name="connsiteX431" fmla="*/ 4888466 w 5619318"/>
              <a:gd name="connsiteY431" fmla="*/ 6099493 h 6315508"/>
              <a:gd name="connsiteX432" fmla="*/ 4905601 w 5619318"/>
              <a:gd name="connsiteY432" fmla="*/ 6083540 h 6315508"/>
              <a:gd name="connsiteX433" fmla="*/ 663983 w 5619318"/>
              <a:gd name="connsiteY433" fmla="*/ 6083008 h 6315508"/>
              <a:gd name="connsiteX434" fmla="*/ 669481 w 5619318"/>
              <a:gd name="connsiteY434" fmla="*/ 6103255 h 6315508"/>
              <a:gd name="connsiteX435" fmla="*/ 628248 w 5619318"/>
              <a:gd name="connsiteY435" fmla="*/ 6107304 h 6315508"/>
              <a:gd name="connsiteX436" fmla="*/ 663983 w 5619318"/>
              <a:gd name="connsiteY436" fmla="*/ 6083008 h 6315508"/>
              <a:gd name="connsiteX437" fmla="*/ 2877306 w 5619318"/>
              <a:gd name="connsiteY437" fmla="*/ 6082712 h 6315508"/>
              <a:gd name="connsiteX438" fmla="*/ 2906773 w 5619318"/>
              <a:gd name="connsiteY438" fmla="*/ 6083252 h 6315508"/>
              <a:gd name="connsiteX439" fmla="*/ 2951276 w 5619318"/>
              <a:gd name="connsiteY439" fmla="*/ 6119808 h 6315508"/>
              <a:gd name="connsiteX440" fmla="*/ 2828892 w 5619318"/>
              <a:gd name="connsiteY440" fmla="*/ 6136056 h 6315508"/>
              <a:gd name="connsiteX441" fmla="*/ 2759356 w 5619318"/>
              <a:gd name="connsiteY441" fmla="*/ 6119808 h 6315508"/>
              <a:gd name="connsiteX442" fmla="*/ 2784389 w 5619318"/>
              <a:gd name="connsiteY442" fmla="*/ 6087314 h 6315508"/>
              <a:gd name="connsiteX443" fmla="*/ 2823329 w 5619318"/>
              <a:gd name="connsiteY443" fmla="*/ 6103561 h 6315508"/>
              <a:gd name="connsiteX444" fmla="*/ 2877306 w 5619318"/>
              <a:gd name="connsiteY444" fmla="*/ 6082712 h 6315508"/>
              <a:gd name="connsiteX445" fmla="*/ 3307127 w 5619318"/>
              <a:gd name="connsiteY445" fmla="*/ 6078621 h 6315508"/>
              <a:gd name="connsiteX446" fmla="*/ 3296464 w 5619318"/>
              <a:gd name="connsiteY446" fmla="*/ 6103480 h 6315508"/>
              <a:gd name="connsiteX447" fmla="*/ 3272474 w 5619318"/>
              <a:gd name="connsiteY447" fmla="*/ 6099337 h 6315508"/>
              <a:gd name="connsiteX448" fmla="*/ 3307127 w 5619318"/>
              <a:gd name="connsiteY448" fmla="*/ 6078621 h 6315508"/>
              <a:gd name="connsiteX449" fmla="*/ 404342 w 5619318"/>
              <a:gd name="connsiteY449" fmla="*/ 6075331 h 6315508"/>
              <a:gd name="connsiteX450" fmla="*/ 440327 w 5619318"/>
              <a:gd name="connsiteY450" fmla="*/ 6091416 h 6315508"/>
              <a:gd name="connsiteX451" fmla="*/ 404342 w 5619318"/>
              <a:gd name="connsiteY451" fmla="*/ 6075331 h 6315508"/>
              <a:gd name="connsiteX452" fmla="*/ 942117 w 5619318"/>
              <a:gd name="connsiteY452" fmla="*/ 6075210 h 6315508"/>
              <a:gd name="connsiteX453" fmla="*/ 902934 w 5619318"/>
              <a:gd name="connsiteY453" fmla="*/ 6094706 h 6315508"/>
              <a:gd name="connsiteX454" fmla="*/ 942117 w 5619318"/>
              <a:gd name="connsiteY454" fmla="*/ 6075210 h 6315508"/>
              <a:gd name="connsiteX455" fmla="*/ 161971 w 5619318"/>
              <a:gd name="connsiteY455" fmla="*/ 6074431 h 6315508"/>
              <a:gd name="connsiteX456" fmla="*/ 179281 w 5619318"/>
              <a:gd name="connsiteY456" fmla="*/ 6075807 h 6315508"/>
              <a:gd name="connsiteX457" fmla="*/ 206425 w 5619318"/>
              <a:gd name="connsiteY457" fmla="*/ 6086810 h 6315508"/>
              <a:gd name="connsiteX458" fmla="*/ 145950 w 5619318"/>
              <a:gd name="connsiteY458" fmla="*/ 6078621 h 6315508"/>
              <a:gd name="connsiteX459" fmla="*/ 161971 w 5619318"/>
              <a:gd name="connsiteY459" fmla="*/ 6074431 h 6315508"/>
              <a:gd name="connsiteX460" fmla="*/ 5497711 w 5619318"/>
              <a:gd name="connsiteY460" fmla="*/ 6074234 h 6315508"/>
              <a:gd name="connsiteX461" fmla="*/ 5477886 w 5619318"/>
              <a:gd name="connsiteY461" fmla="*/ 6103136 h 6315508"/>
              <a:gd name="connsiteX462" fmla="*/ 5497711 w 5619318"/>
              <a:gd name="connsiteY462" fmla="*/ 6074234 h 6315508"/>
              <a:gd name="connsiteX463" fmla="*/ 2254599 w 5619318"/>
              <a:gd name="connsiteY463" fmla="*/ 6074234 h 6315508"/>
              <a:gd name="connsiteX464" fmla="*/ 2407505 w 5619318"/>
              <a:gd name="connsiteY464" fmla="*/ 6111176 h 6315508"/>
              <a:gd name="connsiteX465" fmla="*/ 2365802 w 5619318"/>
              <a:gd name="connsiteY465" fmla="*/ 6115281 h 6315508"/>
              <a:gd name="connsiteX466" fmla="*/ 2382484 w 5619318"/>
              <a:gd name="connsiteY466" fmla="*/ 6139908 h 6315508"/>
              <a:gd name="connsiteX467" fmla="*/ 2260160 w 5619318"/>
              <a:gd name="connsiteY467" fmla="*/ 6160431 h 6315508"/>
              <a:gd name="connsiteX468" fmla="*/ 2315761 w 5619318"/>
              <a:gd name="connsiteY468" fmla="*/ 6119385 h 6315508"/>
              <a:gd name="connsiteX469" fmla="*/ 2279620 w 5619318"/>
              <a:gd name="connsiteY469" fmla="*/ 6127594 h 6315508"/>
              <a:gd name="connsiteX470" fmla="*/ 2254599 w 5619318"/>
              <a:gd name="connsiteY470" fmla="*/ 6074234 h 6315508"/>
              <a:gd name="connsiteX471" fmla="*/ 4857479 w 5619318"/>
              <a:gd name="connsiteY471" fmla="*/ 6071310 h 6315508"/>
              <a:gd name="connsiteX472" fmla="*/ 4868332 w 5619318"/>
              <a:gd name="connsiteY472" fmla="*/ 6083593 h 6315508"/>
              <a:gd name="connsiteX473" fmla="*/ 4838486 w 5619318"/>
              <a:gd name="connsiteY473" fmla="*/ 6091781 h 6315508"/>
              <a:gd name="connsiteX474" fmla="*/ 4857479 w 5619318"/>
              <a:gd name="connsiteY474" fmla="*/ 6071310 h 6315508"/>
              <a:gd name="connsiteX475" fmla="*/ 508230 w 5619318"/>
              <a:gd name="connsiteY475" fmla="*/ 6069976 h 6315508"/>
              <a:gd name="connsiteX476" fmla="*/ 526291 w 5619318"/>
              <a:gd name="connsiteY476" fmla="*/ 6071164 h 6315508"/>
              <a:gd name="connsiteX477" fmla="*/ 526291 w 5619318"/>
              <a:gd name="connsiteY477" fmla="*/ 6082569 h 6315508"/>
              <a:gd name="connsiteX478" fmla="*/ 504481 w 5619318"/>
              <a:gd name="connsiteY478" fmla="*/ 6078768 h 6315508"/>
              <a:gd name="connsiteX479" fmla="*/ 508230 w 5619318"/>
              <a:gd name="connsiteY479" fmla="*/ 6069976 h 6315508"/>
              <a:gd name="connsiteX480" fmla="*/ 990309 w 5619318"/>
              <a:gd name="connsiteY480" fmla="*/ 6066823 h 6315508"/>
              <a:gd name="connsiteX481" fmla="*/ 1003690 w 5619318"/>
              <a:gd name="connsiteY481" fmla="*/ 6083009 h 6315508"/>
              <a:gd name="connsiteX482" fmla="*/ 984099 w 5619318"/>
              <a:gd name="connsiteY482" fmla="*/ 6075071 h 6315508"/>
              <a:gd name="connsiteX483" fmla="*/ 990309 w 5619318"/>
              <a:gd name="connsiteY483" fmla="*/ 6066823 h 6315508"/>
              <a:gd name="connsiteX484" fmla="*/ 1985297 w 5619318"/>
              <a:gd name="connsiteY484" fmla="*/ 6066249 h 6315508"/>
              <a:gd name="connsiteX485" fmla="*/ 2000912 w 5619318"/>
              <a:gd name="connsiteY485" fmla="*/ 6071172 h 6315508"/>
              <a:gd name="connsiteX486" fmla="*/ 1995391 w 5619318"/>
              <a:gd name="connsiteY486" fmla="*/ 6099442 h 6315508"/>
              <a:gd name="connsiteX487" fmla="*/ 1953980 w 5619318"/>
              <a:gd name="connsiteY487" fmla="*/ 6099442 h 6315508"/>
              <a:gd name="connsiteX488" fmla="*/ 1945697 w 5619318"/>
              <a:gd name="connsiteY488" fmla="*/ 6083287 h 6315508"/>
              <a:gd name="connsiteX489" fmla="*/ 1967093 w 5619318"/>
              <a:gd name="connsiteY489" fmla="*/ 6066628 h 6315508"/>
              <a:gd name="connsiteX490" fmla="*/ 1985297 w 5619318"/>
              <a:gd name="connsiteY490" fmla="*/ 6066249 h 6315508"/>
              <a:gd name="connsiteX491" fmla="*/ 2619415 w 5619318"/>
              <a:gd name="connsiteY491" fmla="*/ 6065136 h 6315508"/>
              <a:gd name="connsiteX492" fmla="*/ 2666618 w 5619318"/>
              <a:gd name="connsiteY492" fmla="*/ 6079353 h 6315508"/>
              <a:gd name="connsiteX493" fmla="*/ 2619415 w 5619318"/>
              <a:gd name="connsiteY493" fmla="*/ 6087477 h 6315508"/>
              <a:gd name="connsiteX494" fmla="*/ 2619415 w 5619318"/>
              <a:gd name="connsiteY494" fmla="*/ 6065136 h 6315508"/>
              <a:gd name="connsiteX495" fmla="*/ 5350844 w 5619318"/>
              <a:gd name="connsiteY495" fmla="*/ 6061074 h 6315508"/>
              <a:gd name="connsiteX496" fmla="*/ 5350844 w 5619318"/>
              <a:gd name="connsiteY496" fmla="*/ 6065113 h 6315508"/>
              <a:gd name="connsiteX497" fmla="*/ 5362267 w 5619318"/>
              <a:gd name="connsiteY497" fmla="*/ 6095403 h 6315508"/>
              <a:gd name="connsiteX498" fmla="*/ 5336564 w 5619318"/>
              <a:gd name="connsiteY498" fmla="*/ 6103480 h 6315508"/>
              <a:gd name="connsiteX499" fmla="*/ 5350844 w 5619318"/>
              <a:gd name="connsiteY499" fmla="*/ 6061074 h 6315508"/>
              <a:gd name="connsiteX500" fmla="*/ 3882138 w 5619318"/>
              <a:gd name="connsiteY500" fmla="*/ 6056688 h 6315508"/>
              <a:gd name="connsiteX501" fmla="*/ 3876640 w 5619318"/>
              <a:gd name="connsiteY501" fmla="*/ 6098912 h 6315508"/>
              <a:gd name="connsiteX502" fmla="*/ 3840904 w 5619318"/>
              <a:gd name="connsiteY502" fmla="*/ 6086848 h 6315508"/>
              <a:gd name="connsiteX503" fmla="*/ 3882138 w 5619318"/>
              <a:gd name="connsiteY503" fmla="*/ 6056688 h 6315508"/>
              <a:gd name="connsiteX504" fmla="*/ 2463766 w 5619318"/>
              <a:gd name="connsiteY504" fmla="*/ 6056688 h 6315508"/>
              <a:gd name="connsiteX505" fmla="*/ 2525027 w 5619318"/>
              <a:gd name="connsiteY505" fmla="*/ 6074873 h 6315508"/>
              <a:gd name="connsiteX506" fmla="*/ 2580717 w 5619318"/>
              <a:gd name="connsiteY506" fmla="*/ 6119326 h 6315508"/>
              <a:gd name="connsiteX507" fmla="*/ 2575147 w 5619318"/>
              <a:gd name="connsiteY507" fmla="*/ 6147615 h 6315508"/>
              <a:gd name="connsiteX508" fmla="*/ 2508319 w 5619318"/>
              <a:gd name="connsiteY508" fmla="*/ 6135491 h 6315508"/>
              <a:gd name="connsiteX509" fmla="*/ 2469335 w 5619318"/>
              <a:gd name="connsiteY509" fmla="*/ 6103162 h 6315508"/>
              <a:gd name="connsiteX510" fmla="*/ 2447059 w 5619318"/>
              <a:gd name="connsiteY510" fmla="*/ 6078914 h 6315508"/>
              <a:gd name="connsiteX511" fmla="*/ 2463766 w 5619318"/>
              <a:gd name="connsiteY511" fmla="*/ 6056688 h 6315508"/>
              <a:gd name="connsiteX512" fmla="*/ 263086 w 5619318"/>
              <a:gd name="connsiteY512" fmla="*/ 6056687 h 6315508"/>
              <a:gd name="connsiteX513" fmla="*/ 338370 w 5619318"/>
              <a:gd name="connsiteY513" fmla="*/ 6079109 h 6315508"/>
              <a:gd name="connsiteX514" fmla="*/ 293756 w 5619318"/>
              <a:gd name="connsiteY514" fmla="*/ 6123951 h 6315508"/>
              <a:gd name="connsiteX515" fmla="*/ 232414 w 5619318"/>
              <a:gd name="connsiteY515" fmla="*/ 6099492 h 6315508"/>
              <a:gd name="connsiteX516" fmla="*/ 282604 w 5619318"/>
              <a:gd name="connsiteY516" fmla="*/ 6079109 h 6315508"/>
              <a:gd name="connsiteX517" fmla="*/ 263086 w 5619318"/>
              <a:gd name="connsiteY517" fmla="*/ 6056687 h 6315508"/>
              <a:gd name="connsiteX518" fmla="*/ 839959 w 5619318"/>
              <a:gd name="connsiteY518" fmla="*/ 6051011 h 6315508"/>
              <a:gd name="connsiteX519" fmla="*/ 872146 w 5619318"/>
              <a:gd name="connsiteY519" fmla="*/ 6060912 h 6315508"/>
              <a:gd name="connsiteX520" fmla="*/ 816170 w 5619318"/>
              <a:gd name="connsiteY520" fmla="*/ 6060912 h 6315508"/>
              <a:gd name="connsiteX521" fmla="*/ 839959 w 5619318"/>
              <a:gd name="connsiteY521" fmla="*/ 6051011 h 6315508"/>
              <a:gd name="connsiteX522" fmla="*/ 4665809 w 5619318"/>
              <a:gd name="connsiteY522" fmla="*/ 6049417 h 6315508"/>
              <a:gd name="connsiteX523" fmla="*/ 4684551 w 5619318"/>
              <a:gd name="connsiteY523" fmla="*/ 6052691 h 6315508"/>
              <a:gd name="connsiteX524" fmla="*/ 4665024 w 5619318"/>
              <a:gd name="connsiteY524" fmla="*/ 6099029 h 6315508"/>
              <a:gd name="connsiteX525" fmla="*/ 4603655 w 5619318"/>
              <a:gd name="connsiteY525" fmla="*/ 6107087 h 6315508"/>
              <a:gd name="connsiteX526" fmla="*/ 4598076 w 5619318"/>
              <a:gd name="connsiteY526" fmla="*/ 6131263 h 6315508"/>
              <a:gd name="connsiteX527" fmla="*/ 4614813 w 5619318"/>
              <a:gd name="connsiteY527" fmla="*/ 6060749 h 6315508"/>
              <a:gd name="connsiteX528" fmla="*/ 4665809 w 5619318"/>
              <a:gd name="connsiteY528" fmla="*/ 6049417 h 6315508"/>
              <a:gd name="connsiteX529" fmla="*/ 4365590 w 5619318"/>
              <a:gd name="connsiteY529" fmla="*/ 6048223 h 6315508"/>
              <a:gd name="connsiteX530" fmla="*/ 4406082 w 5619318"/>
              <a:gd name="connsiteY530" fmla="*/ 6048424 h 6315508"/>
              <a:gd name="connsiteX531" fmla="*/ 4462643 w 5619318"/>
              <a:gd name="connsiteY531" fmla="*/ 6064893 h 6315508"/>
              <a:gd name="connsiteX532" fmla="*/ 4462643 w 5619318"/>
              <a:gd name="connsiteY532" fmla="*/ 6087234 h 6315508"/>
              <a:gd name="connsiteX533" fmla="*/ 4320521 w 5619318"/>
              <a:gd name="connsiteY533" fmla="*/ 6111605 h 6315508"/>
              <a:gd name="connsiteX534" fmla="*/ 4295442 w 5619318"/>
              <a:gd name="connsiteY534" fmla="*/ 6135976 h 6315508"/>
              <a:gd name="connsiteX535" fmla="*/ 4278720 w 5619318"/>
              <a:gd name="connsiteY535" fmla="*/ 6107543 h 6315508"/>
              <a:gd name="connsiteX536" fmla="*/ 4365590 w 5619318"/>
              <a:gd name="connsiteY536" fmla="*/ 6048223 h 6315508"/>
              <a:gd name="connsiteX537" fmla="*/ 5127699 w 5619318"/>
              <a:gd name="connsiteY537" fmla="*/ 6047914 h 6315508"/>
              <a:gd name="connsiteX538" fmla="*/ 5109040 w 5619318"/>
              <a:gd name="connsiteY538" fmla="*/ 6087063 h 6315508"/>
              <a:gd name="connsiteX539" fmla="*/ 5127699 w 5619318"/>
              <a:gd name="connsiteY539" fmla="*/ 6047914 h 6315508"/>
              <a:gd name="connsiteX540" fmla="*/ 3802116 w 5619318"/>
              <a:gd name="connsiteY540" fmla="*/ 6047914 h 6315508"/>
              <a:gd name="connsiteX541" fmla="*/ 3785295 w 5619318"/>
              <a:gd name="connsiteY541" fmla="*/ 6094672 h 6315508"/>
              <a:gd name="connsiteX542" fmla="*/ 3760065 w 5619318"/>
              <a:gd name="connsiteY542" fmla="*/ 6078409 h 6315508"/>
              <a:gd name="connsiteX543" fmla="*/ 3740441 w 5619318"/>
              <a:gd name="connsiteY543" fmla="*/ 6119067 h 6315508"/>
              <a:gd name="connsiteX544" fmla="*/ 3647928 w 5619318"/>
              <a:gd name="connsiteY544" fmla="*/ 6102803 h 6315508"/>
              <a:gd name="connsiteX545" fmla="*/ 3636714 w 5619318"/>
              <a:gd name="connsiteY545" fmla="*/ 6131264 h 6315508"/>
              <a:gd name="connsiteX546" fmla="*/ 3561021 w 5619318"/>
              <a:gd name="connsiteY546" fmla="*/ 6131264 h 6315508"/>
              <a:gd name="connsiteX547" fmla="*/ 3561021 w 5619318"/>
              <a:gd name="connsiteY547" fmla="*/ 6115001 h 6315508"/>
              <a:gd name="connsiteX548" fmla="*/ 3591859 w 5619318"/>
              <a:gd name="connsiteY548" fmla="*/ 6110935 h 6315508"/>
              <a:gd name="connsiteX549" fmla="*/ 3586253 w 5619318"/>
              <a:gd name="connsiteY549" fmla="*/ 6090606 h 6315508"/>
              <a:gd name="connsiteX550" fmla="*/ 3667552 w 5619318"/>
              <a:gd name="connsiteY550" fmla="*/ 6056046 h 6315508"/>
              <a:gd name="connsiteX551" fmla="*/ 3715209 w 5619318"/>
              <a:gd name="connsiteY551" fmla="*/ 6082474 h 6315508"/>
              <a:gd name="connsiteX552" fmla="*/ 3802116 w 5619318"/>
              <a:gd name="connsiteY552" fmla="*/ 6047914 h 6315508"/>
              <a:gd name="connsiteX553" fmla="*/ 171239 w 5619318"/>
              <a:gd name="connsiteY553" fmla="*/ 6047913 h 6315508"/>
              <a:gd name="connsiteX554" fmla="*/ 196429 w 5619318"/>
              <a:gd name="connsiteY554" fmla="*/ 6064811 h 6315508"/>
              <a:gd name="connsiteX555" fmla="*/ 171239 w 5619318"/>
              <a:gd name="connsiteY555" fmla="*/ 6047913 h 6315508"/>
              <a:gd name="connsiteX556" fmla="*/ 2108597 w 5619318"/>
              <a:gd name="connsiteY556" fmla="*/ 6043308 h 6315508"/>
              <a:gd name="connsiteX557" fmla="*/ 2117875 w 5619318"/>
              <a:gd name="connsiteY557" fmla="*/ 6056103 h 6315508"/>
              <a:gd name="connsiteX558" fmla="*/ 2093134 w 5619318"/>
              <a:gd name="connsiteY558" fmla="*/ 6052009 h 6315508"/>
              <a:gd name="connsiteX559" fmla="*/ 2108597 w 5619318"/>
              <a:gd name="connsiteY559" fmla="*/ 6043308 h 6315508"/>
              <a:gd name="connsiteX560" fmla="*/ 2963272 w 5619318"/>
              <a:gd name="connsiteY560" fmla="*/ 6040359 h 6315508"/>
              <a:gd name="connsiteX561" fmla="*/ 2895300 w 5619318"/>
              <a:gd name="connsiteY561" fmla="*/ 6052789 h 6315508"/>
              <a:gd name="connsiteX562" fmla="*/ 2963272 w 5619318"/>
              <a:gd name="connsiteY562" fmla="*/ 6040359 h 6315508"/>
              <a:gd name="connsiteX563" fmla="*/ 1170717 w 5619318"/>
              <a:gd name="connsiteY563" fmla="*/ 6040261 h 6315508"/>
              <a:gd name="connsiteX564" fmla="*/ 1218002 w 5619318"/>
              <a:gd name="connsiteY564" fmla="*/ 6048350 h 6315508"/>
              <a:gd name="connsiteX565" fmla="*/ 1192968 w 5619318"/>
              <a:gd name="connsiteY565" fmla="*/ 6094863 h 6315508"/>
              <a:gd name="connsiteX566" fmla="*/ 1126214 w 5619318"/>
              <a:gd name="connsiteY566" fmla="*/ 6115085 h 6315508"/>
              <a:gd name="connsiteX567" fmla="*/ 1090056 w 5619318"/>
              <a:gd name="connsiteY567" fmla="*/ 6056439 h 6315508"/>
              <a:gd name="connsiteX568" fmla="*/ 1156809 w 5619318"/>
              <a:gd name="connsiteY568" fmla="*/ 6064528 h 6315508"/>
              <a:gd name="connsiteX569" fmla="*/ 1170717 w 5619318"/>
              <a:gd name="connsiteY569" fmla="*/ 6040261 h 6315508"/>
              <a:gd name="connsiteX570" fmla="*/ 4258168 w 5619318"/>
              <a:gd name="connsiteY570" fmla="*/ 6039733 h 6315508"/>
              <a:gd name="connsiteX571" fmla="*/ 4294715 w 5619318"/>
              <a:gd name="connsiteY571" fmla="*/ 6052064 h 6315508"/>
              <a:gd name="connsiteX572" fmla="*/ 4294715 w 5619318"/>
              <a:gd name="connsiteY572" fmla="*/ 6078780 h 6315508"/>
              <a:gd name="connsiteX573" fmla="*/ 4232866 w 5619318"/>
              <a:gd name="connsiteY573" fmla="*/ 6082890 h 6315508"/>
              <a:gd name="connsiteX574" fmla="*/ 4221620 w 5619318"/>
              <a:gd name="connsiteY574" fmla="*/ 6107551 h 6315508"/>
              <a:gd name="connsiteX575" fmla="*/ 4238488 w 5619318"/>
              <a:gd name="connsiteY575" fmla="*/ 6060284 h 6315508"/>
              <a:gd name="connsiteX576" fmla="*/ 4238488 w 5619318"/>
              <a:gd name="connsiteY576" fmla="*/ 6078780 h 6315508"/>
              <a:gd name="connsiteX577" fmla="*/ 4258168 w 5619318"/>
              <a:gd name="connsiteY577" fmla="*/ 6039733 h 6315508"/>
              <a:gd name="connsiteX578" fmla="*/ 597061 w 5619318"/>
              <a:gd name="connsiteY578" fmla="*/ 6036216 h 6315508"/>
              <a:gd name="connsiteX579" fmla="*/ 653038 w 5619318"/>
              <a:gd name="connsiteY579" fmla="*/ 6044405 h 6315508"/>
              <a:gd name="connsiteX580" fmla="*/ 664233 w 5619318"/>
              <a:gd name="connsiteY580" fmla="*/ 6071019 h 6315508"/>
              <a:gd name="connsiteX581" fmla="*/ 566273 w 5619318"/>
              <a:gd name="connsiteY581" fmla="*/ 6087396 h 6315508"/>
              <a:gd name="connsiteX582" fmla="*/ 566273 w 5619318"/>
              <a:gd name="connsiteY582" fmla="*/ 6056688 h 6315508"/>
              <a:gd name="connsiteX583" fmla="*/ 608257 w 5619318"/>
              <a:gd name="connsiteY583" fmla="*/ 6052594 h 6315508"/>
              <a:gd name="connsiteX584" fmla="*/ 597061 w 5619318"/>
              <a:gd name="connsiteY584" fmla="*/ 6036216 h 6315508"/>
              <a:gd name="connsiteX585" fmla="*/ 1724114 w 5619318"/>
              <a:gd name="connsiteY585" fmla="*/ 6027818 h 6315508"/>
              <a:gd name="connsiteX586" fmla="*/ 1755776 w 5619318"/>
              <a:gd name="connsiteY586" fmla="*/ 6031915 h 6315508"/>
              <a:gd name="connsiteX587" fmla="*/ 1643823 w 5619318"/>
              <a:gd name="connsiteY587" fmla="*/ 6056687 h 6315508"/>
              <a:gd name="connsiteX588" fmla="*/ 1643823 w 5619318"/>
              <a:gd name="connsiteY588" fmla="*/ 6048430 h 6315508"/>
              <a:gd name="connsiteX589" fmla="*/ 1691403 w 5619318"/>
              <a:gd name="connsiteY589" fmla="*/ 6030108 h 6315508"/>
              <a:gd name="connsiteX590" fmla="*/ 1724114 w 5619318"/>
              <a:gd name="connsiteY590" fmla="*/ 6027818 h 6315508"/>
              <a:gd name="connsiteX591" fmla="*/ 3912286 w 5619318"/>
              <a:gd name="connsiteY591" fmla="*/ 6024518 h 6315508"/>
              <a:gd name="connsiteX592" fmla="*/ 3886884 w 5619318"/>
              <a:gd name="connsiteY592" fmla="*/ 6048333 h 6315508"/>
              <a:gd name="connsiteX593" fmla="*/ 3912286 w 5619318"/>
              <a:gd name="connsiteY593" fmla="*/ 6024518 h 6315508"/>
              <a:gd name="connsiteX594" fmla="*/ 3413939 w 5619318"/>
              <a:gd name="connsiteY594" fmla="*/ 6024517 h 6315508"/>
              <a:gd name="connsiteX595" fmla="*/ 3438359 w 5619318"/>
              <a:gd name="connsiteY595" fmla="*/ 6044363 h 6315508"/>
              <a:gd name="connsiteX596" fmla="*/ 3413939 w 5619318"/>
              <a:gd name="connsiteY596" fmla="*/ 6024517 h 6315508"/>
              <a:gd name="connsiteX597" fmla="*/ 141673 w 5619318"/>
              <a:gd name="connsiteY597" fmla="*/ 6023622 h 6315508"/>
              <a:gd name="connsiteX598" fmla="*/ 164325 w 5619318"/>
              <a:gd name="connsiteY598" fmla="*/ 6028417 h 6315508"/>
              <a:gd name="connsiteX599" fmla="*/ 150801 w 5619318"/>
              <a:gd name="connsiteY599" fmla="*/ 6056688 h 6315508"/>
              <a:gd name="connsiteX600" fmla="*/ 129164 w 5619318"/>
              <a:gd name="connsiteY600" fmla="*/ 6032456 h 6315508"/>
              <a:gd name="connsiteX601" fmla="*/ 141673 w 5619318"/>
              <a:gd name="connsiteY601" fmla="*/ 6023622 h 6315508"/>
              <a:gd name="connsiteX602" fmla="*/ 2509061 w 5619318"/>
              <a:gd name="connsiteY602" fmla="*/ 6019866 h 6315508"/>
              <a:gd name="connsiteX603" fmla="*/ 2539849 w 5619318"/>
              <a:gd name="connsiteY603" fmla="*/ 6061075 h 6315508"/>
              <a:gd name="connsiteX604" fmla="*/ 2495067 w 5619318"/>
              <a:gd name="connsiteY604" fmla="*/ 6023987 h 6315508"/>
              <a:gd name="connsiteX605" fmla="*/ 2509061 w 5619318"/>
              <a:gd name="connsiteY605" fmla="*/ 6019866 h 6315508"/>
              <a:gd name="connsiteX606" fmla="*/ 4559131 w 5619318"/>
              <a:gd name="connsiteY606" fmla="*/ 6015744 h 6315508"/>
              <a:gd name="connsiteX607" fmla="*/ 4592590 w 5619318"/>
              <a:gd name="connsiteY607" fmla="*/ 6086950 h 6315508"/>
              <a:gd name="connsiteX608" fmla="*/ 4528459 w 5619318"/>
              <a:gd name="connsiteY608" fmla="*/ 6107295 h 6315508"/>
              <a:gd name="connsiteX609" fmla="*/ 4492211 w 5619318"/>
              <a:gd name="connsiteY609" fmla="*/ 6095087 h 6315508"/>
              <a:gd name="connsiteX610" fmla="*/ 4547977 w 5619318"/>
              <a:gd name="connsiteY610" fmla="*/ 6086950 h 6315508"/>
              <a:gd name="connsiteX611" fmla="*/ 4522883 w 5619318"/>
              <a:gd name="connsiteY611" fmla="*/ 6056433 h 6315508"/>
              <a:gd name="connsiteX612" fmla="*/ 4559131 w 5619318"/>
              <a:gd name="connsiteY612" fmla="*/ 6015744 h 6315508"/>
              <a:gd name="connsiteX613" fmla="*/ 3572127 w 5619318"/>
              <a:gd name="connsiteY613" fmla="*/ 6011357 h 6315508"/>
              <a:gd name="connsiteX614" fmla="*/ 3611000 w 5619318"/>
              <a:gd name="connsiteY614" fmla="*/ 6044112 h 6315508"/>
              <a:gd name="connsiteX615" fmla="*/ 3572127 w 5619318"/>
              <a:gd name="connsiteY615" fmla="*/ 6091197 h 6315508"/>
              <a:gd name="connsiteX616" fmla="*/ 3561021 w 5619318"/>
              <a:gd name="connsiteY616" fmla="*/ 6074820 h 6315508"/>
              <a:gd name="connsiteX617" fmla="*/ 3511042 w 5619318"/>
              <a:gd name="connsiteY617" fmla="*/ 6095292 h 6315508"/>
              <a:gd name="connsiteX618" fmla="*/ 3494382 w 5619318"/>
              <a:gd name="connsiteY618" fmla="*/ 6078914 h 6315508"/>
              <a:gd name="connsiteX619" fmla="*/ 3433296 w 5619318"/>
              <a:gd name="connsiteY619" fmla="*/ 6111669 h 6315508"/>
              <a:gd name="connsiteX620" fmla="*/ 3413860 w 5619318"/>
              <a:gd name="connsiteY620" fmla="*/ 6099386 h 6315508"/>
              <a:gd name="connsiteX621" fmla="*/ 3333338 w 5619318"/>
              <a:gd name="connsiteY621" fmla="*/ 6144424 h 6315508"/>
              <a:gd name="connsiteX622" fmla="*/ 3316679 w 5619318"/>
              <a:gd name="connsiteY622" fmla="*/ 6115763 h 6315508"/>
              <a:gd name="connsiteX623" fmla="*/ 3358328 w 5619318"/>
              <a:gd name="connsiteY623" fmla="*/ 6115763 h 6315508"/>
              <a:gd name="connsiteX624" fmla="*/ 3388870 w 5619318"/>
              <a:gd name="connsiteY624" fmla="*/ 6070726 h 6315508"/>
              <a:gd name="connsiteX625" fmla="*/ 3469392 w 5619318"/>
              <a:gd name="connsiteY625" fmla="*/ 6064584 h 6315508"/>
              <a:gd name="connsiteX626" fmla="*/ 3572127 w 5619318"/>
              <a:gd name="connsiteY626" fmla="*/ 6011357 h 6315508"/>
              <a:gd name="connsiteX627" fmla="*/ 3307127 w 5619318"/>
              <a:gd name="connsiteY627" fmla="*/ 6011357 h 6315508"/>
              <a:gd name="connsiteX628" fmla="*/ 3393515 w 5619318"/>
              <a:gd name="connsiteY628" fmla="*/ 6027798 h 6315508"/>
              <a:gd name="connsiteX629" fmla="*/ 3337781 w 5619318"/>
              <a:gd name="connsiteY629" fmla="*/ 6087395 h 6315508"/>
              <a:gd name="connsiteX630" fmla="*/ 3307127 w 5619318"/>
              <a:gd name="connsiteY630" fmla="*/ 6023688 h 6315508"/>
              <a:gd name="connsiteX631" fmla="*/ 2254607 w 5619318"/>
              <a:gd name="connsiteY631" fmla="*/ 6007225 h 6315508"/>
              <a:gd name="connsiteX632" fmla="*/ 2254607 w 5619318"/>
              <a:gd name="connsiteY632" fmla="*/ 6070544 h 6315508"/>
              <a:gd name="connsiteX633" fmla="*/ 2218568 w 5619318"/>
              <a:gd name="connsiteY633" fmla="*/ 6064417 h 6315508"/>
              <a:gd name="connsiteX634" fmla="*/ 2229658 w 5619318"/>
              <a:gd name="connsiteY634" fmla="*/ 6103225 h 6315508"/>
              <a:gd name="connsiteX635" fmla="*/ 2077188 w 5619318"/>
              <a:gd name="connsiteY635" fmla="*/ 6099140 h 6315508"/>
              <a:gd name="connsiteX636" fmla="*/ 2082732 w 5619318"/>
              <a:gd name="connsiteY636" fmla="*/ 6078715 h 6315508"/>
              <a:gd name="connsiteX637" fmla="*/ 2113227 w 5619318"/>
              <a:gd name="connsiteY637" fmla="*/ 6095055 h 6315508"/>
              <a:gd name="connsiteX638" fmla="*/ 2188075 w 5619318"/>
              <a:gd name="connsiteY638" fmla="*/ 6052162 h 6315508"/>
              <a:gd name="connsiteX639" fmla="*/ 2113227 w 5619318"/>
              <a:gd name="connsiteY639" fmla="*/ 6023567 h 6315508"/>
              <a:gd name="connsiteX640" fmla="*/ 2254607 w 5619318"/>
              <a:gd name="connsiteY640" fmla="*/ 6007225 h 6315508"/>
              <a:gd name="connsiteX641" fmla="*/ 5076788 w 5619318"/>
              <a:gd name="connsiteY641" fmla="*/ 5999659 h 6315508"/>
              <a:gd name="connsiteX642" fmla="*/ 5090781 w 5619318"/>
              <a:gd name="connsiteY642" fmla="*/ 6061074 h 6315508"/>
              <a:gd name="connsiteX643" fmla="*/ 5076788 w 5619318"/>
              <a:gd name="connsiteY643" fmla="*/ 5999659 h 6315508"/>
              <a:gd name="connsiteX644" fmla="*/ 4659895 w 5619318"/>
              <a:gd name="connsiteY644" fmla="*/ 5999659 h 6315508"/>
              <a:gd name="connsiteX645" fmla="*/ 4665558 w 5619318"/>
              <a:gd name="connsiteY645" fmla="*/ 5999659 h 6315508"/>
              <a:gd name="connsiteX646" fmla="*/ 4665558 w 5619318"/>
              <a:gd name="connsiteY646" fmla="*/ 6040348 h 6315508"/>
              <a:gd name="connsiteX647" fmla="*/ 4659895 w 5619318"/>
              <a:gd name="connsiteY647" fmla="*/ 5999659 h 6315508"/>
              <a:gd name="connsiteX648" fmla="*/ 515750 w 5619318"/>
              <a:gd name="connsiteY648" fmla="*/ 5995273 h 6315508"/>
              <a:gd name="connsiteX649" fmla="*/ 540286 w 5619318"/>
              <a:gd name="connsiteY649" fmla="*/ 6015745 h 6315508"/>
              <a:gd name="connsiteX650" fmla="*/ 515750 w 5619318"/>
              <a:gd name="connsiteY650" fmla="*/ 5995273 h 6315508"/>
              <a:gd name="connsiteX651" fmla="*/ 292389 w 5619318"/>
              <a:gd name="connsiteY651" fmla="*/ 5995273 h 6315508"/>
              <a:gd name="connsiteX652" fmla="*/ 292389 w 5619318"/>
              <a:gd name="connsiteY652" fmla="*/ 6024518 h 6315508"/>
              <a:gd name="connsiteX653" fmla="*/ 256404 w 5619318"/>
              <a:gd name="connsiteY653" fmla="*/ 6011985 h 6315508"/>
              <a:gd name="connsiteX654" fmla="*/ 292389 w 5619318"/>
              <a:gd name="connsiteY654" fmla="*/ 5995273 h 6315508"/>
              <a:gd name="connsiteX655" fmla="*/ 5472585 w 5619318"/>
              <a:gd name="connsiteY655" fmla="*/ 5990886 h 6315508"/>
              <a:gd name="connsiteX656" fmla="*/ 5478038 w 5619318"/>
              <a:gd name="connsiteY656" fmla="*/ 6024518 h 6315508"/>
              <a:gd name="connsiteX657" fmla="*/ 5472585 w 5619318"/>
              <a:gd name="connsiteY657" fmla="*/ 5990886 h 6315508"/>
              <a:gd name="connsiteX658" fmla="*/ 774632 w 5619318"/>
              <a:gd name="connsiteY658" fmla="*/ 5990886 h 6315508"/>
              <a:gd name="connsiteX659" fmla="*/ 842159 w 5619318"/>
              <a:gd name="connsiteY659" fmla="*/ 6019368 h 6315508"/>
              <a:gd name="connsiteX660" fmla="*/ 774632 w 5619318"/>
              <a:gd name="connsiteY660" fmla="*/ 5990886 h 6315508"/>
              <a:gd name="connsiteX661" fmla="*/ 5158814 w 5619318"/>
              <a:gd name="connsiteY661" fmla="*/ 5979188 h 6315508"/>
              <a:gd name="connsiteX662" fmla="*/ 5164350 w 5619318"/>
              <a:gd name="connsiteY662" fmla="*/ 6004255 h 6315508"/>
              <a:gd name="connsiteX663" fmla="*/ 5128365 w 5619318"/>
              <a:gd name="connsiteY663" fmla="*/ 6008433 h 6315508"/>
              <a:gd name="connsiteX664" fmla="*/ 5158814 w 5619318"/>
              <a:gd name="connsiteY664" fmla="*/ 5979188 h 6315508"/>
              <a:gd name="connsiteX665" fmla="*/ 337370 w 5619318"/>
              <a:gd name="connsiteY665" fmla="*/ 5979188 h 6315508"/>
              <a:gd name="connsiteX666" fmla="*/ 362724 w 5619318"/>
              <a:gd name="connsiteY666" fmla="*/ 5983309 h 6315508"/>
              <a:gd name="connsiteX667" fmla="*/ 368358 w 5619318"/>
              <a:gd name="connsiteY667" fmla="*/ 6008034 h 6315508"/>
              <a:gd name="connsiteX668" fmla="*/ 348639 w 5619318"/>
              <a:gd name="connsiteY668" fmla="*/ 6020397 h 6315508"/>
              <a:gd name="connsiteX669" fmla="*/ 306384 w 5619318"/>
              <a:gd name="connsiteY669" fmla="*/ 6003913 h 6315508"/>
              <a:gd name="connsiteX670" fmla="*/ 337370 w 5619318"/>
              <a:gd name="connsiteY670" fmla="*/ 5979188 h 6315508"/>
              <a:gd name="connsiteX671" fmla="*/ 1841348 w 5619318"/>
              <a:gd name="connsiteY671" fmla="*/ 5978776 h 6315508"/>
              <a:gd name="connsiteX672" fmla="*/ 1858306 w 5619318"/>
              <a:gd name="connsiteY672" fmla="*/ 5983696 h 6315508"/>
              <a:gd name="connsiteX673" fmla="*/ 1828460 w 5619318"/>
              <a:gd name="connsiteY673" fmla="*/ 5987840 h 6315508"/>
              <a:gd name="connsiteX674" fmla="*/ 1841348 w 5619318"/>
              <a:gd name="connsiteY674" fmla="*/ 5978776 h 6315508"/>
              <a:gd name="connsiteX675" fmla="*/ 4333697 w 5619318"/>
              <a:gd name="connsiteY675" fmla="*/ 5974801 h 6315508"/>
              <a:gd name="connsiteX676" fmla="*/ 4350690 w 5619318"/>
              <a:gd name="connsiteY676" fmla="*/ 6011793 h 6315508"/>
              <a:gd name="connsiteX677" fmla="*/ 4294047 w 5619318"/>
              <a:gd name="connsiteY677" fmla="*/ 6048784 h 6315508"/>
              <a:gd name="connsiteX678" fmla="*/ 4313873 w 5619318"/>
              <a:gd name="connsiteY678" fmla="*/ 6028233 h 6315508"/>
              <a:gd name="connsiteX679" fmla="*/ 4282719 w 5619318"/>
              <a:gd name="connsiteY679" fmla="*/ 6032344 h 6315508"/>
              <a:gd name="connsiteX680" fmla="*/ 4333697 w 5619318"/>
              <a:gd name="connsiteY680" fmla="*/ 5974801 h 6315508"/>
              <a:gd name="connsiteX681" fmla="*/ 4105079 w 5619318"/>
              <a:gd name="connsiteY681" fmla="*/ 5974801 h 6315508"/>
              <a:gd name="connsiteX682" fmla="*/ 4090799 w 5619318"/>
              <a:gd name="connsiteY682" fmla="*/ 6004046 h 6315508"/>
              <a:gd name="connsiteX683" fmla="*/ 4105079 w 5619318"/>
              <a:gd name="connsiteY683" fmla="*/ 5974801 h 6315508"/>
              <a:gd name="connsiteX684" fmla="*/ 2254478 w 5619318"/>
              <a:gd name="connsiteY684" fmla="*/ 5971877 h 6315508"/>
              <a:gd name="connsiteX685" fmla="*/ 2280649 w 5619318"/>
              <a:gd name="connsiteY685" fmla="*/ 5987474 h 6315508"/>
              <a:gd name="connsiteX686" fmla="*/ 2254478 w 5619318"/>
              <a:gd name="connsiteY686" fmla="*/ 5971877 h 6315508"/>
              <a:gd name="connsiteX687" fmla="*/ 1039854 w 5619318"/>
              <a:gd name="connsiteY687" fmla="*/ 5971877 h 6315508"/>
              <a:gd name="connsiteX688" fmla="*/ 1090056 w 5619318"/>
              <a:gd name="connsiteY688" fmla="*/ 5995961 h 6315508"/>
              <a:gd name="connsiteX689" fmla="*/ 978497 w 5619318"/>
              <a:gd name="connsiteY689" fmla="*/ 6040116 h 6315508"/>
              <a:gd name="connsiteX690" fmla="*/ 1064955 w 5619318"/>
              <a:gd name="connsiteY690" fmla="*/ 6044130 h 6315508"/>
              <a:gd name="connsiteX691" fmla="*/ 1045432 w 5619318"/>
              <a:gd name="connsiteY691" fmla="*/ 6070221 h 6315508"/>
              <a:gd name="connsiteX692" fmla="*/ 978497 w 5619318"/>
              <a:gd name="connsiteY692" fmla="*/ 6074235 h 6315508"/>
              <a:gd name="connsiteX693" fmla="*/ 953396 w 5619318"/>
              <a:gd name="connsiteY693" fmla="*/ 6052158 h 6315508"/>
              <a:gd name="connsiteX694" fmla="*/ 866938 w 5619318"/>
              <a:gd name="connsiteY694" fmla="*/ 6036102 h 6315508"/>
              <a:gd name="connsiteX695" fmla="*/ 892038 w 5619318"/>
              <a:gd name="connsiteY695" fmla="*/ 6024059 h 6315508"/>
              <a:gd name="connsiteX696" fmla="*/ 872516 w 5619318"/>
              <a:gd name="connsiteY696" fmla="*/ 6003988 h 6315508"/>
              <a:gd name="connsiteX697" fmla="*/ 1039854 w 5619318"/>
              <a:gd name="connsiteY697" fmla="*/ 5971877 h 6315508"/>
              <a:gd name="connsiteX698" fmla="*/ 265254 w 5619318"/>
              <a:gd name="connsiteY698" fmla="*/ 5970483 h 6315508"/>
              <a:gd name="connsiteX699" fmla="*/ 276229 w 5619318"/>
              <a:gd name="connsiteY699" fmla="*/ 5972425 h 6315508"/>
              <a:gd name="connsiteX700" fmla="*/ 287558 w 5619318"/>
              <a:gd name="connsiteY700" fmla="*/ 5987962 h 6315508"/>
              <a:gd name="connsiteX701" fmla="*/ 256404 w 5619318"/>
              <a:gd name="connsiteY701" fmla="*/ 5975533 h 6315508"/>
              <a:gd name="connsiteX702" fmla="*/ 265254 w 5619318"/>
              <a:gd name="connsiteY702" fmla="*/ 5970483 h 6315508"/>
              <a:gd name="connsiteX703" fmla="*/ 5529139 w 5619318"/>
              <a:gd name="connsiteY703" fmla="*/ 5964565 h 6315508"/>
              <a:gd name="connsiteX704" fmla="*/ 5554540 w 5619318"/>
              <a:gd name="connsiteY704" fmla="*/ 6020131 h 6315508"/>
              <a:gd name="connsiteX705" fmla="*/ 5529139 w 5619318"/>
              <a:gd name="connsiteY705" fmla="*/ 5964565 h 6315508"/>
              <a:gd name="connsiteX706" fmla="*/ 195521 w 5619318"/>
              <a:gd name="connsiteY706" fmla="*/ 5964565 h 6315508"/>
              <a:gd name="connsiteX707" fmla="*/ 195521 w 5619318"/>
              <a:gd name="connsiteY707" fmla="*/ 5987961 h 6315508"/>
              <a:gd name="connsiteX708" fmla="*/ 176437 w 5619318"/>
              <a:gd name="connsiteY708" fmla="*/ 5970945 h 6315508"/>
              <a:gd name="connsiteX709" fmla="*/ 195521 w 5619318"/>
              <a:gd name="connsiteY709" fmla="*/ 5964565 h 6315508"/>
              <a:gd name="connsiteX710" fmla="*/ 1150932 w 5619318"/>
              <a:gd name="connsiteY710" fmla="*/ 5957254 h 6315508"/>
              <a:gd name="connsiteX711" fmla="*/ 1247989 w 5619318"/>
              <a:gd name="connsiteY711" fmla="*/ 6011674 h 6315508"/>
              <a:gd name="connsiteX712" fmla="*/ 1181435 w 5619318"/>
              <a:gd name="connsiteY712" fmla="*/ 6023767 h 6315508"/>
              <a:gd name="connsiteX713" fmla="*/ 1175889 w 5619318"/>
              <a:gd name="connsiteY713" fmla="*/ 6003612 h 6315508"/>
              <a:gd name="connsiteX714" fmla="*/ 1150932 w 5619318"/>
              <a:gd name="connsiteY714" fmla="*/ 5957254 h 6315508"/>
              <a:gd name="connsiteX715" fmla="*/ 4826491 w 5619318"/>
              <a:gd name="connsiteY715" fmla="*/ 5953431 h 6315508"/>
              <a:gd name="connsiteX716" fmla="*/ 4807042 w 5619318"/>
              <a:gd name="connsiteY716" fmla="*/ 6000051 h 6315508"/>
              <a:gd name="connsiteX717" fmla="*/ 4782036 w 5619318"/>
              <a:gd name="connsiteY717" fmla="*/ 5995997 h 6315508"/>
              <a:gd name="connsiteX718" fmla="*/ 4801485 w 5619318"/>
              <a:gd name="connsiteY718" fmla="*/ 6070992 h 6315508"/>
              <a:gd name="connsiteX719" fmla="*/ 4757028 w 5619318"/>
              <a:gd name="connsiteY719" fmla="*/ 6091261 h 6315508"/>
              <a:gd name="connsiteX720" fmla="*/ 4726465 w 5619318"/>
              <a:gd name="connsiteY720" fmla="*/ 6083153 h 6315508"/>
              <a:gd name="connsiteX721" fmla="*/ 4776479 w 5619318"/>
              <a:gd name="connsiteY721" fmla="*/ 6131799 h 6315508"/>
              <a:gd name="connsiteX722" fmla="*/ 4740358 w 5619318"/>
              <a:gd name="connsiteY722" fmla="*/ 6152068 h 6315508"/>
              <a:gd name="connsiteX723" fmla="*/ 4701459 w 5619318"/>
              <a:gd name="connsiteY723" fmla="*/ 6156122 h 6315508"/>
              <a:gd name="connsiteX724" fmla="*/ 4670895 w 5619318"/>
              <a:gd name="connsiteY724" fmla="*/ 6135853 h 6315508"/>
              <a:gd name="connsiteX725" fmla="*/ 4701459 w 5619318"/>
              <a:gd name="connsiteY725" fmla="*/ 6052750 h 6315508"/>
              <a:gd name="connsiteX726" fmla="*/ 4715351 w 5619318"/>
              <a:gd name="connsiteY726" fmla="*/ 6070992 h 6315508"/>
              <a:gd name="connsiteX727" fmla="*/ 4740358 w 5619318"/>
              <a:gd name="connsiteY727" fmla="*/ 6056804 h 6315508"/>
              <a:gd name="connsiteX728" fmla="*/ 4740358 w 5619318"/>
              <a:gd name="connsiteY728" fmla="*/ 6020320 h 6315508"/>
              <a:gd name="connsiteX729" fmla="*/ 4690345 w 5619318"/>
              <a:gd name="connsiteY729" fmla="*/ 6008158 h 6315508"/>
              <a:gd name="connsiteX730" fmla="*/ 4715351 w 5619318"/>
              <a:gd name="connsiteY730" fmla="*/ 5965593 h 6315508"/>
              <a:gd name="connsiteX731" fmla="*/ 4782036 w 5619318"/>
              <a:gd name="connsiteY731" fmla="*/ 5983835 h 6315508"/>
              <a:gd name="connsiteX732" fmla="*/ 4826491 w 5619318"/>
              <a:gd name="connsiteY732" fmla="*/ 5953431 h 6315508"/>
              <a:gd name="connsiteX733" fmla="*/ 5569998 w 5619318"/>
              <a:gd name="connsiteY733" fmla="*/ 5952867 h 6315508"/>
              <a:gd name="connsiteX734" fmla="*/ 5590354 w 5619318"/>
              <a:gd name="connsiteY734" fmla="*/ 5987961 h 6315508"/>
              <a:gd name="connsiteX735" fmla="*/ 5569998 w 5619318"/>
              <a:gd name="connsiteY735" fmla="*/ 5952867 h 6315508"/>
              <a:gd name="connsiteX736" fmla="*/ 387099 w 5619318"/>
              <a:gd name="connsiteY736" fmla="*/ 5952867 h 6315508"/>
              <a:gd name="connsiteX737" fmla="*/ 403593 w 5619318"/>
              <a:gd name="connsiteY737" fmla="*/ 5979188 h 6315508"/>
              <a:gd name="connsiteX738" fmla="*/ 387099 w 5619318"/>
              <a:gd name="connsiteY738" fmla="*/ 5952867 h 6315508"/>
              <a:gd name="connsiteX739" fmla="*/ 4603960 w 5619318"/>
              <a:gd name="connsiteY739" fmla="*/ 5948480 h 6315508"/>
              <a:gd name="connsiteX740" fmla="*/ 4603960 w 5619318"/>
              <a:gd name="connsiteY740" fmla="*/ 5960701 h 6315508"/>
              <a:gd name="connsiteX741" fmla="*/ 4603960 w 5619318"/>
              <a:gd name="connsiteY741" fmla="*/ 5999399 h 6315508"/>
              <a:gd name="connsiteX742" fmla="*/ 4583844 w 5619318"/>
              <a:gd name="connsiteY742" fmla="*/ 5995325 h 6315508"/>
              <a:gd name="connsiteX743" fmla="*/ 4603960 w 5619318"/>
              <a:gd name="connsiteY743" fmla="*/ 5948480 h 6315508"/>
              <a:gd name="connsiteX744" fmla="*/ 5417673 w 5619318"/>
              <a:gd name="connsiteY744" fmla="*/ 5941169 h 6315508"/>
              <a:gd name="connsiteX745" fmla="*/ 5437665 w 5619318"/>
              <a:gd name="connsiteY745" fmla="*/ 5971539 h 6315508"/>
              <a:gd name="connsiteX746" fmla="*/ 5423384 w 5619318"/>
              <a:gd name="connsiteY746" fmla="*/ 5995835 h 6315508"/>
              <a:gd name="connsiteX747" fmla="*/ 5443376 w 5619318"/>
              <a:gd name="connsiteY747" fmla="*/ 6020131 h 6315508"/>
              <a:gd name="connsiteX748" fmla="*/ 5406248 w 5619318"/>
              <a:gd name="connsiteY748" fmla="*/ 6020131 h 6315508"/>
              <a:gd name="connsiteX749" fmla="*/ 5423384 w 5619318"/>
              <a:gd name="connsiteY749" fmla="*/ 6007982 h 6315508"/>
              <a:gd name="connsiteX750" fmla="*/ 5386257 w 5619318"/>
              <a:gd name="connsiteY750" fmla="*/ 5995835 h 6315508"/>
              <a:gd name="connsiteX751" fmla="*/ 5417673 w 5619318"/>
              <a:gd name="connsiteY751" fmla="*/ 5941169 h 6315508"/>
              <a:gd name="connsiteX752" fmla="*/ 5034905 w 5619318"/>
              <a:gd name="connsiteY752" fmla="*/ 5941169 h 6315508"/>
              <a:gd name="connsiteX753" fmla="*/ 5054397 w 5619318"/>
              <a:gd name="connsiteY753" fmla="*/ 5971264 h 6315508"/>
              <a:gd name="connsiteX754" fmla="*/ 5029337 w 5619318"/>
              <a:gd name="connsiteY754" fmla="*/ 6027443 h 6315508"/>
              <a:gd name="connsiteX755" fmla="*/ 5004275 w 5619318"/>
              <a:gd name="connsiteY755" fmla="*/ 6011392 h 6315508"/>
              <a:gd name="connsiteX756" fmla="*/ 5034905 w 5619318"/>
              <a:gd name="connsiteY756" fmla="*/ 5941169 h 6315508"/>
              <a:gd name="connsiteX757" fmla="*/ 2194109 w 5619318"/>
              <a:gd name="connsiteY757" fmla="*/ 5941169 h 6315508"/>
              <a:gd name="connsiteX758" fmla="*/ 2244024 w 5619318"/>
              <a:gd name="connsiteY758" fmla="*/ 5995625 h 6315508"/>
              <a:gd name="connsiteX759" fmla="*/ 2230159 w 5619318"/>
              <a:gd name="connsiteY759" fmla="*/ 5999659 h 6315508"/>
              <a:gd name="connsiteX760" fmla="*/ 2169152 w 5619318"/>
              <a:gd name="connsiteY760" fmla="*/ 5987558 h 6315508"/>
              <a:gd name="connsiteX761" fmla="*/ 2194109 w 5619318"/>
              <a:gd name="connsiteY761" fmla="*/ 5941169 h 6315508"/>
              <a:gd name="connsiteX762" fmla="*/ 4197154 w 5619318"/>
              <a:gd name="connsiteY762" fmla="*/ 5925084 h 6315508"/>
              <a:gd name="connsiteX763" fmla="*/ 4202752 w 5619318"/>
              <a:gd name="connsiteY763" fmla="*/ 5929062 h 6315508"/>
              <a:gd name="connsiteX764" fmla="*/ 4216747 w 5619318"/>
              <a:gd name="connsiteY764" fmla="*/ 5929062 h 6315508"/>
              <a:gd name="connsiteX765" fmla="*/ 4216747 w 5619318"/>
              <a:gd name="connsiteY765" fmla="*/ 5974801 h 6315508"/>
              <a:gd name="connsiteX766" fmla="*/ 4197154 w 5619318"/>
              <a:gd name="connsiteY766" fmla="*/ 5925084 h 6315508"/>
              <a:gd name="connsiteX767" fmla="*/ 718826 w 5619318"/>
              <a:gd name="connsiteY767" fmla="*/ 5920697 h 6315508"/>
              <a:gd name="connsiteX768" fmla="*/ 738203 w 5619318"/>
              <a:gd name="connsiteY768" fmla="*/ 5941169 h 6315508"/>
              <a:gd name="connsiteX769" fmla="*/ 707754 w 5619318"/>
              <a:gd name="connsiteY769" fmla="*/ 5932980 h 6315508"/>
              <a:gd name="connsiteX770" fmla="*/ 718826 w 5619318"/>
              <a:gd name="connsiteY770" fmla="*/ 5920697 h 6315508"/>
              <a:gd name="connsiteX771" fmla="*/ 4461311 w 5619318"/>
              <a:gd name="connsiteY771" fmla="*/ 5916311 h 6315508"/>
              <a:gd name="connsiteX772" fmla="*/ 4442652 w 5619318"/>
              <a:gd name="connsiteY772" fmla="*/ 5940438 h 6315508"/>
              <a:gd name="connsiteX773" fmla="*/ 4461311 w 5619318"/>
              <a:gd name="connsiteY773" fmla="*/ 5916311 h 6315508"/>
              <a:gd name="connsiteX774" fmla="*/ 622251 w 5619318"/>
              <a:gd name="connsiteY774" fmla="*/ 5896256 h 6315508"/>
              <a:gd name="connsiteX775" fmla="*/ 644243 w 5619318"/>
              <a:gd name="connsiteY775" fmla="*/ 5900016 h 6315508"/>
              <a:gd name="connsiteX776" fmla="*/ 622251 w 5619318"/>
              <a:gd name="connsiteY776" fmla="*/ 5907537 h 6315508"/>
              <a:gd name="connsiteX777" fmla="*/ 622251 w 5619318"/>
              <a:gd name="connsiteY777" fmla="*/ 5896256 h 6315508"/>
              <a:gd name="connsiteX778" fmla="*/ 4584048 w 5619318"/>
              <a:gd name="connsiteY778" fmla="*/ 5887065 h 6315508"/>
              <a:gd name="connsiteX779" fmla="*/ 4608583 w 5619318"/>
              <a:gd name="connsiteY779" fmla="*/ 5891194 h 6315508"/>
              <a:gd name="connsiteX780" fmla="*/ 4554061 w 5619318"/>
              <a:gd name="connsiteY780" fmla="*/ 5957254 h 6315508"/>
              <a:gd name="connsiteX781" fmla="*/ 4584048 w 5619318"/>
              <a:gd name="connsiteY781" fmla="*/ 5887065 h 6315508"/>
              <a:gd name="connsiteX782" fmla="*/ 4251804 w 5619318"/>
              <a:gd name="connsiteY782" fmla="*/ 5887065 h 6315508"/>
              <a:gd name="connsiteX783" fmla="*/ 4301926 w 5619318"/>
              <a:gd name="connsiteY783" fmla="*/ 5911631 h 6315508"/>
              <a:gd name="connsiteX784" fmla="*/ 4288003 w 5619318"/>
              <a:gd name="connsiteY784" fmla="*/ 5960763 h 6315508"/>
              <a:gd name="connsiteX785" fmla="*/ 4251804 w 5619318"/>
              <a:gd name="connsiteY785" fmla="*/ 5887065 h 6315508"/>
              <a:gd name="connsiteX786" fmla="*/ 5442401 w 5619318"/>
              <a:gd name="connsiteY786" fmla="*/ 5884140 h 6315508"/>
              <a:gd name="connsiteX787" fmla="*/ 5436736 w 5619318"/>
              <a:gd name="connsiteY787" fmla="*/ 5912390 h 6315508"/>
              <a:gd name="connsiteX788" fmla="*/ 5442401 w 5619318"/>
              <a:gd name="connsiteY788" fmla="*/ 5884140 h 6315508"/>
              <a:gd name="connsiteX789" fmla="*/ 52489 w 5619318"/>
              <a:gd name="connsiteY789" fmla="*/ 5875367 h 6315508"/>
              <a:gd name="connsiteX790" fmla="*/ 72481 w 5619318"/>
              <a:gd name="connsiteY790" fmla="*/ 5904613 h 6315508"/>
              <a:gd name="connsiteX791" fmla="*/ 52489 w 5619318"/>
              <a:gd name="connsiteY791" fmla="*/ 5875367 h 6315508"/>
              <a:gd name="connsiteX792" fmla="*/ 4548608 w 5619318"/>
              <a:gd name="connsiteY792" fmla="*/ 5865131 h 6315508"/>
              <a:gd name="connsiteX793" fmla="*/ 4548608 w 5619318"/>
              <a:gd name="connsiteY793" fmla="*/ 5895555 h 6315508"/>
              <a:gd name="connsiteX794" fmla="*/ 4498543 w 5619318"/>
              <a:gd name="connsiteY794" fmla="*/ 5928009 h 6315508"/>
              <a:gd name="connsiteX795" fmla="*/ 4492979 w 5619318"/>
              <a:gd name="connsiteY795" fmla="*/ 5899612 h 6315508"/>
              <a:gd name="connsiteX796" fmla="*/ 4548608 w 5619318"/>
              <a:gd name="connsiteY796" fmla="*/ 5865131 h 6315508"/>
              <a:gd name="connsiteX797" fmla="*/ 761913 w 5619318"/>
              <a:gd name="connsiteY797" fmla="*/ 5860744 h 6315508"/>
              <a:gd name="connsiteX798" fmla="*/ 795388 w 5619318"/>
              <a:gd name="connsiteY798" fmla="*/ 5903735 h 6315508"/>
              <a:gd name="connsiteX799" fmla="*/ 678228 w 5619318"/>
              <a:gd name="connsiteY799" fmla="*/ 5903735 h 6315508"/>
              <a:gd name="connsiteX800" fmla="*/ 678228 w 5619318"/>
              <a:gd name="connsiteY800" fmla="*/ 5870979 h 6315508"/>
              <a:gd name="connsiteX801" fmla="*/ 761913 w 5619318"/>
              <a:gd name="connsiteY801" fmla="*/ 5860744 h 6315508"/>
              <a:gd name="connsiteX802" fmla="*/ 404842 w 5619318"/>
              <a:gd name="connsiteY802" fmla="*/ 5844868 h 6315508"/>
              <a:gd name="connsiteX803" fmla="*/ 429581 w 5619318"/>
              <a:gd name="connsiteY803" fmla="*/ 5848906 h 6315508"/>
              <a:gd name="connsiteX804" fmla="*/ 410339 w 5619318"/>
              <a:gd name="connsiteY804" fmla="*/ 5879196 h 6315508"/>
              <a:gd name="connsiteX805" fmla="*/ 388349 w 5619318"/>
              <a:gd name="connsiteY805" fmla="*/ 5852946 h 6315508"/>
              <a:gd name="connsiteX806" fmla="*/ 404842 w 5619318"/>
              <a:gd name="connsiteY806" fmla="*/ 5844868 h 6315508"/>
              <a:gd name="connsiteX807" fmla="*/ 362724 w 5619318"/>
              <a:gd name="connsiteY807" fmla="*/ 5844659 h 6315508"/>
              <a:gd name="connsiteX808" fmla="*/ 373628 w 5619318"/>
              <a:gd name="connsiteY808" fmla="*/ 5870980 h 6315508"/>
              <a:gd name="connsiteX809" fmla="*/ 349093 w 5619318"/>
              <a:gd name="connsiteY809" fmla="*/ 5856807 h 6315508"/>
              <a:gd name="connsiteX810" fmla="*/ 362724 w 5619318"/>
              <a:gd name="connsiteY810" fmla="*/ 5844659 h 6315508"/>
              <a:gd name="connsiteX811" fmla="*/ 1064865 w 5619318"/>
              <a:gd name="connsiteY811" fmla="*/ 5816876 h 6315508"/>
              <a:gd name="connsiteX812" fmla="*/ 1084458 w 5619318"/>
              <a:gd name="connsiteY812" fmla="*/ 5816876 h 6315508"/>
              <a:gd name="connsiteX813" fmla="*/ 1090056 w 5619318"/>
              <a:gd name="connsiteY813" fmla="*/ 5828574 h 6315508"/>
              <a:gd name="connsiteX814" fmla="*/ 1064865 w 5619318"/>
              <a:gd name="connsiteY814" fmla="*/ 5816876 h 6315508"/>
              <a:gd name="connsiteX815" fmla="*/ 3653 w 5619318"/>
              <a:gd name="connsiteY815" fmla="*/ 4891263 h 6315508"/>
              <a:gd name="connsiteX816" fmla="*/ 11365 w 5619318"/>
              <a:gd name="connsiteY816" fmla="*/ 4923433 h 6315508"/>
              <a:gd name="connsiteX817" fmla="*/ 3653 w 5619318"/>
              <a:gd name="connsiteY817" fmla="*/ 4891263 h 6315508"/>
              <a:gd name="connsiteX818" fmla="*/ 2511 w 5619318"/>
              <a:gd name="connsiteY818" fmla="*/ 2317725 h 6315508"/>
              <a:gd name="connsiteX819" fmla="*/ 28500 w 5619318"/>
              <a:gd name="connsiteY819" fmla="*/ 2347394 h 6315508"/>
              <a:gd name="connsiteX820" fmla="*/ 2511 w 5619318"/>
              <a:gd name="connsiteY820" fmla="*/ 2351351 h 6315508"/>
              <a:gd name="connsiteX821" fmla="*/ 2511 w 5619318"/>
              <a:gd name="connsiteY821" fmla="*/ 2317725 h 6315508"/>
              <a:gd name="connsiteX822" fmla="*/ 16672 w 5619318"/>
              <a:gd name="connsiteY822" fmla="*/ 2064730 h 6315508"/>
              <a:gd name="connsiteX823" fmla="*/ 33665 w 5619318"/>
              <a:gd name="connsiteY823" fmla="*/ 2089579 h 6315508"/>
              <a:gd name="connsiteX824" fmla="*/ 16672 w 5619318"/>
              <a:gd name="connsiteY824" fmla="*/ 2089579 h 6315508"/>
              <a:gd name="connsiteX825" fmla="*/ 16672 w 5619318"/>
              <a:gd name="connsiteY825" fmla="*/ 2064730 h 6315508"/>
              <a:gd name="connsiteX826" fmla="*/ 53194 w 5619318"/>
              <a:gd name="connsiteY826" fmla="*/ 2041351 h 6315508"/>
              <a:gd name="connsiteX827" fmla="*/ 53194 w 5619318"/>
              <a:gd name="connsiteY827" fmla="*/ 2061276 h 6315508"/>
              <a:gd name="connsiteX828" fmla="*/ 16504 w 5619318"/>
              <a:gd name="connsiteY828" fmla="*/ 2057291 h 6315508"/>
              <a:gd name="connsiteX829" fmla="*/ 53194 w 5619318"/>
              <a:gd name="connsiteY829" fmla="*/ 2041351 h 6315508"/>
              <a:gd name="connsiteX830" fmla="*/ 16596 w 5619318"/>
              <a:gd name="connsiteY830" fmla="*/ 1944854 h 6315508"/>
              <a:gd name="connsiteX831" fmla="*/ 64485 w 5619318"/>
              <a:gd name="connsiteY831" fmla="*/ 1957077 h 6315508"/>
              <a:gd name="connsiteX832" fmla="*/ 2511 w 5619318"/>
              <a:gd name="connsiteY832" fmla="*/ 1993732 h 6315508"/>
              <a:gd name="connsiteX833" fmla="*/ 16596 w 5619318"/>
              <a:gd name="connsiteY833" fmla="*/ 1944854 h 6315508"/>
              <a:gd name="connsiteX834" fmla="*/ 34497 w 5619318"/>
              <a:gd name="connsiteY834" fmla="*/ 1870280 h 6315508"/>
              <a:gd name="connsiteX835" fmla="*/ 52490 w 5619318"/>
              <a:gd name="connsiteY835" fmla="*/ 1874301 h 6315508"/>
              <a:gd name="connsiteX836" fmla="*/ 52490 w 5619318"/>
              <a:gd name="connsiteY836" fmla="*/ 1886364 h 6315508"/>
              <a:gd name="connsiteX837" fmla="*/ 34497 w 5619318"/>
              <a:gd name="connsiteY837" fmla="*/ 1886364 h 6315508"/>
              <a:gd name="connsiteX838" fmla="*/ 34497 w 5619318"/>
              <a:gd name="connsiteY838" fmla="*/ 1870280 h 6315508"/>
              <a:gd name="connsiteX839" fmla="*/ 30582 w 5619318"/>
              <a:gd name="connsiteY839" fmla="*/ 1792134 h 6315508"/>
              <a:gd name="connsiteX840" fmla="*/ 42494 w 5619318"/>
              <a:gd name="connsiteY840" fmla="*/ 1794378 h 6315508"/>
              <a:gd name="connsiteX841" fmla="*/ 16504 w 5619318"/>
              <a:gd name="connsiteY841" fmla="*/ 1810330 h 6315508"/>
              <a:gd name="connsiteX842" fmla="*/ 16504 w 5619318"/>
              <a:gd name="connsiteY842" fmla="*/ 1794378 h 6315508"/>
              <a:gd name="connsiteX843" fmla="*/ 30582 w 5619318"/>
              <a:gd name="connsiteY843" fmla="*/ 1792134 h 6315508"/>
              <a:gd name="connsiteX844" fmla="*/ 11340 w 5619318"/>
              <a:gd name="connsiteY844" fmla="*/ 1628040 h 6315508"/>
              <a:gd name="connsiteX845" fmla="*/ 17004 w 5619318"/>
              <a:gd name="connsiteY845" fmla="*/ 1649488 h 6315508"/>
              <a:gd name="connsiteX846" fmla="*/ 11340 w 5619318"/>
              <a:gd name="connsiteY846" fmla="*/ 1628040 h 6315508"/>
              <a:gd name="connsiteX847" fmla="*/ 16812 w 5619318"/>
              <a:gd name="connsiteY847" fmla="*/ 1519342 h 6315508"/>
              <a:gd name="connsiteX848" fmla="*/ 16812 w 5619318"/>
              <a:gd name="connsiteY848" fmla="*/ 1566136 h 6315508"/>
              <a:gd name="connsiteX849" fmla="*/ 16812 w 5619318"/>
              <a:gd name="connsiteY849" fmla="*/ 1519342 h 6315508"/>
              <a:gd name="connsiteX850" fmla="*/ 5478218 w 5619318"/>
              <a:gd name="connsiteY850" fmla="*/ 578119 h 6315508"/>
              <a:gd name="connsiteX851" fmla="*/ 5447769 w 5619318"/>
              <a:gd name="connsiteY851" fmla="*/ 601933 h 6315508"/>
              <a:gd name="connsiteX852" fmla="*/ 5478218 w 5619318"/>
              <a:gd name="connsiteY852" fmla="*/ 578119 h 6315508"/>
              <a:gd name="connsiteX853" fmla="*/ 5022409 w 5619318"/>
              <a:gd name="connsiteY853" fmla="*/ 557652 h 6315508"/>
              <a:gd name="connsiteX854" fmla="*/ 5054396 w 5619318"/>
              <a:gd name="connsiteY854" fmla="*/ 561640 h 6315508"/>
              <a:gd name="connsiteX855" fmla="*/ 5046399 w 5619318"/>
              <a:gd name="connsiteY855" fmla="*/ 577592 h 6315508"/>
              <a:gd name="connsiteX856" fmla="*/ 5022409 w 5619318"/>
              <a:gd name="connsiteY856" fmla="*/ 557652 h 6315508"/>
              <a:gd name="connsiteX857" fmla="*/ 5528949 w 5619318"/>
              <a:gd name="connsiteY857" fmla="*/ 530800 h 6315508"/>
              <a:gd name="connsiteX858" fmla="*/ 5548190 w 5619318"/>
              <a:gd name="connsiteY858" fmla="*/ 557051 h 6315508"/>
              <a:gd name="connsiteX859" fmla="*/ 5504208 w 5619318"/>
              <a:gd name="connsiteY859" fmla="*/ 553012 h 6315508"/>
              <a:gd name="connsiteX860" fmla="*/ 5528949 w 5619318"/>
              <a:gd name="connsiteY860" fmla="*/ 530800 h 6315508"/>
              <a:gd name="connsiteX861" fmla="*/ 10906 w 5619318"/>
              <a:gd name="connsiteY861" fmla="*/ 523528 h 6315508"/>
              <a:gd name="connsiteX862" fmla="*/ 27700 w 5619318"/>
              <a:gd name="connsiteY862" fmla="*/ 535676 h 6315508"/>
              <a:gd name="connsiteX863" fmla="*/ 2511 w 5619318"/>
              <a:gd name="connsiteY863" fmla="*/ 549848 h 6315508"/>
              <a:gd name="connsiteX864" fmla="*/ 10906 w 5619318"/>
              <a:gd name="connsiteY864" fmla="*/ 523528 h 6315508"/>
              <a:gd name="connsiteX865" fmla="*/ 5601389 w 5619318"/>
              <a:gd name="connsiteY865" fmla="*/ 494242 h 6315508"/>
              <a:gd name="connsiteX866" fmla="*/ 5554186 w 5619318"/>
              <a:gd name="connsiteY866" fmla="*/ 530799 h 6315508"/>
              <a:gd name="connsiteX867" fmla="*/ 5554186 w 5619318"/>
              <a:gd name="connsiteY867" fmla="*/ 514551 h 6315508"/>
              <a:gd name="connsiteX868" fmla="*/ 5601389 w 5619318"/>
              <a:gd name="connsiteY868" fmla="*/ 494242 h 6315508"/>
              <a:gd name="connsiteX869" fmla="*/ 5414192 w 5619318"/>
              <a:gd name="connsiteY869" fmla="*/ 494203 h 6315508"/>
              <a:gd name="connsiteX870" fmla="*/ 5436236 w 5619318"/>
              <a:gd name="connsiteY870" fmla="*/ 494731 h 6315508"/>
              <a:gd name="connsiteX871" fmla="*/ 5406392 w 5619318"/>
              <a:gd name="connsiteY871" fmla="*/ 503179 h 6315508"/>
              <a:gd name="connsiteX872" fmla="*/ 5414192 w 5619318"/>
              <a:gd name="connsiteY872" fmla="*/ 494203 h 6315508"/>
              <a:gd name="connsiteX873" fmla="*/ 5269397 w 5619318"/>
              <a:gd name="connsiteY873" fmla="*/ 486958 h 6315508"/>
              <a:gd name="connsiteX874" fmla="*/ 5280302 w 5619318"/>
              <a:gd name="connsiteY874" fmla="*/ 510354 h 6315508"/>
              <a:gd name="connsiteX875" fmla="*/ 5258493 w 5619318"/>
              <a:gd name="connsiteY875" fmla="*/ 502555 h 6315508"/>
              <a:gd name="connsiteX876" fmla="*/ 5269397 w 5619318"/>
              <a:gd name="connsiteY876" fmla="*/ 486958 h 6315508"/>
              <a:gd name="connsiteX877" fmla="*/ 5000256 w 5619318"/>
              <a:gd name="connsiteY877" fmla="*/ 453583 h 6315508"/>
              <a:gd name="connsiteX878" fmla="*/ 5224325 w 5619318"/>
              <a:gd name="connsiteY878" fmla="*/ 502222 h 6315508"/>
              <a:gd name="connsiteX879" fmla="*/ 5157934 w 5619318"/>
              <a:gd name="connsiteY879" fmla="*/ 494116 h 6315508"/>
              <a:gd name="connsiteX880" fmla="*/ 5171766 w 5619318"/>
              <a:gd name="connsiteY880" fmla="*/ 506276 h 6315508"/>
              <a:gd name="connsiteX881" fmla="*/ 5091543 w 5619318"/>
              <a:gd name="connsiteY881" fmla="*/ 518436 h 6315508"/>
              <a:gd name="connsiteX882" fmla="*/ 5116440 w 5619318"/>
              <a:gd name="connsiteY882" fmla="*/ 534649 h 6315508"/>
              <a:gd name="connsiteX883" fmla="*/ 5055582 w 5619318"/>
              <a:gd name="connsiteY883" fmla="*/ 534649 h 6315508"/>
              <a:gd name="connsiteX884" fmla="*/ 5022386 w 5619318"/>
              <a:gd name="connsiteY884" fmla="*/ 510329 h 6315508"/>
              <a:gd name="connsiteX885" fmla="*/ 5055582 w 5619318"/>
              <a:gd name="connsiteY885" fmla="*/ 481956 h 6315508"/>
              <a:gd name="connsiteX886" fmla="*/ 5047283 w 5619318"/>
              <a:gd name="connsiteY886" fmla="*/ 469796 h 6315508"/>
              <a:gd name="connsiteX887" fmla="*/ 5005789 w 5619318"/>
              <a:gd name="connsiteY887" fmla="*/ 486010 h 6315508"/>
              <a:gd name="connsiteX888" fmla="*/ 5000256 w 5619318"/>
              <a:gd name="connsiteY888" fmla="*/ 453583 h 6315508"/>
              <a:gd name="connsiteX889" fmla="*/ 5330280 w 5619318"/>
              <a:gd name="connsiteY889" fmla="*/ 446015 h 6315508"/>
              <a:gd name="connsiteX890" fmla="*/ 5412246 w 5619318"/>
              <a:gd name="connsiteY890" fmla="*/ 458078 h 6315508"/>
              <a:gd name="connsiteX891" fmla="*/ 5361371 w 5619318"/>
              <a:gd name="connsiteY891" fmla="*/ 478184 h 6315508"/>
              <a:gd name="connsiteX892" fmla="*/ 5330280 w 5619318"/>
              <a:gd name="connsiteY892" fmla="*/ 446015 h 6315508"/>
              <a:gd name="connsiteX893" fmla="*/ 5522690 w 5619318"/>
              <a:gd name="connsiteY893" fmla="*/ 435752 h 6315508"/>
              <a:gd name="connsiteX894" fmla="*/ 5578176 w 5619318"/>
              <a:gd name="connsiteY894" fmla="*/ 490172 h 6315508"/>
              <a:gd name="connsiteX895" fmla="*/ 5492171 w 5619318"/>
              <a:gd name="connsiteY895" fmla="*/ 506297 h 6315508"/>
              <a:gd name="connsiteX896" fmla="*/ 5442233 w 5619318"/>
              <a:gd name="connsiteY896" fmla="*/ 494204 h 6315508"/>
              <a:gd name="connsiteX897" fmla="*/ 5442233 w 5619318"/>
              <a:gd name="connsiteY897" fmla="*/ 449861 h 6315508"/>
              <a:gd name="connsiteX898" fmla="*/ 5522690 w 5619318"/>
              <a:gd name="connsiteY898" fmla="*/ 435752 h 6315508"/>
              <a:gd name="connsiteX899" fmla="*/ 5276157 w 5619318"/>
              <a:gd name="connsiteY899" fmla="*/ 426592 h 6315508"/>
              <a:gd name="connsiteX900" fmla="*/ 5300669 w 5619318"/>
              <a:gd name="connsiteY900" fmla="*/ 426687 h 6315508"/>
              <a:gd name="connsiteX901" fmla="*/ 5306291 w 5619318"/>
              <a:gd name="connsiteY901" fmla="*/ 444996 h 6315508"/>
              <a:gd name="connsiteX902" fmla="*/ 5238820 w 5619318"/>
              <a:gd name="connsiteY902" fmla="*/ 469410 h 6315508"/>
              <a:gd name="connsiteX903" fmla="*/ 5224763 w 5619318"/>
              <a:gd name="connsiteY903" fmla="*/ 438893 h 6315508"/>
              <a:gd name="connsiteX904" fmla="*/ 5276157 w 5619318"/>
              <a:gd name="connsiteY904" fmla="*/ 426592 h 6315508"/>
              <a:gd name="connsiteX905" fmla="*/ 5331081 w 5619318"/>
              <a:gd name="connsiteY905" fmla="*/ 415719 h 6315508"/>
              <a:gd name="connsiteX906" fmla="*/ 5356270 w 5619318"/>
              <a:gd name="connsiteY906" fmla="*/ 430927 h 6315508"/>
              <a:gd name="connsiteX907" fmla="*/ 5331081 w 5619318"/>
              <a:gd name="connsiteY907" fmla="*/ 415719 h 6315508"/>
              <a:gd name="connsiteX908" fmla="*/ 4645069 w 5619318"/>
              <a:gd name="connsiteY908" fmla="*/ 415574 h 6315508"/>
              <a:gd name="connsiteX909" fmla="*/ 4634073 w 5619318"/>
              <a:gd name="connsiteY909" fmla="*/ 440140 h 6315508"/>
              <a:gd name="connsiteX910" fmla="*/ 4592840 w 5619318"/>
              <a:gd name="connsiteY910" fmla="*/ 427857 h 6315508"/>
              <a:gd name="connsiteX911" fmla="*/ 4584593 w 5619318"/>
              <a:gd name="connsiteY911" fmla="*/ 419668 h 6315508"/>
              <a:gd name="connsiteX912" fmla="*/ 4645069 w 5619318"/>
              <a:gd name="connsiteY912" fmla="*/ 415574 h 6315508"/>
              <a:gd name="connsiteX913" fmla="*/ 5443629 w 5619318"/>
              <a:gd name="connsiteY913" fmla="*/ 400123 h 6315508"/>
              <a:gd name="connsiteX914" fmla="*/ 5462225 w 5619318"/>
              <a:gd name="connsiteY914" fmla="*/ 407072 h 6315508"/>
              <a:gd name="connsiteX915" fmla="*/ 5405952 w 5619318"/>
              <a:gd name="connsiteY915" fmla="*/ 427852 h 6315508"/>
              <a:gd name="connsiteX916" fmla="*/ 5386257 w 5619318"/>
              <a:gd name="connsiteY916" fmla="*/ 411228 h 6315508"/>
              <a:gd name="connsiteX917" fmla="*/ 5443629 w 5619318"/>
              <a:gd name="connsiteY917" fmla="*/ 400123 h 6315508"/>
              <a:gd name="connsiteX918" fmla="*/ 5522400 w 5619318"/>
              <a:gd name="connsiteY918" fmla="*/ 393471 h 6315508"/>
              <a:gd name="connsiteX919" fmla="*/ 5542693 w 5619318"/>
              <a:gd name="connsiteY919" fmla="*/ 394534 h 6315508"/>
              <a:gd name="connsiteX920" fmla="*/ 5585375 w 5619318"/>
              <a:gd name="connsiteY920" fmla="*/ 398397 h 6315508"/>
              <a:gd name="connsiteX921" fmla="*/ 5579777 w 5619318"/>
              <a:gd name="connsiteY921" fmla="*/ 427244 h 6315508"/>
              <a:gd name="connsiteX922" fmla="*/ 5504208 w 5619318"/>
              <a:gd name="connsiteY922" fmla="*/ 398397 h 6315508"/>
              <a:gd name="connsiteX923" fmla="*/ 5522400 w 5619318"/>
              <a:gd name="connsiteY923" fmla="*/ 393471 h 6315508"/>
              <a:gd name="connsiteX924" fmla="*/ 4968432 w 5619318"/>
              <a:gd name="connsiteY924" fmla="*/ 390349 h 6315508"/>
              <a:gd name="connsiteX925" fmla="*/ 5060394 w 5619318"/>
              <a:gd name="connsiteY925" fmla="*/ 406484 h 6315508"/>
              <a:gd name="connsiteX926" fmla="*/ 4968432 w 5619318"/>
              <a:gd name="connsiteY926" fmla="*/ 390349 h 6315508"/>
              <a:gd name="connsiteX927" fmla="*/ 4746526 w 5619318"/>
              <a:gd name="connsiteY927" fmla="*/ 387161 h 6315508"/>
              <a:gd name="connsiteX928" fmla="*/ 4726311 w 5619318"/>
              <a:gd name="connsiteY928" fmla="*/ 407408 h 6315508"/>
              <a:gd name="connsiteX929" fmla="*/ 4746526 w 5619318"/>
              <a:gd name="connsiteY929" fmla="*/ 387161 h 6315508"/>
              <a:gd name="connsiteX930" fmla="*/ 4715696 w 5619318"/>
              <a:gd name="connsiteY930" fmla="*/ 386036 h 6315508"/>
              <a:gd name="connsiteX931" fmla="*/ 4695811 w 5619318"/>
              <a:gd name="connsiteY931" fmla="*/ 394225 h 6315508"/>
              <a:gd name="connsiteX932" fmla="*/ 4695811 w 5619318"/>
              <a:gd name="connsiteY932" fmla="*/ 398319 h 6315508"/>
              <a:gd name="connsiteX933" fmla="*/ 4664559 w 5619318"/>
              <a:gd name="connsiteY933" fmla="*/ 402413 h 6315508"/>
              <a:gd name="connsiteX934" fmla="*/ 4715696 w 5619318"/>
              <a:gd name="connsiteY934" fmla="*/ 386036 h 6315508"/>
              <a:gd name="connsiteX935" fmla="*/ 4938292 w 5619318"/>
              <a:gd name="connsiteY935" fmla="*/ 383275 h 6315508"/>
              <a:gd name="connsiteX936" fmla="*/ 4960436 w 5619318"/>
              <a:gd name="connsiteY936" fmla="*/ 386794 h 6315508"/>
              <a:gd name="connsiteX937" fmla="*/ 4924451 w 5619318"/>
              <a:gd name="connsiteY937" fmla="*/ 394836 h 6315508"/>
              <a:gd name="connsiteX938" fmla="*/ 4938292 w 5619318"/>
              <a:gd name="connsiteY938" fmla="*/ 383275 h 6315508"/>
              <a:gd name="connsiteX939" fmla="*/ 5331735 w 5619318"/>
              <a:gd name="connsiteY939" fmla="*/ 374337 h 6315508"/>
              <a:gd name="connsiteX940" fmla="*/ 5386257 w 5619318"/>
              <a:gd name="connsiteY940" fmla="*/ 374337 h 6315508"/>
              <a:gd name="connsiteX941" fmla="*/ 5337186 w 5619318"/>
              <a:gd name="connsiteY941" fmla="*/ 399196 h 6315508"/>
              <a:gd name="connsiteX942" fmla="*/ 5331735 w 5619318"/>
              <a:gd name="connsiteY942" fmla="*/ 374337 h 6315508"/>
              <a:gd name="connsiteX943" fmla="*/ 5479386 w 5619318"/>
              <a:gd name="connsiteY943" fmla="*/ 374336 h 6315508"/>
              <a:gd name="connsiteX944" fmla="*/ 5473721 w 5619318"/>
              <a:gd name="connsiteY944" fmla="*/ 390421 h 6315508"/>
              <a:gd name="connsiteX945" fmla="*/ 5448231 w 5619318"/>
              <a:gd name="connsiteY945" fmla="*/ 382379 h 6315508"/>
              <a:gd name="connsiteX946" fmla="*/ 5479386 w 5619318"/>
              <a:gd name="connsiteY946" fmla="*/ 374336 h 6315508"/>
              <a:gd name="connsiteX947" fmla="*/ 496303 w 5619318"/>
              <a:gd name="connsiteY947" fmla="*/ 367031 h 6315508"/>
              <a:gd name="connsiteX948" fmla="*/ 472313 w 5619318"/>
              <a:gd name="connsiteY948" fmla="*/ 375074 h 6315508"/>
              <a:gd name="connsiteX949" fmla="*/ 496303 w 5619318"/>
              <a:gd name="connsiteY949" fmla="*/ 367031 h 6315508"/>
              <a:gd name="connsiteX950" fmla="*/ 5207574 w 5619318"/>
              <a:gd name="connsiteY950" fmla="*/ 366875 h 6315508"/>
              <a:gd name="connsiteX951" fmla="*/ 5250314 w 5619318"/>
              <a:gd name="connsiteY951" fmla="*/ 378086 h 6315508"/>
              <a:gd name="connsiteX952" fmla="*/ 5244799 w 5619318"/>
              <a:gd name="connsiteY952" fmla="*/ 427005 h 6315508"/>
              <a:gd name="connsiteX953" fmla="*/ 5195164 w 5619318"/>
              <a:gd name="connsiteY953" fmla="*/ 427005 h 6315508"/>
              <a:gd name="connsiteX954" fmla="*/ 5214467 w 5619318"/>
              <a:gd name="connsiteY954" fmla="*/ 414776 h 6315508"/>
              <a:gd name="connsiteX955" fmla="*/ 5173105 w 5619318"/>
              <a:gd name="connsiteY955" fmla="*/ 398469 h 6315508"/>
              <a:gd name="connsiteX956" fmla="*/ 5178620 w 5619318"/>
              <a:gd name="connsiteY956" fmla="*/ 394392 h 6315508"/>
              <a:gd name="connsiteX957" fmla="*/ 5173105 w 5619318"/>
              <a:gd name="connsiteY957" fmla="*/ 386240 h 6315508"/>
              <a:gd name="connsiteX958" fmla="*/ 5207574 w 5619318"/>
              <a:gd name="connsiteY958" fmla="*/ 366875 h 6315508"/>
              <a:gd name="connsiteX959" fmla="*/ 63684 w 5619318"/>
              <a:gd name="connsiteY959" fmla="*/ 358293 h 6315508"/>
              <a:gd name="connsiteX960" fmla="*/ 88875 w 5619318"/>
              <a:gd name="connsiteY960" fmla="*/ 378138 h 6315508"/>
              <a:gd name="connsiteX961" fmla="*/ 83277 w 5619318"/>
              <a:gd name="connsiteY961" fmla="*/ 386076 h 6315508"/>
              <a:gd name="connsiteX962" fmla="*/ 63684 w 5619318"/>
              <a:gd name="connsiteY962" fmla="*/ 358293 h 6315508"/>
              <a:gd name="connsiteX963" fmla="*/ 5529977 w 5619318"/>
              <a:gd name="connsiteY963" fmla="*/ 355855 h 6315508"/>
              <a:gd name="connsiteX964" fmla="*/ 5578178 w 5619318"/>
              <a:gd name="connsiteY964" fmla="*/ 358702 h 6315508"/>
              <a:gd name="connsiteX965" fmla="*/ 5524200 w 5619318"/>
              <a:gd name="connsiteY965" fmla="*/ 362752 h 6315508"/>
              <a:gd name="connsiteX966" fmla="*/ 5529977 w 5619318"/>
              <a:gd name="connsiteY966" fmla="*/ 355855 h 6315508"/>
              <a:gd name="connsiteX967" fmla="*/ 5442233 w 5619318"/>
              <a:gd name="connsiteY967" fmla="*/ 353866 h 6315508"/>
              <a:gd name="connsiteX968" fmla="*/ 5462225 w 5619318"/>
              <a:gd name="connsiteY968" fmla="*/ 367026 h 6315508"/>
              <a:gd name="connsiteX969" fmla="*/ 5422242 w 5619318"/>
              <a:gd name="connsiteY969" fmla="*/ 367026 h 6315508"/>
              <a:gd name="connsiteX970" fmla="*/ 5442233 w 5619318"/>
              <a:gd name="connsiteY970" fmla="*/ 353866 h 6315508"/>
              <a:gd name="connsiteX971" fmla="*/ 3445070 w 5619318"/>
              <a:gd name="connsiteY971" fmla="*/ 335920 h 6315508"/>
              <a:gd name="connsiteX972" fmla="*/ 3425078 w 5619318"/>
              <a:gd name="connsiteY972" fmla="*/ 353867 h 6315508"/>
              <a:gd name="connsiteX973" fmla="*/ 3445070 w 5619318"/>
              <a:gd name="connsiteY973" fmla="*/ 335920 h 6315508"/>
              <a:gd name="connsiteX974" fmla="*/ 151558 w 5619318"/>
              <a:gd name="connsiteY974" fmla="*/ 331972 h 6315508"/>
              <a:gd name="connsiteX975" fmla="*/ 184878 w 5619318"/>
              <a:gd name="connsiteY975" fmla="*/ 383152 h 6315508"/>
              <a:gd name="connsiteX976" fmla="*/ 151558 w 5619318"/>
              <a:gd name="connsiteY976" fmla="*/ 331972 h 6315508"/>
              <a:gd name="connsiteX977" fmla="*/ 114464 w 5619318"/>
              <a:gd name="connsiteY977" fmla="*/ 328125 h 6315508"/>
              <a:gd name="connsiteX978" fmla="*/ 103268 w 5619318"/>
              <a:gd name="connsiteY978" fmla="*/ 362142 h 6315508"/>
              <a:gd name="connsiteX979" fmla="*/ 72481 w 5619318"/>
              <a:gd name="connsiteY979" fmla="*/ 340131 h 6315508"/>
              <a:gd name="connsiteX980" fmla="*/ 114464 w 5619318"/>
              <a:gd name="connsiteY980" fmla="*/ 328125 h 6315508"/>
              <a:gd name="connsiteX981" fmla="*/ 5442233 w 5619318"/>
              <a:gd name="connsiteY981" fmla="*/ 323161 h 6315508"/>
              <a:gd name="connsiteX982" fmla="*/ 5472221 w 5619318"/>
              <a:gd name="connsiteY982" fmla="*/ 327339 h 6315508"/>
              <a:gd name="connsiteX983" fmla="*/ 5442233 w 5619318"/>
              <a:gd name="connsiteY983" fmla="*/ 335695 h 6315508"/>
              <a:gd name="connsiteX984" fmla="*/ 5442233 w 5619318"/>
              <a:gd name="connsiteY984" fmla="*/ 323161 h 6315508"/>
              <a:gd name="connsiteX985" fmla="*/ 5417620 w 5619318"/>
              <a:gd name="connsiteY985" fmla="*/ 320235 h 6315508"/>
              <a:gd name="connsiteX986" fmla="*/ 5423368 w 5619318"/>
              <a:gd name="connsiteY986" fmla="*/ 340481 h 6315508"/>
              <a:gd name="connsiteX987" fmla="*/ 5380260 w 5619318"/>
              <a:gd name="connsiteY987" fmla="*/ 336432 h 6315508"/>
              <a:gd name="connsiteX988" fmla="*/ 5380260 w 5619318"/>
              <a:gd name="connsiteY988" fmla="*/ 324285 h 6315508"/>
              <a:gd name="connsiteX989" fmla="*/ 5417620 w 5619318"/>
              <a:gd name="connsiteY989" fmla="*/ 320235 h 6315508"/>
              <a:gd name="connsiteX990" fmla="*/ 5342054 w 5619318"/>
              <a:gd name="connsiteY990" fmla="*/ 316342 h 6315508"/>
              <a:gd name="connsiteX991" fmla="*/ 5356270 w 5619318"/>
              <a:gd name="connsiteY991" fmla="*/ 319606 h 6315508"/>
              <a:gd name="connsiteX992" fmla="*/ 5312288 w 5619318"/>
              <a:gd name="connsiteY992" fmla="*/ 336318 h 6315508"/>
              <a:gd name="connsiteX993" fmla="*/ 5342054 w 5619318"/>
              <a:gd name="connsiteY993" fmla="*/ 316342 h 6315508"/>
              <a:gd name="connsiteX994" fmla="*/ 5549319 w 5619318"/>
              <a:gd name="connsiteY994" fmla="*/ 315512 h 6315508"/>
              <a:gd name="connsiteX995" fmla="*/ 5579916 w 5619318"/>
              <a:gd name="connsiteY995" fmla="*/ 315512 h 6315508"/>
              <a:gd name="connsiteX996" fmla="*/ 5549319 w 5619318"/>
              <a:gd name="connsiteY996" fmla="*/ 315512 h 6315508"/>
              <a:gd name="connsiteX997" fmla="*/ 5263808 w 5619318"/>
              <a:gd name="connsiteY997" fmla="*/ 303270 h 6315508"/>
              <a:gd name="connsiteX998" fmla="*/ 5306290 w 5619318"/>
              <a:gd name="connsiteY998" fmla="*/ 344214 h 6315508"/>
              <a:gd name="connsiteX999" fmla="*/ 5280802 w 5619318"/>
              <a:gd name="connsiteY999" fmla="*/ 370828 h 6315508"/>
              <a:gd name="connsiteX1000" fmla="*/ 5306290 w 5619318"/>
              <a:gd name="connsiteY1000" fmla="*/ 374922 h 6315508"/>
              <a:gd name="connsiteX1001" fmla="*/ 5275137 w 5619318"/>
              <a:gd name="connsiteY1001" fmla="*/ 383111 h 6315508"/>
              <a:gd name="connsiteX1002" fmla="*/ 5249647 w 5619318"/>
              <a:gd name="connsiteY1002" fmla="*/ 366733 h 6315508"/>
              <a:gd name="connsiteX1003" fmla="*/ 5269473 w 5619318"/>
              <a:gd name="connsiteY1003" fmla="*/ 354450 h 6315508"/>
              <a:gd name="connsiteX1004" fmla="*/ 5238319 w 5619318"/>
              <a:gd name="connsiteY1004" fmla="*/ 340120 h 6315508"/>
              <a:gd name="connsiteX1005" fmla="*/ 5263808 w 5619318"/>
              <a:gd name="connsiteY1005" fmla="*/ 303270 h 6315508"/>
              <a:gd name="connsiteX1006" fmla="*/ 3439073 w 5619318"/>
              <a:gd name="connsiteY1006" fmla="*/ 299518 h 6315508"/>
              <a:gd name="connsiteX1007" fmla="*/ 3439073 w 5619318"/>
              <a:gd name="connsiteY1007" fmla="*/ 320234 h 6315508"/>
              <a:gd name="connsiteX1008" fmla="*/ 3419990 w 5619318"/>
              <a:gd name="connsiteY1008" fmla="*/ 320234 h 6315508"/>
              <a:gd name="connsiteX1009" fmla="*/ 3439073 w 5619318"/>
              <a:gd name="connsiteY1009" fmla="*/ 299518 h 6315508"/>
              <a:gd name="connsiteX1010" fmla="*/ 5189033 w 5619318"/>
              <a:gd name="connsiteY1010" fmla="*/ 291015 h 6315508"/>
              <a:gd name="connsiteX1011" fmla="*/ 5225518 w 5619318"/>
              <a:gd name="connsiteY1011" fmla="*/ 303346 h 6315508"/>
              <a:gd name="connsiteX1012" fmla="*/ 5194646 w 5619318"/>
              <a:gd name="connsiteY1012" fmla="*/ 307456 h 6315508"/>
              <a:gd name="connsiteX1013" fmla="*/ 5225518 w 5619318"/>
              <a:gd name="connsiteY1013" fmla="*/ 319786 h 6315508"/>
              <a:gd name="connsiteX1014" fmla="*/ 5194646 w 5619318"/>
              <a:gd name="connsiteY1014" fmla="*/ 367053 h 6315508"/>
              <a:gd name="connsiteX1015" fmla="*/ 5194646 w 5619318"/>
              <a:gd name="connsiteY1015" fmla="*/ 344447 h 6315508"/>
              <a:gd name="connsiteX1016" fmla="*/ 5085191 w 5619318"/>
              <a:gd name="connsiteY1016" fmla="*/ 315676 h 6315508"/>
              <a:gd name="connsiteX1017" fmla="*/ 5152548 w 5619318"/>
              <a:gd name="connsiteY1017" fmla="*/ 328007 h 6315508"/>
              <a:gd name="connsiteX1018" fmla="*/ 5189033 w 5619318"/>
              <a:gd name="connsiteY1018" fmla="*/ 291015 h 6315508"/>
              <a:gd name="connsiteX1019" fmla="*/ 5436551 w 5619318"/>
              <a:gd name="connsiteY1019" fmla="*/ 286604 h 6315508"/>
              <a:gd name="connsiteX1020" fmla="*/ 5447495 w 5619318"/>
              <a:gd name="connsiteY1020" fmla="*/ 302801 h 6315508"/>
              <a:gd name="connsiteX1021" fmla="*/ 5428344 w 5619318"/>
              <a:gd name="connsiteY1021" fmla="*/ 302801 h 6315508"/>
              <a:gd name="connsiteX1022" fmla="*/ 5422874 w 5619318"/>
              <a:gd name="connsiteY1022" fmla="*/ 310900 h 6315508"/>
              <a:gd name="connsiteX1023" fmla="*/ 5436551 w 5619318"/>
              <a:gd name="connsiteY1023" fmla="*/ 286604 h 6315508"/>
              <a:gd name="connsiteX1024" fmla="*/ 62702 w 5619318"/>
              <a:gd name="connsiteY1024" fmla="*/ 285421 h 6315508"/>
              <a:gd name="connsiteX1025" fmla="*/ 108467 w 5619318"/>
              <a:gd name="connsiteY1025" fmla="*/ 291026 h 6315508"/>
              <a:gd name="connsiteX1026" fmla="*/ 29232 w 5619318"/>
              <a:gd name="connsiteY1026" fmla="*/ 298825 h 6315508"/>
              <a:gd name="connsiteX1027" fmla="*/ 62702 w 5619318"/>
              <a:gd name="connsiteY1027" fmla="*/ 285421 h 6315508"/>
              <a:gd name="connsiteX1028" fmla="*/ 4973826 w 5619318"/>
              <a:gd name="connsiteY1028" fmla="*/ 282814 h 6315508"/>
              <a:gd name="connsiteX1029" fmla="*/ 5046399 w 5619318"/>
              <a:gd name="connsiteY1029" fmla="*/ 307215 h 6315508"/>
              <a:gd name="connsiteX1030" fmla="*/ 4990574 w 5619318"/>
              <a:gd name="connsiteY1030" fmla="*/ 311282 h 6315508"/>
              <a:gd name="connsiteX1031" fmla="*/ 5116181 w 5619318"/>
              <a:gd name="connsiteY1031" fmla="*/ 410922 h 6315508"/>
              <a:gd name="connsiteX1032" fmla="*/ 5060356 w 5619318"/>
              <a:gd name="connsiteY1032" fmla="*/ 362118 h 6315508"/>
              <a:gd name="connsiteX1033" fmla="*/ 4867758 w 5619318"/>
              <a:gd name="connsiteY1033" fmla="*/ 349917 h 6315508"/>
              <a:gd name="connsiteX1034" fmla="*/ 4862175 w 5619318"/>
              <a:gd name="connsiteY1034" fmla="*/ 327550 h 6315508"/>
              <a:gd name="connsiteX1035" fmla="*/ 4750523 w 5619318"/>
              <a:gd name="connsiteY1035" fmla="*/ 303148 h 6315508"/>
              <a:gd name="connsiteX1036" fmla="*/ 4825888 w 5619318"/>
              <a:gd name="connsiteY1036" fmla="*/ 295015 h 6315508"/>
              <a:gd name="connsiteX1037" fmla="*/ 4973826 w 5619318"/>
              <a:gd name="connsiteY1037" fmla="*/ 319416 h 6315508"/>
              <a:gd name="connsiteX1038" fmla="*/ 4973826 w 5619318"/>
              <a:gd name="connsiteY1038" fmla="*/ 282814 h 6315508"/>
              <a:gd name="connsiteX1039" fmla="*/ 5473821 w 5619318"/>
              <a:gd name="connsiteY1039" fmla="*/ 282218 h 6315508"/>
              <a:gd name="connsiteX1040" fmla="*/ 5493413 w 5619318"/>
              <a:gd name="connsiteY1040" fmla="*/ 286361 h 6315508"/>
              <a:gd name="connsiteX1041" fmla="*/ 5468223 w 5619318"/>
              <a:gd name="connsiteY1041" fmla="*/ 307077 h 6315508"/>
              <a:gd name="connsiteX1042" fmla="*/ 5473821 w 5619318"/>
              <a:gd name="connsiteY1042" fmla="*/ 282218 h 6315508"/>
              <a:gd name="connsiteX1043" fmla="*/ 482309 w 5619318"/>
              <a:gd name="connsiteY1043" fmla="*/ 278530 h 6315508"/>
              <a:gd name="connsiteX1044" fmla="*/ 496303 w 5619318"/>
              <a:gd name="connsiteY1044" fmla="*/ 283617 h 6315508"/>
              <a:gd name="connsiteX1045" fmla="*/ 459918 w 5619318"/>
              <a:gd name="connsiteY1045" fmla="*/ 354822 h 6315508"/>
              <a:gd name="connsiteX1046" fmla="*/ 440327 w 5619318"/>
              <a:gd name="connsiteY1046" fmla="*/ 324306 h 6315508"/>
              <a:gd name="connsiteX1047" fmla="*/ 459918 w 5619318"/>
              <a:gd name="connsiteY1047" fmla="*/ 324306 h 6315508"/>
              <a:gd name="connsiteX1048" fmla="*/ 459918 w 5619318"/>
              <a:gd name="connsiteY1048" fmla="*/ 279548 h 6315508"/>
              <a:gd name="connsiteX1049" fmla="*/ 482309 w 5619318"/>
              <a:gd name="connsiteY1049" fmla="*/ 278530 h 6315508"/>
              <a:gd name="connsiteX1050" fmla="*/ 170690 w 5619318"/>
              <a:gd name="connsiteY1050" fmla="*/ 274945 h 6315508"/>
              <a:gd name="connsiteX1051" fmla="*/ 184435 w 5619318"/>
              <a:gd name="connsiteY1051" fmla="*/ 291031 h 6315508"/>
              <a:gd name="connsiteX1052" fmla="*/ 165193 w 5619318"/>
              <a:gd name="connsiteY1052" fmla="*/ 291031 h 6315508"/>
              <a:gd name="connsiteX1053" fmla="*/ 170690 w 5619318"/>
              <a:gd name="connsiteY1053" fmla="*/ 274945 h 6315508"/>
              <a:gd name="connsiteX1054" fmla="*/ 2672161 w 5619318"/>
              <a:gd name="connsiteY1054" fmla="*/ 266649 h 6315508"/>
              <a:gd name="connsiteX1055" fmla="*/ 2698459 w 5619318"/>
              <a:gd name="connsiteY1055" fmla="*/ 282246 h 6315508"/>
              <a:gd name="connsiteX1056" fmla="*/ 2666318 w 5619318"/>
              <a:gd name="connsiteY1056" fmla="*/ 282246 h 6315508"/>
              <a:gd name="connsiteX1057" fmla="*/ 2672161 w 5619318"/>
              <a:gd name="connsiteY1057" fmla="*/ 266649 h 6315508"/>
              <a:gd name="connsiteX1058" fmla="*/ 2650401 w 5619318"/>
              <a:gd name="connsiteY1058" fmla="*/ 262807 h 6315508"/>
              <a:gd name="connsiteX1059" fmla="*/ 2661254 w 5619318"/>
              <a:gd name="connsiteY1059" fmla="*/ 282591 h 6315508"/>
              <a:gd name="connsiteX1060" fmla="*/ 2631410 w 5619318"/>
              <a:gd name="connsiteY1060" fmla="*/ 290505 h 6315508"/>
              <a:gd name="connsiteX1061" fmla="*/ 2636836 w 5619318"/>
              <a:gd name="connsiteY1061" fmla="*/ 286548 h 6315508"/>
              <a:gd name="connsiteX1062" fmla="*/ 2650401 w 5619318"/>
              <a:gd name="connsiteY1062" fmla="*/ 262807 h 6315508"/>
              <a:gd name="connsiteX1063" fmla="*/ 5143364 w 5619318"/>
              <a:gd name="connsiteY1063" fmla="*/ 262773 h 6315508"/>
              <a:gd name="connsiteX1064" fmla="*/ 5184342 w 5619318"/>
              <a:gd name="connsiteY1064" fmla="*/ 286375 h 6315508"/>
              <a:gd name="connsiteX1065" fmla="*/ 5116370 w 5619318"/>
              <a:gd name="connsiteY1065" fmla="*/ 278237 h 6315508"/>
              <a:gd name="connsiteX1066" fmla="*/ 5127389 w 5619318"/>
              <a:gd name="connsiteY1066" fmla="*/ 263488 h 6315508"/>
              <a:gd name="connsiteX1067" fmla="*/ 5143364 w 5619318"/>
              <a:gd name="connsiteY1067" fmla="*/ 262773 h 6315508"/>
              <a:gd name="connsiteX1068" fmla="*/ 4979337 w 5619318"/>
              <a:gd name="connsiteY1068" fmla="*/ 262745 h 6315508"/>
              <a:gd name="connsiteX1069" fmla="*/ 5021592 w 5619318"/>
              <a:gd name="connsiteY1069" fmla="*/ 270544 h 6315508"/>
              <a:gd name="connsiteX1070" fmla="*/ 5015958 w 5619318"/>
              <a:gd name="connsiteY1070" fmla="*/ 282242 h 6315508"/>
              <a:gd name="connsiteX1071" fmla="*/ 4968068 w 5619318"/>
              <a:gd name="connsiteY1071" fmla="*/ 278342 h 6315508"/>
              <a:gd name="connsiteX1072" fmla="*/ 4979337 w 5619318"/>
              <a:gd name="connsiteY1072" fmla="*/ 262745 h 6315508"/>
              <a:gd name="connsiteX1073" fmla="*/ 2352669 w 5619318"/>
              <a:gd name="connsiteY1073" fmla="*/ 250577 h 6315508"/>
              <a:gd name="connsiteX1074" fmla="*/ 2335534 w 5619318"/>
              <a:gd name="connsiteY1074" fmla="*/ 266529 h 6315508"/>
              <a:gd name="connsiteX1075" fmla="*/ 2352669 w 5619318"/>
              <a:gd name="connsiteY1075" fmla="*/ 250577 h 6315508"/>
              <a:gd name="connsiteX1076" fmla="*/ 4537666 w 5619318"/>
              <a:gd name="connsiteY1076" fmla="*/ 250378 h 6315508"/>
              <a:gd name="connsiteX1077" fmla="*/ 4553368 w 5619318"/>
              <a:gd name="connsiteY1077" fmla="*/ 251901 h 6315508"/>
              <a:gd name="connsiteX1078" fmla="*/ 4592019 w 5619318"/>
              <a:gd name="connsiteY1078" fmla="*/ 254947 h 6315508"/>
              <a:gd name="connsiteX1079" fmla="*/ 4608583 w 5619318"/>
              <a:gd name="connsiteY1079" fmla="*/ 287442 h 6315508"/>
              <a:gd name="connsiteX1080" fmla="*/ 4567172 w 5619318"/>
              <a:gd name="connsiteY1080" fmla="*/ 315875 h 6315508"/>
              <a:gd name="connsiteX1081" fmla="*/ 4523000 w 5619318"/>
              <a:gd name="connsiteY1081" fmla="*/ 283380 h 6315508"/>
              <a:gd name="connsiteX1082" fmla="*/ 4523000 w 5619318"/>
              <a:gd name="connsiteY1082" fmla="*/ 254947 h 6315508"/>
              <a:gd name="connsiteX1083" fmla="*/ 4537666 w 5619318"/>
              <a:gd name="connsiteY1083" fmla="*/ 250378 h 6315508"/>
              <a:gd name="connsiteX1084" fmla="*/ 440327 w 5619318"/>
              <a:gd name="connsiteY1084" fmla="*/ 244770 h 6315508"/>
              <a:gd name="connsiteX1085" fmla="*/ 472313 w 5619318"/>
              <a:gd name="connsiteY1085" fmla="*/ 258987 h 6315508"/>
              <a:gd name="connsiteX1086" fmla="*/ 460681 w 5619318"/>
              <a:gd name="connsiteY1086" fmla="*/ 279296 h 6315508"/>
              <a:gd name="connsiteX1087" fmla="*/ 440327 w 5619318"/>
              <a:gd name="connsiteY1087" fmla="*/ 279296 h 6315508"/>
              <a:gd name="connsiteX1088" fmla="*/ 440327 w 5619318"/>
              <a:gd name="connsiteY1088" fmla="*/ 244770 h 6315508"/>
              <a:gd name="connsiteX1089" fmla="*/ 128457 w 5619318"/>
              <a:gd name="connsiteY1089" fmla="*/ 239848 h 6315508"/>
              <a:gd name="connsiteX1090" fmla="*/ 150449 w 5619318"/>
              <a:gd name="connsiteY1090" fmla="*/ 258858 h 6315508"/>
              <a:gd name="connsiteX1091" fmla="*/ 128457 w 5619318"/>
              <a:gd name="connsiteY1091" fmla="*/ 254634 h 6315508"/>
              <a:gd name="connsiteX1092" fmla="*/ 128457 w 5619318"/>
              <a:gd name="connsiteY1092" fmla="*/ 239848 h 6315508"/>
              <a:gd name="connsiteX1093" fmla="*/ 2729369 w 5619318"/>
              <a:gd name="connsiteY1093" fmla="*/ 239842 h 6315508"/>
              <a:gd name="connsiteX1094" fmla="*/ 2752760 w 5619318"/>
              <a:gd name="connsiteY1094" fmla="*/ 270550 h 6315508"/>
              <a:gd name="connsiteX1095" fmla="*/ 2729369 w 5619318"/>
              <a:gd name="connsiteY1095" fmla="*/ 239842 h 6315508"/>
              <a:gd name="connsiteX1096" fmla="*/ 1471895 w 5619318"/>
              <a:gd name="connsiteY1096" fmla="*/ 239810 h 6315508"/>
              <a:gd name="connsiteX1097" fmla="*/ 1471895 w 5619318"/>
              <a:gd name="connsiteY1097" fmla="*/ 282216 h 6315508"/>
              <a:gd name="connsiteX1098" fmla="*/ 1471895 w 5619318"/>
              <a:gd name="connsiteY1098" fmla="*/ 239810 h 6315508"/>
              <a:gd name="connsiteX1099" fmla="*/ 5326893 w 5619318"/>
              <a:gd name="connsiteY1099" fmla="*/ 235386 h 6315508"/>
              <a:gd name="connsiteX1100" fmla="*/ 5381010 w 5619318"/>
              <a:gd name="connsiteY1100" fmla="*/ 236533 h 6315508"/>
              <a:gd name="connsiteX1101" fmla="*/ 5361768 w 5619318"/>
              <a:gd name="connsiteY1101" fmla="*/ 244686 h 6315508"/>
              <a:gd name="connsiteX1102" fmla="*/ 5405750 w 5619318"/>
              <a:gd name="connsiteY1102" fmla="*/ 258954 h 6315508"/>
              <a:gd name="connsiteX1103" fmla="*/ 5422243 w 5619318"/>
              <a:gd name="connsiteY1103" fmla="*/ 267108 h 6315508"/>
              <a:gd name="connsiteX1104" fmla="*/ 5361768 w 5619318"/>
              <a:gd name="connsiteY1104" fmla="*/ 275260 h 6315508"/>
              <a:gd name="connsiteX1105" fmla="*/ 5350773 w 5619318"/>
              <a:gd name="connsiteY1105" fmla="*/ 244686 h 6315508"/>
              <a:gd name="connsiteX1106" fmla="*/ 5312288 w 5619318"/>
              <a:gd name="connsiteY1106" fmla="*/ 244686 h 6315508"/>
              <a:gd name="connsiteX1107" fmla="*/ 5326893 w 5619318"/>
              <a:gd name="connsiteY1107" fmla="*/ 235386 h 6315508"/>
              <a:gd name="connsiteX1108" fmla="*/ 5497623 w 5619318"/>
              <a:gd name="connsiteY1108" fmla="*/ 228113 h 6315508"/>
              <a:gd name="connsiteX1109" fmla="*/ 5602049 w 5619318"/>
              <a:gd name="connsiteY1109" fmla="*/ 254727 h 6315508"/>
              <a:gd name="connsiteX1110" fmla="*/ 5610517 w 5619318"/>
              <a:gd name="connsiteY1110" fmla="*/ 279293 h 6315508"/>
              <a:gd name="connsiteX1111" fmla="*/ 5472221 w 5619318"/>
              <a:gd name="connsiteY1111" fmla="*/ 262916 h 6315508"/>
              <a:gd name="connsiteX1112" fmla="*/ 5523023 w 5619318"/>
              <a:gd name="connsiteY1112" fmla="*/ 244491 h 6315508"/>
              <a:gd name="connsiteX1113" fmla="*/ 5497623 w 5619318"/>
              <a:gd name="connsiteY1113" fmla="*/ 228113 h 6315508"/>
              <a:gd name="connsiteX1114" fmla="*/ 3174992 w 5619318"/>
              <a:gd name="connsiteY1114" fmla="*/ 224312 h 6315508"/>
              <a:gd name="connsiteX1115" fmla="*/ 3260575 w 5619318"/>
              <a:gd name="connsiteY1115" fmla="*/ 240447 h 6315508"/>
              <a:gd name="connsiteX1116" fmla="*/ 3277140 w 5619318"/>
              <a:gd name="connsiteY1116" fmla="*/ 274734 h 6315508"/>
              <a:gd name="connsiteX1117" fmla="*/ 3241250 w 5619318"/>
              <a:gd name="connsiteY1117" fmla="*/ 278768 h 6315508"/>
              <a:gd name="connsiteX1118" fmla="*/ 3161189 w 5619318"/>
              <a:gd name="connsiteY1118" fmla="*/ 236413 h 6315508"/>
              <a:gd name="connsiteX1119" fmla="*/ 3174992 w 5619318"/>
              <a:gd name="connsiteY1119" fmla="*/ 224312 h 6315508"/>
              <a:gd name="connsiteX1120" fmla="*/ 5128365 w 5619318"/>
              <a:gd name="connsiteY1120" fmla="*/ 219366 h 6315508"/>
              <a:gd name="connsiteX1121" fmla="*/ 5194337 w 5619318"/>
              <a:gd name="connsiteY1121" fmla="*/ 223510 h 6315508"/>
              <a:gd name="connsiteX1122" fmla="*/ 5128365 w 5619318"/>
              <a:gd name="connsiteY1122" fmla="*/ 244225 h 6315508"/>
              <a:gd name="connsiteX1123" fmla="*/ 5117369 w 5619318"/>
              <a:gd name="connsiteY1123" fmla="*/ 223510 h 6315508"/>
              <a:gd name="connsiteX1124" fmla="*/ 5128365 w 5619318"/>
              <a:gd name="connsiteY1124" fmla="*/ 219366 h 6315508"/>
              <a:gd name="connsiteX1125" fmla="*/ 4350394 w 5619318"/>
              <a:gd name="connsiteY1125" fmla="*/ 219366 h 6315508"/>
              <a:gd name="connsiteX1126" fmla="*/ 4406667 w 5619318"/>
              <a:gd name="connsiteY1126" fmla="*/ 244591 h 6315508"/>
              <a:gd name="connsiteX1127" fmla="*/ 4339140 w 5619318"/>
              <a:gd name="connsiteY1127" fmla="*/ 236183 h 6315508"/>
              <a:gd name="connsiteX1128" fmla="*/ 4350394 w 5619318"/>
              <a:gd name="connsiteY1128" fmla="*/ 219366 h 6315508"/>
              <a:gd name="connsiteX1129" fmla="*/ 4257700 w 5619318"/>
              <a:gd name="connsiteY1129" fmla="*/ 219366 h 6315508"/>
              <a:gd name="connsiteX1130" fmla="*/ 4374742 w 5619318"/>
              <a:gd name="connsiteY1130" fmla="*/ 262116 h 6315508"/>
              <a:gd name="connsiteX1131" fmla="*/ 4441623 w 5619318"/>
              <a:gd name="connsiteY1131" fmla="*/ 231580 h 6315508"/>
              <a:gd name="connsiteX1132" fmla="*/ 4480636 w 5619318"/>
              <a:gd name="connsiteY1132" fmla="*/ 258045 h 6315508"/>
              <a:gd name="connsiteX1133" fmla="*/ 4461130 w 5619318"/>
              <a:gd name="connsiteY1133" fmla="*/ 294688 h 6315508"/>
              <a:gd name="connsiteX1134" fmla="*/ 4349661 w 5619318"/>
              <a:gd name="connsiteY1134" fmla="*/ 319115 h 6315508"/>
              <a:gd name="connsiteX1135" fmla="*/ 4313435 w 5619318"/>
              <a:gd name="connsiteY1135" fmla="*/ 315044 h 6315508"/>
              <a:gd name="connsiteX1136" fmla="*/ 4332941 w 5619318"/>
              <a:gd name="connsiteY1136" fmla="*/ 306902 h 6315508"/>
              <a:gd name="connsiteX1137" fmla="*/ 4252126 w 5619318"/>
              <a:gd name="connsiteY1137" fmla="*/ 278401 h 6315508"/>
              <a:gd name="connsiteX1138" fmla="*/ 4293927 w 5619318"/>
              <a:gd name="connsiteY1138" fmla="*/ 282473 h 6315508"/>
              <a:gd name="connsiteX1139" fmla="*/ 4252126 w 5619318"/>
              <a:gd name="connsiteY1139" fmla="*/ 249902 h 6315508"/>
              <a:gd name="connsiteX1140" fmla="*/ 4277207 w 5619318"/>
              <a:gd name="connsiteY1140" fmla="*/ 253973 h 6315508"/>
              <a:gd name="connsiteX1141" fmla="*/ 4227046 w 5619318"/>
              <a:gd name="connsiteY1141" fmla="*/ 253973 h 6315508"/>
              <a:gd name="connsiteX1142" fmla="*/ 4215899 w 5619318"/>
              <a:gd name="connsiteY1142" fmla="*/ 249902 h 6315508"/>
              <a:gd name="connsiteX1143" fmla="*/ 4257700 w 5619318"/>
              <a:gd name="connsiteY1143" fmla="*/ 219366 h 6315508"/>
              <a:gd name="connsiteX1144" fmla="*/ 368357 w 5619318"/>
              <a:gd name="connsiteY1144" fmla="*/ 216086 h 6315508"/>
              <a:gd name="connsiteX1145" fmla="*/ 343167 w 5619318"/>
              <a:gd name="connsiteY1145" fmla="*/ 240214 h 6315508"/>
              <a:gd name="connsiteX1146" fmla="*/ 368357 w 5619318"/>
              <a:gd name="connsiteY1146" fmla="*/ 216086 h 6315508"/>
              <a:gd name="connsiteX1147" fmla="*/ 947714 w 5619318"/>
              <a:gd name="connsiteY1147" fmla="*/ 215493 h 6315508"/>
              <a:gd name="connsiteX1148" fmla="*/ 998094 w 5619318"/>
              <a:gd name="connsiteY1148" fmla="*/ 223631 h 6315508"/>
              <a:gd name="connsiteX1149" fmla="*/ 928123 w 5619318"/>
              <a:gd name="connsiteY1149" fmla="*/ 243975 h 6315508"/>
              <a:gd name="connsiteX1150" fmla="*/ 947714 w 5619318"/>
              <a:gd name="connsiteY1150" fmla="*/ 215493 h 6315508"/>
              <a:gd name="connsiteX1151" fmla="*/ 2279414 w 5619318"/>
              <a:gd name="connsiteY1151" fmla="*/ 215412 h 6315508"/>
              <a:gd name="connsiteX1152" fmla="*/ 2329537 w 5619318"/>
              <a:gd name="connsiteY1152" fmla="*/ 228224 h 6315508"/>
              <a:gd name="connsiteX1153" fmla="*/ 2304475 w 5619318"/>
              <a:gd name="connsiteY1153" fmla="*/ 262643 h 6315508"/>
              <a:gd name="connsiteX1154" fmla="*/ 2279415 w 5619318"/>
              <a:gd name="connsiteY1154" fmla="*/ 258594 h 6315508"/>
              <a:gd name="connsiteX1155" fmla="*/ 2304475 w 5619318"/>
              <a:gd name="connsiteY1155" fmla="*/ 244422 h 6315508"/>
              <a:gd name="connsiteX1156" fmla="*/ 2259922 w 5619318"/>
              <a:gd name="connsiteY1156" fmla="*/ 236322 h 6315508"/>
              <a:gd name="connsiteX1157" fmla="*/ 2254353 w 5619318"/>
              <a:gd name="connsiteY1157" fmla="*/ 216076 h 6315508"/>
              <a:gd name="connsiteX1158" fmla="*/ 2279414 w 5619318"/>
              <a:gd name="connsiteY1158" fmla="*/ 215412 h 6315508"/>
              <a:gd name="connsiteX1159" fmla="*/ 4868037 w 5619318"/>
              <a:gd name="connsiteY1159" fmla="*/ 212054 h 6315508"/>
              <a:gd name="connsiteX1160" fmla="*/ 4960067 w 5619318"/>
              <a:gd name="connsiteY1160" fmla="*/ 271090 h 6315508"/>
              <a:gd name="connsiteX1161" fmla="*/ 4912657 w 5619318"/>
              <a:gd name="connsiteY1161" fmla="*/ 271090 h 6315508"/>
              <a:gd name="connsiteX1162" fmla="*/ 4893137 w 5619318"/>
              <a:gd name="connsiteY1162" fmla="*/ 311804 h 6315508"/>
              <a:gd name="connsiteX1163" fmla="*/ 4776009 w 5619318"/>
              <a:gd name="connsiteY1163" fmla="*/ 295518 h 6315508"/>
              <a:gd name="connsiteX1164" fmla="*/ 4639361 w 5619318"/>
              <a:gd name="connsiteY1164" fmla="*/ 291446 h 6315508"/>
              <a:gd name="connsiteX1165" fmla="*/ 4670036 w 5619318"/>
              <a:gd name="connsiteY1165" fmla="*/ 283304 h 6315508"/>
              <a:gd name="connsiteX1166" fmla="*/ 4678403 w 5619318"/>
              <a:gd name="connsiteY1166" fmla="*/ 240554 h 6315508"/>
              <a:gd name="connsiteX1167" fmla="*/ 4720234 w 5619318"/>
              <a:gd name="connsiteY1167" fmla="*/ 267018 h 6315508"/>
              <a:gd name="connsiteX1168" fmla="*/ 4714656 w 5619318"/>
              <a:gd name="connsiteY1168" fmla="*/ 244625 h 6315508"/>
              <a:gd name="connsiteX1169" fmla="*/ 4842939 w 5619318"/>
              <a:gd name="connsiteY1169" fmla="*/ 262946 h 6315508"/>
              <a:gd name="connsiteX1170" fmla="*/ 4868037 w 5619318"/>
              <a:gd name="connsiteY1170" fmla="*/ 258876 h 6315508"/>
              <a:gd name="connsiteX1171" fmla="*/ 4868037 w 5619318"/>
              <a:gd name="connsiteY1171" fmla="*/ 212054 h 6315508"/>
              <a:gd name="connsiteX1172" fmla="*/ 5442377 w 5619318"/>
              <a:gd name="connsiteY1172" fmla="*/ 212029 h 6315508"/>
              <a:gd name="connsiteX1173" fmla="*/ 5472221 w 5619318"/>
              <a:gd name="connsiteY1173" fmla="*/ 231970 h 6315508"/>
              <a:gd name="connsiteX1174" fmla="*/ 5436950 w 5619318"/>
              <a:gd name="connsiteY1174" fmla="*/ 223993 h 6315508"/>
              <a:gd name="connsiteX1175" fmla="*/ 5442377 w 5619318"/>
              <a:gd name="connsiteY1175" fmla="*/ 212029 h 6315508"/>
              <a:gd name="connsiteX1176" fmla="*/ 440328 w 5619318"/>
              <a:gd name="connsiteY1176" fmla="*/ 207679 h 6315508"/>
              <a:gd name="connsiteX1177" fmla="*/ 374355 w 5619318"/>
              <a:gd name="connsiteY1177" fmla="*/ 232245 h 6315508"/>
              <a:gd name="connsiteX1178" fmla="*/ 440328 w 5619318"/>
              <a:gd name="connsiteY1178" fmla="*/ 207679 h 6315508"/>
              <a:gd name="connsiteX1179" fmla="*/ 668231 w 5619318"/>
              <a:gd name="connsiteY1179" fmla="*/ 203824 h 6315508"/>
              <a:gd name="connsiteX1180" fmla="*/ 700372 w 5619318"/>
              <a:gd name="connsiteY1180" fmla="*/ 219775 h 6315508"/>
              <a:gd name="connsiteX1181" fmla="*/ 668231 w 5619318"/>
              <a:gd name="connsiteY1181" fmla="*/ 215788 h 6315508"/>
              <a:gd name="connsiteX1182" fmla="*/ 668231 w 5619318"/>
              <a:gd name="connsiteY1182" fmla="*/ 203824 h 6315508"/>
              <a:gd name="connsiteX1183" fmla="*/ 5086716 w 5619318"/>
              <a:gd name="connsiteY1183" fmla="*/ 203286 h 6315508"/>
              <a:gd name="connsiteX1184" fmla="*/ 5061226 w 5619318"/>
              <a:gd name="connsiteY1184" fmla="*/ 215819 h 6315508"/>
              <a:gd name="connsiteX1185" fmla="*/ 5086716 w 5619318"/>
              <a:gd name="connsiteY1185" fmla="*/ 203286 h 6315508"/>
              <a:gd name="connsiteX1186" fmla="*/ 5350272 w 5619318"/>
              <a:gd name="connsiteY1186" fmla="*/ 203285 h 6315508"/>
              <a:gd name="connsiteX1187" fmla="*/ 5392255 w 5619318"/>
              <a:gd name="connsiteY1187" fmla="*/ 232530 h 6315508"/>
              <a:gd name="connsiteX1188" fmla="*/ 5350272 w 5619318"/>
              <a:gd name="connsiteY1188" fmla="*/ 203285 h 6315508"/>
              <a:gd name="connsiteX1189" fmla="*/ 608258 w 5619318"/>
              <a:gd name="connsiteY1189" fmla="*/ 199453 h 6315508"/>
              <a:gd name="connsiteX1190" fmla="*/ 608258 w 5619318"/>
              <a:gd name="connsiteY1190" fmla="*/ 211517 h 6315508"/>
              <a:gd name="connsiteX1191" fmla="*/ 582268 w 5619318"/>
              <a:gd name="connsiteY1191" fmla="*/ 207496 h 6315508"/>
              <a:gd name="connsiteX1192" fmla="*/ 608258 w 5619318"/>
              <a:gd name="connsiteY1192" fmla="*/ 199453 h 6315508"/>
              <a:gd name="connsiteX1193" fmla="*/ 527463 w 5619318"/>
              <a:gd name="connsiteY1193" fmla="*/ 191594 h 6315508"/>
              <a:gd name="connsiteX1194" fmla="*/ 552280 w 5619318"/>
              <a:gd name="connsiteY1194" fmla="*/ 203658 h 6315508"/>
              <a:gd name="connsiteX1195" fmla="*/ 472313 w 5619318"/>
              <a:gd name="connsiteY1195" fmla="*/ 211700 h 6315508"/>
              <a:gd name="connsiteX1196" fmla="*/ 527463 w 5619318"/>
              <a:gd name="connsiteY1196" fmla="*/ 191594 h 6315508"/>
              <a:gd name="connsiteX1197" fmla="*/ 3836663 w 5619318"/>
              <a:gd name="connsiteY1197" fmla="*/ 191530 h 6315508"/>
              <a:gd name="connsiteX1198" fmla="*/ 3856530 w 5619318"/>
              <a:gd name="connsiteY1198" fmla="*/ 195349 h 6315508"/>
              <a:gd name="connsiteX1199" fmla="*/ 3850952 w 5619318"/>
              <a:gd name="connsiteY1199" fmla="*/ 223863 h 6315508"/>
              <a:gd name="connsiteX1200" fmla="*/ 3800763 w 5619318"/>
              <a:gd name="connsiteY1200" fmla="*/ 240157 h 6315508"/>
              <a:gd name="connsiteX1201" fmla="*/ 3758938 w 5619318"/>
              <a:gd name="connsiteY1201" fmla="*/ 211643 h 6315508"/>
              <a:gd name="connsiteX1202" fmla="*/ 3784033 w 5619318"/>
              <a:gd name="connsiteY1202" fmla="*/ 203496 h 6315508"/>
              <a:gd name="connsiteX1203" fmla="*/ 3825858 w 5619318"/>
              <a:gd name="connsiteY1203" fmla="*/ 211643 h 6315508"/>
              <a:gd name="connsiteX1204" fmla="*/ 3814704 w 5619318"/>
              <a:gd name="connsiteY1204" fmla="*/ 195349 h 6315508"/>
              <a:gd name="connsiteX1205" fmla="*/ 3836663 w 5619318"/>
              <a:gd name="connsiteY1205" fmla="*/ 191530 h 6315508"/>
              <a:gd name="connsiteX1206" fmla="*/ 714689 w 5619318"/>
              <a:gd name="connsiteY1206" fmla="*/ 191092 h 6315508"/>
              <a:gd name="connsiteX1207" fmla="*/ 731372 w 5619318"/>
              <a:gd name="connsiteY1207" fmla="*/ 191351 h 6315508"/>
              <a:gd name="connsiteX1208" fmla="*/ 708715 w 5619318"/>
              <a:gd name="connsiteY1208" fmla="*/ 212067 h 6315508"/>
              <a:gd name="connsiteX1209" fmla="*/ 714689 w 5619318"/>
              <a:gd name="connsiteY1209" fmla="*/ 191092 h 6315508"/>
              <a:gd name="connsiteX1210" fmla="*/ 2764955 w 5619318"/>
              <a:gd name="connsiteY1210" fmla="*/ 191041 h 6315508"/>
              <a:gd name="connsiteX1211" fmla="*/ 2778580 w 5619318"/>
              <a:gd name="connsiteY1211" fmla="*/ 215357 h 6315508"/>
              <a:gd name="connsiteX1212" fmla="*/ 2748131 w 5619318"/>
              <a:gd name="connsiteY1212" fmla="*/ 191229 h 6315508"/>
              <a:gd name="connsiteX1213" fmla="*/ 2764955 w 5619318"/>
              <a:gd name="connsiteY1213" fmla="*/ 191041 h 6315508"/>
              <a:gd name="connsiteX1214" fmla="*/ 4444124 w 5619318"/>
              <a:gd name="connsiteY1214" fmla="*/ 188248 h 6315508"/>
              <a:gd name="connsiteX1215" fmla="*/ 4516621 w 5619318"/>
              <a:gd name="connsiteY1215" fmla="*/ 207893 h 6315508"/>
              <a:gd name="connsiteX1216" fmla="*/ 4449740 w 5619318"/>
              <a:gd name="connsiteY1216" fmla="*/ 228139 h 6315508"/>
              <a:gd name="connsiteX1217" fmla="*/ 4424660 w 5619318"/>
              <a:gd name="connsiteY1217" fmla="*/ 195745 h 6315508"/>
              <a:gd name="connsiteX1218" fmla="*/ 4444124 w 5619318"/>
              <a:gd name="connsiteY1218" fmla="*/ 188248 h 6315508"/>
              <a:gd name="connsiteX1219" fmla="*/ 1070064 w 5619318"/>
              <a:gd name="connsiteY1219" fmla="*/ 183401 h 6315508"/>
              <a:gd name="connsiteX1220" fmla="*/ 1038910 w 5619318"/>
              <a:gd name="connsiteY1220" fmla="*/ 212061 h 6315508"/>
              <a:gd name="connsiteX1221" fmla="*/ 1070064 w 5619318"/>
              <a:gd name="connsiteY1221" fmla="*/ 183401 h 6315508"/>
              <a:gd name="connsiteX1222" fmla="*/ 694221 w 5619318"/>
              <a:gd name="connsiteY1222" fmla="*/ 183308 h 6315508"/>
              <a:gd name="connsiteX1223" fmla="*/ 652238 w 5619318"/>
              <a:gd name="connsiteY1223" fmla="*/ 191107 h 6315508"/>
              <a:gd name="connsiteX1224" fmla="*/ 694221 w 5619318"/>
              <a:gd name="connsiteY1224" fmla="*/ 183308 h 6315508"/>
              <a:gd name="connsiteX1225" fmla="*/ 5434924 w 5619318"/>
              <a:gd name="connsiteY1225" fmla="*/ 179162 h 6315508"/>
              <a:gd name="connsiteX1226" fmla="*/ 5478218 w 5619318"/>
              <a:gd name="connsiteY1226" fmla="*/ 203472 h 6315508"/>
              <a:gd name="connsiteX1227" fmla="*/ 5422242 w 5619318"/>
              <a:gd name="connsiteY1227" fmla="*/ 187008 h 6315508"/>
              <a:gd name="connsiteX1228" fmla="*/ 5434924 w 5619318"/>
              <a:gd name="connsiteY1228" fmla="*/ 179162 h 6315508"/>
              <a:gd name="connsiteX1229" fmla="*/ 909850 w 5619318"/>
              <a:gd name="connsiteY1229" fmla="*/ 179160 h 6315508"/>
              <a:gd name="connsiteX1230" fmla="*/ 948116 w 5619318"/>
              <a:gd name="connsiteY1230" fmla="*/ 191462 h 6315508"/>
              <a:gd name="connsiteX1231" fmla="*/ 948116 w 5619318"/>
              <a:gd name="connsiteY1231" fmla="*/ 211806 h 6315508"/>
              <a:gd name="connsiteX1232" fmla="*/ 917572 w 5619318"/>
              <a:gd name="connsiteY1232" fmla="*/ 215875 h 6315508"/>
              <a:gd name="connsiteX1233" fmla="*/ 898136 w 5619318"/>
              <a:gd name="connsiteY1233" fmla="*/ 183324 h 6315508"/>
              <a:gd name="connsiteX1234" fmla="*/ 909850 w 5619318"/>
              <a:gd name="connsiteY1234" fmla="*/ 179160 h 6315508"/>
              <a:gd name="connsiteX1235" fmla="*/ 1930356 w 5619318"/>
              <a:gd name="connsiteY1235" fmla="*/ 178427 h 6315508"/>
              <a:gd name="connsiteX1236" fmla="*/ 1944587 w 5619318"/>
              <a:gd name="connsiteY1236" fmla="*/ 187200 h 6315508"/>
              <a:gd name="connsiteX1237" fmla="*/ 1914043 w 5619318"/>
              <a:gd name="connsiteY1237" fmla="*/ 187200 h 6315508"/>
              <a:gd name="connsiteX1238" fmla="*/ 1930356 w 5619318"/>
              <a:gd name="connsiteY1238" fmla="*/ 178427 h 6315508"/>
              <a:gd name="connsiteX1239" fmla="*/ 4977363 w 5619318"/>
              <a:gd name="connsiteY1239" fmla="*/ 175836 h 6315508"/>
              <a:gd name="connsiteX1240" fmla="*/ 5022409 w 5619318"/>
              <a:gd name="connsiteY1240" fmla="*/ 190857 h 6315508"/>
              <a:gd name="connsiteX1241" fmla="*/ 4934446 w 5619318"/>
              <a:gd name="connsiteY1241" fmla="*/ 199003 h 6315508"/>
              <a:gd name="connsiteX1242" fmla="*/ 4977363 w 5619318"/>
              <a:gd name="connsiteY1242" fmla="*/ 175836 h 6315508"/>
              <a:gd name="connsiteX1243" fmla="*/ 1223999 w 5619318"/>
              <a:gd name="connsiteY1243" fmla="*/ 175104 h 6315508"/>
              <a:gd name="connsiteX1244" fmla="*/ 1206863 w 5619318"/>
              <a:gd name="connsiteY1244" fmla="*/ 191056 h 6315508"/>
              <a:gd name="connsiteX1245" fmla="*/ 1223999 w 5619318"/>
              <a:gd name="connsiteY1245" fmla="*/ 175104 h 6315508"/>
              <a:gd name="connsiteX1246" fmla="*/ 1613110 w 5619318"/>
              <a:gd name="connsiteY1246" fmla="*/ 174669 h 6315508"/>
              <a:gd name="connsiteX1247" fmla="*/ 1588574 w 5619318"/>
              <a:gd name="connsiteY1247" fmla="*/ 187202 h 6315508"/>
              <a:gd name="connsiteX1248" fmla="*/ 1613110 w 5619318"/>
              <a:gd name="connsiteY1248" fmla="*/ 174669 h 6315508"/>
              <a:gd name="connsiteX1249" fmla="*/ 5578977 w 5619318"/>
              <a:gd name="connsiteY1249" fmla="*/ 171085 h 6315508"/>
              <a:gd name="connsiteX1250" fmla="*/ 5590173 w 5619318"/>
              <a:gd name="connsiteY1250" fmla="*/ 187171 h 6315508"/>
              <a:gd name="connsiteX1251" fmla="*/ 5601368 w 5619318"/>
              <a:gd name="connsiteY1251" fmla="*/ 199235 h 6315508"/>
              <a:gd name="connsiteX1252" fmla="*/ 5590173 w 5619318"/>
              <a:gd name="connsiteY1252" fmla="*/ 203255 h 6315508"/>
              <a:gd name="connsiteX1253" fmla="*/ 5578977 w 5619318"/>
              <a:gd name="connsiteY1253" fmla="*/ 171085 h 6315508"/>
              <a:gd name="connsiteX1254" fmla="*/ 4558603 w 5619318"/>
              <a:gd name="connsiteY1254" fmla="*/ 166730 h 6315508"/>
              <a:gd name="connsiteX1255" fmla="*/ 4592590 w 5619318"/>
              <a:gd name="connsiteY1255" fmla="*/ 179891 h 6315508"/>
              <a:gd name="connsiteX1256" fmla="*/ 4558603 w 5619318"/>
              <a:gd name="connsiteY1256" fmla="*/ 179891 h 6315508"/>
              <a:gd name="connsiteX1257" fmla="*/ 4558603 w 5619318"/>
              <a:gd name="connsiteY1257" fmla="*/ 166730 h 6315508"/>
              <a:gd name="connsiteX1258" fmla="*/ 2889303 w 5619318"/>
              <a:gd name="connsiteY1258" fmla="*/ 166726 h 6315508"/>
              <a:gd name="connsiteX1259" fmla="*/ 2939282 w 5619318"/>
              <a:gd name="connsiteY1259" fmla="*/ 166726 h 6315508"/>
              <a:gd name="connsiteX1260" fmla="*/ 2889303 w 5619318"/>
              <a:gd name="connsiteY1260" fmla="*/ 183624 h 6315508"/>
              <a:gd name="connsiteX1261" fmla="*/ 2889303 w 5619318"/>
              <a:gd name="connsiteY1261" fmla="*/ 166726 h 6315508"/>
              <a:gd name="connsiteX1262" fmla="*/ 997294 w 5619318"/>
              <a:gd name="connsiteY1262" fmla="*/ 163449 h 6315508"/>
              <a:gd name="connsiteX1263" fmla="*/ 1028082 w 5619318"/>
              <a:gd name="connsiteY1263" fmla="*/ 199753 h 6315508"/>
              <a:gd name="connsiteX1264" fmla="*/ 983300 w 5619318"/>
              <a:gd name="connsiteY1264" fmla="*/ 191685 h 6315508"/>
              <a:gd name="connsiteX1265" fmla="*/ 958111 w 5619318"/>
              <a:gd name="connsiteY1265" fmla="*/ 167482 h 6315508"/>
              <a:gd name="connsiteX1266" fmla="*/ 997294 w 5619318"/>
              <a:gd name="connsiteY1266" fmla="*/ 163449 h 6315508"/>
              <a:gd name="connsiteX1267" fmla="*/ 708614 w 5619318"/>
              <a:gd name="connsiteY1267" fmla="*/ 159424 h 6315508"/>
              <a:gd name="connsiteX1268" fmla="*/ 719809 w 5619318"/>
              <a:gd name="connsiteY1268" fmla="*/ 159424 h 6315508"/>
              <a:gd name="connsiteX1269" fmla="*/ 725407 w 5619318"/>
              <a:gd name="connsiteY1269" fmla="*/ 175802 h 6315508"/>
              <a:gd name="connsiteX1270" fmla="*/ 700218 w 5619318"/>
              <a:gd name="connsiteY1270" fmla="*/ 167613 h 6315508"/>
              <a:gd name="connsiteX1271" fmla="*/ 708614 w 5619318"/>
              <a:gd name="connsiteY1271" fmla="*/ 159424 h 6315508"/>
              <a:gd name="connsiteX1272" fmla="*/ 2605639 w 5619318"/>
              <a:gd name="connsiteY1272" fmla="*/ 159417 h 6315508"/>
              <a:gd name="connsiteX1273" fmla="*/ 2611199 w 5619318"/>
              <a:gd name="connsiteY1273" fmla="*/ 187688 h 6315508"/>
              <a:gd name="connsiteX1274" fmla="*/ 2672361 w 5619318"/>
              <a:gd name="connsiteY1274" fmla="*/ 199803 h 6315508"/>
              <a:gd name="connsiteX1275" fmla="*/ 2697383 w 5619318"/>
              <a:gd name="connsiteY1275" fmla="*/ 262402 h 6315508"/>
              <a:gd name="connsiteX1276" fmla="*/ 2661242 w 5619318"/>
              <a:gd name="connsiteY1276" fmla="*/ 236151 h 6315508"/>
              <a:gd name="connsiteX1277" fmla="*/ 2575058 w 5619318"/>
              <a:gd name="connsiteY1277" fmla="*/ 266441 h 6315508"/>
              <a:gd name="connsiteX1278" fmla="*/ 2605639 w 5619318"/>
              <a:gd name="connsiteY1278" fmla="*/ 286633 h 6315508"/>
              <a:gd name="connsiteX1279" fmla="*/ 2555598 w 5619318"/>
              <a:gd name="connsiteY1279" fmla="*/ 250286 h 6315508"/>
              <a:gd name="connsiteX1280" fmla="*/ 2533357 w 5619318"/>
              <a:gd name="connsiteY1280" fmla="*/ 211919 h 6315508"/>
              <a:gd name="connsiteX1281" fmla="*/ 2594519 w 5619318"/>
              <a:gd name="connsiteY1281" fmla="*/ 207880 h 6315508"/>
              <a:gd name="connsiteX1282" fmla="*/ 2586179 w 5619318"/>
              <a:gd name="connsiteY1282" fmla="*/ 163456 h 6315508"/>
              <a:gd name="connsiteX1283" fmla="*/ 2605639 w 5619318"/>
              <a:gd name="connsiteY1283" fmla="*/ 159417 h 6315508"/>
              <a:gd name="connsiteX1284" fmla="*/ 2829501 w 5619318"/>
              <a:gd name="connsiteY1284" fmla="*/ 156601 h 6315508"/>
              <a:gd name="connsiteX1285" fmla="*/ 2865312 w 5619318"/>
              <a:gd name="connsiteY1285" fmla="*/ 163510 h 6315508"/>
              <a:gd name="connsiteX1286" fmla="*/ 2804120 w 5619318"/>
              <a:gd name="connsiteY1286" fmla="*/ 163510 h 6315508"/>
              <a:gd name="connsiteX1287" fmla="*/ 2829501 w 5619318"/>
              <a:gd name="connsiteY1287" fmla="*/ 156601 h 6315508"/>
              <a:gd name="connsiteX1288" fmla="*/ 5022409 w 5619318"/>
              <a:gd name="connsiteY1288" fmla="*/ 154221 h 6315508"/>
              <a:gd name="connsiteX1289" fmla="*/ 5078386 w 5619318"/>
              <a:gd name="connsiteY1289" fmla="*/ 171118 h 6315508"/>
              <a:gd name="connsiteX1290" fmla="*/ 5022409 w 5619318"/>
              <a:gd name="connsiteY1290" fmla="*/ 166893 h 6315508"/>
              <a:gd name="connsiteX1291" fmla="*/ 5022409 w 5619318"/>
              <a:gd name="connsiteY1291" fmla="*/ 154221 h 6315508"/>
              <a:gd name="connsiteX1292" fmla="*/ 5295046 w 5619318"/>
              <a:gd name="connsiteY1292" fmla="*/ 151162 h 6315508"/>
              <a:gd name="connsiteX1293" fmla="*/ 5311538 w 5619318"/>
              <a:gd name="connsiteY1293" fmla="*/ 175289 h 6315508"/>
              <a:gd name="connsiteX1294" fmla="*/ 5275803 w 5619318"/>
              <a:gd name="connsiteY1294" fmla="*/ 167247 h 6315508"/>
              <a:gd name="connsiteX1295" fmla="*/ 5295046 w 5619318"/>
              <a:gd name="connsiteY1295" fmla="*/ 151162 h 6315508"/>
              <a:gd name="connsiteX1296" fmla="*/ 2050853 w 5619318"/>
              <a:gd name="connsiteY1296" fmla="*/ 150644 h 6315508"/>
              <a:gd name="connsiteX1297" fmla="*/ 2087238 w 5619318"/>
              <a:gd name="connsiteY1297" fmla="*/ 166891 h 6315508"/>
              <a:gd name="connsiteX1298" fmla="*/ 2031262 w 5619318"/>
              <a:gd name="connsiteY1298" fmla="*/ 179077 h 6315508"/>
              <a:gd name="connsiteX1299" fmla="*/ 2050853 w 5619318"/>
              <a:gd name="connsiteY1299" fmla="*/ 150644 h 6315508"/>
              <a:gd name="connsiteX1300" fmla="*/ 1385264 w 5619318"/>
              <a:gd name="connsiteY1300" fmla="*/ 150642 h 6315508"/>
              <a:gd name="connsiteX1301" fmla="*/ 1365439 w 5619318"/>
              <a:gd name="connsiteY1301" fmla="*/ 195972 h 6315508"/>
              <a:gd name="connsiteX1302" fmla="*/ 1339950 w 5619318"/>
              <a:gd name="connsiteY1302" fmla="*/ 195972 h 6315508"/>
              <a:gd name="connsiteX1303" fmla="*/ 1339950 w 5619318"/>
              <a:gd name="connsiteY1303" fmla="*/ 154762 h 6315508"/>
              <a:gd name="connsiteX1304" fmla="*/ 1385264 w 5619318"/>
              <a:gd name="connsiteY1304" fmla="*/ 150642 h 6315508"/>
              <a:gd name="connsiteX1305" fmla="*/ 1496385 w 5619318"/>
              <a:gd name="connsiteY1305" fmla="*/ 148301 h 6315508"/>
              <a:gd name="connsiteX1306" fmla="*/ 1551863 w 5619318"/>
              <a:gd name="connsiteY1306" fmla="*/ 178932 h 6315508"/>
              <a:gd name="connsiteX1307" fmla="*/ 1527205 w 5619318"/>
              <a:gd name="connsiteY1307" fmla="*/ 191034 h 6315508"/>
              <a:gd name="connsiteX1308" fmla="*/ 1497070 w 5619318"/>
              <a:gd name="connsiteY1308" fmla="*/ 187000 h 6315508"/>
              <a:gd name="connsiteX1309" fmla="*/ 1477893 w 5619318"/>
              <a:gd name="connsiteY1309" fmla="*/ 154730 h 6315508"/>
              <a:gd name="connsiteX1310" fmla="*/ 1496385 w 5619318"/>
              <a:gd name="connsiteY1310" fmla="*/ 148301 h 6315508"/>
              <a:gd name="connsiteX1311" fmla="*/ 3540030 w 5619318"/>
              <a:gd name="connsiteY1311" fmla="*/ 146897 h 6315508"/>
              <a:gd name="connsiteX1312" fmla="*/ 3555424 w 5619318"/>
              <a:gd name="connsiteY1312" fmla="*/ 162351 h 6315508"/>
              <a:gd name="connsiteX1313" fmla="*/ 3524636 w 5619318"/>
              <a:gd name="connsiteY1313" fmla="*/ 158362 h 6315508"/>
              <a:gd name="connsiteX1314" fmla="*/ 3540030 w 5619318"/>
              <a:gd name="connsiteY1314" fmla="*/ 146897 h 6315508"/>
              <a:gd name="connsiteX1315" fmla="*/ 729955 w 5619318"/>
              <a:gd name="connsiteY1315" fmla="*/ 144802 h 6315508"/>
              <a:gd name="connsiteX1316" fmla="*/ 738202 w 5619318"/>
              <a:gd name="connsiteY1316" fmla="*/ 158974 h 6315508"/>
              <a:gd name="connsiteX1317" fmla="*/ 760193 w 5619318"/>
              <a:gd name="connsiteY1317" fmla="*/ 158974 h 6315508"/>
              <a:gd name="connsiteX1318" fmla="*/ 760193 w 5619318"/>
              <a:gd name="connsiteY1318" fmla="*/ 167073 h 6315508"/>
              <a:gd name="connsiteX1319" fmla="*/ 754695 w 5619318"/>
              <a:gd name="connsiteY1319" fmla="*/ 171122 h 6315508"/>
              <a:gd name="connsiteX1320" fmla="*/ 729955 w 5619318"/>
              <a:gd name="connsiteY1320" fmla="*/ 144802 h 6315508"/>
              <a:gd name="connsiteX1321" fmla="*/ 5138361 w 5619318"/>
              <a:gd name="connsiteY1321" fmla="*/ 144797 h 6315508"/>
              <a:gd name="connsiteX1322" fmla="*/ 5117037 w 5619318"/>
              <a:gd name="connsiteY1322" fmla="*/ 159420 h 6315508"/>
              <a:gd name="connsiteX1323" fmla="*/ 5138361 w 5619318"/>
              <a:gd name="connsiteY1323" fmla="*/ 144797 h 6315508"/>
              <a:gd name="connsiteX1324" fmla="*/ 1273812 w 5619318"/>
              <a:gd name="connsiteY1324" fmla="*/ 144793 h 6315508"/>
              <a:gd name="connsiteX1325" fmla="*/ 1262484 w 5619318"/>
              <a:gd name="connsiteY1325" fmla="*/ 154916 h 6315508"/>
              <a:gd name="connsiteX1326" fmla="*/ 1287973 w 5619318"/>
              <a:gd name="connsiteY1326" fmla="*/ 163015 h 6315508"/>
              <a:gd name="connsiteX1327" fmla="*/ 1253987 w 5619318"/>
              <a:gd name="connsiteY1327" fmla="*/ 163015 h 6315508"/>
              <a:gd name="connsiteX1328" fmla="*/ 1273812 w 5619318"/>
              <a:gd name="connsiteY1328" fmla="*/ 144793 h 6315508"/>
              <a:gd name="connsiteX1329" fmla="*/ 2631410 w 5619318"/>
              <a:gd name="connsiteY1329" fmla="*/ 140416 h 6315508"/>
              <a:gd name="connsiteX1330" fmla="*/ 2661398 w 5619318"/>
              <a:gd name="connsiteY1330" fmla="*/ 140416 h 6315508"/>
              <a:gd name="connsiteX1331" fmla="*/ 2661398 w 5619318"/>
              <a:gd name="connsiteY1331" fmla="*/ 162687 h 6315508"/>
              <a:gd name="connsiteX1332" fmla="*/ 2636862 w 5619318"/>
              <a:gd name="connsiteY1332" fmla="*/ 166737 h 6315508"/>
              <a:gd name="connsiteX1333" fmla="*/ 2631410 w 5619318"/>
              <a:gd name="connsiteY1333" fmla="*/ 140416 h 6315508"/>
              <a:gd name="connsiteX1334" fmla="*/ 4450316 w 5619318"/>
              <a:gd name="connsiteY1334" fmla="*/ 140409 h 6315508"/>
              <a:gd name="connsiteX1335" fmla="*/ 4475806 w 5619318"/>
              <a:gd name="connsiteY1335" fmla="*/ 175503 h 6315508"/>
              <a:gd name="connsiteX1336" fmla="*/ 4450316 w 5619318"/>
              <a:gd name="connsiteY1336" fmla="*/ 140409 h 6315508"/>
              <a:gd name="connsiteX1337" fmla="*/ 5544191 w 5619318"/>
              <a:gd name="connsiteY1337" fmla="*/ 137453 h 6315508"/>
              <a:gd name="connsiteX1338" fmla="*/ 5558852 w 5619318"/>
              <a:gd name="connsiteY1338" fmla="*/ 150613 h 6315508"/>
              <a:gd name="connsiteX1339" fmla="*/ 5529532 w 5619318"/>
              <a:gd name="connsiteY1339" fmla="*/ 150613 h 6315508"/>
              <a:gd name="connsiteX1340" fmla="*/ 5544191 w 5619318"/>
              <a:gd name="connsiteY1340" fmla="*/ 137453 h 6315508"/>
              <a:gd name="connsiteX1341" fmla="*/ 1929704 w 5619318"/>
              <a:gd name="connsiteY1341" fmla="*/ 137145 h 6315508"/>
              <a:gd name="connsiteX1342" fmla="*/ 1946061 w 5619318"/>
              <a:gd name="connsiteY1342" fmla="*/ 159417 h 6315508"/>
              <a:gd name="connsiteX1343" fmla="*/ 1929704 w 5619318"/>
              <a:gd name="connsiteY1343" fmla="*/ 155368 h 6315508"/>
              <a:gd name="connsiteX1344" fmla="*/ 1929704 w 5619318"/>
              <a:gd name="connsiteY1344" fmla="*/ 137145 h 6315508"/>
              <a:gd name="connsiteX1345" fmla="*/ 3946776 w 5619318"/>
              <a:gd name="connsiteY1345" fmla="*/ 137133 h 6315508"/>
              <a:gd name="connsiteX1346" fmla="*/ 4018952 w 5619318"/>
              <a:gd name="connsiteY1346" fmla="*/ 158821 h 6315508"/>
              <a:gd name="connsiteX1347" fmla="*/ 4024501 w 5619318"/>
              <a:gd name="connsiteY1347" fmla="*/ 207523 h 6315508"/>
              <a:gd name="connsiteX1348" fmla="*/ 3896881 w 5619318"/>
              <a:gd name="connsiteY1348" fmla="*/ 203464 h 6315508"/>
              <a:gd name="connsiteX1349" fmla="*/ 3919076 w 5619318"/>
              <a:gd name="connsiteY1349" fmla="*/ 144615 h 6315508"/>
              <a:gd name="connsiteX1350" fmla="*/ 3946776 w 5619318"/>
              <a:gd name="connsiteY1350" fmla="*/ 137133 h 6315508"/>
              <a:gd name="connsiteX1351" fmla="*/ 1519628 w 5619318"/>
              <a:gd name="connsiteY1351" fmla="*/ 136590 h 6315508"/>
              <a:gd name="connsiteX1352" fmla="*/ 1538413 w 5619318"/>
              <a:gd name="connsiteY1352" fmla="*/ 155212 h 6315508"/>
              <a:gd name="connsiteX1353" fmla="*/ 1513878 w 5619318"/>
              <a:gd name="connsiteY1353" fmla="*/ 144702 h 6315508"/>
              <a:gd name="connsiteX1354" fmla="*/ 1519628 w 5619318"/>
              <a:gd name="connsiteY1354" fmla="*/ 136590 h 6315508"/>
              <a:gd name="connsiteX1355" fmla="*/ 4757776 w 5619318"/>
              <a:gd name="connsiteY1355" fmla="*/ 136022 h 6315508"/>
              <a:gd name="connsiteX1356" fmla="*/ 4782882 w 5619318"/>
              <a:gd name="connsiteY1356" fmla="*/ 166823 h 6315508"/>
              <a:gd name="connsiteX1357" fmla="*/ 4757776 w 5619318"/>
              <a:gd name="connsiteY1357" fmla="*/ 195570 h 6315508"/>
              <a:gd name="connsiteX1358" fmla="*/ 4827514 w 5619318"/>
              <a:gd name="connsiteY1358" fmla="*/ 191463 h 6315508"/>
              <a:gd name="connsiteX1359" fmla="*/ 4813567 w 5619318"/>
              <a:gd name="connsiteY1359" fmla="*/ 166823 h 6315508"/>
              <a:gd name="connsiteX1360" fmla="*/ 4833094 w 5619318"/>
              <a:gd name="connsiteY1360" fmla="*/ 158610 h 6315508"/>
              <a:gd name="connsiteX1361" fmla="*/ 4883305 w 5619318"/>
              <a:gd name="connsiteY1361" fmla="*/ 170930 h 6315508"/>
              <a:gd name="connsiteX1362" fmla="*/ 4894463 w 5619318"/>
              <a:gd name="connsiteY1362" fmla="*/ 203784 h 6315508"/>
              <a:gd name="connsiteX1363" fmla="*/ 4696406 w 5619318"/>
              <a:gd name="connsiteY1363" fmla="*/ 232531 h 6315508"/>
              <a:gd name="connsiteX1364" fmla="*/ 4660142 w 5619318"/>
              <a:gd name="connsiteY1364" fmla="*/ 211998 h 6315508"/>
              <a:gd name="connsiteX1365" fmla="*/ 4665722 w 5619318"/>
              <a:gd name="connsiteY1365" fmla="*/ 187357 h 6315508"/>
              <a:gd name="connsiteX1366" fmla="*/ 4757776 w 5619318"/>
              <a:gd name="connsiteY1366" fmla="*/ 136022 h 6315508"/>
              <a:gd name="connsiteX1367" fmla="*/ 3093392 w 5619318"/>
              <a:gd name="connsiteY1367" fmla="*/ 134369 h 6315508"/>
              <a:gd name="connsiteX1368" fmla="*/ 3105564 w 5619318"/>
              <a:gd name="connsiteY1368" fmla="*/ 136896 h 6315508"/>
              <a:gd name="connsiteX1369" fmla="*/ 3094275 w 5619318"/>
              <a:gd name="connsiteY1369" fmla="*/ 159415 h 6315508"/>
              <a:gd name="connsiteX1370" fmla="*/ 3063229 w 5619318"/>
              <a:gd name="connsiteY1370" fmla="*/ 140990 h 6315508"/>
              <a:gd name="connsiteX1371" fmla="*/ 3093392 w 5619318"/>
              <a:gd name="connsiteY1371" fmla="*/ 134369 h 6315508"/>
              <a:gd name="connsiteX1372" fmla="*/ 1288723 w 5619318"/>
              <a:gd name="connsiteY1372" fmla="*/ 133094 h 6315508"/>
              <a:gd name="connsiteX1373" fmla="*/ 1329955 w 5619318"/>
              <a:gd name="connsiteY1373" fmla="*/ 133094 h 6315508"/>
              <a:gd name="connsiteX1374" fmla="*/ 1329955 w 5619318"/>
              <a:gd name="connsiteY1374" fmla="*/ 151040 h 6315508"/>
              <a:gd name="connsiteX1375" fmla="*/ 1294220 w 5619318"/>
              <a:gd name="connsiteY1375" fmla="*/ 151040 h 6315508"/>
              <a:gd name="connsiteX1376" fmla="*/ 1288723 w 5619318"/>
              <a:gd name="connsiteY1376" fmla="*/ 133094 h 6315508"/>
              <a:gd name="connsiteX1377" fmla="*/ 1115064 w 5619318"/>
              <a:gd name="connsiteY1377" fmla="*/ 133094 h 6315508"/>
              <a:gd name="connsiteX1378" fmla="*/ 1151246 w 5619318"/>
              <a:gd name="connsiteY1378" fmla="*/ 137082 h 6315508"/>
              <a:gd name="connsiteX1379" fmla="*/ 1154029 w 5619318"/>
              <a:gd name="connsiteY1379" fmla="*/ 164998 h 6315508"/>
              <a:gd name="connsiteX1380" fmla="*/ 1039918 w 5619318"/>
              <a:gd name="connsiteY1380" fmla="*/ 159016 h 6315508"/>
              <a:gd name="connsiteX1381" fmla="*/ 1034352 w 5619318"/>
              <a:gd name="connsiteY1381" fmla="*/ 163004 h 6315508"/>
              <a:gd name="connsiteX1382" fmla="*/ 1051052 w 5619318"/>
              <a:gd name="connsiteY1382" fmla="*/ 141070 h 6315508"/>
              <a:gd name="connsiteX1383" fmla="*/ 1115064 w 5619318"/>
              <a:gd name="connsiteY1383" fmla="*/ 133094 h 6315508"/>
              <a:gd name="connsiteX1384" fmla="*/ 1818096 w 5619318"/>
              <a:gd name="connsiteY1384" fmla="*/ 133091 h 6315508"/>
              <a:gd name="connsiteX1385" fmla="*/ 1910052 w 5619318"/>
              <a:gd name="connsiteY1385" fmla="*/ 171743 h 6315508"/>
              <a:gd name="connsiteX1386" fmla="*/ 1834815 w 5619318"/>
              <a:gd name="connsiteY1386" fmla="*/ 200223 h 6315508"/>
              <a:gd name="connsiteX1387" fmla="*/ 1859894 w 5619318"/>
              <a:gd name="connsiteY1387" fmla="*/ 212430 h 6315508"/>
              <a:gd name="connsiteX1388" fmla="*/ 1859894 w 5619318"/>
              <a:gd name="connsiteY1388" fmla="*/ 196154 h 6315508"/>
              <a:gd name="connsiteX1389" fmla="*/ 2032663 w 5619318"/>
              <a:gd name="connsiteY1389" fmla="*/ 204292 h 6315508"/>
              <a:gd name="connsiteX1390" fmla="*/ 2088396 w 5619318"/>
              <a:gd name="connsiteY1390" fmla="*/ 179880 h 6315508"/>
              <a:gd name="connsiteX1391" fmla="*/ 2124621 w 5619318"/>
              <a:gd name="connsiteY1391" fmla="*/ 192086 h 6315508"/>
              <a:gd name="connsiteX1392" fmla="*/ 2286243 w 5619318"/>
              <a:gd name="connsiteY1392" fmla="*/ 155468 h 6315508"/>
              <a:gd name="connsiteX1393" fmla="*/ 2330829 w 5619318"/>
              <a:gd name="connsiteY1393" fmla="*/ 167675 h 6315508"/>
              <a:gd name="connsiteX1394" fmla="*/ 2336401 w 5619318"/>
              <a:gd name="connsiteY1394" fmla="*/ 137159 h 6315508"/>
              <a:gd name="connsiteX1395" fmla="*/ 2367054 w 5619318"/>
              <a:gd name="connsiteY1395" fmla="*/ 171743 h 6315508"/>
              <a:gd name="connsiteX1396" fmla="*/ 2439505 w 5619318"/>
              <a:gd name="connsiteY1396" fmla="*/ 163606 h 6315508"/>
              <a:gd name="connsiteX1397" fmla="*/ 2464584 w 5619318"/>
              <a:gd name="connsiteY1397" fmla="*/ 175812 h 6315508"/>
              <a:gd name="connsiteX1398" fmla="*/ 2447866 w 5619318"/>
              <a:gd name="connsiteY1398" fmla="*/ 200223 h 6315508"/>
              <a:gd name="connsiteX1399" fmla="*/ 2250017 w 5619318"/>
              <a:gd name="connsiteY1399" fmla="*/ 204292 h 6315508"/>
              <a:gd name="connsiteX1400" fmla="*/ 2219364 w 5619318"/>
              <a:gd name="connsiteY1400" fmla="*/ 236841 h 6315508"/>
              <a:gd name="connsiteX1401" fmla="*/ 2219364 w 5619318"/>
              <a:gd name="connsiteY1401" fmla="*/ 224635 h 6315508"/>
              <a:gd name="connsiteX1402" fmla="*/ 2275096 w 5619318"/>
              <a:gd name="connsiteY1402" fmla="*/ 263287 h 6315508"/>
              <a:gd name="connsiteX1403" fmla="*/ 2230512 w 5619318"/>
              <a:gd name="connsiteY1403" fmla="*/ 295836 h 6315508"/>
              <a:gd name="connsiteX1404" fmla="*/ 2280670 w 5619318"/>
              <a:gd name="connsiteY1404" fmla="*/ 291768 h 6315508"/>
              <a:gd name="connsiteX1405" fmla="*/ 2280670 w 5619318"/>
              <a:gd name="connsiteY1405" fmla="*/ 267355 h 6315508"/>
              <a:gd name="connsiteX1406" fmla="*/ 2378200 w 5619318"/>
              <a:gd name="connsiteY1406" fmla="*/ 295836 h 6315508"/>
              <a:gd name="connsiteX1407" fmla="*/ 2383774 w 5619318"/>
              <a:gd name="connsiteY1407" fmla="*/ 275492 h 6315508"/>
              <a:gd name="connsiteX1408" fmla="*/ 2428359 w 5619318"/>
              <a:gd name="connsiteY1408" fmla="*/ 275492 h 6315508"/>
              <a:gd name="connsiteX1409" fmla="*/ 2367054 w 5619318"/>
              <a:gd name="connsiteY1409" fmla="*/ 232772 h 6315508"/>
              <a:gd name="connsiteX1410" fmla="*/ 2414426 w 5619318"/>
              <a:gd name="connsiteY1410" fmla="*/ 240909 h 6315508"/>
              <a:gd name="connsiteX1411" fmla="*/ 2464584 w 5619318"/>
              <a:gd name="connsiteY1411" fmla="*/ 196154 h 6315508"/>
              <a:gd name="connsiteX1412" fmla="*/ 2484091 w 5619318"/>
              <a:gd name="connsiteY1412" fmla="*/ 220567 h 6315508"/>
              <a:gd name="connsiteX1413" fmla="*/ 2447866 w 5619318"/>
              <a:gd name="connsiteY1413" fmla="*/ 240909 h 6315508"/>
              <a:gd name="connsiteX1414" fmla="*/ 2534250 w 5619318"/>
              <a:gd name="connsiteY1414" fmla="*/ 263287 h 6315508"/>
              <a:gd name="connsiteX1415" fmla="*/ 2478517 w 5619318"/>
              <a:gd name="connsiteY1415" fmla="*/ 283630 h 6315508"/>
              <a:gd name="connsiteX1416" fmla="*/ 2525890 w 5619318"/>
              <a:gd name="connsiteY1416" fmla="*/ 283630 h 6315508"/>
              <a:gd name="connsiteX1417" fmla="*/ 2556542 w 5619318"/>
              <a:gd name="connsiteY1417" fmla="*/ 312110 h 6315508"/>
              <a:gd name="connsiteX1418" fmla="*/ 2620634 w 5619318"/>
              <a:gd name="connsiteY1418" fmla="*/ 295836 h 6315508"/>
              <a:gd name="connsiteX1419" fmla="*/ 2662433 w 5619318"/>
              <a:gd name="connsiteY1419" fmla="*/ 324316 h 6315508"/>
              <a:gd name="connsiteX1420" fmla="*/ 2718165 w 5619318"/>
              <a:gd name="connsiteY1420" fmla="*/ 267355 h 6315508"/>
              <a:gd name="connsiteX1421" fmla="*/ 2743245 w 5619318"/>
              <a:gd name="connsiteY1421" fmla="*/ 291768 h 6315508"/>
              <a:gd name="connsiteX1422" fmla="*/ 2779470 w 5619318"/>
              <a:gd name="connsiteY1422" fmla="*/ 275492 h 6315508"/>
              <a:gd name="connsiteX1423" fmla="*/ 2785044 w 5619318"/>
              <a:gd name="connsiteY1423" fmla="*/ 244978 h 6315508"/>
              <a:gd name="connsiteX1424" fmla="*/ 2835202 w 5619318"/>
              <a:gd name="connsiteY1424" fmla="*/ 232772 h 6315508"/>
              <a:gd name="connsiteX1425" fmla="*/ 2907653 w 5619318"/>
              <a:gd name="connsiteY1425" fmla="*/ 236841 h 6315508"/>
              <a:gd name="connsiteX1426" fmla="*/ 2921586 w 5619318"/>
              <a:gd name="connsiteY1426" fmla="*/ 208360 h 6315508"/>
              <a:gd name="connsiteX1427" fmla="*/ 3088782 w 5619318"/>
              <a:gd name="connsiteY1427" fmla="*/ 228704 h 6315508"/>
              <a:gd name="connsiteX1428" fmla="*/ 3150086 w 5619318"/>
              <a:gd name="connsiteY1428" fmla="*/ 271424 h 6315508"/>
              <a:gd name="connsiteX1429" fmla="*/ 3125007 w 5619318"/>
              <a:gd name="connsiteY1429" fmla="*/ 263287 h 6315508"/>
              <a:gd name="connsiteX1430" fmla="*/ 3105502 w 5619318"/>
              <a:gd name="connsiteY1430" fmla="*/ 283630 h 6315508"/>
              <a:gd name="connsiteX1431" fmla="*/ 3130581 w 5619318"/>
              <a:gd name="connsiteY1431" fmla="*/ 291768 h 6315508"/>
              <a:gd name="connsiteX1432" fmla="*/ 3136153 w 5619318"/>
              <a:gd name="connsiteY1432" fmla="*/ 320248 h 6315508"/>
              <a:gd name="connsiteX1433" fmla="*/ 3094356 w 5619318"/>
              <a:gd name="connsiteY1433" fmla="*/ 336523 h 6315508"/>
              <a:gd name="connsiteX1434" fmla="*/ 3130581 w 5619318"/>
              <a:gd name="connsiteY1434" fmla="*/ 367037 h 6315508"/>
              <a:gd name="connsiteX1435" fmla="*/ 3150086 w 5619318"/>
              <a:gd name="connsiteY1435" fmla="*/ 350763 h 6315508"/>
              <a:gd name="connsiteX1436" fmla="*/ 3191886 w 5619318"/>
              <a:gd name="connsiteY1436" fmla="*/ 344660 h 6315508"/>
              <a:gd name="connsiteX1437" fmla="*/ 3144514 w 5619318"/>
              <a:gd name="connsiteY1437" fmla="*/ 279562 h 6315508"/>
              <a:gd name="connsiteX1438" fmla="*/ 3186312 w 5619318"/>
              <a:gd name="connsiteY1438" fmla="*/ 283630 h 6315508"/>
              <a:gd name="connsiteX1439" fmla="*/ 3175166 w 5619318"/>
              <a:gd name="connsiteY1439" fmla="*/ 295836 h 6315508"/>
              <a:gd name="connsiteX1440" fmla="*/ 3230898 w 5619318"/>
              <a:gd name="connsiteY1440" fmla="*/ 312110 h 6315508"/>
              <a:gd name="connsiteX1441" fmla="*/ 3216965 w 5619318"/>
              <a:gd name="connsiteY1441" fmla="*/ 336523 h 6315508"/>
              <a:gd name="connsiteX1442" fmla="*/ 3308923 w 5619318"/>
              <a:gd name="connsiteY1442" fmla="*/ 336523 h 6315508"/>
              <a:gd name="connsiteX1443" fmla="*/ 3308923 w 5619318"/>
              <a:gd name="connsiteY1443" fmla="*/ 316179 h 6315508"/>
              <a:gd name="connsiteX1444" fmla="*/ 3347935 w 5619318"/>
              <a:gd name="connsiteY1444" fmla="*/ 308042 h 6315508"/>
              <a:gd name="connsiteX1445" fmla="*/ 3359081 w 5619318"/>
              <a:gd name="connsiteY1445" fmla="*/ 320248 h 6315508"/>
              <a:gd name="connsiteX1446" fmla="*/ 3389734 w 5619318"/>
              <a:gd name="connsiteY1446" fmla="*/ 324316 h 6315508"/>
              <a:gd name="connsiteX1447" fmla="*/ 3409240 w 5619318"/>
              <a:gd name="connsiteY1447" fmla="*/ 303973 h 6315508"/>
              <a:gd name="connsiteX1448" fmla="*/ 3364655 w 5619318"/>
              <a:gd name="connsiteY1448" fmla="*/ 375174 h 6315508"/>
              <a:gd name="connsiteX1449" fmla="*/ 3409240 w 5619318"/>
              <a:gd name="connsiteY1449" fmla="*/ 362969 h 6315508"/>
              <a:gd name="connsiteX1450" fmla="*/ 3476118 w 5619318"/>
              <a:gd name="connsiteY1450" fmla="*/ 391448 h 6315508"/>
              <a:gd name="connsiteX1451" fmla="*/ 3526277 w 5619318"/>
              <a:gd name="connsiteY1451" fmla="*/ 371106 h 6315508"/>
              <a:gd name="connsiteX1452" fmla="*/ 3501197 w 5619318"/>
              <a:gd name="connsiteY1452" fmla="*/ 350763 h 6315508"/>
              <a:gd name="connsiteX1453" fmla="*/ 3501197 w 5619318"/>
              <a:gd name="connsiteY1453" fmla="*/ 371106 h 6315508"/>
              <a:gd name="connsiteX1454" fmla="*/ 3439893 w 5619318"/>
              <a:gd name="connsiteY1454" fmla="*/ 275492 h 6315508"/>
              <a:gd name="connsiteX1455" fmla="*/ 3328429 w 5619318"/>
              <a:gd name="connsiteY1455" fmla="*/ 303973 h 6315508"/>
              <a:gd name="connsiteX1456" fmla="*/ 3303349 w 5619318"/>
              <a:gd name="connsiteY1456" fmla="*/ 291768 h 6315508"/>
              <a:gd name="connsiteX1457" fmla="*/ 3328429 w 5619318"/>
              <a:gd name="connsiteY1457" fmla="*/ 283630 h 6315508"/>
              <a:gd name="connsiteX1458" fmla="*/ 3317283 w 5619318"/>
              <a:gd name="connsiteY1458" fmla="*/ 255150 h 6315508"/>
              <a:gd name="connsiteX1459" fmla="*/ 3339576 w 5619318"/>
              <a:gd name="connsiteY1459" fmla="*/ 271424 h 6315508"/>
              <a:gd name="connsiteX1460" fmla="*/ 3501197 w 5619318"/>
              <a:gd name="connsiteY1460" fmla="*/ 244978 h 6315508"/>
              <a:gd name="connsiteX1461" fmla="*/ 3506771 w 5619318"/>
              <a:gd name="connsiteY1461" fmla="*/ 212430 h 6315508"/>
              <a:gd name="connsiteX1462" fmla="*/ 3470546 w 5619318"/>
              <a:gd name="connsiteY1462" fmla="*/ 196154 h 6315508"/>
              <a:gd name="connsiteX1463" fmla="*/ 3512344 w 5619318"/>
              <a:gd name="connsiteY1463" fmla="*/ 171743 h 6315508"/>
              <a:gd name="connsiteX1464" fmla="*/ 3582009 w 5619318"/>
              <a:gd name="connsiteY1464" fmla="*/ 183949 h 6315508"/>
              <a:gd name="connsiteX1465" fmla="*/ 3587583 w 5619318"/>
              <a:gd name="connsiteY1465" fmla="*/ 204292 h 6315508"/>
              <a:gd name="connsiteX1466" fmla="*/ 3699046 w 5619318"/>
              <a:gd name="connsiteY1466" fmla="*/ 220567 h 6315508"/>
              <a:gd name="connsiteX1467" fmla="*/ 3777071 w 5619318"/>
              <a:gd name="connsiteY1467" fmla="*/ 228704 h 6315508"/>
              <a:gd name="connsiteX1468" fmla="*/ 3729699 w 5619318"/>
              <a:gd name="connsiteY1468" fmla="*/ 279562 h 6315508"/>
              <a:gd name="connsiteX1469" fmla="*/ 3810509 w 5619318"/>
              <a:gd name="connsiteY1469" fmla="*/ 295836 h 6315508"/>
              <a:gd name="connsiteX1470" fmla="*/ 3785430 w 5619318"/>
              <a:gd name="connsiteY1470" fmla="*/ 279562 h 6315508"/>
              <a:gd name="connsiteX1471" fmla="*/ 3810509 w 5619318"/>
              <a:gd name="connsiteY1471" fmla="*/ 244978 h 6315508"/>
              <a:gd name="connsiteX1472" fmla="*/ 3857882 w 5619318"/>
              <a:gd name="connsiteY1472" fmla="*/ 263287 h 6315508"/>
              <a:gd name="connsiteX1473" fmla="*/ 3863455 w 5619318"/>
              <a:gd name="connsiteY1473" fmla="*/ 287699 h 6315508"/>
              <a:gd name="connsiteX1474" fmla="*/ 3896894 w 5619318"/>
              <a:gd name="connsiteY1474" fmla="*/ 283630 h 6315508"/>
              <a:gd name="connsiteX1475" fmla="*/ 3882961 w 5619318"/>
              <a:gd name="connsiteY1475" fmla="*/ 236841 h 6315508"/>
              <a:gd name="connsiteX1476" fmla="*/ 3927546 w 5619318"/>
              <a:gd name="connsiteY1476" fmla="*/ 216498 h 6315508"/>
              <a:gd name="connsiteX1477" fmla="*/ 3969345 w 5619318"/>
              <a:gd name="connsiteY1477" fmla="*/ 220567 h 6315508"/>
              <a:gd name="connsiteX1478" fmla="*/ 3994425 w 5619318"/>
              <a:gd name="connsiteY1478" fmla="*/ 240909 h 6315508"/>
              <a:gd name="connsiteX1479" fmla="*/ 4075236 w 5619318"/>
              <a:gd name="connsiteY1479" fmla="*/ 271424 h 6315508"/>
              <a:gd name="connsiteX1480" fmla="*/ 4055729 w 5619318"/>
              <a:gd name="connsiteY1480" fmla="*/ 240909 h 6315508"/>
              <a:gd name="connsiteX1481" fmla="*/ 4080809 w 5619318"/>
              <a:gd name="connsiteY1481" fmla="*/ 251081 h 6315508"/>
              <a:gd name="connsiteX1482" fmla="*/ 4061303 w 5619318"/>
              <a:gd name="connsiteY1482" fmla="*/ 232772 h 6315508"/>
              <a:gd name="connsiteX1483" fmla="*/ 4117035 w 5619318"/>
              <a:gd name="connsiteY1483" fmla="*/ 204292 h 6315508"/>
              <a:gd name="connsiteX1484" fmla="*/ 4167194 w 5619318"/>
              <a:gd name="connsiteY1484" fmla="*/ 216498 h 6315508"/>
              <a:gd name="connsiteX1485" fmla="*/ 4172766 w 5619318"/>
              <a:gd name="connsiteY1485" fmla="*/ 283630 h 6315508"/>
              <a:gd name="connsiteX1486" fmla="*/ 4197846 w 5619318"/>
              <a:gd name="connsiteY1486" fmla="*/ 303973 h 6315508"/>
              <a:gd name="connsiteX1487" fmla="*/ 4172766 w 5619318"/>
              <a:gd name="connsiteY1487" fmla="*/ 287699 h 6315508"/>
              <a:gd name="connsiteX1488" fmla="*/ 4055729 w 5619318"/>
              <a:gd name="connsiteY1488" fmla="*/ 316179 h 6315508"/>
              <a:gd name="connsiteX1489" fmla="*/ 4061303 w 5619318"/>
              <a:gd name="connsiteY1489" fmla="*/ 350763 h 6315508"/>
              <a:gd name="connsiteX1490" fmla="*/ 4130967 w 5619318"/>
              <a:gd name="connsiteY1490" fmla="*/ 328386 h 6315508"/>
              <a:gd name="connsiteX1491" fmla="*/ 4105888 w 5619318"/>
              <a:gd name="connsiteY1491" fmla="*/ 308042 h 6315508"/>
              <a:gd name="connsiteX1492" fmla="*/ 4142115 w 5619318"/>
              <a:gd name="connsiteY1492" fmla="*/ 312110 h 6315508"/>
              <a:gd name="connsiteX1493" fmla="*/ 4142115 w 5619318"/>
              <a:gd name="connsiteY1493" fmla="*/ 332454 h 6315508"/>
              <a:gd name="connsiteX1494" fmla="*/ 4186699 w 5619318"/>
              <a:gd name="connsiteY1494" fmla="*/ 324316 h 6315508"/>
              <a:gd name="connsiteX1495" fmla="*/ 4309310 w 5619318"/>
              <a:gd name="connsiteY1495" fmla="*/ 328386 h 6315508"/>
              <a:gd name="connsiteX1496" fmla="*/ 4356682 w 5619318"/>
              <a:gd name="connsiteY1496" fmla="*/ 320248 h 6315508"/>
              <a:gd name="connsiteX1497" fmla="*/ 4412414 w 5619318"/>
              <a:gd name="connsiteY1497" fmla="*/ 316179 h 6315508"/>
              <a:gd name="connsiteX1498" fmla="*/ 4443066 w 5619318"/>
              <a:gd name="connsiteY1498" fmla="*/ 332454 h 6315508"/>
              <a:gd name="connsiteX1499" fmla="*/ 4468145 w 5619318"/>
              <a:gd name="connsiteY1499" fmla="*/ 312110 h 6315508"/>
              <a:gd name="connsiteX1500" fmla="*/ 4498798 w 5619318"/>
              <a:gd name="connsiteY1500" fmla="*/ 332454 h 6315508"/>
              <a:gd name="connsiteX1501" fmla="*/ 4482078 w 5619318"/>
              <a:gd name="connsiteY1501" fmla="*/ 336523 h 6315508"/>
              <a:gd name="connsiteX1502" fmla="*/ 4568462 w 5619318"/>
              <a:gd name="connsiteY1502" fmla="*/ 344660 h 6315508"/>
              <a:gd name="connsiteX1503" fmla="*/ 4629768 w 5619318"/>
              <a:gd name="connsiteY1503" fmla="*/ 312110 h 6315508"/>
              <a:gd name="connsiteX1504" fmla="*/ 4665994 w 5619318"/>
              <a:gd name="connsiteY1504" fmla="*/ 332454 h 6315508"/>
              <a:gd name="connsiteX1505" fmla="*/ 4640915 w 5619318"/>
              <a:gd name="connsiteY1505" fmla="*/ 379243 h 6315508"/>
              <a:gd name="connsiteX1506" fmla="*/ 4604689 w 5619318"/>
              <a:gd name="connsiteY1506" fmla="*/ 383311 h 6315508"/>
              <a:gd name="connsiteX1507" fmla="*/ 4629768 w 5619318"/>
              <a:gd name="connsiteY1507" fmla="*/ 395518 h 6315508"/>
              <a:gd name="connsiteX1508" fmla="*/ 4593543 w 5619318"/>
              <a:gd name="connsiteY1508" fmla="*/ 403655 h 6315508"/>
              <a:gd name="connsiteX1509" fmla="*/ 4568462 w 5619318"/>
              <a:gd name="connsiteY1509" fmla="*/ 387380 h 6315508"/>
              <a:gd name="connsiteX1510" fmla="*/ 4574036 w 5619318"/>
              <a:gd name="connsiteY1510" fmla="*/ 411792 h 6315508"/>
              <a:gd name="connsiteX1511" fmla="*/ 4523878 w 5619318"/>
              <a:gd name="connsiteY1511" fmla="*/ 411792 h 6315508"/>
              <a:gd name="connsiteX1512" fmla="*/ 4635341 w 5619318"/>
              <a:gd name="connsiteY1512" fmla="*/ 458582 h 6315508"/>
              <a:gd name="connsiteX1513" fmla="*/ 4671566 w 5619318"/>
              <a:gd name="connsiteY1513" fmla="*/ 450444 h 6315508"/>
              <a:gd name="connsiteX1514" fmla="*/ 4660420 w 5619318"/>
              <a:gd name="connsiteY1514" fmla="*/ 428066 h 6315508"/>
              <a:gd name="connsiteX1515" fmla="*/ 4752378 w 5619318"/>
              <a:gd name="connsiteY1515" fmla="*/ 407724 h 6315508"/>
              <a:gd name="connsiteX1516" fmla="*/ 4746805 w 5619318"/>
              <a:gd name="connsiteY1516" fmla="*/ 379243 h 6315508"/>
              <a:gd name="connsiteX1517" fmla="*/ 4702219 w 5619318"/>
              <a:gd name="connsiteY1517" fmla="*/ 383311 h 6315508"/>
              <a:gd name="connsiteX1518" fmla="*/ 4671566 w 5619318"/>
              <a:gd name="connsiteY1518" fmla="*/ 371106 h 6315508"/>
              <a:gd name="connsiteX1519" fmla="*/ 4671566 w 5619318"/>
              <a:gd name="connsiteY1519" fmla="*/ 332454 h 6315508"/>
              <a:gd name="connsiteX1520" fmla="*/ 4752378 w 5619318"/>
              <a:gd name="connsiteY1520" fmla="*/ 358900 h 6315508"/>
              <a:gd name="connsiteX1521" fmla="*/ 4802536 w 5619318"/>
              <a:gd name="connsiteY1521" fmla="*/ 354832 h 6315508"/>
              <a:gd name="connsiteX1522" fmla="*/ 4950226 w 5619318"/>
              <a:gd name="connsiteY1522" fmla="*/ 423998 h 6315508"/>
              <a:gd name="connsiteX1523" fmla="*/ 4992026 w 5619318"/>
              <a:gd name="connsiteY1523" fmla="*/ 419929 h 6315508"/>
              <a:gd name="connsiteX1524" fmla="*/ 4894494 w 5619318"/>
              <a:gd name="connsiteY1524" fmla="*/ 491130 h 6315508"/>
              <a:gd name="connsiteX1525" fmla="*/ 4905640 w 5619318"/>
              <a:gd name="connsiteY1525" fmla="*/ 507404 h 6315508"/>
              <a:gd name="connsiteX1526" fmla="*/ 4969732 w 5619318"/>
              <a:gd name="connsiteY1526" fmla="*/ 503336 h 6315508"/>
              <a:gd name="connsiteX1527" fmla="*/ 4969732 w 5619318"/>
              <a:gd name="connsiteY1527" fmla="*/ 474856 h 6315508"/>
              <a:gd name="connsiteX1528" fmla="*/ 4992026 w 5619318"/>
              <a:gd name="connsiteY1528" fmla="*/ 478924 h 6315508"/>
              <a:gd name="connsiteX1529" fmla="*/ 4980878 w 5619318"/>
              <a:gd name="connsiteY1529" fmla="*/ 495199 h 6315508"/>
              <a:gd name="connsiteX1530" fmla="*/ 5017105 w 5619318"/>
              <a:gd name="connsiteY1530" fmla="*/ 511473 h 6315508"/>
              <a:gd name="connsiteX1531" fmla="*/ 5031038 w 5619318"/>
              <a:gd name="connsiteY1531" fmla="*/ 598949 h 6315508"/>
              <a:gd name="connsiteX1532" fmla="*/ 5056117 w 5619318"/>
              <a:gd name="connsiteY1532" fmla="*/ 590812 h 6315508"/>
              <a:gd name="connsiteX1533" fmla="*/ 5092343 w 5619318"/>
              <a:gd name="connsiteY1533" fmla="*/ 619292 h 6315508"/>
              <a:gd name="connsiteX1534" fmla="*/ 5086769 w 5619318"/>
              <a:gd name="connsiteY1534" fmla="*/ 639635 h 6315508"/>
              <a:gd name="connsiteX1535" fmla="*/ 5128568 w 5619318"/>
              <a:gd name="connsiteY1535" fmla="*/ 631498 h 6315508"/>
              <a:gd name="connsiteX1536" fmla="*/ 5078410 w 5619318"/>
              <a:gd name="connsiteY1536" fmla="*/ 607086 h 6315508"/>
              <a:gd name="connsiteX1537" fmla="*/ 5072836 w 5619318"/>
              <a:gd name="connsiteY1537" fmla="*/ 574538 h 6315508"/>
              <a:gd name="connsiteX1538" fmla="*/ 5134142 w 5619318"/>
              <a:gd name="connsiteY1538" fmla="*/ 558263 h 6315508"/>
              <a:gd name="connsiteX1539" fmla="*/ 5134142 w 5619318"/>
              <a:gd name="connsiteY1539" fmla="*/ 515542 h 6315508"/>
              <a:gd name="connsiteX1540" fmla="*/ 5189873 w 5619318"/>
              <a:gd name="connsiteY1540" fmla="*/ 515542 h 6315508"/>
              <a:gd name="connsiteX1541" fmla="*/ 5184300 w 5619318"/>
              <a:gd name="connsiteY1541" fmla="*/ 562331 h 6315508"/>
              <a:gd name="connsiteX1542" fmla="*/ 5148075 w 5619318"/>
              <a:gd name="connsiteY1542" fmla="*/ 574538 h 6315508"/>
              <a:gd name="connsiteX1543" fmla="*/ 5173154 w 5619318"/>
              <a:gd name="connsiteY1543" fmla="*/ 598949 h 6315508"/>
              <a:gd name="connsiteX1544" fmla="*/ 5203806 w 5619318"/>
              <a:gd name="connsiteY1544" fmla="*/ 578606 h 6315508"/>
              <a:gd name="connsiteX1545" fmla="*/ 5234459 w 5619318"/>
              <a:gd name="connsiteY1545" fmla="*/ 598949 h 6315508"/>
              <a:gd name="connsiteX1546" fmla="*/ 5214952 w 5619318"/>
              <a:gd name="connsiteY1546" fmla="*/ 574538 h 6315508"/>
              <a:gd name="connsiteX1547" fmla="*/ 5240031 w 5619318"/>
              <a:gd name="connsiteY1547" fmla="*/ 546057 h 6315508"/>
              <a:gd name="connsiteX1548" fmla="*/ 5203806 w 5619318"/>
              <a:gd name="connsiteY1548" fmla="*/ 531817 h 6315508"/>
              <a:gd name="connsiteX1549" fmla="*/ 5312484 w 5619318"/>
              <a:gd name="connsiteY1549" fmla="*/ 539954 h 6315508"/>
              <a:gd name="connsiteX1550" fmla="*/ 5357068 w 5619318"/>
              <a:gd name="connsiteY1550" fmla="*/ 531817 h 6315508"/>
              <a:gd name="connsiteX1551" fmla="*/ 5276258 w 5619318"/>
              <a:gd name="connsiteY1551" fmla="*/ 482993 h 6315508"/>
              <a:gd name="connsiteX1552" fmla="*/ 5331989 w 5619318"/>
              <a:gd name="connsiteY1552" fmla="*/ 466719 h 6315508"/>
              <a:gd name="connsiteX1553" fmla="*/ 5337563 w 5619318"/>
              <a:gd name="connsiteY1553" fmla="*/ 487062 h 6315508"/>
              <a:gd name="connsiteX1554" fmla="*/ 5393295 w 5619318"/>
              <a:gd name="connsiteY1554" fmla="*/ 482993 h 6315508"/>
              <a:gd name="connsiteX1555" fmla="*/ 5407228 w 5619318"/>
              <a:gd name="connsiteY1555" fmla="*/ 511473 h 6315508"/>
              <a:gd name="connsiteX1556" fmla="*/ 5362642 w 5619318"/>
              <a:gd name="connsiteY1556" fmla="*/ 519611 h 6315508"/>
              <a:gd name="connsiteX1557" fmla="*/ 5407228 w 5619318"/>
              <a:gd name="connsiteY1557" fmla="*/ 535885 h 6315508"/>
              <a:gd name="connsiteX1558" fmla="*/ 5462959 w 5619318"/>
              <a:gd name="connsiteY1558" fmla="*/ 511473 h 6315508"/>
              <a:gd name="connsiteX1559" fmla="*/ 5468533 w 5619318"/>
              <a:gd name="connsiteY1559" fmla="*/ 519611 h 6315508"/>
              <a:gd name="connsiteX1560" fmla="*/ 5437880 w 5619318"/>
              <a:gd name="connsiteY1560" fmla="*/ 539954 h 6315508"/>
              <a:gd name="connsiteX1561" fmla="*/ 5474105 w 5619318"/>
              <a:gd name="connsiteY1561" fmla="*/ 562331 h 6315508"/>
              <a:gd name="connsiteX1562" fmla="*/ 5485252 w 5619318"/>
              <a:gd name="connsiteY1562" fmla="*/ 550126 h 6315508"/>
              <a:gd name="connsiteX1563" fmla="*/ 5493612 w 5619318"/>
              <a:gd name="connsiteY1563" fmla="*/ 574538 h 6315508"/>
              <a:gd name="connsiteX1564" fmla="*/ 5462959 w 5619318"/>
              <a:gd name="connsiteY1564" fmla="*/ 562331 h 6315508"/>
              <a:gd name="connsiteX1565" fmla="*/ 5437880 w 5619318"/>
              <a:gd name="connsiteY1565" fmla="*/ 578606 h 6315508"/>
              <a:gd name="connsiteX1566" fmla="*/ 5368216 w 5619318"/>
              <a:gd name="connsiteY1566" fmla="*/ 578606 h 6315508"/>
              <a:gd name="connsiteX1567" fmla="*/ 5418374 w 5619318"/>
              <a:gd name="connsiteY1567" fmla="*/ 578606 h 6315508"/>
              <a:gd name="connsiteX1568" fmla="*/ 5443454 w 5619318"/>
              <a:gd name="connsiteY1568" fmla="*/ 615223 h 6315508"/>
              <a:gd name="connsiteX1569" fmla="*/ 5345922 w 5619318"/>
              <a:gd name="connsiteY1569" fmla="*/ 662013 h 6315508"/>
              <a:gd name="connsiteX1570" fmla="*/ 5326417 w 5619318"/>
              <a:gd name="connsiteY1570" fmla="*/ 635567 h 6315508"/>
              <a:gd name="connsiteX1571" fmla="*/ 5295764 w 5619318"/>
              <a:gd name="connsiteY1571" fmla="*/ 662013 h 6315508"/>
              <a:gd name="connsiteX1572" fmla="*/ 5295764 w 5619318"/>
              <a:gd name="connsiteY1572" fmla="*/ 653876 h 6315508"/>
              <a:gd name="connsiteX1573" fmla="*/ 5259538 w 5619318"/>
              <a:gd name="connsiteY1573" fmla="*/ 649807 h 6315508"/>
              <a:gd name="connsiteX1574" fmla="*/ 5276258 w 5619318"/>
              <a:gd name="connsiteY1574" fmla="*/ 670150 h 6315508"/>
              <a:gd name="connsiteX1575" fmla="*/ 5357068 w 5619318"/>
              <a:gd name="connsiteY1575" fmla="*/ 674219 h 6315508"/>
              <a:gd name="connsiteX1576" fmla="*/ 5368216 w 5619318"/>
              <a:gd name="connsiteY1576" fmla="*/ 645738 h 6315508"/>
              <a:gd name="connsiteX1577" fmla="*/ 5437880 w 5619318"/>
              <a:gd name="connsiteY1577" fmla="*/ 639635 h 6315508"/>
              <a:gd name="connsiteX1578" fmla="*/ 5423947 w 5619318"/>
              <a:gd name="connsiteY1578" fmla="*/ 627430 h 6315508"/>
              <a:gd name="connsiteX1579" fmla="*/ 5443454 w 5619318"/>
              <a:gd name="connsiteY1579" fmla="*/ 682356 h 6315508"/>
              <a:gd name="connsiteX1580" fmla="*/ 5449026 w 5619318"/>
              <a:gd name="connsiteY1580" fmla="*/ 710836 h 6315508"/>
              <a:gd name="connsiteX1581" fmla="*/ 5499185 w 5619318"/>
              <a:gd name="connsiteY1581" fmla="*/ 653876 h 6315508"/>
              <a:gd name="connsiteX1582" fmla="*/ 5474105 w 5619318"/>
              <a:gd name="connsiteY1582" fmla="*/ 615223 h 6315508"/>
              <a:gd name="connsiteX1583" fmla="*/ 5535411 w 5619318"/>
              <a:gd name="connsiteY1583" fmla="*/ 611155 h 6315508"/>
              <a:gd name="connsiteX1584" fmla="*/ 5524264 w 5619318"/>
              <a:gd name="connsiteY1584" fmla="*/ 586743 h 6315508"/>
              <a:gd name="connsiteX1585" fmla="*/ 5554917 w 5619318"/>
              <a:gd name="connsiteY1585" fmla="*/ 586743 h 6315508"/>
              <a:gd name="connsiteX1586" fmla="*/ 5554917 w 5619318"/>
              <a:gd name="connsiteY1586" fmla="*/ 603018 h 6315508"/>
              <a:gd name="connsiteX1587" fmla="*/ 5602289 w 5619318"/>
              <a:gd name="connsiteY1587" fmla="*/ 594881 h 6315508"/>
              <a:gd name="connsiteX1588" fmla="*/ 5585570 w 5619318"/>
              <a:gd name="connsiteY1588" fmla="*/ 631498 h 6315508"/>
              <a:gd name="connsiteX1589" fmla="*/ 5535411 w 5619318"/>
              <a:gd name="connsiteY1589" fmla="*/ 645738 h 6315508"/>
              <a:gd name="connsiteX1590" fmla="*/ 5585570 w 5619318"/>
              <a:gd name="connsiteY1590" fmla="*/ 653876 h 6315508"/>
              <a:gd name="connsiteX1591" fmla="*/ 5602289 w 5619318"/>
              <a:gd name="connsiteY1591" fmla="*/ 635567 h 6315508"/>
              <a:gd name="connsiteX1592" fmla="*/ 5610649 w 5619318"/>
              <a:gd name="connsiteY1592" fmla="*/ 714905 h 6315508"/>
              <a:gd name="connsiteX1593" fmla="*/ 5602289 w 5619318"/>
              <a:gd name="connsiteY1593" fmla="*/ 706768 h 6315508"/>
              <a:gd name="connsiteX1594" fmla="*/ 5554917 w 5619318"/>
              <a:gd name="connsiteY1594" fmla="*/ 698631 h 6315508"/>
              <a:gd name="connsiteX1595" fmla="*/ 5585570 w 5619318"/>
              <a:gd name="connsiteY1595" fmla="*/ 710836 h 6315508"/>
              <a:gd name="connsiteX1596" fmla="*/ 5610649 w 5619318"/>
              <a:gd name="connsiteY1596" fmla="*/ 749488 h 6315508"/>
              <a:gd name="connsiteX1597" fmla="*/ 5579996 w 5619318"/>
              <a:gd name="connsiteY1597" fmla="*/ 790175 h 6315508"/>
              <a:gd name="connsiteX1598" fmla="*/ 5602289 w 5619318"/>
              <a:gd name="connsiteY1598" fmla="*/ 810518 h 6315508"/>
              <a:gd name="connsiteX1599" fmla="*/ 5560491 w 5619318"/>
              <a:gd name="connsiteY1599" fmla="*/ 802381 h 6315508"/>
              <a:gd name="connsiteX1600" fmla="*/ 5549344 w 5619318"/>
              <a:gd name="connsiteY1600" fmla="*/ 830861 h 6315508"/>
              <a:gd name="connsiteX1601" fmla="*/ 5602289 w 5619318"/>
              <a:gd name="connsiteY1601" fmla="*/ 826792 h 6315508"/>
              <a:gd name="connsiteX1602" fmla="*/ 5610649 w 5619318"/>
              <a:gd name="connsiteY1602" fmla="*/ 838998 h 6315508"/>
              <a:gd name="connsiteX1603" fmla="*/ 5610649 w 5619318"/>
              <a:gd name="connsiteY1603" fmla="*/ 1164498 h 6315508"/>
              <a:gd name="connsiteX1604" fmla="*/ 5585570 w 5619318"/>
              <a:gd name="connsiteY1604" fmla="*/ 1168567 h 6315508"/>
              <a:gd name="connsiteX1605" fmla="*/ 5585570 w 5619318"/>
              <a:gd name="connsiteY1605" fmla="*/ 1180771 h 6315508"/>
              <a:gd name="connsiteX1606" fmla="*/ 5602289 w 5619318"/>
              <a:gd name="connsiteY1606" fmla="*/ 1184840 h 6315508"/>
              <a:gd name="connsiteX1607" fmla="*/ 5610649 w 5619318"/>
              <a:gd name="connsiteY1607" fmla="*/ 2053484 h 6315508"/>
              <a:gd name="connsiteX1608" fmla="*/ 5591142 w 5619318"/>
              <a:gd name="connsiteY1608" fmla="*/ 2065682 h 6315508"/>
              <a:gd name="connsiteX1609" fmla="*/ 5610649 w 5619318"/>
              <a:gd name="connsiteY1609" fmla="*/ 2073812 h 6315508"/>
              <a:gd name="connsiteX1610" fmla="*/ 5591142 w 5619318"/>
              <a:gd name="connsiteY1610" fmla="*/ 2464422 h 6315508"/>
              <a:gd name="connsiteX1611" fmla="*/ 5602289 w 5619318"/>
              <a:gd name="connsiteY1611" fmla="*/ 2452216 h 6315508"/>
              <a:gd name="connsiteX1612" fmla="*/ 5610649 w 5619318"/>
              <a:gd name="connsiteY1612" fmla="*/ 2816370 h 6315508"/>
              <a:gd name="connsiteX1613" fmla="*/ 5591142 w 5619318"/>
              <a:gd name="connsiteY1613" fmla="*/ 2826540 h 6315508"/>
              <a:gd name="connsiteX1614" fmla="*/ 5591142 w 5619318"/>
              <a:gd name="connsiteY1614" fmla="*/ 2903845 h 6315508"/>
              <a:gd name="connsiteX1615" fmla="*/ 5610649 w 5619318"/>
              <a:gd name="connsiteY1615" fmla="*/ 2911981 h 6315508"/>
              <a:gd name="connsiteX1616" fmla="*/ 5610649 w 5619318"/>
              <a:gd name="connsiteY1616" fmla="*/ 4254601 h 6315508"/>
              <a:gd name="connsiteX1617" fmla="*/ 5610649 w 5619318"/>
              <a:gd name="connsiteY1617" fmla="*/ 4677741 h 6315508"/>
              <a:gd name="connsiteX1618" fmla="*/ 5591142 w 5619318"/>
              <a:gd name="connsiteY1618" fmla="*/ 4700119 h 6315508"/>
              <a:gd name="connsiteX1619" fmla="*/ 5610649 w 5619318"/>
              <a:gd name="connsiteY1619" fmla="*/ 4708256 h 6315508"/>
              <a:gd name="connsiteX1620" fmla="*/ 5610649 w 5619318"/>
              <a:gd name="connsiteY1620" fmla="*/ 5397893 h 6315508"/>
              <a:gd name="connsiteX1621" fmla="*/ 5591142 w 5619318"/>
              <a:gd name="connsiteY1621" fmla="*/ 5406030 h 6315508"/>
              <a:gd name="connsiteX1622" fmla="*/ 5602289 w 5619318"/>
              <a:gd name="connsiteY1622" fmla="*/ 5426373 h 6315508"/>
              <a:gd name="connsiteX1623" fmla="*/ 5571637 w 5619318"/>
              <a:gd name="connsiteY1623" fmla="*/ 5534192 h 6315508"/>
              <a:gd name="connsiteX1624" fmla="*/ 5610649 w 5619318"/>
              <a:gd name="connsiteY1624" fmla="*/ 5542329 h 6315508"/>
              <a:gd name="connsiteX1625" fmla="*/ 5610649 w 5619318"/>
              <a:gd name="connsiteY1625" fmla="*/ 5721350 h 6315508"/>
              <a:gd name="connsiteX1626" fmla="*/ 5579996 w 5619318"/>
              <a:gd name="connsiteY1626" fmla="*/ 5701007 h 6315508"/>
              <a:gd name="connsiteX1627" fmla="*/ 5560491 w 5619318"/>
              <a:gd name="connsiteY1627" fmla="*/ 5737625 h 6315508"/>
              <a:gd name="connsiteX1628" fmla="*/ 5535411 w 5619318"/>
              <a:gd name="connsiteY1628" fmla="*/ 5792552 h 6315508"/>
              <a:gd name="connsiteX1629" fmla="*/ 5535411 w 5619318"/>
              <a:gd name="connsiteY1629" fmla="*/ 5766106 h 6315508"/>
              <a:gd name="connsiteX1630" fmla="*/ 5515905 w 5619318"/>
              <a:gd name="connsiteY1630" fmla="*/ 5788483 h 6315508"/>
              <a:gd name="connsiteX1631" fmla="*/ 5549344 w 5619318"/>
              <a:gd name="connsiteY1631" fmla="*/ 5829170 h 6315508"/>
              <a:gd name="connsiteX1632" fmla="*/ 5571637 w 5619318"/>
              <a:gd name="connsiteY1632" fmla="*/ 5792552 h 6315508"/>
              <a:gd name="connsiteX1633" fmla="*/ 5610649 w 5619318"/>
              <a:gd name="connsiteY1633" fmla="*/ 5792552 h 6315508"/>
              <a:gd name="connsiteX1634" fmla="*/ 5610649 w 5619318"/>
              <a:gd name="connsiteY1634" fmla="*/ 5908509 h 6315508"/>
              <a:gd name="connsiteX1635" fmla="*/ 5566063 w 5619318"/>
              <a:gd name="connsiteY1635" fmla="*/ 5849513 h 6315508"/>
              <a:gd name="connsiteX1636" fmla="*/ 5560491 w 5619318"/>
              <a:gd name="connsiteY1636" fmla="*/ 5892234 h 6315508"/>
              <a:gd name="connsiteX1637" fmla="*/ 5549344 w 5619318"/>
              <a:gd name="connsiteY1637" fmla="*/ 5841375 h 6315508"/>
              <a:gd name="connsiteX1638" fmla="*/ 5529838 w 5619318"/>
              <a:gd name="connsiteY1638" fmla="*/ 5857651 h 6315508"/>
              <a:gd name="connsiteX1639" fmla="*/ 5504758 w 5619318"/>
              <a:gd name="connsiteY1639" fmla="*/ 5837307 h 6315508"/>
              <a:gd name="connsiteX1640" fmla="*/ 5485252 w 5619318"/>
              <a:gd name="connsiteY1640" fmla="*/ 5837307 h 6315508"/>
              <a:gd name="connsiteX1641" fmla="*/ 5479679 w 5619318"/>
              <a:gd name="connsiteY1641" fmla="*/ 5857651 h 6315508"/>
              <a:gd name="connsiteX1642" fmla="*/ 5474105 w 5619318"/>
              <a:gd name="connsiteY1642" fmla="*/ 5766106 h 6315508"/>
              <a:gd name="connsiteX1643" fmla="*/ 5504758 w 5619318"/>
              <a:gd name="connsiteY1643" fmla="*/ 5745762 h 6315508"/>
              <a:gd name="connsiteX1644" fmla="*/ 5474105 w 5619318"/>
              <a:gd name="connsiteY1644" fmla="*/ 5741694 h 6315508"/>
              <a:gd name="connsiteX1645" fmla="*/ 5468533 w 5619318"/>
              <a:gd name="connsiteY1645" fmla="*/ 5766106 h 6315508"/>
              <a:gd name="connsiteX1646" fmla="*/ 5437880 w 5619318"/>
              <a:gd name="connsiteY1646" fmla="*/ 5762036 h 6315508"/>
              <a:gd name="connsiteX1647" fmla="*/ 5443454 w 5619318"/>
              <a:gd name="connsiteY1647" fmla="*/ 5804758 h 6315508"/>
              <a:gd name="connsiteX1648" fmla="*/ 5423947 w 5619318"/>
              <a:gd name="connsiteY1648" fmla="*/ 5788483 h 6315508"/>
              <a:gd name="connsiteX1649" fmla="*/ 5443454 w 5619318"/>
              <a:gd name="connsiteY1649" fmla="*/ 5825101 h 6315508"/>
              <a:gd name="connsiteX1650" fmla="*/ 5423947 w 5619318"/>
              <a:gd name="connsiteY1650" fmla="*/ 5833238 h 6315508"/>
              <a:gd name="connsiteX1651" fmla="*/ 5418374 w 5619318"/>
              <a:gd name="connsiteY1651" fmla="*/ 5880028 h 6315508"/>
              <a:gd name="connsiteX1652" fmla="*/ 5362642 w 5619318"/>
              <a:gd name="connsiteY1652" fmla="*/ 5932920 h 6315508"/>
              <a:gd name="connsiteX1653" fmla="*/ 5357068 w 5619318"/>
              <a:gd name="connsiteY1653" fmla="*/ 5916646 h 6315508"/>
              <a:gd name="connsiteX1654" fmla="*/ 5312484 w 5619318"/>
              <a:gd name="connsiteY1654" fmla="*/ 5912577 h 6315508"/>
              <a:gd name="connsiteX1655" fmla="*/ 5337563 w 5619318"/>
              <a:gd name="connsiteY1655" fmla="*/ 5975641 h 6315508"/>
              <a:gd name="connsiteX1656" fmla="*/ 5382148 w 5619318"/>
              <a:gd name="connsiteY1656" fmla="*/ 5953264 h 6315508"/>
              <a:gd name="connsiteX1657" fmla="*/ 5368216 w 5619318"/>
              <a:gd name="connsiteY1657" fmla="*/ 6036671 h 6315508"/>
              <a:gd name="connsiteX1658" fmla="*/ 5281831 w 5619318"/>
              <a:gd name="connsiteY1658" fmla="*/ 6028534 h 6315508"/>
              <a:gd name="connsiteX1659" fmla="*/ 5240031 w 5619318"/>
              <a:gd name="connsiteY1659" fmla="*/ 6095667 h 6315508"/>
              <a:gd name="connsiteX1660" fmla="*/ 5139714 w 5619318"/>
              <a:gd name="connsiteY1660" fmla="*/ 6048877 h 6315508"/>
              <a:gd name="connsiteX1661" fmla="*/ 5245605 w 5619318"/>
              <a:gd name="connsiteY1661" fmla="*/ 6016329 h 6315508"/>
              <a:gd name="connsiteX1662" fmla="*/ 5195447 w 5619318"/>
              <a:gd name="connsiteY1662" fmla="*/ 5995985 h 6315508"/>
              <a:gd name="connsiteX1663" fmla="*/ 5203806 w 5619318"/>
              <a:gd name="connsiteY1663" fmla="*/ 5941057 h 6315508"/>
              <a:gd name="connsiteX1664" fmla="*/ 5173154 w 5619318"/>
              <a:gd name="connsiteY1664" fmla="*/ 5957332 h 6315508"/>
              <a:gd name="connsiteX1665" fmla="*/ 5159221 w 5619318"/>
              <a:gd name="connsiteY1665" fmla="*/ 5912577 h 6315508"/>
              <a:gd name="connsiteX1666" fmla="*/ 5134142 w 5619318"/>
              <a:gd name="connsiteY1666" fmla="*/ 5965469 h 6315508"/>
              <a:gd name="connsiteX1667" fmla="*/ 5092343 w 5619318"/>
              <a:gd name="connsiteY1667" fmla="*/ 5971573 h 6315508"/>
              <a:gd name="connsiteX1668" fmla="*/ 5139714 w 5619318"/>
              <a:gd name="connsiteY1668" fmla="*/ 5924783 h 6315508"/>
              <a:gd name="connsiteX1669" fmla="*/ 5139714 w 5619318"/>
              <a:gd name="connsiteY1669" fmla="*/ 5908509 h 6315508"/>
              <a:gd name="connsiteX1670" fmla="*/ 5097915 w 5619318"/>
              <a:gd name="connsiteY1670" fmla="*/ 5849513 h 6315508"/>
              <a:gd name="connsiteX1671" fmla="*/ 5061690 w 5619318"/>
              <a:gd name="connsiteY1671" fmla="*/ 5957332 h 6315508"/>
              <a:gd name="connsiteX1672" fmla="*/ 5061690 w 5619318"/>
              <a:gd name="connsiteY1672" fmla="*/ 5916646 h 6315508"/>
              <a:gd name="connsiteX1673" fmla="*/ 5031038 w 5619318"/>
              <a:gd name="connsiteY1673" fmla="*/ 5920714 h 6315508"/>
              <a:gd name="connsiteX1674" fmla="*/ 5022677 w 5619318"/>
              <a:gd name="connsiteY1674" fmla="*/ 5912577 h 6315508"/>
              <a:gd name="connsiteX1675" fmla="*/ 5047757 w 5619318"/>
              <a:gd name="connsiteY1675" fmla="*/ 5888165 h 6315508"/>
              <a:gd name="connsiteX1676" fmla="*/ 5017105 w 5619318"/>
              <a:gd name="connsiteY1676" fmla="*/ 5816964 h 6315508"/>
              <a:gd name="connsiteX1677" fmla="*/ 4975306 w 5619318"/>
              <a:gd name="connsiteY1677" fmla="*/ 5845444 h 6315508"/>
              <a:gd name="connsiteX1678" fmla="*/ 5000385 w 5619318"/>
              <a:gd name="connsiteY1678" fmla="*/ 5853582 h 6315508"/>
              <a:gd name="connsiteX1679" fmla="*/ 4980878 w 5619318"/>
              <a:gd name="connsiteY1679" fmla="*/ 5892234 h 6315508"/>
              <a:gd name="connsiteX1680" fmla="*/ 4980878 w 5619318"/>
              <a:gd name="connsiteY1680" fmla="*/ 5987847 h 6315508"/>
              <a:gd name="connsiteX1681" fmla="*/ 4980878 w 5619318"/>
              <a:gd name="connsiteY1681" fmla="*/ 6040740 h 6315508"/>
              <a:gd name="connsiteX1682" fmla="*/ 5061690 w 5619318"/>
              <a:gd name="connsiteY1682" fmla="*/ 6040740 h 6315508"/>
              <a:gd name="connsiteX1683" fmla="*/ 5061690 w 5619318"/>
              <a:gd name="connsiteY1683" fmla="*/ 6075324 h 6315508"/>
              <a:gd name="connsiteX1684" fmla="*/ 4969732 w 5619318"/>
              <a:gd name="connsiteY1684" fmla="*/ 6071255 h 6315508"/>
              <a:gd name="connsiteX1685" fmla="*/ 4969732 w 5619318"/>
              <a:gd name="connsiteY1685" fmla="*/ 6044808 h 6315508"/>
              <a:gd name="connsiteX1686" fmla="*/ 4914001 w 5619318"/>
              <a:gd name="connsiteY1686" fmla="*/ 6057015 h 6315508"/>
              <a:gd name="connsiteX1687" fmla="*/ 4914001 w 5619318"/>
              <a:gd name="connsiteY1687" fmla="*/ 6020397 h 6315508"/>
              <a:gd name="connsiteX1688" fmla="*/ 4869415 w 5619318"/>
              <a:gd name="connsiteY1688" fmla="*/ 6012259 h 6315508"/>
              <a:gd name="connsiteX1689" fmla="*/ 4883348 w 5619318"/>
              <a:gd name="connsiteY1689" fmla="*/ 5920714 h 6315508"/>
              <a:gd name="connsiteX1690" fmla="*/ 4925147 w 5619318"/>
              <a:gd name="connsiteY1690" fmla="*/ 5904439 h 6315508"/>
              <a:gd name="connsiteX1691" fmla="*/ 4894494 w 5619318"/>
              <a:gd name="connsiteY1691" fmla="*/ 5892234 h 6315508"/>
              <a:gd name="connsiteX1692" fmla="*/ 4894494 w 5619318"/>
              <a:gd name="connsiteY1692" fmla="*/ 5808826 h 6315508"/>
              <a:gd name="connsiteX1693" fmla="*/ 4961373 w 5619318"/>
              <a:gd name="connsiteY1693" fmla="*/ 5762036 h 6315508"/>
              <a:gd name="connsiteX1694" fmla="*/ 4950226 w 5619318"/>
              <a:gd name="connsiteY1694" fmla="*/ 5788483 h 6315508"/>
              <a:gd name="connsiteX1695" fmla="*/ 5017105 w 5619318"/>
              <a:gd name="connsiteY1695" fmla="*/ 5745762 h 6315508"/>
              <a:gd name="connsiteX1696" fmla="*/ 5042184 w 5619318"/>
              <a:gd name="connsiteY1696" fmla="*/ 5762036 h 6315508"/>
              <a:gd name="connsiteX1697" fmla="*/ 5056117 w 5619318"/>
              <a:gd name="connsiteY1697" fmla="*/ 5729488 h 6315508"/>
              <a:gd name="connsiteX1698" fmla="*/ 4955799 w 5619318"/>
              <a:gd name="connsiteY1698" fmla="*/ 5684732 h 6315508"/>
              <a:gd name="connsiteX1699" fmla="*/ 4919573 w 5619318"/>
              <a:gd name="connsiteY1699" fmla="*/ 5696939 h 6315508"/>
              <a:gd name="connsiteX1700" fmla="*/ 4919573 w 5619318"/>
              <a:gd name="connsiteY1700" fmla="*/ 5741694 h 6315508"/>
              <a:gd name="connsiteX1701" fmla="*/ 4894494 w 5619318"/>
              <a:gd name="connsiteY1701" fmla="*/ 5701007 h 6315508"/>
              <a:gd name="connsiteX1702" fmla="*/ 4869415 w 5619318"/>
              <a:gd name="connsiteY1702" fmla="*/ 5705076 h 6315508"/>
              <a:gd name="connsiteX1703" fmla="*/ 4883348 w 5619318"/>
              <a:gd name="connsiteY1703" fmla="*/ 5741694 h 6315508"/>
              <a:gd name="connsiteX1704" fmla="*/ 4888922 w 5619318"/>
              <a:gd name="connsiteY1704" fmla="*/ 5821033 h 6315508"/>
              <a:gd name="connsiteX1705" fmla="*/ 4863842 w 5619318"/>
              <a:gd name="connsiteY1705" fmla="*/ 5908509 h 6315508"/>
              <a:gd name="connsiteX1706" fmla="*/ 4819256 w 5619318"/>
              <a:gd name="connsiteY1706" fmla="*/ 5892234 h 6315508"/>
              <a:gd name="connsiteX1707" fmla="*/ 4813683 w 5619318"/>
              <a:gd name="connsiteY1707" fmla="*/ 5924783 h 6315508"/>
              <a:gd name="connsiteX1708" fmla="*/ 4757952 w 5619318"/>
              <a:gd name="connsiteY1708" fmla="*/ 5936989 h 6315508"/>
              <a:gd name="connsiteX1709" fmla="*/ 4771885 w 5619318"/>
              <a:gd name="connsiteY1709" fmla="*/ 5957332 h 6315508"/>
              <a:gd name="connsiteX1710" fmla="*/ 4727299 w 5619318"/>
              <a:gd name="connsiteY1710" fmla="*/ 5953264 h 6315508"/>
              <a:gd name="connsiteX1711" fmla="*/ 4771885 w 5619318"/>
              <a:gd name="connsiteY1711" fmla="*/ 5912577 h 6315508"/>
              <a:gd name="connsiteX1712" fmla="*/ 4741232 w 5619318"/>
              <a:gd name="connsiteY1712" fmla="*/ 5871891 h 6315508"/>
              <a:gd name="connsiteX1713" fmla="*/ 4757952 w 5619318"/>
              <a:gd name="connsiteY1713" fmla="*/ 5845444 h 6315508"/>
              <a:gd name="connsiteX1714" fmla="*/ 4710579 w 5619318"/>
              <a:gd name="connsiteY1714" fmla="*/ 5821033 h 6315508"/>
              <a:gd name="connsiteX1715" fmla="*/ 4685499 w 5619318"/>
              <a:gd name="connsiteY1715" fmla="*/ 5949195 h 6315508"/>
              <a:gd name="connsiteX1716" fmla="*/ 4604689 w 5619318"/>
              <a:gd name="connsiteY1716" fmla="*/ 5979710 h 6315508"/>
              <a:gd name="connsiteX1717" fmla="*/ 4610262 w 5619318"/>
              <a:gd name="connsiteY1717" fmla="*/ 5932920 h 6315508"/>
              <a:gd name="connsiteX1718" fmla="*/ 4635341 w 5619318"/>
              <a:gd name="connsiteY1718" fmla="*/ 5853582 h 6315508"/>
              <a:gd name="connsiteX1719" fmla="*/ 4579610 w 5619318"/>
              <a:gd name="connsiteY1719" fmla="*/ 5849513 h 6315508"/>
              <a:gd name="connsiteX1720" fmla="*/ 4579610 w 5619318"/>
              <a:gd name="connsiteY1720" fmla="*/ 5875959 h 6315508"/>
              <a:gd name="connsiteX1721" fmla="*/ 4560103 w 5619318"/>
              <a:gd name="connsiteY1721" fmla="*/ 5849513 h 6315508"/>
              <a:gd name="connsiteX1722" fmla="*/ 4646487 w 5619318"/>
              <a:gd name="connsiteY1722" fmla="*/ 5749831 h 6315508"/>
              <a:gd name="connsiteX1723" fmla="*/ 4691073 w 5619318"/>
              <a:gd name="connsiteY1723" fmla="*/ 5658286 h 6315508"/>
              <a:gd name="connsiteX1724" fmla="*/ 4640915 w 5619318"/>
              <a:gd name="connsiteY1724" fmla="*/ 5766106 h 6315508"/>
              <a:gd name="connsiteX1725" fmla="*/ 4615835 w 5619318"/>
              <a:gd name="connsiteY1725" fmla="*/ 5770174 h 6315508"/>
              <a:gd name="connsiteX1726" fmla="*/ 4610262 w 5619318"/>
              <a:gd name="connsiteY1726" fmla="*/ 5749831 h 6315508"/>
              <a:gd name="connsiteX1727" fmla="*/ 4585182 w 5619318"/>
              <a:gd name="connsiteY1727" fmla="*/ 5812895 h 6315508"/>
              <a:gd name="connsiteX1728" fmla="*/ 4537811 w 5619318"/>
              <a:gd name="connsiteY1728" fmla="*/ 5861719 h 6315508"/>
              <a:gd name="connsiteX1729" fmla="*/ 4507158 w 5619318"/>
              <a:gd name="connsiteY1729" fmla="*/ 5871891 h 6315508"/>
              <a:gd name="connsiteX1730" fmla="*/ 4482078 w 5619318"/>
              <a:gd name="connsiteY1730" fmla="*/ 5853582 h 6315508"/>
              <a:gd name="connsiteX1731" fmla="*/ 4476506 w 5619318"/>
              <a:gd name="connsiteY1731" fmla="*/ 5896302 h 6315508"/>
              <a:gd name="connsiteX1732" fmla="*/ 4437494 w 5619318"/>
              <a:gd name="connsiteY1732" fmla="*/ 5908509 h 6315508"/>
              <a:gd name="connsiteX1733" fmla="*/ 4420774 w 5619318"/>
              <a:gd name="connsiteY1733" fmla="*/ 5884097 h 6315508"/>
              <a:gd name="connsiteX1734" fmla="*/ 4462573 w 5619318"/>
              <a:gd name="connsiteY1734" fmla="*/ 5853582 h 6315508"/>
              <a:gd name="connsiteX1735" fmla="*/ 4443066 w 5619318"/>
              <a:gd name="connsiteY1735" fmla="*/ 5849513 h 6315508"/>
              <a:gd name="connsiteX1736" fmla="*/ 4451427 w 5619318"/>
              <a:gd name="connsiteY1736" fmla="*/ 5833238 h 6315508"/>
              <a:gd name="connsiteX1737" fmla="*/ 4462573 w 5619318"/>
              <a:gd name="connsiteY1737" fmla="*/ 5845444 h 6315508"/>
              <a:gd name="connsiteX1738" fmla="*/ 4431920 w 5619318"/>
              <a:gd name="connsiteY1738" fmla="*/ 5796620 h 6315508"/>
              <a:gd name="connsiteX1739" fmla="*/ 4420774 w 5619318"/>
              <a:gd name="connsiteY1739" fmla="*/ 5829170 h 6315508"/>
              <a:gd name="connsiteX1740" fmla="*/ 4381761 w 5619318"/>
              <a:gd name="connsiteY1740" fmla="*/ 5841375 h 6315508"/>
              <a:gd name="connsiteX1741" fmla="*/ 4370615 w 5619318"/>
              <a:gd name="connsiteY1741" fmla="*/ 5904439 h 6315508"/>
              <a:gd name="connsiteX1742" fmla="*/ 4437494 w 5619318"/>
              <a:gd name="connsiteY1742" fmla="*/ 5932920 h 6315508"/>
              <a:gd name="connsiteX1743" fmla="*/ 4437494 w 5619318"/>
              <a:gd name="connsiteY1743" fmla="*/ 5979710 h 6315508"/>
              <a:gd name="connsiteX1744" fmla="*/ 4412414 w 5619318"/>
              <a:gd name="connsiteY1744" fmla="*/ 6008191 h 6315508"/>
              <a:gd name="connsiteX1745" fmla="*/ 4529451 w 5619318"/>
              <a:gd name="connsiteY1745" fmla="*/ 5932920 h 6315508"/>
              <a:gd name="connsiteX1746" fmla="*/ 4482078 w 5619318"/>
              <a:gd name="connsiteY1746" fmla="*/ 5987847 h 6315508"/>
              <a:gd name="connsiteX1747" fmla="*/ 4548957 w 5619318"/>
              <a:gd name="connsiteY1747" fmla="*/ 5975641 h 6315508"/>
              <a:gd name="connsiteX1748" fmla="*/ 4548957 w 5619318"/>
              <a:gd name="connsiteY1748" fmla="*/ 6024466 h 6315508"/>
              <a:gd name="connsiteX1749" fmla="*/ 4512731 w 5619318"/>
              <a:gd name="connsiteY1749" fmla="*/ 6012259 h 6315508"/>
              <a:gd name="connsiteX1750" fmla="*/ 4451427 w 5619318"/>
              <a:gd name="connsiteY1750" fmla="*/ 6048877 h 6315508"/>
              <a:gd name="connsiteX1751" fmla="*/ 4370615 w 5619318"/>
              <a:gd name="connsiteY1751" fmla="*/ 6036671 h 6315508"/>
              <a:gd name="connsiteX1752" fmla="*/ 4356682 w 5619318"/>
              <a:gd name="connsiteY1752" fmla="*/ 6008191 h 6315508"/>
              <a:gd name="connsiteX1753" fmla="*/ 4390121 w 5619318"/>
              <a:gd name="connsiteY1753" fmla="*/ 5983778 h 6315508"/>
              <a:gd name="connsiteX1754" fmla="*/ 4370615 w 5619318"/>
              <a:gd name="connsiteY1754" fmla="*/ 5975641 h 6315508"/>
              <a:gd name="connsiteX1755" fmla="*/ 4356682 w 5619318"/>
              <a:gd name="connsiteY1755" fmla="*/ 5991915 h 6315508"/>
              <a:gd name="connsiteX1756" fmla="*/ 4356682 w 5619318"/>
              <a:gd name="connsiteY1756" fmla="*/ 5924783 h 6315508"/>
              <a:gd name="connsiteX1757" fmla="*/ 4309310 w 5619318"/>
              <a:gd name="connsiteY1757" fmla="*/ 5912577 h 6315508"/>
              <a:gd name="connsiteX1758" fmla="*/ 4253578 w 5619318"/>
              <a:gd name="connsiteY1758" fmla="*/ 5880028 h 6315508"/>
              <a:gd name="connsiteX1759" fmla="*/ 4270298 w 5619318"/>
              <a:gd name="connsiteY1759" fmla="*/ 5792552 h 6315508"/>
              <a:gd name="connsiteX1760" fmla="*/ 4248004 w 5619318"/>
              <a:gd name="connsiteY1760" fmla="*/ 5784415 h 6315508"/>
              <a:gd name="connsiteX1761" fmla="*/ 4239645 w 5619318"/>
              <a:gd name="connsiteY1761" fmla="*/ 5880028 h 6315508"/>
              <a:gd name="connsiteX1762" fmla="*/ 4091955 w 5619318"/>
              <a:gd name="connsiteY1762" fmla="*/ 5892234 h 6315508"/>
              <a:gd name="connsiteX1763" fmla="*/ 4105888 w 5619318"/>
              <a:gd name="connsiteY1763" fmla="*/ 5912577 h 6315508"/>
              <a:gd name="connsiteX1764" fmla="*/ 4061303 w 5619318"/>
              <a:gd name="connsiteY1764" fmla="*/ 5936989 h 6315508"/>
              <a:gd name="connsiteX1765" fmla="*/ 3944266 w 5619318"/>
              <a:gd name="connsiteY1765" fmla="*/ 5965469 h 6315508"/>
              <a:gd name="connsiteX1766" fmla="*/ 4025078 w 5619318"/>
              <a:gd name="connsiteY1766" fmla="*/ 5971573 h 6315508"/>
              <a:gd name="connsiteX1767" fmla="*/ 4217353 w 5619318"/>
              <a:gd name="connsiteY1767" fmla="*/ 5979710 h 6315508"/>
              <a:gd name="connsiteX1768" fmla="*/ 4253578 w 5619318"/>
              <a:gd name="connsiteY1768" fmla="*/ 6004122 h 6315508"/>
              <a:gd name="connsiteX1769" fmla="*/ 4248004 w 5619318"/>
              <a:gd name="connsiteY1769" fmla="*/ 6028534 h 6315508"/>
              <a:gd name="connsiteX1770" fmla="*/ 4167194 w 5619318"/>
              <a:gd name="connsiteY1770" fmla="*/ 6087530 h 6315508"/>
              <a:gd name="connsiteX1771" fmla="*/ 4186699 w 5619318"/>
              <a:gd name="connsiteY1771" fmla="*/ 6091598 h 6315508"/>
              <a:gd name="connsiteX1772" fmla="*/ 4130967 w 5619318"/>
              <a:gd name="connsiteY1772" fmla="*/ 6146525 h 6315508"/>
              <a:gd name="connsiteX1773" fmla="*/ 4136541 w 5619318"/>
              <a:gd name="connsiteY1773" fmla="*/ 6140423 h 6315508"/>
              <a:gd name="connsiteX1774" fmla="*/ 4172766 w 5619318"/>
              <a:gd name="connsiteY1774" fmla="*/ 6152628 h 6315508"/>
              <a:gd name="connsiteX1775" fmla="*/ 4136541 w 5619318"/>
              <a:gd name="connsiteY1775" fmla="*/ 6191280 h 6315508"/>
              <a:gd name="connsiteX1776" fmla="*/ 4091955 w 5619318"/>
              <a:gd name="connsiteY1776" fmla="*/ 6199418 h 6315508"/>
              <a:gd name="connsiteX1777" fmla="*/ 4036224 w 5619318"/>
              <a:gd name="connsiteY1777" fmla="*/ 6183143 h 6315508"/>
              <a:gd name="connsiteX1778" fmla="*/ 4125395 w 5619318"/>
              <a:gd name="connsiteY1778" fmla="*/ 6148560 h 6315508"/>
              <a:gd name="connsiteX1779" fmla="*/ 4036224 w 5619318"/>
              <a:gd name="connsiteY1779" fmla="*/ 6116010 h 6315508"/>
              <a:gd name="connsiteX1780" fmla="*/ 4075236 w 5619318"/>
              <a:gd name="connsiteY1780" fmla="*/ 6083461 h 6315508"/>
              <a:gd name="connsiteX1781" fmla="*/ 3974919 w 5619318"/>
              <a:gd name="connsiteY1781" fmla="*/ 6052946 h 6315508"/>
              <a:gd name="connsiteX1782" fmla="*/ 3949839 w 5619318"/>
              <a:gd name="connsiteY1782" fmla="*/ 6061084 h 6315508"/>
              <a:gd name="connsiteX1783" fmla="*/ 3963772 w 5619318"/>
              <a:gd name="connsiteY1783" fmla="*/ 6079392 h 6315508"/>
              <a:gd name="connsiteX1784" fmla="*/ 3949839 w 5619318"/>
              <a:gd name="connsiteY1784" fmla="*/ 6079392 h 6315508"/>
              <a:gd name="connsiteX1785" fmla="*/ 4030650 w 5619318"/>
              <a:gd name="connsiteY1785" fmla="*/ 6091598 h 6315508"/>
              <a:gd name="connsiteX1786" fmla="*/ 4019504 w 5619318"/>
              <a:gd name="connsiteY1786" fmla="*/ 6111942 h 6315508"/>
              <a:gd name="connsiteX1787" fmla="*/ 3882961 w 5619318"/>
              <a:gd name="connsiteY1787" fmla="*/ 6140423 h 6315508"/>
              <a:gd name="connsiteX1788" fmla="*/ 3908041 w 5619318"/>
              <a:gd name="connsiteY1788" fmla="*/ 6132284 h 6315508"/>
              <a:gd name="connsiteX1789" fmla="*/ 3949839 w 5619318"/>
              <a:gd name="connsiteY1789" fmla="*/ 6028534 h 6315508"/>
              <a:gd name="connsiteX1790" fmla="*/ 3832803 w 5619318"/>
              <a:gd name="connsiteY1790" fmla="*/ 6044808 h 6315508"/>
              <a:gd name="connsiteX1791" fmla="*/ 3816083 w 5619318"/>
              <a:gd name="connsiteY1791" fmla="*/ 6028534 h 6315508"/>
              <a:gd name="connsiteX1792" fmla="*/ 3827229 w 5619318"/>
              <a:gd name="connsiteY1792" fmla="*/ 6000053 h 6315508"/>
              <a:gd name="connsiteX1793" fmla="*/ 3785430 w 5619318"/>
              <a:gd name="connsiteY1793" fmla="*/ 5991915 h 6315508"/>
              <a:gd name="connsiteX1794" fmla="*/ 3754778 w 5619318"/>
              <a:gd name="connsiteY1794" fmla="*/ 6044808 h 6315508"/>
              <a:gd name="connsiteX1795" fmla="*/ 3760351 w 5619318"/>
              <a:gd name="connsiteY1795" fmla="*/ 6016329 h 6315508"/>
              <a:gd name="connsiteX1796" fmla="*/ 3699046 w 5619318"/>
              <a:gd name="connsiteY1796" fmla="*/ 6012259 h 6315508"/>
              <a:gd name="connsiteX1797" fmla="*/ 3648887 w 5619318"/>
              <a:gd name="connsiteY1797" fmla="*/ 6052946 h 6315508"/>
              <a:gd name="connsiteX1798" fmla="*/ 3593155 w 5619318"/>
              <a:gd name="connsiteY1798" fmla="*/ 6028534 h 6315508"/>
              <a:gd name="connsiteX1799" fmla="*/ 3587583 w 5619318"/>
              <a:gd name="connsiteY1799" fmla="*/ 6000053 h 6315508"/>
              <a:gd name="connsiteX1800" fmla="*/ 3495625 w 5619318"/>
              <a:gd name="connsiteY1800" fmla="*/ 6032603 h 6315508"/>
              <a:gd name="connsiteX1801" fmla="*/ 3451039 w 5619318"/>
              <a:gd name="connsiteY1801" fmla="*/ 6032603 h 6315508"/>
              <a:gd name="connsiteX1802" fmla="*/ 3445466 w 5619318"/>
              <a:gd name="connsiteY1802" fmla="*/ 6008191 h 6315508"/>
              <a:gd name="connsiteX1803" fmla="*/ 3464972 w 5619318"/>
              <a:gd name="connsiteY1803" fmla="*/ 5975641 h 6315508"/>
              <a:gd name="connsiteX1804" fmla="*/ 3395308 w 5619318"/>
              <a:gd name="connsiteY1804" fmla="*/ 5979710 h 6315508"/>
              <a:gd name="connsiteX1805" fmla="*/ 3409240 w 5619318"/>
              <a:gd name="connsiteY1805" fmla="*/ 5995985 h 6315508"/>
              <a:gd name="connsiteX1806" fmla="*/ 3364655 w 5619318"/>
              <a:gd name="connsiteY1806" fmla="*/ 6000053 h 6315508"/>
              <a:gd name="connsiteX1807" fmla="*/ 3334002 w 5619318"/>
              <a:gd name="connsiteY1807" fmla="*/ 5908509 h 6315508"/>
              <a:gd name="connsiteX1808" fmla="*/ 3334002 w 5619318"/>
              <a:gd name="connsiteY1808" fmla="*/ 5884097 h 6315508"/>
              <a:gd name="connsiteX1809" fmla="*/ 3414813 w 5619318"/>
              <a:gd name="connsiteY1809" fmla="*/ 5865788 h 6315508"/>
              <a:gd name="connsiteX1810" fmla="*/ 3317283 w 5619318"/>
              <a:gd name="connsiteY1810" fmla="*/ 5853582 h 6315508"/>
              <a:gd name="connsiteX1811" fmla="*/ 3253190 w 5619318"/>
              <a:gd name="connsiteY1811" fmla="*/ 5892234 h 6315508"/>
              <a:gd name="connsiteX1812" fmla="*/ 3230898 w 5619318"/>
              <a:gd name="connsiteY1812" fmla="*/ 5924783 h 6315508"/>
              <a:gd name="connsiteX1813" fmla="*/ 3278270 w 5619318"/>
              <a:gd name="connsiteY1813" fmla="*/ 5936989 h 6315508"/>
              <a:gd name="connsiteX1814" fmla="*/ 3261551 w 5619318"/>
              <a:gd name="connsiteY1814" fmla="*/ 5983778 h 6315508"/>
              <a:gd name="connsiteX1815" fmla="*/ 3222539 w 5619318"/>
              <a:gd name="connsiteY1815" fmla="*/ 5991915 h 6315508"/>
              <a:gd name="connsiteX1816" fmla="*/ 3272697 w 5619318"/>
              <a:gd name="connsiteY1816" fmla="*/ 6000053 h 6315508"/>
              <a:gd name="connsiteX1817" fmla="*/ 3297776 w 5619318"/>
              <a:gd name="connsiteY1817" fmla="*/ 6040740 h 6315508"/>
              <a:gd name="connsiteX1818" fmla="*/ 3186312 w 5619318"/>
              <a:gd name="connsiteY1818" fmla="*/ 6107873 h 6315508"/>
              <a:gd name="connsiteX1819" fmla="*/ 3205819 w 5619318"/>
              <a:gd name="connsiteY1819" fmla="*/ 6061084 h 6315508"/>
              <a:gd name="connsiteX1820" fmla="*/ 3197459 w 5619318"/>
              <a:gd name="connsiteY1820" fmla="*/ 6048877 h 6315508"/>
              <a:gd name="connsiteX1821" fmla="*/ 3130581 w 5619318"/>
              <a:gd name="connsiteY1821" fmla="*/ 6083461 h 6315508"/>
              <a:gd name="connsiteX1822" fmla="*/ 3044196 w 5619318"/>
              <a:gd name="connsiteY1822" fmla="*/ 6095667 h 6315508"/>
              <a:gd name="connsiteX1823" fmla="*/ 2994037 w 5619318"/>
              <a:gd name="connsiteY1823" fmla="*/ 6079392 h 6315508"/>
              <a:gd name="connsiteX1824" fmla="*/ 3007970 w 5619318"/>
              <a:gd name="connsiteY1824" fmla="*/ 6044808 h 6315508"/>
              <a:gd name="connsiteX1825" fmla="*/ 2865854 w 5619318"/>
              <a:gd name="connsiteY1825" fmla="*/ 5983778 h 6315508"/>
              <a:gd name="connsiteX1826" fmla="*/ 2790616 w 5619318"/>
              <a:gd name="connsiteY1826" fmla="*/ 5991915 h 6315508"/>
              <a:gd name="connsiteX1827" fmla="*/ 2815695 w 5619318"/>
              <a:gd name="connsiteY1827" fmla="*/ 6052946 h 6315508"/>
              <a:gd name="connsiteX1828" fmla="*/ 2673579 w 5619318"/>
              <a:gd name="connsiteY1828" fmla="*/ 6040740 h 6315508"/>
              <a:gd name="connsiteX1829" fmla="*/ 2718165 w 5619318"/>
              <a:gd name="connsiteY1829" fmla="*/ 6040740 h 6315508"/>
              <a:gd name="connsiteX1830" fmla="*/ 2718165 w 5619318"/>
              <a:gd name="connsiteY1830" fmla="*/ 5979710 h 6315508"/>
              <a:gd name="connsiteX1831" fmla="*/ 2704232 w 5619318"/>
              <a:gd name="connsiteY1831" fmla="*/ 5971573 h 6315508"/>
              <a:gd name="connsiteX1832" fmla="*/ 2651287 w 5619318"/>
              <a:gd name="connsiteY1832" fmla="*/ 5979710 h 6315508"/>
              <a:gd name="connsiteX1833" fmla="*/ 2687512 w 5619318"/>
              <a:gd name="connsiteY1833" fmla="*/ 6024466 h 6315508"/>
              <a:gd name="connsiteX1834" fmla="*/ 2668007 w 5619318"/>
              <a:gd name="connsiteY1834" fmla="*/ 6044808 h 6315508"/>
              <a:gd name="connsiteX1835" fmla="*/ 2564903 w 5619318"/>
              <a:gd name="connsiteY1835" fmla="*/ 6016329 h 6315508"/>
              <a:gd name="connsiteX1836" fmla="*/ 2564903 w 5619318"/>
              <a:gd name="connsiteY1836" fmla="*/ 5991915 h 6315508"/>
              <a:gd name="connsiteX1837" fmla="*/ 2637354 w 5619318"/>
              <a:gd name="connsiteY1837" fmla="*/ 5987847 h 6315508"/>
              <a:gd name="connsiteX1838" fmla="*/ 2587195 w 5619318"/>
              <a:gd name="connsiteY1838" fmla="*/ 5975641 h 6315508"/>
              <a:gd name="connsiteX1839" fmla="*/ 2525890 w 5619318"/>
              <a:gd name="connsiteY1839" fmla="*/ 5896302 h 6315508"/>
              <a:gd name="connsiteX1840" fmla="*/ 2556542 w 5619318"/>
              <a:gd name="connsiteY1840" fmla="*/ 5884097 h 6315508"/>
              <a:gd name="connsiteX1841" fmla="*/ 2464584 w 5619318"/>
              <a:gd name="connsiteY1841" fmla="*/ 5884097 h 6315508"/>
              <a:gd name="connsiteX1842" fmla="*/ 2500811 w 5619318"/>
              <a:gd name="connsiteY1842" fmla="*/ 5904439 h 6315508"/>
              <a:gd name="connsiteX1843" fmla="*/ 2478517 w 5619318"/>
              <a:gd name="connsiteY1843" fmla="*/ 5932920 h 6315508"/>
              <a:gd name="connsiteX1844" fmla="*/ 2439505 w 5619318"/>
              <a:gd name="connsiteY1844" fmla="*/ 5949195 h 6315508"/>
              <a:gd name="connsiteX1845" fmla="*/ 2534250 w 5619318"/>
              <a:gd name="connsiteY1845" fmla="*/ 5983778 h 6315508"/>
              <a:gd name="connsiteX1846" fmla="*/ 2453438 w 5619318"/>
              <a:gd name="connsiteY1846" fmla="*/ 5987847 h 6315508"/>
              <a:gd name="connsiteX1847" fmla="*/ 2428359 w 5619318"/>
              <a:gd name="connsiteY1847" fmla="*/ 6012259 h 6315508"/>
              <a:gd name="connsiteX1848" fmla="*/ 2403280 w 5619318"/>
              <a:gd name="connsiteY1848" fmla="*/ 6004122 h 6315508"/>
              <a:gd name="connsiteX1849" fmla="*/ 2422786 w 5619318"/>
              <a:gd name="connsiteY1849" fmla="*/ 6052946 h 6315508"/>
              <a:gd name="connsiteX1850" fmla="*/ 2341975 w 5619318"/>
              <a:gd name="connsiteY1850" fmla="*/ 6061084 h 6315508"/>
              <a:gd name="connsiteX1851" fmla="*/ 2286243 w 5619318"/>
              <a:gd name="connsiteY1851" fmla="*/ 6028534 h 6315508"/>
              <a:gd name="connsiteX1852" fmla="*/ 2336401 w 5619318"/>
              <a:gd name="connsiteY1852" fmla="*/ 5924783 h 6315508"/>
              <a:gd name="connsiteX1853" fmla="*/ 2311322 w 5619318"/>
              <a:gd name="connsiteY1853" fmla="*/ 5945127 h 6315508"/>
              <a:gd name="connsiteX1854" fmla="*/ 2230512 w 5619318"/>
              <a:gd name="connsiteY1854" fmla="*/ 5941057 h 6315508"/>
              <a:gd name="connsiteX1855" fmla="*/ 2244444 w 5619318"/>
              <a:gd name="connsiteY1855" fmla="*/ 5924783 h 6315508"/>
              <a:gd name="connsiteX1856" fmla="*/ 2188713 w 5619318"/>
              <a:gd name="connsiteY1856" fmla="*/ 5896302 h 6315508"/>
              <a:gd name="connsiteX1857" fmla="*/ 2149700 w 5619318"/>
              <a:gd name="connsiteY1857" fmla="*/ 5908509 h 6315508"/>
              <a:gd name="connsiteX1858" fmla="*/ 2169206 w 5619318"/>
              <a:gd name="connsiteY1858" fmla="*/ 5941057 h 6315508"/>
              <a:gd name="connsiteX1859" fmla="*/ 2132980 w 5619318"/>
              <a:gd name="connsiteY1859" fmla="*/ 5979710 h 6315508"/>
              <a:gd name="connsiteX1860" fmla="*/ 2077248 w 5619318"/>
              <a:gd name="connsiteY1860" fmla="*/ 6028534 h 6315508"/>
              <a:gd name="connsiteX1861" fmla="*/ 2041023 w 5619318"/>
              <a:gd name="connsiteY1861" fmla="*/ 6044808 h 6315508"/>
              <a:gd name="connsiteX1862" fmla="*/ 1946279 w 5619318"/>
              <a:gd name="connsiteY1862" fmla="*/ 6012259 h 6315508"/>
              <a:gd name="connsiteX1863" fmla="*/ 1921200 w 5619318"/>
              <a:gd name="connsiteY1863" fmla="*/ 5949195 h 6315508"/>
              <a:gd name="connsiteX1864" fmla="*/ 1818096 w 5619318"/>
              <a:gd name="connsiteY1864" fmla="*/ 5949195 h 6315508"/>
              <a:gd name="connsiteX1865" fmla="*/ 1946279 w 5619318"/>
              <a:gd name="connsiteY1865" fmla="*/ 5904439 h 6315508"/>
              <a:gd name="connsiteX1866" fmla="*/ 2027089 w 5619318"/>
              <a:gd name="connsiteY1866" fmla="*/ 5932920 h 6315508"/>
              <a:gd name="connsiteX1867" fmla="*/ 1985292 w 5619318"/>
              <a:gd name="connsiteY1867" fmla="*/ 5945127 h 6315508"/>
              <a:gd name="connsiteX1868" fmla="*/ 2063316 w 5619318"/>
              <a:gd name="connsiteY1868" fmla="*/ 5936989 h 6315508"/>
              <a:gd name="connsiteX1869" fmla="*/ 2052169 w 5619318"/>
              <a:gd name="connsiteY1869" fmla="*/ 5896302 h 6315508"/>
              <a:gd name="connsiteX1870" fmla="*/ 2027089 w 5619318"/>
              <a:gd name="connsiteY1870" fmla="*/ 5900371 h 6315508"/>
              <a:gd name="connsiteX1871" fmla="*/ 2057742 w 5619318"/>
              <a:gd name="connsiteY1871" fmla="*/ 5900371 h 6315508"/>
              <a:gd name="connsiteX1872" fmla="*/ 2082822 w 5619318"/>
              <a:gd name="connsiteY1872" fmla="*/ 5880028 h 6315508"/>
              <a:gd name="connsiteX1873" fmla="*/ 2041023 w 5619318"/>
              <a:gd name="connsiteY1873" fmla="*/ 5861719 h 6315508"/>
              <a:gd name="connsiteX1874" fmla="*/ 2002010 w 5619318"/>
              <a:gd name="connsiteY1874" fmla="*/ 5908509 h 6315508"/>
              <a:gd name="connsiteX1875" fmla="*/ 1818096 w 5619318"/>
              <a:gd name="connsiteY1875" fmla="*/ 5912577 h 6315508"/>
              <a:gd name="connsiteX1876" fmla="*/ 1812522 w 5619318"/>
              <a:gd name="connsiteY1876" fmla="*/ 5892234 h 6315508"/>
              <a:gd name="connsiteX1877" fmla="*/ 1834815 w 5619318"/>
              <a:gd name="connsiteY1877" fmla="*/ 5880028 h 6315508"/>
              <a:gd name="connsiteX1878" fmla="*/ 1787443 w 5619318"/>
              <a:gd name="connsiteY1878" fmla="*/ 5884097 h 6315508"/>
              <a:gd name="connsiteX1879" fmla="*/ 1762364 w 5619318"/>
              <a:gd name="connsiteY1879" fmla="*/ 5880028 h 6315508"/>
              <a:gd name="connsiteX1880" fmla="*/ 1781869 w 5619318"/>
              <a:gd name="connsiteY1880" fmla="*/ 5896302 h 6315508"/>
              <a:gd name="connsiteX1881" fmla="*/ 1773510 w 5619318"/>
              <a:gd name="connsiteY1881" fmla="*/ 5928852 h 6315508"/>
              <a:gd name="connsiteX1882" fmla="*/ 1706631 w 5619318"/>
              <a:gd name="connsiteY1882" fmla="*/ 5941057 h 6315508"/>
              <a:gd name="connsiteX1883" fmla="*/ 1798589 w 5619318"/>
              <a:gd name="connsiteY1883" fmla="*/ 5961401 h 6315508"/>
              <a:gd name="connsiteX1884" fmla="*/ 1812522 w 5619318"/>
              <a:gd name="connsiteY1884" fmla="*/ 6008191 h 6315508"/>
              <a:gd name="connsiteX1885" fmla="*/ 1868255 w 5619318"/>
              <a:gd name="connsiteY1885" fmla="*/ 6004122 h 6315508"/>
              <a:gd name="connsiteX1886" fmla="*/ 1946279 w 5619318"/>
              <a:gd name="connsiteY1886" fmla="*/ 6061084 h 6315508"/>
              <a:gd name="connsiteX1887" fmla="*/ 1798589 w 5619318"/>
              <a:gd name="connsiteY1887" fmla="*/ 6065152 h 6315508"/>
              <a:gd name="connsiteX1888" fmla="*/ 1829242 w 5619318"/>
              <a:gd name="connsiteY1888" fmla="*/ 6032603 h 6315508"/>
              <a:gd name="connsiteX1889" fmla="*/ 1695485 w 5619318"/>
              <a:gd name="connsiteY1889" fmla="*/ 6004122 h 6315508"/>
              <a:gd name="connsiteX1890" fmla="*/ 1731711 w 5619318"/>
              <a:gd name="connsiteY1890" fmla="*/ 6012259 h 6315508"/>
              <a:gd name="connsiteX1891" fmla="*/ 1595168 w 5619318"/>
              <a:gd name="connsiteY1891" fmla="*/ 6028534 h 6315508"/>
              <a:gd name="connsiteX1892" fmla="*/ 1675980 w 5619318"/>
              <a:gd name="connsiteY1892" fmla="*/ 6120079 h 6315508"/>
              <a:gd name="connsiteX1893" fmla="*/ 1751218 w 5619318"/>
              <a:gd name="connsiteY1893" fmla="*/ 6120079 h 6315508"/>
              <a:gd name="connsiteX1894" fmla="*/ 1762364 w 5619318"/>
              <a:gd name="connsiteY1894" fmla="*/ 6175006 h 6315508"/>
              <a:gd name="connsiteX1895" fmla="*/ 1670406 w 5619318"/>
              <a:gd name="connsiteY1895" fmla="*/ 6156697 h 6315508"/>
              <a:gd name="connsiteX1896" fmla="*/ 1664832 w 5619318"/>
              <a:gd name="connsiteY1896" fmla="*/ 6132284 h 6315508"/>
              <a:gd name="connsiteX1897" fmla="*/ 1595168 w 5619318"/>
              <a:gd name="connsiteY1897" fmla="*/ 6144491 h 6315508"/>
              <a:gd name="connsiteX1898" fmla="*/ 1609101 w 5619318"/>
              <a:gd name="connsiteY1898" fmla="*/ 6124147 h 6315508"/>
              <a:gd name="connsiteX1899" fmla="*/ 1533863 w 5619318"/>
              <a:gd name="connsiteY1899" fmla="*/ 6075324 h 6315508"/>
              <a:gd name="connsiteX1900" fmla="*/ 1539436 w 5619318"/>
              <a:gd name="connsiteY1900" fmla="*/ 6036671 h 6315508"/>
              <a:gd name="connsiteX1901" fmla="*/ 1578448 w 5619318"/>
              <a:gd name="connsiteY1901" fmla="*/ 6020397 h 6315508"/>
              <a:gd name="connsiteX1902" fmla="*/ 1553369 w 5619318"/>
              <a:gd name="connsiteY1902" fmla="*/ 5995985 h 6315508"/>
              <a:gd name="connsiteX1903" fmla="*/ 1483705 w 5619318"/>
              <a:gd name="connsiteY1903" fmla="*/ 6020397 h 6315508"/>
              <a:gd name="connsiteX1904" fmla="*/ 1375027 w 5619318"/>
              <a:gd name="connsiteY1904" fmla="*/ 6008191 h 6315508"/>
              <a:gd name="connsiteX1905" fmla="*/ 1447478 w 5619318"/>
              <a:gd name="connsiteY1905" fmla="*/ 6083461 h 6315508"/>
              <a:gd name="connsiteX1906" fmla="*/ 1427973 w 5619318"/>
              <a:gd name="connsiteY1906" fmla="*/ 6099735 h 6315508"/>
              <a:gd name="connsiteX1907" fmla="*/ 1349948 w 5619318"/>
              <a:gd name="connsiteY1907" fmla="*/ 6107873 h 6315508"/>
              <a:gd name="connsiteX1908" fmla="*/ 1341589 w 5619318"/>
              <a:gd name="connsiteY1908" fmla="*/ 6079392 h 6315508"/>
              <a:gd name="connsiteX1909" fmla="*/ 1319295 w 5619318"/>
              <a:gd name="connsiteY1909" fmla="*/ 6079392 h 6315508"/>
              <a:gd name="connsiteX1910" fmla="*/ 1305362 w 5619318"/>
              <a:gd name="connsiteY1910" fmla="*/ 6099735 h 6315508"/>
              <a:gd name="connsiteX1911" fmla="*/ 1238483 w 5619318"/>
              <a:gd name="connsiteY1911" fmla="*/ 6083461 h 6315508"/>
              <a:gd name="connsiteX1912" fmla="*/ 1238483 w 5619318"/>
              <a:gd name="connsiteY1912" fmla="*/ 6032603 h 6315508"/>
              <a:gd name="connsiteX1913" fmla="*/ 1305362 w 5619318"/>
              <a:gd name="connsiteY1913" fmla="*/ 6044808 h 6315508"/>
              <a:gd name="connsiteX1914" fmla="*/ 1330441 w 5619318"/>
              <a:gd name="connsiteY1914" fmla="*/ 6012259 h 6315508"/>
              <a:gd name="connsiteX1915" fmla="*/ 1255203 w 5619318"/>
              <a:gd name="connsiteY1915" fmla="*/ 5987847 h 6315508"/>
              <a:gd name="connsiteX1916" fmla="*/ 1238483 w 5619318"/>
              <a:gd name="connsiteY1916" fmla="*/ 5953264 h 6315508"/>
              <a:gd name="connsiteX1917" fmla="*/ 1391747 w 5619318"/>
              <a:gd name="connsiteY1917" fmla="*/ 5920714 h 6315508"/>
              <a:gd name="connsiteX1918" fmla="*/ 1193899 w 5619318"/>
              <a:gd name="connsiteY1918" fmla="*/ 5920714 h 6315508"/>
              <a:gd name="connsiteX1919" fmla="*/ 1218978 w 5619318"/>
              <a:gd name="connsiteY1919" fmla="*/ 5932920 h 6315508"/>
              <a:gd name="connsiteX1920" fmla="*/ 1177179 w 5619318"/>
              <a:gd name="connsiteY1920" fmla="*/ 5949195 h 6315508"/>
              <a:gd name="connsiteX1921" fmla="*/ 1146527 w 5619318"/>
              <a:gd name="connsiteY1921" fmla="*/ 5936989 h 6315508"/>
              <a:gd name="connsiteX1922" fmla="*/ 1107515 w 5619318"/>
              <a:gd name="connsiteY1922" fmla="*/ 5892234 h 6315508"/>
              <a:gd name="connsiteX1923" fmla="*/ 1127020 w 5619318"/>
              <a:gd name="connsiteY1923" fmla="*/ 5916646 h 6315508"/>
              <a:gd name="connsiteX1924" fmla="*/ 1096368 w 5619318"/>
              <a:gd name="connsiteY1924" fmla="*/ 5904439 h 6315508"/>
              <a:gd name="connsiteX1925" fmla="*/ 1085221 w 5619318"/>
              <a:gd name="connsiteY1925" fmla="*/ 5928852 h 6315508"/>
              <a:gd name="connsiteX1926" fmla="*/ 1107515 w 5619318"/>
              <a:gd name="connsiteY1926" fmla="*/ 5945127 h 6315508"/>
              <a:gd name="connsiteX1927" fmla="*/ 959825 w 5619318"/>
              <a:gd name="connsiteY1927" fmla="*/ 5924783 h 6315508"/>
              <a:gd name="connsiteX1928" fmla="*/ 923599 w 5619318"/>
              <a:gd name="connsiteY1928" fmla="*/ 5936989 h 6315508"/>
              <a:gd name="connsiteX1929" fmla="*/ 979331 w 5619318"/>
              <a:gd name="connsiteY1929" fmla="*/ 5949195 h 6315508"/>
              <a:gd name="connsiteX1930" fmla="*/ 1004411 w 5619318"/>
              <a:gd name="connsiteY1930" fmla="*/ 5975641 h 6315508"/>
              <a:gd name="connsiteX1931" fmla="*/ 948678 w 5619318"/>
              <a:gd name="connsiteY1931" fmla="*/ 5995985 h 6315508"/>
              <a:gd name="connsiteX1932" fmla="*/ 898520 w 5619318"/>
              <a:gd name="connsiteY1932" fmla="*/ 5936989 h 6315508"/>
              <a:gd name="connsiteX1933" fmla="*/ 904092 w 5619318"/>
              <a:gd name="connsiteY1933" fmla="*/ 5904439 h 6315508"/>
              <a:gd name="connsiteX1934" fmla="*/ 842788 w 5619318"/>
              <a:gd name="connsiteY1934" fmla="*/ 5900371 h 6315508"/>
              <a:gd name="connsiteX1935" fmla="*/ 817708 w 5619318"/>
              <a:gd name="connsiteY1935" fmla="*/ 5880028 h 6315508"/>
              <a:gd name="connsiteX1936" fmla="*/ 867867 w 5619318"/>
              <a:gd name="connsiteY1936" fmla="*/ 5861719 h 6315508"/>
              <a:gd name="connsiteX1937" fmla="*/ 837215 w 5619318"/>
              <a:gd name="connsiteY1937" fmla="*/ 5845444 h 6315508"/>
              <a:gd name="connsiteX1938" fmla="*/ 867867 w 5619318"/>
              <a:gd name="connsiteY1938" fmla="*/ 5825101 h 6315508"/>
              <a:gd name="connsiteX1939" fmla="*/ 948678 w 5619318"/>
              <a:gd name="connsiteY1939" fmla="*/ 5920714 h 6315508"/>
              <a:gd name="connsiteX1940" fmla="*/ 984904 w 5619318"/>
              <a:gd name="connsiteY1940" fmla="*/ 5912577 h 6315508"/>
              <a:gd name="connsiteX1941" fmla="*/ 973758 w 5619318"/>
              <a:gd name="connsiteY1941" fmla="*/ 5880028 h 6315508"/>
              <a:gd name="connsiteX1942" fmla="*/ 1051782 w 5619318"/>
              <a:gd name="connsiteY1942" fmla="*/ 5888165 h 6315508"/>
              <a:gd name="connsiteX1943" fmla="*/ 1060142 w 5619318"/>
              <a:gd name="connsiteY1943" fmla="*/ 5849513 h 6315508"/>
              <a:gd name="connsiteX1944" fmla="*/ 1127020 w 5619318"/>
              <a:gd name="connsiteY1944" fmla="*/ 5825101 h 6315508"/>
              <a:gd name="connsiteX1945" fmla="*/ 1163246 w 5619318"/>
              <a:gd name="connsiteY1945" fmla="*/ 5825101 h 6315508"/>
              <a:gd name="connsiteX1946" fmla="*/ 1182752 w 5619318"/>
              <a:gd name="connsiteY1946" fmla="*/ 5857651 h 6315508"/>
              <a:gd name="connsiteX1947" fmla="*/ 1152099 w 5619318"/>
              <a:gd name="connsiteY1947" fmla="*/ 5857651 h 6315508"/>
              <a:gd name="connsiteX1948" fmla="*/ 1163246 w 5619318"/>
              <a:gd name="connsiteY1948" fmla="*/ 5875959 h 6315508"/>
              <a:gd name="connsiteX1949" fmla="*/ 1224552 w 5619318"/>
              <a:gd name="connsiteY1949" fmla="*/ 5865788 h 6315508"/>
              <a:gd name="connsiteX1950" fmla="*/ 1238483 w 5619318"/>
              <a:gd name="connsiteY1950" fmla="*/ 5857651 h 6315508"/>
              <a:gd name="connsiteX1951" fmla="*/ 1177179 w 5619318"/>
              <a:gd name="connsiteY1951" fmla="*/ 5821033 h 6315508"/>
              <a:gd name="connsiteX1952" fmla="*/ 1096368 w 5619318"/>
              <a:gd name="connsiteY1952" fmla="*/ 5757968 h 6315508"/>
              <a:gd name="connsiteX1953" fmla="*/ 1071288 w 5619318"/>
              <a:gd name="connsiteY1953" fmla="*/ 5766106 h 6315508"/>
              <a:gd name="connsiteX1954" fmla="*/ 1138166 w 5619318"/>
              <a:gd name="connsiteY1954" fmla="*/ 5808826 h 6315508"/>
              <a:gd name="connsiteX1955" fmla="*/ 1127020 w 5619318"/>
              <a:gd name="connsiteY1955" fmla="*/ 5825101 h 6315508"/>
              <a:gd name="connsiteX1956" fmla="*/ 1015557 w 5619318"/>
              <a:gd name="connsiteY1956" fmla="*/ 5792552 h 6315508"/>
              <a:gd name="connsiteX1957" fmla="*/ 1065715 w 5619318"/>
              <a:gd name="connsiteY1957" fmla="*/ 5841375 h 6315508"/>
              <a:gd name="connsiteX1958" fmla="*/ 1051782 w 5619318"/>
              <a:gd name="connsiteY1958" fmla="*/ 5849513 h 6315508"/>
              <a:gd name="connsiteX1959" fmla="*/ 973758 w 5619318"/>
              <a:gd name="connsiteY1959" fmla="*/ 5788483 h 6315508"/>
              <a:gd name="connsiteX1960" fmla="*/ 998837 w 5619318"/>
              <a:gd name="connsiteY1960" fmla="*/ 5762036 h 6315508"/>
              <a:gd name="connsiteX1961" fmla="*/ 973758 w 5619318"/>
              <a:gd name="connsiteY1961" fmla="*/ 5770174 h 6315508"/>
              <a:gd name="connsiteX1962" fmla="*/ 898520 w 5619318"/>
              <a:gd name="connsiteY1962" fmla="*/ 5745762 h 6315508"/>
              <a:gd name="connsiteX1963" fmla="*/ 904092 w 5619318"/>
              <a:gd name="connsiteY1963" fmla="*/ 5770174 h 6315508"/>
              <a:gd name="connsiteX1964" fmla="*/ 943105 w 5619318"/>
              <a:gd name="connsiteY1964" fmla="*/ 5766106 h 6315508"/>
              <a:gd name="connsiteX1965" fmla="*/ 954252 w 5619318"/>
              <a:gd name="connsiteY1965" fmla="*/ 5796620 h 6315508"/>
              <a:gd name="connsiteX1966" fmla="*/ 923599 w 5619318"/>
              <a:gd name="connsiteY1966" fmla="*/ 5796620 h 6315508"/>
              <a:gd name="connsiteX1967" fmla="*/ 929172 w 5619318"/>
              <a:gd name="connsiteY1967" fmla="*/ 5821033 h 6315508"/>
              <a:gd name="connsiteX1968" fmla="*/ 959825 w 5619318"/>
              <a:gd name="connsiteY1968" fmla="*/ 5808826 h 6315508"/>
              <a:gd name="connsiteX1969" fmla="*/ 979331 w 5619318"/>
              <a:gd name="connsiteY1969" fmla="*/ 5812895 h 6315508"/>
              <a:gd name="connsiteX1970" fmla="*/ 1004411 w 5619318"/>
              <a:gd name="connsiteY1970" fmla="*/ 5853582 h 6315508"/>
              <a:gd name="connsiteX1971" fmla="*/ 959825 w 5619318"/>
              <a:gd name="connsiteY1971" fmla="*/ 5849513 h 6315508"/>
              <a:gd name="connsiteX1972" fmla="*/ 954252 w 5619318"/>
              <a:gd name="connsiteY1972" fmla="*/ 5884097 h 6315508"/>
              <a:gd name="connsiteX1973" fmla="*/ 892946 w 5619318"/>
              <a:gd name="connsiteY1973" fmla="*/ 5853582 h 6315508"/>
              <a:gd name="connsiteX1974" fmla="*/ 898520 w 5619318"/>
              <a:gd name="connsiteY1974" fmla="*/ 5825101 h 6315508"/>
              <a:gd name="connsiteX1975" fmla="*/ 873441 w 5619318"/>
              <a:gd name="connsiteY1975" fmla="*/ 5829170 h 6315508"/>
              <a:gd name="connsiteX1976" fmla="*/ 812136 w 5619318"/>
              <a:gd name="connsiteY1976" fmla="*/ 5808826 h 6315508"/>
              <a:gd name="connsiteX1977" fmla="*/ 806562 w 5619318"/>
              <a:gd name="connsiteY1977" fmla="*/ 5762036 h 6315508"/>
              <a:gd name="connsiteX1978" fmla="*/ 848361 w 5619318"/>
              <a:gd name="connsiteY1978" fmla="*/ 5762036 h 6315508"/>
              <a:gd name="connsiteX1979" fmla="*/ 761976 w 5619318"/>
              <a:gd name="connsiteY1979" fmla="*/ 5757968 h 6315508"/>
              <a:gd name="connsiteX1980" fmla="*/ 761976 w 5619318"/>
              <a:gd name="connsiteY1980" fmla="*/ 5812895 h 6315508"/>
              <a:gd name="connsiteX1981" fmla="*/ 781483 w 5619318"/>
              <a:gd name="connsiteY1981" fmla="*/ 5837307 h 6315508"/>
              <a:gd name="connsiteX1982" fmla="*/ 812136 w 5619318"/>
              <a:gd name="connsiteY1982" fmla="*/ 5837307 h 6315508"/>
              <a:gd name="connsiteX1983" fmla="*/ 812136 w 5619318"/>
              <a:gd name="connsiteY1983" fmla="*/ 5853582 h 6315508"/>
              <a:gd name="connsiteX1984" fmla="*/ 709032 w 5619318"/>
              <a:gd name="connsiteY1984" fmla="*/ 5857651 h 6315508"/>
              <a:gd name="connsiteX1985" fmla="*/ 678379 w 5619318"/>
              <a:gd name="connsiteY1985" fmla="*/ 5841375 h 6315508"/>
              <a:gd name="connsiteX1986" fmla="*/ 664446 w 5619318"/>
              <a:gd name="connsiteY1986" fmla="*/ 5871891 h 6315508"/>
              <a:gd name="connsiteX1987" fmla="*/ 572488 w 5619318"/>
              <a:gd name="connsiteY1987" fmla="*/ 5821033 h 6315508"/>
              <a:gd name="connsiteX1988" fmla="*/ 583634 w 5619318"/>
              <a:gd name="connsiteY1988" fmla="*/ 5849513 h 6315508"/>
              <a:gd name="connsiteX1989" fmla="*/ 639367 w 5619318"/>
              <a:gd name="connsiteY1989" fmla="*/ 5865788 h 6315508"/>
              <a:gd name="connsiteX1990" fmla="*/ 653300 w 5619318"/>
              <a:gd name="connsiteY1990" fmla="*/ 5896302 h 6315508"/>
              <a:gd name="connsiteX1991" fmla="*/ 603141 w 5619318"/>
              <a:gd name="connsiteY1991" fmla="*/ 5892234 h 6315508"/>
              <a:gd name="connsiteX1992" fmla="*/ 597567 w 5619318"/>
              <a:gd name="connsiteY1992" fmla="*/ 5916646 h 6315508"/>
              <a:gd name="connsiteX1993" fmla="*/ 644940 w 5619318"/>
              <a:gd name="connsiteY1993" fmla="*/ 5920714 h 6315508"/>
              <a:gd name="connsiteX1994" fmla="*/ 644940 w 5619318"/>
              <a:gd name="connsiteY1994" fmla="*/ 5923257 h 6315508"/>
              <a:gd name="connsiteX1995" fmla="*/ 644940 w 5619318"/>
              <a:gd name="connsiteY1995" fmla="*/ 5940239 h 6315508"/>
              <a:gd name="connsiteX1996" fmla="*/ 684655 w 5619318"/>
              <a:gd name="connsiteY1996" fmla="*/ 5939484 h 6315508"/>
              <a:gd name="connsiteX1997" fmla="*/ 761542 w 5619318"/>
              <a:gd name="connsiteY1997" fmla="*/ 5964771 h 6315508"/>
              <a:gd name="connsiteX1998" fmla="*/ 831280 w 5619318"/>
              <a:gd name="connsiteY1998" fmla="*/ 5960684 h 6315508"/>
              <a:gd name="connsiteX1999" fmla="*/ 795016 w 5619318"/>
              <a:gd name="connsiteY1999" fmla="*/ 5919815 h 6315508"/>
              <a:gd name="connsiteX2000" fmla="*/ 836859 w 5619318"/>
              <a:gd name="connsiteY2000" fmla="*/ 5956597 h 6315508"/>
              <a:gd name="connsiteX2001" fmla="*/ 917755 w 5619318"/>
              <a:gd name="connsiteY2001" fmla="*/ 5964771 h 6315508"/>
              <a:gd name="connsiteX2002" fmla="*/ 903808 w 5619318"/>
              <a:gd name="connsiteY2002" fmla="*/ 5970901 h 6315508"/>
              <a:gd name="connsiteX2003" fmla="*/ 917755 w 5619318"/>
              <a:gd name="connsiteY2003" fmla="*/ 5995422 h 6315508"/>
              <a:gd name="connsiteX2004" fmla="*/ 708541 w 5619318"/>
              <a:gd name="connsiteY2004" fmla="*/ 5991335 h 6315508"/>
              <a:gd name="connsiteX2005" fmla="*/ 719698 w 5619318"/>
              <a:gd name="connsiteY2005" fmla="*/ 6015857 h 6315508"/>
              <a:gd name="connsiteX2006" fmla="*/ 694593 w 5619318"/>
              <a:gd name="connsiteY2006" fmla="*/ 6015857 h 6315508"/>
              <a:gd name="connsiteX2007" fmla="*/ 755963 w 5619318"/>
              <a:gd name="connsiteY2007" fmla="*/ 6048552 h 6315508"/>
              <a:gd name="connsiteX2008" fmla="*/ 755963 w 5619318"/>
              <a:gd name="connsiteY2008" fmla="*/ 6071030 h 6315508"/>
              <a:gd name="connsiteX2009" fmla="*/ 708541 w 5619318"/>
              <a:gd name="connsiteY2009" fmla="*/ 6060813 h 6315508"/>
              <a:gd name="connsiteX2010" fmla="*/ 683435 w 5619318"/>
              <a:gd name="connsiteY2010" fmla="*/ 6019944 h 6315508"/>
              <a:gd name="connsiteX2011" fmla="*/ 566275 w 5619318"/>
              <a:gd name="connsiteY2011" fmla="*/ 6011770 h 6315508"/>
              <a:gd name="connsiteX2012" fmla="*/ 596959 w 5619318"/>
              <a:gd name="connsiteY2012" fmla="*/ 5987249 h 6315508"/>
              <a:gd name="connsiteX2013" fmla="*/ 566275 w 5619318"/>
              <a:gd name="connsiteY2013" fmla="*/ 5964771 h 6315508"/>
              <a:gd name="connsiteX2014" fmla="*/ 591380 w 5619318"/>
              <a:gd name="connsiteY2014" fmla="*/ 5956597 h 6315508"/>
              <a:gd name="connsiteX2015" fmla="*/ 622065 w 5619318"/>
              <a:gd name="connsiteY2015" fmla="*/ 5991335 h 6315508"/>
              <a:gd name="connsiteX2016" fmla="*/ 613697 w 5619318"/>
              <a:gd name="connsiteY2016" fmla="*/ 5956597 h 6315508"/>
              <a:gd name="connsiteX2017" fmla="*/ 638802 w 5619318"/>
              <a:gd name="connsiteY2017" fmla="*/ 5991335 h 6315508"/>
              <a:gd name="connsiteX2018" fmla="*/ 700171 w 5619318"/>
              <a:gd name="connsiteY2018" fmla="*/ 5970901 h 6315508"/>
              <a:gd name="connsiteX2019" fmla="*/ 647999 w 5619318"/>
              <a:gd name="connsiteY2019" fmla="*/ 5955959 h 6315508"/>
              <a:gd name="connsiteX2020" fmla="*/ 644584 w 5619318"/>
              <a:gd name="connsiteY2020" fmla="*/ 5941128 h 6315508"/>
              <a:gd name="connsiteX2021" fmla="*/ 583634 w 5619318"/>
              <a:gd name="connsiteY2021" fmla="*/ 5953264 h 6315508"/>
              <a:gd name="connsiteX2022" fmla="*/ 565254 w 5619318"/>
              <a:gd name="connsiteY2022" fmla="*/ 5942167 h 6315508"/>
              <a:gd name="connsiteX2023" fmla="*/ 561027 w 5619318"/>
              <a:gd name="connsiteY2023" fmla="*/ 5963862 h 6315508"/>
              <a:gd name="connsiteX2024" fmla="*/ 546189 w 5619318"/>
              <a:gd name="connsiteY2024" fmla="*/ 5979300 h 6315508"/>
              <a:gd name="connsiteX2025" fmla="*/ 485452 w 5619318"/>
              <a:gd name="connsiteY2025" fmla="*/ 5961078 h 6315508"/>
              <a:gd name="connsiteX2026" fmla="*/ 510298 w 5619318"/>
              <a:gd name="connsiteY2026" fmla="*/ 5999547 h 6315508"/>
              <a:gd name="connsiteX2027" fmla="*/ 424715 w 5619318"/>
              <a:gd name="connsiteY2027" fmla="*/ 6003596 h 6315508"/>
              <a:gd name="connsiteX2028" fmla="*/ 449561 w 5619318"/>
              <a:gd name="connsiteY2028" fmla="*/ 5971201 h 6315508"/>
              <a:gd name="connsiteX2029" fmla="*/ 399867 w 5619318"/>
              <a:gd name="connsiteY2029" fmla="*/ 5936782 h 6315508"/>
              <a:gd name="connsiteX2030" fmla="*/ 399867 w 5619318"/>
              <a:gd name="connsiteY2030" fmla="*/ 5912486 h 6315508"/>
              <a:gd name="connsiteX2031" fmla="*/ 419193 w 5619318"/>
              <a:gd name="connsiteY2031" fmla="*/ 5912486 h 6315508"/>
              <a:gd name="connsiteX2032" fmla="*/ 394347 w 5619318"/>
              <a:gd name="connsiteY2032" fmla="*/ 5884141 h 6315508"/>
              <a:gd name="connsiteX2033" fmla="*/ 424715 w 5619318"/>
              <a:gd name="connsiteY2033" fmla="*/ 5908437 h 6315508"/>
              <a:gd name="connsiteX2034" fmla="*/ 460604 w 5619318"/>
              <a:gd name="connsiteY2034" fmla="*/ 5904388 h 6315508"/>
              <a:gd name="connsiteX2035" fmla="*/ 479930 w 5619318"/>
              <a:gd name="connsiteY2035" fmla="*/ 5944881 h 6315508"/>
              <a:gd name="connsiteX2036" fmla="*/ 510298 w 5619318"/>
              <a:gd name="connsiteY2036" fmla="*/ 5928683 h 6315508"/>
              <a:gd name="connsiteX2037" fmla="*/ 533764 w 5619318"/>
              <a:gd name="connsiteY2037" fmla="*/ 5937795 h 6315508"/>
              <a:gd name="connsiteX2038" fmla="*/ 562575 w 5619318"/>
              <a:gd name="connsiteY2038" fmla="*/ 5940551 h 6315508"/>
              <a:gd name="connsiteX2039" fmla="*/ 547409 w 5619318"/>
              <a:gd name="connsiteY2039" fmla="*/ 5931395 h 6315508"/>
              <a:gd name="connsiteX2040" fmla="*/ 486104 w 5619318"/>
              <a:gd name="connsiteY2040" fmla="*/ 5924783 h 6315508"/>
              <a:gd name="connsiteX2041" fmla="*/ 516756 w 5619318"/>
              <a:gd name="connsiteY2041" fmla="*/ 5916646 h 6315508"/>
              <a:gd name="connsiteX2042" fmla="*/ 505610 w 5619318"/>
              <a:gd name="connsiteY2042" fmla="*/ 5884097 h 6315508"/>
              <a:gd name="connsiteX2043" fmla="*/ 527903 w 5619318"/>
              <a:gd name="connsiteY2043" fmla="*/ 5880028 h 6315508"/>
              <a:gd name="connsiteX2044" fmla="*/ 516756 w 5619318"/>
              <a:gd name="connsiteY2044" fmla="*/ 5900371 h 6315508"/>
              <a:gd name="connsiteX2045" fmla="*/ 583634 w 5619318"/>
              <a:gd name="connsiteY2045" fmla="*/ 5908509 h 6315508"/>
              <a:gd name="connsiteX2046" fmla="*/ 552983 w 5619318"/>
              <a:gd name="connsiteY2046" fmla="*/ 5841375 h 6315508"/>
              <a:gd name="connsiteX2047" fmla="*/ 441518 w 5619318"/>
              <a:gd name="connsiteY2047" fmla="*/ 5841375 h 6315508"/>
              <a:gd name="connsiteX2048" fmla="*/ 424799 w 5619318"/>
              <a:gd name="connsiteY2048" fmla="*/ 5825101 h 6315508"/>
              <a:gd name="connsiteX2049" fmla="*/ 388574 w 5619318"/>
              <a:gd name="connsiteY2049" fmla="*/ 5841375 h 6315508"/>
              <a:gd name="connsiteX2050" fmla="*/ 338414 w 5619318"/>
              <a:gd name="connsiteY2050" fmla="*/ 5796620 h 6315508"/>
              <a:gd name="connsiteX2051" fmla="*/ 388574 w 5619318"/>
              <a:gd name="connsiteY2051" fmla="*/ 5766106 h 6315508"/>
              <a:gd name="connsiteX2052" fmla="*/ 369067 w 5619318"/>
              <a:gd name="connsiteY2052" fmla="*/ 5749831 h 6315508"/>
              <a:gd name="connsiteX2053" fmla="*/ 293829 w 5619318"/>
              <a:gd name="connsiteY2053" fmla="*/ 5741694 h 6315508"/>
              <a:gd name="connsiteX2054" fmla="*/ 332842 w 5619318"/>
              <a:gd name="connsiteY2054" fmla="*/ 5788483 h 6315508"/>
              <a:gd name="connsiteX2055" fmla="*/ 282683 w 5619318"/>
              <a:gd name="connsiteY2055" fmla="*/ 5825101 h 6315508"/>
              <a:gd name="connsiteX2056" fmla="*/ 238097 w 5619318"/>
              <a:gd name="connsiteY2056" fmla="*/ 5784415 h 6315508"/>
              <a:gd name="connsiteX2057" fmla="*/ 207445 w 5619318"/>
              <a:gd name="connsiteY2057" fmla="*/ 5788483 h 6315508"/>
              <a:gd name="connsiteX2058" fmla="*/ 332842 w 5619318"/>
              <a:gd name="connsiteY2058" fmla="*/ 5829170 h 6315508"/>
              <a:gd name="connsiteX2059" fmla="*/ 338414 w 5619318"/>
              <a:gd name="connsiteY2059" fmla="*/ 5812895 h 6315508"/>
              <a:gd name="connsiteX2060" fmla="*/ 343988 w 5619318"/>
              <a:gd name="connsiteY2060" fmla="*/ 5884097 h 6315508"/>
              <a:gd name="connsiteX2061" fmla="*/ 293829 w 5619318"/>
              <a:gd name="connsiteY2061" fmla="*/ 5941057 h 6315508"/>
              <a:gd name="connsiteX2062" fmla="*/ 332842 w 5619318"/>
              <a:gd name="connsiteY2062" fmla="*/ 5920714 h 6315508"/>
              <a:gd name="connsiteX2063" fmla="*/ 369067 w 5619318"/>
              <a:gd name="connsiteY2063" fmla="*/ 5936989 h 6315508"/>
              <a:gd name="connsiteX2064" fmla="*/ 343988 w 5619318"/>
              <a:gd name="connsiteY2064" fmla="*/ 5975641 h 6315508"/>
              <a:gd name="connsiteX2065" fmla="*/ 246458 w 5619318"/>
              <a:gd name="connsiteY2065" fmla="*/ 5975641 h 6315508"/>
              <a:gd name="connsiteX2066" fmla="*/ 232525 w 5619318"/>
              <a:gd name="connsiteY2066" fmla="*/ 5953264 h 6315508"/>
              <a:gd name="connsiteX2067" fmla="*/ 43035 w 5619318"/>
              <a:gd name="connsiteY2067" fmla="*/ 6004122 h 6315508"/>
              <a:gd name="connsiteX2068" fmla="*/ 34676 w 5619318"/>
              <a:gd name="connsiteY2068" fmla="*/ 5965469 h 6315508"/>
              <a:gd name="connsiteX2069" fmla="*/ 73688 w 5619318"/>
              <a:gd name="connsiteY2069" fmla="*/ 5961401 h 6315508"/>
              <a:gd name="connsiteX2070" fmla="*/ 59755 w 5619318"/>
              <a:gd name="connsiteY2070" fmla="*/ 5932920 h 6315508"/>
              <a:gd name="connsiteX2071" fmla="*/ 90408 w 5619318"/>
              <a:gd name="connsiteY2071" fmla="*/ 5904439 h 6315508"/>
              <a:gd name="connsiteX2072" fmla="*/ 129421 w 5619318"/>
              <a:gd name="connsiteY2072" fmla="*/ 5904439 h 6315508"/>
              <a:gd name="connsiteX2073" fmla="*/ 121060 w 5619318"/>
              <a:gd name="connsiteY2073" fmla="*/ 5941057 h 6315508"/>
              <a:gd name="connsiteX2074" fmla="*/ 146139 w 5619318"/>
              <a:gd name="connsiteY2074" fmla="*/ 5949195 h 6315508"/>
              <a:gd name="connsiteX2075" fmla="*/ 165646 w 5619318"/>
              <a:gd name="connsiteY2075" fmla="*/ 5924783 h 6315508"/>
              <a:gd name="connsiteX2076" fmla="*/ 129421 w 5619318"/>
              <a:gd name="connsiteY2076" fmla="*/ 5904439 h 6315508"/>
              <a:gd name="connsiteX2077" fmla="*/ 140567 w 5619318"/>
              <a:gd name="connsiteY2077" fmla="*/ 5892234 h 6315508"/>
              <a:gd name="connsiteX2078" fmla="*/ 73688 w 5619318"/>
              <a:gd name="connsiteY2078" fmla="*/ 5875959 h 6315508"/>
              <a:gd name="connsiteX2079" fmla="*/ 4023 w 5619318"/>
              <a:gd name="connsiteY2079" fmla="*/ 5816964 h 6315508"/>
              <a:gd name="connsiteX2080" fmla="*/ 4023 w 5619318"/>
              <a:gd name="connsiteY2080" fmla="*/ 5770174 h 6315508"/>
              <a:gd name="connsiteX2081" fmla="*/ 59755 w 5619318"/>
              <a:gd name="connsiteY2081" fmla="*/ 5808826 h 6315508"/>
              <a:gd name="connsiteX2082" fmla="*/ 29102 w 5619318"/>
              <a:gd name="connsiteY2082" fmla="*/ 5721350 h 6315508"/>
              <a:gd name="connsiteX2083" fmla="*/ 4023 w 5619318"/>
              <a:gd name="connsiteY2083" fmla="*/ 5725419 h 6315508"/>
              <a:gd name="connsiteX2084" fmla="*/ 4023 w 5619318"/>
              <a:gd name="connsiteY2084" fmla="*/ 5605394 h 6315508"/>
              <a:gd name="connsiteX2085" fmla="*/ 29102 w 5619318"/>
              <a:gd name="connsiteY2085" fmla="*/ 5613531 h 6315508"/>
              <a:gd name="connsiteX2086" fmla="*/ 43035 w 5619318"/>
              <a:gd name="connsiteY2086" fmla="*/ 5593188 h 6315508"/>
              <a:gd name="connsiteX2087" fmla="*/ 4023 w 5619318"/>
              <a:gd name="connsiteY2087" fmla="*/ 5580982 h 6315508"/>
              <a:gd name="connsiteX2088" fmla="*/ 4023 w 5619318"/>
              <a:gd name="connsiteY2088" fmla="*/ 5290073 h 6315508"/>
              <a:gd name="connsiteX2089" fmla="*/ 29102 w 5619318"/>
              <a:gd name="connsiteY2089" fmla="*/ 5306348 h 6315508"/>
              <a:gd name="connsiteX2090" fmla="*/ 12384 w 5619318"/>
              <a:gd name="connsiteY2090" fmla="*/ 5222940 h 6315508"/>
              <a:gd name="connsiteX2091" fmla="*/ 43035 w 5619318"/>
              <a:gd name="connsiteY2091" fmla="*/ 5198528 h 6315508"/>
              <a:gd name="connsiteX2092" fmla="*/ 17956 w 5619318"/>
              <a:gd name="connsiteY2092" fmla="*/ 5172082 h 6315508"/>
              <a:gd name="connsiteX2093" fmla="*/ 43035 w 5619318"/>
              <a:gd name="connsiteY2093" fmla="*/ 5155808 h 6315508"/>
              <a:gd name="connsiteX2094" fmla="*/ 23530 w 5619318"/>
              <a:gd name="connsiteY2094" fmla="*/ 5098846 h 6315508"/>
              <a:gd name="connsiteX2095" fmla="*/ 12384 w 5619318"/>
              <a:gd name="connsiteY2095" fmla="*/ 5131396 h 6315508"/>
              <a:gd name="connsiteX2096" fmla="*/ 4023 w 5619318"/>
              <a:gd name="connsiteY2096" fmla="*/ 5159877 h 6315508"/>
              <a:gd name="connsiteX2097" fmla="*/ 4023 w 5619318"/>
              <a:gd name="connsiteY2097" fmla="*/ 5052057 h 6315508"/>
              <a:gd name="connsiteX2098" fmla="*/ 23530 w 5619318"/>
              <a:gd name="connsiteY2098" fmla="*/ 5060194 h 6315508"/>
              <a:gd name="connsiteX2099" fmla="*/ 54182 w 5619318"/>
              <a:gd name="connsiteY2099" fmla="*/ 5019508 h 6315508"/>
              <a:gd name="connsiteX2100" fmla="*/ 17956 w 5619318"/>
              <a:gd name="connsiteY2100" fmla="*/ 4964581 h 6315508"/>
              <a:gd name="connsiteX2101" fmla="*/ 17956 w 5619318"/>
              <a:gd name="connsiteY2101" fmla="*/ 4887276 h 6315508"/>
              <a:gd name="connsiteX2102" fmla="*/ 34676 w 5619318"/>
              <a:gd name="connsiteY2102" fmla="*/ 4868968 h 6315508"/>
              <a:gd name="connsiteX2103" fmla="*/ 4023 w 5619318"/>
              <a:gd name="connsiteY2103" fmla="*/ 4645192 h 6315508"/>
              <a:gd name="connsiteX2104" fmla="*/ 17956 w 5619318"/>
              <a:gd name="connsiteY2104" fmla="*/ 4649260 h 6315508"/>
              <a:gd name="connsiteX2105" fmla="*/ 4023 w 5619318"/>
              <a:gd name="connsiteY2105" fmla="*/ 4573990 h 6315508"/>
              <a:gd name="connsiteX2106" fmla="*/ 29102 w 5619318"/>
              <a:gd name="connsiteY2106" fmla="*/ 4573990 h 6315508"/>
              <a:gd name="connsiteX2107" fmla="*/ 4023 w 5619318"/>
              <a:gd name="connsiteY2107" fmla="*/ 4517029 h 6315508"/>
              <a:gd name="connsiteX2108" fmla="*/ 4023 w 5619318"/>
              <a:gd name="connsiteY2108" fmla="*/ 4417347 h 6315508"/>
              <a:gd name="connsiteX2109" fmla="*/ 29102 w 5619318"/>
              <a:gd name="connsiteY2109" fmla="*/ 4421416 h 6315508"/>
              <a:gd name="connsiteX2110" fmla="*/ 12384 w 5619318"/>
              <a:gd name="connsiteY2110" fmla="*/ 4366488 h 6315508"/>
              <a:gd name="connsiteX2111" fmla="*/ 29102 w 5619318"/>
              <a:gd name="connsiteY2111" fmla="*/ 4354283 h 6315508"/>
              <a:gd name="connsiteX2112" fmla="*/ 29102 w 5619318"/>
              <a:gd name="connsiteY2112" fmla="*/ 4329871 h 6315508"/>
              <a:gd name="connsiteX2113" fmla="*/ 4023 w 5619318"/>
              <a:gd name="connsiteY2113" fmla="*/ 4293253 h 6315508"/>
              <a:gd name="connsiteX2114" fmla="*/ 4023 w 5619318"/>
              <a:gd name="connsiteY2114" fmla="*/ 4226120 h 6315508"/>
              <a:gd name="connsiteX2115" fmla="*/ 29102 w 5619318"/>
              <a:gd name="connsiteY2115" fmla="*/ 4226120 h 6315508"/>
              <a:gd name="connsiteX2116" fmla="*/ 29102 w 5619318"/>
              <a:gd name="connsiteY2116" fmla="*/ 4201708 h 6315508"/>
              <a:gd name="connsiteX2117" fmla="*/ 4023 w 5619318"/>
              <a:gd name="connsiteY2117" fmla="*/ 4193571 h 6315508"/>
              <a:gd name="connsiteX2118" fmla="*/ 4023 w 5619318"/>
              <a:gd name="connsiteY2118" fmla="*/ 4163056 h 6315508"/>
              <a:gd name="connsiteX2119" fmla="*/ 29102 w 5619318"/>
              <a:gd name="connsiteY2119" fmla="*/ 4171193 h 6315508"/>
              <a:gd name="connsiteX2120" fmla="*/ 4023 w 5619318"/>
              <a:gd name="connsiteY2120" fmla="*/ 4154919 h 6315508"/>
              <a:gd name="connsiteX2121" fmla="*/ 4023 w 5619318"/>
              <a:gd name="connsiteY2121" fmla="*/ 3764328 h 6315508"/>
              <a:gd name="connsiteX2122" fmla="*/ 16563 w 5619318"/>
              <a:gd name="connsiteY2122" fmla="*/ 3644176 h 6315508"/>
              <a:gd name="connsiteX2123" fmla="*/ 32368 w 5619318"/>
              <a:gd name="connsiteY2123" fmla="*/ 3615885 h 6315508"/>
              <a:gd name="connsiteX2124" fmla="*/ 32334 w 5619318"/>
              <a:gd name="connsiteY2124" fmla="*/ 3610728 h 6315508"/>
              <a:gd name="connsiteX2125" fmla="*/ 29451 w 5619318"/>
              <a:gd name="connsiteY2125" fmla="*/ 3609465 h 6315508"/>
              <a:gd name="connsiteX2126" fmla="*/ 17956 w 5619318"/>
              <a:gd name="connsiteY2126" fmla="*/ 3611754 h 6315508"/>
              <a:gd name="connsiteX2127" fmla="*/ 29102 w 5619318"/>
              <a:gd name="connsiteY2127" fmla="*/ 3074714 h 6315508"/>
              <a:gd name="connsiteX2128" fmla="*/ 12384 w 5619318"/>
              <a:gd name="connsiteY2128" fmla="*/ 3623959 h 6315508"/>
              <a:gd name="connsiteX2129" fmla="*/ 4023 w 5619318"/>
              <a:gd name="connsiteY2129" fmla="*/ 3029965 h 6315508"/>
              <a:gd name="connsiteX2130" fmla="*/ 29102 w 5619318"/>
              <a:gd name="connsiteY2130" fmla="*/ 3025895 h 6315508"/>
              <a:gd name="connsiteX2131" fmla="*/ 29102 w 5619318"/>
              <a:gd name="connsiteY2131" fmla="*/ 2991314 h 6315508"/>
              <a:gd name="connsiteX2132" fmla="*/ 12384 w 5619318"/>
              <a:gd name="connsiteY2132" fmla="*/ 2995382 h 6315508"/>
              <a:gd name="connsiteX2133" fmla="*/ 34676 w 5619318"/>
              <a:gd name="connsiteY2133" fmla="*/ 2962836 h 6315508"/>
              <a:gd name="connsiteX2134" fmla="*/ 34676 w 5619318"/>
              <a:gd name="connsiteY2134" fmla="*/ 2938425 h 6315508"/>
              <a:gd name="connsiteX2135" fmla="*/ 12384 w 5619318"/>
              <a:gd name="connsiteY2135" fmla="*/ 2954699 h 6315508"/>
              <a:gd name="connsiteX2136" fmla="*/ 4023 w 5619318"/>
              <a:gd name="connsiteY2136" fmla="*/ 2911981 h 6315508"/>
              <a:gd name="connsiteX2137" fmla="*/ 54182 w 5619318"/>
              <a:gd name="connsiteY2137" fmla="*/ 2867225 h 6315508"/>
              <a:gd name="connsiteX2138" fmla="*/ 4023 w 5619318"/>
              <a:gd name="connsiteY2138" fmla="*/ 2867225 h 6315508"/>
              <a:gd name="connsiteX2139" fmla="*/ 59755 w 5619318"/>
              <a:gd name="connsiteY2139" fmla="*/ 2796025 h 6315508"/>
              <a:gd name="connsiteX2140" fmla="*/ 54182 w 5619318"/>
              <a:gd name="connsiteY2140" fmla="*/ 2787888 h 6315508"/>
              <a:gd name="connsiteX2141" fmla="*/ 29102 w 5619318"/>
              <a:gd name="connsiteY2141" fmla="*/ 2800092 h 6315508"/>
              <a:gd name="connsiteX2142" fmla="*/ 54182 w 5619318"/>
              <a:gd name="connsiteY2142" fmla="*/ 2739060 h 6315508"/>
              <a:gd name="connsiteX2143" fmla="*/ 12384 w 5619318"/>
              <a:gd name="connsiteY2143" fmla="*/ 2739060 h 6315508"/>
              <a:gd name="connsiteX2144" fmla="*/ 4023 w 5619318"/>
              <a:gd name="connsiteY2144" fmla="*/ 2712617 h 6315508"/>
              <a:gd name="connsiteX2145" fmla="*/ 43035 w 5619318"/>
              <a:gd name="connsiteY2145" fmla="*/ 2671933 h 6315508"/>
              <a:gd name="connsiteX2146" fmla="*/ 4023 w 5619318"/>
              <a:gd name="connsiteY2146" fmla="*/ 2659729 h 6315508"/>
              <a:gd name="connsiteX2147" fmla="*/ 4023 w 5619318"/>
              <a:gd name="connsiteY2147" fmla="*/ 2631246 h 6315508"/>
              <a:gd name="connsiteX2148" fmla="*/ 34676 w 5619318"/>
              <a:gd name="connsiteY2148" fmla="*/ 2623110 h 6315508"/>
              <a:gd name="connsiteX2149" fmla="*/ 34676 w 5619318"/>
              <a:gd name="connsiteY2149" fmla="*/ 2592594 h 6315508"/>
              <a:gd name="connsiteX2150" fmla="*/ 4023 w 5619318"/>
              <a:gd name="connsiteY2150" fmla="*/ 2588525 h 6315508"/>
              <a:gd name="connsiteX2151" fmla="*/ 4023 w 5619318"/>
              <a:gd name="connsiteY2151" fmla="*/ 2568179 h 6315508"/>
              <a:gd name="connsiteX2152" fmla="*/ 59755 w 5619318"/>
              <a:gd name="connsiteY2152" fmla="*/ 2555973 h 6315508"/>
              <a:gd name="connsiteX2153" fmla="*/ 12384 w 5619318"/>
              <a:gd name="connsiteY2153" fmla="*/ 2560043 h 6315508"/>
              <a:gd name="connsiteX2154" fmla="*/ 4023 w 5619318"/>
              <a:gd name="connsiteY2154" fmla="*/ 2513250 h 6315508"/>
              <a:gd name="connsiteX2155" fmla="*/ 29102 w 5619318"/>
              <a:gd name="connsiteY2155" fmla="*/ 2521389 h 6315508"/>
              <a:gd name="connsiteX2156" fmla="*/ 43035 w 5619318"/>
              <a:gd name="connsiteY2156" fmla="*/ 2492906 h 6315508"/>
              <a:gd name="connsiteX2157" fmla="*/ 12384 w 5619318"/>
              <a:gd name="connsiteY2157" fmla="*/ 2501044 h 6315508"/>
              <a:gd name="connsiteX2158" fmla="*/ 29102 w 5619318"/>
              <a:gd name="connsiteY2158" fmla="*/ 2431874 h 6315508"/>
              <a:gd name="connsiteX2159" fmla="*/ 59755 w 5619318"/>
              <a:gd name="connsiteY2159" fmla="*/ 2448148 h 6315508"/>
              <a:gd name="connsiteX2160" fmla="*/ 54182 w 5619318"/>
              <a:gd name="connsiteY2160" fmla="*/ 2417631 h 6315508"/>
              <a:gd name="connsiteX2161" fmla="*/ 4023 w 5619318"/>
              <a:gd name="connsiteY2161" fmla="*/ 2413564 h 6315508"/>
              <a:gd name="connsiteX2162" fmla="*/ 4023 w 5619318"/>
              <a:gd name="connsiteY2162" fmla="*/ 2368806 h 6315508"/>
              <a:gd name="connsiteX2163" fmla="*/ 59755 w 5619318"/>
              <a:gd name="connsiteY2163" fmla="*/ 2401357 h 6315508"/>
              <a:gd name="connsiteX2164" fmla="*/ 34676 w 5619318"/>
              <a:gd name="connsiteY2164" fmla="*/ 2352534 h 6315508"/>
              <a:gd name="connsiteX2165" fmla="*/ 65329 w 5619318"/>
              <a:gd name="connsiteY2165" fmla="*/ 2340329 h 6315508"/>
              <a:gd name="connsiteX2166" fmla="*/ 73688 w 5619318"/>
              <a:gd name="connsiteY2166" fmla="*/ 2317955 h 6315508"/>
              <a:gd name="connsiteX2167" fmla="*/ 17956 w 5619318"/>
              <a:gd name="connsiteY2167" fmla="*/ 2305752 h 6315508"/>
              <a:gd name="connsiteX2168" fmla="*/ 29102 w 5619318"/>
              <a:gd name="connsiteY2168" fmla="*/ 2273203 h 6315508"/>
              <a:gd name="connsiteX2169" fmla="*/ 65329 w 5619318"/>
              <a:gd name="connsiteY2169" fmla="*/ 2277270 h 6315508"/>
              <a:gd name="connsiteX2170" fmla="*/ 4023 w 5619318"/>
              <a:gd name="connsiteY2170" fmla="*/ 2256924 h 6315508"/>
              <a:gd name="connsiteX2171" fmla="*/ 4023 w 5619318"/>
              <a:gd name="connsiteY2171" fmla="*/ 2232518 h 6315508"/>
              <a:gd name="connsiteX2172" fmla="*/ 65329 w 5619318"/>
              <a:gd name="connsiteY2172" fmla="*/ 2206073 h 6315508"/>
              <a:gd name="connsiteX2173" fmla="*/ 12384 w 5619318"/>
              <a:gd name="connsiteY2173" fmla="*/ 2218275 h 6315508"/>
              <a:gd name="connsiteX2174" fmla="*/ 59755 w 5619318"/>
              <a:gd name="connsiteY2174" fmla="*/ 2177596 h 6315508"/>
              <a:gd name="connsiteX2175" fmla="*/ 54182 w 5619318"/>
              <a:gd name="connsiteY2175" fmla="*/ 2145049 h 6315508"/>
              <a:gd name="connsiteX2176" fmla="*/ 12384 w 5619318"/>
              <a:gd name="connsiteY2176" fmla="*/ 2132833 h 6315508"/>
              <a:gd name="connsiteX2177" fmla="*/ 84835 w 5619318"/>
              <a:gd name="connsiteY2177" fmla="*/ 2027041 h 6315508"/>
              <a:gd name="connsiteX2178" fmla="*/ 34676 w 5619318"/>
              <a:gd name="connsiteY2178" fmla="*/ 2022979 h 6315508"/>
              <a:gd name="connsiteX2179" fmla="*/ 65329 w 5619318"/>
              <a:gd name="connsiteY2179" fmla="*/ 1998569 h 6315508"/>
              <a:gd name="connsiteX2180" fmla="*/ 84835 w 5619318"/>
              <a:gd name="connsiteY2180" fmla="*/ 1933482 h 6315508"/>
              <a:gd name="connsiteX2181" fmla="*/ 43035 w 5619318"/>
              <a:gd name="connsiteY2181" fmla="*/ 1941611 h 6315508"/>
              <a:gd name="connsiteX2182" fmla="*/ 34676 w 5619318"/>
              <a:gd name="connsiteY2182" fmla="*/ 1927367 h 6315508"/>
              <a:gd name="connsiteX2183" fmla="*/ 73688 w 5619318"/>
              <a:gd name="connsiteY2183" fmla="*/ 1907026 h 6315508"/>
              <a:gd name="connsiteX2184" fmla="*/ 12384 w 5619318"/>
              <a:gd name="connsiteY2184" fmla="*/ 1766661 h 6315508"/>
              <a:gd name="connsiteX2185" fmla="*/ 17956 w 5619318"/>
              <a:gd name="connsiteY2185" fmla="*/ 1723941 h 6315508"/>
              <a:gd name="connsiteX2186" fmla="*/ 54182 w 5619318"/>
              <a:gd name="connsiteY2186" fmla="*/ 1719872 h 6315508"/>
              <a:gd name="connsiteX2187" fmla="*/ 4023 w 5619318"/>
              <a:gd name="connsiteY2187" fmla="*/ 1687324 h 6315508"/>
              <a:gd name="connsiteX2188" fmla="*/ 4023 w 5619318"/>
              <a:gd name="connsiteY2188" fmla="*/ 1658844 h 6315508"/>
              <a:gd name="connsiteX2189" fmla="*/ 59755 w 5619318"/>
              <a:gd name="connsiteY2189" fmla="*/ 1650706 h 6315508"/>
              <a:gd name="connsiteX2190" fmla="*/ 59755 w 5619318"/>
              <a:gd name="connsiteY2190" fmla="*/ 1628330 h 6315508"/>
              <a:gd name="connsiteX2191" fmla="*/ 34676 w 5619318"/>
              <a:gd name="connsiteY2191" fmla="*/ 1624261 h 6315508"/>
              <a:gd name="connsiteX2192" fmla="*/ 54182 w 5619318"/>
              <a:gd name="connsiteY2192" fmla="*/ 1587642 h 6315508"/>
              <a:gd name="connsiteX2193" fmla="*/ 43035 w 5619318"/>
              <a:gd name="connsiteY2193" fmla="*/ 1555092 h 6315508"/>
              <a:gd name="connsiteX2194" fmla="*/ 84835 w 5619318"/>
              <a:gd name="connsiteY2194" fmla="*/ 1487958 h 6315508"/>
              <a:gd name="connsiteX2195" fmla="*/ 29102 w 5619318"/>
              <a:gd name="connsiteY2195" fmla="*/ 1496095 h 6315508"/>
              <a:gd name="connsiteX2196" fmla="*/ 17956 w 5619318"/>
              <a:gd name="connsiteY2196" fmla="*/ 1471683 h 6315508"/>
              <a:gd name="connsiteX2197" fmla="*/ 12384 w 5619318"/>
              <a:gd name="connsiteY2197" fmla="*/ 1524577 h 6315508"/>
              <a:gd name="connsiteX2198" fmla="*/ 43035 w 5619318"/>
              <a:gd name="connsiteY2198" fmla="*/ 1455408 h 6315508"/>
              <a:gd name="connsiteX2199" fmla="*/ 4023 w 5619318"/>
              <a:gd name="connsiteY2199" fmla="*/ 1428961 h 6315508"/>
              <a:gd name="connsiteX2200" fmla="*/ 34676 w 5619318"/>
              <a:gd name="connsiteY2200" fmla="*/ 1300794 h 6315508"/>
              <a:gd name="connsiteX2201" fmla="*/ 12384 w 5619318"/>
              <a:gd name="connsiteY2201" fmla="*/ 1292658 h 6315508"/>
              <a:gd name="connsiteX2202" fmla="*/ 4023 w 5619318"/>
              <a:gd name="connsiteY2202" fmla="*/ 1264177 h 6315508"/>
              <a:gd name="connsiteX2203" fmla="*/ 29102 w 5619318"/>
              <a:gd name="connsiteY2203" fmla="*/ 1260108 h 6315508"/>
              <a:gd name="connsiteX2204" fmla="*/ 29102 w 5619318"/>
              <a:gd name="connsiteY2204" fmla="*/ 1213319 h 6315508"/>
              <a:gd name="connsiteX2205" fmla="*/ 12384 w 5619318"/>
              <a:gd name="connsiteY2205" fmla="*/ 1233661 h 6315508"/>
              <a:gd name="connsiteX2206" fmla="*/ 29102 w 5619318"/>
              <a:gd name="connsiteY2206" fmla="*/ 1197044 h 6315508"/>
              <a:gd name="connsiteX2207" fmla="*/ 17956 w 5619318"/>
              <a:gd name="connsiteY2207" fmla="*/ 1156358 h 6315508"/>
              <a:gd name="connsiteX2208" fmla="*/ 34676 w 5619318"/>
              <a:gd name="connsiteY2208" fmla="*/ 1140084 h 6315508"/>
              <a:gd name="connsiteX2209" fmla="*/ 4023 w 5619318"/>
              <a:gd name="connsiteY2209" fmla="*/ 1133981 h 6315508"/>
              <a:gd name="connsiteX2210" fmla="*/ 12384 w 5619318"/>
              <a:gd name="connsiteY2210" fmla="*/ 798312 h 6315508"/>
              <a:gd name="connsiteX2211" fmla="*/ 34676 w 5619318"/>
              <a:gd name="connsiteY2211" fmla="*/ 773900 h 6315508"/>
              <a:gd name="connsiteX2212" fmla="*/ 79262 w 5619318"/>
              <a:gd name="connsiteY2212" fmla="*/ 731179 h 6315508"/>
              <a:gd name="connsiteX2213" fmla="*/ 43035 w 5619318"/>
              <a:gd name="connsiteY2213" fmla="*/ 769832 h 6315508"/>
              <a:gd name="connsiteX2214" fmla="*/ 17956 w 5619318"/>
              <a:gd name="connsiteY2214" fmla="*/ 710836 h 6315508"/>
              <a:gd name="connsiteX2215" fmla="*/ 43035 w 5619318"/>
              <a:gd name="connsiteY2215" fmla="*/ 635567 h 6315508"/>
              <a:gd name="connsiteX2216" fmla="*/ 23530 w 5619318"/>
              <a:gd name="connsiteY2216" fmla="*/ 649807 h 6315508"/>
              <a:gd name="connsiteX2217" fmla="*/ 29102 w 5619318"/>
              <a:gd name="connsiteY2217" fmla="*/ 627430 h 6315508"/>
              <a:gd name="connsiteX2218" fmla="*/ 4023 w 5619318"/>
              <a:gd name="connsiteY2218" fmla="*/ 627430 h 6315508"/>
              <a:gd name="connsiteX2219" fmla="*/ 17956 w 5619318"/>
              <a:gd name="connsiteY2219" fmla="*/ 590812 h 6315508"/>
              <a:gd name="connsiteX2220" fmla="*/ 17956 w 5619318"/>
              <a:gd name="connsiteY2220" fmla="*/ 619292 h 6315508"/>
              <a:gd name="connsiteX2221" fmla="*/ 54182 w 5619318"/>
              <a:gd name="connsiteY2221" fmla="*/ 623360 h 6315508"/>
              <a:gd name="connsiteX2222" fmla="*/ 73688 w 5619318"/>
              <a:gd name="connsiteY2222" fmla="*/ 662013 h 6315508"/>
              <a:gd name="connsiteX2223" fmla="*/ 90408 w 5619318"/>
              <a:gd name="connsiteY2223" fmla="*/ 619292 h 6315508"/>
              <a:gd name="connsiteX2224" fmla="*/ 54182 w 5619318"/>
              <a:gd name="connsiteY2224" fmla="*/ 603018 h 6315508"/>
              <a:gd name="connsiteX2225" fmla="*/ 17956 w 5619318"/>
              <a:gd name="connsiteY2225" fmla="*/ 570468 h 6315508"/>
              <a:gd name="connsiteX2226" fmla="*/ 43035 w 5619318"/>
              <a:gd name="connsiteY2226" fmla="*/ 546057 h 6315508"/>
              <a:gd name="connsiteX2227" fmla="*/ 73688 w 5619318"/>
              <a:gd name="connsiteY2227" fmla="*/ 594881 h 6315508"/>
              <a:gd name="connsiteX2228" fmla="*/ 109914 w 5619318"/>
              <a:gd name="connsiteY2228" fmla="*/ 582675 h 6315508"/>
              <a:gd name="connsiteX2229" fmla="*/ 98768 w 5619318"/>
              <a:gd name="connsiteY2229" fmla="*/ 615223 h 6315508"/>
              <a:gd name="connsiteX2230" fmla="*/ 115488 w 5619318"/>
              <a:gd name="connsiteY2230" fmla="*/ 639635 h 6315508"/>
              <a:gd name="connsiteX2231" fmla="*/ 115488 w 5619318"/>
              <a:gd name="connsiteY2231" fmla="*/ 570468 h 6315508"/>
              <a:gd name="connsiteX2232" fmla="*/ 84835 w 5619318"/>
              <a:gd name="connsiteY2232" fmla="*/ 578606 h 6315508"/>
              <a:gd name="connsiteX2233" fmla="*/ 43035 w 5619318"/>
              <a:gd name="connsiteY2233" fmla="*/ 487062 h 6315508"/>
              <a:gd name="connsiteX2234" fmla="*/ 109914 w 5619318"/>
              <a:gd name="connsiteY2234" fmla="*/ 519611 h 6315508"/>
              <a:gd name="connsiteX2235" fmla="*/ 129421 w 5619318"/>
              <a:gd name="connsiteY2235" fmla="*/ 462650 h 6315508"/>
              <a:gd name="connsiteX2236" fmla="*/ 90408 w 5619318"/>
              <a:gd name="connsiteY2236" fmla="*/ 440273 h 6315508"/>
              <a:gd name="connsiteX2237" fmla="*/ 73688 w 5619318"/>
              <a:gd name="connsiteY2237" fmla="*/ 450444 h 6315508"/>
              <a:gd name="connsiteX2238" fmla="*/ 90408 w 5619318"/>
              <a:gd name="connsiteY2238" fmla="*/ 474856 h 6315508"/>
              <a:gd name="connsiteX2239" fmla="*/ 59755 w 5619318"/>
              <a:gd name="connsiteY2239" fmla="*/ 399586 h 6315508"/>
              <a:gd name="connsiteX2240" fmla="*/ 73688 w 5619318"/>
              <a:gd name="connsiteY2240" fmla="*/ 423998 h 6315508"/>
              <a:gd name="connsiteX2241" fmla="*/ 115488 w 5619318"/>
              <a:gd name="connsiteY2241" fmla="*/ 395518 h 6315508"/>
              <a:gd name="connsiteX2242" fmla="*/ 171219 w 5619318"/>
              <a:gd name="connsiteY2242" fmla="*/ 423998 h 6315508"/>
              <a:gd name="connsiteX2243" fmla="*/ 151713 w 5619318"/>
              <a:gd name="connsiteY2243" fmla="*/ 440273 h 6315508"/>
              <a:gd name="connsiteX2244" fmla="*/ 196298 w 5619318"/>
              <a:gd name="connsiteY2244" fmla="*/ 446375 h 6315508"/>
              <a:gd name="connsiteX2245" fmla="*/ 185152 w 5619318"/>
              <a:gd name="connsiteY2245" fmla="*/ 423998 h 6315508"/>
              <a:gd name="connsiteX2246" fmla="*/ 185152 w 5619318"/>
              <a:gd name="connsiteY2246" fmla="*/ 411792 h 6315508"/>
              <a:gd name="connsiteX2247" fmla="*/ 201872 w 5619318"/>
              <a:gd name="connsiteY2247" fmla="*/ 387380 h 6315508"/>
              <a:gd name="connsiteX2248" fmla="*/ 257604 w 5619318"/>
              <a:gd name="connsiteY2248" fmla="*/ 411792 h 6315508"/>
              <a:gd name="connsiteX2249" fmla="*/ 185152 w 5619318"/>
              <a:gd name="connsiteY2249" fmla="*/ 367037 h 6315508"/>
              <a:gd name="connsiteX2250" fmla="*/ 201872 w 5619318"/>
              <a:gd name="connsiteY2250" fmla="*/ 350763 h 6315508"/>
              <a:gd name="connsiteX2251" fmla="*/ 176792 w 5619318"/>
              <a:gd name="connsiteY2251" fmla="*/ 340591 h 6315508"/>
              <a:gd name="connsiteX2252" fmla="*/ 171219 w 5619318"/>
              <a:gd name="connsiteY2252" fmla="*/ 308042 h 6315508"/>
              <a:gd name="connsiteX2253" fmla="*/ 185152 w 5619318"/>
              <a:gd name="connsiteY2253" fmla="*/ 336523 h 6315508"/>
              <a:gd name="connsiteX2254" fmla="*/ 207445 w 5619318"/>
              <a:gd name="connsiteY2254" fmla="*/ 344660 h 6315508"/>
              <a:gd name="connsiteX2255" fmla="*/ 277109 w 5619318"/>
              <a:gd name="connsiteY2255" fmla="*/ 358900 h 6315508"/>
              <a:gd name="connsiteX2256" fmla="*/ 277109 w 5619318"/>
              <a:gd name="connsiteY2256" fmla="*/ 332454 h 6315508"/>
              <a:gd name="connsiteX2257" fmla="*/ 226951 w 5619318"/>
              <a:gd name="connsiteY2257" fmla="*/ 324316 h 6315508"/>
              <a:gd name="connsiteX2258" fmla="*/ 238097 w 5619318"/>
              <a:gd name="connsiteY2258" fmla="*/ 295836 h 6315508"/>
              <a:gd name="connsiteX2259" fmla="*/ 252030 w 5619318"/>
              <a:gd name="connsiteY2259" fmla="*/ 303973 h 6315508"/>
              <a:gd name="connsiteX2260" fmla="*/ 257604 w 5619318"/>
              <a:gd name="connsiteY2260" fmla="*/ 279562 h 6315508"/>
              <a:gd name="connsiteX2261" fmla="*/ 277109 w 5619318"/>
              <a:gd name="connsiteY2261" fmla="*/ 303973 h 6315508"/>
              <a:gd name="connsiteX2262" fmla="*/ 343988 w 5619318"/>
              <a:gd name="connsiteY2262" fmla="*/ 295836 h 6315508"/>
              <a:gd name="connsiteX2263" fmla="*/ 288256 w 5619318"/>
              <a:gd name="connsiteY2263" fmla="*/ 291768 h 6315508"/>
              <a:gd name="connsiteX2264" fmla="*/ 257604 w 5619318"/>
              <a:gd name="connsiteY2264" fmla="*/ 271424 h 6315508"/>
              <a:gd name="connsiteX2265" fmla="*/ 363493 w 5619318"/>
              <a:gd name="connsiteY2265" fmla="*/ 263287 h 6315508"/>
              <a:gd name="connsiteX2266" fmla="*/ 349562 w 5619318"/>
              <a:gd name="connsiteY2266" fmla="*/ 271424 h 6315508"/>
              <a:gd name="connsiteX2267" fmla="*/ 363493 w 5619318"/>
              <a:gd name="connsiteY2267" fmla="*/ 287699 h 6315508"/>
              <a:gd name="connsiteX2268" fmla="*/ 388574 w 5619318"/>
              <a:gd name="connsiteY2268" fmla="*/ 279562 h 6315508"/>
              <a:gd name="connsiteX2269" fmla="*/ 374641 w 5619318"/>
              <a:gd name="connsiteY2269" fmla="*/ 244978 h 6315508"/>
              <a:gd name="connsiteX2270" fmla="*/ 419226 w 5619318"/>
              <a:gd name="connsiteY2270" fmla="*/ 255150 h 6315508"/>
              <a:gd name="connsiteX2271" fmla="*/ 441518 w 5619318"/>
              <a:gd name="connsiteY2271" fmla="*/ 295836 h 6315508"/>
              <a:gd name="connsiteX2272" fmla="*/ 394146 w 5619318"/>
              <a:gd name="connsiteY2272" fmla="*/ 312110 h 6315508"/>
              <a:gd name="connsiteX2273" fmla="*/ 394146 w 5619318"/>
              <a:gd name="connsiteY2273" fmla="*/ 287699 h 6315508"/>
              <a:gd name="connsiteX2274" fmla="*/ 369067 w 5619318"/>
              <a:gd name="connsiteY2274" fmla="*/ 311856 h 6315508"/>
              <a:gd name="connsiteX2275" fmla="*/ 369067 w 5619318"/>
              <a:gd name="connsiteY2275" fmla="*/ 327903 h 6315508"/>
              <a:gd name="connsiteX2276" fmla="*/ 391540 w 5619318"/>
              <a:gd name="connsiteY2276" fmla="*/ 339066 h 6315508"/>
              <a:gd name="connsiteX2277" fmla="*/ 404342 w 5619318"/>
              <a:gd name="connsiteY2277" fmla="*/ 358258 h 6315508"/>
              <a:gd name="connsiteX2278" fmla="*/ 378045 w 5619318"/>
              <a:gd name="connsiteY2278" fmla="*/ 348278 h 6315508"/>
              <a:gd name="connsiteX2279" fmla="*/ 369067 w 5619318"/>
              <a:gd name="connsiteY2279" fmla="*/ 329070 h 6315508"/>
              <a:gd name="connsiteX2280" fmla="*/ 369067 w 5619318"/>
              <a:gd name="connsiteY2280" fmla="*/ 340591 h 6315508"/>
              <a:gd name="connsiteX2281" fmla="*/ 324481 w 5619318"/>
              <a:gd name="connsiteY2281" fmla="*/ 332454 h 6315508"/>
              <a:gd name="connsiteX2282" fmla="*/ 313335 w 5619318"/>
              <a:gd name="connsiteY2282" fmla="*/ 336523 h 6315508"/>
              <a:gd name="connsiteX2283" fmla="*/ 343988 w 5619318"/>
              <a:gd name="connsiteY2283" fmla="*/ 358900 h 6315508"/>
              <a:gd name="connsiteX2284" fmla="*/ 332842 w 5619318"/>
              <a:gd name="connsiteY2284" fmla="*/ 391448 h 6315508"/>
              <a:gd name="connsiteX2285" fmla="*/ 355134 w 5619318"/>
              <a:gd name="connsiteY2285" fmla="*/ 440273 h 6315508"/>
              <a:gd name="connsiteX2286" fmla="*/ 419226 w 5619318"/>
              <a:gd name="connsiteY2286" fmla="*/ 371106 h 6315508"/>
              <a:gd name="connsiteX2287" fmla="*/ 424799 w 5619318"/>
              <a:gd name="connsiteY2287" fmla="*/ 350763 h 6315508"/>
              <a:gd name="connsiteX2288" fmla="*/ 449879 w 5619318"/>
              <a:gd name="connsiteY2288" fmla="*/ 350763 h 6315508"/>
              <a:gd name="connsiteX2289" fmla="*/ 441518 w 5619318"/>
              <a:gd name="connsiteY2289" fmla="*/ 411792 h 6315508"/>
              <a:gd name="connsiteX2290" fmla="*/ 516756 w 5619318"/>
              <a:gd name="connsiteY2290" fmla="*/ 436203 h 6315508"/>
              <a:gd name="connsiteX2291" fmla="*/ 486104 w 5619318"/>
              <a:gd name="connsiteY2291" fmla="*/ 411792 h 6315508"/>
              <a:gd name="connsiteX2292" fmla="*/ 511183 w 5619318"/>
              <a:gd name="connsiteY2292" fmla="*/ 411792 h 6315508"/>
              <a:gd name="connsiteX2293" fmla="*/ 486104 w 5619318"/>
              <a:gd name="connsiteY2293" fmla="*/ 340591 h 6315508"/>
              <a:gd name="connsiteX2294" fmla="*/ 486104 w 5619318"/>
              <a:gd name="connsiteY2294" fmla="*/ 299905 h 6315508"/>
              <a:gd name="connsiteX2295" fmla="*/ 511183 w 5619318"/>
              <a:gd name="connsiteY2295" fmla="*/ 303973 h 6315508"/>
              <a:gd name="connsiteX2296" fmla="*/ 511183 w 5619318"/>
              <a:gd name="connsiteY2296" fmla="*/ 336523 h 6315508"/>
              <a:gd name="connsiteX2297" fmla="*/ 572488 w 5619318"/>
              <a:gd name="connsiteY2297" fmla="*/ 295836 h 6315508"/>
              <a:gd name="connsiteX2298" fmla="*/ 558555 w 5619318"/>
              <a:gd name="connsiteY2298" fmla="*/ 283630 h 6315508"/>
              <a:gd name="connsiteX2299" fmla="*/ 527903 w 5619318"/>
              <a:gd name="connsiteY2299" fmla="*/ 299905 h 6315508"/>
              <a:gd name="connsiteX2300" fmla="*/ 505610 w 5619318"/>
              <a:gd name="connsiteY2300" fmla="*/ 255150 h 6315508"/>
              <a:gd name="connsiteX2301" fmla="*/ 527903 w 5619318"/>
              <a:gd name="connsiteY2301" fmla="*/ 259218 h 6315508"/>
              <a:gd name="connsiteX2302" fmla="*/ 511183 w 5619318"/>
              <a:gd name="connsiteY2302" fmla="*/ 283630 h 6315508"/>
              <a:gd name="connsiteX2303" fmla="*/ 536263 w 5619318"/>
              <a:gd name="connsiteY2303" fmla="*/ 283630 h 6315508"/>
              <a:gd name="connsiteX2304" fmla="*/ 536263 w 5619318"/>
              <a:gd name="connsiteY2304" fmla="*/ 220567 h 6315508"/>
              <a:gd name="connsiteX2305" fmla="*/ 583634 w 5619318"/>
              <a:gd name="connsiteY2305" fmla="*/ 244978 h 6315508"/>
              <a:gd name="connsiteX2306" fmla="*/ 566916 w 5619318"/>
              <a:gd name="connsiteY2306" fmla="*/ 275492 h 6315508"/>
              <a:gd name="connsiteX2307" fmla="*/ 597567 w 5619318"/>
              <a:gd name="connsiteY2307" fmla="*/ 275492 h 6315508"/>
              <a:gd name="connsiteX2308" fmla="*/ 591995 w 5619318"/>
              <a:gd name="connsiteY2308" fmla="*/ 316179 h 6315508"/>
              <a:gd name="connsiteX2309" fmla="*/ 639367 w 5619318"/>
              <a:gd name="connsiteY2309" fmla="*/ 328386 h 6315508"/>
              <a:gd name="connsiteX2310" fmla="*/ 591995 w 5619318"/>
              <a:gd name="connsiteY2310" fmla="*/ 259218 h 6315508"/>
              <a:gd name="connsiteX2311" fmla="*/ 597567 w 5619318"/>
              <a:gd name="connsiteY2311" fmla="*/ 228704 h 6315508"/>
              <a:gd name="connsiteX2312" fmla="*/ 633793 w 5619318"/>
              <a:gd name="connsiteY2312" fmla="*/ 216498 h 6315508"/>
              <a:gd name="connsiteX2313" fmla="*/ 678379 w 5619318"/>
              <a:gd name="connsiteY2313" fmla="*/ 232772 h 6315508"/>
              <a:gd name="connsiteX2314" fmla="*/ 670020 w 5619318"/>
              <a:gd name="connsiteY2314" fmla="*/ 275492 h 6315508"/>
              <a:gd name="connsiteX2315" fmla="*/ 700671 w 5619318"/>
              <a:gd name="connsiteY2315" fmla="*/ 287699 h 6315508"/>
              <a:gd name="connsiteX2316" fmla="*/ 700671 w 5619318"/>
              <a:gd name="connsiteY2316" fmla="*/ 244978 h 6315508"/>
              <a:gd name="connsiteX2317" fmla="*/ 761976 w 5619318"/>
              <a:gd name="connsiteY2317" fmla="*/ 175812 h 6315508"/>
              <a:gd name="connsiteX2318" fmla="*/ 892946 w 5619318"/>
              <a:gd name="connsiteY2318" fmla="*/ 155468 h 6315508"/>
              <a:gd name="connsiteX2319" fmla="*/ 892946 w 5619318"/>
              <a:gd name="connsiteY2319" fmla="*/ 183949 h 6315508"/>
              <a:gd name="connsiteX2320" fmla="*/ 867867 w 5619318"/>
              <a:gd name="connsiteY2320" fmla="*/ 192086 h 6315508"/>
              <a:gd name="connsiteX2321" fmla="*/ 812136 w 5619318"/>
              <a:gd name="connsiteY2321" fmla="*/ 179880 h 6315508"/>
              <a:gd name="connsiteX2322" fmla="*/ 775909 w 5619318"/>
              <a:gd name="connsiteY2322" fmla="*/ 200223 h 6315508"/>
              <a:gd name="connsiteX2323" fmla="*/ 817708 w 5619318"/>
              <a:gd name="connsiteY2323" fmla="*/ 212430 h 6315508"/>
              <a:gd name="connsiteX2324" fmla="*/ 787057 w 5619318"/>
              <a:gd name="connsiteY2324" fmla="*/ 259218 h 6315508"/>
              <a:gd name="connsiteX2325" fmla="*/ 756404 w 5619318"/>
              <a:gd name="connsiteY2325" fmla="*/ 263287 h 6315508"/>
              <a:gd name="connsiteX2326" fmla="*/ 781483 w 5619318"/>
              <a:gd name="connsiteY2326" fmla="*/ 263287 h 6315508"/>
              <a:gd name="connsiteX2327" fmla="*/ 862294 w 5619318"/>
              <a:gd name="connsiteY2327" fmla="*/ 308042 h 6315508"/>
              <a:gd name="connsiteX2328" fmla="*/ 831641 w 5619318"/>
              <a:gd name="connsiteY2328" fmla="*/ 259218 h 6315508"/>
              <a:gd name="connsiteX2329" fmla="*/ 795416 w 5619318"/>
              <a:gd name="connsiteY2329" fmla="*/ 267355 h 6315508"/>
              <a:gd name="connsiteX2330" fmla="*/ 831641 w 5619318"/>
              <a:gd name="connsiteY2330" fmla="*/ 255150 h 6315508"/>
              <a:gd name="connsiteX2331" fmla="*/ 862294 w 5619318"/>
              <a:gd name="connsiteY2331" fmla="*/ 283630 h 6315508"/>
              <a:gd name="connsiteX2332" fmla="*/ 887374 w 5619318"/>
              <a:gd name="connsiteY2332" fmla="*/ 275492 h 6315508"/>
              <a:gd name="connsiteX2333" fmla="*/ 887374 w 5619318"/>
              <a:gd name="connsiteY2333" fmla="*/ 263287 h 6315508"/>
              <a:gd name="connsiteX2334" fmla="*/ 831641 w 5619318"/>
              <a:gd name="connsiteY2334" fmla="*/ 224635 h 6315508"/>
              <a:gd name="connsiteX2335" fmla="*/ 929172 w 5619318"/>
              <a:gd name="connsiteY2335" fmla="*/ 263287 h 6315508"/>
              <a:gd name="connsiteX2336" fmla="*/ 959825 w 5619318"/>
              <a:gd name="connsiteY2336" fmla="*/ 244978 h 6315508"/>
              <a:gd name="connsiteX2337" fmla="*/ 1021129 w 5619318"/>
              <a:gd name="connsiteY2337" fmla="*/ 259218 h 6315508"/>
              <a:gd name="connsiteX2338" fmla="*/ 1035062 w 5619318"/>
              <a:gd name="connsiteY2338" fmla="*/ 216498 h 6315508"/>
              <a:gd name="connsiteX2339" fmla="*/ 1040636 w 5619318"/>
              <a:gd name="connsiteY2339" fmla="*/ 224635 h 6315508"/>
              <a:gd name="connsiteX2340" fmla="*/ 1085221 w 5619318"/>
              <a:gd name="connsiteY2340" fmla="*/ 232772 h 6315508"/>
              <a:gd name="connsiteX2341" fmla="*/ 1071288 w 5619318"/>
              <a:gd name="connsiteY2341" fmla="*/ 240909 h 6315508"/>
              <a:gd name="connsiteX2342" fmla="*/ 1090795 w 5619318"/>
              <a:gd name="connsiteY2342" fmla="*/ 244978 h 6315508"/>
              <a:gd name="connsiteX2343" fmla="*/ 1121448 w 5619318"/>
              <a:gd name="connsiteY2343" fmla="*/ 200223 h 6315508"/>
              <a:gd name="connsiteX2344" fmla="*/ 1152099 w 5619318"/>
              <a:gd name="connsiteY2344" fmla="*/ 200223 h 6315508"/>
              <a:gd name="connsiteX2345" fmla="*/ 1138166 w 5619318"/>
              <a:gd name="connsiteY2345" fmla="*/ 224635 h 6315508"/>
              <a:gd name="connsiteX2346" fmla="*/ 1115874 w 5619318"/>
              <a:gd name="connsiteY2346" fmla="*/ 236841 h 6315508"/>
              <a:gd name="connsiteX2347" fmla="*/ 1152099 w 5619318"/>
              <a:gd name="connsiteY2347" fmla="*/ 232772 h 6315508"/>
              <a:gd name="connsiteX2348" fmla="*/ 1188325 w 5619318"/>
              <a:gd name="connsiteY2348" fmla="*/ 255150 h 6315508"/>
              <a:gd name="connsiteX2349" fmla="*/ 1202258 w 5619318"/>
              <a:gd name="connsiteY2349" fmla="*/ 251081 h 6315508"/>
              <a:gd name="connsiteX2350" fmla="*/ 1188325 w 5619318"/>
              <a:gd name="connsiteY2350" fmla="*/ 204292 h 6315508"/>
              <a:gd name="connsiteX2351" fmla="*/ 1213404 w 5619318"/>
              <a:gd name="connsiteY2351" fmla="*/ 212430 h 6315508"/>
              <a:gd name="connsiteX2352" fmla="*/ 1232911 w 5619318"/>
              <a:gd name="connsiteY2352" fmla="*/ 196154 h 6315508"/>
              <a:gd name="connsiteX2353" fmla="*/ 1288643 w 5619318"/>
              <a:gd name="connsiteY2353" fmla="*/ 204292 h 6315508"/>
              <a:gd name="connsiteX2354" fmla="*/ 1294216 w 5619318"/>
              <a:gd name="connsiteY2354" fmla="*/ 159537 h 6315508"/>
              <a:gd name="connsiteX2355" fmla="*/ 1336015 w 5619318"/>
              <a:gd name="connsiteY2355" fmla="*/ 175812 h 6315508"/>
              <a:gd name="connsiteX2356" fmla="*/ 1330441 w 5619318"/>
              <a:gd name="connsiteY2356" fmla="*/ 204292 h 6315508"/>
              <a:gd name="connsiteX2357" fmla="*/ 1294216 w 5619318"/>
              <a:gd name="connsiteY2357" fmla="*/ 212430 h 6315508"/>
              <a:gd name="connsiteX2358" fmla="*/ 1319295 w 5619318"/>
              <a:gd name="connsiteY2358" fmla="*/ 236841 h 6315508"/>
              <a:gd name="connsiteX2359" fmla="*/ 1386173 w 5619318"/>
              <a:gd name="connsiteY2359" fmla="*/ 224635 h 6315508"/>
              <a:gd name="connsiteX2360" fmla="*/ 1397320 w 5619318"/>
              <a:gd name="connsiteY2360" fmla="*/ 204292 h 6315508"/>
              <a:gd name="connsiteX2361" fmla="*/ 1441906 w 5619318"/>
              <a:gd name="connsiteY2361" fmla="*/ 204292 h 6315508"/>
              <a:gd name="connsiteX2362" fmla="*/ 1427973 w 5619318"/>
              <a:gd name="connsiteY2362" fmla="*/ 192086 h 6315508"/>
              <a:gd name="connsiteX2363" fmla="*/ 1483705 w 5619318"/>
              <a:gd name="connsiteY2363" fmla="*/ 200223 h 6315508"/>
              <a:gd name="connsiteX2364" fmla="*/ 1472557 w 5619318"/>
              <a:gd name="connsiteY2364" fmla="*/ 220567 h 6315508"/>
              <a:gd name="connsiteX2365" fmla="*/ 1416826 w 5619318"/>
              <a:gd name="connsiteY2365" fmla="*/ 220567 h 6315508"/>
              <a:gd name="connsiteX2366" fmla="*/ 1422399 w 5619318"/>
              <a:gd name="connsiteY2366" fmla="*/ 240909 h 6315508"/>
              <a:gd name="connsiteX2367" fmla="*/ 1405680 w 5619318"/>
              <a:gd name="connsiteY2367" fmla="*/ 236841 h 6315508"/>
              <a:gd name="connsiteX2368" fmla="*/ 1416826 w 5619318"/>
              <a:gd name="connsiteY2368" fmla="*/ 251081 h 6315508"/>
              <a:gd name="connsiteX2369" fmla="*/ 1391747 w 5619318"/>
              <a:gd name="connsiteY2369" fmla="*/ 259218 h 6315508"/>
              <a:gd name="connsiteX2370" fmla="*/ 1391747 w 5619318"/>
              <a:gd name="connsiteY2370" fmla="*/ 244978 h 6315508"/>
              <a:gd name="connsiteX2371" fmla="*/ 1366668 w 5619318"/>
              <a:gd name="connsiteY2371" fmla="*/ 263287 h 6315508"/>
              <a:gd name="connsiteX2372" fmla="*/ 1397320 w 5619318"/>
              <a:gd name="connsiteY2372" fmla="*/ 275492 h 6315508"/>
              <a:gd name="connsiteX2373" fmla="*/ 1397320 w 5619318"/>
              <a:gd name="connsiteY2373" fmla="*/ 263287 h 6315508"/>
              <a:gd name="connsiteX2374" fmla="*/ 1441906 w 5619318"/>
              <a:gd name="connsiteY2374" fmla="*/ 267355 h 6315508"/>
              <a:gd name="connsiteX2375" fmla="*/ 1427973 w 5619318"/>
              <a:gd name="connsiteY2375" fmla="*/ 283630 h 6315508"/>
              <a:gd name="connsiteX2376" fmla="*/ 1447478 w 5619318"/>
              <a:gd name="connsiteY2376" fmla="*/ 303973 h 6315508"/>
              <a:gd name="connsiteX2377" fmla="*/ 1472557 w 5619318"/>
              <a:gd name="connsiteY2377" fmla="*/ 291768 h 6315508"/>
              <a:gd name="connsiteX2378" fmla="*/ 1478131 w 5619318"/>
              <a:gd name="connsiteY2378" fmla="*/ 312110 h 6315508"/>
              <a:gd name="connsiteX2379" fmla="*/ 1553369 w 5619318"/>
              <a:gd name="connsiteY2379" fmla="*/ 295836 h 6315508"/>
              <a:gd name="connsiteX2380" fmla="*/ 1497637 w 5619318"/>
              <a:gd name="connsiteY2380" fmla="*/ 216498 h 6315508"/>
              <a:gd name="connsiteX2381" fmla="*/ 1578448 w 5619318"/>
              <a:gd name="connsiteY2381" fmla="*/ 208360 h 6315508"/>
              <a:gd name="connsiteX2382" fmla="*/ 1625820 w 5619318"/>
              <a:gd name="connsiteY2382" fmla="*/ 271424 h 6315508"/>
              <a:gd name="connsiteX2383" fmla="*/ 1639753 w 5619318"/>
              <a:gd name="connsiteY2383" fmla="*/ 267355 h 6315508"/>
              <a:gd name="connsiteX2384" fmla="*/ 1620247 w 5619318"/>
              <a:gd name="connsiteY2384" fmla="*/ 240909 h 6315508"/>
              <a:gd name="connsiteX2385" fmla="*/ 1620247 w 5619318"/>
              <a:gd name="connsiteY2385" fmla="*/ 204292 h 6315508"/>
              <a:gd name="connsiteX2386" fmla="*/ 1650900 w 5619318"/>
              <a:gd name="connsiteY2386" fmla="*/ 196154 h 6315508"/>
              <a:gd name="connsiteX2387" fmla="*/ 1756790 w 5619318"/>
              <a:gd name="connsiteY2387" fmla="*/ 200223 h 6315508"/>
              <a:gd name="connsiteX2388" fmla="*/ 1731711 w 5619318"/>
              <a:gd name="connsiteY2388" fmla="*/ 151400 h 6315508"/>
              <a:gd name="connsiteX2389" fmla="*/ 1773510 w 5619318"/>
              <a:gd name="connsiteY2389" fmla="*/ 159537 h 6315508"/>
              <a:gd name="connsiteX2390" fmla="*/ 1762364 w 5619318"/>
              <a:gd name="connsiteY2390" fmla="*/ 179880 h 6315508"/>
              <a:gd name="connsiteX2391" fmla="*/ 1818096 w 5619318"/>
              <a:gd name="connsiteY2391" fmla="*/ 133091 h 6315508"/>
              <a:gd name="connsiteX2392" fmla="*/ 1650820 w 5619318"/>
              <a:gd name="connsiteY2392" fmla="*/ 129952 h 6315508"/>
              <a:gd name="connsiteX2393" fmla="*/ 1693803 w 5619318"/>
              <a:gd name="connsiteY2393" fmla="*/ 150936 h 6315508"/>
              <a:gd name="connsiteX2394" fmla="*/ 1607838 w 5619318"/>
              <a:gd name="connsiteY2394" fmla="*/ 155030 h 6315508"/>
              <a:gd name="connsiteX2395" fmla="*/ 1650820 w 5619318"/>
              <a:gd name="connsiteY2395" fmla="*/ 129952 h 6315508"/>
              <a:gd name="connsiteX2396" fmla="*/ 5202334 w 5619318"/>
              <a:gd name="connsiteY2396" fmla="*/ 128713 h 6315508"/>
              <a:gd name="connsiteX2397" fmla="*/ 5244669 w 5619318"/>
              <a:gd name="connsiteY2397" fmla="*/ 144867 h 6315508"/>
              <a:gd name="connsiteX2398" fmla="*/ 5250314 w 5619318"/>
              <a:gd name="connsiteY2398" fmla="*/ 171119 h 6315508"/>
              <a:gd name="connsiteX2399" fmla="*/ 5202334 w 5619318"/>
              <a:gd name="connsiteY2399" fmla="*/ 128713 h 6315508"/>
              <a:gd name="connsiteX2400" fmla="*/ 998094 w 5619318"/>
              <a:gd name="connsiteY2400" fmla="*/ 124331 h 6315508"/>
              <a:gd name="connsiteX2401" fmla="*/ 998094 w 5619318"/>
              <a:gd name="connsiteY2401" fmla="*/ 144577 h 6315508"/>
              <a:gd name="connsiteX2402" fmla="*/ 958111 w 5619318"/>
              <a:gd name="connsiteY2402" fmla="*/ 136478 h 6315508"/>
              <a:gd name="connsiteX2403" fmla="*/ 998094 w 5619318"/>
              <a:gd name="connsiteY2403" fmla="*/ 124331 h 6315508"/>
              <a:gd name="connsiteX2404" fmla="*/ 2800932 w 5619318"/>
              <a:gd name="connsiteY2404" fmla="*/ 122237 h 6315508"/>
              <a:gd name="connsiteX2405" fmla="*/ 2803338 w 5619318"/>
              <a:gd name="connsiteY2405" fmla="*/ 140405 h 6315508"/>
              <a:gd name="connsiteX2406" fmla="*/ 2784097 w 5619318"/>
              <a:gd name="connsiteY2406" fmla="*/ 136311 h 6315508"/>
              <a:gd name="connsiteX2407" fmla="*/ 2800932 w 5619318"/>
              <a:gd name="connsiteY2407" fmla="*/ 122237 h 6315508"/>
              <a:gd name="connsiteX2408" fmla="*/ 3196373 w 5619318"/>
              <a:gd name="connsiteY2408" fmla="*/ 120729 h 6315508"/>
              <a:gd name="connsiteX2409" fmla="*/ 3229959 w 5619318"/>
              <a:gd name="connsiteY2409" fmla="*/ 128834 h 6315508"/>
              <a:gd name="connsiteX2410" fmla="*/ 3215965 w 5619318"/>
              <a:gd name="connsiteY2410" fmla="*/ 179491 h 6315508"/>
              <a:gd name="connsiteX2411" fmla="*/ 3297132 w 5619318"/>
              <a:gd name="connsiteY2411" fmla="*/ 167334 h 6315508"/>
              <a:gd name="connsiteX2412" fmla="*/ 3260746 w 5619318"/>
              <a:gd name="connsiteY2412" fmla="*/ 132887 h 6315508"/>
              <a:gd name="connsiteX2413" fmla="*/ 3353108 w 5619318"/>
              <a:gd name="connsiteY2413" fmla="*/ 140992 h 6315508"/>
              <a:gd name="connsiteX2414" fmla="*/ 3358706 w 5619318"/>
              <a:gd name="connsiteY2414" fmla="*/ 124781 h 6315508"/>
              <a:gd name="connsiteX2415" fmla="*/ 3414682 w 5619318"/>
              <a:gd name="connsiteY2415" fmla="*/ 140992 h 6315508"/>
              <a:gd name="connsiteX2416" fmla="*/ 3409085 w 5619318"/>
              <a:gd name="connsiteY2416" fmla="*/ 195701 h 6315508"/>
              <a:gd name="connsiteX2417" fmla="*/ 3353108 w 5619318"/>
              <a:gd name="connsiteY2417" fmla="*/ 203806 h 6315508"/>
              <a:gd name="connsiteX2418" fmla="*/ 3439873 w 5619318"/>
              <a:gd name="connsiteY2418" fmla="*/ 215964 h 6315508"/>
              <a:gd name="connsiteX2419" fmla="*/ 3465061 w 5619318"/>
              <a:gd name="connsiteY2419" fmla="*/ 228122 h 6315508"/>
              <a:gd name="connsiteX2420" fmla="*/ 3434275 w 5619318"/>
              <a:gd name="connsiteY2420" fmla="*/ 250411 h 6315508"/>
              <a:gd name="connsiteX2421" fmla="*/ 3378298 w 5619318"/>
              <a:gd name="connsiteY2421" fmla="*/ 236226 h 6315508"/>
              <a:gd name="connsiteX2422" fmla="*/ 3353108 w 5619318"/>
              <a:gd name="connsiteY2422" fmla="*/ 254464 h 6315508"/>
              <a:gd name="connsiteX2423" fmla="*/ 3283137 w 5619318"/>
              <a:gd name="connsiteY2423" fmla="*/ 250411 h 6315508"/>
              <a:gd name="connsiteX2424" fmla="*/ 3308327 w 5619318"/>
              <a:gd name="connsiteY2424" fmla="*/ 207859 h 6315508"/>
              <a:gd name="connsiteX2425" fmla="*/ 3266344 w 5619318"/>
              <a:gd name="connsiteY2425" fmla="*/ 207859 h 6315508"/>
              <a:gd name="connsiteX2426" fmla="*/ 3252349 w 5619318"/>
              <a:gd name="connsiteY2426" fmla="*/ 232175 h 6315508"/>
              <a:gd name="connsiteX2427" fmla="*/ 3210367 w 5619318"/>
              <a:gd name="connsiteY2427" fmla="*/ 211912 h 6315508"/>
              <a:gd name="connsiteX2428" fmla="*/ 3148793 w 5619318"/>
              <a:gd name="connsiteY2428" fmla="*/ 224069 h 6315508"/>
              <a:gd name="connsiteX2429" fmla="*/ 3087219 w 5619318"/>
              <a:gd name="connsiteY2429" fmla="*/ 187596 h 6315508"/>
              <a:gd name="connsiteX2430" fmla="*/ 3118006 w 5619318"/>
              <a:gd name="connsiteY2430" fmla="*/ 159228 h 6315508"/>
              <a:gd name="connsiteX2431" fmla="*/ 3159988 w 5619318"/>
              <a:gd name="connsiteY2431" fmla="*/ 167334 h 6315508"/>
              <a:gd name="connsiteX2432" fmla="*/ 3143196 w 5619318"/>
              <a:gd name="connsiteY2432" fmla="*/ 145045 h 6315508"/>
              <a:gd name="connsiteX2433" fmla="*/ 3196373 w 5619318"/>
              <a:gd name="connsiteY2433" fmla="*/ 120729 h 6315508"/>
              <a:gd name="connsiteX2434" fmla="*/ 4715442 w 5619318"/>
              <a:gd name="connsiteY2434" fmla="*/ 119939 h 6315508"/>
              <a:gd name="connsiteX2435" fmla="*/ 4720988 w 5619318"/>
              <a:gd name="connsiteY2435" fmla="*/ 140307 h 6315508"/>
              <a:gd name="connsiteX2436" fmla="*/ 4640569 w 5619318"/>
              <a:gd name="connsiteY2436" fmla="*/ 140307 h 6315508"/>
              <a:gd name="connsiteX2437" fmla="*/ 4715442 w 5619318"/>
              <a:gd name="connsiteY2437" fmla="*/ 119939 h 6315508"/>
              <a:gd name="connsiteX2438" fmla="*/ 2678570 w 5619318"/>
              <a:gd name="connsiteY2438" fmla="*/ 113717 h 6315508"/>
              <a:gd name="connsiteX2439" fmla="*/ 2753359 w 5619318"/>
              <a:gd name="connsiteY2439" fmla="*/ 150511 h 6315508"/>
              <a:gd name="connsiteX2440" fmla="*/ 2703757 w 5619318"/>
              <a:gd name="connsiteY2440" fmla="*/ 166738 h 6315508"/>
              <a:gd name="connsiteX2441" fmla="*/ 2651401 w 5619318"/>
              <a:gd name="connsiteY2441" fmla="*/ 120086 h 6315508"/>
              <a:gd name="connsiteX2442" fmla="*/ 2678570 w 5619318"/>
              <a:gd name="connsiteY2442" fmla="*/ 113717 h 6315508"/>
              <a:gd name="connsiteX2443" fmla="*/ 2394360 w 5619318"/>
              <a:gd name="connsiteY2443" fmla="*/ 112647 h 6315508"/>
              <a:gd name="connsiteX2444" fmla="*/ 2403644 w 5619318"/>
              <a:gd name="connsiteY2444" fmla="*/ 115570 h 6315508"/>
              <a:gd name="connsiteX2445" fmla="*/ 2427940 w 5619318"/>
              <a:gd name="connsiteY2445" fmla="*/ 120037 h 6315508"/>
              <a:gd name="connsiteX2446" fmla="*/ 2383513 w 5619318"/>
              <a:gd name="connsiteY2446" fmla="*/ 128444 h 6315508"/>
              <a:gd name="connsiteX2447" fmla="*/ 2383513 w 5619318"/>
              <a:gd name="connsiteY2447" fmla="*/ 115833 h 6315508"/>
              <a:gd name="connsiteX2448" fmla="*/ 2394360 w 5619318"/>
              <a:gd name="connsiteY2448" fmla="*/ 112647 h 6315508"/>
              <a:gd name="connsiteX2449" fmla="*/ 2198405 w 5619318"/>
              <a:gd name="connsiteY2449" fmla="*/ 112624 h 6315508"/>
              <a:gd name="connsiteX2450" fmla="*/ 2173749 w 5619318"/>
              <a:gd name="connsiteY2450" fmla="*/ 150643 h 6315508"/>
              <a:gd name="connsiteX2451" fmla="*/ 2149093 w 5619318"/>
              <a:gd name="connsiteY2451" fmla="*/ 120629 h 6315508"/>
              <a:gd name="connsiteX2452" fmla="*/ 2198405 w 5619318"/>
              <a:gd name="connsiteY2452" fmla="*/ 112624 h 6315508"/>
              <a:gd name="connsiteX2453" fmla="*/ 4031512 w 5619318"/>
              <a:gd name="connsiteY2453" fmla="*/ 111947 h 6315508"/>
              <a:gd name="connsiteX2454" fmla="*/ 4074806 w 5619318"/>
              <a:gd name="connsiteY2454" fmla="*/ 131978 h 6315508"/>
              <a:gd name="connsiteX2455" fmla="*/ 4018829 w 5619318"/>
              <a:gd name="connsiteY2455" fmla="*/ 112194 h 6315508"/>
              <a:gd name="connsiteX2456" fmla="*/ 4031512 w 5619318"/>
              <a:gd name="connsiteY2456" fmla="*/ 111947 h 6315508"/>
              <a:gd name="connsiteX2457" fmla="*/ 1095953 w 5619318"/>
              <a:gd name="connsiteY2457" fmla="*/ 109021 h 6315508"/>
              <a:gd name="connsiteX2458" fmla="*/ 1126040 w 5619318"/>
              <a:gd name="connsiteY2458" fmla="*/ 116246 h 6315508"/>
              <a:gd name="connsiteX2459" fmla="*/ 1070064 w 5619318"/>
              <a:gd name="connsiteY2459" fmla="*/ 120375 h 6315508"/>
              <a:gd name="connsiteX2460" fmla="*/ 1095953 w 5619318"/>
              <a:gd name="connsiteY2460" fmla="*/ 109021 h 6315508"/>
              <a:gd name="connsiteX2461" fmla="*/ 3942861 w 5619318"/>
              <a:gd name="connsiteY2461" fmla="*/ 104400 h 6315508"/>
              <a:gd name="connsiteX2462" fmla="*/ 3968051 w 5619318"/>
              <a:gd name="connsiteY2462" fmla="*/ 116464 h 6315508"/>
              <a:gd name="connsiteX2463" fmla="*/ 3942861 w 5619318"/>
              <a:gd name="connsiteY2463" fmla="*/ 104400 h 6315508"/>
              <a:gd name="connsiteX2464" fmla="*/ 4424724 w 5619318"/>
              <a:gd name="connsiteY2464" fmla="*/ 103853 h 6315508"/>
              <a:gd name="connsiteX2465" fmla="*/ 4474638 w 5619318"/>
              <a:gd name="connsiteY2465" fmla="*/ 107947 h 6315508"/>
              <a:gd name="connsiteX2466" fmla="*/ 4441362 w 5619318"/>
              <a:gd name="connsiteY2466" fmla="*/ 140702 h 6315508"/>
              <a:gd name="connsiteX2467" fmla="*/ 4349853 w 5619318"/>
              <a:gd name="connsiteY2467" fmla="*/ 175504 h 6315508"/>
              <a:gd name="connsiteX2468" fmla="*/ 4302710 w 5619318"/>
              <a:gd name="connsiteY2468" fmla="*/ 150937 h 6315508"/>
              <a:gd name="connsiteX2469" fmla="*/ 4344305 w 5619318"/>
              <a:gd name="connsiteY2469" fmla="*/ 150937 h 6315508"/>
              <a:gd name="connsiteX2470" fmla="*/ 4355399 w 5619318"/>
              <a:gd name="connsiteY2470" fmla="*/ 124324 h 6315508"/>
              <a:gd name="connsiteX2471" fmla="*/ 4424724 w 5619318"/>
              <a:gd name="connsiteY2471" fmla="*/ 103853 h 6315508"/>
              <a:gd name="connsiteX2472" fmla="*/ 2981202 w 5619318"/>
              <a:gd name="connsiteY2472" fmla="*/ 103849 h 6315508"/>
              <a:gd name="connsiteX2473" fmla="*/ 3048083 w 5619318"/>
              <a:gd name="connsiteY2473" fmla="*/ 112091 h 6315508"/>
              <a:gd name="connsiteX2474" fmla="*/ 3056444 w 5619318"/>
              <a:gd name="connsiteY2474" fmla="*/ 132695 h 6315508"/>
              <a:gd name="connsiteX2475" fmla="*/ 2970056 w 5619318"/>
              <a:gd name="connsiteY2475" fmla="*/ 128574 h 6315508"/>
              <a:gd name="connsiteX2476" fmla="*/ 2981202 w 5619318"/>
              <a:gd name="connsiteY2476" fmla="*/ 103849 h 6315508"/>
              <a:gd name="connsiteX2477" fmla="*/ 5108374 w 5619318"/>
              <a:gd name="connsiteY2477" fmla="*/ 103846 h 6315508"/>
              <a:gd name="connsiteX2478" fmla="*/ 5054396 w 5619318"/>
              <a:gd name="connsiteY2478" fmla="*/ 115810 h 6315508"/>
              <a:gd name="connsiteX2479" fmla="*/ 5108374 w 5619318"/>
              <a:gd name="connsiteY2479" fmla="*/ 103846 h 6315508"/>
              <a:gd name="connsiteX2480" fmla="*/ 5022077 w 5619318"/>
              <a:gd name="connsiteY2480" fmla="*/ 103846 h 6315508"/>
              <a:gd name="connsiteX2481" fmla="*/ 5047566 w 5619318"/>
              <a:gd name="connsiteY2481" fmla="*/ 116520 h 6315508"/>
              <a:gd name="connsiteX2482" fmla="*/ 5016412 w 5619318"/>
              <a:gd name="connsiteY2482" fmla="*/ 120744 h 6315508"/>
              <a:gd name="connsiteX2483" fmla="*/ 5022077 w 5619318"/>
              <a:gd name="connsiteY2483" fmla="*/ 103846 h 6315508"/>
              <a:gd name="connsiteX2484" fmla="*/ 3395090 w 5619318"/>
              <a:gd name="connsiteY2484" fmla="*/ 99464 h 6315508"/>
              <a:gd name="connsiteX2485" fmla="*/ 3445469 w 5619318"/>
              <a:gd name="connsiteY2485" fmla="*/ 103592 h 6315508"/>
              <a:gd name="connsiteX2486" fmla="*/ 3445469 w 5619318"/>
              <a:gd name="connsiteY2486" fmla="*/ 120107 h 6315508"/>
              <a:gd name="connsiteX2487" fmla="*/ 3395090 w 5619318"/>
              <a:gd name="connsiteY2487" fmla="*/ 115978 h 6315508"/>
              <a:gd name="connsiteX2488" fmla="*/ 2762688 w 5619318"/>
              <a:gd name="connsiteY2488" fmla="*/ 95670 h 6315508"/>
              <a:gd name="connsiteX2489" fmla="*/ 2778014 w 5619318"/>
              <a:gd name="connsiteY2489" fmla="*/ 108236 h 6315508"/>
              <a:gd name="connsiteX2490" fmla="*/ 2743363 w 5619318"/>
              <a:gd name="connsiteY2490" fmla="*/ 104215 h 6315508"/>
              <a:gd name="connsiteX2491" fmla="*/ 2762688 w 5619318"/>
              <a:gd name="connsiteY2491" fmla="*/ 95670 h 6315508"/>
              <a:gd name="connsiteX2492" fmla="*/ 1827982 w 5619318"/>
              <a:gd name="connsiteY2492" fmla="*/ 95086 h 6315508"/>
              <a:gd name="connsiteX2493" fmla="*/ 1802580 w 5619318"/>
              <a:gd name="connsiteY2493" fmla="*/ 112101 h 6315508"/>
              <a:gd name="connsiteX2494" fmla="*/ 1827982 w 5619318"/>
              <a:gd name="connsiteY2494" fmla="*/ 95086 h 6315508"/>
              <a:gd name="connsiteX2495" fmla="*/ 3149194 w 5619318"/>
              <a:gd name="connsiteY2495" fmla="*/ 95075 h 6315508"/>
              <a:gd name="connsiteX2496" fmla="*/ 3175183 w 5619318"/>
              <a:gd name="connsiteY2496" fmla="*/ 112623 h 6315508"/>
              <a:gd name="connsiteX2497" fmla="*/ 3149194 w 5619318"/>
              <a:gd name="connsiteY2497" fmla="*/ 108236 h 6315508"/>
              <a:gd name="connsiteX2498" fmla="*/ 3149194 w 5619318"/>
              <a:gd name="connsiteY2498" fmla="*/ 95075 h 6315508"/>
              <a:gd name="connsiteX2499" fmla="*/ 4551957 w 5619318"/>
              <a:gd name="connsiteY2499" fmla="*/ 94011 h 6315508"/>
              <a:gd name="connsiteX2500" fmla="*/ 4603384 w 5619318"/>
              <a:gd name="connsiteY2500" fmla="*/ 95530 h 6315508"/>
              <a:gd name="connsiteX2501" fmla="*/ 4639770 w 5619318"/>
              <a:gd name="connsiteY2501" fmla="*/ 115776 h 6315508"/>
              <a:gd name="connsiteX2502" fmla="*/ 4634172 w 5619318"/>
              <a:gd name="connsiteY2502" fmla="*/ 136022 h 6315508"/>
              <a:gd name="connsiteX2503" fmla="*/ 4474638 w 5619318"/>
              <a:gd name="connsiteY2503" fmla="*/ 103628 h 6315508"/>
              <a:gd name="connsiteX2504" fmla="*/ 4511024 w 5619318"/>
              <a:gd name="connsiteY2504" fmla="*/ 107677 h 6315508"/>
              <a:gd name="connsiteX2505" fmla="*/ 4551957 w 5619318"/>
              <a:gd name="connsiteY2505" fmla="*/ 94011 h 6315508"/>
              <a:gd name="connsiteX2506" fmla="*/ 3241155 w 5619318"/>
              <a:gd name="connsiteY2506" fmla="*/ 92152 h 6315508"/>
              <a:gd name="connsiteX2507" fmla="*/ 3261147 w 5619318"/>
              <a:gd name="connsiteY2507" fmla="*/ 119934 h 6315508"/>
              <a:gd name="connsiteX2508" fmla="*/ 3241155 w 5619318"/>
              <a:gd name="connsiteY2508" fmla="*/ 115965 h 6315508"/>
              <a:gd name="connsiteX2509" fmla="*/ 3241155 w 5619318"/>
              <a:gd name="connsiteY2509" fmla="*/ 92152 h 6315508"/>
              <a:gd name="connsiteX2510" fmla="*/ 4863277 w 5619318"/>
              <a:gd name="connsiteY2510" fmla="*/ 92149 h 6315508"/>
              <a:gd name="connsiteX2511" fmla="*/ 4969632 w 5619318"/>
              <a:gd name="connsiteY2511" fmla="*/ 128429 h 6315508"/>
              <a:gd name="connsiteX2512" fmla="*/ 4944442 w 5619318"/>
              <a:gd name="connsiteY2512" fmla="*/ 162693 h 6315508"/>
              <a:gd name="connsiteX2513" fmla="*/ 4905259 w 5619318"/>
              <a:gd name="connsiteY2513" fmla="*/ 166724 h 6315508"/>
              <a:gd name="connsiteX2514" fmla="*/ 4832489 w 5619318"/>
              <a:gd name="connsiteY2514" fmla="*/ 96180 h 6315508"/>
              <a:gd name="connsiteX2515" fmla="*/ 4863277 w 5619318"/>
              <a:gd name="connsiteY2515" fmla="*/ 92149 h 6315508"/>
              <a:gd name="connsiteX2516" fmla="*/ 5362267 w 5619318"/>
              <a:gd name="connsiteY2516" fmla="*/ 92122 h 6315508"/>
              <a:gd name="connsiteX2517" fmla="*/ 5387457 w 5619318"/>
              <a:gd name="connsiteY2517" fmla="*/ 92122 h 6315508"/>
              <a:gd name="connsiteX2518" fmla="*/ 5362267 w 5619318"/>
              <a:gd name="connsiteY2518" fmla="*/ 103403 h 6315508"/>
              <a:gd name="connsiteX2519" fmla="*/ 5362267 w 5619318"/>
              <a:gd name="connsiteY2519" fmla="*/ 92122 h 6315508"/>
              <a:gd name="connsiteX2520" fmla="*/ 1589222 w 5619318"/>
              <a:gd name="connsiteY2520" fmla="*/ 83754 h 6315508"/>
              <a:gd name="connsiteX2521" fmla="*/ 1594969 w 5619318"/>
              <a:gd name="connsiteY2521" fmla="*/ 100327 h 6315508"/>
              <a:gd name="connsiteX2522" fmla="*/ 1551862 w 5619318"/>
              <a:gd name="connsiteY2522" fmla="*/ 96183 h 6315508"/>
              <a:gd name="connsiteX2523" fmla="*/ 1589222 w 5619318"/>
              <a:gd name="connsiteY2523" fmla="*/ 83754 h 6315508"/>
              <a:gd name="connsiteX2524" fmla="*/ 4745860 w 5619318"/>
              <a:gd name="connsiteY2524" fmla="*/ 83381 h 6315508"/>
              <a:gd name="connsiteX2525" fmla="*/ 4745860 w 5619318"/>
              <a:gd name="connsiteY2525" fmla="*/ 115550 h 6315508"/>
              <a:gd name="connsiteX2526" fmla="*/ 4745860 w 5619318"/>
              <a:gd name="connsiteY2526" fmla="*/ 83381 h 6315508"/>
              <a:gd name="connsiteX2527" fmla="*/ 4369434 w 5619318"/>
              <a:gd name="connsiteY2527" fmla="*/ 83381 h 6315508"/>
              <a:gd name="connsiteX2528" fmla="*/ 4405169 w 5619318"/>
              <a:gd name="connsiteY2528" fmla="*/ 99465 h 6315508"/>
              <a:gd name="connsiteX2529" fmla="*/ 4369434 w 5619318"/>
              <a:gd name="connsiteY2529" fmla="*/ 115550 h 6315508"/>
              <a:gd name="connsiteX2530" fmla="*/ 4369434 w 5619318"/>
              <a:gd name="connsiteY2530" fmla="*/ 83381 h 6315508"/>
              <a:gd name="connsiteX2531" fmla="*/ 2626977 w 5619318"/>
              <a:gd name="connsiteY2531" fmla="*/ 81618 h 6315508"/>
              <a:gd name="connsiteX2532" fmla="*/ 2661050 w 5619318"/>
              <a:gd name="connsiteY2532" fmla="*/ 83195 h 6315508"/>
              <a:gd name="connsiteX2533" fmla="*/ 2605421 w 5619318"/>
              <a:gd name="connsiteY2533" fmla="*/ 95807 h 6315508"/>
              <a:gd name="connsiteX2534" fmla="*/ 2626977 w 5619318"/>
              <a:gd name="connsiteY2534" fmla="*/ 81618 h 6315508"/>
              <a:gd name="connsiteX2535" fmla="*/ 5214330 w 5619318"/>
              <a:gd name="connsiteY2535" fmla="*/ 79526 h 6315508"/>
              <a:gd name="connsiteX2536" fmla="*/ 5183176 w 5619318"/>
              <a:gd name="connsiteY2536" fmla="*/ 99466 h 6315508"/>
              <a:gd name="connsiteX2537" fmla="*/ 5214330 w 5619318"/>
              <a:gd name="connsiteY2537" fmla="*/ 79526 h 6315508"/>
              <a:gd name="connsiteX2538" fmla="*/ 4257065 w 5619318"/>
              <a:gd name="connsiteY2538" fmla="*/ 79460 h 6315508"/>
              <a:gd name="connsiteX2539" fmla="*/ 4294277 w 5619318"/>
              <a:gd name="connsiteY2539" fmla="*/ 79776 h 6315508"/>
              <a:gd name="connsiteX2540" fmla="*/ 4185516 w 5619318"/>
              <a:gd name="connsiteY2540" fmla="*/ 140470 h 6315508"/>
              <a:gd name="connsiteX2541" fmla="*/ 4221770 w 5619318"/>
              <a:gd name="connsiteY2541" fmla="*/ 170817 h 6315508"/>
              <a:gd name="connsiteX2542" fmla="*/ 4238502 w 5619318"/>
              <a:gd name="connsiteY2542" fmla="*/ 154632 h 6315508"/>
              <a:gd name="connsiteX2543" fmla="*/ 4294277 w 5619318"/>
              <a:gd name="connsiteY2543" fmla="*/ 166770 h 6315508"/>
              <a:gd name="connsiteX2544" fmla="*/ 4283122 w 5619318"/>
              <a:gd name="connsiteY2544" fmla="*/ 178909 h 6315508"/>
              <a:gd name="connsiteX2545" fmla="*/ 4294277 w 5619318"/>
              <a:gd name="connsiteY2545" fmla="*/ 191048 h 6315508"/>
              <a:gd name="connsiteX2546" fmla="*/ 4350052 w 5619318"/>
              <a:gd name="connsiteY2546" fmla="*/ 178909 h 6315508"/>
              <a:gd name="connsiteX2547" fmla="*/ 4394672 w 5619318"/>
              <a:gd name="connsiteY2547" fmla="*/ 211279 h 6315508"/>
              <a:gd name="connsiteX2548" fmla="*/ 4277544 w 5619318"/>
              <a:gd name="connsiteY2548" fmla="*/ 219371 h 6315508"/>
              <a:gd name="connsiteX2549" fmla="*/ 4269178 w 5619318"/>
              <a:gd name="connsiteY2549" fmla="*/ 191048 h 6315508"/>
              <a:gd name="connsiteX2550" fmla="*/ 4079543 w 5619318"/>
              <a:gd name="connsiteY2550" fmla="*/ 199141 h 6315508"/>
              <a:gd name="connsiteX2551" fmla="*/ 4073966 w 5619318"/>
              <a:gd name="connsiteY2551" fmla="*/ 150585 h 6315508"/>
              <a:gd name="connsiteX2552" fmla="*/ 4185516 w 5619318"/>
              <a:gd name="connsiteY2552" fmla="*/ 120238 h 6315508"/>
              <a:gd name="connsiteX2553" fmla="*/ 4171573 w 5619318"/>
              <a:gd name="connsiteY2553" fmla="*/ 95961 h 6315508"/>
              <a:gd name="connsiteX2554" fmla="*/ 4257065 w 5619318"/>
              <a:gd name="connsiteY2554" fmla="*/ 79460 h 6315508"/>
              <a:gd name="connsiteX2555" fmla="*/ 4639648 w 5619318"/>
              <a:gd name="connsiteY2555" fmla="*/ 79287 h 6315508"/>
              <a:gd name="connsiteX2556" fmla="*/ 4659023 w 5619318"/>
              <a:gd name="connsiteY2556" fmla="*/ 83381 h 6315508"/>
              <a:gd name="connsiteX2557" fmla="*/ 4664559 w 5619318"/>
              <a:gd name="connsiteY2557" fmla="*/ 103853 h 6315508"/>
              <a:gd name="connsiteX2558" fmla="*/ 4645184 w 5619318"/>
              <a:gd name="connsiteY2558" fmla="*/ 103853 h 6315508"/>
              <a:gd name="connsiteX2559" fmla="*/ 4628575 w 5619318"/>
              <a:gd name="connsiteY2559" fmla="*/ 87475 h 6315508"/>
              <a:gd name="connsiteX2560" fmla="*/ 4639648 w 5619318"/>
              <a:gd name="connsiteY2560" fmla="*/ 79287 h 6315508"/>
              <a:gd name="connsiteX2561" fmla="*/ 2871309 w 5619318"/>
              <a:gd name="connsiteY2561" fmla="*/ 78990 h 6315508"/>
              <a:gd name="connsiteX2562" fmla="*/ 2907694 w 5619318"/>
              <a:gd name="connsiteY2562" fmla="*/ 78990 h 6315508"/>
              <a:gd name="connsiteX2563" fmla="*/ 2921688 w 5619318"/>
              <a:gd name="connsiteY2563" fmla="*/ 108235 h 6315508"/>
              <a:gd name="connsiteX2564" fmla="*/ 2871309 w 5619318"/>
              <a:gd name="connsiteY2564" fmla="*/ 78990 h 6315508"/>
              <a:gd name="connsiteX2565" fmla="*/ 4043229 w 5619318"/>
              <a:gd name="connsiteY2565" fmla="*/ 78965 h 6315508"/>
              <a:gd name="connsiteX2566" fmla="*/ 4060014 w 5619318"/>
              <a:gd name="connsiteY2566" fmla="*/ 79218 h 6315508"/>
              <a:gd name="connsiteX2567" fmla="*/ 4030325 w 5619318"/>
              <a:gd name="connsiteY2567" fmla="*/ 99464 h 6315508"/>
              <a:gd name="connsiteX2568" fmla="*/ 4043229 w 5619318"/>
              <a:gd name="connsiteY2568" fmla="*/ 78965 h 6315508"/>
              <a:gd name="connsiteX2569" fmla="*/ 5244317 w 5619318"/>
              <a:gd name="connsiteY2569" fmla="*/ 76037 h 6315508"/>
              <a:gd name="connsiteX2570" fmla="*/ 5295295 w 5619318"/>
              <a:gd name="connsiteY2570" fmla="*/ 84041 h 6315508"/>
              <a:gd name="connsiteX2571" fmla="*/ 5312288 w 5619318"/>
              <a:gd name="connsiteY2571" fmla="*/ 140069 h 6315508"/>
              <a:gd name="connsiteX2572" fmla="*/ 5249981 w 5619318"/>
              <a:gd name="connsiteY2572" fmla="*/ 140069 h 6315508"/>
              <a:gd name="connsiteX2573" fmla="*/ 5244317 w 5619318"/>
              <a:gd name="connsiteY2573" fmla="*/ 76037 h 6315508"/>
              <a:gd name="connsiteX2574" fmla="*/ 1040076 w 5619318"/>
              <a:gd name="connsiteY2574" fmla="*/ 75201 h 6315508"/>
              <a:gd name="connsiteX2575" fmla="*/ 1065265 w 5619318"/>
              <a:gd name="connsiteY2575" fmla="*/ 79295 h 6315508"/>
              <a:gd name="connsiteX2576" fmla="*/ 1040076 w 5619318"/>
              <a:gd name="connsiteY2576" fmla="*/ 91578 h 6315508"/>
              <a:gd name="connsiteX2577" fmla="*/ 1040076 w 5619318"/>
              <a:gd name="connsiteY2577" fmla="*/ 75201 h 6315508"/>
              <a:gd name="connsiteX2578" fmla="*/ 3891997 w 5619318"/>
              <a:gd name="connsiteY2578" fmla="*/ 72575 h 6315508"/>
              <a:gd name="connsiteX2579" fmla="*/ 3906876 w 5619318"/>
              <a:gd name="connsiteY2579" fmla="*/ 84192 h 6315508"/>
              <a:gd name="connsiteX2580" fmla="*/ 3870891 w 5619318"/>
              <a:gd name="connsiteY2580" fmla="*/ 79967 h 6315508"/>
              <a:gd name="connsiteX2581" fmla="*/ 3891997 w 5619318"/>
              <a:gd name="connsiteY2581" fmla="*/ 72575 h 6315508"/>
              <a:gd name="connsiteX2582" fmla="*/ 3247152 w 5619318"/>
              <a:gd name="connsiteY2582" fmla="*/ 71678 h 6315508"/>
              <a:gd name="connsiteX2583" fmla="*/ 3301674 w 5619318"/>
              <a:gd name="connsiteY2583" fmla="*/ 79477 h 6315508"/>
              <a:gd name="connsiteX2584" fmla="*/ 3260783 w 5619318"/>
              <a:gd name="connsiteY2584" fmla="*/ 91175 h 6315508"/>
              <a:gd name="connsiteX2585" fmla="*/ 3247152 w 5619318"/>
              <a:gd name="connsiteY2585" fmla="*/ 71678 h 6315508"/>
              <a:gd name="connsiteX2586" fmla="*/ 2719295 w 5619318"/>
              <a:gd name="connsiteY2586" fmla="*/ 70461 h 6315508"/>
              <a:gd name="connsiteX2587" fmla="*/ 2728994 w 5619318"/>
              <a:gd name="connsiteY2587" fmla="*/ 83376 h 6315508"/>
              <a:gd name="connsiteX2588" fmla="*/ 2703130 w 5619318"/>
              <a:gd name="connsiteY2588" fmla="*/ 79477 h 6315508"/>
              <a:gd name="connsiteX2589" fmla="*/ 2719295 w 5619318"/>
              <a:gd name="connsiteY2589" fmla="*/ 70461 h 6315508"/>
              <a:gd name="connsiteX2590" fmla="*/ 3779750 w 5619318"/>
              <a:gd name="connsiteY2590" fmla="*/ 67002 h 6315508"/>
              <a:gd name="connsiteX2591" fmla="*/ 3784499 w 5619318"/>
              <a:gd name="connsiteY2591" fmla="*/ 75190 h 6315508"/>
              <a:gd name="connsiteX2592" fmla="*/ 3808917 w 5619318"/>
              <a:gd name="connsiteY2592" fmla="*/ 75190 h 6315508"/>
              <a:gd name="connsiteX2593" fmla="*/ 3776359 w 5619318"/>
              <a:gd name="connsiteY2593" fmla="*/ 83379 h 6315508"/>
              <a:gd name="connsiteX2594" fmla="*/ 3770933 w 5619318"/>
              <a:gd name="connsiteY2594" fmla="*/ 71096 h 6315508"/>
              <a:gd name="connsiteX2595" fmla="*/ 3779750 w 5619318"/>
              <a:gd name="connsiteY2595" fmla="*/ 67002 h 6315508"/>
              <a:gd name="connsiteX2596" fmla="*/ 2112461 w 5619318"/>
              <a:gd name="connsiteY2596" fmla="*/ 62917 h 6315508"/>
              <a:gd name="connsiteX2597" fmla="*/ 2137951 w 5619318"/>
              <a:gd name="connsiteY2597" fmla="*/ 62917 h 6315508"/>
              <a:gd name="connsiteX2598" fmla="*/ 2118125 w 5619318"/>
              <a:gd name="connsiteY2598" fmla="*/ 79002 h 6315508"/>
              <a:gd name="connsiteX2599" fmla="*/ 2112461 w 5619318"/>
              <a:gd name="connsiteY2599" fmla="*/ 62917 h 6315508"/>
              <a:gd name="connsiteX2600" fmla="*/ 2365522 w 5619318"/>
              <a:gd name="connsiteY2600" fmla="*/ 62905 h 6315508"/>
              <a:gd name="connsiteX2601" fmla="*/ 2397508 w 5619318"/>
              <a:gd name="connsiteY2601" fmla="*/ 79477 h 6315508"/>
              <a:gd name="connsiteX2602" fmla="*/ 2365522 w 5619318"/>
              <a:gd name="connsiteY2602" fmla="*/ 83620 h 6315508"/>
              <a:gd name="connsiteX2603" fmla="*/ 2889303 w 5619318"/>
              <a:gd name="connsiteY2603" fmla="*/ 58529 h 6315508"/>
              <a:gd name="connsiteX2604" fmla="*/ 2859981 w 5619318"/>
              <a:gd name="connsiteY2604" fmla="*/ 71063 h 6315508"/>
              <a:gd name="connsiteX2605" fmla="*/ 2889303 w 5619318"/>
              <a:gd name="connsiteY2605" fmla="*/ 58529 h 6315508"/>
              <a:gd name="connsiteX2606" fmla="*/ 4918453 w 5619318"/>
              <a:gd name="connsiteY2606" fmla="*/ 55566 h 6315508"/>
              <a:gd name="connsiteX2607" fmla="*/ 4934446 w 5619318"/>
              <a:gd name="connsiteY2607" fmla="*/ 59660 h 6315508"/>
              <a:gd name="connsiteX2608" fmla="*/ 4913122 w 5619318"/>
              <a:gd name="connsiteY2608" fmla="*/ 76038 h 6315508"/>
              <a:gd name="connsiteX2609" fmla="*/ 4894463 w 5619318"/>
              <a:gd name="connsiteY2609" fmla="*/ 76038 h 6315508"/>
              <a:gd name="connsiteX2610" fmla="*/ 4918453 w 5619318"/>
              <a:gd name="connsiteY2610" fmla="*/ 55566 h 6315508"/>
              <a:gd name="connsiteX2611" fmla="*/ 4498486 w 5619318"/>
              <a:gd name="connsiteY2611" fmla="*/ 50854 h 6315508"/>
              <a:gd name="connsiteX2612" fmla="*/ 4548608 w 5619318"/>
              <a:gd name="connsiteY2612" fmla="*/ 54916 h 6315508"/>
              <a:gd name="connsiteX2613" fmla="*/ 4476210 w 5619318"/>
              <a:gd name="connsiteY2613" fmla="*/ 75224 h 6315508"/>
              <a:gd name="connsiteX2614" fmla="*/ 4498486 w 5619318"/>
              <a:gd name="connsiteY2614" fmla="*/ 50854 h 6315508"/>
              <a:gd name="connsiteX2615" fmla="*/ 3810251 w 5619318"/>
              <a:gd name="connsiteY2615" fmla="*/ 45359 h 6315508"/>
              <a:gd name="connsiteX2616" fmla="*/ 3831575 w 5619318"/>
              <a:gd name="connsiteY2616" fmla="*/ 45359 h 6315508"/>
              <a:gd name="connsiteX2617" fmla="*/ 3810251 w 5619318"/>
              <a:gd name="connsiteY2617" fmla="*/ 45359 h 6315508"/>
              <a:gd name="connsiteX2618" fmla="*/ 4141977 w 5619318"/>
              <a:gd name="connsiteY2618" fmla="*/ 44465 h 6315508"/>
              <a:gd name="connsiteX2619" fmla="*/ 4172765 w 5619318"/>
              <a:gd name="connsiteY2619" fmla="*/ 50558 h 6315508"/>
              <a:gd name="connsiteX2620" fmla="*/ 4167168 w 5619318"/>
              <a:gd name="connsiteY2620" fmla="*/ 74929 h 6315508"/>
              <a:gd name="connsiteX2621" fmla="*/ 4141977 w 5619318"/>
              <a:gd name="connsiteY2621" fmla="*/ 44465 h 6315508"/>
              <a:gd name="connsiteX2622" fmla="*/ 4894463 w 5619318"/>
              <a:gd name="connsiteY2622" fmla="*/ 36557 h 6315508"/>
              <a:gd name="connsiteX2623" fmla="*/ 4919653 w 5619318"/>
              <a:gd name="connsiteY2623" fmla="*/ 50887 h 6315508"/>
              <a:gd name="connsiteX2624" fmla="*/ 4894463 w 5619318"/>
              <a:gd name="connsiteY2624" fmla="*/ 50887 h 6315508"/>
              <a:gd name="connsiteX2625" fmla="*/ 4894463 w 5619318"/>
              <a:gd name="connsiteY2625" fmla="*/ 36557 h 6315508"/>
              <a:gd name="connsiteX2626" fmla="*/ 4019261 w 5619318"/>
              <a:gd name="connsiteY2626" fmla="*/ 34316 h 6315508"/>
              <a:gd name="connsiteX2627" fmla="*/ 4060812 w 5619318"/>
              <a:gd name="connsiteY2627" fmla="*/ 40969 h 6315508"/>
              <a:gd name="connsiteX2628" fmla="*/ 3967851 w 5619318"/>
              <a:gd name="connsiteY2628" fmla="*/ 92148 h 6315508"/>
              <a:gd name="connsiteX2629" fmla="*/ 3936864 w 5619318"/>
              <a:gd name="connsiteY2629" fmla="*/ 71676 h 6315508"/>
              <a:gd name="connsiteX2630" fmla="*/ 3973485 w 5619318"/>
              <a:gd name="connsiteY2630" fmla="*/ 36875 h 6315508"/>
              <a:gd name="connsiteX2631" fmla="*/ 4019261 w 5619318"/>
              <a:gd name="connsiteY2631" fmla="*/ 34316 h 6315508"/>
              <a:gd name="connsiteX2632" fmla="*/ 3870891 w 5619318"/>
              <a:gd name="connsiteY2632" fmla="*/ 32200 h 6315508"/>
              <a:gd name="connsiteX2633" fmla="*/ 3906876 w 5619318"/>
              <a:gd name="connsiteY2633" fmla="*/ 36378 h 6315508"/>
              <a:gd name="connsiteX2634" fmla="*/ 3870891 w 5619318"/>
              <a:gd name="connsiteY2634" fmla="*/ 44734 h 6315508"/>
              <a:gd name="connsiteX2635" fmla="*/ 3586278 w 5619318"/>
              <a:gd name="connsiteY2635" fmla="*/ 32200 h 6315508"/>
              <a:gd name="connsiteX2636" fmla="*/ 3667216 w 5619318"/>
              <a:gd name="connsiteY2636" fmla="*/ 75190 h 6315508"/>
              <a:gd name="connsiteX2637" fmla="*/ 3647678 w 5619318"/>
              <a:gd name="connsiteY2637" fmla="*/ 132510 h 6315508"/>
              <a:gd name="connsiteX2638" fmla="*/ 3697915 w 5619318"/>
              <a:gd name="connsiteY2638" fmla="*/ 167313 h 6315508"/>
              <a:gd name="connsiteX2639" fmla="*/ 3739779 w 5619318"/>
              <a:gd name="connsiteY2639" fmla="*/ 204162 h 6315508"/>
              <a:gd name="connsiteX2640" fmla="*/ 3703498 w 5619318"/>
              <a:gd name="connsiteY2640" fmla="*/ 216445 h 6315508"/>
              <a:gd name="connsiteX2641" fmla="*/ 3642097 w 5619318"/>
              <a:gd name="connsiteY2641" fmla="*/ 204162 h 6315508"/>
              <a:gd name="connsiteX2642" fmla="*/ 3605815 w 5619318"/>
              <a:gd name="connsiteY2642" fmla="*/ 144793 h 6315508"/>
              <a:gd name="connsiteX2643" fmla="*/ 3505342 w 5619318"/>
              <a:gd name="connsiteY2643" fmla="*/ 132510 h 6315508"/>
              <a:gd name="connsiteX2644" fmla="*/ 3469060 w 5619318"/>
              <a:gd name="connsiteY2644" fmla="*/ 99756 h 6315508"/>
              <a:gd name="connsiteX2645" fmla="*/ 3549997 w 5619318"/>
              <a:gd name="connsiteY2645" fmla="*/ 83379 h 6315508"/>
              <a:gd name="connsiteX2646" fmla="*/ 3536041 w 5619318"/>
              <a:gd name="connsiteY2646" fmla="*/ 75190 h 6315508"/>
              <a:gd name="connsiteX2647" fmla="*/ 3586278 w 5619318"/>
              <a:gd name="connsiteY2647" fmla="*/ 62907 h 6315508"/>
              <a:gd name="connsiteX2648" fmla="*/ 3586278 w 5619318"/>
              <a:gd name="connsiteY2648" fmla="*/ 32200 h 6315508"/>
              <a:gd name="connsiteX2649" fmla="*/ 4216747 w 5619318"/>
              <a:gd name="connsiteY2649" fmla="*/ 25922 h 6315508"/>
              <a:gd name="connsiteX2650" fmla="*/ 4226742 w 5619318"/>
              <a:gd name="connsiteY2650" fmla="*/ 28315 h 6315508"/>
              <a:gd name="connsiteX2651" fmla="*/ 4226742 w 5619318"/>
              <a:gd name="connsiteY2651" fmla="*/ 36822 h 6315508"/>
              <a:gd name="connsiteX2652" fmla="*/ 4202752 w 5619318"/>
              <a:gd name="connsiteY2652" fmla="*/ 36822 h 6315508"/>
              <a:gd name="connsiteX2653" fmla="*/ 4202752 w 5619318"/>
              <a:gd name="connsiteY2653" fmla="*/ 28315 h 6315508"/>
              <a:gd name="connsiteX2654" fmla="*/ 4216747 w 5619318"/>
              <a:gd name="connsiteY2654" fmla="*/ 25922 h 6315508"/>
              <a:gd name="connsiteX2655" fmla="*/ 3832907 w 5619318"/>
              <a:gd name="connsiteY2655" fmla="*/ 20472 h 6315508"/>
              <a:gd name="connsiteX2656" fmla="*/ 3851101 w 5619318"/>
              <a:gd name="connsiteY2656" fmla="*/ 20472 h 6315508"/>
              <a:gd name="connsiteX2657" fmla="*/ 3840705 w 5619318"/>
              <a:gd name="connsiteY2657" fmla="*/ 36557 h 6315508"/>
              <a:gd name="connsiteX2658" fmla="*/ 3832907 w 5619318"/>
              <a:gd name="connsiteY2658" fmla="*/ 20472 h 6315508"/>
              <a:gd name="connsiteX2659" fmla="*/ 3722542 w 5619318"/>
              <a:gd name="connsiteY2659" fmla="*/ 16120 h 6315508"/>
              <a:gd name="connsiteX2660" fmla="*/ 3752941 w 5619318"/>
              <a:gd name="connsiteY2660" fmla="*/ 40686 h 6315508"/>
              <a:gd name="connsiteX2661" fmla="*/ 3658980 w 5619318"/>
              <a:gd name="connsiteY2661" fmla="*/ 40686 h 6315508"/>
              <a:gd name="connsiteX2662" fmla="*/ 3722542 w 5619318"/>
              <a:gd name="connsiteY2662" fmla="*/ 16120 h 6315508"/>
              <a:gd name="connsiteX2663" fmla="*/ 3808876 w 5619318"/>
              <a:gd name="connsiteY2663" fmla="*/ 6215 h 6315508"/>
              <a:gd name="connsiteX2664" fmla="*/ 3826578 w 5619318"/>
              <a:gd name="connsiteY2664" fmla="*/ 16248 h 6315508"/>
              <a:gd name="connsiteX2665" fmla="*/ 3815471 w 5619318"/>
              <a:gd name="connsiteY2665" fmla="*/ 20472 h 6315508"/>
              <a:gd name="connsiteX2666" fmla="*/ 3784928 w 5619318"/>
              <a:gd name="connsiteY2666" fmla="*/ 12023 h 6315508"/>
              <a:gd name="connsiteX2667" fmla="*/ 3808876 w 5619318"/>
              <a:gd name="connsiteY2667" fmla="*/ 6215 h 6315508"/>
              <a:gd name="connsiteX2668" fmla="*/ 5504208 w 5619318"/>
              <a:gd name="connsiteY2668" fmla="*/ 0 h 6315508"/>
              <a:gd name="connsiteX2669" fmla="*/ 5529398 w 5619318"/>
              <a:gd name="connsiteY2669" fmla="*/ 0 h 6315508"/>
              <a:gd name="connsiteX2670" fmla="*/ 5504208 w 5619318"/>
              <a:gd name="connsiteY2670" fmla="*/ 12534 h 631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</a:cxnLst>
            <a:rect l="l" t="t" r="r" b="b"/>
            <a:pathLst>
              <a:path w="5619318" h="6315508">
                <a:moveTo>
                  <a:pt x="1162025" y="6302347"/>
                </a:moveTo>
                <a:cubicBezTo>
                  <a:pt x="1162025" y="6302347"/>
                  <a:pt x="1162025" y="6302347"/>
                  <a:pt x="1193180" y="6302347"/>
                </a:cubicBezTo>
                <a:cubicBezTo>
                  <a:pt x="1196012" y="6315508"/>
                  <a:pt x="1179019" y="6315508"/>
                  <a:pt x="1162025" y="6315508"/>
                </a:cubicBezTo>
                <a:cubicBezTo>
                  <a:pt x="1162025" y="6315508"/>
                  <a:pt x="1162025" y="6315508"/>
                  <a:pt x="1162025" y="6302347"/>
                </a:cubicBezTo>
                <a:close/>
                <a:moveTo>
                  <a:pt x="4634304" y="6279888"/>
                </a:moveTo>
                <a:cubicBezTo>
                  <a:pt x="4639460" y="6279987"/>
                  <a:pt x="4647068" y="6280780"/>
                  <a:pt x="4658563" y="6282364"/>
                </a:cubicBezTo>
                <a:cubicBezTo>
                  <a:pt x="4658563" y="6282364"/>
                  <a:pt x="4658563" y="6282364"/>
                  <a:pt x="4658563" y="6295037"/>
                </a:cubicBezTo>
                <a:cubicBezTo>
                  <a:pt x="4658563" y="6295037"/>
                  <a:pt x="4658563" y="6295037"/>
                  <a:pt x="4615286" y="6295037"/>
                </a:cubicBezTo>
                <a:cubicBezTo>
                  <a:pt x="4625429" y="6285532"/>
                  <a:pt x="4618836" y="6279591"/>
                  <a:pt x="4634304" y="6279888"/>
                </a:cubicBezTo>
                <a:close/>
                <a:moveTo>
                  <a:pt x="4363887" y="6264329"/>
                </a:moveTo>
                <a:cubicBezTo>
                  <a:pt x="4366685" y="6280414"/>
                  <a:pt x="4344294" y="6278403"/>
                  <a:pt x="4324702" y="6278403"/>
                </a:cubicBezTo>
                <a:cubicBezTo>
                  <a:pt x="4324702" y="6264329"/>
                  <a:pt x="4352691" y="6270361"/>
                  <a:pt x="4363887" y="6264329"/>
                </a:cubicBezTo>
                <a:close/>
                <a:moveTo>
                  <a:pt x="958111" y="6256043"/>
                </a:moveTo>
                <a:cubicBezTo>
                  <a:pt x="950114" y="6268716"/>
                  <a:pt x="944782" y="6260267"/>
                  <a:pt x="923458" y="6264492"/>
                </a:cubicBezTo>
                <a:cubicBezTo>
                  <a:pt x="918127" y="6249706"/>
                  <a:pt x="947448" y="6260267"/>
                  <a:pt x="958111" y="6256043"/>
                </a:cubicBezTo>
                <a:close/>
                <a:moveTo>
                  <a:pt x="4405258" y="6251701"/>
                </a:moveTo>
                <a:cubicBezTo>
                  <a:pt x="4410666" y="6268716"/>
                  <a:pt x="4380914" y="6258082"/>
                  <a:pt x="4370095" y="6260208"/>
                </a:cubicBezTo>
                <a:cubicBezTo>
                  <a:pt x="4364685" y="6245320"/>
                  <a:pt x="4394438" y="6255955"/>
                  <a:pt x="4405258" y="6251701"/>
                </a:cubicBezTo>
                <a:close/>
                <a:moveTo>
                  <a:pt x="3973991" y="6248244"/>
                </a:moveTo>
                <a:cubicBezTo>
                  <a:pt x="3999053" y="6252266"/>
                  <a:pt x="3999053" y="6252266"/>
                  <a:pt x="4024113" y="6248244"/>
                </a:cubicBezTo>
                <a:cubicBezTo>
                  <a:pt x="4021329" y="6258297"/>
                  <a:pt x="4035252" y="6254276"/>
                  <a:pt x="4035252" y="6260308"/>
                </a:cubicBezTo>
                <a:cubicBezTo>
                  <a:pt x="4040820" y="6280414"/>
                  <a:pt x="4001837" y="6272372"/>
                  <a:pt x="3982344" y="6274382"/>
                </a:cubicBezTo>
                <a:cubicBezTo>
                  <a:pt x="3976775" y="6264329"/>
                  <a:pt x="3962852" y="6256286"/>
                  <a:pt x="3973991" y="6248244"/>
                </a:cubicBezTo>
                <a:close/>
                <a:moveTo>
                  <a:pt x="1208658" y="6242761"/>
                </a:moveTo>
                <a:cubicBezTo>
                  <a:pt x="1218724" y="6242761"/>
                  <a:pt x="1228442" y="6246051"/>
                  <a:pt x="1222888" y="6252631"/>
                </a:cubicBezTo>
                <a:cubicBezTo>
                  <a:pt x="1222888" y="6252631"/>
                  <a:pt x="1222888" y="6252631"/>
                  <a:pt x="1192345" y="6252631"/>
                </a:cubicBezTo>
                <a:cubicBezTo>
                  <a:pt x="1188180" y="6246051"/>
                  <a:pt x="1198592" y="6242761"/>
                  <a:pt x="1208658" y="6242761"/>
                </a:cubicBezTo>
                <a:close/>
                <a:moveTo>
                  <a:pt x="4548608" y="6240002"/>
                </a:moveTo>
                <a:cubicBezTo>
                  <a:pt x="4531815" y="6247978"/>
                  <a:pt x="4526217" y="6259942"/>
                  <a:pt x="4492631" y="6255955"/>
                </a:cubicBezTo>
                <a:cubicBezTo>
                  <a:pt x="4492631" y="6238008"/>
                  <a:pt x="4520620" y="6240002"/>
                  <a:pt x="4548608" y="6240002"/>
                </a:cubicBezTo>
                <a:close/>
                <a:moveTo>
                  <a:pt x="1107576" y="6239471"/>
                </a:moveTo>
                <a:cubicBezTo>
                  <a:pt x="1116044" y="6261405"/>
                  <a:pt x="1090642" y="6261405"/>
                  <a:pt x="1070886" y="6255423"/>
                </a:cubicBezTo>
                <a:cubicBezTo>
                  <a:pt x="1068064" y="6239471"/>
                  <a:pt x="1087820" y="6239471"/>
                  <a:pt x="1107576" y="6239471"/>
                </a:cubicBezTo>
                <a:close/>
                <a:moveTo>
                  <a:pt x="5131711" y="6238373"/>
                </a:moveTo>
                <a:cubicBezTo>
                  <a:pt x="5141777" y="6238373"/>
                  <a:pt x="5152189" y="6241664"/>
                  <a:pt x="5148024" y="6248244"/>
                </a:cubicBezTo>
                <a:cubicBezTo>
                  <a:pt x="5148024" y="6248244"/>
                  <a:pt x="5148024" y="6248244"/>
                  <a:pt x="5117481" y="6248244"/>
                </a:cubicBezTo>
                <a:cubicBezTo>
                  <a:pt x="5111927" y="6241664"/>
                  <a:pt x="5121646" y="6238373"/>
                  <a:pt x="5131711" y="6238373"/>
                </a:cubicBezTo>
                <a:close/>
                <a:moveTo>
                  <a:pt x="4215581" y="6235083"/>
                </a:moveTo>
                <a:cubicBezTo>
                  <a:pt x="4221245" y="6239178"/>
                  <a:pt x="4232574" y="6241225"/>
                  <a:pt x="4246735" y="6239178"/>
                </a:cubicBezTo>
                <a:cubicBezTo>
                  <a:pt x="4246735" y="6239178"/>
                  <a:pt x="4246735" y="6239178"/>
                  <a:pt x="4246735" y="6255555"/>
                </a:cubicBezTo>
                <a:cubicBezTo>
                  <a:pt x="4246735" y="6255555"/>
                  <a:pt x="4246735" y="6255555"/>
                  <a:pt x="4221245" y="6255555"/>
                </a:cubicBezTo>
                <a:cubicBezTo>
                  <a:pt x="4226910" y="6245320"/>
                  <a:pt x="4212749" y="6245320"/>
                  <a:pt x="4215581" y="6235083"/>
                </a:cubicBezTo>
                <a:close/>
                <a:moveTo>
                  <a:pt x="3389093" y="6235083"/>
                </a:moveTo>
                <a:cubicBezTo>
                  <a:pt x="3427895" y="6235083"/>
                  <a:pt x="3458383" y="6241310"/>
                  <a:pt x="3494414" y="6243385"/>
                </a:cubicBezTo>
                <a:cubicBezTo>
                  <a:pt x="3488870" y="6262064"/>
                  <a:pt x="3511043" y="6276593"/>
                  <a:pt x="3494414" y="6291121"/>
                </a:cubicBezTo>
                <a:cubicBezTo>
                  <a:pt x="3427895" y="6299423"/>
                  <a:pt x="3433439" y="6255839"/>
                  <a:pt x="3389093" y="6247537"/>
                </a:cubicBezTo>
                <a:cubicBezTo>
                  <a:pt x="3389093" y="6247537"/>
                  <a:pt x="3389093" y="6247537"/>
                  <a:pt x="3389093" y="6235083"/>
                </a:cubicBezTo>
                <a:close/>
                <a:moveTo>
                  <a:pt x="1872953" y="6235083"/>
                </a:moveTo>
                <a:cubicBezTo>
                  <a:pt x="1895653" y="6235083"/>
                  <a:pt x="1912678" y="6243440"/>
                  <a:pt x="1929704" y="6247617"/>
                </a:cubicBezTo>
                <a:cubicBezTo>
                  <a:pt x="1924028" y="6278951"/>
                  <a:pt x="1867279" y="6260151"/>
                  <a:pt x="1841741" y="6255973"/>
                </a:cubicBezTo>
                <a:cubicBezTo>
                  <a:pt x="1853091" y="6249706"/>
                  <a:pt x="1861603" y="6243440"/>
                  <a:pt x="1872953" y="6235083"/>
                </a:cubicBezTo>
                <a:close/>
                <a:moveTo>
                  <a:pt x="1433507" y="6234929"/>
                </a:moveTo>
                <a:cubicBezTo>
                  <a:pt x="1437342" y="6235504"/>
                  <a:pt x="1440447" y="6236912"/>
                  <a:pt x="1441908" y="6239471"/>
                </a:cubicBezTo>
                <a:cubicBezTo>
                  <a:pt x="1441908" y="6259942"/>
                  <a:pt x="1418533" y="6239471"/>
                  <a:pt x="1403924" y="6243565"/>
                </a:cubicBezTo>
                <a:cubicBezTo>
                  <a:pt x="1403924" y="6238958"/>
                  <a:pt x="1422002" y="6233201"/>
                  <a:pt x="1433507" y="6234929"/>
                </a:cubicBezTo>
                <a:close/>
                <a:moveTo>
                  <a:pt x="841042" y="6233320"/>
                </a:moveTo>
                <a:cubicBezTo>
                  <a:pt x="848344" y="6234147"/>
                  <a:pt x="855779" y="6237330"/>
                  <a:pt x="862151" y="6243440"/>
                </a:cubicBezTo>
                <a:cubicBezTo>
                  <a:pt x="847990" y="6255660"/>
                  <a:pt x="845158" y="6276028"/>
                  <a:pt x="811172" y="6273991"/>
                </a:cubicBezTo>
                <a:cubicBezTo>
                  <a:pt x="798427" y="6249550"/>
                  <a:pt x="819138" y="6230838"/>
                  <a:pt x="841042" y="6233320"/>
                </a:cubicBezTo>
                <a:close/>
                <a:moveTo>
                  <a:pt x="3831856" y="6232159"/>
                </a:moveTo>
                <a:cubicBezTo>
                  <a:pt x="3848901" y="6239958"/>
                  <a:pt x="3834697" y="6261404"/>
                  <a:pt x="3814810" y="6259455"/>
                </a:cubicBezTo>
                <a:cubicBezTo>
                  <a:pt x="3794923" y="6247757"/>
                  <a:pt x="3826174" y="6241908"/>
                  <a:pt x="3831856" y="6232159"/>
                </a:cubicBezTo>
                <a:close/>
                <a:moveTo>
                  <a:pt x="479966" y="6231794"/>
                </a:moveTo>
                <a:cubicBezTo>
                  <a:pt x="490995" y="6237825"/>
                  <a:pt x="490995" y="6251900"/>
                  <a:pt x="510298" y="6251900"/>
                </a:cubicBezTo>
                <a:cubicBezTo>
                  <a:pt x="490995" y="6259942"/>
                  <a:pt x="449633" y="6245869"/>
                  <a:pt x="430332" y="6239836"/>
                </a:cubicBezTo>
                <a:cubicBezTo>
                  <a:pt x="438604" y="6227772"/>
                  <a:pt x="474450" y="6251900"/>
                  <a:pt x="479966" y="6231794"/>
                </a:cubicBezTo>
                <a:close/>
                <a:moveTo>
                  <a:pt x="2906895" y="6223385"/>
                </a:moveTo>
                <a:cubicBezTo>
                  <a:pt x="2926487" y="6237716"/>
                  <a:pt x="2965671" y="6237716"/>
                  <a:pt x="2971269" y="6260234"/>
                </a:cubicBezTo>
                <a:cubicBezTo>
                  <a:pt x="2954476" y="6284800"/>
                  <a:pt x="2912493" y="6266376"/>
                  <a:pt x="2873309" y="6268423"/>
                </a:cubicBezTo>
                <a:cubicBezTo>
                  <a:pt x="2881705" y="6264329"/>
                  <a:pt x="2904096" y="6235668"/>
                  <a:pt x="2906895" y="6223385"/>
                </a:cubicBezTo>
                <a:close/>
                <a:moveTo>
                  <a:pt x="4333467" y="6218999"/>
                </a:moveTo>
                <a:cubicBezTo>
                  <a:pt x="4333467" y="6218999"/>
                  <a:pt x="4333467" y="6218999"/>
                  <a:pt x="4363916" y="6218999"/>
                </a:cubicBezTo>
                <a:cubicBezTo>
                  <a:pt x="4366684" y="6233073"/>
                  <a:pt x="4341772" y="6225031"/>
                  <a:pt x="4339002" y="6235084"/>
                </a:cubicBezTo>
                <a:cubicBezTo>
                  <a:pt x="4330699" y="6235084"/>
                  <a:pt x="4333467" y="6225031"/>
                  <a:pt x="4333467" y="6218999"/>
                </a:cubicBezTo>
                <a:close/>
                <a:moveTo>
                  <a:pt x="4978911" y="6211364"/>
                </a:moveTo>
                <a:cubicBezTo>
                  <a:pt x="4982034" y="6210500"/>
                  <a:pt x="4986139" y="6210372"/>
                  <a:pt x="4991852" y="6211395"/>
                </a:cubicBezTo>
                <a:cubicBezTo>
                  <a:pt x="5000419" y="6227772"/>
                  <a:pt x="4974716" y="6223678"/>
                  <a:pt x="4960436" y="6227772"/>
                </a:cubicBezTo>
                <a:cubicBezTo>
                  <a:pt x="4969004" y="6223167"/>
                  <a:pt x="4969539" y="6213954"/>
                  <a:pt x="4978911" y="6211364"/>
                </a:cubicBezTo>
                <a:close/>
                <a:moveTo>
                  <a:pt x="2226247" y="6208611"/>
                </a:moveTo>
                <a:cubicBezTo>
                  <a:pt x="2229857" y="6209128"/>
                  <a:pt x="2234910" y="6211200"/>
                  <a:pt x="2243573" y="6211200"/>
                </a:cubicBezTo>
                <a:lnTo>
                  <a:pt x="2243573" y="6223629"/>
                </a:lnTo>
                <a:cubicBezTo>
                  <a:pt x="2223359" y="6227772"/>
                  <a:pt x="2229134" y="6215343"/>
                  <a:pt x="2217584" y="6215343"/>
                </a:cubicBezTo>
                <a:cubicBezTo>
                  <a:pt x="2220471" y="6209128"/>
                  <a:pt x="2222637" y="6208093"/>
                  <a:pt x="2226247" y="6208611"/>
                </a:cubicBezTo>
                <a:close/>
                <a:moveTo>
                  <a:pt x="1828857" y="6207301"/>
                </a:moveTo>
                <a:cubicBezTo>
                  <a:pt x="1845518" y="6213255"/>
                  <a:pt x="1862177" y="6217224"/>
                  <a:pt x="1867731" y="6231115"/>
                </a:cubicBezTo>
                <a:cubicBezTo>
                  <a:pt x="1839964" y="6235084"/>
                  <a:pt x="1837187" y="6223177"/>
                  <a:pt x="1817751" y="6223177"/>
                </a:cubicBezTo>
                <a:cubicBezTo>
                  <a:pt x="1820528" y="6217224"/>
                  <a:pt x="1837187" y="6219208"/>
                  <a:pt x="1828857" y="6207301"/>
                </a:cubicBezTo>
                <a:close/>
                <a:moveTo>
                  <a:pt x="3499847" y="6207043"/>
                </a:moveTo>
                <a:cubicBezTo>
                  <a:pt x="3511043" y="6215300"/>
                  <a:pt x="3508245" y="6238008"/>
                  <a:pt x="3480255" y="6231815"/>
                </a:cubicBezTo>
                <a:cubicBezTo>
                  <a:pt x="3474657" y="6221493"/>
                  <a:pt x="3469060" y="6202913"/>
                  <a:pt x="3499847" y="6207043"/>
                </a:cubicBezTo>
                <a:close/>
                <a:moveTo>
                  <a:pt x="2687016" y="6203456"/>
                </a:moveTo>
                <a:cubicBezTo>
                  <a:pt x="2708933" y="6201452"/>
                  <a:pt x="2717152" y="6209467"/>
                  <a:pt x="2722631" y="6219487"/>
                </a:cubicBezTo>
                <a:cubicBezTo>
                  <a:pt x="2725371" y="6237521"/>
                  <a:pt x="2687016" y="6229506"/>
                  <a:pt x="2697975" y="6251548"/>
                </a:cubicBezTo>
                <a:cubicBezTo>
                  <a:pt x="2681537" y="6243533"/>
                  <a:pt x="2667839" y="6255556"/>
                  <a:pt x="2651401" y="6247540"/>
                </a:cubicBezTo>
                <a:cubicBezTo>
                  <a:pt x="2651401" y="6247540"/>
                  <a:pt x="2651401" y="6247540"/>
                  <a:pt x="2651401" y="6227503"/>
                </a:cubicBezTo>
                <a:cubicBezTo>
                  <a:pt x="2676058" y="6227503"/>
                  <a:pt x="2667839" y="6207464"/>
                  <a:pt x="2687016" y="6203456"/>
                </a:cubicBezTo>
                <a:close/>
                <a:moveTo>
                  <a:pt x="4268725" y="6203446"/>
                </a:moveTo>
                <a:cubicBezTo>
                  <a:pt x="4268725" y="6203446"/>
                  <a:pt x="4268725" y="6203446"/>
                  <a:pt x="4268725" y="6219399"/>
                </a:cubicBezTo>
                <a:cubicBezTo>
                  <a:pt x="4254732" y="6223386"/>
                  <a:pt x="4232340" y="6221392"/>
                  <a:pt x="4226742" y="6207434"/>
                </a:cubicBezTo>
                <a:cubicBezTo>
                  <a:pt x="4240737" y="6205440"/>
                  <a:pt x="4249134" y="6201452"/>
                  <a:pt x="4268725" y="6203446"/>
                </a:cubicBezTo>
                <a:close/>
                <a:moveTo>
                  <a:pt x="4579017" y="6202913"/>
                </a:moveTo>
                <a:cubicBezTo>
                  <a:pt x="4604585" y="6206935"/>
                  <a:pt x="4593220" y="6235083"/>
                  <a:pt x="4559130" y="6227041"/>
                </a:cubicBezTo>
                <a:cubicBezTo>
                  <a:pt x="4550607" y="6208946"/>
                  <a:pt x="4576176" y="6212966"/>
                  <a:pt x="4579017" y="6202913"/>
                </a:cubicBezTo>
                <a:close/>
                <a:moveTo>
                  <a:pt x="3099310" y="6202913"/>
                </a:moveTo>
                <a:cubicBezTo>
                  <a:pt x="3118635" y="6209128"/>
                  <a:pt x="3129678" y="6221558"/>
                  <a:pt x="3135200" y="6236059"/>
                </a:cubicBezTo>
                <a:cubicBezTo>
                  <a:pt x="3129678" y="6236059"/>
                  <a:pt x="3132438" y="6242273"/>
                  <a:pt x="3129678" y="6244344"/>
                </a:cubicBezTo>
                <a:cubicBezTo>
                  <a:pt x="3088267" y="6252630"/>
                  <a:pt x="3077224" y="6213271"/>
                  <a:pt x="3099310" y="6202913"/>
                </a:cubicBezTo>
                <a:close/>
                <a:moveTo>
                  <a:pt x="3221566" y="6201314"/>
                </a:moveTo>
                <a:cubicBezTo>
                  <a:pt x="3226738" y="6200017"/>
                  <a:pt x="3232894" y="6200271"/>
                  <a:pt x="3240417" y="6202802"/>
                </a:cubicBezTo>
                <a:cubicBezTo>
                  <a:pt x="3243154" y="6225073"/>
                  <a:pt x="3218532" y="6245320"/>
                  <a:pt x="3191175" y="6235197"/>
                </a:cubicBezTo>
                <a:cubicBezTo>
                  <a:pt x="3199382" y="6223048"/>
                  <a:pt x="3206050" y="6205206"/>
                  <a:pt x="3221566" y="6201314"/>
                </a:cubicBezTo>
                <a:close/>
                <a:moveTo>
                  <a:pt x="3525608" y="6198527"/>
                </a:moveTo>
                <a:cubicBezTo>
                  <a:pt x="3525608" y="6198527"/>
                  <a:pt x="3525608" y="6198527"/>
                  <a:pt x="3551312" y="6198527"/>
                </a:cubicBezTo>
                <a:cubicBezTo>
                  <a:pt x="3557023" y="6216952"/>
                  <a:pt x="3517040" y="6218999"/>
                  <a:pt x="3525608" y="6198527"/>
                </a:cubicBezTo>
                <a:close/>
                <a:moveTo>
                  <a:pt x="1705397" y="6198527"/>
                </a:moveTo>
                <a:cubicBezTo>
                  <a:pt x="1722190" y="6204620"/>
                  <a:pt x="1730588" y="6216806"/>
                  <a:pt x="1741783" y="6226961"/>
                </a:cubicBezTo>
                <a:cubicBezTo>
                  <a:pt x="1727788" y="6226961"/>
                  <a:pt x="1724990" y="6235084"/>
                  <a:pt x="1705397" y="6231022"/>
                </a:cubicBezTo>
                <a:cubicBezTo>
                  <a:pt x="1713794" y="6218837"/>
                  <a:pt x="1685806" y="6206651"/>
                  <a:pt x="1705397" y="6198527"/>
                </a:cubicBezTo>
                <a:close/>
                <a:moveTo>
                  <a:pt x="1236902" y="6195603"/>
                </a:moveTo>
                <a:cubicBezTo>
                  <a:pt x="1256621" y="6195603"/>
                  <a:pt x="1265073" y="6203645"/>
                  <a:pt x="1279158" y="6207666"/>
                </a:cubicBezTo>
                <a:cubicBezTo>
                  <a:pt x="1281975" y="6217719"/>
                  <a:pt x="1267890" y="6215709"/>
                  <a:pt x="1273524" y="6227772"/>
                </a:cubicBezTo>
                <a:cubicBezTo>
                  <a:pt x="1245353" y="6227772"/>
                  <a:pt x="1220001" y="6213699"/>
                  <a:pt x="1236902" y="6195603"/>
                </a:cubicBezTo>
                <a:close/>
                <a:moveTo>
                  <a:pt x="4141515" y="6190972"/>
                </a:moveTo>
                <a:cubicBezTo>
                  <a:pt x="4163401" y="6186829"/>
                  <a:pt x="4171608" y="6195115"/>
                  <a:pt x="4190757" y="6195115"/>
                </a:cubicBezTo>
                <a:cubicBezTo>
                  <a:pt x="4188022" y="6209616"/>
                  <a:pt x="4168871" y="6211688"/>
                  <a:pt x="4146986" y="6211688"/>
                </a:cubicBezTo>
                <a:cubicBezTo>
                  <a:pt x="4141515" y="6207545"/>
                  <a:pt x="4138779" y="6199258"/>
                  <a:pt x="4141515" y="6190972"/>
                </a:cubicBezTo>
                <a:close/>
                <a:moveTo>
                  <a:pt x="3949366" y="6186829"/>
                </a:moveTo>
                <a:cubicBezTo>
                  <a:pt x="3982709" y="6188854"/>
                  <a:pt x="3993823" y="6201002"/>
                  <a:pt x="4018829" y="6198978"/>
                </a:cubicBezTo>
                <a:cubicBezTo>
                  <a:pt x="4013273" y="6213150"/>
                  <a:pt x="3966037" y="6221249"/>
                  <a:pt x="3949366" y="6215174"/>
                </a:cubicBezTo>
                <a:cubicBezTo>
                  <a:pt x="3943810" y="6223274"/>
                  <a:pt x="3929918" y="6229348"/>
                  <a:pt x="3927139" y="6239471"/>
                </a:cubicBezTo>
                <a:cubicBezTo>
                  <a:pt x="3907689" y="6235421"/>
                  <a:pt x="3882683" y="6235421"/>
                  <a:pt x="3857677" y="6235421"/>
                </a:cubicBezTo>
                <a:cubicBezTo>
                  <a:pt x="3860455" y="6221249"/>
                  <a:pt x="3854898" y="6203027"/>
                  <a:pt x="3863233" y="6194928"/>
                </a:cubicBezTo>
                <a:cubicBezTo>
                  <a:pt x="3902132" y="6192903"/>
                  <a:pt x="3907689" y="6217199"/>
                  <a:pt x="3943810" y="6207076"/>
                </a:cubicBezTo>
                <a:cubicBezTo>
                  <a:pt x="3963259" y="6201002"/>
                  <a:pt x="3935475" y="6190878"/>
                  <a:pt x="3949366" y="6186829"/>
                </a:cubicBezTo>
                <a:close/>
                <a:moveTo>
                  <a:pt x="5405893" y="6179225"/>
                </a:moveTo>
                <a:cubicBezTo>
                  <a:pt x="5400323" y="6189462"/>
                  <a:pt x="5414246" y="6189462"/>
                  <a:pt x="5411462" y="6199698"/>
                </a:cubicBezTo>
                <a:cubicBezTo>
                  <a:pt x="5372479" y="6205839"/>
                  <a:pt x="5364124" y="6187414"/>
                  <a:pt x="5336278" y="6187414"/>
                </a:cubicBezTo>
                <a:cubicBezTo>
                  <a:pt x="5355770" y="6175131"/>
                  <a:pt x="5369693" y="6181273"/>
                  <a:pt x="5405893" y="6179225"/>
                </a:cubicBezTo>
                <a:close/>
                <a:moveTo>
                  <a:pt x="2970468" y="6178640"/>
                </a:moveTo>
                <a:cubicBezTo>
                  <a:pt x="2984463" y="6176593"/>
                  <a:pt x="2987261" y="6184781"/>
                  <a:pt x="3001256" y="6186829"/>
                </a:cubicBezTo>
                <a:cubicBezTo>
                  <a:pt x="2998456" y="6197064"/>
                  <a:pt x="2978864" y="6195018"/>
                  <a:pt x="2962071" y="6195018"/>
                </a:cubicBezTo>
                <a:cubicBezTo>
                  <a:pt x="2959273" y="6186829"/>
                  <a:pt x="2967668" y="6182735"/>
                  <a:pt x="2970468" y="6178640"/>
                </a:cubicBezTo>
                <a:close/>
                <a:moveTo>
                  <a:pt x="684412" y="6178399"/>
                </a:moveTo>
                <a:cubicBezTo>
                  <a:pt x="687849" y="6178141"/>
                  <a:pt x="691972" y="6178657"/>
                  <a:pt x="694721" y="6178657"/>
                </a:cubicBezTo>
                <a:cubicBezTo>
                  <a:pt x="694721" y="6184850"/>
                  <a:pt x="691972" y="6193108"/>
                  <a:pt x="700219" y="6195172"/>
                </a:cubicBezTo>
                <a:cubicBezTo>
                  <a:pt x="686474" y="6211687"/>
                  <a:pt x="683726" y="6184850"/>
                  <a:pt x="678228" y="6182786"/>
                </a:cubicBezTo>
                <a:cubicBezTo>
                  <a:pt x="678228" y="6179689"/>
                  <a:pt x="680977" y="6178657"/>
                  <a:pt x="684412" y="6178399"/>
                </a:cubicBezTo>
                <a:close/>
                <a:moveTo>
                  <a:pt x="3177926" y="6177224"/>
                </a:moveTo>
                <a:cubicBezTo>
                  <a:pt x="3182429" y="6177159"/>
                  <a:pt x="3186978" y="6178567"/>
                  <a:pt x="3191177" y="6182150"/>
                </a:cubicBezTo>
                <a:cubicBezTo>
                  <a:pt x="3185579" y="6192386"/>
                  <a:pt x="3168785" y="6196480"/>
                  <a:pt x="3149194" y="6198527"/>
                </a:cubicBezTo>
                <a:cubicBezTo>
                  <a:pt x="3151293" y="6190851"/>
                  <a:pt x="3164412" y="6177415"/>
                  <a:pt x="3177926" y="6177224"/>
                </a:cubicBezTo>
                <a:close/>
                <a:moveTo>
                  <a:pt x="2201590" y="6175480"/>
                </a:moveTo>
                <a:cubicBezTo>
                  <a:pt x="2204923" y="6175729"/>
                  <a:pt x="2209587" y="6177723"/>
                  <a:pt x="2217584" y="6178720"/>
                </a:cubicBezTo>
                <a:cubicBezTo>
                  <a:pt x="2217584" y="6178720"/>
                  <a:pt x="2217584" y="6178720"/>
                  <a:pt x="2217584" y="6190684"/>
                </a:cubicBezTo>
                <a:cubicBezTo>
                  <a:pt x="2201590" y="6192678"/>
                  <a:pt x="2204255" y="6182708"/>
                  <a:pt x="2193594" y="6182708"/>
                </a:cubicBezTo>
                <a:cubicBezTo>
                  <a:pt x="2196260" y="6176726"/>
                  <a:pt x="2198258" y="6175230"/>
                  <a:pt x="2201590" y="6175480"/>
                </a:cubicBezTo>
                <a:close/>
                <a:moveTo>
                  <a:pt x="5102377" y="6175131"/>
                </a:moveTo>
                <a:cubicBezTo>
                  <a:pt x="5113281" y="6179205"/>
                  <a:pt x="5105103" y="6197535"/>
                  <a:pt x="5132364" y="6191425"/>
                </a:cubicBezTo>
                <a:cubicBezTo>
                  <a:pt x="5129637" y="6203646"/>
                  <a:pt x="5107828" y="6201609"/>
                  <a:pt x="5116008" y="6219939"/>
                </a:cubicBezTo>
                <a:cubicBezTo>
                  <a:pt x="5102377" y="6221976"/>
                  <a:pt x="5086020" y="6232160"/>
                  <a:pt x="5072389" y="6224013"/>
                </a:cubicBezTo>
                <a:cubicBezTo>
                  <a:pt x="5099650" y="6219939"/>
                  <a:pt x="5083293" y="6185315"/>
                  <a:pt x="5102377" y="6175131"/>
                </a:cubicBezTo>
                <a:close/>
                <a:moveTo>
                  <a:pt x="1639825" y="6174793"/>
                </a:moveTo>
                <a:cubicBezTo>
                  <a:pt x="1622799" y="6190991"/>
                  <a:pt x="1594424" y="6201114"/>
                  <a:pt x="1588749" y="6223385"/>
                </a:cubicBezTo>
                <a:cubicBezTo>
                  <a:pt x="1571724" y="6219336"/>
                  <a:pt x="1557536" y="6215287"/>
                  <a:pt x="1551862" y="6207188"/>
                </a:cubicBezTo>
                <a:cubicBezTo>
                  <a:pt x="1571724" y="6193015"/>
                  <a:pt x="1611449" y="6170744"/>
                  <a:pt x="1639825" y="6174793"/>
                </a:cubicBezTo>
                <a:close/>
                <a:moveTo>
                  <a:pt x="3640232" y="6174293"/>
                </a:moveTo>
                <a:cubicBezTo>
                  <a:pt x="3651909" y="6174663"/>
                  <a:pt x="3663979" y="6186162"/>
                  <a:pt x="3668176" y="6178743"/>
                </a:cubicBezTo>
                <a:cubicBezTo>
                  <a:pt x="3684969" y="6180722"/>
                  <a:pt x="3662579" y="6190614"/>
                  <a:pt x="3668176" y="6198527"/>
                </a:cubicBezTo>
                <a:cubicBezTo>
                  <a:pt x="3654183" y="6192592"/>
                  <a:pt x="3628993" y="6194571"/>
                  <a:pt x="3628993" y="6178743"/>
                </a:cubicBezTo>
                <a:cubicBezTo>
                  <a:pt x="3632491" y="6175281"/>
                  <a:pt x="3636340" y="6174168"/>
                  <a:pt x="3640232" y="6174293"/>
                </a:cubicBezTo>
                <a:close/>
                <a:moveTo>
                  <a:pt x="652238" y="6164895"/>
                </a:moveTo>
                <a:cubicBezTo>
                  <a:pt x="663789" y="6164895"/>
                  <a:pt x="669564" y="6168655"/>
                  <a:pt x="678228" y="6170535"/>
                </a:cubicBezTo>
                <a:cubicBezTo>
                  <a:pt x="675340" y="6176175"/>
                  <a:pt x="666676" y="6178055"/>
                  <a:pt x="652238" y="6178055"/>
                </a:cubicBezTo>
                <a:cubicBezTo>
                  <a:pt x="652238" y="6178055"/>
                  <a:pt x="652238" y="6178055"/>
                  <a:pt x="652238" y="6164895"/>
                </a:cubicBezTo>
                <a:close/>
                <a:moveTo>
                  <a:pt x="4720015" y="6161056"/>
                </a:moveTo>
                <a:cubicBezTo>
                  <a:pt x="4733923" y="6185184"/>
                  <a:pt x="4764518" y="6201268"/>
                  <a:pt x="4745047" y="6227407"/>
                </a:cubicBezTo>
                <a:cubicBezTo>
                  <a:pt x="4661605" y="6255555"/>
                  <a:pt x="4636571" y="6159046"/>
                  <a:pt x="4720015" y="6161056"/>
                </a:cubicBezTo>
                <a:close/>
                <a:moveTo>
                  <a:pt x="2667396" y="6161047"/>
                </a:moveTo>
                <a:cubicBezTo>
                  <a:pt x="2667396" y="6161047"/>
                  <a:pt x="2667396" y="6161047"/>
                  <a:pt x="2667396" y="6191062"/>
                </a:cubicBezTo>
                <a:cubicBezTo>
                  <a:pt x="2620253" y="6197064"/>
                  <a:pt x="2623026" y="6173053"/>
                  <a:pt x="2581431" y="6175054"/>
                </a:cubicBezTo>
                <a:cubicBezTo>
                  <a:pt x="2609161" y="6169051"/>
                  <a:pt x="2628572" y="6159046"/>
                  <a:pt x="2667396" y="6161047"/>
                </a:cubicBezTo>
                <a:close/>
                <a:moveTo>
                  <a:pt x="144451" y="6160752"/>
                </a:moveTo>
                <a:cubicBezTo>
                  <a:pt x="190432" y="6154659"/>
                  <a:pt x="173188" y="6191216"/>
                  <a:pt x="144451" y="6174969"/>
                </a:cubicBezTo>
                <a:cubicBezTo>
                  <a:pt x="144451" y="6174969"/>
                  <a:pt x="144451" y="6174969"/>
                  <a:pt x="144451" y="6160752"/>
                </a:cubicBezTo>
                <a:close/>
                <a:moveTo>
                  <a:pt x="3333117" y="6160508"/>
                </a:moveTo>
                <a:cubicBezTo>
                  <a:pt x="3361105" y="6194796"/>
                  <a:pt x="3223962" y="6218999"/>
                  <a:pt x="3221163" y="6174627"/>
                </a:cubicBezTo>
                <a:cubicBezTo>
                  <a:pt x="3265945" y="6178661"/>
                  <a:pt x="3296731" y="6164543"/>
                  <a:pt x="3333117" y="6160508"/>
                </a:cubicBezTo>
                <a:close/>
                <a:moveTo>
                  <a:pt x="2810134" y="6160508"/>
                </a:moveTo>
                <a:lnTo>
                  <a:pt x="2829727" y="6160508"/>
                </a:lnTo>
                <a:cubicBezTo>
                  <a:pt x="2835324" y="6174156"/>
                  <a:pt x="2818531" y="6170257"/>
                  <a:pt x="2815732" y="6178055"/>
                </a:cubicBezTo>
                <a:cubicBezTo>
                  <a:pt x="2807336" y="6176106"/>
                  <a:pt x="2810134" y="6166357"/>
                  <a:pt x="2810134" y="6160508"/>
                </a:cubicBezTo>
                <a:close/>
                <a:moveTo>
                  <a:pt x="557136" y="6160508"/>
                </a:moveTo>
                <a:cubicBezTo>
                  <a:pt x="568559" y="6168307"/>
                  <a:pt x="594263" y="6162458"/>
                  <a:pt x="591407" y="6178055"/>
                </a:cubicBezTo>
                <a:cubicBezTo>
                  <a:pt x="579982" y="6172206"/>
                  <a:pt x="554280" y="6176106"/>
                  <a:pt x="557136" y="6160508"/>
                </a:cubicBezTo>
                <a:close/>
                <a:moveTo>
                  <a:pt x="4862876" y="6156121"/>
                </a:moveTo>
                <a:cubicBezTo>
                  <a:pt x="4868474" y="6168085"/>
                  <a:pt x="4854481" y="6168085"/>
                  <a:pt x="4857279" y="6178055"/>
                </a:cubicBezTo>
                <a:cubicBezTo>
                  <a:pt x="4848883" y="6174068"/>
                  <a:pt x="4840486" y="6172074"/>
                  <a:pt x="4826491" y="6174068"/>
                </a:cubicBezTo>
                <a:cubicBezTo>
                  <a:pt x="4826491" y="6160109"/>
                  <a:pt x="4840486" y="6156121"/>
                  <a:pt x="4862876" y="6156121"/>
                </a:cubicBezTo>
                <a:close/>
                <a:moveTo>
                  <a:pt x="3581013" y="6155891"/>
                </a:moveTo>
                <a:cubicBezTo>
                  <a:pt x="3581013" y="6155891"/>
                  <a:pt x="3581013" y="6155891"/>
                  <a:pt x="3581013" y="6182904"/>
                </a:cubicBezTo>
                <a:cubicBezTo>
                  <a:pt x="3564220" y="6189138"/>
                  <a:pt x="3508243" y="6191216"/>
                  <a:pt x="3499847" y="6178749"/>
                </a:cubicBezTo>
                <a:cubicBezTo>
                  <a:pt x="3497048" y="6151735"/>
                  <a:pt x="3541829" y="6155891"/>
                  <a:pt x="3581013" y="6155891"/>
                </a:cubicBezTo>
                <a:close/>
                <a:moveTo>
                  <a:pt x="2727769" y="6148810"/>
                </a:moveTo>
                <a:cubicBezTo>
                  <a:pt x="2755758" y="6152799"/>
                  <a:pt x="2755758" y="6150804"/>
                  <a:pt x="2783747" y="6148810"/>
                </a:cubicBezTo>
                <a:cubicBezTo>
                  <a:pt x="2789344" y="6162769"/>
                  <a:pt x="2766954" y="6156787"/>
                  <a:pt x="2772551" y="6170745"/>
                </a:cubicBezTo>
                <a:cubicBezTo>
                  <a:pt x="2752959" y="6168750"/>
                  <a:pt x="2750160" y="6156787"/>
                  <a:pt x="2722171" y="6160774"/>
                </a:cubicBezTo>
                <a:cubicBezTo>
                  <a:pt x="2719373" y="6154793"/>
                  <a:pt x="2727769" y="6154793"/>
                  <a:pt x="2727769" y="6148810"/>
                </a:cubicBezTo>
                <a:close/>
                <a:moveTo>
                  <a:pt x="3698073" y="6144423"/>
                </a:moveTo>
                <a:cubicBezTo>
                  <a:pt x="3731326" y="6158610"/>
                  <a:pt x="3778436" y="6158610"/>
                  <a:pt x="3808917" y="6156583"/>
                </a:cubicBezTo>
                <a:cubicBezTo>
                  <a:pt x="3808917" y="6166717"/>
                  <a:pt x="3797833" y="6170769"/>
                  <a:pt x="3795062" y="6178876"/>
                </a:cubicBezTo>
                <a:cubicBezTo>
                  <a:pt x="3775664" y="6180903"/>
                  <a:pt x="3772893" y="6170769"/>
                  <a:pt x="3753495" y="6174823"/>
                </a:cubicBezTo>
                <a:cubicBezTo>
                  <a:pt x="3736868" y="6172796"/>
                  <a:pt x="3747953" y="6189009"/>
                  <a:pt x="3728556" y="6186983"/>
                </a:cubicBezTo>
                <a:cubicBezTo>
                  <a:pt x="3725784" y="6195090"/>
                  <a:pt x="3736868" y="6195090"/>
                  <a:pt x="3745182" y="6195090"/>
                </a:cubicBezTo>
                <a:cubicBezTo>
                  <a:pt x="3745182" y="6203196"/>
                  <a:pt x="3734098" y="6205223"/>
                  <a:pt x="3728556" y="6211303"/>
                </a:cubicBezTo>
                <a:cubicBezTo>
                  <a:pt x="3720242" y="6211303"/>
                  <a:pt x="3723013" y="6203196"/>
                  <a:pt x="3723013" y="6199142"/>
                </a:cubicBezTo>
                <a:cubicBezTo>
                  <a:pt x="3700844" y="6203196"/>
                  <a:pt x="3689760" y="6215356"/>
                  <a:pt x="3667591" y="6219410"/>
                </a:cubicBezTo>
                <a:cubicBezTo>
                  <a:pt x="3678675" y="6249809"/>
                  <a:pt x="3714699" y="6231569"/>
                  <a:pt x="3759037" y="6231569"/>
                </a:cubicBezTo>
                <a:cubicBezTo>
                  <a:pt x="3753495" y="6239676"/>
                  <a:pt x="3742410" y="6243729"/>
                  <a:pt x="3739640" y="6251836"/>
                </a:cubicBezTo>
                <a:cubicBezTo>
                  <a:pt x="3695302" y="6245756"/>
                  <a:pt x="3659278" y="6259942"/>
                  <a:pt x="3623253" y="6235623"/>
                </a:cubicBezTo>
                <a:cubicBezTo>
                  <a:pt x="3601084" y="6243729"/>
                  <a:pt x="3565060" y="6251836"/>
                  <a:pt x="3537349" y="6243729"/>
                </a:cubicBezTo>
                <a:cubicBezTo>
                  <a:pt x="3529035" y="6195090"/>
                  <a:pt x="3612168" y="6207249"/>
                  <a:pt x="3642651" y="6223463"/>
                </a:cubicBezTo>
                <a:cubicBezTo>
                  <a:pt x="3659278" y="6215356"/>
                  <a:pt x="3664820" y="6201170"/>
                  <a:pt x="3698073" y="6203196"/>
                </a:cubicBezTo>
                <a:cubicBezTo>
                  <a:pt x="3686988" y="6174823"/>
                  <a:pt x="3723013" y="6178876"/>
                  <a:pt x="3723013" y="6156583"/>
                </a:cubicBezTo>
                <a:cubicBezTo>
                  <a:pt x="3714699" y="6168743"/>
                  <a:pt x="3695302" y="6166717"/>
                  <a:pt x="3692530" y="6170769"/>
                </a:cubicBezTo>
                <a:cubicBezTo>
                  <a:pt x="3681446" y="6168743"/>
                  <a:pt x="3695302" y="6150503"/>
                  <a:pt x="3698073" y="6144423"/>
                </a:cubicBezTo>
                <a:close/>
                <a:moveTo>
                  <a:pt x="504437" y="6144423"/>
                </a:moveTo>
                <a:cubicBezTo>
                  <a:pt x="518226" y="6144423"/>
                  <a:pt x="532013" y="6144423"/>
                  <a:pt x="540285" y="6148517"/>
                </a:cubicBezTo>
                <a:cubicBezTo>
                  <a:pt x="540285" y="6148517"/>
                  <a:pt x="540285" y="6148517"/>
                  <a:pt x="540285" y="6164895"/>
                </a:cubicBezTo>
                <a:cubicBezTo>
                  <a:pt x="496165" y="6162848"/>
                  <a:pt x="501681" y="6195603"/>
                  <a:pt x="460318" y="6183320"/>
                </a:cubicBezTo>
                <a:cubicBezTo>
                  <a:pt x="465833" y="6160800"/>
                  <a:pt x="507195" y="6160800"/>
                  <a:pt x="504437" y="6144423"/>
                </a:cubicBezTo>
                <a:close/>
                <a:moveTo>
                  <a:pt x="332373" y="6132308"/>
                </a:moveTo>
                <a:cubicBezTo>
                  <a:pt x="332373" y="6132308"/>
                  <a:pt x="332373" y="6132308"/>
                  <a:pt x="332373" y="6156122"/>
                </a:cubicBezTo>
                <a:cubicBezTo>
                  <a:pt x="304607" y="6152153"/>
                  <a:pt x="324043" y="6130323"/>
                  <a:pt x="282394" y="6140246"/>
                </a:cubicBezTo>
                <a:cubicBezTo>
                  <a:pt x="282394" y="6128338"/>
                  <a:pt x="312937" y="6134293"/>
                  <a:pt x="332373" y="6132308"/>
                </a:cubicBezTo>
                <a:close/>
                <a:moveTo>
                  <a:pt x="1086458" y="6131994"/>
                </a:moveTo>
                <a:cubicBezTo>
                  <a:pt x="1102550" y="6134004"/>
                  <a:pt x="1117244" y="6140037"/>
                  <a:pt x="1114446" y="6148079"/>
                </a:cubicBezTo>
                <a:cubicBezTo>
                  <a:pt x="1100451" y="6154110"/>
                  <a:pt x="1083658" y="6154110"/>
                  <a:pt x="1069663" y="6156121"/>
                </a:cubicBezTo>
                <a:cubicBezTo>
                  <a:pt x="1064066" y="6152100"/>
                  <a:pt x="1058468" y="6144057"/>
                  <a:pt x="1050072" y="6140037"/>
                </a:cubicBezTo>
                <a:cubicBezTo>
                  <a:pt x="1052870" y="6131994"/>
                  <a:pt x="1070363" y="6129984"/>
                  <a:pt x="1086458" y="6131994"/>
                </a:cubicBezTo>
                <a:close/>
                <a:moveTo>
                  <a:pt x="4614427" y="6128338"/>
                </a:moveTo>
                <a:cubicBezTo>
                  <a:pt x="4642107" y="6132415"/>
                  <a:pt x="4631035" y="6136492"/>
                  <a:pt x="4664252" y="6132415"/>
                </a:cubicBezTo>
                <a:cubicBezTo>
                  <a:pt x="4672556" y="6142606"/>
                  <a:pt x="4644875" y="6152799"/>
                  <a:pt x="4664252" y="6156875"/>
                </a:cubicBezTo>
                <a:cubicBezTo>
                  <a:pt x="4653180" y="6177258"/>
                  <a:pt x="4617195" y="6158913"/>
                  <a:pt x="4614427" y="6187450"/>
                </a:cubicBezTo>
                <a:cubicBezTo>
                  <a:pt x="4583978" y="6193564"/>
                  <a:pt x="4559065" y="6195603"/>
                  <a:pt x="4528616" y="6191526"/>
                </a:cubicBezTo>
                <a:cubicBezTo>
                  <a:pt x="4539690" y="6171143"/>
                  <a:pt x="4586746" y="6160951"/>
                  <a:pt x="4608890" y="6175219"/>
                </a:cubicBezTo>
                <a:cubicBezTo>
                  <a:pt x="4622731" y="6167067"/>
                  <a:pt x="4650412" y="6154837"/>
                  <a:pt x="4633803" y="6140569"/>
                </a:cubicBezTo>
                <a:cubicBezTo>
                  <a:pt x="4625499" y="6142606"/>
                  <a:pt x="4628267" y="6154837"/>
                  <a:pt x="4608890" y="6148722"/>
                </a:cubicBezTo>
                <a:cubicBezTo>
                  <a:pt x="4606122" y="6138531"/>
                  <a:pt x="4619963" y="6140569"/>
                  <a:pt x="4614427" y="6128338"/>
                </a:cubicBezTo>
                <a:close/>
                <a:moveTo>
                  <a:pt x="3981683" y="6128338"/>
                </a:moveTo>
                <a:cubicBezTo>
                  <a:pt x="3981683" y="6132413"/>
                  <a:pt x="3987262" y="6132413"/>
                  <a:pt x="3992840" y="6132413"/>
                </a:cubicBezTo>
                <a:cubicBezTo>
                  <a:pt x="3984472" y="6162963"/>
                  <a:pt x="3945418" y="6156853"/>
                  <a:pt x="3937050" y="6179257"/>
                </a:cubicBezTo>
                <a:cubicBezTo>
                  <a:pt x="3911945" y="6177221"/>
                  <a:pt x="3906366" y="6185367"/>
                  <a:pt x="3881260" y="6183331"/>
                </a:cubicBezTo>
                <a:cubicBezTo>
                  <a:pt x="3897996" y="6165000"/>
                  <a:pt x="3872891" y="6146669"/>
                  <a:pt x="3911945" y="6144633"/>
                </a:cubicBezTo>
                <a:cubicBezTo>
                  <a:pt x="3906366" y="6148706"/>
                  <a:pt x="3906366" y="6154817"/>
                  <a:pt x="3906366" y="6160926"/>
                </a:cubicBezTo>
                <a:cubicBezTo>
                  <a:pt x="3911945" y="6158890"/>
                  <a:pt x="3917523" y="6156853"/>
                  <a:pt x="3917523" y="6160926"/>
                </a:cubicBezTo>
                <a:cubicBezTo>
                  <a:pt x="3928682" y="6142595"/>
                  <a:pt x="3953788" y="6136486"/>
                  <a:pt x="3981683" y="6128338"/>
                </a:cubicBezTo>
                <a:close/>
                <a:moveTo>
                  <a:pt x="2057425" y="6128160"/>
                </a:moveTo>
                <a:cubicBezTo>
                  <a:pt x="2079029" y="6128665"/>
                  <a:pt x="2100632" y="6135743"/>
                  <a:pt x="2107601" y="6147877"/>
                </a:cubicBezTo>
                <a:cubicBezTo>
                  <a:pt x="2121539" y="6141811"/>
                  <a:pt x="2141052" y="6135743"/>
                  <a:pt x="2163353" y="6131699"/>
                </a:cubicBezTo>
                <a:cubicBezTo>
                  <a:pt x="2163353" y="6166078"/>
                  <a:pt x="2182865" y="6188323"/>
                  <a:pt x="2199592" y="6210568"/>
                </a:cubicBezTo>
                <a:cubicBezTo>
                  <a:pt x="2185654" y="6202479"/>
                  <a:pt x="2152202" y="6206523"/>
                  <a:pt x="2143840" y="6214612"/>
                </a:cubicBezTo>
                <a:cubicBezTo>
                  <a:pt x="2135478" y="6206523"/>
                  <a:pt x="2132689" y="6198434"/>
                  <a:pt x="2118751" y="6194389"/>
                </a:cubicBezTo>
                <a:cubicBezTo>
                  <a:pt x="2082513" y="6208546"/>
                  <a:pt x="2051850" y="6196412"/>
                  <a:pt x="2007249" y="6194389"/>
                </a:cubicBezTo>
                <a:cubicBezTo>
                  <a:pt x="2001674" y="6174166"/>
                  <a:pt x="2040700" y="6160011"/>
                  <a:pt x="2007249" y="6147877"/>
                </a:cubicBezTo>
                <a:cubicBezTo>
                  <a:pt x="2014218" y="6133721"/>
                  <a:pt x="2035822" y="6127654"/>
                  <a:pt x="2057425" y="6128160"/>
                </a:cubicBezTo>
                <a:close/>
                <a:moveTo>
                  <a:pt x="786183" y="6128046"/>
                </a:moveTo>
                <a:cubicBezTo>
                  <a:pt x="786183" y="6128046"/>
                  <a:pt x="786183" y="6128046"/>
                  <a:pt x="786183" y="6144424"/>
                </a:cubicBezTo>
                <a:cubicBezTo>
                  <a:pt x="774893" y="6146471"/>
                  <a:pt x="755137" y="6140329"/>
                  <a:pt x="760781" y="6152612"/>
                </a:cubicBezTo>
                <a:cubicBezTo>
                  <a:pt x="752315" y="6154659"/>
                  <a:pt x="749491" y="6148518"/>
                  <a:pt x="738203" y="6148518"/>
                </a:cubicBezTo>
                <a:cubicBezTo>
                  <a:pt x="752315" y="6140329"/>
                  <a:pt x="752315" y="6123951"/>
                  <a:pt x="786183" y="6128046"/>
                </a:cubicBezTo>
                <a:close/>
                <a:moveTo>
                  <a:pt x="941798" y="6127485"/>
                </a:moveTo>
                <a:cubicBezTo>
                  <a:pt x="941798" y="6135772"/>
                  <a:pt x="958111" y="6133700"/>
                  <a:pt x="952673" y="6144058"/>
                </a:cubicBezTo>
                <a:cubicBezTo>
                  <a:pt x="933641" y="6156488"/>
                  <a:pt x="909171" y="6146130"/>
                  <a:pt x="903733" y="6175131"/>
                </a:cubicBezTo>
                <a:cubicBezTo>
                  <a:pt x="890139" y="6162701"/>
                  <a:pt x="892858" y="6144058"/>
                  <a:pt x="903733" y="6131629"/>
                </a:cubicBezTo>
                <a:cubicBezTo>
                  <a:pt x="922766" y="6135772"/>
                  <a:pt x="922766" y="6125414"/>
                  <a:pt x="941798" y="6127485"/>
                </a:cubicBezTo>
                <a:close/>
                <a:moveTo>
                  <a:pt x="5367396" y="6127462"/>
                </a:moveTo>
                <a:cubicBezTo>
                  <a:pt x="5389648" y="6127462"/>
                  <a:pt x="5411899" y="6125414"/>
                  <a:pt x="5417463" y="6135650"/>
                </a:cubicBezTo>
                <a:cubicBezTo>
                  <a:pt x="5420243" y="6156122"/>
                  <a:pt x="5384084" y="6145887"/>
                  <a:pt x="5361834" y="6147933"/>
                </a:cubicBezTo>
                <a:cubicBezTo>
                  <a:pt x="5356270" y="6137697"/>
                  <a:pt x="5370178" y="6137697"/>
                  <a:pt x="5367396" y="6127462"/>
                </a:cubicBezTo>
                <a:close/>
                <a:moveTo>
                  <a:pt x="4270153" y="6123951"/>
                </a:moveTo>
                <a:cubicBezTo>
                  <a:pt x="4267360" y="6136194"/>
                  <a:pt x="4250605" y="6140274"/>
                  <a:pt x="4247813" y="6152517"/>
                </a:cubicBezTo>
                <a:cubicBezTo>
                  <a:pt x="4253398" y="6164759"/>
                  <a:pt x="4264568" y="6174960"/>
                  <a:pt x="4284115" y="6179041"/>
                </a:cubicBezTo>
                <a:cubicBezTo>
                  <a:pt x="4312041" y="6183122"/>
                  <a:pt x="4303662" y="6164759"/>
                  <a:pt x="4326003" y="6164759"/>
                </a:cubicBezTo>
                <a:cubicBezTo>
                  <a:pt x="4320418" y="6193324"/>
                  <a:pt x="4370682" y="6181082"/>
                  <a:pt x="4356720" y="6211687"/>
                </a:cubicBezTo>
                <a:cubicBezTo>
                  <a:pt x="4300870" y="6207607"/>
                  <a:pt x="4256190" y="6195364"/>
                  <a:pt x="4203134" y="6187203"/>
                </a:cubicBezTo>
                <a:cubicBezTo>
                  <a:pt x="4194755" y="6144355"/>
                  <a:pt x="4236643" y="6136194"/>
                  <a:pt x="4270153" y="6123951"/>
                </a:cubicBezTo>
                <a:close/>
                <a:moveTo>
                  <a:pt x="3113209" y="6123074"/>
                </a:moveTo>
                <a:cubicBezTo>
                  <a:pt x="3113209" y="6133310"/>
                  <a:pt x="3113209" y="6143546"/>
                  <a:pt x="3104641" y="6147640"/>
                </a:cubicBezTo>
                <a:cubicBezTo>
                  <a:pt x="3084649" y="6151735"/>
                  <a:pt x="3084649" y="6141499"/>
                  <a:pt x="3073226" y="6139452"/>
                </a:cubicBezTo>
                <a:cubicBezTo>
                  <a:pt x="3076082" y="6127169"/>
                  <a:pt x="3087505" y="6121027"/>
                  <a:pt x="3113209" y="6123074"/>
                </a:cubicBezTo>
                <a:close/>
                <a:moveTo>
                  <a:pt x="1840154" y="6121653"/>
                </a:moveTo>
                <a:cubicBezTo>
                  <a:pt x="1846123" y="6121873"/>
                  <a:pt x="1850968" y="6122628"/>
                  <a:pt x="1853736" y="6124135"/>
                </a:cubicBezTo>
                <a:cubicBezTo>
                  <a:pt x="1842663" y="6136199"/>
                  <a:pt x="1820519" y="6142231"/>
                  <a:pt x="1798374" y="6148262"/>
                </a:cubicBezTo>
                <a:cubicBezTo>
                  <a:pt x="1781766" y="6150273"/>
                  <a:pt x="1781766" y="6138209"/>
                  <a:pt x="1781766" y="6128156"/>
                </a:cubicBezTo>
                <a:cubicBezTo>
                  <a:pt x="1794222" y="6125140"/>
                  <a:pt x="1822249" y="6120994"/>
                  <a:pt x="1840154" y="6121653"/>
                </a:cubicBezTo>
                <a:close/>
                <a:moveTo>
                  <a:pt x="855945" y="6120191"/>
                </a:moveTo>
                <a:cubicBezTo>
                  <a:pt x="865316" y="6121184"/>
                  <a:pt x="876423" y="6124160"/>
                  <a:pt x="886141" y="6124160"/>
                </a:cubicBezTo>
                <a:cubicBezTo>
                  <a:pt x="883364" y="6130114"/>
                  <a:pt x="866705" y="6128129"/>
                  <a:pt x="872257" y="6140037"/>
                </a:cubicBezTo>
                <a:cubicBezTo>
                  <a:pt x="861151" y="6136067"/>
                  <a:pt x="855597" y="6128129"/>
                  <a:pt x="836161" y="6128129"/>
                </a:cubicBezTo>
                <a:cubicBezTo>
                  <a:pt x="838938" y="6120191"/>
                  <a:pt x="846573" y="6119199"/>
                  <a:pt x="855945" y="6120191"/>
                </a:cubicBezTo>
                <a:close/>
                <a:moveTo>
                  <a:pt x="5462225" y="6119565"/>
                </a:moveTo>
                <a:cubicBezTo>
                  <a:pt x="5481817" y="6121636"/>
                  <a:pt x="5504208" y="6119565"/>
                  <a:pt x="5498610" y="6140281"/>
                </a:cubicBezTo>
                <a:cubicBezTo>
                  <a:pt x="5470622" y="6144424"/>
                  <a:pt x="5465024" y="6134066"/>
                  <a:pt x="5462225" y="6119565"/>
                </a:cubicBezTo>
                <a:close/>
                <a:moveTo>
                  <a:pt x="3683637" y="6119565"/>
                </a:moveTo>
                <a:cubicBezTo>
                  <a:pt x="3688968" y="6133896"/>
                  <a:pt x="3659647" y="6125707"/>
                  <a:pt x="3667644" y="6140037"/>
                </a:cubicBezTo>
                <a:cubicBezTo>
                  <a:pt x="3662313" y="6137990"/>
                  <a:pt x="3656981" y="6135942"/>
                  <a:pt x="3648984" y="6135942"/>
                </a:cubicBezTo>
                <a:cubicBezTo>
                  <a:pt x="3651650" y="6123659"/>
                  <a:pt x="3670310" y="6123659"/>
                  <a:pt x="3683637" y="6119565"/>
                </a:cubicBezTo>
                <a:close/>
                <a:moveTo>
                  <a:pt x="2198644" y="6119565"/>
                </a:moveTo>
                <a:cubicBezTo>
                  <a:pt x="2198644" y="6119565"/>
                  <a:pt x="2198644" y="6119565"/>
                  <a:pt x="2224213" y="6119565"/>
                </a:cubicBezTo>
                <a:cubicBezTo>
                  <a:pt x="2235577" y="6125658"/>
                  <a:pt x="2229895" y="6143937"/>
                  <a:pt x="2229895" y="6156122"/>
                </a:cubicBezTo>
                <a:cubicBezTo>
                  <a:pt x="2204325" y="6156122"/>
                  <a:pt x="2181599" y="6135812"/>
                  <a:pt x="2198644" y="6119565"/>
                </a:cubicBezTo>
                <a:close/>
                <a:moveTo>
                  <a:pt x="3714158" y="6119321"/>
                </a:moveTo>
                <a:cubicBezTo>
                  <a:pt x="3716956" y="6127607"/>
                  <a:pt x="3711358" y="6127607"/>
                  <a:pt x="3702962" y="6127607"/>
                </a:cubicBezTo>
                <a:cubicBezTo>
                  <a:pt x="3702962" y="6131750"/>
                  <a:pt x="3711358" y="6131750"/>
                  <a:pt x="3714158" y="6131750"/>
                </a:cubicBezTo>
                <a:cubicBezTo>
                  <a:pt x="3714158" y="6135893"/>
                  <a:pt x="3702962" y="6135893"/>
                  <a:pt x="3702962" y="6140037"/>
                </a:cubicBezTo>
                <a:cubicBezTo>
                  <a:pt x="3688968" y="6137965"/>
                  <a:pt x="3697365" y="6115178"/>
                  <a:pt x="3714158" y="6119321"/>
                </a:cubicBezTo>
                <a:close/>
                <a:moveTo>
                  <a:pt x="1373937" y="6115178"/>
                </a:moveTo>
                <a:cubicBezTo>
                  <a:pt x="1373937" y="6146251"/>
                  <a:pt x="1357248" y="6164895"/>
                  <a:pt x="1309963" y="6160751"/>
                </a:cubicBezTo>
                <a:cubicBezTo>
                  <a:pt x="1318308" y="6135893"/>
                  <a:pt x="1332214" y="6115178"/>
                  <a:pt x="1373937" y="6115178"/>
                </a:cubicBezTo>
                <a:close/>
                <a:moveTo>
                  <a:pt x="5239919" y="6112254"/>
                </a:moveTo>
                <a:cubicBezTo>
                  <a:pt x="5251115" y="6116154"/>
                  <a:pt x="5262310" y="6120053"/>
                  <a:pt x="5259512" y="6131751"/>
                </a:cubicBezTo>
                <a:cubicBezTo>
                  <a:pt x="5245517" y="6141499"/>
                  <a:pt x="5237120" y="6137600"/>
                  <a:pt x="5220327" y="6131751"/>
                </a:cubicBezTo>
                <a:cubicBezTo>
                  <a:pt x="5220327" y="6120053"/>
                  <a:pt x="5231522" y="6118103"/>
                  <a:pt x="5239919" y="6112254"/>
                </a:cubicBezTo>
                <a:close/>
                <a:moveTo>
                  <a:pt x="3815432" y="6112253"/>
                </a:moveTo>
                <a:cubicBezTo>
                  <a:pt x="3843162" y="6114227"/>
                  <a:pt x="3870892" y="6118176"/>
                  <a:pt x="3870892" y="6139890"/>
                </a:cubicBezTo>
                <a:cubicBezTo>
                  <a:pt x="3851481" y="6151735"/>
                  <a:pt x="3804339" y="6149761"/>
                  <a:pt x="3784928" y="6139890"/>
                </a:cubicBezTo>
                <a:cubicBezTo>
                  <a:pt x="3798793" y="6133968"/>
                  <a:pt x="3809886" y="6126072"/>
                  <a:pt x="3815432" y="6112253"/>
                </a:cubicBezTo>
                <a:close/>
                <a:moveTo>
                  <a:pt x="1446734" y="6112253"/>
                </a:moveTo>
                <a:cubicBezTo>
                  <a:pt x="1466035" y="6114247"/>
                  <a:pt x="1479824" y="6120229"/>
                  <a:pt x="1501883" y="6120229"/>
                </a:cubicBezTo>
                <a:lnTo>
                  <a:pt x="1501883" y="6140169"/>
                </a:lnTo>
                <a:cubicBezTo>
                  <a:pt x="1479824" y="6144158"/>
                  <a:pt x="1471551" y="6156121"/>
                  <a:pt x="1441218" y="6152134"/>
                </a:cubicBezTo>
                <a:cubicBezTo>
                  <a:pt x="1441218" y="6142163"/>
                  <a:pt x="1427431" y="6142163"/>
                  <a:pt x="1421917" y="6136182"/>
                </a:cubicBezTo>
                <a:cubicBezTo>
                  <a:pt x="1427431" y="6126212"/>
                  <a:pt x="1449491" y="6128205"/>
                  <a:pt x="1446734" y="6112253"/>
                </a:cubicBezTo>
                <a:close/>
                <a:moveTo>
                  <a:pt x="2081640" y="6107867"/>
                </a:moveTo>
                <a:cubicBezTo>
                  <a:pt x="2104903" y="6107867"/>
                  <a:pt x="2113627" y="6115966"/>
                  <a:pt x="2113627" y="6132163"/>
                </a:cubicBezTo>
                <a:cubicBezTo>
                  <a:pt x="2087456" y="6134188"/>
                  <a:pt x="2081640" y="6122040"/>
                  <a:pt x="2081640" y="6107867"/>
                </a:cubicBezTo>
                <a:close/>
                <a:moveTo>
                  <a:pt x="3308502" y="6107529"/>
                </a:moveTo>
                <a:cubicBezTo>
                  <a:pt x="3317123" y="6125751"/>
                  <a:pt x="3279763" y="6129800"/>
                  <a:pt x="3271142" y="6123726"/>
                </a:cubicBezTo>
                <a:cubicBezTo>
                  <a:pt x="3276889" y="6113603"/>
                  <a:pt x="3282637" y="6103479"/>
                  <a:pt x="3308502" y="6107529"/>
                </a:cubicBezTo>
                <a:close/>
                <a:moveTo>
                  <a:pt x="5381532" y="6103480"/>
                </a:moveTo>
                <a:cubicBezTo>
                  <a:pt x="5390255" y="6103480"/>
                  <a:pt x="5387347" y="6113229"/>
                  <a:pt x="5387347" y="6119079"/>
                </a:cubicBezTo>
                <a:cubicBezTo>
                  <a:pt x="5372809" y="6121028"/>
                  <a:pt x="5369901" y="6117129"/>
                  <a:pt x="5361176" y="6115179"/>
                </a:cubicBezTo>
                <a:cubicBezTo>
                  <a:pt x="5358268" y="6105430"/>
                  <a:pt x="5381532" y="6111279"/>
                  <a:pt x="5381532" y="6103480"/>
                </a:cubicBezTo>
                <a:close/>
                <a:moveTo>
                  <a:pt x="1944671" y="6103480"/>
                </a:moveTo>
                <a:cubicBezTo>
                  <a:pt x="1944671" y="6113686"/>
                  <a:pt x="1955694" y="6115728"/>
                  <a:pt x="1952939" y="6127974"/>
                </a:cubicBezTo>
                <a:cubicBezTo>
                  <a:pt x="1928138" y="6117769"/>
                  <a:pt x="1917115" y="6142261"/>
                  <a:pt x="1908849" y="6152467"/>
                </a:cubicBezTo>
                <a:cubicBezTo>
                  <a:pt x="1936404" y="6166754"/>
                  <a:pt x="1917115" y="6183083"/>
                  <a:pt x="1914359" y="6199411"/>
                </a:cubicBezTo>
                <a:cubicBezTo>
                  <a:pt x="1884048" y="6201453"/>
                  <a:pt x="1867514" y="6195330"/>
                  <a:pt x="1853736" y="6187165"/>
                </a:cubicBezTo>
                <a:cubicBezTo>
                  <a:pt x="1856491" y="6168795"/>
                  <a:pt x="1878536" y="6164713"/>
                  <a:pt x="1889558" y="6152467"/>
                </a:cubicBezTo>
                <a:cubicBezTo>
                  <a:pt x="1897826" y="6138179"/>
                  <a:pt x="1867514" y="6146343"/>
                  <a:pt x="1873025" y="6132056"/>
                </a:cubicBezTo>
                <a:cubicBezTo>
                  <a:pt x="1897826" y="6123891"/>
                  <a:pt x="1911604" y="6105522"/>
                  <a:pt x="1944671" y="6103480"/>
                </a:cubicBezTo>
                <a:close/>
                <a:moveTo>
                  <a:pt x="5559277" y="6103479"/>
                </a:moveTo>
                <a:cubicBezTo>
                  <a:pt x="5550825" y="6119565"/>
                  <a:pt x="5576178" y="6111522"/>
                  <a:pt x="5570544" y="6123586"/>
                </a:cubicBezTo>
                <a:cubicBezTo>
                  <a:pt x="5548008" y="6135649"/>
                  <a:pt x="5514203" y="6103479"/>
                  <a:pt x="5559277" y="6103479"/>
                </a:cubicBezTo>
                <a:close/>
                <a:moveTo>
                  <a:pt x="5152132" y="6103479"/>
                </a:moveTo>
                <a:cubicBezTo>
                  <a:pt x="5194337" y="6119565"/>
                  <a:pt x="5129623" y="6131629"/>
                  <a:pt x="5138065" y="6151735"/>
                </a:cubicBezTo>
                <a:cubicBezTo>
                  <a:pt x="5118369" y="6135650"/>
                  <a:pt x="5138065" y="6117554"/>
                  <a:pt x="5152132" y="6103479"/>
                </a:cubicBezTo>
                <a:close/>
                <a:moveTo>
                  <a:pt x="968106" y="6103479"/>
                </a:moveTo>
                <a:cubicBezTo>
                  <a:pt x="982101" y="6107501"/>
                  <a:pt x="945715" y="6109512"/>
                  <a:pt x="948515" y="6119565"/>
                </a:cubicBezTo>
                <a:cubicBezTo>
                  <a:pt x="942917" y="6115543"/>
                  <a:pt x="926124" y="6117554"/>
                  <a:pt x="928922" y="6107501"/>
                </a:cubicBezTo>
                <a:cubicBezTo>
                  <a:pt x="948515" y="6111523"/>
                  <a:pt x="951313" y="6107501"/>
                  <a:pt x="968106" y="6103479"/>
                </a:cubicBezTo>
                <a:close/>
                <a:moveTo>
                  <a:pt x="571522" y="6103479"/>
                </a:moveTo>
                <a:cubicBezTo>
                  <a:pt x="571522" y="6121758"/>
                  <a:pt x="593514" y="6123789"/>
                  <a:pt x="596263" y="6140037"/>
                </a:cubicBezTo>
                <a:cubicBezTo>
                  <a:pt x="552281" y="6140037"/>
                  <a:pt x="533039" y="6121758"/>
                  <a:pt x="486308" y="6123789"/>
                </a:cubicBezTo>
                <a:cubicBezTo>
                  <a:pt x="502801" y="6105511"/>
                  <a:pt x="541285" y="6117696"/>
                  <a:pt x="571522" y="6103479"/>
                </a:cubicBezTo>
                <a:close/>
                <a:moveTo>
                  <a:pt x="3221163" y="6103115"/>
                </a:moveTo>
                <a:cubicBezTo>
                  <a:pt x="3221163" y="6103115"/>
                  <a:pt x="3221163" y="6103115"/>
                  <a:pt x="3221163" y="6115179"/>
                </a:cubicBezTo>
                <a:cubicBezTo>
                  <a:pt x="3221163" y="6115179"/>
                  <a:pt x="3221163" y="6115179"/>
                  <a:pt x="3197174" y="6115179"/>
                </a:cubicBezTo>
                <a:cubicBezTo>
                  <a:pt x="3202504" y="6109147"/>
                  <a:pt x="3202504" y="6099093"/>
                  <a:pt x="3221163" y="6103115"/>
                </a:cubicBezTo>
                <a:close/>
                <a:moveTo>
                  <a:pt x="1524717" y="6099581"/>
                </a:moveTo>
                <a:cubicBezTo>
                  <a:pt x="1532619" y="6100556"/>
                  <a:pt x="1542240" y="6103480"/>
                  <a:pt x="1551862" y="6103480"/>
                </a:cubicBezTo>
                <a:cubicBezTo>
                  <a:pt x="1540867" y="6115179"/>
                  <a:pt x="1529870" y="6107380"/>
                  <a:pt x="1507880" y="6107380"/>
                </a:cubicBezTo>
                <a:cubicBezTo>
                  <a:pt x="1510629" y="6099581"/>
                  <a:pt x="1516814" y="6098607"/>
                  <a:pt x="1524717" y="6099581"/>
                </a:cubicBezTo>
                <a:close/>
                <a:moveTo>
                  <a:pt x="3519126" y="6099093"/>
                </a:moveTo>
                <a:cubicBezTo>
                  <a:pt x="3533033" y="6099093"/>
                  <a:pt x="3521907" y="6117894"/>
                  <a:pt x="3519126" y="6119983"/>
                </a:cubicBezTo>
                <a:cubicBezTo>
                  <a:pt x="3482968" y="6109539"/>
                  <a:pt x="3505218" y="6128338"/>
                  <a:pt x="3474623" y="6128338"/>
                </a:cubicBezTo>
                <a:cubicBezTo>
                  <a:pt x="3469060" y="6105360"/>
                  <a:pt x="3508000" y="6111627"/>
                  <a:pt x="3519126" y="6099093"/>
                </a:cubicBezTo>
                <a:close/>
                <a:moveTo>
                  <a:pt x="1095439" y="6095650"/>
                </a:moveTo>
                <a:cubicBezTo>
                  <a:pt x="1099949" y="6095011"/>
                  <a:pt x="1104846" y="6095072"/>
                  <a:pt x="1109140" y="6095925"/>
                </a:cubicBezTo>
                <a:cubicBezTo>
                  <a:pt x="1117730" y="6097630"/>
                  <a:pt x="1123916" y="6102505"/>
                  <a:pt x="1119792" y="6111279"/>
                </a:cubicBezTo>
                <a:cubicBezTo>
                  <a:pt x="1100551" y="6115178"/>
                  <a:pt x="1100551" y="6115178"/>
                  <a:pt x="1084057" y="6111279"/>
                </a:cubicBezTo>
                <a:cubicBezTo>
                  <a:pt x="1084057" y="6111279"/>
                  <a:pt x="1084057" y="6111279"/>
                  <a:pt x="1084057" y="6099580"/>
                </a:cubicBezTo>
                <a:cubicBezTo>
                  <a:pt x="1086806" y="6097630"/>
                  <a:pt x="1090929" y="6096290"/>
                  <a:pt x="1095439" y="6095650"/>
                </a:cubicBezTo>
                <a:close/>
                <a:moveTo>
                  <a:pt x="4559131" y="6095087"/>
                </a:moveTo>
                <a:cubicBezTo>
                  <a:pt x="4550765" y="6109329"/>
                  <a:pt x="4578649" y="6103225"/>
                  <a:pt x="4573071" y="6115432"/>
                </a:cubicBezTo>
                <a:cubicBezTo>
                  <a:pt x="4547977" y="6131708"/>
                  <a:pt x="4511729" y="6115432"/>
                  <a:pt x="4517305" y="6147983"/>
                </a:cubicBezTo>
                <a:cubicBezTo>
                  <a:pt x="4497787" y="6152052"/>
                  <a:pt x="4503365" y="6137811"/>
                  <a:pt x="4492211" y="6135776"/>
                </a:cubicBezTo>
                <a:cubicBezTo>
                  <a:pt x="4464328" y="6135776"/>
                  <a:pt x="4472693" y="6160190"/>
                  <a:pt x="4450386" y="6164259"/>
                </a:cubicBezTo>
                <a:cubicBezTo>
                  <a:pt x="4444810" y="6176466"/>
                  <a:pt x="4461539" y="6172397"/>
                  <a:pt x="4467116" y="6178500"/>
                </a:cubicBezTo>
                <a:cubicBezTo>
                  <a:pt x="4458751" y="6198845"/>
                  <a:pt x="4414138" y="6196810"/>
                  <a:pt x="4380678" y="6202913"/>
                </a:cubicBezTo>
                <a:cubicBezTo>
                  <a:pt x="4380678" y="6174432"/>
                  <a:pt x="4416926" y="6170362"/>
                  <a:pt x="4405774" y="6135776"/>
                </a:cubicBezTo>
                <a:cubicBezTo>
                  <a:pt x="4425292" y="6139846"/>
                  <a:pt x="4416926" y="6125605"/>
                  <a:pt x="4436445" y="6127639"/>
                </a:cubicBezTo>
                <a:cubicBezTo>
                  <a:pt x="4436445" y="6137811"/>
                  <a:pt x="4442021" y="6141880"/>
                  <a:pt x="4455963" y="6139846"/>
                </a:cubicBezTo>
                <a:cubicBezTo>
                  <a:pt x="4478269" y="6127639"/>
                  <a:pt x="4503365" y="6117467"/>
                  <a:pt x="4528459" y="6107295"/>
                </a:cubicBezTo>
                <a:cubicBezTo>
                  <a:pt x="4539611" y="6103225"/>
                  <a:pt x="4550765" y="6099157"/>
                  <a:pt x="4559131" y="6095087"/>
                </a:cubicBezTo>
                <a:close/>
                <a:moveTo>
                  <a:pt x="4812498" y="6094707"/>
                </a:moveTo>
                <a:cubicBezTo>
                  <a:pt x="4834888" y="6100849"/>
                  <a:pt x="4854481" y="6100849"/>
                  <a:pt x="4882469" y="6111084"/>
                </a:cubicBezTo>
                <a:cubicBezTo>
                  <a:pt x="4882469" y="6111084"/>
                  <a:pt x="4882469" y="6111084"/>
                  <a:pt x="4882469" y="6135651"/>
                </a:cubicBezTo>
                <a:cubicBezTo>
                  <a:pt x="4857280" y="6145887"/>
                  <a:pt x="4834888" y="6127462"/>
                  <a:pt x="4812498" y="6135651"/>
                </a:cubicBezTo>
                <a:cubicBezTo>
                  <a:pt x="4815297" y="6106990"/>
                  <a:pt x="4823693" y="6119273"/>
                  <a:pt x="4812498" y="6094707"/>
                </a:cubicBezTo>
                <a:close/>
                <a:moveTo>
                  <a:pt x="3031242" y="6094706"/>
                </a:moveTo>
                <a:cubicBezTo>
                  <a:pt x="3031242" y="6105064"/>
                  <a:pt x="3031242" y="6115422"/>
                  <a:pt x="3025910" y="6119565"/>
                </a:cubicBezTo>
                <a:cubicBezTo>
                  <a:pt x="3015249" y="6117493"/>
                  <a:pt x="3009917" y="6113350"/>
                  <a:pt x="3001920" y="6111279"/>
                </a:cubicBezTo>
                <a:cubicBezTo>
                  <a:pt x="2999256" y="6098849"/>
                  <a:pt x="3015249" y="6096777"/>
                  <a:pt x="3031242" y="6094706"/>
                </a:cubicBezTo>
                <a:close/>
                <a:moveTo>
                  <a:pt x="5602168" y="6091781"/>
                </a:moveTo>
                <a:cubicBezTo>
                  <a:pt x="5602168" y="6103479"/>
                  <a:pt x="5593505" y="6111279"/>
                  <a:pt x="5579065" y="6115178"/>
                </a:cubicBezTo>
                <a:cubicBezTo>
                  <a:pt x="5576178" y="6099580"/>
                  <a:pt x="5581953" y="6091781"/>
                  <a:pt x="5602168" y="6091781"/>
                </a:cubicBezTo>
                <a:close/>
                <a:moveTo>
                  <a:pt x="4467071" y="6091489"/>
                </a:moveTo>
                <a:cubicBezTo>
                  <a:pt x="4480636" y="6081546"/>
                  <a:pt x="4464357" y="6131263"/>
                  <a:pt x="4442652" y="6111376"/>
                </a:cubicBezTo>
                <a:cubicBezTo>
                  <a:pt x="4445366" y="6099444"/>
                  <a:pt x="4472497" y="6105410"/>
                  <a:pt x="4467071" y="6091489"/>
                </a:cubicBezTo>
                <a:close/>
                <a:moveTo>
                  <a:pt x="5436763" y="6091417"/>
                </a:moveTo>
                <a:cubicBezTo>
                  <a:pt x="5442233" y="6107501"/>
                  <a:pt x="5414877" y="6101470"/>
                  <a:pt x="5423084" y="6119565"/>
                </a:cubicBezTo>
                <a:cubicBezTo>
                  <a:pt x="5390255" y="6119565"/>
                  <a:pt x="5409405" y="6087395"/>
                  <a:pt x="5436763" y="6091417"/>
                </a:cubicBezTo>
                <a:close/>
                <a:moveTo>
                  <a:pt x="5036216" y="6090898"/>
                </a:moveTo>
                <a:cubicBezTo>
                  <a:pt x="5058706" y="6088857"/>
                  <a:pt x="5055895" y="6103145"/>
                  <a:pt x="5055895" y="6115391"/>
                </a:cubicBezTo>
                <a:cubicBezTo>
                  <a:pt x="5067141" y="6117432"/>
                  <a:pt x="5072763" y="6115391"/>
                  <a:pt x="5072763" y="6107227"/>
                </a:cubicBezTo>
                <a:cubicBezTo>
                  <a:pt x="5078386" y="6107227"/>
                  <a:pt x="5078386" y="6111309"/>
                  <a:pt x="5078386" y="6115391"/>
                </a:cubicBezTo>
                <a:cubicBezTo>
                  <a:pt x="5078386" y="6115391"/>
                  <a:pt x="5078386" y="6115391"/>
                  <a:pt x="5078386" y="6123555"/>
                </a:cubicBezTo>
                <a:cubicBezTo>
                  <a:pt x="5053083" y="6111309"/>
                  <a:pt x="5055895" y="6143966"/>
                  <a:pt x="5055895" y="6160295"/>
                </a:cubicBezTo>
                <a:cubicBezTo>
                  <a:pt x="5022160" y="6158254"/>
                  <a:pt x="5013726" y="6160295"/>
                  <a:pt x="4974367" y="6160295"/>
                </a:cubicBezTo>
                <a:cubicBezTo>
                  <a:pt x="4974367" y="6160295"/>
                  <a:pt x="4974367" y="6160295"/>
                  <a:pt x="4974367" y="6186829"/>
                </a:cubicBezTo>
                <a:cubicBezTo>
                  <a:pt x="4943442" y="6186829"/>
                  <a:pt x="4898461" y="6154172"/>
                  <a:pt x="4943442" y="6143966"/>
                </a:cubicBezTo>
                <a:cubicBezTo>
                  <a:pt x="4937820" y="6141926"/>
                  <a:pt x="4937820" y="6133761"/>
                  <a:pt x="4929386" y="6131720"/>
                </a:cubicBezTo>
                <a:cubicBezTo>
                  <a:pt x="4926574" y="6127637"/>
                  <a:pt x="4954688" y="6139885"/>
                  <a:pt x="4960311" y="6119474"/>
                </a:cubicBezTo>
                <a:cubicBezTo>
                  <a:pt x="4988424" y="6121515"/>
                  <a:pt x="4999668" y="6131720"/>
                  <a:pt x="5036216" y="6127637"/>
                </a:cubicBezTo>
                <a:cubicBezTo>
                  <a:pt x="4996858" y="6119474"/>
                  <a:pt x="5036216" y="6109268"/>
                  <a:pt x="5036216" y="6090898"/>
                </a:cubicBezTo>
                <a:close/>
                <a:moveTo>
                  <a:pt x="5194338" y="6086560"/>
                </a:moveTo>
                <a:cubicBezTo>
                  <a:pt x="5205534" y="6084471"/>
                  <a:pt x="5208332" y="6113716"/>
                  <a:pt x="5188741" y="6107449"/>
                </a:cubicBezTo>
                <a:cubicBezTo>
                  <a:pt x="5188741" y="6099093"/>
                  <a:pt x="5180344" y="6099093"/>
                  <a:pt x="5183143" y="6090738"/>
                </a:cubicBezTo>
                <a:cubicBezTo>
                  <a:pt x="5191539" y="6090738"/>
                  <a:pt x="5194338" y="6088649"/>
                  <a:pt x="5194338" y="6086560"/>
                </a:cubicBezTo>
                <a:close/>
                <a:moveTo>
                  <a:pt x="4905601" y="6083540"/>
                </a:moveTo>
                <a:cubicBezTo>
                  <a:pt x="4908457" y="6093510"/>
                  <a:pt x="4908457" y="6103480"/>
                  <a:pt x="4888466" y="6099493"/>
                </a:cubicBezTo>
                <a:cubicBezTo>
                  <a:pt x="4891322" y="6091516"/>
                  <a:pt x="4891322" y="6081546"/>
                  <a:pt x="4905601" y="6083540"/>
                </a:cubicBezTo>
                <a:close/>
                <a:moveTo>
                  <a:pt x="663983" y="6083008"/>
                </a:moveTo>
                <a:cubicBezTo>
                  <a:pt x="669481" y="6087057"/>
                  <a:pt x="672230" y="6093132"/>
                  <a:pt x="669481" y="6103255"/>
                </a:cubicBezTo>
                <a:cubicBezTo>
                  <a:pt x="661235" y="6109329"/>
                  <a:pt x="644741" y="6107304"/>
                  <a:pt x="628248" y="6107304"/>
                </a:cubicBezTo>
                <a:cubicBezTo>
                  <a:pt x="628248" y="6091107"/>
                  <a:pt x="647489" y="6087057"/>
                  <a:pt x="663983" y="6083008"/>
                </a:cubicBezTo>
                <a:close/>
                <a:moveTo>
                  <a:pt x="2877306" y="6082712"/>
                </a:moveTo>
                <a:cubicBezTo>
                  <a:pt x="2885390" y="6081728"/>
                  <a:pt x="2894952" y="6081728"/>
                  <a:pt x="2906773" y="6083252"/>
                </a:cubicBezTo>
                <a:cubicBezTo>
                  <a:pt x="2912335" y="6101530"/>
                  <a:pt x="2937368" y="6107623"/>
                  <a:pt x="2951276" y="6119808"/>
                </a:cubicBezTo>
                <a:cubicBezTo>
                  <a:pt x="2931806" y="6150272"/>
                  <a:pt x="2853924" y="6095437"/>
                  <a:pt x="2828892" y="6136056"/>
                </a:cubicBezTo>
                <a:cubicBezTo>
                  <a:pt x="2787171" y="6144180"/>
                  <a:pt x="2792733" y="6119808"/>
                  <a:pt x="2759356" y="6119808"/>
                </a:cubicBezTo>
                <a:cubicBezTo>
                  <a:pt x="2784389" y="6111685"/>
                  <a:pt x="2778827" y="6099499"/>
                  <a:pt x="2784389" y="6087314"/>
                </a:cubicBezTo>
                <a:cubicBezTo>
                  <a:pt x="2806641" y="6087314"/>
                  <a:pt x="2795515" y="6107623"/>
                  <a:pt x="2823329" y="6103561"/>
                </a:cubicBezTo>
                <a:cubicBezTo>
                  <a:pt x="2842104" y="6097468"/>
                  <a:pt x="2853056" y="6085663"/>
                  <a:pt x="2877306" y="6082712"/>
                </a:cubicBezTo>
                <a:close/>
                <a:moveTo>
                  <a:pt x="3307127" y="6078621"/>
                </a:moveTo>
                <a:cubicBezTo>
                  <a:pt x="3307127" y="6086908"/>
                  <a:pt x="3301795" y="6095194"/>
                  <a:pt x="3296464" y="6103480"/>
                </a:cubicBezTo>
                <a:cubicBezTo>
                  <a:pt x="3285802" y="6103480"/>
                  <a:pt x="3283137" y="6097266"/>
                  <a:pt x="3272474" y="6099337"/>
                </a:cubicBezTo>
                <a:cubicBezTo>
                  <a:pt x="3267144" y="6078621"/>
                  <a:pt x="3291134" y="6082765"/>
                  <a:pt x="3307127" y="6078621"/>
                </a:cubicBezTo>
                <a:close/>
                <a:moveTo>
                  <a:pt x="404342" y="6075331"/>
                </a:moveTo>
                <a:cubicBezTo>
                  <a:pt x="429254" y="6071310"/>
                  <a:pt x="415414" y="6093426"/>
                  <a:pt x="440327" y="6091416"/>
                </a:cubicBezTo>
                <a:cubicBezTo>
                  <a:pt x="426486" y="6103479"/>
                  <a:pt x="409878" y="6083373"/>
                  <a:pt x="404342" y="6075331"/>
                </a:cubicBezTo>
                <a:close/>
                <a:moveTo>
                  <a:pt x="942117" y="6075210"/>
                </a:moveTo>
                <a:cubicBezTo>
                  <a:pt x="939318" y="6086908"/>
                  <a:pt x="908531" y="6083008"/>
                  <a:pt x="902934" y="6094706"/>
                </a:cubicBezTo>
                <a:cubicBezTo>
                  <a:pt x="886141" y="6083008"/>
                  <a:pt x="916927" y="6071310"/>
                  <a:pt x="942117" y="6075210"/>
                </a:cubicBezTo>
                <a:close/>
                <a:moveTo>
                  <a:pt x="161971" y="6074431"/>
                </a:moveTo>
                <a:cubicBezTo>
                  <a:pt x="167683" y="6074079"/>
                  <a:pt x="173611" y="6074655"/>
                  <a:pt x="179281" y="6075807"/>
                </a:cubicBezTo>
                <a:cubicBezTo>
                  <a:pt x="190620" y="6078109"/>
                  <a:pt x="200927" y="6082716"/>
                  <a:pt x="206425" y="6086810"/>
                </a:cubicBezTo>
                <a:cubicBezTo>
                  <a:pt x="200927" y="6109329"/>
                  <a:pt x="140452" y="6107282"/>
                  <a:pt x="145950" y="6078621"/>
                </a:cubicBezTo>
                <a:cubicBezTo>
                  <a:pt x="150761" y="6076062"/>
                  <a:pt x="156259" y="6074782"/>
                  <a:pt x="161971" y="6074431"/>
                </a:cubicBezTo>
                <a:close/>
                <a:moveTo>
                  <a:pt x="5497711" y="6074234"/>
                </a:moveTo>
                <a:cubicBezTo>
                  <a:pt x="5503376" y="6074234"/>
                  <a:pt x="5506208" y="6109329"/>
                  <a:pt x="5477886" y="6103136"/>
                </a:cubicBezTo>
                <a:cubicBezTo>
                  <a:pt x="5472221" y="6084556"/>
                  <a:pt x="5494879" y="6086620"/>
                  <a:pt x="5497711" y="6074234"/>
                </a:cubicBezTo>
                <a:close/>
                <a:moveTo>
                  <a:pt x="2254599" y="6074234"/>
                </a:moveTo>
                <a:cubicBezTo>
                  <a:pt x="2299080" y="6090653"/>
                  <a:pt x="2379704" y="6084496"/>
                  <a:pt x="2407505" y="6111176"/>
                </a:cubicBezTo>
                <a:cubicBezTo>
                  <a:pt x="2390824" y="6111176"/>
                  <a:pt x="2374143" y="6109123"/>
                  <a:pt x="2365802" y="6115281"/>
                </a:cubicBezTo>
                <a:cubicBezTo>
                  <a:pt x="2365802" y="6127594"/>
                  <a:pt x="2360243" y="6141961"/>
                  <a:pt x="2382484" y="6139908"/>
                </a:cubicBezTo>
                <a:cubicBezTo>
                  <a:pt x="2346342" y="6150170"/>
                  <a:pt x="2301861" y="6191215"/>
                  <a:pt x="2260160" y="6160431"/>
                </a:cubicBezTo>
                <a:cubicBezTo>
                  <a:pt x="2271279" y="6141961"/>
                  <a:pt x="2304642" y="6137855"/>
                  <a:pt x="2315761" y="6119385"/>
                </a:cubicBezTo>
                <a:cubicBezTo>
                  <a:pt x="2296301" y="6117333"/>
                  <a:pt x="2301861" y="6131699"/>
                  <a:pt x="2279620" y="6127594"/>
                </a:cubicBezTo>
                <a:cubicBezTo>
                  <a:pt x="2274060" y="6109123"/>
                  <a:pt x="2229579" y="6100914"/>
                  <a:pt x="2254599" y="6074234"/>
                </a:cubicBezTo>
                <a:close/>
                <a:moveTo>
                  <a:pt x="4857479" y="6071310"/>
                </a:moveTo>
                <a:cubicBezTo>
                  <a:pt x="4876471" y="6071310"/>
                  <a:pt x="4857479" y="6081546"/>
                  <a:pt x="4868332" y="6083593"/>
                </a:cubicBezTo>
                <a:cubicBezTo>
                  <a:pt x="4868332" y="6091781"/>
                  <a:pt x="4854765" y="6091781"/>
                  <a:pt x="4838486" y="6091781"/>
                </a:cubicBezTo>
                <a:cubicBezTo>
                  <a:pt x="4838486" y="6079498"/>
                  <a:pt x="4857479" y="6081546"/>
                  <a:pt x="4857479" y="6071310"/>
                </a:cubicBezTo>
                <a:close/>
                <a:moveTo>
                  <a:pt x="508230" y="6069976"/>
                </a:moveTo>
                <a:cubicBezTo>
                  <a:pt x="513342" y="6069738"/>
                  <a:pt x="520839" y="6071164"/>
                  <a:pt x="526291" y="6071164"/>
                </a:cubicBezTo>
                <a:cubicBezTo>
                  <a:pt x="526291" y="6071164"/>
                  <a:pt x="526291" y="6071164"/>
                  <a:pt x="526291" y="6082569"/>
                </a:cubicBezTo>
                <a:cubicBezTo>
                  <a:pt x="515386" y="6084471"/>
                  <a:pt x="512661" y="6078768"/>
                  <a:pt x="504481" y="6078768"/>
                </a:cubicBezTo>
                <a:cubicBezTo>
                  <a:pt x="500392" y="6072114"/>
                  <a:pt x="503119" y="6070214"/>
                  <a:pt x="508230" y="6069976"/>
                </a:cubicBezTo>
                <a:close/>
                <a:moveTo>
                  <a:pt x="990309" y="6066823"/>
                </a:moveTo>
                <a:cubicBezTo>
                  <a:pt x="1001067" y="6064404"/>
                  <a:pt x="1020485" y="6077056"/>
                  <a:pt x="1003690" y="6083009"/>
                </a:cubicBezTo>
                <a:cubicBezTo>
                  <a:pt x="998093" y="6079040"/>
                  <a:pt x="995295" y="6073087"/>
                  <a:pt x="984099" y="6075071"/>
                </a:cubicBezTo>
                <a:cubicBezTo>
                  <a:pt x="984099" y="6070109"/>
                  <a:pt x="986722" y="6067629"/>
                  <a:pt x="990309" y="6066823"/>
                </a:cubicBezTo>
                <a:close/>
                <a:moveTo>
                  <a:pt x="1985297" y="6066249"/>
                </a:moveTo>
                <a:cubicBezTo>
                  <a:pt x="1991250" y="6067007"/>
                  <a:pt x="1996772" y="6068647"/>
                  <a:pt x="2000912" y="6071172"/>
                </a:cubicBezTo>
                <a:cubicBezTo>
                  <a:pt x="2003674" y="6083287"/>
                  <a:pt x="1989869" y="6085307"/>
                  <a:pt x="1995391" y="6099442"/>
                </a:cubicBezTo>
                <a:cubicBezTo>
                  <a:pt x="1976066" y="6103480"/>
                  <a:pt x="1978826" y="6097422"/>
                  <a:pt x="1953980" y="6099442"/>
                </a:cubicBezTo>
                <a:cubicBezTo>
                  <a:pt x="1951218" y="6093384"/>
                  <a:pt x="1956740" y="6083287"/>
                  <a:pt x="1945697" y="6083287"/>
                </a:cubicBezTo>
                <a:cubicBezTo>
                  <a:pt x="1945697" y="6074200"/>
                  <a:pt x="1955360" y="6068647"/>
                  <a:pt x="1967093" y="6066628"/>
                </a:cubicBezTo>
                <a:cubicBezTo>
                  <a:pt x="1972960" y="6065618"/>
                  <a:pt x="1979344" y="6065492"/>
                  <a:pt x="1985297" y="6066249"/>
                </a:cubicBezTo>
                <a:close/>
                <a:moveTo>
                  <a:pt x="2619415" y="6065136"/>
                </a:moveTo>
                <a:cubicBezTo>
                  <a:pt x="2647182" y="6061074"/>
                  <a:pt x="2638851" y="6083415"/>
                  <a:pt x="2666618" y="6079353"/>
                </a:cubicBezTo>
                <a:cubicBezTo>
                  <a:pt x="2669394" y="6097631"/>
                  <a:pt x="2633298" y="6089508"/>
                  <a:pt x="2619415" y="6087477"/>
                </a:cubicBezTo>
                <a:cubicBezTo>
                  <a:pt x="2619415" y="6087477"/>
                  <a:pt x="2619415" y="6087477"/>
                  <a:pt x="2619415" y="6065136"/>
                </a:cubicBezTo>
                <a:close/>
                <a:moveTo>
                  <a:pt x="5350844" y="6061074"/>
                </a:moveTo>
                <a:cubicBezTo>
                  <a:pt x="5356556" y="6063094"/>
                  <a:pt x="5353700" y="6065113"/>
                  <a:pt x="5350844" y="6065113"/>
                </a:cubicBezTo>
                <a:cubicBezTo>
                  <a:pt x="5342275" y="6083287"/>
                  <a:pt x="5362267" y="6081268"/>
                  <a:pt x="5362267" y="6095403"/>
                </a:cubicBezTo>
                <a:cubicBezTo>
                  <a:pt x="5350844" y="6095403"/>
                  <a:pt x="5342275" y="6097422"/>
                  <a:pt x="5336564" y="6103480"/>
                </a:cubicBezTo>
                <a:cubicBezTo>
                  <a:pt x="5322284" y="6091365"/>
                  <a:pt x="5336564" y="6067132"/>
                  <a:pt x="5350844" y="6061074"/>
                </a:cubicBezTo>
                <a:close/>
                <a:moveTo>
                  <a:pt x="3882138" y="6056688"/>
                </a:moveTo>
                <a:cubicBezTo>
                  <a:pt x="3906877" y="6062720"/>
                  <a:pt x="3893133" y="6094890"/>
                  <a:pt x="3876640" y="6098912"/>
                </a:cubicBezTo>
                <a:cubicBezTo>
                  <a:pt x="3849151" y="6104943"/>
                  <a:pt x="3862896" y="6082826"/>
                  <a:pt x="3840904" y="6086848"/>
                </a:cubicBezTo>
                <a:cubicBezTo>
                  <a:pt x="3849151" y="6072773"/>
                  <a:pt x="3862896" y="6064731"/>
                  <a:pt x="3882138" y="6056688"/>
                </a:cubicBezTo>
                <a:close/>
                <a:moveTo>
                  <a:pt x="2463766" y="6056688"/>
                </a:moveTo>
                <a:cubicBezTo>
                  <a:pt x="2486042" y="6062750"/>
                  <a:pt x="2499965" y="6072853"/>
                  <a:pt x="2525027" y="6074873"/>
                </a:cubicBezTo>
                <a:cubicBezTo>
                  <a:pt x="2525027" y="6101141"/>
                  <a:pt x="2550087" y="6113264"/>
                  <a:pt x="2580717" y="6119326"/>
                </a:cubicBezTo>
                <a:cubicBezTo>
                  <a:pt x="2597425" y="6139532"/>
                  <a:pt x="2541734" y="6143574"/>
                  <a:pt x="2575147" y="6147615"/>
                </a:cubicBezTo>
                <a:cubicBezTo>
                  <a:pt x="2547303" y="6167820"/>
                  <a:pt x="2533380" y="6139532"/>
                  <a:pt x="2508319" y="6135491"/>
                </a:cubicBezTo>
                <a:cubicBezTo>
                  <a:pt x="2516672" y="6113264"/>
                  <a:pt x="2497181" y="6089017"/>
                  <a:pt x="2469335" y="6103162"/>
                </a:cubicBezTo>
                <a:cubicBezTo>
                  <a:pt x="2463766" y="6093059"/>
                  <a:pt x="2441490" y="6095079"/>
                  <a:pt x="2447059" y="6078914"/>
                </a:cubicBezTo>
                <a:cubicBezTo>
                  <a:pt x="2483258" y="6080935"/>
                  <a:pt x="2477689" y="6068812"/>
                  <a:pt x="2463766" y="6056688"/>
                </a:cubicBezTo>
                <a:close/>
                <a:moveTo>
                  <a:pt x="263086" y="6056687"/>
                </a:moveTo>
                <a:cubicBezTo>
                  <a:pt x="299334" y="6056687"/>
                  <a:pt x="285392" y="6089300"/>
                  <a:pt x="338370" y="6079109"/>
                </a:cubicBezTo>
                <a:cubicBezTo>
                  <a:pt x="324428" y="6095415"/>
                  <a:pt x="307698" y="6107645"/>
                  <a:pt x="293756" y="6123951"/>
                </a:cubicBezTo>
                <a:cubicBezTo>
                  <a:pt x="285392" y="6109683"/>
                  <a:pt x="257508" y="6103568"/>
                  <a:pt x="232414" y="6099492"/>
                </a:cubicBezTo>
                <a:cubicBezTo>
                  <a:pt x="237990" y="6085224"/>
                  <a:pt x="268662" y="6087261"/>
                  <a:pt x="282604" y="6079109"/>
                </a:cubicBezTo>
                <a:cubicBezTo>
                  <a:pt x="282604" y="6066879"/>
                  <a:pt x="263086" y="6068918"/>
                  <a:pt x="263086" y="6056687"/>
                </a:cubicBezTo>
                <a:close/>
                <a:moveTo>
                  <a:pt x="839959" y="6051011"/>
                </a:moveTo>
                <a:cubicBezTo>
                  <a:pt x="851855" y="6052788"/>
                  <a:pt x="865149" y="6057866"/>
                  <a:pt x="872146" y="6060912"/>
                </a:cubicBezTo>
                <a:cubicBezTo>
                  <a:pt x="860951" y="6077160"/>
                  <a:pt x="832962" y="6067005"/>
                  <a:pt x="816170" y="6060912"/>
                </a:cubicBezTo>
                <a:cubicBezTo>
                  <a:pt x="817569" y="6050758"/>
                  <a:pt x="828064" y="6049234"/>
                  <a:pt x="839959" y="6051011"/>
                </a:cubicBezTo>
                <a:close/>
                <a:moveTo>
                  <a:pt x="4665809" y="6049417"/>
                </a:moveTo>
                <a:cubicBezTo>
                  <a:pt x="4670952" y="6048914"/>
                  <a:pt x="4676881" y="6049669"/>
                  <a:pt x="4684551" y="6052691"/>
                </a:cubicBezTo>
                <a:cubicBezTo>
                  <a:pt x="4665024" y="6060749"/>
                  <a:pt x="4648288" y="6078881"/>
                  <a:pt x="4665024" y="6099029"/>
                </a:cubicBezTo>
                <a:cubicBezTo>
                  <a:pt x="4642709" y="6099029"/>
                  <a:pt x="4623182" y="6117161"/>
                  <a:pt x="4603655" y="6107087"/>
                </a:cubicBezTo>
                <a:cubicBezTo>
                  <a:pt x="4600866" y="6113131"/>
                  <a:pt x="4612023" y="6131263"/>
                  <a:pt x="4598076" y="6131263"/>
                </a:cubicBezTo>
                <a:cubicBezTo>
                  <a:pt x="4564601" y="6113131"/>
                  <a:pt x="4606445" y="6078881"/>
                  <a:pt x="4614813" y="6060749"/>
                </a:cubicBezTo>
                <a:cubicBezTo>
                  <a:pt x="4642011" y="6063771"/>
                  <a:pt x="4650380" y="6050928"/>
                  <a:pt x="4665809" y="6049417"/>
                </a:cubicBezTo>
                <a:close/>
                <a:moveTo>
                  <a:pt x="4365590" y="6048223"/>
                </a:moveTo>
                <a:cubicBezTo>
                  <a:pt x="4378512" y="6046585"/>
                  <a:pt x="4392138" y="6046639"/>
                  <a:pt x="4406082" y="6048424"/>
                </a:cubicBezTo>
                <a:cubicBezTo>
                  <a:pt x="4424675" y="6050804"/>
                  <a:pt x="4443833" y="6056261"/>
                  <a:pt x="4462643" y="6064893"/>
                </a:cubicBezTo>
                <a:cubicBezTo>
                  <a:pt x="4462643" y="6064893"/>
                  <a:pt x="4462643" y="6064893"/>
                  <a:pt x="4462643" y="6087234"/>
                </a:cubicBezTo>
                <a:cubicBezTo>
                  <a:pt x="4404123" y="6085203"/>
                  <a:pt x="4376256" y="6123790"/>
                  <a:pt x="4320521" y="6111605"/>
                </a:cubicBezTo>
                <a:cubicBezTo>
                  <a:pt x="4295442" y="6109574"/>
                  <a:pt x="4323308" y="6140037"/>
                  <a:pt x="4295442" y="6135976"/>
                </a:cubicBezTo>
                <a:cubicBezTo>
                  <a:pt x="4298227" y="6121759"/>
                  <a:pt x="4298227" y="6107543"/>
                  <a:pt x="4278720" y="6107543"/>
                </a:cubicBezTo>
                <a:cubicBezTo>
                  <a:pt x="4294396" y="6073271"/>
                  <a:pt x="4326824" y="6053136"/>
                  <a:pt x="4365590" y="6048223"/>
                </a:cubicBezTo>
                <a:close/>
                <a:moveTo>
                  <a:pt x="5127699" y="6047914"/>
                </a:moveTo>
                <a:cubicBezTo>
                  <a:pt x="5138361" y="6056156"/>
                  <a:pt x="5138361" y="6093245"/>
                  <a:pt x="5109040" y="6087063"/>
                </a:cubicBezTo>
                <a:cubicBezTo>
                  <a:pt x="5106374" y="6066459"/>
                  <a:pt x="5122367" y="6062338"/>
                  <a:pt x="5127699" y="6047914"/>
                </a:cubicBezTo>
                <a:close/>
                <a:moveTo>
                  <a:pt x="3802116" y="6047914"/>
                </a:moveTo>
                <a:cubicBezTo>
                  <a:pt x="3804919" y="6068243"/>
                  <a:pt x="3804919" y="6088573"/>
                  <a:pt x="3785295" y="6094672"/>
                </a:cubicBezTo>
                <a:cubicBezTo>
                  <a:pt x="3768475" y="6092639"/>
                  <a:pt x="3779689" y="6074343"/>
                  <a:pt x="3760065" y="6078409"/>
                </a:cubicBezTo>
                <a:cubicBezTo>
                  <a:pt x="3746047" y="6086540"/>
                  <a:pt x="3760065" y="6115001"/>
                  <a:pt x="3740441" y="6119067"/>
                </a:cubicBezTo>
                <a:cubicBezTo>
                  <a:pt x="3712406" y="6102803"/>
                  <a:pt x="3667552" y="6123132"/>
                  <a:pt x="3647928" y="6102803"/>
                </a:cubicBezTo>
                <a:cubicBezTo>
                  <a:pt x="3636714" y="6106869"/>
                  <a:pt x="3633910" y="6119067"/>
                  <a:pt x="3636714" y="6131264"/>
                </a:cubicBezTo>
                <a:cubicBezTo>
                  <a:pt x="3600269" y="6125165"/>
                  <a:pt x="3586253" y="6115001"/>
                  <a:pt x="3561021" y="6131264"/>
                </a:cubicBezTo>
                <a:cubicBezTo>
                  <a:pt x="3561021" y="6131264"/>
                  <a:pt x="3561021" y="6131264"/>
                  <a:pt x="3561021" y="6115001"/>
                </a:cubicBezTo>
                <a:cubicBezTo>
                  <a:pt x="3575039" y="6117034"/>
                  <a:pt x="3575039" y="6106869"/>
                  <a:pt x="3591859" y="6110935"/>
                </a:cubicBezTo>
                <a:cubicBezTo>
                  <a:pt x="3586253" y="6106869"/>
                  <a:pt x="3583448" y="6098738"/>
                  <a:pt x="3586253" y="6090606"/>
                </a:cubicBezTo>
                <a:cubicBezTo>
                  <a:pt x="3617090" y="6076376"/>
                  <a:pt x="3664749" y="6092639"/>
                  <a:pt x="3667552" y="6056046"/>
                </a:cubicBezTo>
                <a:cubicBezTo>
                  <a:pt x="3695585" y="6056046"/>
                  <a:pt x="3720817" y="6060112"/>
                  <a:pt x="3715209" y="6082474"/>
                </a:cubicBezTo>
                <a:cubicBezTo>
                  <a:pt x="3734834" y="6062145"/>
                  <a:pt x="3765671" y="6054013"/>
                  <a:pt x="3802116" y="6047914"/>
                </a:cubicBezTo>
                <a:close/>
                <a:moveTo>
                  <a:pt x="171239" y="6047913"/>
                </a:moveTo>
                <a:cubicBezTo>
                  <a:pt x="179636" y="6054251"/>
                  <a:pt x="196429" y="6054251"/>
                  <a:pt x="196429" y="6064811"/>
                </a:cubicBezTo>
                <a:cubicBezTo>
                  <a:pt x="176836" y="6066923"/>
                  <a:pt x="168441" y="6062699"/>
                  <a:pt x="171239" y="6047913"/>
                </a:cubicBezTo>
                <a:close/>
                <a:moveTo>
                  <a:pt x="2108597" y="6043308"/>
                </a:moveTo>
                <a:cubicBezTo>
                  <a:pt x="2117187" y="6044331"/>
                  <a:pt x="2124747" y="6048938"/>
                  <a:pt x="2117875" y="6056103"/>
                </a:cubicBezTo>
                <a:cubicBezTo>
                  <a:pt x="2106878" y="6058150"/>
                  <a:pt x="2106878" y="6052009"/>
                  <a:pt x="2093134" y="6052009"/>
                </a:cubicBezTo>
                <a:cubicBezTo>
                  <a:pt x="2090387" y="6044843"/>
                  <a:pt x="2100006" y="6042285"/>
                  <a:pt x="2108597" y="6043308"/>
                </a:cubicBezTo>
                <a:close/>
                <a:moveTo>
                  <a:pt x="2963272" y="6040359"/>
                </a:moveTo>
                <a:cubicBezTo>
                  <a:pt x="2960440" y="6059004"/>
                  <a:pt x="2920789" y="6061075"/>
                  <a:pt x="2895300" y="6052789"/>
                </a:cubicBezTo>
                <a:cubicBezTo>
                  <a:pt x="2898133" y="6036216"/>
                  <a:pt x="2937782" y="6042431"/>
                  <a:pt x="2963272" y="6040359"/>
                </a:cubicBezTo>
                <a:close/>
                <a:moveTo>
                  <a:pt x="1170717" y="6040261"/>
                </a:moveTo>
                <a:cubicBezTo>
                  <a:pt x="1195750" y="6036216"/>
                  <a:pt x="1201314" y="6048350"/>
                  <a:pt x="1218002" y="6048350"/>
                </a:cubicBezTo>
                <a:cubicBezTo>
                  <a:pt x="1206876" y="6062507"/>
                  <a:pt x="1198532" y="6076662"/>
                  <a:pt x="1192968" y="6094863"/>
                </a:cubicBezTo>
                <a:cubicBezTo>
                  <a:pt x="1162373" y="6094863"/>
                  <a:pt x="1165155" y="6131264"/>
                  <a:pt x="1126214" y="6115085"/>
                </a:cubicBezTo>
                <a:cubicBezTo>
                  <a:pt x="1162373" y="6082730"/>
                  <a:pt x="1092836" y="6086773"/>
                  <a:pt x="1090056" y="6056439"/>
                </a:cubicBezTo>
                <a:cubicBezTo>
                  <a:pt x="1117870" y="6064528"/>
                  <a:pt x="1123432" y="6062507"/>
                  <a:pt x="1156809" y="6064528"/>
                </a:cubicBezTo>
                <a:cubicBezTo>
                  <a:pt x="1181843" y="6062507"/>
                  <a:pt x="1154029" y="6048350"/>
                  <a:pt x="1170717" y="6040261"/>
                </a:cubicBezTo>
                <a:close/>
                <a:moveTo>
                  <a:pt x="4258168" y="6039733"/>
                </a:moveTo>
                <a:cubicBezTo>
                  <a:pt x="4280658" y="6037678"/>
                  <a:pt x="4275036" y="6054119"/>
                  <a:pt x="4294715" y="6052064"/>
                </a:cubicBezTo>
                <a:cubicBezTo>
                  <a:pt x="4286281" y="6052064"/>
                  <a:pt x="4269413" y="6080835"/>
                  <a:pt x="4294715" y="6078780"/>
                </a:cubicBezTo>
                <a:cubicBezTo>
                  <a:pt x="4286281" y="6091110"/>
                  <a:pt x="4249733" y="6087000"/>
                  <a:pt x="4232866" y="6082890"/>
                </a:cubicBezTo>
                <a:cubicBezTo>
                  <a:pt x="4224431" y="6087000"/>
                  <a:pt x="4221620" y="6097276"/>
                  <a:pt x="4221620" y="6107551"/>
                </a:cubicBezTo>
                <a:cubicBezTo>
                  <a:pt x="4210375" y="6113716"/>
                  <a:pt x="4204752" y="6054119"/>
                  <a:pt x="4238488" y="6060284"/>
                </a:cubicBezTo>
                <a:cubicBezTo>
                  <a:pt x="4238488" y="6060284"/>
                  <a:pt x="4238488" y="6060284"/>
                  <a:pt x="4238488" y="6078780"/>
                </a:cubicBezTo>
                <a:cubicBezTo>
                  <a:pt x="4258168" y="6068504"/>
                  <a:pt x="4280658" y="6056174"/>
                  <a:pt x="4258168" y="6039733"/>
                </a:cubicBezTo>
                <a:close/>
                <a:moveTo>
                  <a:pt x="597061" y="6036216"/>
                </a:moveTo>
                <a:cubicBezTo>
                  <a:pt x="619452" y="6036216"/>
                  <a:pt x="633445" y="6042358"/>
                  <a:pt x="653038" y="6044405"/>
                </a:cubicBezTo>
                <a:cubicBezTo>
                  <a:pt x="644641" y="6058736"/>
                  <a:pt x="630647" y="6068972"/>
                  <a:pt x="664233" y="6071019"/>
                </a:cubicBezTo>
                <a:cubicBezTo>
                  <a:pt x="633445" y="6068972"/>
                  <a:pt x="588664" y="6071019"/>
                  <a:pt x="566273" y="6087396"/>
                </a:cubicBezTo>
                <a:cubicBezTo>
                  <a:pt x="552280" y="6079207"/>
                  <a:pt x="563475" y="6066924"/>
                  <a:pt x="566273" y="6056688"/>
                </a:cubicBezTo>
                <a:cubicBezTo>
                  <a:pt x="585866" y="6060782"/>
                  <a:pt x="588664" y="6050547"/>
                  <a:pt x="608257" y="6052594"/>
                </a:cubicBezTo>
                <a:cubicBezTo>
                  <a:pt x="616652" y="6040311"/>
                  <a:pt x="588664" y="6050547"/>
                  <a:pt x="597061" y="6036216"/>
                </a:cubicBezTo>
                <a:close/>
                <a:moveTo>
                  <a:pt x="1724114" y="6027818"/>
                </a:moveTo>
                <a:cubicBezTo>
                  <a:pt x="1735135" y="6028044"/>
                  <a:pt x="1745980" y="6029334"/>
                  <a:pt x="1755776" y="6031915"/>
                </a:cubicBezTo>
                <a:cubicBezTo>
                  <a:pt x="1736184" y="6052559"/>
                  <a:pt x="1691403" y="6056687"/>
                  <a:pt x="1643823" y="6056687"/>
                </a:cubicBezTo>
                <a:cubicBezTo>
                  <a:pt x="1643823" y="6056687"/>
                  <a:pt x="1643823" y="6056687"/>
                  <a:pt x="1643823" y="6048430"/>
                </a:cubicBezTo>
                <a:cubicBezTo>
                  <a:pt x="1652219" y="6040172"/>
                  <a:pt x="1670412" y="6033463"/>
                  <a:pt x="1691403" y="6030108"/>
                </a:cubicBezTo>
                <a:cubicBezTo>
                  <a:pt x="1701899" y="6028431"/>
                  <a:pt x="1713094" y="6027592"/>
                  <a:pt x="1724114" y="6027818"/>
                </a:cubicBezTo>
                <a:close/>
                <a:moveTo>
                  <a:pt x="3912286" y="6024518"/>
                </a:moveTo>
                <a:cubicBezTo>
                  <a:pt x="3934864" y="6028487"/>
                  <a:pt x="3912286" y="6052302"/>
                  <a:pt x="3886884" y="6048333"/>
                </a:cubicBezTo>
                <a:cubicBezTo>
                  <a:pt x="3886884" y="6034441"/>
                  <a:pt x="3912286" y="6038410"/>
                  <a:pt x="3912286" y="6024518"/>
                </a:cubicBezTo>
                <a:close/>
                <a:moveTo>
                  <a:pt x="3413939" y="6024517"/>
                </a:moveTo>
                <a:cubicBezTo>
                  <a:pt x="3430219" y="6024517"/>
                  <a:pt x="3441071" y="6030471"/>
                  <a:pt x="3438359" y="6044363"/>
                </a:cubicBezTo>
                <a:cubicBezTo>
                  <a:pt x="3416653" y="6052301"/>
                  <a:pt x="3403087" y="6038409"/>
                  <a:pt x="3413939" y="6024517"/>
                </a:cubicBezTo>
                <a:close/>
                <a:moveTo>
                  <a:pt x="141673" y="6023622"/>
                </a:moveTo>
                <a:cubicBezTo>
                  <a:pt x="149449" y="6024884"/>
                  <a:pt x="158916" y="6028417"/>
                  <a:pt x="164325" y="6028417"/>
                </a:cubicBezTo>
                <a:cubicBezTo>
                  <a:pt x="172440" y="6046592"/>
                  <a:pt x="153506" y="6046592"/>
                  <a:pt x="150801" y="6056688"/>
                </a:cubicBezTo>
                <a:cubicBezTo>
                  <a:pt x="139983" y="6048611"/>
                  <a:pt x="161621" y="6032456"/>
                  <a:pt x="129164" y="6032456"/>
                </a:cubicBezTo>
                <a:cubicBezTo>
                  <a:pt x="127811" y="6023369"/>
                  <a:pt x="133896" y="6022359"/>
                  <a:pt x="141673" y="6023622"/>
                </a:cubicBezTo>
                <a:close/>
                <a:moveTo>
                  <a:pt x="2509061" y="6019866"/>
                </a:moveTo>
                <a:cubicBezTo>
                  <a:pt x="2545446" y="6015745"/>
                  <a:pt x="2539849" y="6040471"/>
                  <a:pt x="2539849" y="6061075"/>
                </a:cubicBezTo>
                <a:cubicBezTo>
                  <a:pt x="2506263" y="6061075"/>
                  <a:pt x="2489470" y="6050773"/>
                  <a:pt x="2495067" y="6023987"/>
                </a:cubicBezTo>
                <a:cubicBezTo>
                  <a:pt x="2503463" y="6023987"/>
                  <a:pt x="2506263" y="6023987"/>
                  <a:pt x="2509061" y="6019866"/>
                </a:cubicBezTo>
                <a:close/>
                <a:moveTo>
                  <a:pt x="4559131" y="6015744"/>
                </a:moveTo>
                <a:cubicBezTo>
                  <a:pt x="4592590" y="6023882"/>
                  <a:pt x="4587013" y="6058468"/>
                  <a:pt x="4592590" y="6086950"/>
                </a:cubicBezTo>
                <a:cubicBezTo>
                  <a:pt x="4570283" y="6097122"/>
                  <a:pt x="4528459" y="6076777"/>
                  <a:pt x="4528459" y="6107295"/>
                </a:cubicBezTo>
                <a:cubicBezTo>
                  <a:pt x="4511729" y="6107295"/>
                  <a:pt x="4489423" y="6109329"/>
                  <a:pt x="4492211" y="6095087"/>
                </a:cubicBezTo>
                <a:cubicBezTo>
                  <a:pt x="4520093" y="6099157"/>
                  <a:pt x="4522883" y="6084915"/>
                  <a:pt x="4547977" y="6086950"/>
                </a:cubicBezTo>
                <a:cubicBezTo>
                  <a:pt x="4547977" y="6070674"/>
                  <a:pt x="4517305" y="6076777"/>
                  <a:pt x="4522883" y="6056433"/>
                </a:cubicBezTo>
                <a:cubicBezTo>
                  <a:pt x="4522883" y="6036088"/>
                  <a:pt x="4570283" y="6044226"/>
                  <a:pt x="4559131" y="6015744"/>
                </a:cubicBezTo>
                <a:close/>
                <a:moveTo>
                  <a:pt x="3572127" y="6011357"/>
                </a:moveTo>
                <a:cubicBezTo>
                  <a:pt x="3586010" y="6021594"/>
                  <a:pt x="3569350" y="6052301"/>
                  <a:pt x="3611000" y="6044112"/>
                </a:cubicBezTo>
                <a:cubicBezTo>
                  <a:pt x="3597117" y="6058443"/>
                  <a:pt x="3580457" y="6070726"/>
                  <a:pt x="3572127" y="6091197"/>
                </a:cubicBezTo>
                <a:cubicBezTo>
                  <a:pt x="3555468" y="6095292"/>
                  <a:pt x="3563798" y="6080962"/>
                  <a:pt x="3561021" y="6074820"/>
                </a:cubicBezTo>
                <a:cubicBezTo>
                  <a:pt x="3524925" y="6066631"/>
                  <a:pt x="3524925" y="6085056"/>
                  <a:pt x="3511042" y="6095292"/>
                </a:cubicBezTo>
                <a:cubicBezTo>
                  <a:pt x="3497159" y="6095292"/>
                  <a:pt x="3491605" y="6089151"/>
                  <a:pt x="3494382" y="6078914"/>
                </a:cubicBezTo>
                <a:cubicBezTo>
                  <a:pt x="3458286" y="6078914"/>
                  <a:pt x="3455509" y="6101434"/>
                  <a:pt x="3433296" y="6111669"/>
                </a:cubicBezTo>
                <a:cubicBezTo>
                  <a:pt x="3416637" y="6113717"/>
                  <a:pt x="3419414" y="6103480"/>
                  <a:pt x="3413860" y="6099386"/>
                </a:cubicBezTo>
                <a:cubicBezTo>
                  <a:pt x="3388870" y="6115763"/>
                  <a:pt x="3352775" y="6123952"/>
                  <a:pt x="3333338" y="6144424"/>
                </a:cubicBezTo>
                <a:cubicBezTo>
                  <a:pt x="3322232" y="6138283"/>
                  <a:pt x="3311125" y="6134188"/>
                  <a:pt x="3316679" y="6115763"/>
                </a:cubicBezTo>
                <a:cubicBezTo>
                  <a:pt x="3330561" y="6113717"/>
                  <a:pt x="3347221" y="6107575"/>
                  <a:pt x="3358328" y="6115763"/>
                </a:cubicBezTo>
                <a:cubicBezTo>
                  <a:pt x="3366657" y="6099386"/>
                  <a:pt x="3388870" y="6091197"/>
                  <a:pt x="3388870" y="6070726"/>
                </a:cubicBezTo>
                <a:cubicBezTo>
                  <a:pt x="3419414" y="6064584"/>
                  <a:pt x="3433296" y="6058443"/>
                  <a:pt x="3469392" y="6064584"/>
                </a:cubicBezTo>
                <a:cubicBezTo>
                  <a:pt x="3499936" y="6044112"/>
                  <a:pt x="3516595" y="6013405"/>
                  <a:pt x="3572127" y="6011357"/>
                </a:cubicBezTo>
                <a:close/>
                <a:moveTo>
                  <a:pt x="3307127" y="6011357"/>
                </a:moveTo>
                <a:cubicBezTo>
                  <a:pt x="3340568" y="6015467"/>
                  <a:pt x="3371221" y="6019578"/>
                  <a:pt x="3393515" y="6027798"/>
                </a:cubicBezTo>
                <a:cubicBezTo>
                  <a:pt x="3399088" y="6062734"/>
                  <a:pt x="3362862" y="6070955"/>
                  <a:pt x="3337781" y="6087395"/>
                </a:cubicBezTo>
                <a:cubicBezTo>
                  <a:pt x="3323848" y="6066844"/>
                  <a:pt x="3354501" y="6021633"/>
                  <a:pt x="3307127" y="6023688"/>
                </a:cubicBezTo>
                <a:close/>
                <a:moveTo>
                  <a:pt x="2254607" y="6007225"/>
                </a:moveTo>
                <a:cubicBezTo>
                  <a:pt x="2279557" y="6027652"/>
                  <a:pt x="2271240" y="6048076"/>
                  <a:pt x="2254607" y="6070544"/>
                </a:cubicBezTo>
                <a:cubicBezTo>
                  <a:pt x="2240746" y="6070544"/>
                  <a:pt x="2235201" y="6062374"/>
                  <a:pt x="2218568" y="6064417"/>
                </a:cubicBezTo>
                <a:cubicBezTo>
                  <a:pt x="2218568" y="6080758"/>
                  <a:pt x="2224113" y="6090970"/>
                  <a:pt x="2229658" y="6103225"/>
                </a:cubicBezTo>
                <a:cubicBezTo>
                  <a:pt x="2199164" y="6076672"/>
                  <a:pt x="2124315" y="6119565"/>
                  <a:pt x="2077188" y="6099140"/>
                </a:cubicBezTo>
                <a:cubicBezTo>
                  <a:pt x="2071644" y="6086885"/>
                  <a:pt x="2085504" y="6088927"/>
                  <a:pt x="2082732" y="6078715"/>
                </a:cubicBezTo>
                <a:cubicBezTo>
                  <a:pt x="2091049" y="6084842"/>
                  <a:pt x="2107682" y="6084842"/>
                  <a:pt x="2113227" y="6095055"/>
                </a:cubicBezTo>
                <a:cubicBezTo>
                  <a:pt x="2138176" y="6080758"/>
                  <a:pt x="2157581" y="6062374"/>
                  <a:pt x="2188075" y="6052162"/>
                </a:cubicBezTo>
                <a:cubicBezTo>
                  <a:pt x="2176986" y="6033779"/>
                  <a:pt x="2157581" y="6019482"/>
                  <a:pt x="2113227" y="6023567"/>
                </a:cubicBezTo>
                <a:cubicBezTo>
                  <a:pt x="2138176" y="5990886"/>
                  <a:pt x="2207480" y="6043991"/>
                  <a:pt x="2254607" y="6007225"/>
                </a:cubicBezTo>
                <a:close/>
                <a:moveTo>
                  <a:pt x="5076788" y="5999659"/>
                </a:moveTo>
                <a:cubicBezTo>
                  <a:pt x="5096379" y="6009895"/>
                  <a:pt x="5082385" y="6042650"/>
                  <a:pt x="5090781" y="6061074"/>
                </a:cubicBezTo>
                <a:cubicBezTo>
                  <a:pt x="5068390" y="6052886"/>
                  <a:pt x="5068390" y="6016037"/>
                  <a:pt x="5076788" y="5999659"/>
                </a:cubicBezTo>
                <a:close/>
                <a:moveTo>
                  <a:pt x="4659895" y="5999659"/>
                </a:moveTo>
                <a:cubicBezTo>
                  <a:pt x="4659895" y="6003728"/>
                  <a:pt x="4665558" y="6001693"/>
                  <a:pt x="4665558" y="5999659"/>
                </a:cubicBezTo>
                <a:cubicBezTo>
                  <a:pt x="4682551" y="6011866"/>
                  <a:pt x="4648566" y="6026107"/>
                  <a:pt x="4665558" y="6040348"/>
                </a:cubicBezTo>
                <a:cubicBezTo>
                  <a:pt x="4614580" y="6046452"/>
                  <a:pt x="4620244" y="5999659"/>
                  <a:pt x="4659895" y="5999659"/>
                </a:cubicBezTo>
                <a:close/>
                <a:moveTo>
                  <a:pt x="515750" y="5995273"/>
                </a:moveTo>
                <a:cubicBezTo>
                  <a:pt x="532107" y="5995273"/>
                  <a:pt x="540286" y="6001414"/>
                  <a:pt x="540286" y="6015745"/>
                </a:cubicBezTo>
                <a:cubicBezTo>
                  <a:pt x="521203" y="6015745"/>
                  <a:pt x="510298" y="6009603"/>
                  <a:pt x="515750" y="5995273"/>
                </a:cubicBezTo>
                <a:close/>
                <a:moveTo>
                  <a:pt x="292389" y="5995273"/>
                </a:moveTo>
                <a:cubicBezTo>
                  <a:pt x="292389" y="5995273"/>
                  <a:pt x="292389" y="5995273"/>
                  <a:pt x="292389" y="6024518"/>
                </a:cubicBezTo>
                <a:cubicBezTo>
                  <a:pt x="275780" y="6024518"/>
                  <a:pt x="273012" y="6014074"/>
                  <a:pt x="256404" y="6011985"/>
                </a:cubicBezTo>
                <a:cubicBezTo>
                  <a:pt x="264708" y="6003628"/>
                  <a:pt x="275780" y="5997362"/>
                  <a:pt x="292389" y="5995273"/>
                </a:cubicBezTo>
                <a:close/>
                <a:moveTo>
                  <a:pt x="5472585" y="5990886"/>
                </a:moveTo>
                <a:cubicBezTo>
                  <a:pt x="5486216" y="5992988"/>
                  <a:pt x="5475312" y="6014008"/>
                  <a:pt x="5478038" y="6024518"/>
                </a:cubicBezTo>
                <a:cubicBezTo>
                  <a:pt x="5456228" y="6020314"/>
                  <a:pt x="5472585" y="6003497"/>
                  <a:pt x="5472585" y="5990886"/>
                </a:cubicBezTo>
                <a:close/>
                <a:moveTo>
                  <a:pt x="774632" y="5990886"/>
                </a:moveTo>
                <a:cubicBezTo>
                  <a:pt x="805581" y="5992919"/>
                  <a:pt x="842159" y="5994954"/>
                  <a:pt x="842159" y="6019368"/>
                </a:cubicBezTo>
                <a:cubicBezTo>
                  <a:pt x="816836" y="6037678"/>
                  <a:pt x="766191" y="6021403"/>
                  <a:pt x="774632" y="5990886"/>
                </a:cubicBezTo>
                <a:close/>
                <a:moveTo>
                  <a:pt x="5158814" y="5979188"/>
                </a:moveTo>
                <a:cubicBezTo>
                  <a:pt x="5156046" y="5991721"/>
                  <a:pt x="5164350" y="5993810"/>
                  <a:pt x="5164350" y="6004255"/>
                </a:cubicBezTo>
                <a:cubicBezTo>
                  <a:pt x="5158814" y="6008433"/>
                  <a:pt x="5144974" y="6008433"/>
                  <a:pt x="5128365" y="6008433"/>
                </a:cubicBezTo>
                <a:cubicBezTo>
                  <a:pt x="5133901" y="5995899"/>
                  <a:pt x="5133901" y="5979188"/>
                  <a:pt x="5158814" y="5979188"/>
                </a:cubicBezTo>
                <a:close/>
                <a:moveTo>
                  <a:pt x="337370" y="5979188"/>
                </a:moveTo>
                <a:cubicBezTo>
                  <a:pt x="343004" y="5981248"/>
                  <a:pt x="351456" y="5983309"/>
                  <a:pt x="362724" y="5983309"/>
                </a:cubicBezTo>
                <a:cubicBezTo>
                  <a:pt x="357090" y="5995671"/>
                  <a:pt x="368358" y="5997731"/>
                  <a:pt x="368358" y="6008034"/>
                </a:cubicBezTo>
                <a:cubicBezTo>
                  <a:pt x="351456" y="6005973"/>
                  <a:pt x="345822" y="6010094"/>
                  <a:pt x="348639" y="6020397"/>
                </a:cubicBezTo>
                <a:cubicBezTo>
                  <a:pt x="320469" y="6024518"/>
                  <a:pt x="320469" y="6008034"/>
                  <a:pt x="306384" y="6003913"/>
                </a:cubicBezTo>
                <a:cubicBezTo>
                  <a:pt x="309201" y="5989490"/>
                  <a:pt x="340187" y="5995671"/>
                  <a:pt x="337370" y="5979188"/>
                </a:cubicBezTo>
                <a:close/>
                <a:moveTo>
                  <a:pt x="1841348" y="5978776"/>
                </a:moveTo>
                <a:cubicBezTo>
                  <a:pt x="1848810" y="5977482"/>
                  <a:pt x="1856950" y="5978517"/>
                  <a:pt x="1858306" y="5983696"/>
                </a:cubicBezTo>
                <a:cubicBezTo>
                  <a:pt x="1863732" y="5998197"/>
                  <a:pt x="1833887" y="5989911"/>
                  <a:pt x="1828460" y="5987840"/>
                </a:cubicBezTo>
                <a:cubicBezTo>
                  <a:pt x="1827104" y="5983696"/>
                  <a:pt x="1833887" y="5980071"/>
                  <a:pt x="1841348" y="5978776"/>
                </a:cubicBezTo>
                <a:close/>
                <a:moveTo>
                  <a:pt x="4333697" y="5974801"/>
                </a:moveTo>
                <a:cubicBezTo>
                  <a:pt x="4328034" y="5993296"/>
                  <a:pt x="4336529" y="6005627"/>
                  <a:pt x="4350690" y="6011793"/>
                </a:cubicBezTo>
                <a:cubicBezTo>
                  <a:pt x="4336529" y="6026178"/>
                  <a:pt x="4336529" y="6050839"/>
                  <a:pt x="4294047" y="6048784"/>
                </a:cubicBezTo>
                <a:cubicBezTo>
                  <a:pt x="4294047" y="6038509"/>
                  <a:pt x="4313873" y="6040564"/>
                  <a:pt x="4313873" y="6028233"/>
                </a:cubicBezTo>
                <a:cubicBezTo>
                  <a:pt x="4299712" y="6026178"/>
                  <a:pt x="4299712" y="6036454"/>
                  <a:pt x="4282719" y="6032344"/>
                </a:cubicBezTo>
                <a:cubicBezTo>
                  <a:pt x="4282719" y="6003572"/>
                  <a:pt x="4294047" y="5978911"/>
                  <a:pt x="4333697" y="5974801"/>
                </a:cubicBezTo>
                <a:close/>
                <a:moveTo>
                  <a:pt x="4105079" y="5974801"/>
                </a:moveTo>
                <a:cubicBezTo>
                  <a:pt x="4110790" y="5991513"/>
                  <a:pt x="4082232" y="5985246"/>
                  <a:pt x="4090799" y="6004046"/>
                </a:cubicBezTo>
                <a:cubicBezTo>
                  <a:pt x="4070807" y="6001957"/>
                  <a:pt x="4085088" y="5974801"/>
                  <a:pt x="4105079" y="5974801"/>
                </a:cubicBezTo>
                <a:close/>
                <a:moveTo>
                  <a:pt x="2254478" y="5971877"/>
                </a:moveTo>
                <a:cubicBezTo>
                  <a:pt x="2263201" y="5975776"/>
                  <a:pt x="2283557" y="5973826"/>
                  <a:pt x="2280649" y="5987474"/>
                </a:cubicBezTo>
                <a:cubicBezTo>
                  <a:pt x="2260293" y="5989424"/>
                  <a:pt x="2251570" y="5983575"/>
                  <a:pt x="2254478" y="5971877"/>
                </a:cubicBezTo>
                <a:close/>
                <a:moveTo>
                  <a:pt x="1039854" y="5971877"/>
                </a:moveTo>
                <a:cubicBezTo>
                  <a:pt x="1059376" y="5977898"/>
                  <a:pt x="1073322" y="5985925"/>
                  <a:pt x="1090056" y="5995961"/>
                </a:cubicBezTo>
                <a:cubicBezTo>
                  <a:pt x="1078899" y="6028074"/>
                  <a:pt x="1031487" y="6036102"/>
                  <a:pt x="978497" y="6040116"/>
                </a:cubicBezTo>
                <a:cubicBezTo>
                  <a:pt x="1000808" y="6052158"/>
                  <a:pt x="1037065" y="6056172"/>
                  <a:pt x="1064955" y="6044130"/>
                </a:cubicBezTo>
                <a:cubicBezTo>
                  <a:pt x="1078899" y="6050151"/>
                  <a:pt x="1053798" y="6064201"/>
                  <a:pt x="1045432" y="6070221"/>
                </a:cubicBezTo>
                <a:cubicBezTo>
                  <a:pt x="1020331" y="6070221"/>
                  <a:pt x="981286" y="6038109"/>
                  <a:pt x="978497" y="6074235"/>
                </a:cubicBezTo>
                <a:cubicBezTo>
                  <a:pt x="967340" y="6068214"/>
                  <a:pt x="945029" y="6070221"/>
                  <a:pt x="953396" y="6052158"/>
                </a:cubicBezTo>
                <a:cubicBezTo>
                  <a:pt x="914351" y="6056172"/>
                  <a:pt x="875304" y="6062193"/>
                  <a:pt x="866938" y="6036102"/>
                </a:cubicBezTo>
                <a:cubicBezTo>
                  <a:pt x="864149" y="6026067"/>
                  <a:pt x="875304" y="6022052"/>
                  <a:pt x="892038" y="6024059"/>
                </a:cubicBezTo>
                <a:cubicBezTo>
                  <a:pt x="892038" y="6012018"/>
                  <a:pt x="892038" y="6001982"/>
                  <a:pt x="872516" y="6003988"/>
                </a:cubicBezTo>
                <a:cubicBezTo>
                  <a:pt x="908772" y="5991947"/>
                  <a:pt x="1031487" y="6028074"/>
                  <a:pt x="1039854" y="5971877"/>
                </a:cubicBezTo>
                <a:close/>
                <a:moveTo>
                  <a:pt x="265254" y="5970483"/>
                </a:moveTo>
                <a:cubicBezTo>
                  <a:pt x="268794" y="5970095"/>
                  <a:pt x="272689" y="5970871"/>
                  <a:pt x="276229" y="5972425"/>
                </a:cubicBezTo>
                <a:cubicBezTo>
                  <a:pt x="283309" y="5975533"/>
                  <a:pt x="288973" y="5981747"/>
                  <a:pt x="287558" y="5987962"/>
                </a:cubicBezTo>
                <a:cubicBezTo>
                  <a:pt x="270565" y="5987962"/>
                  <a:pt x="264900" y="5979676"/>
                  <a:pt x="256404" y="5975533"/>
                </a:cubicBezTo>
                <a:cubicBezTo>
                  <a:pt x="258528" y="5972425"/>
                  <a:pt x="261714" y="5970871"/>
                  <a:pt x="265254" y="5970483"/>
                </a:cubicBezTo>
                <a:close/>
                <a:moveTo>
                  <a:pt x="5529139" y="5964565"/>
                </a:moveTo>
                <a:cubicBezTo>
                  <a:pt x="5560185" y="5974855"/>
                  <a:pt x="5560185" y="5995435"/>
                  <a:pt x="5554540" y="6020131"/>
                </a:cubicBezTo>
                <a:cubicBezTo>
                  <a:pt x="5512205" y="6011899"/>
                  <a:pt x="5517850" y="5993376"/>
                  <a:pt x="5529139" y="5964565"/>
                </a:cubicBezTo>
                <a:close/>
                <a:moveTo>
                  <a:pt x="195521" y="5964565"/>
                </a:moveTo>
                <a:cubicBezTo>
                  <a:pt x="206425" y="5973072"/>
                  <a:pt x="192795" y="5973072"/>
                  <a:pt x="195521" y="5987961"/>
                </a:cubicBezTo>
                <a:cubicBezTo>
                  <a:pt x="179164" y="5987961"/>
                  <a:pt x="179164" y="5977326"/>
                  <a:pt x="176437" y="5970945"/>
                </a:cubicBezTo>
                <a:cubicBezTo>
                  <a:pt x="181890" y="5966692"/>
                  <a:pt x="187342" y="5964565"/>
                  <a:pt x="195521" y="5964565"/>
                </a:cubicBezTo>
                <a:close/>
                <a:moveTo>
                  <a:pt x="1150932" y="5957254"/>
                </a:moveTo>
                <a:cubicBezTo>
                  <a:pt x="1203619" y="5957254"/>
                  <a:pt x="1209167" y="5995549"/>
                  <a:pt x="1247989" y="6011674"/>
                </a:cubicBezTo>
                <a:cubicBezTo>
                  <a:pt x="1242443" y="6031830"/>
                  <a:pt x="1211940" y="6025784"/>
                  <a:pt x="1181435" y="6023767"/>
                </a:cubicBezTo>
                <a:cubicBezTo>
                  <a:pt x="1184208" y="6013690"/>
                  <a:pt x="1181435" y="6007642"/>
                  <a:pt x="1175889" y="6003612"/>
                </a:cubicBezTo>
                <a:cubicBezTo>
                  <a:pt x="1076061" y="6007642"/>
                  <a:pt x="1087153" y="5959269"/>
                  <a:pt x="1150932" y="5957254"/>
                </a:cubicBezTo>
                <a:close/>
                <a:moveTo>
                  <a:pt x="4826491" y="5953431"/>
                </a:moveTo>
                <a:cubicBezTo>
                  <a:pt x="4820935" y="5971674"/>
                  <a:pt x="4795927" y="5973700"/>
                  <a:pt x="4807042" y="6000051"/>
                </a:cubicBezTo>
                <a:cubicBezTo>
                  <a:pt x="4795927" y="6000051"/>
                  <a:pt x="4793149" y="5993970"/>
                  <a:pt x="4782036" y="5995997"/>
                </a:cubicBezTo>
                <a:cubicBezTo>
                  <a:pt x="4807042" y="6020320"/>
                  <a:pt x="4815378" y="6032481"/>
                  <a:pt x="4801485" y="6070992"/>
                </a:cubicBezTo>
                <a:cubicBezTo>
                  <a:pt x="4773699" y="6068965"/>
                  <a:pt x="4757028" y="6075046"/>
                  <a:pt x="4757028" y="6091261"/>
                </a:cubicBezTo>
                <a:cubicBezTo>
                  <a:pt x="4737580" y="6093288"/>
                  <a:pt x="4745915" y="6079100"/>
                  <a:pt x="4726465" y="6083153"/>
                </a:cubicBezTo>
                <a:cubicBezTo>
                  <a:pt x="4740358" y="6101396"/>
                  <a:pt x="4776479" y="6103422"/>
                  <a:pt x="4776479" y="6131799"/>
                </a:cubicBezTo>
                <a:cubicBezTo>
                  <a:pt x="4748693" y="6125719"/>
                  <a:pt x="4740358" y="6133826"/>
                  <a:pt x="4740358" y="6152068"/>
                </a:cubicBezTo>
                <a:cubicBezTo>
                  <a:pt x="4718129" y="6156122"/>
                  <a:pt x="4723687" y="6154095"/>
                  <a:pt x="4701459" y="6156122"/>
                </a:cubicBezTo>
                <a:cubicBezTo>
                  <a:pt x="4695903" y="6148014"/>
                  <a:pt x="4693123" y="6135853"/>
                  <a:pt x="4670895" y="6135853"/>
                </a:cubicBezTo>
                <a:cubicBezTo>
                  <a:pt x="4709794" y="6119638"/>
                  <a:pt x="4662560" y="6068965"/>
                  <a:pt x="4701459" y="6052750"/>
                </a:cubicBezTo>
                <a:cubicBezTo>
                  <a:pt x="4720909" y="6048696"/>
                  <a:pt x="4712573" y="6062884"/>
                  <a:pt x="4715351" y="6070992"/>
                </a:cubicBezTo>
                <a:cubicBezTo>
                  <a:pt x="4729244" y="6070992"/>
                  <a:pt x="4729244" y="6060858"/>
                  <a:pt x="4740358" y="6056804"/>
                </a:cubicBezTo>
                <a:cubicBezTo>
                  <a:pt x="4740358" y="6046670"/>
                  <a:pt x="4707016" y="6024374"/>
                  <a:pt x="4740358" y="6020320"/>
                </a:cubicBezTo>
                <a:cubicBezTo>
                  <a:pt x="4726465" y="6012212"/>
                  <a:pt x="4715351" y="6006131"/>
                  <a:pt x="4690345" y="6008158"/>
                </a:cubicBezTo>
                <a:cubicBezTo>
                  <a:pt x="4690345" y="5989916"/>
                  <a:pt x="4701459" y="5977754"/>
                  <a:pt x="4715351" y="5965593"/>
                </a:cubicBezTo>
                <a:cubicBezTo>
                  <a:pt x="4743137" y="5969647"/>
                  <a:pt x="4765364" y="5973700"/>
                  <a:pt x="4782036" y="5983835"/>
                </a:cubicBezTo>
                <a:cubicBezTo>
                  <a:pt x="4812598" y="5983835"/>
                  <a:pt x="4793149" y="5951405"/>
                  <a:pt x="4826491" y="5953431"/>
                </a:cubicBezTo>
                <a:close/>
                <a:moveTo>
                  <a:pt x="5569998" y="5952867"/>
                </a:moveTo>
                <a:cubicBezTo>
                  <a:pt x="5596170" y="5952867"/>
                  <a:pt x="5590354" y="5971446"/>
                  <a:pt x="5590354" y="5987961"/>
                </a:cubicBezTo>
                <a:cubicBezTo>
                  <a:pt x="5564183" y="5987961"/>
                  <a:pt x="5584538" y="5961124"/>
                  <a:pt x="5569998" y="5952867"/>
                </a:cubicBezTo>
                <a:close/>
                <a:moveTo>
                  <a:pt x="387099" y="5952867"/>
                </a:moveTo>
                <a:cubicBezTo>
                  <a:pt x="406342" y="5952867"/>
                  <a:pt x="395345" y="5971088"/>
                  <a:pt x="403593" y="5979188"/>
                </a:cubicBezTo>
                <a:cubicBezTo>
                  <a:pt x="392596" y="5975138"/>
                  <a:pt x="384350" y="5967039"/>
                  <a:pt x="387099" y="5952867"/>
                </a:cubicBezTo>
                <a:close/>
                <a:moveTo>
                  <a:pt x="4603960" y="5948480"/>
                </a:moveTo>
                <a:cubicBezTo>
                  <a:pt x="4603960" y="5948480"/>
                  <a:pt x="4603960" y="5948480"/>
                  <a:pt x="4603960" y="5960701"/>
                </a:cubicBezTo>
                <a:cubicBezTo>
                  <a:pt x="4566600" y="5968848"/>
                  <a:pt x="4612581" y="5983105"/>
                  <a:pt x="4603960" y="5999399"/>
                </a:cubicBezTo>
                <a:cubicBezTo>
                  <a:pt x="4586717" y="6005509"/>
                  <a:pt x="4592465" y="5981068"/>
                  <a:pt x="4583844" y="5995325"/>
                </a:cubicBezTo>
                <a:cubicBezTo>
                  <a:pt x="4578095" y="5987178"/>
                  <a:pt x="4583844" y="5952554"/>
                  <a:pt x="4603960" y="5948480"/>
                </a:cubicBezTo>
                <a:close/>
                <a:moveTo>
                  <a:pt x="5417673" y="5941169"/>
                </a:moveTo>
                <a:cubicBezTo>
                  <a:pt x="5437665" y="5943193"/>
                  <a:pt x="5409105" y="5975588"/>
                  <a:pt x="5437665" y="5971539"/>
                </a:cubicBezTo>
                <a:cubicBezTo>
                  <a:pt x="5431952" y="5979637"/>
                  <a:pt x="5446232" y="5999884"/>
                  <a:pt x="5423384" y="5995835"/>
                </a:cubicBezTo>
                <a:cubicBezTo>
                  <a:pt x="5440521" y="5997859"/>
                  <a:pt x="5446232" y="5997859"/>
                  <a:pt x="5443376" y="6020131"/>
                </a:cubicBezTo>
                <a:cubicBezTo>
                  <a:pt x="5443376" y="6020131"/>
                  <a:pt x="5443376" y="6020131"/>
                  <a:pt x="5406248" y="6020131"/>
                </a:cubicBezTo>
                <a:cubicBezTo>
                  <a:pt x="5411961" y="6016082"/>
                  <a:pt x="5406248" y="6003933"/>
                  <a:pt x="5423384" y="6007982"/>
                </a:cubicBezTo>
                <a:cubicBezTo>
                  <a:pt x="5423384" y="5995835"/>
                  <a:pt x="5394825" y="6001909"/>
                  <a:pt x="5386257" y="5995835"/>
                </a:cubicBezTo>
                <a:cubicBezTo>
                  <a:pt x="5386257" y="5969514"/>
                  <a:pt x="5397681" y="5959390"/>
                  <a:pt x="5417673" y="5941169"/>
                </a:cubicBezTo>
                <a:close/>
                <a:moveTo>
                  <a:pt x="5034905" y="5941169"/>
                </a:moveTo>
                <a:cubicBezTo>
                  <a:pt x="5026551" y="5961232"/>
                  <a:pt x="5046044" y="5961232"/>
                  <a:pt x="5054397" y="5971264"/>
                </a:cubicBezTo>
                <a:cubicBezTo>
                  <a:pt x="5032121" y="5989322"/>
                  <a:pt x="5032121" y="6003366"/>
                  <a:pt x="5029337" y="6027443"/>
                </a:cubicBezTo>
                <a:cubicBezTo>
                  <a:pt x="5015414" y="6025437"/>
                  <a:pt x="5015414" y="6015405"/>
                  <a:pt x="5004275" y="6011392"/>
                </a:cubicBezTo>
                <a:cubicBezTo>
                  <a:pt x="5015414" y="5999353"/>
                  <a:pt x="4976429" y="5949194"/>
                  <a:pt x="5034905" y="5941169"/>
                </a:cubicBezTo>
                <a:close/>
                <a:moveTo>
                  <a:pt x="2194109" y="5941169"/>
                </a:moveTo>
                <a:cubicBezTo>
                  <a:pt x="2241251" y="5941169"/>
                  <a:pt x="2249570" y="5969405"/>
                  <a:pt x="2244024" y="5995625"/>
                </a:cubicBezTo>
                <a:cubicBezTo>
                  <a:pt x="2235705" y="5993608"/>
                  <a:pt x="2232932" y="5995625"/>
                  <a:pt x="2230159" y="5999659"/>
                </a:cubicBezTo>
                <a:cubicBezTo>
                  <a:pt x="2199655" y="5997642"/>
                  <a:pt x="2202428" y="5977473"/>
                  <a:pt x="2169152" y="5987558"/>
                </a:cubicBezTo>
                <a:cubicBezTo>
                  <a:pt x="2163606" y="5963355"/>
                  <a:pt x="2191336" y="5961337"/>
                  <a:pt x="2194109" y="5941169"/>
                </a:cubicBezTo>
                <a:close/>
                <a:moveTo>
                  <a:pt x="4197154" y="5925084"/>
                </a:moveTo>
                <a:cubicBezTo>
                  <a:pt x="4202752" y="5925084"/>
                  <a:pt x="4202752" y="5927073"/>
                  <a:pt x="4202752" y="5929062"/>
                </a:cubicBezTo>
                <a:cubicBezTo>
                  <a:pt x="4202752" y="5929062"/>
                  <a:pt x="4202752" y="5929062"/>
                  <a:pt x="4216747" y="5929062"/>
                </a:cubicBezTo>
                <a:cubicBezTo>
                  <a:pt x="4194356" y="5931050"/>
                  <a:pt x="4230740" y="5962869"/>
                  <a:pt x="4216747" y="5974801"/>
                </a:cubicBezTo>
                <a:cubicBezTo>
                  <a:pt x="4146775" y="5972812"/>
                  <a:pt x="4174764" y="5946960"/>
                  <a:pt x="4197154" y="5925084"/>
                </a:cubicBezTo>
                <a:close/>
                <a:moveTo>
                  <a:pt x="718826" y="5920697"/>
                </a:moveTo>
                <a:cubicBezTo>
                  <a:pt x="729899" y="5922744"/>
                  <a:pt x="735435" y="5930932"/>
                  <a:pt x="738203" y="5941169"/>
                </a:cubicBezTo>
                <a:cubicBezTo>
                  <a:pt x="713290" y="5941169"/>
                  <a:pt x="732667" y="5922744"/>
                  <a:pt x="707754" y="5932980"/>
                </a:cubicBezTo>
                <a:cubicBezTo>
                  <a:pt x="702218" y="5924791"/>
                  <a:pt x="718826" y="5926838"/>
                  <a:pt x="718826" y="5920697"/>
                </a:cubicBezTo>
                <a:close/>
                <a:moveTo>
                  <a:pt x="4461311" y="5916311"/>
                </a:moveTo>
                <a:cubicBezTo>
                  <a:pt x="4474638" y="5922342"/>
                  <a:pt x="4469308" y="5948480"/>
                  <a:pt x="4442652" y="5940438"/>
                </a:cubicBezTo>
                <a:cubicBezTo>
                  <a:pt x="4450648" y="5934406"/>
                  <a:pt x="4447984" y="5918321"/>
                  <a:pt x="4461311" y="5916311"/>
                </a:cubicBezTo>
                <a:close/>
                <a:moveTo>
                  <a:pt x="622251" y="5896256"/>
                </a:moveTo>
                <a:cubicBezTo>
                  <a:pt x="633246" y="5894376"/>
                  <a:pt x="635995" y="5898136"/>
                  <a:pt x="644243" y="5900016"/>
                </a:cubicBezTo>
                <a:cubicBezTo>
                  <a:pt x="644243" y="5905657"/>
                  <a:pt x="635995" y="5907537"/>
                  <a:pt x="622251" y="5907537"/>
                </a:cubicBezTo>
                <a:cubicBezTo>
                  <a:pt x="622251" y="5907537"/>
                  <a:pt x="622251" y="5907537"/>
                  <a:pt x="622251" y="5896256"/>
                </a:cubicBezTo>
                <a:close/>
                <a:moveTo>
                  <a:pt x="4584048" y="5887065"/>
                </a:moveTo>
                <a:cubicBezTo>
                  <a:pt x="4589500" y="5889130"/>
                  <a:pt x="4597678" y="5891194"/>
                  <a:pt x="4608583" y="5891194"/>
                </a:cubicBezTo>
                <a:cubicBezTo>
                  <a:pt x="4592227" y="5913902"/>
                  <a:pt x="4600405" y="5955190"/>
                  <a:pt x="4554061" y="5957254"/>
                </a:cubicBezTo>
                <a:cubicBezTo>
                  <a:pt x="4548608" y="5922160"/>
                  <a:pt x="4575870" y="5909773"/>
                  <a:pt x="4584048" y="5887065"/>
                </a:cubicBezTo>
                <a:close/>
                <a:moveTo>
                  <a:pt x="4251804" y="5887065"/>
                </a:moveTo>
                <a:cubicBezTo>
                  <a:pt x="4260157" y="5899348"/>
                  <a:pt x="4282434" y="5903443"/>
                  <a:pt x="4301926" y="5911631"/>
                </a:cubicBezTo>
                <a:cubicBezTo>
                  <a:pt x="4299141" y="5930055"/>
                  <a:pt x="4304710" y="5952575"/>
                  <a:pt x="4288003" y="5960763"/>
                </a:cubicBezTo>
                <a:cubicBezTo>
                  <a:pt x="4246234" y="5968952"/>
                  <a:pt x="4226742" y="5917772"/>
                  <a:pt x="4251804" y="5887065"/>
                </a:cubicBezTo>
                <a:close/>
                <a:moveTo>
                  <a:pt x="5442401" y="5884140"/>
                </a:moveTo>
                <a:cubicBezTo>
                  <a:pt x="5462226" y="5898265"/>
                  <a:pt x="5428240" y="5985037"/>
                  <a:pt x="5436736" y="5912390"/>
                </a:cubicBezTo>
                <a:cubicBezTo>
                  <a:pt x="5436736" y="5900283"/>
                  <a:pt x="5442401" y="5890193"/>
                  <a:pt x="5442401" y="5884140"/>
                </a:cubicBezTo>
                <a:close/>
                <a:moveTo>
                  <a:pt x="52489" y="5875367"/>
                </a:moveTo>
                <a:cubicBezTo>
                  <a:pt x="66768" y="5877456"/>
                  <a:pt x="69625" y="5892079"/>
                  <a:pt x="72481" y="5904613"/>
                </a:cubicBezTo>
                <a:cubicBezTo>
                  <a:pt x="52489" y="5902523"/>
                  <a:pt x="61056" y="5883723"/>
                  <a:pt x="52489" y="5875367"/>
                </a:cubicBezTo>
                <a:close/>
                <a:moveTo>
                  <a:pt x="4548608" y="5865131"/>
                </a:moveTo>
                <a:cubicBezTo>
                  <a:pt x="4548608" y="5865131"/>
                  <a:pt x="4548608" y="5865131"/>
                  <a:pt x="4548608" y="5895555"/>
                </a:cubicBezTo>
                <a:cubicBezTo>
                  <a:pt x="4512449" y="5893527"/>
                  <a:pt x="4495761" y="5903668"/>
                  <a:pt x="4498543" y="5928009"/>
                </a:cubicBezTo>
                <a:cubicBezTo>
                  <a:pt x="4484635" y="5925980"/>
                  <a:pt x="4495761" y="5907725"/>
                  <a:pt x="4492979" y="5899612"/>
                </a:cubicBezTo>
                <a:cubicBezTo>
                  <a:pt x="4526357" y="5897584"/>
                  <a:pt x="4526357" y="5875272"/>
                  <a:pt x="4548608" y="5865131"/>
                </a:cubicBezTo>
                <a:close/>
                <a:moveTo>
                  <a:pt x="761913" y="5860744"/>
                </a:moveTo>
                <a:cubicBezTo>
                  <a:pt x="781440" y="5870979"/>
                  <a:pt x="798178" y="5879168"/>
                  <a:pt x="795388" y="5903735"/>
                </a:cubicBezTo>
                <a:cubicBezTo>
                  <a:pt x="761913" y="5911923"/>
                  <a:pt x="722861" y="5899640"/>
                  <a:pt x="678228" y="5903735"/>
                </a:cubicBezTo>
                <a:lnTo>
                  <a:pt x="678228" y="5870979"/>
                </a:lnTo>
                <a:cubicBezTo>
                  <a:pt x="720070" y="5881215"/>
                  <a:pt x="725650" y="5870979"/>
                  <a:pt x="761913" y="5860744"/>
                </a:cubicBezTo>
                <a:close/>
                <a:moveTo>
                  <a:pt x="404842" y="5844868"/>
                </a:moveTo>
                <a:cubicBezTo>
                  <a:pt x="413088" y="5845373"/>
                  <a:pt x="422709" y="5847897"/>
                  <a:pt x="429581" y="5848906"/>
                </a:cubicBezTo>
                <a:cubicBezTo>
                  <a:pt x="432330" y="5865061"/>
                  <a:pt x="421335" y="5871119"/>
                  <a:pt x="410339" y="5879196"/>
                </a:cubicBezTo>
                <a:cubicBezTo>
                  <a:pt x="388349" y="5881216"/>
                  <a:pt x="404842" y="5854965"/>
                  <a:pt x="388349" y="5852946"/>
                </a:cubicBezTo>
                <a:cubicBezTo>
                  <a:pt x="389723" y="5845878"/>
                  <a:pt x="396595" y="5844363"/>
                  <a:pt x="404842" y="5844868"/>
                </a:cubicBezTo>
                <a:close/>
                <a:moveTo>
                  <a:pt x="362724" y="5844659"/>
                </a:moveTo>
                <a:cubicBezTo>
                  <a:pt x="376355" y="5844659"/>
                  <a:pt x="373628" y="5858831"/>
                  <a:pt x="373628" y="5870980"/>
                </a:cubicBezTo>
                <a:cubicBezTo>
                  <a:pt x="357271" y="5870980"/>
                  <a:pt x="368176" y="5854782"/>
                  <a:pt x="349093" y="5856807"/>
                </a:cubicBezTo>
                <a:cubicBezTo>
                  <a:pt x="346367" y="5848708"/>
                  <a:pt x="359998" y="5850733"/>
                  <a:pt x="362724" y="5844659"/>
                </a:cubicBezTo>
                <a:close/>
                <a:moveTo>
                  <a:pt x="1064865" y="5816876"/>
                </a:moveTo>
                <a:cubicBezTo>
                  <a:pt x="1064865" y="5816876"/>
                  <a:pt x="1064865" y="5816876"/>
                  <a:pt x="1084458" y="5816876"/>
                </a:cubicBezTo>
                <a:cubicBezTo>
                  <a:pt x="1081658" y="5822725"/>
                  <a:pt x="1081658" y="5828574"/>
                  <a:pt x="1090056" y="5828574"/>
                </a:cubicBezTo>
                <a:cubicBezTo>
                  <a:pt x="1078860" y="5840272"/>
                  <a:pt x="1062067" y="5826624"/>
                  <a:pt x="1064865" y="5816876"/>
                </a:cubicBezTo>
                <a:close/>
                <a:moveTo>
                  <a:pt x="3653" y="4891263"/>
                </a:moveTo>
                <a:cubicBezTo>
                  <a:pt x="16505" y="4897294"/>
                  <a:pt x="16505" y="4911369"/>
                  <a:pt x="11365" y="4923433"/>
                </a:cubicBezTo>
                <a:cubicBezTo>
                  <a:pt x="-1488" y="4919411"/>
                  <a:pt x="8793" y="4899305"/>
                  <a:pt x="3653" y="4891263"/>
                </a:cubicBezTo>
                <a:close/>
                <a:moveTo>
                  <a:pt x="2511" y="2317725"/>
                </a:moveTo>
                <a:cubicBezTo>
                  <a:pt x="19838" y="2323660"/>
                  <a:pt x="28500" y="2331571"/>
                  <a:pt x="28500" y="2347394"/>
                </a:cubicBezTo>
                <a:cubicBezTo>
                  <a:pt x="16949" y="2345417"/>
                  <a:pt x="16949" y="2351351"/>
                  <a:pt x="2511" y="2351351"/>
                </a:cubicBezTo>
                <a:cubicBezTo>
                  <a:pt x="2511" y="2351351"/>
                  <a:pt x="2511" y="2351351"/>
                  <a:pt x="2511" y="2317725"/>
                </a:cubicBezTo>
                <a:close/>
                <a:moveTo>
                  <a:pt x="16672" y="2064730"/>
                </a:moveTo>
                <a:cubicBezTo>
                  <a:pt x="36497" y="2064730"/>
                  <a:pt x="33665" y="2077149"/>
                  <a:pt x="33665" y="2089579"/>
                </a:cubicBezTo>
                <a:cubicBezTo>
                  <a:pt x="33665" y="2089579"/>
                  <a:pt x="33665" y="2089579"/>
                  <a:pt x="16672" y="2089579"/>
                </a:cubicBezTo>
                <a:cubicBezTo>
                  <a:pt x="11007" y="2087508"/>
                  <a:pt x="2511" y="2066802"/>
                  <a:pt x="16672" y="2064730"/>
                </a:cubicBezTo>
                <a:close/>
                <a:moveTo>
                  <a:pt x="53194" y="2041351"/>
                </a:moveTo>
                <a:cubicBezTo>
                  <a:pt x="64484" y="2049324"/>
                  <a:pt x="50372" y="2047333"/>
                  <a:pt x="53194" y="2061276"/>
                </a:cubicBezTo>
                <a:cubicBezTo>
                  <a:pt x="33438" y="2063272"/>
                  <a:pt x="30616" y="2057291"/>
                  <a:pt x="16504" y="2057291"/>
                </a:cubicBezTo>
                <a:cubicBezTo>
                  <a:pt x="19326" y="2045341"/>
                  <a:pt x="33438" y="2041351"/>
                  <a:pt x="53194" y="2041351"/>
                </a:cubicBezTo>
                <a:close/>
                <a:moveTo>
                  <a:pt x="16596" y="1944854"/>
                </a:moveTo>
                <a:cubicBezTo>
                  <a:pt x="36314" y="1946890"/>
                  <a:pt x="41949" y="1957077"/>
                  <a:pt x="64485" y="1957077"/>
                </a:cubicBezTo>
                <a:cubicBezTo>
                  <a:pt x="64485" y="1983549"/>
                  <a:pt x="56034" y="2001873"/>
                  <a:pt x="2511" y="1993732"/>
                </a:cubicBezTo>
                <a:cubicBezTo>
                  <a:pt x="16596" y="1973370"/>
                  <a:pt x="8145" y="1961151"/>
                  <a:pt x="16596" y="1944854"/>
                </a:cubicBezTo>
                <a:close/>
                <a:moveTo>
                  <a:pt x="34497" y="1870280"/>
                </a:moveTo>
                <a:cubicBezTo>
                  <a:pt x="39638" y="1872291"/>
                  <a:pt x="44778" y="1874301"/>
                  <a:pt x="52490" y="1874301"/>
                </a:cubicBezTo>
                <a:cubicBezTo>
                  <a:pt x="52490" y="1874301"/>
                  <a:pt x="52490" y="1874301"/>
                  <a:pt x="52490" y="1886364"/>
                </a:cubicBezTo>
                <a:cubicBezTo>
                  <a:pt x="52490" y="1886364"/>
                  <a:pt x="52490" y="1886364"/>
                  <a:pt x="34497" y="1886364"/>
                </a:cubicBezTo>
                <a:cubicBezTo>
                  <a:pt x="34497" y="1886364"/>
                  <a:pt x="34497" y="1886364"/>
                  <a:pt x="34497" y="1870280"/>
                </a:cubicBezTo>
                <a:close/>
                <a:moveTo>
                  <a:pt x="30582" y="1792134"/>
                </a:moveTo>
                <a:cubicBezTo>
                  <a:pt x="33108" y="1791387"/>
                  <a:pt x="35274" y="1791387"/>
                  <a:pt x="42494" y="1794378"/>
                </a:cubicBezTo>
                <a:cubicBezTo>
                  <a:pt x="39606" y="1804348"/>
                  <a:pt x="30942" y="1810330"/>
                  <a:pt x="16504" y="1810330"/>
                </a:cubicBezTo>
                <a:cubicBezTo>
                  <a:pt x="16504" y="1810330"/>
                  <a:pt x="16504" y="1810330"/>
                  <a:pt x="16504" y="1794378"/>
                </a:cubicBezTo>
                <a:cubicBezTo>
                  <a:pt x="25167" y="1794378"/>
                  <a:pt x="28055" y="1792883"/>
                  <a:pt x="30582" y="1792134"/>
                </a:cubicBezTo>
                <a:close/>
                <a:moveTo>
                  <a:pt x="11340" y="1628040"/>
                </a:moveTo>
                <a:cubicBezTo>
                  <a:pt x="25501" y="1626090"/>
                  <a:pt x="42494" y="1649488"/>
                  <a:pt x="17004" y="1649488"/>
                </a:cubicBezTo>
                <a:cubicBezTo>
                  <a:pt x="11340" y="1643638"/>
                  <a:pt x="8508" y="1637789"/>
                  <a:pt x="11340" y="1628040"/>
                </a:cubicBezTo>
                <a:close/>
                <a:moveTo>
                  <a:pt x="16812" y="1519342"/>
                </a:moveTo>
                <a:cubicBezTo>
                  <a:pt x="36189" y="1531549"/>
                  <a:pt x="44492" y="1560033"/>
                  <a:pt x="16812" y="1566136"/>
                </a:cubicBezTo>
                <a:cubicBezTo>
                  <a:pt x="8508" y="1557998"/>
                  <a:pt x="19579" y="1537653"/>
                  <a:pt x="16812" y="1519342"/>
                </a:cubicBezTo>
                <a:close/>
                <a:moveTo>
                  <a:pt x="5478218" y="578119"/>
                </a:moveTo>
                <a:cubicBezTo>
                  <a:pt x="5472682" y="588042"/>
                  <a:pt x="5472682" y="603918"/>
                  <a:pt x="5447769" y="601933"/>
                </a:cubicBezTo>
                <a:cubicBezTo>
                  <a:pt x="5442233" y="584073"/>
                  <a:pt x="5453306" y="576135"/>
                  <a:pt x="5478218" y="578119"/>
                </a:cubicBezTo>
                <a:close/>
                <a:moveTo>
                  <a:pt x="5022409" y="557652"/>
                </a:moveTo>
                <a:cubicBezTo>
                  <a:pt x="5038402" y="555658"/>
                  <a:pt x="5035738" y="563635"/>
                  <a:pt x="5054396" y="561640"/>
                </a:cubicBezTo>
                <a:cubicBezTo>
                  <a:pt x="5054396" y="569616"/>
                  <a:pt x="5049065" y="571610"/>
                  <a:pt x="5046399" y="577592"/>
                </a:cubicBezTo>
                <a:cubicBezTo>
                  <a:pt x="5027741" y="577592"/>
                  <a:pt x="5027741" y="567622"/>
                  <a:pt x="5022409" y="557652"/>
                </a:cubicBezTo>
                <a:close/>
                <a:moveTo>
                  <a:pt x="5528949" y="530800"/>
                </a:moveTo>
                <a:cubicBezTo>
                  <a:pt x="5520701" y="542916"/>
                  <a:pt x="5528949" y="553012"/>
                  <a:pt x="5548190" y="557051"/>
                </a:cubicBezTo>
                <a:cubicBezTo>
                  <a:pt x="5531696" y="573206"/>
                  <a:pt x="5526199" y="553012"/>
                  <a:pt x="5504208" y="553012"/>
                </a:cubicBezTo>
                <a:cubicBezTo>
                  <a:pt x="5504208" y="538877"/>
                  <a:pt x="5515203" y="534839"/>
                  <a:pt x="5528949" y="530800"/>
                </a:cubicBezTo>
                <a:close/>
                <a:moveTo>
                  <a:pt x="10906" y="523528"/>
                </a:moveTo>
                <a:cubicBezTo>
                  <a:pt x="16504" y="527577"/>
                  <a:pt x="22102" y="531626"/>
                  <a:pt x="27700" y="535676"/>
                </a:cubicBezTo>
                <a:cubicBezTo>
                  <a:pt x="30499" y="547824"/>
                  <a:pt x="16504" y="547824"/>
                  <a:pt x="2511" y="549848"/>
                </a:cubicBezTo>
                <a:cubicBezTo>
                  <a:pt x="2511" y="539725"/>
                  <a:pt x="13706" y="537701"/>
                  <a:pt x="10906" y="523528"/>
                </a:cubicBezTo>
                <a:close/>
                <a:moveTo>
                  <a:pt x="5601389" y="494242"/>
                </a:moveTo>
                <a:cubicBezTo>
                  <a:pt x="5604166" y="502366"/>
                  <a:pt x="5581953" y="530799"/>
                  <a:pt x="5554186" y="530799"/>
                </a:cubicBezTo>
                <a:lnTo>
                  <a:pt x="5554186" y="514551"/>
                </a:lnTo>
                <a:cubicBezTo>
                  <a:pt x="5573623" y="510489"/>
                  <a:pt x="5584730" y="500335"/>
                  <a:pt x="5601389" y="494242"/>
                </a:cubicBezTo>
                <a:close/>
                <a:moveTo>
                  <a:pt x="5414192" y="494203"/>
                </a:moveTo>
                <a:cubicBezTo>
                  <a:pt x="5421315" y="494203"/>
                  <a:pt x="5430810" y="495787"/>
                  <a:pt x="5436236" y="494731"/>
                </a:cubicBezTo>
                <a:cubicBezTo>
                  <a:pt x="5436236" y="507404"/>
                  <a:pt x="5411818" y="507404"/>
                  <a:pt x="5406392" y="503179"/>
                </a:cubicBezTo>
                <a:cubicBezTo>
                  <a:pt x="5402322" y="495787"/>
                  <a:pt x="5407069" y="494203"/>
                  <a:pt x="5414192" y="494203"/>
                </a:cubicBezTo>
                <a:close/>
                <a:moveTo>
                  <a:pt x="5269397" y="486958"/>
                </a:moveTo>
                <a:cubicBezTo>
                  <a:pt x="5277575" y="490857"/>
                  <a:pt x="5280302" y="500605"/>
                  <a:pt x="5280302" y="510354"/>
                </a:cubicBezTo>
                <a:cubicBezTo>
                  <a:pt x="5269397" y="510354"/>
                  <a:pt x="5274850" y="500605"/>
                  <a:pt x="5258493" y="502555"/>
                </a:cubicBezTo>
                <a:cubicBezTo>
                  <a:pt x="5250314" y="490857"/>
                  <a:pt x="5266671" y="492807"/>
                  <a:pt x="5269397" y="486958"/>
                </a:cubicBezTo>
                <a:close/>
                <a:moveTo>
                  <a:pt x="5000256" y="453583"/>
                </a:moveTo>
                <a:cubicBezTo>
                  <a:pt x="5074945" y="486010"/>
                  <a:pt x="5193896" y="421157"/>
                  <a:pt x="5224325" y="502222"/>
                </a:cubicBezTo>
                <a:cubicBezTo>
                  <a:pt x="5202195" y="500196"/>
                  <a:pt x="5185597" y="479930"/>
                  <a:pt x="5157934" y="494116"/>
                </a:cubicBezTo>
                <a:cubicBezTo>
                  <a:pt x="5163467" y="498169"/>
                  <a:pt x="5160701" y="506276"/>
                  <a:pt x="5171766" y="506276"/>
                </a:cubicBezTo>
                <a:cubicBezTo>
                  <a:pt x="5152402" y="508302"/>
                  <a:pt x="5110907" y="500196"/>
                  <a:pt x="5091543" y="518436"/>
                </a:cubicBezTo>
                <a:cubicBezTo>
                  <a:pt x="5080479" y="536675"/>
                  <a:pt x="5124738" y="518436"/>
                  <a:pt x="5116440" y="534649"/>
                </a:cubicBezTo>
                <a:cubicBezTo>
                  <a:pt x="5116440" y="534649"/>
                  <a:pt x="5116440" y="534649"/>
                  <a:pt x="5055582" y="534649"/>
                </a:cubicBezTo>
                <a:cubicBezTo>
                  <a:pt x="5055582" y="518436"/>
                  <a:pt x="5025153" y="524516"/>
                  <a:pt x="5022386" y="510329"/>
                </a:cubicBezTo>
                <a:cubicBezTo>
                  <a:pt x="5036217" y="502222"/>
                  <a:pt x="5027919" y="479930"/>
                  <a:pt x="5055582" y="481956"/>
                </a:cubicBezTo>
                <a:cubicBezTo>
                  <a:pt x="5055582" y="475877"/>
                  <a:pt x="5047283" y="473850"/>
                  <a:pt x="5047283" y="469796"/>
                </a:cubicBezTo>
                <a:cubicBezTo>
                  <a:pt x="5027919" y="471823"/>
                  <a:pt x="5030685" y="488036"/>
                  <a:pt x="5005789" y="486010"/>
                </a:cubicBezTo>
                <a:cubicBezTo>
                  <a:pt x="4986424" y="463716"/>
                  <a:pt x="5030685" y="467770"/>
                  <a:pt x="5000256" y="453583"/>
                </a:cubicBezTo>
                <a:close/>
                <a:moveTo>
                  <a:pt x="5330280" y="446015"/>
                </a:moveTo>
                <a:cubicBezTo>
                  <a:pt x="5361371" y="448025"/>
                  <a:pt x="5369850" y="464110"/>
                  <a:pt x="5412246" y="458078"/>
                </a:cubicBezTo>
                <a:cubicBezTo>
                  <a:pt x="5395289" y="468131"/>
                  <a:pt x="5355718" y="460089"/>
                  <a:pt x="5361371" y="478184"/>
                </a:cubicBezTo>
                <a:cubicBezTo>
                  <a:pt x="5344412" y="468131"/>
                  <a:pt x="5350065" y="460089"/>
                  <a:pt x="5330280" y="446015"/>
                </a:cubicBezTo>
                <a:close/>
                <a:moveTo>
                  <a:pt x="5522690" y="435752"/>
                </a:moveTo>
                <a:cubicBezTo>
                  <a:pt x="5519915" y="468001"/>
                  <a:pt x="5564305" y="468001"/>
                  <a:pt x="5578176" y="490172"/>
                </a:cubicBezTo>
                <a:cubicBezTo>
                  <a:pt x="5558757" y="480094"/>
                  <a:pt x="5508818" y="492188"/>
                  <a:pt x="5492171" y="506297"/>
                </a:cubicBezTo>
                <a:cubicBezTo>
                  <a:pt x="5464429" y="510328"/>
                  <a:pt x="5461654" y="496219"/>
                  <a:pt x="5442233" y="494204"/>
                </a:cubicBezTo>
                <a:cubicBezTo>
                  <a:pt x="5450556" y="478079"/>
                  <a:pt x="5445008" y="470016"/>
                  <a:pt x="5442233" y="449861"/>
                </a:cubicBezTo>
                <a:cubicBezTo>
                  <a:pt x="5467203" y="443815"/>
                  <a:pt x="5492171" y="437767"/>
                  <a:pt x="5522690" y="435752"/>
                </a:cubicBezTo>
                <a:close/>
                <a:moveTo>
                  <a:pt x="5276157" y="426592"/>
                </a:moveTo>
                <a:cubicBezTo>
                  <a:pt x="5282922" y="425797"/>
                  <a:pt x="5290830" y="425670"/>
                  <a:pt x="5300669" y="426687"/>
                </a:cubicBezTo>
                <a:cubicBezTo>
                  <a:pt x="5300669" y="434824"/>
                  <a:pt x="5297858" y="442963"/>
                  <a:pt x="5306291" y="444996"/>
                </a:cubicBezTo>
                <a:cubicBezTo>
                  <a:pt x="5266933" y="442963"/>
                  <a:pt x="5264122" y="453134"/>
                  <a:pt x="5238820" y="469410"/>
                </a:cubicBezTo>
                <a:cubicBezTo>
                  <a:pt x="5244443" y="453134"/>
                  <a:pt x="5216329" y="459238"/>
                  <a:pt x="5224763" y="438893"/>
                </a:cubicBezTo>
                <a:cubicBezTo>
                  <a:pt x="5245848" y="437368"/>
                  <a:pt x="5255863" y="428975"/>
                  <a:pt x="5276157" y="426592"/>
                </a:cubicBezTo>
                <a:close/>
                <a:moveTo>
                  <a:pt x="5331081" y="415719"/>
                </a:moveTo>
                <a:cubicBezTo>
                  <a:pt x="5353472" y="413819"/>
                  <a:pt x="5353472" y="423323"/>
                  <a:pt x="5356270" y="430927"/>
                </a:cubicBezTo>
                <a:cubicBezTo>
                  <a:pt x="5336679" y="432828"/>
                  <a:pt x="5328282" y="429026"/>
                  <a:pt x="5331081" y="415719"/>
                </a:cubicBezTo>
                <a:close/>
                <a:moveTo>
                  <a:pt x="4645069" y="415574"/>
                </a:moveTo>
                <a:cubicBezTo>
                  <a:pt x="4650566" y="429904"/>
                  <a:pt x="4645069" y="436046"/>
                  <a:pt x="4634073" y="440140"/>
                </a:cubicBezTo>
                <a:cubicBezTo>
                  <a:pt x="4628576" y="429904"/>
                  <a:pt x="4617579" y="425810"/>
                  <a:pt x="4592840" y="427857"/>
                </a:cubicBezTo>
                <a:cubicBezTo>
                  <a:pt x="4592840" y="423763"/>
                  <a:pt x="4590091" y="421715"/>
                  <a:pt x="4584593" y="419668"/>
                </a:cubicBezTo>
                <a:cubicBezTo>
                  <a:pt x="4609333" y="409432"/>
                  <a:pt x="4623078" y="431952"/>
                  <a:pt x="4645069" y="415574"/>
                </a:cubicBezTo>
                <a:close/>
                <a:moveTo>
                  <a:pt x="5443629" y="400123"/>
                </a:moveTo>
                <a:cubicBezTo>
                  <a:pt x="5449740" y="400838"/>
                  <a:pt x="5455894" y="402916"/>
                  <a:pt x="5462225" y="407072"/>
                </a:cubicBezTo>
                <a:cubicBezTo>
                  <a:pt x="5450970" y="421618"/>
                  <a:pt x="5405952" y="400838"/>
                  <a:pt x="5405952" y="427852"/>
                </a:cubicBezTo>
                <a:cubicBezTo>
                  <a:pt x="5389071" y="429930"/>
                  <a:pt x="5389071" y="419540"/>
                  <a:pt x="5386257" y="411228"/>
                </a:cubicBezTo>
                <a:cubicBezTo>
                  <a:pt x="5407359" y="408110"/>
                  <a:pt x="5425296" y="397981"/>
                  <a:pt x="5443629" y="400123"/>
                </a:cubicBezTo>
                <a:close/>
                <a:moveTo>
                  <a:pt x="5522400" y="393471"/>
                </a:moveTo>
                <a:cubicBezTo>
                  <a:pt x="5528873" y="393053"/>
                  <a:pt x="5535695" y="393632"/>
                  <a:pt x="5542693" y="394534"/>
                </a:cubicBezTo>
                <a:cubicBezTo>
                  <a:pt x="5556686" y="396337"/>
                  <a:pt x="5571380" y="399428"/>
                  <a:pt x="5585375" y="398397"/>
                </a:cubicBezTo>
                <a:cubicBezTo>
                  <a:pt x="5585375" y="408700"/>
                  <a:pt x="5588173" y="423123"/>
                  <a:pt x="5579777" y="427244"/>
                </a:cubicBezTo>
                <a:cubicBezTo>
                  <a:pt x="5534996" y="431365"/>
                  <a:pt x="5526599" y="410760"/>
                  <a:pt x="5504208" y="398397"/>
                </a:cubicBezTo>
                <a:cubicBezTo>
                  <a:pt x="5509806" y="395307"/>
                  <a:pt x="5515928" y="393890"/>
                  <a:pt x="5522400" y="393471"/>
                </a:cubicBezTo>
                <a:close/>
                <a:moveTo>
                  <a:pt x="4968432" y="390349"/>
                </a:moveTo>
                <a:cubicBezTo>
                  <a:pt x="4990726" y="422619"/>
                  <a:pt x="5049248" y="364129"/>
                  <a:pt x="5060394" y="406484"/>
                </a:cubicBezTo>
                <a:cubicBezTo>
                  <a:pt x="5029741" y="410518"/>
                  <a:pt x="4976793" y="416569"/>
                  <a:pt x="4968432" y="390349"/>
                </a:cubicBezTo>
                <a:close/>
                <a:moveTo>
                  <a:pt x="4746526" y="387161"/>
                </a:moveTo>
                <a:cubicBezTo>
                  <a:pt x="4746526" y="399309"/>
                  <a:pt x="4746526" y="409432"/>
                  <a:pt x="4726311" y="407408"/>
                </a:cubicBezTo>
                <a:cubicBezTo>
                  <a:pt x="4720536" y="403358"/>
                  <a:pt x="4720536" y="383111"/>
                  <a:pt x="4746526" y="387161"/>
                </a:cubicBezTo>
                <a:close/>
                <a:moveTo>
                  <a:pt x="4715696" y="386036"/>
                </a:moveTo>
                <a:cubicBezTo>
                  <a:pt x="4718537" y="394225"/>
                  <a:pt x="4707173" y="394225"/>
                  <a:pt x="4695811" y="394225"/>
                </a:cubicBezTo>
                <a:cubicBezTo>
                  <a:pt x="4690129" y="394225"/>
                  <a:pt x="4692970" y="398319"/>
                  <a:pt x="4695811" y="398319"/>
                </a:cubicBezTo>
                <a:cubicBezTo>
                  <a:pt x="4698652" y="406508"/>
                  <a:pt x="4673082" y="400367"/>
                  <a:pt x="4664559" y="402413"/>
                </a:cubicBezTo>
                <a:cubicBezTo>
                  <a:pt x="4675924" y="394225"/>
                  <a:pt x="4692970" y="388083"/>
                  <a:pt x="4715696" y="386036"/>
                </a:cubicBezTo>
                <a:close/>
                <a:moveTo>
                  <a:pt x="4938292" y="383275"/>
                </a:moveTo>
                <a:cubicBezTo>
                  <a:pt x="4945212" y="382772"/>
                  <a:pt x="4953516" y="384783"/>
                  <a:pt x="4960436" y="386794"/>
                </a:cubicBezTo>
                <a:cubicBezTo>
                  <a:pt x="4954900" y="392826"/>
                  <a:pt x="4941060" y="394836"/>
                  <a:pt x="4924451" y="394836"/>
                </a:cubicBezTo>
                <a:cubicBezTo>
                  <a:pt x="4925835" y="386794"/>
                  <a:pt x="4931371" y="383778"/>
                  <a:pt x="4938292" y="383275"/>
                </a:cubicBezTo>
                <a:close/>
                <a:moveTo>
                  <a:pt x="5331735" y="374337"/>
                </a:moveTo>
                <a:cubicBezTo>
                  <a:pt x="5331735" y="374337"/>
                  <a:pt x="5331735" y="374337"/>
                  <a:pt x="5386257" y="374337"/>
                </a:cubicBezTo>
                <a:cubicBezTo>
                  <a:pt x="5369901" y="382623"/>
                  <a:pt x="5364448" y="397124"/>
                  <a:pt x="5337186" y="399196"/>
                </a:cubicBezTo>
                <a:cubicBezTo>
                  <a:pt x="5337186" y="388838"/>
                  <a:pt x="5326282" y="386766"/>
                  <a:pt x="5331735" y="374337"/>
                </a:cubicBezTo>
                <a:close/>
                <a:moveTo>
                  <a:pt x="5479386" y="374336"/>
                </a:moveTo>
                <a:cubicBezTo>
                  <a:pt x="5482218" y="382379"/>
                  <a:pt x="5476553" y="384390"/>
                  <a:pt x="5473721" y="390421"/>
                </a:cubicBezTo>
                <a:cubicBezTo>
                  <a:pt x="5462392" y="390421"/>
                  <a:pt x="5465225" y="378358"/>
                  <a:pt x="5448231" y="382379"/>
                </a:cubicBezTo>
                <a:cubicBezTo>
                  <a:pt x="5453896" y="376347"/>
                  <a:pt x="5468057" y="376347"/>
                  <a:pt x="5479386" y="374336"/>
                </a:cubicBezTo>
                <a:close/>
                <a:moveTo>
                  <a:pt x="496303" y="367031"/>
                </a:moveTo>
                <a:cubicBezTo>
                  <a:pt x="485641" y="381105"/>
                  <a:pt x="482975" y="399200"/>
                  <a:pt x="472313" y="375074"/>
                </a:cubicBezTo>
                <a:cubicBezTo>
                  <a:pt x="477644" y="369042"/>
                  <a:pt x="485641" y="367031"/>
                  <a:pt x="496303" y="367031"/>
                </a:cubicBezTo>
                <a:close/>
                <a:moveTo>
                  <a:pt x="5207574" y="366875"/>
                </a:moveTo>
                <a:cubicBezTo>
                  <a:pt x="5223429" y="365346"/>
                  <a:pt x="5240664" y="368913"/>
                  <a:pt x="5250314" y="378086"/>
                </a:cubicBezTo>
                <a:cubicBezTo>
                  <a:pt x="5236527" y="390316"/>
                  <a:pt x="5236527" y="408660"/>
                  <a:pt x="5244799" y="427005"/>
                </a:cubicBezTo>
                <a:cubicBezTo>
                  <a:pt x="5219982" y="424967"/>
                  <a:pt x="5219982" y="424967"/>
                  <a:pt x="5195164" y="427005"/>
                </a:cubicBezTo>
                <a:cubicBezTo>
                  <a:pt x="5195164" y="418852"/>
                  <a:pt x="5214467" y="422928"/>
                  <a:pt x="5214467" y="414776"/>
                </a:cubicBezTo>
                <a:cubicBezTo>
                  <a:pt x="5211709" y="402545"/>
                  <a:pt x="5192407" y="400507"/>
                  <a:pt x="5173105" y="398469"/>
                </a:cubicBezTo>
                <a:cubicBezTo>
                  <a:pt x="5170347" y="394392"/>
                  <a:pt x="5173105" y="394392"/>
                  <a:pt x="5178620" y="394392"/>
                </a:cubicBezTo>
                <a:cubicBezTo>
                  <a:pt x="5189650" y="390316"/>
                  <a:pt x="5170347" y="392354"/>
                  <a:pt x="5173105" y="386240"/>
                </a:cubicBezTo>
                <a:cubicBezTo>
                  <a:pt x="5177241" y="375029"/>
                  <a:pt x="5191718" y="368404"/>
                  <a:pt x="5207574" y="366875"/>
                </a:cubicBezTo>
                <a:close/>
                <a:moveTo>
                  <a:pt x="63684" y="358293"/>
                </a:moveTo>
                <a:cubicBezTo>
                  <a:pt x="77679" y="362262"/>
                  <a:pt x="94472" y="362262"/>
                  <a:pt x="88875" y="378138"/>
                </a:cubicBezTo>
                <a:cubicBezTo>
                  <a:pt x="83277" y="378138"/>
                  <a:pt x="86075" y="382108"/>
                  <a:pt x="83277" y="386076"/>
                </a:cubicBezTo>
                <a:cubicBezTo>
                  <a:pt x="60885" y="386076"/>
                  <a:pt x="52489" y="366231"/>
                  <a:pt x="63684" y="358293"/>
                </a:cubicBezTo>
                <a:close/>
                <a:moveTo>
                  <a:pt x="5529977" y="355855"/>
                </a:moveTo>
                <a:cubicBezTo>
                  <a:pt x="5539212" y="353387"/>
                  <a:pt x="5557937" y="361739"/>
                  <a:pt x="5578178" y="358702"/>
                </a:cubicBezTo>
                <a:cubicBezTo>
                  <a:pt x="5572780" y="372875"/>
                  <a:pt x="5532297" y="372875"/>
                  <a:pt x="5524200" y="362752"/>
                </a:cubicBezTo>
                <a:cubicBezTo>
                  <a:pt x="5524875" y="358702"/>
                  <a:pt x="5526898" y="356677"/>
                  <a:pt x="5529977" y="355855"/>
                </a:cubicBezTo>
                <a:close/>
                <a:moveTo>
                  <a:pt x="5442233" y="353866"/>
                </a:moveTo>
                <a:cubicBezTo>
                  <a:pt x="5452230" y="353866"/>
                  <a:pt x="5462225" y="358253"/>
                  <a:pt x="5462225" y="367026"/>
                </a:cubicBezTo>
                <a:cubicBezTo>
                  <a:pt x="5462225" y="367026"/>
                  <a:pt x="5462225" y="367026"/>
                  <a:pt x="5422242" y="367026"/>
                </a:cubicBezTo>
                <a:cubicBezTo>
                  <a:pt x="5422242" y="358253"/>
                  <a:pt x="5432238" y="353866"/>
                  <a:pt x="5442233" y="353866"/>
                </a:cubicBezTo>
                <a:close/>
                <a:moveTo>
                  <a:pt x="3445070" y="335920"/>
                </a:moveTo>
                <a:cubicBezTo>
                  <a:pt x="3442214" y="343897"/>
                  <a:pt x="3442214" y="353867"/>
                  <a:pt x="3425078" y="353867"/>
                </a:cubicBezTo>
                <a:cubicBezTo>
                  <a:pt x="3425078" y="341903"/>
                  <a:pt x="3425078" y="331933"/>
                  <a:pt x="3445070" y="335920"/>
                </a:cubicBezTo>
                <a:close/>
                <a:moveTo>
                  <a:pt x="151558" y="331972"/>
                </a:moveTo>
                <a:cubicBezTo>
                  <a:pt x="190432" y="331972"/>
                  <a:pt x="170996" y="368821"/>
                  <a:pt x="184878" y="383152"/>
                </a:cubicBezTo>
                <a:cubicBezTo>
                  <a:pt x="170996" y="368821"/>
                  <a:pt x="140452" y="350397"/>
                  <a:pt x="151558" y="331972"/>
                </a:cubicBezTo>
                <a:close/>
                <a:moveTo>
                  <a:pt x="114464" y="328125"/>
                </a:moveTo>
                <a:cubicBezTo>
                  <a:pt x="114464" y="342131"/>
                  <a:pt x="111664" y="354137"/>
                  <a:pt x="103268" y="362142"/>
                </a:cubicBezTo>
                <a:cubicBezTo>
                  <a:pt x="78078" y="364142"/>
                  <a:pt x="97671" y="338130"/>
                  <a:pt x="72481" y="340131"/>
                </a:cubicBezTo>
                <a:cubicBezTo>
                  <a:pt x="80877" y="326124"/>
                  <a:pt x="94871" y="338130"/>
                  <a:pt x="114464" y="328125"/>
                </a:cubicBezTo>
                <a:close/>
                <a:moveTo>
                  <a:pt x="5442233" y="323161"/>
                </a:moveTo>
                <a:cubicBezTo>
                  <a:pt x="5455864" y="323161"/>
                  <a:pt x="5464043" y="325250"/>
                  <a:pt x="5472221" y="327339"/>
                </a:cubicBezTo>
                <a:cubicBezTo>
                  <a:pt x="5472221" y="337784"/>
                  <a:pt x="5455864" y="337784"/>
                  <a:pt x="5442233" y="335695"/>
                </a:cubicBezTo>
                <a:cubicBezTo>
                  <a:pt x="5442233" y="335695"/>
                  <a:pt x="5442233" y="335695"/>
                  <a:pt x="5442233" y="323161"/>
                </a:cubicBezTo>
                <a:close/>
                <a:moveTo>
                  <a:pt x="5417620" y="320235"/>
                </a:moveTo>
                <a:cubicBezTo>
                  <a:pt x="5411872" y="332383"/>
                  <a:pt x="5426241" y="332383"/>
                  <a:pt x="5423368" y="340481"/>
                </a:cubicBezTo>
                <a:cubicBezTo>
                  <a:pt x="5406125" y="346555"/>
                  <a:pt x="5397504" y="342506"/>
                  <a:pt x="5380260" y="336432"/>
                </a:cubicBezTo>
                <a:cubicBezTo>
                  <a:pt x="5380260" y="336432"/>
                  <a:pt x="5380260" y="336432"/>
                  <a:pt x="5380260" y="324285"/>
                </a:cubicBezTo>
                <a:cubicBezTo>
                  <a:pt x="5386007" y="320235"/>
                  <a:pt x="5403251" y="320235"/>
                  <a:pt x="5417620" y="320235"/>
                </a:cubicBezTo>
                <a:close/>
                <a:moveTo>
                  <a:pt x="5342054" y="316342"/>
                </a:moveTo>
                <a:cubicBezTo>
                  <a:pt x="5346134" y="315690"/>
                  <a:pt x="5350773" y="316473"/>
                  <a:pt x="5356270" y="319606"/>
                </a:cubicBezTo>
                <a:cubicBezTo>
                  <a:pt x="5356270" y="336318"/>
                  <a:pt x="5331531" y="334229"/>
                  <a:pt x="5312288" y="336318"/>
                </a:cubicBezTo>
                <a:cubicBezTo>
                  <a:pt x="5322597" y="333184"/>
                  <a:pt x="5329813" y="318300"/>
                  <a:pt x="5342054" y="316342"/>
                </a:cubicBezTo>
                <a:close/>
                <a:moveTo>
                  <a:pt x="5549319" y="315512"/>
                </a:moveTo>
                <a:cubicBezTo>
                  <a:pt x="5563227" y="311463"/>
                  <a:pt x="5577134" y="325635"/>
                  <a:pt x="5579916" y="315512"/>
                </a:cubicBezTo>
                <a:cubicBezTo>
                  <a:pt x="5602166" y="325635"/>
                  <a:pt x="5538193" y="337784"/>
                  <a:pt x="5549319" y="315512"/>
                </a:cubicBezTo>
                <a:close/>
                <a:moveTo>
                  <a:pt x="5263808" y="303270"/>
                </a:moveTo>
                <a:cubicBezTo>
                  <a:pt x="5303458" y="301224"/>
                  <a:pt x="5260976" y="352403"/>
                  <a:pt x="5306290" y="344214"/>
                </a:cubicBezTo>
                <a:cubicBezTo>
                  <a:pt x="5306290" y="360591"/>
                  <a:pt x="5280802" y="356497"/>
                  <a:pt x="5280802" y="370828"/>
                </a:cubicBezTo>
                <a:cubicBezTo>
                  <a:pt x="5289297" y="381063"/>
                  <a:pt x="5297794" y="364686"/>
                  <a:pt x="5306290" y="374922"/>
                </a:cubicBezTo>
                <a:cubicBezTo>
                  <a:pt x="5300626" y="381063"/>
                  <a:pt x="5292129" y="383111"/>
                  <a:pt x="5275137" y="383111"/>
                </a:cubicBezTo>
                <a:cubicBezTo>
                  <a:pt x="5272305" y="374922"/>
                  <a:pt x="5263808" y="368780"/>
                  <a:pt x="5249647" y="366733"/>
                </a:cubicBezTo>
                <a:cubicBezTo>
                  <a:pt x="5249647" y="356497"/>
                  <a:pt x="5269473" y="360591"/>
                  <a:pt x="5269473" y="354450"/>
                </a:cubicBezTo>
                <a:cubicBezTo>
                  <a:pt x="5260976" y="348308"/>
                  <a:pt x="5246815" y="346261"/>
                  <a:pt x="5238319" y="340120"/>
                </a:cubicBezTo>
                <a:cubicBezTo>
                  <a:pt x="5252480" y="323742"/>
                  <a:pt x="5241151" y="315554"/>
                  <a:pt x="5263808" y="303270"/>
                </a:cubicBezTo>
                <a:close/>
                <a:moveTo>
                  <a:pt x="3439073" y="299518"/>
                </a:moveTo>
                <a:cubicBezTo>
                  <a:pt x="3439073" y="299518"/>
                  <a:pt x="3439073" y="299518"/>
                  <a:pt x="3439073" y="320234"/>
                </a:cubicBezTo>
                <a:cubicBezTo>
                  <a:pt x="3439073" y="320234"/>
                  <a:pt x="3439073" y="320234"/>
                  <a:pt x="3419990" y="320234"/>
                </a:cubicBezTo>
                <a:cubicBezTo>
                  <a:pt x="3409085" y="311947"/>
                  <a:pt x="3414538" y="295375"/>
                  <a:pt x="3439073" y="299518"/>
                </a:cubicBezTo>
                <a:close/>
                <a:moveTo>
                  <a:pt x="5189033" y="291015"/>
                </a:moveTo>
                <a:cubicBezTo>
                  <a:pt x="5205871" y="293070"/>
                  <a:pt x="5219904" y="297180"/>
                  <a:pt x="5225518" y="303346"/>
                </a:cubicBezTo>
                <a:cubicBezTo>
                  <a:pt x="5228323" y="313621"/>
                  <a:pt x="5205871" y="305401"/>
                  <a:pt x="5194646" y="307456"/>
                </a:cubicBezTo>
                <a:cubicBezTo>
                  <a:pt x="5197451" y="317731"/>
                  <a:pt x="5219904" y="313621"/>
                  <a:pt x="5225518" y="319786"/>
                </a:cubicBezTo>
                <a:cubicBezTo>
                  <a:pt x="5222711" y="340337"/>
                  <a:pt x="5217098" y="358832"/>
                  <a:pt x="5194646" y="367053"/>
                </a:cubicBezTo>
                <a:cubicBezTo>
                  <a:pt x="5180613" y="364998"/>
                  <a:pt x="5191839" y="348557"/>
                  <a:pt x="5194646" y="344447"/>
                </a:cubicBezTo>
                <a:cubicBezTo>
                  <a:pt x="5175000" y="323896"/>
                  <a:pt x="5082384" y="352667"/>
                  <a:pt x="5085191" y="315676"/>
                </a:cubicBezTo>
                <a:cubicBezTo>
                  <a:pt x="5104836" y="323896"/>
                  <a:pt x="5127289" y="336227"/>
                  <a:pt x="5152548" y="328007"/>
                </a:cubicBezTo>
                <a:cubicBezTo>
                  <a:pt x="5160966" y="313621"/>
                  <a:pt x="5177806" y="305401"/>
                  <a:pt x="5189033" y="291015"/>
                </a:cubicBezTo>
                <a:close/>
                <a:moveTo>
                  <a:pt x="5436551" y="286604"/>
                </a:moveTo>
                <a:cubicBezTo>
                  <a:pt x="5447495" y="286604"/>
                  <a:pt x="5450230" y="292678"/>
                  <a:pt x="5447495" y="302801"/>
                </a:cubicBezTo>
                <a:cubicBezTo>
                  <a:pt x="5439288" y="308874"/>
                  <a:pt x="5439288" y="304825"/>
                  <a:pt x="5428344" y="302801"/>
                </a:cubicBezTo>
                <a:cubicBezTo>
                  <a:pt x="5422874" y="302801"/>
                  <a:pt x="5425609" y="308874"/>
                  <a:pt x="5422874" y="310900"/>
                </a:cubicBezTo>
                <a:cubicBezTo>
                  <a:pt x="5398252" y="312924"/>
                  <a:pt x="5431081" y="290653"/>
                  <a:pt x="5436551" y="286604"/>
                </a:cubicBezTo>
                <a:close/>
                <a:moveTo>
                  <a:pt x="62702" y="285421"/>
                </a:moveTo>
                <a:cubicBezTo>
                  <a:pt x="81145" y="285177"/>
                  <a:pt x="101636" y="288102"/>
                  <a:pt x="108467" y="291026"/>
                </a:cubicBezTo>
                <a:cubicBezTo>
                  <a:pt x="103003" y="302724"/>
                  <a:pt x="64751" y="296875"/>
                  <a:pt x="29232" y="298825"/>
                </a:cubicBezTo>
                <a:cubicBezTo>
                  <a:pt x="27867" y="289077"/>
                  <a:pt x="44260" y="285665"/>
                  <a:pt x="62702" y="285421"/>
                </a:cubicBezTo>
                <a:close/>
                <a:moveTo>
                  <a:pt x="4973826" y="282814"/>
                </a:moveTo>
                <a:cubicBezTo>
                  <a:pt x="5012904" y="280780"/>
                  <a:pt x="5024069" y="299081"/>
                  <a:pt x="5046399" y="307215"/>
                </a:cubicBezTo>
                <a:cubicBezTo>
                  <a:pt x="5024069" y="305182"/>
                  <a:pt x="5007321" y="307215"/>
                  <a:pt x="4990574" y="311282"/>
                </a:cubicBezTo>
                <a:cubicBezTo>
                  <a:pt x="5021278" y="337716"/>
                  <a:pt x="5194337" y="358052"/>
                  <a:pt x="5116181" y="410922"/>
                </a:cubicBezTo>
                <a:cubicBezTo>
                  <a:pt x="5077104" y="408888"/>
                  <a:pt x="5093851" y="368219"/>
                  <a:pt x="5060356" y="362118"/>
                </a:cubicBezTo>
                <a:cubicBezTo>
                  <a:pt x="5007321" y="388553"/>
                  <a:pt x="4951496" y="343817"/>
                  <a:pt x="4867758" y="349917"/>
                </a:cubicBezTo>
                <a:cubicBezTo>
                  <a:pt x="4862175" y="343817"/>
                  <a:pt x="4859383" y="337716"/>
                  <a:pt x="4862175" y="327550"/>
                </a:cubicBezTo>
                <a:cubicBezTo>
                  <a:pt x="4817513" y="337716"/>
                  <a:pt x="4770062" y="321450"/>
                  <a:pt x="4750523" y="303148"/>
                </a:cubicBezTo>
                <a:cubicBezTo>
                  <a:pt x="4784018" y="297047"/>
                  <a:pt x="4797975" y="303148"/>
                  <a:pt x="4825888" y="295015"/>
                </a:cubicBezTo>
                <a:cubicBezTo>
                  <a:pt x="4851010" y="319416"/>
                  <a:pt x="4931956" y="343817"/>
                  <a:pt x="4973826" y="319416"/>
                </a:cubicBezTo>
                <a:cubicBezTo>
                  <a:pt x="4965451" y="307215"/>
                  <a:pt x="4965451" y="295015"/>
                  <a:pt x="4973826" y="282814"/>
                </a:cubicBezTo>
                <a:close/>
                <a:moveTo>
                  <a:pt x="5473821" y="282218"/>
                </a:moveTo>
                <a:cubicBezTo>
                  <a:pt x="5479418" y="284289"/>
                  <a:pt x="5485016" y="286361"/>
                  <a:pt x="5493413" y="286361"/>
                </a:cubicBezTo>
                <a:cubicBezTo>
                  <a:pt x="5496211" y="302933"/>
                  <a:pt x="5485016" y="307077"/>
                  <a:pt x="5468223" y="307077"/>
                </a:cubicBezTo>
                <a:cubicBezTo>
                  <a:pt x="5454228" y="298790"/>
                  <a:pt x="5468223" y="290504"/>
                  <a:pt x="5473821" y="282218"/>
                </a:cubicBezTo>
                <a:close/>
                <a:moveTo>
                  <a:pt x="482309" y="278530"/>
                </a:moveTo>
                <a:cubicBezTo>
                  <a:pt x="490005" y="278022"/>
                  <a:pt x="496303" y="278530"/>
                  <a:pt x="496303" y="283617"/>
                </a:cubicBezTo>
                <a:cubicBezTo>
                  <a:pt x="465516" y="303961"/>
                  <a:pt x="485108" y="330409"/>
                  <a:pt x="459918" y="354822"/>
                </a:cubicBezTo>
                <a:cubicBezTo>
                  <a:pt x="445924" y="367029"/>
                  <a:pt x="465516" y="320236"/>
                  <a:pt x="440327" y="324306"/>
                </a:cubicBezTo>
                <a:cubicBezTo>
                  <a:pt x="445924" y="318203"/>
                  <a:pt x="451522" y="324306"/>
                  <a:pt x="459918" y="324306"/>
                </a:cubicBezTo>
                <a:cubicBezTo>
                  <a:pt x="451522" y="305996"/>
                  <a:pt x="440327" y="295823"/>
                  <a:pt x="459918" y="279548"/>
                </a:cubicBezTo>
                <a:cubicBezTo>
                  <a:pt x="465516" y="280565"/>
                  <a:pt x="474612" y="279039"/>
                  <a:pt x="482309" y="278530"/>
                </a:cubicBezTo>
                <a:close/>
                <a:moveTo>
                  <a:pt x="170690" y="274945"/>
                </a:moveTo>
                <a:cubicBezTo>
                  <a:pt x="181686" y="274945"/>
                  <a:pt x="184435" y="280977"/>
                  <a:pt x="184435" y="291031"/>
                </a:cubicBezTo>
                <a:cubicBezTo>
                  <a:pt x="184435" y="291031"/>
                  <a:pt x="184435" y="291031"/>
                  <a:pt x="165193" y="291031"/>
                </a:cubicBezTo>
                <a:cubicBezTo>
                  <a:pt x="162444" y="282988"/>
                  <a:pt x="167942" y="280977"/>
                  <a:pt x="170690" y="274945"/>
                </a:cubicBezTo>
                <a:close/>
                <a:moveTo>
                  <a:pt x="2672161" y="266649"/>
                </a:moveTo>
                <a:cubicBezTo>
                  <a:pt x="2692615" y="264700"/>
                  <a:pt x="2701381" y="268599"/>
                  <a:pt x="2698459" y="282246"/>
                </a:cubicBezTo>
                <a:cubicBezTo>
                  <a:pt x="2698459" y="282246"/>
                  <a:pt x="2698459" y="282246"/>
                  <a:pt x="2666318" y="282246"/>
                </a:cubicBezTo>
                <a:cubicBezTo>
                  <a:pt x="2663397" y="274448"/>
                  <a:pt x="2672161" y="270549"/>
                  <a:pt x="2672161" y="266649"/>
                </a:cubicBezTo>
                <a:close/>
                <a:moveTo>
                  <a:pt x="2650401" y="262807"/>
                </a:moveTo>
                <a:cubicBezTo>
                  <a:pt x="2669394" y="258851"/>
                  <a:pt x="2658542" y="274677"/>
                  <a:pt x="2661254" y="282591"/>
                </a:cubicBezTo>
                <a:cubicBezTo>
                  <a:pt x="2642262" y="278634"/>
                  <a:pt x="2650401" y="292483"/>
                  <a:pt x="2631410" y="290505"/>
                </a:cubicBezTo>
                <a:cubicBezTo>
                  <a:pt x="2631410" y="286548"/>
                  <a:pt x="2634122" y="286548"/>
                  <a:pt x="2636836" y="286548"/>
                </a:cubicBezTo>
                <a:cubicBezTo>
                  <a:pt x="2653115" y="286548"/>
                  <a:pt x="2631410" y="260829"/>
                  <a:pt x="2650401" y="262807"/>
                </a:cubicBezTo>
                <a:close/>
                <a:moveTo>
                  <a:pt x="5143364" y="262773"/>
                </a:moveTo>
                <a:cubicBezTo>
                  <a:pt x="5160944" y="265490"/>
                  <a:pt x="5181156" y="277221"/>
                  <a:pt x="5184342" y="286375"/>
                </a:cubicBezTo>
                <a:cubicBezTo>
                  <a:pt x="5147525" y="292479"/>
                  <a:pt x="5141860" y="284341"/>
                  <a:pt x="5116370" y="278237"/>
                </a:cubicBezTo>
                <a:cubicBezTo>
                  <a:pt x="5117078" y="270099"/>
                  <a:pt x="5121327" y="265522"/>
                  <a:pt x="5127389" y="263488"/>
                </a:cubicBezTo>
                <a:cubicBezTo>
                  <a:pt x="5131936" y="261962"/>
                  <a:pt x="5137504" y="261866"/>
                  <a:pt x="5143364" y="262773"/>
                </a:cubicBezTo>
                <a:close/>
                <a:moveTo>
                  <a:pt x="4979337" y="262745"/>
                </a:moveTo>
                <a:cubicBezTo>
                  <a:pt x="5001873" y="258846"/>
                  <a:pt x="5010323" y="266645"/>
                  <a:pt x="5021592" y="270544"/>
                </a:cubicBezTo>
                <a:cubicBezTo>
                  <a:pt x="5024409" y="276393"/>
                  <a:pt x="5015958" y="276393"/>
                  <a:pt x="5015958" y="282242"/>
                </a:cubicBezTo>
                <a:cubicBezTo>
                  <a:pt x="4993422" y="280292"/>
                  <a:pt x="4987788" y="270544"/>
                  <a:pt x="4968068" y="278342"/>
                </a:cubicBezTo>
                <a:cubicBezTo>
                  <a:pt x="4962434" y="266645"/>
                  <a:pt x="4979337" y="270544"/>
                  <a:pt x="4979337" y="262745"/>
                </a:cubicBezTo>
                <a:close/>
                <a:moveTo>
                  <a:pt x="2352669" y="250577"/>
                </a:moveTo>
                <a:cubicBezTo>
                  <a:pt x="2355525" y="260547"/>
                  <a:pt x="2355525" y="270518"/>
                  <a:pt x="2335534" y="266529"/>
                </a:cubicBezTo>
                <a:cubicBezTo>
                  <a:pt x="2338390" y="258553"/>
                  <a:pt x="2338390" y="248583"/>
                  <a:pt x="2352669" y="250577"/>
                </a:cubicBezTo>
                <a:close/>
                <a:moveTo>
                  <a:pt x="4537666" y="250378"/>
                </a:moveTo>
                <a:cubicBezTo>
                  <a:pt x="4542670" y="250124"/>
                  <a:pt x="4547846" y="250886"/>
                  <a:pt x="4553368" y="251901"/>
                </a:cubicBezTo>
                <a:cubicBezTo>
                  <a:pt x="4564411" y="253932"/>
                  <a:pt x="4576834" y="256978"/>
                  <a:pt x="4592019" y="254947"/>
                </a:cubicBezTo>
                <a:cubicBezTo>
                  <a:pt x="4580976" y="275257"/>
                  <a:pt x="4608583" y="271195"/>
                  <a:pt x="4608583" y="287442"/>
                </a:cubicBezTo>
                <a:cubicBezTo>
                  <a:pt x="4575454" y="283380"/>
                  <a:pt x="4583737" y="309782"/>
                  <a:pt x="4567172" y="315875"/>
                </a:cubicBezTo>
                <a:cubicBezTo>
                  <a:pt x="4539565" y="313844"/>
                  <a:pt x="4542325" y="289473"/>
                  <a:pt x="4523000" y="283380"/>
                </a:cubicBezTo>
                <a:cubicBezTo>
                  <a:pt x="4492631" y="297596"/>
                  <a:pt x="4536803" y="265101"/>
                  <a:pt x="4523000" y="254947"/>
                </a:cubicBezTo>
                <a:cubicBezTo>
                  <a:pt x="4527832" y="251901"/>
                  <a:pt x="4532663" y="250632"/>
                  <a:pt x="4537666" y="250378"/>
                </a:cubicBezTo>
                <a:close/>
                <a:moveTo>
                  <a:pt x="440327" y="244770"/>
                </a:moveTo>
                <a:cubicBezTo>
                  <a:pt x="463589" y="242739"/>
                  <a:pt x="449050" y="263048"/>
                  <a:pt x="472313" y="258987"/>
                </a:cubicBezTo>
                <a:cubicBezTo>
                  <a:pt x="466498" y="263048"/>
                  <a:pt x="454866" y="265079"/>
                  <a:pt x="460681" y="279296"/>
                </a:cubicBezTo>
                <a:cubicBezTo>
                  <a:pt x="460681" y="279296"/>
                  <a:pt x="460681" y="279296"/>
                  <a:pt x="440327" y="279296"/>
                </a:cubicBezTo>
                <a:cubicBezTo>
                  <a:pt x="440327" y="279296"/>
                  <a:pt x="440327" y="279296"/>
                  <a:pt x="440327" y="244770"/>
                </a:cubicBezTo>
                <a:close/>
                <a:moveTo>
                  <a:pt x="128457" y="239848"/>
                </a:moveTo>
                <a:cubicBezTo>
                  <a:pt x="142201" y="241960"/>
                  <a:pt x="147700" y="248298"/>
                  <a:pt x="150449" y="258858"/>
                </a:cubicBezTo>
                <a:cubicBezTo>
                  <a:pt x="139452" y="258858"/>
                  <a:pt x="139452" y="252522"/>
                  <a:pt x="128457" y="254634"/>
                </a:cubicBezTo>
                <a:cubicBezTo>
                  <a:pt x="128457" y="254634"/>
                  <a:pt x="128457" y="254634"/>
                  <a:pt x="128457" y="239848"/>
                </a:cubicBezTo>
                <a:close/>
                <a:moveTo>
                  <a:pt x="2729369" y="239842"/>
                </a:moveTo>
                <a:cubicBezTo>
                  <a:pt x="2747562" y="243936"/>
                  <a:pt x="2755359" y="252125"/>
                  <a:pt x="2752760" y="270550"/>
                </a:cubicBezTo>
                <a:cubicBezTo>
                  <a:pt x="2739765" y="264408"/>
                  <a:pt x="2739765" y="248030"/>
                  <a:pt x="2729369" y="239842"/>
                </a:cubicBezTo>
                <a:close/>
                <a:moveTo>
                  <a:pt x="1471895" y="239810"/>
                </a:moveTo>
                <a:cubicBezTo>
                  <a:pt x="1469096" y="260003"/>
                  <a:pt x="1449504" y="266061"/>
                  <a:pt x="1471895" y="282216"/>
                </a:cubicBezTo>
                <a:cubicBezTo>
                  <a:pt x="1443907" y="282216"/>
                  <a:pt x="1449504" y="241829"/>
                  <a:pt x="1471895" y="239810"/>
                </a:cubicBezTo>
                <a:close/>
                <a:moveTo>
                  <a:pt x="5326893" y="235386"/>
                </a:moveTo>
                <a:cubicBezTo>
                  <a:pt x="5341839" y="232329"/>
                  <a:pt x="5358331" y="244177"/>
                  <a:pt x="5381010" y="236533"/>
                </a:cubicBezTo>
                <a:cubicBezTo>
                  <a:pt x="5383760" y="246724"/>
                  <a:pt x="5372763" y="244686"/>
                  <a:pt x="5361768" y="244686"/>
                </a:cubicBezTo>
                <a:cubicBezTo>
                  <a:pt x="5367266" y="258954"/>
                  <a:pt x="5383760" y="265069"/>
                  <a:pt x="5405750" y="258954"/>
                </a:cubicBezTo>
                <a:cubicBezTo>
                  <a:pt x="5403001" y="267108"/>
                  <a:pt x="5413997" y="265069"/>
                  <a:pt x="5422243" y="267108"/>
                </a:cubicBezTo>
                <a:cubicBezTo>
                  <a:pt x="5419494" y="289528"/>
                  <a:pt x="5381010" y="283414"/>
                  <a:pt x="5361768" y="275260"/>
                </a:cubicBezTo>
                <a:cubicBezTo>
                  <a:pt x="5370015" y="256916"/>
                  <a:pt x="5345275" y="263031"/>
                  <a:pt x="5350773" y="244686"/>
                </a:cubicBezTo>
                <a:cubicBezTo>
                  <a:pt x="5331531" y="248763"/>
                  <a:pt x="5331531" y="248763"/>
                  <a:pt x="5312288" y="244686"/>
                </a:cubicBezTo>
                <a:cubicBezTo>
                  <a:pt x="5317099" y="239081"/>
                  <a:pt x="5321910" y="236405"/>
                  <a:pt x="5326893" y="235386"/>
                </a:cubicBezTo>
                <a:close/>
                <a:moveTo>
                  <a:pt x="5497623" y="228113"/>
                </a:moveTo>
                <a:cubicBezTo>
                  <a:pt x="5531491" y="234255"/>
                  <a:pt x="5576649" y="256774"/>
                  <a:pt x="5602049" y="254727"/>
                </a:cubicBezTo>
                <a:cubicBezTo>
                  <a:pt x="5616161" y="254727"/>
                  <a:pt x="5604873" y="271104"/>
                  <a:pt x="5610517" y="279293"/>
                </a:cubicBezTo>
                <a:cubicBezTo>
                  <a:pt x="5579471" y="262916"/>
                  <a:pt x="5514557" y="271104"/>
                  <a:pt x="5472221" y="262916"/>
                </a:cubicBezTo>
                <a:cubicBezTo>
                  <a:pt x="5475044" y="246538"/>
                  <a:pt x="5520201" y="260868"/>
                  <a:pt x="5523023" y="244491"/>
                </a:cubicBezTo>
                <a:cubicBezTo>
                  <a:pt x="5517379" y="236302"/>
                  <a:pt x="5489155" y="244491"/>
                  <a:pt x="5497623" y="228113"/>
                </a:cubicBezTo>
                <a:close/>
                <a:moveTo>
                  <a:pt x="3174992" y="224312"/>
                </a:moveTo>
                <a:cubicBezTo>
                  <a:pt x="3216403" y="222295"/>
                  <a:pt x="3224686" y="240447"/>
                  <a:pt x="3260575" y="240447"/>
                </a:cubicBezTo>
                <a:cubicBezTo>
                  <a:pt x="3249532" y="262633"/>
                  <a:pt x="3277140" y="258599"/>
                  <a:pt x="3277140" y="274734"/>
                </a:cubicBezTo>
                <a:cubicBezTo>
                  <a:pt x="3257815" y="270701"/>
                  <a:pt x="3260575" y="280785"/>
                  <a:pt x="3241250" y="278768"/>
                </a:cubicBezTo>
                <a:cubicBezTo>
                  <a:pt x="3246772" y="242464"/>
                  <a:pt x="3180514" y="256582"/>
                  <a:pt x="3161189" y="236413"/>
                </a:cubicBezTo>
                <a:cubicBezTo>
                  <a:pt x="3163949" y="232379"/>
                  <a:pt x="3172232" y="230363"/>
                  <a:pt x="3174992" y="224312"/>
                </a:cubicBezTo>
                <a:close/>
                <a:moveTo>
                  <a:pt x="5128365" y="219366"/>
                </a:moveTo>
                <a:cubicBezTo>
                  <a:pt x="5142109" y="244225"/>
                  <a:pt x="5180593" y="219366"/>
                  <a:pt x="5194337" y="223510"/>
                </a:cubicBezTo>
                <a:cubicBezTo>
                  <a:pt x="5175096" y="233867"/>
                  <a:pt x="5158603" y="242154"/>
                  <a:pt x="5128365" y="244225"/>
                </a:cubicBezTo>
                <a:cubicBezTo>
                  <a:pt x="5133862" y="231796"/>
                  <a:pt x="5106374" y="240082"/>
                  <a:pt x="5117369" y="223510"/>
                </a:cubicBezTo>
                <a:cubicBezTo>
                  <a:pt x="5122867" y="225581"/>
                  <a:pt x="5128365" y="223510"/>
                  <a:pt x="5128365" y="219366"/>
                </a:cubicBezTo>
                <a:close/>
                <a:moveTo>
                  <a:pt x="4350394" y="219366"/>
                </a:moveTo>
                <a:cubicBezTo>
                  <a:pt x="4364462" y="231978"/>
                  <a:pt x="4403853" y="227774"/>
                  <a:pt x="4406667" y="244591"/>
                </a:cubicBezTo>
                <a:cubicBezTo>
                  <a:pt x="4384158" y="252999"/>
                  <a:pt x="4350394" y="248795"/>
                  <a:pt x="4339140" y="236183"/>
                </a:cubicBezTo>
                <a:cubicBezTo>
                  <a:pt x="4330699" y="223570"/>
                  <a:pt x="4358835" y="234080"/>
                  <a:pt x="4350394" y="219366"/>
                </a:cubicBezTo>
                <a:close/>
                <a:moveTo>
                  <a:pt x="4257700" y="219366"/>
                </a:moveTo>
                <a:cubicBezTo>
                  <a:pt x="4293927" y="237687"/>
                  <a:pt x="4332941" y="258045"/>
                  <a:pt x="4374742" y="262116"/>
                </a:cubicBezTo>
                <a:cubicBezTo>
                  <a:pt x="4391462" y="247866"/>
                  <a:pt x="4427690" y="247866"/>
                  <a:pt x="4441623" y="231580"/>
                </a:cubicBezTo>
                <a:cubicBezTo>
                  <a:pt x="4463917" y="235652"/>
                  <a:pt x="4466703" y="249902"/>
                  <a:pt x="4480636" y="258045"/>
                </a:cubicBezTo>
                <a:cubicBezTo>
                  <a:pt x="4452769" y="260080"/>
                  <a:pt x="4466703" y="286544"/>
                  <a:pt x="4461130" y="294688"/>
                </a:cubicBezTo>
                <a:cubicBezTo>
                  <a:pt x="4416542" y="296723"/>
                  <a:pt x="4366381" y="296723"/>
                  <a:pt x="4349661" y="319115"/>
                </a:cubicBezTo>
                <a:cubicBezTo>
                  <a:pt x="4332941" y="323187"/>
                  <a:pt x="4332941" y="313008"/>
                  <a:pt x="4313435" y="315044"/>
                </a:cubicBezTo>
                <a:cubicBezTo>
                  <a:pt x="4319007" y="310973"/>
                  <a:pt x="4324581" y="308937"/>
                  <a:pt x="4332941" y="306902"/>
                </a:cubicBezTo>
                <a:cubicBezTo>
                  <a:pt x="4302287" y="298759"/>
                  <a:pt x="4249339" y="306902"/>
                  <a:pt x="4252126" y="278401"/>
                </a:cubicBezTo>
                <a:cubicBezTo>
                  <a:pt x="4271633" y="276366"/>
                  <a:pt x="4279993" y="280437"/>
                  <a:pt x="4293927" y="282473"/>
                </a:cubicBezTo>
                <a:cubicBezTo>
                  <a:pt x="4299500" y="258045"/>
                  <a:pt x="4252126" y="270259"/>
                  <a:pt x="4252126" y="249902"/>
                </a:cubicBezTo>
                <a:cubicBezTo>
                  <a:pt x="4263274" y="247866"/>
                  <a:pt x="4268846" y="251938"/>
                  <a:pt x="4277207" y="253973"/>
                </a:cubicBezTo>
                <a:cubicBezTo>
                  <a:pt x="4268846" y="231580"/>
                  <a:pt x="4246552" y="258045"/>
                  <a:pt x="4227046" y="253973"/>
                </a:cubicBezTo>
                <a:cubicBezTo>
                  <a:pt x="4227046" y="249902"/>
                  <a:pt x="4218686" y="249902"/>
                  <a:pt x="4215899" y="249902"/>
                </a:cubicBezTo>
                <a:cubicBezTo>
                  <a:pt x="4204752" y="221402"/>
                  <a:pt x="4254913" y="235652"/>
                  <a:pt x="4257700" y="219366"/>
                </a:cubicBezTo>
                <a:close/>
                <a:moveTo>
                  <a:pt x="368357" y="216086"/>
                </a:moveTo>
                <a:cubicBezTo>
                  <a:pt x="368357" y="230160"/>
                  <a:pt x="368357" y="244235"/>
                  <a:pt x="343167" y="240214"/>
                </a:cubicBezTo>
                <a:cubicBezTo>
                  <a:pt x="340369" y="226139"/>
                  <a:pt x="340369" y="212065"/>
                  <a:pt x="368357" y="216086"/>
                </a:cubicBezTo>
                <a:close/>
                <a:moveTo>
                  <a:pt x="947714" y="215493"/>
                </a:moveTo>
                <a:cubicBezTo>
                  <a:pt x="978502" y="233803"/>
                  <a:pt x="972904" y="203287"/>
                  <a:pt x="998094" y="223631"/>
                </a:cubicBezTo>
                <a:cubicBezTo>
                  <a:pt x="981301" y="237872"/>
                  <a:pt x="953311" y="250078"/>
                  <a:pt x="928123" y="243975"/>
                </a:cubicBezTo>
                <a:cubicBezTo>
                  <a:pt x="928123" y="229735"/>
                  <a:pt x="944916" y="229735"/>
                  <a:pt x="947714" y="215493"/>
                </a:cubicBezTo>
                <a:close/>
                <a:moveTo>
                  <a:pt x="2279414" y="215412"/>
                </a:moveTo>
                <a:cubicBezTo>
                  <a:pt x="2300820" y="216835"/>
                  <a:pt x="2312829" y="223669"/>
                  <a:pt x="2329537" y="228224"/>
                </a:cubicBezTo>
                <a:cubicBezTo>
                  <a:pt x="2321183" y="240372"/>
                  <a:pt x="2301691" y="244422"/>
                  <a:pt x="2304475" y="262643"/>
                </a:cubicBezTo>
                <a:cubicBezTo>
                  <a:pt x="2290552" y="264668"/>
                  <a:pt x="2287768" y="258594"/>
                  <a:pt x="2279415" y="258594"/>
                </a:cubicBezTo>
                <a:cubicBezTo>
                  <a:pt x="2273845" y="244422"/>
                  <a:pt x="2298906" y="252520"/>
                  <a:pt x="2304475" y="244422"/>
                </a:cubicBezTo>
                <a:cubicBezTo>
                  <a:pt x="2296122" y="238348"/>
                  <a:pt x="2271060" y="242397"/>
                  <a:pt x="2259922" y="236322"/>
                </a:cubicBezTo>
                <a:cubicBezTo>
                  <a:pt x="2265492" y="226199"/>
                  <a:pt x="2251569" y="226199"/>
                  <a:pt x="2254353" y="216076"/>
                </a:cubicBezTo>
                <a:cubicBezTo>
                  <a:pt x="2264099" y="215064"/>
                  <a:pt x="2272279" y="214937"/>
                  <a:pt x="2279414" y="215412"/>
                </a:cubicBezTo>
                <a:close/>
                <a:moveTo>
                  <a:pt x="4868037" y="212054"/>
                </a:moveTo>
                <a:cubicBezTo>
                  <a:pt x="4895925" y="234447"/>
                  <a:pt x="4968432" y="224269"/>
                  <a:pt x="4960067" y="271090"/>
                </a:cubicBezTo>
                <a:cubicBezTo>
                  <a:pt x="4960067" y="271090"/>
                  <a:pt x="4960067" y="271090"/>
                  <a:pt x="4912657" y="271090"/>
                </a:cubicBezTo>
                <a:cubicBezTo>
                  <a:pt x="4923812" y="283304"/>
                  <a:pt x="4934967" y="315875"/>
                  <a:pt x="4893137" y="311804"/>
                </a:cubicBezTo>
                <a:cubicBezTo>
                  <a:pt x="4895925" y="273125"/>
                  <a:pt x="4789953" y="250732"/>
                  <a:pt x="4776009" y="295518"/>
                </a:cubicBezTo>
                <a:cubicBezTo>
                  <a:pt x="4714656" y="293482"/>
                  <a:pt x="4678403" y="305696"/>
                  <a:pt x="4639361" y="291446"/>
                </a:cubicBezTo>
                <a:cubicBezTo>
                  <a:pt x="4636571" y="273125"/>
                  <a:pt x="4661671" y="295518"/>
                  <a:pt x="4670036" y="283304"/>
                </a:cubicBezTo>
                <a:cubicBezTo>
                  <a:pt x="4675614" y="271090"/>
                  <a:pt x="4661671" y="246661"/>
                  <a:pt x="4678403" y="240554"/>
                </a:cubicBezTo>
                <a:cubicBezTo>
                  <a:pt x="4706291" y="240554"/>
                  <a:pt x="4683981" y="273125"/>
                  <a:pt x="4720234" y="267018"/>
                </a:cubicBezTo>
                <a:cubicBezTo>
                  <a:pt x="4739756" y="260910"/>
                  <a:pt x="4706291" y="256839"/>
                  <a:pt x="4714656" y="244625"/>
                </a:cubicBezTo>
                <a:cubicBezTo>
                  <a:pt x="4748121" y="222232"/>
                  <a:pt x="4820629" y="240554"/>
                  <a:pt x="4842939" y="262946"/>
                </a:cubicBezTo>
                <a:cubicBezTo>
                  <a:pt x="4856882" y="264982"/>
                  <a:pt x="4859671" y="258876"/>
                  <a:pt x="4868037" y="258876"/>
                </a:cubicBezTo>
                <a:cubicBezTo>
                  <a:pt x="4868037" y="236483"/>
                  <a:pt x="4859671" y="230376"/>
                  <a:pt x="4868037" y="212054"/>
                </a:cubicBezTo>
                <a:close/>
                <a:moveTo>
                  <a:pt x="5442377" y="212029"/>
                </a:moveTo>
                <a:cubicBezTo>
                  <a:pt x="5453230" y="218012"/>
                  <a:pt x="5472221" y="218012"/>
                  <a:pt x="5472221" y="231970"/>
                </a:cubicBezTo>
                <a:cubicBezTo>
                  <a:pt x="5453230" y="233963"/>
                  <a:pt x="5453230" y="223993"/>
                  <a:pt x="5436950" y="223993"/>
                </a:cubicBezTo>
                <a:cubicBezTo>
                  <a:pt x="5434237" y="218012"/>
                  <a:pt x="5442377" y="218012"/>
                  <a:pt x="5442377" y="212029"/>
                </a:cubicBezTo>
                <a:close/>
                <a:moveTo>
                  <a:pt x="440328" y="207679"/>
                </a:moveTo>
                <a:cubicBezTo>
                  <a:pt x="437579" y="236339"/>
                  <a:pt x="412840" y="248622"/>
                  <a:pt x="374355" y="232245"/>
                </a:cubicBezTo>
                <a:cubicBezTo>
                  <a:pt x="393597" y="219962"/>
                  <a:pt x="421086" y="226103"/>
                  <a:pt x="440328" y="207679"/>
                </a:cubicBezTo>
                <a:close/>
                <a:moveTo>
                  <a:pt x="668231" y="203824"/>
                </a:moveTo>
                <a:cubicBezTo>
                  <a:pt x="691607" y="201829"/>
                  <a:pt x="706216" y="205817"/>
                  <a:pt x="700372" y="219775"/>
                </a:cubicBezTo>
                <a:cubicBezTo>
                  <a:pt x="682841" y="223764"/>
                  <a:pt x="685762" y="213794"/>
                  <a:pt x="668231" y="215788"/>
                </a:cubicBezTo>
                <a:cubicBezTo>
                  <a:pt x="668231" y="215788"/>
                  <a:pt x="668231" y="215788"/>
                  <a:pt x="668231" y="203824"/>
                </a:cubicBezTo>
                <a:close/>
                <a:moveTo>
                  <a:pt x="5086716" y="203286"/>
                </a:moveTo>
                <a:cubicBezTo>
                  <a:pt x="5092380" y="217908"/>
                  <a:pt x="5078219" y="217908"/>
                  <a:pt x="5061226" y="215819"/>
                </a:cubicBezTo>
                <a:cubicBezTo>
                  <a:pt x="5058394" y="205375"/>
                  <a:pt x="5072555" y="205375"/>
                  <a:pt x="5086716" y="203286"/>
                </a:cubicBezTo>
                <a:close/>
                <a:moveTo>
                  <a:pt x="5350272" y="203285"/>
                </a:moveTo>
                <a:cubicBezTo>
                  <a:pt x="5367065" y="211640"/>
                  <a:pt x="5386657" y="215818"/>
                  <a:pt x="5392255" y="232530"/>
                </a:cubicBezTo>
                <a:cubicBezTo>
                  <a:pt x="5367065" y="230441"/>
                  <a:pt x="5358669" y="217907"/>
                  <a:pt x="5350272" y="203285"/>
                </a:cubicBezTo>
                <a:close/>
                <a:moveTo>
                  <a:pt x="608258" y="199453"/>
                </a:moveTo>
                <a:cubicBezTo>
                  <a:pt x="608258" y="199453"/>
                  <a:pt x="608258" y="199453"/>
                  <a:pt x="608258" y="211517"/>
                </a:cubicBezTo>
                <a:cubicBezTo>
                  <a:pt x="596706" y="213528"/>
                  <a:pt x="590931" y="209506"/>
                  <a:pt x="582268" y="207496"/>
                </a:cubicBezTo>
                <a:cubicBezTo>
                  <a:pt x="585156" y="201464"/>
                  <a:pt x="593818" y="197442"/>
                  <a:pt x="608258" y="199453"/>
                </a:cubicBezTo>
                <a:close/>
                <a:moveTo>
                  <a:pt x="527463" y="191594"/>
                </a:moveTo>
                <a:cubicBezTo>
                  <a:pt x="541250" y="193605"/>
                  <a:pt x="532977" y="207679"/>
                  <a:pt x="552280" y="203658"/>
                </a:cubicBezTo>
                <a:cubicBezTo>
                  <a:pt x="546764" y="217732"/>
                  <a:pt x="483343" y="239848"/>
                  <a:pt x="472313" y="211700"/>
                </a:cubicBezTo>
                <a:cubicBezTo>
                  <a:pt x="502645" y="211700"/>
                  <a:pt x="519190" y="203658"/>
                  <a:pt x="527463" y="191594"/>
                </a:cubicBezTo>
                <a:close/>
                <a:moveTo>
                  <a:pt x="3836663" y="191530"/>
                </a:moveTo>
                <a:cubicBezTo>
                  <a:pt x="3843982" y="190767"/>
                  <a:pt x="3850953" y="191276"/>
                  <a:pt x="3856530" y="195349"/>
                </a:cubicBezTo>
                <a:cubicBezTo>
                  <a:pt x="3864894" y="213679"/>
                  <a:pt x="3820282" y="213679"/>
                  <a:pt x="3850952" y="223863"/>
                </a:cubicBezTo>
                <a:cubicBezTo>
                  <a:pt x="3842588" y="244231"/>
                  <a:pt x="3825858" y="236084"/>
                  <a:pt x="3800763" y="240157"/>
                </a:cubicBezTo>
                <a:cubicBezTo>
                  <a:pt x="3792398" y="227936"/>
                  <a:pt x="3778456" y="217754"/>
                  <a:pt x="3758938" y="211643"/>
                </a:cubicBezTo>
                <a:cubicBezTo>
                  <a:pt x="3761726" y="205533"/>
                  <a:pt x="3772880" y="203496"/>
                  <a:pt x="3784033" y="203496"/>
                </a:cubicBezTo>
                <a:cubicBezTo>
                  <a:pt x="3803552" y="203496"/>
                  <a:pt x="3800763" y="215716"/>
                  <a:pt x="3825858" y="211643"/>
                </a:cubicBezTo>
                <a:cubicBezTo>
                  <a:pt x="3823070" y="205533"/>
                  <a:pt x="3806340" y="207570"/>
                  <a:pt x="3814704" y="195349"/>
                </a:cubicBezTo>
                <a:cubicBezTo>
                  <a:pt x="3821676" y="194331"/>
                  <a:pt x="3829344" y="192294"/>
                  <a:pt x="3836663" y="191530"/>
                </a:cubicBezTo>
                <a:close/>
                <a:moveTo>
                  <a:pt x="714689" y="191092"/>
                </a:moveTo>
                <a:cubicBezTo>
                  <a:pt x="718804" y="190315"/>
                  <a:pt x="724291" y="190315"/>
                  <a:pt x="731372" y="191351"/>
                </a:cubicBezTo>
                <a:cubicBezTo>
                  <a:pt x="734204" y="203780"/>
                  <a:pt x="722876" y="209995"/>
                  <a:pt x="708715" y="212067"/>
                </a:cubicBezTo>
                <a:cubicBezTo>
                  <a:pt x="702343" y="202745"/>
                  <a:pt x="702343" y="193422"/>
                  <a:pt x="714689" y="191092"/>
                </a:cubicBezTo>
                <a:close/>
                <a:moveTo>
                  <a:pt x="2764955" y="191041"/>
                </a:moveTo>
                <a:cubicBezTo>
                  <a:pt x="2778061" y="193491"/>
                  <a:pt x="2780656" y="203293"/>
                  <a:pt x="2778580" y="215357"/>
                </a:cubicBezTo>
                <a:cubicBezTo>
                  <a:pt x="2750899" y="219378"/>
                  <a:pt x="2745363" y="209324"/>
                  <a:pt x="2748131" y="191229"/>
                </a:cubicBezTo>
                <a:cubicBezTo>
                  <a:pt x="2755051" y="190224"/>
                  <a:pt x="2760587" y="190224"/>
                  <a:pt x="2764955" y="191041"/>
                </a:cubicBezTo>
                <a:close/>
                <a:moveTo>
                  <a:pt x="4444124" y="188248"/>
                </a:moveTo>
                <a:cubicBezTo>
                  <a:pt x="4467506" y="187394"/>
                  <a:pt x="4499901" y="203337"/>
                  <a:pt x="4516621" y="207893"/>
                </a:cubicBezTo>
                <a:cubicBezTo>
                  <a:pt x="4511048" y="226115"/>
                  <a:pt x="4474821" y="224090"/>
                  <a:pt x="4449740" y="228139"/>
                </a:cubicBezTo>
                <a:cubicBezTo>
                  <a:pt x="4444167" y="215991"/>
                  <a:pt x="4452527" y="193720"/>
                  <a:pt x="4424660" y="195745"/>
                </a:cubicBezTo>
                <a:cubicBezTo>
                  <a:pt x="4429537" y="190683"/>
                  <a:pt x="4436330" y="188532"/>
                  <a:pt x="4444124" y="188248"/>
                </a:cubicBezTo>
                <a:close/>
                <a:moveTo>
                  <a:pt x="1070064" y="183401"/>
                </a:moveTo>
                <a:cubicBezTo>
                  <a:pt x="1064400" y="195684"/>
                  <a:pt x="1064400" y="212061"/>
                  <a:pt x="1038910" y="212061"/>
                </a:cubicBezTo>
                <a:cubicBezTo>
                  <a:pt x="1036077" y="193637"/>
                  <a:pt x="1041742" y="181353"/>
                  <a:pt x="1070064" y="183401"/>
                </a:cubicBezTo>
                <a:close/>
                <a:moveTo>
                  <a:pt x="694221" y="183308"/>
                </a:moveTo>
                <a:cubicBezTo>
                  <a:pt x="694221" y="198905"/>
                  <a:pt x="666232" y="195006"/>
                  <a:pt x="652238" y="191107"/>
                </a:cubicBezTo>
                <a:cubicBezTo>
                  <a:pt x="655036" y="175510"/>
                  <a:pt x="674629" y="191107"/>
                  <a:pt x="694221" y="183308"/>
                </a:cubicBezTo>
                <a:close/>
                <a:moveTo>
                  <a:pt x="5434924" y="179162"/>
                </a:moveTo>
                <a:cubicBezTo>
                  <a:pt x="5447782" y="180320"/>
                  <a:pt x="5461425" y="203472"/>
                  <a:pt x="5478218" y="203472"/>
                </a:cubicBezTo>
                <a:cubicBezTo>
                  <a:pt x="5455828" y="217878"/>
                  <a:pt x="5441834" y="191124"/>
                  <a:pt x="5422242" y="187008"/>
                </a:cubicBezTo>
                <a:cubicBezTo>
                  <a:pt x="5426440" y="180835"/>
                  <a:pt x="5430639" y="178777"/>
                  <a:pt x="5434924" y="179162"/>
                </a:cubicBezTo>
                <a:close/>
                <a:moveTo>
                  <a:pt x="909850" y="179160"/>
                </a:moveTo>
                <a:cubicBezTo>
                  <a:pt x="922604" y="179255"/>
                  <a:pt x="937702" y="189936"/>
                  <a:pt x="948116" y="191462"/>
                </a:cubicBezTo>
                <a:cubicBezTo>
                  <a:pt x="948116" y="191462"/>
                  <a:pt x="948116" y="191462"/>
                  <a:pt x="948116" y="211806"/>
                </a:cubicBezTo>
                <a:cubicBezTo>
                  <a:pt x="931455" y="207737"/>
                  <a:pt x="931455" y="217909"/>
                  <a:pt x="917572" y="215875"/>
                </a:cubicBezTo>
                <a:cubicBezTo>
                  <a:pt x="903689" y="193496"/>
                  <a:pt x="920349" y="201634"/>
                  <a:pt x="898136" y="183324"/>
                </a:cubicBezTo>
                <a:cubicBezTo>
                  <a:pt x="901606" y="180273"/>
                  <a:pt x="905597" y="179128"/>
                  <a:pt x="909850" y="179160"/>
                </a:cubicBezTo>
                <a:close/>
                <a:moveTo>
                  <a:pt x="1930356" y="178427"/>
                </a:moveTo>
                <a:cubicBezTo>
                  <a:pt x="1940422" y="178427"/>
                  <a:pt x="1950140" y="181351"/>
                  <a:pt x="1944587" y="187200"/>
                </a:cubicBezTo>
                <a:cubicBezTo>
                  <a:pt x="1944587" y="187200"/>
                  <a:pt x="1944587" y="187200"/>
                  <a:pt x="1914043" y="187200"/>
                </a:cubicBezTo>
                <a:cubicBezTo>
                  <a:pt x="1909879" y="181351"/>
                  <a:pt x="1920291" y="178427"/>
                  <a:pt x="1930356" y="178427"/>
                </a:cubicBezTo>
                <a:close/>
                <a:moveTo>
                  <a:pt x="4977363" y="175836"/>
                </a:moveTo>
                <a:cubicBezTo>
                  <a:pt x="4996871" y="173035"/>
                  <a:pt x="5016735" y="176599"/>
                  <a:pt x="5022409" y="190857"/>
                </a:cubicBezTo>
                <a:cubicBezTo>
                  <a:pt x="4991197" y="190857"/>
                  <a:pt x="4962822" y="219371"/>
                  <a:pt x="4934446" y="199003"/>
                </a:cubicBezTo>
                <a:cubicBezTo>
                  <a:pt x="4938702" y="187802"/>
                  <a:pt x="4957855" y="178637"/>
                  <a:pt x="4977363" y="175836"/>
                </a:cubicBezTo>
                <a:close/>
                <a:moveTo>
                  <a:pt x="1223999" y="175104"/>
                </a:moveTo>
                <a:cubicBezTo>
                  <a:pt x="1223999" y="183080"/>
                  <a:pt x="1223999" y="193050"/>
                  <a:pt x="1206863" y="191056"/>
                </a:cubicBezTo>
                <a:cubicBezTo>
                  <a:pt x="1204007" y="181086"/>
                  <a:pt x="1204007" y="171116"/>
                  <a:pt x="1223999" y="175104"/>
                </a:cubicBezTo>
                <a:close/>
                <a:moveTo>
                  <a:pt x="1613110" y="174669"/>
                </a:moveTo>
                <a:cubicBezTo>
                  <a:pt x="1615836" y="185113"/>
                  <a:pt x="1604930" y="187202"/>
                  <a:pt x="1588574" y="187202"/>
                </a:cubicBezTo>
                <a:cubicBezTo>
                  <a:pt x="1585848" y="176758"/>
                  <a:pt x="1596752" y="172580"/>
                  <a:pt x="1613110" y="174669"/>
                </a:cubicBezTo>
                <a:close/>
                <a:moveTo>
                  <a:pt x="5578977" y="171085"/>
                </a:moveTo>
                <a:cubicBezTo>
                  <a:pt x="5587373" y="171085"/>
                  <a:pt x="5592971" y="177118"/>
                  <a:pt x="5590173" y="187171"/>
                </a:cubicBezTo>
                <a:cubicBezTo>
                  <a:pt x="5592971" y="191192"/>
                  <a:pt x="5604166" y="191192"/>
                  <a:pt x="5601368" y="199235"/>
                </a:cubicBezTo>
                <a:cubicBezTo>
                  <a:pt x="5595770" y="199235"/>
                  <a:pt x="5590173" y="199235"/>
                  <a:pt x="5590173" y="203255"/>
                </a:cubicBezTo>
                <a:cubicBezTo>
                  <a:pt x="5576178" y="195213"/>
                  <a:pt x="5576178" y="185160"/>
                  <a:pt x="5578977" y="171085"/>
                </a:cubicBezTo>
                <a:close/>
                <a:moveTo>
                  <a:pt x="4558603" y="166730"/>
                </a:moveTo>
                <a:cubicBezTo>
                  <a:pt x="4569932" y="171118"/>
                  <a:pt x="4592590" y="166730"/>
                  <a:pt x="4592590" y="179891"/>
                </a:cubicBezTo>
                <a:lnTo>
                  <a:pt x="4558603" y="179891"/>
                </a:lnTo>
                <a:cubicBezTo>
                  <a:pt x="4558603" y="179891"/>
                  <a:pt x="4558603" y="179891"/>
                  <a:pt x="4558603" y="166730"/>
                </a:cubicBezTo>
                <a:close/>
                <a:moveTo>
                  <a:pt x="2889303" y="166726"/>
                </a:moveTo>
                <a:cubicBezTo>
                  <a:pt x="2889303" y="166726"/>
                  <a:pt x="2889303" y="166726"/>
                  <a:pt x="2939282" y="166726"/>
                </a:cubicBezTo>
                <a:cubicBezTo>
                  <a:pt x="2933729" y="179399"/>
                  <a:pt x="2914292" y="185736"/>
                  <a:pt x="2889303" y="183624"/>
                </a:cubicBezTo>
                <a:cubicBezTo>
                  <a:pt x="2889303" y="183624"/>
                  <a:pt x="2889303" y="183624"/>
                  <a:pt x="2889303" y="166726"/>
                </a:cubicBezTo>
                <a:close/>
                <a:moveTo>
                  <a:pt x="997294" y="163449"/>
                </a:moveTo>
                <a:cubicBezTo>
                  <a:pt x="1016887" y="169499"/>
                  <a:pt x="997294" y="199753"/>
                  <a:pt x="1028082" y="199753"/>
                </a:cubicBezTo>
                <a:cubicBezTo>
                  <a:pt x="1008490" y="217906"/>
                  <a:pt x="1005691" y="171517"/>
                  <a:pt x="983300" y="191685"/>
                </a:cubicBezTo>
                <a:cubicBezTo>
                  <a:pt x="969306" y="185634"/>
                  <a:pt x="966507" y="175550"/>
                  <a:pt x="958111" y="167482"/>
                </a:cubicBezTo>
                <a:cubicBezTo>
                  <a:pt x="977702" y="169499"/>
                  <a:pt x="977702" y="159415"/>
                  <a:pt x="997294" y="163449"/>
                </a:cubicBezTo>
                <a:close/>
                <a:moveTo>
                  <a:pt x="708614" y="159424"/>
                </a:moveTo>
                <a:cubicBezTo>
                  <a:pt x="708614" y="159424"/>
                  <a:pt x="708614" y="159424"/>
                  <a:pt x="719809" y="159424"/>
                </a:cubicBezTo>
                <a:cubicBezTo>
                  <a:pt x="719809" y="165565"/>
                  <a:pt x="728206" y="167613"/>
                  <a:pt x="725407" y="175802"/>
                </a:cubicBezTo>
                <a:cubicBezTo>
                  <a:pt x="705816" y="179896"/>
                  <a:pt x="711413" y="169660"/>
                  <a:pt x="700218" y="167613"/>
                </a:cubicBezTo>
                <a:cubicBezTo>
                  <a:pt x="703016" y="163519"/>
                  <a:pt x="708614" y="163519"/>
                  <a:pt x="708614" y="159424"/>
                </a:cubicBezTo>
                <a:close/>
                <a:moveTo>
                  <a:pt x="2605639" y="159417"/>
                </a:moveTo>
                <a:cubicBezTo>
                  <a:pt x="2625101" y="159417"/>
                  <a:pt x="2619540" y="181629"/>
                  <a:pt x="2611199" y="187688"/>
                </a:cubicBezTo>
                <a:cubicBezTo>
                  <a:pt x="2636220" y="187688"/>
                  <a:pt x="2647341" y="191726"/>
                  <a:pt x="2672361" y="199803"/>
                </a:cubicBezTo>
                <a:cubicBezTo>
                  <a:pt x="2661242" y="234132"/>
                  <a:pt x="2694602" y="238170"/>
                  <a:pt x="2697383" y="262402"/>
                </a:cubicBezTo>
                <a:cubicBezTo>
                  <a:pt x="2680702" y="258364"/>
                  <a:pt x="2675142" y="244228"/>
                  <a:pt x="2661242" y="236151"/>
                </a:cubicBezTo>
                <a:cubicBezTo>
                  <a:pt x="2633440" y="248266"/>
                  <a:pt x="2611199" y="262402"/>
                  <a:pt x="2575058" y="266441"/>
                </a:cubicBezTo>
                <a:cubicBezTo>
                  <a:pt x="2580619" y="274518"/>
                  <a:pt x="2613980" y="266441"/>
                  <a:pt x="2605639" y="286633"/>
                </a:cubicBezTo>
                <a:cubicBezTo>
                  <a:pt x="2580619" y="280575"/>
                  <a:pt x="2536138" y="274518"/>
                  <a:pt x="2555598" y="250286"/>
                </a:cubicBezTo>
                <a:cubicBezTo>
                  <a:pt x="2533357" y="244228"/>
                  <a:pt x="2519457" y="234132"/>
                  <a:pt x="2533357" y="211919"/>
                </a:cubicBezTo>
                <a:cubicBezTo>
                  <a:pt x="2552817" y="228074"/>
                  <a:pt x="2569498" y="217977"/>
                  <a:pt x="2594519" y="207880"/>
                </a:cubicBezTo>
                <a:cubicBezTo>
                  <a:pt x="2597299" y="187688"/>
                  <a:pt x="2583398" y="181629"/>
                  <a:pt x="2586179" y="163456"/>
                </a:cubicBezTo>
                <a:cubicBezTo>
                  <a:pt x="2597299" y="163456"/>
                  <a:pt x="2605639" y="163456"/>
                  <a:pt x="2605639" y="159417"/>
                </a:cubicBezTo>
                <a:close/>
                <a:moveTo>
                  <a:pt x="2829501" y="156601"/>
                </a:moveTo>
                <a:cubicBezTo>
                  <a:pt x="2843756" y="157880"/>
                  <a:pt x="2859749" y="161464"/>
                  <a:pt x="2865312" y="163510"/>
                </a:cubicBezTo>
                <a:cubicBezTo>
                  <a:pt x="2862531" y="179888"/>
                  <a:pt x="2809683" y="169652"/>
                  <a:pt x="2804120" y="163510"/>
                </a:cubicBezTo>
                <a:cubicBezTo>
                  <a:pt x="2802729" y="156345"/>
                  <a:pt x="2815246" y="155322"/>
                  <a:pt x="2829501" y="156601"/>
                </a:cubicBezTo>
                <a:close/>
                <a:moveTo>
                  <a:pt x="5022409" y="154221"/>
                </a:moveTo>
                <a:cubicBezTo>
                  <a:pt x="5047599" y="156333"/>
                  <a:pt x="5078386" y="152109"/>
                  <a:pt x="5078386" y="171118"/>
                </a:cubicBezTo>
                <a:cubicBezTo>
                  <a:pt x="5069990" y="162669"/>
                  <a:pt x="5042001" y="166893"/>
                  <a:pt x="5022409" y="166893"/>
                </a:cubicBezTo>
                <a:cubicBezTo>
                  <a:pt x="5022409" y="166893"/>
                  <a:pt x="5022409" y="166893"/>
                  <a:pt x="5022409" y="154221"/>
                </a:cubicBezTo>
                <a:close/>
                <a:moveTo>
                  <a:pt x="5295046" y="151162"/>
                </a:moveTo>
                <a:cubicBezTo>
                  <a:pt x="5314287" y="149152"/>
                  <a:pt x="5297794" y="173279"/>
                  <a:pt x="5311538" y="175289"/>
                </a:cubicBezTo>
                <a:cubicBezTo>
                  <a:pt x="5308790" y="181322"/>
                  <a:pt x="5289548" y="167247"/>
                  <a:pt x="5275803" y="167247"/>
                </a:cubicBezTo>
                <a:cubicBezTo>
                  <a:pt x="5270305" y="153173"/>
                  <a:pt x="5292297" y="157194"/>
                  <a:pt x="5295046" y="151162"/>
                </a:cubicBezTo>
                <a:close/>
                <a:moveTo>
                  <a:pt x="2050853" y="150644"/>
                </a:moveTo>
                <a:cubicBezTo>
                  <a:pt x="2056450" y="158767"/>
                  <a:pt x="2073245" y="162829"/>
                  <a:pt x="2087238" y="166891"/>
                </a:cubicBezTo>
                <a:cubicBezTo>
                  <a:pt x="2095635" y="187200"/>
                  <a:pt x="2048055" y="187200"/>
                  <a:pt x="2031262" y="179077"/>
                </a:cubicBezTo>
                <a:cubicBezTo>
                  <a:pt x="2025664" y="160799"/>
                  <a:pt x="2039657" y="154705"/>
                  <a:pt x="2050853" y="150644"/>
                </a:cubicBezTo>
                <a:close/>
                <a:moveTo>
                  <a:pt x="1385264" y="150642"/>
                </a:moveTo>
                <a:cubicBezTo>
                  <a:pt x="1407922" y="173307"/>
                  <a:pt x="1342783" y="167126"/>
                  <a:pt x="1365439" y="195972"/>
                </a:cubicBezTo>
                <a:lnTo>
                  <a:pt x="1339950" y="195972"/>
                </a:lnTo>
                <a:cubicBezTo>
                  <a:pt x="1339950" y="195972"/>
                  <a:pt x="1339950" y="195972"/>
                  <a:pt x="1339950" y="154762"/>
                </a:cubicBezTo>
                <a:cubicBezTo>
                  <a:pt x="1354111" y="150642"/>
                  <a:pt x="1382432" y="158883"/>
                  <a:pt x="1385264" y="150642"/>
                </a:cubicBezTo>
                <a:close/>
                <a:moveTo>
                  <a:pt x="1496385" y="148301"/>
                </a:moveTo>
                <a:cubicBezTo>
                  <a:pt x="1516419" y="149436"/>
                  <a:pt x="1539534" y="169857"/>
                  <a:pt x="1551863" y="178932"/>
                </a:cubicBezTo>
                <a:cubicBezTo>
                  <a:pt x="1535425" y="176916"/>
                  <a:pt x="1521726" y="176916"/>
                  <a:pt x="1527205" y="191034"/>
                </a:cubicBezTo>
                <a:cubicBezTo>
                  <a:pt x="1513508" y="193051"/>
                  <a:pt x="1513508" y="182967"/>
                  <a:pt x="1497070" y="187000"/>
                </a:cubicBezTo>
                <a:cubicBezTo>
                  <a:pt x="1516247" y="172883"/>
                  <a:pt x="1508029" y="154730"/>
                  <a:pt x="1477893" y="154730"/>
                </a:cubicBezTo>
                <a:cubicBezTo>
                  <a:pt x="1483372" y="149688"/>
                  <a:pt x="1489708" y="147923"/>
                  <a:pt x="1496385" y="148301"/>
                </a:cubicBezTo>
                <a:close/>
                <a:moveTo>
                  <a:pt x="3540030" y="146897"/>
                </a:moveTo>
                <a:cubicBezTo>
                  <a:pt x="3549126" y="147894"/>
                  <a:pt x="3558223" y="153377"/>
                  <a:pt x="3555424" y="162351"/>
                </a:cubicBezTo>
                <a:cubicBezTo>
                  <a:pt x="3541430" y="162351"/>
                  <a:pt x="3530233" y="160356"/>
                  <a:pt x="3524636" y="158362"/>
                </a:cubicBezTo>
                <a:cubicBezTo>
                  <a:pt x="3521838" y="149390"/>
                  <a:pt x="3530934" y="145900"/>
                  <a:pt x="3540030" y="146897"/>
                </a:cubicBezTo>
                <a:close/>
                <a:moveTo>
                  <a:pt x="729955" y="144802"/>
                </a:moveTo>
                <a:cubicBezTo>
                  <a:pt x="738202" y="146826"/>
                  <a:pt x="735452" y="152900"/>
                  <a:pt x="738202" y="158974"/>
                </a:cubicBezTo>
                <a:cubicBezTo>
                  <a:pt x="754695" y="158974"/>
                  <a:pt x="749198" y="150875"/>
                  <a:pt x="760193" y="158974"/>
                </a:cubicBezTo>
                <a:cubicBezTo>
                  <a:pt x="760193" y="158974"/>
                  <a:pt x="760193" y="158974"/>
                  <a:pt x="760193" y="167073"/>
                </a:cubicBezTo>
                <a:cubicBezTo>
                  <a:pt x="757444" y="165048"/>
                  <a:pt x="754695" y="167073"/>
                  <a:pt x="754695" y="171122"/>
                </a:cubicBezTo>
                <a:cubicBezTo>
                  <a:pt x="749198" y="160999"/>
                  <a:pt x="716211" y="156950"/>
                  <a:pt x="729955" y="144802"/>
                </a:cubicBezTo>
                <a:close/>
                <a:moveTo>
                  <a:pt x="5138361" y="144797"/>
                </a:moveTo>
                <a:cubicBezTo>
                  <a:pt x="5146357" y="159420"/>
                  <a:pt x="5130364" y="159420"/>
                  <a:pt x="5117037" y="159420"/>
                </a:cubicBezTo>
                <a:cubicBezTo>
                  <a:pt x="5114371" y="146886"/>
                  <a:pt x="5127699" y="146886"/>
                  <a:pt x="5138361" y="144797"/>
                </a:cubicBezTo>
                <a:close/>
                <a:moveTo>
                  <a:pt x="1273812" y="144793"/>
                </a:moveTo>
                <a:cubicBezTo>
                  <a:pt x="1276645" y="152892"/>
                  <a:pt x="1268148" y="152892"/>
                  <a:pt x="1262484" y="154916"/>
                </a:cubicBezTo>
                <a:cubicBezTo>
                  <a:pt x="1262484" y="160990"/>
                  <a:pt x="1282309" y="156941"/>
                  <a:pt x="1287973" y="163015"/>
                </a:cubicBezTo>
                <a:cubicBezTo>
                  <a:pt x="1285141" y="171113"/>
                  <a:pt x="1259651" y="165039"/>
                  <a:pt x="1253987" y="163015"/>
                </a:cubicBezTo>
                <a:cubicBezTo>
                  <a:pt x="1256819" y="154916"/>
                  <a:pt x="1256819" y="144793"/>
                  <a:pt x="1273812" y="144793"/>
                </a:cubicBezTo>
                <a:close/>
                <a:moveTo>
                  <a:pt x="2631410" y="140416"/>
                </a:moveTo>
                <a:cubicBezTo>
                  <a:pt x="2631410" y="140416"/>
                  <a:pt x="2631410" y="140416"/>
                  <a:pt x="2661398" y="140416"/>
                </a:cubicBezTo>
                <a:cubicBezTo>
                  <a:pt x="2661398" y="140416"/>
                  <a:pt x="2661398" y="140416"/>
                  <a:pt x="2661398" y="162687"/>
                </a:cubicBezTo>
                <a:cubicBezTo>
                  <a:pt x="2650492" y="160662"/>
                  <a:pt x="2647767" y="166737"/>
                  <a:pt x="2636862" y="166737"/>
                </a:cubicBezTo>
                <a:cubicBezTo>
                  <a:pt x="2631410" y="160662"/>
                  <a:pt x="2631410" y="150539"/>
                  <a:pt x="2631410" y="140416"/>
                </a:cubicBezTo>
                <a:close/>
                <a:moveTo>
                  <a:pt x="4450316" y="140409"/>
                </a:moveTo>
                <a:cubicBezTo>
                  <a:pt x="4478638" y="146602"/>
                  <a:pt x="4455980" y="161053"/>
                  <a:pt x="4475806" y="175503"/>
                </a:cubicBezTo>
                <a:cubicBezTo>
                  <a:pt x="4461645" y="167245"/>
                  <a:pt x="4444651" y="161053"/>
                  <a:pt x="4450316" y="140409"/>
                </a:cubicBezTo>
                <a:close/>
                <a:moveTo>
                  <a:pt x="5544191" y="137453"/>
                </a:moveTo>
                <a:cubicBezTo>
                  <a:pt x="5552854" y="137453"/>
                  <a:pt x="5561517" y="141839"/>
                  <a:pt x="5558852" y="150613"/>
                </a:cubicBezTo>
                <a:cubicBezTo>
                  <a:pt x="5558852" y="150613"/>
                  <a:pt x="5558852" y="150613"/>
                  <a:pt x="5529532" y="150613"/>
                </a:cubicBezTo>
                <a:cubicBezTo>
                  <a:pt x="5526866" y="141839"/>
                  <a:pt x="5535528" y="137453"/>
                  <a:pt x="5544191" y="137453"/>
                </a:cubicBezTo>
                <a:close/>
                <a:moveTo>
                  <a:pt x="1929704" y="137145"/>
                </a:moveTo>
                <a:cubicBezTo>
                  <a:pt x="1954239" y="133096"/>
                  <a:pt x="1959692" y="151318"/>
                  <a:pt x="1946061" y="159417"/>
                </a:cubicBezTo>
                <a:cubicBezTo>
                  <a:pt x="1943335" y="157392"/>
                  <a:pt x="1937882" y="153343"/>
                  <a:pt x="1929704" y="155368"/>
                </a:cubicBezTo>
                <a:cubicBezTo>
                  <a:pt x="1929704" y="155368"/>
                  <a:pt x="1929704" y="155368"/>
                  <a:pt x="1929704" y="137145"/>
                </a:cubicBezTo>
                <a:close/>
                <a:moveTo>
                  <a:pt x="3946776" y="137133"/>
                </a:moveTo>
                <a:cubicBezTo>
                  <a:pt x="3973175" y="136372"/>
                  <a:pt x="3996064" y="152733"/>
                  <a:pt x="4018952" y="158821"/>
                </a:cubicBezTo>
                <a:cubicBezTo>
                  <a:pt x="3988434" y="177084"/>
                  <a:pt x="4032824" y="179113"/>
                  <a:pt x="4024501" y="207523"/>
                </a:cubicBezTo>
                <a:cubicBezTo>
                  <a:pt x="3993983" y="223756"/>
                  <a:pt x="3935722" y="207523"/>
                  <a:pt x="3896881" y="203464"/>
                </a:cubicBezTo>
                <a:cubicBezTo>
                  <a:pt x="3902429" y="183171"/>
                  <a:pt x="3919076" y="170996"/>
                  <a:pt x="3919076" y="144615"/>
                </a:cubicBezTo>
                <a:cubicBezTo>
                  <a:pt x="3928787" y="139543"/>
                  <a:pt x="3937976" y="137387"/>
                  <a:pt x="3946776" y="137133"/>
                </a:cubicBezTo>
                <a:close/>
                <a:moveTo>
                  <a:pt x="1519628" y="136590"/>
                </a:moveTo>
                <a:cubicBezTo>
                  <a:pt x="1528190" y="133929"/>
                  <a:pt x="1542502" y="145753"/>
                  <a:pt x="1538413" y="155212"/>
                </a:cubicBezTo>
                <a:cubicBezTo>
                  <a:pt x="1519330" y="159416"/>
                  <a:pt x="1535687" y="140498"/>
                  <a:pt x="1513878" y="144702"/>
                </a:cubicBezTo>
                <a:cubicBezTo>
                  <a:pt x="1514559" y="139972"/>
                  <a:pt x="1516775" y="137476"/>
                  <a:pt x="1519628" y="136590"/>
                </a:cubicBezTo>
                <a:close/>
                <a:moveTo>
                  <a:pt x="4757776" y="136022"/>
                </a:moveTo>
                <a:cubicBezTo>
                  <a:pt x="4788461" y="136022"/>
                  <a:pt x="4777302" y="164769"/>
                  <a:pt x="4782882" y="166823"/>
                </a:cubicBezTo>
                <a:cubicBezTo>
                  <a:pt x="4774513" y="177090"/>
                  <a:pt x="4741039" y="177090"/>
                  <a:pt x="4757776" y="195570"/>
                </a:cubicBezTo>
                <a:cubicBezTo>
                  <a:pt x="4788461" y="197624"/>
                  <a:pt x="4802408" y="191463"/>
                  <a:pt x="4827514" y="191463"/>
                </a:cubicBezTo>
                <a:cubicBezTo>
                  <a:pt x="4835883" y="175036"/>
                  <a:pt x="4813567" y="177090"/>
                  <a:pt x="4813567" y="166823"/>
                </a:cubicBezTo>
                <a:cubicBezTo>
                  <a:pt x="4824724" y="166823"/>
                  <a:pt x="4830304" y="162716"/>
                  <a:pt x="4833094" y="158610"/>
                </a:cubicBezTo>
                <a:cubicBezTo>
                  <a:pt x="4847041" y="181196"/>
                  <a:pt x="4858199" y="164769"/>
                  <a:pt x="4883305" y="170930"/>
                </a:cubicBezTo>
                <a:cubicBezTo>
                  <a:pt x="4855410" y="187357"/>
                  <a:pt x="4891673" y="185304"/>
                  <a:pt x="4894463" y="203784"/>
                </a:cubicBezTo>
                <a:cubicBezTo>
                  <a:pt x="4835883" y="220211"/>
                  <a:pt x="4754986" y="209943"/>
                  <a:pt x="4696406" y="232531"/>
                </a:cubicBezTo>
                <a:cubicBezTo>
                  <a:pt x="4699196" y="216104"/>
                  <a:pt x="4676879" y="216104"/>
                  <a:pt x="4660142" y="211998"/>
                </a:cubicBezTo>
                <a:cubicBezTo>
                  <a:pt x="4654563" y="199677"/>
                  <a:pt x="4671301" y="199677"/>
                  <a:pt x="4665722" y="187357"/>
                </a:cubicBezTo>
                <a:cubicBezTo>
                  <a:pt x="4727091" y="189410"/>
                  <a:pt x="4727091" y="152450"/>
                  <a:pt x="4757776" y="136022"/>
                </a:cubicBezTo>
                <a:close/>
                <a:moveTo>
                  <a:pt x="3093392" y="134369"/>
                </a:moveTo>
                <a:cubicBezTo>
                  <a:pt x="3096214" y="134209"/>
                  <a:pt x="3099919" y="134849"/>
                  <a:pt x="3105564" y="136896"/>
                </a:cubicBezTo>
                <a:cubicBezTo>
                  <a:pt x="3111209" y="151226"/>
                  <a:pt x="3085807" y="143038"/>
                  <a:pt x="3094275" y="159415"/>
                </a:cubicBezTo>
                <a:cubicBezTo>
                  <a:pt x="3080163" y="155321"/>
                  <a:pt x="3066051" y="153273"/>
                  <a:pt x="3063229" y="140990"/>
                </a:cubicBezTo>
                <a:cubicBezTo>
                  <a:pt x="3084397" y="142525"/>
                  <a:pt x="3084926" y="134849"/>
                  <a:pt x="3093392" y="134369"/>
                </a:cubicBezTo>
                <a:close/>
                <a:moveTo>
                  <a:pt x="1288723" y="133094"/>
                </a:moveTo>
                <a:cubicBezTo>
                  <a:pt x="1299718" y="141070"/>
                  <a:pt x="1316211" y="135088"/>
                  <a:pt x="1329955" y="133094"/>
                </a:cubicBezTo>
                <a:cubicBezTo>
                  <a:pt x="1329955" y="133094"/>
                  <a:pt x="1329955" y="133094"/>
                  <a:pt x="1329955" y="151040"/>
                </a:cubicBezTo>
                <a:cubicBezTo>
                  <a:pt x="1313462" y="155029"/>
                  <a:pt x="1299718" y="139077"/>
                  <a:pt x="1294220" y="151040"/>
                </a:cubicBezTo>
                <a:cubicBezTo>
                  <a:pt x="1285974" y="149047"/>
                  <a:pt x="1288723" y="139077"/>
                  <a:pt x="1288723" y="133094"/>
                </a:cubicBezTo>
                <a:close/>
                <a:moveTo>
                  <a:pt x="1115064" y="133094"/>
                </a:moveTo>
                <a:cubicBezTo>
                  <a:pt x="1128980" y="133094"/>
                  <a:pt x="1131763" y="141070"/>
                  <a:pt x="1151246" y="137082"/>
                </a:cubicBezTo>
                <a:cubicBezTo>
                  <a:pt x="1154029" y="145059"/>
                  <a:pt x="1145680" y="159016"/>
                  <a:pt x="1154029" y="164998"/>
                </a:cubicBezTo>
                <a:cubicBezTo>
                  <a:pt x="1117847" y="163004"/>
                  <a:pt x="1070534" y="176962"/>
                  <a:pt x="1039918" y="159016"/>
                </a:cubicBezTo>
                <a:cubicBezTo>
                  <a:pt x="1034352" y="157022"/>
                  <a:pt x="1034352" y="159016"/>
                  <a:pt x="1034352" y="163004"/>
                </a:cubicBezTo>
                <a:cubicBezTo>
                  <a:pt x="1012088" y="151040"/>
                  <a:pt x="1059401" y="155028"/>
                  <a:pt x="1051052" y="141070"/>
                </a:cubicBezTo>
                <a:cubicBezTo>
                  <a:pt x="1067751" y="151040"/>
                  <a:pt x="1115064" y="157022"/>
                  <a:pt x="1115064" y="133094"/>
                </a:cubicBezTo>
                <a:close/>
                <a:moveTo>
                  <a:pt x="1818096" y="133091"/>
                </a:moveTo>
                <a:cubicBezTo>
                  <a:pt x="1851535" y="143262"/>
                  <a:pt x="1890547" y="151400"/>
                  <a:pt x="1910052" y="171743"/>
                </a:cubicBezTo>
                <a:cubicBezTo>
                  <a:pt x="1898906" y="198189"/>
                  <a:pt x="1840389" y="169708"/>
                  <a:pt x="1834815" y="200223"/>
                </a:cubicBezTo>
                <a:cubicBezTo>
                  <a:pt x="1834815" y="210395"/>
                  <a:pt x="1845961" y="214463"/>
                  <a:pt x="1859894" y="212430"/>
                </a:cubicBezTo>
                <a:cubicBezTo>
                  <a:pt x="1879401" y="210395"/>
                  <a:pt x="1854321" y="204292"/>
                  <a:pt x="1859894" y="196154"/>
                </a:cubicBezTo>
                <a:cubicBezTo>
                  <a:pt x="1910052" y="232772"/>
                  <a:pt x="2004797" y="169708"/>
                  <a:pt x="2032663" y="204292"/>
                </a:cubicBezTo>
                <a:cubicBezTo>
                  <a:pt x="2049383" y="194121"/>
                  <a:pt x="2080035" y="194121"/>
                  <a:pt x="2088396" y="179880"/>
                </a:cubicBezTo>
                <a:cubicBezTo>
                  <a:pt x="2096755" y="188017"/>
                  <a:pt x="2099542" y="196154"/>
                  <a:pt x="2124621" y="192086"/>
                </a:cubicBezTo>
                <a:cubicBezTo>
                  <a:pt x="2155273" y="147331"/>
                  <a:pt x="2236084" y="169708"/>
                  <a:pt x="2286243" y="155468"/>
                </a:cubicBezTo>
                <a:cubicBezTo>
                  <a:pt x="2308536" y="153434"/>
                  <a:pt x="2302963" y="171743"/>
                  <a:pt x="2330829" y="167675"/>
                </a:cubicBezTo>
                <a:cubicBezTo>
                  <a:pt x="2358695" y="163606"/>
                  <a:pt x="2316896" y="147331"/>
                  <a:pt x="2336401" y="137159"/>
                </a:cubicBezTo>
                <a:cubicBezTo>
                  <a:pt x="2341975" y="151400"/>
                  <a:pt x="2355908" y="159537"/>
                  <a:pt x="2367054" y="171743"/>
                </a:cubicBezTo>
                <a:cubicBezTo>
                  <a:pt x="2394921" y="171743"/>
                  <a:pt x="2428359" y="173777"/>
                  <a:pt x="2439505" y="163606"/>
                </a:cubicBezTo>
                <a:cubicBezTo>
                  <a:pt x="2447866" y="167675"/>
                  <a:pt x="2459012" y="169708"/>
                  <a:pt x="2464584" y="175812"/>
                </a:cubicBezTo>
                <a:cubicBezTo>
                  <a:pt x="2472945" y="194121"/>
                  <a:pt x="2442292" y="183949"/>
                  <a:pt x="2447866" y="200223"/>
                </a:cubicBezTo>
                <a:cubicBezTo>
                  <a:pt x="2367054" y="188017"/>
                  <a:pt x="2322468" y="181914"/>
                  <a:pt x="2250017" y="204292"/>
                </a:cubicBezTo>
                <a:cubicBezTo>
                  <a:pt x="2202646" y="173777"/>
                  <a:pt x="2158059" y="236841"/>
                  <a:pt x="2219364" y="236841"/>
                </a:cubicBezTo>
                <a:cubicBezTo>
                  <a:pt x="2227725" y="236841"/>
                  <a:pt x="2216579" y="232772"/>
                  <a:pt x="2219364" y="224635"/>
                </a:cubicBezTo>
                <a:cubicBezTo>
                  <a:pt x="2252804" y="226669"/>
                  <a:pt x="2238871" y="261253"/>
                  <a:pt x="2275096" y="263287"/>
                </a:cubicBezTo>
                <a:cubicBezTo>
                  <a:pt x="2261163" y="275492"/>
                  <a:pt x="2244444" y="285664"/>
                  <a:pt x="2230512" y="295836"/>
                </a:cubicBezTo>
                <a:cubicBezTo>
                  <a:pt x="2241658" y="308042"/>
                  <a:pt x="2266737" y="293801"/>
                  <a:pt x="2280670" y="291768"/>
                </a:cubicBezTo>
                <a:cubicBezTo>
                  <a:pt x="2272310" y="285664"/>
                  <a:pt x="2272310" y="271424"/>
                  <a:pt x="2280670" y="267355"/>
                </a:cubicBezTo>
                <a:cubicBezTo>
                  <a:pt x="2325255" y="267355"/>
                  <a:pt x="2353121" y="281596"/>
                  <a:pt x="2378200" y="295836"/>
                </a:cubicBezTo>
                <a:cubicBezTo>
                  <a:pt x="2392134" y="295836"/>
                  <a:pt x="2380987" y="281596"/>
                  <a:pt x="2383774" y="275492"/>
                </a:cubicBezTo>
                <a:cubicBezTo>
                  <a:pt x="2406067" y="271424"/>
                  <a:pt x="2417213" y="281596"/>
                  <a:pt x="2428359" y="275492"/>
                </a:cubicBezTo>
                <a:cubicBezTo>
                  <a:pt x="2425572" y="249047"/>
                  <a:pt x="2361480" y="265322"/>
                  <a:pt x="2367054" y="232772"/>
                </a:cubicBezTo>
                <a:cubicBezTo>
                  <a:pt x="2375414" y="240909"/>
                  <a:pt x="2406067" y="234807"/>
                  <a:pt x="2414426" y="240909"/>
                </a:cubicBezTo>
                <a:cubicBezTo>
                  <a:pt x="2425572" y="222600"/>
                  <a:pt x="2445079" y="208360"/>
                  <a:pt x="2464584" y="196154"/>
                </a:cubicBezTo>
                <a:cubicBezTo>
                  <a:pt x="2467371" y="206326"/>
                  <a:pt x="2472945" y="208360"/>
                  <a:pt x="2484091" y="220567"/>
                </a:cubicBezTo>
                <a:cubicBezTo>
                  <a:pt x="2467371" y="222600"/>
                  <a:pt x="2472945" y="238876"/>
                  <a:pt x="2447866" y="240909"/>
                </a:cubicBezTo>
                <a:cubicBezTo>
                  <a:pt x="2459012" y="261253"/>
                  <a:pt x="2506384" y="263287"/>
                  <a:pt x="2534250" y="263287"/>
                </a:cubicBezTo>
                <a:cubicBezTo>
                  <a:pt x="2531463" y="279562"/>
                  <a:pt x="2511957" y="285664"/>
                  <a:pt x="2478517" y="283630"/>
                </a:cubicBezTo>
                <a:cubicBezTo>
                  <a:pt x="2484091" y="295836"/>
                  <a:pt x="2520317" y="299905"/>
                  <a:pt x="2525890" y="283630"/>
                </a:cubicBezTo>
                <a:cubicBezTo>
                  <a:pt x="2542609" y="289733"/>
                  <a:pt x="2556542" y="295836"/>
                  <a:pt x="2556542" y="312110"/>
                </a:cubicBezTo>
                <a:cubicBezTo>
                  <a:pt x="2592768" y="316179"/>
                  <a:pt x="2589982" y="295836"/>
                  <a:pt x="2620634" y="295836"/>
                </a:cubicBezTo>
                <a:cubicBezTo>
                  <a:pt x="2612274" y="320248"/>
                  <a:pt x="2651287" y="314145"/>
                  <a:pt x="2662433" y="324316"/>
                </a:cubicBezTo>
                <a:cubicBezTo>
                  <a:pt x="2693086" y="314145"/>
                  <a:pt x="2698659" y="285664"/>
                  <a:pt x="2718165" y="267355"/>
                </a:cubicBezTo>
                <a:cubicBezTo>
                  <a:pt x="2729311" y="273459"/>
                  <a:pt x="2743245" y="277527"/>
                  <a:pt x="2743245" y="291768"/>
                </a:cubicBezTo>
                <a:cubicBezTo>
                  <a:pt x="2754391" y="287699"/>
                  <a:pt x="2751604" y="269390"/>
                  <a:pt x="2779470" y="275492"/>
                </a:cubicBezTo>
                <a:cubicBezTo>
                  <a:pt x="2776683" y="261253"/>
                  <a:pt x="2785044" y="255150"/>
                  <a:pt x="2785044" y="244978"/>
                </a:cubicBezTo>
                <a:cubicBezTo>
                  <a:pt x="2807336" y="247013"/>
                  <a:pt x="2835202" y="255150"/>
                  <a:pt x="2835202" y="232772"/>
                </a:cubicBezTo>
                <a:cubicBezTo>
                  <a:pt x="2857495" y="236841"/>
                  <a:pt x="2879787" y="238876"/>
                  <a:pt x="2907653" y="236841"/>
                </a:cubicBezTo>
                <a:cubicBezTo>
                  <a:pt x="2921586" y="232772"/>
                  <a:pt x="2921586" y="222600"/>
                  <a:pt x="2921586" y="208360"/>
                </a:cubicBezTo>
                <a:cubicBezTo>
                  <a:pt x="2977318" y="220567"/>
                  <a:pt x="3016331" y="224635"/>
                  <a:pt x="3088782" y="228704"/>
                </a:cubicBezTo>
                <a:cubicBezTo>
                  <a:pt x="3088782" y="255150"/>
                  <a:pt x="3161233" y="234807"/>
                  <a:pt x="3150086" y="271424"/>
                </a:cubicBezTo>
                <a:cubicBezTo>
                  <a:pt x="3130581" y="275492"/>
                  <a:pt x="3133368" y="265322"/>
                  <a:pt x="3125007" y="263287"/>
                </a:cubicBezTo>
                <a:cubicBezTo>
                  <a:pt x="3105502" y="261253"/>
                  <a:pt x="3105502" y="271424"/>
                  <a:pt x="3105502" y="283630"/>
                </a:cubicBezTo>
                <a:cubicBezTo>
                  <a:pt x="3108289" y="289733"/>
                  <a:pt x="3116648" y="293801"/>
                  <a:pt x="3130581" y="291768"/>
                </a:cubicBezTo>
                <a:cubicBezTo>
                  <a:pt x="3125007" y="306008"/>
                  <a:pt x="3138940" y="308042"/>
                  <a:pt x="3136153" y="320248"/>
                </a:cubicBezTo>
                <a:cubicBezTo>
                  <a:pt x="3116648" y="322282"/>
                  <a:pt x="3111074" y="334488"/>
                  <a:pt x="3094356" y="336523"/>
                </a:cubicBezTo>
                <a:cubicBezTo>
                  <a:pt x="3105502" y="346694"/>
                  <a:pt x="3108289" y="365002"/>
                  <a:pt x="3130581" y="367037"/>
                </a:cubicBezTo>
                <a:cubicBezTo>
                  <a:pt x="3158447" y="367037"/>
                  <a:pt x="3138940" y="356865"/>
                  <a:pt x="3150086" y="350763"/>
                </a:cubicBezTo>
                <a:cubicBezTo>
                  <a:pt x="3172380" y="358900"/>
                  <a:pt x="3166806" y="344660"/>
                  <a:pt x="3191886" y="344660"/>
                </a:cubicBezTo>
                <a:cubicBezTo>
                  <a:pt x="3161233" y="324316"/>
                  <a:pt x="3164020" y="303973"/>
                  <a:pt x="3144514" y="279562"/>
                </a:cubicBezTo>
                <a:cubicBezTo>
                  <a:pt x="3164020" y="277527"/>
                  <a:pt x="3164020" y="287699"/>
                  <a:pt x="3186312" y="283630"/>
                </a:cubicBezTo>
                <a:cubicBezTo>
                  <a:pt x="3189099" y="291768"/>
                  <a:pt x="3186312" y="295836"/>
                  <a:pt x="3175166" y="295836"/>
                </a:cubicBezTo>
                <a:cubicBezTo>
                  <a:pt x="3197459" y="297870"/>
                  <a:pt x="3203032" y="303973"/>
                  <a:pt x="3230898" y="312110"/>
                </a:cubicBezTo>
                <a:cubicBezTo>
                  <a:pt x="3230898" y="324316"/>
                  <a:pt x="3216965" y="324316"/>
                  <a:pt x="3216965" y="336523"/>
                </a:cubicBezTo>
                <a:cubicBezTo>
                  <a:pt x="3250405" y="348728"/>
                  <a:pt x="3278270" y="318214"/>
                  <a:pt x="3308923" y="336523"/>
                </a:cubicBezTo>
                <a:cubicBezTo>
                  <a:pt x="3325643" y="328386"/>
                  <a:pt x="3292203" y="326351"/>
                  <a:pt x="3308923" y="316179"/>
                </a:cubicBezTo>
                <a:cubicBezTo>
                  <a:pt x="3322856" y="308042"/>
                  <a:pt x="3339576" y="322282"/>
                  <a:pt x="3347935" y="308042"/>
                </a:cubicBezTo>
                <a:cubicBezTo>
                  <a:pt x="3370227" y="308042"/>
                  <a:pt x="3345148" y="314145"/>
                  <a:pt x="3359081" y="320248"/>
                </a:cubicBezTo>
                <a:cubicBezTo>
                  <a:pt x="3367442" y="322282"/>
                  <a:pt x="3389734" y="316179"/>
                  <a:pt x="3389734" y="324316"/>
                </a:cubicBezTo>
                <a:cubicBezTo>
                  <a:pt x="3406454" y="326351"/>
                  <a:pt x="3381375" y="297870"/>
                  <a:pt x="3409240" y="303973"/>
                </a:cubicBezTo>
                <a:cubicBezTo>
                  <a:pt x="3412027" y="340591"/>
                  <a:pt x="3356296" y="334488"/>
                  <a:pt x="3364655" y="375174"/>
                </a:cubicBezTo>
                <a:cubicBezTo>
                  <a:pt x="3386947" y="375174"/>
                  <a:pt x="3409240" y="377209"/>
                  <a:pt x="3409240" y="362969"/>
                </a:cubicBezTo>
                <a:cubicBezTo>
                  <a:pt x="3431533" y="371106"/>
                  <a:pt x="3470546" y="371106"/>
                  <a:pt x="3476118" y="391448"/>
                </a:cubicBezTo>
                <a:cubicBezTo>
                  <a:pt x="3481692" y="369071"/>
                  <a:pt x="3503984" y="383311"/>
                  <a:pt x="3526277" y="371106"/>
                </a:cubicBezTo>
                <a:cubicBezTo>
                  <a:pt x="3526277" y="356865"/>
                  <a:pt x="3506771" y="358900"/>
                  <a:pt x="3501197" y="350763"/>
                </a:cubicBezTo>
                <a:cubicBezTo>
                  <a:pt x="3481692" y="352797"/>
                  <a:pt x="3503984" y="362969"/>
                  <a:pt x="3501197" y="371106"/>
                </a:cubicBezTo>
                <a:cubicBezTo>
                  <a:pt x="3425960" y="367037"/>
                  <a:pt x="3503984" y="281596"/>
                  <a:pt x="3439893" y="275492"/>
                </a:cubicBezTo>
                <a:cubicBezTo>
                  <a:pt x="3409240" y="289733"/>
                  <a:pt x="3356296" y="287699"/>
                  <a:pt x="3328429" y="303973"/>
                </a:cubicBezTo>
                <a:cubicBezTo>
                  <a:pt x="3311710" y="303973"/>
                  <a:pt x="3314496" y="293801"/>
                  <a:pt x="3303349" y="291768"/>
                </a:cubicBezTo>
                <a:cubicBezTo>
                  <a:pt x="3303349" y="275492"/>
                  <a:pt x="3311710" y="281596"/>
                  <a:pt x="3328429" y="283630"/>
                </a:cubicBezTo>
                <a:cubicBezTo>
                  <a:pt x="3311710" y="277527"/>
                  <a:pt x="3306136" y="267355"/>
                  <a:pt x="3317283" y="255150"/>
                </a:cubicBezTo>
                <a:cubicBezTo>
                  <a:pt x="3339576" y="251081"/>
                  <a:pt x="3320069" y="273459"/>
                  <a:pt x="3339576" y="271424"/>
                </a:cubicBezTo>
                <a:cubicBezTo>
                  <a:pt x="3409240" y="257184"/>
                  <a:pt x="3451039" y="277527"/>
                  <a:pt x="3501197" y="244978"/>
                </a:cubicBezTo>
                <a:cubicBezTo>
                  <a:pt x="3503984" y="224635"/>
                  <a:pt x="3487264" y="212430"/>
                  <a:pt x="3506771" y="212430"/>
                </a:cubicBezTo>
                <a:cubicBezTo>
                  <a:pt x="3509558" y="198189"/>
                  <a:pt x="3478905" y="202258"/>
                  <a:pt x="3470546" y="196154"/>
                </a:cubicBezTo>
                <a:cubicBezTo>
                  <a:pt x="3478905" y="183949"/>
                  <a:pt x="3498412" y="179880"/>
                  <a:pt x="3512344" y="171743"/>
                </a:cubicBezTo>
                <a:cubicBezTo>
                  <a:pt x="3542997" y="179880"/>
                  <a:pt x="3548570" y="183949"/>
                  <a:pt x="3582009" y="183949"/>
                </a:cubicBezTo>
                <a:cubicBezTo>
                  <a:pt x="3576435" y="196154"/>
                  <a:pt x="3590368" y="194121"/>
                  <a:pt x="3587583" y="204292"/>
                </a:cubicBezTo>
                <a:cubicBezTo>
                  <a:pt x="3634954" y="210395"/>
                  <a:pt x="3679539" y="303973"/>
                  <a:pt x="3699046" y="220567"/>
                </a:cubicBezTo>
                <a:cubicBezTo>
                  <a:pt x="3724125" y="224635"/>
                  <a:pt x="3757564" y="222600"/>
                  <a:pt x="3777071" y="228704"/>
                </a:cubicBezTo>
                <a:cubicBezTo>
                  <a:pt x="3771497" y="251081"/>
                  <a:pt x="3751991" y="267355"/>
                  <a:pt x="3729699" y="279562"/>
                </a:cubicBezTo>
                <a:cubicBezTo>
                  <a:pt x="3751991" y="301938"/>
                  <a:pt x="3777071" y="297870"/>
                  <a:pt x="3810509" y="295836"/>
                </a:cubicBezTo>
                <a:cubicBezTo>
                  <a:pt x="3818870" y="277527"/>
                  <a:pt x="3774284" y="295836"/>
                  <a:pt x="3785430" y="279562"/>
                </a:cubicBezTo>
                <a:cubicBezTo>
                  <a:pt x="3821655" y="279562"/>
                  <a:pt x="3796576" y="253115"/>
                  <a:pt x="3810509" y="244978"/>
                </a:cubicBezTo>
                <a:cubicBezTo>
                  <a:pt x="3816083" y="257184"/>
                  <a:pt x="3832803" y="263287"/>
                  <a:pt x="3857882" y="263287"/>
                </a:cubicBezTo>
                <a:cubicBezTo>
                  <a:pt x="3866242" y="267355"/>
                  <a:pt x="3866242" y="277527"/>
                  <a:pt x="3863455" y="287699"/>
                </a:cubicBezTo>
                <a:cubicBezTo>
                  <a:pt x="3871815" y="283630"/>
                  <a:pt x="3880175" y="281596"/>
                  <a:pt x="3896894" y="283630"/>
                </a:cubicBezTo>
                <a:cubicBezTo>
                  <a:pt x="3888534" y="269390"/>
                  <a:pt x="3888534" y="253115"/>
                  <a:pt x="3882961" y="236841"/>
                </a:cubicBezTo>
                <a:cubicBezTo>
                  <a:pt x="3902467" y="234807"/>
                  <a:pt x="3916400" y="226669"/>
                  <a:pt x="3927546" y="216498"/>
                </a:cubicBezTo>
                <a:cubicBezTo>
                  <a:pt x="3947053" y="214463"/>
                  <a:pt x="3949839" y="222600"/>
                  <a:pt x="3969345" y="220567"/>
                </a:cubicBezTo>
                <a:cubicBezTo>
                  <a:pt x="3966559" y="234807"/>
                  <a:pt x="3969345" y="247013"/>
                  <a:pt x="3994425" y="240909"/>
                </a:cubicBezTo>
                <a:cubicBezTo>
                  <a:pt x="3955412" y="269390"/>
                  <a:pt x="4039011" y="293801"/>
                  <a:pt x="4075236" y="271424"/>
                </a:cubicBezTo>
                <a:cubicBezTo>
                  <a:pt x="4072449" y="257184"/>
                  <a:pt x="4050157" y="259218"/>
                  <a:pt x="4055729" y="240909"/>
                </a:cubicBezTo>
                <a:cubicBezTo>
                  <a:pt x="4066876" y="242944"/>
                  <a:pt x="4061303" y="255150"/>
                  <a:pt x="4080809" y="251081"/>
                </a:cubicBezTo>
                <a:cubicBezTo>
                  <a:pt x="4091955" y="249047"/>
                  <a:pt x="4075236" y="232772"/>
                  <a:pt x="4061303" y="232772"/>
                </a:cubicBezTo>
                <a:cubicBezTo>
                  <a:pt x="4086382" y="232772"/>
                  <a:pt x="4114249" y="228704"/>
                  <a:pt x="4117035" y="204292"/>
                </a:cubicBezTo>
                <a:cubicBezTo>
                  <a:pt x="4139328" y="204292"/>
                  <a:pt x="4139328" y="220567"/>
                  <a:pt x="4167194" y="216498"/>
                </a:cubicBezTo>
                <a:cubicBezTo>
                  <a:pt x="4147687" y="240909"/>
                  <a:pt x="4175553" y="259218"/>
                  <a:pt x="4172766" y="283630"/>
                </a:cubicBezTo>
                <a:cubicBezTo>
                  <a:pt x="4186699" y="287699"/>
                  <a:pt x="4214566" y="281596"/>
                  <a:pt x="4197846" y="303973"/>
                </a:cubicBezTo>
                <a:cubicBezTo>
                  <a:pt x="4186699" y="301938"/>
                  <a:pt x="4183913" y="291768"/>
                  <a:pt x="4172766" y="287699"/>
                </a:cubicBezTo>
                <a:cubicBezTo>
                  <a:pt x="4144900" y="303973"/>
                  <a:pt x="4091955" y="303973"/>
                  <a:pt x="4055729" y="316179"/>
                </a:cubicBezTo>
                <a:cubicBezTo>
                  <a:pt x="4069662" y="322282"/>
                  <a:pt x="4086382" y="342626"/>
                  <a:pt x="4061303" y="350763"/>
                </a:cubicBezTo>
                <a:cubicBezTo>
                  <a:pt x="4086382" y="354832"/>
                  <a:pt x="4103102" y="328386"/>
                  <a:pt x="4130967" y="328386"/>
                </a:cubicBezTo>
                <a:cubicBezTo>
                  <a:pt x="4133754" y="314145"/>
                  <a:pt x="4097529" y="326351"/>
                  <a:pt x="4105888" y="308042"/>
                </a:cubicBezTo>
                <a:cubicBezTo>
                  <a:pt x="4125395" y="306008"/>
                  <a:pt x="4128182" y="312110"/>
                  <a:pt x="4142115" y="312110"/>
                </a:cubicBezTo>
                <a:cubicBezTo>
                  <a:pt x="4136541" y="324316"/>
                  <a:pt x="4136541" y="320248"/>
                  <a:pt x="4142115" y="332454"/>
                </a:cubicBezTo>
                <a:cubicBezTo>
                  <a:pt x="4167194" y="330419"/>
                  <a:pt x="4181127" y="342626"/>
                  <a:pt x="4186699" y="324316"/>
                </a:cubicBezTo>
                <a:cubicBezTo>
                  <a:pt x="4214566" y="332454"/>
                  <a:pt x="4281444" y="338556"/>
                  <a:pt x="4309310" y="328386"/>
                </a:cubicBezTo>
                <a:cubicBezTo>
                  <a:pt x="4303737" y="344660"/>
                  <a:pt x="4365041" y="352797"/>
                  <a:pt x="4356682" y="320248"/>
                </a:cubicBezTo>
                <a:cubicBezTo>
                  <a:pt x="4373402" y="334488"/>
                  <a:pt x="4398481" y="324316"/>
                  <a:pt x="4412414" y="316179"/>
                </a:cubicBezTo>
                <a:cubicBezTo>
                  <a:pt x="4426347" y="320248"/>
                  <a:pt x="4426347" y="332454"/>
                  <a:pt x="4443066" y="332454"/>
                </a:cubicBezTo>
                <a:cubicBezTo>
                  <a:pt x="4456999" y="330419"/>
                  <a:pt x="4468145" y="324316"/>
                  <a:pt x="4468145" y="312110"/>
                </a:cubicBezTo>
                <a:cubicBezTo>
                  <a:pt x="4473719" y="324316"/>
                  <a:pt x="4504371" y="316179"/>
                  <a:pt x="4498798" y="332454"/>
                </a:cubicBezTo>
                <a:cubicBezTo>
                  <a:pt x="4490439" y="332454"/>
                  <a:pt x="4482078" y="332454"/>
                  <a:pt x="4482078" y="336523"/>
                </a:cubicBezTo>
                <a:cubicBezTo>
                  <a:pt x="4504371" y="352797"/>
                  <a:pt x="4535024" y="336523"/>
                  <a:pt x="4568462" y="344660"/>
                </a:cubicBezTo>
                <a:cubicBezTo>
                  <a:pt x="4582395" y="330419"/>
                  <a:pt x="4599115" y="318214"/>
                  <a:pt x="4629768" y="312110"/>
                </a:cubicBezTo>
                <a:cubicBezTo>
                  <a:pt x="4638128" y="322282"/>
                  <a:pt x="4663207" y="320248"/>
                  <a:pt x="4665994" y="332454"/>
                </a:cubicBezTo>
                <a:cubicBezTo>
                  <a:pt x="4607475" y="314145"/>
                  <a:pt x="4582395" y="373140"/>
                  <a:pt x="4640915" y="379243"/>
                </a:cubicBezTo>
                <a:cubicBezTo>
                  <a:pt x="4640915" y="387380"/>
                  <a:pt x="4615835" y="381278"/>
                  <a:pt x="4604689" y="383311"/>
                </a:cubicBezTo>
                <a:cubicBezTo>
                  <a:pt x="4601902" y="393483"/>
                  <a:pt x="4618622" y="393483"/>
                  <a:pt x="4629768" y="395518"/>
                </a:cubicBezTo>
                <a:cubicBezTo>
                  <a:pt x="4624195" y="403655"/>
                  <a:pt x="4610262" y="405689"/>
                  <a:pt x="4593543" y="403655"/>
                </a:cubicBezTo>
                <a:cubicBezTo>
                  <a:pt x="4596328" y="391448"/>
                  <a:pt x="4587969" y="385346"/>
                  <a:pt x="4568462" y="387380"/>
                </a:cubicBezTo>
                <a:cubicBezTo>
                  <a:pt x="4546170" y="395518"/>
                  <a:pt x="4574036" y="403655"/>
                  <a:pt x="4574036" y="411792"/>
                </a:cubicBezTo>
                <a:cubicBezTo>
                  <a:pt x="4560103" y="409757"/>
                  <a:pt x="4537811" y="403655"/>
                  <a:pt x="4523878" y="411792"/>
                </a:cubicBezTo>
                <a:cubicBezTo>
                  <a:pt x="4560103" y="436203"/>
                  <a:pt x="4599115" y="438238"/>
                  <a:pt x="4635341" y="458582"/>
                </a:cubicBezTo>
                <a:cubicBezTo>
                  <a:pt x="4649274" y="456547"/>
                  <a:pt x="4660420" y="452478"/>
                  <a:pt x="4671566" y="450444"/>
                </a:cubicBezTo>
                <a:cubicBezTo>
                  <a:pt x="4674353" y="438238"/>
                  <a:pt x="4668781" y="432135"/>
                  <a:pt x="4660420" y="428066"/>
                </a:cubicBezTo>
                <a:cubicBezTo>
                  <a:pt x="4674353" y="405689"/>
                  <a:pt x="4727299" y="428066"/>
                  <a:pt x="4752378" y="407724"/>
                </a:cubicBezTo>
                <a:cubicBezTo>
                  <a:pt x="4755165" y="393483"/>
                  <a:pt x="4749591" y="389415"/>
                  <a:pt x="4746805" y="379243"/>
                </a:cubicBezTo>
                <a:cubicBezTo>
                  <a:pt x="4724512" y="375174"/>
                  <a:pt x="4721726" y="385346"/>
                  <a:pt x="4702219" y="383311"/>
                </a:cubicBezTo>
                <a:cubicBezTo>
                  <a:pt x="4699432" y="375174"/>
                  <a:pt x="4693860" y="367037"/>
                  <a:pt x="4671566" y="371106"/>
                </a:cubicBezTo>
                <a:cubicBezTo>
                  <a:pt x="4679927" y="354832"/>
                  <a:pt x="4691073" y="346694"/>
                  <a:pt x="4671566" y="332454"/>
                </a:cubicBezTo>
                <a:cubicBezTo>
                  <a:pt x="4710579" y="332454"/>
                  <a:pt x="4735659" y="334488"/>
                  <a:pt x="4752378" y="358900"/>
                </a:cubicBezTo>
                <a:cubicBezTo>
                  <a:pt x="4766311" y="354832"/>
                  <a:pt x="4796964" y="362969"/>
                  <a:pt x="4802536" y="354832"/>
                </a:cubicBezTo>
                <a:cubicBezTo>
                  <a:pt x="4844336" y="383311"/>
                  <a:pt x="4927934" y="383311"/>
                  <a:pt x="4950226" y="423998"/>
                </a:cubicBezTo>
                <a:cubicBezTo>
                  <a:pt x="4978092" y="426032"/>
                  <a:pt x="4969732" y="411792"/>
                  <a:pt x="4992026" y="419929"/>
                </a:cubicBezTo>
                <a:cubicBezTo>
                  <a:pt x="4978092" y="454512"/>
                  <a:pt x="4961373" y="491130"/>
                  <a:pt x="4894494" y="491130"/>
                </a:cubicBezTo>
                <a:cubicBezTo>
                  <a:pt x="4897281" y="497234"/>
                  <a:pt x="4914001" y="495199"/>
                  <a:pt x="4905640" y="507404"/>
                </a:cubicBezTo>
                <a:cubicBezTo>
                  <a:pt x="4936293" y="503336"/>
                  <a:pt x="4941867" y="505371"/>
                  <a:pt x="4969732" y="503336"/>
                </a:cubicBezTo>
                <a:cubicBezTo>
                  <a:pt x="4964159" y="493165"/>
                  <a:pt x="4955799" y="482993"/>
                  <a:pt x="4969732" y="474856"/>
                </a:cubicBezTo>
                <a:cubicBezTo>
                  <a:pt x="4980878" y="474856"/>
                  <a:pt x="4980878" y="478924"/>
                  <a:pt x="4992026" y="478924"/>
                </a:cubicBezTo>
                <a:cubicBezTo>
                  <a:pt x="4992026" y="485028"/>
                  <a:pt x="5000385" y="499267"/>
                  <a:pt x="4980878" y="495199"/>
                </a:cubicBezTo>
                <a:cubicBezTo>
                  <a:pt x="4997598" y="499267"/>
                  <a:pt x="5000385" y="509439"/>
                  <a:pt x="5017105" y="511473"/>
                </a:cubicBezTo>
                <a:cubicBezTo>
                  <a:pt x="4997598" y="537920"/>
                  <a:pt x="4975306" y="588777"/>
                  <a:pt x="5031038" y="598949"/>
                </a:cubicBezTo>
                <a:cubicBezTo>
                  <a:pt x="5039397" y="596915"/>
                  <a:pt x="5036610" y="586743"/>
                  <a:pt x="5056117" y="590812"/>
                </a:cubicBezTo>
                <a:cubicBezTo>
                  <a:pt x="5058903" y="605052"/>
                  <a:pt x="5070050" y="617258"/>
                  <a:pt x="5092343" y="619292"/>
                </a:cubicBezTo>
                <a:cubicBezTo>
                  <a:pt x="5086769" y="625395"/>
                  <a:pt x="5083982" y="631498"/>
                  <a:pt x="5086769" y="639635"/>
                </a:cubicBezTo>
                <a:cubicBezTo>
                  <a:pt x="5103489" y="637601"/>
                  <a:pt x="5106276" y="623360"/>
                  <a:pt x="5128568" y="631498"/>
                </a:cubicBezTo>
                <a:cubicBezTo>
                  <a:pt x="5122994" y="617258"/>
                  <a:pt x="5092343" y="619292"/>
                  <a:pt x="5078410" y="607086"/>
                </a:cubicBezTo>
                <a:cubicBezTo>
                  <a:pt x="5083982" y="590812"/>
                  <a:pt x="5072836" y="586743"/>
                  <a:pt x="5072836" y="574538"/>
                </a:cubicBezTo>
                <a:cubicBezTo>
                  <a:pt x="5106276" y="576572"/>
                  <a:pt x="5100702" y="554194"/>
                  <a:pt x="5134142" y="558263"/>
                </a:cubicBezTo>
                <a:cubicBezTo>
                  <a:pt x="5139714" y="539954"/>
                  <a:pt x="5117422" y="527748"/>
                  <a:pt x="5134142" y="515542"/>
                </a:cubicBezTo>
                <a:cubicBezTo>
                  <a:pt x="5162007" y="523680"/>
                  <a:pt x="5162007" y="521645"/>
                  <a:pt x="5189873" y="515542"/>
                </a:cubicBezTo>
                <a:cubicBezTo>
                  <a:pt x="5209380" y="535885"/>
                  <a:pt x="5178727" y="539954"/>
                  <a:pt x="5184300" y="562331"/>
                </a:cubicBezTo>
                <a:cubicBezTo>
                  <a:pt x="5156434" y="556229"/>
                  <a:pt x="5167580" y="576572"/>
                  <a:pt x="5148075" y="574538"/>
                </a:cubicBezTo>
                <a:cubicBezTo>
                  <a:pt x="5156434" y="580640"/>
                  <a:pt x="5173154" y="584709"/>
                  <a:pt x="5173154" y="598949"/>
                </a:cubicBezTo>
                <a:cubicBezTo>
                  <a:pt x="5192660" y="598949"/>
                  <a:pt x="5187086" y="582675"/>
                  <a:pt x="5203806" y="578606"/>
                </a:cubicBezTo>
                <a:cubicBezTo>
                  <a:pt x="5226098" y="576572"/>
                  <a:pt x="5223313" y="592846"/>
                  <a:pt x="5234459" y="598949"/>
                </a:cubicBezTo>
                <a:cubicBezTo>
                  <a:pt x="5253964" y="588777"/>
                  <a:pt x="5226098" y="576572"/>
                  <a:pt x="5214952" y="574538"/>
                </a:cubicBezTo>
                <a:cubicBezTo>
                  <a:pt x="5217739" y="560297"/>
                  <a:pt x="5228885" y="552160"/>
                  <a:pt x="5240031" y="546057"/>
                </a:cubicBezTo>
                <a:cubicBezTo>
                  <a:pt x="5240031" y="531817"/>
                  <a:pt x="5192660" y="550126"/>
                  <a:pt x="5203806" y="531817"/>
                </a:cubicBezTo>
                <a:cubicBezTo>
                  <a:pt x="5234459" y="548091"/>
                  <a:pt x="5295764" y="505371"/>
                  <a:pt x="5312484" y="539954"/>
                </a:cubicBezTo>
                <a:cubicBezTo>
                  <a:pt x="5329203" y="539954"/>
                  <a:pt x="5348709" y="537920"/>
                  <a:pt x="5357068" y="531817"/>
                </a:cubicBezTo>
                <a:cubicBezTo>
                  <a:pt x="5334776" y="513508"/>
                  <a:pt x="5304124" y="499267"/>
                  <a:pt x="5276258" y="482993"/>
                </a:cubicBezTo>
                <a:cubicBezTo>
                  <a:pt x="5298550" y="478924"/>
                  <a:pt x="5306910" y="466719"/>
                  <a:pt x="5331989" y="466719"/>
                </a:cubicBezTo>
                <a:cubicBezTo>
                  <a:pt x="5329203" y="476890"/>
                  <a:pt x="5343137" y="474856"/>
                  <a:pt x="5337563" y="487062"/>
                </a:cubicBezTo>
                <a:cubicBezTo>
                  <a:pt x="5359855" y="495199"/>
                  <a:pt x="5359855" y="476890"/>
                  <a:pt x="5393295" y="482993"/>
                </a:cubicBezTo>
                <a:cubicBezTo>
                  <a:pt x="5387721" y="499267"/>
                  <a:pt x="5404441" y="501302"/>
                  <a:pt x="5407228" y="511473"/>
                </a:cubicBezTo>
                <a:cubicBezTo>
                  <a:pt x="5390508" y="513508"/>
                  <a:pt x="5371001" y="513508"/>
                  <a:pt x="5362642" y="519611"/>
                </a:cubicBezTo>
                <a:cubicBezTo>
                  <a:pt x="5371001" y="525713"/>
                  <a:pt x="5415587" y="505371"/>
                  <a:pt x="5407228" y="535885"/>
                </a:cubicBezTo>
                <a:cubicBezTo>
                  <a:pt x="5429521" y="531817"/>
                  <a:pt x="5421160" y="505371"/>
                  <a:pt x="5462959" y="511473"/>
                </a:cubicBezTo>
                <a:cubicBezTo>
                  <a:pt x="5460172" y="517576"/>
                  <a:pt x="5462959" y="519611"/>
                  <a:pt x="5468533" y="519611"/>
                </a:cubicBezTo>
                <a:cubicBezTo>
                  <a:pt x="5465746" y="531817"/>
                  <a:pt x="5451813" y="535885"/>
                  <a:pt x="5437880" y="539954"/>
                </a:cubicBezTo>
                <a:cubicBezTo>
                  <a:pt x="5451813" y="546057"/>
                  <a:pt x="5468533" y="550126"/>
                  <a:pt x="5474105" y="562331"/>
                </a:cubicBezTo>
                <a:cubicBezTo>
                  <a:pt x="5482466" y="560297"/>
                  <a:pt x="5476892" y="550126"/>
                  <a:pt x="5485252" y="550126"/>
                </a:cubicBezTo>
                <a:cubicBezTo>
                  <a:pt x="5510332" y="546057"/>
                  <a:pt x="5496399" y="570468"/>
                  <a:pt x="5493612" y="574538"/>
                </a:cubicBezTo>
                <a:cubicBezTo>
                  <a:pt x="5468533" y="578606"/>
                  <a:pt x="5471320" y="566401"/>
                  <a:pt x="5462959" y="562331"/>
                </a:cubicBezTo>
                <a:cubicBezTo>
                  <a:pt x="5440667" y="558263"/>
                  <a:pt x="5457387" y="580640"/>
                  <a:pt x="5437880" y="578606"/>
                </a:cubicBezTo>
                <a:cubicBezTo>
                  <a:pt x="5429521" y="572503"/>
                  <a:pt x="5373788" y="560297"/>
                  <a:pt x="5368216" y="578606"/>
                </a:cubicBezTo>
                <a:cubicBezTo>
                  <a:pt x="5379362" y="590812"/>
                  <a:pt x="5398868" y="572503"/>
                  <a:pt x="5418374" y="578606"/>
                </a:cubicBezTo>
                <a:cubicBezTo>
                  <a:pt x="5421160" y="594881"/>
                  <a:pt x="5446240" y="594881"/>
                  <a:pt x="5443454" y="615223"/>
                </a:cubicBezTo>
                <a:cubicBezTo>
                  <a:pt x="5418374" y="635567"/>
                  <a:pt x="5357068" y="631498"/>
                  <a:pt x="5345922" y="662013"/>
                </a:cubicBezTo>
                <a:cubicBezTo>
                  <a:pt x="5323630" y="664047"/>
                  <a:pt x="5326417" y="649807"/>
                  <a:pt x="5326417" y="635567"/>
                </a:cubicBezTo>
                <a:cubicBezTo>
                  <a:pt x="5281831" y="629464"/>
                  <a:pt x="5306910" y="651841"/>
                  <a:pt x="5295764" y="662013"/>
                </a:cubicBezTo>
                <a:cubicBezTo>
                  <a:pt x="5279044" y="666081"/>
                  <a:pt x="5279044" y="647773"/>
                  <a:pt x="5295764" y="653876"/>
                </a:cubicBezTo>
                <a:cubicBezTo>
                  <a:pt x="5295764" y="643704"/>
                  <a:pt x="5267897" y="651841"/>
                  <a:pt x="5259538" y="649807"/>
                </a:cubicBezTo>
                <a:cubicBezTo>
                  <a:pt x="5256751" y="659978"/>
                  <a:pt x="5276258" y="657944"/>
                  <a:pt x="5276258" y="670150"/>
                </a:cubicBezTo>
                <a:cubicBezTo>
                  <a:pt x="5309697" y="655910"/>
                  <a:pt x="5326417" y="684390"/>
                  <a:pt x="5357068" y="674219"/>
                </a:cubicBezTo>
                <a:cubicBezTo>
                  <a:pt x="5371001" y="664047"/>
                  <a:pt x="5359855" y="651841"/>
                  <a:pt x="5368216" y="645738"/>
                </a:cubicBezTo>
                <a:cubicBezTo>
                  <a:pt x="5401654" y="659978"/>
                  <a:pt x="5415587" y="633532"/>
                  <a:pt x="5437880" y="639635"/>
                </a:cubicBezTo>
                <a:cubicBezTo>
                  <a:pt x="5432307" y="635567"/>
                  <a:pt x="5423947" y="635567"/>
                  <a:pt x="5423947" y="627430"/>
                </a:cubicBezTo>
                <a:cubicBezTo>
                  <a:pt x="5474105" y="621327"/>
                  <a:pt x="5482466" y="676253"/>
                  <a:pt x="5443454" y="682356"/>
                </a:cubicBezTo>
                <a:cubicBezTo>
                  <a:pt x="5440667" y="696596"/>
                  <a:pt x="5446240" y="700665"/>
                  <a:pt x="5449026" y="710836"/>
                </a:cubicBezTo>
                <a:cubicBezTo>
                  <a:pt x="5482466" y="702699"/>
                  <a:pt x="5488038" y="676253"/>
                  <a:pt x="5499185" y="653876"/>
                </a:cubicBezTo>
                <a:cubicBezTo>
                  <a:pt x="5485252" y="643704"/>
                  <a:pt x="5474105" y="633532"/>
                  <a:pt x="5474105" y="615223"/>
                </a:cubicBezTo>
                <a:cubicBezTo>
                  <a:pt x="5496399" y="609121"/>
                  <a:pt x="5513118" y="621327"/>
                  <a:pt x="5535411" y="611155"/>
                </a:cubicBezTo>
                <a:cubicBezTo>
                  <a:pt x="5535411" y="598949"/>
                  <a:pt x="5515905" y="603018"/>
                  <a:pt x="5524264" y="586743"/>
                </a:cubicBezTo>
                <a:cubicBezTo>
                  <a:pt x="5524264" y="586743"/>
                  <a:pt x="5524264" y="586743"/>
                  <a:pt x="5554917" y="586743"/>
                </a:cubicBezTo>
                <a:cubicBezTo>
                  <a:pt x="5554917" y="586743"/>
                  <a:pt x="5554917" y="586743"/>
                  <a:pt x="5554917" y="603018"/>
                </a:cubicBezTo>
                <a:cubicBezTo>
                  <a:pt x="5577209" y="598949"/>
                  <a:pt x="5588355" y="596915"/>
                  <a:pt x="5602289" y="594881"/>
                </a:cubicBezTo>
                <a:cubicBezTo>
                  <a:pt x="5610649" y="600984"/>
                  <a:pt x="5582783" y="617258"/>
                  <a:pt x="5585570" y="631498"/>
                </a:cubicBezTo>
                <a:cubicBezTo>
                  <a:pt x="5563276" y="633532"/>
                  <a:pt x="5535411" y="629464"/>
                  <a:pt x="5535411" y="645738"/>
                </a:cubicBezTo>
                <a:cubicBezTo>
                  <a:pt x="5549344" y="653876"/>
                  <a:pt x="5574424" y="637601"/>
                  <a:pt x="5585570" y="653876"/>
                </a:cubicBezTo>
                <a:cubicBezTo>
                  <a:pt x="5588355" y="645738"/>
                  <a:pt x="5605075" y="647773"/>
                  <a:pt x="5602289" y="635567"/>
                </a:cubicBezTo>
                <a:cubicBezTo>
                  <a:pt x="5621795" y="657944"/>
                  <a:pt x="5591142" y="690493"/>
                  <a:pt x="5610649" y="714905"/>
                </a:cubicBezTo>
                <a:cubicBezTo>
                  <a:pt x="5602289" y="712871"/>
                  <a:pt x="5577209" y="706768"/>
                  <a:pt x="5602289" y="706768"/>
                </a:cubicBezTo>
                <a:cubicBezTo>
                  <a:pt x="5591142" y="700665"/>
                  <a:pt x="5574424" y="698631"/>
                  <a:pt x="5554917" y="698631"/>
                </a:cubicBezTo>
                <a:cubicBezTo>
                  <a:pt x="5557704" y="706768"/>
                  <a:pt x="5563276" y="714905"/>
                  <a:pt x="5585570" y="710836"/>
                </a:cubicBezTo>
                <a:cubicBezTo>
                  <a:pt x="5588355" y="735249"/>
                  <a:pt x="5582783" y="749488"/>
                  <a:pt x="5610649" y="749488"/>
                </a:cubicBezTo>
                <a:cubicBezTo>
                  <a:pt x="5605075" y="765763"/>
                  <a:pt x="5588355" y="775934"/>
                  <a:pt x="5579996" y="790175"/>
                </a:cubicBezTo>
                <a:cubicBezTo>
                  <a:pt x="5585570" y="798312"/>
                  <a:pt x="5602289" y="798312"/>
                  <a:pt x="5602289" y="810518"/>
                </a:cubicBezTo>
                <a:cubicBezTo>
                  <a:pt x="5585570" y="810518"/>
                  <a:pt x="5585570" y="798312"/>
                  <a:pt x="5560491" y="802381"/>
                </a:cubicBezTo>
                <a:cubicBezTo>
                  <a:pt x="5579996" y="816621"/>
                  <a:pt x="5554917" y="816621"/>
                  <a:pt x="5549344" y="830861"/>
                </a:cubicBezTo>
                <a:cubicBezTo>
                  <a:pt x="5560491" y="853238"/>
                  <a:pt x="5588355" y="830861"/>
                  <a:pt x="5602289" y="826792"/>
                </a:cubicBezTo>
                <a:cubicBezTo>
                  <a:pt x="5605075" y="838998"/>
                  <a:pt x="5577209" y="838998"/>
                  <a:pt x="5610649" y="838998"/>
                </a:cubicBezTo>
                <a:cubicBezTo>
                  <a:pt x="5607862" y="940714"/>
                  <a:pt x="5610649" y="1048539"/>
                  <a:pt x="5610649" y="1164498"/>
                </a:cubicBezTo>
                <a:cubicBezTo>
                  <a:pt x="5596716" y="1162464"/>
                  <a:pt x="5593929" y="1166535"/>
                  <a:pt x="5585570" y="1168567"/>
                </a:cubicBezTo>
                <a:cubicBezTo>
                  <a:pt x="5582783" y="1174666"/>
                  <a:pt x="5596716" y="1178736"/>
                  <a:pt x="5585570" y="1180771"/>
                </a:cubicBezTo>
                <a:cubicBezTo>
                  <a:pt x="5582783" y="1184840"/>
                  <a:pt x="5602289" y="1195009"/>
                  <a:pt x="5602289" y="1184840"/>
                </a:cubicBezTo>
                <a:cubicBezTo>
                  <a:pt x="5616222" y="1463546"/>
                  <a:pt x="5605075" y="1758524"/>
                  <a:pt x="5610649" y="2053484"/>
                </a:cubicBezTo>
                <a:cubicBezTo>
                  <a:pt x="5602289" y="2057551"/>
                  <a:pt x="5596716" y="2061617"/>
                  <a:pt x="5591142" y="2065682"/>
                </a:cubicBezTo>
                <a:cubicBezTo>
                  <a:pt x="5588355" y="2073812"/>
                  <a:pt x="5599503" y="2073812"/>
                  <a:pt x="5610649" y="2073812"/>
                </a:cubicBezTo>
                <a:cubicBezTo>
                  <a:pt x="5602289" y="2230482"/>
                  <a:pt x="5624582" y="2348466"/>
                  <a:pt x="5591142" y="2464422"/>
                </a:cubicBezTo>
                <a:cubicBezTo>
                  <a:pt x="5605075" y="2466459"/>
                  <a:pt x="5602289" y="2458320"/>
                  <a:pt x="5602289" y="2452216"/>
                </a:cubicBezTo>
                <a:cubicBezTo>
                  <a:pt x="5619008" y="2582422"/>
                  <a:pt x="5602289" y="2688204"/>
                  <a:pt x="5610649" y="2816370"/>
                </a:cubicBezTo>
                <a:cubicBezTo>
                  <a:pt x="5605075" y="2820437"/>
                  <a:pt x="5593929" y="2820437"/>
                  <a:pt x="5591142" y="2826540"/>
                </a:cubicBezTo>
                <a:cubicBezTo>
                  <a:pt x="5619008" y="2842812"/>
                  <a:pt x="5607862" y="2885534"/>
                  <a:pt x="5591142" y="2903845"/>
                </a:cubicBezTo>
                <a:cubicBezTo>
                  <a:pt x="5588355" y="2914011"/>
                  <a:pt x="5599503" y="2911981"/>
                  <a:pt x="5610649" y="2911981"/>
                </a:cubicBezTo>
                <a:cubicBezTo>
                  <a:pt x="5607862" y="3176408"/>
                  <a:pt x="5610649" y="3927074"/>
                  <a:pt x="5610649" y="4254601"/>
                </a:cubicBezTo>
                <a:cubicBezTo>
                  <a:pt x="5610649" y="4409210"/>
                  <a:pt x="5630155" y="4569921"/>
                  <a:pt x="5610649" y="4677741"/>
                </a:cubicBezTo>
                <a:cubicBezTo>
                  <a:pt x="5607862" y="4685878"/>
                  <a:pt x="5599503" y="4694015"/>
                  <a:pt x="5591142" y="4700119"/>
                </a:cubicBezTo>
                <a:cubicBezTo>
                  <a:pt x="5588355" y="4708256"/>
                  <a:pt x="5599503" y="4708256"/>
                  <a:pt x="5610649" y="4708256"/>
                </a:cubicBezTo>
                <a:cubicBezTo>
                  <a:pt x="5610649" y="4917791"/>
                  <a:pt x="5607862" y="5212769"/>
                  <a:pt x="5610649" y="5397893"/>
                </a:cubicBezTo>
                <a:cubicBezTo>
                  <a:pt x="5605075" y="5399926"/>
                  <a:pt x="5593929" y="5399926"/>
                  <a:pt x="5591142" y="5406030"/>
                </a:cubicBezTo>
                <a:cubicBezTo>
                  <a:pt x="5582783" y="5422304"/>
                  <a:pt x="5607862" y="5414167"/>
                  <a:pt x="5602289" y="5426373"/>
                </a:cubicBezTo>
                <a:cubicBezTo>
                  <a:pt x="5538197" y="5440613"/>
                  <a:pt x="5607862" y="5499609"/>
                  <a:pt x="5571637" y="5534192"/>
                </a:cubicBezTo>
                <a:cubicBezTo>
                  <a:pt x="5574424" y="5544364"/>
                  <a:pt x="5593929" y="5542329"/>
                  <a:pt x="5610649" y="5542329"/>
                </a:cubicBezTo>
                <a:cubicBezTo>
                  <a:pt x="5610649" y="5542329"/>
                  <a:pt x="5610649" y="5542329"/>
                  <a:pt x="5610649" y="5721350"/>
                </a:cubicBezTo>
                <a:cubicBezTo>
                  <a:pt x="5599503" y="5715248"/>
                  <a:pt x="5588355" y="5709144"/>
                  <a:pt x="5579996" y="5701007"/>
                </a:cubicBezTo>
                <a:cubicBezTo>
                  <a:pt x="5557704" y="5709144"/>
                  <a:pt x="5599503" y="5739659"/>
                  <a:pt x="5560491" y="5737625"/>
                </a:cubicBezTo>
                <a:cubicBezTo>
                  <a:pt x="5591142" y="5753899"/>
                  <a:pt x="5554917" y="5784415"/>
                  <a:pt x="5535411" y="5792552"/>
                </a:cubicBezTo>
                <a:cubicBezTo>
                  <a:pt x="5535411" y="5792552"/>
                  <a:pt x="5535411" y="5792552"/>
                  <a:pt x="5535411" y="5766106"/>
                </a:cubicBezTo>
                <a:cubicBezTo>
                  <a:pt x="5524264" y="5770174"/>
                  <a:pt x="5518691" y="5778312"/>
                  <a:pt x="5515905" y="5788483"/>
                </a:cubicBezTo>
                <a:cubicBezTo>
                  <a:pt x="5549344" y="5786449"/>
                  <a:pt x="5524264" y="5825101"/>
                  <a:pt x="5549344" y="5829170"/>
                </a:cubicBezTo>
                <a:cubicBezTo>
                  <a:pt x="5554917" y="5814929"/>
                  <a:pt x="5574424" y="5810861"/>
                  <a:pt x="5571637" y="5792552"/>
                </a:cubicBezTo>
                <a:cubicBezTo>
                  <a:pt x="5571637" y="5792552"/>
                  <a:pt x="5571637" y="5792552"/>
                  <a:pt x="5610649" y="5792552"/>
                </a:cubicBezTo>
                <a:cubicBezTo>
                  <a:pt x="5610649" y="5792552"/>
                  <a:pt x="5610649" y="5792552"/>
                  <a:pt x="5610649" y="5908509"/>
                </a:cubicBezTo>
                <a:cubicBezTo>
                  <a:pt x="5577209" y="5900371"/>
                  <a:pt x="5591142" y="5861719"/>
                  <a:pt x="5566063" y="5849513"/>
                </a:cubicBezTo>
                <a:cubicBezTo>
                  <a:pt x="5549344" y="5863753"/>
                  <a:pt x="5563276" y="5871891"/>
                  <a:pt x="5560491" y="5892234"/>
                </a:cubicBezTo>
                <a:cubicBezTo>
                  <a:pt x="5535411" y="5880028"/>
                  <a:pt x="5560491" y="5859684"/>
                  <a:pt x="5549344" y="5841375"/>
                </a:cubicBezTo>
                <a:cubicBezTo>
                  <a:pt x="5524264" y="5835273"/>
                  <a:pt x="5546558" y="5859684"/>
                  <a:pt x="5529838" y="5857651"/>
                </a:cubicBezTo>
                <a:cubicBezTo>
                  <a:pt x="5513118" y="5857651"/>
                  <a:pt x="5499185" y="5853582"/>
                  <a:pt x="5504758" y="5837307"/>
                </a:cubicBezTo>
                <a:cubicBezTo>
                  <a:pt x="5504758" y="5837307"/>
                  <a:pt x="5504758" y="5837307"/>
                  <a:pt x="5485252" y="5837307"/>
                </a:cubicBezTo>
                <a:cubicBezTo>
                  <a:pt x="5474105" y="5837307"/>
                  <a:pt x="5482466" y="5851547"/>
                  <a:pt x="5479679" y="5857651"/>
                </a:cubicBezTo>
                <a:cubicBezTo>
                  <a:pt x="5451813" y="5839342"/>
                  <a:pt x="5476892" y="5794586"/>
                  <a:pt x="5474105" y="5766106"/>
                </a:cubicBezTo>
                <a:cubicBezTo>
                  <a:pt x="5501971" y="5772208"/>
                  <a:pt x="5490825" y="5749831"/>
                  <a:pt x="5504758" y="5745762"/>
                </a:cubicBezTo>
                <a:cubicBezTo>
                  <a:pt x="5504758" y="5737625"/>
                  <a:pt x="5482466" y="5743728"/>
                  <a:pt x="5474105" y="5741694"/>
                </a:cubicBezTo>
                <a:cubicBezTo>
                  <a:pt x="5460172" y="5741694"/>
                  <a:pt x="5471320" y="5760003"/>
                  <a:pt x="5468533" y="5766106"/>
                </a:cubicBezTo>
                <a:cubicBezTo>
                  <a:pt x="5454600" y="5768140"/>
                  <a:pt x="5443454" y="5766106"/>
                  <a:pt x="5437880" y="5762036"/>
                </a:cubicBezTo>
                <a:cubicBezTo>
                  <a:pt x="5443454" y="5774243"/>
                  <a:pt x="5460172" y="5790517"/>
                  <a:pt x="5443454" y="5804758"/>
                </a:cubicBezTo>
                <a:cubicBezTo>
                  <a:pt x="5437880" y="5798654"/>
                  <a:pt x="5423947" y="5798654"/>
                  <a:pt x="5423947" y="5788483"/>
                </a:cubicBezTo>
                <a:cubicBezTo>
                  <a:pt x="5398868" y="5806792"/>
                  <a:pt x="5451813" y="5804758"/>
                  <a:pt x="5443454" y="5825101"/>
                </a:cubicBezTo>
                <a:cubicBezTo>
                  <a:pt x="5446240" y="5833238"/>
                  <a:pt x="5435093" y="5833238"/>
                  <a:pt x="5423947" y="5833238"/>
                </a:cubicBezTo>
                <a:cubicBezTo>
                  <a:pt x="5451813" y="5851547"/>
                  <a:pt x="5412801" y="5853582"/>
                  <a:pt x="5418374" y="5880028"/>
                </a:cubicBezTo>
                <a:cubicBezTo>
                  <a:pt x="5379362" y="5871891"/>
                  <a:pt x="5382148" y="5914611"/>
                  <a:pt x="5362642" y="5932920"/>
                </a:cubicBezTo>
                <a:cubicBezTo>
                  <a:pt x="5354283" y="5930886"/>
                  <a:pt x="5357068" y="5922748"/>
                  <a:pt x="5357068" y="5916646"/>
                </a:cubicBezTo>
                <a:cubicBezTo>
                  <a:pt x="5337563" y="5918680"/>
                  <a:pt x="5329203" y="5914611"/>
                  <a:pt x="5312484" y="5912577"/>
                </a:cubicBezTo>
                <a:cubicBezTo>
                  <a:pt x="5348709" y="5924783"/>
                  <a:pt x="5326417" y="5951229"/>
                  <a:pt x="5337563" y="5975641"/>
                </a:cubicBezTo>
                <a:cubicBezTo>
                  <a:pt x="5359855" y="5973606"/>
                  <a:pt x="5348709" y="5947160"/>
                  <a:pt x="5382148" y="5953264"/>
                </a:cubicBezTo>
                <a:cubicBezTo>
                  <a:pt x="5387721" y="5971573"/>
                  <a:pt x="5337563" y="6012259"/>
                  <a:pt x="5368216" y="6036671"/>
                </a:cubicBezTo>
                <a:cubicBezTo>
                  <a:pt x="5340350" y="6034637"/>
                  <a:pt x="5290191" y="6052946"/>
                  <a:pt x="5281831" y="6028534"/>
                </a:cubicBezTo>
                <a:cubicBezTo>
                  <a:pt x="5276258" y="6048877"/>
                  <a:pt x="5290191" y="6091598"/>
                  <a:pt x="5240031" y="6095667"/>
                </a:cubicBezTo>
                <a:cubicBezTo>
                  <a:pt x="5201019" y="6083461"/>
                  <a:pt x="5187086" y="6057015"/>
                  <a:pt x="5139714" y="6048877"/>
                </a:cubicBezTo>
                <a:cubicBezTo>
                  <a:pt x="5162007" y="6012259"/>
                  <a:pt x="5181513" y="5998019"/>
                  <a:pt x="5245605" y="6016329"/>
                </a:cubicBezTo>
                <a:cubicBezTo>
                  <a:pt x="5237246" y="6004122"/>
                  <a:pt x="5214952" y="6002087"/>
                  <a:pt x="5195447" y="5995985"/>
                </a:cubicBezTo>
                <a:cubicBezTo>
                  <a:pt x="5192660" y="5973606"/>
                  <a:pt x="5206593" y="5963436"/>
                  <a:pt x="5203806" y="5941057"/>
                </a:cubicBezTo>
                <a:cubicBezTo>
                  <a:pt x="5178727" y="5939023"/>
                  <a:pt x="5198233" y="5963436"/>
                  <a:pt x="5173154" y="5957332"/>
                </a:cubicBezTo>
                <a:cubicBezTo>
                  <a:pt x="5156434" y="5951229"/>
                  <a:pt x="5175940" y="5918680"/>
                  <a:pt x="5159221" y="5912577"/>
                </a:cubicBezTo>
                <a:cubicBezTo>
                  <a:pt x="5136927" y="5920714"/>
                  <a:pt x="5134142" y="5941057"/>
                  <a:pt x="5134142" y="5965469"/>
                </a:cubicBezTo>
                <a:cubicBezTo>
                  <a:pt x="5125781" y="5971573"/>
                  <a:pt x="5109063" y="5969538"/>
                  <a:pt x="5092343" y="5971573"/>
                </a:cubicBezTo>
                <a:cubicBezTo>
                  <a:pt x="5089556" y="5943092"/>
                  <a:pt x="5109063" y="5928852"/>
                  <a:pt x="5139714" y="5924783"/>
                </a:cubicBezTo>
                <a:cubicBezTo>
                  <a:pt x="5139714" y="5924783"/>
                  <a:pt x="5139714" y="5924783"/>
                  <a:pt x="5139714" y="5908509"/>
                </a:cubicBezTo>
                <a:cubicBezTo>
                  <a:pt x="5100702" y="5906474"/>
                  <a:pt x="5128568" y="5857651"/>
                  <a:pt x="5097915" y="5849513"/>
                </a:cubicBezTo>
                <a:cubicBezTo>
                  <a:pt x="5064476" y="5882062"/>
                  <a:pt x="5114635" y="5943092"/>
                  <a:pt x="5061690" y="5957332"/>
                </a:cubicBezTo>
                <a:cubicBezTo>
                  <a:pt x="5047757" y="5949195"/>
                  <a:pt x="5056117" y="5926818"/>
                  <a:pt x="5061690" y="5916646"/>
                </a:cubicBezTo>
                <a:cubicBezTo>
                  <a:pt x="5050543" y="5926818"/>
                  <a:pt x="5053330" y="5920714"/>
                  <a:pt x="5031038" y="5920714"/>
                </a:cubicBezTo>
                <a:cubicBezTo>
                  <a:pt x="5031038" y="5916646"/>
                  <a:pt x="5028251" y="5912577"/>
                  <a:pt x="5022677" y="5912577"/>
                </a:cubicBezTo>
                <a:cubicBezTo>
                  <a:pt x="5022677" y="5898337"/>
                  <a:pt x="5039397" y="5894268"/>
                  <a:pt x="5047757" y="5888165"/>
                </a:cubicBezTo>
                <a:cubicBezTo>
                  <a:pt x="5028251" y="5869856"/>
                  <a:pt x="5019890" y="5845444"/>
                  <a:pt x="5017105" y="5816964"/>
                </a:cubicBezTo>
                <a:cubicBezTo>
                  <a:pt x="4992026" y="5818998"/>
                  <a:pt x="4983665" y="5833238"/>
                  <a:pt x="4975306" y="5845444"/>
                </a:cubicBezTo>
                <a:cubicBezTo>
                  <a:pt x="4975306" y="5853582"/>
                  <a:pt x="4986452" y="5855616"/>
                  <a:pt x="5000385" y="5853582"/>
                </a:cubicBezTo>
                <a:cubicBezTo>
                  <a:pt x="4992026" y="5869856"/>
                  <a:pt x="5008744" y="5884097"/>
                  <a:pt x="4980878" y="5892234"/>
                </a:cubicBezTo>
                <a:cubicBezTo>
                  <a:pt x="5000385" y="5906474"/>
                  <a:pt x="5000385" y="5971573"/>
                  <a:pt x="4980878" y="5987847"/>
                </a:cubicBezTo>
                <a:cubicBezTo>
                  <a:pt x="5000385" y="5991915"/>
                  <a:pt x="5000385" y="6036671"/>
                  <a:pt x="4980878" y="6040740"/>
                </a:cubicBezTo>
                <a:cubicBezTo>
                  <a:pt x="5003172" y="6063117"/>
                  <a:pt x="5025464" y="6036671"/>
                  <a:pt x="5061690" y="6040740"/>
                </a:cubicBezTo>
                <a:cubicBezTo>
                  <a:pt x="5053330" y="6052946"/>
                  <a:pt x="5064476" y="6057015"/>
                  <a:pt x="5061690" y="6075324"/>
                </a:cubicBezTo>
                <a:cubicBezTo>
                  <a:pt x="5022677" y="6093633"/>
                  <a:pt x="5008744" y="6071255"/>
                  <a:pt x="4969732" y="6071255"/>
                </a:cubicBezTo>
                <a:cubicBezTo>
                  <a:pt x="4969732" y="6071255"/>
                  <a:pt x="4969732" y="6071255"/>
                  <a:pt x="4969732" y="6044808"/>
                </a:cubicBezTo>
                <a:cubicBezTo>
                  <a:pt x="4953013" y="6052946"/>
                  <a:pt x="4925147" y="6048877"/>
                  <a:pt x="4914001" y="6057015"/>
                </a:cubicBezTo>
                <a:cubicBezTo>
                  <a:pt x="4900068" y="6052946"/>
                  <a:pt x="4919573" y="6034637"/>
                  <a:pt x="4914001" y="6020397"/>
                </a:cubicBezTo>
                <a:cubicBezTo>
                  <a:pt x="4905640" y="6012259"/>
                  <a:pt x="4880561" y="6016329"/>
                  <a:pt x="4869415" y="6012259"/>
                </a:cubicBezTo>
                <a:cubicBezTo>
                  <a:pt x="4891707" y="5985813"/>
                  <a:pt x="4888922" y="5957332"/>
                  <a:pt x="4883348" y="5920714"/>
                </a:cubicBezTo>
                <a:cubicBezTo>
                  <a:pt x="4908427" y="5963436"/>
                  <a:pt x="4905640" y="5900371"/>
                  <a:pt x="4925147" y="5904439"/>
                </a:cubicBezTo>
                <a:cubicBezTo>
                  <a:pt x="4927934" y="5892234"/>
                  <a:pt x="4905640" y="5896302"/>
                  <a:pt x="4894494" y="5892234"/>
                </a:cubicBezTo>
                <a:cubicBezTo>
                  <a:pt x="4877774" y="5863753"/>
                  <a:pt x="4925147" y="5831204"/>
                  <a:pt x="4894494" y="5808826"/>
                </a:cubicBezTo>
                <a:cubicBezTo>
                  <a:pt x="4922360" y="5796620"/>
                  <a:pt x="4922360" y="5751866"/>
                  <a:pt x="4961373" y="5762036"/>
                </a:cubicBezTo>
                <a:cubicBezTo>
                  <a:pt x="4953013" y="5766106"/>
                  <a:pt x="4947439" y="5774243"/>
                  <a:pt x="4950226" y="5788483"/>
                </a:cubicBezTo>
                <a:cubicBezTo>
                  <a:pt x="4986452" y="5784415"/>
                  <a:pt x="5003172" y="5766106"/>
                  <a:pt x="5017105" y="5745762"/>
                </a:cubicBezTo>
                <a:cubicBezTo>
                  <a:pt x="5039397" y="5741694"/>
                  <a:pt x="5031038" y="5760003"/>
                  <a:pt x="5042184" y="5762036"/>
                </a:cubicBezTo>
                <a:cubicBezTo>
                  <a:pt x="5056117" y="5757968"/>
                  <a:pt x="5056117" y="5743728"/>
                  <a:pt x="5056117" y="5729488"/>
                </a:cubicBezTo>
                <a:cubicBezTo>
                  <a:pt x="5017105" y="5717282"/>
                  <a:pt x="5008744" y="5686767"/>
                  <a:pt x="4955799" y="5684732"/>
                </a:cubicBezTo>
                <a:cubicBezTo>
                  <a:pt x="4944653" y="5688801"/>
                  <a:pt x="4936293" y="5707110"/>
                  <a:pt x="4919573" y="5696939"/>
                </a:cubicBezTo>
                <a:cubicBezTo>
                  <a:pt x="4919573" y="5696939"/>
                  <a:pt x="4919573" y="5696939"/>
                  <a:pt x="4919573" y="5741694"/>
                </a:cubicBezTo>
                <a:cubicBezTo>
                  <a:pt x="4900068" y="5735590"/>
                  <a:pt x="4888922" y="5723385"/>
                  <a:pt x="4894494" y="5701007"/>
                </a:cubicBezTo>
                <a:cubicBezTo>
                  <a:pt x="4888922" y="5703041"/>
                  <a:pt x="4880561" y="5705076"/>
                  <a:pt x="4869415" y="5705076"/>
                </a:cubicBezTo>
                <a:cubicBezTo>
                  <a:pt x="4874989" y="5715248"/>
                  <a:pt x="4858269" y="5743728"/>
                  <a:pt x="4883348" y="5741694"/>
                </a:cubicBezTo>
                <a:cubicBezTo>
                  <a:pt x="4841549" y="5766106"/>
                  <a:pt x="4900068" y="5780345"/>
                  <a:pt x="4888922" y="5821033"/>
                </a:cubicBezTo>
                <a:cubicBezTo>
                  <a:pt x="4849909" y="5833238"/>
                  <a:pt x="4861055" y="5880028"/>
                  <a:pt x="4863842" y="5908509"/>
                </a:cubicBezTo>
                <a:cubicBezTo>
                  <a:pt x="4844336" y="5906474"/>
                  <a:pt x="4849909" y="5886130"/>
                  <a:pt x="4819256" y="5892234"/>
                </a:cubicBezTo>
                <a:cubicBezTo>
                  <a:pt x="4799751" y="5894268"/>
                  <a:pt x="4810897" y="5916646"/>
                  <a:pt x="4813683" y="5924783"/>
                </a:cubicBezTo>
                <a:cubicBezTo>
                  <a:pt x="4796964" y="5928852"/>
                  <a:pt x="4774670" y="5930886"/>
                  <a:pt x="4757952" y="5936989"/>
                </a:cubicBezTo>
                <a:cubicBezTo>
                  <a:pt x="4755165" y="5949195"/>
                  <a:pt x="4780244" y="5943092"/>
                  <a:pt x="4771885" y="5957332"/>
                </a:cubicBezTo>
                <a:cubicBezTo>
                  <a:pt x="4749591" y="5965469"/>
                  <a:pt x="4749591" y="5957332"/>
                  <a:pt x="4727299" y="5953264"/>
                </a:cubicBezTo>
                <a:cubicBezTo>
                  <a:pt x="4744018" y="5941057"/>
                  <a:pt x="4738445" y="5912577"/>
                  <a:pt x="4771885" y="5912577"/>
                </a:cubicBezTo>
                <a:cubicBezTo>
                  <a:pt x="4755165" y="5902406"/>
                  <a:pt x="4763524" y="5875959"/>
                  <a:pt x="4741232" y="5871891"/>
                </a:cubicBezTo>
                <a:cubicBezTo>
                  <a:pt x="4741232" y="5857651"/>
                  <a:pt x="4744018" y="5835273"/>
                  <a:pt x="4757952" y="5845444"/>
                </a:cubicBezTo>
                <a:cubicBezTo>
                  <a:pt x="4757952" y="5818998"/>
                  <a:pt x="4730085" y="5833238"/>
                  <a:pt x="4710579" y="5821033"/>
                </a:cubicBezTo>
                <a:cubicBezTo>
                  <a:pt x="4691073" y="5855616"/>
                  <a:pt x="4710579" y="5910543"/>
                  <a:pt x="4685499" y="5949195"/>
                </a:cubicBezTo>
                <a:cubicBezTo>
                  <a:pt x="4629768" y="5939023"/>
                  <a:pt x="4629768" y="5969538"/>
                  <a:pt x="4604689" y="5979710"/>
                </a:cubicBezTo>
                <a:cubicBezTo>
                  <a:pt x="4610262" y="5963436"/>
                  <a:pt x="4624195" y="5949195"/>
                  <a:pt x="4610262" y="5932920"/>
                </a:cubicBezTo>
                <a:cubicBezTo>
                  <a:pt x="4649274" y="5918680"/>
                  <a:pt x="4640915" y="5880028"/>
                  <a:pt x="4635341" y="5853582"/>
                </a:cubicBezTo>
                <a:cubicBezTo>
                  <a:pt x="4607475" y="5855616"/>
                  <a:pt x="4601902" y="5857651"/>
                  <a:pt x="4579610" y="5849513"/>
                </a:cubicBezTo>
                <a:cubicBezTo>
                  <a:pt x="4576823" y="5863753"/>
                  <a:pt x="4593543" y="5865788"/>
                  <a:pt x="4579610" y="5875959"/>
                </a:cubicBezTo>
                <a:cubicBezTo>
                  <a:pt x="4574036" y="5867821"/>
                  <a:pt x="4568462" y="5857651"/>
                  <a:pt x="4560103" y="5849513"/>
                </a:cubicBezTo>
                <a:cubicBezTo>
                  <a:pt x="4590756" y="5816964"/>
                  <a:pt x="4643701" y="5800689"/>
                  <a:pt x="4646487" y="5749831"/>
                </a:cubicBezTo>
                <a:cubicBezTo>
                  <a:pt x="4705006" y="5743728"/>
                  <a:pt x="4705006" y="5682698"/>
                  <a:pt x="4691073" y="5658286"/>
                </a:cubicBezTo>
                <a:cubicBezTo>
                  <a:pt x="4707793" y="5705076"/>
                  <a:pt x="4629768" y="5711179"/>
                  <a:pt x="4640915" y="5766106"/>
                </a:cubicBezTo>
                <a:cubicBezTo>
                  <a:pt x="4629768" y="5766106"/>
                  <a:pt x="4629768" y="5772208"/>
                  <a:pt x="4615835" y="5770174"/>
                </a:cubicBezTo>
                <a:cubicBezTo>
                  <a:pt x="4613048" y="5766106"/>
                  <a:pt x="4607475" y="5760003"/>
                  <a:pt x="4610262" y="5749831"/>
                </a:cubicBezTo>
                <a:cubicBezTo>
                  <a:pt x="4579610" y="5755934"/>
                  <a:pt x="4587969" y="5786449"/>
                  <a:pt x="4585182" y="5812895"/>
                </a:cubicBezTo>
                <a:cubicBezTo>
                  <a:pt x="4546170" y="5818998"/>
                  <a:pt x="4523878" y="5831204"/>
                  <a:pt x="4537811" y="5861719"/>
                </a:cubicBezTo>
                <a:cubicBezTo>
                  <a:pt x="4532237" y="5869856"/>
                  <a:pt x="4507158" y="5861719"/>
                  <a:pt x="4507158" y="5871891"/>
                </a:cubicBezTo>
                <a:cubicBezTo>
                  <a:pt x="4493225" y="5867821"/>
                  <a:pt x="4493225" y="5857651"/>
                  <a:pt x="4482078" y="5853582"/>
                </a:cubicBezTo>
                <a:cubicBezTo>
                  <a:pt x="4468145" y="5859684"/>
                  <a:pt x="4479291" y="5884097"/>
                  <a:pt x="4476506" y="5896302"/>
                </a:cubicBezTo>
                <a:cubicBezTo>
                  <a:pt x="4451427" y="5886130"/>
                  <a:pt x="4445853" y="5896302"/>
                  <a:pt x="4437494" y="5908509"/>
                </a:cubicBezTo>
                <a:cubicBezTo>
                  <a:pt x="4420774" y="5908509"/>
                  <a:pt x="4423560" y="5894268"/>
                  <a:pt x="4420774" y="5884097"/>
                </a:cubicBezTo>
                <a:cubicBezTo>
                  <a:pt x="4451427" y="5900371"/>
                  <a:pt x="4434707" y="5853582"/>
                  <a:pt x="4462573" y="5853582"/>
                </a:cubicBezTo>
                <a:cubicBezTo>
                  <a:pt x="4462573" y="5849513"/>
                  <a:pt x="4451427" y="5851547"/>
                  <a:pt x="4443066" y="5849513"/>
                </a:cubicBezTo>
                <a:cubicBezTo>
                  <a:pt x="4448640" y="5845444"/>
                  <a:pt x="4451427" y="5841375"/>
                  <a:pt x="4451427" y="5833238"/>
                </a:cubicBezTo>
                <a:cubicBezTo>
                  <a:pt x="4462573" y="5831204"/>
                  <a:pt x="4462573" y="5839342"/>
                  <a:pt x="4462573" y="5845444"/>
                </a:cubicBezTo>
                <a:cubicBezTo>
                  <a:pt x="4482078" y="5825101"/>
                  <a:pt x="4454212" y="5802724"/>
                  <a:pt x="4431920" y="5796620"/>
                </a:cubicBezTo>
                <a:cubicBezTo>
                  <a:pt x="4417987" y="5800689"/>
                  <a:pt x="4417987" y="5814929"/>
                  <a:pt x="4420774" y="5829170"/>
                </a:cubicBezTo>
                <a:cubicBezTo>
                  <a:pt x="4406841" y="5833238"/>
                  <a:pt x="4392907" y="5835273"/>
                  <a:pt x="4381761" y="5841375"/>
                </a:cubicBezTo>
                <a:cubicBezTo>
                  <a:pt x="4387335" y="5871891"/>
                  <a:pt x="4390121" y="5886130"/>
                  <a:pt x="4370615" y="5904439"/>
                </a:cubicBezTo>
                <a:cubicBezTo>
                  <a:pt x="4378974" y="5922748"/>
                  <a:pt x="4412414" y="5924783"/>
                  <a:pt x="4437494" y="5932920"/>
                </a:cubicBezTo>
                <a:cubicBezTo>
                  <a:pt x="4437494" y="5932920"/>
                  <a:pt x="4437494" y="5932920"/>
                  <a:pt x="4437494" y="5979710"/>
                </a:cubicBezTo>
                <a:cubicBezTo>
                  <a:pt x="4406841" y="5967504"/>
                  <a:pt x="4409627" y="5991915"/>
                  <a:pt x="4412414" y="6008191"/>
                </a:cubicBezTo>
                <a:cubicBezTo>
                  <a:pt x="4462573" y="5989882"/>
                  <a:pt x="4496011" y="5961401"/>
                  <a:pt x="4529451" y="5932920"/>
                </a:cubicBezTo>
                <a:cubicBezTo>
                  <a:pt x="4540597" y="5953264"/>
                  <a:pt x="4504371" y="5975641"/>
                  <a:pt x="4482078" y="5987847"/>
                </a:cubicBezTo>
                <a:cubicBezTo>
                  <a:pt x="4498798" y="5995985"/>
                  <a:pt x="4526664" y="5975641"/>
                  <a:pt x="4548957" y="5975641"/>
                </a:cubicBezTo>
                <a:cubicBezTo>
                  <a:pt x="4551744" y="5998019"/>
                  <a:pt x="4554531" y="6010224"/>
                  <a:pt x="4548957" y="6024466"/>
                </a:cubicBezTo>
                <a:cubicBezTo>
                  <a:pt x="4526664" y="6028534"/>
                  <a:pt x="4526664" y="6014294"/>
                  <a:pt x="4512731" y="6012259"/>
                </a:cubicBezTo>
                <a:cubicBezTo>
                  <a:pt x="4493225" y="6026499"/>
                  <a:pt x="4479291" y="6042775"/>
                  <a:pt x="4451427" y="6048877"/>
                </a:cubicBezTo>
                <a:cubicBezTo>
                  <a:pt x="4426347" y="6040740"/>
                  <a:pt x="4406841" y="6026499"/>
                  <a:pt x="4370615" y="6036671"/>
                </a:cubicBezTo>
                <a:cubicBezTo>
                  <a:pt x="4356682" y="6028534"/>
                  <a:pt x="4381761" y="6014294"/>
                  <a:pt x="4356682" y="6008191"/>
                </a:cubicBezTo>
                <a:cubicBezTo>
                  <a:pt x="4362254" y="5995985"/>
                  <a:pt x="4373402" y="5987847"/>
                  <a:pt x="4390121" y="5983778"/>
                </a:cubicBezTo>
                <a:cubicBezTo>
                  <a:pt x="4387335" y="5977675"/>
                  <a:pt x="4370615" y="5981745"/>
                  <a:pt x="4370615" y="5975641"/>
                </a:cubicBezTo>
                <a:cubicBezTo>
                  <a:pt x="4359469" y="5975641"/>
                  <a:pt x="4356682" y="5981745"/>
                  <a:pt x="4356682" y="5991915"/>
                </a:cubicBezTo>
                <a:cubicBezTo>
                  <a:pt x="4351108" y="5967504"/>
                  <a:pt x="4326029" y="5941057"/>
                  <a:pt x="4356682" y="5924783"/>
                </a:cubicBezTo>
                <a:cubicBezTo>
                  <a:pt x="4353895" y="5906474"/>
                  <a:pt x="4331603" y="5908509"/>
                  <a:pt x="4309310" y="5912577"/>
                </a:cubicBezTo>
                <a:cubicBezTo>
                  <a:pt x="4295377" y="5896302"/>
                  <a:pt x="4284231" y="5882062"/>
                  <a:pt x="4253578" y="5880028"/>
                </a:cubicBezTo>
                <a:cubicBezTo>
                  <a:pt x="4239645" y="5831204"/>
                  <a:pt x="4284231" y="5829170"/>
                  <a:pt x="4270298" y="5792552"/>
                </a:cubicBezTo>
                <a:cubicBezTo>
                  <a:pt x="4270298" y="5784415"/>
                  <a:pt x="4250791" y="5788483"/>
                  <a:pt x="4248004" y="5784415"/>
                </a:cubicBezTo>
                <a:cubicBezTo>
                  <a:pt x="4236858" y="5810861"/>
                  <a:pt x="4206206" y="5851547"/>
                  <a:pt x="4239645" y="5880028"/>
                </a:cubicBezTo>
                <a:cubicBezTo>
                  <a:pt x="4225712" y="5939023"/>
                  <a:pt x="4147687" y="5904439"/>
                  <a:pt x="4091955" y="5892234"/>
                </a:cubicBezTo>
                <a:cubicBezTo>
                  <a:pt x="4100315" y="5896302"/>
                  <a:pt x="4111462" y="5898337"/>
                  <a:pt x="4105888" y="5912577"/>
                </a:cubicBezTo>
                <a:cubicBezTo>
                  <a:pt x="4075236" y="5910543"/>
                  <a:pt x="4066876" y="5920714"/>
                  <a:pt x="4061303" y="5936989"/>
                </a:cubicBezTo>
                <a:cubicBezTo>
                  <a:pt x="4008358" y="5936989"/>
                  <a:pt x="3972132" y="5947160"/>
                  <a:pt x="3944266" y="5965469"/>
                </a:cubicBezTo>
                <a:cubicBezTo>
                  <a:pt x="3966559" y="5961401"/>
                  <a:pt x="3986065" y="5963436"/>
                  <a:pt x="4025078" y="5971573"/>
                </a:cubicBezTo>
                <a:cubicBezTo>
                  <a:pt x="4055729" y="6048877"/>
                  <a:pt x="4136541" y="6006156"/>
                  <a:pt x="4217353" y="5979710"/>
                </a:cubicBezTo>
                <a:cubicBezTo>
                  <a:pt x="4225712" y="5989882"/>
                  <a:pt x="4236858" y="5998019"/>
                  <a:pt x="4253578" y="6004122"/>
                </a:cubicBezTo>
                <a:cubicBezTo>
                  <a:pt x="4245219" y="6008191"/>
                  <a:pt x="4245219" y="6018362"/>
                  <a:pt x="4248004" y="6028534"/>
                </a:cubicBezTo>
                <a:cubicBezTo>
                  <a:pt x="4186699" y="6026499"/>
                  <a:pt x="4206206" y="6075324"/>
                  <a:pt x="4167194" y="6087530"/>
                </a:cubicBezTo>
                <a:cubicBezTo>
                  <a:pt x="4164407" y="6091598"/>
                  <a:pt x="4183913" y="6101770"/>
                  <a:pt x="4186699" y="6091598"/>
                </a:cubicBezTo>
                <a:cubicBezTo>
                  <a:pt x="4203420" y="6118044"/>
                  <a:pt x="4133754" y="6118044"/>
                  <a:pt x="4130967" y="6146525"/>
                </a:cubicBezTo>
                <a:cubicBezTo>
                  <a:pt x="4133754" y="6144491"/>
                  <a:pt x="4133754" y="6142456"/>
                  <a:pt x="4136541" y="6140423"/>
                </a:cubicBezTo>
                <a:cubicBezTo>
                  <a:pt x="4147687" y="6146525"/>
                  <a:pt x="4175553" y="6138388"/>
                  <a:pt x="4172766" y="6152628"/>
                </a:cubicBezTo>
                <a:cubicBezTo>
                  <a:pt x="4139328" y="6140423"/>
                  <a:pt x="4133754" y="6168902"/>
                  <a:pt x="4136541" y="6191280"/>
                </a:cubicBezTo>
                <a:cubicBezTo>
                  <a:pt x="4122608" y="6193315"/>
                  <a:pt x="4114249" y="6201452"/>
                  <a:pt x="4091955" y="6199418"/>
                </a:cubicBezTo>
                <a:cubicBezTo>
                  <a:pt x="4091955" y="6185177"/>
                  <a:pt x="4044583" y="6164834"/>
                  <a:pt x="4036224" y="6183143"/>
                </a:cubicBezTo>
                <a:cubicBezTo>
                  <a:pt x="3999998" y="6154662"/>
                  <a:pt x="4091955" y="6160765"/>
                  <a:pt x="4125395" y="6148560"/>
                </a:cubicBezTo>
                <a:cubicBezTo>
                  <a:pt x="4089169" y="6134319"/>
                  <a:pt x="4064090" y="6134319"/>
                  <a:pt x="4036224" y="6116010"/>
                </a:cubicBezTo>
                <a:cubicBezTo>
                  <a:pt x="4047370" y="6103805"/>
                  <a:pt x="4058516" y="6091598"/>
                  <a:pt x="4075236" y="6083461"/>
                </a:cubicBezTo>
                <a:cubicBezTo>
                  <a:pt x="4052943" y="6065152"/>
                  <a:pt x="4002784" y="6067186"/>
                  <a:pt x="3974919" y="6052946"/>
                </a:cubicBezTo>
                <a:cubicBezTo>
                  <a:pt x="3963772" y="6052946"/>
                  <a:pt x="3966559" y="6065152"/>
                  <a:pt x="3949839" y="6061084"/>
                </a:cubicBezTo>
                <a:cubicBezTo>
                  <a:pt x="3944266" y="6075324"/>
                  <a:pt x="3972132" y="6065152"/>
                  <a:pt x="3963772" y="6079392"/>
                </a:cubicBezTo>
                <a:cubicBezTo>
                  <a:pt x="3963772" y="6079392"/>
                  <a:pt x="3963772" y="6079392"/>
                  <a:pt x="3949839" y="6079392"/>
                </a:cubicBezTo>
                <a:cubicBezTo>
                  <a:pt x="3974919" y="6087530"/>
                  <a:pt x="4013931" y="6073289"/>
                  <a:pt x="4030650" y="6091598"/>
                </a:cubicBezTo>
                <a:cubicBezTo>
                  <a:pt x="4025078" y="6095667"/>
                  <a:pt x="4025078" y="6105838"/>
                  <a:pt x="4019504" y="6111942"/>
                </a:cubicBezTo>
                <a:cubicBezTo>
                  <a:pt x="3949839" y="6105838"/>
                  <a:pt x="3930333" y="6132284"/>
                  <a:pt x="3882961" y="6140423"/>
                </a:cubicBezTo>
                <a:cubicBezTo>
                  <a:pt x="3877388" y="6128216"/>
                  <a:pt x="3896894" y="6134319"/>
                  <a:pt x="3908041" y="6132284"/>
                </a:cubicBezTo>
                <a:cubicBezTo>
                  <a:pt x="3891321" y="6089564"/>
                  <a:pt x="3910828" y="6057015"/>
                  <a:pt x="3949839" y="6028534"/>
                </a:cubicBezTo>
                <a:cubicBezTo>
                  <a:pt x="3913613" y="5991915"/>
                  <a:pt x="3874601" y="6044808"/>
                  <a:pt x="3832803" y="6044808"/>
                </a:cubicBezTo>
                <a:cubicBezTo>
                  <a:pt x="3824442" y="6040740"/>
                  <a:pt x="3827229" y="6030568"/>
                  <a:pt x="3816083" y="6028534"/>
                </a:cubicBezTo>
                <a:cubicBezTo>
                  <a:pt x="3810509" y="6012259"/>
                  <a:pt x="3835589" y="6018362"/>
                  <a:pt x="3827229" y="6000053"/>
                </a:cubicBezTo>
                <a:cubicBezTo>
                  <a:pt x="3816083" y="5991915"/>
                  <a:pt x="3804937" y="5983778"/>
                  <a:pt x="3785430" y="5991915"/>
                </a:cubicBezTo>
                <a:cubicBezTo>
                  <a:pt x="3782643" y="6016329"/>
                  <a:pt x="3791004" y="6044808"/>
                  <a:pt x="3754778" y="6044808"/>
                </a:cubicBezTo>
                <a:cubicBezTo>
                  <a:pt x="3754778" y="6034637"/>
                  <a:pt x="3763138" y="6030568"/>
                  <a:pt x="3760351" y="6016329"/>
                </a:cubicBezTo>
                <a:cubicBezTo>
                  <a:pt x="3743631" y="6004122"/>
                  <a:pt x="3724125" y="6012259"/>
                  <a:pt x="3699046" y="6012259"/>
                </a:cubicBezTo>
                <a:cubicBezTo>
                  <a:pt x="3693472" y="6034637"/>
                  <a:pt x="3676754" y="6046843"/>
                  <a:pt x="3648887" y="6052946"/>
                </a:cubicBezTo>
                <a:cubicBezTo>
                  <a:pt x="3626595" y="6046843"/>
                  <a:pt x="3621021" y="6030568"/>
                  <a:pt x="3593155" y="6028534"/>
                </a:cubicBezTo>
                <a:cubicBezTo>
                  <a:pt x="3593155" y="6018362"/>
                  <a:pt x="3595942" y="6004122"/>
                  <a:pt x="3587583" y="6000053"/>
                </a:cubicBezTo>
                <a:cubicBezTo>
                  <a:pt x="3551356" y="6014294"/>
                  <a:pt x="3498412" y="5993950"/>
                  <a:pt x="3495625" y="6032603"/>
                </a:cubicBezTo>
                <a:cubicBezTo>
                  <a:pt x="3495625" y="6032603"/>
                  <a:pt x="3495625" y="6032603"/>
                  <a:pt x="3451039" y="6032603"/>
                </a:cubicBezTo>
                <a:cubicBezTo>
                  <a:pt x="3456613" y="6020397"/>
                  <a:pt x="3439893" y="6020397"/>
                  <a:pt x="3445466" y="6008191"/>
                </a:cubicBezTo>
                <a:cubicBezTo>
                  <a:pt x="3476118" y="6004122"/>
                  <a:pt x="3476118" y="5991915"/>
                  <a:pt x="3464972" y="5975641"/>
                </a:cubicBezTo>
                <a:cubicBezTo>
                  <a:pt x="3437106" y="5989882"/>
                  <a:pt x="3439893" y="5979710"/>
                  <a:pt x="3395308" y="5979710"/>
                </a:cubicBezTo>
                <a:cubicBezTo>
                  <a:pt x="3398094" y="5985813"/>
                  <a:pt x="3389734" y="6000053"/>
                  <a:pt x="3409240" y="5995985"/>
                </a:cubicBezTo>
                <a:cubicBezTo>
                  <a:pt x="3406454" y="6004122"/>
                  <a:pt x="3378588" y="5998019"/>
                  <a:pt x="3364655" y="6000053"/>
                </a:cubicBezTo>
                <a:cubicBezTo>
                  <a:pt x="3345148" y="5979710"/>
                  <a:pt x="3250405" y="5922748"/>
                  <a:pt x="3334002" y="5908509"/>
                </a:cubicBezTo>
                <a:cubicBezTo>
                  <a:pt x="3334002" y="5908509"/>
                  <a:pt x="3334002" y="5908509"/>
                  <a:pt x="3334002" y="5884097"/>
                </a:cubicBezTo>
                <a:cubicBezTo>
                  <a:pt x="3353509" y="5871891"/>
                  <a:pt x="3395308" y="5875959"/>
                  <a:pt x="3414813" y="5865788"/>
                </a:cubicBezTo>
                <a:cubicBezTo>
                  <a:pt x="3384160" y="5859684"/>
                  <a:pt x="3336789" y="5880028"/>
                  <a:pt x="3317283" y="5853582"/>
                </a:cubicBezTo>
                <a:cubicBezTo>
                  <a:pt x="3308923" y="5875959"/>
                  <a:pt x="3283843" y="5886130"/>
                  <a:pt x="3253190" y="5892234"/>
                </a:cubicBezTo>
                <a:cubicBezTo>
                  <a:pt x="3261551" y="5912577"/>
                  <a:pt x="3242044" y="5916646"/>
                  <a:pt x="3230898" y="5924783"/>
                </a:cubicBezTo>
                <a:cubicBezTo>
                  <a:pt x="3239257" y="5932920"/>
                  <a:pt x="3258764" y="5936989"/>
                  <a:pt x="3278270" y="5936989"/>
                </a:cubicBezTo>
                <a:cubicBezTo>
                  <a:pt x="3275484" y="5955298"/>
                  <a:pt x="3258764" y="5961401"/>
                  <a:pt x="3261551" y="5983778"/>
                </a:cubicBezTo>
                <a:cubicBezTo>
                  <a:pt x="3247618" y="5993950"/>
                  <a:pt x="3239257" y="5983778"/>
                  <a:pt x="3222539" y="5991915"/>
                </a:cubicBezTo>
                <a:cubicBezTo>
                  <a:pt x="3222539" y="6012259"/>
                  <a:pt x="3253190" y="6000053"/>
                  <a:pt x="3272697" y="6000053"/>
                </a:cubicBezTo>
                <a:cubicBezTo>
                  <a:pt x="3278270" y="6014294"/>
                  <a:pt x="3283843" y="6030568"/>
                  <a:pt x="3297776" y="6040740"/>
                </a:cubicBezTo>
                <a:cubicBezTo>
                  <a:pt x="3275484" y="6073289"/>
                  <a:pt x="3203032" y="6073289"/>
                  <a:pt x="3186312" y="6107873"/>
                </a:cubicBezTo>
                <a:cubicBezTo>
                  <a:pt x="3136153" y="6095667"/>
                  <a:pt x="3183526" y="6073289"/>
                  <a:pt x="3205819" y="6061084"/>
                </a:cubicBezTo>
                <a:cubicBezTo>
                  <a:pt x="3203032" y="6059049"/>
                  <a:pt x="3197459" y="6054980"/>
                  <a:pt x="3197459" y="6048877"/>
                </a:cubicBezTo>
                <a:cubicBezTo>
                  <a:pt x="3155660" y="6046843"/>
                  <a:pt x="3147300" y="6067186"/>
                  <a:pt x="3130581" y="6083461"/>
                </a:cubicBezTo>
                <a:cubicBezTo>
                  <a:pt x="3085995" y="6077358"/>
                  <a:pt x="3077636" y="6085496"/>
                  <a:pt x="3044196" y="6095667"/>
                </a:cubicBezTo>
                <a:cubicBezTo>
                  <a:pt x="3024690" y="6091598"/>
                  <a:pt x="3016331" y="6081426"/>
                  <a:pt x="2994037" y="6079392"/>
                </a:cubicBezTo>
                <a:cubicBezTo>
                  <a:pt x="2991252" y="6061084"/>
                  <a:pt x="3016331" y="6065152"/>
                  <a:pt x="3007970" y="6044808"/>
                </a:cubicBezTo>
                <a:cubicBezTo>
                  <a:pt x="2974532" y="6010224"/>
                  <a:pt x="2874215" y="6040740"/>
                  <a:pt x="2865854" y="5983778"/>
                </a:cubicBezTo>
                <a:cubicBezTo>
                  <a:pt x="2840775" y="5987847"/>
                  <a:pt x="2821269" y="6004122"/>
                  <a:pt x="2790616" y="5991915"/>
                </a:cubicBezTo>
                <a:cubicBezTo>
                  <a:pt x="2779470" y="6010224"/>
                  <a:pt x="2821269" y="6026499"/>
                  <a:pt x="2815695" y="6052946"/>
                </a:cubicBezTo>
                <a:cubicBezTo>
                  <a:pt x="2768324" y="6057015"/>
                  <a:pt x="2704232" y="6093633"/>
                  <a:pt x="2673579" y="6040740"/>
                </a:cubicBezTo>
                <a:cubicBezTo>
                  <a:pt x="2673579" y="6040740"/>
                  <a:pt x="2673579" y="6040740"/>
                  <a:pt x="2718165" y="6040740"/>
                </a:cubicBezTo>
                <a:cubicBezTo>
                  <a:pt x="2715378" y="6014294"/>
                  <a:pt x="2704232" y="6006156"/>
                  <a:pt x="2718165" y="5979710"/>
                </a:cubicBezTo>
                <a:cubicBezTo>
                  <a:pt x="2715378" y="5973606"/>
                  <a:pt x="2707019" y="5975641"/>
                  <a:pt x="2704232" y="5971573"/>
                </a:cubicBezTo>
                <a:cubicBezTo>
                  <a:pt x="2676366" y="5965469"/>
                  <a:pt x="2676366" y="5979710"/>
                  <a:pt x="2651287" y="5979710"/>
                </a:cubicBezTo>
                <a:cubicBezTo>
                  <a:pt x="2668007" y="5989882"/>
                  <a:pt x="2670792" y="6012259"/>
                  <a:pt x="2687512" y="6024466"/>
                </a:cubicBezTo>
                <a:cubicBezTo>
                  <a:pt x="2687512" y="6036671"/>
                  <a:pt x="2668007" y="6034637"/>
                  <a:pt x="2668007" y="6044808"/>
                </a:cubicBezTo>
                <a:cubicBezTo>
                  <a:pt x="2603915" y="6057015"/>
                  <a:pt x="2595555" y="6028534"/>
                  <a:pt x="2564903" y="6016329"/>
                </a:cubicBezTo>
                <a:cubicBezTo>
                  <a:pt x="2564903" y="6016329"/>
                  <a:pt x="2564903" y="6016329"/>
                  <a:pt x="2564903" y="5991915"/>
                </a:cubicBezTo>
                <a:cubicBezTo>
                  <a:pt x="2581621" y="5985813"/>
                  <a:pt x="2612274" y="5987847"/>
                  <a:pt x="2637354" y="5987847"/>
                </a:cubicBezTo>
                <a:cubicBezTo>
                  <a:pt x="2623421" y="5981745"/>
                  <a:pt x="2615061" y="5973606"/>
                  <a:pt x="2587195" y="5975641"/>
                </a:cubicBezTo>
                <a:cubicBezTo>
                  <a:pt x="2589982" y="5932920"/>
                  <a:pt x="2534250" y="5930886"/>
                  <a:pt x="2525890" y="5896302"/>
                </a:cubicBezTo>
                <a:cubicBezTo>
                  <a:pt x="2531463" y="5888165"/>
                  <a:pt x="2545396" y="5886130"/>
                  <a:pt x="2556542" y="5884097"/>
                </a:cubicBezTo>
                <a:cubicBezTo>
                  <a:pt x="2531463" y="5867821"/>
                  <a:pt x="2498025" y="5867821"/>
                  <a:pt x="2464584" y="5884097"/>
                </a:cubicBezTo>
                <a:cubicBezTo>
                  <a:pt x="2470158" y="5896302"/>
                  <a:pt x="2478517" y="5904439"/>
                  <a:pt x="2500811" y="5904439"/>
                </a:cubicBezTo>
                <a:cubicBezTo>
                  <a:pt x="2475732" y="5908509"/>
                  <a:pt x="2481304" y="5922748"/>
                  <a:pt x="2478517" y="5932920"/>
                </a:cubicBezTo>
                <a:cubicBezTo>
                  <a:pt x="2456225" y="5932920"/>
                  <a:pt x="2433933" y="5932920"/>
                  <a:pt x="2439505" y="5949195"/>
                </a:cubicBezTo>
                <a:cubicBezTo>
                  <a:pt x="2472945" y="5959366"/>
                  <a:pt x="2520317" y="5953264"/>
                  <a:pt x="2534250" y="5983778"/>
                </a:cubicBezTo>
                <a:cubicBezTo>
                  <a:pt x="2517530" y="6006156"/>
                  <a:pt x="2475732" y="5998019"/>
                  <a:pt x="2453438" y="5987847"/>
                </a:cubicBezTo>
                <a:cubicBezTo>
                  <a:pt x="2433933" y="5987847"/>
                  <a:pt x="2445079" y="6010224"/>
                  <a:pt x="2428359" y="6012259"/>
                </a:cubicBezTo>
                <a:cubicBezTo>
                  <a:pt x="2408853" y="6016329"/>
                  <a:pt x="2414426" y="6006156"/>
                  <a:pt x="2403280" y="6004122"/>
                </a:cubicBezTo>
                <a:cubicBezTo>
                  <a:pt x="2375414" y="6024466"/>
                  <a:pt x="2403280" y="6040740"/>
                  <a:pt x="2422786" y="6052946"/>
                </a:cubicBezTo>
                <a:cubicBezTo>
                  <a:pt x="2400493" y="6061084"/>
                  <a:pt x="2361480" y="6054980"/>
                  <a:pt x="2341975" y="6061084"/>
                </a:cubicBezTo>
                <a:cubicBezTo>
                  <a:pt x="2325255" y="6050912"/>
                  <a:pt x="2339188" y="6016329"/>
                  <a:pt x="2286243" y="6028534"/>
                </a:cubicBezTo>
                <a:cubicBezTo>
                  <a:pt x="2308536" y="5991915"/>
                  <a:pt x="2297389" y="5953264"/>
                  <a:pt x="2336401" y="5924783"/>
                </a:cubicBezTo>
                <a:cubicBezTo>
                  <a:pt x="2319683" y="5926818"/>
                  <a:pt x="2316896" y="5936989"/>
                  <a:pt x="2311322" y="5945127"/>
                </a:cubicBezTo>
                <a:cubicBezTo>
                  <a:pt x="2280670" y="5939023"/>
                  <a:pt x="2261163" y="5928852"/>
                  <a:pt x="2230512" y="5941057"/>
                </a:cubicBezTo>
                <a:cubicBezTo>
                  <a:pt x="2216579" y="5930886"/>
                  <a:pt x="2238871" y="5932920"/>
                  <a:pt x="2244444" y="5924783"/>
                </a:cubicBezTo>
                <a:cubicBezTo>
                  <a:pt x="2224938" y="5914611"/>
                  <a:pt x="2205432" y="5904439"/>
                  <a:pt x="2188713" y="5896302"/>
                </a:cubicBezTo>
                <a:cubicBezTo>
                  <a:pt x="2166420" y="5894268"/>
                  <a:pt x="2171993" y="5910543"/>
                  <a:pt x="2149700" y="5908509"/>
                </a:cubicBezTo>
                <a:cubicBezTo>
                  <a:pt x="2155273" y="5920714"/>
                  <a:pt x="2171993" y="5924783"/>
                  <a:pt x="2169206" y="5941057"/>
                </a:cubicBezTo>
                <a:cubicBezTo>
                  <a:pt x="2132980" y="5936989"/>
                  <a:pt x="2138554" y="5961401"/>
                  <a:pt x="2132980" y="5979710"/>
                </a:cubicBezTo>
                <a:cubicBezTo>
                  <a:pt x="2088396" y="5979710"/>
                  <a:pt x="2066102" y="5993950"/>
                  <a:pt x="2077248" y="6028534"/>
                </a:cubicBezTo>
                <a:cubicBezTo>
                  <a:pt x="2057742" y="6030568"/>
                  <a:pt x="2052169" y="6040740"/>
                  <a:pt x="2041023" y="6044808"/>
                </a:cubicBezTo>
                <a:cubicBezTo>
                  <a:pt x="2007584" y="6034637"/>
                  <a:pt x="1976931" y="6024466"/>
                  <a:pt x="1946279" y="6012259"/>
                </a:cubicBezTo>
                <a:cubicBezTo>
                  <a:pt x="1949065" y="5985813"/>
                  <a:pt x="1921200" y="5977675"/>
                  <a:pt x="1921200" y="5949195"/>
                </a:cubicBezTo>
                <a:cubicBezTo>
                  <a:pt x="1876614" y="5955298"/>
                  <a:pt x="1851535" y="5977675"/>
                  <a:pt x="1818096" y="5949195"/>
                </a:cubicBezTo>
                <a:cubicBezTo>
                  <a:pt x="1851535" y="5928852"/>
                  <a:pt x="1912839" y="5926818"/>
                  <a:pt x="1946279" y="5904439"/>
                </a:cubicBezTo>
                <a:cubicBezTo>
                  <a:pt x="1974144" y="5914611"/>
                  <a:pt x="2015943" y="5912577"/>
                  <a:pt x="2027089" y="5932920"/>
                </a:cubicBezTo>
                <a:cubicBezTo>
                  <a:pt x="2004797" y="5932920"/>
                  <a:pt x="1999225" y="5941057"/>
                  <a:pt x="1985292" y="5945127"/>
                </a:cubicBezTo>
                <a:cubicBezTo>
                  <a:pt x="2018730" y="5961401"/>
                  <a:pt x="2043810" y="5932920"/>
                  <a:pt x="2063316" y="5936989"/>
                </a:cubicBezTo>
                <a:cubicBezTo>
                  <a:pt x="2066102" y="5920714"/>
                  <a:pt x="2057742" y="5908509"/>
                  <a:pt x="2052169" y="5896302"/>
                </a:cubicBezTo>
                <a:cubicBezTo>
                  <a:pt x="2041023" y="5894268"/>
                  <a:pt x="2038236" y="5900371"/>
                  <a:pt x="2027089" y="5900371"/>
                </a:cubicBezTo>
                <a:cubicBezTo>
                  <a:pt x="2021517" y="5884097"/>
                  <a:pt x="2063316" y="5884097"/>
                  <a:pt x="2057742" y="5900371"/>
                </a:cubicBezTo>
                <a:cubicBezTo>
                  <a:pt x="2066102" y="5894268"/>
                  <a:pt x="2080035" y="5888165"/>
                  <a:pt x="2082822" y="5880028"/>
                </a:cubicBezTo>
                <a:cubicBezTo>
                  <a:pt x="2066102" y="5871891"/>
                  <a:pt x="2063316" y="5853582"/>
                  <a:pt x="2041023" y="5861719"/>
                </a:cubicBezTo>
                <a:cubicBezTo>
                  <a:pt x="2029876" y="5880028"/>
                  <a:pt x="2018730" y="5894268"/>
                  <a:pt x="2002010" y="5908509"/>
                </a:cubicBezTo>
                <a:cubicBezTo>
                  <a:pt x="1929559" y="5877993"/>
                  <a:pt x="1887760" y="5924783"/>
                  <a:pt x="1818096" y="5912577"/>
                </a:cubicBezTo>
                <a:cubicBezTo>
                  <a:pt x="1823668" y="5900371"/>
                  <a:pt x="1809735" y="5902406"/>
                  <a:pt x="1812522" y="5892234"/>
                </a:cubicBezTo>
                <a:cubicBezTo>
                  <a:pt x="1826455" y="5892234"/>
                  <a:pt x="1837602" y="5890200"/>
                  <a:pt x="1834815" y="5880028"/>
                </a:cubicBezTo>
                <a:cubicBezTo>
                  <a:pt x="1820882" y="5865788"/>
                  <a:pt x="1809735" y="5888165"/>
                  <a:pt x="1787443" y="5884097"/>
                </a:cubicBezTo>
                <a:cubicBezTo>
                  <a:pt x="1820882" y="5871891"/>
                  <a:pt x="1767936" y="5865788"/>
                  <a:pt x="1762364" y="5880028"/>
                </a:cubicBezTo>
                <a:cubicBezTo>
                  <a:pt x="1756790" y="5892234"/>
                  <a:pt x="1770723" y="5892234"/>
                  <a:pt x="1781869" y="5896302"/>
                </a:cubicBezTo>
                <a:cubicBezTo>
                  <a:pt x="1767936" y="5908509"/>
                  <a:pt x="1756790" y="5914611"/>
                  <a:pt x="1773510" y="5928852"/>
                </a:cubicBezTo>
                <a:cubicBezTo>
                  <a:pt x="1754004" y="5932920"/>
                  <a:pt x="1742857" y="5947160"/>
                  <a:pt x="1706631" y="5941057"/>
                </a:cubicBezTo>
                <a:cubicBezTo>
                  <a:pt x="1717778" y="5961401"/>
                  <a:pt x="1779084" y="5947160"/>
                  <a:pt x="1798589" y="5961401"/>
                </a:cubicBezTo>
                <a:cubicBezTo>
                  <a:pt x="1762364" y="5977675"/>
                  <a:pt x="1837602" y="5985813"/>
                  <a:pt x="1812522" y="6008191"/>
                </a:cubicBezTo>
                <a:cubicBezTo>
                  <a:pt x="1820882" y="6000053"/>
                  <a:pt x="1848748" y="6004122"/>
                  <a:pt x="1868255" y="6004122"/>
                </a:cubicBezTo>
                <a:cubicBezTo>
                  <a:pt x="1871040" y="6038706"/>
                  <a:pt x="1968572" y="6010224"/>
                  <a:pt x="1946279" y="6061084"/>
                </a:cubicBezTo>
                <a:cubicBezTo>
                  <a:pt x="1893334" y="6071255"/>
                  <a:pt x="1848748" y="6083461"/>
                  <a:pt x="1798589" y="6065152"/>
                </a:cubicBezTo>
                <a:cubicBezTo>
                  <a:pt x="1801376" y="6050912"/>
                  <a:pt x="1818096" y="6042775"/>
                  <a:pt x="1829242" y="6032603"/>
                </a:cubicBezTo>
                <a:cubicBezTo>
                  <a:pt x="1801376" y="6016329"/>
                  <a:pt x="1728924" y="5963436"/>
                  <a:pt x="1695485" y="6004122"/>
                </a:cubicBezTo>
                <a:cubicBezTo>
                  <a:pt x="1698272" y="6008191"/>
                  <a:pt x="1723351" y="6002087"/>
                  <a:pt x="1731711" y="6012259"/>
                </a:cubicBezTo>
                <a:cubicBezTo>
                  <a:pt x="1678765" y="6014294"/>
                  <a:pt x="1642540" y="6008191"/>
                  <a:pt x="1595168" y="6028534"/>
                </a:cubicBezTo>
                <a:cubicBezTo>
                  <a:pt x="1595168" y="6063117"/>
                  <a:pt x="1664832" y="6079392"/>
                  <a:pt x="1675980" y="6120079"/>
                </a:cubicBezTo>
                <a:cubicBezTo>
                  <a:pt x="1712205" y="6120079"/>
                  <a:pt x="1717778" y="6124147"/>
                  <a:pt x="1751218" y="6120079"/>
                </a:cubicBezTo>
                <a:cubicBezTo>
                  <a:pt x="1737285" y="6142456"/>
                  <a:pt x="1759577" y="6152628"/>
                  <a:pt x="1762364" y="6175006"/>
                </a:cubicBezTo>
                <a:cubicBezTo>
                  <a:pt x="1734498" y="6166869"/>
                  <a:pt x="1717778" y="6152628"/>
                  <a:pt x="1670406" y="6156697"/>
                </a:cubicBezTo>
                <a:cubicBezTo>
                  <a:pt x="1662047" y="6148560"/>
                  <a:pt x="1673193" y="6144491"/>
                  <a:pt x="1664832" y="6132284"/>
                </a:cubicBezTo>
                <a:cubicBezTo>
                  <a:pt x="1639753" y="6134319"/>
                  <a:pt x="1628607" y="6146525"/>
                  <a:pt x="1595168" y="6144491"/>
                </a:cubicBezTo>
                <a:cubicBezTo>
                  <a:pt x="1592381" y="6132284"/>
                  <a:pt x="1617460" y="6140423"/>
                  <a:pt x="1609101" y="6124147"/>
                </a:cubicBezTo>
                <a:cubicBezTo>
                  <a:pt x="1575661" y="6111942"/>
                  <a:pt x="1553369" y="6095667"/>
                  <a:pt x="1533863" y="6075324"/>
                </a:cubicBezTo>
                <a:cubicBezTo>
                  <a:pt x="1575661" y="6075324"/>
                  <a:pt x="1553369" y="6044808"/>
                  <a:pt x="1539436" y="6036671"/>
                </a:cubicBezTo>
                <a:cubicBezTo>
                  <a:pt x="1542223" y="6024466"/>
                  <a:pt x="1564515" y="6024466"/>
                  <a:pt x="1578448" y="6020397"/>
                </a:cubicBezTo>
                <a:cubicBezTo>
                  <a:pt x="1570089" y="6012259"/>
                  <a:pt x="1547797" y="6012259"/>
                  <a:pt x="1553369" y="5995985"/>
                </a:cubicBezTo>
                <a:cubicBezTo>
                  <a:pt x="1514357" y="5993950"/>
                  <a:pt x="1492064" y="6002087"/>
                  <a:pt x="1483705" y="6020397"/>
                </a:cubicBezTo>
                <a:cubicBezTo>
                  <a:pt x="1439119" y="6022431"/>
                  <a:pt x="1397320" y="6022431"/>
                  <a:pt x="1375027" y="6008191"/>
                </a:cubicBezTo>
                <a:cubicBezTo>
                  <a:pt x="1397320" y="6032603"/>
                  <a:pt x="1422399" y="6059049"/>
                  <a:pt x="1447478" y="6083461"/>
                </a:cubicBezTo>
                <a:cubicBezTo>
                  <a:pt x="1444693" y="6091598"/>
                  <a:pt x="1436332" y="6093633"/>
                  <a:pt x="1427973" y="6099735"/>
                </a:cubicBezTo>
                <a:cubicBezTo>
                  <a:pt x="1388960" y="6089564"/>
                  <a:pt x="1375027" y="6091598"/>
                  <a:pt x="1349948" y="6107873"/>
                </a:cubicBezTo>
                <a:cubicBezTo>
                  <a:pt x="1341589" y="6101770"/>
                  <a:pt x="1344374" y="6089564"/>
                  <a:pt x="1341589" y="6079392"/>
                </a:cubicBezTo>
                <a:cubicBezTo>
                  <a:pt x="1341589" y="6079392"/>
                  <a:pt x="1341589" y="6079392"/>
                  <a:pt x="1319295" y="6079392"/>
                </a:cubicBezTo>
                <a:cubicBezTo>
                  <a:pt x="1305362" y="6079392"/>
                  <a:pt x="1305362" y="6089564"/>
                  <a:pt x="1305362" y="6099735"/>
                </a:cubicBezTo>
                <a:cubicBezTo>
                  <a:pt x="1269136" y="6103805"/>
                  <a:pt x="1257990" y="6089564"/>
                  <a:pt x="1238483" y="6083461"/>
                </a:cubicBezTo>
                <a:cubicBezTo>
                  <a:pt x="1238483" y="6052946"/>
                  <a:pt x="1252417" y="6059049"/>
                  <a:pt x="1238483" y="6032603"/>
                </a:cubicBezTo>
                <a:cubicBezTo>
                  <a:pt x="1257990" y="6038706"/>
                  <a:pt x="1280283" y="6044808"/>
                  <a:pt x="1305362" y="6044808"/>
                </a:cubicBezTo>
                <a:cubicBezTo>
                  <a:pt x="1322082" y="6034637"/>
                  <a:pt x="1294216" y="6012259"/>
                  <a:pt x="1330441" y="6012259"/>
                </a:cubicBezTo>
                <a:cubicBezTo>
                  <a:pt x="1313723" y="6002087"/>
                  <a:pt x="1285856" y="5963436"/>
                  <a:pt x="1255203" y="5987847"/>
                </a:cubicBezTo>
                <a:cubicBezTo>
                  <a:pt x="1257990" y="5973606"/>
                  <a:pt x="1255203" y="5969538"/>
                  <a:pt x="1238483" y="5953264"/>
                </a:cubicBezTo>
                <a:cubicBezTo>
                  <a:pt x="1249631" y="5916646"/>
                  <a:pt x="1347161" y="5934955"/>
                  <a:pt x="1391747" y="5920714"/>
                </a:cubicBezTo>
                <a:cubicBezTo>
                  <a:pt x="1341589" y="5867821"/>
                  <a:pt x="1249631" y="5914611"/>
                  <a:pt x="1193899" y="5920714"/>
                </a:cubicBezTo>
                <a:cubicBezTo>
                  <a:pt x="1185539" y="5936989"/>
                  <a:pt x="1221765" y="5922748"/>
                  <a:pt x="1218978" y="5932920"/>
                </a:cubicBezTo>
                <a:cubicBezTo>
                  <a:pt x="1216191" y="5947160"/>
                  <a:pt x="1196686" y="5947160"/>
                  <a:pt x="1177179" y="5949195"/>
                </a:cubicBezTo>
                <a:cubicBezTo>
                  <a:pt x="1166032" y="5945127"/>
                  <a:pt x="1166032" y="5934955"/>
                  <a:pt x="1146527" y="5936989"/>
                </a:cubicBezTo>
                <a:cubicBezTo>
                  <a:pt x="1157673" y="5914611"/>
                  <a:pt x="1143740" y="5880028"/>
                  <a:pt x="1107515" y="5892234"/>
                </a:cubicBezTo>
                <a:cubicBezTo>
                  <a:pt x="1107515" y="5906474"/>
                  <a:pt x="1135380" y="5898337"/>
                  <a:pt x="1127020" y="5916646"/>
                </a:cubicBezTo>
                <a:cubicBezTo>
                  <a:pt x="1110300" y="5916646"/>
                  <a:pt x="1121448" y="5898337"/>
                  <a:pt x="1096368" y="5904439"/>
                </a:cubicBezTo>
                <a:cubicBezTo>
                  <a:pt x="1079649" y="5904439"/>
                  <a:pt x="1085221" y="5918680"/>
                  <a:pt x="1085221" y="5928852"/>
                </a:cubicBezTo>
                <a:cubicBezTo>
                  <a:pt x="1085221" y="5939023"/>
                  <a:pt x="1113087" y="5930886"/>
                  <a:pt x="1107515" y="5945127"/>
                </a:cubicBezTo>
                <a:cubicBezTo>
                  <a:pt x="1071288" y="5975641"/>
                  <a:pt x="998837" y="5934955"/>
                  <a:pt x="959825" y="5924783"/>
                </a:cubicBezTo>
                <a:cubicBezTo>
                  <a:pt x="951465" y="5930886"/>
                  <a:pt x="948678" y="5941057"/>
                  <a:pt x="923599" y="5936989"/>
                </a:cubicBezTo>
                <a:cubicBezTo>
                  <a:pt x="923599" y="5953264"/>
                  <a:pt x="954252" y="5949195"/>
                  <a:pt x="979331" y="5949195"/>
                </a:cubicBezTo>
                <a:cubicBezTo>
                  <a:pt x="970971" y="5969538"/>
                  <a:pt x="993265" y="5967504"/>
                  <a:pt x="1004411" y="5975641"/>
                </a:cubicBezTo>
                <a:cubicBezTo>
                  <a:pt x="1007196" y="5993950"/>
                  <a:pt x="962612" y="6000053"/>
                  <a:pt x="948678" y="5995985"/>
                </a:cubicBezTo>
                <a:cubicBezTo>
                  <a:pt x="957038" y="5969538"/>
                  <a:pt x="931959" y="5947160"/>
                  <a:pt x="898520" y="5936989"/>
                </a:cubicBezTo>
                <a:cubicBezTo>
                  <a:pt x="892946" y="5920714"/>
                  <a:pt x="906879" y="5916646"/>
                  <a:pt x="904092" y="5904439"/>
                </a:cubicBezTo>
                <a:cubicBezTo>
                  <a:pt x="884587" y="5896302"/>
                  <a:pt x="865080" y="5898337"/>
                  <a:pt x="842788" y="5900371"/>
                </a:cubicBezTo>
                <a:cubicBezTo>
                  <a:pt x="848361" y="5884097"/>
                  <a:pt x="837215" y="5880028"/>
                  <a:pt x="817708" y="5880028"/>
                </a:cubicBezTo>
                <a:cubicBezTo>
                  <a:pt x="826068" y="5867821"/>
                  <a:pt x="848361" y="5851547"/>
                  <a:pt x="867867" y="5861719"/>
                </a:cubicBezTo>
                <a:cubicBezTo>
                  <a:pt x="862294" y="5853582"/>
                  <a:pt x="856721" y="5845444"/>
                  <a:pt x="837215" y="5845444"/>
                </a:cubicBezTo>
                <a:cubicBezTo>
                  <a:pt x="842788" y="5835273"/>
                  <a:pt x="840001" y="5821033"/>
                  <a:pt x="867867" y="5825101"/>
                </a:cubicBezTo>
                <a:cubicBezTo>
                  <a:pt x="862294" y="5877993"/>
                  <a:pt x="923599" y="5888165"/>
                  <a:pt x="948678" y="5920714"/>
                </a:cubicBezTo>
                <a:cubicBezTo>
                  <a:pt x="959825" y="5916646"/>
                  <a:pt x="962612" y="5908509"/>
                  <a:pt x="984904" y="5912577"/>
                </a:cubicBezTo>
                <a:cubicBezTo>
                  <a:pt x="987691" y="5898337"/>
                  <a:pt x="973758" y="5892234"/>
                  <a:pt x="973758" y="5880028"/>
                </a:cubicBezTo>
                <a:cubicBezTo>
                  <a:pt x="1001624" y="5867821"/>
                  <a:pt x="1032276" y="5882062"/>
                  <a:pt x="1051782" y="5888165"/>
                </a:cubicBezTo>
                <a:cubicBezTo>
                  <a:pt x="1060142" y="5873925"/>
                  <a:pt x="1060142" y="5857651"/>
                  <a:pt x="1060142" y="5849513"/>
                </a:cubicBezTo>
                <a:cubicBezTo>
                  <a:pt x="1071288" y="5835273"/>
                  <a:pt x="1129807" y="5849513"/>
                  <a:pt x="1127020" y="5825101"/>
                </a:cubicBezTo>
                <a:cubicBezTo>
                  <a:pt x="1127020" y="5825101"/>
                  <a:pt x="1127020" y="5825101"/>
                  <a:pt x="1163246" y="5825101"/>
                </a:cubicBezTo>
                <a:cubicBezTo>
                  <a:pt x="1171606" y="5835273"/>
                  <a:pt x="1179966" y="5845444"/>
                  <a:pt x="1182752" y="5857651"/>
                </a:cubicBezTo>
                <a:cubicBezTo>
                  <a:pt x="1182752" y="5857651"/>
                  <a:pt x="1182752" y="5857651"/>
                  <a:pt x="1152099" y="5857651"/>
                </a:cubicBezTo>
                <a:cubicBezTo>
                  <a:pt x="1143740" y="5871891"/>
                  <a:pt x="1160460" y="5867821"/>
                  <a:pt x="1163246" y="5875959"/>
                </a:cubicBezTo>
                <a:cubicBezTo>
                  <a:pt x="1185539" y="5867821"/>
                  <a:pt x="1193899" y="5857651"/>
                  <a:pt x="1224552" y="5865788"/>
                </a:cubicBezTo>
                <a:cubicBezTo>
                  <a:pt x="1230124" y="5865788"/>
                  <a:pt x="1235698" y="5863753"/>
                  <a:pt x="1238483" y="5857651"/>
                </a:cubicBezTo>
                <a:cubicBezTo>
                  <a:pt x="1221765" y="5843410"/>
                  <a:pt x="1202258" y="5829170"/>
                  <a:pt x="1177179" y="5821033"/>
                </a:cubicBezTo>
                <a:cubicBezTo>
                  <a:pt x="1193899" y="5786449"/>
                  <a:pt x="1115874" y="5782380"/>
                  <a:pt x="1096368" y="5757968"/>
                </a:cubicBezTo>
                <a:cubicBezTo>
                  <a:pt x="1085221" y="5757968"/>
                  <a:pt x="1088008" y="5770174"/>
                  <a:pt x="1071288" y="5766106"/>
                </a:cubicBezTo>
                <a:cubicBezTo>
                  <a:pt x="1099154" y="5776277"/>
                  <a:pt x="1124233" y="5788483"/>
                  <a:pt x="1138166" y="5808826"/>
                </a:cubicBezTo>
                <a:cubicBezTo>
                  <a:pt x="1101941" y="5806792"/>
                  <a:pt x="1124233" y="5812895"/>
                  <a:pt x="1127020" y="5825101"/>
                </a:cubicBezTo>
                <a:cubicBezTo>
                  <a:pt x="1090795" y="5804758"/>
                  <a:pt x="1060142" y="5802724"/>
                  <a:pt x="1015557" y="5792552"/>
                </a:cubicBezTo>
                <a:cubicBezTo>
                  <a:pt x="1029490" y="5810861"/>
                  <a:pt x="1068502" y="5812895"/>
                  <a:pt x="1065715" y="5841375"/>
                </a:cubicBezTo>
                <a:cubicBezTo>
                  <a:pt x="1054569" y="5839342"/>
                  <a:pt x="1054569" y="5845444"/>
                  <a:pt x="1051782" y="5849513"/>
                </a:cubicBezTo>
                <a:cubicBezTo>
                  <a:pt x="1007196" y="5835273"/>
                  <a:pt x="1012770" y="5798654"/>
                  <a:pt x="973758" y="5788483"/>
                </a:cubicBezTo>
                <a:cubicBezTo>
                  <a:pt x="976545" y="5776277"/>
                  <a:pt x="984904" y="5768140"/>
                  <a:pt x="998837" y="5762036"/>
                </a:cubicBezTo>
                <a:cubicBezTo>
                  <a:pt x="996050" y="5753899"/>
                  <a:pt x="968184" y="5762036"/>
                  <a:pt x="973758" y="5770174"/>
                </a:cubicBezTo>
                <a:cubicBezTo>
                  <a:pt x="948678" y="5764071"/>
                  <a:pt x="929172" y="5749831"/>
                  <a:pt x="898520" y="5745762"/>
                </a:cubicBezTo>
                <a:cubicBezTo>
                  <a:pt x="881800" y="5751866"/>
                  <a:pt x="904092" y="5764071"/>
                  <a:pt x="904092" y="5770174"/>
                </a:cubicBezTo>
                <a:cubicBezTo>
                  <a:pt x="920812" y="5772208"/>
                  <a:pt x="923599" y="5764071"/>
                  <a:pt x="943105" y="5766106"/>
                </a:cubicBezTo>
                <a:cubicBezTo>
                  <a:pt x="948678" y="5774243"/>
                  <a:pt x="948678" y="5786449"/>
                  <a:pt x="954252" y="5796620"/>
                </a:cubicBezTo>
                <a:cubicBezTo>
                  <a:pt x="954252" y="5796620"/>
                  <a:pt x="954252" y="5796620"/>
                  <a:pt x="923599" y="5796620"/>
                </a:cubicBezTo>
                <a:cubicBezTo>
                  <a:pt x="918025" y="5808826"/>
                  <a:pt x="929172" y="5810861"/>
                  <a:pt x="929172" y="5821033"/>
                </a:cubicBezTo>
                <a:cubicBezTo>
                  <a:pt x="951465" y="5825101"/>
                  <a:pt x="940319" y="5804758"/>
                  <a:pt x="959825" y="5808826"/>
                </a:cubicBezTo>
                <a:cubicBezTo>
                  <a:pt x="962612" y="5812895"/>
                  <a:pt x="970971" y="5812895"/>
                  <a:pt x="979331" y="5812895"/>
                </a:cubicBezTo>
                <a:cubicBezTo>
                  <a:pt x="970971" y="5837307"/>
                  <a:pt x="1004411" y="5835273"/>
                  <a:pt x="1004411" y="5853582"/>
                </a:cubicBezTo>
                <a:cubicBezTo>
                  <a:pt x="987691" y="5865788"/>
                  <a:pt x="973758" y="5853582"/>
                  <a:pt x="959825" y="5849513"/>
                </a:cubicBezTo>
                <a:cubicBezTo>
                  <a:pt x="948678" y="5859684"/>
                  <a:pt x="959825" y="5865788"/>
                  <a:pt x="954252" y="5884097"/>
                </a:cubicBezTo>
                <a:cubicBezTo>
                  <a:pt x="929172" y="5875959"/>
                  <a:pt x="923599" y="5857651"/>
                  <a:pt x="892946" y="5853582"/>
                </a:cubicBezTo>
                <a:cubicBezTo>
                  <a:pt x="890161" y="5835273"/>
                  <a:pt x="912453" y="5841375"/>
                  <a:pt x="898520" y="5825101"/>
                </a:cubicBezTo>
                <a:cubicBezTo>
                  <a:pt x="892946" y="5812895"/>
                  <a:pt x="890161" y="5835273"/>
                  <a:pt x="873441" y="5829170"/>
                </a:cubicBezTo>
                <a:cubicBezTo>
                  <a:pt x="870654" y="5804758"/>
                  <a:pt x="837215" y="5812895"/>
                  <a:pt x="812136" y="5808826"/>
                </a:cubicBezTo>
                <a:cubicBezTo>
                  <a:pt x="828855" y="5790517"/>
                  <a:pt x="800988" y="5786449"/>
                  <a:pt x="806562" y="5762036"/>
                </a:cubicBezTo>
                <a:cubicBezTo>
                  <a:pt x="820495" y="5764071"/>
                  <a:pt x="837215" y="5770174"/>
                  <a:pt x="848361" y="5762036"/>
                </a:cubicBezTo>
                <a:cubicBezTo>
                  <a:pt x="828855" y="5743728"/>
                  <a:pt x="795416" y="5768140"/>
                  <a:pt x="761976" y="5757968"/>
                </a:cubicBezTo>
                <a:cubicBezTo>
                  <a:pt x="787057" y="5772208"/>
                  <a:pt x="800988" y="5804758"/>
                  <a:pt x="761976" y="5812895"/>
                </a:cubicBezTo>
                <a:cubicBezTo>
                  <a:pt x="773124" y="5818998"/>
                  <a:pt x="778696" y="5827135"/>
                  <a:pt x="781483" y="5837307"/>
                </a:cubicBezTo>
                <a:cubicBezTo>
                  <a:pt x="781483" y="5837307"/>
                  <a:pt x="781483" y="5837307"/>
                  <a:pt x="812136" y="5837307"/>
                </a:cubicBezTo>
                <a:cubicBezTo>
                  <a:pt x="812136" y="5837307"/>
                  <a:pt x="812136" y="5837307"/>
                  <a:pt x="812136" y="5853582"/>
                </a:cubicBezTo>
                <a:cubicBezTo>
                  <a:pt x="778696" y="5845444"/>
                  <a:pt x="748044" y="5853582"/>
                  <a:pt x="709032" y="5857651"/>
                </a:cubicBezTo>
                <a:cubicBezTo>
                  <a:pt x="706245" y="5847479"/>
                  <a:pt x="700671" y="5839342"/>
                  <a:pt x="678379" y="5841375"/>
                </a:cubicBezTo>
                <a:cubicBezTo>
                  <a:pt x="658872" y="5841375"/>
                  <a:pt x="664446" y="5859684"/>
                  <a:pt x="664446" y="5871891"/>
                </a:cubicBezTo>
                <a:cubicBezTo>
                  <a:pt x="628220" y="5857651"/>
                  <a:pt x="622647" y="5823067"/>
                  <a:pt x="572488" y="5821033"/>
                </a:cubicBezTo>
                <a:cubicBezTo>
                  <a:pt x="575275" y="5831204"/>
                  <a:pt x="591995" y="5833238"/>
                  <a:pt x="583634" y="5849513"/>
                </a:cubicBezTo>
                <a:cubicBezTo>
                  <a:pt x="594781" y="5859684"/>
                  <a:pt x="617074" y="5863753"/>
                  <a:pt x="639367" y="5865788"/>
                </a:cubicBezTo>
                <a:cubicBezTo>
                  <a:pt x="642154" y="5877993"/>
                  <a:pt x="650513" y="5884097"/>
                  <a:pt x="653300" y="5896302"/>
                </a:cubicBezTo>
                <a:cubicBezTo>
                  <a:pt x="642154" y="5890200"/>
                  <a:pt x="619860" y="5892234"/>
                  <a:pt x="603141" y="5892234"/>
                </a:cubicBezTo>
                <a:cubicBezTo>
                  <a:pt x="589208" y="5892234"/>
                  <a:pt x="600354" y="5908509"/>
                  <a:pt x="597567" y="5916646"/>
                </a:cubicBezTo>
                <a:cubicBezTo>
                  <a:pt x="614287" y="5916646"/>
                  <a:pt x="636580" y="5914611"/>
                  <a:pt x="644940" y="5920714"/>
                </a:cubicBezTo>
                <a:cubicBezTo>
                  <a:pt x="644940" y="5920714"/>
                  <a:pt x="644940" y="5920714"/>
                  <a:pt x="644940" y="5923257"/>
                </a:cubicBezTo>
                <a:lnTo>
                  <a:pt x="644940" y="5940239"/>
                </a:lnTo>
                <a:lnTo>
                  <a:pt x="684655" y="5939484"/>
                </a:lnTo>
                <a:cubicBezTo>
                  <a:pt x="719698" y="5942165"/>
                  <a:pt x="740621" y="5954043"/>
                  <a:pt x="761542" y="5964771"/>
                </a:cubicBezTo>
                <a:cubicBezTo>
                  <a:pt x="783858" y="5962727"/>
                  <a:pt x="803385" y="5958640"/>
                  <a:pt x="831280" y="5960684"/>
                </a:cubicBezTo>
                <a:cubicBezTo>
                  <a:pt x="820121" y="5948423"/>
                  <a:pt x="772699" y="5942293"/>
                  <a:pt x="795016" y="5919815"/>
                </a:cubicBezTo>
                <a:cubicBezTo>
                  <a:pt x="825701" y="5917772"/>
                  <a:pt x="845227" y="5944336"/>
                  <a:pt x="836859" y="5956597"/>
                </a:cubicBezTo>
                <a:cubicBezTo>
                  <a:pt x="864754" y="5960684"/>
                  <a:pt x="892649" y="5972945"/>
                  <a:pt x="917755" y="5964771"/>
                </a:cubicBezTo>
                <a:cubicBezTo>
                  <a:pt x="917755" y="5968858"/>
                  <a:pt x="909387" y="5968858"/>
                  <a:pt x="903808" y="5970901"/>
                </a:cubicBezTo>
                <a:cubicBezTo>
                  <a:pt x="903808" y="5981118"/>
                  <a:pt x="926124" y="5977031"/>
                  <a:pt x="917755" y="5995422"/>
                </a:cubicBezTo>
                <a:cubicBezTo>
                  <a:pt x="842438" y="5985205"/>
                  <a:pt x="772699" y="5983162"/>
                  <a:pt x="708541" y="5991335"/>
                </a:cubicBezTo>
                <a:cubicBezTo>
                  <a:pt x="705751" y="6003596"/>
                  <a:pt x="728067" y="5999509"/>
                  <a:pt x="719698" y="6015857"/>
                </a:cubicBezTo>
                <a:cubicBezTo>
                  <a:pt x="719698" y="6015857"/>
                  <a:pt x="719698" y="6015857"/>
                  <a:pt x="694593" y="6015857"/>
                </a:cubicBezTo>
                <a:cubicBezTo>
                  <a:pt x="714120" y="6034248"/>
                  <a:pt x="716909" y="6052639"/>
                  <a:pt x="755963" y="6048552"/>
                </a:cubicBezTo>
                <a:cubicBezTo>
                  <a:pt x="755963" y="6048552"/>
                  <a:pt x="755963" y="6048552"/>
                  <a:pt x="755963" y="6071030"/>
                </a:cubicBezTo>
                <a:cubicBezTo>
                  <a:pt x="722488" y="6077160"/>
                  <a:pt x="733647" y="6050596"/>
                  <a:pt x="708541" y="6060813"/>
                </a:cubicBezTo>
                <a:cubicBezTo>
                  <a:pt x="705751" y="6042422"/>
                  <a:pt x="683435" y="6038335"/>
                  <a:pt x="683435" y="6019944"/>
                </a:cubicBezTo>
                <a:cubicBezTo>
                  <a:pt x="661119" y="6046509"/>
                  <a:pt x="605327" y="6011770"/>
                  <a:pt x="566275" y="6011770"/>
                </a:cubicBezTo>
                <a:cubicBezTo>
                  <a:pt x="569064" y="5999509"/>
                  <a:pt x="599749" y="6003596"/>
                  <a:pt x="596959" y="5987249"/>
                </a:cubicBezTo>
                <a:cubicBezTo>
                  <a:pt x="585802" y="5979075"/>
                  <a:pt x="574643" y="5972945"/>
                  <a:pt x="566275" y="5964771"/>
                </a:cubicBezTo>
                <a:cubicBezTo>
                  <a:pt x="566275" y="5958640"/>
                  <a:pt x="574643" y="5956597"/>
                  <a:pt x="591380" y="5956597"/>
                </a:cubicBezTo>
                <a:cubicBezTo>
                  <a:pt x="588591" y="5977031"/>
                  <a:pt x="602538" y="5985205"/>
                  <a:pt x="622065" y="5991335"/>
                </a:cubicBezTo>
                <a:cubicBezTo>
                  <a:pt x="619276" y="5979075"/>
                  <a:pt x="596959" y="5968858"/>
                  <a:pt x="613697" y="5956597"/>
                </a:cubicBezTo>
                <a:cubicBezTo>
                  <a:pt x="633224" y="5960684"/>
                  <a:pt x="655539" y="5977031"/>
                  <a:pt x="638802" y="5991335"/>
                </a:cubicBezTo>
                <a:cubicBezTo>
                  <a:pt x="669487" y="5991335"/>
                  <a:pt x="694593" y="5987249"/>
                  <a:pt x="700171" y="5970901"/>
                </a:cubicBezTo>
                <a:cubicBezTo>
                  <a:pt x="685527" y="5964771"/>
                  <a:pt x="658329" y="5966687"/>
                  <a:pt x="647999" y="5955959"/>
                </a:cubicBezTo>
                <a:lnTo>
                  <a:pt x="644584" y="5941128"/>
                </a:lnTo>
                <a:lnTo>
                  <a:pt x="583634" y="5953264"/>
                </a:lnTo>
                <a:lnTo>
                  <a:pt x="565254" y="5942167"/>
                </a:lnTo>
                <a:lnTo>
                  <a:pt x="561027" y="5963862"/>
                </a:lnTo>
                <a:cubicBezTo>
                  <a:pt x="557232" y="5970189"/>
                  <a:pt x="551709" y="5975251"/>
                  <a:pt x="546189" y="5979300"/>
                </a:cubicBezTo>
                <a:cubicBezTo>
                  <a:pt x="521341" y="5975251"/>
                  <a:pt x="524101" y="5955004"/>
                  <a:pt x="485452" y="5961078"/>
                </a:cubicBezTo>
                <a:cubicBezTo>
                  <a:pt x="477169" y="5985375"/>
                  <a:pt x="507538" y="5983350"/>
                  <a:pt x="510298" y="5999547"/>
                </a:cubicBezTo>
                <a:cubicBezTo>
                  <a:pt x="479930" y="6003596"/>
                  <a:pt x="444040" y="6015745"/>
                  <a:pt x="424715" y="6003596"/>
                </a:cubicBezTo>
                <a:cubicBezTo>
                  <a:pt x="427476" y="5989424"/>
                  <a:pt x="444040" y="5983350"/>
                  <a:pt x="449561" y="5971201"/>
                </a:cubicBezTo>
                <a:cubicBezTo>
                  <a:pt x="427476" y="5963103"/>
                  <a:pt x="427476" y="5938807"/>
                  <a:pt x="399867" y="5936782"/>
                </a:cubicBezTo>
                <a:lnTo>
                  <a:pt x="399867" y="5912486"/>
                </a:lnTo>
                <a:cubicBezTo>
                  <a:pt x="399867" y="5912486"/>
                  <a:pt x="399867" y="5912486"/>
                  <a:pt x="419193" y="5912486"/>
                </a:cubicBezTo>
                <a:cubicBezTo>
                  <a:pt x="408150" y="5904388"/>
                  <a:pt x="397107" y="5896288"/>
                  <a:pt x="394347" y="5884141"/>
                </a:cubicBezTo>
                <a:cubicBezTo>
                  <a:pt x="408150" y="5888190"/>
                  <a:pt x="419193" y="5896288"/>
                  <a:pt x="424715" y="5908437"/>
                </a:cubicBezTo>
                <a:cubicBezTo>
                  <a:pt x="446801" y="5912486"/>
                  <a:pt x="446801" y="5894264"/>
                  <a:pt x="460604" y="5904388"/>
                </a:cubicBezTo>
                <a:cubicBezTo>
                  <a:pt x="438518" y="5914511"/>
                  <a:pt x="457844" y="5940832"/>
                  <a:pt x="479930" y="5944881"/>
                </a:cubicBezTo>
                <a:cubicBezTo>
                  <a:pt x="485452" y="5936782"/>
                  <a:pt x="502016" y="5936782"/>
                  <a:pt x="510298" y="5928683"/>
                </a:cubicBezTo>
                <a:cubicBezTo>
                  <a:pt x="519961" y="5930709"/>
                  <a:pt x="526173" y="5934758"/>
                  <a:pt x="533764" y="5937795"/>
                </a:cubicBezTo>
                <a:lnTo>
                  <a:pt x="562575" y="5940551"/>
                </a:lnTo>
                <a:lnTo>
                  <a:pt x="547409" y="5931395"/>
                </a:lnTo>
                <a:cubicBezTo>
                  <a:pt x="530689" y="5926818"/>
                  <a:pt x="509791" y="5924783"/>
                  <a:pt x="486104" y="5924783"/>
                </a:cubicBezTo>
                <a:cubicBezTo>
                  <a:pt x="472171" y="5932920"/>
                  <a:pt x="497250" y="5910543"/>
                  <a:pt x="516756" y="5916646"/>
                </a:cubicBezTo>
                <a:cubicBezTo>
                  <a:pt x="508397" y="5908509"/>
                  <a:pt x="511183" y="5892234"/>
                  <a:pt x="505610" y="5884097"/>
                </a:cubicBezTo>
                <a:cubicBezTo>
                  <a:pt x="516756" y="5884097"/>
                  <a:pt x="516756" y="5877993"/>
                  <a:pt x="527903" y="5880028"/>
                </a:cubicBezTo>
                <a:cubicBezTo>
                  <a:pt x="539050" y="5894268"/>
                  <a:pt x="511183" y="5888165"/>
                  <a:pt x="516756" y="5900371"/>
                </a:cubicBezTo>
                <a:cubicBezTo>
                  <a:pt x="533476" y="5906474"/>
                  <a:pt x="561342" y="5904439"/>
                  <a:pt x="583634" y="5908509"/>
                </a:cubicBezTo>
                <a:cubicBezTo>
                  <a:pt x="578062" y="5884097"/>
                  <a:pt x="527903" y="5863753"/>
                  <a:pt x="552983" y="5841375"/>
                </a:cubicBezTo>
                <a:cubicBezTo>
                  <a:pt x="516756" y="5827135"/>
                  <a:pt x="480530" y="5843410"/>
                  <a:pt x="441518" y="5841375"/>
                </a:cubicBezTo>
                <a:cubicBezTo>
                  <a:pt x="433159" y="5839342"/>
                  <a:pt x="433159" y="5829170"/>
                  <a:pt x="424799" y="5825101"/>
                </a:cubicBezTo>
                <a:cubicBezTo>
                  <a:pt x="394146" y="5816964"/>
                  <a:pt x="410866" y="5843410"/>
                  <a:pt x="388574" y="5841375"/>
                </a:cubicBezTo>
                <a:cubicBezTo>
                  <a:pt x="374641" y="5821033"/>
                  <a:pt x="357921" y="5816964"/>
                  <a:pt x="338414" y="5796620"/>
                </a:cubicBezTo>
                <a:cubicBezTo>
                  <a:pt x="343988" y="5778312"/>
                  <a:pt x="369067" y="5776277"/>
                  <a:pt x="388574" y="5766106"/>
                </a:cubicBezTo>
                <a:cubicBezTo>
                  <a:pt x="380213" y="5762036"/>
                  <a:pt x="371854" y="5757968"/>
                  <a:pt x="369067" y="5749831"/>
                </a:cubicBezTo>
                <a:cubicBezTo>
                  <a:pt x="335629" y="5760003"/>
                  <a:pt x="327268" y="5743728"/>
                  <a:pt x="293829" y="5741694"/>
                </a:cubicBezTo>
                <a:cubicBezTo>
                  <a:pt x="304976" y="5762036"/>
                  <a:pt x="346775" y="5764071"/>
                  <a:pt x="332842" y="5788483"/>
                </a:cubicBezTo>
                <a:cubicBezTo>
                  <a:pt x="299402" y="5790517"/>
                  <a:pt x="279896" y="5798654"/>
                  <a:pt x="282683" y="5825101"/>
                </a:cubicBezTo>
                <a:cubicBezTo>
                  <a:pt x="257604" y="5816964"/>
                  <a:pt x="246458" y="5802724"/>
                  <a:pt x="238097" y="5784415"/>
                </a:cubicBezTo>
                <a:cubicBezTo>
                  <a:pt x="224164" y="5782380"/>
                  <a:pt x="226951" y="5790517"/>
                  <a:pt x="207445" y="5788483"/>
                </a:cubicBezTo>
                <a:cubicBezTo>
                  <a:pt x="246458" y="5804758"/>
                  <a:pt x="257604" y="5839342"/>
                  <a:pt x="332842" y="5829170"/>
                </a:cubicBezTo>
                <a:cubicBezTo>
                  <a:pt x="341201" y="5827135"/>
                  <a:pt x="335629" y="5818998"/>
                  <a:pt x="338414" y="5812895"/>
                </a:cubicBezTo>
                <a:cubicBezTo>
                  <a:pt x="371854" y="5827135"/>
                  <a:pt x="316122" y="5859684"/>
                  <a:pt x="343988" y="5884097"/>
                </a:cubicBezTo>
                <a:cubicBezTo>
                  <a:pt x="330055" y="5904439"/>
                  <a:pt x="282683" y="5904439"/>
                  <a:pt x="293829" y="5941057"/>
                </a:cubicBezTo>
                <a:cubicBezTo>
                  <a:pt x="316122" y="5936989"/>
                  <a:pt x="343988" y="5936989"/>
                  <a:pt x="332842" y="5920714"/>
                </a:cubicBezTo>
                <a:cubicBezTo>
                  <a:pt x="341201" y="5928852"/>
                  <a:pt x="374641" y="5920714"/>
                  <a:pt x="369067" y="5936989"/>
                </a:cubicBezTo>
                <a:cubicBezTo>
                  <a:pt x="360708" y="5949195"/>
                  <a:pt x="332842" y="5949195"/>
                  <a:pt x="343988" y="5975641"/>
                </a:cubicBezTo>
                <a:cubicBezTo>
                  <a:pt x="332842" y="5953264"/>
                  <a:pt x="263176" y="5963436"/>
                  <a:pt x="246458" y="5975641"/>
                </a:cubicBezTo>
                <a:cubicBezTo>
                  <a:pt x="218592" y="5977675"/>
                  <a:pt x="252030" y="5959366"/>
                  <a:pt x="232525" y="5953264"/>
                </a:cubicBezTo>
                <a:cubicBezTo>
                  <a:pt x="137780" y="5961401"/>
                  <a:pt x="126634" y="6020397"/>
                  <a:pt x="43035" y="6004122"/>
                </a:cubicBezTo>
                <a:cubicBezTo>
                  <a:pt x="43035" y="5989882"/>
                  <a:pt x="31889" y="5983778"/>
                  <a:pt x="34676" y="5965469"/>
                </a:cubicBezTo>
                <a:cubicBezTo>
                  <a:pt x="54182" y="5969538"/>
                  <a:pt x="56968" y="5961401"/>
                  <a:pt x="73688" y="5961401"/>
                </a:cubicBezTo>
                <a:cubicBezTo>
                  <a:pt x="65329" y="5955298"/>
                  <a:pt x="65329" y="5943092"/>
                  <a:pt x="59755" y="5932920"/>
                </a:cubicBezTo>
                <a:cubicBezTo>
                  <a:pt x="90408" y="5928852"/>
                  <a:pt x="90408" y="5920714"/>
                  <a:pt x="90408" y="5904439"/>
                </a:cubicBezTo>
                <a:cubicBezTo>
                  <a:pt x="115488" y="5904439"/>
                  <a:pt x="109914" y="5900371"/>
                  <a:pt x="129421" y="5904439"/>
                </a:cubicBezTo>
                <a:cubicBezTo>
                  <a:pt x="132206" y="5920714"/>
                  <a:pt x="118273" y="5924783"/>
                  <a:pt x="121060" y="5941057"/>
                </a:cubicBezTo>
                <a:cubicBezTo>
                  <a:pt x="123847" y="5949195"/>
                  <a:pt x="132206" y="5951229"/>
                  <a:pt x="146139" y="5949195"/>
                </a:cubicBezTo>
                <a:cubicBezTo>
                  <a:pt x="148926" y="5945127"/>
                  <a:pt x="146139" y="5928852"/>
                  <a:pt x="165646" y="5924783"/>
                </a:cubicBezTo>
                <a:cubicBezTo>
                  <a:pt x="157286" y="5914611"/>
                  <a:pt x="140567" y="5910543"/>
                  <a:pt x="129421" y="5904439"/>
                </a:cubicBezTo>
                <a:cubicBezTo>
                  <a:pt x="123847" y="5894268"/>
                  <a:pt x="140567" y="5898337"/>
                  <a:pt x="140567" y="5892234"/>
                </a:cubicBezTo>
                <a:cubicBezTo>
                  <a:pt x="123847" y="5886130"/>
                  <a:pt x="90408" y="5851547"/>
                  <a:pt x="73688" y="5875959"/>
                </a:cubicBezTo>
                <a:cubicBezTo>
                  <a:pt x="20743" y="5873925"/>
                  <a:pt x="48609" y="5821033"/>
                  <a:pt x="4023" y="5816964"/>
                </a:cubicBezTo>
                <a:cubicBezTo>
                  <a:pt x="4023" y="5816964"/>
                  <a:pt x="4023" y="5816964"/>
                  <a:pt x="4023" y="5770174"/>
                </a:cubicBezTo>
                <a:cubicBezTo>
                  <a:pt x="20743" y="5786449"/>
                  <a:pt x="34676" y="5802724"/>
                  <a:pt x="59755" y="5808826"/>
                </a:cubicBezTo>
                <a:cubicBezTo>
                  <a:pt x="79262" y="5770174"/>
                  <a:pt x="31889" y="5753899"/>
                  <a:pt x="29102" y="5721350"/>
                </a:cubicBezTo>
                <a:cubicBezTo>
                  <a:pt x="17956" y="5721350"/>
                  <a:pt x="17956" y="5725419"/>
                  <a:pt x="4023" y="5725419"/>
                </a:cubicBezTo>
                <a:cubicBezTo>
                  <a:pt x="1237" y="5684732"/>
                  <a:pt x="9597" y="5631840"/>
                  <a:pt x="4023" y="5605394"/>
                </a:cubicBezTo>
                <a:cubicBezTo>
                  <a:pt x="12384" y="5593188"/>
                  <a:pt x="23530" y="5611496"/>
                  <a:pt x="29102" y="5613531"/>
                </a:cubicBezTo>
                <a:cubicBezTo>
                  <a:pt x="43035" y="5613531"/>
                  <a:pt x="43035" y="5603359"/>
                  <a:pt x="43035" y="5593188"/>
                </a:cubicBezTo>
                <a:cubicBezTo>
                  <a:pt x="43035" y="5580982"/>
                  <a:pt x="12384" y="5587085"/>
                  <a:pt x="4023" y="5580982"/>
                </a:cubicBezTo>
                <a:cubicBezTo>
                  <a:pt x="4023" y="5580982"/>
                  <a:pt x="4023" y="5580982"/>
                  <a:pt x="4023" y="5290073"/>
                </a:cubicBezTo>
                <a:cubicBezTo>
                  <a:pt x="15169" y="5275832"/>
                  <a:pt x="4023" y="5314485"/>
                  <a:pt x="29102" y="5306348"/>
                </a:cubicBezTo>
                <a:cubicBezTo>
                  <a:pt x="51396" y="5275832"/>
                  <a:pt x="17956" y="5247353"/>
                  <a:pt x="12384" y="5222940"/>
                </a:cubicBezTo>
                <a:cubicBezTo>
                  <a:pt x="29102" y="5220906"/>
                  <a:pt x="40250" y="5212769"/>
                  <a:pt x="43035" y="5198528"/>
                </a:cubicBezTo>
                <a:cubicBezTo>
                  <a:pt x="20743" y="5188356"/>
                  <a:pt x="48609" y="5170047"/>
                  <a:pt x="17956" y="5172082"/>
                </a:cubicBezTo>
                <a:cubicBezTo>
                  <a:pt x="26317" y="5168014"/>
                  <a:pt x="34676" y="5161910"/>
                  <a:pt x="43035" y="5155808"/>
                </a:cubicBezTo>
                <a:cubicBezTo>
                  <a:pt x="29102" y="5141568"/>
                  <a:pt x="43035" y="5109018"/>
                  <a:pt x="23530" y="5098846"/>
                </a:cubicBezTo>
                <a:cubicBezTo>
                  <a:pt x="6810" y="5100881"/>
                  <a:pt x="26317" y="5127327"/>
                  <a:pt x="12384" y="5131396"/>
                </a:cubicBezTo>
                <a:cubicBezTo>
                  <a:pt x="12384" y="5139533"/>
                  <a:pt x="12384" y="5184288"/>
                  <a:pt x="4023" y="5159877"/>
                </a:cubicBezTo>
                <a:cubicBezTo>
                  <a:pt x="4023" y="5117155"/>
                  <a:pt x="15169" y="5082571"/>
                  <a:pt x="4023" y="5052057"/>
                </a:cubicBezTo>
                <a:cubicBezTo>
                  <a:pt x="17956" y="5050023"/>
                  <a:pt x="12384" y="5060194"/>
                  <a:pt x="23530" y="5060194"/>
                </a:cubicBezTo>
                <a:cubicBezTo>
                  <a:pt x="51396" y="5056125"/>
                  <a:pt x="4023" y="5015439"/>
                  <a:pt x="54182" y="5019508"/>
                </a:cubicBezTo>
                <a:cubicBezTo>
                  <a:pt x="29102" y="5009336"/>
                  <a:pt x="56968" y="4964581"/>
                  <a:pt x="17956" y="4964581"/>
                </a:cubicBezTo>
                <a:cubicBezTo>
                  <a:pt x="48609" y="4940169"/>
                  <a:pt x="37463" y="4911689"/>
                  <a:pt x="17956" y="4887276"/>
                </a:cubicBezTo>
                <a:cubicBezTo>
                  <a:pt x="15169" y="4875071"/>
                  <a:pt x="31889" y="4877105"/>
                  <a:pt x="34676" y="4868968"/>
                </a:cubicBezTo>
                <a:cubicBezTo>
                  <a:pt x="6810" y="4807937"/>
                  <a:pt x="1237" y="4730633"/>
                  <a:pt x="4023" y="4645192"/>
                </a:cubicBezTo>
                <a:cubicBezTo>
                  <a:pt x="9597" y="4645192"/>
                  <a:pt x="12384" y="4649260"/>
                  <a:pt x="17956" y="4649260"/>
                </a:cubicBezTo>
                <a:cubicBezTo>
                  <a:pt x="23530" y="4616711"/>
                  <a:pt x="6810" y="4600437"/>
                  <a:pt x="4023" y="4573990"/>
                </a:cubicBezTo>
                <a:cubicBezTo>
                  <a:pt x="4023" y="4573990"/>
                  <a:pt x="4023" y="4573990"/>
                  <a:pt x="29102" y="4573990"/>
                </a:cubicBezTo>
                <a:cubicBezTo>
                  <a:pt x="20743" y="4555681"/>
                  <a:pt x="20743" y="4519063"/>
                  <a:pt x="4023" y="4517029"/>
                </a:cubicBezTo>
                <a:cubicBezTo>
                  <a:pt x="20743" y="4498720"/>
                  <a:pt x="15169" y="4447862"/>
                  <a:pt x="4023" y="4417347"/>
                </a:cubicBezTo>
                <a:cubicBezTo>
                  <a:pt x="15169" y="4417347"/>
                  <a:pt x="17956" y="4421416"/>
                  <a:pt x="29102" y="4421416"/>
                </a:cubicBezTo>
                <a:cubicBezTo>
                  <a:pt x="1237" y="4407176"/>
                  <a:pt x="51396" y="4378695"/>
                  <a:pt x="12384" y="4366488"/>
                </a:cubicBezTo>
                <a:cubicBezTo>
                  <a:pt x="9597" y="4358351"/>
                  <a:pt x="15169" y="4354283"/>
                  <a:pt x="29102" y="4354283"/>
                </a:cubicBezTo>
                <a:cubicBezTo>
                  <a:pt x="4023" y="4344111"/>
                  <a:pt x="31889" y="4346146"/>
                  <a:pt x="29102" y="4329871"/>
                </a:cubicBezTo>
                <a:cubicBezTo>
                  <a:pt x="9597" y="4323768"/>
                  <a:pt x="1237" y="4311562"/>
                  <a:pt x="4023" y="4293253"/>
                </a:cubicBezTo>
                <a:cubicBezTo>
                  <a:pt x="31889" y="4301391"/>
                  <a:pt x="1237" y="4246464"/>
                  <a:pt x="4023" y="4226120"/>
                </a:cubicBezTo>
                <a:cubicBezTo>
                  <a:pt x="4023" y="4226120"/>
                  <a:pt x="4023" y="4226120"/>
                  <a:pt x="29102" y="4226120"/>
                </a:cubicBezTo>
                <a:cubicBezTo>
                  <a:pt x="29102" y="4226120"/>
                  <a:pt x="29102" y="4226120"/>
                  <a:pt x="29102" y="4201708"/>
                </a:cubicBezTo>
                <a:cubicBezTo>
                  <a:pt x="26317" y="4195606"/>
                  <a:pt x="15169" y="4193571"/>
                  <a:pt x="4023" y="4193571"/>
                </a:cubicBezTo>
                <a:cubicBezTo>
                  <a:pt x="4023" y="4193571"/>
                  <a:pt x="4023" y="4193571"/>
                  <a:pt x="4023" y="4163056"/>
                </a:cubicBezTo>
                <a:cubicBezTo>
                  <a:pt x="17956" y="4163056"/>
                  <a:pt x="12384" y="4175262"/>
                  <a:pt x="29102" y="4171193"/>
                </a:cubicBezTo>
                <a:cubicBezTo>
                  <a:pt x="34676" y="4156953"/>
                  <a:pt x="26317" y="4152884"/>
                  <a:pt x="4023" y="4154919"/>
                </a:cubicBezTo>
                <a:cubicBezTo>
                  <a:pt x="17956" y="4055237"/>
                  <a:pt x="-9910" y="3890456"/>
                  <a:pt x="4023" y="3764328"/>
                </a:cubicBezTo>
                <a:cubicBezTo>
                  <a:pt x="8204" y="3723134"/>
                  <a:pt x="4546" y="3679650"/>
                  <a:pt x="16563" y="3644176"/>
                </a:cubicBezTo>
                <a:lnTo>
                  <a:pt x="32368" y="3615885"/>
                </a:lnTo>
                <a:lnTo>
                  <a:pt x="32334" y="3610728"/>
                </a:lnTo>
                <a:lnTo>
                  <a:pt x="29451" y="3609465"/>
                </a:lnTo>
                <a:cubicBezTo>
                  <a:pt x="27013" y="3610228"/>
                  <a:pt x="23530" y="3611754"/>
                  <a:pt x="17956" y="3611754"/>
                </a:cubicBezTo>
                <a:cubicBezTo>
                  <a:pt x="23530" y="3605650"/>
                  <a:pt x="34676" y="3088950"/>
                  <a:pt x="29102" y="3074714"/>
                </a:cubicBezTo>
                <a:cubicBezTo>
                  <a:pt x="4023" y="3072683"/>
                  <a:pt x="12384" y="3609719"/>
                  <a:pt x="12384" y="3623959"/>
                </a:cubicBezTo>
                <a:cubicBezTo>
                  <a:pt x="-1549" y="3621926"/>
                  <a:pt x="9597" y="3052342"/>
                  <a:pt x="4023" y="3029965"/>
                </a:cubicBezTo>
                <a:cubicBezTo>
                  <a:pt x="15169" y="3029965"/>
                  <a:pt x="17956" y="3023861"/>
                  <a:pt x="29102" y="3025895"/>
                </a:cubicBezTo>
                <a:cubicBezTo>
                  <a:pt x="17956" y="3025895"/>
                  <a:pt x="6810" y="2989282"/>
                  <a:pt x="29102" y="2991314"/>
                </a:cubicBezTo>
                <a:cubicBezTo>
                  <a:pt x="29102" y="2981143"/>
                  <a:pt x="9597" y="2991314"/>
                  <a:pt x="12384" y="2995382"/>
                </a:cubicBezTo>
                <a:cubicBezTo>
                  <a:pt x="-4336" y="2985214"/>
                  <a:pt x="15169" y="2948598"/>
                  <a:pt x="34676" y="2962836"/>
                </a:cubicBezTo>
                <a:cubicBezTo>
                  <a:pt x="34676" y="2962836"/>
                  <a:pt x="34676" y="2962836"/>
                  <a:pt x="34676" y="2938425"/>
                </a:cubicBezTo>
                <a:cubicBezTo>
                  <a:pt x="29102" y="2944527"/>
                  <a:pt x="15169" y="2946562"/>
                  <a:pt x="12384" y="2954699"/>
                </a:cubicBezTo>
                <a:cubicBezTo>
                  <a:pt x="-4336" y="2948598"/>
                  <a:pt x="9597" y="2926220"/>
                  <a:pt x="4023" y="2911981"/>
                </a:cubicBezTo>
                <a:cubicBezTo>
                  <a:pt x="37463" y="2907912"/>
                  <a:pt x="40250" y="2883499"/>
                  <a:pt x="54182" y="2867225"/>
                </a:cubicBezTo>
                <a:cubicBezTo>
                  <a:pt x="43035" y="2855023"/>
                  <a:pt x="26317" y="2871295"/>
                  <a:pt x="4023" y="2867225"/>
                </a:cubicBezTo>
                <a:cubicBezTo>
                  <a:pt x="9597" y="2834678"/>
                  <a:pt x="40250" y="2818403"/>
                  <a:pt x="59755" y="2796025"/>
                </a:cubicBezTo>
                <a:cubicBezTo>
                  <a:pt x="59755" y="2793990"/>
                  <a:pt x="54182" y="2791955"/>
                  <a:pt x="54182" y="2787888"/>
                </a:cubicBezTo>
                <a:cubicBezTo>
                  <a:pt x="31889" y="2781782"/>
                  <a:pt x="54182" y="2806197"/>
                  <a:pt x="29102" y="2800092"/>
                </a:cubicBezTo>
                <a:cubicBezTo>
                  <a:pt x="-7123" y="2783818"/>
                  <a:pt x="29102" y="2751270"/>
                  <a:pt x="54182" y="2739060"/>
                </a:cubicBezTo>
                <a:cubicBezTo>
                  <a:pt x="45822" y="2726862"/>
                  <a:pt x="26317" y="2741097"/>
                  <a:pt x="12384" y="2739060"/>
                </a:cubicBezTo>
                <a:cubicBezTo>
                  <a:pt x="9597" y="2730928"/>
                  <a:pt x="31889" y="2712617"/>
                  <a:pt x="4023" y="2712617"/>
                </a:cubicBezTo>
                <a:cubicBezTo>
                  <a:pt x="9597" y="2694307"/>
                  <a:pt x="31889" y="2688204"/>
                  <a:pt x="43035" y="2671933"/>
                </a:cubicBezTo>
                <a:cubicBezTo>
                  <a:pt x="37463" y="2663798"/>
                  <a:pt x="26317" y="2657695"/>
                  <a:pt x="4023" y="2659729"/>
                </a:cubicBezTo>
                <a:cubicBezTo>
                  <a:pt x="4023" y="2659729"/>
                  <a:pt x="4023" y="2659729"/>
                  <a:pt x="4023" y="2631246"/>
                </a:cubicBezTo>
                <a:cubicBezTo>
                  <a:pt x="12384" y="2627180"/>
                  <a:pt x="26317" y="2627180"/>
                  <a:pt x="34676" y="2623110"/>
                </a:cubicBezTo>
                <a:cubicBezTo>
                  <a:pt x="34676" y="2623110"/>
                  <a:pt x="34676" y="2623110"/>
                  <a:pt x="34676" y="2592594"/>
                </a:cubicBezTo>
                <a:cubicBezTo>
                  <a:pt x="37463" y="2584455"/>
                  <a:pt x="15169" y="2590560"/>
                  <a:pt x="4023" y="2588525"/>
                </a:cubicBezTo>
                <a:cubicBezTo>
                  <a:pt x="4023" y="2588525"/>
                  <a:pt x="4023" y="2588525"/>
                  <a:pt x="4023" y="2568179"/>
                </a:cubicBezTo>
                <a:cubicBezTo>
                  <a:pt x="20743" y="2582422"/>
                  <a:pt x="56968" y="2572250"/>
                  <a:pt x="59755" y="2555973"/>
                </a:cubicBezTo>
                <a:cubicBezTo>
                  <a:pt x="51396" y="2545802"/>
                  <a:pt x="17956" y="2553940"/>
                  <a:pt x="12384" y="2560043"/>
                </a:cubicBezTo>
                <a:cubicBezTo>
                  <a:pt x="-4336" y="2551905"/>
                  <a:pt x="9597" y="2527492"/>
                  <a:pt x="4023" y="2513250"/>
                </a:cubicBezTo>
                <a:cubicBezTo>
                  <a:pt x="17956" y="2513250"/>
                  <a:pt x="12384" y="2525457"/>
                  <a:pt x="29102" y="2521389"/>
                </a:cubicBezTo>
                <a:cubicBezTo>
                  <a:pt x="48609" y="2521389"/>
                  <a:pt x="40250" y="2505113"/>
                  <a:pt x="43035" y="2492906"/>
                </a:cubicBezTo>
                <a:cubicBezTo>
                  <a:pt x="29102" y="2494940"/>
                  <a:pt x="4023" y="2486802"/>
                  <a:pt x="12384" y="2501044"/>
                </a:cubicBezTo>
                <a:cubicBezTo>
                  <a:pt x="-1549" y="2480698"/>
                  <a:pt x="1237" y="2437975"/>
                  <a:pt x="29102" y="2431874"/>
                </a:cubicBezTo>
                <a:cubicBezTo>
                  <a:pt x="43035" y="2433908"/>
                  <a:pt x="43035" y="2446114"/>
                  <a:pt x="59755" y="2448148"/>
                </a:cubicBezTo>
                <a:cubicBezTo>
                  <a:pt x="68115" y="2433908"/>
                  <a:pt x="20743" y="2423735"/>
                  <a:pt x="54182" y="2417631"/>
                </a:cubicBezTo>
                <a:cubicBezTo>
                  <a:pt x="43035" y="2405424"/>
                  <a:pt x="29102" y="2415598"/>
                  <a:pt x="4023" y="2413564"/>
                </a:cubicBezTo>
                <a:cubicBezTo>
                  <a:pt x="4023" y="2413564"/>
                  <a:pt x="4023" y="2413564"/>
                  <a:pt x="4023" y="2368806"/>
                </a:cubicBezTo>
                <a:cubicBezTo>
                  <a:pt x="31889" y="2374912"/>
                  <a:pt x="65329" y="2374912"/>
                  <a:pt x="59755" y="2401357"/>
                </a:cubicBezTo>
                <a:cubicBezTo>
                  <a:pt x="79262" y="2389152"/>
                  <a:pt x="79262" y="2346433"/>
                  <a:pt x="34676" y="2352534"/>
                </a:cubicBezTo>
                <a:cubicBezTo>
                  <a:pt x="34676" y="2340329"/>
                  <a:pt x="56968" y="2344399"/>
                  <a:pt x="65329" y="2340329"/>
                </a:cubicBezTo>
                <a:cubicBezTo>
                  <a:pt x="65329" y="2330161"/>
                  <a:pt x="68115" y="2324059"/>
                  <a:pt x="73688" y="2317955"/>
                </a:cubicBezTo>
                <a:cubicBezTo>
                  <a:pt x="59755" y="2311854"/>
                  <a:pt x="40250" y="2307787"/>
                  <a:pt x="17956" y="2305752"/>
                </a:cubicBezTo>
                <a:cubicBezTo>
                  <a:pt x="29102" y="2293546"/>
                  <a:pt x="40250" y="2293546"/>
                  <a:pt x="29102" y="2273203"/>
                </a:cubicBezTo>
                <a:cubicBezTo>
                  <a:pt x="43035" y="2263032"/>
                  <a:pt x="56968" y="2273203"/>
                  <a:pt x="65329" y="2277270"/>
                </a:cubicBezTo>
                <a:cubicBezTo>
                  <a:pt x="82048" y="2252856"/>
                  <a:pt x="26317" y="2271170"/>
                  <a:pt x="4023" y="2256924"/>
                </a:cubicBezTo>
                <a:cubicBezTo>
                  <a:pt x="4023" y="2256924"/>
                  <a:pt x="4023" y="2256924"/>
                  <a:pt x="4023" y="2232518"/>
                </a:cubicBezTo>
                <a:cubicBezTo>
                  <a:pt x="26317" y="2222346"/>
                  <a:pt x="56968" y="2222346"/>
                  <a:pt x="65329" y="2206073"/>
                </a:cubicBezTo>
                <a:cubicBezTo>
                  <a:pt x="59755" y="2202003"/>
                  <a:pt x="15169" y="2206073"/>
                  <a:pt x="12384" y="2218275"/>
                </a:cubicBezTo>
                <a:cubicBezTo>
                  <a:pt x="-15482" y="2189800"/>
                  <a:pt x="34676" y="2173528"/>
                  <a:pt x="59755" y="2177596"/>
                </a:cubicBezTo>
                <a:cubicBezTo>
                  <a:pt x="70902" y="2155221"/>
                  <a:pt x="29102" y="2153187"/>
                  <a:pt x="54182" y="2145049"/>
                </a:cubicBezTo>
                <a:cubicBezTo>
                  <a:pt x="40250" y="2140977"/>
                  <a:pt x="31889" y="2130799"/>
                  <a:pt x="12384" y="2132833"/>
                </a:cubicBezTo>
                <a:cubicBezTo>
                  <a:pt x="56968" y="2112478"/>
                  <a:pt x="98768" y="2088051"/>
                  <a:pt x="84835" y="2027041"/>
                </a:cubicBezTo>
                <a:cubicBezTo>
                  <a:pt x="73688" y="2014837"/>
                  <a:pt x="56968" y="2022979"/>
                  <a:pt x="34676" y="2022979"/>
                </a:cubicBezTo>
                <a:cubicBezTo>
                  <a:pt x="26317" y="2006703"/>
                  <a:pt x="65329" y="1982297"/>
                  <a:pt x="65329" y="1998569"/>
                </a:cubicBezTo>
                <a:cubicBezTo>
                  <a:pt x="73688" y="1978229"/>
                  <a:pt x="90408" y="1961955"/>
                  <a:pt x="84835" y="1933482"/>
                </a:cubicBezTo>
                <a:cubicBezTo>
                  <a:pt x="65329" y="1931436"/>
                  <a:pt x="65329" y="1943645"/>
                  <a:pt x="43035" y="1941611"/>
                </a:cubicBezTo>
                <a:cubicBezTo>
                  <a:pt x="43035" y="1933482"/>
                  <a:pt x="37463" y="1933482"/>
                  <a:pt x="34676" y="1927367"/>
                </a:cubicBezTo>
                <a:cubicBezTo>
                  <a:pt x="34676" y="1913128"/>
                  <a:pt x="59755" y="1915162"/>
                  <a:pt x="73688" y="1907026"/>
                </a:cubicBezTo>
                <a:cubicBezTo>
                  <a:pt x="51396" y="1872442"/>
                  <a:pt x="104341" y="1784969"/>
                  <a:pt x="12384" y="1766661"/>
                </a:cubicBezTo>
                <a:cubicBezTo>
                  <a:pt x="6810" y="1748352"/>
                  <a:pt x="17956" y="1742249"/>
                  <a:pt x="17956" y="1723941"/>
                </a:cubicBezTo>
                <a:cubicBezTo>
                  <a:pt x="45822" y="1728009"/>
                  <a:pt x="34676" y="1725975"/>
                  <a:pt x="54182" y="1719872"/>
                </a:cubicBezTo>
                <a:cubicBezTo>
                  <a:pt x="51396" y="1699530"/>
                  <a:pt x="37463" y="1687324"/>
                  <a:pt x="4023" y="1687324"/>
                </a:cubicBezTo>
                <a:cubicBezTo>
                  <a:pt x="4023" y="1687324"/>
                  <a:pt x="4023" y="1687324"/>
                  <a:pt x="4023" y="1658844"/>
                </a:cubicBezTo>
                <a:cubicBezTo>
                  <a:pt x="37463" y="1656809"/>
                  <a:pt x="37463" y="1652741"/>
                  <a:pt x="59755" y="1650706"/>
                </a:cubicBezTo>
                <a:cubicBezTo>
                  <a:pt x="59755" y="1650706"/>
                  <a:pt x="59755" y="1650706"/>
                  <a:pt x="59755" y="1628330"/>
                </a:cubicBezTo>
                <a:cubicBezTo>
                  <a:pt x="59755" y="1624261"/>
                  <a:pt x="45822" y="1626296"/>
                  <a:pt x="34676" y="1624261"/>
                </a:cubicBezTo>
                <a:cubicBezTo>
                  <a:pt x="37463" y="1610021"/>
                  <a:pt x="29102" y="1587642"/>
                  <a:pt x="54182" y="1587642"/>
                </a:cubicBezTo>
                <a:cubicBezTo>
                  <a:pt x="48609" y="1577470"/>
                  <a:pt x="34676" y="1573402"/>
                  <a:pt x="43035" y="1555092"/>
                </a:cubicBezTo>
                <a:cubicBezTo>
                  <a:pt x="87622" y="1555092"/>
                  <a:pt x="54182" y="1500163"/>
                  <a:pt x="84835" y="1487958"/>
                </a:cubicBezTo>
                <a:cubicBezTo>
                  <a:pt x="70902" y="1477786"/>
                  <a:pt x="59755" y="1504233"/>
                  <a:pt x="29102" y="1496095"/>
                </a:cubicBezTo>
                <a:cubicBezTo>
                  <a:pt x="31889" y="1483889"/>
                  <a:pt x="29102" y="1475751"/>
                  <a:pt x="17956" y="1471683"/>
                </a:cubicBezTo>
                <a:cubicBezTo>
                  <a:pt x="6810" y="1483889"/>
                  <a:pt x="26317" y="1504233"/>
                  <a:pt x="12384" y="1524577"/>
                </a:cubicBezTo>
                <a:cubicBezTo>
                  <a:pt x="-4336" y="1502198"/>
                  <a:pt x="4023" y="1441167"/>
                  <a:pt x="43035" y="1455408"/>
                </a:cubicBezTo>
                <a:cubicBezTo>
                  <a:pt x="48609" y="1433029"/>
                  <a:pt x="15169" y="1439132"/>
                  <a:pt x="4023" y="1428961"/>
                </a:cubicBezTo>
                <a:cubicBezTo>
                  <a:pt x="-1549" y="1376067"/>
                  <a:pt x="15169" y="1335379"/>
                  <a:pt x="34676" y="1300794"/>
                </a:cubicBezTo>
                <a:cubicBezTo>
                  <a:pt x="34676" y="1294693"/>
                  <a:pt x="26317" y="1290623"/>
                  <a:pt x="12384" y="1292658"/>
                </a:cubicBezTo>
                <a:cubicBezTo>
                  <a:pt x="15169" y="1278417"/>
                  <a:pt x="6810" y="1274348"/>
                  <a:pt x="4023" y="1264177"/>
                </a:cubicBezTo>
                <a:cubicBezTo>
                  <a:pt x="15169" y="1264177"/>
                  <a:pt x="17956" y="1258073"/>
                  <a:pt x="29102" y="1260108"/>
                </a:cubicBezTo>
                <a:cubicBezTo>
                  <a:pt x="-7123" y="1260108"/>
                  <a:pt x="29102" y="1235696"/>
                  <a:pt x="29102" y="1213319"/>
                </a:cubicBezTo>
                <a:cubicBezTo>
                  <a:pt x="6810" y="1209249"/>
                  <a:pt x="23530" y="1231627"/>
                  <a:pt x="12384" y="1233661"/>
                </a:cubicBezTo>
                <a:cubicBezTo>
                  <a:pt x="1237" y="1227559"/>
                  <a:pt x="15169" y="1201114"/>
                  <a:pt x="29102" y="1197044"/>
                </a:cubicBezTo>
                <a:cubicBezTo>
                  <a:pt x="-1549" y="1184840"/>
                  <a:pt x="59755" y="1160428"/>
                  <a:pt x="17956" y="1156358"/>
                </a:cubicBezTo>
                <a:cubicBezTo>
                  <a:pt x="20743" y="1148222"/>
                  <a:pt x="40250" y="1152289"/>
                  <a:pt x="34676" y="1140084"/>
                </a:cubicBezTo>
                <a:cubicBezTo>
                  <a:pt x="37463" y="1129913"/>
                  <a:pt x="15169" y="1138050"/>
                  <a:pt x="4023" y="1133981"/>
                </a:cubicBezTo>
                <a:cubicBezTo>
                  <a:pt x="12384" y="1020062"/>
                  <a:pt x="1237" y="902062"/>
                  <a:pt x="12384" y="798312"/>
                </a:cubicBezTo>
                <a:cubicBezTo>
                  <a:pt x="31889" y="810518"/>
                  <a:pt x="40250" y="790175"/>
                  <a:pt x="34676" y="773900"/>
                </a:cubicBezTo>
                <a:cubicBezTo>
                  <a:pt x="73688" y="777969"/>
                  <a:pt x="109914" y="747454"/>
                  <a:pt x="79262" y="731179"/>
                </a:cubicBezTo>
                <a:cubicBezTo>
                  <a:pt x="68115" y="745419"/>
                  <a:pt x="76475" y="771866"/>
                  <a:pt x="43035" y="769832"/>
                </a:cubicBezTo>
                <a:cubicBezTo>
                  <a:pt x="26317" y="745419"/>
                  <a:pt x="45822" y="721008"/>
                  <a:pt x="17956" y="710836"/>
                </a:cubicBezTo>
                <a:cubicBezTo>
                  <a:pt x="48609" y="698631"/>
                  <a:pt x="20743" y="662013"/>
                  <a:pt x="43035" y="635567"/>
                </a:cubicBezTo>
                <a:cubicBezTo>
                  <a:pt x="31889" y="623360"/>
                  <a:pt x="31889" y="647773"/>
                  <a:pt x="23530" y="649807"/>
                </a:cubicBezTo>
                <a:cubicBezTo>
                  <a:pt x="4023" y="655910"/>
                  <a:pt x="15169" y="625395"/>
                  <a:pt x="29102" y="627430"/>
                </a:cubicBezTo>
                <a:cubicBezTo>
                  <a:pt x="26317" y="615223"/>
                  <a:pt x="15169" y="631498"/>
                  <a:pt x="4023" y="627430"/>
                </a:cubicBezTo>
                <a:cubicBezTo>
                  <a:pt x="9597" y="617258"/>
                  <a:pt x="-7123" y="588777"/>
                  <a:pt x="17956" y="590812"/>
                </a:cubicBezTo>
                <a:cubicBezTo>
                  <a:pt x="17956" y="590812"/>
                  <a:pt x="17956" y="590812"/>
                  <a:pt x="17956" y="619292"/>
                </a:cubicBezTo>
                <a:cubicBezTo>
                  <a:pt x="48609" y="609121"/>
                  <a:pt x="17956" y="635567"/>
                  <a:pt x="54182" y="623360"/>
                </a:cubicBezTo>
                <a:cubicBezTo>
                  <a:pt x="54182" y="639635"/>
                  <a:pt x="76475" y="643704"/>
                  <a:pt x="73688" y="662013"/>
                </a:cubicBezTo>
                <a:cubicBezTo>
                  <a:pt x="107127" y="657944"/>
                  <a:pt x="76475" y="635567"/>
                  <a:pt x="90408" y="619292"/>
                </a:cubicBezTo>
                <a:cubicBezTo>
                  <a:pt x="87622" y="609121"/>
                  <a:pt x="62542" y="611155"/>
                  <a:pt x="54182" y="603018"/>
                </a:cubicBezTo>
                <a:cubicBezTo>
                  <a:pt x="70902" y="586743"/>
                  <a:pt x="45822" y="568434"/>
                  <a:pt x="17956" y="570468"/>
                </a:cubicBezTo>
                <a:cubicBezTo>
                  <a:pt x="34676" y="568434"/>
                  <a:pt x="23530" y="546057"/>
                  <a:pt x="43035" y="546057"/>
                </a:cubicBezTo>
                <a:cubicBezTo>
                  <a:pt x="68115" y="550126"/>
                  <a:pt x="62542" y="576572"/>
                  <a:pt x="73688" y="594881"/>
                </a:cubicBezTo>
                <a:cubicBezTo>
                  <a:pt x="98768" y="600984"/>
                  <a:pt x="84835" y="578606"/>
                  <a:pt x="109914" y="582675"/>
                </a:cubicBezTo>
                <a:cubicBezTo>
                  <a:pt x="109914" y="596915"/>
                  <a:pt x="112701" y="613189"/>
                  <a:pt x="98768" y="615223"/>
                </a:cubicBezTo>
                <a:cubicBezTo>
                  <a:pt x="112701" y="619292"/>
                  <a:pt x="107127" y="633532"/>
                  <a:pt x="115488" y="639635"/>
                </a:cubicBezTo>
                <a:cubicBezTo>
                  <a:pt x="140567" y="625395"/>
                  <a:pt x="123847" y="594881"/>
                  <a:pt x="115488" y="570468"/>
                </a:cubicBezTo>
                <a:cubicBezTo>
                  <a:pt x="93194" y="564366"/>
                  <a:pt x="104341" y="580640"/>
                  <a:pt x="84835" y="578606"/>
                </a:cubicBezTo>
                <a:cubicBezTo>
                  <a:pt x="84835" y="537920"/>
                  <a:pt x="43035" y="527748"/>
                  <a:pt x="43035" y="487062"/>
                </a:cubicBezTo>
                <a:cubicBezTo>
                  <a:pt x="73688" y="491130"/>
                  <a:pt x="90408" y="507404"/>
                  <a:pt x="109914" y="519611"/>
                </a:cubicBezTo>
                <a:cubicBezTo>
                  <a:pt x="126634" y="507404"/>
                  <a:pt x="126634" y="482993"/>
                  <a:pt x="129421" y="462650"/>
                </a:cubicBezTo>
                <a:cubicBezTo>
                  <a:pt x="126634" y="448410"/>
                  <a:pt x="95981" y="454512"/>
                  <a:pt x="90408" y="440273"/>
                </a:cubicBezTo>
                <a:cubicBezTo>
                  <a:pt x="84835" y="444341"/>
                  <a:pt x="84835" y="450444"/>
                  <a:pt x="73688" y="450444"/>
                </a:cubicBezTo>
                <a:cubicBezTo>
                  <a:pt x="82048" y="456547"/>
                  <a:pt x="98768" y="458582"/>
                  <a:pt x="90408" y="474856"/>
                </a:cubicBezTo>
                <a:cubicBezTo>
                  <a:pt x="65329" y="462650"/>
                  <a:pt x="54182" y="419929"/>
                  <a:pt x="59755" y="399586"/>
                </a:cubicBezTo>
                <a:cubicBezTo>
                  <a:pt x="70902" y="403655"/>
                  <a:pt x="68115" y="417895"/>
                  <a:pt x="73688" y="423998"/>
                </a:cubicBezTo>
                <a:cubicBezTo>
                  <a:pt x="98768" y="421964"/>
                  <a:pt x="101555" y="403655"/>
                  <a:pt x="115488" y="395518"/>
                </a:cubicBezTo>
                <a:cubicBezTo>
                  <a:pt x="137780" y="403655"/>
                  <a:pt x="154500" y="413826"/>
                  <a:pt x="171219" y="423998"/>
                </a:cubicBezTo>
                <a:cubicBezTo>
                  <a:pt x="174006" y="436203"/>
                  <a:pt x="168433" y="442307"/>
                  <a:pt x="151713" y="440273"/>
                </a:cubicBezTo>
                <a:cubicBezTo>
                  <a:pt x="160072" y="452478"/>
                  <a:pt x="179579" y="448410"/>
                  <a:pt x="196298" y="446375"/>
                </a:cubicBezTo>
                <a:cubicBezTo>
                  <a:pt x="196298" y="432135"/>
                  <a:pt x="210231" y="426032"/>
                  <a:pt x="185152" y="423998"/>
                </a:cubicBezTo>
                <a:cubicBezTo>
                  <a:pt x="193512" y="421964"/>
                  <a:pt x="218592" y="411792"/>
                  <a:pt x="185152" y="411792"/>
                </a:cubicBezTo>
                <a:cubicBezTo>
                  <a:pt x="196298" y="407724"/>
                  <a:pt x="210231" y="403655"/>
                  <a:pt x="201872" y="387380"/>
                </a:cubicBezTo>
                <a:cubicBezTo>
                  <a:pt x="221377" y="391448"/>
                  <a:pt x="240884" y="434170"/>
                  <a:pt x="257604" y="411792"/>
                </a:cubicBezTo>
                <a:cubicBezTo>
                  <a:pt x="232525" y="411792"/>
                  <a:pt x="213018" y="379243"/>
                  <a:pt x="185152" y="367037"/>
                </a:cubicBezTo>
                <a:cubicBezTo>
                  <a:pt x="199085" y="360934"/>
                  <a:pt x="199085" y="354832"/>
                  <a:pt x="201872" y="350763"/>
                </a:cubicBezTo>
                <a:cubicBezTo>
                  <a:pt x="201872" y="342626"/>
                  <a:pt x="190725" y="340591"/>
                  <a:pt x="176792" y="340591"/>
                </a:cubicBezTo>
                <a:cubicBezTo>
                  <a:pt x="182366" y="326351"/>
                  <a:pt x="171219" y="322282"/>
                  <a:pt x="171219" y="308042"/>
                </a:cubicBezTo>
                <a:cubicBezTo>
                  <a:pt x="187939" y="308042"/>
                  <a:pt x="182366" y="326351"/>
                  <a:pt x="185152" y="336523"/>
                </a:cubicBezTo>
                <a:cubicBezTo>
                  <a:pt x="207445" y="338556"/>
                  <a:pt x="207445" y="320248"/>
                  <a:pt x="207445" y="344660"/>
                </a:cubicBezTo>
                <a:cubicBezTo>
                  <a:pt x="238097" y="334488"/>
                  <a:pt x="246458" y="356865"/>
                  <a:pt x="277109" y="358900"/>
                </a:cubicBezTo>
                <a:cubicBezTo>
                  <a:pt x="277109" y="350763"/>
                  <a:pt x="246458" y="334488"/>
                  <a:pt x="277109" y="332454"/>
                </a:cubicBezTo>
                <a:cubicBezTo>
                  <a:pt x="252030" y="330419"/>
                  <a:pt x="265963" y="318214"/>
                  <a:pt x="226951" y="324316"/>
                </a:cubicBezTo>
                <a:cubicBezTo>
                  <a:pt x="229738" y="314145"/>
                  <a:pt x="246458" y="314145"/>
                  <a:pt x="238097" y="295836"/>
                </a:cubicBezTo>
                <a:cubicBezTo>
                  <a:pt x="249243" y="293801"/>
                  <a:pt x="252030" y="299905"/>
                  <a:pt x="252030" y="303973"/>
                </a:cubicBezTo>
                <a:cubicBezTo>
                  <a:pt x="268750" y="299905"/>
                  <a:pt x="240884" y="285664"/>
                  <a:pt x="257604" y="279562"/>
                </a:cubicBezTo>
                <a:cubicBezTo>
                  <a:pt x="263176" y="287699"/>
                  <a:pt x="277109" y="289733"/>
                  <a:pt x="277109" y="303973"/>
                </a:cubicBezTo>
                <a:cubicBezTo>
                  <a:pt x="285470" y="287699"/>
                  <a:pt x="324481" y="318214"/>
                  <a:pt x="343988" y="295836"/>
                </a:cubicBezTo>
                <a:cubicBezTo>
                  <a:pt x="341201" y="287699"/>
                  <a:pt x="299402" y="283630"/>
                  <a:pt x="288256" y="291768"/>
                </a:cubicBezTo>
                <a:cubicBezTo>
                  <a:pt x="277109" y="285664"/>
                  <a:pt x="265963" y="277527"/>
                  <a:pt x="257604" y="271424"/>
                </a:cubicBezTo>
                <a:cubicBezTo>
                  <a:pt x="271537" y="236841"/>
                  <a:pt x="338414" y="257184"/>
                  <a:pt x="363493" y="263287"/>
                </a:cubicBezTo>
                <a:cubicBezTo>
                  <a:pt x="363493" y="269390"/>
                  <a:pt x="357921" y="271424"/>
                  <a:pt x="349562" y="271424"/>
                </a:cubicBezTo>
                <a:cubicBezTo>
                  <a:pt x="352347" y="277527"/>
                  <a:pt x="369067" y="273459"/>
                  <a:pt x="363493" y="287699"/>
                </a:cubicBezTo>
                <a:cubicBezTo>
                  <a:pt x="374641" y="287699"/>
                  <a:pt x="369067" y="275492"/>
                  <a:pt x="388574" y="279562"/>
                </a:cubicBezTo>
                <a:cubicBezTo>
                  <a:pt x="394146" y="261253"/>
                  <a:pt x="380213" y="255150"/>
                  <a:pt x="374641" y="244978"/>
                </a:cubicBezTo>
                <a:cubicBezTo>
                  <a:pt x="405293" y="238876"/>
                  <a:pt x="396933" y="249047"/>
                  <a:pt x="419226" y="255150"/>
                </a:cubicBezTo>
                <a:cubicBezTo>
                  <a:pt x="394146" y="269390"/>
                  <a:pt x="438733" y="275492"/>
                  <a:pt x="441518" y="295836"/>
                </a:cubicBezTo>
                <a:cubicBezTo>
                  <a:pt x="438733" y="310077"/>
                  <a:pt x="419226" y="314145"/>
                  <a:pt x="394146" y="312110"/>
                </a:cubicBezTo>
                <a:cubicBezTo>
                  <a:pt x="394146" y="312110"/>
                  <a:pt x="394146" y="312110"/>
                  <a:pt x="394146" y="287699"/>
                </a:cubicBezTo>
                <a:cubicBezTo>
                  <a:pt x="383000" y="290750"/>
                  <a:pt x="373943" y="300922"/>
                  <a:pt x="369067" y="311856"/>
                </a:cubicBezTo>
                <a:lnTo>
                  <a:pt x="369067" y="327903"/>
                </a:lnTo>
                <a:lnTo>
                  <a:pt x="391540" y="339066"/>
                </a:lnTo>
                <a:cubicBezTo>
                  <a:pt x="397422" y="343927"/>
                  <a:pt x="401574" y="350069"/>
                  <a:pt x="404342" y="358258"/>
                </a:cubicBezTo>
                <a:cubicBezTo>
                  <a:pt x="390502" y="358258"/>
                  <a:pt x="382889" y="354164"/>
                  <a:pt x="378045" y="348278"/>
                </a:cubicBezTo>
                <a:lnTo>
                  <a:pt x="369067" y="329070"/>
                </a:lnTo>
                <a:lnTo>
                  <a:pt x="369067" y="340591"/>
                </a:lnTo>
                <a:cubicBezTo>
                  <a:pt x="352347" y="356865"/>
                  <a:pt x="343988" y="330419"/>
                  <a:pt x="324481" y="332454"/>
                </a:cubicBezTo>
                <a:cubicBezTo>
                  <a:pt x="321696" y="334488"/>
                  <a:pt x="318909" y="336523"/>
                  <a:pt x="313335" y="336523"/>
                </a:cubicBezTo>
                <a:cubicBezTo>
                  <a:pt x="313335" y="350763"/>
                  <a:pt x="318909" y="360934"/>
                  <a:pt x="343988" y="358900"/>
                </a:cubicBezTo>
                <a:cubicBezTo>
                  <a:pt x="338414" y="375174"/>
                  <a:pt x="360708" y="387380"/>
                  <a:pt x="332842" y="391448"/>
                </a:cubicBezTo>
                <a:cubicBezTo>
                  <a:pt x="349562" y="409757"/>
                  <a:pt x="330055" y="428066"/>
                  <a:pt x="355134" y="440273"/>
                </a:cubicBezTo>
                <a:cubicBezTo>
                  <a:pt x="371854" y="413826"/>
                  <a:pt x="346775" y="360934"/>
                  <a:pt x="419226" y="371106"/>
                </a:cubicBezTo>
                <a:cubicBezTo>
                  <a:pt x="430372" y="371106"/>
                  <a:pt x="408079" y="354832"/>
                  <a:pt x="424799" y="350763"/>
                </a:cubicBezTo>
                <a:cubicBezTo>
                  <a:pt x="424799" y="350763"/>
                  <a:pt x="424799" y="350763"/>
                  <a:pt x="449879" y="350763"/>
                </a:cubicBezTo>
                <a:cubicBezTo>
                  <a:pt x="452664" y="373140"/>
                  <a:pt x="447092" y="391448"/>
                  <a:pt x="441518" y="411792"/>
                </a:cubicBezTo>
                <a:cubicBezTo>
                  <a:pt x="455451" y="428066"/>
                  <a:pt x="505610" y="417895"/>
                  <a:pt x="516756" y="436203"/>
                </a:cubicBezTo>
                <a:cubicBezTo>
                  <a:pt x="522330" y="417895"/>
                  <a:pt x="494464" y="421964"/>
                  <a:pt x="486104" y="411792"/>
                </a:cubicBezTo>
                <a:cubicBezTo>
                  <a:pt x="486104" y="393483"/>
                  <a:pt x="502824" y="411792"/>
                  <a:pt x="511183" y="411792"/>
                </a:cubicBezTo>
                <a:cubicBezTo>
                  <a:pt x="477745" y="397552"/>
                  <a:pt x="530689" y="356865"/>
                  <a:pt x="486104" y="340591"/>
                </a:cubicBezTo>
                <a:cubicBezTo>
                  <a:pt x="505610" y="328386"/>
                  <a:pt x="494464" y="316179"/>
                  <a:pt x="486104" y="299905"/>
                </a:cubicBezTo>
                <a:cubicBezTo>
                  <a:pt x="497250" y="299905"/>
                  <a:pt x="500037" y="306008"/>
                  <a:pt x="511183" y="303973"/>
                </a:cubicBezTo>
                <a:cubicBezTo>
                  <a:pt x="511183" y="316179"/>
                  <a:pt x="497250" y="328386"/>
                  <a:pt x="511183" y="336523"/>
                </a:cubicBezTo>
                <a:cubicBezTo>
                  <a:pt x="558555" y="342626"/>
                  <a:pt x="544622" y="303973"/>
                  <a:pt x="572488" y="295836"/>
                </a:cubicBezTo>
                <a:cubicBezTo>
                  <a:pt x="569701" y="289733"/>
                  <a:pt x="561342" y="289733"/>
                  <a:pt x="558555" y="283630"/>
                </a:cubicBezTo>
                <a:cubicBezTo>
                  <a:pt x="544622" y="285664"/>
                  <a:pt x="539050" y="293801"/>
                  <a:pt x="527903" y="299905"/>
                </a:cubicBezTo>
                <a:cubicBezTo>
                  <a:pt x="491677" y="297870"/>
                  <a:pt x="500037" y="273459"/>
                  <a:pt x="505610" y="255150"/>
                </a:cubicBezTo>
                <a:cubicBezTo>
                  <a:pt x="516756" y="253115"/>
                  <a:pt x="516756" y="259218"/>
                  <a:pt x="527903" y="259218"/>
                </a:cubicBezTo>
                <a:cubicBezTo>
                  <a:pt x="530689" y="273459"/>
                  <a:pt x="502824" y="265322"/>
                  <a:pt x="511183" y="283630"/>
                </a:cubicBezTo>
                <a:cubicBezTo>
                  <a:pt x="511183" y="293801"/>
                  <a:pt x="522330" y="277527"/>
                  <a:pt x="536263" y="283630"/>
                </a:cubicBezTo>
                <a:cubicBezTo>
                  <a:pt x="536263" y="263287"/>
                  <a:pt x="525117" y="240909"/>
                  <a:pt x="536263" y="220567"/>
                </a:cubicBezTo>
                <a:cubicBezTo>
                  <a:pt x="561342" y="224635"/>
                  <a:pt x="561342" y="240909"/>
                  <a:pt x="583634" y="244978"/>
                </a:cubicBezTo>
                <a:cubicBezTo>
                  <a:pt x="578062" y="255150"/>
                  <a:pt x="569701" y="263287"/>
                  <a:pt x="566916" y="275492"/>
                </a:cubicBezTo>
                <a:cubicBezTo>
                  <a:pt x="569701" y="285664"/>
                  <a:pt x="586421" y="263287"/>
                  <a:pt x="597567" y="275492"/>
                </a:cubicBezTo>
                <a:cubicBezTo>
                  <a:pt x="594781" y="289733"/>
                  <a:pt x="600354" y="308042"/>
                  <a:pt x="591995" y="316179"/>
                </a:cubicBezTo>
                <a:cubicBezTo>
                  <a:pt x="605928" y="322282"/>
                  <a:pt x="617074" y="328386"/>
                  <a:pt x="639367" y="328386"/>
                </a:cubicBezTo>
                <a:cubicBezTo>
                  <a:pt x="600354" y="320248"/>
                  <a:pt x="642154" y="259218"/>
                  <a:pt x="591995" y="259218"/>
                </a:cubicBezTo>
                <a:cubicBezTo>
                  <a:pt x="586421" y="244978"/>
                  <a:pt x="603141" y="242944"/>
                  <a:pt x="597567" y="228704"/>
                </a:cubicBezTo>
                <a:cubicBezTo>
                  <a:pt x="614287" y="228704"/>
                  <a:pt x="625434" y="224635"/>
                  <a:pt x="633793" y="216498"/>
                </a:cubicBezTo>
                <a:cubicBezTo>
                  <a:pt x="653300" y="218532"/>
                  <a:pt x="661659" y="228704"/>
                  <a:pt x="678379" y="232772"/>
                </a:cubicBezTo>
                <a:cubicBezTo>
                  <a:pt x="661659" y="255150"/>
                  <a:pt x="695099" y="263287"/>
                  <a:pt x="670020" y="275492"/>
                </a:cubicBezTo>
                <a:cubicBezTo>
                  <a:pt x="675592" y="281596"/>
                  <a:pt x="692312" y="283630"/>
                  <a:pt x="700671" y="287699"/>
                </a:cubicBezTo>
                <a:cubicBezTo>
                  <a:pt x="700671" y="279562"/>
                  <a:pt x="714604" y="257184"/>
                  <a:pt x="700671" y="244978"/>
                </a:cubicBezTo>
                <a:cubicBezTo>
                  <a:pt x="736897" y="247013"/>
                  <a:pt x="745257" y="200223"/>
                  <a:pt x="761976" y="175812"/>
                </a:cubicBezTo>
                <a:cubicBezTo>
                  <a:pt x="803775" y="177846"/>
                  <a:pt x="853934" y="181914"/>
                  <a:pt x="892946" y="155468"/>
                </a:cubicBezTo>
                <a:cubicBezTo>
                  <a:pt x="906879" y="159537"/>
                  <a:pt x="884587" y="169708"/>
                  <a:pt x="892946" y="183949"/>
                </a:cubicBezTo>
                <a:cubicBezTo>
                  <a:pt x="870654" y="183949"/>
                  <a:pt x="856721" y="171743"/>
                  <a:pt x="867867" y="192086"/>
                </a:cubicBezTo>
                <a:cubicBezTo>
                  <a:pt x="837215" y="196154"/>
                  <a:pt x="828855" y="183949"/>
                  <a:pt x="812136" y="179880"/>
                </a:cubicBezTo>
                <a:cubicBezTo>
                  <a:pt x="787057" y="183949"/>
                  <a:pt x="792629" y="198189"/>
                  <a:pt x="775909" y="200223"/>
                </a:cubicBezTo>
                <a:cubicBezTo>
                  <a:pt x="784270" y="208360"/>
                  <a:pt x="812136" y="202258"/>
                  <a:pt x="817708" y="212430"/>
                </a:cubicBezTo>
                <a:cubicBezTo>
                  <a:pt x="814921" y="230738"/>
                  <a:pt x="789842" y="238876"/>
                  <a:pt x="787057" y="259218"/>
                </a:cubicBezTo>
                <a:cubicBezTo>
                  <a:pt x="775909" y="251081"/>
                  <a:pt x="770337" y="259218"/>
                  <a:pt x="756404" y="263287"/>
                </a:cubicBezTo>
                <a:cubicBezTo>
                  <a:pt x="759191" y="273459"/>
                  <a:pt x="767550" y="257184"/>
                  <a:pt x="781483" y="263287"/>
                </a:cubicBezTo>
                <a:cubicBezTo>
                  <a:pt x="764763" y="312110"/>
                  <a:pt x="823282" y="293801"/>
                  <a:pt x="862294" y="308042"/>
                </a:cubicBezTo>
                <a:cubicBezTo>
                  <a:pt x="862294" y="285664"/>
                  <a:pt x="823282" y="287699"/>
                  <a:pt x="831641" y="259218"/>
                </a:cubicBezTo>
                <a:cubicBezTo>
                  <a:pt x="812136" y="257184"/>
                  <a:pt x="817708" y="271424"/>
                  <a:pt x="795416" y="267355"/>
                </a:cubicBezTo>
                <a:cubicBezTo>
                  <a:pt x="803775" y="261253"/>
                  <a:pt x="806562" y="251081"/>
                  <a:pt x="831641" y="255150"/>
                </a:cubicBezTo>
                <a:cubicBezTo>
                  <a:pt x="840001" y="265322"/>
                  <a:pt x="834428" y="285664"/>
                  <a:pt x="862294" y="283630"/>
                </a:cubicBezTo>
                <a:cubicBezTo>
                  <a:pt x="881800" y="287699"/>
                  <a:pt x="867867" y="269390"/>
                  <a:pt x="887374" y="275492"/>
                </a:cubicBezTo>
                <a:cubicBezTo>
                  <a:pt x="873441" y="267355"/>
                  <a:pt x="873441" y="271424"/>
                  <a:pt x="887374" y="263287"/>
                </a:cubicBezTo>
                <a:cubicBezTo>
                  <a:pt x="879013" y="242944"/>
                  <a:pt x="842788" y="242944"/>
                  <a:pt x="831641" y="224635"/>
                </a:cubicBezTo>
                <a:cubicBezTo>
                  <a:pt x="862294" y="192086"/>
                  <a:pt x="923599" y="230738"/>
                  <a:pt x="929172" y="263287"/>
                </a:cubicBezTo>
                <a:cubicBezTo>
                  <a:pt x="948678" y="263287"/>
                  <a:pt x="965398" y="261253"/>
                  <a:pt x="959825" y="244978"/>
                </a:cubicBezTo>
                <a:cubicBezTo>
                  <a:pt x="982117" y="267355"/>
                  <a:pt x="1001624" y="244978"/>
                  <a:pt x="1021129" y="259218"/>
                </a:cubicBezTo>
                <a:cubicBezTo>
                  <a:pt x="1032276" y="249047"/>
                  <a:pt x="1035062" y="234807"/>
                  <a:pt x="1035062" y="216498"/>
                </a:cubicBezTo>
                <a:cubicBezTo>
                  <a:pt x="1040636" y="216498"/>
                  <a:pt x="1040636" y="222600"/>
                  <a:pt x="1040636" y="224635"/>
                </a:cubicBezTo>
                <a:cubicBezTo>
                  <a:pt x="1048996" y="232772"/>
                  <a:pt x="1074075" y="228704"/>
                  <a:pt x="1085221" y="232772"/>
                </a:cubicBezTo>
                <a:cubicBezTo>
                  <a:pt x="1085221" y="240909"/>
                  <a:pt x="1079649" y="240909"/>
                  <a:pt x="1071288" y="240909"/>
                </a:cubicBezTo>
                <a:cubicBezTo>
                  <a:pt x="1071288" y="247013"/>
                  <a:pt x="1082435" y="244978"/>
                  <a:pt x="1090795" y="244978"/>
                </a:cubicBezTo>
                <a:cubicBezTo>
                  <a:pt x="1096368" y="226669"/>
                  <a:pt x="1124233" y="224635"/>
                  <a:pt x="1121448" y="200223"/>
                </a:cubicBezTo>
                <a:cubicBezTo>
                  <a:pt x="1132594" y="208360"/>
                  <a:pt x="1135380" y="200223"/>
                  <a:pt x="1152099" y="200223"/>
                </a:cubicBezTo>
                <a:cubicBezTo>
                  <a:pt x="1138166" y="212430"/>
                  <a:pt x="1121448" y="210395"/>
                  <a:pt x="1138166" y="224635"/>
                </a:cubicBezTo>
                <a:cubicBezTo>
                  <a:pt x="1124233" y="224635"/>
                  <a:pt x="1113087" y="226669"/>
                  <a:pt x="1115874" y="236841"/>
                </a:cubicBezTo>
                <a:cubicBezTo>
                  <a:pt x="1124233" y="249047"/>
                  <a:pt x="1135380" y="230738"/>
                  <a:pt x="1152099" y="232772"/>
                </a:cubicBezTo>
                <a:cubicBezTo>
                  <a:pt x="1157673" y="244978"/>
                  <a:pt x="1168819" y="253115"/>
                  <a:pt x="1188325" y="255150"/>
                </a:cubicBezTo>
                <a:cubicBezTo>
                  <a:pt x="1193899" y="253115"/>
                  <a:pt x="1193899" y="251081"/>
                  <a:pt x="1202258" y="251081"/>
                </a:cubicBezTo>
                <a:cubicBezTo>
                  <a:pt x="1205045" y="230738"/>
                  <a:pt x="1163246" y="222600"/>
                  <a:pt x="1188325" y="204292"/>
                </a:cubicBezTo>
                <a:cubicBezTo>
                  <a:pt x="1205045" y="194121"/>
                  <a:pt x="1196686" y="212430"/>
                  <a:pt x="1213404" y="212430"/>
                </a:cubicBezTo>
                <a:cubicBezTo>
                  <a:pt x="1227337" y="212430"/>
                  <a:pt x="1224552" y="202258"/>
                  <a:pt x="1232911" y="196154"/>
                </a:cubicBezTo>
                <a:cubicBezTo>
                  <a:pt x="1252417" y="200223"/>
                  <a:pt x="1263564" y="212430"/>
                  <a:pt x="1288643" y="204292"/>
                </a:cubicBezTo>
                <a:cubicBezTo>
                  <a:pt x="1283070" y="183949"/>
                  <a:pt x="1294216" y="175812"/>
                  <a:pt x="1294216" y="159537"/>
                </a:cubicBezTo>
                <a:cubicBezTo>
                  <a:pt x="1322082" y="155468"/>
                  <a:pt x="1302576" y="183949"/>
                  <a:pt x="1336015" y="175812"/>
                </a:cubicBezTo>
                <a:cubicBezTo>
                  <a:pt x="1336015" y="185983"/>
                  <a:pt x="1327656" y="190052"/>
                  <a:pt x="1330441" y="204292"/>
                </a:cubicBezTo>
                <a:cubicBezTo>
                  <a:pt x="1313723" y="204292"/>
                  <a:pt x="1310936" y="214463"/>
                  <a:pt x="1294216" y="212430"/>
                </a:cubicBezTo>
                <a:cubicBezTo>
                  <a:pt x="1310936" y="214463"/>
                  <a:pt x="1299789" y="236841"/>
                  <a:pt x="1319295" y="236841"/>
                </a:cubicBezTo>
                <a:cubicBezTo>
                  <a:pt x="1330441" y="230738"/>
                  <a:pt x="1383387" y="198189"/>
                  <a:pt x="1386173" y="224635"/>
                </a:cubicBezTo>
                <a:cubicBezTo>
                  <a:pt x="1400107" y="224635"/>
                  <a:pt x="1400107" y="214463"/>
                  <a:pt x="1397320" y="204292"/>
                </a:cubicBezTo>
                <a:cubicBezTo>
                  <a:pt x="1425186" y="204292"/>
                  <a:pt x="1422399" y="210395"/>
                  <a:pt x="1441906" y="204292"/>
                </a:cubicBezTo>
                <a:cubicBezTo>
                  <a:pt x="1444693" y="196154"/>
                  <a:pt x="1439119" y="192086"/>
                  <a:pt x="1427973" y="192086"/>
                </a:cubicBezTo>
                <a:cubicBezTo>
                  <a:pt x="1450265" y="175812"/>
                  <a:pt x="1464198" y="194121"/>
                  <a:pt x="1483705" y="200223"/>
                </a:cubicBezTo>
                <a:cubicBezTo>
                  <a:pt x="1478131" y="204292"/>
                  <a:pt x="1466985" y="208360"/>
                  <a:pt x="1472557" y="220567"/>
                </a:cubicBezTo>
                <a:cubicBezTo>
                  <a:pt x="1458624" y="218532"/>
                  <a:pt x="1430760" y="212430"/>
                  <a:pt x="1416826" y="220567"/>
                </a:cubicBezTo>
                <a:cubicBezTo>
                  <a:pt x="1414040" y="234807"/>
                  <a:pt x="1439119" y="232772"/>
                  <a:pt x="1422399" y="240909"/>
                </a:cubicBezTo>
                <a:cubicBezTo>
                  <a:pt x="1416826" y="238876"/>
                  <a:pt x="1414040" y="236841"/>
                  <a:pt x="1405680" y="236841"/>
                </a:cubicBezTo>
                <a:cubicBezTo>
                  <a:pt x="1408466" y="240909"/>
                  <a:pt x="1419612" y="242944"/>
                  <a:pt x="1416826" y="251081"/>
                </a:cubicBezTo>
                <a:cubicBezTo>
                  <a:pt x="1405680" y="251081"/>
                  <a:pt x="1386173" y="244978"/>
                  <a:pt x="1391747" y="259218"/>
                </a:cubicBezTo>
                <a:cubicBezTo>
                  <a:pt x="1380601" y="255150"/>
                  <a:pt x="1391747" y="251081"/>
                  <a:pt x="1391747" y="244978"/>
                </a:cubicBezTo>
                <a:cubicBezTo>
                  <a:pt x="1372240" y="242944"/>
                  <a:pt x="1369453" y="253115"/>
                  <a:pt x="1366668" y="263287"/>
                </a:cubicBezTo>
                <a:cubicBezTo>
                  <a:pt x="1380601" y="273459"/>
                  <a:pt x="1397320" y="255150"/>
                  <a:pt x="1397320" y="275492"/>
                </a:cubicBezTo>
                <a:cubicBezTo>
                  <a:pt x="1408466" y="273459"/>
                  <a:pt x="1397320" y="269390"/>
                  <a:pt x="1397320" y="263287"/>
                </a:cubicBezTo>
                <a:cubicBezTo>
                  <a:pt x="1425186" y="261253"/>
                  <a:pt x="1419612" y="275492"/>
                  <a:pt x="1441906" y="267355"/>
                </a:cubicBezTo>
                <a:cubicBezTo>
                  <a:pt x="1447478" y="279562"/>
                  <a:pt x="1430760" y="277527"/>
                  <a:pt x="1427973" y="283630"/>
                </a:cubicBezTo>
                <a:cubicBezTo>
                  <a:pt x="1436332" y="289733"/>
                  <a:pt x="1455839" y="287699"/>
                  <a:pt x="1447478" y="303973"/>
                </a:cubicBezTo>
                <a:cubicBezTo>
                  <a:pt x="1472557" y="310077"/>
                  <a:pt x="1450265" y="285664"/>
                  <a:pt x="1472557" y="291768"/>
                </a:cubicBezTo>
                <a:cubicBezTo>
                  <a:pt x="1469772" y="301938"/>
                  <a:pt x="1483705" y="299905"/>
                  <a:pt x="1478131" y="312110"/>
                </a:cubicBezTo>
                <a:cubicBezTo>
                  <a:pt x="1500424" y="310077"/>
                  <a:pt x="1528290" y="306008"/>
                  <a:pt x="1553369" y="295836"/>
                </a:cubicBezTo>
                <a:cubicBezTo>
                  <a:pt x="1514357" y="303973"/>
                  <a:pt x="1489277" y="253115"/>
                  <a:pt x="1497637" y="216498"/>
                </a:cubicBezTo>
                <a:cubicBezTo>
                  <a:pt x="1525503" y="236841"/>
                  <a:pt x="1539436" y="208360"/>
                  <a:pt x="1578448" y="208360"/>
                </a:cubicBezTo>
                <a:cubicBezTo>
                  <a:pt x="1589594" y="230738"/>
                  <a:pt x="1609101" y="251081"/>
                  <a:pt x="1625820" y="271424"/>
                </a:cubicBezTo>
                <a:cubicBezTo>
                  <a:pt x="1631394" y="269390"/>
                  <a:pt x="1631394" y="267355"/>
                  <a:pt x="1639753" y="267355"/>
                </a:cubicBezTo>
                <a:cubicBezTo>
                  <a:pt x="1648114" y="249047"/>
                  <a:pt x="1617460" y="255150"/>
                  <a:pt x="1620247" y="240909"/>
                </a:cubicBezTo>
                <a:cubicBezTo>
                  <a:pt x="1653686" y="230738"/>
                  <a:pt x="1625820" y="220567"/>
                  <a:pt x="1620247" y="204292"/>
                </a:cubicBezTo>
                <a:cubicBezTo>
                  <a:pt x="1639753" y="198189"/>
                  <a:pt x="1650900" y="210395"/>
                  <a:pt x="1650900" y="196154"/>
                </a:cubicBezTo>
                <a:cubicBezTo>
                  <a:pt x="1687126" y="206326"/>
                  <a:pt x="1706631" y="204292"/>
                  <a:pt x="1756790" y="200223"/>
                </a:cubicBezTo>
                <a:cubicBezTo>
                  <a:pt x="1770723" y="171743"/>
                  <a:pt x="1734498" y="175812"/>
                  <a:pt x="1731711" y="151400"/>
                </a:cubicBezTo>
                <a:cubicBezTo>
                  <a:pt x="1756790" y="145297"/>
                  <a:pt x="1754004" y="159537"/>
                  <a:pt x="1773510" y="159537"/>
                </a:cubicBezTo>
                <a:cubicBezTo>
                  <a:pt x="1767936" y="163606"/>
                  <a:pt x="1756790" y="165640"/>
                  <a:pt x="1762364" y="179880"/>
                </a:cubicBezTo>
                <a:cubicBezTo>
                  <a:pt x="1790230" y="169708"/>
                  <a:pt x="1815309" y="159537"/>
                  <a:pt x="1818096" y="133091"/>
                </a:cubicBezTo>
                <a:close/>
                <a:moveTo>
                  <a:pt x="1650820" y="129952"/>
                </a:moveTo>
                <a:cubicBezTo>
                  <a:pt x="1671619" y="127393"/>
                  <a:pt x="1692416" y="132511"/>
                  <a:pt x="1693803" y="150936"/>
                </a:cubicBezTo>
                <a:cubicBezTo>
                  <a:pt x="1657752" y="146842"/>
                  <a:pt x="1630022" y="165266"/>
                  <a:pt x="1607838" y="155030"/>
                </a:cubicBezTo>
                <a:cubicBezTo>
                  <a:pt x="1609225" y="142748"/>
                  <a:pt x="1630022" y="132511"/>
                  <a:pt x="1650820" y="129952"/>
                </a:cubicBezTo>
                <a:close/>
                <a:moveTo>
                  <a:pt x="5202334" y="128713"/>
                </a:moveTo>
                <a:cubicBezTo>
                  <a:pt x="5219268" y="132752"/>
                  <a:pt x="5224913" y="144867"/>
                  <a:pt x="5244669" y="144867"/>
                </a:cubicBezTo>
                <a:cubicBezTo>
                  <a:pt x="5239025" y="159002"/>
                  <a:pt x="5250314" y="161021"/>
                  <a:pt x="5250314" y="171119"/>
                </a:cubicBezTo>
                <a:cubicBezTo>
                  <a:pt x="5222090" y="165060"/>
                  <a:pt x="5216446" y="144867"/>
                  <a:pt x="5202334" y="128713"/>
                </a:cubicBezTo>
                <a:close/>
                <a:moveTo>
                  <a:pt x="998094" y="124331"/>
                </a:moveTo>
                <a:cubicBezTo>
                  <a:pt x="998094" y="124331"/>
                  <a:pt x="998094" y="124331"/>
                  <a:pt x="998094" y="144577"/>
                </a:cubicBezTo>
                <a:cubicBezTo>
                  <a:pt x="972390" y="150652"/>
                  <a:pt x="978102" y="134454"/>
                  <a:pt x="958111" y="136478"/>
                </a:cubicBezTo>
                <a:cubicBezTo>
                  <a:pt x="958111" y="124331"/>
                  <a:pt x="978102" y="124331"/>
                  <a:pt x="998094" y="124331"/>
                </a:cubicBezTo>
                <a:close/>
                <a:moveTo>
                  <a:pt x="2800932" y="122237"/>
                </a:moveTo>
                <a:cubicBezTo>
                  <a:pt x="2808836" y="124540"/>
                  <a:pt x="2814334" y="132216"/>
                  <a:pt x="2803338" y="140405"/>
                </a:cubicBezTo>
                <a:cubicBezTo>
                  <a:pt x="2797841" y="138358"/>
                  <a:pt x="2792343" y="136311"/>
                  <a:pt x="2784097" y="136311"/>
                </a:cubicBezTo>
                <a:cubicBezTo>
                  <a:pt x="2782722" y="123004"/>
                  <a:pt x="2793030" y="119933"/>
                  <a:pt x="2800932" y="122237"/>
                </a:cubicBezTo>
                <a:close/>
                <a:moveTo>
                  <a:pt x="3196373" y="120729"/>
                </a:moveTo>
                <a:cubicBezTo>
                  <a:pt x="3213166" y="120729"/>
                  <a:pt x="3224361" y="122756"/>
                  <a:pt x="3229959" y="128834"/>
                </a:cubicBezTo>
                <a:cubicBezTo>
                  <a:pt x="3199172" y="145045"/>
                  <a:pt x="3246752" y="163281"/>
                  <a:pt x="3215965" y="179491"/>
                </a:cubicBezTo>
                <a:cubicBezTo>
                  <a:pt x="3246752" y="193675"/>
                  <a:pt x="3274741" y="171386"/>
                  <a:pt x="3297132" y="167334"/>
                </a:cubicBezTo>
                <a:cubicBezTo>
                  <a:pt x="3274741" y="163281"/>
                  <a:pt x="3285936" y="134913"/>
                  <a:pt x="3260746" y="132887"/>
                </a:cubicBezTo>
                <a:cubicBezTo>
                  <a:pt x="3291534" y="112624"/>
                  <a:pt x="3305528" y="149097"/>
                  <a:pt x="3353108" y="140992"/>
                </a:cubicBezTo>
                <a:cubicBezTo>
                  <a:pt x="3369901" y="138965"/>
                  <a:pt x="3358706" y="134913"/>
                  <a:pt x="3358706" y="124781"/>
                </a:cubicBezTo>
                <a:cubicBezTo>
                  <a:pt x="3392292" y="120729"/>
                  <a:pt x="3389494" y="140992"/>
                  <a:pt x="3414682" y="140992"/>
                </a:cubicBezTo>
                <a:cubicBezTo>
                  <a:pt x="3397890" y="159228"/>
                  <a:pt x="3423080" y="179491"/>
                  <a:pt x="3409085" y="195701"/>
                </a:cubicBezTo>
                <a:cubicBezTo>
                  <a:pt x="3383896" y="195701"/>
                  <a:pt x="3369901" y="199754"/>
                  <a:pt x="3353108" y="203806"/>
                </a:cubicBezTo>
                <a:cubicBezTo>
                  <a:pt x="3364304" y="217990"/>
                  <a:pt x="3411884" y="226095"/>
                  <a:pt x="3439873" y="215964"/>
                </a:cubicBezTo>
                <a:cubicBezTo>
                  <a:pt x="3456666" y="215964"/>
                  <a:pt x="3445470" y="232175"/>
                  <a:pt x="3465061" y="228122"/>
                </a:cubicBezTo>
                <a:cubicBezTo>
                  <a:pt x="3451068" y="234200"/>
                  <a:pt x="3448268" y="246358"/>
                  <a:pt x="3434275" y="250411"/>
                </a:cubicBezTo>
                <a:cubicBezTo>
                  <a:pt x="3403487" y="252437"/>
                  <a:pt x="3400689" y="238253"/>
                  <a:pt x="3378298" y="236226"/>
                </a:cubicBezTo>
                <a:cubicBezTo>
                  <a:pt x="3361505" y="238253"/>
                  <a:pt x="3353108" y="242306"/>
                  <a:pt x="3353108" y="254464"/>
                </a:cubicBezTo>
                <a:cubicBezTo>
                  <a:pt x="3336315" y="248384"/>
                  <a:pt x="3311126" y="248384"/>
                  <a:pt x="3283137" y="250411"/>
                </a:cubicBezTo>
                <a:cubicBezTo>
                  <a:pt x="3294332" y="238253"/>
                  <a:pt x="3311126" y="228122"/>
                  <a:pt x="3308327" y="207859"/>
                </a:cubicBezTo>
                <a:cubicBezTo>
                  <a:pt x="3299930" y="195701"/>
                  <a:pt x="3283137" y="211912"/>
                  <a:pt x="3266344" y="207859"/>
                </a:cubicBezTo>
                <a:cubicBezTo>
                  <a:pt x="3255149" y="211912"/>
                  <a:pt x="3252349" y="220017"/>
                  <a:pt x="3252349" y="232175"/>
                </a:cubicBezTo>
                <a:cubicBezTo>
                  <a:pt x="3235556" y="228122"/>
                  <a:pt x="3229959" y="215964"/>
                  <a:pt x="3210367" y="211912"/>
                </a:cubicBezTo>
                <a:cubicBezTo>
                  <a:pt x="3185177" y="213937"/>
                  <a:pt x="3173982" y="224069"/>
                  <a:pt x="3148793" y="224069"/>
                </a:cubicBezTo>
                <a:cubicBezTo>
                  <a:pt x="3126403" y="211912"/>
                  <a:pt x="3115207" y="195701"/>
                  <a:pt x="3087219" y="187596"/>
                </a:cubicBezTo>
                <a:cubicBezTo>
                  <a:pt x="3087219" y="171386"/>
                  <a:pt x="3129201" y="183544"/>
                  <a:pt x="3118006" y="159228"/>
                </a:cubicBezTo>
                <a:cubicBezTo>
                  <a:pt x="3143196" y="155176"/>
                  <a:pt x="3134799" y="171386"/>
                  <a:pt x="3159988" y="167334"/>
                </a:cubicBezTo>
                <a:cubicBezTo>
                  <a:pt x="3165586" y="153150"/>
                  <a:pt x="3134799" y="161255"/>
                  <a:pt x="3143196" y="145045"/>
                </a:cubicBezTo>
                <a:cubicBezTo>
                  <a:pt x="3182379" y="151123"/>
                  <a:pt x="3193574" y="138965"/>
                  <a:pt x="3196373" y="120729"/>
                </a:cubicBezTo>
                <a:close/>
                <a:moveTo>
                  <a:pt x="4715442" y="119939"/>
                </a:moveTo>
                <a:cubicBezTo>
                  <a:pt x="4712669" y="130123"/>
                  <a:pt x="4726534" y="130123"/>
                  <a:pt x="4720988" y="140307"/>
                </a:cubicBezTo>
                <a:cubicBezTo>
                  <a:pt x="4696031" y="140307"/>
                  <a:pt x="4643343" y="176968"/>
                  <a:pt x="4640569" y="140307"/>
                </a:cubicBezTo>
                <a:cubicBezTo>
                  <a:pt x="4684939" y="154563"/>
                  <a:pt x="4684939" y="126050"/>
                  <a:pt x="4715442" y="119939"/>
                </a:cubicBezTo>
                <a:close/>
                <a:moveTo>
                  <a:pt x="2678570" y="113717"/>
                </a:moveTo>
                <a:cubicBezTo>
                  <a:pt x="2708925" y="112861"/>
                  <a:pt x="2745092" y="127693"/>
                  <a:pt x="2753359" y="150511"/>
                </a:cubicBezTo>
                <a:cubicBezTo>
                  <a:pt x="2742336" y="156596"/>
                  <a:pt x="2725803" y="162681"/>
                  <a:pt x="2703757" y="166738"/>
                </a:cubicBezTo>
                <a:cubicBezTo>
                  <a:pt x="2695491" y="144426"/>
                  <a:pt x="2698247" y="116030"/>
                  <a:pt x="2651401" y="120086"/>
                </a:cubicBezTo>
                <a:cubicBezTo>
                  <a:pt x="2658979" y="116030"/>
                  <a:pt x="2668451" y="114001"/>
                  <a:pt x="2678570" y="113717"/>
                </a:cubicBezTo>
                <a:close/>
                <a:moveTo>
                  <a:pt x="2394360" y="112647"/>
                </a:moveTo>
                <a:cubicBezTo>
                  <a:pt x="2397570" y="112877"/>
                  <a:pt x="2400521" y="114125"/>
                  <a:pt x="2403644" y="115570"/>
                </a:cubicBezTo>
                <a:cubicBezTo>
                  <a:pt x="2409891" y="118460"/>
                  <a:pt x="2416832" y="122139"/>
                  <a:pt x="2427940" y="120037"/>
                </a:cubicBezTo>
                <a:cubicBezTo>
                  <a:pt x="2433493" y="138954"/>
                  <a:pt x="2394619" y="134750"/>
                  <a:pt x="2383513" y="128444"/>
                </a:cubicBezTo>
                <a:cubicBezTo>
                  <a:pt x="2383513" y="128444"/>
                  <a:pt x="2383513" y="128444"/>
                  <a:pt x="2383513" y="115833"/>
                </a:cubicBezTo>
                <a:cubicBezTo>
                  <a:pt x="2387678" y="113205"/>
                  <a:pt x="2391149" y="112417"/>
                  <a:pt x="2394360" y="112647"/>
                </a:cubicBezTo>
                <a:close/>
                <a:moveTo>
                  <a:pt x="2198405" y="112624"/>
                </a:moveTo>
                <a:cubicBezTo>
                  <a:pt x="2217584" y="126632"/>
                  <a:pt x="2192926" y="146641"/>
                  <a:pt x="2173749" y="150643"/>
                </a:cubicBezTo>
                <a:cubicBezTo>
                  <a:pt x="2168270" y="138637"/>
                  <a:pt x="2143614" y="140638"/>
                  <a:pt x="2149093" y="120629"/>
                </a:cubicBezTo>
                <a:cubicBezTo>
                  <a:pt x="2168270" y="126632"/>
                  <a:pt x="2192926" y="126632"/>
                  <a:pt x="2198405" y="112624"/>
                </a:cubicBezTo>
                <a:close/>
                <a:moveTo>
                  <a:pt x="4031512" y="111947"/>
                </a:moveTo>
                <a:cubicBezTo>
                  <a:pt x="4047517" y="114173"/>
                  <a:pt x="4070608" y="123075"/>
                  <a:pt x="4074806" y="131978"/>
                </a:cubicBezTo>
                <a:cubicBezTo>
                  <a:pt x="4046817" y="141870"/>
                  <a:pt x="4035622" y="120107"/>
                  <a:pt x="4018829" y="112194"/>
                </a:cubicBezTo>
                <a:cubicBezTo>
                  <a:pt x="4021628" y="111205"/>
                  <a:pt x="4026176" y="111205"/>
                  <a:pt x="4031512" y="111947"/>
                </a:cubicBezTo>
                <a:close/>
                <a:moveTo>
                  <a:pt x="1095953" y="109021"/>
                </a:moveTo>
                <a:cubicBezTo>
                  <a:pt x="1106448" y="107988"/>
                  <a:pt x="1117643" y="110053"/>
                  <a:pt x="1126040" y="116246"/>
                </a:cubicBezTo>
                <a:cubicBezTo>
                  <a:pt x="1120443" y="138953"/>
                  <a:pt x="1089655" y="124503"/>
                  <a:pt x="1070064" y="120375"/>
                </a:cubicBezTo>
                <a:cubicBezTo>
                  <a:pt x="1075662" y="114181"/>
                  <a:pt x="1085458" y="110053"/>
                  <a:pt x="1095953" y="109021"/>
                </a:cubicBezTo>
                <a:close/>
                <a:moveTo>
                  <a:pt x="3942861" y="104400"/>
                </a:moveTo>
                <a:cubicBezTo>
                  <a:pt x="3959654" y="102389"/>
                  <a:pt x="3970849" y="106411"/>
                  <a:pt x="3968051" y="116464"/>
                </a:cubicBezTo>
                <a:cubicBezTo>
                  <a:pt x="3951258" y="118474"/>
                  <a:pt x="3942861" y="114453"/>
                  <a:pt x="3942861" y="104400"/>
                </a:cubicBezTo>
                <a:close/>
                <a:moveTo>
                  <a:pt x="4424724" y="103853"/>
                </a:moveTo>
                <a:cubicBezTo>
                  <a:pt x="4444135" y="103853"/>
                  <a:pt x="4449681" y="112041"/>
                  <a:pt x="4474638" y="107947"/>
                </a:cubicBezTo>
                <a:cubicBezTo>
                  <a:pt x="4469092" y="122278"/>
                  <a:pt x="4430270" y="116136"/>
                  <a:pt x="4441362" y="140702"/>
                </a:cubicBezTo>
                <a:cubicBezTo>
                  <a:pt x="4402540" y="146844"/>
                  <a:pt x="4388675" y="169362"/>
                  <a:pt x="4349853" y="175504"/>
                </a:cubicBezTo>
                <a:cubicBezTo>
                  <a:pt x="4333213" y="167315"/>
                  <a:pt x="4311029" y="163221"/>
                  <a:pt x="4302710" y="150937"/>
                </a:cubicBezTo>
                <a:cubicBezTo>
                  <a:pt x="4308256" y="146844"/>
                  <a:pt x="4322121" y="157079"/>
                  <a:pt x="4344305" y="150937"/>
                </a:cubicBezTo>
                <a:cubicBezTo>
                  <a:pt x="4355399" y="146844"/>
                  <a:pt x="4358172" y="136607"/>
                  <a:pt x="4355399" y="124324"/>
                </a:cubicBezTo>
                <a:cubicBezTo>
                  <a:pt x="4374810" y="130465"/>
                  <a:pt x="4424724" y="124324"/>
                  <a:pt x="4424724" y="103853"/>
                </a:cubicBezTo>
                <a:close/>
                <a:moveTo>
                  <a:pt x="2981202" y="103849"/>
                </a:moveTo>
                <a:cubicBezTo>
                  <a:pt x="3000709" y="110031"/>
                  <a:pt x="3031363" y="105909"/>
                  <a:pt x="3048083" y="112091"/>
                </a:cubicBezTo>
                <a:cubicBezTo>
                  <a:pt x="3045296" y="124453"/>
                  <a:pt x="3059231" y="122393"/>
                  <a:pt x="3056444" y="132695"/>
                </a:cubicBezTo>
                <a:cubicBezTo>
                  <a:pt x="3031363" y="149180"/>
                  <a:pt x="2992350" y="138877"/>
                  <a:pt x="2970056" y="128574"/>
                </a:cubicBezTo>
                <a:cubicBezTo>
                  <a:pt x="2967269" y="116211"/>
                  <a:pt x="2986776" y="120332"/>
                  <a:pt x="2981202" y="103849"/>
                </a:cubicBezTo>
                <a:close/>
                <a:moveTo>
                  <a:pt x="5108374" y="103846"/>
                </a:moveTo>
                <a:cubicBezTo>
                  <a:pt x="5102692" y="115810"/>
                  <a:pt x="5071442" y="125781"/>
                  <a:pt x="5054396" y="115810"/>
                </a:cubicBezTo>
                <a:cubicBezTo>
                  <a:pt x="5060078" y="105840"/>
                  <a:pt x="5085647" y="103846"/>
                  <a:pt x="5108374" y="103846"/>
                </a:cubicBezTo>
                <a:close/>
                <a:moveTo>
                  <a:pt x="5022077" y="103846"/>
                </a:moveTo>
                <a:cubicBezTo>
                  <a:pt x="5036238" y="105958"/>
                  <a:pt x="5050399" y="105958"/>
                  <a:pt x="5047566" y="116520"/>
                </a:cubicBezTo>
                <a:cubicBezTo>
                  <a:pt x="5030573" y="112296"/>
                  <a:pt x="5033405" y="122856"/>
                  <a:pt x="5016412" y="120744"/>
                </a:cubicBezTo>
                <a:cubicBezTo>
                  <a:pt x="5016412" y="114408"/>
                  <a:pt x="5024909" y="112296"/>
                  <a:pt x="5022077" y="103846"/>
                </a:cubicBezTo>
                <a:close/>
                <a:moveTo>
                  <a:pt x="3395090" y="99464"/>
                </a:moveTo>
                <a:cubicBezTo>
                  <a:pt x="3420280" y="103592"/>
                  <a:pt x="3420280" y="107720"/>
                  <a:pt x="3445469" y="103592"/>
                </a:cubicBezTo>
                <a:cubicBezTo>
                  <a:pt x="3451067" y="111849"/>
                  <a:pt x="3425878" y="118042"/>
                  <a:pt x="3445469" y="120107"/>
                </a:cubicBezTo>
                <a:cubicBezTo>
                  <a:pt x="3431475" y="134557"/>
                  <a:pt x="3411883" y="115978"/>
                  <a:pt x="3395090" y="115978"/>
                </a:cubicBezTo>
                <a:close/>
                <a:moveTo>
                  <a:pt x="2762688" y="95670"/>
                </a:moveTo>
                <a:cubicBezTo>
                  <a:pt x="2772017" y="96171"/>
                  <a:pt x="2780680" y="100193"/>
                  <a:pt x="2778014" y="108236"/>
                </a:cubicBezTo>
                <a:cubicBezTo>
                  <a:pt x="2764687" y="108236"/>
                  <a:pt x="2748694" y="108236"/>
                  <a:pt x="2743363" y="104215"/>
                </a:cubicBezTo>
                <a:cubicBezTo>
                  <a:pt x="2743363" y="98182"/>
                  <a:pt x="2753358" y="95167"/>
                  <a:pt x="2762688" y="95670"/>
                </a:cubicBezTo>
                <a:close/>
                <a:moveTo>
                  <a:pt x="1827982" y="95086"/>
                </a:moveTo>
                <a:cubicBezTo>
                  <a:pt x="1847738" y="103594"/>
                  <a:pt x="1825158" y="118482"/>
                  <a:pt x="1802580" y="112101"/>
                </a:cubicBezTo>
                <a:cubicBezTo>
                  <a:pt x="1799758" y="97213"/>
                  <a:pt x="1827982" y="105721"/>
                  <a:pt x="1827982" y="95086"/>
                </a:cubicBezTo>
                <a:close/>
                <a:moveTo>
                  <a:pt x="3149194" y="95075"/>
                </a:moveTo>
                <a:cubicBezTo>
                  <a:pt x="3163632" y="97269"/>
                  <a:pt x="3172296" y="103849"/>
                  <a:pt x="3175183" y="112623"/>
                </a:cubicBezTo>
                <a:cubicBezTo>
                  <a:pt x="3163632" y="112623"/>
                  <a:pt x="3160744" y="108236"/>
                  <a:pt x="3149194" y="108236"/>
                </a:cubicBezTo>
                <a:cubicBezTo>
                  <a:pt x="3149194" y="108236"/>
                  <a:pt x="3149194" y="108236"/>
                  <a:pt x="3149194" y="95075"/>
                </a:cubicBezTo>
                <a:close/>
                <a:moveTo>
                  <a:pt x="4551957" y="94011"/>
                </a:moveTo>
                <a:cubicBezTo>
                  <a:pt x="4567000" y="91479"/>
                  <a:pt x="4583793" y="91479"/>
                  <a:pt x="4603384" y="95530"/>
                </a:cubicBezTo>
                <a:cubicBezTo>
                  <a:pt x="4597787" y="115776"/>
                  <a:pt x="4617379" y="103628"/>
                  <a:pt x="4639770" y="115776"/>
                </a:cubicBezTo>
                <a:cubicBezTo>
                  <a:pt x="4642568" y="125899"/>
                  <a:pt x="4628575" y="125899"/>
                  <a:pt x="4634172" y="136022"/>
                </a:cubicBezTo>
                <a:cubicBezTo>
                  <a:pt x="4575396" y="113751"/>
                  <a:pt x="4525017" y="133998"/>
                  <a:pt x="4474638" y="103628"/>
                </a:cubicBezTo>
                <a:cubicBezTo>
                  <a:pt x="4477438" y="83381"/>
                  <a:pt x="4502627" y="105652"/>
                  <a:pt x="4511024" y="107677"/>
                </a:cubicBezTo>
                <a:cubicBezTo>
                  <a:pt x="4523618" y="101603"/>
                  <a:pt x="4536913" y="96542"/>
                  <a:pt x="4551957" y="94011"/>
                </a:cubicBezTo>
                <a:close/>
                <a:moveTo>
                  <a:pt x="3241155" y="92152"/>
                </a:moveTo>
                <a:cubicBezTo>
                  <a:pt x="3258291" y="94136"/>
                  <a:pt x="3252578" y="111997"/>
                  <a:pt x="3261147" y="119934"/>
                </a:cubicBezTo>
                <a:cubicBezTo>
                  <a:pt x="3255434" y="117950"/>
                  <a:pt x="3249722" y="115965"/>
                  <a:pt x="3241155" y="115965"/>
                </a:cubicBezTo>
                <a:cubicBezTo>
                  <a:pt x="3246866" y="104059"/>
                  <a:pt x="3241155" y="108028"/>
                  <a:pt x="3241155" y="92152"/>
                </a:cubicBezTo>
                <a:close/>
                <a:moveTo>
                  <a:pt x="4863277" y="92149"/>
                </a:moveTo>
                <a:cubicBezTo>
                  <a:pt x="4899661" y="102227"/>
                  <a:pt x="4922052" y="124397"/>
                  <a:pt x="4969632" y="128429"/>
                </a:cubicBezTo>
                <a:cubicBezTo>
                  <a:pt x="4972431" y="148585"/>
                  <a:pt x="4938845" y="142538"/>
                  <a:pt x="4944442" y="162693"/>
                </a:cubicBezTo>
                <a:cubicBezTo>
                  <a:pt x="4924851" y="158661"/>
                  <a:pt x="4922052" y="166724"/>
                  <a:pt x="4905259" y="166724"/>
                </a:cubicBezTo>
                <a:cubicBezTo>
                  <a:pt x="4896863" y="132460"/>
                  <a:pt x="4838087" y="132460"/>
                  <a:pt x="4832489" y="96180"/>
                </a:cubicBezTo>
                <a:cubicBezTo>
                  <a:pt x="4843684" y="100211"/>
                  <a:pt x="4863277" y="110288"/>
                  <a:pt x="4863277" y="92149"/>
                </a:cubicBezTo>
                <a:close/>
                <a:moveTo>
                  <a:pt x="5362267" y="92122"/>
                </a:moveTo>
                <a:cubicBezTo>
                  <a:pt x="5362267" y="92122"/>
                  <a:pt x="5362267" y="92122"/>
                  <a:pt x="5387457" y="92122"/>
                </a:cubicBezTo>
                <a:cubicBezTo>
                  <a:pt x="5390255" y="101523"/>
                  <a:pt x="5379060" y="105283"/>
                  <a:pt x="5362267" y="103403"/>
                </a:cubicBezTo>
                <a:cubicBezTo>
                  <a:pt x="5362267" y="103403"/>
                  <a:pt x="5362267" y="103403"/>
                  <a:pt x="5362267" y="92122"/>
                </a:cubicBezTo>
                <a:close/>
                <a:moveTo>
                  <a:pt x="1589222" y="83754"/>
                </a:moveTo>
                <a:cubicBezTo>
                  <a:pt x="1597843" y="83754"/>
                  <a:pt x="1594969" y="94112"/>
                  <a:pt x="1594969" y="100327"/>
                </a:cubicBezTo>
                <a:cubicBezTo>
                  <a:pt x="1577725" y="92040"/>
                  <a:pt x="1563357" y="102398"/>
                  <a:pt x="1551862" y="96183"/>
                </a:cubicBezTo>
                <a:cubicBezTo>
                  <a:pt x="1554735" y="77539"/>
                  <a:pt x="1586348" y="100327"/>
                  <a:pt x="1589222" y="83754"/>
                </a:cubicBezTo>
                <a:close/>
                <a:moveTo>
                  <a:pt x="4745860" y="83381"/>
                </a:moveTo>
                <a:cubicBezTo>
                  <a:pt x="4759187" y="83381"/>
                  <a:pt x="4764518" y="113540"/>
                  <a:pt x="4745860" y="115550"/>
                </a:cubicBezTo>
                <a:cubicBezTo>
                  <a:pt x="4740528" y="111529"/>
                  <a:pt x="4732531" y="87402"/>
                  <a:pt x="4745860" y="83381"/>
                </a:cubicBezTo>
                <a:close/>
                <a:moveTo>
                  <a:pt x="4369434" y="83381"/>
                </a:moveTo>
                <a:cubicBezTo>
                  <a:pt x="4388676" y="83381"/>
                  <a:pt x="4391424" y="95444"/>
                  <a:pt x="4405169" y="99465"/>
                </a:cubicBezTo>
                <a:cubicBezTo>
                  <a:pt x="4410666" y="115550"/>
                  <a:pt x="4374931" y="105497"/>
                  <a:pt x="4369434" y="115550"/>
                </a:cubicBezTo>
                <a:cubicBezTo>
                  <a:pt x="4350192" y="109518"/>
                  <a:pt x="4344693" y="85391"/>
                  <a:pt x="4369434" y="83381"/>
                </a:cubicBezTo>
                <a:close/>
                <a:moveTo>
                  <a:pt x="2626977" y="81618"/>
                </a:moveTo>
                <a:cubicBezTo>
                  <a:pt x="2635321" y="80042"/>
                  <a:pt x="2645752" y="81093"/>
                  <a:pt x="2661050" y="83195"/>
                </a:cubicBezTo>
                <a:cubicBezTo>
                  <a:pt x="2669394" y="112623"/>
                  <a:pt x="2622110" y="104215"/>
                  <a:pt x="2605421" y="95807"/>
                </a:cubicBezTo>
                <a:cubicBezTo>
                  <a:pt x="2612375" y="87399"/>
                  <a:pt x="2618633" y="83195"/>
                  <a:pt x="2626977" y="81618"/>
                </a:cubicBezTo>
                <a:close/>
                <a:moveTo>
                  <a:pt x="5214330" y="79526"/>
                </a:moveTo>
                <a:cubicBezTo>
                  <a:pt x="5214330" y="93485"/>
                  <a:pt x="5203001" y="99466"/>
                  <a:pt x="5183176" y="99466"/>
                </a:cubicBezTo>
                <a:cubicBezTo>
                  <a:pt x="5180344" y="85509"/>
                  <a:pt x="5191672" y="77533"/>
                  <a:pt x="5214330" y="79526"/>
                </a:cubicBezTo>
                <a:close/>
                <a:moveTo>
                  <a:pt x="4257065" y="79460"/>
                </a:moveTo>
                <a:cubicBezTo>
                  <a:pt x="4267087" y="78005"/>
                  <a:pt x="4278939" y="77753"/>
                  <a:pt x="4294277" y="79776"/>
                </a:cubicBezTo>
                <a:cubicBezTo>
                  <a:pt x="4341686" y="126307"/>
                  <a:pt x="4218981" y="134400"/>
                  <a:pt x="4185516" y="140470"/>
                </a:cubicBezTo>
                <a:cubicBezTo>
                  <a:pt x="4179938" y="162724"/>
                  <a:pt x="4185516" y="174863"/>
                  <a:pt x="4221770" y="170817"/>
                </a:cubicBezTo>
                <a:cubicBezTo>
                  <a:pt x="4230136" y="166770"/>
                  <a:pt x="4230136" y="156654"/>
                  <a:pt x="4238502" y="154632"/>
                </a:cubicBezTo>
                <a:cubicBezTo>
                  <a:pt x="4263601" y="152608"/>
                  <a:pt x="4269178" y="166770"/>
                  <a:pt x="4294277" y="166770"/>
                </a:cubicBezTo>
                <a:cubicBezTo>
                  <a:pt x="4297066" y="174863"/>
                  <a:pt x="4294277" y="178909"/>
                  <a:pt x="4283122" y="178909"/>
                </a:cubicBezTo>
                <a:cubicBezTo>
                  <a:pt x="4285911" y="182955"/>
                  <a:pt x="4297066" y="182955"/>
                  <a:pt x="4294277" y="191048"/>
                </a:cubicBezTo>
                <a:cubicBezTo>
                  <a:pt x="4322164" y="193071"/>
                  <a:pt x="4330531" y="180932"/>
                  <a:pt x="4350052" y="178909"/>
                </a:cubicBezTo>
                <a:cubicBezTo>
                  <a:pt x="4369574" y="187001"/>
                  <a:pt x="4391884" y="193071"/>
                  <a:pt x="4394672" y="211279"/>
                </a:cubicBezTo>
                <a:cubicBezTo>
                  <a:pt x="4358419" y="211279"/>
                  <a:pt x="4322164" y="217348"/>
                  <a:pt x="4277544" y="219371"/>
                </a:cubicBezTo>
                <a:cubicBezTo>
                  <a:pt x="4280334" y="205210"/>
                  <a:pt x="4266389" y="203186"/>
                  <a:pt x="4269178" y="191048"/>
                </a:cubicBezTo>
                <a:cubicBezTo>
                  <a:pt x="4224558" y="195094"/>
                  <a:pt x="4138108" y="199141"/>
                  <a:pt x="4079543" y="199141"/>
                </a:cubicBezTo>
                <a:cubicBezTo>
                  <a:pt x="4062811" y="184979"/>
                  <a:pt x="4104643" y="162724"/>
                  <a:pt x="4073966" y="150585"/>
                </a:cubicBezTo>
                <a:cubicBezTo>
                  <a:pt x="4090698" y="128331"/>
                  <a:pt x="4146473" y="116192"/>
                  <a:pt x="4185516" y="120238"/>
                </a:cubicBezTo>
                <a:cubicBezTo>
                  <a:pt x="4185516" y="108100"/>
                  <a:pt x="4163206" y="112145"/>
                  <a:pt x="4171573" y="95961"/>
                </a:cubicBezTo>
                <a:cubicBezTo>
                  <a:pt x="4213403" y="98996"/>
                  <a:pt x="4226998" y="83822"/>
                  <a:pt x="4257065" y="79460"/>
                </a:cubicBezTo>
                <a:close/>
                <a:moveTo>
                  <a:pt x="4639648" y="79287"/>
                </a:moveTo>
                <a:cubicBezTo>
                  <a:pt x="4645184" y="79799"/>
                  <a:pt x="4652104" y="82358"/>
                  <a:pt x="4659023" y="83381"/>
                </a:cubicBezTo>
                <a:cubicBezTo>
                  <a:pt x="4642416" y="99758"/>
                  <a:pt x="4656256" y="87475"/>
                  <a:pt x="4664559" y="103853"/>
                </a:cubicBezTo>
                <a:cubicBezTo>
                  <a:pt x="4664559" y="103853"/>
                  <a:pt x="4664559" y="103853"/>
                  <a:pt x="4645184" y="103853"/>
                </a:cubicBezTo>
                <a:cubicBezTo>
                  <a:pt x="4647952" y="93617"/>
                  <a:pt x="4636878" y="91570"/>
                  <a:pt x="4628575" y="87475"/>
                </a:cubicBezTo>
                <a:cubicBezTo>
                  <a:pt x="4629959" y="80310"/>
                  <a:pt x="4634110" y="78775"/>
                  <a:pt x="4639648" y="79287"/>
                </a:cubicBezTo>
                <a:close/>
                <a:moveTo>
                  <a:pt x="2871309" y="78990"/>
                </a:moveTo>
                <a:cubicBezTo>
                  <a:pt x="2871309" y="78990"/>
                  <a:pt x="2871309" y="78990"/>
                  <a:pt x="2907694" y="78990"/>
                </a:cubicBezTo>
                <a:cubicBezTo>
                  <a:pt x="2902096" y="95702"/>
                  <a:pt x="2927286" y="91524"/>
                  <a:pt x="2921688" y="108235"/>
                </a:cubicBezTo>
                <a:cubicBezTo>
                  <a:pt x="2890900" y="108235"/>
                  <a:pt x="2871309" y="99880"/>
                  <a:pt x="2871309" y="78990"/>
                </a:cubicBezTo>
                <a:close/>
                <a:moveTo>
                  <a:pt x="4043229" y="78965"/>
                </a:moveTo>
                <a:cubicBezTo>
                  <a:pt x="4048206" y="77826"/>
                  <a:pt x="4053941" y="77699"/>
                  <a:pt x="4060014" y="79218"/>
                </a:cubicBezTo>
                <a:cubicBezTo>
                  <a:pt x="4070808" y="99464"/>
                  <a:pt x="4038421" y="91366"/>
                  <a:pt x="4030325" y="99464"/>
                </a:cubicBezTo>
                <a:cubicBezTo>
                  <a:pt x="4020204" y="94909"/>
                  <a:pt x="4028301" y="82381"/>
                  <a:pt x="4043229" y="78965"/>
                </a:cubicBezTo>
                <a:close/>
                <a:moveTo>
                  <a:pt x="5244317" y="76037"/>
                </a:moveTo>
                <a:cubicBezTo>
                  <a:pt x="5264142" y="76037"/>
                  <a:pt x="5269807" y="88043"/>
                  <a:pt x="5295295" y="84041"/>
                </a:cubicBezTo>
                <a:cubicBezTo>
                  <a:pt x="5286800" y="112055"/>
                  <a:pt x="5309456" y="120059"/>
                  <a:pt x="5312288" y="140069"/>
                </a:cubicBezTo>
                <a:cubicBezTo>
                  <a:pt x="5289632" y="152075"/>
                  <a:pt x="5281135" y="144071"/>
                  <a:pt x="5249981" y="140069"/>
                </a:cubicBezTo>
                <a:cubicBezTo>
                  <a:pt x="5252813" y="116056"/>
                  <a:pt x="5249981" y="96047"/>
                  <a:pt x="5244317" y="76037"/>
                </a:cubicBezTo>
                <a:close/>
                <a:moveTo>
                  <a:pt x="1040076" y="75201"/>
                </a:moveTo>
                <a:cubicBezTo>
                  <a:pt x="1054069" y="73153"/>
                  <a:pt x="1056869" y="77247"/>
                  <a:pt x="1065265" y="79295"/>
                </a:cubicBezTo>
                <a:cubicBezTo>
                  <a:pt x="1068064" y="89530"/>
                  <a:pt x="1056869" y="93625"/>
                  <a:pt x="1040076" y="91578"/>
                </a:cubicBezTo>
                <a:cubicBezTo>
                  <a:pt x="1040076" y="91578"/>
                  <a:pt x="1040076" y="91578"/>
                  <a:pt x="1040076" y="75201"/>
                </a:cubicBezTo>
                <a:close/>
                <a:moveTo>
                  <a:pt x="3891997" y="72575"/>
                </a:moveTo>
                <a:cubicBezTo>
                  <a:pt x="3899956" y="72575"/>
                  <a:pt x="3906876" y="75743"/>
                  <a:pt x="3906876" y="84192"/>
                </a:cubicBezTo>
                <a:cubicBezTo>
                  <a:pt x="3887500" y="86304"/>
                  <a:pt x="3884732" y="79967"/>
                  <a:pt x="3870891" y="79967"/>
                </a:cubicBezTo>
                <a:cubicBezTo>
                  <a:pt x="3875043" y="75743"/>
                  <a:pt x="3884039" y="72575"/>
                  <a:pt x="3891997" y="72575"/>
                </a:cubicBezTo>
                <a:close/>
                <a:moveTo>
                  <a:pt x="3247152" y="71678"/>
                </a:moveTo>
                <a:cubicBezTo>
                  <a:pt x="3260783" y="75578"/>
                  <a:pt x="3288043" y="73628"/>
                  <a:pt x="3301674" y="79477"/>
                </a:cubicBezTo>
                <a:cubicBezTo>
                  <a:pt x="3307127" y="95074"/>
                  <a:pt x="3279865" y="91175"/>
                  <a:pt x="3260783" y="91175"/>
                </a:cubicBezTo>
                <a:cubicBezTo>
                  <a:pt x="3258056" y="83376"/>
                  <a:pt x="3247152" y="81426"/>
                  <a:pt x="3247152" y="71678"/>
                </a:cubicBezTo>
                <a:close/>
                <a:moveTo>
                  <a:pt x="2719295" y="70461"/>
                </a:moveTo>
                <a:cubicBezTo>
                  <a:pt x="2728276" y="71191"/>
                  <a:pt x="2736180" y="75578"/>
                  <a:pt x="2728994" y="83376"/>
                </a:cubicBezTo>
                <a:cubicBezTo>
                  <a:pt x="2717499" y="83376"/>
                  <a:pt x="2717499" y="77527"/>
                  <a:pt x="2703130" y="79477"/>
                </a:cubicBezTo>
                <a:cubicBezTo>
                  <a:pt x="2700256" y="72654"/>
                  <a:pt x="2710315" y="69729"/>
                  <a:pt x="2719295" y="70461"/>
                </a:cubicBezTo>
                <a:close/>
                <a:moveTo>
                  <a:pt x="3779750" y="67002"/>
                </a:moveTo>
                <a:cubicBezTo>
                  <a:pt x="3782464" y="68025"/>
                  <a:pt x="3784499" y="71096"/>
                  <a:pt x="3784499" y="75190"/>
                </a:cubicBezTo>
                <a:cubicBezTo>
                  <a:pt x="3800779" y="75190"/>
                  <a:pt x="3795352" y="67002"/>
                  <a:pt x="3808917" y="75190"/>
                </a:cubicBezTo>
                <a:cubicBezTo>
                  <a:pt x="3806205" y="83379"/>
                  <a:pt x="3792638" y="83379"/>
                  <a:pt x="3776359" y="83379"/>
                </a:cubicBezTo>
                <a:cubicBezTo>
                  <a:pt x="3779073" y="77237"/>
                  <a:pt x="3779073" y="71096"/>
                  <a:pt x="3770933" y="71096"/>
                </a:cubicBezTo>
                <a:cubicBezTo>
                  <a:pt x="3773647" y="67002"/>
                  <a:pt x="3777038" y="65978"/>
                  <a:pt x="3779750" y="67002"/>
                </a:cubicBezTo>
                <a:close/>
                <a:moveTo>
                  <a:pt x="2112461" y="62917"/>
                </a:moveTo>
                <a:cubicBezTo>
                  <a:pt x="2112461" y="62917"/>
                  <a:pt x="2112461" y="62917"/>
                  <a:pt x="2137951" y="62917"/>
                </a:cubicBezTo>
                <a:cubicBezTo>
                  <a:pt x="2143615" y="74980"/>
                  <a:pt x="2120958" y="70959"/>
                  <a:pt x="2118125" y="79002"/>
                </a:cubicBezTo>
                <a:cubicBezTo>
                  <a:pt x="2109629" y="76991"/>
                  <a:pt x="2112461" y="68949"/>
                  <a:pt x="2112461" y="62917"/>
                </a:cubicBezTo>
                <a:close/>
                <a:moveTo>
                  <a:pt x="2365522" y="62905"/>
                </a:moveTo>
                <a:cubicBezTo>
                  <a:pt x="2374245" y="69119"/>
                  <a:pt x="2397508" y="64976"/>
                  <a:pt x="2397508" y="79477"/>
                </a:cubicBezTo>
                <a:cubicBezTo>
                  <a:pt x="2382968" y="77406"/>
                  <a:pt x="2382968" y="87764"/>
                  <a:pt x="2365522" y="83620"/>
                </a:cubicBezTo>
                <a:close/>
                <a:moveTo>
                  <a:pt x="2889303" y="58529"/>
                </a:moveTo>
                <a:cubicBezTo>
                  <a:pt x="2886636" y="66886"/>
                  <a:pt x="2878640" y="73152"/>
                  <a:pt x="2859981" y="71063"/>
                </a:cubicBezTo>
                <a:cubicBezTo>
                  <a:pt x="2857316" y="58529"/>
                  <a:pt x="2873309" y="58529"/>
                  <a:pt x="2889303" y="58529"/>
                </a:cubicBezTo>
                <a:close/>
                <a:moveTo>
                  <a:pt x="4918453" y="55566"/>
                </a:moveTo>
                <a:cubicBezTo>
                  <a:pt x="4923784" y="57613"/>
                  <a:pt x="4926449" y="59660"/>
                  <a:pt x="4934446" y="59660"/>
                </a:cubicBezTo>
                <a:cubicBezTo>
                  <a:pt x="4934446" y="67849"/>
                  <a:pt x="4907791" y="61707"/>
                  <a:pt x="4913122" y="76038"/>
                </a:cubicBezTo>
                <a:cubicBezTo>
                  <a:pt x="4913122" y="76038"/>
                  <a:pt x="4913122" y="76038"/>
                  <a:pt x="4894463" y="76038"/>
                </a:cubicBezTo>
                <a:cubicBezTo>
                  <a:pt x="4894463" y="61707"/>
                  <a:pt x="4921119" y="67849"/>
                  <a:pt x="4918453" y="55566"/>
                </a:cubicBezTo>
                <a:close/>
                <a:moveTo>
                  <a:pt x="4498486" y="50854"/>
                </a:moveTo>
                <a:cubicBezTo>
                  <a:pt x="4523548" y="46792"/>
                  <a:pt x="4529116" y="54916"/>
                  <a:pt x="4548608" y="54916"/>
                </a:cubicBezTo>
                <a:cubicBezTo>
                  <a:pt x="4526332" y="69132"/>
                  <a:pt x="4520762" y="83349"/>
                  <a:pt x="4476210" y="75224"/>
                </a:cubicBezTo>
                <a:cubicBezTo>
                  <a:pt x="4470640" y="56947"/>
                  <a:pt x="4504055" y="67101"/>
                  <a:pt x="4498486" y="50854"/>
                </a:cubicBezTo>
                <a:close/>
                <a:moveTo>
                  <a:pt x="3810251" y="45359"/>
                </a:moveTo>
                <a:cubicBezTo>
                  <a:pt x="3810251" y="45359"/>
                  <a:pt x="3810251" y="45359"/>
                  <a:pt x="3831575" y="45359"/>
                </a:cubicBezTo>
                <a:cubicBezTo>
                  <a:pt x="3836906" y="61445"/>
                  <a:pt x="3804919" y="61445"/>
                  <a:pt x="3810251" y="45359"/>
                </a:cubicBezTo>
                <a:close/>
                <a:moveTo>
                  <a:pt x="4141977" y="44465"/>
                </a:moveTo>
                <a:cubicBezTo>
                  <a:pt x="4158772" y="42434"/>
                  <a:pt x="4158772" y="50558"/>
                  <a:pt x="4172765" y="50558"/>
                </a:cubicBezTo>
                <a:cubicBezTo>
                  <a:pt x="4172765" y="58681"/>
                  <a:pt x="4161570" y="62743"/>
                  <a:pt x="4167168" y="74929"/>
                </a:cubicBezTo>
                <a:cubicBezTo>
                  <a:pt x="4139179" y="78991"/>
                  <a:pt x="4130782" y="56650"/>
                  <a:pt x="4141977" y="44465"/>
                </a:cubicBezTo>
                <a:close/>
                <a:moveTo>
                  <a:pt x="4894463" y="36557"/>
                </a:moveTo>
                <a:cubicBezTo>
                  <a:pt x="4905658" y="38604"/>
                  <a:pt x="4922451" y="38604"/>
                  <a:pt x="4919653" y="50887"/>
                </a:cubicBezTo>
                <a:cubicBezTo>
                  <a:pt x="4905658" y="57029"/>
                  <a:pt x="4911256" y="48840"/>
                  <a:pt x="4894463" y="50887"/>
                </a:cubicBezTo>
                <a:cubicBezTo>
                  <a:pt x="4894463" y="50887"/>
                  <a:pt x="4894463" y="50887"/>
                  <a:pt x="4894463" y="36557"/>
                </a:cubicBezTo>
                <a:close/>
                <a:moveTo>
                  <a:pt x="4019261" y="34316"/>
                </a:moveTo>
                <a:cubicBezTo>
                  <a:pt x="4034050" y="35339"/>
                  <a:pt x="4048136" y="37898"/>
                  <a:pt x="4060812" y="40969"/>
                </a:cubicBezTo>
                <a:cubicBezTo>
                  <a:pt x="4049545" y="71676"/>
                  <a:pt x="4001656" y="77818"/>
                  <a:pt x="3967851" y="92148"/>
                </a:cubicBezTo>
                <a:cubicBezTo>
                  <a:pt x="3976302" y="73724"/>
                  <a:pt x="3948132" y="77818"/>
                  <a:pt x="3936864" y="71676"/>
                </a:cubicBezTo>
                <a:cubicBezTo>
                  <a:pt x="3942498" y="61441"/>
                  <a:pt x="3973485" y="61441"/>
                  <a:pt x="3973485" y="36875"/>
                </a:cubicBezTo>
                <a:cubicBezTo>
                  <a:pt x="3988978" y="33804"/>
                  <a:pt x="4004473" y="33293"/>
                  <a:pt x="4019261" y="34316"/>
                </a:cubicBezTo>
                <a:close/>
                <a:moveTo>
                  <a:pt x="3870891" y="32200"/>
                </a:moveTo>
                <a:cubicBezTo>
                  <a:pt x="3884732" y="32200"/>
                  <a:pt x="3887500" y="40556"/>
                  <a:pt x="3906876" y="36378"/>
                </a:cubicBezTo>
                <a:cubicBezTo>
                  <a:pt x="3901340" y="44734"/>
                  <a:pt x="3887500" y="46823"/>
                  <a:pt x="3870891" y="44734"/>
                </a:cubicBezTo>
                <a:close/>
                <a:moveTo>
                  <a:pt x="3586278" y="32200"/>
                </a:moveTo>
                <a:cubicBezTo>
                  <a:pt x="3636515" y="32200"/>
                  <a:pt x="3644888" y="56766"/>
                  <a:pt x="3667216" y="75190"/>
                </a:cubicBezTo>
                <a:cubicBezTo>
                  <a:pt x="3650469" y="91568"/>
                  <a:pt x="3636515" y="107945"/>
                  <a:pt x="3647678" y="132510"/>
                </a:cubicBezTo>
                <a:cubicBezTo>
                  <a:pt x="3658842" y="148888"/>
                  <a:pt x="3700706" y="140699"/>
                  <a:pt x="3697915" y="167313"/>
                </a:cubicBezTo>
                <a:cubicBezTo>
                  <a:pt x="3731407" y="159124"/>
                  <a:pt x="3750942" y="181642"/>
                  <a:pt x="3739779" y="204162"/>
                </a:cubicBezTo>
                <a:cubicBezTo>
                  <a:pt x="3731407" y="210303"/>
                  <a:pt x="3700706" y="202114"/>
                  <a:pt x="3703498" y="216445"/>
                </a:cubicBezTo>
                <a:cubicBezTo>
                  <a:pt x="3692334" y="206208"/>
                  <a:pt x="3672797" y="202114"/>
                  <a:pt x="3642097" y="204162"/>
                </a:cubicBezTo>
                <a:cubicBezTo>
                  <a:pt x="3658842" y="177548"/>
                  <a:pt x="3603024" y="175501"/>
                  <a:pt x="3605815" y="144793"/>
                </a:cubicBezTo>
                <a:cubicBezTo>
                  <a:pt x="3572324" y="140699"/>
                  <a:pt x="3547205" y="130464"/>
                  <a:pt x="3505342" y="132510"/>
                </a:cubicBezTo>
                <a:cubicBezTo>
                  <a:pt x="3510924" y="109992"/>
                  <a:pt x="3505342" y="95662"/>
                  <a:pt x="3469060" y="99756"/>
                </a:cubicBezTo>
                <a:cubicBezTo>
                  <a:pt x="3483014" y="71096"/>
                  <a:pt x="3522087" y="99756"/>
                  <a:pt x="3549997" y="83379"/>
                </a:cubicBezTo>
                <a:cubicBezTo>
                  <a:pt x="3549997" y="75190"/>
                  <a:pt x="3544415" y="75190"/>
                  <a:pt x="3536041" y="75190"/>
                </a:cubicBezTo>
                <a:cubicBezTo>
                  <a:pt x="3547205" y="67002"/>
                  <a:pt x="3575115" y="69048"/>
                  <a:pt x="3586278" y="62907"/>
                </a:cubicBezTo>
                <a:cubicBezTo>
                  <a:pt x="3586278" y="62907"/>
                  <a:pt x="3586278" y="62907"/>
                  <a:pt x="3586278" y="32200"/>
                </a:cubicBezTo>
                <a:close/>
                <a:moveTo>
                  <a:pt x="4216747" y="25922"/>
                </a:moveTo>
                <a:cubicBezTo>
                  <a:pt x="4219412" y="25124"/>
                  <a:pt x="4221411" y="25124"/>
                  <a:pt x="4226742" y="28315"/>
                </a:cubicBezTo>
                <a:cubicBezTo>
                  <a:pt x="4226742" y="28315"/>
                  <a:pt x="4226742" y="28315"/>
                  <a:pt x="4226742" y="36822"/>
                </a:cubicBezTo>
                <a:cubicBezTo>
                  <a:pt x="4216081" y="45331"/>
                  <a:pt x="4218745" y="36822"/>
                  <a:pt x="4202752" y="36822"/>
                </a:cubicBezTo>
                <a:lnTo>
                  <a:pt x="4202752" y="28315"/>
                </a:lnTo>
                <a:cubicBezTo>
                  <a:pt x="4210749" y="28315"/>
                  <a:pt x="4214081" y="26720"/>
                  <a:pt x="4216747" y="25922"/>
                </a:cubicBezTo>
                <a:close/>
                <a:moveTo>
                  <a:pt x="3832907" y="20472"/>
                </a:moveTo>
                <a:cubicBezTo>
                  <a:pt x="3832907" y="20472"/>
                  <a:pt x="3832907" y="20472"/>
                  <a:pt x="3851101" y="20472"/>
                </a:cubicBezTo>
                <a:cubicBezTo>
                  <a:pt x="3858897" y="34546"/>
                  <a:pt x="3843303" y="30525"/>
                  <a:pt x="3840705" y="36557"/>
                </a:cubicBezTo>
                <a:cubicBezTo>
                  <a:pt x="3832907" y="36557"/>
                  <a:pt x="3835507" y="26503"/>
                  <a:pt x="3832907" y="20472"/>
                </a:cubicBezTo>
                <a:close/>
                <a:moveTo>
                  <a:pt x="3722542" y="16120"/>
                </a:moveTo>
                <a:cubicBezTo>
                  <a:pt x="3705961" y="34545"/>
                  <a:pt x="3730832" y="38639"/>
                  <a:pt x="3752941" y="40686"/>
                </a:cubicBezTo>
                <a:cubicBezTo>
                  <a:pt x="3739124" y="77535"/>
                  <a:pt x="3678325" y="65252"/>
                  <a:pt x="3658980" y="40686"/>
                </a:cubicBezTo>
                <a:cubicBezTo>
                  <a:pt x="3667271" y="24308"/>
                  <a:pt x="3692142" y="18167"/>
                  <a:pt x="3722542" y="16120"/>
                </a:cubicBezTo>
                <a:close/>
                <a:moveTo>
                  <a:pt x="3808876" y="6215"/>
                </a:moveTo>
                <a:cubicBezTo>
                  <a:pt x="3820331" y="6215"/>
                  <a:pt x="3830743" y="8855"/>
                  <a:pt x="3826578" y="16248"/>
                </a:cubicBezTo>
                <a:cubicBezTo>
                  <a:pt x="3821025" y="16248"/>
                  <a:pt x="3815471" y="18360"/>
                  <a:pt x="3815471" y="20472"/>
                </a:cubicBezTo>
                <a:cubicBezTo>
                  <a:pt x="3807141" y="16248"/>
                  <a:pt x="3804364" y="7799"/>
                  <a:pt x="3784928" y="12023"/>
                </a:cubicBezTo>
                <a:cubicBezTo>
                  <a:pt x="3784928" y="8855"/>
                  <a:pt x="3797422" y="6215"/>
                  <a:pt x="3808876" y="6215"/>
                </a:cubicBezTo>
                <a:close/>
                <a:moveTo>
                  <a:pt x="5504208" y="0"/>
                </a:moveTo>
                <a:cubicBezTo>
                  <a:pt x="5504208" y="0"/>
                  <a:pt x="5504208" y="0"/>
                  <a:pt x="5529398" y="0"/>
                </a:cubicBezTo>
                <a:cubicBezTo>
                  <a:pt x="5532196" y="10445"/>
                  <a:pt x="5521001" y="14623"/>
                  <a:pt x="5504208" y="1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3C32-EA5E-4E10-8DB9-ED6415ACF42C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36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51BAFB-A5A8-4F0F-BEC8-45F47FCECB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7774570" cy="6858001"/>
          </a:xfrm>
          <a:custGeom>
            <a:avLst/>
            <a:gdLst>
              <a:gd name="connsiteX0" fmla="*/ 3559509 w 7774570"/>
              <a:gd name="connsiteY0" fmla="*/ 1 h 6858001"/>
              <a:gd name="connsiteX1" fmla="*/ 7774570 w 7774570"/>
              <a:gd name="connsiteY1" fmla="*/ 1 h 6858001"/>
              <a:gd name="connsiteX2" fmla="*/ 5667039 w 7774570"/>
              <a:gd name="connsiteY2" fmla="*/ 4154845 h 6858001"/>
              <a:gd name="connsiteX3" fmla="*/ 3206121 w 7774570"/>
              <a:gd name="connsiteY3" fmla="*/ 1 h 6858001"/>
              <a:gd name="connsiteX4" fmla="*/ 6684819 w 7774570"/>
              <a:gd name="connsiteY4" fmla="*/ 6858001 h 6858001"/>
              <a:gd name="connsiteX5" fmla="*/ 0 w 7774570"/>
              <a:gd name="connsiteY5" fmla="*/ 6858001 h 6858001"/>
              <a:gd name="connsiteX6" fmla="*/ 0 w 7774570"/>
              <a:gd name="connsiteY6" fmla="*/ 6320636 h 6858001"/>
              <a:gd name="connsiteX7" fmla="*/ 0 w 7774570"/>
              <a:gd name="connsiteY7" fmla="*/ 0 h 6858001"/>
              <a:gd name="connsiteX8" fmla="*/ 2852735 w 7774570"/>
              <a:gd name="connsiteY8" fmla="*/ 0 h 6858001"/>
              <a:gd name="connsiteX9" fmla="*/ 0 w 7774570"/>
              <a:gd name="connsiteY9" fmla="*/ 562395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4570" h="6858001">
                <a:moveTo>
                  <a:pt x="3559509" y="1"/>
                </a:moveTo>
                <a:lnTo>
                  <a:pt x="7774570" y="1"/>
                </a:lnTo>
                <a:lnTo>
                  <a:pt x="5667039" y="4154845"/>
                </a:lnTo>
                <a:close/>
                <a:moveTo>
                  <a:pt x="3206121" y="1"/>
                </a:moveTo>
                <a:lnTo>
                  <a:pt x="6684819" y="6858001"/>
                </a:lnTo>
                <a:lnTo>
                  <a:pt x="0" y="6858001"/>
                </a:lnTo>
                <a:lnTo>
                  <a:pt x="0" y="6320636"/>
                </a:lnTo>
                <a:close/>
                <a:moveTo>
                  <a:pt x="0" y="0"/>
                </a:moveTo>
                <a:lnTo>
                  <a:pt x="2852735" y="0"/>
                </a:lnTo>
                <a:lnTo>
                  <a:pt x="0" y="5623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53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B47244A-A3BC-4D8D-AA44-E6AA02BB37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3146" y="24990"/>
            <a:ext cx="3710431" cy="6807400"/>
          </a:xfrm>
          <a:custGeom>
            <a:avLst/>
            <a:gdLst>
              <a:gd name="connsiteX0" fmla="*/ 3710431 w 3710431"/>
              <a:gd name="connsiteY0" fmla="*/ 0 h 6807400"/>
              <a:gd name="connsiteX1" fmla="*/ 3710431 w 3710431"/>
              <a:gd name="connsiteY1" fmla="*/ 6807400 h 6807400"/>
              <a:gd name="connsiteX2" fmla="*/ 0 w 3710431"/>
              <a:gd name="connsiteY2" fmla="*/ 3403700 h 68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0431" h="6807400">
                <a:moveTo>
                  <a:pt x="3710431" y="0"/>
                </a:moveTo>
                <a:lnTo>
                  <a:pt x="3710431" y="6807400"/>
                </a:lnTo>
                <a:lnTo>
                  <a:pt x="0" y="3403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F9D8313-6940-4499-8394-23C892F9B9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1405" y="-622"/>
            <a:ext cx="6807401" cy="3204111"/>
          </a:xfrm>
          <a:custGeom>
            <a:avLst/>
            <a:gdLst>
              <a:gd name="connsiteX0" fmla="*/ 0 w 6807401"/>
              <a:gd name="connsiteY0" fmla="*/ 0 h 3204111"/>
              <a:gd name="connsiteX1" fmla="*/ 6807401 w 6807401"/>
              <a:gd name="connsiteY1" fmla="*/ 0 h 3204111"/>
              <a:gd name="connsiteX2" fmla="*/ 3403700 w 6807401"/>
              <a:gd name="connsiteY2" fmla="*/ 3204111 h 32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7401" h="3204111">
                <a:moveTo>
                  <a:pt x="0" y="0"/>
                </a:moveTo>
                <a:lnTo>
                  <a:pt x="6807401" y="0"/>
                </a:lnTo>
                <a:lnTo>
                  <a:pt x="3403700" y="3204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D4CF26-B871-47DF-888F-953E1A65D1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1406" y="3653889"/>
            <a:ext cx="6807400" cy="3204111"/>
          </a:xfrm>
          <a:custGeom>
            <a:avLst/>
            <a:gdLst>
              <a:gd name="connsiteX0" fmla="*/ 3403701 w 6807400"/>
              <a:gd name="connsiteY0" fmla="*/ 0 h 3204111"/>
              <a:gd name="connsiteX1" fmla="*/ 6807400 w 6807400"/>
              <a:gd name="connsiteY1" fmla="*/ 3204111 h 3204111"/>
              <a:gd name="connsiteX2" fmla="*/ 0 w 6807400"/>
              <a:gd name="connsiteY2" fmla="*/ 3204111 h 32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7400" h="3204111">
                <a:moveTo>
                  <a:pt x="3403701" y="0"/>
                </a:moveTo>
                <a:lnTo>
                  <a:pt x="6807400" y="3204111"/>
                </a:lnTo>
                <a:lnTo>
                  <a:pt x="0" y="3204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28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102B99-C6A7-41D3-B884-E72CF2FC26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295919" cy="6858001"/>
          </a:xfrm>
          <a:custGeom>
            <a:avLst/>
            <a:gdLst>
              <a:gd name="connsiteX0" fmla="*/ 4020234 w 7295919"/>
              <a:gd name="connsiteY0" fmla="*/ 1757161 h 6858001"/>
              <a:gd name="connsiteX1" fmla="*/ 4509199 w 7295919"/>
              <a:gd name="connsiteY1" fmla="*/ 2040065 h 6858001"/>
              <a:gd name="connsiteX2" fmla="*/ 6024934 w 7295919"/>
              <a:gd name="connsiteY2" fmla="*/ 4659068 h 6858001"/>
              <a:gd name="connsiteX3" fmla="*/ 7295919 w 7295919"/>
              <a:gd name="connsiteY3" fmla="*/ 6858001 h 6858001"/>
              <a:gd name="connsiteX4" fmla="*/ 747770 w 7295919"/>
              <a:gd name="connsiteY4" fmla="*/ 6858001 h 6858001"/>
              <a:gd name="connsiteX5" fmla="*/ 2014461 w 7295919"/>
              <a:gd name="connsiteY5" fmla="*/ 4659068 h 6858001"/>
              <a:gd name="connsiteX6" fmla="*/ 3534491 w 7295919"/>
              <a:gd name="connsiteY6" fmla="*/ 2040065 h 6858001"/>
              <a:gd name="connsiteX7" fmla="*/ 4020234 w 7295919"/>
              <a:gd name="connsiteY7" fmla="*/ 1757161 h 6858001"/>
              <a:gd name="connsiteX8" fmla="*/ 0 w 7295919"/>
              <a:gd name="connsiteY8" fmla="*/ 0 h 6858001"/>
              <a:gd name="connsiteX9" fmla="*/ 4392387 w 7295919"/>
              <a:gd name="connsiteY9" fmla="*/ 0 h 6858001"/>
              <a:gd name="connsiteX10" fmla="*/ 3135290 w 7295919"/>
              <a:gd name="connsiteY10" fmla="*/ 2171685 h 6858001"/>
              <a:gd name="connsiteX11" fmla="*/ 1381316 w 7295919"/>
              <a:gd name="connsiteY11" fmla="*/ 5201135 h 6858001"/>
              <a:gd name="connsiteX12" fmla="*/ 253407 w 7295919"/>
              <a:gd name="connsiteY12" fmla="*/ 5201135 h 6858001"/>
              <a:gd name="connsiteX13" fmla="*/ 0 w 7295919"/>
              <a:gd name="connsiteY13" fmla="*/ 4764815 h 6858001"/>
              <a:gd name="connsiteX14" fmla="*/ 0 w 7295919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95919" h="6858001">
                <a:moveTo>
                  <a:pt x="4020234" y="1757161"/>
                </a:moveTo>
                <a:cubicBezTo>
                  <a:pt x="4209701" y="1757161"/>
                  <a:pt x="4399705" y="1851463"/>
                  <a:pt x="4509199" y="2040065"/>
                </a:cubicBezTo>
                <a:lnTo>
                  <a:pt x="6024934" y="4659068"/>
                </a:lnTo>
                <a:cubicBezTo>
                  <a:pt x="6024934" y="4659068"/>
                  <a:pt x="6024934" y="4659068"/>
                  <a:pt x="7295919" y="6858001"/>
                </a:cubicBezTo>
                <a:cubicBezTo>
                  <a:pt x="7295919" y="6858001"/>
                  <a:pt x="7295919" y="6858001"/>
                  <a:pt x="747770" y="6858001"/>
                </a:cubicBezTo>
                <a:cubicBezTo>
                  <a:pt x="747770" y="6858001"/>
                  <a:pt x="747770" y="6858001"/>
                  <a:pt x="2014461" y="4659068"/>
                </a:cubicBezTo>
                <a:cubicBezTo>
                  <a:pt x="2014461" y="4659068"/>
                  <a:pt x="2014461" y="4659068"/>
                  <a:pt x="3534491" y="2040065"/>
                </a:cubicBezTo>
                <a:cubicBezTo>
                  <a:pt x="3641837" y="1851463"/>
                  <a:pt x="3830767" y="1757161"/>
                  <a:pt x="4020234" y="1757161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4392387" y="0"/>
                </a:cubicBezTo>
                <a:cubicBezTo>
                  <a:pt x="4392387" y="0"/>
                  <a:pt x="4392387" y="0"/>
                  <a:pt x="3135290" y="2171685"/>
                </a:cubicBezTo>
                <a:cubicBezTo>
                  <a:pt x="3135290" y="2171685"/>
                  <a:pt x="3135290" y="2171685"/>
                  <a:pt x="1381316" y="5201135"/>
                </a:cubicBezTo>
                <a:cubicBezTo>
                  <a:pt x="1127910" y="5637455"/>
                  <a:pt x="501845" y="5637455"/>
                  <a:pt x="253407" y="5201135"/>
                </a:cubicBezTo>
                <a:cubicBezTo>
                  <a:pt x="253407" y="5201135"/>
                  <a:pt x="253407" y="5201135"/>
                  <a:pt x="0" y="4764815"/>
                </a:cubicBezTo>
                <a:cubicBezTo>
                  <a:pt x="0" y="4764815"/>
                  <a:pt x="0" y="476481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09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3A50E-2CBB-42A9-94A3-9AB73C75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D1238-0B44-45BE-9A95-AFA29EA2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D2C0D-ECAF-4B67-AD3F-E3EE4912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8FE12E5-70A5-43B3-8379-407C65D22F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56262">
            <a:off x="7920082" y="1054095"/>
            <a:ext cx="2130506" cy="2174969"/>
          </a:xfrm>
          <a:custGeom>
            <a:avLst/>
            <a:gdLst>
              <a:gd name="connsiteX0" fmla="*/ 0 w 2130506"/>
              <a:gd name="connsiteY0" fmla="*/ 147804 h 2174969"/>
              <a:gd name="connsiteX1" fmla="*/ 1979113 w 2130506"/>
              <a:gd name="connsiteY1" fmla="*/ 0 h 2174969"/>
              <a:gd name="connsiteX2" fmla="*/ 2130506 w 2130506"/>
              <a:gd name="connsiteY2" fmla="*/ 2027165 h 2174969"/>
              <a:gd name="connsiteX3" fmla="*/ 151393 w 2130506"/>
              <a:gd name="connsiteY3" fmla="*/ 2174969 h 217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06" h="2174969">
                <a:moveTo>
                  <a:pt x="0" y="147804"/>
                </a:moveTo>
                <a:lnTo>
                  <a:pt x="1979113" y="0"/>
                </a:lnTo>
                <a:lnTo>
                  <a:pt x="2130506" y="2027165"/>
                </a:lnTo>
                <a:lnTo>
                  <a:pt x="151393" y="2174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BD9A558-BF17-415A-B54B-9B39FEE0E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1011460">
            <a:off x="5829969" y="1626160"/>
            <a:ext cx="2082520" cy="2125023"/>
          </a:xfrm>
          <a:custGeom>
            <a:avLst/>
            <a:gdLst>
              <a:gd name="connsiteX0" fmla="*/ 2082520 w 2082520"/>
              <a:gd name="connsiteY0" fmla="*/ 94666 h 2125023"/>
              <a:gd name="connsiteX1" fmla="*/ 1982352 w 2082520"/>
              <a:gd name="connsiteY1" fmla="*/ 2125023 h 2125023"/>
              <a:gd name="connsiteX2" fmla="*/ 0 w 2082520"/>
              <a:gd name="connsiteY2" fmla="*/ 2030357 h 2125023"/>
              <a:gd name="connsiteX3" fmla="*/ 100168 w 2082520"/>
              <a:gd name="connsiteY3" fmla="*/ 0 h 21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520" h="2125023">
                <a:moveTo>
                  <a:pt x="2082520" y="94666"/>
                </a:moveTo>
                <a:lnTo>
                  <a:pt x="1982352" y="2125023"/>
                </a:lnTo>
                <a:lnTo>
                  <a:pt x="0" y="2030357"/>
                </a:lnTo>
                <a:lnTo>
                  <a:pt x="10016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F4C9057-F8A4-493C-B4B9-BA917DAC95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56262">
            <a:off x="8884554" y="2674098"/>
            <a:ext cx="2278290" cy="2307908"/>
          </a:xfrm>
          <a:custGeom>
            <a:avLst/>
            <a:gdLst>
              <a:gd name="connsiteX0" fmla="*/ 316553 w 2278290"/>
              <a:gd name="connsiteY0" fmla="*/ 0 h 2307908"/>
              <a:gd name="connsiteX1" fmla="*/ 2278290 w 2278290"/>
              <a:gd name="connsiteY1" fmla="*/ 299749 h 2307908"/>
              <a:gd name="connsiteX2" fmla="*/ 1961736 w 2278290"/>
              <a:gd name="connsiteY2" fmla="*/ 2307908 h 2307908"/>
              <a:gd name="connsiteX3" fmla="*/ 0 w 2278290"/>
              <a:gd name="connsiteY3" fmla="*/ 2008159 h 230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290" h="2307908">
                <a:moveTo>
                  <a:pt x="316553" y="0"/>
                </a:moveTo>
                <a:lnTo>
                  <a:pt x="2278290" y="299749"/>
                </a:lnTo>
                <a:lnTo>
                  <a:pt x="1961736" y="2307908"/>
                </a:lnTo>
                <a:lnTo>
                  <a:pt x="0" y="2008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F3CA7714-CBF4-4584-AA53-9269235023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1301099">
            <a:off x="6943884" y="3432650"/>
            <a:ext cx="2153652" cy="2197470"/>
          </a:xfrm>
          <a:custGeom>
            <a:avLst/>
            <a:gdLst>
              <a:gd name="connsiteX0" fmla="*/ 176524 w 2153652"/>
              <a:gd name="connsiteY0" fmla="*/ 0 h 2197470"/>
              <a:gd name="connsiteX1" fmla="*/ 2153652 w 2153652"/>
              <a:gd name="connsiteY1" fmla="*/ 172339 h 2197470"/>
              <a:gd name="connsiteX2" fmla="*/ 1977128 w 2153652"/>
              <a:gd name="connsiteY2" fmla="*/ 2197470 h 2197470"/>
              <a:gd name="connsiteX3" fmla="*/ 0 w 2153652"/>
              <a:gd name="connsiteY3" fmla="*/ 2025131 h 219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652" h="2197470">
                <a:moveTo>
                  <a:pt x="176524" y="0"/>
                </a:moveTo>
                <a:lnTo>
                  <a:pt x="2153652" y="172339"/>
                </a:lnTo>
                <a:lnTo>
                  <a:pt x="1977128" y="2197470"/>
                </a:lnTo>
                <a:lnTo>
                  <a:pt x="0" y="202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3B243C-953C-4B79-9D77-005BC7CB5C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95358" cy="6858000"/>
          </a:xfrm>
          <a:custGeom>
            <a:avLst/>
            <a:gdLst>
              <a:gd name="connsiteX0" fmla="*/ 0 w 6795358"/>
              <a:gd name="connsiteY0" fmla="*/ 0 h 6858000"/>
              <a:gd name="connsiteX1" fmla="*/ 2579819 w 6795358"/>
              <a:gd name="connsiteY1" fmla="*/ 0 h 6858000"/>
              <a:gd name="connsiteX2" fmla="*/ 3004987 w 6795358"/>
              <a:gd name="connsiteY2" fmla="*/ 0 h 6858000"/>
              <a:gd name="connsiteX3" fmla="*/ 6795358 w 6795358"/>
              <a:gd name="connsiteY3" fmla="*/ 0 h 6858000"/>
              <a:gd name="connsiteX4" fmla="*/ 3708480 w 6795358"/>
              <a:gd name="connsiteY4" fmla="*/ 6858000 h 6858000"/>
              <a:gd name="connsiteX5" fmla="*/ 3004987 w 6795358"/>
              <a:gd name="connsiteY5" fmla="*/ 6858000 h 6858000"/>
              <a:gd name="connsiteX6" fmla="*/ 0 w 679535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5358" h="6858000">
                <a:moveTo>
                  <a:pt x="0" y="0"/>
                </a:moveTo>
                <a:lnTo>
                  <a:pt x="2579819" y="0"/>
                </a:lnTo>
                <a:lnTo>
                  <a:pt x="3004987" y="0"/>
                </a:lnTo>
                <a:lnTo>
                  <a:pt x="6795358" y="0"/>
                </a:lnTo>
                <a:lnTo>
                  <a:pt x="3708480" y="6858000"/>
                </a:lnTo>
                <a:lnTo>
                  <a:pt x="3004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724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310F03-C569-4BFD-8F16-50A46AE358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" y="753085"/>
            <a:ext cx="3164789" cy="6104915"/>
          </a:xfrm>
          <a:custGeom>
            <a:avLst/>
            <a:gdLst>
              <a:gd name="connsiteX0" fmla="*/ 0 w 3164789"/>
              <a:gd name="connsiteY0" fmla="*/ 0 h 6104915"/>
              <a:gd name="connsiteX1" fmla="*/ 3164789 w 3164789"/>
              <a:gd name="connsiteY1" fmla="*/ 0 h 6104915"/>
              <a:gd name="connsiteX2" fmla="*/ 3164789 w 3164789"/>
              <a:gd name="connsiteY2" fmla="*/ 6104915 h 6104915"/>
              <a:gd name="connsiteX3" fmla="*/ 0 w 3164789"/>
              <a:gd name="connsiteY3" fmla="*/ 6104915 h 610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789" h="6104915">
                <a:moveTo>
                  <a:pt x="0" y="0"/>
                </a:moveTo>
                <a:lnTo>
                  <a:pt x="3164789" y="0"/>
                </a:lnTo>
                <a:lnTo>
                  <a:pt x="3164789" y="6104915"/>
                </a:lnTo>
                <a:lnTo>
                  <a:pt x="0" y="610491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C00-0A92-4CAB-BD27-63859EB4A92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14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4CC757-EB63-4660-A5D9-88BFEAA9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4116" y="388249"/>
            <a:ext cx="6297885" cy="6213161"/>
          </a:xfrm>
          <a:custGeom>
            <a:avLst/>
            <a:gdLst>
              <a:gd name="connsiteX0" fmla="*/ 2744526 w 6297885"/>
              <a:gd name="connsiteY0" fmla="*/ 6167449 h 6213161"/>
              <a:gd name="connsiteX1" fmla="*/ 2695767 w 6297885"/>
              <a:gd name="connsiteY1" fmla="*/ 6189391 h 6213161"/>
              <a:gd name="connsiteX2" fmla="*/ 2744526 w 6297885"/>
              <a:gd name="connsiteY2" fmla="*/ 6167449 h 6213161"/>
              <a:gd name="connsiteX3" fmla="*/ 2715357 w 6297885"/>
              <a:gd name="connsiteY3" fmla="*/ 6108870 h 6213161"/>
              <a:gd name="connsiteX4" fmla="*/ 2732118 w 6297885"/>
              <a:gd name="connsiteY4" fmla="*/ 6113611 h 6213161"/>
              <a:gd name="connsiteX5" fmla="*/ 2717753 w 6297885"/>
              <a:gd name="connsiteY5" fmla="*/ 6127832 h 6213161"/>
              <a:gd name="connsiteX6" fmla="*/ 2703385 w 6297885"/>
              <a:gd name="connsiteY6" fmla="*/ 6118351 h 6213161"/>
              <a:gd name="connsiteX7" fmla="*/ 2715357 w 6297885"/>
              <a:gd name="connsiteY7" fmla="*/ 6108870 h 6213161"/>
              <a:gd name="connsiteX8" fmla="*/ 2576083 w 6297885"/>
              <a:gd name="connsiteY8" fmla="*/ 6044941 h 6213161"/>
              <a:gd name="connsiteX9" fmla="*/ 2558630 w 6297885"/>
              <a:gd name="connsiteY9" fmla="*/ 6049816 h 6213161"/>
              <a:gd name="connsiteX10" fmla="*/ 2571096 w 6297885"/>
              <a:gd name="connsiteY10" fmla="*/ 6064444 h 6213161"/>
              <a:gd name="connsiteX11" fmla="*/ 2586057 w 6297885"/>
              <a:gd name="connsiteY11" fmla="*/ 6054692 h 6213161"/>
              <a:gd name="connsiteX12" fmla="*/ 2576083 w 6297885"/>
              <a:gd name="connsiteY12" fmla="*/ 6044941 h 6213161"/>
              <a:gd name="connsiteX13" fmla="*/ 2298094 w 6297885"/>
              <a:gd name="connsiteY13" fmla="*/ 6019825 h 6213161"/>
              <a:gd name="connsiteX14" fmla="*/ 2310007 w 6297885"/>
              <a:gd name="connsiteY14" fmla="*/ 6023541 h 6213161"/>
              <a:gd name="connsiteX15" fmla="*/ 2317245 w 6297885"/>
              <a:gd name="connsiteY15" fmla="*/ 6030821 h 6213161"/>
              <a:gd name="connsiteX16" fmla="*/ 2307594 w 6297885"/>
              <a:gd name="connsiteY16" fmla="*/ 6052661 h 6213161"/>
              <a:gd name="connsiteX17" fmla="*/ 2329307 w 6297885"/>
              <a:gd name="connsiteY17" fmla="*/ 6045381 h 6213161"/>
              <a:gd name="connsiteX18" fmla="*/ 2343783 w 6297885"/>
              <a:gd name="connsiteY18" fmla="*/ 6052661 h 6213161"/>
              <a:gd name="connsiteX19" fmla="*/ 2324482 w 6297885"/>
              <a:gd name="connsiteY19" fmla="*/ 6072075 h 6213161"/>
              <a:gd name="connsiteX20" fmla="*/ 2288293 w 6297885"/>
              <a:gd name="connsiteY20" fmla="*/ 6057514 h 6213161"/>
              <a:gd name="connsiteX21" fmla="*/ 2264167 w 6297885"/>
              <a:gd name="connsiteY21" fmla="*/ 6025967 h 6213161"/>
              <a:gd name="connsiteX22" fmla="*/ 2298094 w 6297885"/>
              <a:gd name="connsiteY22" fmla="*/ 6019825 h 6213161"/>
              <a:gd name="connsiteX23" fmla="*/ 2832141 w 6297885"/>
              <a:gd name="connsiteY23" fmla="*/ 6003757 h 6213161"/>
              <a:gd name="connsiteX24" fmla="*/ 2819625 w 6297885"/>
              <a:gd name="connsiteY24" fmla="*/ 6013334 h 6213161"/>
              <a:gd name="connsiteX25" fmla="*/ 2834644 w 6297885"/>
              <a:gd name="connsiteY25" fmla="*/ 6032491 h 6213161"/>
              <a:gd name="connsiteX26" fmla="*/ 2849665 w 6297885"/>
              <a:gd name="connsiteY26" fmla="*/ 6022912 h 6213161"/>
              <a:gd name="connsiteX27" fmla="*/ 2832141 w 6297885"/>
              <a:gd name="connsiteY27" fmla="*/ 6003757 h 6213161"/>
              <a:gd name="connsiteX28" fmla="*/ 2597333 w 6297885"/>
              <a:gd name="connsiteY28" fmla="*/ 5989172 h 6213161"/>
              <a:gd name="connsiteX29" fmla="*/ 2587581 w 6297885"/>
              <a:gd name="connsiteY29" fmla="*/ 6001448 h 6213161"/>
              <a:gd name="connsiteX30" fmla="*/ 2621713 w 6297885"/>
              <a:gd name="connsiteY30" fmla="*/ 6033361 h 6213161"/>
              <a:gd name="connsiteX31" fmla="*/ 2636341 w 6297885"/>
              <a:gd name="connsiteY31" fmla="*/ 6018631 h 6213161"/>
              <a:gd name="connsiteX32" fmla="*/ 2597333 w 6297885"/>
              <a:gd name="connsiteY32" fmla="*/ 5989172 h 6213161"/>
              <a:gd name="connsiteX33" fmla="*/ 2707956 w 6297885"/>
              <a:gd name="connsiteY33" fmla="*/ 5941259 h 6213161"/>
              <a:gd name="connsiteX34" fmla="*/ 2693589 w 6297885"/>
              <a:gd name="connsiteY34" fmla="*/ 5948370 h 6213161"/>
              <a:gd name="connsiteX35" fmla="*/ 2703168 w 6297885"/>
              <a:gd name="connsiteY35" fmla="*/ 5960221 h 6213161"/>
              <a:gd name="connsiteX36" fmla="*/ 2724718 w 6297885"/>
              <a:gd name="connsiteY36" fmla="*/ 5957851 h 6213161"/>
              <a:gd name="connsiteX37" fmla="*/ 2707956 w 6297885"/>
              <a:gd name="connsiteY37" fmla="*/ 5941259 h 6213161"/>
              <a:gd name="connsiteX38" fmla="*/ 2501681 w 6297885"/>
              <a:gd name="connsiteY38" fmla="*/ 5906575 h 6213161"/>
              <a:gd name="connsiteX39" fmla="*/ 2487624 w 6297885"/>
              <a:gd name="connsiteY39" fmla="*/ 5926191 h 6213161"/>
              <a:gd name="connsiteX40" fmla="*/ 2504690 w 6297885"/>
              <a:gd name="connsiteY40" fmla="*/ 5938427 h 6213161"/>
              <a:gd name="connsiteX41" fmla="*/ 2587581 w 6297885"/>
              <a:gd name="connsiteY41" fmla="*/ 5980030 h 6213161"/>
              <a:gd name="connsiteX42" fmla="*/ 2587581 w 6297885"/>
              <a:gd name="connsiteY42" fmla="*/ 5913955 h 6213161"/>
              <a:gd name="connsiteX43" fmla="*/ 2507128 w 6297885"/>
              <a:gd name="connsiteY43" fmla="*/ 5909061 h 6213161"/>
              <a:gd name="connsiteX44" fmla="*/ 2501681 w 6297885"/>
              <a:gd name="connsiteY44" fmla="*/ 5906575 h 6213161"/>
              <a:gd name="connsiteX45" fmla="*/ 2116279 w 6297885"/>
              <a:gd name="connsiteY45" fmla="*/ 5900014 h 6213161"/>
              <a:gd name="connsiteX46" fmla="*/ 2129469 w 6297885"/>
              <a:gd name="connsiteY46" fmla="*/ 5914074 h 6213161"/>
              <a:gd name="connsiteX47" fmla="*/ 2186058 w 6297885"/>
              <a:gd name="connsiteY47" fmla="*/ 5942840 h 6213161"/>
              <a:gd name="connsiteX48" fmla="*/ 2127754 w 6297885"/>
              <a:gd name="connsiteY48" fmla="*/ 5913731 h 6213161"/>
              <a:gd name="connsiteX49" fmla="*/ 2116220 w 6297885"/>
              <a:gd name="connsiteY49" fmla="*/ 5900410 h 6213161"/>
              <a:gd name="connsiteX50" fmla="*/ 3044703 w 6297885"/>
              <a:gd name="connsiteY50" fmla="*/ 5890129 h 6213161"/>
              <a:gd name="connsiteX51" fmla="*/ 3122414 w 6297885"/>
              <a:gd name="connsiteY51" fmla="*/ 5919384 h 6213161"/>
              <a:gd name="connsiteX52" fmla="*/ 3044703 w 6297885"/>
              <a:gd name="connsiteY52" fmla="*/ 5890129 h 6213161"/>
              <a:gd name="connsiteX53" fmla="*/ 2357045 w 6297885"/>
              <a:gd name="connsiteY53" fmla="*/ 5890129 h 6213161"/>
              <a:gd name="connsiteX54" fmla="*/ 2337632 w 6297885"/>
              <a:gd name="connsiteY54" fmla="*/ 5918862 h 6213161"/>
              <a:gd name="connsiteX55" fmla="*/ 2327925 w 6297885"/>
              <a:gd name="connsiteY55" fmla="*/ 5954779 h 6213161"/>
              <a:gd name="connsiteX56" fmla="*/ 2364326 w 6297885"/>
              <a:gd name="connsiteY56" fmla="*/ 5969146 h 6213161"/>
              <a:gd name="connsiteX57" fmla="*/ 2388592 w 6297885"/>
              <a:gd name="connsiteY57" fmla="*/ 5914074 h 6213161"/>
              <a:gd name="connsiteX58" fmla="*/ 2357045 w 6297885"/>
              <a:gd name="connsiteY58" fmla="*/ 5890129 h 6213161"/>
              <a:gd name="connsiteX59" fmla="*/ 4144009 w 6297885"/>
              <a:gd name="connsiteY59" fmla="*/ 5886791 h 6213161"/>
              <a:gd name="connsiteX60" fmla="*/ 4158383 w 6297885"/>
              <a:gd name="connsiteY60" fmla="*/ 5888898 h 6213161"/>
              <a:gd name="connsiteX61" fmla="*/ 4163913 w 6297885"/>
              <a:gd name="connsiteY61" fmla="*/ 5905923 h 6213161"/>
              <a:gd name="connsiteX62" fmla="*/ 4200777 w 6297885"/>
              <a:gd name="connsiteY62" fmla="*/ 5942405 h 6213161"/>
              <a:gd name="connsiteX63" fmla="*/ 4213066 w 6297885"/>
              <a:gd name="connsiteY63" fmla="*/ 5954565 h 6213161"/>
              <a:gd name="connsiteX64" fmla="*/ 4188490 w 6297885"/>
              <a:gd name="connsiteY64" fmla="*/ 6008072 h 6213161"/>
              <a:gd name="connsiteX65" fmla="*/ 4131964 w 6297885"/>
              <a:gd name="connsiteY65" fmla="*/ 6003209 h 6213161"/>
              <a:gd name="connsiteX66" fmla="*/ 4131964 w 6297885"/>
              <a:gd name="connsiteY66" fmla="*/ 5901059 h 6213161"/>
              <a:gd name="connsiteX67" fmla="*/ 4138108 w 6297885"/>
              <a:gd name="connsiteY67" fmla="*/ 5894674 h 6213161"/>
              <a:gd name="connsiteX68" fmla="*/ 4143713 w 6297885"/>
              <a:gd name="connsiteY68" fmla="*/ 5887188 h 6213161"/>
              <a:gd name="connsiteX69" fmla="*/ 4144506 w 6297885"/>
              <a:gd name="connsiteY69" fmla="*/ 5887171 h 6213161"/>
              <a:gd name="connsiteX70" fmla="*/ 4143724 w 6297885"/>
              <a:gd name="connsiteY70" fmla="*/ 5887171 h 6213161"/>
              <a:gd name="connsiteX71" fmla="*/ 4142098 w 6297885"/>
              <a:gd name="connsiteY71" fmla="*/ 5886466 h 6213161"/>
              <a:gd name="connsiteX72" fmla="*/ 4144252 w 6297885"/>
              <a:gd name="connsiteY72" fmla="*/ 5886466 h 6213161"/>
              <a:gd name="connsiteX73" fmla="*/ 4144009 w 6297885"/>
              <a:gd name="connsiteY73" fmla="*/ 5886791 h 6213161"/>
              <a:gd name="connsiteX74" fmla="*/ 4142095 w 6297885"/>
              <a:gd name="connsiteY74" fmla="*/ 5886510 h 6213161"/>
              <a:gd name="connsiteX75" fmla="*/ 2517489 w 6297885"/>
              <a:gd name="connsiteY75" fmla="*/ 5879209 h 6213161"/>
              <a:gd name="connsiteX76" fmla="*/ 2422408 w 6297885"/>
              <a:gd name="connsiteY76" fmla="*/ 5903758 h 6213161"/>
              <a:gd name="connsiteX77" fmla="*/ 2444350 w 6297885"/>
              <a:gd name="connsiteY77" fmla="*/ 5960221 h 6213161"/>
              <a:gd name="connsiteX78" fmla="*/ 2517489 w 6297885"/>
              <a:gd name="connsiteY78" fmla="*/ 5879209 h 6213161"/>
              <a:gd name="connsiteX79" fmla="*/ 1998808 w 6297885"/>
              <a:gd name="connsiteY79" fmla="*/ 5855108 h 6213161"/>
              <a:gd name="connsiteX80" fmla="*/ 2010694 w 6297885"/>
              <a:gd name="connsiteY80" fmla="*/ 5860317 h 6213161"/>
              <a:gd name="connsiteX81" fmla="*/ 2032940 w 6297885"/>
              <a:gd name="connsiteY81" fmla="*/ 5869816 h 6213161"/>
              <a:gd name="connsiteX82" fmla="*/ 2043081 w 6297885"/>
              <a:gd name="connsiteY82" fmla="*/ 5861103 h 6213161"/>
              <a:gd name="connsiteX83" fmla="*/ 2055829 w 6297885"/>
              <a:gd name="connsiteY83" fmla="*/ 5875955 h 6213161"/>
              <a:gd name="connsiteX84" fmla="*/ 2048101 w 6297885"/>
              <a:gd name="connsiteY84" fmla="*/ 5886515 h 6213161"/>
              <a:gd name="connsiteX85" fmla="*/ 1991190 w 6297885"/>
              <a:gd name="connsiteY85" fmla="*/ 5882378 h 6213161"/>
              <a:gd name="connsiteX86" fmla="*/ 1988752 w 6297885"/>
              <a:gd name="connsiteY86" fmla="*/ 5862768 h 6213161"/>
              <a:gd name="connsiteX87" fmla="*/ 1998808 w 6297885"/>
              <a:gd name="connsiteY87" fmla="*/ 5855108 h 6213161"/>
              <a:gd name="connsiteX88" fmla="*/ 2124846 w 6297885"/>
              <a:gd name="connsiteY88" fmla="*/ 5843305 h 6213161"/>
              <a:gd name="connsiteX89" fmla="*/ 2125267 w 6297885"/>
              <a:gd name="connsiteY89" fmla="*/ 5843489 h 6213161"/>
              <a:gd name="connsiteX90" fmla="*/ 2123375 w 6297885"/>
              <a:gd name="connsiteY90" fmla="*/ 5845358 h 6213161"/>
              <a:gd name="connsiteX91" fmla="*/ 2122875 w 6297885"/>
              <a:gd name="connsiteY91" fmla="*/ 5845333 h 6213161"/>
              <a:gd name="connsiteX92" fmla="*/ 2122882 w 6297885"/>
              <a:gd name="connsiteY92" fmla="*/ 5845289 h 6213161"/>
              <a:gd name="connsiteX93" fmla="*/ 2403912 w 6297885"/>
              <a:gd name="connsiteY93" fmla="*/ 5824608 h 6213161"/>
              <a:gd name="connsiteX94" fmla="*/ 2398638 w 6297885"/>
              <a:gd name="connsiteY94" fmla="*/ 5833751 h 6213161"/>
              <a:gd name="connsiteX95" fmla="*/ 2410359 w 6297885"/>
              <a:gd name="connsiteY95" fmla="*/ 5845941 h 6213161"/>
              <a:gd name="connsiteX96" fmla="*/ 2429113 w 6297885"/>
              <a:gd name="connsiteY96" fmla="*/ 5841065 h 6213161"/>
              <a:gd name="connsiteX97" fmla="*/ 2412703 w 6297885"/>
              <a:gd name="connsiteY97" fmla="*/ 5826437 h 6213161"/>
              <a:gd name="connsiteX98" fmla="*/ 2403912 w 6297885"/>
              <a:gd name="connsiteY98" fmla="*/ 5824608 h 6213161"/>
              <a:gd name="connsiteX99" fmla="*/ 4039007 w 6297885"/>
              <a:gd name="connsiteY99" fmla="*/ 5823084 h 6213161"/>
              <a:gd name="connsiteX100" fmla="*/ 4065995 w 6297885"/>
              <a:gd name="connsiteY100" fmla="*/ 5864988 h 6213161"/>
              <a:gd name="connsiteX101" fmla="*/ 4132239 w 6297885"/>
              <a:gd name="connsiteY101" fmla="*/ 5835409 h 6213161"/>
              <a:gd name="connsiteX102" fmla="*/ 4142935 w 6297885"/>
              <a:gd name="connsiteY102" fmla="*/ 5873191 h 6213161"/>
              <a:gd name="connsiteX103" fmla="*/ 4142098 w 6297885"/>
              <a:gd name="connsiteY103" fmla="*/ 5886466 h 6213161"/>
              <a:gd name="connsiteX104" fmla="*/ 4141795 w 6297885"/>
              <a:gd name="connsiteY104" fmla="*/ 5886466 h 6213161"/>
              <a:gd name="connsiteX105" fmla="*/ 4142095 w 6297885"/>
              <a:gd name="connsiteY105" fmla="*/ 5886510 h 6213161"/>
              <a:gd name="connsiteX106" fmla="*/ 4142053 w 6297885"/>
              <a:gd name="connsiteY106" fmla="*/ 5887171 h 6213161"/>
              <a:gd name="connsiteX107" fmla="*/ 4143724 w 6297885"/>
              <a:gd name="connsiteY107" fmla="*/ 5887171 h 6213161"/>
              <a:gd name="connsiteX108" fmla="*/ 4143713 w 6297885"/>
              <a:gd name="connsiteY108" fmla="*/ 5887188 h 6213161"/>
              <a:gd name="connsiteX109" fmla="*/ 4129517 w 6297885"/>
              <a:gd name="connsiteY109" fmla="*/ 5887480 h 6213161"/>
              <a:gd name="connsiteX110" fmla="*/ 4090530 w 6297885"/>
              <a:gd name="connsiteY110" fmla="*/ 5906890 h 6213161"/>
              <a:gd name="connsiteX111" fmla="*/ 4031646 w 6297885"/>
              <a:gd name="connsiteY111" fmla="*/ 5904425 h 6213161"/>
              <a:gd name="connsiteX112" fmla="*/ 4026739 w 6297885"/>
              <a:gd name="connsiteY112" fmla="*/ 5842803 h 6213161"/>
              <a:gd name="connsiteX113" fmla="*/ 4039007 w 6297885"/>
              <a:gd name="connsiteY113" fmla="*/ 5823084 h 6213161"/>
              <a:gd name="connsiteX114" fmla="*/ 1902915 w 6297885"/>
              <a:gd name="connsiteY114" fmla="*/ 5823084 h 6213161"/>
              <a:gd name="connsiteX115" fmla="*/ 1913073 w 6297885"/>
              <a:gd name="connsiteY115" fmla="*/ 5835274 h 6213161"/>
              <a:gd name="connsiteX116" fmla="*/ 1900375 w 6297885"/>
              <a:gd name="connsiteY116" fmla="*/ 5842588 h 6213161"/>
              <a:gd name="connsiteX117" fmla="*/ 1885138 w 6297885"/>
              <a:gd name="connsiteY117" fmla="*/ 5827960 h 6213161"/>
              <a:gd name="connsiteX118" fmla="*/ 1902915 w 6297885"/>
              <a:gd name="connsiteY118" fmla="*/ 5823084 h 6213161"/>
              <a:gd name="connsiteX119" fmla="*/ 2097953 w 6297885"/>
              <a:gd name="connsiteY119" fmla="*/ 5794465 h 6213161"/>
              <a:gd name="connsiteX120" fmla="*/ 2085538 w 6297885"/>
              <a:gd name="connsiteY120" fmla="*/ 5804270 h 6213161"/>
              <a:gd name="connsiteX121" fmla="*/ 2102919 w 6297885"/>
              <a:gd name="connsiteY121" fmla="*/ 5833685 h 6213161"/>
              <a:gd name="connsiteX122" fmla="*/ 2123283 w 6297885"/>
              <a:gd name="connsiteY122" fmla="*/ 5842619 h 6213161"/>
              <a:gd name="connsiteX123" fmla="*/ 2122882 w 6297885"/>
              <a:gd name="connsiteY123" fmla="*/ 5845289 h 6213161"/>
              <a:gd name="connsiteX124" fmla="*/ 2122841 w 6297885"/>
              <a:gd name="connsiteY124" fmla="*/ 5845331 h 6213161"/>
              <a:gd name="connsiteX125" fmla="*/ 2122875 w 6297885"/>
              <a:gd name="connsiteY125" fmla="*/ 5845333 h 6213161"/>
              <a:gd name="connsiteX126" fmla="*/ 2122784 w 6297885"/>
              <a:gd name="connsiteY126" fmla="*/ 5845941 h 6213161"/>
              <a:gd name="connsiteX127" fmla="*/ 2123375 w 6297885"/>
              <a:gd name="connsiteY127" fmla="*/ 5845358 h 6213161"/>
              <a:gd name="connsiteX128" fmla="*/ 2125431 w 6297885"/>
              <a:gd name="connsiteY128" fmla="*/ 5845463 h 6213161"/>
              <a:gd name="connsiteX129" fmla="*/ 2126459 w 6297885"/>
              <a:gd name="connsiteY129" fmla="*/ 5860264 h 6213161"/>
              <a:gd name="connsiteX130" fmla="*/ 2142141 w 6297885"/>
              <a:gd name="connsiteY130" fmla="*/ 5864835 h 6213161"/>
              <a:gd name="connsiteX131" fmla="*/ 2151792 w 6297885"/>
              <a:gd name="connsiteY131" fmla="*/ 5859959 h 6213161"/>
              <a:gd name="connsiteX132" fmla="*/ 2140936 w 6297885"/>
              <a:gd name="connsiteY132" fmla="*/ 5846246 h 6213161"/>
              <a:gd name="connsiteX133" fmla="*/ 2125431 w 6297885"/>
              <a:gd name="connsiteY133" fmla="*/ 5845463 h 6213161"/>
              <a:gd name="connsiteX134" fmla="*/ 2125253 w 6297885"/>
              <a:gd name="connsiteY134" fmla="*/ 5842893 h 6213161"/>
              <a:gd name="connsiteX135" fmla="*/ 2124846 w 6297885"/>
              <a:gd name="connsiteY135" fmla="*/ 5843305 h 6213161"/>
              <a:gd name="connsiteX136" fmla="*/ 2123283 w 6297885"/>
              <a:gd name="connsiteY136" fmla="*/ 5842619 h 6213161"/>
              <a:gd name="connsiteX137" fmla="*/ 2124026 w 6297885"/>
              <a:gd name="connsiteY137" fmla="*/ 5837668 h 6213161"/>
              <a:gd name="connsiteX138" fmla="*/ 2125267 w 6297885"/>
              <a:gd name="connsiteY138" fmla="*/ 5831233 h 6213161"/>
              <a:gd name="connsiteX139" fmla="*/ 2117818 w 6297885"/>
              <a:gd name="connsiteY139" fmla="*/ 5799368 h 6213161"/>
              <a:gd name="connsiteX140" fmla="*/ 2097953 w 6297885"/>
              <a:gd name="connsiteY140" fmla="*/ 5794465 h 6213161"/>
              <a:gd name="connsiteX141" fmla="*/ 1890488 w 6297885"/>
              <a:gd name="connsiteY141" fmla="*/ 5760394 h 6213161"/>
              <a:gd name="connsiteX142" fmla="*/ 1891179 w 6297885"/>
              <a:gd name="connsiteY142" fmla="*/ 5760808 h 6213161"/>
              <a:gd name="connsiteX143" fmla="*/ 1891233 w 6297885"/>
              <a:gd name="connsiteY143" fmla="*/ 5760916 h 6213161"/>
              <a:gd name="connsiteX144" fmla="*/ 1898547 w 6297885"/>
              <a:gd name="connsiteY144" fmla="*/ 5802361 h 6213161"/>
              <a:gd name="connsiteX145" fmla="*/ 1888795 w 6297885"/>
              <a:gd name="connsiteY145" fmla="*/ 5802361 h 6213161"/>
              <a:gd name="connsiteX146" fmla="*/ 1882700 w 6297885"/>
              <a:gd name="connsiteY146" fmla="*/ 5780420 h 6213161"/>
              <a:gd name="connsiteX147" fmla="*/ 2222939 w 6297885"/>
              <a:gd name="connsiteY147" fmla="*/ 5756040 h 6213161"/>
              <a:gd name="connsiteX148" fmla="*/ 2215554 w 6297885"/>
              <a:gd name="connsiteY148" fmla="*/ 5760801 h 6213161"/>
              <a:gd name="connsiteX149" fmla="*/ 2227861 w 6297885"/>
              <a:gd name="connsiteY149" fmla="*/ 5784610 h 6213161"/>
              <a:gd name="connsiteX150" fmla="*/ 2237866 w 6297885"/>
              <a:gd name="connsiteY150" fmla="*/ 5792351 h 6213161"/>
              <a:gd name="connsiteX151" fmla="*/ 2237707 w 6297885"/>
              <a:gd name="connsiteY151" fmla="*/ 5794134 h 6213161"/>
              <a:gd name="connsiteX152" fmla="*/ 2237186 w 6297885"/>
              <a:gd name="connsiteY152" fmla="*/ 5794134 h 6213161"/>
              <a:gd name="connsiteX153" fmla="*/ 2239331 w 6297885"/>
              <a:gd name="connsiteY153" fmla="*/ 5794757 h 6213161"/>
              <a:gd name="connsiteX154" fmla="*/ 2231335 w 6297885"/>
              <a:gd name="connsiteY154" fmla="*/ 5810358 h 6213161"/>
              <a:gd name="connsiteX155" fmla="*/ 2173125 w 6297885"/>
              <a:gd name="connsiteY155" fmla="*/ 5794134 h 6213161"/>
              <a:gd name="connsiteX156" fmla="*/ 2175589 w 6297885"/>
              <a:gd name="connsiteY156" fmla="*/ 5835388 h 6213161"/>
              <a:gd name="connsiteX157" fmla="*/ 2192836 w 6297885"/>
              <a:gd name="connsiteY157" fmla="*/ 5852375 h 6213161"/>
              <a:gd name="connsiteX158" fmla="*/ 2288929 w 6297885"/>
              <a:gd name="connsiteY158" fmla="*/ 5798988 h 6213161"/>
              <a:gd name="connsiteX159" fmla="*/ 2261210 w 6297885"/>
              <a:gd name="connsiteY159" fmla="*/ 5801111 h 6213161"/>
              <a:gd name="connsiteX160" fmla="*/ 2239331 w 6297885"/>
              <a:gd name="connsiteY160" fmla="*/ 5794757 h 6213161"/>
              <a:gd name="connsiteX161" fmla="*/ 2239650 w 6297885"/>
              <a:gd name="connsiteY161" fmla="*/ 5794134 h 6213161"/>
              <a:gd name="connsiteX162" fmla="*/ 2240169 w 6297885"/>
              <a:gd name="connsiteY162" fmla="*/ 5794134 h 6213161"/>
              <a:gd name="connsiteX163" fmla="*/ 2237866 w 6297885"/>
              <a:gd name="connsiteY163" fmla="*/ 5792351 h 6213161"/>
              <a:gd name="connsiteX164" fmla="*/ 2238631 w 6297885"/>
              <a:gd name="connsiteY164" fmla="*/ 5783718 h 6213161"/>
              <a:gd name="connsiteX165" fmla="*/ 2237707 w 6297885"/>
              <a:gd name="connsiteY165" fmla="*/ 5775087 h 6213161"/>
              <a:gd name="connsiteX166" fmla="*/ 2222939 w 6297885"/>
              <a:gd name="connsiteY166" fmla="*/ 5756040 h 6213161"/>
              <a:gd name="connsiteX167" fmla="*/ 2330846 w 6297885"/>
              <a:gd name="connsiteY167" fmla="*/ 5750819 h 6213161"/>
              <a:gd name="connsiteX168" fmla="*/ 2313309 w 6297885"/>
              <a:gd name="connsiteY168" fmla="*/ 5752634 h 6213161"/>
              <a:gd name="connsiteX169" fmla="*/ 2359367 w 6297885"/>
              <a:gd name="connsiteY169" fmla="*/ 5779255 h 6213161"/>
              <a:gd name="connsiteX170" fmla="*/ 2366640 w 6297885"/>
              <a:gd name="connsiteY170" fmla="*/ 5767155 h 6213161"/>
              <a:gd name="connsiteX171" fmla="*/ 2330846 w 6297885"/>
              <a:gd name="connsiteY171" fmla="*/ 5750819 h 6213161"/>
              <a:gd name="connsiteX172" fmla="*/ 2578221 w 6297885"/>
              <a:gd name="connsiteY172" fmla="*/ 5731660 h 6213161"/>
              <a:gd name="connsiteX173" fmla="*/ 2566249 w 6297885"/>
              <a:gd name="connsiteY173" fmla="*/ 5736508 h 6213161"/>
              <a:gd name="connsiteX174" fmla="*/ 2599771 w 6297885"/>
              <a:gd name="connsiteY174" fmla="*/ 5784991 h 6213161"/>
              <a:gd name="connsiteX175" fmla="*/ 2578221 w 6297885"/>
              <a:gd name="connsiteY175" fmla="*/ 5731660 h 6213161"/>
              <a:gd name="connsiteX176" fmla="*/ 2846616 w 6297885"/>
              <a:gd name="connsiteY176" fmla="*/ 5731050 h 6213161"/>
              <a:gd name="connsiteX177" fmla="*/ 2838998 w 6297885"/>
              <a:gd name="connsiteY177" fmla="*/ 5740802 h 6213161"/>
              <a:gd name="connsiteX178" fmla="*/ 2859314 w 6297885"/>
              <a:gd name="connsiteY178" fmla="*/ 5750554 h 6213161"/>
              <a:gd name="connsiteX179" fmla="*/ 2866933 w 6297885"/>
              <a:gd name="connsiteY179" fmla="*/ 5743240 h 6213161"/>
              <a:gd name="connsiteX180" fmla="*/ 2846616 w 6297885"/>
              <a:gd name="connsiteY180" fmla="*/ 5731050 h 6213161"/>
              <a:gd name="connsiteX181" fmla="*/ 2727934 w 6297885"/>
              <a:gd name="connsiteY181" fmla="*/ 5728918 h 6213161"/>
              <a:gd name="connsiteX182" fmla="*/ 2703385 w 6297885"/>
              <a:gd name="connsiteY182" fmla="*/ 5741108 h 6213161"/>
              <a:gd name="connsiteX183" fmla="*/ 2723025 w 6297885"/>
              <a:gd name="connsiteY183" fmla="*/ 5760611 h 6213161"/>
              <a:gd name="connsiteX184" fmla="*/ 2745119 w 6297885"/>
              <a:gd name="connsiteY184" fmla="*/ 5741108 h 6213161"/>
              <a:gd name="connsiteX185" fmla="*/ 2727934 w 6297885"/>
              <a:gd name="connsiteY185" fmla="*/ 5728918 h 6213161"/>
              <a:gd name="connsiteX186" fmla="*/ 2792822 w 6297885"/>
              <a:gd name="connsiteY186" fmla="*/ 5718861 h 6213161"/>
              <a:gd name="connsiteX187" fmla="*/ 2770760 w 6297885"/>
              <a:gd name="connsiteY187" fmla="*/ 5750554 h 6213161"/>
              <a:gd name="connsiteX188" fmla="*/ 2795273 w 6297885"/>
              <a:gd name="connsiteY188" fmla="*/ 5770058 h 6213161"/>
              <a:gd name="connsiteX189" fmla="*/ 2812431 w 6297885"/>
              <a:gd name="connsiteY189" fmla="*/ 5757868 h 6213161"/>
              <a:gd name="connsiteX190" fmla="*/ 2792822 w 6297885"/>
              <a:gd name="connsiteY190" fmla="*/ 5718861 h 6213161"/>
              <a:gd name="connsiteX191" fmla="*/ 2083321 w 6297885"/>
              <a:gd name="connsiteY191" fmla="*/ 5668082 h 6213161"/>
              <a:gd name="connsiteX192" fmla="*/ 2056697 w 6297885"/>
              <a:gd name="connsiteY192" fmla="*/ 5678024 h 6213161"/>
              <a:gd name="connsiteX193" fmla="*/ 2051780 w 6297885"/>
              <a:gd name="connsiteY193" fmla="*/ 5692652 h 6213161"/>
              <a:gd name="connsiteX194" fmla="*/ 2086202 w 6297885"/>
              <a:gd name="connsiteY194" fmla="*/ 5699966 h 6213161"/>
              <a:gd name="connsiteX195" fmla="*/ 2039485 w 6297885"/>
              <a:gd name="connsiteY195" fmla="*/ 5726784 h 6213161"/>
              <a:gd name="connsiteX196" fmla="*/ 2037027 w 6297885"/>
              <a:gd name="connsiteY196" fmla="*/ 5760916 h 6213161"/>
              <a:gd name="connsiteX197" fmla="*/ 2123084 w 6297885"/>
              <a:gd name="connsiteY197" fmla="*/ 5743850 h 6213161"/>
              <a:gd name="connsiteX198" fmla="*/ 2093578 w 6297885"/>
              <a:gd name="connsiteY198" fmla="*/ 5673148 h 6213161"/>
              <a:gd name="connsiteX199" fmla="*/ 2083321 w 6297885"/>
              <a:gd name="connsiteY199" fmla="*/ 5668082 h 6213161"/>
              <a:gd name="connsiteX200" fmla="*/ 3831782 w 6297885"/>
              <a:gd name="connsiteY200" fmla="*/ 5650341 h 6213161"/>
              <a:gd name="connsiteX201" fmla="*/ 3870569 w 6297885"/>
              <a:gd name="connsiteY201" fmla="*/ 5667745 h 6213161"/>
              <a:gd name="connsiteX202" fmla="*/ 3851176 w 6297885"/>
              <a:gd name="connsiteY202" fmla="*/ 5692605 h 6213161"/>
              <a:gd name="connsiteX203" fmla="*/ 3817238 w 6297885"/>
              <a:gd name="connsiteY203" fmla="*/ 5667745 h 6213161"/>
              <a:gd name="connsiteX204" fmla="*/ 3831782 w 6297885"/>
              <a:gd name="connsiteY204" fmla="*/ 5650341 h 6213161"/>
              <a:gd name="connsiteX205" fmla="*/ 2678910 w 6297885"/>
              <a:gd name="connsiteY205" fmla="*/ 5648127 h 6213161"/>
              <a:gd name="connsiteX206" fmla="*/ 2631769 w 6297885"/>
              <a:gd name="connsiteY206" fmla="*/ 5675065 h 6213161"/>
              <a:gd name="connsiteX207" fmla="*/ 2698814 w 6297885"/>
              <a:gd name="connsiteY207" fmla="*/ 5660698 h 6213161"/>
              <a:gd name="connsiteX208" fmla="*/ 2678910 w 6297885"/>
              <a:gd name="connsiteY208" fmla="*/ 5648127 h 6213161"/>
              <a:gd name="connsiteX209" fmla="*/ 2127650 w 6297885"/>
              <a:gd name="connsiteY209" fmla="*/ 5638712 h 6213161"/>
              <a:gd name="connsiteX210" fmla="*/ 2161649 w 6297885"/>
              <a:gd name="connsiteY210" fmla="*/ 5720929 h 6213161"/>
              <a:gd name="connsiteX211" fmla="*/ 2161649 w 6297885"/>
              <a:gd name="connsiteY211" fmla="*/ 5728183 h 6213161"/>
              <a:gd name="connsiteX212" fmla="*/ 2166506 w 6297885"/>
              <a:gd name="connsiteY212" fmla="*/ 5749946 h 6213161"/>
              <a:gd name="connsiteX213" fmla="*/ 2188362 w 6297885"/>
              <a:gd name="connsiteY213" fmla="*/ 5723347 h 6213161"/>
              <a:gd name="connsiteX214" fmla="*/ 2127650 w 6297885"/>
              <a:gd name="connsiteY214" fmla="*/ 5638712 h 6213161"/>
              <a:gd name="connsiteX215" fmla="*/ 1634940 w 6297885"/>
              <a:gd name="connsiteY215" fmla="*/ 5617380 h 6213161"/>
              <a:gd name="connsiteX216" fmla="*/ 1652006 w 6297885"/>
              <a:gd name="connsiteY216" fmla="*/ 5636681 h 6213161"/>
              <a:gd name="connsiteX217" fmla="*/ 1639816 w 6297885"/>
              <a:gd name="connsiteY217" fmla="*/ 5643919 h 6213161"/>
              <a:gd name="connsiteX218" fmla="*/ 1632502 w 6297885"/>
              <a:gd name="connsiteY218" fmla="*/ 5627031 h 6213161"/>
              <a:gd name="connsiteX219" fmla="*/ 1634940 w 6297885"/>
              <a:gd name="connsiteY219" fmla="*/ 5617380 h 6213161"/>
              <a:gd name="connsiteX220" fmla="*/ 2205732 w 6297885"/>
              <a:gd name="connsiteY220" fmla="*/ 5555259 h 6213161"/>
              <a:gd name="connsiteX221" fmla="*/ 2198418 w 6297885"/>
              <a:gd name="connsiteY221" fmla="*/ 5565105 h 6213161"/>
              <a:gd name="connsiteX222" fmla="*/ 2208170 w 6297885"/>
              <a:gd name="connsiteY222" fmla="*/ 5582335 h 6213161"/>
              <a:gd name="connsiteX223" fmla="*/ 2217922 w 6297885"/>
              <a:gd name="connsiteY223" fmla="*/ 5570028 h 6213161"/>
              <a:gd name="connsiteX224" fmla="*/ 2205732 w 6297885"/>
              <a:gd name="connsiteY224" fmla="*/ 5555259 h 6213161"/>
              <a:gd name="connsiteX225" fmla="*/ 2126819 w 6297885"/>
              <a:gd name="connsiteY225" fmla="*/ 5553383 h 6213161"/>
              <a:gd name="connsiteX226" fmla="*/ 2148914 w 6297885"/>
              <a:gd name="connsiteY226" fmla="*/ 5602723 h 6213161"/>
              <a:gd name="connsiteX227" fmla="*/ 2163643 w 6297885"/>
              <a:gd name="connsiteY227" fmla="*/ 5590389 h 6213161"/>
              <a:gd name="connsiteX228" fmla="*/ 2126819 w 6297885"/>
              <a:gd name="connsiteY228" fmla="*/ 5553383 h 6213161"/>
              <a:gd name="connsiteX229" fmla="*/ 2487946 w 6297885"/>
              <a:gd name="connsiteY229" fmla="*/ 5522997 h 6213161"/>
              <a:gd name="connsiteX230" fmla="*/ 2453493 w 6297885"/>
              <a:gd name="connsiteY230" fmla="*/ 5523612 h 6213161"/>
              <a:gd name="connsiteX231" fmla="*/ 2520537 w 6297885"/>
              <a:gd name="connsiteY231" fmla="*/ 5533458 h 6213161"/>
              <a:gd name="connsiteX232" fmla="*/ 2487946 w 6297885"/>
              <a:gd name="connsiteY232" fmla="*/ 5522997 h 6213161"/>
              <a:gd name="connsiteX233" fmla="*/ 1680576 w 6297885"/>
              <a:gd name="connsiteY233" fmla="*/ 5522232 h 6213161"/>
              <a:gd name="connsiteX234" fmla="*/ 1702860 w 6297885"/>
              <a:gd name="connsiteY234" fmla="*/ 5538823 h 6213161"/>
              <a:gd name="connsiteX235" fmla="*/ 1690480 w 6297885"/>
              <a:gd name="connsiteY235" fmla="*/ 5560156 h 6213161"/>
              <a:gd name="connsiteX236" fmla="*/ 1673148 w 6297885"/>
              <a:gd name="connsiteY236" fmla="*/ 5545934 h 6213161"/>
              <a:gd name="connsiteX237" fmla="*/ 1680576 w 6297885"/>
              <a:gd name="connsiteY237" fmla="*/ 5522232 h 6213161"/>
              <a:gd name="connsiteX238" fmla="*/ 2546658 w 6297885"/>
              <a:gd name="connsiteY238" fmla="*/ 5521384 h 6213161"/>
              <a:gd name="connsiteX239" fmla="*/ 2563419 w 6297885"/>
              <a:gd name="connsiteY239" fmla="*/ 5550922 h 6213161"/>
              <a:gd name="connsiteX240" fmla="*/ 2572997 w 6297885"/>
              <a:gd name="connsiteY240" fmla="*/ 5543537 h 6213161"/>
              <a:gd name="connsiteX241" fmla="*/ 2546658 w 6297885"/>
              <a:gd name="connsiteY241" fmla="*/ 5521384 h 6213161"/>
              <a:gd name="connsiteX242" fmla="*/ 2372163 w 6297885"/>
              <a:gd name="connsiteY242" fmla="*/ 5488701 h 6213161"/>
              <a:gd name="connsiteX243" fmla="*/ 2355973 w 6297885"/>
              <a:gd name="connsiteY243" fmla="*/ 5492433 h 6213161"/>
              <a:gd name="connsiteX244" fmla="*/ 2404733 w 6297885"/>
              <a:gd name="connsiteY244" fmla="*/ 5516813 h 6213161"/>
              <a:gd name="connsiteX245" fmla="*/ 2372163 w 6297885"/>
              <a:gd name="connsiteY245" fmla="*/ 5488701 h 6213161"/>
              <a:gd name="connsiteX246" fmla="*/ 2989847 w 6297885"/>
              <a:gd name="connsiteY246" fmla="*/ 5437214 h 6213161"/>
              <a:gd name="connsiteX247" fmla="*/ 2979182 w 6297885"/>
              <a:gd name="connsiteY247" fmla="*/ 5438722 h 6213161"/>
              <a:gd name="connsiteX248" fmla="*/ 3021847 w 6297885"/>
              <a:gd name="connsiteY248" fmla="*/ 5450785 h 6213161"/>
              <a:gd name="connsiteX249" fmla="*/ 2989847 w 6297885"/>
              <a:gd name="connsiteY249" fmla="*/ 5437214 h 6213161"/>
              <a:gd name="connsiteX250" fmla="*/ 1736774 w 6297885"/>
              <a:gd name="connsiteY250" fmla="*/ 5436055 h 6213161"/>
              <a:gd name="connsiteX251" fmla="*/ 1734288 w 6297885"/>
              <a:gd name="connsiteY251" fmla="*/ 5463131 h 6213161"/>
              <a:gd name="connsiteX252" fmla="*/ 1759149 w 6297885"/>
              <a:gd name="connsiteY252" fmla="*/ 5497591 h 6213161"/>
              <a:gd name="connsiteX253" fmla="*/ 1776552 w 6297885"/>
              <a:gd name="connsiteY253" fmla="*/ 5492668 h 6213161"/>
              <a:gd name="connsiteX254" fmla="*/ 1756663 w 6297885"/>
              <a:gd name="connsiteY254" fmla="*/ 5460669 h 6213161"/>
              <a:gd name="connsiteX255" fmla="*/ 1736774 w 6297885"/>
              <a:gd name="connsiteY255" fmla="*/ 5436055 h 6213161"/>
              <a:gd name="connsiteX256" fmla="*/ 2389088 w 6297885"/>
              <a:gd name="connsiteY256" fmla="*/ 5434531 h 6213161"/>
              <a:gd name="connsiteX257" fmla="*/ 2349878 w 6297885"/>
              <a:gd name="connsiteY257" fmla="*/ 5436664 h 6213161"/>
              <a:gd name="connsiteX258" fmla="*/ 2390584 w 6297885"/>
              <a:gd name="connsiteY258" fmla="*/ 5461044 h 6213161"/>
              <a:gd name="connsiteX259" fmla="*/ 2412133 w 6297885"/>
              <a:gd name="connsiteY259" fmla="*/ 5448854 h 6213161"/>
              <a:gd name="connsiteX260" fmla="*/ 2389088 w 6297885"/>
              <a:gd name="connsiteY260" fmla="*/ 5434531 h 6213161"/>
              <a:gd name="connsiteX261" fmla="*/ 1610522 w 6297885"/>
              <a:gd name="connsiteY261" fmla="*/ 5433678 h 6213161"/>
              <a:gd name="connsiteX262" fmla="*/ 1629150 w 6297885"/>
              <a:gd name="connsiteY262" fmla="*/ 5444308 h 6213161"/>
              <a:gd name="connsiteX263" fmla="*/ 1631588 w 6297885"/>
              <a:gd name="connsiteY263" fmla="*/ 5470847 h 6213161"/>
              <a:gd name="connsiteX264" fmla="*/ 1558448 w 6297885"/>
              <a:gd name="connsiteY264" fmla="*/ 5470847 h 6213161"/>
              <a:gd name="connsiteX265" fmla="*/ 1558448 w 6297885"/>
              <a:gd name="connsiteY265" fmla="*/ 5447099 h 6213161"/>
              <a:gd name="connsiteX266" fmla="*/ 1558448 w 6297885"/>
              <a:gd name="connsiteY266" fmla="*/ 5440370 h 6213161"/>
              <a:gd name="connsiteX267" fmla="*/ 1561573 w 6297885"/>
              <a:gd name="connsiteY267" fmla="*/ 5437873 h 6213161"/>
              <a:gd name="connsiteX268" fmla="*/ 1573266 w 6297885"/>
              <a:gd name="connsiteY268" fmla="*/ 5439559 h 6213161"/>
              <a:gd name="connsiteX269" fmla="*/ 1610522 w 6297885"/>
              <a:gd name="connsiteY269" fmla="*/ 5433678 h 6213161"/>
              <a:gd name="connsiteX270" fmla="*/ 1992219 w 6297885"/>
              <a:gd name="connsiteY270" fmla="*/ 5392773 h 6213161"/>
              <a:gd name="connsiteX271" fmla="*/ 1961363 w 6297885"/>
              <a:gd name="connsiteY271" fmla="*/ 5416650 h 6213161"/>
              <a:gd name="connsiteX272" fmla="*/ 1946553 w 6297885"/>
              <a:gd name="connsiteY272" fmla="*/ 5425972 h 6213161"/>
              <a:gd name="connsiteX273" fmla="*/ 1947002 w 6297885"/>
              <a:gd name="connsiteY273" fmla="*/ 5424798 h 6213161"/>
              <a:gd name="connsiteX274" fmla="*/ 1944564 w 6297885"/>
              <a:gd name="connsiteY274" fmla="*/ 5427223 h 6213161"/>
              <a:gd name="connsiteX275" fmla="*/ 1946553 w 6297885"/>
              <a:gd name="connsiteY275" fmla="*/ 5425972 h 6213161"/>
              <a:gd name="connsiteX276" fmla="*/ 1939002 w 6297885"/>
              <a:gd name="connsiteY276" fmla="*/ 5445718 h 6213161"/>
              <a:gd name="connsiteX277" fmla="*/ 1961630 w 6297885"/>
              <a:gd name="connsiteY277" fmla="*/ 5497564 h 6213161"/>
              <a:gd name="connsiteX278" fmla="*/ 1986010 w 6297885"/>
              <a:gd name="connsiteY278" fmla="*/ 5533947 h 6213161"/>
              <a:gd name="connsiteX279" fmla="*/ 2061587 w 6297885"/>
              <a:gd name="connsiteY279" fmla="*/ 5604288 h 6213161"/>
              <a:gd name="connsiteX280" fmla="*/ 2085967 w 6297885"/>
              <a:gd name="connsiteY280" fmla="*/ 5572756 h 6213161"/>
              <a:gd name="connsiteX281" fmla="*/ 2064025 w 6297885"/>
              <a:gd name="connsiteY281" fmla="*/ 5565480 h 6213161"/>
              <a:gd name="connsiteX282" fmla="*/ 2020141 w 6297885"/>
              <a:gd name="connsiteY282" fmla="*/ 5519394 h 6213161"/>
              <a:gd name="connsiteX283" fmla="*/ 2017703 w 6297885"/>
              <a:gd name="connsiteY283" fmla="*/ 5507267 h 6213161"/>
              <a:gd name="connsiteX284" fmla="*/ 2010390 w 6297885"/>
              <a:gd name="connsiteY284" fmla="*/ 5405394 h 6213161"/>
              <a:gd name="connsiteX285" fmla="*/ 1992219 w 6297885"/>
              <a:gd name="connsiteY285" fmla="*/ 5392773 h 6213161"/>
              <a:gd name="connsiteX286" fmla="*/ 1825794 w 6297885"/>
              <a:gd name="connsiteY286" fmla="*/ 5381764 h 6213161"/>
              <a:gd name="connsiteX287" fmla="*/ 1787618 w 6297885"/>
              <a:gd name="connsiteY287" fmla="*/ 5417593 h 6213161"/>
              <a:gd name="connsiteX288" fmla="*/ 1863359 w 6297885"/>
              <a:gd name="connsiteY288" fmla="*/ 5463747 h 6213161"/>
              <a:gd name="connsiteX289" fmla="*/ 1926883 w 6297885"/>
              <a:gd name="connsiteY289" fmla="*/ 5519618 h 6213161"/>
              <a:gd name="connsiteX290" fmla="*/ 1865802 w 6297885"/>
              <a:gd name="connsiteY290" fmla="*/ 5407877 h 6213161"/>
              <a:gd name="connsiteX291" fmla="*/ 1825794 w 6297885"/>
              <a:gd name="connsiteY291" fmla="*/ 5381764 h 6213161"/>
              <a:gd name="connsiteX292" fmla="*/ 1681337 w 6297885"/>
              <a:gd name="connsiteY292" fmla="*/ 5354011 h 6213161"/>
              <a:gd name="connsiteX293" fmla="*/ 1654643 w 6297885"/>
              <a:gd name="connsiteY293" fmla="*/ 5366056 h 6213161"/>
              <a:gd name="connsiteX294" fmla="*/ 1666657 w 6297885"/>
              <a:gd name="connsiteY294" fmla="*/ 5385634 h 6213161"/>
              <a:gd name="connsiteX295" fmla="*/ 1688282 w 6297885"/>
              <a:gd name="connsiteY295" fmla="*/ 5422342 h 6213161"/>
              <a:gd name="connsiteX296" fmla="*/ 1685880 w 6297885"/>
              <a:gd name="connsiteY296" fmla="*/ 5378292 h 6213161"/>
              <a:gd name="connsiteX297" fmla="*/ 1693088 w 6297885"/>
              <a:gd name="connsiteY297" fmla="*/ 5356266 h 6213161"/>
              <a:gd name="connsiteX298" fmla="*/ 1681337 w 6297885"/>
              <a:gd name="connsiteY298" fmla="*/ 5354011 h 6213161"/>
              <a:gd name="connsiteX299" fmla="*/ 1905200 w 6297885"/>
              <a:gd name="connsiteY299" fmla="*/ 5296505 h 6213161"/>
              <a:gd name="connsiteX300" fmla="*/ 1846283 w 6297885"/>
              <a:gd name="connsiteY300" fmla="*/ 5319411 h 6213161"/>
              <a:gd name="connsiteX301" fmla="*/ 1831553 w 6297885"/>
              <a:gd name="connsiteY301" fmla="*/ 5321853 h 6213161"/>
              <a:gd name="connsiteX302" fmla="*/ 1826642 w 6297885"/>
              <a:gd name="connsiteY302" fmla="*/ 5329184 h 6213161"/>
              <a:gd name="connsiteX303" fmla="*/ 1909842 w 6297885"/>
              <a:gd name="connsiteY303" fmla="*/ 5412674 h 6213161"/>
              <a:gd name="connsiteX304" fmla="*/ 1944959 w 6297885"/>
              <a:gd name="connsiteY304" fmla="*/ 5423842 h 6213161"/>
              <a:gd name="connsiteX305" fmla="*/ 1944480 w 6297885"/>
              <a:gd name="connsiteY305" fmla="*/ 5426913 h 6213161"/>
              <a:gd name="connsiteX306" fmla="*/ 1946934 w 6297885"/>
              <a:gd name="connsiteY306" fmla="*/ 5424470 h 6213161"/>
              <a:gd name="connsiteX307" fmla="*/ 1944959 w 6297885"/>
              <a:gd name="connsiteY307" fmla="*/ 5423842 h 6213161"/>
              <a:gd name="connsiteX308" fmla="*/ 1947241 w 6297885"/>
              <a:gd name="connsiteY308" fmla="*/ 5409199 h 6213161"/>
              <a:gd name="connsiteX309" fmla="*/ 1937115 w 6297885"/>
              <a:gd name="connsiteY309" fmla="*/ 5395151 h 6213161"/>
              <a:gd name="connsiteX310" fmla="*/ 1922385 w 6297885"/>
              <a:gd name="connsiteY310" fmla="*/ 5365832 h 6213161"/>
              <a:gd name="connsiteX311" fmla="*/ 1956754 w 6297885"/>
              <a:gd name="connsiteY311" fmla="*/ 5360946 h 6213161"/>
              <a:gd name="connsiteX312" fmla="*/ 1942024 w 6297885"/>
              <a:gd name="connsiteY312" fmla="*/ 5341400 h 6213161"/>
              <a:gd name="connsiteX313" fmla="*/ 1905200 w 6297885"/>
              <a:gd name="connsiteY313" fmla="*/ 5296505 h 6213161"/>
              <a:gd name="connsiteX314" fmla="*/ 1520355 w 6297885"/>
              <a:gd name="connsiteY314" fmla="*/ 5248213 h 6213161"/>
              <a:gd name="connsiteX315" fmla="*/ 1505727 w 6297885"/>
              <a:gd name="connsiteY315" fmla="*/ 5248526 h 6213161"/>
              <a:gd name="connsiteX316" fmla="*/ 1542297 w 6297885"/>
              <a:gd name="connsiteY316" fmla="*/ 5273559 h 6213161"/>
              <a:gd name="connsiteX317" fmla="*/ 1520355 w 6297885"/>
              <a:gd name="connsiteY317" fmla="*/ 5248213 h 6213161"/>
              <a:gd name="connsiteX318" fmla="*/ 1692921 w 6297885"/>
              <a:gd name="connsiteY318" fmla="*/ 5247111 h 6213161"/>
              <a:gd name="connsiteX319" fmla="*/ 1651667 w 6297885"/>
              <a:gd name="connsiteY319" fmla="*/ 5292823 h 6213161"/>
              <a:gd name="connsiteX320" fmla="*/ 1656520 w 6297885"/>
              <a:gd name="connsiteY320" fmla="*/ 5316883 h 6213161"/>
              <a:gd name="connsiteX321" fmla="*/ 1692921 w 6297885"/>
              <a:gd name="connsiteY321" fmla="*/ 5326506 h 6213161"/>
              <a:gd name="connsiteX322" fmla="*/ 1692921 w 6297885"/>
              <a:gd name="connsiteY322" fmla="*/ 5297635 h 6213161"/>
              <a:gd name="connsiteX323" fmla="*/ 1692921 w 6297885"/>
              <a:gd name="connsiteY323" fmla="*/ 5247111 h 6213161"/>
              <a:gd name="connsiteX324" fmla="*/ 1730254 w 6297885"/>
              <a:gd name="connsiteY324" fmla="*/ 5234921 h 6213161"/>
              <a:gd name="connsiteX325" fmla="*/ 1756875 w 6297885"/>
              <a:gd name="connsiteY325" fmla="*/ 5332440 h 6213161"/>
              <a:gd name="connsiteX326" fmla="*/ 1744774 w 6297885"/>
              <a:gd name="connsiteY326" fmla="*/ 5347068 h 6213161"/>
              <a:gd name="connsiteX327" fmla="*/ 1720574 w 6297885"/>
              <a:gd name="connsiteY327" fmla="*/ 5354382 h 6213161"/>
              <a:gd name="connsiteX328" fmla="*/ 1730254 w 6297885"/>
              <a:gd name="connsiteY328" fmla="*/ 5403142 h 6213161"/>
              <a:gd name="connsiteX329" fmla="*/ 1754454 w 6297885"/>
              <a:gd name="connsiteY329" fmla="*/ 5405580 h 6213161"/>
              <a:gd name="connsiteX330" fmla="*/ 1795596 w 6297885"/>
              <a:gd name="connsiteY330" fmla="*/ 5342192 h 6213161"/>
              <a:gd name="connsiteX331" fmla="*/ 1730254 w 6297885"/>
              <a:gd name="connsiteY331" fmla="*/ 5234921 h 6213161"/>
              <a:gd name="connsiteX332" fmla="*/ 1582989 w 6297885"/>
              <a:gd name="connsiteY332" fmla="*/ 5228418 h 6213161"/>
              <a:gd name="connsiteX333" fmla="*/ 1556010 w 6297885"/>
              <a:gd name="connsiteY333" fmla="*/ 5229915 h 6213161"/>
              <a:gd name="connsiteX334" fmla="*/ 1591146 w 6297885"/>
              <a:gd name="connsiteY334" fmla="*/ 5256254 h 6213161"/>
              <a:gd name="connsiteX335" fmla="*/ 1598675 w 6297885"/>
              <a:gd name="connsiteY335" fmla="*/ 5246676 h 6213161"/>
              <a:gd name="connsiteX336" fmla="*/ 1582989 w 6297885"/>
              <a:gd name="connsiteY336" fmla="*/ 5228418 h 6213161"/>
              <a:gd name="connsiteX337" fmla="*/ 2134270 w 6297885"/>
              <a:gd name="connsiteY337" fmla="*/ 5215113 h 6213161"/>
              <a:gd name="connsiteX338" fmla="*/ 2124365 w 6297885"/>
              <a:gd name="connsiteY338" fmla="*/ 5229882 h 6213161"/>
              <a:gd name="connsiteX339" fmla="*/ 2136746 w 6297885"/>
              <a:gd name="connsiteY339" fmla="*/ 5247112 h 6213161"/>
              <a:gd name="connsiteX340" fmla="*/ 2144174 w 6297885"/>
              <a:gd name="connsiteY340" fmla="*/ 5229882 h 6213161"/>
              <a:gd name="connsiteX341" fmla="*/ 2134270 w 6297885"/>
              <a:gd name="connsiteY341" fmla="*/ 5215113 h 6213161"/>
              <a:gd name="connsiteX342" fmla="*/ 4747204 w 6297885"/>
              <a:gd name="connsiteY342" fmla="*/ 5209442 h 6213161"/>
              <a:gd name="connsiteX343" fmla="*/ 4747229 w 6297885"/>
              <a:gd name="connsiteY343" fmla="*/ 5209763 h 6213161"/>
              <a:gd name="connsiteX344" fmla="*/ 4746719 w 6297885"/>
              <a:gd name="connsiteY344" fmla="*/ 5209932 h 6213161"/>
              <a:gd name="connsiteX345" fmla="*/ 4748513 w 6297885"/>
              <a:gd name="connsiteY345" fmla="*/ 5209338 h 6213161"/>
              <a:gd name="connsiteX346" fmla="*/ 4747289 w 6297885"/>
              <a:gd name="connsiteY346" fmla="*/ 5210541 h 6213161"/>
              <a:gd name="connsiteX347" fmla="*/ 4747229 w 6297885"/>
              <a:gd name="connsiteY347" fmla="*/ 5209763 h 6213161"/>
              <a:gd name="connsiteX348" fmla="*/ 4749138 w 6297885"/>
              <a:gd name="connsiteY348" fmla="*/ 5207494 h 6213161"/>
              <a:gd name="connsiteX349" fmla="*/ 4750617 w 6297885"/>
              <a:gd name="connsiteY349" fmla="*/ 5208640 h 6213161"/>
              <a:gd name="connsiteX350" fmla="*/ 4748513 w 6297885"/>
              <a:gd name="connsiteY350" fmla="*/ 5209338 h 6213161"/>
              <a:gd name="connsiteX351" fmla="*/ 4749766 w 6297885"/>
              <a:gd name="connsiteY351" fmla="*/ 5208103 h 6213161"/>
              <a:gd name="connsiteX352" fmla="*/ 4748937 w 6297885"/>
              <a:gd name="connsiteY352" fmla="*/ 5207696 h 6213161"/>
              <a:gd name="connsiteX353" fmla="*/ 4746993 w 6297885"/>
              <a:gd name="connsiteY353" fmla="*/ 5206739 h 6213161"/>
              <a:gd name="connsiteX354" fmla="*/ 4748937 w 6297885"/>
              <a:gd name="connsiteY354" fmla="*/ 5207696 h 6213161"/>
              <a:gd name="connsiteX355" fmla="*/ 4747204 w 6297885"/>
              <a:gd name="connsiteY355" fmla="*/ 5209442 h 6213161"/>
              <a:gd name="connsiteX356" fmla="*/ 4773641 w 6297885"/>
              <a:gd name="connsiteY356" fmla="*/ 5204446 h 6213161"/>
              <a:gd name="connsiteX357" fmla="*/ 4780599 w 6297885"/>
              <a:gd name="connsiteY357" fmla="*/ 5231874 h 6213161"/>
              <a:gd name="connsiteX358" fmla="*/ 4750617 w 6297885"/>
              <a:gd name="connsiteY358" fmla="*/ 5208640 h 6213161"/>
              <a:gd name="connsiteX359" fmla="*/ 4761201 w 6297885"/>
              <a:gd name="connsiteY359" fmla="*/ 5205133 h 6213161"/>
              <a:gd name="connsiteX360" fmla="*/ 4773641 w 6297885"/>
              <a:gd name="connsiteY360" fmla="*/ 5204446 h 6213161"/>
              <a:gd name="connsiteX361" fmla="*/ 1734288 w 6297885"/>
              <a:gd name="connsiteY361" fmla="*/ 5197180 h 6213161"/>
              <a:gd name="connsiteX362" fmla="*/ 1758902 w 6297885"/>
              <a:gd name="connsiteY362" fmla="*/ 5224256 h 6213161"/>
              <a:gd name="connsiteX363" fmla="*/ 1766287 w 6297885"/>
              <a:gd name="connsiteY363" fmla="*/ 5214410 h 6213161"/>
              <a:gd name="connsiteX364" fmla="*/ 1734288 w 6297885"/>
              <a:gd name="connsiteY364" fmla="*/ 5197180 h 6213161"/>
              <a:gd name="connsiteX365" fmla="*/ 1524843 w 6297885"/>
              <a:gd name="connsiteY365" fmla="*/ 5186162 h 6213161"/>
              <a:gd name="connsiteX366" fmla="*/ 1514870 w 6297885"/>
              <a:gd name="connsiteY366" fmla="*/ 5193019 h 6213161"/>
              <a:gd name="connsiteX367" fmla="*/ 1534817 w 6297885"/>
              <a:gd name="connsiteY367" fmla="*/ 5204446 h 6213161"/>
              <a:gd name="connsiteX368" fmla="*/ 1542297 w 6297885"/>
              <a:gd name="connsiteY368" fmla="*/ 5199876 h 6213161"/>
              <a:gd name="connsiteX369" fmla="*/ 1524843 w 6297885"/>
              <a:gd name="connsiteY369" fmla="*/ 5186162 h 6213161"/>
              <a:gd name="connsiteX370" fmla="*/ 1204979 w 6297885"/>
              <a:gd name="connsiteY370" fmla="*/ 5183114 h 6213161"/>
              <a:gd name="connsiteX371" fmla="*/ 1275445 w 6297885"/>
              <a:gd name="connsiteY371" fmla="*/ 5233170 h 6213161"/>
              <a:gd name="connsiteX372" fmla="*/ 1279963 w 6297885"/>
              <a:gd name="connsiteY372" fmla="*/ 5236035 h 6213161"/>
              <a:gd name="connsiteX373" fmla="*/ 1288576 w 6297885"/>
              <a:gd name="connsiteY373" fmla="*/ 5244815 h 6213161"/>
              <a:gd name="connsiteX374" fmla="*/ 1299375 w 6297885"/>
              <a:gd name="connsiteY374" fmla="*/ 5266046 h 6213161"/>
              <a:gd name="connsiteX375" fmla="*/ 1297864 w 6297885"/>
              <a:gd name="connsiteY375" fmla="*/ 5268443 h 6213161"/>
              <a:gd name="connsiteX376" fmla="*/ 1270976 w 6297885"/>
              <a:gd name="connsiteY376" fmla="*/ 5270881 h 6213161"/>
              <a:gd name="connsiteX377" fmla="*/ 1190313 w 6297885"/>
              <a:gd name="connsiteY377" fmla="*/ 5200180 h 6213161"/>
              <a:gd name="connsiteX378" fmla="*/ 1204979 w 6297885"/>
              <a:gd name="connsiteY378" fmla="*/ 5183114 h 6213161"/>
              <a:gd name="connsiteX379" fmla="*/ 3897997 w 6297885"/>
              <a:gd name="connsiteY379" fmla="*/ 5175859 h 6213161"/>
              <a:gd name="connsiteX380" fmla="*/ 3951612 w 6297885"/>
              <a:gd name="connsiteY380" fmla="*/ 5214367 h 6213161"/>
              <a:gd name="connsiteX381" fmla="*/ 3973159 w 6297885"/>
              <a:gd name="connsiteY381" fmla="*/ 5215229 h 6213161"/>
              <a:gd name="connsiteX382" fmla="*/ 3973279 w 6297885"/>
              <a:gd name="connsiteY382" fmla="*/ 5215331 h 6213161"/>
              <a:gd name="connsiteX383" fmla="*/ 3975708 w 6297885"/>
              <a:gd name="connsiteY383" fmla="*/ 5215331 h 6213161"/>
              <a:gd name="connsiteX384" fmla="*/ 3973159 w 6297885"/>
              <a:gd name="connsiteY384" fmla="*/ 5215229 h 6213161"/>
              <a:gd name="connsiteX385" fmla="*/ 3940191 w 6297885"/>
              <a:gd name="connsiteY385" fmla="*/ 5187268 h 6213161"/>
              <a:gd name="connsiteX386" fmla="*/ 3897997 w 6297885"/>
              <a:gd name="connsiteY386" fmla="*/ 5175859 h 6213161"/>
              <a:gd name="connsiteX387" fmla="*/ 4725005 w 6297885"/>
              <a:gd name="connsiteY387" fmla="*/ 5173972 h 6213161"/>
              <a:gd name="connsiteX388" fmla="*/ 4745432 w 6297885"/>
              <a:gd name="connsiteY388" fmla="*/ 5186771 h 6213161"/>
              <a:gd name="connsiteX389" fmla="*/ 4746993 w 6297885"/>
              <a:gd name="connsiteY389" fmla="*/ 5206739 h 6213161"/>
              <a:gd name="connsiteX390" fmla="*/ 4744813 w 6297885"/>
              <a:gd name="connsiteY390" fmla="*/ 5205665 h 6213161"/>
              <a:gd name="connsiteX391" fmla="*/ 4710149 w 6297885"/>
              <a:gd name="connsiteY391" fmla="*/ 5183724 h 6213161"/>
              <a:gd name="connsiteX392" fmla="*/ 4725005 w 6297885"/>
              <a:gd name="connsiteY392" fmla="*/ 5173972 h 6213161"/>
              <a:gd name="connsiteX393" fmla="*/ 1666820 w 6297885"/>
              <a:gd name="connsiteY393" fmla="*/ 5173972 h 6213161"/>
              <a:gd name="connsiteX394" fmla="*/ 1644726 w 6297885"/>
              <a:gd name="connsiteY394" fmla="*/ 5222455 h 6213161"/>
              <a:gd name="connsiteX395" fmla="*/ 1664365 w 6297885"/>
              <a:gd name="connsiteY395" fmla="*/ 5224879 h 6213161"/>
              <a:gd name="connsiteX396" fmla="*/ 1666820 w 6297885"/>
              <a:gd name="connsiteY396" fmla="*/ 5173972 h 6213161"/>
              <a:gd name="connsiteX397" fmla="*/ 3893221 w 6297885"/>
              <a:gd name="connsiteY397" fmla="*/ 5165971 h 6213161"/>
              <a:gd name="connsiteX398" fmla="*/ 3898495 w 6297885"/>
              <a:gd name="connsiteY398" fmla="*/ 5169575 h 6213161"/>
              <a:gd name="connsiteX399" fmla="*/ 3898405 w 6297885"/>
              <a:gd name="connsiteY399" fmla="*/ 5171148 h 6213161"/>
              <a:gd name="connsiteX400" fmla="*/ 1582675 w 6297885"/>
              <a:gd name="connsiteY400" fmla="*/ 5134513 h 6213161"/>
              <a:gd name="connsiteX401" fmla="*/ 1568200 w 6297885"/>
              <a:gd name="connsiteY401" fmla="*/ 5141879 h 6213161"/>
              <a:gd name="connsiteX402" fmla="*/ 1616960 w 6297885"/>
              <a:gd name="connsiteY402" fmla="*/ 5163306 h 6213161"/>
              <a:gd name="connsiteX403" fmla="*/ 1582675 w 6297885"/>
              <a:gd name="connsiteY403" fmla="*/ 5134513 h 6213161"/>
              <a:gd name="connsiteX404" fmla="*/ 3868323 w 6297885"/>
              <a:gd name="connsiteY404" fmla="*/ 5132831 h 6213161"/>
              <a:gd name="connsiteX405" fmla="*/ 3858379 w 6297885"/>
              <a:gd name="connsiteY405" fmla="*/ 5142312 h 6213161"/>
              <a:gd name="connsiteX406" fmla="*/ 3890699 w 6297885"/>
              <a:gd name="connsiteY406" fmla="*/ 5168385 h 6213161"/>
              <a:gd name="connsiteX407" fmla="*/ 3898157 w 6297885"/>
              <a:gd name="connsiteY407" fmla="*/ 5175496 h 6213161"/>
              <a:gd name="connsiteX408" fmla="*/ 3898405 w 6297885"/>
              <a:gd name="connsiteY408" fmla="*/ 5171148 h 6213161"/>
              <a:gd name="connsiteX409" fmla="*/ 3902977 w 6297885"/>
              <a:gd name="connsiteY409" fmla="*/ 5175713 h 6213161"/>
              <a:gd name="connsiteX410" fmla="*/ 3899014 w 6297885"/>
              <a:gd name="connsiteY410" fmla="*/ 5169929 h 6213161"/>
              <a:gd name="connsiteX411" fmla="*/ 3898495 w 6297885"/>
              <a:gd name="connsiteY411" fmla="*/ 5169575 h 6213161"/>
              <a:gd name="connsiteX412" fmla="*/ 3899090 w 6297885"/>
              <a:gd name="connsiteY412" fmla="*/ 5159163 h 6213161"/>
              <a:gd name="connsiteX413" fmla="*/ 3868323 w 6297885"/>
              <a:gd name="connsiteY413" fmla="*/ 5132831 h 6213161"/>
              <a:gd name="connsiteX414" fmla="*/ 1725146 w 6297885"/>
              <a:gd name="connsiteY414" fmla="*/ 5122165 h 6213161"/>
              <a:gd name="connsiteX415" fmla="*/ 1775430 w 6297885"/>
              <a:gd name="connsiteY415" fmla="*/ 5149402 h 6213161"/>
              <a:gd name="connsiteX416" fmla="*/ 1725146 w 6297885"/>
              <a:gd name="connsiteY416" fmla="*/ 5122165 h 6213161"/>
              <a:gd name="connsiteX417" fmla="*/ 1676386 w 6297885"/>
              <a:gd name="connsiteY417" fmla="*/ 5073405 h 6213161"/>
              <a:gd name="connsiteX418" fmla="*/ 1695541 w 6297885"/>
              <a:gd name="connsiteY418" fmla="*/ 5109975 h 6213161"/>
              <a:gd name="connsiteX419" fmla="*/ 1702725 w 6297885"/>
              <a:gd name="connsiteY419" fmla="*/ 5100223 h 6213161"/>
              <a:gd name="connsiteX420" fmla="*/ 1676386 w 6297885"/>
              <a:gd name="connsiteY420" fmla="*/ 5073405 h 6213161"/>
              <a:gd name="connsiteX421" fmla="*/ 3802610 w 6297885"/>
              <a:gd name="connsiteY421" fmla="*/ 5037750 h 6213161"/>
              <a:gd name="connsiteX422" fmla="*/ 3761164 w 6297885"/>
              <a:gd name="connsiteY422" fmla="*/ 5047502 h 6213161"/>
              <a:gd name="connsiteX423" fmla="*/ 3727033 w 6297885"/>
              <a:gd name="connsiteY423" fmla="*/ 5069444 h 6213161"/>
              <a:gd name="connsiteX424" fmla="*/ 3729471 w 6297885"/>
              <a:gd name="connsiteY424" fmla="*/ 5088948 h 6213161"/>
              <a:gd name="connsiteX425" fmla="*/ 3770916 w 6297885"/>
              <a:gd name="connsiteY425" fmla="*/ 5088948 h 6213161"/>
              <a:gd name="connsiteX426" fmla="*/ 3802610 w 6297885"/>
              <a:gd name="connsiteY426" fmla="*/ 5081634 h 6213161"/>
              <a:gd name="connsiteX427" fmla="*/ 3829428 w 6297885"/>
              <a:gd name="connsiteY427" fmla="*/ 5091386 h 6213161"/>
              <a:gd name="connsiteX428" fmla="*/ 3834304 w 6297885"/>
              <a:gd name="connsiteY428" fmla="*/ 5052378 h 6213161"/>
              <a:gd name="connsiteX429" fmla="*/ 3802610 w 6297885"/>
              <a:gd name="connsiteY429" fmla="*/ 5037750 h 6213161"/>
              <a:gd name="connsiteX430" fmla="*/ 1429540 w 6297885"/>
              <a:gd name="connsiteY430" fmla="*/ 5029217 h 6213161"/>
              <a:gd name="connsiteX431" fmla="*/ 1480966 w 6297885"/>
              <a:gd name="connsiteY431" fmla="*/ 5088643 h 6213161"/>
              <a:gd name="connsiteX432" fmla="*/ 1429540 w 6297885"/>
              <a:gd name="connsiteY432" fmla="*/ 5029217 h 6213161"/>
              <a:gd name="connsiteX433" fmla="*/ 1539351 w 6297885"/>
              <a:gd name="connsiteY433" fmla="*/ 5016761 h 6213161"/>
              <a:gd name="connsiteX434" fmla="*/ 1522137 w 6297885"/>
              <a:gd name="connsiteY434" fmla="*/ 5025281 h 6213161"/>
              <a:gd name="connsiteX435" fmla="*/ 1531866 w 6297885"/>
              <a:gd name="connsiteY435" fmla="*/ 5066295 h 6213161"/>
              <a:gd name="connsiteX436" fmla="*/ 1519704 w 6297885"/>
              <a:gd name="connsiteY436" fmla="*/ 5090421 h 6213161"/>
              <a:gd name="connsiteX437" fmla="*/ 1519704 w 6297885"/>
              <a:gd name="connsiteY437" fmla="*/ 5107309 h 6213161"/>
              <a:gd name="connsiteX438" fmla="*/ 1578076 w 6297885"/>
              <a:gd name="connsiteY438" fmla="*/ 5114547 h 6213161"/>
              <a:gd name="connsiteX439" fmla="*/ 1629151 w 6297885"/>
              <a:gd name="connsiteY439" fmla="*/ 5102484 h 6213161"/>
              <a:gd name="connsiteX440" fmla="*/ 1551322 w 6297885"/>
              <a:gd name="connsiteY440" fmla="*/ 5044582 h 6213161"/>
              <a:gd name="connsiteX441" fmla="*/ 1539351 w 6297885"/>
              <a:gd name="connsiteY441" fmla="*/ 5016761 h 6213161"/>
              <a:gd name="connsiteX442" fmla="*/ 3779907 w 6297885"/>
              <a:gd name="connsiteY442" fmla="*/ 5009790 h 6213161"/>
              <a:gd name="connsiteX443" fmla="*/ 3754765 w 6297885"/>
              <a:gd name="connsiteY443" fmla="*/ 5024646 h 6213161"/>
              <a:gd name="connsiteX444" fmla="*/ 3805049 w 6297885"/>
              <a:gd name="connsiteY444" fmla="*/ 5024646 h 6213161"/>
              <a:gd name="connsiteX445" fmla="*/ 3779907 w 6297885"/>
              <a:gd name="connsiteY445" fmla="*/ 5009790 h 6213161"/>
              <a:gd name="connsiteX446" fmla="*/ 1302900 w 6297885"/>
              <a:gd name="connsiteY446" fmla="*/ 4980457 h 6213161"/>
              <a:gd name="connsiteX447" fmla="*/ 1302900 w 6297885"/>
              <a:gd name="connsiteY447" fmla="*/ 5041927 h 6213161"/>
              <a:gd name="connsiteX448" fmla="*/ 1283486 w 6297885"/>
              <a:gd name="connsiteY448" fmla="*/ 5046844 h 6213161"/>
              <a:gd name="connsiteX449" fmla="*/ 1283486 w 6297885"/>
              <a:gd name="connsiteY449" fmla="*/ 5066514 h 6213161"/>
              <a:gd name="connsiteX450" fmla="*/ 1307754 w 6297885"/>
              <a:gd name="connsiteY450" fmla="*/ 5088643 h 6213161"/>
              <a:gd name="connsiteX451" fmla="*/ 1315034 w 6297885"/>
              <a:gd name="connsiteY451" fmla="*/ 5078809 h 6213161"/>
              <a:gd name="connsiteX452" fmla="*/ 1363567 w 6297885"/>
              <a:gd name="connsiteY452" fmla="*/ 5059138 h 6213161"/>
              <a:gd name="connsiteX453" fmla="*/ 1397541 w 6297885"/>
              <a:gd name="connsiteY453" fmla="*/ 5056680 h 6213161"/>
              <a:gd name="connsiteX454" fmla="*/ 1302900 w 6297885"/>
              <a:gd name="connsiteY454" fmla="*/ 4980457 h 6213161"/>
              <a:gd name="connsiteX455" fmla="*/ 1544234 w 6297885"/>
              <a:gd name="connsiteY455" fmla="*/ 4955447 h 6213161"/>
              <a:gd name="connsiteX456" fmla="*/ 1527060 w 6297885"/>
              <a:gd name="connsiteY456" fmla="*/ 4983011 h 6213161"/>
              <a:gd name="connsiteX457" fmla="*/ 1574296 w 6297885"/>
              <a:gd name="connsiteY457" fmla="*/ 5017027 h 6213161"/>
              <a:gd name="connsiteX458" fmla="*/ 1566837 w 6297885"/>
              <a:gd name="connsiteY458" fmla="*/ 4980581 h 6213161"/>
              <a:gd name="connsiteX459" fmla="*/ 1553630 w 6297885"/>
              <a:gd name="connsiteY459" fmla="*/ 4956701 h 6213161"/>
              <a:gd name="connsiteX460" fmla="*/ 1544234 w 6297885"/>
              <a:gd name="connsiteY460" fmla="*/ 4955447 h 6213161"/>
              <a:gd name="connsiteX461" fmla="*/ 1403636 w 6297885"/>
              <a:gd name="connsiteY461" fmla="*/ 4948764 h 6213161"/>
              <a:gd name="connsiteX462" fmla="*/ 1374381 w 6297885"/>
              <a:gd name="connsiteY462" fmla="*/ 4965830 h 6213161"/>
              <a:gd name="connsiteX463" fmla="*/ 1376819 w 6297885"/>
              <a:gd name="connsiteY463" fmla="*/ 4975581 h 6213161"/>
              <a:gd name="connsiteX464" fmla="*/ 1464586 w 6297885"/>
              <a:gd name="connsiteY464" fmla="*/ 5014589 h 6213161"/>
              <a:gd name="connsiteX465" fmla="*/ 1403636 w 6297885"/>
              <a:gd name="connsiteY465" fmla="*/ 4948764 h 6213161"/>
              <a:gd name="connsiteX466" fmla="*/ 830170 w 6297885"/>
              <a:gd name="connsiteY466" fmla="*/ 4922002 h 6213161"/>
              <a:gd name="connsiteX467" fmla="*/ 885566 w 6297885"/>
              <a:gd name="connsiteY467" fmla="*/ 4956909 h 6213161"/>
              <a:gd name="connsiteX468" fmla="*/ 859073 w 6297885"/>
              <a:gd name="connsiteY468" fmla="*/ 4974362 h 6213161"/>
              <a:gd name="connsiteX469" fmla="*/ 815719 w 6297885"/>
              <a:gd name="connsiteY469" fmla="*/ 4936962 h 6213161"/>
              <a:gd name="connsiteX470" fmla="*/ 830170 w 6297885"/>
              <a:gd name="connsiteY470" fmla="*/ 4922002 h 6213161"/>
              <a:gd name="connsiteX471" fmla="*/ 1256748 w 6297885"/>
              <a:gd name="connsiteY471" fmla="*/ 4876234 h 6213161"/>
              <a:gd name="connsiteX472" fmla="*/ 1222616 w 6297885"/>
              <a:gd name="connsiteY472" fmla="*/ 4893300 h 6213161"/>
              <a:gd name="connsiteX473" fmla="*/ 1229930 w 6297885"/>
              <a:gd name="connsiteY473" fmla="*/ 4973753 h 6213161"/>
              <a:gd name="connsiteX474" fmla="*/ 1264062 w 6297885"/>
              <a:gd name="connsiteY474" fmla="*/ 4976191 h 6213161"/>
              <a:gd name="connsiteX475" fmla="*/ 1246996 w 6297885"/>
              <a:gd name="connsiteY475" fmla="*/ 4961563 h 6213161"/>
              <a:gd name="connsiteX476" fmla="*/ 1259186 w 6297885"/>
              <a:gd name="connsiteY476" fmla="*/ 4944497 h 6213161"/>
              <a:gd name="connsiteX477" fmla="*/ 1290880 w 6297885"/>
              <a:gd name="connsiteY477" fmla="*/ 4946935 h 6213161"/>
              <a:gd name="connsiteX478" fmla="*/ 1254310 w 6297885"/>
              <a:gd name="connsiteY478" fmla="*/ 4915241 h 6213161"/>
              <a:gd name="connsiteX479" fmla="*/ 1303070 w 6297885"/>
              <a:gd name="connsiteY479" fmla="*/ 4920117 h 6213161"/>
              <a:gd name="connsiteX480" fmla="*/ 1256748 w 6297885"/>
              <a:gd name="connsiteY480" fmla="*/ 4876234 h 6213161"/>
              <a:gd name="connsiteX481" fmla="*/ 896232 w 6297885"/>
              <a:gd name="connsiteY481" fmla="*/ 4869224 h 6213161"/>
              <a:gd name="connsiteX482" fmla="*/ 876728 w 6297885"/>
              <a:gd name="connsiteY482" fmla="*/ 4888585 h 6213161"/>
              <a:gd name="connsiteX483" fmla="*/ 920612 w 6297885"/>
              <a:gd name="connsiteY483" fmla="*/ 4910365 h 6213161"/>
              <a:gd name="connsiteX484" fmla="*/ 944992 w 6297885"/>
              <a:gd name="connsiteY484" fmla="*/ 4895845 h 6213161"/>
              <a:gd name="connsiteX485" fmla="*/ 896232 w 6297885"/>
              <a:gd name="connsiteY485" fmla="*/ 4869224 h 6213161"/>
              <a:gd name="connsiteX486" fmla="*/ 1464205 w 6297885"/>
              <a:gd name="connsiteY486" fmla="*/ 4868920 h 6213161"/>
              <a:gd name="connsiteX487" fmla="*/ 1440206 w 6297885"/>
              <a:gd name="connsiteY487" fmla="*/ 4871967 h 6213161"/>
              <a:gd name="connsiteX488" fmla="*/ 1478130 w 6297885"/>
              <a:gd name="connsiteY488" fmla="*/ 4889033 h 6213161"/>
              <a:gd name="connsiteX489" fmla="*/ 1482871 w 6297885"/>
              <a:gd name="connsiteY489" fmla="*/ 4876843 h 6213161"/>
              <a:gd name="connsiteX490" fmla="*/ 1464205 w 6297885"/>
              <a:gd name="connsiteY490" fmla="*/ 4868920 h 6213161"/>
              <a:gd name="connsiteX491" fmla="*/ 1076033 w 6297885"/>
              <a:gd name="connsiteY491" fmla="*/ 4820464 h 6213161"/>
              <a:gd name="connsiteX492" fmla="*/ 1115253 w 6297885"/>
              <a:gd name="connsiteY492" fmla="*/ 4889033 h 6213161"/>
              <a:gd name="connsiteX493" fmla="*/ 1076033 w 6297885"/>
              <a:gd name="connsiteY493" fmla="*/ 4820464 h 6213161"/>
              <a:gd name="connsiteX494" fmla="*/ 1368591 w 6297885"/>
              <a:gd name="connsiteY494" fmla="*/ 4808274 h 6213161"/>
              <a:gd name="connsiteX495" fmla="*/ 1432588 w 6297885"/>
              <a:gd name="connsiteY495" fmla="*/ 4841797 h 6213161"/>
              <a:gd name="connsiteX496" fmla="*/ 1368591 w 6297885"/>
              <a:gd name="connsiteY496" fmla="*/ 4808274 h 6213161"/>
              <a:gd name="connsiteX497" fmla="*/ 1195336 w 6297885"/>
              <a:gd name="connsiteY497" fmla="*/ 4796139 h 6213161"/>
              <a:gd name="connsiteX498" fmla="*/ 1173496 w 6297885"/>
              <a:gd name="connsiteY498" fmla="*/ 4820629 h 6213161"/>
              <a:gd name="connsiteX499" fmla="*/ 1205043 w 6297885"/>
              <a:gd name="connsiteY499" fmla="*/ 4842668 h 6213161"/>
              <a:gd name="connsiteX500" fmla="*/ 1195336 w 6297885"/>
              <a:gd name="connsiteY500" fmla="*/ 4796139 h 6213161"/>
              <a:gd name="connsiteX501" fmla="*/ 1254104 w 6297885"/>
              <a:gd name="connsiteY501" fmla="*/ 4786048 h 6213161"/>
              <a:gd name="connsiteX502" fmla="*/ 1241739 w 6297885"/>
              <a:gd name="connsiteY502" fmla="*/ 4790637 h 6213161"/>
              <a:gd name="connsiteX503" fmla="*/ 1220026 w 6297885"/>
              <a:gd name="connsiteY503" fmla="*/ 4861606 h 6213161"/>
              <a:gd name="connsiteX504" fmla="*/ 1234501 w 6297885"/>
              <a:gd name="connsiteY504" fmla="*/ 4824898 h 6213161"/>
              <a:gd name="connsiteX505" fmla="*/ 1246564 w 6297885"/>
              <a:gd name="connsiteY505" fmla="*/ 4807767 h 6213161"/>
              <a:gd name="connsiteX506" fmla="*/ 1261039 w 6297885"/>
              <a:gd name="connsiteY506" fmla="*/ 4797978 h 6213161"/>
              <a:gd name="connsiteX507" fmla="*/ 1254104 w 6297885"/>
              <a:gd name="connsiteY507" fmla="*/ 4786048 h 6213161"/>
              <a:gd name="connsiteX508" fmla="*/ 947208 w 6297885"/>
              <a:gd name="connsiteY508" fmla="*/ 4774752 h 6213161"/>
              <a:gd name="connsiteX509" fmla="*/ 929754 w 6297885"/>
              <a:gd name="connsiteY509" fmla="*/ 4779628 h 6213161"/>
              <a:gd name="connsiteX510" fmla="*/ 942222 w 6297885"/>
              <a:gd name="connsiteY510" fmla="*/ 4794256 h 6213161"/>
              <a:gd name="connsiteX511" fmla="*/ 957182 w 6297885"/>
              <a:gd name="connsiteY511" fmla="*/ 4786942 h 6213161"/>
              <a:gd name="connsiteX512" fmla="*/ 947208 w 6297885"/>
              <a:gd name="connsiteY512" fmla="*/ 4774752 h 6213161"/>
              <a:gd name="connsiteX513" fmla="*/ 708202 w 6297885"/>
              <a:gd name="connsiteY513" fmla="*/ 4774752 h 6213161"/>
              <a:gd name="connsiteX514" fmla="*/ 696012 w 6297885"/>
              <a:gd name="connsiteY514" fmla="*/ 4825660 h 6213161"/>
              <a:gd name="connsiteX515" fmla="*/ 676508 w 6297885"/>
              <a:gd name="connsiteY515" fmla="*/ 4823235 h 6213161"/>
              <a:gd name="connsiteX516" fmla="*/ 708202 w 6297885"/>
              <a:gd name="connsiteY516" fmla="*/ 4774752 h 6213161"/>
              <a:gd name="connsiteX517" fmla="*/ 835888 w 6297885"/>
              <a:gd name="connsiteY517" fmla="*/ 4764015 h 6213161"/>
              <a:gd name="connsiteX518" fmla="*/ 819664 w 6297885"/>
              <a:gd name="connsiteY518" fmla="*/ 4776771 h 6213161"/>
              <a:gd name="connsiteX519" fmla="*/ 768238 w 6297885"/>
              <a:gd name="connsiteY519" fmla="*/ 4808358 h 6213161"/>
              <a:gd name="connsiteX520" fmla="*/ 873539 w 6297885"/>
              <a:gd name="connsiteY520" fmla="*/ 4825366 h 6213161"/>
              <a:gd name="connsiteX521" fmla="*/ 902926 w 6297885"/>
              <a:gd name="connsiteY521" fmla="*/ 4805928 h 6213161"/>
              <a:gd name="connsiteX522" fmla="*/ 875988 w 6297885"/>
              <a:gd name="connsiteY522" fmla="*/ 4793779 h 6213161"/>
              <a:gd name="connsiteX523" fmla="*/ 853948 w 6297885"/>
              <a:gd name="connsiteY523" fmla="*/ 4784061 h 6213161"/>
              <a:gd name="connsiteX524" fmla="*/ 835888 w 6297885"/>
              <a:gd name="connsiteY524" fmla="*/ 4764015 h 6213161"/>
              <a:gd name="connsiteX525" fmla="*/ 815153 w 6297885"/>
              <a:gd name="connsiteY525" fmla="*/ 4716241 h 6213161"/>
              <a:gd name="connsiteX526" fmla="*/ 791094 w 6297885"/>
              <a:gd name="connsiteY526" fmla="*/ 4745496 h 6213161"/>
              <a:gd name="connsiteX527" fmla="*/ 807935 w 6297885"/>
              <a:gd name="connsiteY527" fmla="*/ 4762562 h 6213161"/>
              <a:gd name="connsiteX528" fmla="*/ 836806 w 6297885"/>
              <a:gd name="connsiteY528" fmla="*/ 4747934 h 6213161"/>
              <a:gd name="connsiteX529" fmla="*/ 815153 w 6297885"/>
              <a:gd name="connsiteY529" fmla="*/ 4716241 h 6213161"/>
              <a:gd name="connsiteX530" fmla="*/ 932567 w 6297885"/>
              <a:gd name="connsiteY530" fmla="*/ 4703137 h 6213161"/>
              <a:gd name="connsiteX531" fmla="*/ 927644 w 6297885"/>
              <a:gd name="connsiteY531" fmla="*/ 4715445 h 6213161"/>
              <a:gd name="connsiteX532" fmla="*/ 957182 w 6297885"/>
              <a:gd name="connsiteY532" fmla="*/ 4730213 h 6213161"/>
              <a:gd name="connsiteX533" fmla="*/ 932567 w 6297885"/>
              <a:gd name="connsiteY533" fmla="*/ 4703137 h 6213161"/>
              <a:gd name="connsiteX534" fmla="*/ 1004784 w 6297885"/>
              <a:gd name="connsiteY534" fmla="*/ 4680586 h 6213161"/>
              <a:gd name="connsiteX535" fmla="*/ 993625 w 6297885"/>
              <a:gd name="connsiteY535" fmla="*/ 4681195 h 6213161"/>
              <a:gd name="connsiteX536" fmla="*/ 981561 w 6297885"/>
              <a:gd name="connsiteY536" fmla="*/ 4686071 h 6213161"/>
              <a:gd name="connsiteX537" fmla="*/ 1003275 w 6297885"/>
              <a:gd name="connsiteY537" fmla="*/ 4700699 h 6213161"/>
              <a:gd name="connsiteX538" fmla="*/ 1010513 w 6297885"/>
              <a:gd name="connsiteY538" fmla="*/ 4690947 h 6213161"/>
              <a:gd name="connsiteX539" fmla="*/ 1004784 w 6297885"/>
              <a:gd name="connsiteY539" fmla="*/ 4680586 h 6213161"/>
              <a:gd name="connsiteX540" fmla="*/ 674909 w 6297885"/>
              <a:gd name="connsiteY540" fmla="*/ 4674751 h 6213161"/>
              <a:gd name="connsiteX541" fmla="*/ 664000 w 6297885"/>
              <a:gd name="connsiteY541" fmla="*/ 4693784 h 6213161"/>
              <a:gd name="connsiteX542" fmla="*/ 739148 w 6297885"/>
              <a:gd name="connsiteY542" fmla="*/ 4739707 h 6213161"/>
              <a:gd name="connsiteX543" fmla="*/ 768238 w 6297885"/>
              <a:gd name="connsiteY543" fmla="*/ 4710703 h 6213161"/>
              <a:gd name="connsiteX544" fmla="*/ 756117 w 6297885"/>
              <a:gd name="connsiteY544" fmla="*/ 4696201 h 6213161"/>
              <a:gd name="connsiteX545" fmla="*/ 685818 w 6297885"/>
              <a:gd name="connsiteY545" fmla="*/ 4676866 h 6213161"/>
              <a:gd name="connsiteX546" fmla="*/ 674909 w 6297885"/>
              <a:gd name="connsiteY546" fmla="*/ 4674751 h 6213161"/>
              <a:gd name="connsiteX547" fmla="*/ 565162 w 6297885"/>
              <a:gd name="connsiteY547" fmla="*/ 4666758 h 6213161"/>
              <a:gd name="connsiteX548" fmla="*/ 580957 w 6297885"/>
              <a:gd name="connsiteY548" fmla="*/ 4674491 h 6213161"/>
              <a:gd name="connsiteX549" fmla="*/ 597764 w 6297885"/>
              <a:gd name="connsiteY549" fmla="*/ 4684243 h 6213161"/>
              <a:gd name="connsiteX550" fmla="*/ 609769 w 6297885"/>
              <a:gd name="connsiteY550" fmla="*/ 4698871 h 6213161"/>
              <a:gd name="connsiteX551" fmla="*/ 542539 w 6297885"/>
              <a:gd name="connsiteY551" fmla="*/ 4684243 h 6213161"/>
              <a:gd name="connsiteX552" fmla="*/ 565162 w 6297885"/>
              <a:gd name="connsiteY552" fmla="*/ 4666758 h 6213161"/>
              <a:gd name="connsiteX553" fmla="*/ 710336 w 6297885"/>
              <a:gd name="connsiteY553" fmla="*/ 4629998 h 6213161"/>
              <a:gd name="connsiteX554" fmla="*/ 695099 w 6297885"/>
              <a:gd name="connsiteY554" fmla="*/ 4649299 h 6213161"/>
              <a:gd name="connsiteX555" fmla="*/ 702718 w 6297885"/>
              <a:gd name="connsiteY555" fmla="*/ 4656537 h 6213161"/>
              <a:gd name="connsiteX556" fmla="*/ 715415 w 6297885"/>
              <a:gd name="connsiteY556" fmla="*/ 4639649 h 6213161"/>
              <a:gd name="connsiteX557" fmla="*/ 710336 w 6297885"/>
              <a:gd name="connsiteY557" fmla="*/ 4629998 h 6213161"/>
              <a:gd name="connsiteX558" fmla="*/ 520146 w 6297885"/>
              <a:gd name="connsiteY558" fmla="*/ 4628473 h 6213161"/>
              <a:gd name="connsiteX559" fmla="*/ 536630 w 6297885"/>
              <a:gd name="connsiteY559" fmla="*/ 4639901 h 6213161"/>
              <a:gd name="connsiteX560" fmla="*/ 529565 w 6297885"/>
              <a:gd name="connsiteY560" fmla="*/ 4646758 h 6213161"/>
              <a:gd name="connsiteX561" fmla="*/ 510726 w 6297885"/>
              <a:gd name="connsiteY561" fmla="*/ 4633045 h 6213161"/>
              <a:gd name="connsiteX562" fmla="*/ 520146 w 6297885"/>
              <a:gd name="connsiteY562" fmla="*/ 4628473 h 6213161"/>
              <a:gd name="connsiteX563" fmla="*/ 786434 w 6297885"/>
              <a:gd name="connsiteY563" fmla="*/ 4587333 h 6213161"/>
              <a:gd name="connsiteX564" fmla="*/ 784013 w 6297885"/>
              <a:gd name="connsiteY564" fmla="*/ 4608589 h 6213161"/>
              <a:gd name="connsiteX565" fmla="*/ 803374 w 6297885"/>
              <a:gd name="connsiteY565" fmla="*/ 4618037 h 6213161"/>
              <a:gd name="connsiteX566" fmla="*/ 786434 w 6297885"/>
              <a:gd name="connsiteY566" fmla="*/ 4587333 h 6213161"/>
              <a:gd name="connsiteX567" fmla="*/ 451418 w 6297885"/>
              <a:gd name="connsiteY567" fmla="*/ 4559906 h 6213161"/>
              <a:gd name="connsiteX568" fmla="*/ 453879 w 6297885"/>
              <a:gd name="connsiteY568" fmla="*/ 4616284 h 6213161"/>
              <a:gd name="connsiteX569" fmla="*/ 451418 w 6297885"/>
              <a:gd name="connsiteY569" fmla="*/ 4559906 h 6213161"/>
              <a:gd name="connsiteX570" fmla="*/ 725043 w 6297885"/>
              <a:gd name="connsiteY570" fmla="*/ 4544668 h 6213161"/>
              <a:gd name="connsiteX571" fmla="*/ 717690 w 6297885"/>
              <a:gd name="connsiteY571" fmla="*/ 4554458 h 6213161"/>
              <a:gd name="connsiteX572" fmla="*/ 766715 w 6297885"/>
              <a:gd name="connsiteY572" fmla="*/ 4603402 h 6213161"/>
              <a:gd name="connsiteX573" fmla="*/ 737300 w 6297885"/>
              <a:gd name="connsiteY573" fmla="*/ 4552010 h 6213161"/>
              <a:gd name="connsiteX574" fmla="*/ 725043 w 6297885"/>
              <a:gd name="connsiteY574" fmla="*/ 4544668 h 6213161"/>
              <a:gd name="connsiteX575" fmla="*/ 802064 w 6297885"/>
              <a:gd name="connsiteY575" fmla="*/ 4537959 h 6213161"/>
              <a:gd name="connsiteX576" fmla="*/ 763666 w 6297885"/>
              <a:gd name="connsiteY576" fmla="*/ 4540424 h 6213161"/>
              <a:gd name="connsiteX577" fmla="*/ 814864 w 6297885"/>
              <a:gd name="connsiteY577" fmla="*/ 4552940 h 6213161"/>
              <a:gd name="connsiteX578" fmla="*/ 812426 w 6297885"/>
              <a:gd name="connsiteY578" fmla="*/ 4542927 h 6213161"/>
              <a:gd name="connsiteX579" fmla="*/ 802064 w 6297885"/>
              <a:gd name="connsiteY579" fmla="*/ 4537959 h 6213161"/>
              <a:gd name="connsiteX580" fmla="*/ 771793 w 6297885"/>
              <a:gd name="connsiteY580" fmla="*/ 4513517 h 6213161"/>
              <a:gd name="connsiteX581" fmla="*/ 762143 w 6297885"/>
              <a:gd name="connsiteY581" fmla="*/ 4515887 h 6213161"/>
              <a:gd name="connsiteX582" fmla="*/ 779031 w 6297885"/>
              <a:gd name="connsiteY582" fmla="*/ 4532478 h 6213161"/>
              <a:gd name="connsiteX583" fmla="*/ 788682 w 6297885"/>
              <a:gd name="connsiteY583" fmla="*/ 4525368 h 6213161"/>
              <a:gd name="connsiteX584" fmla="*/ 771793 w 6297885"/>
              <a:gd name="connsiteY584" fmla="*/ 4513517 h 6213161"/>
              <a:gd name="connsiteX585" fmla="*/ 829695 w 6297885"/>
              <a:gd name="connsiteY585" fmla="*/ 4491337 h 6213161"/>
              <a:gd name="connsiteX586" fmla="*/ 822458 w 6297885"/>
              <a:gd name="connsiteY586" fmla="*/ 4501496 h 6213161"/>
              <a:gd name="connsiteX587" fmla="*/ 834520 w 6297885"/>
              <a:gd name="connsiteY587" fmla="*/ 4511654 h 6213161"/>
              <a:gd name="connsiteX588" fmla="*/ 848997 w 6297885"/>
              <a:gd name="connsiteY588" fmla="*/ 4506575 h 6213161"/>
              <a:gd name="connsiteX589" fmla="*/ 829695 w 6297885"/>
              <a:gd name="connsiteY589" fmla="*/ 4491337 h 6213161"/>
              <a:gd name="connsiteX590" fmla="*/ 571893 w 6297885"/>
              <a:gd name="connsiteY590" fmla="*/ 4462386 h 6213161"/>
              <a:gd name="connsiteX591" fmla="*/ 588655 w 6297885"/>
              <a:gd name="connsiteY591" fmla="*/ 4491338 h 6213161"/>
              <a:gd name="connsiteX592" fmla="*/ 595838 w 6297885"/>
              <a:gd name="connsiteY592" fmla="*/ 4484100 h 6213161"/>
              <a:gd name="connsiteX593" fmla="*/ 571893 w 6297885"/>
              <a:gd name="connsiteY593" fmla="*/ 4462386 h 6213161"/>
              <a:gd name="connsiteX594" fmla="*/ 997779 w 6297885"/>
              <a:gd name="connsiteY594" fmla="*/ 4369438 h 6213161"/>
              <a:gd name="connsiteX595" fmla="*/ 917564 w 6297885"/>
              <a:gd name="connsiteY595" fmla="*/ 4379089 h 6213161"/>
              <a:gd name="connsiteX596" fmla="*/ 1014794 w 6297885"/>
              <a:gd name="connsiteY596" fmla="*/ 4393564 h 6213161"/>
              <a:gd name="connsiteX597" fmla="*/ 1019655 w 6297885"/>
              <a:gd name="connsiteY597" fmla="*/ 4381501 h 6213161"/>
              <a:gd name="connsiteX598" fmla="*/ 997779 w 6297885"/>
              <a:gd name="connsiteY598" fmla="*/ 4369438 h 6213161"/>
              <a:gd name="connsiteX599" fmla="*/ 656625 w 6297885"/>
              <a:gd name="connsiteY599" fmla="*/ 4352677 h 6213161"/>
              <a:gd name="connsiteX600" fmla="*/ 621959 w 6297885"/>
              <a:gd name="connsiteY600" fmla="*/ 4413102 h 6213161"/>
              <a:gd name="connsiteX601" fmla="*/ 661576 w 6297885"/>
              <a:gd name="connsiteY601" fmla="*/ 4415519 h 6213161"/>
              <a:gd name="connsiteX602" fmla="*/ 669005 w 6297885"/>
              <a:gd name="connsiteY602" fmla="*/ 4413102 h 6213161"/>
              <a:gd name="connsiteX603" fmla="*/ 681385 w 6297885"/>
              <a:gd name="connsiteY603" fmla="*/ 4379264 h 6213161"/>
              <a:gd name="connsiteX604" fmla="*/ 656625 w 6297885"/>
              <a:gd name="connsiteY604" fmla="*/ 4352677 h 6213161"/>
              <a:gd name="connsiteX605" fmla="*/ 538301 w 6297885"/>
              <a:gd name="connsiteY605" fmla="*/ 4326089 h 6213161"/>
              <a:gd name="connsiteX606" fmla="*/ 549618 w 6297885"/>
              <a:gd name="connsiteY606" fmla="*/ 4330655 h 6213161"/>
              <a:gd name="connsiteX607" fmla="*/ 523928 w 6297885"/>
              <a:gd name="connsiteY607" fmla="*/ 4327235 h 6213161"/>
              <a:gd name="connsiteX608" fmla="*/ 526754 w 6297885"/>
              <a:gd name="connsiteY608" fmla="*/ 4327002 h 6213161"/>
              <a:gd name="connsiteX609" fmla="*/ 538301 w 6297885"/>
              <a:gd name="connsiteY609" fmla="*/ 4326089 h 6213161"/>
              <a:gd name="connsiteX610" fmla="*/ 511028 w 6297885"/>
              <a:gd name="connsiteY610" fmla="*/ 4324782 h 6213161"/>
              <a:gd name="connsiteX611" fmla="*/ 513036 w 6297885"/>
              <a:gd name="connsiteY611" fmla="*/ 4325785 h 6213161"/>
              <a:gd name="connsiteX612" fmla="*/ 523928 w 6297885"/>
              <a:gd name="connsiteY612" fmla="*/ 4327235 h 6213161"/>
              <a:gd name="connsiteX613" fmla="*/ 515665 w 6297885"/>
              <a:gd name="connsiteY613" fmla="*/ 4327915 h 6213161"/>
              <a:gd name="connsiteX614" fmla="*/ 509776 w 6297885"/>
              <a:gd name="connsiteY614" fmla="*/ 4325212 h 6213161"/>
              <a:gd name="connsiteX615" fmla="*/ 5031658 w 6297885"/>
              <a:gd name="connsiteY615" fmla="*/ 4306965 h 6213161"/>
              <a:gd name="connsiteX616" fmla="*/ 4995569 w 6297885"/>
              <a:gd name="connsiteY616" fmla="*/ 4364867 h 6213161"/>
              <a:gd name="connsiteX617" fmla="*/ 4985945 w 6297885"/>
              <a:gd name="connsiteY617" fmla="*/ 4357630 h 6213161"/>
              <a:gd name="connsiteX618" fmla="*/ 5031658 w 6297885"/>
              <a:gd name="connsiteY618" fmla="*/ 4306965 h 6213161"/>
              <a:gd name="connsiteX619" fmla="*/ 351647 w 6297885"/>
              <a:gd name="connsiteY619" fmla="*/ 4291728 h 6213161"/>
              <a:gd name="connsiteX620" fmla="*/ 339458 w 6297885"/>
              <a:gd name="connsiteY620" fmla="*/ 4296680 h 6213161"/>
              <a:gd name="connsiteX621" fmla="*/ 366275 w 6297885"/>
              <a:gd name="connsiteY621" fmla="*/ 4331345 h 6213161"/>
              <a:gd name="connsiteX622" fmla="*/ 351647 w 6297885"/>
              <a:gd name="connsiteY622" fmla="*/ 4291728 h 6213161"/>
              <a:gd name="connsiteX623" fmla="*/ 4812549 w 6297885"/>
              <a:gd name="connsiteY623" fmla="*/ 4291277 h 6213161"/>
              <a:gd name="connsiteX624" fmla="*/ 4832047 w 6297885"/>
              <a:gd name="connsiteY624" fmla="*/ 4294221 h 6213161"/>
              <a:gd name="connsiteX625" fmla="*/ 4799859 w 6297885"/>
              <a:gd name="connsiteY625" fmla="*/ 4310706 h 6213161"/>
              <a:gd name="connsiteX626" fmla="*/ 4794906 w 6297885"/>
              <a:gd name="connsiteY626" fmla="*/ 4298931 h 6213161"/>
              <a:gd name="connsiteX627" fmla="*/ 4812549 w 6297885"/>
              <a:gd name="connsiteY627" fmla="*/ 4291277 h 6213161"/>
              <a:gd name="connsiteX628" fmla="*/ 881321 w 6297885"/>
              <a:gd name="connsiteY628" fmla="*/ 4283141 h 6213161"/>
              <a:gd name="connsiteX629" fmla="*/ 853567 w 6297885"/>
              <a:gd name="connsiteY629" fmla="*/ 4290077 h 6213161"/>
              <a:gd name="connsiteX630" fmla="*/ 905374 w 6297885"/>
              <a:gd name="connsiteY630" fmla="*/ 4299727 h 6213161"/>
              <a:gd name="connsiteX631" fmla="*/ 881321 w 6297885"/>
              <a:gd name="connsiteY631" fmla="*/ 4283141 h 6213161"/>
              <a:gd name="connsiteX632" fmla="*/ 5024743 w 6297885"/>
              <a:gd name="connsiteY632" fmla="*/ 4282585 h 6213161"/>
              <a:gd name="connsiteX633" fmla="*/ 5046895 w 6297885"/>
              <a:gd name="connsiteY633" fmla="*/ 4284956 h 6213161"/>
              <a:gd name="connsiteX634" fmla="*/ 5029665 w 6297885"/>
              <a:gd name="connsiteY634" fmla="*/ 4299177 h 6213161"/>
              <a:gd name="connsiteX635" fmla="*/ 5014897 w 6297885"/>
              <a:gd name="connsiteY635" fmla="*/ 4294436 h 6213161"/>
              <a:gd name="connsiteX636" fmla="*/ 5024743 w 6297885"/>
              <a:gd name="connsiteY636" fmla="*/ 4282585 h 6213161"/>
              <a:gd name="connsiteX637" fmla="*/ 5289724 w 6297885"/>
              <a:gd name="connsiteY637" fmla="*/ 4264796 h 6213161"/>
              <a:gd name="connsiteX638" fmla="*/ 5275554 w 6297885"/>
              <a:gd name="connsiteY638" fmla="*/ 4285023 h 6213161"/>
              <a:gd name="connsiteX639" fmla="*/ 5273097 w 6297885"/>
              <a:gd name="connsiteY639" fmla="*/ 4302089 h 6213161"/>
              <a:gd name="connsiteX640" fmla="*/ 5302589 w 6297885"/>
              <a:gd name="connsiteY640" fmla="*/ 4294775 h 6213161"/>
              <a:gd name="connsiteX641" fmla="*/ 5339453 w 6297885"/>
              <a:gd name="connsiteY641" fmla="*/ 4275271 h 6213161"/>
              <a:gd name="connsiteX642" fmla="*/ 5302589 w 6297885"/>
              <a:gd name="connsiteY642" fmla="*/ 4267957 h 6213161"/>
              <a:gd name="connsiteX643" fmla="*/ 5289724 w 6297885"/>
              <a:gd name="connsiteY643" fmla="*/ 4264796 h 6213161"/>
              <a:gd name="connsiteX644" fmla="*/ 592703 w 6297885"/>
              <a:gd name="connsiteY644" fmla="*/ 4260643 h 6213161"/>
              <a:gd name="connsiteX645" fmla="*/ 548820 w 6297885"/>
              <a:gd name="connsiteY645" fmla="*/ 4280147 h 6213161"/>
              <a:gd name="connsiteX646" fmla="*/ 582951 w 6297885"/>
              <a:gd name="connsiteY646" fmla="*/ 4309403 h 6213161"/>
              <a:gd name="connsiteX647" fmla="*/ 621959 w 6297885"/>
              <a:gd name="connsiteY647" fmla="*/ 4285023 h 6213161"/>
              <a:gd name="connsiteX648" fmla="*/ 592703 w 6297885"/>
              <a:gd name="connsiteY648" fmla="*/ 4260643 h 6213161"/>
              <a:gd name="connsiteX649" fmla="*/ 4752275 w 6297885"/>
              <a:gd name="connsiteY649" fmla="*/ 4260402 h 6213161"/>
              <a:gd name="connsiteX650" fmla="*/ 4754327 w 6297885"/>
              <a:gd name="connsiteY650" fmla="*/ 4260755 h 6213161"/>
              <a:gd name="connsiteX651" fmla="*/ 4762565 w 6297885"/>
              <a:gd name="connsiteY651" fmla="*/ 4270090 h 6213161"/>
              <a:gd name="connsiteX652" fmla="*/ 4768051 w 6297885"/>
              <a:gd name="connsiteY652" fmla="*/ 4284108 h 6213161"/>
              <a:gd name="connsiteX653" fmla="*/ 4750985 w 6297885"/>
              <a:gd name="connsiteY653" fmla="*/ 4291422 h 6213161"/>
              <a:gd name="connsiteX654" fmla="*/ 4736357 w 6297885"/>
              <a:gd name="connsiteY654" fmla="*/ 4281670 h 6213161"/>
              <a:gd name="connsiteX655" fmla="*/ 4739405 w 6297885"/>
              <a:gd name="connsiteY655" fmla="*/ 4267957 h 6213161"/>
              <a:gd name="connsiteX656" fmla="*/ 232574 w 6297885"/>
              <a:gd name="connsiteY656" fmla="*/ 4259729 h 6213161"/>
              <a:gd name="connsiteX657" fmla="*/ 242548 w 6297885"/>
              <a:gd name="connsiteY657" fmla="*/ 4272427 h 6213161"/>
              <a:gd name="connsiteX658" fmla="*/ 227588 w 6297885"/>
              <a:gd name="connsiteY658" fmla="*/ 4280045 h 6213161"/>
              <a:gd name="connsiteX659" fmla="*/ 215120 w 6297885"/>
              <a:gd name="connsiteY659" fmla="*/ 4264808 h 6213161"/>
              <a:gd name="connsiteX660" fmla="*/ 232574 w 6297885"/>
              <a:gd name="connsiteY660" fmla="*/ 4259729 h 6213161"/>
              <a:gd name="connsiteX661" fmla="*/ 4519682 w 6297885"/>
              <a:gd name="connsiteY661" fmla="*/ 4241444 h 6213161"/>
              <a:gd name="connsiteX662" fmla="*/ 4539185 w 6297885"/>
              <a:gd name="connsiteY662" fmla="*/ 4277157 h 6213161"/>
              <a:gd name="connsiteX663" fmla="*/ 4524557 w 6297885"/>
              <a:gd name="connsiteY663" fmla="*/ 4279538 h 6213161"/>
              <a:gd name="connsiteX664" fmla="*/ 4519682 w 6297885"/>
              <a:gd name="connsiteY664" fmla="*/ 4241444 h 6213161"/>
              <a:gd name="connsiteX665" fmla="*/ 5164223 w 6297885"/>
              <a:gd name="connsiteY665" fmla="*/ 4172368 h 6213161"/>
              <a:gd name="connsiteX666" fmla="*/ 5212983 w 6297885"/>
              <a:gd name="connsiteY666" fmla="*/ 4182527 h 6213161"/>
              <a:gd name="connsiteX667" fmla="*/ 5164223 w 6297885"/>
              <a:gd name="connsiteY667" fmla="*/ 4172368 h 6213161"/>
              <a:gd name="connsiteX668" fmla="*/ 5100225 w 6297885"/>
              <a:gd name="connsiteY668" fmla="*/ 4162515 h 6213161"/>
              <a:gd name="connsiteX669" fmla="*/ 5148985 w 6297885"/>
              <a:gd name="connsiteY669" fmla="*/ 4182018 h 6213161"/>
              <a:gd name="connsiteX670" fmla="*/ 5100225 w 6297885"/>
              <a:gd name="connsiteY670" fmla="*/ 4162515 h 6213161"/>
              <a:gd name="connsiteX671" fmla="*/ 5038346 w 6297885"/>
              <a:gd name="connsiteY671" fmla="*/ 4145830 h 6213161"/>
              <a:gd name="connsiteX672" fmla="*/ 5017429 w 6297885"/>
              <a:gd name="connsiteY672" fmla="*/ 4147675 h 6213161"/>
              <a:gd name="connsiteX673" fmla="*/ 5034405 w 6297885"/>
              <a:gd name="connsiteY673" fmla="*/ 4162444 h 6213161"/>
              <a:gd name="connsiteX674" fmla="*/ 4942250 w 6297885"/>
              <a:gd name="connsiteY674" fmla="*/ 4179674 h 6213161"/>
              <a:gd name="connsiteX675" fmla="*/ 4942250 w 6297885"/>
              <a:gd name="connsiteY675" fmla="*/ 4221519 h 6213161"/>
              <a:gd name="connsiteX676" fmla="*/ 4959226 w 6297885"/>
              <a:gd name="connsiteY676" fmla="*/ 4223981 h 6213161"/>
              <a:gd name="connsiteX677" fmla="*/ 5053806 w 6297885"/>
              <a:gd name="connsiteY677" fmla="*/ 4201828 h 6213161"/>
              <a:gd name="connsiteX678" fmla="*/ 5090183 w 6297885"/>
              <a:gd name="connsiteY678" fmla="*/ 4184597 h 6213161"/>
              <a:gd name="connsiteX679" fmla="*/ 5038346 w 6297885"/>
              <a:gd name="connsiteY679" fmla="*/ 4145830 h 6213161"/>
              <a:gd name="connsiteX680" fmla="*/ 4820037 w 6297885"/>
              <a:gd name="connsiteY680" fmla="*/ 4129602 h 6213161"/>
              <a:gd name="connsiteX681" fmla="*/ 4803097 w 6297885"/>
              <a:gd name="connsiteY681" fmla="*/ 4153067 h 6213161"/>
              <a:gd name="connsiteX682" fmla="*/ 4844239 w 6297885"/>
              <a:gd name="connsiteY682" fmla="*/ 4140877 h 6213161"/>
              <a:gd name="connsiteX683" fmla="*/ 4820037 w 6297885"/>
              <a:gd name="connsiteY683" fmla="*/ 4129602 h 6213161"/>
              <a:gd name="connsiteX684" fmla="*/ 441853 w 6297885"/>
              <a:gd name="connsiteY684" fmla="*/ 4127746 h 6213161"/>
              <a:gd name="connsiteX685" fmla="*/ 444900 w 6297885"/>
              <a:gd name="connsiteY685" fmla="*/ 4133797 h 6213161"/>
              <a:gd name="connsiteX686" fmla="*/ 478498 w 6297885"/>
              <a:gd name="connsiteY686" fmla="*/ 4169530 h 6213161"/>
              <a:gd name="connsiteX687" fmla="*/ 481619 w 6297885"/>
              <a:gd name="connsiteY687" fmla="*/ 4175529 h 6213161"/>
              <a:gd name="connsiteX688" fmla="*/ 478893 w 6297885"/>
              <a:gd name="connsiteY688" fmla="*/ 4179665 h 6213161"/>
              <a:gd name="connsiteX689" fmla="*/ 472524 w 6297885"/>
              <a:gd name="connsiteY689" fmla="*/ 4196622 h 6213161"/>
              <a:gd name="connsiteX690" fmla="*/ 447681 w 6297885"/>
              <a:gd name="connsiteY690" fmla="*/ 4195168 h 6213161"/>
              <a:gd name="connsiteX691" fmla="*/ 425396 w 6297885"/>
              <a:gd name="connsiteY691" fmla="*/ 4141057 h 6213161"/>
              <a:gd name="connsiteX692" fmla="*/ 435148 w 6297885"/>
              <a:gd name="connsiteY692" fmla="*/ 4128957 h 6213161"/>
              <a:gd name="connsiteX693" fmla="*/ 441853 w 6297885"/>
              <a:gd name="connsiteY693" fmla="*/ 4127746 h 6213161"/>
              <a:gd name="connsiteX694" fmla="*/ 5322691 w 6297885"/>
              <a:gd name="connsiteY694" fmla="*/ 4124116 h 6213161"/>
              <a:gd name="connsiteX695" fmla="*/ 5376619 w 6297885"/>
              <a:gd name="connsiteY695" fmla="*/ 4133695 h 6213161"/>
              <a:gd name="connsiteX696" fmla="*/ 5376619 w 6297885"/>
              <a:gd name="connsiteY696" fmla="*/ 4124116 h 6213161"/>
              <a:gd name="connsiteX697" fmla="*/ 5322691 w 6297885"/>
              <a:gd name="connsiteY697" fmla="*/ 4124116 h 6213161"/>
              <a:gd name="connsiteX698" fmla="*/ 5276217 w 6297885"/>
              <a:gd name="connsiteY698" fmla="*/ 4112044 h 6213161"/>
              <a:gd name="connsiteX699" fmla="*/ 5246505 w 6297885"/>
              <a:gd name="connsiteY699" fmla="*/ 4130797 h 6213161"/>
              <a:gd name="connsiteX700" fmla="*/ 5283645 w 6297885"/>
              <a:gd name="connsiteY700" fmla="*/ 4128453 h 6213161"/>
              <a:gd name="connsiteX701" fmla="*/ 5276217 w 6297885"/>
              <a:gd name="connsiteY701" fmla="*/ 4112044 h 6213161"/>
              <a:gd name="connsiteX702" fmla="*/ 4690341 w 6297885"/>
              <a:gd name="connsiteY702" fmla="*/ 4109006 h 6213161"/>
              <a:gd name="connsiteX703" fmla="*/ 4783289 w 6297885"/>
              <a:gd name="connsiteY703" fmla="*/ 4130719 h 6213161"/>
              <a:gd name="connsiteX704" fmla="*/ 4690341 w 6297885"/>
              <a:gd name="connsiteY704" fmla="*/ 4109006 h 6213161"/>
              <a:gd name="connsiteX705" fmla="*/ 4866223 w 6297885"/>
              <a:gd name="connsiteY705" fmla="*/ 4075357 h 6213161"/>
              <a:gd name="connsiteX706" fmla="*/ 4888427 w 6297885"/>
              <a:gd name="connsiteY706" fmla="*/ 4128688 h 6213161"/>
              <a:gd name="connsiteX707" fmla="*/ 4866223 w 6297885"/>
              <a:gd name="connsiteY707" fmla="*/ 4075357 h 6213161"/>
              <a:gd name="connsiteX708" fmla="*/ 760611 w 6297885"/>
              <a:gd name="connsiteY708" fmla="*/ 4062496 h 6213161"/>
              <a:gd name="connsiteX709" fmla="*/ 717954 w 6297885"/>
              <a:gd name="connsiteY709" fmla="*/ 4082140 h 6213161"/>
              <a:gd name="connsiteX710" fmla="*/ 768916 w 6297885"/>
              <a:gd name="connsiteY710" fmla="*/ 4096591 h 6213161"/>
              <a:gd name="connsiteX711" fmla="*/ 776195 w 6297885"/>
              <a:gd name="connsiteY711" fmla="*/ 4074915 h 6213161"/>
              <a:gd name="connsiteX712" fmla="*/ 760611 w 6297885"/>
              <a:gd name="connsiteY712" fmla="*/ 4062496 h 6213161"/>
              <a:gd name="connsiteX713" fmla="*/ 5037753 w 6297885"/>
              <a:gd name="connsiteY713" fmla="*/ 4060119 h 6213161"/>
              <a:gd name="connsiteX714" fmla="*/ 5047505 w 6297885"/>
              <a:gd name="connsiteY714" fmla="*/ 4082650 h 6213161"/>
              <a:gd name="connsiteX715" fmla="*/ 5032877 w 6297885"/>
              <a:gd name="connsiteY715" fmla="*/ 4092663 h 6213161"/>
              <a:gd name="connsiteX716" fmla="*/ 5025563 w 6297885"/>
              <a:gd name="connsiteY716" fmla="*/ 4072637 h 6213161"/>
              <a:gd name="connsiteX717" fmla="*/ 5037753 w 6297885"/>
              <a:gd name="connsiteY717" fmla="*/ 4060119 h 6213161"/>
              <a:gd name="connsiteX718" fmla="*/ 5283647 w 6297885"/>
              <a:gd name="connsiteY718" fmla="*/ 4050977 h 6213161"/>
              <a:gd name="connsiteX719" fmla="*/ 5271741 w 6297885"/>
              <a:gd name="connsiteY719" fmla="*/ 4077795 h 6213161"/>
              <a:gd name="connsiteX720" fmla="*/ 5295551 w 6297885"/>
              <a:gd name="connsiteY720" fmla="*/ 4099736 h 6213161"/>
              <a:gd name="connsiteX721" fmla="*/ 5305075 w 6297885"/>
              <a:gd name="connsiteY721" fmla="*/ 4077795 h 6213161"/>
              <a:gd name="connsiteX722" fmla="*/ 5283647 w 6297885"/>
              <a:gd name="connsiteY722" fmla="*/ 4050977 h 6213161"/>
              <a:gd name="connsiteX723" fmla="*/ 4763987 w 6297885"/>
              <a:gd name="connsiteY723" fmla="*/ 4029645 h 6213161"/>
              <a:gd name="connsiteX724" fmla="*/ 4754337 w 6297885"/>
              <a:gd name="connsiteY724" fmla="*/ 4034385 h 6213161"/>
              <a:gd name="connsiteX725" fmla="*/ 4773638 w 6297885"/>
              <a:gd name="connsiteY725" fmla="*/ 4048607 h 6213161"/>
              <a:gd name="connsiteX726" fmla="*/ 4783289 w 6297885"/>
              <a:gd name="connsiteY726" fmla="*/ 4043866 h 6213161"/>
              <a:gd name="connsiteX727" fmla="*/ 4763987 w 6297885"/>
              <a:gd name="connsiteY727" fmla="*/ 4029645 h 6213161"/>
              <a:gd name="connsiteX728" fmla="*/ 392601 w 6297885"/>
              <a:gd name="connsiteY728" fmla="*/ 4009288 h 6213161"/>
              <a:gd name="connsiteX729" fmla="*/ 381208 w 6297885"/>
              <a:gd name="connsiteY729" fmla="*/ 4011795 h 6213161"/>
              <a:gd name="connsiteX730" fmla="*/ 425397 w 6297885"/>
              <a:gd name="connsiteY730" fmla="*/ 4023767 h 6213161"/>
              <a:gd name="connsiteX731" fmla="*/ 392601 w 6297885"/>
              <a:gd name="connsiteY731" fmla="*/ 4009288 h 6213161"/>
              <a:gd name="connsiteX732" fmla="*/ 5051593 w 6297885"/>
              <a:gd name="connsiteY732" fmla="*/ 3968018 h 6213161"/>
              <a:gd name="connsiteX733" fmla="*/ 5063657 w 6297885"/>
              <a:gd name="connsiteY733" fmla="*/ 3970388 h 6213161"/>
              <a:gd name="connsiteX734" fmla="*/ 5044357 w 6297885"/>
              <a:gd name="connsiteY734" fmla="*/ 3986980 h 6213161"/>
              <a:gd name="connsiteX735" fmla="*/ 5037119 w 6297885"/>
              <a:gd name="connsiteY735" fmla="*/ 3979869 h 6213161"/>
              <a:gd name="connsiteX736" fmla="*/ 5051593 w 6297885"/>
              <a:gd name="connsiteY736" fmla="*/ 3968018 h 6213161"/>
              <a:gd name="connsiteX737" fmla="*/ 4715227 w 6297885"/>
              <a:gd name="connsiteY737" fmla="*/ 3951337 h 6213161"/>
              <a:gd name="connsiteX738" fmla="*/ 4705359 w 6297885"/>
              <a:gd name="connsiteY738" fmla="*/ 3978301 h 6213161"/>
              <a:gd name="connsiteX739" fmla="*/ 4732497 w 6297885"/>
              <a:gd name="connsiteY739" fmla="*/ 4002813 h 6213161"/>
              <a:gd name="connsiteX740" fmla="*/ 4749766 w 6297885"/>
              <a:gd name="connsiteY740" fmla="*/ 3975850 h 6213161"/>
              <a:gd name="connsiteX741" fmla="*/ 4715227 w 6297885"/>
              <a:gd name="connsiteY741" fmla="*/ 3951337 h 6213161"/>
              <a:gd name="connsiteX742" fmla="*/ 4796764 w 6297885"/>
              <a:gd name="connsiteY742" fmla="*/ 3947113 h 6213161"/>
              <a:gd name="connsiteX743" fmla="*/ 4774145 w 6297885"/>
              <a:gd name="connsiteY743" fmla="*/ 3951114 h 6213161"/>
              <a:gd name="connsiteX744" fmla="*/ 4812239 w 6297885"/>
              <a:gd name="connsiteY744" fmla="*/ 3963421 h 6213161"/>
              <a:gd name="connsiteX745" fmla="*/ 4796764 w 6297885"/>
              <a:gd name="connsiteY745" fmla="*/ 3947113 h 6213161"/>
              <a:gd name="connsiteX746" fmla="*/ 4848881 w 6297885"/>
              <a:gd name="connsiteY746" fmla="*/ 3944695 h 6213161"/>
              <a:gd name="connsiteX747" fmla="*/ 4816811 w 6297885"/>
              <a:gd name="connsiteY747" fmla="*/ 3945923 h 6213161"/>
              <a:gd name="connsiteX748" fmla="*/ 4861216 w 6297885"/>
              <a:gd name="connsiteY748" fmla="*/ 3975383 h 6213161"/>
              <a:gd name="connsiteX749" fmla="*/ 4866151 w 6297885"/>
              <a:gd name="connsiteY749" fmla="*/ 3958197 h 6213161"/>
              <a:gd name="connsiteX750" fmla="*/ 4848881 w 6297885"/>
              <a:gd name="connsiteY750" fmla="*/ 3944695 h 6213161"/>
              <a:gd name="connsiteX751" fmla="*/ 702488 w 6297885"/>
              <a:gd name="connsiteY751" fmla="*/ 3903572 h 6213161"/>
              <a:gd name="connsiteX752" fmla="*/ 685956 w 6297885"/>
              <a:gd name="connsiteY752" fmla="*/ 3907092 h 6213161"/>
              <a:gd name="connsiteX753" fmla="*/ 734716 w 6297885"/>
              <a:gd name="connsiteY753" fmla="*/ 3929622 h 6213161"/>
              <a:gd name="connsiteX754" fmla="*/ 702488 w 6297885"/>
              <a:gd name="connsiteY754" fmla="*/ 3903572 h 6213161"/>
              <a:gd name="connsiteX755" fmla="*/ 5390607 w 6297885"/>
              <a:gd name="connsiteY755" fmla="*/ 3884889 h 6213161"/>
              <a:gd name="connsiteX756" fmla="*/ 5378635 w 6297885"/>
              <a:gd name="connsiteY756" fmla="*/ 3902119 h 6213161"/>
              <a:gd name="connsiteX757" fmla="*/ 5378635 w 6297885"/>
              <a:gd name="connsiteY757" fmla="*/ 3914426 h 6213161"/>
              <a:gd name="connsiteX758" fmla="*/ 5400185 w 6297885"/>
              <a:gd name="connsiteY758" fmla="*/ 3902119 h 6213161"/>
              <a:gd name="connsiteX759" fmla="*/ 5390607 w 6297885"/>
              <a:gd name="connsiteY759" fmla="*/ 3884889 h 6213161"/>
              <a:gd name="connsiteX760" fmla="*/ 5021926 w 6297885"/>
              <a:gd name="connsiteY760" fmla="*/ 3878534 h 6213161"/>
              <a:gd name="connsiteX761" fmla="*/ 5010757 w 6297885"/>
              <a:gd name="connsiteY761" fmla="*/ 3887095 h 6213161"/>
              <a:gd name="connsiteX762" fmla="*/ 4954643 w 6297885"/>
              <a:gd name="connsiteY762" fmla="*/ 3931122 h 6213161"/>
              <a:gd name="connsiteX763" fmla="*/ 5015637 w 6297885"/>
              <a:gd name="connsiteY763" fmla="*/ 3975151 h 6213161"/>
              <a:gd name="connsiteX764" fmla="*/ 4964401 w 6297885"/>
              <a:gd name="connsiteY764" fmla="*/ 3980043 h 6213161"/>
              <a:gd name="connsiteX765" fmla="*/ 4959521 w 6297885"/>
              <a:gd name="connsiteY765" fmla="*/ 3994719 h 6213161"/>
              <a:gd name="connsiteX766" fmla="*/ 4993678 w 6297885"/>
              <a:gd name="connsiteY766" fmla="*/ 4006949 h 6213161"/>
              <a:gd name="connsiteX767" fmla="*/ 4966841 w 6297885"/>
              <a:gd name="connsiteY767" fmla="*/ 4021625 h 6213161"/>
              <a:gd name="connsiteX768" fmla="*/ 4888769 w 6297885"/>
              <a:gd name="connsiteY768" fmla="*/ 4002057 h 6213161"/>
              <a:gd name="connsiteX769" fmla="*/ 4852173 w 6297885"/>
              <a:gd name="connsiteY769" fmla="*/ 4002057 h 6213161"/>
              <a:gd name="connsiteX770" fmla="*/ 4854613 w 6297885"/>
              <a:gd name="connsiteY770" fmla="*/ 4053423 h 6213161"/>
              <a:gd name="connsiteX771" fmla="*/ 4881451 w 6297885"/>
              <a:gd name="connsiteY771" fmla="*/ 4041193 h 6213161"/>
              <a:gd name="connsiteX772" fmla="*/ 4896089 w 6297885"/>
              <a:gd name="connsiteY772" fmla="*/ 4036301 h 6213161"/>
              <a:gd name="connsiteX773" fmla="*/ 4986359 w 6297885"/>
              <a:gd name="connsiteY773" fmla="*/ 4085222 h 6213161"/>
              <a:gd name="connsiteX774" fmla="*/ 5144943 w 6297885"/>
              <a:gd name="connsiteY774" fmla="*/ 4143925 h 6213161"/>
              <a:gd name="connsiteX775" fmla="*/ 5193737 w 6297885"/>
              <a:gd name="connsiteY775" fmla="*/ 4114574 h 6213161"/>
              <a:gd name="connsiteX776" fmla="*/ 5181539 w 6297885"/>
              <a:gd name="connsiteY776" fmla="*/ 4099898 h 6213161"/>
              <a:gd name="connsiteX777" fmla="*/ 5076630 w 6297885"/>
              <a:gd name="connsiteY777" fmla="*/ 4092560 h 6213161"/>
              <a:gd name="connsiteX778" fmla="*/ 5069311 w 6297885"/>
              <a:gd name="connsiteY778" fmla="*/ 4080330 h 6213161"/>
              <a:gd name="connsiteX779" fmla="*/ 5037595 w 6297885"/>
              <a:gd name="connsiteY779" fmla="*/ 4028963 h 6213161"/>
              <a:gd name="connsiteX780" fmla="*/ 5101028 w 6297885"/>
              <a:gd name="connsiteY780" fmla="*/ 4060761 h 6213161"/>
              <a:gd name="connsiteX781" fmla="*/ 5125425 w 6297885"/>
              <a:gd name="connsiteY781" fmla="*/ 4041193 h 6213161"/>
              <a:gd name="connsiteX782" fmla="*/ 5166901 w 6297885"/>
              <a:gd name="connsiteY782" fmla="*/ 4055869 h 6213161"/>
              <a:gd name="connsiteX783" fmla="*/ 5144943 w 6297885"/>
              <a:gd name="connsiteY783" fmla="*/ 4068099 h 6213161"/>
              <a:gd name="connsiteX784" fmla="*/ 5242533 w 6297885"/>
              <a:gd name="connsiteY784" fmla="*/ 3967813 h 6213161"/>
              <a:gd name="connsiteX785" fmla="*/ 5215695 w 6297885"/>
              <a:gd name="connsiteY785" fmla="*/ 3936015 h 6213161"/>
              <a:gd name="connsiteX786" fmla="*/ 5193737 w 6297885"/>
              <a:gd name="connsiteY786" fmla="*/ 3953137 h 6213161"/>
              <a:gd name="connsiteX787" fmla="*/ 5181539 w 6297885"/>
              <a:gd name="connsiteY787" fmla="*/ 3975151 h 6213161"/>
              <a:gd name="connsiteX788" fmla="*/ 5162021 w 6297885"/>
              <a:gd name="connsiteY788" fmla="*/ 3953137 h 6213161"/>
              <a:gd name="connsiteX789" fmla="*/ 5113227 w 6297885"/>
              <a:gd name="connsiteY789" fmla="*/ 3891987 h 6213161"/>
              <a:gd name="connsiteX790" fmla="*/ 5105907 w 6297885"/>
              <a:gd name="connsiteY790" fmla="*/ 3940907 h 6213161"/>
              <a:gd name="connsiteX791" fmla="*/ 5066871 w 6297885"/>
              <a:gd name="connsiteY791" fmla="*/ 3911555 h 6213161"/>
              <a:gd name="connsiteX792" fmla="*/ 5021926 w 6297885"/>
              <a:gd name="connsiteY792" fmla="*/ 3878534 h 6213161"/>
              <a:gd name="connsiteX793" fmla="*/ 4824567 w 6297885"/>
              <a:gd name="connsiteY793" fmla="*/ 3872699 h 6213161"/>
              <a:gd name="connsiteX794" fmla="*/ 4804621 w 6297885"/>
              <a:gd name="connsiteY794" fmla="*/ 3882604 h 6213161"/>
              <a:gd name="connsiteX795" fmla="*/ 4814594 w 6297885"/>
              <a:gd name="connsiteY795" fmla="*/ 3892508 h 6213161"/>
              <a:gd name="connsiteX796" fmla="*/ 4832047 w 6297885"/>
              <a:gd name="connsiteY796" fmla="*/ 3877651 h 6213161"/>
              <a:gd name="connsiteX797" fmla="*/ 4824567 w 6297885"/>
              <a:gd name="connsiteY797" fmla="*/ 3872699 h 6213161"/>
              <a:gd name="connsiteX798" fmla="*/ 4763098 w 6297885"/>
              <a:gd name="connsiteY798" fmla="*/ 3839772 h 6213161"/>
              <a:gd name="connsiteX799" fmla="*/ 4751071 w 6297885"/>
              <a:gd name="connsiteY799" fmla="*/ 3848271 h 6213161"/>
              <a:gd name="connsiteX800" fmla="*/ 4793011 w 6297885"/>
              <a:gd name="connsiteY800" fmla="*/ 3913840 h 6213161"/>
              <a:gd name="connsiteX801" fmla="*/ 4788077 w 6297885"/>
              <a:gd name="connsiteY801" fmla="*/ 3862842 h 6213161"/>
              <a:gd name="connsiteX802" fmla="*/ 4773275 w 6297885"/>
              <a:gd name="connsiteY802" fmla="*/ 3845843 h 6213161"/>
              <a:gd name="connsiteX803" fmla="*/ 4763098 w 6297885"/>
              <a:gd name="connsiteY803" fmla="*/ 3839772 h 6213161"/>
              <a:gd name="connsiteX804" fmla="*/ 5724607 w 6297885"/>
              <a:gd name="connsiteY804" fmla="*/ 3746229 h 6213161"/>
              <a:gd name="connsiteX805" fmla="*/ 5738673 w 6297885"/>
              <a:gd name="connsiteY805" fmla="*/ 3755710 h 6213161"/>
              <a:gd name="connsiteX806" fmla="*/ 5722263 w 6297885"/>
              <a:gd name="connsiteY806" fmla="*/ 3767562 h 6213161"/>
              <a:gd name="connsiteX807" fmla="*/ 5710541 w 6297885"/>
              <a:gd name="connsiteY807" fmla="*/ 3760451 h 6213161"/>
              <a:gd name="connsiteX808" fmla="*/ 5724607 w 6297885"/>
              <a:gd name="connsiteY808" fmla="*/ 3746229 h 6213161"/>
              <a:gd name="connsiteX809" fmla="*/ 5848905 w 6297885"/>
              <a:gd name="connsiteY809" fmla="*/ 3646202 h 6213161"/>
              <a:gd name="connsiteX810" fmla="*/ 5834667 w 6297885"/>
              <a:gd name="connsiteY810" fmla="*/ 3668519 h 6213161"/>
              <a:gd name="connsiteX811" fmla="*/ 5874285 w 6297885"/>
              <a:gd name="connsiteY811" fmla="*/ 3656456 h 6213161"/>
              <a:gd name="connsiteX812" fmla="*/ 5848905 w 6297885"/>
              <a:gd name="connsiteY812" fmla="*/ 3646202 h 6213161"/>
              <a:gd name="connsiteX813" fmla="*/ 5949095 w 6297885"/>
              <a:gd name="connsiteY813" fmla="*/ 3610060 h 6213161"/>
              <a:gd name="connsiteX814" fmla="*/ 5959853 w 6297885"/>
              <a:gd name="connsiteY814" fmla="*/ 3610616 h 6213161"/>
              <a:gd name="connsiteX815" fmla="*/ 5983995 w 6297885"/>
              <a:gd name="connsiteY815" fmla="*/ 3639568 h 6213161"/>
              <a:gd name="connsiteX816" fmla="*/ 5949949 w 6297885"/>
              <a:gd name="connsiteY816" fmla="*/ 3632558 h 6213161"/>
              <a:gd name="connsiteX817" fmla="*/ 5932075 w 6297885"/>
              <a:gd name="connsiteY817" fmla="*/ 3617101 h 6213161"/>
              <a:gd name="connsiteX818" fmla="*/ 5946697 w 6297885"/>
              <a:gd name="connsiteY818" fmla="*/ 3612233 h 6213161"/>
              <a:gd name="connsiteX819" fmla="*/ 5854021 w 6297885"/>
              <a:gd name="connsiteY819" fmla="*/ 3580574 h 6213161"/>
              <a:gd name="connsiteX820" fmla="*/ 5860403 w 6297885"/>
              <a:gd name="connsiteY820" fmla="*/ 3581129 h 6213161"/>
              <a:gd name="connsiteX821" fmla="*/ 5854021 w 6297885"/>
              <a:gd name="connsiteY821" fmla="*/ 3585445 h 6213161"/>
              <a:gd name="connsiteX822" fmla="*/ 5854021 w 6297885"/>
              <a:gd name="connsiteY822" fmla="*/ 3580574 h 6213161"/>
              <a:gd name="connsiteX823" fmla="*/ 5863183 w 6297885"/>
              <a:gd name="connsiteY823" fmla="*/ 3579248 h 6213161"/>
              <a:gd name="connsiteX824" fmla="*/ 5864003 w 6297885"/>
              <a:gd name="connsiteY824" fmla="*/ 3579440 h 6213161"/>
              <a:gd name="connsiteX825" fmla="*/ 5861033 w 6297885"/>
              <a:gd name="connsiteY825" fmla="*/ 3581184 h 6213161"/>
              <a:gd name="connsiteX826" fmla="*/ 5860403 w 6297885"/>
              <a:gd name="connsiteY826" fmla="*/ 3581129 h 6213161"/>
              <a:gd name="connsiteX827" fmla="*/ 5749949 w 6297885"/>
              <a:gd name="connsiteY827" fmla="*/ 3504259 h 6213161"/>
              <a:gd name="connsiteX828" fmla="*/ 5739891 w 6297885"/>
              <a:gd name="connsiteY828" fmla="*/ 3505173 h 6213161"/>
              <a:gd name="connsiteX829" fmla="*/ 5720387 w 6297885"/>
              <a:gd name="connsiteY829" fmla="*/ 3514925 h 6213161"/>
              <a:gd name="connsiteX830" fmla="*/ 5742329 w 6297885"/>
              <a:gd name="connsiteY830" fmla="*/ 3529553 h 6213161"/>
              <a:gd name="connsiteX831" fmla="*/ 5754519 w 6297885"/>
              <a:gd name="connsiteY831" fmla="*/ 3512487 h 6213161"/>
              <a:gd name="connsiteX832" fmla="*/ 5749949 w 6297885"/>
              <a:gd name="connsiteY832" fmla="*/ 3504259 h 6213161"/>
              <a:gd name="connsiteX833" fmla="*/ 5796066 w 6297885"/>
              <a:gd name="connsiteY833" fmla="*/ 3494812 h 6213161"/>
              <a:gd name="connsiteX834" fmla="*/ 5761528 w 6297885"/>
              <a:gd name="connsiteY834" fmla="*/ 3551338 h 6213161"/>
              <a:gd name="connsiteX835" fmla="*/ 5805934 w 6297885"/>
              <a:gd name="connsiteY835" fmla="*/ 3543965 h 6213161"/>
              <a:gd name="connsiteX836" fmla="*/ 5796066 w 6297885"/>
              <a:gd name="connsiteY836" fmla="*/ 3494812 h 6213161"/>
              <a:gd name="connsiteX837" fmla="*/ 5669799 w 6297885"/>
              <a:gd name="connsiteY837" fmla="*/ 3466146 h 6213161"/>
              <a:gd name="connsiteX838" fmla="*/ 5666415 w 6297885"/>
              <a:gd name="connsiteY838" fmla="*/ 3475849 h 6213161"/>
              <a:gd name="connsiteX839" fmla="*/ 5683257 w 6297885"/>
              <a:gd name="connsiteY839" fmla="*/ 3494812 h 6213161"/>
              <a:gd name="connsiteX840" fmla="*/ 5707315 w 6297885"/>
              <a:gd name="connsiteY840" fmla="*/ 3475849 h 6213161"/>
              <a:gd name="connsiteX841" fmla="*/ 5703969 w 6297885"/>
              <a:gd name="connsiteY841" fmla="*/ 3466146 h 6213161"/>
              <a:gd name="connsiteX842" fmla="*/ 5688068 w 6297885"/>
              <a:gd name="connsiteY842" fmla="*/ 3473480 h 6213161"/>
              <a:gd name="connsiteX843" fmla="*/ 5669799 w 6297885"/>
              <a:gd name="connsiteY843" fmla="*/ 3466146 h 6213161"/>
              <a:gd name="connsiteX844" fmla="*/ 5624393 w 6297885"/>
              <a:gd name="connsiteY844" fmla="*/ 3428073 h 6213161"/>
              <a:gd name="connsiteX845" fmla="*/ 5592393 w 6297885"/>
              <a:gd name="connsiteY845" fmla="*/ 3442701 h 6213161"/>
              <a:gd name="connsiteX846" fmla="*/ 5597317 w 6297885"/>
              <a:gd name="connsiteY846" fmla="*/ 3459766 h 6213161"/>
              <a:gd name="connsiteX847" fmla="*/ 5624393 w 6297885"/>
              <a:gd name="connsiteY847" fmla="*/ 3428073 h 6213161"/>
              <a:gd name="connsiteX848" fmla="*/ 5521567 w 6297885"/>
              <a:gd name="connsiteY848" fmla="*/ 3370967 h 6213161"/>
              <a:gd name="connsiteX849" fmla="*/ 5519689 w 6297885"/>
              <a:gd name="connsiteY849" fmla="*/ 3383796 h 6213161"/>
              <a:gd name="connsiteX850" fmla="*/ 5527199 w 6297885"/>
              <a:gd name="connsiteY850" fmla="*/ 3396314 h 6213161"/>
              <a:gd name="connsiteX851" fmla="*/ 5549729 w 6297885"/>
              <a:gd name="connsiteY851" fmla="*/ 3383796 h 6213161"/>
              <a:gd name="connsiteX852" fmla="*/ 5534709 w 6297885"/>
              <a:gd name="connsiteY852" fmla="*/ 3371280 h 6213161"/>
              <a:gd name="connsiteX853" fmla="*/ 5521567 w 6297885"/>
              <a:gd name="connsiteY853" fmla="*/ 3370967 h 6213161"/>
              <a:gd name="connsiteX854" fmla="*/ 5839525 w 6297885"/>
              <a:gd name="connsiteY854" fmla="*/ 3337258 h 6213161"/>
              <a:gd name="connsiteX855" fmla="*/ 5851429 w 6297885"/>
              <a:gd name="connsiteY855" fmla="*/ 3344572 h 6213161"/>
              <a:gd name="connsiteX856" fmla="*/ 5830001 w 6297885"/>
              <a:gd name="connsiteY856" fmla="*/ 3368952 h 6213161"/>
              <a:gd name="connsiteX857" fmla="*/ 5815717 w 6297885"/>
              <a:gd name="connsiteY857" fmla="*/ 3359200 h 6213161"/>
              <a:gd name="connsiteX858" fmla="*/ 5839525 w 6297885"/>
              <a:gd name="connsiteY858" fmla="*/ 3337258 h 6213161"/>
              <a:gd name="connsiteX859" fmla="*/ 5587733 w 6297885"/>
              <a:gd name="connsiteY859" fmla="*/ 3188541 h 6213161"/>
              <a:gd name="connsiteX860" fmla="*/ 5611933 w 6297885"/>
              <a:gd name="connsiteY860" fmla="*/ 3247615 h 6213161"/>
              <a:gd name="connsiteX861" fmla="*/ 5599833 w 6297885"/>
              <a:gd name="connsiteY861" fmla="*/ 3252538 h 6213161"/>
              <a:gd name="connsiteX862" fmla="*/ 5587733 w 6297885"/>
              <a:gd name="connsiteY862" fmla="*/ 3188541 h 6213161"/>
              <a:gd name="connsiteX863" fmla="*/ 5443749 w 6297885"/>
              <a:gd name="connsiteY863" fmla="*/ 3018227 h 6213161"/>
              <a:gd name="connsiteX864" fmla="*/ 5512238 w 6297885"/>
              <a:gd name="connsiteY864" fmla="*/ 3089498 h 6213161"/>
              <a:gd name="connsiteX865" fmla="*/ 5433965 w 6297885"/>
              <a:gd name="connsiteY865" fmla="*/ 3062464 h 6213161"/>
              <a:gd name="connsiteX866" fmla="*/ 5426627 w 6297885"/>
              <a:gd name="connsiteY866" fmla="*/ 3050176 h 6213161"/>
              <a:gd name="connsiteX867" fmla="*/ 5443749 w 6297885"/>
              <a:gd name="connsiteY867" fmla="*/ 3018227 h 6213161"/>
              <a:gd name="connsiteX868" fmla="*/ 5375555 w 6297885"/>
              <a:gd name="connsiteY868" fmla="*/ 2769515 h 6213161"/>
              <a:gd name="connsiteX869" fmla="*/ 5392785 w 6297885"/>
              <a:gd name="connsiteY869" fmla="*/ 2786403 h 6213161"/>
              <a:gd name="connsiteX870" fmla="*/ 5375555 w 6297885"/>
              <a:gd name="connsiteY870" fmla="*/ 2798466 h 6213161"/>
              <a:gd name="connsiteX871" fmla="*/ 5363247 w 6297885"/>
              <a:gd name="connsiteY871" fmla="*/ 2779165 h 6213161"/>
              <a:gd name="connsiteX872" fmla="*/ 5375555 w 6297885"/>
              <a:gd name="connsiteY872" fmla="*/ 2769515 h 6213161"/>
              <a:gd name="connsiteX873" fmla="*/ 5514815 w 6297885"/>
              <a:gd name="connsiteY873" fmla="*/ 2698793 h 6213161"/>
              <a:gd name="connsiteX874" fmla="*/ 5515021 w 6297885"/>
              <a:gd name="connsiteY874" fmla="*/ 2698904 h 6213161"/>
              <a:gd name="connsiteX875" fmla="*/ 5515021 w 6297885"/>
              <a:gd name="connsiteY875" fmla="*/ 2700973 h 6213161"/>
              <a:gd name="connsiteX876" fmla="*/ 5390577 w 6297885"/>
              <a:gd name="connsiteY876" fmla="*/ 2644886 h 6213161"/>
              <a:gd name="connsiteX877" fmla="*/ 5383641 w 6297885"/>
              <a:gd name="connsiteY877" fmla="*/ 2655245 h 6213161"/>
              <a:gd name="connsiteX878" fmla="*/ 5390879 w 6297885"/>
              <a:gd name="connsiteY878" fmla="*/ 2664997 h 6213161"/>
              <a:gd name="connsiteX879" fmla="*/ 5410179 w 6297885"/>
              <a:gd name="connsiteY879" fmla="*/ 2650371 h 6213161"/>
              <a:gd name="connsiteX880" fmla="*/ 5402943 w 6297885"/>
              <a:gd name="connsiteY880" fmla="*/ 2645495 h 6213161"/>
              <a:gd name="connsiteX881" fmla="*/ 5390577 w 6297885"/>
              <a:gd name="connsiteY881" fmla="*/ 2644886 h 6213161"/>
              <a:gd name="connsiteX882" fmla="*/ 5346853 w 6297885"/>
              <a:gd name="connsiteY882" fmla="*/ 2626303 h 6213161"/>
              <a:gd name="connsiteX883" fmla="*/ 5336841 w 6297885"/>
              <a:gd name="connsiteY883" fmla="*/ 2633446 h 6213161"/>
              <a:gd name="connsiteX884" fmla="*/ 5356867 w 6297885"/>
              <a:gd name="connsiteY884" fmla="*/ 2664393 h 6213161"/>
              <a:gd name="connsiteX885" fmla="*/ 5346853 w 6297885"/>
              <a:gd name="connsiteY885" fmla="*/ 2626303 h 6213161"/>
              <a:gd name="connsiteX886" fmla="*/ 5491507 w 6297885"/>
              <a:gd name="connsiteY886" fmla="*/ 2626113 h 6213161"/>
              <a:gd name="connsiteX887" fmla="*/ 5468378 w 6297885"/>
              <a:gd name="connsiteY887" fmla="*/ 2650693 h 6213161"/>
              <a:gd name="connsiteX888" fmla="*/ 5481573 w 6297885"/>
              <a:gd name="connsiteY888" fmla="*/ 2682715 h 6213161"/>
              <a:gd name="connsiteX889" fmla="*/ 5514784 w 6297885"/>
              <a:gd name="connsiteY889" fmla="*/ 2698464 h 6213161"/>
              <a:gd name="connsiteX890" fmla="*/ 5514815 w 6297885"/>
              <a:gd name="connsiteY890" fmla="*/ 2698793 h 6213161"/>
              <a:gd name="connsiteX891" fmla="*/ 5514683 w 6297885"/>
              <a:gd name="connsiteY891" fmla="*/ 2698721 h 6213161"/>
              <a:gd name="connsiteX892" fmla="*/ 5514683 w 6297885"/>
              <a:gd name="connsiteY892" fmla="*/ 2701153 h 6213161"/>
              <a:gd name="connsiteX893" fmla="*/ 5517665 w 6297885"/>
              <a:gd name="connsiteY893" fmla="*/ 2700322 h 6213161"/>
              <a:gd name="connsiteX894" fmla="*/ 5529977 w 6297885"/>
              <a:gd name="connsiteY894" fmla="*/ 2706927 h 6213161"/>
              <a:gd name="connsiteX895" fmla="*/ 5541602 w 6297885"/>
              <a:gd name="connsiteY895" fmla="*/ 2720596 h 6213161"/>
              <a:gd name="connsiteX896" fmla="*/ 5575863 w 6297885"/>
              <a:gd name="connsiteY896" fmla="*/ 2754626 h 6213161"/>
              <a:gd name="connsiteX897" fmla="*/ 5563627 w 6297885"/>
              <a:gd name="connsiteY897" fmla="*/ 2713305 h 6213161"/>
              <a:gd name="connsiteX898" fmla="*/ 5527493 w 6297885"/>
              <a:gd name="connsiteY898" fmla="*/ 2697582 h 6213161"/>
              <a:gd name="connsiteX899" fmla="*/ 5517665 w 6297885"/>
              <a:gd name="connsiteY899" fmla="*/ 2700322 h 6213161"/>
              <a:gd name="connsiteX900" fmla="*/ 5515021 w 6297885"/>
              <a:gd name="connsiteY900" fmla="*/ 2698904 h 6213161"/>
              <a:gd name="connsiteX901" fmla="*/ 5515021 w 6297885"/>
              <a:gd name="connsiteY901" fmla="*/ 2698577 h 6213161"/>
              <a:gd name="connsiteX902" fmla="*/ 5514784 w 6297885"/>
              <a:gd name="connsiteY902" fmla="*/ 2698464 h 6213161"/>
              <a:gd name="connsiteX903" fmla="*/ 5513179 w 6297885"/>
              <a:gd name="connsiteY903" fmla="*/ 2681518 h 6213161"/>
              <a:gd name="connsiteX904" fmla="*/ 5500291 w 6297885"/>
              <a:gd name="connsiteY904" fmla="*/ 2667451 h 6213161"/>
              <a:gd name="connsiteX905" fmla="*/ 5490471 w 6297885"/>
              <a:gd name="connsiteY905" fmla="*/ 2650693 h 6213161"/>
              <a:gd name="connsiteX906" fmla="*/ 5512566 w 6297885"/>
              <a:gd name="connsiteY906" fmla="*/ 2645905 h 6213161"/>
              <a:gd name="connsiteX907" fmla="*/ 5554299 w 6297885"/>
              <a:gd name="connsiteY907" fmla="*/ 2638722 h 6213161"/>
              <a:gd name="connsiteX908" fmla="*/ 5507657 w 6297885"/>
              <a:gd name="connsiteY908" fmla="*/ 2629144 h 6213161"/>
              <a:gd name="connsiteX909" fmla="*/ 5491507 w 6297885"/>
              <a:gd name="connsiteY909" fmla="*/ 2626113 h 6213161"/>
              <a:gd name="connsiteX910" fmla="*/ 5663574 w 6297885"/>
              <a:gd name="connsiteY910" fmla="*/ 2572458 h 6213161"/>
              <a:gd name="connsiteX911" fmla="*/ 5627439 w 6297885"/>
              <a:gd name="connsiteY911" fmla="*/ 2587457 h 6213161"/>
              <a:gd name="connsiteX912" fmla="*/ 5668649 w 6297885"/>
              <a:gd name="connsiteY912" fmla="*/ 2604423 h 6213161"/>
              <a:gd name="connsiteX913" fmla="*/ 5675923 w 6297885"/>
              <a:gd name="connsiteY913" fmla="*/ 2577761 h 6213161"/>
              <a:gd name="connsiteX914" fmla="*/ 5663574 w 6297885"/>
              <a:gd name="connsiteY914" fmla="*/ 2572458 h 6213161"/>
              <a:gd name="connsiteX915" fmla="*/ 5832679 w 6297885"/>
              <a:gd name="connsiteY915" fmla="*/ 2559022 h 6213161"/>
              <a:gd name="connsiteX916" fmla="*/ 5815717 w 6297885"/>
              <a:gd name="connsiteY916" fmla="*/ 2567306 h 6213161"/>
              <a:gd name="connsiteX917" fmla="*/ 5822859 w 6297885"/>
              <a:gd name="connsiteY917" fmla="*/ 2584490 h 6213161"/>
              <a:gd name="connsiteX918" fmla="*/ 5851429 w 6297885"/>
              <a:gd name="connsiteY918" fmla="*/ 2559942 h 6213161"/>
              <a:gd name="connsiteX919" fmla="*/ 5832679 w 6297885"/>
              <a:gd name="connsiteY919" fmla="*/ 2559022 h 6213161"/>
              <a:gd name="connsiteX920" fmla="*/ 5578985 w 6297885"/>
              <a:gd name="connsiteY920" fmla="*/ 2537936 h 6213161"/>
              <a:gd name="connsiteX921" fmla="*/ 5566795 w 6297885"/>
              <a:gd name="connsiteY921" fmla="*/ 2545251 h 6213161"/>
              <a:gd name="connsiteX922" fmla="*/ 5591175 w 6297885"/>
              <a:gd name="connsiteY922" fmla="*/ 2581819 h 6213161"/>
              <a:gd name="connsiteX923" fmla="*/ 5610679 w 6297885"/>
              <a:gd name="connsiteY923" fmla="*/ 2576943 h 6213161"/>
              <a:gd name="connsiteX924" fmla="*/ 5578985 w 6297885"/>
              <a:gd name="connsiteY924" fmla="*/ 2537936 h 6213161"/>
              <a:gd name="connsiteX925" fmla="*/ 365209 w 6297885"/>
              <a:gd name="connsiteY925" fmla="*/ 2507622 h 6213161"/>
              <a:gd name="connsiteX926" fmla="*/ 340067 w 6297885"/>
              <a:gd name="connsiteY926" fmla="*/ 2511376 h 6213161"/>
              <a:gd name="connsiteX927" fmla="*/ 390351 w 6297885"/>
              <a:gd name="connsiteY927" fmla="*/ 2526397 h 6213161"/>
              <a:gd name="connsiteX928" fmla="*/ 365209 w 6297885"/>
              <a:gd name="connsiteY928" fmla="*/ 2507622 h 6213161"/>
              <a:gd name="connsiteX929" fmla="*/ 5963769 w 6297885"/>
              <a:gd name="connsiteY929" fmla="*/ 2484730 h 6213161"/>
              <a:gd name="connsiteX930" fmla="*/ 5966207 w 6297885"/>
              <a:gd name="connsiteY930" fmla="*/ 2484730 h 6213161"/>
              <a:gd name="connsiteX931" fmla="*/ 5968790 w 6297885"/>
              <a:gd name="connsiteY931" fmla="*/ 2497623 h 6213161"/>
              <a:gd name="connsiteX932" fmla="*/ 5967971 w 6297885"/>
              <a:gd name="connsiteY932" fmla="*/ 2503646 h 6213161"/>
              <a:gd name="connsiteX933" fmla="*/ 5965712 w 6297885"/>
              <a:gd name="connsiteY933" fmla="*/ 2500443 h 6213161"/>
              <a:gd name="connsiteX934" fmla="*/ 5934503 w 6297885"/>
              <a:gd name="connsiteY934" fmla="*/ 2504210 h 6213161"/>
              <a:gd name="connsiteX935" fmla="*/ 5963769 w 6297885"/>
              <a:gd name="connsiteY935" fmla="*/ 2484730 h 6213161"/>
              <a:gd name="connsiteX936" fmla="*/ 5988058 w 6297885"/>
              <a:gd name="connsiteY936" fmla="*/ 2448028 h 6213161"/>
              <a:gd name="connsiteX937" fmla="*/ 5973280 w 6297885"/>
              <a:gd name="connsiteY937" fmla="*/ 2457979 h 6213161"/>
              <a:gd name="connsiteX938" fmla="*/ 5971439 w 6297885"/>
              <a:gd name="connsiteY938" fmla="*/ 2474547 h 6213161"/>
              <a:gd name="connsiteX939" fmla="*/ 5971169 w 6297885"/>
              <a:gd name="connsiteY939" fmla="*/ 2474567 h 6213161"/>
              <a:gd name="connsiteX940" fmla="*/ 5971169 w 6297885"/>
              <a:gd name="connsiteY940" fmla="*/ 2476978 h 6213161"/>
              <a:gd name="connsiteX941" fmla="*/ 5971439 w 6297885"/>
              <a:gd name="connsiteY941" fmla="*/ 2474547 h 6213161"/>
              <a:gd name="connsiteX942" fmla="*/ 5988058 w 6297885"/>
              <a:gd name="connsiteY942" fmla="*/ 2473359 h 6213161"/>
              <a:gd name="connsiteX943" fmla="*/ 5997708 w 6297885"/>
              <a:gd name="connsiteY943" fmla="*/ 2457678 h 6213161"/>
              <a:gd name="connsiteX944" fmla="*/ 5988058 w 6297885"/>
              <a:gd name="connsiteY944" fmla="*/ 2448028 h 6213161"/>
              <a:gd name="connsiteX945" fmla="*/ 161204 w 6297885"/>
              <a:gd name="connsiteY945" fmla="*/ 2435856 h 6213161"/>
              <a:gd name="connsiteX946" fmla="*/ 126744 w 6297885"/>
              <a:gd name="connsiteY946" fmla="*/ 2489492 h 6213161"/>
              <a:gd name="connsiteX947" fmla="*/ 185818 w 6297885"/>
              <a:gd name="connsiteY947" fmla="*/ 2474864 h 6213161"/>
              <a:gd name="connsiteX948" fmla="*/ 161204 w 6297885"/>
              <a:gd name="connsiteY948" fmla="*/ 2435856 h 6213161"/>
              <a:gd name="connsiteX949" fmla="*/ 251690 w 6297885"/>
              <a:gd name="connsiteY949" fmla="*/ 2431276 h 6213161"/>
              <a:gd name="connsiteX950" fmla="*/ 298264 w 6297885"/>
              <a:gd name="connsiteY950" fmla="*/ 2465943 h 6213161"/>
              <a:gd name="connsiteX951" fmla="*/ 305618 w 6297885"/>
              <a:gd name="connsiteY951" fmla="*/ 2451085 h 6213161"/>
              <a:gd name="connsiteX952" fmla="*/ 251690 w 6297885"/>
              <a:gd name="connsiteY952" fmla="*/ 2431276 h 6213161"/>
              <a:gd name="connsiteX953" fmla="*/ 641767 w 6297885"/>
              <a:gd name="connsiteY953" fmla="*/ 2391650 h 6213161"/>
              <a:gd name="connsiteX954" fmla="*/ 683213 w 6297885"/>
              <a:gd name="connsiteY954" fmla="*/ 2419078 h 6213161"/>
              <a:gd name="connsiteX955" fmla="*/ 675899 w 6297885"/>
              <a:gd name="connsiteY955" fmla="*/ 2391650 h 6213161"/>
              <a:gd name="connsiteX956" fmla="*/ 641767 w 6297885"/>
              <a:gd name="connsiteY956" fmla="*/ 2391650 h 6213161"/>
              <a:gd name="connsiteX957" fmla="*/ 661262 w 6297885"/>
              <a:gd name="connsiteY957" fmla="*/ 2329163 h 6213161"/>
              <a:gd name="connsiteX958" fmla="*/ 708096 w 6297885"/>
              <a:gd name="connsiteY958" fmla="*/ 2365351 h 6213161"/>
              <a:gd name="connsiteX959" fmla="*/ 711100 w 6297885"/>
              <a:gd name="connsiteY959" fmla="*/ 2366369 h 6213161"/>
              <a:gd name="connsiteX960" fmla="*/ 709480 w 6297885"/>
              <a:gd name="connsiteY960" fmla="*/ 2369235 h 6213161"/>
              <a:gd name="connsiteX961" fmla="*/ 700824 w 6297885"/>
              <a:gd name="connsiteY961" fmla="*/ 2372689 h 6213161"/>
              <a:gd name="connsiteX962" fmla="*/ 692436 w 6297885"/>
              <a:gd name="connsiteY962" fmla="*/ 2377683 h 6213161"/>
              <a:gd name="connsiteX963" fmla="*/ 687606 w 6297885"/>
              <a:gd name="connsiteY963" fmla="*/ 2373609 h 6213161"/>
              <a:gd name="connsiteX964" fmla="*/ 661262 w 6297885"/>
              <a:gd name="connsiteY964" fmla="*/ 2329163 h 6213161"/>
              <a:gd name="connsiteX965" fmla="*/ 710209 w 6297885"/>
              <a:gd name="connsiteY965" fmla="*/ 2299569 h 6213161"/>
              <a:gd name="connsiteX966" fmla="*/ 727098 w 6297885"/>
              <a:gd name="connsiteY966" fmla="*/ 2314046 h 6213161"/>
              <a:gd name="connsiteX967" fmla="*/ 710209 w 6297885"/>
              <a:gd name="connsiteY967" fmla="*/ 2326109 h 6213161"/>
              <a:gd name="connsiteX968" fmla="*/ 698146 w 6297885"/>
              <a:gd name="connsiteY968" fmla="*/ 2301982 h 6213161"/>
              <a:gd name="connsiteX969" fmla="*/ 710209 w 6297885"/>
              <a:gd name="connsiteY969" fmla="*/ 2299569 h 6213161"/>
              <a:gd name="connsiteX970" fmla="*/ 514228 w 6297885"/>
              <a:gd name="connsiteY970" fmla="*/ 2278882 h 6213161"/>
              <a:gd name="connsiteX971" fmla="*/ 518144 w 6297885"/>
              <a:gd name="connsiteY971" fmla="*/ 2279558 h 6213161"/>
              <a:gd name="connsiteX972" fmla="*/ 522910 w 6297885"/>
              <a:gd name="connsiteY972" fmla="*/ 2283660 h 6213161"/>
              <a:gd name="connsiteX973" fmla="*/ 523707 w 6297885"/>
              <a:gd name="connsiteY973" fmla="*/ 2290815 h 6213161"/>
              <a:gd name="connsiteX974" fmla="*/ 522792 w 6297885"/>
              <a:gd name="connsiteY974" fmla="*/ 2297204 h 6213161"/>
              <a:gd name="connsiteX975" fmla="*/ 517914 w 6297885"/>
              <a:gd name="connsiteY975" fmla="*/ 2287468 h 6213161"/>
              <a:gd name="connsiteX976" fmla="*/ 678614 w 6297885"/>
              <a:gd name="connsiteY976" fmla="*/ 2252969 h 6213161"/>
              <a:gd name="connsiteX977" fmla="*/ 691081 w 6297885"/>
              <a:gd name="connsiteY977" fmla="*/ 2272662 h 6213161"/>
              <a:gd name="connsiteX978" fmla="*/ 678614 w 6297885"/>
              <a:gd name="connsiteY978" fmla="*/ 2284969 h 6213161"/>
              <a:gd name="connsiteX979" fmla="*/ 666147 w 6297885"/>
              <a:gd name="connsiteY979" fmla="*/ 2262814 h 6213161"/>
              <a:gd name="connsiteX980" fmla="*/ 678614 w 6297885"/>
              <a:gd name="connsiteY980" fmla="*/ 2252969 h 6213161"/>
              <a:gd name="connsiteX981" fmla="*/ 705765 w 6297885"/>
              <a:gd name="connsiteY981" fmla="*/ 2109736 h 6213161"/>
              <a:gd name="connsiteX982" fmla="*/ 713383 w 6297885"/>
              <a:gd name="connsiteY982" fmla="*/ 2114688 h 6213161"/>
              <a:gd name="connsiteX983" fmla="*/ 695606 w 6297885"/>
              <a:gd name="connsiteY983" fmla="*/ 2129544 h 6213161"/>
              <a:gd name="connsiteX984" fmla="*/ 685448 w 6297885"/>
              <a:gd name="connsiteY984" fmla="*/ 2122115 h 6213161"/>
              <a:gd name="connsiteX985" fmla="*/ 705765 w 6297885"/>
              <a:gd name="connsiteY985" fmla="*/ 2109736 h 6213161"/>
              <a:gd name="connsiteX986" fmla="*/ 510526 w 6297885"/>
              <a:gd name="connsiteY986" fmla="*/ 2103463 h 6213161"/>
              <a:gd name="connsiteX987" fmla="*/ 517864 w 6297885"/>
              <a:gd name="connsiteY987" fmla="*/ 2112738 h 6213161"/>
              <a:gd name="connsiteX988" fmla="*/ 527648 w 6297885"/>
              <a:gd name="connsiteY988" fmla="*/ 2156536 h 6213161"/>
              <a:gd name="connsiteX989" fmla="*/ 571676 w 6297885"/>
              <a:gd name="connsiteY989" fmla="*/ 2166268 h 6213161"/>
              <a:gd name="connsiteX990" fmla="*/ 557000 w 6297885"/>
              <a:gd name="connsiteY990" fmla="*/ 2219798 h 6213161"/>
              <a:gd name="connsiteX991" fmla="*/ 510526 w 6297885"/>
              <a:gd name="connsiteY991" fmla="*/ 2231963 h 6213161"/>
              <a:gd name="connsiteX992" fmla="*/ 478728 w 6297885"/>
              <a:gd name="connsiteY992" fmla="*/ 2120039 h 6213161"/>
              <a:gd name="connsiteX993" fmla="*/ 488511 w 6297885"/>
              <a:gd name="connsiteY993" fmla="*/ 2110305 h 6213161"/>
              <a:gd name="connsiteX994" fmla="*/ 510526 w 6297885"/>
              <a:gd name="connsiteY994" fmla="*/ 2103463 h 6213161"/>
              <a:gd name="connsiteX995" fmla="*/ 670719 w 6297885"/>
              <a:gd name="connsiteY995" fmla="*/ 2061864 h 6213161"/>
              <a:gd name="connsiteX996" fmla="*/ 682909 w 6297885"/>
              <a:gd name="connsiteY996" fmla="*/ 2069101 h 6213161"/>
              <a:gd name="connsiteX997" fmla="*/ 673157 w 6297885"/>
              <a:gd name="connsiteY997" fmla="*/ 2088402 h 6213161"/>
              <a:gd name="connsiteX998" fmla="*/ 663405 w 6297885"/>
              <a:gd name="connsiteY998" fmla="*/ 2073927 h 6213161"/>
              <a:gd name="connsiteX999" fmla="*/ 670719 w 6297885"/>
              <a:gd name="connsiteY999" fmla="*/ 2061864 h 6213161"/>
              <a:gd name="connsiteX1000" fmla="*/ 651939 w 6297885"/>
              <a:gd name="connsiteY1000" fmla="*/ 2002197 h 6213161"/>
              <a:gd name="connsiteX1001" fmla="*/ 652129 w 6297885"/>
              <a:gd name="connsiteY1001" fmla="*/ 2002387 h 6213161"/>
              <a:gd name="connsiteX1002" fmla="*/ 651920 w 6297885"/>
              <a:gd name="connsiteY1002" fmla="*/ 2002290 h 6213161"/>
              <a:gd name="connsiteX1003" fmla="*/ 651440 w 6297885"/>
              <a:gd name="connsiteY1003" fmla="*/ 2002065 h 6213161"/>
              <a:gd name="connsiteX1004" fmla="*/ 651920 w 6297885"/>
              <a:gd name="connsiteY1004" fmla="*/ 2002290 h 6213161"/>
              <a:gd name="connsiteX1005" fmla="*/ 651880 w 6297885"/>
              <a:gd name="connsiteY1005" fmla="*/ 2002502 h 6213161"/>
              <a:gd name="connsiteX1006" fmla="*/ 649878 w 6297885"/>
              <a:gd name="connsiteY1006" fmla="*/ 2000513 h 6213161"/>
              <a:gd name="connsiteX1007" fmla="*/ 651440 w 6297885"/>
              <a:gd name="connsiteY1007" fmla="*/ 2002065 h 6213161"/>
              <a:gd name="connsiteX1008" fmla="*/ 650202 w 6297885"/>
              <a:gd name="connsiteY1008" fmla="*/ 2001486 h 6213161"/>
              <a:gd name="connsiteX1009" fmla="*/ 650046 w 6297885"/>
              <a:gd name="connsiteY1009" fmla="*/ 2000306 h 6213161"/>
              <a:gd name="connsiteX1010" fmla="*/ 652132 w 6297885"/>
              <a:gd name="connsiteY1010" fmla="*/ 2001198 h 6213161"/>
              <a:gd name="connsiteX1011" fmla="*/ 651939 w 6297885"/>
              <a:gd name="connsiteY1011" fmla="*/ 2002197 h 6213161"/>
              <a:gd name="connsiteX1012" fmla="*/ 649386 w 6297885"/>
              <a:gd name="connsiteY1012" fmla="*/ 2000024 h 6213161"/>
              <a:gd name="connsiteX1013" fmla="*/ 649769 w 6297885"/>
              <a:gd name="connsiteY1013" fmla="*/ 2000189 h 6213161"/>
              <a:gd name="connsiteX1014" fmla="*/ 649878 w 6297885"/>
              <a:gd name="connsiteY1014" fmla="*/ 2000513 h 6213161"/>
              <a:gd name="connsiteX1015" fmla="*/ 649691 w 6297885"/>
              <a:gd name="connsiteY1015" fmla="*/ 1999952 h 6213161"/>
              <a:gd name="connsiteX1016" fmla="*/ 650046 w 6297885"/>
              <a:gd name="connsiteY1016" fmla="*/ 2000306 h 6213161"/>
              <a:gd name="connsiteX1017" fmla="*/ 649769 w 6297885"/>
              <a:gd name="connsiteY1017" fmla="*/ 2000189 h 6213161"/>
              <a:gd name="connsiteX1018" fmla="*/ 666840 w 6297885"/>
              <a:gd name="connsiteY1018" fmla="*/ 1982693 h 6213161"/>
              <a:gd name="connsiteX1019" fmla="*/ 674320 w 6297885"/>
              <a:gd name="connsiteY1019" fmla="*/ 2004978 h 6213161"/>
              <a:gd name="connsiteX1020" fmla="*/ 656087 w 6297885"/>
              <a:gd name="connsiteY1020" fmla="*/ 2002888 h 6213161"/>
              <a:gd name="connsiteX1021" fmla="*/ 652132 w 6297885"/>
              <a:gd name="connsiteY1021" fmla="*/ 2001198 h 6213161"/>
              <a:gd name="connsiteX1022" fmla="*/ 654685 w 6297885"/>
              <a:gd name="connsiteY1022" fmla="*/ 1987955 h 6213161"/>
              <a:gd name="connsiteX1023" fmla="*/ 666840 w 6297885"/>
              <a:gd name="connsiteY1023" fmla="*/ 1982693 h 6213161"/>
              <a:gd name="connsiteX1024" fmla="*/ 566799 w 6297885"/>
              <a:gd name="connsiteY1024" fmla="*/ 1939077 h 6213161"/>
              <a:gd name="connsiteX1025" fmla="*/ 603978 w 6297885"/>
              <a:gd name="connsiteY1025" fmla="*/ 1979864 h 6213161"/>
              <a:gd name="connsiteX1026" fmla="*/ 650202 w 6297885"/>
              <a:gd name="connsiteY1026" fmla="*/ 2001486 h 6213161"/>
              <a:gd name="connsiteX1027" fmla="*/ 652738 w 6297885"/>
              <a:gd name="connsiteY1027" fmla="*/ 2009085 h 6213161"/>
              <a:gd name="connsiteX1028" fmla="*/ 652129 w 6297885"/>
              <a:gd name="connsiteY1028" fmla="*/ 2014563 h 6213161"/>
              <a:gd name="connsiteX1029" fmla="*/ 620435 w 6297885"/>
              <a:gd name="connsiteY1029" fmla="*/ 2116837 h 6213161"/>
              <a:gd name="connsiteX1030" fmla="*/ 637501 w 6297885"/>
              <a:gd name="connsiteY1030" fmla="*/ 2141188 h 6213161"/>
              <a:gd name="connsiteX1031" fmla="*/ 652129 w 6297885"/>
              <a:gd name="connsiteY1031" fmla="*/ 2165540 h 6213161"/>
              <a:gd name="connsiteX1032" fmla="*/ 627749 w 6297885"/>
              <a:gd name="connsiteY1032" fmla="*/ 2180150 h 6213161"/>
              <a:gd name="connsiteX1033" fmla="*/ 615559 w 6297885"/>
              <a:gd name="connsiteY1033" fmla="*/ 2160668 h 6213161"/>
              <a:gd name="connsiteX1034" fmla="*/ 571675 w 6297885"/>
              <a:gd name="connsiteY1034" fmla="*/ 2153363 h 6213161"/>
              <a:gd name="connsiteX1035" fmla="*/ 542419 w 6297885"/>
              <a:gd name="connsiteY1035" fmla="*/ 2148493 h 6213161"/>
              <a:gd name="connsiteX1036" fmla="*/ 574113 w 6297885"/>
              <a:gd name="connsiteY1036" fmla="*/ 1980473 h 6213161"/>
              <a:gd name="connsiteX1037" fmla="*/ 566799 w 6297885"/>
              <a:gd name="connsiteY1037" fmla="*/ 1939077 h 6213161"/>
              <a:gd name="connsiteX1038" fmla="*/ 682909 w 6297885"/>
              <a:gd name="connsiteY1038" fmla="*/ 1902508 h 6213161"/>
              <a:gd name="connsiteX1039" fmla="*/ 722526 w 6297885"/>
              <a:gd name="connsiteY1039" fmla="*/ 1939077 h 6213161"/>
              <a:gd name="connsiteX1040" fmla="*/ 682909 w 6297885"/>
              <a:gd name="connsiteY1040" fmla="*/ 1902508 h 6213161"/>
              <a:gd name="connsiteX1041" fmla="*/ 615738 w 6297885"/>
              <a:gd name="connsiteY1041" fmla="*/ 1894585 h 6213161"/>
              <a:gd name="connsiteX1042" fmla="*/ 627578 w 6297885"/>
              <a:gd name="connsiteY1042" fmla="*/ 1907385 h 6213161"/>
              <a:gd name="connsiteX1043" fmla="*/ 661576 w 6297885"/>
              <a:gd name="connsiteY1043" fmla="*/ 1958580 h 6213161"/>
              <a:gd name="connsiteX1044" fmla="*/ 593579 w 6297885"/>
              <a:gd name="connsiteY1044" fmla="*/ 1934202 h 6213161"/>
              <a:gd name="connsiteX1045" fmla="*/ 598435 w 6297885"/>
              <a:gd name="connsiteY1045" fmla="*/ 1900072 h 6213161"/>
              <a:gd name="connsiteX1046" fmla="*/ 615738 w 6297885"/>
              <a:gd name="connsiteY1046" fmla="*/ 1894585 h 6213161"/>
              <a:gd name="connsiteX1047" fmla="*/ 1117313 w 6297885"/>
              <a:gd name="connsiteY1047" fmla="*/ 1868994 h 6213161"/>
              <a:gd name="connsiteX1048" fmla="*/ 1097365 w 6297885"/>
              <a:gd name="connsiteY1048" fmla="*/ 1895532 h 6213161"/>
              <a:gd name="connsiteX1049" fmla="*/ 1124793 w 6297885"/>
              <a:gd name="connsiteY1049" fmla="*/ 1878644 h 6213161"/>
              <a:gd name="connsiteX1050" fmla="*/ 1117313 w 6297885"/>
              <a:gd name="connsiteY1050" fmla="*/ 1868994 h 6213161"/>
              <a:gd name="connsiteX1051" fmla="*/ 827054 w 6297885"/>
              <a:gd name="connsiteY1051" fmla="*/ 1864414 h 6213161"/>
              <a:gd name="connsiteX1052" fmla="*/ 836806 w 6297885"/>
              <a:gd name="connsiteY1052" fmla="*/ 1917745 h 6213161"/>
              <a:gd name="connsiteX1053" fmla="*/ 827054 w 6297885"/>
              <a:gd name="connsiteY1053" fmla="*/ 1864414 h 6213161"/>
              <a:gd name="connsiteX1054" fmla="*/ 1044339 w 6297885"/>
              <a:gd name="connsiteY1054" fmla="*/ 1856508 h 6213161"/>
              <a:gd name="connsiteX1055" fmla="*/ 1012036 w 6297885"/>
              <a:gd name="connsiteY1055" fmla="*/ 1858946 h 6213161"/>
              <a:gd name="connsiteX1056" fmla="*/ 1072986 w 6297885"/>
              <a:gd name="connsiteY1056" fmla="*/ 1876006 h 6213161"/>
              <a:gd name="connsiteX1057" fmla="*/ 1044339 w 6297885"/>
              <a:gd name="connsiteY1057" fmla="*/ 1856508 h 6213161"/>
              <a:gd name="connsiteX1058" fmla="*/ 975771 w 6297885"/>
              <a:gd name="connsiteY1058" fmla="*/ 1839477 h 6213161"/>
              <a:gd name="connsiteX1059" fmla="*/ 961143 w 6297885"/>
              <a:gd name="connsiteY1059" fmla="*/ 1854334 h 6213161"/>
              <a:gd name="connsiteX1060" fmla="*/ 985523 w 6297885"/>
              <a:gd name="connsiteY1060" fmla="*/ 1876611 h 6213161"/>
              <a:gd name="connsiteX1061" fmla="*/ 995275 w 6297885"/>
              <a:gd name="connsiteY1061" fmla="*/ 1851857 h 6213161"/>
              <a:gd name="connsiteX1062" fmla="*/ 975771 w 6297885"/>
              <a:gd name="connsiteY1062" fmla="*/ 1839477 h 6213161"/>
              <a:gd name="connsiteX1063" fmla="*/ 1012036 w 6297885"/>
              <a:gd name="connsiteY1063" fmla="*/ 1815671 h 6213161"/>
              <a:gd name="connsiteX1064" fmla="*/ 1060796 w 6297885"/>
              <a:gd name="connsiteY1064" fmla="*/ 1815671 h 6213161"/>
              <a:gd name="connsiteX1065" fmla="*/ 1012036 w 6297885"/>
              <a:gd name="connsiteY1065" fmla="*/ 1815671 h 6213161"/>
              <a:gd name="connsiteX1066" fmla="*/ 600789 w 6297885"/>
              <a:gd name="connsiteY1066" fmla="*/ 1815169 h 6213161"/>
              <a:gd name="connsiteX1067" fmla="*/ 617863 w 6297885"/>
              <a:gd name="connsiteY1067" fmla="*/ 1827455 h 6213161"/>
              <a:gd name="connsiteX1068" fmla="*/ 661576 w 6297885"/>
              <a:gd name="connsiteY1068" fmla="*/ 1873559 h 6213161"/>
              <a:gd name="connsiteX1069" fmla="*/ 608150 w 6297885"/>
              <a:gd name="connsiteY1069" fmla="*/ 1849295 h 6213161"/>
              <a:gd name="connsiteX1070" fmla="*/ 593579 w 6297885"/>
              <a:gd name="connsiteY1070" fmla="*/ 1820174 h 6213161"/>
              <a:gd name="connsiteX1071" fmla="*/ 600789 w 6297885"/>
              <a:gd name="connsiteY1071" fmla="*/ 1815169 h 6213161"/>
              <a:gd name="connsiteX1072" fmla="*/ 5952060 w 6297885"/>
              <a:gd name="connsiteY1072" fmla="*/ 1795544 h 6213161"/>
              <a:gd name="connsiteX1073" fmla="*/ 5977899 w 6297885"/>
              <a:gd name="connsiteY1073" fmla="*/ 1797877 h 6213161"/>
              <a:gd name="connsiteX1074" fmla="*/ 5963833 w 6297885"/>
              <a:gd name="connsiteY1074" fmla="*/ 1815654 h 6213161"/>
              <a:gd name="connsiteX1075" fmla="*/ 5951819 w 6297885"/>
              <a:gd name="connsiteY1075" fmla="*/ 1808035 h 6213161"/>
              <a:gd name="connsiteX1076" fmla="*/ 5951387 w 6297885"/>
              <a:gd name="connsiteY1076" fmla="*/ 1793414 h 6213161"/>
              <a:gd name="connsiteX1077" fmla="*/ 5948949 w 6297885"/>
              <a:gd name="connsiteY1077" fmla="*/ 1795852 h 6213161"/>
              <a:gd name="connsiteX1078" fmla="*/ 5949663 w 6297885"/>
              <a:gd name="connsiteY1078" fmla="*/ 1793952 h 6213161"/>
              <a:gd name="connsiteX1079" fmla="*/ 5952113 w 6297885"/>
              <a:gd name="connsiteY1079" fmla="*/ 1792798 h 6213161"/>
              <a:gd name="connsiteX1080" fmla="*/ 5952060 w 6297885"/>
              <a:gd name="connsiteY1080" fmla="*/ 1795544 h 6213161"/>
              <a:gd name="connsiteX1081" fmla="*/ 5949768 w 6297885"/>
              <a:gd name="connsiteY1081" fmla="*/ 1795337 h 6213161"/>
              <a:gd name="connsiteX1082" fmla="*/ 5952113 w 6297885"/>
              <a:gd name="connsiteY1082" fmla="*/ 1792798 h 6213161"/>
              <a:gd name="connsiteX1083" fmla="*/ 5911084 w 6297885"/>
              <a:gd name="connsiteY1083" fmla="*/ 1747017 h 6213161"/>
              <a:gd name="connsiteX1084" fmla="*/ 5924569 w 6297885"/>
              <a:gd name="connsiteY1084" fmla="*/ 1761719 h 6213161"/>
              <a:gd name="connsiteX1085" fmla="*/ 5956110 w 6297885"/>
              <a:gd name="connsiteY1085" fmla="*/ 1776805 h 6213161"/>
              <a:gd name="connsiteX1086" fmla="*/ 5949663 w 6297885"/>
              <a:gd name="connsiteY1086" fmla="*/ 1793952 h 6213161"/>
              <a:gd name="connsiteX1087" fmla="*/ 5912379 w 6297885"/>
              <a:gd name="connsiteY1087" fmla="*/ 1805604 h 6213161"/>
              <a:gd name="connsiteX1088" fmla="*/ 5868495 w 6297885"/>
              <a:gd name="connsiteY1088" fmla="*/ 1788538 h 6213161"/>
              <a:gd name="connsiteX1089" fmla="*/ 5873371 w 6297885"/>
              <a:gd name="connsiteY1089" fmla="*/ 1764157 h 6213161"/>
              <a:gd name="connsiteX1090" fmla="*/ 5911084 w 6297885"/>
              <a:gd name="connsiteY1090" fmla="*/ 1747017 h 6213161"/>
              <a:gd name="connsiteX1091" fmla="*/ 1623075 w 6297885"/>
              <a:gd name="connsiteY1091" fmla="*/ 1713004 h 6213161"/>
              <a:gd name="connsiteX1092" fmla="*/ 1620007 w 6297885"/>
              <a:gd name="connsiteY1092" fmla="*/ 1724890 h 6213161"/>
              <a:gd name="connsiteX1093" fmla="*/ 1651521 w 6297885"/>
              <a:gd name="connsiteY1093" fmla="*/ 1752239 h 6213161"/>
              <a:gd name="connsiteX1094" fmla="*/ 1673339 w 6297885"/>
              <a:gd name="connsiteY1094" fmla="*/ 1737321 h 6213161"/>
              <a:gd name="connsiteX1095" fmla="*/ 1627280 w 6297885"/>
              <a:gd name="connsiteY1095" fmla="*/ 1714946 h 6213161"/>
              <a:gd name="connsiteX1096" fmla="*/ 1623075 w 6297885"/>
              <a:gd name="connsiteY1096" fmla="*/ 1713004 h 6213161"/>
              <a:gd name="connsiteX1097" fmla="*/ 5510267 w 6297885"/>
              <a:gd name="connsiteY1097" fmla="*/ 1667570 h 6213161"/>
              <a:gd name="connsiteX1098" fmla="*/ 5478113 w 6297885"/>
              <a:gd name="connsiteY1098" fmla="*/ 1673361 h 6213161"/>
              <a:gd name="connsiteX1099" fmla="*/ 5536353 w 6297885"/>
              <a:gd name="connsiteY1099" fmla="*/ 1707488 h 6213161"/>
              <a:gd name="connsiteX1100" fmla="*/ 5538780 w 6297885"/>
              <a:gd name="connsiteY1100" fmla="*/ 1678237 h 6213161"/>
              <a:gd name="connsiteX1101" fmla="*/ 5510267 w 6297885"/>
              <a:gd name="connsiteY1101" fmla="*/ 1667570 h 6213161"/>
              <a:gd name="connsiteX1102" fmla="*/ 1076033 w 6297885"/>
              <a:gd name="connsiteY1102" fmla="*/ 1649470 h 6213161"/>
              <a:gd name="connsiteX1103" fmla="*/ 1117175 w 6297885"/>
              <a:gd name="connsiteY1103" fmla="*/ 1677009 h 6213161"/>
              <a:gd name="connsiteX1104" fmla="*/ 1076033 w 6297885"/>
              <a:gd name="connsiteY1104" fmla="*/ 1649470 h 6213161"/>
              <a:gd name="connsiteX1105" fmla="*/ 6173989 w 6297885"/>
              <a:gd name="connsiteY1105" fmla="*/ 1644498 h 6213161"/>
              <a:gd name="connsiteX1106" fmla="*/ 6204937 w 6297885"/>
              <a:gd name="connsiteY1106" fmla="*/ 1654712 h 6213161"/>
              <a:gd name="connsiteX1107" fmla="*/ 6148557 w 6297885"/>
              <a:gd name="connsiteY1107" fmla="*/ 1676996 h 6213161"/>
              <a:gd name="connsiteX1108" fmla="*/ 6173989 w 6297885"/>
              <a:gd name="connsiteY1108" fmla="*/ 1644498 h 6213161"/>
              <a:gd name="connsiteX1109" fmla="*/ 846346 w 6297885"/>
              <a:gd name="connsiteY1109" fmla="*/ 1596240 h 6213161"/>
              <a:gd name="connsiteX1110" fmla="*/ 878212 w 6297885"/>
              <a:gd name="connsiteY1110" fmla="*/ 1636946 h 6213161"/>
              <a:gd name="connsiteX1111" fmla="*/ 868407 w 6297885"/>
              <a:gd name="connsiteY1111" fmla="*/ 1646524 h 6213161"/>
              <a:gd name="connsiteX1112" fmla="*/ 831639 w 6297885"/>
              <a:gd name="connsiteY1112" fmla="*/ 1610607 h 6213161"/>
              <a:gd name="connsiteX1113" fmla="*/ 846346 w 6297885"/>
              <a:gd name="connsiteY1113" fmla="*/ 1596240 h 6213161"/>
              <a:gd name="connsiteX1114" fmla="*/ 1539526 w 6297885"/>
              <a:gd name="connsiteY1114" fmla="*/ 1588623 h 6213161"/>
              <a:gd name="connsiteX1115" fmla="*/ 1554487 w 6297885"/>
              <a:gd name="connsiteY1115" fmla="*/ 1641956 h 6213161"/>
              <a:gd name="connsiteX1116" fmla="*/ 1539526 w 6297885"/>
              <a:gd name="connsiteY1116" fmla="*/ 1588623 h 6213161"/>
              <a:gd name="connsiteX1117" fmla="*/ 1264390 w 6297885"/>
              <a:gd name="connsiteY1117" fmla="*/ 1579491 h 6213161"/>
              <a:gd name="connsiteX1118" fmla="*/ 1257358 w 6297885"/>
              <a:gd name="connsiteY1118" fmla="*/ 1586673 h 6213161"/>
              <a:gd name="connsiteX1119" fmla="*/ 1287832 w 6297885"/>
              <a:gd name="connsiteY1119" fmla="*/ 1613013 h 6213161"/>
              <a:gd name="connsiteX1120" fmla="*/ 1264390 w 6297885"/>
              <a:gd name="connsiteY1120" fmla="*/ 1579491 h 6213161"/>
              <a:gd name="connsiteX1121" fmla="*/ 6264362 w 6297885"/>
              <a:gd name="connsiteY1121" fmla="*/ 1556621 h 6213161"/>
              <a:gd name="connsiteX1122" fmla="*/ 6227792 w 6297885"/>
              <a:gd name="connsiteY1122" fmla="*/ 1605380 h 6213161"/>
              <a:gd name="connsiteX1123" fmla="*/ 6264362 w 6297885"/>
              <a:gd name="connsiteY1123" fmla="*/ 1556621 h 6213161"/>
              <a:gd name="connsiteX1124" fmla="*/ 1698183 w 6297885"/>
              <a:gd name="connsiteY1124" fmla="*/ 1398470 h 6213161"/>
              <a:gd name="connsiteX1125" fmla="*/ 1671814 w 6297885"/>
              <a:gd name="connsiteY1125" fmla="*/ 1399385 h 6213161"/>
              <a:gd name="connsiteX1126" fmla="*/ 1709738 w 6297885"/>
              <a:gd name="connsiteY1126" fmla="*/ 1426202 h 6213161"/>
              <a:gd name="connsiteX1127" fmla="*/ 1712108 w 6297885"/>
              <a:gd name="connsiteY1127" fmla="*/ 1414013 h 6213161"/>
              <a:gd name="connsiteX1128" fmla="*/ 1698183 w 6297885"/>
              <a:gd name="connsiteY1128" fmla="*/ 1398470 h 6213161"/>
              <a:gd name="connsiteX1129" fmla="*/ 949115 w 6297885"/>
              <a:gd name="connsiteY1129" fmla="*/ 1396644 h 6213161"/>
              <a:gd name="connsiteX1130" fmla="*/ 932174 w 6297885"/>
              <a:gd name="connsiteY1130" fmla="*/ 1431013 h 6213161"/>
              <a:gd name="connsiteX1131" fmla="*/ 949115 w 6297885"/>
              <a:gd name="connsiteY1131" fmla="*/ 1438378 h 6213161"/>
              <a:gd name="connsiteX1132" fmla="*/ 966055 w 6297885"/>
              <a:gd name="connsiteY1132" fmla="*/ 1423648 h 6213161"/>
              <a:gd name="connsiteX1133" fmla="*/ 949115 w 6297885"/>
              <a:gd name="connsiteY1133" fmla="*/ 1396644 h 6213161"/>
              <a:gd name="connsiteX1134" fmla="*/ 1140029 w 6297885"/>
              <a:gd name="connsiteY1134" fmla="*/ 1392083 h 6213161"/>
              <a:gd name="connsiteX1135" fmla="*/ 1122659 w 6297885"/>
              <a:gd name="connsiteY1135" fmla="*/ 1398178 h 6213161"/>
              <a:gd name="connsiteX1136" fmla="*/ 1129973 w 6297885"/>
              <a:gd name="connsiteY1136" fmla="*/ 1439622 h 6213161"/>
              <a:gd name="connsiteX1137" fmla="*/ 1129973 w 6297885"/>
              <a:gd name="connsiteY1137" fmla="*/ 1471315 h 6213161"/>
              <a:gd name="connsiteX1138" fmla="*/ 1122659 w 6297885"/>
              <a:gd name="connsiteY1138" fmla="*/ 1490819 h 6213161"/>
              <a:gd name="connsiteX1139" fmla="*/ 1139725 w 6297885"/>
              <a:gd name="connsiteY1139" fmla="*/ 1485943 h 6213161"/>
              <a:gd name="connsiteX1140" fmla="*/ 1188485 w 6297885"/>
              <a:gd name="connsiteY1140" fmla="*/ 1483505 h 6213161"/>
              <a:gd name="connsiteX1141" fmla="*/ 1193360 w 6297885"/>
              <a:gd name="connsiteY1141" fmla="*/ 1503009 h 6213161"/>
              <a:gd name="connsiteX1142" fmla="*/ 1186047 w 6297885"/>
              <a:gd name="connsiteY1142" fmla="*/ 1542016 h 6213161"/>
              <a:gd name="connsiteX1143" fmla="*/ 1242120 w 6297885"/>
              <a:gd name="connsiteY1143" fmla="*/ 1539578 h 6213161"/>
              <a:gd name="connsiteX1144" fmla="*/ 1181171 w 6297885"/>
              <a:gd name="connsiteY1144" fmla="*/ 1444498 h 6213161"/>
              <a:gd name="connsiteX1145" fmla="*/ 1207988 w 6297885"/>
              <a:gd name="connsiteY1145" fmla="*/ 1439622 h 6213161"/>
              <a:gd name="connsiteX1146" fmla="*/ 1193360 w 6297885"/>
              <a:gd name="connsiteY1146" fmla="*/ 1427433 h 6213161"/>
              <a:gd name="connsiteX1147" fmla="*/ 1159229 w 6297885"/>
              <a:gd name="connsiteY1147" fmla="*/ 1407929 h 6213161"/>
              <a:gd name="connsiteX1148" fmla="*/ 1140029 w 6297885"/>
              <a:gd name="connsiteY1148" fmla="*/ 1392083 h 6213161"/>
              <a:gd name="connsiteX1149" fmla="*/ 1044360 w 6297885"/>
              <a:gd name="connsiteY1149" fmla="*/ 1342280 h 6213161"/>
              <a:gd name="connsiteX1150" fmla="*/ 1056878 w 6297885"/>
              <a:gd name="connsiteY1150" fmla="*/ 1352536 h 6213161"/>
              <a:gd name="connsiteX1151" fmla="*/ 1059381 w 6297885"/>
              <a:gd name="connsiteY1151" fmla="*/ 1369938 h 6213161"/>
              <a:gd name="connsiteX1152" fmla="*/ 1044673 w 6297885"/>
              <a:gd name="connsiteY1152" fmla="*/ 1375843 h 6213161"/>
              <a:gd name="connsiteX1153" fmla="*/ 1034362 w 6297885"/>
              <a:gd name="connsiteY1153" fmla="*/ 1367100 h 6213161"/>
              <a:gd name="connsiteX1154" fmla="*/ 1034941 w 6297885"/>
              <a:gd name="connsiteY1154" fmla="*/ 1364460 h 6213161"/>
              <a:gd name="connsiteX1155" fmla="*/ 1034941 w 6297885"/>
              <a:gd name="connsiteY1155" fmla="*/ 1349848 h 6213161"/>
              <a:gd name="connsiteX1156" fmla="*/ 1034342 w 6297885"/>
              <a:gd name="connsiteY1156" fmla="*/ 1348621 h 6213161"/>
              <a:gd name="connsiteX1157" fmla="*/ 1037868 w 6297885"/>
              <a:gd name="connsiteY1157" fmla="*/ 1343096 h 6213161"/>
              <a:gd name="connsiteX1158" fmla="*/ 1044360 w 6297885"/>
              <a:gd name="connsiteY1158" fmla="*/ 1342280 h 6213161"/>
              <a:gd name="connsiteX1159" fmla="*/ 1149488 w 6297885"/>
              <a:gd name="connsiteY1159" fmla="*/ 1335701 h 6213161"/>
              <a:gd name="connsiteX1160" fmla="*/ 1196409 w 6297885"/>
              <a:gd name="connsiteY1160" fmla="*/ 1401222 h 6213161"/>
              <a:gd name="connsiteX1161" fmla="*/ 1149488 w 6297885"/>
              <a:gd name="connsiteY1161" fmla="*/ 1335701 h 6213161"/>
              <a:gd name="connsiteX1162" fmla="*/ 714491 w 6297885"/>
              <a:gd name="connsiteY1162" fmla="*/ 1323364 h 6213161"/>
              <a:gd name="connsiteX1163" fmla="*/ 725212 w 6297885"/>
              <a:gd name="connsiteY1163" fmla="*/ 1340411 h 6213161"/>
              <a:gd name="connsiteX1164" fmla="*/ 725981 w 6297885"/>
              <a:gd name="connsiteY1164" fmla="*/ 1341701 h 6213161"/>
              <a:gd name="connsiteX1165" fmla="*/ 723838 w 6297885"/>
              <a:gd name="connsiteY1165" fmla="*/ 1345470 h 6213161"/>
              <a:gd name="connsiteX1166" fmla="*/ 722356 w 6297885"/>
              <a:gd name="connsiteY1166" fmla="*/ 1349391 h 6213161"/>
              <a:gd name="connsiteX1167" fmla="*/ 708134 w 6297885"/>
              <a:gd name="connsiteY1167" fmla="*/ 1332503 h 6213161"/>
              <a:gd name="connsiteX1168" fmla="*/ 710800 w 6297885"/>
              <a:gd name="connsiteY1168" fmla="*/ 1325869 h 6213161"/>
              <a:gd name="connsiteX1169" fmla="*/ 1137290 w 6297885"/>
              <a:gd name="connsiteY1169" fmla="*/ 1310746 h 6213161"/>
              <a:gd name="connsiteX1170" fmla="*/ 1137298 w 6297885"/>
              <a:gd name="connsiteY1170" fmla="*/ 1310974 h 6213161"/>
              <a:gd name="connsiteX1171" fmla="*/ 1132493 w 6297885"/>
              <a:gd name="connsiteY1171" fmla="*/ 1316972 h 6213161"/>
              <a:gd name="connsiteX1172" fmla="*/ 1127616 w 6297885"/>
              <a:gd name="connsiteY1172" fmla="*/ 1323060 h 6213161"/>
              <a:gd name="connsiteX1173" fmla="*/ 1132798 w 6297885"/>
              <a:gd name="connsiteY1173" fmla="*/ 1314841 h 6213161"/>
              <a:gd name="connsiteX1174" fmla="*/ 1315260 w 6297885"/>
              <a:gd name="connsiteY1174" fmla="*/ 1272070 h 6213161"/>
              <a:gd name="connsiteX1175" fmla="*/ 1347259 w 6297885"/>
              <a:gd name="connsiteY1175" fmla="*/ 1306734 h 6213161"/>
              <a:gd name="connsiteX1176" fmla="*/ 1315260 w 6297885"/>
              <a:gd name="connsiteY1176" fmla="*/ 1272070 h 6213161"/>
              <a:gd name="connsiteX1177" fmla="*/ 6061437 w 6297885"/>
              <a:gd name="connsiteY1177" fmla="*/ 1271946 h 6213161"/>
              <a:gd name="connsiteX1178" fmla="*/ 6025135 w 6297885"/>
              <a:gd name="connsiteY1178" fmla="*/ 1286422 h 6213161"/>
              <a:gd name="connsiteX1179" fmla="*/ 6063857 w 6297885"/>
              <a:gd name="connsiteY1179" fmla="*/ 1284010 h 6213161"/>
              <a:gd name="connsiteX1180" fmla="*/ 6061437 w 6297885"/>
              <a:gd name="connsiteY1180" fmla="*/ 1271946 h 6213161"/>
              <a:gd name="connsiteX1181" fmla="*/ 1545251 w 6297885"/>
              <a:gd name="connsiteY1181" fmla="*/ 1263631 h 6213161"/>
              <a:gd name="connsiteX1182" fmla="*/ 1530027 w 6297885"/>
              <a:gd name="connsiteY1182" fmla="*/ 1267745 h 6213161"/>
              <a:gd name="connsiteX1183" fmla="*/ 1525215 w 6297885"/>
              <a:gd name="connsiteY1183" fmla="*/ 1287249 h 6213161"/>
              <a:gd name="connsiteX1184" fmla="*/ 1542056 w 6297885"/>
              <a:gd name="connsiteY1184" fmla="*/ 1314065 h 6213161"/>
              <a:gd name="connsiteX1185" fmla="*/ 1556491 w 6297885"/>
              <a:gd name="connsiteY1185" fmla="*/ 1326255 h 6213161"/>
              <a:gd name="connsiteX1186" fmla="*/ 1570927 w 6297885"/>
              <a:gd name="connsiteY1186" fmla="*/ 1336007 h 6213161"/>
              <a:gd name="connsiteX1187" fmla="*/ 1587768 w 6297885"/>
              <a:gd name="connsiteY1187" fmla="*/ 1321379 h 6213161"/>
              <a:gd name="connsiteX1188" fmla="*/ 1549273 w 6297885"/>
              <a:gd name="connsiteY1188" fmla="*/ 1267745 h 6213161"/>
              <a:gd name="connsiteX1189" fmla="*/ 1545251 w 6297885"/>
              <a:gd name="connsiteY1189" fmla="*/ 1263631 h 6213161"/>
              <a:gd name="connsiteX1190" fmla="*/ 1214693 w 6297885"/>
              <a:gd name="connsiteY1190" fmla="*/ 1262554 h 6213161"/>
              <a:gd name="connsiteX1191" fmla="*/ 1246387 w 6297885"/>
              <a:gd name="connsiteY1191" fmla="*/ 1289092 h 6213161"/>
              <a:gd name="connsiteX1192" fmla="*/ 1251263 w 6297885"/>
              <a:gd name="connsiteY1192" fmla="*/ 1281854 h 6213161"/>
              <a:gd name="connsiteX1193" fmla="*/ 1214693 w 6297885"/>
              <a:gd name="connsiteY1193" fmla="*/ 1262554 h 6213161"/>
              <a:gd name="connsiteX1194" fmla="*/ 1651498 w 6297885"/>
              <a:gd name="connsiteY1194" fmla="*/ 1238172 h 6213161"/>
              <a:gd name="connsiteX1195" fmla="*/ 1641340 w 6297885"/>
              <a:gd name="connsiteY1195" fmla="*/ 1247822 h 6213161"/>
              <a:gd name="connsiteX1196" fmla="*/ 1669275 w 6297885"/>
              <a:gd name="connsiteY1196" fmla="*/ 1267124 h 6213161"/>
              <a:gd name="connsiteX1197" fmla="*/ 1651498 w 6297885"/>
              <a:gd name="connsiteY1197" fmla="*/ 1238172 h 6213161"/>
              <a:gd name="connsiteX1198" fmla="*/ 711152 w 6297885"/>
              <a:gd name="connsiteY1198" fmla="*/ 1238166 h 6213161"/>
              <a:gd name="connsiteX1199" fmla="*/ 705764 w 6297885"/>
              <a:gd name="connsiteY1199" fmla="*/ 1247309 h 6213161"/>
              <a:gd name="connsiteX1200" fmla="*/ 717736 w 6297885"/>
              <a:gd name="connsiteY1200" fmla="*/ 1259499 h 6213161"/>
              <a:gd name="connsiteX1201" fmla="*/ 739286 w 6297885"/>
              <a:gd name="connsiteY1201" fmla="*/ 1254623 h 6213161"/>
              <a:gd name="connsiteX1202" fmla="*/ 720131 w 6297885"/>
              <a:gd name="connsiteY1202" fmla="*/ 1239995 h 6213161"/>
              <a:gd name="connsiteX1203" fmla="*/ 711152 w 6297885"/>
              <a:gd name="connsiteY1203" fmla="*/ 1238166 h 6213161"/>
              <a:gd name="connsiteX1204" fmla="*/ 1496280 w 6297885"/>
              <a:gd name="connsiteY1204" fmla="*/ 1226843 h 6213161"/>
              <a:gd name="connsiteX1205" fmla="*/ 1444778 w 6297885"/>
              <a:gd name="connsiteY1205" fmla="*/ 1243187 h 6213161"/>
              <a:gd name="connsiteX1206" fmla="*/ 1542297 w 6297885"/>
              <a:gd name="connsiteY1206" fmla="*/ 1230852 h 6213161"/>
              <a:gd name="connsiteX1207" fmla="*/ 1496280 w 6297885"/>
              <a:gd name="connsiteY1207" fmla="*/ 1226843 h 6213161"/>
              <a:gd name="connsiteX1208" fmla="*/ 6015078 w 6297885"/>
              <a:gd name="connsiteY1208" fmla="*/ 1197037 h 6213161"/>
              <a:gd name="connsiteX1209" fmla="*/ 5995575 w 6297885"/>
              <a:gd name="connsiteY1209" fmla="*/ 1221651 h 6213161"/>
              <a:gd name="connsiteX1210" fmla="*/ 6010202 w 6297885"/>
              <a:gd name="connsiteY1210" fmla="*/ 1229035 h 6213161"/>
              <a:gd name="connsiteX1211" fmla="*/ 6041896 w 6297885"/>
              <a:gd name="connsiteY1211" fmla="*/ 1211805 h 6213161"/>
              <a:gd name="connsiteX1212" fmla="*/ 6015078 w 6297885"/>
              <a:gd name="connsiteY1212" fmla="*/ 1197037 h 6213161"/>
              <a:gd name="connsiteX1213" fmla="*/ 1336592 w 6297885"/>
              <a:gd name="connsiteY1213" fmla="*/ 1144032 h 6213161"/>
              <a:gd name="connsiteX1214" fmla="*/ 1318307 w 6297885"/>
              <a:gd name="connsiteY1214" fmla="*/ 1150493 h 6213161"/>
              <a:gd name="connsiteX1215" fmla="*/ 1350001 w 6297885"/>
              <a:gd name="connsiteY1215" fmla="*/ 1157877 h 6213161"/>
              <a:gd name="connsiteX1216" fmla="*/ 1354877 w 6297885"/>
              <a:gd name="connsiteY1216" fmla="*/ 1150493 h 6213161"/>
              <a:gd name="connsiteX1217" fmla="*/ 1336592 w 6297885"/>
              <a:gd name="connsiteY1217" fmla="*/ 1144032 h 6213161"/>
              <a:gd name="connsiteX1218" fmla="*/ 1206020 w 6297885"/>
              <a:gd name="connsiteY1218" fmla="*/ 1133032 h 6213161"/>
              <a:gd name="connsiteX1219" fmla="*/ 1191251 w 6297885"/>
              <a:gd name="connsiteY1219" fmla="*/ 1145339 h 6213161"/>
              <a:gd name="connsiteX1220" fmla="*/ 1203559 w 6297885"/>
              <a:gd name="connsiteY1220" fmla="*/ 1165031 h 6213161"/>
              <a:gd name="connsiteX1221" fmla="*/ 1215866 w 6297885"/>
              <a:gd name="connsiteY1221" fmla="*/ 1142878 h 6213161"/>
              <a:gd name="connsiteX1222" fmla="*/ 1206020 w 6297885"/>
              <a:gd name="connsiteY1222" fmla="*/ 1133032 h 6213161"/>
              <a:gd name="connsiteX1223" fmla="*/ 1463324 w 6297885"/>
              <a:gd name="connsiteY1223" fmla="*/ 1131165 h 6213161"/>
              <a:gd name="connsiteX1224" fmla="*/ 1386540 w 6297885"/>
              <a:gd name="connsiteY1224" fmla="*/ 1150610 h 6213161"/>
              <a:gd name="connsiteX1225" fmla="*/ 1379257 w 6297885"/>
              <a:gd name="connsiteY1225" fmla="*/ 1170056 h 6213161"/>
              <a:gd name="connsiteX1226" fmla="*/ 1403536 w 6297885"/>
              <a:gd name="connsiteY1226" fmla="*/ 1174917 h 6213161"/>
              <a:gd name="connsiteX1227" fmla="*/ 1461806 w 6297885"/>
              <a:gd name="connsiteY1227" fmla="*/ 1155472 h 6213161"/>
              <a:gd name="connsiteX1228" fmla="*/ 1444810 w 6297885"/>
              <a:gd name="connsiteY1228" fmla="*/ 1199224 h 6213161"/>
              <a:gd name="connsiteX1229" fmla="*/ 1486085 w 6297885"/>
              <a:gd name="connsiteY1229" fmla="*/ 1179779 h 6213161"/>
              <a:gd name="connsiteX1230" fmla="*/ 1503081 w 6297885"/>
              <a:gd name="connsiteY1230" fmla="*/ 1182209 h 6213161"/>
              <a:gd name="connsiteX1231" fmla="*/ 1600199 w 6297885"/>
              <a:gd name="connsiteY1231" fmla="*/ 1208947 h 6213161"/>
              <a:gd name="connsiteX1232" fmla="*/ 1539500 w 6297885"/>
              <a:gd name="connsiteY1232" fmla="*/ 1196794 h 6213161"/>
              <a:gd name="connsiteX1233" fmla="*/ 1520077 w 6297885"/>
              <a:gd name="connsiteY1233" fmla="*/ 1184640 h 6213161"/>
              <a:gd name="connsiteX1234" fmla="*/ 1463324 w 6297885"/>
              <a:gd name="connsiteY1234" fmla="*/ 1131165 h 6213161"/>
              <a:gd name="connsiteX1235" fmla="*/ 5961646 w 6297885"/>
              <a:gd name="connsiteY1235" fmla="*/ 1114134 h 6213161"/>
              <a:gd name="connsiteX1236" fmla="*/ 5943869 w 6297885"/>
              <a:gd name="connsiteY1236" fmla="*/ 1126324 h 6213161"/>
              <a:gd name="connsiteX1237" fmla="*/ 5959107 w 6297885"/>
              <a:gd name="connsiteY1237" fmla="*/ 1133638 h 6213161"/>
              <a:gd name="connsiteX1238" fmla="*/ 5971804 w 6297885"/>
              <a:gd name="connsiteY1238" fmla="*/ 1121448 h 6213161"/>
              <a:gd name="connsiteX1239" fmla="*/ 5961646 w 6297885"/>
              <a:gd name="connsiteY1239" fmla="*/ 1114134 h 6213161"/>
              <a:gd name="connsiteX1240" fmla="*/ 1558908 w 6297885"/>
              <a:gd name="connsiteY1240" fmla="*/ 1101839 h 6213161"/>
              <a:gd name="connsiteX1241" fmla="*/ 1537495 w 6297885"/>
              <a:gd name="connsiteY1241" fmla="*/ 1106927 h 6213161"/>
              <a:gd name="connsiteX1242" fmla="*/ 1544837 w 6297885"/>
              <a:gd name="connsiteY1242" fmla="*/ 1138055 h 6213161"/>
              <a:gd name="connsiteX1243" fmla="*/ 1598676 w 6297885"/>
              <a:gd name="connsiteY1243" fmla="*/ 1161999 h 6213161"/>
              <a:gd name="connsiteX1244" fmla="*/ 1576651 w 6297885"/>
              <a:gd name="connsiteY1244" fmla="*/ 1116504 h 6213161"/>
              <a:gd name="connsiteX1245" fmla="*/ 1558908 w 6297885"/>
              <a:gd name="connsiteY1245" fmla="*/ 1101839 h 6213161"/>
              <a:gd name="connsiteX1246" fmla="*/ 1543821 w 6297885"/>
              <a:gd name="connsiteY1246" fmla="*/ 1067943 h 6213161"/>
              <a:gd name="connsiteX1247" fmla="*/ 1543821 w 6297885"/>
              <a:gd name="connsiteY1247" fmla="*/ 1070264 h 6213161"/>
              <a:gd name="connsiteX1248" fmla="*/ 1543820 w 6297885"/>
              <a:gd name="connsiteY1248" fmla="*/ 1070268 h 6213161"/>
              <a:gd name="connsiteX1249" fmla="*/ 1543820 w 6297885"/>
              <a:gd name="connsiteY1249" fmla="*/ 1067944 h 6213161"/>
              <a:gd name="connsiteX1250" fmla="*/ 1231934 w 6297885"/>
              <a:gd name="connsiteY1250" fmla="*/ 1049758 h 6213161"/>
              <a:gd name="connsiteX1251" fmla="*/ 1234922 w 6297885"/>
              <a:gd name="connsiteY1251" fmla="*/ 1052743 h 6213161"/>
              <a:gd name="connsiteX1252" fmla="*/ 1231128 w 6297885"/>
              <a:gd name="connsiteY1252" fmla="*/ 1050217 h 6213161"/>
              <a:gd name="connsiteX1253" fmla="*/ 1553794 w 6297885"/>
              <a:gd name="connsiteY1253" fmla="*/ 1045599 h 6213161"/>
              <a:gd name="connsiteX1254" fmla="*/ 1547872 w 6297885"/>
              <a:gd name="connsiteY1254" fmla="*/ 1052383 h 6213161"/>
              <a:gd name="connsiteX1255" fmla="*/ 1544330 w 6297885"/>
              <a:gd name="connsiteY1255" fmla="*/ 1068016 h 6213161"/>
              <a:gd name="connsiteX1256" fmla="*/ 1543820 w 6297885"/>
              <a:gd name="connsiteY1256" fmla="*/ 1067801 h 6213161"/>
              <a:gd name="connsiteX1257" fmla="*/ 1543820 w 6297885"/>
              <a:gd name="connsiteY1257" fmla="*/ 1067944 h 6213161"/>
              <a:gd name="connsiteX1258" fmla="*/ 1542549 w 6297885"/>
              <a:gd name="connsiteY1258" fmla="*/ 1069821 h 6213161"/>
              <a:gd name="connsiteX1259" fmla="*/ 1520775 w 6297885"/>
              <a:gd name="connsiteY1259" fmla="*/ 1059963 h 6213161"/>
              <a:gd name="connsiteX1260" fmla="*/ 1495931 w 6297885"/>
              <a:gd name="connsiteY1260" fmla="*/ 1067943 h 6213161"/>
              <a:gd name="connsiteX1261" fmla="*/ 1500721 w 6297885"/>
              <a:gd name="connsiteY1261" fmla="*/ 1077762 h 6213161"/>
              <a:gd name="connsiteX1262" fmla="*/ 1535067 w 6297885"/>
              <a:gd name="connsiteY1262" fmla="*/ 1080869 h 6213161"/>
              <a:gd name="connsiteX1263" fmla="*/ 1542549 w 6297885"/>
              <a:gd name="connsiteY1263" fmla="*/ 1069821 h 6213161"/>
              <a:gd name="connsiteX1264" fmla="*/ 1543821 w 6297885"/>
              <a:gd name="connsiteY1264" fmla="*/ 1070397 h 6213161"/>
              <a:gd name="connsiteX1265" fmla="*/ 1543821 w 6297885"/>
              <a:gd name="connsiteY1265" fmla="*/ 1070264 h 6213161"/>
              <a:gd name="connsiteX1266" fmla="*/ 1544330 w 6297885"/>
              <a:gd name="connsiteY1266" fmla="*/ 1068016 h 6213161"/>
              <a:gd name="connsiteX1267" fmla="*/ 1559794 w 6297885"/>
              <a:gd name="connsiteY1267" fmla="*/ 1074538 h 6213161"/>
              <a:gd name="connsiteX1268" fmla="*/ 1553794 w 6297885"/>
              <a:gd name="connsiteY1268" fmla="*/ 1045599 h 6213161"/>
              <a:gd name="connsiteX1269" fmla="*/ 6062773 w 6297885"/>
              <a:gd name="connsiteY1269" fmla="*/ 1041624 h 6213161"/>
              <a:gd name="connsiteX1270" fmla="*/ 6053901 w 6297885"/>
              <a:gd name="connsiteY1270" fmla="*/ 1047719 h 6213161"/>
              <a:gd name="connsiteX1271" fmla="*/ 6056349 w 6297885"/>
              <a:gd name="connsiteY1271" fmla="*/ 1094040 h 6213161"/>
              <a:gd name="connsiteX1272" fmla="*/ 6100399 w 6297885"/>
              <a:gd name="connsiteY1272" fmla="*/ 1103791 h 6213161"/>
              <a:gd name="connsiteX1273" fmla="*/ 6083269 w 6297885"/>
              <a:gd name="connsiteY1273" fmla="*/ 1052594 h 6213161"/>
              <a:gd name="connsiteX1274" fmla="*/ 6073479 w 6297885"/>
              <a:gd name="connsiteY1274" fmla="*/ 1042843 h 6213161"/>
              <a:gd name="connsiteX1275" fmla="*/ 6062773 w 6297885"/>
              <a:gd name="connsiteY1275" fmla="*/ 1041624 h 6213161"/>
              <a:gd name="connsiteX1276" fmla="*/ 5680303 w 6297885"/>
              <a:gd name="connsiteY1276" fmla="*/ 1038566 h 6213161"/>
              <a:gd name="connsiteX1277" fmla="*/ 5651819 w 6297885"/>
              <a:gd name="connsiteY1277" fmla="*/ 1043747 h 6213161"/>
              <a:gd name="connsiteX1278" fmla="*/ 5705151 w 6297885"/>
              <a:gd name="connsiteY1278" fmla="*/ 1053499 h 6213161"/>
              <a:gd name="connsiteX1279" fmla="*/ 5680303 w 6297885"/>
              <a:gd name="connsiteY1279" fmla="*/ 1038566 h 6213161"/>
              <a:gd name="connsiteX1280" fmla="*/ 1435564 w 6297885"/>
              <a:gd name="connsiteY1280" fmla="*/ 1027852 h 6213161"/>
              <a:gd name="connsiteX1281" fmla="*/ 1432069 w 6297885"/>
              <a:gd name="connsiteY1281" fmla="*/ 1028791 h 6213161"/>
              <a:gd name="connsiteX1282" fmla="*/ 1381007 w 6297885"/>
              <a:gd name="connsiteY1282" fmla="*/ 1043208 h 6213161"/>
              <a:gd name="connsiteX1283" fmla="*/ 1398028 w 6297885"/>
              <a:gd name="connsiteY1283" fmla="*/ 1067236 h 6213161"/>
              <a:gd name="connsiteX1284" fmla="*/ 1351829 w 6297885"/>
              <a:gd name="connsiteY1284" fmla="*/ 1076848 h 6213161"/>
              <a:gd name="connsiteX1285" fmla="*/ 1449089 w 6297885"/>
              <a:gd name="connsiteY1285" fmla="*/ 1050417 h 6213161"/>
              <a:gd name="connsiteX1286" fmla="*/ 1458815 w 6297885"/>
              <a:gd name="connsiteY1286" fmla="*/ 1033596 h 6213161"/>
              <a:gd name="connsiteX1287" fmla="*/ 1435564 w 6297885"/>
              <a:gd name="connsiteY1287" fmla="*/ 1027852 h 6213161"/>
              <a:gd name="connsiteX1288" fmla="*/ 1495881 w 6297885"/>
              <a:gd name="connsiteY1288" fmla="*/ 1018750 h 6213161"/>
              <a:gd name="connsiteX1289" fmla="*/ 1473728 w 6297885"/>
              <a:gd name="connsiteY1289" fmla="*/ 1033711 h 6213161"/>
              <a:gd name="connsiteX1290" fmla="*/ 1488497 w 6297885"/>
              <a:gd name="connsiteY1290" fmla="*/ 1046177 h 6213161"/>
              <a:gd name="connsiteX1291" fmla="*/ 1498342 w 6297885"/>
              <a:gd name="connsiteY1291" fmla="*/ 1028724 h 6213161"/>
              <a:gd name="connsiteX1292" fmla="*/ 1495881 w 6297885"/>
              <a:gd name="connsiteY1292" fmla="*/ 1018750 h 6213161"/>
              <a:gd name="connsiteX1293" fmla="*/ 1284785 w 6297885"/>
              <a:gd name="connsiteY1293" fmla="*/ 1018005 h 6213161"/>
              <a:gd name="connsiteX1294" fmla="*/ 1266500 w 6297885"/>
              <a:gd name="connsiteY1294" fmla="*/ 1023598 h 6213161"/>
              <a:gd name="connsiteX1295" fmla="*/ 1271376 w 6297885"/>
              <a:gd name="connsiteY1295" fmla="*/ 1030663 h 6213161"/>
              <a:gd name="connsiteX1296" fmla="*/ 1303070 w 6297885"/>
              <a:gd name="connsiteY1296" fmla="*/ 1021243 h 6213161"/>
              <a:gd name="connsiteX1297" fmla="*/ 1284785 w 6297885"/>
              <a:gd name="connsiteY1297" fmla="*/ 1018005 h 6213161"/>
              <a:gd name="connsiteX1298" fmla="*/ 1108736 w 6297885"/>
              <a:gd name="connsiteY1298" fmla="*/ 1017615 h 6213161"/>
              <a:gd name="connsiteX1299" fmla="*/ 1095841 w 6297885"/>
              <a:gd name="connsiteY1299" fmla="*/ 1023194 h 6213161"/>
              <a:gd name="connsiteX1300" fmla="*/ 1136983 w 6297885"/>
              <a:gd name="connsiteY1300" fmla="*/ 1035257 h 6213161"/>
              <a:gd name="connsiteX1301" fmla="*/ 1108736 w 6297885"/>
              <a:gd name="connsiteY1301" fmla="*/ 1017615 h 6213161"/>
              <a:gd name="connsiteX1302" fmla="*/ 5670499 w 6297885"/>
              <a:gd name="connsiteY1302" fmla="*/ 1008506 h 6213161"/>
              <a:gd name="connsiteX1303" fmla="*/ 5651750 w 6297885"/>
              <a:gd name="connsiteY1303" fmla="*/ 1043133 h 6213161"/>
              <a:gd name="connsiteX1304" fmla="*/ 5692961 w 6297885"/>
              <a:gd name="connsiteY1304" fmla="*/ 1009000 h 6213161"/>
              <a:gd name="connsiteX1305" fmla="*/ 5670499 w 6297885"/>
              <a:gd name="connsiteY1305" fmla="*/ 1008506 h 6213161"/>
              <a:gd name="connsiteX1306" fmla="*/ 938897 w 6297885"/>
              <a:gd name="connsiteY1306" fmla="*/ 1001985 h 6213161"/>
              <a:gd name="connsiteX1307" fmla="*/ 1032913 w 6297885"/>
              <a:gd name="connsiteY1307" fmla="*/ 1099855 h 6213161"/>
              <a:gd name="connsiteX1308" fmla="*/ 1041101 w 6297885"/>
              <a:gd name="connsiteY1308" fmla="*/ 1138845 h 6213161"/>
              <a:gd name="connsiteX1309" fmla="*/ 1032502 w 6297885"/>
              <a:gd name="connsiteY1309" fmla="*/ 1145284 h 6213161"/>
              <a:gd name="connsiteX1310" fmla="*/ 1032220 w 6297885"/>
              <a:gd name="connsiteY1310" fmla="*/ 1145767 h 6213161"/>
              <a:gd name="connsiteX1311" fmla="*/ 1027314 w 6297885"/>
              <a:gd name="connsiteY1311" fmla="*/ 1147026 h 6213161"/>
              <a:gd name="connsiteX1312" fmla="*/ 980836 w 6297885"/>
              <a:gd name="connsiteY1312" fmla="*/ 1096889 h 6213161"/>
              <a:gd name="connsiteX1313" fmla="*/ 938897 w 6297885"/>
              <a:gd name="connsiteY1313" fmla="*/ 1001985 h 6213161"/>
              <a:gd name="connsiteX1314" fmla="*/ 5955805 w 6297885"/>
              <a:gd name="connsiteY1314" fmla="*/ 996996 h 6213161"/>
              <a:gd name="connsiteX1315" fmla="*/ 5923045 w 6297885"/>
              <a:gd name="connsiteY1315" fmla="*/ 1004054 h 6213161"/>
              <a:gd name="connsiteX1316" fmla="*/ 6044943 w 6297885"/>
              <a:gd name="connsiteY1316" fmla="*/ 1033197 h 6213161"/>
              <a:gd name="connsiteX1317" fmla="*/ 5955805 w 6297885"/>
              <a:gd name="connsiteY1317" fmla="*/ 996996 h 6213161"/>
              <a:gd name="connsiteX1318" fmla="*/ 5578642 w 6297885"/>
              <a:gd name="connsiteY1318" fmla="*/ 982658 h 6213161"/>
              <a:gd name="connsiteX1319" fmla="*/ 5580733 w 6297885"/>
              <a:gd name="connsiteY1319" fmla="*/ 984723 h 6213161"/>
              <a:gd name="connsiteX1320" fmla="*/ 5580619 w 6297885"/>
              <a:gd name="connsiteY1320" fmla="*/ 984906 h 6213161"/>
              <a:gd name="connsiteX1321" fmla="*/ 5580001 w 6297885"/>
              <a:gd name="connsiteY1321" fmla="*/ 984837 h 6213161"/>
              <a:gd name="connsiteX1322" fmla="*/ 5579637 w 6297885"/>
              <a:gd name="connsiteY1322" fmla="*/ 984470 h 6213161"/>
              <a:gd name="connsiteX1323" fmla="*/ 5578591 w 6297885"/>
              <a:gd name="connsiteY1323" fmla="*/ 982670 h 6213161"/>
              <a:gd name="connsiteX1324" fmla="*/ 5454114 w 6297885"/>
              <a:gd name="connsiteY1324" fmla="*/ 978615 h 6213161"/>
              <a:gd name="connsiteX1325" fmla="*/ 5454379 w 6297885"/>
              <a:gd name="connsiteY1325" fmla="*/ 979075 h 6213161"/>
              <a:gd name="connsiteX1326" fmla="*/ 5454271 w 6297885"/>
              <a:gd name="connsiteY1326" fmla="*/ 979721 h 6213161"/>
              <a:gd name="connsiteX1327" fmla="*/ 5454114 w 6297885"/>
              <a:gd name="connsiteY1327" fmla="*/ 979809 h 6213161"/>
              <a:gd name="connsiteX1328" fmla="*/ 5453679 w 6297885"/>
              <a:gd name="connsiteY1328" fmla="*/ 977859 h 6213161"/>
              <a:gd name="connsiteX1329" fmla="*/ 5454114 w 6297885"/>
              <a:gd name="connsiteY1329" fmla="*/ 978218 h 6213161"/>
              <a:gd name="connsiteX1330" fmla="*/ 5454114 w 6297885"/>
              <a:gd name="connsiteY1330" fmla="*/ 978615 h 6213161"/>
              <a:gd name="connsiteX1331" fmla="*/ 5453579 w 6297885"/>
              <a:gd name="connsiteY1331" fmla="*/ 977686 h 6213161"/>
              <a:gd name="connsiteX1332" fmla="*/ 5453679 w 6297885"/>
              <a:gd name="connsiteY1332" fmla="*/ 977859 h 6213161"/>
              <a:gd name="connsiteX1333" fmla="*/ 5453579 w 6297885"/>
              <a:gd name="connsiteY1333" fmla="*/ 977778 h 6213161"/>
              <a:gd name="connsiteX1334" fmla="*/ 1405437 w 6297885"/>
              <a:gd name="connsiteY1334" fmla="*/ 934333 h 6213161"/>
              <a:gd name="connsiteX1335" fmla="*/ 1392971 w 6297885"/>
              <a:gd name="connsiteY1335" fmla="*/ 941646 h 6213161"/>
              <a:gd name="connsiteX1336" fmla="*/ 1405437 w 6297885"/>
              <a:gd name="connsiteY1336" fmla="*/ 953837 h 6213161"/>
              <a:gd name="connsiteX1337" fmla="*/ 1420398 w 6297885"/>
              <a:gd name="connsiteY1337" fmla="*/ 946522 h 6213161"/>
              <a:gd name="connsiteX1338" fmla="*/ 1405437 w 6297885"/>
              <a:gd name="connsiteY1338" fmla="*/ 934333 h 6213161"/>
              <a:gd name="connsiteX1339" fmla="*/ 6177977 w 6297885"/>
              <a:gd name="connsiteY1339" fmla="*/ 933411 h 6213161"/>
              <a:gd name="connsiteX1340" fmla="*/ 6190285 w 6297885"/>
              <a:gd name="connsiteY1340" fmla="*/ 945718 h 6213161"/>
              <a:gd name="connsiteX1341" fmla="*/ 6177977 w 6297885"/>
              <a:gd name="connsiteY1341" fmla="*/ 960487 h 6213161"/>
              <a:gd name="connsiteX1342" fmla="*/ 6163209 w 6297885"/>
              <a:gd name="connsiteY1342" fmla="*/ 953103 h 6213161"/>
              <a:gd name="connsiteX1343" fmla="*/ 6177977 w 6297885"/>
              <a:gd name="connsiteY1343" fmla="*/ 933411 h 6213161"/>
              <a:gd name="connsiteX1344" fmla="*/ 5680771 w 6297885"/>
              <a:gd name="connsiteY1344" fmla="*/ 928851 h 6213161"/>
              <a:gd name="connsiteX1345" fmla="*/ 5671019 w 6297885"/>
              <a:gd name="connsiteY1345" fmla="*/ 962983 h 6213161"/>
              <a:gd name="connsiteX1346" fmla="*/ 5680771 w 6297885"/>
              <a:gd name="connsiteY1346" fmla="*/ 965421 h 6213161"/>
              <a:gd name="connsiteX1347" fmla="*/ 5680771 w 6297885"/>
              <a:gd name="connsiteY1347" fmla="*/ 928851 h 6213161"/>
              <a:gd name="connsiteX1348" fmla="*/ 5982582 w 6297885"/>
              <a:gd name="connsiteY1348" fmla="*/ 921546 h 6213161"/>
              <a:gd name="connsiteX1349" fmla="*/ 6032691 w 6297885"/>
              <a:gd name="connsiteY1349" fmla="*/ 926357 h 6213161"/>
              <a:gd name="connsiteX1350" fmla="*/ 6057135 w 6297885"/>
              <a:gd name="connsiteY1350" fmla="*/ 943199 h 6213161"/>
              <a:gd name="connsiteX1351" fmla="*/ 5967419 w 6297885"/>
              <a:gd name="connsiteY1351" fmla="*/ 937108 h 6213161"/>
              <a:gd name="connsiteX1352" fmla="*/ 5951465 w 6297885"/>
              <a:gd name="connsiteY1352" fmla="*/ 940627 h 6213161"/>
              <a:gd name="connsiteX1353" fmla="*/ 5945977 w 6297885"/>
              <a:gd name="connsiteY1353" fmla="*/ 936245 h 6213161"/>
              <a:gd name="connsiteX1354" fmla="*/ 5948810 w 6297885"/>
              <a:gd name="connsiteY1354" fmla="*/ 931949 h 6213161"/>
              <a:gd name="connsiteX1355" fmla="*/ 5982582 w 6297885"/>
              <a:gd name="connsiteY1355" fmla="*/ 921546 h 6213161"/>
              <a:gd name="connsiteX1356" fmla="*/ 1330719 w 6297885"/>
              <a:gd name="connsiteY1356" fmla="*/ 914382 h 6213161"/>
              <a:gd name="connsiteX1357" fmla="*/ 1312212 w 6297885"/>
              <a:gd name="connsiteY1357" fmla="*/ 919106 h 6213161"/>
              <a:gd name="connsiteX1358" fmla="*/ 1379257 w 6297885"/>
              <a:gd name="connsiteY1358" fmla="*/ 923982 h 6213161"/>
              <a:gd name="connsiteX1359" fmla="*/ 1330719 w 6297885"/>
              <a:gd name="connsiteY1359" fmla="*/ 914382 h 6213161"/>
              <a:gd name="connsiteX1360" fmla="*/ 5592065 w 6297885"/>
              <a:gd name="connsiteY1360" fmla="*/ 903191 h 6213161"/>
              <a:gd name="connsiteX1361" fmla="*/ 5560971 w 6297885"/>
              <a:gd name="connsiteY1361" fmla="*/ 934047 h 6213161"/>
              <a:gd name="connsiteX1362" fmla="*/ 5582839 w 6297885"/>
              <a:gd name="connsiteY1362" fmla="*/ 951113 h 6213161"/>
              <a:gd name="connsiteX1363" fmla="*/ 5589824 w 6297885"/>
              <a:gd name="connsiteY1363" fmla="*/ 970009 h 6213161"/>
              <a:gd name="connsiteX1364" fmla="*/ 5582557 w 6297885"/>
              <a:gd name="connsiteY1364" fmla="*/ 981770 h 6213161"/>
              <a:gd name="connsiteX1365" fmla="*/ 5578642 w 6297885"/>
              <a:gd name="connsiteY1365" fmla="*/ 982658 h 6213161"/>
              <a:gd name="connsiteX1366" fmla="*/ 5578507 w 6297885"/>
              <a:gd name="connsiteY1366" fmla="*/ 982525 h 6213161"/>
              <a:gd name="connsiteX1367" fmla="*/ 5578591 w 6297885"/>
              <a:gd name="connsiteY1367" fmla="*/ 982670 h 6213161"/>
              <a:gd name="connsiteX1368" fmla="*/ 5577980 w 6297885"/>
              <a:gd name="connsiteY1368" fmla="*/ 982808 h 6213161"/>
              <a:gd name="connsiteX1369" fmla="*/ 5579637 w 6297885"/>
              <a:gd name="connsiteY1369" fmla="*/ 984470 h 6213161"/>
              <a:gd name="connsiteX1370" fmla="*/ 5579838 w 6297885"/>
              <a:gd name="connsiteY1370" fmla="*/ 984819 h 6213161"/>
              <a:gd name="connsiteX1371" fmla="*/ 5563771 w 6297885"/>
              <a:gd name="connsiteY1371" fmla="*/ 983016 h 6213161"/>
              <a:gd name="connsiteX1372" fmla="*/ 5539314 w 6297885"/>
              <a:gd name="connsiteY1372" fmla="*/ 948659 h 6213161"/>
              <a:gd name="connsiteX1373" fmla="*/ 5520023 w 6297885"/>
              <a:gd name="connsiteY1373" fmla="*/ 922654 h 6213161"/>
              <a:gd name="connsiteX1374" fmla="*/ 5495222 w 6297885"/>
              <a:gd name="connsiteY1374" fmla="*/ 943820 h 6213161"/>
              <a:gd name="connsiteX1375" fmla="*/ 5478075 w 6297885"/>
              <a:gd name="connsiteY1375" fmla="*/ 966499 h 6213161"/>
              <a:gd name="connsiteX1376" fmla="*/ 5454635 w 6297885"/>
              <a:gd name="connsiteY1376" fmla="*/ 979520 h 6213161"/>
              <a:gd name="connsiteX1377" fmla="*/ 5454379 w 6297885"/>
              <a:gd name="connsiteY1377" fmla="*/ 979075 h 6213161"/>
              <a:gd name="connsiteX1378" fmla="*/ 5457130 w 6297885"/>
              <a:gd name="connsiteY1378" fmla="*/ 962675 h 6213161"/>
              <a:gd name="connsiteX1379" fmla="*/ 5449289 w 6297885"/>
              <a:gd name="connsiteY1379" fmla="*/ 946523 h 6213161"/>
              <a:gd name="connsiteX1380" fmla="*/ 5437225 w 6297885"/>
              <a:gd name="connsiteY1380" fmla="*/ 951399 h 6213161"/>
              <a:gd name="connsiteX1381" fmla="*/ 5441147 w 6297885"/>
              <a:gd name="connsiteY1381" fmla="*/ 967551 h 6213161"/>
              <a:gd name="connsiteX1382" fmla="*/ 5453579 w 6297885"/>
              <a:gd name="connsiteY1382" fmla="*/ 977778 h 6213161"/>
              <a:gd name="connsiteX1383" fmla="*/ 5453579 w 6297885"/>
              <a:gd name="connsiteY1383" fmla="*/ 980106 h 6213161"/>
              <a:gd name="connsiteX1384" fmla="*/ 5454114 w 6297885"/>
              <a:gd name="connsiteY1384" fmla="*/ 979809 h 6213161"/>
              <a:gd name="connsiteX1385" fmla="*/ 5454114 w 6297885"/>
              <a:gd name="connsiteY1385" fmla="*/ 980655 h 6213161"/>
              <a:gd name="connsiteX1386" fmla="*/ 5454271 w 6297885"/>
              <a:gd name="connsiteY1386" fmla="*/ 979721 h 6213161"/>
              <a:gd name="connsiteX1387" fmla="*/ 5454635 w 6297885"/>
              <a:gd name="connsiteY1387" fmla="*/ 979520 h 6213161"/>
              <a:gd name="connsiteX1388" fmla="*/ 5463683 w 6297885"/>
              <a:gd name="connsiteY1388" fmla="*/ 995224 h 6213161"/>
              <a:gd name="connsiteX1389" fmla="*/ 5446231 w 6297885"/>
              <a:gd name="connsiteY1389" fmla="*/ 1001877 h 6213161"/>
              <a:gd name="connsiteX1390" fmla="*/ 5424185 w 6297885"/>
              <a:gd name="connsiteY1390" fmla="*/ 1026067 h 6213161"/>
              <a:gd name="connsiteX1391" fmla="*/ 5448681 w 6297885"/>
              <a:gd name="connsiteY1391" fmla="*/ 1030905 h 6213161"/>
              <a:gd name="connsiteX1392" fmla="*/ 5524617 w 6297885"/>
              <a:gd name="connsiteY1392" fmla="*/ 972849 h 6213161"/>
              <a:gd name="connsiteX1393" fmla="*/ 5527067 w 6297885"/>
              <a:gd name="connsiteY1393" fmla="*/ 989782 h 6213161"/>
              <a:gd name="connsiteX1394" fmla="*/ 5487873 w 6297885"/>
              <a:gd name="connsiteY1394" fmla="*/ 1043000 h 6213161"/>
              <a:gd name="connsiteX1395" fmla="*/ 5497671 w 6297885"/>
              <a:gd name="connsiteY1395" fmla="*/ 1072028 h 6213161"/>
              <a:gd name="connsiteX1396" fmla="*/ 5546663 w 6297885"/>
              <a:gd name="connsiteY1396" fmla="*/ 1086540 h 6213161"/>
              <a:gd name="connsiteX1397" fmla="*/ 5534415 w 6297885"/>
              <a:gd name="connsiteY1397" fmla="*/ 1050257 h 6213161"/>
              <a:gd name="connsiteX1398" fmla="*/ 5514818 w 6297885"/>
              <a:gd name="connsiteY1398" fmla="*/ 1040581 h 6213161"/>
              <a:gd name="connsiteX1399" fmla="*/ 5529516 w 6297885"/>
              <a:gd name="connsiteY1399" fmla="*/ 1028486 h 6213161"/>
              <a:gd name="connsiteX1400" fmla="*/ 5551561 w 6297885"/>
              <a:gd name="connsiteY1400" fmla="*/ 1047838 h 6213161"/>
              <a:gd name="connsiteX1401" fmla="*/ 5578507 w 6297885"/>
              <a:gd name="connsiteY1401" fmla="*/ 1064770 h 6213161"/>
              <a:gd name="connsiteX1402" fmla="*/ 5612801 w 6297885"/>
              <a:gd name="connsiteY1402" fmla="*/ 1006715 h 6213161"/>
              <a:gd name="connsiteX1403" fmla="*/ 5585243 w 6297885"/>
              <a:gd name="connsiteY1403" fmla="*/ 994128 h 6213161"/>
              <a:gd name="connsiteX1404" fmla="*/ 5579838 w 6297885"/>
              <a:gd name="connsiteY1404" fmla="*/ 984819 h 6213161"/>
              <a:gd name="connsiteX1405" fmla="*/ 5580001 w 6297885"/>
              <a:gd name="connsiteY1405" fmla="*/ 984837 h 6213161"/>
              <a:gd name="connsiteX1406" fmla="*/ 5580409 w 6297885"/>
              <a:gd name="connsiteY1406" fmla="*/ 985246 h 6213161"/>
              <a:gd name="connsiteX1407" fmla="*/ 5580619 w 6297885"/>
              <a:gd name="connsiteY1407" fmla="*/ 984906 h 6213161"/>
              <a:gd name="connsiteX1408" fmla="*/ 5580956 w 6297885"/>
              <a:gd name="connsiteY1408" fmla="*/ 984944 h 6213161"/>
              <a:gd name="connsiteX1409" fmla="*/ 5580733 w 6297885"/>
              <a:gd name="connsiteY1409" fmla="*/ 984723 h 6213161"/>
              <a:gd name="connsiteX1410" fmla="*/ 5582557 w 6297885"/>
              <a:gd name="connsiteY1410" fmla="*/ 981770 h 6213161"/>
              <a:gd name="connsiteX1411" fmla="*/ 5609035 w 6297885"/>
              <a:gd name="connsiteY1411" fmla="*/ 975761 h 6213161"/>
              <a:gd name="connsiteX1412" fmla="*/ 5641153 w 6297885"/>
              <a:gd name="connsiteY1412" fmla="*/ 904791 h 6213161"/>
              <a:gd name="connsiteX1413" fmla="*/ 5611997 w 6297885"/>
              <a:gd name="connsiteY1413" fmla="*/ 912105 h 6213161"/>
              <a:gd name="connsiteX1414" fmla="*/ 5592065 w 6297885"/>
              <a:gd name="connsiteY1414" fmla="*/ 903191 h 6213161"/>
              <a:gd name="connsiteX1415" fmla="*/ 5827195 w 6297885"/>
              <a:gd name="connsiteY1415" fmla="*/ 895336 h 6213161"/>
              <a:gd name="connsiteX1416" fmla="*/ 5814859 w 6297885"/>
              <a:gd name="connsiteY1416" fmla="*/ 909704 h 6213161"/>
              <a:gd name="connsiteX1417" fmla="*/ 5864200 w 6297885"/>
              <a:gd name="connsiteY1417" fmla="*/ 945622 h 6213161"/>
              <a:gd name="connsiteX1418" fmla="*/ 5827195 w 6297885"/>
              <a:gd name="connsiteY1418" fmla="*/ 895336 h 6213161"/>
              <a:gd name="connsiteX1419" fmla="*/ 5920949 w 6297885"/>
              <a:gd name="connsiteY1419" fmla="*/ 877474 h 6213161"/>
              <a:gd name="connsiteX1420" fmla="*/ 5926701 w 6297885"/>
              <a:gd name="connsiteY1420" fmla="*/ 878150 h 6213161"/>
              <a:gd name="connsiteX1421" fmla="*/ 6026659 w 6297885"/>
              <a:gd name="connsiteY1421" fmla="*/ 892567 h 6213161"/>
              <a:gd name="connsiteX1422" fmla="*/ 5916949 w 6297885"/>
              <a:gd name="connsiteY1422" fmla="*/ 911790 h 6213161"/>
              <a:gd name="connsiteX1423" fmla="*/ 5914983 w 6297885"/>
              <a:gd name="connsiteY1423" fmla="*/ 912037 h 6213161"/>
              <a:gd name="connsiteX1424" fmla="*/ 5909635 w 6297885"/>
              <a:gd name="connsiteY1424" fmla="*/ 905018 h 6213161"/>
              <a:gd name="connsiteX1425" fmla="*/ 5909635 w 6297885"/>
              <a:gd name="connsiteY1425" fmla="*/ 899776 h 6213161"/>
              <a:gd name="connsiteX1426" fmla="*/ 5920949 w 6297885"/>
              <a:gd name="connsiteY1426" fmla="*/ 877474 h 6213161"/>
              <a:gd name="connsiteX1427" fmla="*/ 981561 w 6297885"/>
              <a:gd name="connsiteY1427" fmla="*/ 862694 h 6213161"/>
              <a:gd name="connsiteX1428" fmla="*/ 1039463 w 6297885"/>
              <a:gd name="connsiteY1428" fmla="*/ 889315 h 6213161"/>
              <a:gd name="connsiteX1429" fmla="*/ 981561 w 6297885"/>
              <a:gd name="connsiteY1429" fmla="*/ 862694 h 6213161"/>
              <a:gd name="connsiteX1430" fmla="*/ 5783287 w 6297885"/>
              <a:gd name="connsiteY1430" fmla="*/ 831338 h 6213161"/>
              <a:gd name="connsiteX1431" fmla="*/ 5802847 w 6297885"/>
              <a:gd name="connsiteY1431" fmla="*/ 860802 h 6213161"/>
              <a:gd name="connsiteX1432" fmla="*/ 5741720 w 6297885"/>
              <a:gd name="connsiteY1432" fmla="*/ 860802 h 6213161"/>
              <a:gd name="connsiteX1433" fmla="*/ 5780841 w 6297885"/>
              <a:gd name="connsiteY1433" fmla="*/ 882898 h 6213161"/>
              <a:gd name="connsiteX1434" fmla="*/ 5810182 w 6297885"/>
              <a:gd name="connsiteY1434" fmla="*/ 890263 h 6213161"/>
              <a:gd name="connsiteX1435" fmla="*/ 5839523 w 6297885"/>
              <a:gd name="connsiteY1435" fmla="*/ 831338 h 6213161"/>
              <a:gd name="connsiteX1436" fmla="*/ 5783287 w 6297885"/>
              <a:gd name="connsiteY1436" fmla="*/ 831338 h 6213161"/>
              <a:gd name="connsiteX1437" fmla="*/ 3330251 w 6297885"/>
              <a:gd name="connsiteY1437" fmla="*/ 820054 h 6213161"/>
              <a:gd name="connsiteX1438" fmla="*/ 3308309 w 6297885"/>
              <a:gd name="connsiteY1438" fmla="*/ 836510 h 6213161"/>
              <a:gd name="connsiteX1439" fmla="*/ 3342441 w 6297885"/>
              <a:gd name="connsiteY1439" fmla="*/ 831634 h 6213161"/>
              <a:gd name="connsiteX1440" fmla="*/ 3340003 w 6297885"/>
              <a:gd name="connsiteY1440" fmla="*/ 821882 h 6213161"/>
              <a:gd name="connsiteX1441" fmla="*/ 3330251 w 6297885"/>
              <a:gd name="connsiteY1441" fmla="*/ 820054 h 6213161"/>
              <a:gd name="connsiteX1442" fmla="*/ 1427635 w 6297885"/>
              <a:gd name="connsiteY1442" fmla="*/ 811524 h 6213161"/>
              <a:gd name="connsiteX1443" fmla="*/ 1373162 w 6297885"/>
              <a:gd name="connsiteY1443" fmla="*/ 834055 h 6213161"/>
              <a:gd name="connsiteX1444" fmla="*/ 1430112 w 6297885"/>
              <a:gd name="connsiteY1444" fmla="*/ 831551 h 6213161"/>
              <a:gd name="connsiteX1445" fmla="*/ 1427635 w 6297885"/>
              <a:gd name="connsiteY1445" fmla="*/ 811524 h 6213161"/>
              <a:gd name="connsiteX1446" fmla="*/ 5600012 w 6297885"/>
              <a:gd name="connsiteY1446" fmla="*/ 806958 h 6213161"/>
              <a:gd name="connsiteX1447" fmla="*/ 5619515 w 6297885"/>
              <a:gd name="connsiteY1447" fmla="*/ 848211 h 6213161"/>
              <a:gd name="connsiteX1448" fmla="*/ 5634143 w 6297885"/>
              <a:gd name="connsiteY1448" fmla="*/ 870057 h 6213161"/>
              <a:gd name="connsiteX1449" fmla="*/ 5653647 w 6297885"/>
              <a:gd name="connsiteY1449" fmla="*/ 860350 h 6213161"/>
              <a:gd name="connsiteX1450" fmla="*/ 5646333 w 6297885"/>
              <a:gd name="connsiteY1450" fmla="*/ 828798 h 6213161"/>
              <a:gd name="connsiteX1451" fmla="*/ 5600012 w 6297885"/>
              <a:gd name="connsiteY1451" fmla="*/ 806958 h 6213161"/>
              <a:gd name="connsiteX1452" fmla="*/ 1297584 w 6297885"/>
              <a:gd name="connsiteY1452" fmla="*/ 803150 h 6213161"/>
              <a:gd name="connsiteX1453" fmla="*/ 1225054 w 6297885"/>
              <a:gd name="connsiteY1453" fmla="*/ 831257 h 6213161"/>
              <a:gd name="connsiteX1454" fmla="*/ 1225054 w 6297885"/>
              <a:gd name="connsiteY1454" fmla="*/ 855966 h 6213161"/>
              <a:gd name="connsiteX1455" fmla="*/ 1242120 w 6297885"/>
              <a:gd name="connsiteY1455" fmla="*/ 855966 h 6213161"/>
              <a:gd name="connsiteX1456" fmla="*/ 1334763 w 6297885"/>
              <a:gd name="connsiteY1456" fmla="*/ 865856 h 6213161"/>
              <a:gd name="connsiteX1457" fmla="*/ 1344515 w 6297885"/>
              <a:gd name="connsiteY1457" fmla="*/ 875740 h 6213161"/>
              <a:gd name="connsiteX1458" fmla="*/ 1349391 w 6297885"/>
              <a:gd name="connsiteY1458" fmla="*/ 851025 h 6213161"/>
              <a:gd name="connsiteX1459" fmla="*/ 1339639 w 6297885"/>
              <a:gd name="connsiteY1459" fmla="*/ 823844 h 6213161"/>
              <a:gd name="connsiteX1460" fmla="*/ 1373771 w 6297885"/>
              <a:gd name="connsiteY1460" fmla="*/ 833728 h 6213161"/>
              <a:gd name="connsiteX1461" fmla="*/ 1373771 w 6297885"/>
              <a:gd name="connsiteY1461" fmla="*/ 821373 h 6213161"/>
              <a:gd name="connsiteX1462" fmla="*/ 1297584 w 6297885"/>
              <a:gd name="connsiteY1462" fmla="*/ 803150 h 6213161"/>
              <a:gd name="connsiteX1463" fmla="*/ 5278177 w 6297885"/>
              <a:gd name="connsiteY1463" fmla="*/ 794771 h 6213161"/>
              <a:gd name="connsiteX1464" fmla="*/ 5279145 w 6297885"/>
              <a:gd name="connsiteY1464" fmla="*/ 794771 h 6213161"/>
              <a:gd name="connsiteX1465" fmla="*/ 5279073 w 6297885"/>
              <a:gd name="connsiteY1465" fmla="*/ 794934 h 6213161"/>
              <a:gd name="connsiteX1466" fmla="*/ 5280543 w 6297885"/>
              <a:gd name="connsiteY1466" fmla="*/ 794934 h 6213161"/>
              <a:gd name="connsiteX1467" fmla="*/ 5280327 w 6297885"/>
              <a:gd name="connsiteY1467" fmla="*/ 795359 h 6213161"/>
              <a:gd name="connsiteX1468" fmla="*/ 5278795 w 6297885"/>
              <a:gd name="connsiteY1468" fmla="*/ 795907 h 6213161"/>
              <a:gd name="connsiteX1469" fmla="*/ 3158983 w 6297885"/>
              <a:gd name="connsiteY1469" fmla="*/ 782811 h 6213161"/>
              <a:gd name="connsiteX1470" fmla="*/ 3193115 w 6297885"/>
              <a:gd name="connsiteY1470" fmla="*/ 818854 h 6213161"/>
              <a:gd name="connsiteX1471" fmla="*/ 3217495 w 6297885"/>
              <a:gd name="connsiteY1471" fmla="*/ 806840 h 6213161"/>
              <a:gd name="connsiteX1472" fmla="*/ 3158983 w 6297885"/>
              <a:gd name="connsiteY1472" fmla="*/ 782811 h 6213161"/>
              <a:gd name="connsiteX1473" fmla="*/ 5424411 w 6297885"/>
              <a:gd name="connsiteY1473" fmla="*/ 772814 h 6213161"/>
              <a:gd name="connsiteX1474" fmla="*/ 5402725 w 6297885"/>
              <a:gd name="connsiteY1474" fmla="*/ 773119 h 6213161"/>
              <a:gd name="connsiteX1475" fmla="*/ 5363833 w 6297885"/>
              <a:gd name="connsiteY1475" fmla="*/ 782848 h 6213161"/>
              <a:gd name="connsiteX1476" fmla="*/ 5390571 w 6297885"/>
              <a:gd name="connsiteY1476" fmla="*/ 809608 h 6213161"/>
              <a:gd name="connsiteX1477" fmla="*/ 5419739 w 6297885"/>
              <a:gd name="connsiteY1477" fmla="*/ 855828 h 6213161"/>
              <a:gd name="connsiteX1478" fmla="*/ 5380848 w 6297885"/>
              <a:gd name="connsiteY1478" fmla="*/ 875297 h 6213161"/>
              <a:gd name="connsiteX1479" fmla="*/ 5568014 w 6297885"/>
              <a:gd name="connsiteY1479" fmla="*/ 867998 h 6213161"/>
              <a:gd name="connsiteX1480" fmla="*/ 5521831 w 6297885"/>
              <a:gd name="connsiteY1480" fmla="*/ 846098 h 6213161"/>
              <a:gd name="connsiteX1481" fmla="*/ 5473215 w 6297885"/>
              <a:gd name="connsiteY1481" fmla="*/ 865565 h 6213161"/>
              <a:gd name="connsiteX1482" fmla="*/ 5448908 w 6297885"/>
              <a:gd name="connsiteY1482" fmla="*/ 833934 h 6213161"/>
              <a:gd name="connsiteX1483" fmla="*/ 5468354 w 6297885"/>
              <a:gd name="connsiteY1483" fmla="*/ 819339 h 6213161"/>
              <a:gd name="connsiteX1484" fmla="*/ 5485369 w 6297885"/>
              <a:gd name="connsiteY1484" fmla="*/ 819339 h 6213161"/>
              <a:gd name="connsiteX1485" fmla="*/ 5478077 w 6297885"/>
              <a:gd name="connsiteY1485" fmla="*/ 797445 h 6213161"/>
              <a:gd name="connsiteX1486" fmla="*/ 5424411 w 6297885"/>
              <a:gd name="connsiteY1486" fmla="*/ 772814 h 6213161"/>
              <a:gd name="connsiteX1487" fmla="*/ 5597400 w 6297885"/>
              <a:gd name="connsiteY1487" fmla="*/ 758325 h 6213161"/>
              <a:gd name="connsiteX1488" fmla="*/ 5594897 w 6297885"/>
              <a:gd name="connsiteY1488" fmla="*/ 770099 h 6213161"/>
              <a:gd name="connsiteX1489" fmla="*/ 5611169 w 6297885"/>
              <a:gd name="connsiteY1489" fmla="*/ 775692 h 6213161"/>
              <a:gd name="connsiteX1490" fmla="*/ 5625525 w 6297885"/>
              <a:gd name="connsiteY1490" fmla="*/ 772835 h 6213161"/>
              <a:gd name="connsiteX1491" fmla="*/ 5627440 w 6297885"/>
              <a:gd name="connsiteY1491" fmla="*/ 774809 h 6213161"/>
              <a:gd name="connsiteX1492" fmla="*/ 5627440 w 6297885"/>
              <a:gd name="connsiteY1492" fmla="*/ 772454 h 6213161"/>
              <a:gd name="connsiteX1493" fmla="*/ 5625525 w 6297885"/>
              <a:gd name="connsiteY1493" fmla="*/ 772835 h 6213161"/>
              <a:gd name="connsiteX1494" fmla="*/ 5614298 w 6297885"/>
              <a:gd name="connsiteY1494" fmla="*/ 761268 h 6213161"/>
              <a:gd name="connsiteX1495" fmla="*/ 5597400 w 6297885"/>
              <a:gd name="connsiteY1495" fmla="*/ 758325 h 6213161"/>
              <a:gd name="connsiteX1496" fmla="*/ 5193615 w 6297885"/>
              <a:gd name="connsiteY1496" fmla="*/ 753597 h 6213161"/>
              <a:gd name="connsiteX1497" fmla="*/ 5103273 w 6297885"/>
              <a:gd name="connsiteY1497" fmla="*/ 797365 h 6213161"/>
              <a:gd name="connsiteX1498" fmla="*/ 5169199 w 6297885"/>
              <a:gd name="connsiteY1498" fmla="*/ 838700 h 6213161"/>
              <a:gd name="connsiteX1499" fmla="*/ 5193615 w 6297885"/>
              <a:gd name="connsiteY1499" fmla="*/ 841132 h 6213161"/>
              <a:gd name="connsiteX1500" fmla="*/ 5234817 w 6297885"/>
              <a:gd name="connsiteY1500" fmla="*/ 811650 h 6213161"/>
              <a:gd name="connsiteX1501" fmla="*/ 5278795 w 6297885"/>
              <a:gd name="connsiteY1501" fmla="*/ 795907 h 6213161"/>
              <a:gd name="connsiteX1502" fmla="*/ 5279443 w 6297885"/>
              <a:gd name="connsiteY1502" fmla="*/ 797097 h 6213161"/>
              <a:gd name="connsiteX1503" fmla="*/ 5261341 w 6297885"/>
              <a:gd name="connsiteY1503" fmla="*/ 832715 h 6213161"/>
              <a:gd name="connsiteX1504" fmla="*/ 5229199 w 6297885"/>
              <a:gd name="connsiteY1504" fmla="*/ 857916 h 6213161"/>
              <a:gd name="connsiteX1505" fmla="*/ 5224301 w 6297885"/>
              <a:gd name="connsiteY1505" fmla="*/ 877345 h 6213161"/>
              <a:gd name="connsiteX1506" fmla="*/ 5283075 w 6297885"/>
              <a:gd name="connsiteY1506" fmla="*/ 918631 h 6213161"/>
              <a:gd name="connsiteX1507" fmla="*/ 5329603 w 6297885"/>
              <a:gd name="connsiteY1507" fmla="*/ 923487 h 6213161"/>
              <a:gd name="connsiteX1508" fmla="*/ 5312461 w 6297885"/>
              <a:gd name="connsiteY1508" fmla="*/ 877345 h 6213161"/>
              <a:gd name="connsiteX1509" fmla="*/ 5310012 w 6297885"/>
              <a:gd name="connsiteY1509" fmla="*/ 865202 h 6213161"/>
              <a:gd name="connsiteX1510" fmla="*/ 5296850 w 6297885"/>
              <a:gd name="connsiteY1510" fmla="*/ 829072 h 6213161"/>
              <a:gd name="connsiteX1511" fmla="*/ 5279443 w 6297885"/>
              <a:gd name="connsiteY1511" fmla="*/ 797097 h 6213161"/>
              <a:gd name="connsiteX1512" fmla="*/ 5280327 w 6297885"/>
              <a:gd name="connsiteY1512" fmla="*/ 795359 h 6213161"/>
              <a:gd name="connsiteX1513" fmla="*/ 5281515 w 6297885"/>
              <a:gd name="connsiteY1513" fmla="*/ 794934 h 6213161"/>
              <a:gd name="connsiteX1514" fmla="*/ 5280543 w 6297885"/>
              <a:gd name="connsiteY1514" fmla="*/ 794934 h 6213161"/>
              <a:gd name="connsiteX1515" fmla="*/ 5280625 w 6297885"/>
              <a:gd name="connsiteY1515" fmla="*/ 794771 h 6213161"/>
              <a:gd name="connsiteX1516" fmla="*/ 5279145 w 6297885"/>
              <a:gd name="connsiteY1516" fmla="*/ 794771 h 6213161"/>
              <a:gd name="connsiteX1517" fmla="*/ 5282774 w 6297885"/>
              <a:gd name="connsiteY1517" fmla="*/ 786651 h 6213161"/>
              <a:gd name="connsiteX1518" fmla="*/ 5274189 w 6297885"/>
              <a:gd name="connsiteY1518" fmla="*/ 768187 h 6213161"/>
              <a:gd name="connsiteX1519" fmla="*/ 5235123 w 6297885"/>
              <a:gd name="connsiteY1519" fmla="*/ 773050 h 6213161"/>
              <a:gd name="connsiteX1520" fmla="*/ 5225357 w 6297885"/>
              <a:gd name="connsiteY1520" fmla="*/ 790070 h 6213161"/>
              <a:gd name="connsiteX1521" fmla="*/ 5198497 w 6297885"/>
              <a:gd name="connsiteY1521" fmla="*/ 770618 h 6213161"/>
              <a:gd name="connsiteX1522" fmla="*/ 5193615 w 6297885"/>
              <a:gd name="connsiteY1522" fmla="*/ 753597 h 6213161"/>
              <a:gd name="connsiteX1523" fmla="*/ 1283698 w 6297885"/>
              <a:gd name="connsiteY1523" fmla="*/ 750751 h 6213161"/>
              <a:gd name="connsiteX1524" fmla="*/ 1212706 w 6297885"/>
              <a:gd name="connsiteY1524" fmla="*/ 760683 h 6213161"/>
              <a:gd name="connsiteX1525" fmla="*/ 1194885 w 6297885"/>
              <a:gd name="connsiteY1525" fmla="*/ 765940 h 6213161"/>
              <a:gd name="connsiteX1526" fmla="*/ 1191405 w 6297885"/>
              <a:gd name="connsiteY1526" fmla="*/ 764779 h 6213161"/>
              <a:gd name="connsiteX1527" fmla="*/ 1209276 w 6297885"/>
              <a:gd name="connsiteY1527" fmla="*/ 754518 h 6213161"/>
              <a:gd name="connsiteX1528" fmla="*/ 1283698 w 6297885"/>
              <a:gd name="connsiteY1528" fmla="*/ 750751 h 6213161"/>
              <a:gd name="connsiteX1529" fmla="*/ 5071846 w 6297885"/>
              <a:gd name="connsiteY1529" fmla="*/ 750562 h 6213161"/>
              <a:gd name="connsiteX1530" fmla="*/ 5069124 w 6297885"/>
              <a:gd name="connsiteY1530" fmla="*/ 763081 h 6213161"/>
              <a:gd name="connsiteX1531" fmla="*/ 5107845 w 6297885"/>
              <a:gd name="connsiteY1531" fmla="*/ 775110 h 6213161"/>
              <a:gd name="connsiteX1532" fmla="*/ 5076385 w 6297885"/>
              <a:gd name="connsiteY1532" fmla="*/ 755864 h 6213161"/>
              <a:gd name="connsiteX1533" fmla="*/ 5071846 w 6297885"/>
              <a:gd name="connsiteY1533" fmla="*/ 750562 h 6213161"/>
              <a:gd name="connsiteX1534" fmla="*/ 3171173 w 6297885"/>
              <a:gd name="connsiteY1534" fmla="*/ 724666 h 6213161"/>
              <a:gd name="connsiteX1535" fmla="*/ 3154412 w 6297885"/>
              <a:gd name="connsiteY1535" fmla="*/ 736517 h 6213161"/>
              <a:gd name="connsiteX1536" fmla="*/ 3171173 w 6297885"/>
              <a:gd name="connsiteY1536" fmla="*/ 743629 h 6213161"/>
              <a:gd name="connsiteX1537" fmla="*/ 3185539 w 6297885"/>
              <a:gd name="connsiteY1537" fmla="*/ 731778 h 6213161"/>
              <a:gd name="connsiteX1538" fmla="*/ 3171173 w 6297885"/>
              <a:gd name="connsiteY1538" fmla="*/ 724666 h 6213161"/>
              <a:gd name="connsiteX1539" fmla="*/ 1726786 w 6297885"/>
              <a:gd name="connsiteY1539" fmla="*/ 701808 h 6213161"/>
              <a:gd name="connsiteX1540" fmla="*/ 1719402 w 6297885"/>
              <a:gd name="connsiteY1540" fmla="*/ 709427 h 6213161"/>
              <a:gd name="connsiteX1541" fmla="*/ 1736632 w 6297885"/>
              <a:gd name="connsiteY1541" fmla="*/ 724664 h 6213161"/>
              <a:gd name="connsiteX1542" fmla="*/ 1746478 w 6297885"/>
              <a:gd name="connsiteY1542" fmla="*/ 714506 h 6213161"/>
              <a:gd name="connsiteX1543" fmla="*/ 1726786 w 6297885"/>
              <a:gd name="connsiteY1543" fmla="*/ 701808 h 6213161"/>
              <a:gd name="connsiteX1544" fmla="*/ 1864796 w 6297885"/>
              <a:gd name="connsiteY1544" fmla="*/ 696820 h 6213161"/>
              <a:gd name="connsiteX1545" fmla="*/ 1863219 w 6297885"/>
              <a:gd name="connsiteY1545" fmla="*/ 702140 h 6213161"/>
              <a:gd name="connsiteX1546" fmla="*/ 1880449 w 6297885"/>
              <a:gd name="connsiteY1546" fmla="*/ 724670 h 6213161"/>
              <a:gd name="connsiteX1547" fmla="*/ 1892757 w 6297885"/>
              <a:gd name="connsiteY1547" fmla="*/ 709650 h 6213161"/>
              <a:gd name="connsiteX1548" fmla="*/ 1875527 w 6297885"/>
              <a:gd name="connsiteY1548" fmla="*/ 699636 h 6213161"/>
              <a:gd name="connsiteX1549" fmla="*/ 1864796 w 6297885"/>
              <a:gd name="connsiteY1549" fmla="*/ 696820 h 6213161"/>
              <a:gd name="connsiteX1550" fmla="*/ 4978936 w 6297885"/>
              <a:gd name="connsiteY1550" fmla="*/ 675316 h 6213161"/>
              <a:gd name="connsiteX1551" fmla="*/ 4959432 w 6297885"/>
              <a:gd name="connsiteY1551" fmla="*/ 682670 h 6213161"/>
              <a:gd name="connsiteX1552" fmla="*/ 4988688 w 6297885"/>
              <a:gd name="connsiteY1552" fmla="*/ 729244 h 6213161"/>
              <a:gd name="connsiteX1553" fmla="*/ 4978936 w 6297885"/>
              <a:gd name="connsiteY1553" fmla="*/ 675316 h 6213161"/>
              <a:gd name="connsiteX1554" fmla="*/ 1388399 w 6297885"/>
              <a:gd name="connsiteY1554" fmla="*/ 671339 h 6213161"/>
              <a:gd name="connsiteX1555" fmla="*/ 1366849 w 6297885"/>
              <a:gd name="connsiteY1555" fmla="*/ 712479 h 6213161"/>
              <a:gd name="connsiteX1556" fmla="*/ 1388399 w 6297885"/>
              <a:gd name="connsiteY1556" fmla="*/ 671339 h 6213161"/>
              <a:gd name="connsiteX1557" fmla="*/ 5034819 w 6297885"/>
              <a:gd name="connsiteY1557" fmla="*/ 666970 h 6213161"/>
              <a:gd name="connsiteX1558" fmla="*/ 5023000 w 6297885"/>
              <a:gd name="connsiteY1558" fmla="*/ 668044 h 6213161"/>
              <a:gd name="connsiteX1559" fmla="*/ 5010879 w 6297885"/>
              <a:gd name="connsiteY1559" fmla="*/ 702413 h 6213161"/>
              <a:gd name="connsiteX1560" fmla="*/ 5044817 w 6297885"/>
              <a:gd name="connsiteY1560" fmla="*/ 734328 h 6213161"/>
              <a:gd name="connsiteX1561" fmla="*/ 5107845 w 6297885"/>
              <a:gd name="connsiteY1561" fmla="*/ 704869 h 6213161"/>
              <a:gd name="connsiteX1562" fmla="*/ 5037545 w 6297885"/>
              <a:gd name="connsiteY1562" fmla="*/ 687684 h 6213161"/>
              <a:gd name="connsiteX1563" fmla="*/ 5034819 w 6297885"/>
              <a:gd name="connsiteY1563" fmla="*/ 666970 h 6213161"/>
              <a:gd name="connsiteX1564" fmla="*/ 2858658 w 6297885"/>
              <a:gd name="connsiteY1564" fmla="*/ 666233 h 6213161"/>
              <a:gd name="connsiteX1565" fmla="*/ 2820713 w 6297885"/>
              <a:gd name="connsiteY1565" fmla="*/ 689756 h 6213161"/>
              <a:gd name="connsiteX1566" fmla="*/ 2898424 w 6297885"/>
              <a:gd name="connsiteY1566" fmla="*/ 675281 h 6213161"/>
              <a:gd name="connsiteX1567" fmla="*/ 2858658 w 6297885"/>
              <a:gd name="connsiteY1567" fmla="*/ 666233 h 6213161"/>
              <a:gd name="connsiteX1568" fmla="*/ 1295146 w 6297885"/>
              <a:gd name="connsiteY1568" fmla="*/ 660670 h 6213161"/>
              <a:gd name="connsiteX1569" fmla="*/ 1285394 w 6297885"/>
              <a:gd name="connsiteY1569" fmla="*/ 689621 h 6213161"/>
              <a:gd name="connsiteX1570" fmla="*/ 1312212 w 6297885"/>
              <a:gd name="connsiteY1570" fmla="*/ 665495 h 6213161"/>
              <a:gd name="connsiteX1571" fmla="*/ 1295146 w 6297885"/>
              <a:gd name="connsiteY1571" fmla="*/ 660670 h 6213161"/>
              <a:gd name="connsiteX1572" fmla="*/ 1936946 w 6297885"/>
              <a:gd name="connsiteY1572" fmla="*/ 648480 h 6213161"/>
              <a:gd name="connsiteX1573" fmla="*/ 1907994 w 6297885"/>
              <a:gd name="connsiteY1573" fmla="*/ 667781 h 6213161"/>
              <a:gd name="connsiteX1574" fmla="*/ 1917644 w 6297885"/>
              <a:gd name="connsiteY1574" fmla="*/ 677432 h 6213161"/>
              <a:gd name="connsiteX1575" fmla="*/ 1936946 w 6297885"/>
              <a:gd name="connsiteY1575" fmla="*/ 648480 h 6213161"/>
              <a:gd name="connsiteX1576" fmla="*/ 5417812 w 6297885"/>
              <a:gd name="connsiteY1576" fmla="*/ 646969 h 6213161"/>
              <a:gd name="connsiteX1577" fmla="*/ 5415381 w 6297885"/>
              <a:gd name="connsiteY1577" fmla="*/ 649401 h 6213161"/>
              <a:gd name="connsiteX1578" fmla="*/ 5416478 w 6297885"/>
              <a:gd name="connsiteY1578" fmla="*/ 649949 h 6213161"/>
              <a:gd name="connsiteX1579" fmla="*/ 5407213 w 6297885"/>
              <a:gd name="connsiteY1579" fmla="*/ 670638 h 6213161"/>
              <a:gd name="connsiteX1580" fmla="*/ 5330278 w 6297885"/>
              <a:gd name="connsiteY1580" fmla="*/ 673716 h 6213161"/>
              <a:gd name="connsiteX1581" fmla="*/ 5347299 w 6297885"/>
              <a:gd name="connsiteY1581" fmla="*/ 732071 h 6213161"/>
              <a:gd name="connsiteX1582" fmla="*/ 5374045 w 6297885"/>
              <a:gd name="connsiteY1582" fmla="*/ 702893 h 6213161"/>
              <a:gd name="connsiteX1583" fmla="*/ 5374045 w 6297885"/>
              <a:gd name="connsiteY1583" fmla="*/ 724777 h 6213161"/>
              <a:gd name="connsiteX1584" fmla="*/ 5410517 w 6297885"/>
              <a:gd name="connsiteY1584" fmla="*/ 751523 h 6213161"/>
              <a:gd name="connsiteX1585" fmla="*/ 5483463 w 6297885"/>
              <a:gd name="connsiteY1585" fmla="*/ 722345 h 6213161"/>
              <a:gd name="connsiteX1586" fmla="*/ 5524798 w 6297885"/>
              <a:gd name="connsiteY1586" fmla="*/ 719914 h 6213161"/>
              <a:gd name="connsiteX1587" fmla="*/ 5532093 w 6297885"/>
              <a:gd name="connsiteY1587" fmla="*/ 732071 h 6213161"/>
              <a:gd name="connsiteX1588" fmla="*/ 5539387 w 6297885"/>
              <a:gd name="connsiteY1588" fmla="*/ 705325 h 6213161"/>
              <a:gd name="connsiteX1589" fmla="*/ 5527229 w 6297885"/>
              <a:gd name="connsiteY1589" fmla="*/ 693168 h 6213161"/>
              <a:gd name="connsiteX1590" fmla="*/ 5420243 w 6297885"/>
              <a:gd name="connsiteY1590" fmla="*/ 651832 h 6213161"/>
              <a:gd name="connsiteX1591" fmla="*/ 5416478 w 6297885"/>
              <a:gd name="connsiteY1591" fmla="*/ 649949 h 6213161"/>
              <a:gd name="connsiteX1592" fmla="*/ 1801034 w 6297885"/>
              <a:gd name="connsiteY1592" fmla="*/ 640736 h 6213161"/>
              <a:gd name="connsiteX1593" fmla="*/ 1790666 w 6297885"/>
              <a:gd name="connsiteY1593" fmla="*/ 643691 h 6213161"/>
              <a:gd name="connsiteX1594" fmla="*/ 1795618 w 6297885"/>
              <a:gd name="connsiteY1594" fmla="*/ 650875 h 6213161"/>
              <a:gd name="connsiteX1595" fmla="*/ 1830283 w 6297885"/>
              <a:gd name="connsiteY1595" fmla="*/ 648480 h 6213161"/>
              <a:gd name="connsiteX1596" fmla="*/ 1801034 w 6297885"/>
              <a:gd name="connsiteY1596" fmla="*/ 640736 h 6213161"/>
              <a:gd name="connsiteX1597" fmla="*/ 3422590 w 6297885"/>
              <a:gd name="connsiteY1597" fmla="*/ 639334 h 6213161"/>
              <a:gd name="connsiteX1598" fmla="*/ 3448929 w 6297885"/>
              <a:gd name="connsiteY1598" fmla="*/ 655926 h 6213161"/>
              <a:gd name="connsiteX1599" fmla="*/ 3456112 w 6297885"/>
              <a:gd name="connsiteY1599" fmla="*/ 644074 h 6213161"/>
              <a:gd name="connsiteX1600" fmla="*/ 3422590 w 6297885"/>
              <a:gd name="connsiteY1600" fmla="*/ 639334 h 6213161"/>
              <a:gd name="connsiteX1601" fmla="*/ 5378669 w 6297885"/>
              <a:gd name="connsiteY1601" fmla="*/ 618987 h 6213161"/>
              <a:gd name="connsiteX1602" fmla="*/ 5373857 w 6297885"/>
              <a:gd name="connsiteY1602" fmla="*/ 629000 h 6213161"/>
              <a:gd name="connsiteX1603" fmla="*/ 5407540 w 6297885"/>
              <a:gd name="connsiteY1603" fmla="*/ 649026 h 6213161"/>
              <a:gd name="connsiteX1604" fmla="*/ 5412351 w 6297885"/>
              <a:gd name="connsiteY1604" fmla="*/ 649652 h 6213161"/>
              <a:gd name="connsiteX1605" fmla="*/ 5414333 w 6297885"/>
              <a:gd name="connsiteY1605" fmla="*/ 648364 h 6213161"/>
              <a:gd name="connsiteX1606" fmla="*/ 5414757 w 6297885"/>
              <a:gd name="connsiteY1606" fmla="*/ 649026 h 6213161"/>
              <a:gd name="connsiteX1607" fmla="*/ 5417163 w 6297885"/>
              <a:gd name="connsiteY1607" fmla="*/ 646523 h 6213161"/>
              <a:gd name="connsiteX1608" fmla="*/ 5414333 w 6297885"/>
              <a:gd name="connsiteY1608" fmla="*/ 648364 h 6213161"/>
              <a:gd name="connsiteX1609" fmla="*/ 5409945 w 6297885"/>
              <a:gd name="connsiteY1609" fmla="*/ 641517 h 6213161"/>
              <a:gd name="connsiteX1610" fmla="*/ 5378669 w 6297885"/>
              <a:gd name="connsiteY1610" fmla="*/ 618987 h 6213161"/>
              <a:gd name="connsiteX1611" fmla="*/ 5196042 w 6297885"/>
              <a:gd name="connsiteY1611" fmla="*/ 599211 h 6213161"/>
              <a:gd name="connsiteX1612" fmla="*/ 5197836 w 6297885"/>
              <a:gd name="connsiteY1612" fmla="*/ 600363 h 6213161"/>
              <a:gd name="connsiteX1613" fmla="*/ 5195544 w 6297885"/>
              <a:gd name="connsiteY1613" fmla="*/ 599762 h 6213161"/>
              <a:gd name="connsiteX1614" fmla="*/ 5195417 w 6297885"/>
              <a:gd name="connsiteY1614" fmla="*/ 599440 h 6213161"/>
              <a:gd name="connsiteX1615" fmla="*/ 5266271 w 6297885"/>
              <a:gd name="connsiteY1615" fmla="*/ 592455 h 6213161"/>
              <a:gd name="connsiteX1616" fmla="*/ 5261393 w 6297885"/>
              <a:gd name="connsiteY1616" fmla="*/ 641161 h 6213161"/>
              <a:gd name="connsiteX1617" fmla="*/ 5197836 w 6297885"/>
              <a:gd name="connsiteY1617" fmla="*/ 600363 h 6213161"/>
              <a:gd name="connsiteX1618" fmla="*/ 5212082 w 6297885"/>
              <a:gd name="connsiteY1618" fmla="*/ 604099 h 6213161"/>
              <a:gd name="connsiteX1619" fmla="*/ 5266271 w 6297885"/>
              <a:gd name="connsiteY1619" fmla="*/ 592455 h 6213161"/>
              <a:gd name="connsiteX1620" fmla="*/ 1152124 w 6297885"/>
              <a:gd name="connsiteY1620" fmla="*/ 592093 h 6213161"/>
              <a:gd name="connsiteX1621" fmla="*/ 1173552 w 6297885"/>
              <a:gd name="connsiteY1621" fmla="*/ 640853 h 6213161"/>
              <a:gd name="connsiteX1622" fmla="*/ 1152124 w 6297885"/>
              <a:gd name="connsiteY1622" fmla="*/ 592093 h 6213161"/>
              <a:gd name="connsiteX1623" fmla="*/ 5360785 w 6297885"/>
              <a:gd name="connsiteY1623" fmla="*/ 573179 h 6213161"/>
              <a:gd name="connsiteX1624" fmla="*/ 5392785 w 6297885"/>
              <a:gd name="connsiteY1624" fmla="*/ 594893 h 6213161"/>
              <a:gd name="connsiteX1625" fmla="*/ 5360785 w 6297885"/>
              <a:gd name="connsiteY1625" fmla="*/ 573179 h 6213161"/>
              <a:gd name="connsiteX1626" fmla="*/ 2021970 w 6297885"/>
              <a:gd name="connsiteY1626" fmla="*/ 555533 h 6213161"/>
              <a:gd name="connsiteX1627" fmla="*/ 2012218 w 6297885"/>
              <a:gd name="connsiteY1627" fmla="*/ 557971 h 6213161"/>
              <a:gd name="connsiteX1628" fmla="*/ 2026846 w 6297885"/>
              <a:gd name="connsiteY1628" fmla="*/ 592102 h 6213161"/>
              <a:gd name="connsiteX1629" fmla="*/ 2021970 w 6297885"/>
              <a:gd name="connsiteY1629" fmla="*/ 555533 h 6213161"/>
              <a:gd name="connsiteX1630" fmla="*/ 3346403 w 6297885"/>
              <a:gd name="connsiteY1630" fmla="*/ 539593 h 6213161"/>
              <a:gd name="connsiteX1631" fmla="*/ 3373831 w 6297885"/>
              <a:gd name="connsiteY1631" fmla="*/ 560787 h 6213161"/>
              <a:gd name="connsiteX1632" fmla="*/ 3346403 w 6297885"/>
              <a:gd name="connsiteY1632" fmla="*/ 539593 h 6213161"/>
              <a:gd name="connsiteX1633" fmla="*/ 4034230 w 6297885"/>
              <a:gd name="connsiteY1633" fmla="*/ 538451 h 6213161"/>
              <a:gd name="connsiteX1634" fmla="*/ 4050715 w 6297885"/>
              <a:gd name="connsiteY1634" fmla="*/ 541199 h 6213161"/>
              <a:gd name="connsiteX1635" fmla="*/ 4071255 w 6297885"/>
              <a:gd name="connsiteY1635" fmla="*/ 546185 h 6213161"/>
              <a:gd name="connsiteX1636" fmla="*/ 4044923 w 6297885"/>
              <a:gd name="connsiteY1636" fmla="*/ 542836 h 6213161"/>
              <a:gd name="connsiteX1637" fmla="*/ 4963683 w 6297885"/>
              <a:gd name="connsiteY1637" fmla="*/ 537240 h 6213161"/>
              <a:gd name="connsiteX1638" fmla="*/ 4946497 w 6297885"/>
              <a:gd name="connsiteY1638" fmla="*/ 585130 h 6213161"/>
              <a:gd name="connsiteX1639" fmla="*/ 4934223 w 6297885"/>
              <a:gd name="connsiteY1639" fmla="*/ 575552 h 6213161"/>
              <a:gd name="connsiteX1640" fmla="*/ 4963683 w 6297885"/>
              <a:gd name="connsiteY1640" fmla="*/ 537240 h 6213161"/>
              <a:gd name="connsiteX1641" fmla="*/ 4025517 w 6297885"/>
              <a:gd name="connsiteY1641" fmla="*/ 534879 h 6213161"/>
              <a:gd name="connsiteX1642" fmla="*/ 4034230 w 6297885"/>
              <a:gd name="connsiteY1642" fmla="*/ 538451 h 6213161"/>
              <a:gd name="connsiteX1643" fmla="*/ 4027661 w 6297885"/>
              <a:gd name="connsiteY1643" fmla="*/ 537356 h 6213161"/>
              <a:gd name="connsiteX1644" fmla="*/ 1984059 w 6297885"/>
              <a:gd name="connsiteY1644" fmla="*/ 532964 h 6213161"/>
              <a:gd name="connsiteX1645" fmla="*/ 1979369 w 6297885"/>
              <a:gd name="connsiteY1645" fmla="*/ 535835 h 6213161"/>
              <a:gd name="connsiteX1646" fmla="*/ 1958784 w 6297885"/>
              <a:gd name="connsiteY1646" fmla="*/ 536390 h 6213161"/>
              <a:gd name="connsiteX1647" fmla="*/ 1958671 w 6297885"/>
              <a:gd name="connsiteY1647" fmla="*/ 536293 h 6213161"/>
              <a:gd name="connsiteX1648" fmla="*/ 1979369 w 6297885"/>
              <a:gd name="connsiteY1648" fmla="*/ 534617 h 6213161"/>
              <a:gd name="connsiteX1649" fmla="*/ 1992950 w 6297885"/>
              <a:gd name="connsiteY1649" fmla="*/ 527522 h 6213161"/>
              <a:gd name="connsiteX1650" fmla="*/ 1989733 w 6297885"/>
              <a:gd name="connsiteY1650" fmla="*/ 530964 h 6213161"/>
              <a:gd name="connsiteX1651" fmla="*/ 1984059 w 6297885"/>
              <a:gd name="connsiteY1651" fmla="*/ 532964 h 6213161"/>
              <a:gd name="connsiteX1652" fmla="*/ 4016871 w 6297885"/>
              <a:gd name="connsiteY1652" fmla="*/ 524887 h 6213161"/>
              <a:gd name="connsiteX1653" fmla="*/ 4025517 w 6297885"/>
              <a:gd name="connsiteY1653" fmla="*/ 534879 h 6213161"/>
              <a:gd name="connsiteX1654" fmla="*/ 4023393 w 6297885"/>
              <a:gd name="connsiteY1654" fmla="*/ 534008 h 6213161"/>
              <a:gd name="connsiteX1655" fmla="*/ 1997411 w 6297885"/>
              <a:gd name="connsiteY1655" fmla="*/ 524792 h 6213161"/>
              <a:gd name="connsiteX1656" fmla="*/ 1992950 w 6297885"/>
              <a:gd name="connsiteY1656" fmla="*/ 527522 h 6213161"/>
              <a:gd name="connsiteX1657" fmla="*/ 1995483 w 6297885"/>
              <a:gd name="connsiteY1657" fmla="*/ 524812 h 6213161"/>
              <a:gd name="connsiteX1658" fmla="*/ 4016071 w 6297885"/>
              <a:gd name="connsiteY1658" fmla="*/ 523768 h 6213161"/>
              <a:gd name="connsiteX1659" fmla="*/ 4016871 w 6297885"/>
              <a:gd name="connsiteY1659" fmla="*/ 524887 h 6213161"/>
              <a:gd name="connsiteX1660" fmla="*/ 4016038 w 6297885"/>
              <a:gd name="connsiteY1660" fmla="*/ 523924 h 6213161"/>
              <a:gd name="connsiteX1661" fmla="*/ 2355973 w 6297885"/>
              <a:gd name="connsiteY1661" fmla="*/ 504684 h 6213161"/>
              <a:gd name="connsiteX1662" fmla="*/ 2395591 w 6297885"/>
              <a:gd name="connsiteY1662" fmla="*/ 519644 h 6213161"/>
              <a:gd name="connsiteX1663" fmla="*/ 2355973 w 6297885"/>
              <a:gd name="connsiteY1663" fmla="*/ 504684 h 6213161"/>
              <a:gd name="connsiteX1664" fmla="*/ 2834099 w 6297885"/>
              <a:gd name="connsiteY1664" fmla="*/ 504110 h 6213161"/>
              <a:gd name="connsiteX1665" fmla="*/ 2803635 w 6297885"/>
              <a:gd name="connsiteY1665" fmla="*/ 505210 h 6213161"/>
              <a:gd name="connsiteX1666" fmla="*/ 2830409 w 6297885"/>
              <a:gd name="connsiteY1666" fmla="*/ 575612 h 6213161"/>
              <a:gd name="connsiteX1667" fmla="*/ 2847447 w 6297885"/>
              <a:gd name="connsiteY1667" fmla="*/ 585322 h 6213161"/>
              <a:gd name="connsiteX1668" fmla="*/ 2927770 w 6297885"/>
              <a:gd name="connsiteY1668" fmla="*/ 621737 h 6213161"/>
              <a:gd name="connsiteX1669" fmla="*/ 3032433 w 6297885"/>
              <a:gd name="connsiteY1669" fmla="*/ 713987 h 6213161"/>
              <a:gd name="connsiteX1670" fmla="*/ 3076246 w 6297885"/>
              <a:gd name="connsiteY1670" fmla="*/ 716415 h 6213161"/>
              <a:gd name="connsiteX1671" fmla="*/ 3103020 w 6297885"/>
              <a:gd name="connsiteY1671" fmla="*/ 735837 h 6213161"/>
              <a:gd name="connsiteX1672" fmla="*/ 3132229 w 6297885"/>
              <a:gd name="connsiteY1672" fmla="*/ 774678 h 6213161"/>
              <a:gd name="connsiteX1673" fmla="*/ 3156569 w 6297885"/>
              <a:gd name="connsiteY1673" fmla="*/ 769823 h 6213161"/>
              <a:gd name="connsiteX1674" fmla="*/ 3139530 w 6297885"/>
              <a:gd name="connsiteY1674" fmla="*/ 735837 h 6213161"/>
              <a:gd name="connsiteX1675" fmla="*/ 3132229 w 6297885"/>
              <a:gd name="connsiteY1675" fmla="*/ 701849 h 6213161"/>
              <a:gd name="connsiteX1676" fmla="*/ 3100585 w 6297885"/>
              <a:gd name="connsiteY1676" fmla="*/ 648441 h 6213161"/>
              <a:gd name="connsiteX1677" fmla="*/ 2913166 w 6297885"/>
              <a:gd name="connsiteY1677" fmla="*/ 544053 h 6213161"/>
              <a:gd name="connsiteX1678" fmla="*/ 2834099 w 6297885"/>
              <a:gd name="connsiteY1678" fmla="*/ 504110 h 6213161"/>
              <a:gd name="connsiteX1679" fmla="*/ 4693218 w 6297885"/>
              <a:gd name="connsiteY1679" fmla="*/ 497635 h 6213161"/>
              <a:gd name="connsiteX1680" fmla="*/ 4681367 w 6297885"/>
              <a:gd name="connsiteY1680" fmla="*/ 507503 h 6213161"/>
              <a:gd name="connsiteX1681" fmla="*/ 4719291 w 6297885"/>
              <a:gd name="connsiteY1681" fmla="*/ 549442 h 6213161"/>
              <a:gd name="connsiteX1682" fmla="*/ 4693218 w 6297885"/>
              <a:gd name="connsiteY1682" fmla="*/ 497635 h 6213161"/>
              <a:gd name="connsiteX1683" fmla="*/ 5255648 w 6297885"/>
              <a:gd name="connsiteY1683" fmla="*/ 490630 h 6213161"/>
              <a:gd name="connsiteX1684" fmla="*/ 5265601 w 6297885"/>
              <a:gd name="connsiteY1684" fmla="*/ 493104 h 6213161"/>
              <a:gd name="connsiteX1685" fmla="*/ 5255203 w 6297885"/>
              <a:gd name="connsiteY1685" fmla="*/ 498440 h 6213161"/>
              <a:gd name="connsiteX1686" fmla="*/ 5249775 w 6297885"/>
              <a:gd name="connsiteY1686" fmla="*/ 498440 h 6213161"/>
              <a:gd name="connsiteX1687" fmla="*/ 5244794 w 6297885"/>
              <a:gd name="connsiteY1687" fmla="*/ 493328 h 6213161"/>
              <a:gd name="connsiteX1688" fmla="*/ 3968393 w 6297885"/>
              <a:gd name="connsiteY1688" fmla="*/ 487851 h 6213161"/>
              <a:gd name="connsiteX1689" fmla="*/ 3953765 w 6297885"/>
              <a:gd name="connsiteY1689" fmla="*/ 499913 h 6213161"/>
              <a:gd name="connsiteX1690" fmla="*/ 3965955 w 6297885"/>
              <a:gd name="connsiteY1690" fmla="*/ 514389 h 6213161"/>
              <a:gd name="connsiteX1691" fmla="*/ 3973269 w 6297885"/>
              <a:gd name="connsiteY1691" fmla="*/ 499913 h 6213161"/>
              <a:gd name="connsiteX1692" fmla="*/ 3968393 w 6297885"/>
              <a:gd name="connsiteY1692" fmla="*/ 487851 h 6213161"/>
              <a:gd name="connsiteX1693" fmla="*/ 4129862 w 6297885"/>
              <a:gd name="connsiteY1693" fmla="*/ 486083 h 6213161"/>
              <a:gd name="connsiteX1694" fmla="*/ 4119745 w 6297885"/>
              <a:gd name="connsiteY1694" fmla="*/ 490583 h 6213161"/>
              <a:gd name="connsiteX1695" fmla="*/ 4102177 w 6297885"/>
              <a:gd name="connsiteY1695" fmla="*/ 497727 h 6213161"/>
              <a:gd name="connsiteX1696" fmla="*/ 4129784 w 6297885"/>
              <a:gd name="connsiteY1696" fmla="*/ 512012 h 6213161"/>
              <a:gd name="connsiteX1697" fmla="*/ 4134803 w 6297885"/>
              <a:gd name="connsiteY1697" fmla="*/ 502488 h 6213161"/>
              <a:gd name="connsiteX1698" fmla="*/ 4129862 w 6297885"/>
              <a:gd name="connsiteY1698" fmla="*/ 486083 h 6213161"/>
              <a:gd name="connsiteX1699" fmla="*/ 4008867 w 6297885"/>
              <a:gd name="connsiteY1699" fmla="*/ 483432 h 6213161"/>
              <a:gd name="connsiteX1700" fmla="*/ 4022173 w 6297885"/>
              <a:gd name="connsiteY1700" fmla="*/ 485606 h 6213161"/>
              <a:gd name="connsiteX1701" fmla="*/ 4029794 w 6297885"/>
              <a:gd name="connsiteY1701" fmla="*/ 490173 h 6213161"/>
              <a:gd name="connsiteX1702" fmla="*/ 4018873 w 6297885"/>
              <a:gd name="connsiteY1702" fmla="*/ 510259 h 6213161"/>
              <a:gd name="connsiteX1703" fmla="*/ 4016071 w 6297885"/>
              <a:gd name="connsiteY1703" fmla="*/ 523768 h 6213161"/>
              <a:gd name="connsiteX1704" fmla="*/ 4010551 w 6297885"/>
              <a:gd name="connsiteY1704" fmla="*/ 516048 h 6213161"/>
              <a:gd name="connsiteX1705" fmla="*/ 4010285 w 6297885"/>
              <a:gd name="connsiteY1705" fmla="*/ 485301 h 6213161"/>
              <a:gd name="connsiteX1706" fmla="*/ 4008541 w 6297885"/>
              <a:gd name="connsiteY1706" fmla="*/ 483001 h 6213161"/>
              <a:gd name="connsiteX1707" fmla="*/ 4008867 w 6297885"/>
              <a:gd name="connsiteY1707" fmla="*/ 483432 h 6213161"/>
              <a:gd name="connsiteX1708" fmla="*/ 4007931 w 6297885"/>
              <a:gd name="connsiteY1708" fmla="*/ 483279 h 6213161"/>
              <a:gd name="connsiteX1709" fmla="*/ 5251584 w 6297885"/>
              <a:gd name="connsiteY1709" fmla="*/ 465632 h 6213161"/>
              <a:gd name="connsiteX1710" fmla="*/ 5244347 w 6297885"/>
              <a:gd name="connsiteY1710" fmla="*/ 492869 h 6213161"/>
              <a:gd name="connsiteX1711" fmla="*/ 5244794 w 6297885"/>
              <a:gd name="connsiteY1711" fmla="*/ 493328 h 6213161"/>
              <a:gd name="connsiteX1712" fmla="*/ 5244610 w 6297885"/>
              <a:gd name="connsiteY1712" fmla="*/ 493374 h 6213161"/>
              <a:gd name="connsiteX1713" fmla="*/ 5251968 w 6297885"/>
              <a:gd name="connsiteY1713" fmla="*/ 542132 h 6213161"/>
              <a:gd name="connsiteX1714" fmla="*/ 5281402 w 6297885"/>
              <a:gd name="connsiteY1714" fmla="*/ 537256 h 6213161"/>
              <a:gd name="connsiteX1715" fmla="*/ 5266685 w 6297885"/>
              <a:gd name="connsiteY1715" fmla="*/ 493374 h 6213161"/>
              <a:gd name="connsiteX1716" fmla="*/ 5265601 w 6297885"/>
              <a:gd name="connsiteY1716" fmla="*/ 493104 h 6213161"/>
              <a:gd name="connsiteX1717" fmla="*/ 5266060 w 6297885"/>
              <a:gd name="connsiteY1717" fmla="*/ 492869 h 6213161"/>
              <a:gd name="connsiteX1718" fmla="*/ 5251584 w 6297885"/>
              <a:gd name="connsiteY1718" fmla="*/ 465632 h 6213161"/>
              <a:gd name="connsiteX1719" fmla="*/ 4912101 w 6297885"/>
              <a:gd name="connsiteY1719" fmla="*/ 463111 h 6213161"/>
              <a:gd name="connsiteX1720" fmla="*/ 4912452 w 6297885"/>
              <a:gd name="connsiteY1720" fmla="*/ 463111 h 6213161"/>
              <a:gd name="connsiteX1721" fmla="*/ 4912886 w 6297885"/>
              <a:gd name="connsiteY1721" fmla="*/ 464103 h 6213161"/>
              <a:gd name="connsiteX1722" fmla="*/ 4910479 w 6297885"/>
              <a:gd name="connsiteY1722" fmla="*/ 464103 h 6213161"/>
              <a:gd name="connsiteX1723" fmla="*/ 4912437 w 6297885"/>
              <a:gd name="connsiteY1723" fmla="*/ 463078 h 6213161"/>
              <a:gd name="connsiteX1724" fmla="*/ 4912807 w 6297885"/>
              <a:gd name="connsiteY1724" fmla="*/ 463111 h 6213161"/>
              <a:gd name="connsiteX1725" fmla="*/ 4912452 w 6297885"/>
              <a:gd name="connsiteY1725" fmla="*/ 463111 h 6213161"/>
              <a:gd name="connsiteX1726" fmla="*/ 4912378 w 6297885"/>
              <a:gd name="connsiteY1726" fmla="*/ 462942 h 6213161"/>
              <a:gd name="connsiteX1727" fmla="*/ 4912437 w 6297885"/>
              <a:gd name="connsiteY1727" fmla="*/ 463078 h 6213161"/>
              <a:gd name="connsiteX1728" fmla="*/ 4912190 w 6297885"/>
              <a:gd name="connsiteY1728" fmla="*/ 463056 h 6213161"/>
              <a:gd name="connsiteX1729" fmla="*/ 4895361 w 6297885"/>
              <a:gd name="connsiteY1729" fmla="*/ 461561 h 6213161"/>
              <a:gd name="connsiteX1730" fmla="*/ 4912190 w 6297885"/>
              <a:gd name="connsiteY1730" fmla="*/ 463056 h 6213161"/>
              <a:gd name="connsiteX1731" fmla="*/ 4912101 w 6297885"/>
              <a:gd name="connsiteY1731" fmla="*/ 463111 h 6213161"/>
              <a:gd name="connsiteX1732" fmla="*/ 4910303 w 6297885"/>
              <a:gd name="connsiteY1732" fmla="*/ 463111 h 6213161"/>
              <a:gd name="connsiteX1733" fmla="*/ 4877760 w 6297885"/>
              <a:gd name="connsiteY1733" fmla="*/ 494573 h 6213161"/>
              <a:gd name="connsiteX1734" fmla="*/ 4895361 w 6297885"/>
              <a:gd name="connsiteY1734" fmla="*/ 461561 h 6213161"/>
              <a:gd name="connsiteX1735" fmla="*/ 3807502 w 6297885"/>
              <a:gd name="connsiteY1735" fmla="*/ 439735 h 6213161"/>
              <a:gd name="connsiteX1736" fmla="*/ 3805048 w 6297885"/>
              <a:gd name="connsiteY1736" fmla="*/ 442160 h 6213161"/>
              <a:gd name="connsiteX1737" fmla="*/ 3807953 w 6297885"/>
              <a:gd name="connsiteY1737" fmla="*/ 441959 h 6213161"/>
              <a:gd name="connsiteX1738" fmla="*/ 3812413 w 6297885"/>
              <a:gd name="connsiteY1738" fmla="*/ 463977 h 6213161"/>
              <a:gd name="connsiteX1739" fmla="*/ 3832052 w 6297885"/>
              <a:gd name="connsiteY1739" fmla="*/ 490643 h 6213161"/>
              <a:gd name="connsiteX1740" fmla="*/ 3846781 w 6297885"/>
              <a:gd name="connsiteY1740" fmla="*/ 476098 h 6213161"/>
              <a:gd name="connsiteX1741" fmla="*/ 3829597 w 6297885"/>
              <a:gd name="connsiteY1741" fmla="*/ 442160 h 6213161"/>
              <a:gd name="connsiteX1742" fmla="*/ 3818243 w 6297885"/>
              <a:gd name="connsiteY1742" fmla="*/ 441251 h 6213161"/>
              <a:gd name="connsiteX1743" fmla="*/ 3807953 w 6297885"/>
              <a:gd name="connsiteY1743" fmla="*/ 441959 h 6213161"/>
              <a:gd name="connsiteX1744" fmla="*/ 3893824 w 6297885"/>
              <a:gd name="connsiteY1744" fmla="*/ 422255 h 6213161"/>
              <a:gd name="connsiteX1745" fmla="*/ 3908323 w 6297885"/>
              <a:gd name="connsiteY1745" fmla="*/ 426409 h 6213161"/>
              <a:gd name="connsiteX1746" fmla="*/ 3942449 w 6297885"/>
              <a:gd name="connsiteY1746" fmla="*/ 451676 h 6213161"/>
              <a:gd name="connsiteX1747" fmla="*/ 3919009 w 6297885"/>
              <a:gd name="connsiteY1747" fmla="*/ 453061 h 6213161"/>
              <a:gd name="connsiteX1748" fmla="*/ 3918680 w 6297885"/>
              <a:gd name="connsiteY1748" fmla="*/ 452911 h 6213161"/>
              <a:gd name="connsiteX1749" fmla="*/ 3917610 w 6297885"/>
              <a:gd name="connsiteY1749" fmla="*/ 451207 h 6213161"/>
              <a:gd name="connsiteX1750" fmla="*/ 3907854 w 6297885"/>
              <a:gd name="connsiteY1750" fmla="*/ 439031 h 6213161"/>
              <a:gd name="connsiteX1751" fmla="*/ 1374076 w 6297885"/>
              <a:gd name="connsiteY1751" fmla="*/ 412310 h 6213161"/>
              <a:gd name="connsiteX1752" fmla="*/ 1359448 w 6297885"/>
              <a:gd name="connsiteY1752" fmla="*/ 426938 h 6213161"/>
              <a:gd name="connsiteX1753" fmla="*/ 1391142 w 6297885"/>
              <a:gd name="connsiteY1753" fmla="*/ 461069 h 6213161"/>
              <a:gd name="connsiteX1754" fmla="*/ 1408208 w 6297885"/>
              <a:gd name="connsiteY1754" fmla="*/ 439128 h 6213161"/>
              <a:gd name="connsiteX1755" fmla="*/ 1374076 w 6297885"/>
              <a:gd name="connsiteY1755" fmla="*/ 412310 h 6213161"/>
              <a:gd name="connsiteX1756" fmla="*/ 4653771 w 6297885"/>
              <a:gd name="connsiteY1756" fmla="*/ 410780 h 6213161"/>
              <a:gd name="connsiteX1757" fmla="*/ 4608059 w 6297885"/>
              <a:gd name="connsiteY1757" fmla="*/ 449274 h 6213161"/>
              <a:gd name="connsiteX1758" fmla="*/ 4653771 w 6297885"/>
              <a:gd name="connsiteY1758" fmla="*/ 410780 h 6213161"/>
              <a:gd name="connsiteX1759" fmla="*/ 5302201 w 6297885"/>
              <a:gd name="connsiteY1759" fmla="*/ 409608 h 6213161"/>
              <a:gd name="connsiteX1760" fmla="*/ 5297677 w 6297885"/>
              <a:gd name="connsiteY1760" fmla="*/ 416992 h 6213161"/>
              <a:gd name="connsiteX1761" fmla="*/ 5319391 w 6297885"/>
              <a:gd name="connsiteY1761" fmla="*/ 468682 h 6213161"/>
              <a:gd name="connsiteX1762" fmla="*/ 5312153 w 6297885"/>
              <a:gd name="connsiteY1762" fmla="*/ 409608 h 6213161"/>
              <a:gd name="connsiteX1763" fmla="*/ 5302201 w 6297885"/>
              <a:gd name="connsiteY1763" fmla="*/ 409608 h 6213161"/>
              <a:gd name="connsiteX1764" fmla="*/ 5229740 w 6297885"/>
              <a:gd name="connsiteY1764" fmla="*/ 398553 h 6213161"/>
              <a:gd name="connsiteX1765" fmla="*/ 5214507 w 6297885"/>
              <a:gd name="connsiteY1765" fmla="*/ 404868 h 6213161"/>
              <a:gd name="connsiteX1766" fmla="*/ 5269361 w 6297885"/>
              <a:gd name="connsiteY1766" fmla="*/ 414549 h 6213161"/>
              <a:gd name="connsiteX1767" fmla="*/ 5229740 w 6297885"/>
              <a:gd name="connsiteY1767" fmla="*/ 398553 h 6213161"/>
              <a:gd name="connsiteX1768" fmla="*/ 4924915 w 6297885"/>
              <a:gd name="connsiteY1768" fmla="*/ 387916 h 6213161"/>
              <a:gd name="connsiteX1769" fmla="*/ 4941757 w 6297885"/>
              <a:gd name="connsiteY1769" fmla="*/ 402662 h 6213161"/>
              <a:gd name="connsiteX1770" fmla="*/ 4927885 w 6297885"/>
              <a:gd name="connsiteY1770" fmla="*/ 453466 h 6213161"/>
              <a:gd name="connsiteX1771" fmla="*/ 4912378 w 6297885"/>
              <a:gd name="connsiteY1771" fmla="*/ 462942 h 6213161"/>
              <a:gd name="connsiteX1772" fmla="*/ 4906081 w 6297885"/>
              <a:gd name="connsiteY1772" fmla="*/ 448550 h 6213161"/>
              <a:gd name="connsiteX1773" fmla="*/ 4910479 w 6297885"/>
              <a:gd name="connsiteY1773" fmla="*/ 397746 h 6213161"/>
              <a:gd name="connsiteX1774" fmla="*/ 4924915 w 6297885"/>
              <a:gd name="connsiteY1774" fmla="*/ 387916 h 6213161"/>
              <a:gd name="connsiteX1775" fmla="*/ 3748670 w 6297885"/>
              <a:gd name="connsiteY1775" fmla="*/ 380310 h 6213161"/>
              <a:gd name="connsiteX1776" fmla="*/ 3786972 w 6297885"/>
              <a:gd name="connsiteY1776" fmla="*/ 435507 h 6213161"/>
              <a:gd name="connsiteX1777" fmla="*/ 3804893 w 6297885"/>
              <a:gd name="connsiteY1777" fmla="*/ 438319 h 6213161"/>
              <a:gd name="connsiteX1778" fmla="*/ 3805620 w 6297885"/>
              <a:gd name="connsiteY1778" fmla="*/ 441259 h 6213161"/>
              <a:gd name="connsiteX1779" fmla="*/ 3808097 w 6297885"/>
              <a:gd name="connsiteY1779" fmla="*/ 438821 h 6213161"/>
              <a:gd name="connsiteX1780" fmla="*/ 3804893 w 6297885"/>
              <a:gd name="connsiteY1780" fmla="*/ 438319 h 6213161"/>
              <a:gd name="connsiteX1781" fmla="*/ 3800552 w 6297885"/>
              <a:gd name="connsiteY1781" fmla="*/ 420765 h 6213161"/>
              <a:gd name="connsiteX1782" fmla="*/ 3748670 w 6297885"/>
              <a:gd name="connsiteY1782" fmla="*/ 380310 h 6213161"/>
              <a:gd name="connsiteX1783" fmla="*/ 4615169 w 6297885"/>
              <a:gd name="connsiteY1783" fmla="*/ 359265 h 6213161"/>
              <a:gd name="connsiteX1784" fmla="*/ 4625327 w 6297885"/>
              <a:gd name="connsiteY1784" fmla="*/ 369016 h 6213161"/>
              <a:gd name="connsiteX1785" fmla="*/ 4605010 w 6297885"/>
              <a:gd name="connsiteY1785" fmla="*/ 376330 h 6213161"/>
              <a:gd name="connsiteX1786" fmla="*/ 4597392 w 6297885"/>
              <a:gd name="connsiteY1786" fmla="*/ 373892 h 6213161"/>
              <a:gd name="connsiteX1787" fmla="*/ 4615169 w 6297885"/>
              <a:gd name="connsiteY1787" fmla="*/ 359265 h 6213161"/>
              <a:gd name="connsiteX1788" fmla="*/ 4799796 w 6297885"/>
              <a:gd name="connsiteY1788" fmla="*/ 349819 h 6213161"/>
              <a:gd name="connsiteX1789" fmla="*/ 4802209 w 6297885"/>
              <a:gd name="connsiteY1789" fmla="*/ 366885 h 6213161"/>
              <a:gd name="connsiteX1790" fmla="*/ 4775670 w 6297885"/>
              <a:gd name="connsiteY1790" fmla="*/ 376637 h 6213161"/>
              <a:gd name="connsiteX1791" fmla="*/ 4799796 w 6297885"/>
              <a:gd name="connsiteY1791" fmla="*/ 349819 h 6213161"/>
              <a:gd name="connsiteX1792" fmla="*/ 4690911 w 6297885"/>
              <a:gd name="connsiteY1792" fmla="*/ 349583 h 6213161"/>
              <a:gd name="connsiteX1793" fmla="*/ 4692681 w 6297885"/>
              <a:gd name="connsiteY1793" fmla="*/ 349583 h 6213161"/>
              <a:gd name="connsiteX1794" fmla="*/ 4692711 w 6297885"/>
              <a:gd name="connsiteY1794" fmla="*/ 349821 h 6213161"/>
              <a:gd name="connsiteX1795" fmla="*/ 4690809 w 6297885"/>
              <a:gd name="connsiteY1795" fmla="*/ 349821 h 6213161"/>
              <a:gd name="connsiteX1796" fmla="*/ 4692661 w 6297885"/>
              <a:gd name="connsiteY1796" fmla="*/ 349422 h 6213161"/>
              <a:gd name="connsiteX1797" fmla="*/ 4693388 w 6297885"/>
              <a:gd name="connsiteY1797" fmla="*/ 349583 h 6213161"/>
              <a:gd name="connsiteX1798" fmla="*/ 4692681 w 6297885"/>
              <a:gd name="connsiteY1798" fmla="*/ 349583 h 6213161"/>
              <a:gd name="connsiteX1799" fmla="*/ 4692569 w 6297885"/>
              <a:gd name="connsiteY1799" fmla="*/ 348708 h 6213161"/>
              <a:gd name="connsiteX1800" fmla="*/ 4692661 w 6297885"/>
              <a:gd name="connsiteY1800" fmla="*/ 349422 h 6213161"/>
              <a:gd name="connsiteX1801" fmla="*/ 4691589 w 6297885"/>
              <a:gd name="connsiteY1801" fmla="*/ 349185 h 6213161"/>
              <a:gd name="connsiteX1802" fmla="*/ 4671103 w 6297885"/>
              <a:gd name="connsiteY1802" fmla="*/ 342199 h 6213161"/>
              <a:gd name="connsiteX1803" fmla="*/ 4671103 w 6297885"/>
              <a:gd name="connsiteY1803" fmla="*/ 344660 h 6213161"/>
              <a:gd name="connsiteX1804" fmla="*/ 4691589 w 6297885"/>
              <a:gd name="connsiteY1804" fmla="*/ 349185 h 6213161"/>
              <a:gd name="connsiteX1805" fmla="*/ 4690284 w 6297885"/>
              <a:gd name="connsiteY1805" fmla="*/ 349821 h 6213161"/>
              <a:gd name="connsiteX1806" fmla="*/ 4690809 w 6297885"/>
              <a:gd name="connsiteY1806" fmla="*/ 349821 h 6213161"/>
              <a:gd name="connsiteX1807" fmla="*/ 4683175 w 6297885"/>
              <a:gd name="connsiteY1807" fmla="*/ 367428 h 6213161"/>
              <a:gd name="connsiteX1808" fmla="*/ 4666151 w 6297885"/>
              <a:gd name="connsiteY1808" fmla="*/ 366813 h 6213161"/>
              <a:gd name="connsiteX1809" fmla="*/ 4671103 w 6297885"/>
              <a:gd name="connsiteY1809" fmla="*/ 342199 h 6213161"/>
              <a:gd name="connsiteX1810" fmla="*/ 4670531 w 6297885"/>
              <a:gd name="connsiteY1810" fmla="*/ 341690 h 6213161"/>
              <a:gd name="connsiteX1811" fmla="*/ 4668137 w 6297885"/>
              <a:gd name="connsiteY1811" fmla="*/ 344103 h 6213161"/>
              <a:gd name="connsiteX1812" fmla="*/ 4667013 w 6297885"/>
              <a:gd name="connsiteY1812" fmla="*/ 342711 h 6213161"/>
              <a:gd name="connsiteX1813" fmla="*/ 4650964 w 6297885"/>
              <a:gd name="connsiteY1813" fmla="*/ 326800 h 6213161"/>
              <a:gd name="connsiteX1814" fmla="*/ 4657661 w 6297885"/>
              <a:gd name="connsiteY1814" fmla="*/ 331135 h 6213161"/>
              <a:gd name="connsiteX1815" fmla="*/ 4667013 w 6297885"/>
              <a:gd name="connsiteY1815" fmla="*/ 342711 h 6213161"/>
              <a:gd name="connsiteX1816" fmla="*/ 4652873 w 6297885"/>
              <a:gd name="connsiteY1816" fmla="*/ 346817 h 6213161"/>
              <a:gd name="connsiteX1817" fmla="*/ 4637009 w 6297885"/>
              <a:gd name="connsiteY1817" fmla="*/ 339278 h 6213161"/>
              <a:gd name="connsiteX1818" fmla="*/ 4641798 w 6297885"/>
              <a:gd name="connsiteY1818" fmla="*/ 327215 h 6213161"/>
              <a:gd name="connsiteX1819" fmla="*/ 4650964 w 6297885"/>
              <a:gd name="connsiteY1819" fmla="*/ 326800 h 6213161"/>
              <a:gd name="connsiteX1820" fmla="*/ 1798379 w 6297885"/>
              <a:gd name="connsiteY1820" fmla="*/ 323810 h 6213161"/>
              <a:gd name="connsiteX1821" fmla="*/ 1790633 w 6297885"/>
              <a:gd name="connsiteY1821" fmla="*/ 327830 h 6213161"/>
              <a:gd name="connsiteX1822" fmla="*/ 1776124 w 6297885"/>
              <a:gd name="connsiteY1822" fmla="*/ 327830 h 6213161"/>
              <a:gd name="connsiteX1823" fmla="*/ 1761616 w 6297885"/>
              <a:gd name="connsiteY1823" fmla="*/ 344816 h 6213161"/>
              <a:gd name="connsiteX1824" fmla="*/ 1826905 w 6297885"/>
              <a:gd name="connsiteY1824" fmla="*/ 376364 h 6213161"/>
              <a:gd name="connsiteX1825" fmla="*/ 1860759 w 6297885"/>
              <a:gd name="connsiteY1825" fmla="*/ 354523 h 6213161"/>
              <a:gd name="connsiteX1826" fmla="*/ 1829323 w 6297885"/>
              <a:gd name="connsiteY1826" fmla="*/ 332683 h 6213161"/>
              <a:gd name="connsiteX1827" fmla="*/ 1798379 w 6297885"/>
              <a:gd name="connsiteY1827" fmla="*/ 323810 h 6213161"/>
              <a:gd name="connsiteX1828" fmla="*/ 4721831 w 6297885"/>
              <a:gd name="connsiteY1828" fmla="*/ 307156 h 6213161"/>
              <a:gd name="connsiteX1829" fmla="*/ 4733965 w 6297885"/>
              <a:gd name="connsiteY1829" fmla="*/ 314685 h 6213161"/>
              <a:gd name="connsiteX1830" fmla="*/ 4731537 w 6297885"/>
              <a:gd name="connsiteY1830" fmla="*/ 329743 h 6213161"/>
              <a:gd name="connsiteX1831" fmla="*/ 4692569 w 6297885"/>
              <a:gd name="connsiteY1831" fmla="*/ 348708 h 6213161"/>
              <a:gd name="connsiteX1832" fmla="*/ 4690435 w 6297885"/>
              <a:gd name="connsiteY1832" fmla="*/ 331860 h 6213161"/>
              <a:gd name="connsiteX1833" fmla="*/ 4721831 w 6297885"/>
              <a:gd name="connsiteY1833" fmla="*/ 307156 h 6213161"/>
              <a:gd name="connsiteX1834" fmla="*/ 4110231 w 6297885"/>
              <a:gd name="connsiteY1834" fmla="*/ 305640 h 6213161"/>
              <a:gd name="connsiteX1835" fmla="*/ 4100653 w 6297885"/>
              <a:gd name="connsiteY1835" fmla="*/ 315486 h 6213161"/>
              <a:gd name="connsiteX1836" fmla="*/ 4134175 w 6297885"/>
              <a:gd name="connsiteY1836" fmla="*/ 332716 h 6213161"/>
              <a:gd name="connsiteX1837" fmla="*/ 4110231 w 6297885"/>
              <a:gd name="connsiteY1837" fmla="*/ 305640 h 6213161"/>
              <a:gd name="connsiteX1838" fmla="*/ 4795287 w 6297885"/>
              <a:gd name="connsiteY1838" fmla="*/ 301534 h 6213161"/>
              <a:gd name="connsiteX1839" fmla="*/ 4809497 w 6297885"/>
              <a:gd name="connsiteY1839" fmla="*/ 315030 h 6213161"/>
              <a:gd name="connsiteX1840" fmla="*/ 4816811 w 6297885"/>
              <a:gd name="connsiteY1840" fmla="*/ 324680 h 6213161"/>
              <a:gd name="connsiteX1841" fmla="*/ 4755861 w 6297885"/>
              <a:gd name="connsiteY1841" fmla="*/ 319855 h 6213161"/>
              <a:gd name="connsiteX1842" fmla="*/ 4795287 w 6297885"/>
              <a:gd name="connsiteY1842" fmla="*/ 301534 h 6213161"/>
              <a:gd name="connsiteX1843" fmla="*/ 5014897 w 6297885"/>
              <a:gd name="connsiteY1843" fmla="*/ 294964 h 6213161"/>
              <a:gd name="connsiteX1844" fmla="*/ 5038057 w 6297885"/>
              <a:gd name="connsiteY1844" fmla="*/ 304195 h 6213161"/>
              <a:gd name="connsiteX1845" fmla="*/ 5038907 w 6297885"/>
              <a:gd name="connsiteY1845" fmla="*/ 304934 h 6213161"/>
              <a:gd name="connsiteX1846" fmla="*/ 5041901 w 6297885"/>
              <a:gd name="connsiteY1846" fmla="*/ 317265 h 6213161"/>
              <a:gd name="connsiteX1847" fmla="*/ 5038591 w 6297885"/>
              <a:gd name="connsiteY1847" fmla="*/ 322771 h 6213161"/>
              <a:gd name="connsiteX1848" fmla="*/ 5025257 w 6297885"/>
              <a:gd name="connsiteY1848" fmla="*/ 319886 h 6213161"/>
              <a:gd name="connsiteX1849" fmla="*/ 5014897 w 6297885"/>
              <a:gd name="connsiteY1849" fmla="*/ 294964 h 6213161"/>
              <a:gd name="connsiteX1850" fmla="*/ 3602391 w 6297885"/>
              <a:gd name="connsiteY1850" fmla="*/ 293458 h 6213161"/>
              <a:gd name="connsiteX1851" fmla="*/ 3641611 w 6297885"/>
              <a:gd name="connsiteY1851" fmla="*/ 346790 h 6213161"/>
              <a:gd name="connsiteX1852" fmla="*/ 3656319 w 6297885"/>
              <a:gd name="connsiteY1852" fmla="*/ 337093 h 6213161"/>
              <a:gd name="connsiteX1853" fmla="*/ 3617099 w 6297885"/>
              <a:gd name="connsiteY1853" fmla="*/ 293458 h 6213161"/>
              <a:gd name="connsiteX1854" fmla="*/ 3602391 w 6297885"/>
              <a:gd name="connsiteY1854" fmla="*/ 293458 h 6213161"/>
              <a:gd name="connsiteX1855" fmla="*/ 2171600 w 6297885"/>
              <a:gd name="connsiteY1855" fmla="*/ 290397 h 6213161"/>
              <a:gd name="connsiteX1856" fmla="*/ 2278262 w 6297885"/>
              <a:gd name="connsiteY1856" fmla="*/ 383040 h 6213161"/>
              <a:gd name="connsiteX1857" fmla="*/ 2227355 w 6297885"/>
              <a:gd name="connsiteY1857" fmla="*/ 353785 h 6213161"/>
              <a:gd name="connsiteX1858" fmla="*/ 2171600 w 6297885"/>
              <a:gd name="connsiteY1858" fmla="*/ 290397 h 6213161"/>
              <a:gd name="connsiteX1859" fmla="*/ 4882839 w 6297885"/>
              <a:gd name="connsiteY1859" fmla="*/ 273635 h 6213161"/>
              <a:gd name="connsiteX1860" fmla="*/ 4902139 w 6297885"/>
              <a:gd name="connsiteY1860" fmla="*/ 283465 h 6213161"/>
              <a:gd name="connsiteX1861" fmla="*/ 4858713 w 6297885"/>
              <a:gd name="connsiteY1861" fmla="*/ 344906 h 6213161"/>
              <a:gd name="connsiteX1862" fmla="*/ 4846649 w 6297885"/>
              <a:gd name="connsiteY1862" fmla="*/ 330160 h 6213161"/>
              <a:gd name="connsiteX1863" fmla="*/ 4882839 w 6297885"/>
              <a:gd name="connsiteY1863" fmla="*/ 273635 h 6213161"/>
              <a:gd name="connsiteX1864" fmla="*/ 4080845 w 6297885"/>
              <a:gd name="connsiteY1864" fmla="*/ 266374 h 6213161"/>
              <a:gd name="connsiteX1865" fmla="*/ 4048846 w 6297885"/>
              <a:gd name="connsiteY1865" fmla="*/ 283606 h 6213161"/>
              <a:gd name="connsiteX1866" fmla="*/ 4056230 w 6297885"/>
              <a:gd name="connsiteY1866" fmla="*/ 293451 h 6213161"/>
              <a:gd name="connsiteX1867" fmla="*/ 4080845 w 6297885"/>
              <a:gd name="connsiteY1867" fmla="*/ 266374 h 6213161"/>
              <a:gd name="connsiteX1868" fmla="*/ 3980931 w 6297885"/>
              <a:gd name="connsiteY1868" fmla="*/ 263412 h 6213161"/>
              <a:gd name="connsiteX1869" fmla="*/ 3966564 w 6297885"/>
              <a:gd name="connsiteY1869" fmla="*/ 278431 h 6213161"/>
              <a:gd name="connsiteX1870" fmla="*/ 3988115 w 6297885"/>
              <a:gd name="connsiteY1870" fmla="*/ 288444 h 6213161"/>
              <a:gd name="connsiteX1871" fmla="*/ 3995297 w 6297885"/>
              <a:gd name="connsiteY1871" fmla="*/ 275928 h 6213161"/>
              <a:gd name="connsiteX1872" fmla="*/ 3980931 w 6297885"/>
              <a:gd name="connsiteY1872" fmla="*/ 263412 h 6213161"/>
              <a:gd name="connsiteX1873" fmla="*/ 4564550 w 6297885"/>
              <a:gd name="connsiteY1873" fmla="*/ 259561 h 6213161"/>
              <a:gd name="connsiteX1874" fmla="*/ 4585203 w 6297885"/>
              <a:gd name="connsiteY1874" fmla="*/ 293443 h 6213161"/>
              <a:gd name="connsiteX1875" fmla="*/ 4534919 w 6297885"/>
              <a:gd name="connsiteY1875" fmla="*/ 269242 h 6213161"/>
              <a:gd name="connsiteX1876" fmla="*/ 4564550 w 6297885"/>
              <a:gd name="connsiteY1876" fmla="*/ 259561 h 6213161"/>
              <a:gd name="connsiteX1877" fmla="*/ 4410141 w 6297885"/>
              <a:gd name="connsiteY1877" fmla="*/ 253821 h 6213161"/>
              <a:gd name="connsiteX1878" fmla="*/ 4424363 w 6297885"/>
              <a:gd name="connsiteY1878" fmla="*/ 268297 h 6213161"/>
              <a:gd name="connsiteX1879" fmla="*/ 4414882 w 6297885"/>
              <a:gd name="connsiteY1879" fmla="*/ 282772 h 6213161"/>
              <a:gd name="connsiteX1880" fmla="*/ 4405401 w 6297885"/>
              <a:gd name="connsiteY1880" fmla="*/ 270710 h 6213161"/>
              <a:gd name="connsiteX1881" fmla="*/ 4410141 w 6297885"/>
              <a:gd name="connsiteY1881" fmla="*/ 253821 h 6213161"/>
              <a:gd name="connsiteX1882" fmla="*/ 4166784 w 6297885"/>
              <a:gd name="connsiteY1882" fmla="*/ 223882 h 6213161"/>
              <a:gd name="connsiteX1883" fmla="*/ 4144842 w 6297885"/>
              <a:gd name="connsiteY1883" fmla="*/ 237206 h 6213161"/>
              <a:gd name="connsiteX1884" fmla="*/ 4181412 w 6297885"/>
              <a:gd name="connsiteY1884" fmla="*/ 234712 h 6213161"/>
              <a:gd name="connsiteX1885" fmla="*/ 4176536 w 6297885"/>
              <a:gd name="connsiteY1885" fmla="*/ 227233 h 6213161"/>
              <a:gd name="connsiteX1886" fmla="*/ 4166784 w 6297885"/>
              <a:gd name="connsiteY1886" fmla="*/ 223882 h 6213161"/>
              <a:gd name="connsiteX1887" fmla="*/ 4807129 w 6297885"/>
              <a:gd name="connsiteY1887" fmla="*/ 183732 h 6213161"/>
              <a:gd name="connsiteX1888" fmla="*/ 4847285 w 6297885"/>
              <a:gd name="connsiteY1888" fmla="*/ 193636 h 6213161"/>
              <a:gd name="connsiteX1889" fmla="*/ 4844775 w 6297885"/>
              <a:gd name="connsiteY1889" fmla="*/ 203541 h 6213161"/>
              <a:gd name="connsiteX1890" fmla="*/ 4804621 w 6297885"/>
              <a:gd name="connsiteY1890" fmla="*/ 193636 h 6213161"/>
              <a:gd name="connsiteX1891" fmla="*/ 4807129 w 6297885"/>
              <a:gd name="connsiteY1891" fmla="*/ 183732 h 6213161"/>
              <a:gd name="connsiteX1892" fmla="*/ 3535347 w 6297885"/>
              <a:gd name="connsiteY1892" fmla="*/ 182874 h 6213161"/>
              <a:gd name="connsiteX1893" fmla="*/ 3625248 w 6297885"/>
              <a:gd name="connsiteY1893" fmla="*/ 214739 h 6213161"/>
              <a:gd name="connsiteX1894" fmla="*/ 3535347 w 6297885"/>
              <a:gd name="connsiteY1894" fmla="*/ 182874 h 6213161"/>
              <a:gd name="connsiteX1895" fmla="*/ 4340033 w 6297885"/>
              <a:gd name="connsiteY1895" fmla="*/ 182252 h 6213161"/>
              <a:gd name="connsiteX1896" fmla="*/ 4358775 w 6297885"/>
              <a:gd name="connsiteY1896" fmla="*/ 188434 h 6213161"/>
              <a:gd name="connsiteX1897" fmla="*/ 4373403 w 6297885"/>
              <a:gd name="connsiteY1897" fmla="*/ 234273 h 6213161"/>
              <a:gd name="connsiteX1898" fmla="*/ 4358775 w 6297885"/>
              <a:gd name="connsiteY1898" fmla="*/ 258399 h 6213161"/>
              <a:gd name="connsiteX1899" fmla="*/ 4334395 w 6297885"/>
              <a:gd name="connsiteY1899" fmla="*/ 236686 h 6213161"/>
              <a:gd name="connsiteX1900" fmla="*/ 4300263 w 6297885"/>
              <a:gd name="connsiteY1900" fmla="*/ 205321 h 6213161"/>
              <a:gd name="connsiteX1901" fmla="*/ 4340033 w 6297885"/>
              <a:gd name="connsiteY1901" fmla="*/ 182252 h 6213161"/>
              <a:gd name="connsiteX1902" fmla="*/ 4015134 w 6297885"/>
              <a:gd name="connsiteY1902" fmla="*/ 164151 h 6213161"/>
              <a:gd name="connsiteX1903" fmla="*/ 4007706 w 6297885"/>
              <a:gd name="connsiteY1903" fmla="*/ 173729 h 6213161"/>
              <a:gd name="connsiteX1904" fmla="*/ 4047323 w 6297885"/>
              <a:gd name="connsiteY1904" fmla="*/ 183307 h 6213161"/>
              <a:gd name="connsiteX1905" fmla="*/ 4015134 w 6297885"/>
              <a:gd name="connsiteY1905" fmla="*/ 164151 h 6213161"/>
              <a:gd name="connsiteX1906" fmla="*/ 4503189 w 6297885"/>
              <a:gd name="connsiteY1906" fmla="*/ 162401 h 6213161"/>
              <a:gd name="connsiteX1907" fmla="*/ 4534651 w 6297885"/>
              <a:gd name="connsiteY1907" fmla="*/ 200561 h 6213161"/>
              <a:gd name="connsiteX1908" fmla="*/ 4524971 w 6297885"/>
              <a:gd name="connsiteY1908" fmla="*/ 217255 h 6213161"/>
              <a:gd name="connsiteX1909" fmla="*/ 4503189 w 6297885"/>
              <a:gd name="connsiteY1909" fmla="*/ 162401 h 6213161"/>
              <a:gd name="connsiteX1910" fmla="*/ 4400127 w 6297885"/>
              <a:gd name="connsiteY1910" fmla="*/ 147159 h 6213161"/>
              <a:gd name="connsiteX1911" fmla="*/ 4390281 w 6297885"/>
              <a:gd name="connsiteY1911" fmla="*/ 191348 h 6213161"/>
              <a:gd name="connsiteX1912" fmla="*/ 4400127 w 6297885"/>
              <a:gd name="connsiteY1912" fmla="*/ 147159 h 6213161"/>
              <a:gd name="connsiteX1913" fmla="*/ 4909597 w 6297885"/>
              <a:gd name="connsiteY1913" fmla="*/ 142591 h 6213161"/>
              <a:gd name="connsiteX1914" fmla="*/ 4949376 w 6297885"/>
              <a:gd name="connsiteY1914" fmla="*/ 174285 h 6213161"/>
              <a:gd name="connsiteX1915" fmla="*/ 4902139 w 6297885"/>
              <a:gd name="connsiteY1915" fmla="*/ 149905 h 6213161"/>
              <a:gd name="connsiteX1916" fmla="*/ 4909597 w 6297885"/>
              <a:gd name="connsiteY1916" fmla="*/ 142591 h 6213161"/>
              <a:gd name="connsiteX1917" fmla="*/ 3982997 w 6297885"/>
              <a:gd name="connsiteY1917" fmla="*/ 96571 h 6213161"/>
              <a:gd name="connsiteX1918" fmla="*/ 3983128 w 6297885"/>
              <a:gd name="connsiteY1918" fmla="*/ 97011 h 6213161"/>
              <a:gd name="connsiteX1919" fmla="*/ 3981019 w 6297885"/>
              <a:gd name="connsiteY1919" fmla="*/ 100522 h 6213161"/>
              <a:gd name="connsiteX1920" fmla="*/ 3961508 w 6297885"/>
              <a:gd name="connsiteY1920" fmla="*/ 78604 h 6213161"/>
              <a:gd name="connsiteX1921" fmla="*/ 3988335 w 6297885"/>
              <a:gd name="connsiteY1921" fmla="*/ 88345 h 6213161"/>
              <a:gd name="connsiteX1922" fmla="*/ 3986982 w 6297885"/>
              <a:gd name="connsiteY1922" fmla="*/ 90597 h 6213161"/>
              <a:gd name="connsiteX1923" fmla="*/ 3985896 w 6297885"/>
              <a:gd name="connsiteY1923" fmla="*/ 90780 h 6213161"/>
              <a:gd name="connsiteX1924" fmla="*/ 3982997 w 6297885"/>
              <a:gd name="connsiteY1924" fmla="*/ 96571 h 6213161"/>
              <a:gd name="connsiteX1925" fmla="*/ 3980816 w 6297885"/>
              <a:gd name="connsiteY1925" fmla="*/ 89274 h 6213161"/>
              <a:gd name="connsiteX1926" fmla="*/ 3980816 w 6297885"/>
              <a:gd name="connsiteY1926" fmla="*/ 91686 h 6213161"/>
              <a:gd name="connsiteX1927" fmla="*/ 3973556 w 6297885"/>
              <a:gd name="connsiteY1927" fmla="*/ 125463 h 6213161"/>
              <a:gd name="connsiteX1928" fmla="*/ 3983237 w 6297885"/>
              <a:gd name="connsiteY1928" fmla="*/ 144763 h 6213161"/>
              <a:gd name="connsiteX1929" fmla="*/ 3992917 w 6297885"/>
              <a:gd name="connsiteY1929" fmla="*/ 137525 h 6213161"/>
              <a:gd name="connsiteX1930" fmla="*/ 3992917 w 6297885"/>
              <a:gd name="connsiteY1930" fmla="*/ 115813 h 6213161"/>
              <a:gd name="connsiteX1931" fmla="*/ 3985052 w 6297885"/>
              <a:gd name="connsiteY1931" fmla="*/ 103448 h 6213161"/>
              <a:gd name="connsiteX1932" fmla="*/ 3983128 w 6297885"/>
              <a:gd name="connsiteY1932" fmla="*/ 97011 h 6213161"/>
              <a:gd name="connsiteX1933" fmla="*/ 3986982 w 6297885"/>
              <a:gd name="connsiteY1933" fmla="*/ 90597 h 6213161"/>
              <a:gd name="connsiteX1934" fmla="*/ 4003883 w 6297885"/>
              <a:gd name="connsiteY1934" fmla="*/ 87737 h 6213161"/>
              <a:gd name="connsiteX1935" fmla="*/ 4020039 w 6297885"/>
              <a:gd name="connsiteY1935" fmla="*/ 95652 h 6213161"/>
              <a:gd name="connsiteX1936" fmla="*/ 4241971 w 6297885"/>
              <a:gd name="connsiteY1936" fmla="*/ 224722 h 6213161"/>
              <a:gd name="connsiteX1937" fmla="*/ 4305379 w 6297885"/>
              <a:gd name="connsiteY1937" fmla="*/ 253947 h 6213161"/>
              <a:gd name="connsiteX1938" fmla="*/ 4327329 w 6297885"/>
              <a:gd name="connsiteY1938" fmla="*/ 263688 h 6213161"/>
              <a:gd name="connsiteX1939" fmla="*/ 4505362 w 6297885"/>
              <a:gd name="connsiteY1939" fmla="*/ 395195 h 6213161"/>
              <a:gd name="connsiteX1940" fmla="*/ 4593159 w 6297885"/>
              <a:gd name="connsiteY1940" fmla="*/ 395195 h 6213161"/>
              <a:gd name="connsiteX1941" fmla="*/ 4683395 w 6297885"/>
              <a:gd name="connsiteY1941" fmla="*/ 414678 h 6213161"/>
              <a:gd name="connsiteX1942" fmla="*/ 4661445 w 6297885"/>
              <a:gd name="connsiteY1942" fmla="*/ 475560 h 6213161"/>
              <a:gd name="connsiteX1943" fmla="*/ 4676079 w 6297885"/>
              <a:gd name="connsiteY1943" fmla="*/ 473125 h 6213161"/>
              <a:gd name="connsiteX1944" fmla="*/ 4773630 w 6297885"/>
              <a:gd name="connsiteY1944" fmla="*/ 419548 h 6213161"/>
              <a:gd name="connsiteX1945" fmla="*/ 4854111 w 6297885"/>
              <a:gd name="connsiteY1945" fmla="*/ 400065 h 6213161"/>
              <a:gd name="connsiteX1946" fmla="*/ 4883377 w 6297885"/>
              <a:gd name="connsiteY1946" fmla="*/ 417113 h 6213161"/>
              <a:gd name="connsiteX1947" fmla="*/ 4873622 w 6297885"/>
              <a:gd name="connsiteY1947" fmla="*/ 456078 h 6213161"/>
              <a:gd name="connsiteX1948" fmla="*/ 4834601 w 6297885"/>
              <a:gd name="connsiteY1948" fmla="*/ 492608 h 6213161"/>
              <a:gd name="connsiteX1949" fmla="*/ 4983367 w 6297885"/>
              <a:gd name="connsiteY1949" fmla="*/ 446337 h 6213161"/>
              <a:gd name="connsiteX1950" fmla="*/ 5012634 w 6297885"/>
              <a:gd name="connsiteY1950" fmla="*/ 463384 h 6213161"/>
              <a:gd name="connsiteX1951" fmla="*/ 4968735 w 6297885"/>
              <a:gd name="connsiteY1951" fmla="*/ 524267 h 6213161"/>
              <a:gd name="connsiteX1952" fmla="*/ 4863866 w 6297885"/>
              <a:gd name="connsiteY1952" fmla="*/ 565667 h 6213161"/>
              <a:gd name="connsiteX1953" fmla="*/ 4956541 w 6297885"/>
              <a:gd name="connsiteY1953" fmla="*/ 624115 h 6213161"/>
              <a:gd name="connsiteX1954" fmla="*/ 5021170 w 6297885"/>
              <a:gd name="connsiteY1954" fmla="*/ 630507 h 6213161"/>
              <a:gd name="connsiteX1955" fmla="*/ 5044237 w 6297885"/>
              <a:gd name="connsiteY1955" fmla="*/ 635021 h 6213161"/>
              <a:gd name="connsiteX1956" fmla="*/ 5050436 w 6297885"/>
              <a:gd name="connsiteY1956" fmla="*/ 637508 h 6213161"/>
              <a:gd name="connsiteX1957" fmla="*/ 5070359 w 6297885"/>
              <a:gd name="connsiteY1957" fmla="*/ 637806 h 6213161"/>
              <a:gd name="connsiteX1958" fmla="*/ 5085799 w 6297885"/>
              <a:gd name="connsiteY1958" fmla="*/ 638726 h 6213161"/>
              <a:gd name="connsiteX1959" fmla="*/ 5102183 w 6297885"/>
              <a:gd name="connsiteY1959" fmla="*/ 633057 h 6213161"/>
              <a:gd name="connsiteX1960" fmla="*/ 5106279 w 6297885"/>
              <a:gd name="connsiteY1960" fmla="*/ 630367 h 6213161"/>
              <a:gd name="connsiteX1961" fmla="*/ 5128477 w 6297885"/>
              <a:gd name="connsiteY1961" fmla="*/ 623505 h 6213161"/>
              <a:gd name="connsiteX1962" fmla="*/ 5146769 w 6297885"/>
              <a:gd name="connsiteY1962" fmla="*/ 626550 h 6213161"/>
              <a:gd name="connsiteX1963" fmla="*/ 5118112 w 6297885"/>
              <a:gd name="connsiteY1963" fmla="*/ 622592 h 6213161"/>
              <a:gd name="connsiteX1964" fmla="*/ 5106279 w 6297885"/>
              <a:gd name="connsiteY1964" fmla="*/ 630367 h 6213161"/>
              <a:gd name="connsiteX1965" fmla="*/ 5102870 w 6297885"/>
              <a:gd name="connsiteY1965" fmla="*/ 631420 h 6213161"/>
              <a:gd name="connsiteX1966" fmla="*/ 5075967 w 6297885"/>
              <a:gd name="connsiteY1966" fmla="*/ 637889 h 6213161"/>
              <a:gd name="connsiteX1967" fmla="*/ 5070359 w 6297885"/>
              <a:gd name="connsiteY1967" fmla="*/ 637806 h 6213161"/>
              <a:gd name="connsiteX1968" fmla="*/ 5053256 w 6297885"/>
              <a:gd name="connsiteY1968" fmla="*/ 636786 h 6213161"/>
              <a:gd name="connsiteX1969" fmla="*/ 5044237 w 6297885"/>
              <a:gd name="connsiteY1969" fmla="*/ 635021 h 6213161"/>
              <a:gd name="connsiteX1970" fmla="*/ 5026733 w 6297885"/>
              <a:gd name="connsiteY1970" fmla="*/ 627995 h 6213161"/>
              <a:gd name="connsiteX1971" fmla="*/ 5005317 w 6297885"/>
              <a:gd name="connsiteY1971" fmla="*/ 607067 h 6213161"/>
              <a:gd name="connsiteX1972" fmla="*/ 4993123 w 6297885"/>
              <a:gd name="connsiteY1972" fmla="*/ 577844 h 6213161"/>
              <a:gd name="connsiteX1973" fmla="*/ 5024827 w 6297885"/>
              <a:gd name="connsiteY1973" fmla="*/ 563231 h 6213161"/>
              <a:gd name="connsiteX1974" fmla="*/ 5171157 w 6297885"/>
              <a:gd name="connsiteY1974" fmla="*/ 582714 h 6213161"/>
              <a:gd name="connsiteX1975" fmla="*/ 5193106 w 6297885"/>
              <a:gd name="connsiteY1975" fmla="*/ 597326 h 6213161"/>
              <a:gd name="connsiteX1976" fmla="*/ 5195085 w 6297885"/>
              <a:gd name="connsiteY1976" fmla="*/ 598597 h 6213161"/>
              <a:gd name="connsiteX1977" fmla="*/ 5195417 w 6297885"/>
              <a:gd name="connsiteY1977" fmla="*/ 599440 h 6213161"/>
              <a:gd name="connsiteX1978" fmla="*/ 5193919 w 6297885"/>
              <a:gd name="connsiteY1978" fmla="*/ 599990 h 6213161"/>
              <a:gd name="connsiteX1979" fmla="*/ 5193174 w 6297885"/>
              <a:gd name="connsiteY1979" fmla="*/ 597811 h 6213161"/>
              <a:gd name="connsiteX1980" fmla="*/ 5193174 w 6297885"/>
              <a:gd name="connsiteY1980" fmla="*/ 600263 h 6213161"/>
              <a:gd name="connsiteX1981" fmla="*/ 5193919 w 6297885"/>
              <a:gd name="connsiteY1981" fmla="*/ 599990 h 6213161"/>
              <a:gd name="connsiteX1982" fmla="*/ 5202175 w 6297885"/>
              <a:gd name="connsiteY1982" fmla="*/ 624162 h 6213161"/>
              <a:gd name="connsiteX1983" fmla="*/ 5266097 w 6297885"/>
              <a:gd name="connsiteY1983" fmla="*/ 651739 h 6213161"/>
              <a:gd name="connsiteX1984" fmla="*/ 5287973 w 6297885"/>
              <a:gd name="connsiteY1984" fmla="*/ 649287 h 6213161"/>
              <a:gd name="connsiteX1985" fmla="*/ 5275819 w 6297885"/>
              <a:gd name="connsiteY1985" fmla="*/ 619872 h 6213161"/>
              <a:gd name="connsiteX1986" fmla="*/ 5261235 w 6297885"/>
              <a:gd name="connsiteY1986" fmla="*/ 619872 h 6213161"/>
              <a:gd name="connsiteX1987" fmla="*/ 5251512 w 6297885"/>
              <a:gd name="connsiteY1987" fmla="*/ 612519 h 6213161"/>
              <a:gd name="connsiteX1988" fmla="*/ 5283111 w 6297885"/>
              <a:gd name="connsiteY1988" fmla="*/ 558592 h 6213161"/>
              <a:gd name="connsiteX1989" fmla="*/ 5239966 w 6297885"/>
              <a:gd name="connsiteY1989" fmla="*/ 583104 h 6213161"/>
              <a:gd name="connsiteX1990" fmla="*/ 5196042 w 6297885"/>
              <a:gd name="connsiteY1990" fmla="*/ 599211 h 6213161"/>
              <a:gd name="connsiteX1991" fmla="*/ 5195085 w 6297885"/>
              <a:gd name="connsiteY1991" fmla="*/ 598597 h 6213161"/>
              <a:gd name="connsiteX1992" fmla="*/ 5180911 w 6297885"/>
              <a:gd name="connsiteY1992" fmla="*/ 562623 h 6213161"/>
              <a:gd name="connsiteX1993" fmla="*/ 5158963 w 6297885"/>
              <a:gd name="connsiteY1993" fmla="*/ 529137 h 6213161"/>
              <a:gd name="connsiteX1994" fmla="*/ 5178473 w 6297885"/>
              <a:gd name="connsiteY1994" fmla="*/ 477995 h 6213161"/>
              <a:gd name="connsiteX1995" fmla="*/ 5132135 w 6297885"/>
              <a:gd name="connsiteY1995" fmla="*/ 424419 h 6213161"/>
              <a:gd name="connsiteX1996" fmla="*/ 5158963 w 6297885"/>
              <a:gd name="connsiteY1996" fmla="*/ 390325 h 6213161"/>
              <a:gd name="connsiteX1997" fmla="*/ 5088237 w 6297885"/>
              <a:gd name="connsiteY1997" fmla="*/ 344053 h 6213161"/>
              <a:gd name="connsiteX1998" fmla="*/ 5024827 w 6297885"/>
              <a:gd name="connsiteY1998" fmla="*/ 378147 h 6213161"/>
              <a:gd name="connsiteX1999" fmla="*/ 5034583 w 6297885"/>
              <a:gd name="connsiteY1999" fmla="*/ 329441 h 6213161"/>
              <a:gd name="connsiteX2000" fmla="*/ 5038591 w 6297885"/>
              <a:gd name="connsiteY2000" fmla="*/ 322771 h 6213161"/>
              <a:gd name="connsiteX2001" fmla="*/ 5046590 w 6297885"/>
              <a:gd name="connsiteY2001" fmla="*/ 324501 h 6213161"/>
              <a:gd name="connsiteX2002" fmla="*/ 5045752 w 6297885"/>
              <a:gd name="connsiteY2002" fmla="*/ 310887 h 6213161"/>
              <a:gd name="connsiteX2003" fmla="*/ 5038907 w 6297885"/>
              <a:gd name="connsiteY2003" fmla="*/ 304934 h 6213161"/>
              <a:gd name="connsiteX2004" fmla="*/ 5035879 w 6297885"/>
              <a:gd name="connsiteY2004" fmla="*/ 292455 h 6213161"/>
              <a:gd name="connsiteX2005" fmla="*/ 4985807 w 6297885"/>
              <a:gd name="connsiteY2005" fmla="*/ 241770 h 6213161"/>
              <a:gd name="connsiteX2006" fmla="*/ 4956541 w 6297885"/>
              <a:gd name="connsiteY2006" fmla="*/ 173582 h 6213161"/>
              <a:gd name="connsiteX2007" fmla="*/ 5024827 w 6297885"/>
              <a:gd name="connsiteY2007" fmla="*/ 195499 h 6213161"/>
              <a:gd name="connsiteX2008" fmla="*/ 5197984 w 6297885"/>
              <a:gd name="connsiteY2008" fmla="*/ 331877 h 6213161"/>
              <a:gd name="connsiteX2009" fmla="*/ 5217493 w 6297885"/>
              <a:gd name="connsiteY2009" fmla="*/ 339183 h 6213161"/>
              <a:gd name="connsiteX2010" fmla="*/ 5334557 w 6297885"/>
              <a:gd name="connsiteY2010" fmla="*/ 387889 h 6213161"/>
              <a:gd name="connsiteX2011" fmla="*/ 5417475 w 6297885"/>
              <a:gd name="connsiteY2011" fmla="*/ 446337 h 6213161"/>
              <a:gd name="connsiteX2012" fmla="*/ 5507711 w 6297885"/>
              <a:gd name="connsiteY2012" fmla="*/ 534008 h 6213161"/>
              <a:gd name="connsiteX2013" fmla="*/ 5551610 w 6297885"/>
              <a:gd name="connsiteY2013" fmla="*/ 585149 h 6213161"/>
              <a:gd name="connsiteX2014" fmla="*/ 5615019 w 6297885"/>
              <a:gd name="connsiteY2014" fmla="*/ 616808 h 6213161"/>
              <a:gd name="connsiteX2015" fmla="*/ 5656479 w 6297885"/>
              <a:gd name="connsiteY2015" fmla="*/ 643597 h 6213161"/>
              <a:gd name="connsiteX2016" fmla="*/ 5702817 w 6297885"/>
              <a:gd name="connsiteY2016" fmla="*/ 675256 h 6213161"/>
              <a:gd name="connsiteX2017" fmla="*/ 5719889 w 6297885"/>
              <a:gd name="connsiteY2017" fmla="*/ 697174 h 6213161"/>
              <a:gd name="connsiteX2018" fmla="*/ 5715925 w 6297885"/>
              <a:gd name="connsiteY2018" fmla="*/ 734008 h 6213161"/>
              <a:gd name="connsiteX2019" fmla="*/ 5715767 w 6297885"/>
              <a:gd name="connsiteY2019" fmla="*/ 734530 h 6213161"/>
              <a:gd name="connsiteX2020" fmla="*/ 5715011 w 6297885"/>
              <a:gd name="connsiteY2020" fmla="*/ 736139 h 6213161"/>
              <a:gd name="connsiteX2021" fmla="*/ 5709432 w 6297885"/>
              <a:gd name="connsiteY2021" fmla="*/ 752712 h 6213161"/>
              <a:gd name="connsiteX2022" fmla="*/ 5695499 w 6297885"/>
              <a:gd name="connsiteY2022" fmla="*/ 765363 h 6213161"/>
              <a:gd name="connsiteX2023" fmla="*/ 5636969 w 6297885"/>
              <a:gd name="connsiteY2023" fmla="*/ 782410 h 6213161"/>
              <a:gd name="connsiteX2024" fmla="*/ 5707275 w 6297885"/>
              <a:gd name="connsiteY2024" fmla="*/ 759122 h 6213161"/>
              <a:gd name="connsiteX2025" fmla="*/ 5709432 w 6297885"/>
              <a:gd name="connsiteY2025" fmla="*/ 752712 h 6213161"/>
              <a:gd name="connsiteX2026" fmla="*/ 5710628 w 6297885"/>
              <a:gd name="connsiteY2026" fmla="*/ 751626 h 6213161"/>
              <a:gd name="connsiteX2027" fmla="*/ 5715767 w 6297885"/>
              <a:gd name="connsiteY2027" fmla="*/ 734530 h 6213161"/>
              <a:gd name="connsiteX2028" fmla="*/ 5726899 w 6297885"/>
              <a:gd name="connsiteY2028" fmla="*/ 710872 h 6213161"/>
              <a:gd name="connsiteX2029" fmla="*/ 5751592 w 6297885"/>
              <a:gd name="connsiteY2029" fmla="*/ 709351 h 6213161"/>
              <a:gd name="connsiteX2030" fmla="*/ 5834512 w 6297885"/>
              <a:gd name="connsiteY2030" fmla="*/ 738574 h 6213161"/>
              <a:gd name="connsiteX2031" fmla="*/ 5851583 w 6297885"/>
              <a:gd name="connsiteY2031" fmla="*/ 777540 h 6213161"/>
              <a:gd name="connsiteX2032" fmla="*/ 5846706 w 6297885"/>
              <a:gd name="connsiteY2032" fmla="*/ 782410 h 6213161"/>
              <a:gd name="connsiteX2033" fmla="*/ 5858899 w 6297885"/>
              <a:gd name="connsiteY2033" fmla="*/ 787281 h 6213161"/>
              <a:gd name="connsiteX2034" fmla="*/ 5905237 w 6297885"/>
              <a:gd name="connsiteY2034" fmla="*/ 814069 h 6213161"/>
              <a:gd name="connsiteX2035" fmla="*/ 5914993 w 6297885"/>
              <a:gd name="connsiteY2035" fmla="*/ 843293 h 6213161"/>
              <a:gd name="connsiteX2036" fmla="*/ 5901579 w 6297885"/>
              <a:gd name="connsiteY2036" fmla="*/ 894442 h 6213161"/>
              <a:gd name="connsiteX2037" fmla="*/ 5909635 w 6297885"/>
              <a:gd name="connsiteY2037" fmla="*/ 905018 h 6213161"/>
              <a:gd name="connsiteX2038" fmla="*/ 5909635 w 6297885"/>
              <a:gd name="connsiteY2038" fmla="*/ 908486 h 6213161"/>
              <a:gd name="connsiteX2039" fmla="*/ 5913064 w 6297885"/>
              <a:gd name="connsiteY2039" fmla="*/ 912277 h 6213161"/>
              <a:gd name="connsiteX2040" fmla="*/ 5914983 w 6297885"/>
              <a:gd name="connsiteY2040" fmla="*/ 912037 h 6213161"/>
              <a:gd name="connsiteX2041" fmla="*/ 5916364 w 6297885"/>
              <a:gd name="connsiteY2041" fmla="*/ 913850 h 6213161"/>
              <a:gd name="connsiteX2042" fmla="*/ 5939380 w 6297885"/>
              <a:gd name="connsiteY2042" fmla="*/ 930974 h 6213161"/>
              <a:gd name="connsiteX2043" fmla="*/ 5945977 w 6297885"/>
              <a:gd name="connsiteY2043" fmla="*/ 936245 h 6213161"/>
              <a:gd name="connsiteX2044" fmla="*/ 5941663 w 6297885"/>
              <a:gd name="connsiteY2044" fmla="*/ 942790 h 6213161"/>
              <a:gd name="connsiteX2045" fmla="*/ 5939806 w 6297885"/>
              <a:gd name="connsiteY2045" fmla="*/ 943199 h 6213161"/>
              <a:gd name="connsiteX2046" fmla="*/ 5939806 w 6297885"/>
              <a:gd name="connsiteY2046" fmla="*/ 945605 h 6213161"/>
              <a:gd name="connsiteX2047" fmla="*/ 5941663 w 6297885"/>
              <a:gd name="connsiteY2047" fmla="*/ 942790 h 6213161"/>
              <a:gd name="connsiteX2048" fmla="*/ 5951465 w 6297885"/>
              <a:gd name="connsiteY2048" fmla="*/ 940627 h 6213161"/>
              <a:gd name="connsiteX2049" fmla="*/ 5951575 w 6297885"/>
              <a:gd name="connsiteY2049" fmla="*/ 940714 h 6213161"/>
              <a:gd name="connsiteX2050" fmla="*/ 5997913 w 6297885"/>
              <a:gd name="connsiteY2050" fmla="*/ 960198 h 6213161"/>
              <a:gd name="connsiteX2051" fmla="*/ 6066199 w 6297885"/>
              <a:gd name="connsiteY2051" fmla="*/ 982117 h 6213161"/>
              <a:gd name="connsiteX2052" fmla="*/ 6205210 w 6297885"/>
              <a:gd name="connsiteY2052" fmla="*/ 1006471 h 6213161"/>
              <a:gd name="connsiteX2053" fmla="*/ 6168629 w 6297885"/>
              <a:gd name="connsiteY2053" fmla="*/ 986987 h 6213161"/>
              <a:gd name="connsiteX2054" fmla="*/ 6195455 w 6297885"/>
              <a:gd name="connsiteY2054" fmla="*/ 962634 h 6213161"/>
              <a:gd name="connsiteX2055" fmla="*/ 6297885 w 6297885"/>
              <a:gd name="connsiteY2055" fmla="*/ 974811 h 6213161"/>
              <a:gd name="connsiteX2056" fmla="*/ 6297885 w 6297885"/>
              <a:gd name="connsiteY2056" fmla="*/ 1047872 h 6213161"/>
              <a:gd name="connsiteX2057" fmla="*/ 6161312 w 6297885"/>
              <a:gd name="connsiteY2057" fmla="*/ 1254872 h 6213161"/>
              <a:gd name="connsiteX2058" fmla="*/ 6132045 w 6297885"/>
              <a:gd name="connsiteY2058" fmla="*/ 1308448 h 6213161"/>
              <a:gd name="connsiteX2059" fmla="*/ 6166189 w 6297885"/>
              <a:gd name="connsiteY2059" fmla="*/ 1342543 h 6213161"/>
              <a:gd name="connsiteX2060" fmla="*/ 6173505 w 6297885"/>
              <a:gd name="connsiteY2060" fmla="*/ 1374201 h 6213161"/>
              <a:gd name="connsiteX2061" fmla="*/ 6071076 w 6297885"/>
              <a:gd name="connsiteY2061" fmla="*/ 1551977 h 6213161"/>
              <a:gd name="connsiteX2062" fmla="*/ 6041809 w 6297885"/>
              <a:gd name="connsiteY2062" fmla="*/ 1612860 h 6213161"/>
              <a:gd name="connsiteX2063" fmla="*/ 6012544 w 6297885"/>
              <a:gd name="connsiteY2063" fmla="*/ 1659133 h 6213161"/>
              <a:gd name="connsiteX2064" fmla="*/ 5978401 w 6297885"/>
              <a:gd name="connsiteY2064" fmla="*/ 1720015 h 6213161"/>
              <a:gd name="connsiteX2065" fmla="*/ 5914993 w 6297885"/>
              <a:gd name="connsiteY2065" fmla="*/ 1741935 h 6213161"/>
              <a:gd name="connsiteX2066" fmla="*/ 5873533 w 6297885"/>
              <a:gd name="connsiteY2066" fmla="*/ 1688358 h 6213161"/>
              <a:gd name="connsiteX2067" fmla="*/ 5854021 w 6297885"/>
              <a:gd name="connsiteY2067" fmla="*/ 1754113 h 6213161"/>
              <a:gd name="connsiteX2068" fmla="*/ 5812563 w 6297885"/>
              <a:gd name="connsiteY2068" fmla="*/ 1768723 h 6213161"/>
              <a:gd name="connsiteX2069" fmla="*/ 5812563 w 6297885"/>
              <a:gd name="connsiteY2069" fmla="*/ 1732193 h 6213161"/>
              <a:gd name="connsiteX2070" fmla="*/ 5778419 w 6297885"/>
              <a:gd name="connsiteY2070" fmla="*/ 1678619 h 6213161"/>
              <a:gd name="connsiteX2071" fmla="*/ 5671111 w 6297885"/>
              <a:gd name="connsiteY2071" fmla="*/ 1695662 h 6213161"/>
              <a:gd name="connsiteX2072" fmla="*/ 5632091 w 6297885"/>
              <a:gd name="connsiteY2072" fmla="*/ 1683490 h 6213161"/>
              <a:gd name="connsiteX2073" fmla="*/ 5593069 w 6297885"/>
              <a:gd name="connsiteY2073" fmla="*/ 1666441 h 6213161"/>
              <a:gd name="connsiteX2074" fmla="*/ 5573559 w 6297885"/>
              <a:gd name="connsiteY2074" fmla="*/ 1698096 h 6213161"/>
              <a:gd name="connsiteX2075" fmla="*/ 5605264 w 6297885"/>
              <a:gd name="connsiteY2075" fmla="*/ 1766288 h 6213161"/>
              <a:gd name="connsiteX2076" fmla="*/ 5763785 w 6297885"/>
              <a:gd name="connsiteY2076" fmla="*/ 1885606 h 6213161"/>
              <a:gd name="connsiteX2077" fmla="*/ 5822319 w 6297885"/>
              <a:gd name="connsiteY2077" fmla="*/ 1956218 h 6213161"/>
              <a:gd name="connsiteX2078" fmla="*/ 6078393 w 6297885"/>
              <a:gd name="connsiteY2078" fmla="*/ 2202238 h 6213161"/>
              <a:gd name="connsiteX2079" fmla="*/ 6175945 w 6297885"/>
              <a:gd name="connsiteY2079" fmla="*/ 2311814 h 6213161"/>
              <a:gd name="connsiteX2080" fmla="*/ 6151557 w 6297885"/>
              <a:gd name="connsiteY2080" fmla="*/ 2392175 h 6213161"/>
              <a:gd name="connsiteX2081" fmla="*/ 6088147 w 6297885"/>
              <a:gd name="connsiteY2081" fmla="*/ 2401928 h 6213161"/>
              <a:gd name="connsiteX2082" fmla="*/ 6024738 w 6297885"/>
              <a:gd name="connsiteY2082" fmla="*/ 2457942 h 6213161"/>
              <a:gd name="connsiteX2083" fmla="*/ 6010106 w 6297885"/>
              <a:gd name="connsiteY2083" fmla="*/ 2506646 h 6213161"/>
              <a:gd name="connsiteX2084" fmla="*/ 6000923 w 6297885"/>
              <a:gd name="connsiteY2084" fmla="*/ 2519696 h 6213161"/>
              <a:gd name="connsiteX2085" fmla="*/ 5996519 w 6297885"/>
              <a:gd name="connsiteY2085" fmla="*/ 2521423 h 6213161"/>
              <a:gd name="connsiteX2086" fmla="*/ 5973655 w 6297885"/>
              <a:gd name="connsiteY2086" fmla="*/ 2511573 h 6213161"/>
              <a:gd name="connsiteX2087" fmla="*/ 5973363 w 6297885"/>
              <a:gd name="connsiteY2087" fmla="*/ 2511292 h 6213161"/>
              <a:gd name="connsiteX2088" fmla="*/ 5970800 w 6297885"/>
              <a:gd name="connsiteY2088" fmla="*/ 2507655 h 6213161"/>
              <a:gd name="connsiteX2089" fmla="*/ 5968790 w 6297885"/>
              <a:gd name="connsiteY2089" fmla="*/ 2497623 h 6213161"/>
              <a:gd name="connsiteX2090" fmla="*/ 5971451 w 6297885"/>
              <a:gd name="connsiteY2090" fmla="*/ 2478070 h 6213161"/>
              <a:gd name="connsiteX2091" fmla="*/ 5971804 w 6297885"/>
              <a:gd name="connsiteY2091" fmla="*/ 2477885 h 6213161"/>
              <a:gd name="connsiteX2092" fmla="*/ 5971804 w 6297885"/>
              <a:gd name="connsiteY2092" fmla="*/ 2475470 h 6213161"/>
              <a:gd name="connsiteX2093" fmla="*/ 5971451 w 6297885"/>
              <a:gd name="connsiteY2093" fmla="*/ 2478070 h 6213161"/>
              <a:gd name="connsiteX2094" fmla="*/ 5951189 w 6297885"/>
              <a:gd name="connsiteY2094" fmla="*/ 2488740 h 6213161"/>
              <a:gd name="connsiteX2095" fmla="*/ 5932421 w 6297885"/>
              <a:gd name="connsiteY2095" fmla="*/ 2492358 h 6213161"/>
              <a:gd name="connsiteX2096" fmla="*/ 5910268 w 6297885"/>
              <a:gd name="connsiteY2096" fmla="*/ 2511658 h 6213161"/>
              <a:gd name="connsiteX2097" fmla="*/ 5922576 w 6297885"/>
              <a:gd name="connsiteY2097" fmla="*/ 2526133 h 6213161"/>
              <a:gd name="connsiteX2098" fmla="*/ 5942267 w 6297885"/>
              <a:gd name="connsiteY2098" fmla="*/ 2511658 h 6213161"/>
              <a:gd name="connsiteX2099" fmla="*/ 5966881 w 6297885"/>
              <a:gd name="connsiteY2099" fmla="*/ 2511658 h 6213161"/>
              <a:gd name="connsiteX2100" fmla="*/ 5967971 w 6297885"/>
              <a:gd name="connsiteY2100" fmla="*/ 2503646 h 6213161"/>
              <a:gd name="connsiteX2101" fmla="*/ 5970800 w 6297885"/>
              <a:gd name="connsiteY2101" fmla="*/ 2507655 h 6213161"/>
              <a:gd name="connsiteX2102" fmla="*/ 5971085 w 6297885"/>
              <a:gd name="connsiteY2102" fmla="*/ 2509080 h 6213161"/>
              <a:gd name="connsiteX2103" fmla="*/ 5973363 w 6297885"/>
              <a:gd name="connsiteY2103" fmla="*/ 2511292 h 6213161"/>
              <a:gd name="connsiteX2104" fmla="*/ 5973523 w 6297885"/>
              <a:gd name="connsiteY2104" fmla="*/ 2511516 h 6213161"/>
              <a:gd name="connsiteX2105" fmla="*/ 5973655 w 6297885"/>
              <a:gd name="connsiteY2105" fmla="*/ 2511573 h 6213161"/>
              <a:gd name="connsiteX2106" fmla="*/ 5981641 w 6297885"/>
              <a:gd name="connsiteY2106" fmla="*/ 2519317 h 6213161"/>
              <a:gd name="connsiteX2107" fmla="*/ 5991511 w 6297885"/>
              <a:gd name="connsiteY2107" fmla="*/ 2523387 h 6213161"/>
              <a:gd name="connsiteX2108" fmla="*/ 5996519 w 6297885"/>
              <a:gd name="connsiteY2108" fmla="*/ 2521423 h 6213161"/>
              <a:gd name="connsiteX2109" fmla="*/ 6011059 w 6297885"/>
              <a:gd name="connsiteY2109" fmla="*/ 2527688 h 6213161"/>
              <a:gd name="connsiteX2110" fmla="*/ 6049127 w 6297885"/>
              <a:gd name="connsiteY2110" fmla="*/ 2625966 h 6213161"/>
              <a:gd name="connsiteX2111" fmla="*/ 6012544 w 6297885"/>
              <a:gd name="connsiteY2111" fmla="*/ 2708758 h 6213161"/>
              <a:gd name="connsiteX2112" fmla="*/ 5973523 w 6297885"/>
              <a:gd name="connsiteY2112" fmla="*/ 2769636 h 6213161"/>
              <a:gd name="connsiteX2113" fmla="*/ 5822319 w 6297885"/>
              <a:gd name="connsiteY2113" fmla="*/ 3003405 h 6213161"/>
              <a:gd name="connsiteX2114" fmla="*/ 5790613 w 6297885"/>
              <a:gd name="connsiteY2114" fmla="*/ 2996101 h 6213161"/>
              <a:gd name="connsiteX2115" fmla="*/ 5754032 w 6297885"/>
              <a:gd name="connsiteY2115" fmla="*/ 3003405 h 6213161"/>
              <a:gd name="connsiteX2116" fmla="*/ 5683305 w 6297885"/>
              <a:gd name="connsiteY2116" fmla="*/ 3049675 h 6213161"/>
              <a:gd name="connsiteX2117" fmla="*/ 5558926 w 6297885"/>
              <a:gd name="connsiteY2117" fmla="*/ 2944962 h 6213161"/>
              <a:gd name="connsiteX2118" fmla="*/ 5446741 w 6297885"/>
              <a:gd name="connsiteY2118" fmla="*/ 2725804 h 6213161"/>
              <a:gd name="connsiteX2119" fmla="*/ 5354067 w 6297885"/>
              <a:gd name="connsiteY2119" fmla="*/ 2720934 h 6213161"/>
              <a:gd name="connsiteX2120" fmla="*/ 5344311 w 6297885"/>
              <a:gd name="connsiteY2120" fmla="*/ 2796421 h 6213161"/>
              <a:gd name="connsiteX2121" fmla="*/ 5346751 w 6297885"/>
              <a:gd name="connsiteY2121" fmla="*/ 2823208 h 6213161"/>
              <a:gd name="connsiteX2122" fmla="*/ 5327240 w 6297885"/>
              <a:gd name="connsiteY2122" fmla="*/ 2891392 h 6213161"/>
              <a:gd name="connsiteX2123" fmla="*/ 5324801 w 6297885"/>
              <a:gd name="connsiteY2123" fmla="*/ 2893825 h 6213161"/>
              <a:gd name="connsiteX2124" fmla="*/ 5329679 w 6297885"/>
              <a:gd name="connsiteY2124" fmla="*/ 2893825 h 6213161"/>
              <a:gd name="connsiteX2125" fmla="*/ 5371138 w 6297885"/>
              <a:gd name="connsiteY2125" fmla="*/ 2947398 h 6213161"/>
              <a:gd name="connsiteX2126" fmla="*/ 5393087 w 6297885"/>
              <a:gd name="connsiteY2126" fmla="*/ 2979054 h 6213161"/>
              <a:gd name="connsiteX2127" fmla="*/ 5415037 w 6297885"/>
              <a:gd name="connsiteY2127" fmla="*/ 3027757 h 6213161"/>
              <a:gd name="connsiteX2128" fmla="*/ 5463813 w 6297885"/>
              <a:gd name="connsiteY2128" fmla="*/ 3086209 h 6213161"/>
              <a:gd name="connsiteX2129" fmla="*/ 5571121 w 6297885"/>
              <a:gd name="connsiteY2129" fmla="*/ 3200664 h 6213161"/>
              <a:gd name="connsiteX2130" fmla="*/ 5602825 w 6297885"/>
              <a:gd name="connsiteY2130" fmla="*/ 3266417 h 6213161"/>
              <a:gd name="connsiteX2131" fmla="*/ 5595509 w 6297885"/>
              <a:gd name="connsiteY2131" fmla="*/ 3337042 h 6213161"/>
              <a:gd name="connsiteX2132" fmla="*/ 5661356 w 6297885"/>
              <a:gd name="connsiteY2132" fmla="*/ 3380878 h 6213161"/>
              <a:gd name="connsiteX2133" fmla="*/ 5644284 w 6297885"/>
              <a:gd name="connsiteY2133" fmla="*/ 3319995 h 6213161"/>
              <a:gd name="connsiteX2134" fmla="*/ 5654040 w 6297885"/>
              <a:gd name="connsiteY2134" fmla="*/ 3276159 h 6213161"/>
              <a:gd name="connsiteX2135" fmla="*/ 5697939 w 6297885"/>
              <a:gd name="connsiteY2135" fmla="*/ 3300512 h 6213161"/>
              <a:gd name="connsiteX2136" fmla="*/ 5744276 w 6297885"/>
              <a:gd name="connsiteY2136" fmla="*/ 3344348 h 6213161"/>
              <a:gd name="connsiteX2137" fmla="*/ 5754032 w 6297885"/>
              <a:gd name="connsiteY2137" fmla="*/ 3354089 h 6213161"/>
              <a:gd name="connsiteX2138" fmla="*/ 5871093 w 6297885"/>
              <a:gd name="connsiteY2138" fmla="*/ 3390619 h 6213161"/>
              <a:gd name="connsiteX2139" fmla="*/ 5941819 w 6297885"/>
              <a:gd name="connsiteY2139" fmla="*/ 3400360 h 6213161"/>
              <a:gd name="connsiteX2140" fmla="*/ 5936942 w 6297885"/>
              <a:gd name="connsiteY2140" fmla="*/ 3463679 h 6213161"/>
              <a:gd name="connsiteX2141" fmla="*/ 5971085 w 6297885"/>
              <a:gd name="connsiteY2141" fmla="*/ 3470985 h 6213161"/>
              <a:gd name="connsiteX2142" fmla="*/ 5993035 w 6297885"/>
              <a:gd name="connsiteY2142" fmla="*/ 3497774 h 6213161"/>
              <a:gd name="connsiteX2143" fmla="*/ 5963769 w 6297885"/>
              <a:gd name="connsiteY2143" fmla="*/ 3522127 h 6213161"/>
              <a:gd name="connsiteX2144" fmla="*/ 5886261 w 6297885"/>
              <a:gd name="connsiteY2144" fmla="*/ 3556031 h 6213161"/>
              <a:gd name="connsiteX2145" fmla="*/ 5875629 w 6297885"/>
              <a:gd name="connsiteY2145" fmla="*/ 3567757 h 6213161"/>
              <a:gd name="connsiteX2146" fmla="*/ 5871093 w 6297885"/>
              <a:gd name="connsiteY2146" fmla="*/ 3570834 h 6213161"/>
              <a:gd name="connsiteX2147" fmla="*/ 5863472 w 6297885"/>
              <a:gd name="connsiteY2147" fmla="*/ 3579053 h 6213161"/>
              <a:gd name="connsiteX2148" fmla="*/ 5863183 w 6297885"/>
              <a:gd name="connsiteY2148" fmla="*/ 3579248 h 6213161"/>
              <a:gd name="connsiteX2149" fmla="*/ 5814859 w 6297885"/>
              <a:gd name="connsiteY2149" fmla="*/ 3567951 h 6213161"/>
              <a:gd name="connsiteX2150" fmla="*/ 5868191 w 6297885"/>
              <a:gd name="connsiteY2150" fmla="*/ 3580419 h 6213161"/>
              <a:gd name="connsiteX2151" fmla="*/ 5864003 w 6297885"/>
              <a:gd name="connsiteY2151" fmla="*/ 3579440 h 6213161"/>
              <a:gd name="connsiteX2152" fmla="*/ 5866217 w 6297885"/>
              <a:gd name="connsiteY2152" fmla="*/ 3578139 h 6213161"/>
              <a:gd name="connsiteX2153" fmla="*/ 5875629 w 6297885"/>
              <a:gd name="connsiteY2153" fmla="*/ 3567757 h 6213161"/>
              <a:gd name="connsiteX2154" fmla="*/ 5889385 w 6297885"/>
              <a:gd name="connsiteY2154" fmla="*/ 3558429 h 6213161"/>
              <a:gd name="connsiteX2155" fmla="*/ 5944257 w 6297885"/>
              <a:gd name="connsiteY2155" fmla="*/ 3565963 h 6213161"/>
              <a:gd name="connsiteX2156" fmla="*/ 5960720 w 6297885"/>
              <a:gd name="connsiteY2156" fmla="*/ 3599524 h 6213161"/>
              <a:gd name="connsiteX2157" fmla="*/ 5949095 w 6297885"/>
              <a:gd name="connsiteY2157" fmla="*/ 3610060 h 6213161"/>
              <a:gd name="connsiteX2158" fmla="*/ 5942907 w 6297885"/>
              <a:gd name="connsiteY2158" fmla="*/ 3609741 h 6213161"/>
              <a:gd name="connsiteX2159" fmla="*/ 5924569 w 6297885"/>
              <a:gd name="connsiteY2159" fmla="*/ 3612750 h 6213161"/>
              <a:gd name="connsiteX2160" fmla="*/ 5927045 w 6297885"/>
              <a:gd name="connsiteY2160" fmla="*/ 3612750 h 6213161"/>
              <a:gd name="connsiteX2161" fmla="*/ 5932075 w 6297885"/>
              <a:gd name="connsiteY2161" fmla="*/ 3617101 h 6213161"/>
              <a:gd name="connsiteX2162" fmla="*/ 5932064 w 6297885"/>
              <a:gd name="connsiteY2162" fmla="*/ 3617104 h 6213161"/>
              <a:gd name="connsiteX2163" fmla="*/ 5944257 w 6297885"/>
              <a:gd name="connsiteY2163" fmla="*/ 3670682 h 6213161"/>
              <a:gd name="connsiteX2164" fmla="*/ 5932064 w 6297885"/>
              <a:gd name="connsiteY2164" fmla="*/ 3699906 h 6213161"/>
              <a:gd name="connsiteX2165" fmla="*/ 5754032 w 6297885"/>
              <a:gd name="connsiteY2165" fmla="*/ 3719388 h 6213161"/>
              <a:gd name="connsiteX2166" fmla="*/ 5678427 w 6297885"/>
              <a:gd name="connsiteY2166" fmla="*/ 3719388 h 6213161"/>
              <a:gd name="connsiteX2167" fmla="*/ 5593069 w 6297885"/>
              <a:gd name="connsiteY2167" fmla="*/ 3729130 h 6213161"/>
              <a:gd name="connsiteX2168" fmla="*/ 5412599 w 6297885"/>
              <a:gd name="connsiteY2168" fmla="*/ 3697471 h 6213161"/>
              <a:gd name="connsiteX2169" fmla="*/ 5502835 w 6297885"/>
              <a:gd name="connsiteY2169" fmla="*/ 3863072 h 6213161"/>
              <a:gd name="connsiteX2170" fmla="*/ 5514657 w 6297885"/>
              <a:gd name="connsiteY2170" fmla="*/ 3931546 h 6213161"/>
              <a:gd name="connsiteX2171" fmla="*/ 5514113 w 6297885"/>
              <a:gd name="connsiteY2171" fmla="*/ 3932174 h 6213161"/>
              <a:gd name="connsiteX2172" fmla="*/ 5514406 w 6297885"/>
              <a:gd name="connsiteY2172" fmla="*/ 3939664 h 6213161"/>
              <a:gd name="connsiteX2173" fmla="*/ 5512551 w 6297885"/>
              <a:gd name="connsiteY2173" fmla="*/ 3957441 h 6213161"/>
              <a:gd name="connsiteX2174" fmla="*/ 5466252 w 6297885"/>
              <a:gd name="connsiteY2174" fmla="*/ 3984838 h 6213161"/>
              <a:gd name="connsiteX2175" fmla="*/ 5446741 w 6297885"/>
              <a:gd name="connsiteY2175" fmla="*/ 3992145 h 6213161"/>
              <a:gd name="connsiteX2176" fmla="*/ 5407721 w 6297885"/>
              <a:gd name="connsiteY2176" fmla="*/ 4028675 h 6213161"/>
              <a:gd name="connsiteX2177" fmla="*/ 5334557 w 6297885"/>
              <a:gd name="connsiteY2177" fmla="*/ 3975097 h 6213161"/>
              <a:gd name="connsiteX2178" fmla="*/ 5310169 w 6297885"/>
              <a:gd name="connsiteY2178" fmla="*/ 3970227 h 6213161"/>
              <a:gd name="connsiteX2179" fmla="*/ 5310169 w 6297885"/>
              <a:gd name="connsiteY2179" fmla="*/ 3987275 h 6213161"/>
              <a:gd name="connsiteX2180" fmla="*/ 5407721 w 6297885"/>
              <a:gd name="connsiteY2180" fmla="*/ 4106605 h 6213161"/>
              <a:gd name="connsiteX2181" fmla="*/ 5427231 w 6297885"/>
              <a:gd name="connsiteY2181" fmla="*/ 4113911 h 6213161"/>
              <a:gd name="connsiteX2182" fmla="*/ 5473568 w 6297885"/>
              <a:gd name="connsiteY2182" fmla="*/ 4065205 h 6213161"/>
              <a:gd name="connsiteX2183" fmla="*/ 5510151 w 6297885"/>
              <a:gd name="connsiteY2183" fmla="*/ 4031110 h 6213161"/>
              <a:gd name="connsiteX2184" fmla="*/ 5515028 w 6297885"/>
              <a:gd name="connsiteY2184" fmla="*/ 3955614 h 6213161"/>
              <a:gd name="connsiteX2185" fmla="*/ 5514406 w 6297885"/>
              <a:gd name="connsiteY2185" fmla="*/ 3939664 h 6213161"/>
              <a:gd name="connsiteX2186" fmla="*/ 5515028 w 6297885"/>
              <a:gd name="connsiteY2186" fmla="*/ 3933697 h 6213161"/>
              <a:gd name="connsiteX2187" fmla="*/ 5514657 w 6297885"/>
              <a:gd name="connsiteY2187" fmla="*/ 3931546 h 6213161"/>
              <a:gd name="connsiteX2188" fmla="*/ 5529661 w 6297885"/>
              <a:gd name="connsiteY2188" fmla="*/ 3914214 h 6213161"/>
              <a:gd name="connsiteX2189" fmla="*/ 5568682 w 6297885"/>
              <a:gd name="connsiteY2189" fmla="*/ 3936132 h 6213161"/>
              <a:gd name="connsiteX2190" fmla="*/ 5639407 w 6297885"/>
              <a:gd name="connsiteY2190" fmla="*/ 4026239 h 6213161"/>
              <a:gd name="connsiteX2191" fmla="*/ 5632091 w 6297885"/>
              <a:gd name="connsiteY2191" fmla="*/ 4189406 h 6213161"/>
              <a:gd name="connsiteX2192" fmla="*/ 5402843 w 6297885"/>
              <a:gd name="connsiteY2192" fmla="*/ 4355009 h 6213161"/>
              <a:gd name="connsiteX2193" fmla="*/ 5212615 w 6297885"/>
              <a:gd name="connsiteY2193" fmla="*/ 4359879 h 6213161"/>
              <a:gd name="connsiteX2194" fmla="*/ 5183350 w 6297885"/>
              <a:gd name="connsiteY2194" fmla="*/ 4337961 h 6213161"/>
              <a:gd name="connsiteX2195" fmla="*/ 5207737 w 6297885"/>
              <a:gd name="connsiteY2195" fmla="*/ 4308737 h 6213161"/>
              <a:gd name="connsiteX2196" fmla="*/ 5224811 w 6297885"/>
              <a:gd name="connsiteY2196" fmla="*/ 4286819 h 6213161"/>
              <a:gd name="connsiteX2197" fmla="*/ 5178473 w 6297885"/>
              <a:gd name="connsiteY2197" fmla="*/ 4325785 h 6213161"/>
              <a:gd name="connsiteX2198" fmla="*/ 5085799 w 6297885"/>
              <a:gd name="connsiteY2198" fmla="*/ 4374491 h 6213161"/>
              <a:gd name="connsiteX2199" fmla="*/ 5054094 w 6297885"/>
              <a:gd name="connsiteY2199" fmla="*/ 4359879 h 6213161"/>
              <a:gd name="connsiteX2200" fmla="*/ 5058972 w 6297885"/>
              <a:gd name="connsiteY2200" fmla="*/ 4325785 h 6213161"/>
              <a:gd name="connsiteX2201" fmla="*/ 5100431 w 6297885"/>
              <a:gd name="connsiteY2201" fmla="*/ 4281949 h 6213161"/>
              <a:gd name="connsiteX2202" fmla="*/ 4934591 w 6297885"/>
              <a:gd name="connsiteY2202" fmla="*/ 4279514 h 6213161"/>
              <a:gd name="connsiteX2203" fmla="*/ 4893133 w 6297885"/>
              <a:gd name="connsiteY2203" fmla="*/ 4281949 h 6213161"/>
              <a:gd name="connsiteX2204" fmla="*/ 4854111 w 6297885"/>
              <a:gd name="connsiteY2204" fmla="*/ 4252725 h 6213161"/>
              <a:gd name="connsiteX2205" fmla="*/ 4888255 w 6297885"/>
              <a:gd name="connsiteY2205" fmla="*/ 4223501 h 6213161"/>
              <a:gd name="connsiteX2206" fmla="*/ 4837040 w 6297885"/>
              <a:gd name="connsiteY2206" fmla="*/ 4233242 h 6213161"/>
              <a:gd name="connsiteX2207" fmla="*/ 4778508 w 6297885"/>
              <a:gd name="connsiteY2207" fmla="*/ 4264901 h 6213161"/>
              <a:gd name="connsiteX2208" fmla="*/ 4754327 w 6297885"/>
              <a:gd name="connsiteY2208" fmla="*/ 4260755 h 6213161"/>
              <a:gd name="connsiteX2209" fmla="*/ 4753423 w 6297885"/>
              <a:gd name="connsiteY2209" fmla="*/ 4259729 h 6213161"/>
              <a:gd name="connsiteX2210" fmla="*/ 4752275 w 6297885"/>
              <a:gd name="connsiteY2210" fmla="*/ 4260402 h 6213161"/>
              <a:gd name="connsiteX2211" fmla="*/ 4733467 w 6297885"/>
              <a:gd name="connsiteY2211" fmla="*/ 4257177 h 6213161"/>
              <a:gd name="connsiteX2212" fmla="*/ 4595598 w 6297885"/>
              <a:gd name="connsiteY2212" fmla="*/ 4230807 h 6213161"/>
              <a:gd name="connsiteX2213" fmla="*/ 4490729 w 6297885"/>
              <a:gd name="connsiteY2213" fmla="*/ 4218630 h 6213161"/>
              <a:gd name="connsiteX2214" fmla="*/ 4546822 w 6297885"/>
              <a:gd name="connsiteY2214" fmla="*/ 4318478 h 6213161"/>
              <a:gd name="connsiteX2215" fmla="*/ 4651691 w 6297885"/>
              <a:gd name="connsiteY2215" fmla="*/ 4403715 h 6213161"/>
              <a:gd name="connsiteX2216" fmla="*/ 4663885 w 6297885"/>
              <a:gd name="connsiteY2216" fmla="*/ 4418327 h 6213161"/>
              <a:gd name="connsiteX2217" fmla="*/ 4744365 w 6297885"/>
              <a:gd name="connsiteY2217" fmla="*/ 4447551 h 6213161"/>
              <a:gd name="connsiteX2218" fmla="*/ 4858989 w 6297885"/>
              <a:gd name="connsiteY2218" fmla="*/ 4581493 h 6213161"/>
              <a:gd name="connsiteX2219" fmla="*/ 4861427 w 6297885"/>
              <a:gd name="connsiteY2219" fmla="*/ 4586364 h 6213161"/>
              <a:gd name="connsiteX2220" fmla="*/ 4885815 w 6297885"/>
              <a:gd name="connsiteY2220" fmla="*/ 4678907 h 6213161"/>
              <a:gd name="connsiteX2221" fmla="*/ 4868744 w 6297885"/>
              <a:gd name="connsiteY2221" fmla="*/ 4715436 h 6213161"/>
              <a:gd name="connsiteX2222" fmla="*/ 4812651 w 6297885"/>
              <a:gd name="connsiteY2222" fmla="*/ 4834768 h 6213161"/>
              <a:gd name="connsiteX2223" fmla="*/ 4763875 w 6297885"/>
              <a:gd name="connsiteY2223" fmla="*/ 4900521 h 6213161"/>
              <a:gd name="connsiteX2224" fmla="*/ 4646813 w 6297885"/>
              <a:gd name="connsiteY2224" fmla="*/ 5100218 h 6213161"/>
              <a:gd name="connsiteX2225" fmla="*/ 4602914 w 6297885"/>
              <a:gd name="connsiteY2225" fmla="*/ 5148925 h 6213161"/>
              <a:gd name="connsiteX2226" fmla="*/ 4441953 w 6297885"/>
              <a:gd name="connsiteY2226" fmla="*/ 5258514 h 6213161"/>
              <a:gd name="connsiteX2227" fmla="*/ 4249287 w 6297885"/>
              <a:gd name="connsiteY2227" fmla="*/ 5297479 h 6213161"/>
              <a:gd name="connsiteX2228" fmla="*/ 4063937 w 6297885"/>
              <a:gd name="connsiteY2228" fmla="*/ 5260949 h 6213161"/>
              <a:gd name="connsiteX2229" fmla="*/ 3976141 w 6297885"/>
              <a:gd name="connsiteY2229" fmla="*/ 5217113 h 6213161"/>
              <a:gd name="connsiteX2230" fmla="*/ 4046866 w 6297885"/>
              <a:gd name="connsiteY2230" fmla="*/ 5295044 h 6213161"/>
              <a:gd name="connsiteX2231" fmla="*/ 4017601 w 6297885"/>
              <a:gd name="connsiteY2231" fmla="*/ 5380281 h 6213161"/>
              <a:gd name="connsiteX2232" fmla="*/ 3900538 w 6297885"/>
              <a:gd name="connsiteY2232" fmla="*/ 5450904 h 6213161"/>
              <a:gd name="connsiteX2233" fmla="*/ 3705433 w 6297885"/>
              <a:gd name="connsiteY2233" fmla="*/ 5514224 h 6213161"/>
              <a:gd name="connsiteX2234" fmla="*/ 3603003 w 6297885"/>
              <a:gd name="connsiteY2234" fmla="*/ 5558059 h 6213161"/>
              <a:gd name="connsiteX2235" fmla="*/ 3542033 w 6297885"/>
              <a:gd name="connsiteY2235" fmla="*/ 5579977 h 6213161"/>
              <a:gd name="connsiteX2236" fmla="*/ 3605443 w 6297885"/>
              <a:gd name="connsiteY2236" fmla="*/ 5635989 h 6213161"/>
              <a:gd name="connsiteX2237" fmla="*/ 3673729 w 6297885"/>
              <a:gd name="connsiteY2237" fmla="*/ 5738273 h 6213161"/>
              <a:gd name="connsiteX2238" fmla="*/ 3603003 w 6297885"/>
              <a:gd name="connsiteY2238" fmla="*/ 5811333 h 6213161"/>
              <a:gd name="connsiteX2239" fmla="*/ 3417655 w 6297885"/>
              <a:gd name="connsiteY2239" fmla="*/ 5852734 h 6213161"/>
              <a:gd name="connsiteX2240" fmla="*/ 3332297 w 6297885"/>
              <a:gd name="connsiteY2240" fmla="*/ 5947711 h 6213161"/>
              <a:gd name="connsiteX2241" fmla="*/ 3290837 w 6297885"/>
              <a:gd name="connsiteY2241" fmla="*/ 6006158 h 6213161"/>
              <a:gd name="connsiteX2242" fmla="*/ 3246937 w 6297885"/>
              <a:gd name="connsiteY2242" fmla="*/ 6013465 h 6213161"/>
              <a:gd name="connsiteX2243" fmla="*/ 3120120 w 6297885"/>
              <a:gd name="connsiteY2243" fmla="*/ 5969629 h 6213161"/>
              <a:gd name="connsiteX2244" fmla="*/ 2961597 w 6297885"/>
              <a:gd name="connsiteY2244" fmla="*/ 5879522 h 6213161"/>
              <a:gd name="connsiteX2245" fmla="*/ 2861607 w 6297885"/>
              <a:gd name="connsiteY2245" fmla="*/ 5821074 h 6213161"/>
              <a:gd name="connsiteX2246" fmla="*/ 2854290 w 6297885"/>
              <a:gd name="connsiteY2246" fmla="*/ 5833251 h 6213161"/>
              <a:gd name="connsiteX2247" fmla="*/ 2925015 w 6297885"/>
              <a:gd name="connsiteY2247" fmla="*/ 5923358 h 6213161"/>
              <a:gd name="connsiteX2248" fmla="*/ 2964037 w 6297885"/>
              <a:gd name="connsiteY2248" fmla="*/ 5964759 h 6213161"/>
              <a:gd name="connsiteX2249" fmla="*/ 2983547 w 6297885"/>
              <a:gd name="connsiteY2249" fmla="*/ 6023206 h 6213161"/>
              <a:gd name="connsiteX2250" fmla="*/ 3037201 w 6297885"/>
              <a:gd name="connsiteY2250" fmla="*/ 6028077 h 6213161"/>
              <a:gd name="connsiteX2251" fmla="*/ 3171335 w 6297885"/>
              <a:gd name="connsiteY2251" fmla="*/ 6181502 h 6213161"/>
              <a:gd name="connsiteX2252" fmla="*/ 3142069 w 6297885"/>
              <a:gd name="connsiteY2252" fmla="*/ 6213161 h 6213161"/>
              <a:gd name="connsiteX2253" fmla="*/ 2995741 w 6297885"/>
              <a:gd name="connsiteY2253" fmla="*/ 6159584 h 6213161"/>
              <a:gd name="connsiteX2254" fmla="*/ 2861607 w 6297885"/>
              <a:gd name="connsiteY2254" fmla="*/ 6106007 h 6213161"/>
              <a:gd name="connsiteX2255" fmla="*/ 2788442 w 6297885"/>
              <a:gd name="connsiteY2255" fmla="*/ 6120619 h 6213161"/>
              <a:gd name="connsiteX2256" fmla="*/ 2756738 w 6297885"/>
              <a:gd name="connsiteY2256" fmla="*/ 6101137 h 6213161"/>
              <a:gd name="connsiteX2257" fmla="*/ 2700645 w 6297885"/>
              <a:gd name="connsiteY2257" fmla="*/ 6045124 h 6213161"/>
              <a:gd name="connsiteX2258" fmla="*/ 2693329 w 6297885"/>
              <a:gd name="connsiteY2258" fmla="*/ 6049995 h 6213161"/>
              <a:gd name="connsiteX2259" fmla="*/ 2698206 w 6297885"/>
              <a:gd name="connsiteY2259" fmla="*/ 6047559 h 6213161"/>
              <a:gd name="connsiteX2260" fmla="*/ 2707962 w 6297885"/>
              <a:gd name="connsiteY2260" fmla="*/ 6052430 h 6213161"/>
              <a:gd name="connsiteX2261" fmla="*/ 2693329 w 6297885"/>
              <a:gd name="connsiteY2261" fmla="*/ 6132796 h 6213161"/>
              <a:gd name="connsiteX2262" fmla="*/ 2654308 w 6297885"/>
              <a:gd name="connsiteY2262" fmla="*/ 6149843 h 6213161"/>
              <a:gd name="connsiteX2263" fmla="*/ 2603093 w 6297885"/>
              <a:gd name="connsiteY2263" fmla="*/ 6118184 h 6213161"/>
              <a:gd name="connsiteX2264" fmla="*/ 2634798 w 6297885"/>
              <a:gd name="connsiteY2264" fmla="*/ 6076783 h 6213161"/>
              <a:gd name="connsiteX2265" fmla="*/ 2542123 w 6297885"/>
              <a:gd name="connsiteY2265" fmla="*/ 6110877 h 6213161"/>
              <a:gd name="connsiteX2266" fmla="*/ 2493347 w 6297885"/>
              <a:gd name="connsiteY2266" fmla="*/ 6079218 h 6213161"/>
              <a:gd name="connsiteX2267" fmla="*/ 2473836 w 6297885"/>
              <a:gd name="connsiteY2267" fmla="*/ 6052430 h 6213161"/>
              <a:gd name="connsiteX2268" fmla="*/ 2295803 w 6297885"/>
              <a:gd name="connsiteY2268" fmla="*/ 5981805 h 6213161"/>
              <a:gd name="connsiteX2269" fmla="*/ 2268977 w 6297885"/>
              <a:gd name="connsiteY2269" fmla="*/ 5962323 h 6213161"/>
              <a:gd name="connsiteX2270" fmla="*/ 2264099 w 6297885"/>
              <a:gd name="connsiteY2270" fmla="*/ 5991547 h 6213161"/>
              <a:gd name="connsiteX2271" fmla="*/ 2229956 w 6297885"/>
              <a:gd name="connsiteY2271" fmla="*/ 6023206 h 6213161"/>
              <a:gd name="connsiteX2272" fmla="*/ 2088505 w 6297885"/>
              <a:gd name="connsiteY2272" fmla="*/ 5908746 h 6213161"/>
              <a:gd name="connsiteX2273" fmla="*/ 2112893 w 6297885"/>
              <a:gd name="connsiteY2273" fmla="*/ 5896569 h 6213161"/>
              <a:gd name="connsiteX2274" fmla="*/ 2116220 w 6297885"/>
              <a:gd name="connsiteY2274" fmla="*/ 5900410 h 6213161"/>
              <a:gd name="connsiteX2275" fmla="*/ 2114935 w 6297885"/>
              <a:gd name="connsiteY2275" fmla="*/ 5908932 h 6213161"/>
              <a:gd name="connsiteX2276" fmla="*/ 2121987 w 6297885"/>
              <a:gd name="connsiteY2276" fmla="*/ 5921346 h 6213161"/>
              <a:gd name="connsiteX2277" fmla="*/ 2190666 w 6297885"/>
              <a:gd name="connsiteY2277" fmla="*/ 5977061 h 6213161"/>
              <a:gd name="connsiteX2278" fmla="*/ 2207836 w 6297885"/>
              <a:gd name="connsiteY2278" fmla="*/ 5964949 h 6213161"/>
              <a:gd name="connsiteX2279" fmla="*/ 2180854 w 6297885"/>
              <a:gd name="connsiteY2279" fmla="*/ 5918924 h 6213161"/>
              <a:gd name="connsiteX2280" fmla="*/ 2129804 w 6297885"/>
              <a:gd name="connsiteY2280" fmla="*/ 5906661 h 6213161"/>
              <a:gd name="connsiteX2281" fmla="*/ 2116820 w 6297885"/>
              <a:gd name="connsiteY2281" fmla="*/ 5896428 h 6213161"/>
              <a:gd name="connsiteX2282" fmla="*/ 2117081 w 6297885"/>
              <a:gd name="connsiteY2282" fmla="*/ 5894700 h 6213161"/>
              <a:gd name="connsiteX2283" fmla="*/ 2114628 w 6297885"/>
              <a:gd name="connsiteY2283" fmla="*/ 5894700 h 6213161"/>
              <a:gd name="connsiteX2284" fmla="*/ 2116820 w 6297885"/>
              <a:gd name="connsiteY2284" fmla="*/ 5896428 h 6213161"/>
              <a:gd name="connsiteX2285" fmla="*/ 2116279 w 6297885"/>
              <a:gd name="connsiteY2285" fmla="*/ 5900014 h 6213161"/>
              <a:gd name="connsiteX2286" fmla="*/ 2115332 w 6297885"/>
              <a:gd name="connsiteY2286" fmla="*/ 5899004 h 6213161"/>
              <a:gd name="connsiteX2287" fmla="*/ 2056800 w 6297885"/>
              <a:gd name="connsiteY2287" fmla="*/ 5877086 h 6213161"/>
              <a:gd name="connsiteX2288" fmla="*/ 2055829 w 6297885"/>
              <a:gd name="connsiteY2288" fmla="*/ 5875955 h 6213161"/>
              <a:gd name="connsiteX2289" fmla="*/ 2061891 w 6297885"/>
              <a:gd name="connsiteY2289" fmla="*/ 5867670 h 6213161"/>
              <a:gd name="connsiteX2290" fmla="*/ 2049701 w 6297885"/>
              <a:gd name="connsiteY2290" fmla="*/ 5855414 h 6213161"/>
              <a:gd name="connsiteX2291" fmla="*/ 2043081 w 6297885"/>
              <a:gd name="connsiteY2291" fmla="*/ 5861103 h 6213161"/>
              <a:gd name="connsiteX2292" fmla="*/ 2042168 w 6297885"/>
              <a:gd name="connsiteY2292" fmla="*/ 5860040 h 6213161"/>
              <a:gd name="connsiteX2293" fmla="*/ 1981197 w 6297885"/>
              <a:gd name="connsiteY2293" fmla="*/ 5735838 h 6213161"/>
              <a:gd name="connsiteX2294" fmla="*/ 1898278 w 6297885"/>
              <a:gd name="connsiteY2294" fmla="*/ 5765061 h 6213161"/>
              <a:gd name="connsiteX2295" fmla="*/ 1891179 w 6297885"/>
              <a:gd name="connsiteY2295" fmla="*/ 5760808 h 6213161"/>
              <a:gd name="connsiteX2296" fmla="*/ 1890699 w 6297885"/>
              <a:gd name="connsiteY2296" fmla="*/ 5759849 h 6213161"/>
              <a:gd name="connsiteX2297" fmla="*/ 1891233 w 6297885"/>
              <a:gd name="connsiteY2297" fmla="*/ 5758478 h 6213161"/>
              <a:gd name="connsiteX2298" fmla="*/ 1888795 w 6297885"/>
              <a:gd name="connsiteY2298" fmla="*/ 5756040 h 6213161"/>
              <a:gd name="connsiteX2299" fmla="*/ 1890699 w 6297885"/>
              <a:gd name="connsiteY2299" fmla="*/ 5759849 h 6213161"/>
              <a:gd name="connsiteX2300" fmla="*/ 1890488 w 6297885"/>
              <a:gd name="connsiteY2300" fmla="*/ 5760394 h 6213161"/>
              <a:gd name="connsiteX2301" fmla="*/ 1886084 w 6297885"/>
              <a:gd name="connsiteY2301" fmla="*/ 5757756 h 6213161"/>
              <a:gd name="connsiteX2302" fmla="*/ 1864135 w 6297885"/>
              <a:gd name="connsiteY2302" fmla="*/ 5677390 h 6213161"/>
              <a:gd name="connsiteX2303" fmla="*/ 1856818 w 6297885"/>
              <a:gd name="connsiteY2303" fmla="*/ 5699308 h 6213161"/>
              <a:gd name="connsiteX2304" fmla="*/ 1820237 w 6297885"/>
              <a:gd name="connsiteY2304" fmla="*/ 5738273 h 6213161"/>
              <a:gd name="connsiteX2305" fmla="*/ 1793409 w 6297885"/>
              <a:gd name="connsiteY2305" fmla="*/ 5682261 h 6213161"/>
              <a:gd name="connsiteX2306" fmla="*/ 1778776 w 6297885"/>
              <a:gd name="connsiteY2306" fmla="*/ 5662778 h 6213161"/>
              <a:gd name="connsiteX2307" fmla="*/ 1732439 w 6297885"/>
              <a:gd name="connsiteY2307" fmla="*/ 5650602 h 6213161"/>
              <a:gd name="connsiteX2308" fmla="*/ 1693418 w 6297885"/>
              <a:gd name="connsiteY2308" fmla="*/ 5621378 h 6213161"/>
              <a:gd name="connsiteX2309" fmla="*/ 1739755 w 6297885"/>
              <a:gd name="connsiteY2309" fmla="*/ 5587282 h 6213161"/>
              <a:gd name="connsiteX2310" fmla="*/ 1743267 w 6297885"/>
              <a:gd name="connsiteY2310" fmla="*/ 5587721 h 6213161"/>
              <a:gd name="connsiteX2311" fmla="*/ 1743794 w 6297885"/>
              <a:gd name="connsiteY2311" fmla="*/ 5588044 h 6213161"/>
              <a:gd name="connsiteX2312" fmla="*/ 1759266 w 6297885"/>
              <a:gd name="connsiteY2312" fmla="*/ 5589719 h 6213161"/>
              <a:gd name="connsiteX2313" fmla="*/ 1743267 w 6297885"/>
              <a:gd name="connsiteY2313" fmla="*/ 5587721 h 6213161"/>
              <a:gd name="connsiteX2314" fmla="*/ 1730610 w 6297885"/>
              <a:gd name="connsiteY2314" fmla="*/ 5579977 h 6213161"/>
              <a:gd name="connsiteX2315" fmla="*/ 1712929 w 6297885"/>
              <a:gd name="connsiteY2315" fmla="*/ 5548318 h 6213161"/>
              <a:gd name="connsiteX2316" fmla="*/ 1612937 w 6297885"/>
              <a:gd name="connsiteY2316" fmla="*/ 5411940 h 6213161"/>
              <a:gd name="connsiteX2317" fmla="*/ 1566600 w 6297885"/>
              <a:gd name="connsiteY2317" fmla="*/ 5433858 h 6213161"/>
              <a:gd name="connsiteX2318" fmla="*/ 1561573 w 6297885"/>
              <a:gd name="connsiteY2318" fmla="*/ 5437873 h 6213161"/>
              <a:gd name="connsiteX2319" fmla="*/ 1558448 w 6297885"/>
              <a:gd name="connsiteY2319" fmla="*/ 5437422 h 6213161"/>
              <a:gd name="connsiteX2320" fmla="*/ 1558448 w 6297885"/>
              <a:gd name="connsiteY2320" fmla="*/ 5434658 h 6213161"/>
              <a:gd name="connsiteX2321" fmla="*/ 1556010 w 6297885"/>
              <a:gd name="connsiteY2321" fmla="*/ 5437071 h 6213161"/>
              <a:gd name="connsiteX2322" fmla="*/ 1558448 w 6297885"/>
              <a:gd name="connsiteY2322" fmla="*/ 5437422 h 6213161"/>
              <a:gd name="connsiteX2323" fmla="*/ 1558448 w 6297885"/>
              <a:gd name="connsiteY2323" fmla="*/ 5440370 h 6213161"/>
              <a:gd name="connsiteX2324" fmla="*/ 1554406 w 6297885"/>
              <a:gd name="connsiteY2324" fmla="*/ 5443599 h 6213161"/>
              <a:gd name="connsiteX2325" fmla="*/ 1522702 w 6297885"/>
              <a:gd name="connsiteY2325" fmla="*/ 5443599 h 6213161"/>
              <a:gd name="connsiteX2326" fmla="*/ 1422710 w 6297885"/>
              <a:gd name="connsiteY2326" fmla="*/ 5358363 h 6213161"/>
              <a:gd name="connsiteX2327" fmla="*/ 1422710 w 6297885"/>
              <a:gd name="connsiteY2327" fmla="*/ 5329139 h 6213161"/>
              <a:gd name="connsiteX2328" fmla="*/ 1444660 w 6297885"/>
              <a:gd name="connsiteY2328" fmla="*/ 5290173 h 6213161"/>
              <a:gd name="connsiteX2329" fmla="*/ 1456168 w 6297885"/>
              <a:gd name="connsiteY2329" fmla="*/ 5290212 h 6213161"/>
              <a:gd name="connsiteX2330" fmla="*/ 1458093 w 6297885"/>
              <a:gd name="connsiteY2330" fmla="*/ 5291410 h 6213161"/>
              <a:gd name="connsiteX2331" fmla="*/ 1472492 w 6297885"/>
              <a:gd name="connsiteY2331" fmla="*/ 5305790 h 6213161"/>
              <a:gd name="connsiteX2332" fmla="*/ 1478803 w 6297885"/>
              <a:gd name="connsiteY2332" fmla="*/ 5314526 h 6213161"/>
              <a:gd name="connsiteX2333" fmla="*/ 1561722 w 6297885"/>
              <a:gd name="connsiteY2333" fmla="*/ 5341315 h 6213161"/>
              <a:gd name="connsiteX2334" fmla="*/ 1571478 w 6297885"/>
              <a:gd name="connsiteY2334" fmla="*/ 5319397 h 6213161"/>
              <a:gd name="connsiteX2335" fmla="*/ 1539774 w 6297885"/>
              <a:gd name="connsiteY2335" fmla="*/ 5334009 h 6213161"/>
              <a:gd name="connsiteX2336" fmla="*/ 1503191 w 6297885"/>
              <a:gd name="connsiteY2336" fmla="*/ 5336445 h 6213161"/>
              <a:gd name="connsiteX2337" fmla="*/ 1472492 w 6297885"/>
              <a:gd name="connsiteY2337" fmla="*/ 5305790 h 6213161"/>
              <a:gd name="connsiteX2338" fmla="*/ 1465390 w 6297885"/>
              <a:gd name="connsiteY2338" fmla="*/ 5295957 h 6213161"/>
              <a:gd name="connsiteX2339" fmla="*/ 1458093 w 6297885"/>
              <a:gd name="connsiteY2339" fmla="*/ 5291410 h 6213161"/>
              <a:gd name="connsiteX2340" fmla="*/ 1415394 w 6297885"/>
              <a:gd name="connsiteY2340" fmla="*/ 5248773 h 6213161"/>
              <a:gd name="connsiteX2341" fmla="*/ 1413419 w 6297885"/>
              <a:gd name="connsiteY2341" fmla="*/ 5240882 h 6213161"/>
              <a:gd name="connsiteX2342" fmla="*/ 1420272 w 6297885"/>
              <a:gd name="connsiteY2342" fmla="*/ 5224420 h 6213161"/>
              <a:gd name="connsiteX2343" fmla="*/ 1413261 w 6297885"/>
              <a:gd name="connsiteY2343" fmla="*/ 5240249 h 6213161"/>
              <a:gd name="connsiteX2344" fmla="*/ 1413419 w 6297885"/>
              <a:gd name="connsiteY2344" fmla="*/ 5240882 h 6213161"/>
              <a:gd name="connsiteX2345" fmla="*/ 1412003 w 6297885"/>
              <a:gd name="connsiteY2345" fmla="*/ 5244282 h 6213161"/>
              <a:gd name="connsiteX2346" fmla="*/ 1417833 w 6297885"/>
              <a:gd name="connsiteY2346" fmla="*/ 5290173 h 6213161"/>
              <a:gd name="connsiteX2347" fmla="*/ 1408078 w 6297885"/>
              <a:gd name="connsiteY2347" fmla="*/ 5331574 h 6213161"/>
              <a:gd name="connsiteX2348" fmla="*/ 1359302 w 6297885"/>
              <a:gd name="connsiteY2348" fmla="*/ 5338880 h 6213161"/>
              <a:gd name="connsiteX2349" fmla="*/ 1317842 w 6297885"/>
              <a:gd name="connsiteY2349" fmla="*/ 5302350 h 6213161"/>
              <a:gd name="connsiteX2350" fmla="*/ 1299375 w 6297885"/>
              <a:gd name="connsiteY2350" fmla="*/ 5266046 h 6213161"/>
              <a:gd name="connsiteX2351" fmla="*/ 1304586 w 6297885"/>
              <a:gd name="connsiteY2351" fmla="*/ 5257778 h 6213161"/>
              <a:gd name="connsiteX2352" fmla="*/ 1300308 w 6297885"/>
              <a:gd name="connsiteY2352" fmla="*/ 5248940 h 6213161"/>
              <a:gd name="connsiteX2353" fmla="*/ 1279963 w 6297885"/>
              <a:gd name="connsiteY2353" fmla="*/ 5236035 h 6213161"/>
              <a:gd name="connsiteX2354" fmla="*/ 1244678 w 6297885"/>
              <a:gd name="connsiteY2354" fmla="*/ 5200067 h 6213161"/>
              <a:gd name="connsiteX2355" fmla="*/ 1232483 w 6297885"/>
              <a:gd name="connsiteY2355" fmla="*/ 5112394 h 6213161"/>
              <a:gd name="connsiteX2356" fmla="*/ 1171514 w 6297885"/>
              <a:gd name="connsiteY2356" fmla="*/ 5053947 h 6213161"/>
              <a:gd name="connsiteX2357" fmla="*/ 1156881 w 6297885"/>
              <a:gd name="connsiteY2357" fmla="*/ 5010111 h 6213161"/>
              <a:gd name="connsiteX2358" fmla="*/ 1117860 w 6297885"/>
              <a:gd name="connsiteY2358" fmla="*/ 5053947 h 6213161"/>
              <a:gd name="connsiteX2359" fmla="*/ 1081278 w 6297885"/>
              <a:gd name="connsiteY2359" fmla="*/ 5019852 h 6213161"/>
              <a:gd name="connsiteX2360" fmla="*/ 1059329 w 6297885"/>
              <a:gd name="connsiteY2360" fmla="*/ 4990629 h 6213161"/>
              <a:gd name="connsiteX2361" fmla="*/ 1049573 w 6297885"/>
              <a:gd name="connsiteY2361" fmla="*/ 4949228 h 6213161"/>
              <a:gd name="connsiteX2362" fmla="*/ 1071218 w 6297885"/>
              <a:gd name="connsiteY2362" fmla="*/ 4914829 h 6213161"/>
              <a:gd name="connsiteX2363" fmla="*/ 1082585 w 6297885"/>
              <a:gd name="connsiteY2363" fmla="*/ 4904477 h 6213161"/>
              <a:gd name="connsiteX2364" fmla="*/ 1105666 w 6297885"/>
              <a:gd name="connsiteY2364" fmla="*/ 4907828 h 6213161"/>
              <a:gd name="connsiteX2365" fmla="*/ 1084212 w 6297885"/>
              <a:gd name="connsiteY2365" fmla="*/ 4902995 h 6213161"/>
              <a:gd name="connsiteX2366" fmla="*/ 1082585 w 6297885"/>
              <a:gd name="connsiteY2366" fmla="*/ 4904477 h 6213161"/>
              <a:gd name="connsiteX2367" fmla="*/ 1079716 w 6297885"/>
              <a:gd name="connsiteY2367" fmla="*/ 4904060 h 6213161"/>
              <a:gd name="connsiteX2368" fmla="*/ 1003236 w 6297885"/>
              <a:gd name="connsiteY2368" fmla="*/ 4929745 h 6213161"/>
              <a:gd name="connsiteX2369" fmla="*/ 859347 w 6297885"/>
              <a:gd name="connsiteY2369" fmla="*/ 4912698 h 6213161"/>
              <a:gd name="connsiteX2370" fmla="*/ 786182 w 6297885"/>
              <a:gd name="connsiteY2370" fmla="*/ 4888345 h 6213161"/>
              <a:gd name="connsiteX2371" fmla="*/ 754478 w 6297885"/>
              <a:gd name="connsiteY2371" fmla="*/ 4856686 h 6213161"/>
              <a:gd name="connsiteX2372" fmla="*/ 737406 w 6297885"/>
              <a:gd name="connsiteY2372" fmla="*/ 4803109 h 6213161"/>
              <a:gd name="connsiteX2373" fmla="*/ 659365 w 6297885"/>
              <a:gd name="connsiteY2373" fmla="*/ 4769013 h 6213161"/>
              <a:gd name="connsiteX2374" fmla="*/ 610588 w 6297885"/>
              <a:gd name="connsiteY2374" fmla="*/ 4756837 h 6213161"/>
              <a:gd name="connsiteX2375" fmla="*/ 615466 w 6297885"/>
              <a:gd name="connsiteY2375" fmla="*/ 4715436 h 6213161"/>
              <a:gd name="connsiteX2376" fmla="*/ 620344 w 6297885"/>
              <a:gd name="connsiteY2376" fmla="*/ 4693519 h 6213161"/>
              <a:gd name="connsiteX2377" fmla="*/ 539862 w 6297885"/>
              <a:gd name="connsiteY2377" fmla="*/ 4622894 h 6213161"/>
              <a:gd name="connsiteX2378" fmla="*/ 517914 w 6297885"/>
              <a:gd name="connsiteY2378" fmla="*/ 4603412 h 6213161"/>
              <a:gd name="connsiteX2379" fmla="*/ 466698 w 6297885"/>
              <a:gd name="connsiteY2379" fmla="*/ 4515740 h 6213161"/>
              <a:gd name="connsiteX2380" fmla="*/ 454504 w 6297885"/>
              <a:gd name="connsiteY2380" fmla="*/ 4508433 h 6213161"/>
              <a:gd name="connsiteX2381" fmla="*/ 452066 w 6297885"/>
              <a:gd name="connsiteY2381" fmla="*/ 4540093 h 6213161"/>
              <a:gd name="connsiteX2382" fmla="*/ 415483 w 6297885"/>
              <a:gd name="connsiteY2382" fmla="*/ 4523046 h 6213161"/>
              <a:gd name="connsiteX2383" fmla="*/ 381340 w 6297885"/>
              <a:gd name="connsiteY2383" fmla="*/ 4418327 h 6213161"/>
              <a:gd name="connsiteX2384" fmla="*/ 366707 w 6297885"/>
              <a:gd name="connsiteY2384" fmla="*/ 4374491 h 6213161"/>
              <a:gd name="connsiteX2385" fmla="*/ 378902 w 6297885"/>
              <a:gd name="connsiteY2385" fmla="*/ 4411021 h 6213161"/>
              <a:gd name="connsiteX2386" fmla="*/ 364268 w 6297885"/>
              <a:gd name="connsiteY2386" fmla="*/ 4442680 h 6213161"/>
              <a:gd name="connsiteX2387" fmla="*/ 339881 w 6297885"/>
              <a:gd name="connsiteY2387" fmla="*/ 4428068 h 6213161"/>
              <a:gd name="connsiteX2388" fmla="*/ 288666 w 6297885"/>
              <a:gd name="connsiteY2388" fmla="*/ 4362314 h 6213161"/>
              <a:gd name="connsiteX2389" fmla="*/ 278910 w 6297885"/>
              <a:gd name="connsiteY2389" fmla="*/ 4337961 h 6213161"/>
              <a:gd name="connsiteX2390" fmla="*/ 188675 w 6297885"/>
              <a:gd name="connsiteY2390" fmla="*/ 4201583 h 6213161"/>
              <a:gd name="connsiteX2391" fmla="*/ 178919 w 6297885"/>
              <a:gd name="connsiteY2391" fmla="*/ 4174795 h 6213161"/>
              <a:gd name="connsiteX2392" fmla="*/ 205747 w 6297885"/>
              <a:gd name="connsiteY2392" fmla="*/ 4148006 h 6213161"/>
              <a:gd name="connsiteX2393" fmla="*/ 249645 w 6297885"/>
              <a:gd name="connsiteY2393" fmla="*/ 4165053 h 6213161"/>
              <a:gd name="connsiteX2394" fmla="*/ 278910 w 6297885"/>
              <a:gd name="connsiteY2394" fmla="*/ 4182100 h 6213161"/>
              <a:gd name="connsiteX2395" fmla="*/ 361830 w 6297885"/>
              <a:gd name="connsiteY2395" fmla="*/ 4204018 h 6213161"/>
              <a:gd name="connsiteX2396" fmla="*/ 503280 w 6297885"/>
              <a:gd name="connsiteY2396" fmla="*/ 4320914 h 6213161"/>
              <a:gd name="connsiteX2397" fmla="*/ 505238 w 6297885"/>
              <a:gd name="connsiteY2397" fmla="*/ 4321891 h 6213161"/>
              <a:gd name="connsiteX2398" fmla="*/ 505719 w 6297885"/>
              <a:gd name="connsiteY2398" fmla="*/ 4323349 h 6213161"/>
              <a:gd name="connsiteX2399" fmla="*/ 509776 w 6297885"/>
              <a:gd name="connsiteY2399" fmla="*/ 4325212 h 6213161"/>
              <a:gd name="connsiteX2400" fmla="*/ 504357 w 6297885"/>
              <a:gd name="connsiteY2400" fmla="*/ 4327069 h 6213161"/>
              <a:gd name="connsiteX2401" fmla="*/ 502517 w 6297885"/>
              <a:gd name="connsiteY2401" fmla="*/ 4326164 h 6213161"/>
              <a:gd name="connsiteX2402" fmla="*/ 500060 w 6297885"/>
              <a:gd name="connsiteY2402" fmla="*/ 4328541 h 6213161"/>
              <a:gd name="connsiteX2403" fmla="*/ 504357 w 6297885"/>
              <a:gd name="connsiteY2403" fmla="*/ 4327069 h 6213161"/>
              <a:gd name="connsiteX2404" fmla="*/ 520950 w 6297885"/>
              <a:gd name="connsiteY2404" fmla="*/ 4335226 h 6213161"/>
              <a:gd name="connsiteX2405" fmla="*/ 576247 w 6297885"/>
              <a:gd name="connsiteY2405" fmla="*/ 4328541 h 6213161"/>
              <a:gd name="connsiteX2406" fmla="*/ 539075 w 6297885"/>
              <a:gd name="connsiteY2406" fmla="*/ 4315170 h 6213161"/>
              <a:gd name="connsiteX2407" fmla="*/ 511028 w 6297885"/>
              <a:gd name="connsiteY2407" fmla="*/ 4324782 h 6213161"/>
              <a:gd name="connsiteX2408" fmla="*/ 505238 w 6297885"/>
              <a:gd name="connsiteY2408" fmla="*/ 4321891 h 6213161"/>
              <a:gd name="connsiteX2409" fmla="*/ 497831 w 6297885"/>
              <a:gd name="connsiteY2409" fmla="*/ 4299452 h 6213161"/>
              <a:gd name="connsiteX2410" fmla="*/ 527669 w 6297885"/>
              <a:gd name="connsiteY2410" fmla="*/ 4240548 h 6213161"/>
              <a:gd name="connsiteX2411" fmla="*/ 471576 w 6297885"/>
              <a:gd name="connsiteY2411" fmla="*/ 4199148 h 6213161"/>
              <a:gd name="connsiteX2412" fmla="*/ 472524 w 6297885"/>
              <a:gd name="connsiteY2412" fmla="*/ 4196622 h 6213161"/>
              <a:gd name="connsiteX2413" fmla="*/ 474156 w 6297885"/>
              <a:gd name="connsiteY2413" fmla="*/ 4196718 h 6213161"/>
              <a:gd name="connsiteX2414" fmla="*/ 486346 w 6297885"/>
              <a:gd name="connsiteY2414" fmla="*/ 4184618 h 6213161"/>
              <a:gd name="connsiteX2415" fmla="*/ 481619 w 6297885"/>
              <a:gd name="connsiteY2415" fmla="*/ 4175529 h 6213161"/>
              <a:gd name="connsiteX2416" fmla="*/ 482779 w 6297885"/>
              <a:gd name="connsiteY2416" fmla="*/ 4173767 h 6213161"/>
              <a:gd name="connsiteX2417" fmla="*/ 486209 w 6297885"/>
              <a:gd name="connsiteY2417" fmla="*/ 4152876 h 6213161"/>
              <a:gd name="connsiteX2418" fmla="*/ 354513 w 6297885"/>
              <a:gd name="connsiteY2418" fmla="*/ 4035980 h 6213161"/>
              <a:gd name="connsiteX2419" fmla="*/ 327687 w 6297885"/>
              <a:gd name="connsiteY2419" fmla="*/ 3999451 h 6213161"/>
              <a:gd name="connsiteX2420" fmla="*/ 310614 w 6297885"/>
              <a:gd name="connsiteY2420" fmla="*/ 3977533 h 6213161"/>
              <a:gd name="connsiteX2421" fmla="*/ 283788 w 6297885"/>
              <a:gd name="connsiteY2421" fmla="*/ 3943438 h 6213161"/>
              <a:gd name="connsiteX2422" fmla="*/ 330125 w 6297885"/>
              <a:gd name="connsiteY2422" fmla="*/ 3923955 h 6213161"/>
              <a:gd name="connsiteX2423" fmla="*/ 530108 w 6297885"/>
              <a:gd name="connsiteY2423" fmla="*/ 4053028 h 6213161"/>
              <a:gd name="connsiteX2424" fmla="*/ 686191 w 6297885"/>
              <a:gd name="connsiteY2424" fmla="*/ 4165053 h 6213161"/>
              <a:gd name="connsiteX2425" fmla="*/ 805693 w 6297885"/>
              <a:gd name="connsiteY2425" fmla="*/ 4165053 h 6213161"/>
              <a:gd name="connsiteX2426" fmla="*/ 669120 w 6297885"/>
              <a:gd name="connsiteY2426" fmla="*/ 4109040 h 6213161"/>
              <a:gd name="connsiteX2427" fmla="*/ 661803 w 6297885"/>
              <a:gd name="connsiteY2427" fmla="*/ 3943438 h 6213161"/>
              <a:gd name="connsiteX2428" fmla="*/ 591078 w 6297885"/>
              <a:gd name="connsiteY2428" fmla="*/ 3884991 h 6213161"/>
              <a:gd name="connsiteX2429" fmla="*/ 547179 w 6297885"/>
              <a:gd name="connsiteY2429" fmla="*/ 3814366 h 6213161"/>
              <a:gd name="connsiteX2430" fmla="*/ 522792 w 6297885"/>
              <a:gd name="connsiteY2430" fmla="*/ 3768094 h 6213161"/>
              <a:gd name="connsiteX2431" fmla="*/ 405728 w 6297885"/>
              <a:gd name="connsiteY2431" fmla="*/ 3575704 h 6213161"/>
              <a:gd name="connsiteX2432" fmla="*/ 330125 w 6297885"/>
              <a:gd name="connsiteY2432" fmla="*/ 3412537 h 6213161"/>
              <a:gd name="connsiteX2433" fmla="*/ 330125 w 6297885"/>
              <a:gd name="connsiteY2433" fmla="*/ 3178746 h 6213161"/>
              <a:gd name="connsiteX2434" fmla="*/ 293544 w 6297885"/>
              <a:gd name="connsiteY2434" fmla="*/ 3093515 h 6213161"/>
              <a:gd name="connsiteX2435" fmla="*/ 166726 w 6297885"/>
              <a:gd name="connsiteY2435" fmla="*/ 3000971 h 6213161"/>
              <a:gd name="connsiteX2436" fmla="*/ 115511 w 6297885"/>
              <a:gd name="connsiteY2436" fmla="*/ 2859734 h 6213161"/>
              <a:gd name="connsiteX2437" fmla="*/ 195991 w 6297885"/>
              <a:gd name="connsiteY2437" fmla="*/ 2669798 h 6213161"/>
              <a:gd name="connsiteX2438" fmla="*/ 183797 w 6297885"/>
              <a:gd name="connsiteY2438" fmla="*/ 2623530 h 6213161"/>
              <a:gd name="connsiteX2439" fmla="*/ 147215 w 6297885"/>
              <a:gd name="connsiteY2439" fmla="*/ 2604048 h 6213161"/>
              <a:gd name="connsiteX2440" fmla="*/ 159409 w 6297885"/>
              <a:gd name="connsiteY2440" fmla="*/ 2562654 h 6213161"/>
              <a:gd name="connsiteX2441" fmla="*/ 188675 w 6297885"/>
              <a:gd name="connsiteY2441" fmla="*/ 2552911 h 6213161"/>
              <a:gd name="connsiteX2442" fmla="*/ 200869 w 6297885"/>
              <a:gd name="connsiteY2442" fmla="*/ 2530996 h 6213161"/>
              <a:gd name="connsiteX2443" fmla="*/ 178919 w 6297885"/>
              <a:gd name="connsiteY2443" fmla="*/ 2518823 h 6213161"/>
              <a:gd name="connsiteX2444" fmla="*/ 147215 w 6297885"/>
              <a:gd name="connsiteY2444" fmla="*/ 2523692 h 6213161"/>
              <a:gd name="connsiteX2445" fmla="*/ 83806 w 6297885"/>
              <a:gd name="connsiteY2445" fmla="*/ 2482294 h 6213161"/>
              <a:gd name="connsiteX2446" fmla="*/ 20397 w 6297885"/>
              <a:gd name="connsiteY2446" fmla="*/ 2343465 h 6213161"/>
              <a:gd name="connsiteX2447" fmla="*/ 35029 w 6297885"/>
              <a:gd name="connsiteY2447" fmla="*/ 2092621 h 6213161"/>
              <a:gd name="connsiteX2448" fmla="*/ 125266 w 6297885"/>
              <a:gd name="connsiteY2448" fmla="*/ 2058519 h 6213161"/>
              <a:gd name="connsiteX2449" fmla="*/ 261839 w 6297885"/>
              <a:gd name="connsiteY2449" fmla="*/ 2136468 h 6213161"/>
              <a:gd name="connsiteX2450" fmla="*/ 359391 w 6297885"/>
              <a:gd name="connsiteY2450" fmla="*/ 2194926 h 6213161"/>
              <a:gd name="connsiteX2451" fmla="*/ 434994 w 6297885"/>
              <a:gd name="connsiteY2451" fmla="*/ 2241210 h 6213161"/>
              <a:gd name="connsiteX2452" fmla="*/ 439872 w 6297885"/>
              <a:gd name="connsiteY2452" fmla="*/ 2194926 h 6213161"/>
              <a:gd name="connsiteX2453" fmla="*/ 471576 w 6297885"/>
              <a:gd name="connsiteY2453" fmla="*/ 2170571 h 6213161"/>
              <a:gd name="connsiteX2454" fmla="*/ 488649 w 6297885"/>
              <a:gd name="connsiteY2454" fmla="*/ 2199802 h 6213161"/>
              <a:gd name="connsiteX2455" fmla="*/ 510597 w 6297885"/>
              <a:gd name="connsiteY2455" fmla="*/ 2270423 h 6213161"/>
              <a:gd name="connsiteX2456" fmla="*/ 514228 w 6297885"/>
              <a:gd name="connsiteY2456" fmla="*/ 2278882 h 6213161"/>
              <a:gd name="connsiteX2457" fmla="*/ 505513 w 6297885"/>
              <a:gd name="connsiteY2457" fmla="*/ 2277382 h 6213161"/>
              <a:gd name="connsiteX2458" fmla="*/ 546413 w 6297885"/>
              <a:gd name="connsiteY2458" fmla="*/ 2324609 h 6213161"/>
              <a:gd name="connsiteX2459" fmla="*/ 527167 w 6297885"/>
              <a:gd name="connsiteY2459" fmla="*/ 2287327 h 6213161"/>
              <a:gd name="connsiteX2460" fmla="*/ 522910 w 6297885"/>
              <a:gd name="connsiteY2460" fmla="*/ 2283660 h 6213161"/>
              <a:gd name="connsiteX2461" fmla="*/ 522792 w 6297885"/>
              <a:gd name="connsiteY2461" fmla="*/ 2282601 h 6213161"/>
              <a:gd name="connsiteX2462" fmla="*/ 544740 w 6297885"/>
              <a:gd name="connsiteY2462" fmla="*/ 2253385 h 6213161"/>
              <a:gd name="connsiteX2463" fmla="*/ 598394 w 6297885"/>
              <a:gd name="connsiteY2463" fmla="*/ 2236340 h 6213161"/>
              <a:gd name="connsiteX2464" fmla="*/ 588638 w 6297885"/>
              <a:gd name="connsiteY2464" fmla="*/ 2282601 h 6213161"/>
              <a:gd name="connsiteX2465" fmla="*/ 595955 w 6297885"/>
              <a:gd name="connsiteY2465" fmla="*/ 2328856 h 6213161"/>
              <a:gd name="connsiteX2466" fmla="*/ 644731 w 6297885"/>
              <a:gd name="connsiteY2466" fmla="*/ 2382439 h 6213161"/>
              <a:gd name="connsiteX2467" fmla="*/ 673998 w 6297885"/>
              <a:gd name="connsiteY2467" fmla="*/ 2389748 h 6213161"/>
              <a:gd name="connsiteX2468" fmla="*/ 686496 w 6297885"/>
              <a:gd name="connsiteY2468" fmla="*/ 2381220 h 6213161"/>
              <a:gd name="connsiteX2469" fmla="*/ 692436 w 6297885"/>
              <a:gd name="connsiteY2469" fmla="*/ 2377683 h 6213161"/>
              <a:gd name="connsiteX2470" fmla="*/ 700701 w 6297885"/>
              <a:gd name="connsiteY2470" fmla="*/ 2384655 h 6213161"/>
              <a:gd name="connsiteX2471" fmla="*/ 700701 w 6297885"/>
              <a:gd name="connsiteY2471" fmla="*/ 2387066 h 6213161"/>
              <a:gd name="connsiteX2472" fmla="*/ 708096 w 6297885"/>
              <a:gd name="connsiteY2472" fmla="*/ 2371686 h 6213161"/>
              <a:gd name="connsiteX2473" fmla="*/ 709480 w 6297885"/>
              <a:gd name="connsiteY2473" fmla="*/ 2369235 h 6213161"/>
              <a:gd name="connsiteX2474" fmla="*/ 713018 w 6297885"/>
              <a:gd name="connsiteY2474" fmla="*/ 2367825 h 6213161"/>
              <a:gd name="connsiteX2475" fmla="*/ 771549 w 6297885"/>
              <a:gd name="connsiteY2475" fmla="*/ 2165699 h 6213161"/>
              <a:gd name="connsiteX2476" fmla="*/ 756917 w 6297885"/>
              <a:gd name="connsiteY2476" fmla="*/ 2221724 h 6213161"/>
              <a:gd name="connsiteX2477" fmla="*/ 739845 w 6297885"/>
              <a:gd name="connsiteY2477" fmla="*/ 2246078 h 6213161"/>
              <a:gd name="connsiteX2478" fmla="*/ 717896 w 6297885"/>
              <a:gd name="connsiteY2478" fmla="*/ 2233904 h 6213161"/>
              <a:gd name="connsiteX2479" fmla="*/ 715457 w 6297885"/>
              <a:gd name="connsiteY2479" fmla="*/ 2143775 h 6213161"/>
              <a:gd name="connsiteX2480" fmla="*/ 730089 w 6297885"/>
              <a:gd name="connsiteY2480" fmla="*/ 2107236 h 6213161"/>
              <a:gd name="connsiteX2481" fmla="*/ 742284 w 6297885"/>
              <a:gd name="connsiteY2481" fmla="*/ 2087749 h 6213161"/>
              <a:gd name="connsiteX2482" fmla="*/ 791060 w 6297885"/>
              <a:gd name="connsiteY2482" fmla="*/ 2036596 h 6213161"/>
              <a:gd name="connsiteX2483" fmla="*/ 817886 w 6297885"/>
              <a:gd name="connsiteY2483" fmla="*/ 2000058 h 6213161"/>
              <a:gd name="connsiteX2484" fmla="*/ 834958 w 6297885"/>
              <a:gd name="connsiteY2484" fmla="*/ 1873433 h 6213161"/>
              <a:gd name="connsiteX2485" fmla="*/ 827642 w 6297885"/>
              <a:gd name="connsiteY2485" fmla="*/ 1861264 h 6213161"/>
              <a:gd name="connsiteX2486" fmla="*/ 910561 w 6297885"/>
              <a:gd name="connsiteY2486" fmla="*/ 1793075 h 6213161"/>
              <a:gd name="connsiteX2487" fmla="*/ 964215 w 6297885"/>
              <a:gd name="connsiteY2487" fmla="*/ 1773594 h 6213161"/>
              <a:gd name="connsiteX2488" fmla="*/ 947144 w 6297885"/>
              <a:gd name="connsiteY2488" fmla="*/ 1717579 h 6213161"/>
              <a:gd name="connsiteX2489" fmla="*/ 832519 w 6297885"/>
              <a:gd name="connsiteY2489" fmla="*/ 1530059 h 6213161"/>
              <a:gd name="connsiteX2490" fmla="*/ 764233 w 6297885"/>
              <a:gd name="connsiteY2490" fmla="*/ 1405859 h 6213161"/>
              <a:gd name="connsiteX2491" fmla="*/ 725981 w 6297885"/>
              <a:gd name="connsiteY2491" fmla="*/ 1341701 h 6213161"/>
              <a:gd name="connsiteX2492" fmla="*/ 727097 w 6297885"/>
              <a:gd name="connsiteY2492" fmla="*/ 1339741 h 6213161"/>
              <a:gd name="connsiteX2493" fmla="*/ 715245 w 6297885"/>
              <a:gd name="connsiteY2493" fmla="*/ 1322853 h 6213161"/>
              <a:gd name="connsiteX2494" fmla="*/ 714491 w 6297885"/>
              <a:gd name="connsiteY2494" fmla="*/ 1323364 h 6213161"/>
              <a:gd name="connsiteX2495" fmla="*/ 704559 w 6297885"/>
              <a:gd name="connsiteY2495" fmla="*/ 1307573 h 6213161"/>
              <a:gd name="connsiteX2496" fmla="*/ 678874 w 6297885"/>
              <a:gd name="connsiteY2496" fmla="*/ 1276789 h 6213161"/>
              <a:gd name="connsiteX2497" fmla="*/ 617905 w 6297885"/>
              <a:gd name="connsiteY2497" fmla="*/ 1162332 h 6213161"/>
              <a:gd name="connsiteX2498" fmla="*/ 615466 w 6297885"/>
              <a:gd name="connsiteY2498" fmla="*/ 1159896 h 6213161"/>
              <a:gd name="connsiteX2499" fmla="*/ 583761 w 6297885"/>
              <a:gd name="connsiteY2499" fmla="*/ 1164767 h 6213161"/>
              <a:gd name="connsiteX2500" fmla="*/ 566690 w 6297885"/>
              <a:gd name="connsiteY2500" fmla="*/ 1128238 h 6213161"/>
              <a:gd name="connsiteX2501" fmla="*/ 544740 w 6297885"/>
              <a:gd name="connsiteY2501" fmla="*/ 1006471 h 6213161"/>
              <a:gd name="connsiteX2502" fmla="*/ 544740 w 6297885"/>
              <a:gd name="connsiteY2502" fmla="*/ 943151 h 6213161"/>
              <a:gd name="connsiteX2503" fmla="*/ 615466 w 6297885"/>
              <a:gd name="connsiteY2503" fmla="*/ 969940 h 6213161"/>
              <a:gd name="connsiteX2504" fmla="*/ 705702 w 6297885"/>
              <a:gd name="connsiteY2504" fmla="*/ 1099013 h 6213161"/>
              <a:gd name="connsiteX2505" fmla="*/ 713018 w 6297885"/>
              <a:gd name="connsiteY2505" fmla="*/ 1106320 h 6213161"/>
              <a:gd name="connsiteX2506" fmla="*/ 856908 w 6297885"/>
              <a:gd name="connsiteY2506" fmla="*/ 1184249 h 6213161"/>
              <a:gd name="connsiteX2507" fmla="*/ 883734 w 6297885"/>
              <a:gd name="connsiteY2507" fmla="*/ 1196425 h 6213161"/>
              <a:gd name="connsiteX2508" fmla="*/ 954459 w 6297885"/>
              <a:gd name="connsiteY2508" fmla="*/ 1284096 h 6213161"/>
              <a:gd name="connsiteX2509" fmla="*/ 966654 w 6297885"/>
              <a:gd name="connsiteY2509" fmla="*/ 1293837 h 6213161"/>
              <a:gd name="connsiteX2510" fmla="*/ 1025985 w 6297885"/>
              <a:gd name="connsiteY2510" fmla="*/ 1331507 h 6213161"/>
              <a:gd name="connsiteX2511" fmla="*/ 1034342 w 6297885"/>
              <a:gd name="connsiteY2511" fmla="*/ 1348621 h 6213161"/>
              <a:gd name="connsiteX2512" fmla="*/ 1031844 w 6297885"/>
              <a:gd name="connsiteY2512" fmla="*/ 1352536 h 6213161"/>
              <a:gd name="connsiteX2513" fmla="*/ 1031844 w 6297885"/>
              <a:gd name="connsiteY2513" fmla="*/ 1364966 h 6213161"/>
              <a:gd name="connsiteX2514" fmla="*/ 1034362 w 6297885"/>
              <a:gd name="connsiteY2514" fmla="*/ 1367100 h 6213161"/>
              <a:gd name="connsiteX2515" fmla="*/ 1030711 w 6297885"/>
              <a:gd name="connsiteY2515" fmla="*/ 1383751 h 6213161"/>
              <a:gd name="connsiteX2516" fmla="*/ 1071523 w 6297885"/>
              <a:gd name="connsiteY2516" fmla="*/ 1415601 h 6213161"/>
              <a:gd name="connsiteX2517" fmla="*/ 1091033 w 6297885"/>
              <a:gd name="connsiteY2517" fmla="*/ 1303577 h 6213161"/>
              <a:gd name="connsiteX2518" fmla="*/ 1101329 w 6297885"/>
              <a:gd name="connsiteY2518" fmla="*/ 1289321 h 6213161"/>
              <a:gd name="connsiteX2519" fmla="*/ 1115078 w 6297885"/>
              <a:gd name="connsiteY2519" fmla="*/ 1279720 h 6213161"/>
              <a:gd name="connsiteX2520" fmla="*/ 1120490 w 6297885"/>
              <a:gd name="connsiteY2520" fmla="*/ 1280823 h 6213161"/>
              <a:gd name="connsiteX2521" fmla="*/ 1128674 w 6297885"/>
              <a:gd name="connsiteY2521" fmla="*/ 1286397 h 6213161"/>
              <a:gd name="connsiteX2522" fmla="*/ 1129075 w 6297885"/>
              <a:gd name="connsiteY2522" fmla="*/ 1287084 h 6213161"/>
              <a:gd name="connsiteX2523" fmla="*/ 1133551 w 6297885"/>
              <a:gd name="connsiteY2523" fmla="*/ 1295993 h 6213161"/>
              <a:gd name="connsiteX2524" fmla="*/ 1137326 w 6297885"/>
              <a:gd name="connsiteY2524" fmla="*/ 1310712 h 6213161"/>
              <a:gd name="connsiteX2525" fmla="*/ 1137290 w 6297885"/>
              <a:gd name="connsiteY2525" fmla="*/ 1310746 h 6213161"/>
              <a:gd name="connsiteX2526" fmla="*/ 1137287 w 6297885"/>
              <a:gd name="connsiteY2526" fmla="*/ 1310675 h 6213161"/>
              <a:gd name="connsiteX2527" fmla="*/ 1108031 w 6297885"/>
              <a:gd name="connsiteY2527" fmla="*/ 1325152 h 6213161"/>
              <a:gd name="connsiteX2528" fmla="*/ 1127535 w 6297885"/>
              <a:gd name="connsiteY2528" fmla="*/ 1337214 h 6213161"/>
              <a:gd name="connsiteX2529" fmla="*/ 1137896 w 6297885"/>
              <a:gd name="connsiteY2529" fmla="*/ 1326658 h 6213161"/>
              <a:gd name="connsiteX2530" fmla="*/ 1137298 w 6297885"/>
              <a:gd name="connsiteY2530" fmla="*/ 1310974 h 6213161"/>
              <a:gd name="connsiteX2531" fmla="*/ 1137370 w 6297885"/>
              <a:gd name="connsiteY2531" fmla="*/ 1310884 h 6213161"/>
              <a:gd name="connsiteX2532" fmla="*/ 1137326 w 6297885"/>
              <a:gd name="connsiteY2532" fmla="*/ 1310712 h 6213161"/>
              <a:gd name="connsiteX2533" fmla="*/ 1139809 w 6297885"/>
              <a:gd name="connsiteY2533" fmla="*/ 1308448 h 6213161"/>
              <a:gd name="connsiteX2534" fmla="*/ 1133551 w 6297885"/>
              <a:gd name="connsiteY2534" fmla="*/ 1295993 h 6213161"/>
              <a:gd name="connsiteX2535" fmla="*/ 1132988 w 6297885"/>
              <a:gd name="connsiteY2535" fmla="*/ 1293799 h 6213161"/>
              <a:gd name="connsiteX2536" fmla="*/ 1129075 w 6297885"/>
              <a:gd name="connsiteY2536" fmla="*/ 1287084 h 6213161"/>
              <a:gd name="connsiteX2537" fmla="*/ 1128759 w 6297885"/>
              <a:gd name="connsiteY2537" fmla="*/ 1286455 h 6213161"/>
              <a:gd name="connsiteX2538" fmla="*/ 1128674 w 6297885"/>
              <a:gd name="connsiteY2538" fmla="*/ 1286397 h 6213161"/>
              <a:gd name="connsiteX2539" fmla="*/ 1126090 w 6297885"/>
              <a:gd name="connsiteY2539" fmla="*/ 1281965 h 6213161"/>
              <a:gd name="connsiteX2540" fmla="*/ 1120490 w 6297885"/>
              <a:gd name="connsiteY2540" fmla="*/ 1280823 h 6213161"/>
              <a:gd name="connsiteX2541" fmla="*/ 1117250 w 6297885"/>
              <a:gd name="connsiteY2541" fmla="*/ 1278616 h 6213161"/>
              <a:gd name="connsiteX2542" fmla="*/ 1104828 w 6297885"/>
              <a:gd name="connsiteY2542" fmla="*/ 1284476 h 6213161"/>
              <a:gd name="connsiteX2543" fmla="*/ 1101329 w 6297885"/>
              <a:gd name="connsiteY2543" fmla="*/ 1289321 h 6213161"/>
              <a:gd name="connsiteX2544" fmla="*/ 1098349 w 6297885"/>
              <a:gd name="connsiteY2544" fmla="*/ 1291402 h 6213161"/>
              <a:gd name="connsiteX2545" fmla="*/ 1056889 w 6297885"/>
              <a:gd name="connsiteY2545" fmla="*/ 1291402 h 6213161"/>
              <a:gd name="connsiteX2546" fmla="*/ 1052012 w 6297885"/>
              <a:gd name="connsiteY2546" fmla="*/ 1250002 h 6213161"/>
              <a:gd name="connsiteX2547" fmla="*/ 1091033 w 6297885"/>
              <a:gd name="connsiteY2547" fmla="*/ 1198860 h 6213161"/>
              <a:gd name="connsiteX2548" fmla="*/ 1025186 w 6297885"/>
              <a:gd name="connsiteY2548" fmla="*/ 1193990 h 6213161"/>
              <a:gd name="connsiteX2549" fmla="*/ 1018784 w 6297885"/>
              <a:gd name="connsiteY2549" fmla="*/ 1168724 h 6213161"/>
              <a:gd name="connsiteX2550" fmla="*/ 1032220 w 6297885"/>
              <a:gd name="connsiteY2550" fmla="*/ 1145767 h 6213161"/>
              <a:gd name="connsiteX2551" fmla="*/ 1042026 w 6297885"/>
              <a:gd name="connsiteY2551" fmla="*/ 1143249 h 6213161"/>
              <a:gd name="connsiteX2552" fmla="*/ 1042511 w 6297885"/>
              <a:gd name="connsiteY2552" fmla="*/ 1145559 h 6213161"/>
              <a:gd name="connsiteX2553" fmla="*/ 1042511 w 6297885"/>
              <a:gd name="connsiteY2553" fmla="*/ 1143125 h 6213161"/>
              <a:gd name="connsiteX2554" fmla="*/ 1042026 w 6297885"/>
              <a:gd name="connsiteY2554" fmla="*/ 1143249 h 6213161"/>
              <a:gd name="connsiteX2555" fmla="*/ 1041101 w 6297885"/>
              <a:gd name="connsiteY2555" fmla="*/ 1138845 h 6213161"/>
              <a:gd name="connsiteX2556" fmla="*/ 1042257 w 6297885"/>
              <a:gd name="connsiteY2556" fmla="*/ 1137979 h 6213161"/>
              <a:gd name="connsiteX2557" fmla="*/ 1025186 w 6297885"/>
              <a:gd name="connsiteY2557" fmla="*/ 1021083 h 6213161"/>
              <a:gd name="connsiteX2558" fmla="*/ 1047134 w 6297885"/>
              <a:gd name="connsiteY2558" fmla="*/ 935844 h 6213161"/>
              <a:gd name="connsiteX2559" fmla="*/ 1156881 w 6297885"/>
              <a:gd name="connsiteY2559" fmla="*/ 960198 h 6213161"/>
              <a:gd name="connsiteX2560" fmla="*/ 1227606 w 6297885"/>
              <a:gd name="connsiteY2560" fmla="*/ 1047872 h 6213161"/>
              <a:gd name="connsiteX2561" fmla="*/ 1231128 w 6297885"/>
              <a:gd name="connsiteY2561" fmla="*/ 1050217 h 6213161"/>
              <a:gd name="connsiteX2562" fmla="*/ 1229695 w 6297885"/>
              <a:gd name="connsiteY2562" fmla="*/ 1051032 h 6213161"/>
              <a:gd name="connsiteX2563" fmla="*/ 1229334 w 6297885"/>
              <a:gd name="connsiteY2563" fmla="*/ 1050170 h 6213161"/>
              <a:gd name="connsiteX2564" fmla="*/ 1226883 w 6297885"/>
              <a:gd name="connsiteY2564" fmla="*/ 1052631 h 6213161"/>
              <a:gd name="connsiteX2565" fmla="*/ 1229695 w 6297885"/>
              <a:gd name="connsiteY2565" fmla="*/ 1051032 h 6213161"/>
              <a:gd name="connsiteX2566" fmla="*/ 1238219 w 6297885"/>
              <a:gd name="connsiteY2566" fmla="*/ 1071399 h 6213161"/>
              <a:gd name="connsiteX2567" fmla="*/ 1271005 w 6297885"/>
              <a:gd name="connsiteY2567" fmla="*/ 1079707 h 6213161"/>
              <a:gd name="connsiteX2568" fmla="*/ 1243659 w 6297885"/>
              <a:gd name="connsiteY2568" fmla="*/ 1043093 h 6213161"/>
              <a:gd name="connsiteX2569" fmla="*/ 1231934 w 6297885"/>
              <a:gd name="connsiteY2569" fmla="*/ 1049758 h 6213161"/>
              <a:gd name="connsiteX2570" fmla="*/ 1231264 w 6297885"/>
              <a:gd name="connsiteY2570" fmla="*/ 1049090 h 6213161"/>
              <a:gd name="connsiteX2571" fmla="*/ 1227606 w 6297885"/>
              <a:gd name="connsiteY2571" fmla="*/ 1045437 h 6213161"/>
              <a:gd name="connsiteX2572" fmla="*/ 1191024 w 6297885"/>
              <a:gd name="connsiteY2572" fmla="*/ 979681 h 6213161"/>
              <a:gd name="connsiteX2573" fmla="*/ 1198340 w 6297885"/>
              <a:gd name="connsiteY2573" fmla="*/ 945586 h 6213161"/>
              <a:gd name="connsiteX2574" fmla="*/ 1249555 w 6297885"/>
              <a:gd name="connsiteY2574" fmla="*/ 909054 h 6213161"/>
              <a:gd name="connsiteX2575" fmla="*/ 1222729 w 6297885"/>
              <a:gd name="connsiteY2575" fmla="*/ 906619 h 6213161"/>
              <a:gd name="connsiteX2576" fmla="*/ 1173953 w 6297885"/>
              <a:gd name="connsiteY2576" fmla="*/ 853034 h 6213161"/>
              <a:gd name="connsiteX2577" fmla="*/ 1188585 w 6297885"/>
              <a:gd name="connsiteY2577" fmla="*/ 767798 h 6213161"/>
              <a:gd name="connsiteX2578" fmla="*/ 1194885 w 6297885"/>
              <a:gd name="connsiteY2578" fmla="*/ 765940 h 6213161"/>
              <a:gd name="connsiteX2579" fmla="*/ 1221289 w 6297885"/>
              <a:gd name="connsiteY2579" fmla="*/ 774752 h 6213161"/>
              <a:gd name="connsiteX2580" fmla="*/ 1322879 w 6297885"/>
              <a:gd name="connsiteY2580" fmla="*/ 743666 h 6213161"/>
              <a:gd name="connsiteX2581" fmla="*/ 1242066 w 6297885"/>
              <a:gd name="connsiteY2581" fmla="*/ 736458 h 6213161"/>
              <a:gd name="connsiteX2582" fmla="*/ 1185742 w 6297885"/>
              <a:gd name="connsiteY2582" fmla="*/ 762889 h 6213161"/>
              <a:gd name="connsiteX2583" fmla="*/ 1191405 w 6297885"/>
              <a:gd name="connsiteY2583" fmla="*/ 764779 h 6213161"/>
              <a:gd name="connsiteX2584" fmla="*/ 1186146 w 6297885"/>
              <a:gd name="connsiteY2584" fmla="*/ 767798 h 6213161"/>
              <a:gd name="connsiteX2585" fmla="*/ 1154442 w 6297885"/>
              <a:gd name="connsiteY2585" fmla="*/ 716656 h 6213161"/>
              <a:gd name="connsiteX2586" fmla="*/ 1222729 w 6297885"/>
              <a:gd name="connsiteY2586" fmla="*/ 660644 h 6213161"/>
              <a:gd name="connsiteX2587" fmla="*/ 1173953 w 6297885"/>
              <a:gd name="connsiteY2587" fmla="*/ 638726 h 6213161"/>
              <a:gd name="connsiteX2588" fmla="*/ 1176392 w 6297885"/>
              <a:gd name="connsiteY2588" fmla="*/ 419548 h 6213161"/>
              <a:gd name="connsiteX2589" fmla="*/ 1251994 w 6297885"/>
              <a:gd name="connsiteY2589" fmla="*/ 363536 h 6213161"/>
              <a:gd name="connsiteX2590" fmla="*/ 1295893 w 6297885"/>
              <a:gd name="connsiteY2590" fmla="*/ 348924 h 6213161"/>
              <a:gd name="connsiteX2591" fmla="*/ 1359302 w 6297885"/>
              <a:gd name="connsiteY2591" fmla="*/ 375712 h 6213161"/>
              <a:gd name="connsiteX2592" fmla="*/ 1359302 w 6297885"/>
              <a:gd name="connsiteY2592" fmla="*/ 378147 h 6213161"/>
              <a:gd name="connsiteX2593" fmla="*/ 1417833 w 6297885"/>
              <a:gd name="connsiteY2593" fmla="*/ 397630 h 6213161"/>
              <a:gd name="connsiteX2594" fmla="*/ 1451977 w 6297885"/>
              <a:gd name="connsiteY2594" fmla="*/ 417113 h 6213161"/>
              <a:gd name="connsiteX2595" fmla="*/ 1486120 w 6297885"/>
              <a:gd name="connsiteY2595" fmla="*/ 373277 h 6213161"/>
              <a:gd name="connsiteX2596" fmla="*/ 1522702 w 6297885"/>
              <a:gd name="connsiteY2596" fmla="*/ 268559 h 6213161"/>
              <a:gd name="connsiteX2597" fmla="*/ 1590989 w 6297885"/>
              <a:gd name="connsiteY2597" fmla="*/ 173582 h 6213161"/>
              <a:gd name="connsiteX2598" fmla="*/ 1632448 w 6297885"/>
              <a:gd name="connsiteY2598" fmla="*/ 166275 h 6213161"/>
              <a:gd name="connsiteX2599" fmla="*/ 1698296 w 6297885"/>
              <a:gd name="connsiteY2599" fmla="*/ 195499 h 6213161"/>
              <a:gd name="connsiteX2600" fmla="*/ 1720245 w 6297885"/>
              <a:gd name="connsiteY2600" fmla="*/ 207676 h 6213161"/>
              <a:gd name="connsiteX2601" fmla="*/ 1900717 w 6297885"/>
              <a:gd name="connsiteY2601" fmla="*/ 336748 h 6213161"/>
              <a:gd name="connsiteX2602" fmla="*/ 1890961 w 6297885"/>
              <a:gd name="connsiteY2602" fmla="*/ 412243 h 6213161"/>
              <a:gd name="connsiteX2603" fmla="*/ 1873889 w 6297885"/>
              <a:gd name="connsiteY2603" fmla="*/ 417113 h 6213161"/>
              <a:gd name="connsiteX2604" fmla="*/ 1978758 w 6297885"/>
              <a:gd name="connsiteY2604" fmla="*/ 434160 h 6213161"/>
              <a:gd name="connsiteX2605" fmla="*/ 1998269 w 6297885"/>
              <a:gd name="connsiteY2605" fmla="*/ 456078 h 6213161"/>
              <a:gd name="connsiteX2606" fmla="*/ 1976320 w 6297885"/>
              <a:gd name="connsiteY2606" fmla="*/ 475560 h 6213161"/>
              <a:gd name="connsiteX2607" fmla="*/ 1890961 w 6297885"/>
              <a:gd name="connsiteY2607" fmla="*/ 480431 h 6213161"/>
              <a:gd name="connsiteX2608" fmla="*/ 1932421 w 6297885"/>
              <a:gd name="connsiteY2608" fmla="*/ 497478 h 6213161"/>
              <a:gd name="connsiteX2609" fmla="*/ 1998269 w 6297885"/>
              <a:gd name="connsiteY2609" fmla="*/ 521832 h 6213161"/>
              <a:gd name="connsiteX2610" fmla="*/ 1995483 w 6297885"/>
              <a:gd name="connsiteY2610" fmla="*/ 524812 h 6213161"/>
              <a:gd name="connsiteX2611" fmla="*/ 1968263 w 6297885"/>
              <a:gd name="connsiteY2611" fmla="*/ 525092 h 6213161"/>
              <a:gd name="connsiteX2612" fmla="*/ 1952207 w 6297885"/>
              <a:gd name="connsiteY2612" fmla="*/ 532466 h 6213161"/>
              <a:gd name="connsiteX2613" fmla="*/ 1951835 w 6297885"/>
              <a:gd name="connsiteY2613" fmla="*/ 532248 h 6213161"/>
              <a:gd name="connsiteX2614" fmla="*/ 1947611 w 6297885"/>
              <a:gd name="connsiteY2614" fmla="*/ 534576 h 6213161"/>
              <a:gd name="connsiteX2615" fmla="*/ 1952207 w 6297885"/>
              <a:gd name="connsiteY2615" fmla="*/ 532466 h 6213161"/>
              <a:gd name="connsiteX2616" fmla="*/ 1958499 w 6297885"/>
              <a:gd name="connsiteY2616" fmla="*/ 536143 h 6213161"/>
              <a:gd name="connsiteX2617" fmla="*/ 1958671 w 6297885"/>
              <a:gd name="connsiteY2617" fmla="*/ 536293 h 6213161"/>
              <a:gd name="connsiteX2618" fmla="*/ 1956810 w 6297885"/>
              <a:gd name="connsiteY2618" fmla="*/ 536443 h 6213161"/>
              <a:gd name="connsiteX2619" fmla="*/ 1958784 w 6297885"/>
              <a:gd name="connsiteY2619" fmla="*/ 536390 h 6213161"/>
              <a:gd name="connsiteX2620" fmla="*/ 1975447 w 6297885"/>
              <a:gd name="connsiteY2620" fmla="*/ 550788 h 6213161"/>
              <a:gd name="connsiteX2621" fmla="*/ 1997895 w 6297885"/>
              <a:gd name="connsiteY2621" fmla="*/ 524787 h 6213161"/>
              <a:gd name="connsiteX2622" fmla="*/ 1997411 w 6297885"/>
              <a:gd name="connsiteY2622" fmla="*/ 524792 h 6213161"/>
              <a:gd name="connsiteX2623" fmla="*/ 1998269 w 6297885"/>
              <a:gd name="connsiteY2623" fmla="*/ 524267 h 6213161"/>
              <a:gd name="connsiteX2624" fmla="*/ 2037290 w 6297885"/>
              <a:gd name="connsiteY2624" fmla="*/ 477995 h 6213161"/>
              <a:gd name="connsiteX2625" fmla="*/ 2066555 w 6297885"/>
              <a:gd name="connsiteY2625" fmla="*/ 441466 h 6213161"/>
              <a:gd name="connsiteX2626" fmla="*/ 2081189 w 6297885"/>
              <a:gd name="connsiteY2626" fmla="*/ 485301 h 6213161"/>
              <a:gd name="connsiteX2627" fmla="*/ 2090944 w 6297885"/>
              <a:gd name="connsiteY2627" fmla="*/ 397630 h 6213161"/>
              <a:gd name="connsiteX2628" fmla="*/ 2173863 w 6297885"/>
              <a:gd name="connsiteY2628" fmla="*/ 324571 h 6213161"/>
              <a:gd name="connsiteX2629" fmla="*/ 2220201 w 6297885"/>
              <a:gd name="connsiteY2629" fmla="*/ 368407 h 6213161"/>
              <a:gd name="connsiteX2630" fmla="*/ 2271416 w 6297885"/>
              <a:gd name="connsiteY2630" fmla="*/ 402501 h 6213161"/>
              <a:gd name="connsiteX2631" fmla="*/ 2329946 w 6297885"/>
              <a:gd name="connsiteY2631" fmla="*/ 419548 h 6213161"/>
              <a:gd name="connsiteX2632" fmla="*/ 2339702 w 6297885"/>
              <a:gd name="connsiteY2632" fmla="*/ 490173 h 6213161"/>
              <a:gd name="connsiteX2633" fmla="*/ 2339702 w 6297885"/>
              <a:gd name="connsiteY2633" fmla="*/ 563231 h 6213161"/>
              <a:gd name="connsiteX2634" fmla="*/ 2439693 w 6297885"/>
              <a:gd name="connsiteY2634" fmla="*/ 633856 h 6213161"/>
              <a:gd name="connsiteX2635" fmla="*/ 2473836 w 6297885"/>
              <a:gd name="connsiteY2635" fmla="*/ 677692 h 6213161"/>
              <a:gd name="connsiteX2636" fmla="*/ 2503101 w 6297885"/>
              <a:gd name="connsiteY2636" fmla="*/ 684997 h 6213161"/>
              <a:gd name="connsiteX2637" fmla="*/ 2507979 w 6297885"/>
              <a:gd name="connsiteY2637" fmla="*/ 658209 h 6213161"/>
              <a:gd name="connsiteX2638" fmla="*/ 2542123 w 6297885"/>
              <a:gd name="connsiteY2638" fmla="*/ 609502 h 6213161"/>
              <a:gd name="connsiteX2639" fmla="*/ 2583583 w 6297885"/>
              <a:gd name="connsiteY2639" fmla="*/ 619244 h 6213161"/>
              <a:gd name="connsiteX2640" fmla="*/ 2617726 w 6297885"/>
              <a:gd name="connsiteY2640" fmla="*/ 633856 h 6213161"/>
              <a:gd name="connsiteX2641" fmla="*/ 2615287 w 6297885"/>
              <a:gd name="connsiteY2641" fmla="*/ 621679 h 6213161"/>
              <a:gd name="connsiteX2642" fmla="*/ 2573827 w 6297885"/>
              <a:gd name="connsiteY2642" fmla="*/ 572973 h 6213161"/>
              <a:gd name="connsiteX2643" fmla="*/ 2634798 w 6297885"/>
              <a:gd name="connsiteY2643" fmla="*/ 485301 h 6213161"/>
              <a:gd name="connsiteX2644" fmla="*/ 2649430 w 6297885"/>
              <a:gd name="connsiteY2644" fmla="*/ 482866 h 6213161"/>
              <a:gd name="connsiteX2645" fmla="*/ 2664063 w 6297885"/>
              <a:gd name="connsiteY2645" fmla="*/ 480431 h 6213161"/>
              <a:gd name="connsiteX2646" fmla="*/ 2710400 w 6297885"/>
              <a:gd name="connsiteY2646" fmla="*/ 385454 h 6213161"/>
              <a:gd name="connsiteX2647" fmla="*/ 2854290 w 6297885"/>
              <a:gd name="connsiteY2647" fmla="*/ 380583 h 6213161"/>
              <a:gd name="connsiteX2648" fmla="*/ 3039639 w 6297885"/>
              <a:gd name="connsiteY2648" fmla="*/ 451207 h 6213161"/>
              <a:gd name="connsiteX2649" fmla="*/ 3085977 w 6297885"/>
              <a:gd name="connsiteY2649" fmla="*/ 460948 h 6213161"/>
              <a:gd name="connsiteX2650" fmla="*/ 3166457 w 6297885"/>
              <a:gd name="connsiteY2650" fmla="*/ 492608 h 6213161"/>
              <a:gd name="connsiteX2651" fmla="*/ 3285959 w 6297885"/>
              <a:gd name="connsiteY2651" fmla="*/ 568103 h 6213161"/>
              <a:gd name="connsiteX2652" fmla="*/ 3283519 w 6297885"/>
              <a:gd name="connsiteY2652" fmla="*/ 551055 h 6213161"/>
              <a:gd name="connsiteX2653" fmla="*/ 3295714 w 6297885"/>
              <a:gd name="connsiteY2653" fmla="*/ 504784 h 6213161"/>
              <a:gd name="connsiteX2654" fmla="*/ 3337173 w 6297885"/>
              <a:gd name="connsiteY2654" fmla="*/ 531572 h 6213161"/>
              <a:gd name="connsiteX2655" fmla="*/ 3434726 w 6297885"/>
              <a:gd name="connsiteY2655" fmla="*/ 594891 h 6213161"/>
              <a:gd name="connsiteX2656" fmla="*/ 3439603 w 6297885"/>
              <a:gd name="connsiteY2656" fmla="*/ 524267 h 6213161"/>
              <a:gd name="connsiteX2657" fmla="*/ 3500574 w 6297885"/>
              <a:gd name="connsiteY2657" fmla="*/ 307524 h 6213161"/>
              <a:gd name="connsiteX2658" fmla="*/ 3520085 w 6297885"/>
              <a:gd name="connsiteY2658" fmla="*/ 280736 h 6213161"/>
              <a:gd name="connsiteX2659" fmla="*/ 3646902 w 6297885"/>
              <a:gd name="connsiteY2659" fmla="*/ 261253 h 6213161"/>
              <a:gd name="connsiteX2660" fmla="*/ 3705433 w 6297885"/>
              <a:gd name="connsiteY2660" fmla="*/ 290476 h 6213161"/>
              <a:gd name="connsiteX2661" fmla="*/ 3739577 w 6297885"/>
              <a:gd name="connsiteY2661" fmla="*/ 329441 h 6213161"/>
              <a:gd name="connsiteX2662" fmla="*/ 3802985 w 6297885"/>
              <a:gd name="connsiteY2662" fmla="*/ 331877 h 6213161"/>
              <a:gd name="connsiteX2663" fmla="*/ 3859993 w 6297885"/>
              <a:gd name="connsiteY2663" fmla="*/ 381801 h 6213161"/>
              <a:gd name="connsiteX2664" fmla="*/ 3893824 w 6297885"/>
              <a:gd name="connsiteY2664" fmla="*/ 422255 h 6213161"/>
              <a:gd name="connsiteX2665" fmla="*/ 3893425 w 6297885"/>
              <a:gd name="connsiteY2665" fmla="*/ 422139 h 6213161"/>
              <a:gd name="connsiteX2666" fmla="*/ 3911756 w 6297885"/>
              <a:gd name="connsiteY2666" fmla="*/ 449750 h 6213161"/>
              <a:gd name="connsiteX2667" fmla="*/ 3910584 w 6297885"/>
              <a:gd name="connsiteY2667" fmla="*/ 449215 h 6213161"/>
              <a:gd name="connsiteX2668" fmla="*/ 3913034 w 6297885"/>
              <a:gd name="connsiteY2668" fmla="*/ 451676 h 6213161"/>
              <a:gd name="connsiteX2669" fmla="*/ 3911756 w 6297885"/>
              <a:gd name="connsiteY2669" fmla="*/ 449750 h 6213161"/>
              <a:gd name="connsiteX2670" fmla="*/ 3918680 w 6297885"/>
              <a:gd name="connsiteY2670" fmla="*/ 452911 h 6213161"/>
              <a:gd name="connsiteX2671" fmla="*/ 3927365 w 6297885"/>
              <a:gd name="connsiteY2671" fmla="*/ 466733 h 6213161"/>
              <a:gd name="connsiteX2672" fmla="*/ 3944436 w 6297885"/>
              <a:gd name="connsiteY2672" fmla="*/ 465819 h 6213161"/>
              <a:gd name="connsiteX2673" fmla="*/ 3983763 w 6297885"/>
              <a:gd name="connsiteY2673" fmla="*/ 455469 h 6213161"/>
              <a:gd name="connsiteX2674" fmla="*/ 3995894 w 6297885"/>
              <a:gd name="connsiteY2674" fmla="*/ 466949 h 6213161"/>
              <a:gd name="connsiteX2675" fmla="*/ 4005407 w 6297885"/>
              <a:gd name="connsiteY2675" fmla="*/ 482866 h 6213161"/>
              <a:gd name="connsiteX2676" fmla="*/ 4007931 w 6297885"/>
              <a:gd name="connsiteY2676" fmla="*/ 483279 h 6213161"/>
              <a:gd name="connsiteX2677" fmla="*/ 4004661 w 6297885"/>
              <a:gd name="connsiteY2677" fmla="*/ 484770 h 6213161"/>
              <a:gd name="connsiteX2678" fmla="*/ 4005578 w 6297885"/>
              <a:gd name="connsiteY2678" fmla="*/ 483014 h 6213161"/>
              <a:gd name="connsiteX2679" fmla="*/ 4003163 w 6297885"/>
              <a:gd name="connsiteY2679" fmla="*/ 485452 h 6213161"/>
              <a:gd name="connsiteX2680" fmla="*/ 4004661 w 6297885"/>
              <a:gd name="connsiteY2680" fmla="*/ 484770 h 6213161"/>
              <a:gd name="connsiteX2681" fmla="*/ 3991805 w 6297885"/>
              <a:gd name="connsiteY2681" fmla="*/ 509375 h 6213161"/>
              <a:gd name="connsiteX2682" fmla="*/ 4036973 w 6297885"/>
              <a:gd name="connsiteY2682" fmla="*/ 546402 h 6213161"/>
              <a:gd name="connsiteX2683" fmla="*/ 4075612 w 6297885"/>
              <a:gd name="connsiteY2683" fmla="*/ 558592 h 6213161"/>
              <a:gd name="connsiteX2684" fmla="*/ 4092518 w 6297885"/>
              <a:gd name="connsiteY2684" fmla="*/ 568344 h 6213161"/>
              <a:gd name="connsiteX2685" fmla="*/ 4097347 w 6297885"/>
              <a:gd name="connsiteY2685" fmla="*/ 534212 h 6213161"/>
              <a:gd name="connsiteX2686" fmla="*/ 4075612 w 6297885"/>
              <a:gd name="connsiteY2686" fmla="*/ 531774 h 6213161"/>
              <a:gd name="connsiteX2687" fmla="*/ 4022483 w 6297885"/>
              <a:gd name="connsiteY2687" fmla="*/ 504956 h 6213161"/>
              <a:gd name="connsiteX2688" fmla="*/ 4056293 w 6297885"/>
              <a:gd name="connsiteY2688" fmla="*/ 507394 h 6213161"/>
              <a:gd name="connsiteX2689" fmla="*/ 4046633 w 6297885"/>
              <a:gd name="connsiteY2689" fmla="*/ 463510 h 6213161"/>
              <a:gd name="connsiteX2690" fmla="*/ 4013691 w 6297885"/>
              <a:gd name="connsiteY2690" fmla="*/ 480653 h 6213161"/>
              <a:gd name="connsiteX2691" fmla="*/ 4008541 w 6297885"/>
              <a:gd name="connsiteY2691" fmla="*/ 483001 h 6213161"/>
              <a:gd name="connsiteX2692" fmla="*/ 3997595 w 6297885"/>
              <a:gd name="connsiteY2692" fmla="*/ 468559 h 6213161"/>
              <a:gd name="connsiteX2693" fmla="*/ 3995894 w 6297885"/>
              <a:gd name="connsiteY2693" fmla="*/ 466949 h 6213161"/>
              <a:gd name="connsiteX2694" fmla="*/ 3994127 w 6297885"/>
              <a:gd name="connsiteY2694" fmla="*/ 463993 h 6213161"/>
              <a:gd name="connsiteX2695" fmla="*/ 3981019 w 6297885"/>
              <a:gd name="connsiteY2695" fmla="*/ 448772 h 6213161"/>
              <a:gd name="connsiteX2696" fmla="*/ 3949314 w 6297885"/>
              <a:gd name="connsiteY2696" fmla="*/ 426854 h 6213161"/>
              <a:gd name="connsiteX2697" fmla="*/ 3968825 w 6297885"/>
              <a:gd name="connsiteY2697" fmla="*/ 404936 h 6213161"/>
              <a:gd name="connsiteX2698" fmla="*/ 3932243 w 6297885"/>
              <a:gd name="connsiteY2698" fmla="*/ 361101 h 6213161"/>
              <a:gd name="connsiteX2699" fmla="*/ 3844445 w 6297885"/>
              <a:gd name="connsiteY2699" fmla="*/ 249076 h 6213161"/>
              <a:gd name="connsiteX2700" fmla="*/ 3876150 w 6297885"/>
              <a:gd name="connsiteY2700" fmla="*/ 214982 h 6213161"/>
              <a:gd name="connsiteX2701" fmla="*/ 3905416 w 6297885"/>
              <a:gd name="connsiteY2701" fmla="*/ 227159 h 6213161"/>
              <a:gd name="connsiteX2702" fmla="*/ 3951753 w 6297885"/>
              <a:gd name="connsiteY2702" fmla="*/ 205241 h 6213161"/>
              <a:gd name="connsiteX2703" fmla="*/ 3934681 w 6297885"/>
              <a:gd name="connsiteY2703" fmla="*/ 173582 h 6213161"/>
              <a:gd name="connsiteX2704" fmla="*/ 3910293 w 6297885"/>
              <a:gd name="connsiteY2704" fmla="*/ 154099 h 6213161"/>
              <a:gd name="connsiteX2705" fmla="*/ 3893221 w 6297885"/>
              <a:gd name="connsiteY2705" fmla="*/ 107828 h 6213161"/>
              <a:gd name="connsiteX2706" fmla="*/ 3934681 w 6297885"/>
              <a:gd name="connsiteY2706" fmla="*/ 83475 h 6213161"/>
              <a:gd name="connsiteX2707" fmla="*/ 3961508 w 6297885"/>
              <a:gd name="connsiteY2707" fmla="*/ 78604 h 6213161"/>
              <a:gd name="connsiteX2708" fmla="*/ 3784425 w 6297885"/>
              <a:gd name="connsiteY2708" fmla="*/ 42660 h 6213161"/>
              <a:gd name="connsiteX2709" fmla="*/ 3785408 w 6297885"/>
              <a:gd name="connsiteY2709" fmla="*/ 42660 h 6213161"/>
              <a:gd name="connsiteX2710" fmla="*/ 3785434 w 6297885"/>
              <a:gd name="connsiteY2710" fmla="*/ 42997 h 6213161"/>
              <a:gd name="connsiteX2711" fmla="*/ 3785407 w 6297885"/>
              <a:gd name="connsiteY2711" fmla="*/ 42638 h 6213161"/>
              <a:gd name="connsiteX2712" fmla="*/ 3785544 w 6297885"/>
              <a:gd name="connsiteY2712" fmla="*/ 42660 h 6213161"/>
              <a:gd name="connsiteX2713" fmla="*/ 3785408 w 6297885"/>
              <a:gd name="connsiteY2713" fmla="*/ 42660 h 6213161"/>
              <a:gd name="connsiteX2714" fmla="*/ 3783148 w 6297885"/>
              <a:gd name="connsiteY2714" fmla="*/ 42286 h 6213161"/>
              <a:gd name="connsiteX2715" fmla="*/ 3783442 w 6297885"/>
              <a:gd name="connsiteY2715" fmla="*/ 42332 h 6213161"/>
              <a:gd name="connsiteX2716" fmla="*/ 3784425 w 6297885"/>
              <a:gd name="connsiteY2716" fmla="*/ 42660 h 6213161"/>
              <a:gd name="connsiteX2717" fmla="*/ 3783106 w 6297885"/>
              <a:gd name="connsiteY2717" fmla="*/ 42660 h 6213161"/>
              <a:gd name="connsiteX2718" fmla="*/ 3783164 w 6297885"/>
              <a:gd name="connsiteY2718" fmla="*/ 42151 h 6213161"/>
              <a:gd name="connsiteX2719" fmla="*/ 3785369 w 6297885"/>
              <a:gd name="connsiteY2719" fmla="*/ 42151 h 6213161"/>
              <a:gd name="connsiteX2720" fmla="*/ 3785407 w 6297885"/>
              <a:gd name="connsiteY2720" fmla="*/ 42638 h 6213161"/>
              <a:gd name="connsiteX2721" fmla="*/ 3783442 w 6297885"/>
              <a:gd name="connsiteY2721" fmla="*/ 42332 h 6213161"/>
              <a:gd name="connsiteX2722" fmla="*/ 3783154 w 6297885"/>
              <a:gd name="connsiteY2722" fmla="*/ 42235 h 6213161"/>
              <a:gd name="connsiteX2723" fmla="*/ 4561040 w 6297885"/>
              <a:gd name="connsiteY2723" fmla="*/ 20691 h 6213161"/>
              <a:gd name="connsiteX2724" fmla="*/ 4565829 w 6297885"/>
              <a:gd name="connsiteY2724" fmla="*/ 30341 h 6213161"/>
              <a:gd name="connsiteX2725" fmla="*/ 4556251 w 6297885"/>
              <a:gd name="connsiteY2725" fmla="*/ 49643 h 6213161"/>
              <a:gd name="connsiteX2726" fmla="*/ 4541883 w 6297885"/>
              <a:gd name="connsiteY2726" fmla="*/ 32755 h 6213161"/>
              <a:gd name="connsiteX2727" fmla="*/ 4561040 w 6297885"/>
              <a:gd name="connsiteY2727" fmla="*/ 20691 h 6213161"/>
              <a:gd name="connsiteX2728" fmla="*/ 3810009 w 6297885"/>
              <a:gd name="connsiteY2728" fmla="*/ 19914 h 6213161"/>
              <a:gd name="connsiteX2729" fmla="*/ 3854359 w 6297885"/>
              <a:gd name="connsiteY2729" fmla="*/ 47093 h 6213161"/>
              <a:gd name="connsiteX2730" fmla="*/ 3849431 w 6297885"/>
              <a:gd name="connsiteY2730" fmla="*/ 101454 h 6213161"/>
              <a:gd name="connsiteX2731" fmla="*/ 3787757 w 6297885"/>
              <a:gd name="connsiteY2731" fmla="*/ 73309 h 6213161"/>
              <a:gd name="connsiteX2732" fmla="*/ 3785434 w 6297885"/>
              <a:gd name="connsiteY2732" fmla="*/ 42997 h 6213161"/>
              <a:gd name="connsiteX2733" fmla="*/ 3834647 w 6297885"/>
              <a:gd name="connsiteY2733" fmla="*/ 59448 h 6213161"/>
              <a:gd name="connsiteX2734" fmla="*/ 3810009 w 6297885"/>
              <a:gd name="connsiteY2734" fmla="*/ 19914 h 6213161"/>
              <a:gd name="connsiteX2735" fmla="*/ 3775792 w 6297885"/>
              <a:gd name="connsiteY2735" fmla="*/ 16121 h 6213161"/>
              <a:gd name="connsiteX2736" fmla="*/ 3784935 w 6297885"/>
              <a:gd name="connsiteY2736" fmla="*/ 26676 h 6213161"/>
              <a:gd name="connsiteX2737" fmla="*/ 3783164 w 6297885"/>
              <a:gd name="connsiteY2737" fmla="*/ 42151 h 6213161"/>
              <a:gd name="connsiteX2738" fmla="*/ 3782905 w 6297885"/>
              <a:gd name="connsiteY2738" fmla="*/ 42151 h 6213161"/>
              <a:gd name="connsiteX2739" fmla="*/ 3783154 w 6297885"/>
              <a:gd name="connsiteY2739" fmla="*/ 42235 h 6213161"/>
              <a:gd name="connsiteX2740" fmla="*/ 3783148 w 6297885"/>
              <a:gd name="connsiteY2740" fmla="*/ 42286 h 6213161"/>
              <a:gd name="connsiteX2741" fmla="*/ 3768173 w 6297885"/>
              <a:gd name="connsiteY2741" fmla="*/ 39946 h 6213161"/>
              <a:gd name="connsiteX2742" fmla="*/ 3756288 w 6297885"/>
              <a:gd name="connsiteY2742" fmla="*/ 28184 h 6213161"/>
              <a:gd name="connsiteX2743" fmla="*/ 3775792 w 6297885"/>
              <a:gd name="connsiteY2743" fmla="*/ 16121 h 6213161"/>
              <a:gd name="connsiteX2744" fmla="*/ 3707530 w 6297885"/>
              <a:gd name="connsiteY2744" fmla="*/ 272 h 6213161"/>
              <a:gd name="connsiteX2745" fmla="*/ 3666388 w 6297885"/>
              <a:gd name="connsiteY2745" fmla="*/ 17338 h 6213161"/>
              <a:gd name="connsiteX2746" fmla="*/ 3707530 w 6297885"/>
              <a:gd name="connsiteY2746" fmla="*/ 272 h 621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</a:cxnLst>
            <a:rect l="l" t="t" r="r" b="b"/>
            <a:pathLst>
              <a:path w="6297885" h="6213161">
                <a:moveTo>
                  <a:pt x="2744526" y="6167449"/>
                </a:moveTo>
                <a:cubicBezTo>
                  <a:pt x="2734774" y="6191829"/>
                  <a:pt x="2722584" y="6191829"/>
                  <a:pt x="2695767" y="6189391"/>
                </a:cubicBezTo>
                <a:cubicBezTo>
                  <a:pt x="2717708" y="6179639"/>
                  <a:pt x="2727460" y="6174763"/>
                  <a:pt x="2744526" y="6167449"/>
                </a:cubicBezTo>
                <a:close/>
                <a:moveTo>
                  <a:pt x="2715357" y="6108870"/>
                </a:moveTo>
                <a:cubicBezTo>
                  <a:pt x="2722541" y="6108870"/>
                  <a:pt x="2732118" y="6111240"/>
                  <a:pt x="2732118" y="6113611"/>
                </a:cubicBezTo>
                <a:cubicBezTo>
                  <a:pt x="2736908" y="6125462"/>
                  <a:pt x="2727329" y="6127832"/>
                  <a:pt x="2717753" y="6127832"/>
                </a:cubicBezTo>
                <a:cubicBezTo>
                  <a:pt x="2712963" y="6127832"/>
                  <a:pt x="2705779" y="6127832"/>
                  <a:pt x="2703385" y="6118351"/>
                </a:cubicBezTo>
                <a:cubicBezTo>
                  <a:pt x="2703385" y="6111240"/>
                  <a:pt x="2708174" y="6106500"/>
                  <a:pt x="2715357" y="6108870"/>
                </a:cubicBezTo>
                <a:close/>
                <a:moveTo>
                  <a:pt x="2576083" y="6044941"/>
                </a:moveTo>
                <a:cubicBezTo>
                  <a:pt x="2568603" y="6044941"/>
                  <a:pt x="2563616" y="6047379"/>
                  <a:pt x="2558630" y="6049816"/>
                </a:cubicBezTo>
                <a:cubicBezTo>
                  <a:pt x="2563616" y="6054692"/>
                  <a:pt x="2566110" y="6059568"/>
                  <a:pt x="2571096" y="6064444"/>
                </a:cubicBezTo>
                <a:cubicBezTo>
                  <a:pt x="2578577" y="6066882"/>
                  <a:pt x="2583563" y="6064444"/>
                  <a:pt x="2586057" y="6054692"/>
                </a:cubicBezTo>
                <a:cubicBezTo>
                  <a:pt x="2586057" y="6047379"/>
                  <a:pt x="2583563" y="6042503"/>
                  <a:pt x="2576083" y="6044941"/>
                </a:cubicBezTo>
                <a:close/>
                <a:moveTo>
                  <a:pt x="2298094" y="6019825"/>
                </a:moveTo>
                <a:cubicBezTo>
                  <a:pt x="2301865" y="6019142"/>
                  <a:pt x="2305785" y="6019900"/>
                  <a:pt x="2310007" y="6023541"/>
                </a:cubicBezTo>
                <a:cubicBezTo>
                  <a:pt x="2312420" y="6025967"/>
                  <a:pt x="2326895" y="6023541"/>
                  <a:pt x="2317245" y="6030821"/>
                </a:cubicBezTo>
                <a:cubicBezTo>
                  <a:pt x="2307594" y="6038101"/>
                  <a:pt x="2295532" y="6040528"/>
                  <a:pt x="2307594" y="6052661"/>
                </a:cubicBezTo>
                <a:cubicBezTo>
                  <a:pt x="2317245" y="6059942"/>
                  <a:pt x="2322070" y="6047808"/>
                  <a:pt x="2329307" y="6045381"/>
                </a:cubicBezTo>
                <a:cubicBezTo>
                  <a:pt x="2336545" y="6042955"/>
                  <a:pt x="2343783" y="6045381"/>
                  <a:pt x="2343783" y="6052661"/>
                </a:cubicBezTo>
                <a:cubicBezTo>
                  <a:pt x="2341370" y="6064795"/>
                  <a:pt x="2336545" y="6074502"/>
                  <a:pt x="2324482" y="6072075"/>
                </a:cubicBezTo>
                <a:cubicBezTo>
                  <a:pt x="2312420" y="6067221"/>
                  <a:pt x="2300357" y="6062368"/>
                  <a:pt x="2288293" y="6057514"/>
                </a:cubicBezTo>
                <a:cubicBezTo>
                  <a:pt x="2276230" y="6050235"/>
                  <a:pt x="2256930" y="6047808"/>
                  <a:pt x="2264167" y="6025967"/>
                </a:cubicBezTo>
                <a:cubicBezTo>
                  <a:pt x="2276834" y="6036888"/>
                  <a:pt x="2286786" y="6021873"/>
                  <a:pt x="2298094" y="6019825"/>
                </a:cubicBezTo>
                <a:close/>
                <a:moveTo>
                  <a:pt x="2832141" y="6003757"/>
                </a:moveTo>
                <a:cubicBezTo>
                  <a:pt x="2822128" y="6001362"/>
                  <a:pt x="2814618" y="6006152"/>
                  <a:pt x="2819625" y="6013334"/>
                </a:cubicBezTo>
                <a:cubicBezTo>
                  <a:pt x="2822128" y="6020518"/>
                  <a:pt x="2827134" y="6027701"/>
                  <a:pt x="2834644" y="6032491"/>
                </a:cubicBezTo>
                <a:cubicBezTo>
                  <a:pt x="2839651" y="6034884"/>
                  <a:pt x="2849665" y="6032491"/>
                  <a:pt x="2849665" y="6022912"/>
                </a:cubicBezTo>
                <a:cubicBezTo>
                  <a:pt x="2849665" y="6010940"/>
                  <a:pt x="2839651" y="6008546"/>
                  <a:pt x="2832141" y="6003757"/>
                </a:cubicBezTo>
                <a:close/>
                <a:moveTo>
                  <a:pt x="2597333" y="5989172"/>
                </a:moveTo>
                <a:cubicBezTo>
                  <a:pt x="2592457" y="5994083"/>
                  <a:pt x="2587581" y="5998992"/>
                  <a:pt x="2587581" y="6001448"/>
                </a:cubicBezTo>
                <a:cubicBezTo>
                  <a:pt x="2590019" y="6018631"/>
                  <a:pt x="2614399" y="6016177"/>
                  <a:pt x="2621713" y="6033361"/>
                </a:cubicBezTo>
                <a:cubicBezTo>
                  <a:pt x="2626589" y="6028452"/>
                  <a:pt x="2636341" y="6021087"/>
                  <a:pt x="2636341" y="6018631"/>
                </a:cubicBezTo>
                <a:cubicBezTo>
                  <a:pt x="2629027" y="6001448"/>
                  <a:pt x="2609523" y="6001448"/>
                  <a:pt x="2597333" y="5989172"/>
                </a:cubicBezTo>
                <a:close/>
                <a:moveTo>
                  <a:pt x="2707956" y="5941259"/>
                </a:moveTo>
                <a:cubicBezTo>
                  <a:pt x="2700773" y="5938888"/>
                  <a:pt x="2695984" y="5941259"/>
                  <a:pt x="2693589" y="5948370"/>
                </a:cubicBezTo>
                <a:cubicBezTo>
                  <a:pt x="2691196" y="5955480"/>
                  <a:pt x="2695984" y="5960221"/>
                  <a:pt x="2703168" y="5960221"/>
                </a:cubicBezTo>
                <a:cubicBezTo>
                  <a:pt x="2710351" y="5960221"/>
                  <a:pt x="2715140" y="5957851"/>
                  <a:pt x="2724718" y="5957851"/>
                </a:cubicBezTo>
                <a:cubicBezTo>
                  <a:pt x="2717535" y="5950739"/>
                  <a:pt x="2712746" y="5946000"/>
                  <a:pt x="2707956" y="5941259"/>
                </a:cubicBezTo>
                <a:close/>
                <a:moveTo>
                  <a:pt x="2501681" y="5906575"/>
                </a:moveTo>
                <a:cubicBezTo>
                  <a:pt x="2496310" y="5908296"/>
                  <a:pt x="2491281" y="5920685"/>
                  <a:pt x="2487624" y="5926191"/>
                </a:cubicBezTo>
                <a:cubicBezTo>
                  <a:pt x="2477872" y="5948216"/>
                  <a:pt x="2497376" y="5935980"/>
                  <a:pt x="2504690" y="5938427"/>
                </a:cubicBezTo>
                <a:cubicBezTo>
                  <a:pt x="2524194" y="5950664"/>
                  <a:pt x="2548574" y="5960452"/>
                  <a:pt x="2587581" y="5980030"/>
                </a:cubicBezTo>
                <a:cubicBezTo>
                  <a:pt x="2563202" y="5948216"/>
                  <a:pt x="2560764" y="5928638"/>
                  <a:pt x="2587581" y="5913955"/>
                </a:cubicBezTo>
                <a:cubicBezTo>
                  <a:pt x="2558326" y="5899271"/>
                  <a:pt x="2533946" y="5945768"/>
                  <a:pt x="2507128" y="5909061"/>
                </a:cubicBezTo>
                <a:cubicBezTo>
                  <a:pt x="2505299" y="5906613"/>
                  <a:pt x="2503471" y="5906002"/>
                  <a:pt x="2501681" y="5906575"/>
                </a:cubicBezTo>
                <a:close/>
                <a:moveTo>
                  <a:pt x="2116279" y="5900014"/>
                </a:moveTo>
                <a:lnTo>
                  <a:pt x="2129469" y="5914074"/>
                </a:lnTo>
                <a:cubicBezTo>
                  <a:pt x="2147646" y="5923662"/>
                  <a:pt x="2175083" y="5920922"/>
                  <a:pt x="2186058" y="5942840"/>
                </a:cubicBezTo>
                <a:cubicBezTo>
                  <a:pt x="2171425" y="5924575"/>
                  <a:pt x="2145816" y="5925489"/>
                  <a:pt x="2127754" y="5913731"/>
                </a:cubicBezTo>
                <a:lnTo>
                  <a:pt x="2116220" y="5900410"/>
                </a:lnTo>
                <a:close/>
                <a:moveTo>
                  <a:pt x="3044703" y="5890129"/>
                </a:moveTo>
                <a:cubicBezTo>
                  <a:pt x="3064131" y="5926698"/>
                  <a:pt x="3098129" y="5914509"/>
                  <a:pt x="3122414" y="5919384"/>
                </a:cubicBezTo>
                <a:cubicBezTo>
                  <a:pt x="3098129" y="5914509"/>
                  <a:pt x="3078701" y="5890129"/>
                  <a:pt x="3044703" y="5890129"/>
                </a:cubicBezTo>
                <a:close/>
                <a:moveTo>
                  <a:pt x="2357045" y="5890129"/>
                </a:moveTo>
                <a:cubicBezTo>
                  <a:pt x="2325499" y="5890129"/>
                  <a:pt x="2347339" y="5911679"/>
                  <a:pt x="2337632" y="5918862"/>
                </a:cubicBezTo>
                <a:cubicBezTo>
                  <a:pt x="2335205" y="5921257"/>
                  <a:pt x="2327925" y="5947596"/>
                  <a:pt x="2327925" y="5954779"/>
                </a:cubicBezTo>
                <a:cubicBezTo>
                  <a:pt x="2335205" y="5973935"/>
                  <a:pt x="2352193" y="5973935"/>
                  <a:pt x="2364326" y="5969146"/>
                </a:cubicBezTo>
                <a:cubicBezTo>
                  <a:pt x="2388592" y="5959568"/>
                  <a:pt x="2386166" y="5935624"/>
                  <a:pt x="2388592" y="5914074"/>
                </a:cubicBezTo>
                <a:cubicBezTo>
                  <a:pt x="2391020" y="5894918"/>
                  <a:pt x="2376459" y="5892524"/>
                  <a:pt x="2357045" y="5890129"/>
                </a:cubicBezTo>
                <a:close/>
                <a:moveTo>
                  <a:pt x="4144009" y="5886791"/>
                </a:moveTo>
                <a:lnTo>
                  <a:pt x="4158383" y="5888898"/>
                </a:lnTo>
                <a:cubicBezTo>
                  <a:pt x="4162070" y="5891939"/>
                  <a:pt x="4163913" y="5897411"/>
                  <a:pt x="4163913" y="5905923"/>
                </a:cubicBezTo>
                <a:cubicBezTo>
                  <a:pt x="4163913" y="5930244"/>
                  <a:pt x="4158998" y="5956998"/>
                  <a:pt x="4200777" y="5942405"/>
                </a:cubicBezTo>
                <a:cubicBezTo>
                  <a:pt x="4203235" y="5942405"/>
                  <a:pt x="4210608" y="5952134"/>
                  <a:pt x="4213066" y="5954565"/>
                </a:cubicBezTo>
                <a:cubicBezTo>
                  <a:pt x="4188490" y="5966726"/>
                  <a:pt x="4217981" y="6010505"/>
                  <a:pt x="4188490" y="6008072"/>
                </a:cubicBezTo>
                <a:cubicBezTo>
                  <a:pt x="4171287" y="6008072"/>
                  <a:pt x="4151625" y="5995912"/>
                  <a:pt x="4131964" y="6003209"/>
                </a:cubicBezTo>
                <a:cubicBezTo>
                  <a:pt x="4136879" y="5969159"/>
                  <a:pt x="4065608" y="5937541"/>
                  <a:pt x="4131964" y="5901059"/>
                </a:cubicBezTo>
                <a:cubicBezTo>
                  <a:pt x="4134421" y="5899843"/>
                  <a:pt x="4136265" y="5897411"/>
                  <a:pt x="4138108" y="5894674"/>
                </a:cubicBezTo>
                <a:lnTo>
                  <a:pt x="4143713" y="5887188"/>
                </a:lnTo>
                <a:lnTo>
                  <a:pt x="4144506" y="5887171"/>
                </a:lnTo>
                <a:lnTo>
                  <a:pt x="4143724" y="5887171"/>
                </a:lnTo>
                <a:close/>
                <a:moveTo>
                  <a:pt x="4142098" y="5886466"/>
                </a:moveTo>
                <a:lnTo>
                  <a:pt x="4144252" y="5886466"/>
                </a:lnTo>
                <a:lnTo>
                  <a:pt x="4144009" y="5886791"/>
                </a:lnTo>
                <a:lnTo>
                  <a:pt x="4142095" y="5886510"/>
                </a:lnTo>
                <a:close/>
                <a:moveTo>
                  <a:pt x="2517489" y="5879209"/>
                </a:moveTo>
                <a:cubicBezTo>
                  <a:pt x="2476044" y="5871844"/>
                  <a:pt x="2441912" y="5881664"/>
                  <a:pt x="2422408" y="5903758"/>
                </a:cubicBezTo>
                <a:cubicBezTo>
                  <a:pt x="2407780" y="5918487"/>
                  <a:pt x="2429722" y="5943037"/>
                  <a:pt x="2444350" y="5960221"/>
                </a:cubicBezTo>
                <a:cubicBezTo>
                  <a:pt x="2458978" y="5928307"/>
                  <a:pt x="2476044" y="5898848"/>
                  <a:pt x="2517489" y="5879209"/>
                </a:cubicBezTo>
                <a:close/>
                <a:moveTo>
                  <a:pt x="1998808" y="5855108"/>
                </a:moveTo>
                <a:cubicBezTo>
                  <a:pt x="2002770" y="5855414"/>
                  <a:pt x="2007037" y="5857866"/>
                  <a:pt x="2010694" y="5860317"/>
                </a:cubicBezTo>
                <a:cubicBezTo>
                  <a:pt x="2019227" y="5868896"/>
                  <a:pt x="2026541" y="5871348"/>
                  <a:pt x="2032940" y="5869816"/>
                </a:cubicBezTo>
                <a:lnTo>
                  <a:pt x="2043081" y="5861103"/>
                </a:lnTo>
                <a:lnTo>
                  <a:pt x="2055829" y="5875955"/>
                </a:lnTo>
                <a:lnTo>
                  <a:pt x="2048101" y="5886515"/>
                </a:lnTo>
                <a:cubicBezTo>
                  <a:pt x="2031874" y="5896166"/>
                  <a:pt x="2009475" y="5882378"/>
                  <a:pt x="1991190" y="5882378"/>
                </a:cubicBezTo>
                <a:cubicBezTo>
                  <a:pt x="1991190" y="5877475"/>
                  <a:pt x="1988752" y="5870122"/>
                  <a:pt x="1988752" y="5862768"/>
                </a:cubicBezTo>
                <a:cubicBezTo>
                  <a:pt x="1991190" y="5856640"/>
                  <a:pt x="1994847" y="5854801"/>
                  <a:pt x="1998808" y="5855108"/>
                </a:cubicBezTo>
                <a:close/>
                <a:moveTo>
                  <a:pt x="2124846" y="5843305"/>
                </a:moveTo>
                <a:lnTo>
                  <a:pt x="2125267" y="5843489"/>
                </a:lnTo>
                <a:lnTo>
                  <a:pt x="2123375" y="5845358"/>
                </a:lnTo>
                <a:lnTo>
                  <a:pt x="2122875" y="5845333"/>
                </a:lnTo>
                <a:lnTo>
                  <a:pt x="2122882" y="5845289"/>
                </a:lnTo>
                <a:close/>
                <a:moveTo>
                  <a:pt x="2403912" y="5824608"/>
                </a:moveTo>
                <a:cubicBezTo>
                  <a:pt x="2401568" y="5825827"/>
                  <a:pt x="2399810" y="5828875"/>
                  <a:pt x="2398638" y="5833751"/>
                </a:cubicBezTo>
                <a:cubicBezTo>
                  <a:pt x="2398638" y="5841065"/>
                  <a:pt x="2403326" y="5845941"/>
                  <a:pt x="2410359" y="5845941"/>
                </a:cubicBezTo>
                <a:cubicBezTo>
                  <a:pt x="2415047" y="5843503"/>
                  <a:pt x="2419736" y="5843503"/>
                  <a:pt x="2429113" y="5841065"/>
                </a:cubicBezTo>
                <a:cubicBezTo>
                  <a:pt x="2422080" y="5833751"/>
                  <a:pt x="2417391" y="5828875"/>
                  <a:pt x="2412703" y="5826437"/>
                </a:cubicBezTo>
                <a:cubicBezTo>
                  <a:pt x="2409187" y="5823999"/>
                  <a:pt x="2406256" y="5823389"/>
                  <a:pt x="2403912" y="5824608"/>
                </a:cubicBezTo>
                <a:close/>
                <a:moveTo>
                  <a:pt x="4039007" y="5823084"/>
                </a:moveTo>
                <a:cubicBezTo>
                  <a:pt x="4046367" y="5835409"/>
                  <a:pt x="4056181" y="5850199"/>
                  <a:pt x="4065995" y="5864988"/>
                </a:cubicBezTo>
                <a:cubicBezTo>
                  <a:pt x="4078262" y="5832944"/>
                  <a:pt x="4102797" y="5830479"/>
                  <a:pt x="4132239" y="5835409"/>
                </a:cubicBezTo>
                <a:cubicBezTo>
                  <a:pt x="4128559" y="5848350"/>
                  <a:pt x="4140059" y="5859904"/>
                  <a:pt x="4142935" y="5873191"/>
                </a:cubicBezTo>
                <a:lnTo>
                  <a:pt x="4142098" y="5886466"/>
                </a:lnTo>
                <a:lnTo>
                  <a:pt x="4141795" y="5886466"/>
                </a:lnTo>
                <a:lnTo>
                  <a:pt x="4142095" y="5886510"/>
                </a:lnTo>
                <a:lnTo>
                  <a:pt x="4142053" y="5887171"/>
                </a:lnTo>
                <a:lnTo>
                  <a:pt x="4143724" y="5887171"/>
                </a:lnTo>
                <a:lnTo>
                  <a:pt x="4143713" y="5887188"/>
                </a:lnTo>
                <a:lnTo>
                  <a:pt x="4129517" y="5887480"/>
                </a:lnTo>
                <a:cubicBezTo>
                  <a:pt x="4111691" y="5881472"/>
                  <a:pt x="4088690" y="5864372"/>
                  <a:pt x="4090530" y="5906890"/>
                </a:cubicBezTo>
                <a:cubicBezTo>
                  <a:pt x="4070902" y="5892101"/>
                  <a:pt x="4051275" y="5901961"/>
                  <a:pt x="4031646" y="5904425"/>
                </a:cubicBezTo>
                <a:cubicBezTo>
                  <a:pt x="4053728" y="5882242"/>
                  <a:pt x="4004658" y="5867453"/>
                  <a:pt x="4026739" y="5842803"/>
                </a:cubicBezTo>
                <a:cubicBezTo>
                  <a:pt x="4029193" y="5837873"/>
                  <a:pt x="4024286" y="5825549"/>
                  <a:pt x="4039007" y="5823084"/>
                </a:cubicBezTo>
                <a:close/>
                <a:moveTo>
                  <a:pt x="1902915" y="5823084"/>
                </a:moveTo>
                <a:cubicBezTo>
                  <a:pt x="1910533" y="5823084"/>
                  <a:pt x="1915613" y="5827960"/>
                  <a:pt x="1913073" y="5835274"/>
                </a:cubicBezTo>
                <a:cubicBezTo>
                  <a:pt x="1913073" y="5845026"/>
                  <a:pt x="1905454" y="5847464"/>
                  <a:pt x="1900375" y="5842588"/>
                </a:cubicBezTo>
                <a:cubicBezTo>
                  <a:pt x="1892756" y="5840150"/>
                  <a:pt x="1890216" y="5832836"/>
                  <a:pt x="1885138" y="5827960"/>
                </a:cubicBezTo>
                <a:cubicBezTo>
                  <a:pt x="1890216" y="5827960"/>
                  <a:pt x="1897835" y="5825522"/>
                  <a:pt x="1902915" y="5823084"/>
                </a:cubicBezTo>
                <a:close/>
                <a:moveTo>
                  <a:pt x="2097953" y="5794465"/>
                </a:moveTo>
                <a:cubicBezTo>
                  <a:pt x="2092987" y="5795691"/>
                  <a:pt x="2089263" y="5799367"/>
                  <a:pt x="2085538" y="5804270"/>
                </a:cubicBezTo>
                <a:cubicBezTo>
                  <a:pt x="2075606" y="5821429"/>
                  <a:pt x="2090504" y="5828782"/>
                  <a:pt x="2102919" y="5833685"/>
                </a:cubicBezTo>
                <a:lnTo>
                  <a:pt x="2123283" y="5842619"/>
                </a:lnTo>
                <a:lnTo>
                  <a:pt x="2122882" y="5845289"/>
                </a:lnTo>
                <a:lnTo>
                  <a:pt x="2122841" y="5845331"/>
                </a:lnTo>
                <a:lnTo>
                  <a:pt x="2122875" y="5845333"/>
                </a:lnTo>
                <a:lnTo>
                  <a:pt x="2122784" y="5845941"/>
                </a:lnTo>
                <a:lnTo>
                  <a:pt x="2123375" y="5845358"/>
                </a:lnTo>
                <a:lnTo>
                  <a:pt x="2125431" y="5845463"/>
                </a:lnTo>
                <a:lnTo>
                  <a:pt x="2126459" y="5860264"/>
                </a:lnTo>
                <a:cubicBezTo>
                  <a:pt x="2128872" y="5864226"/>
                  <a:pt x="2133698" y="5866054"/>
                  <a:pt x="2142141" y="5864835"/>
                </a:cubicBezTo>
                <a:cubicBezTo>
                  <a:pt x="2146967" y="5864835"/>
                  <a:pt x="2151792" y="5859959"/>
                  <a:pt x="2151792" y="5859959"/>
                </a:cubicBezTo>
                <a:cubicBezTo>
                  <a:pt x="2149379" y="5852645"/>
                  <a:pt x="2145761" y="5848379"/>
                  <a:pt x="2140936" y="5846246"/>
                </a:cubicBezTo>
                <a:lnTo>
                  <a:pt x="2125431" y="5845463"/>
                </a:lnTo>
                <a:lnTo>
                  <a:pt x="2125253" y="5842893"/>
                </a:lnTo>
                <a:lnTo>
                  <a:pt x="2124846" y="5843305"/>
                </a:lnTo>
                <a:lnTo>
                  <a:pt x="2123283" y="5842619"/>
                </a:lnTo>
                <a:lnTo>
                  <a:pt x="2124026" y="5837668"/>
                </a:lnTo>
                <a:cubicBezTo>
                  <a:pt x="2124026" y="5834910"/>
                  <a:pt x="2124026" y="5832459"/>
                  <a:pt x="2125267" y="5831233"/>
                </a:cubicBezTo>
                <a:cubicBezTo>
                  <a:pt x="2142650" y="5814075"/>
                  <a:pt x="2135201" y="5809172"/>
                  <a:pt x="2117818" y="5799368"/>
                </a:cubicBezTo>
                <a:cubicBezTo>
                  <a:pt x="2109128" y="5794465"/>
                  <a:pt x="2102919" y="5793239"/>
                  <a:pt x="2097953" y="5794465"/>
                </a:cubicBezTo>
                <a:close/>
                <a:moveTo>
                  <a:pt x="1890488" y="5760394"/>
                </a:moveTo>
                <a:lnTo>
                  <a:pt x="1891179" y="5760808"/>
                </a:lnTo>
                <a:lnTo>
                  <a:pt x="1891233" y="5760916"/>
                </a:lnTo>
                <a:cubicBezTo>
                  <a:pt x="1886357" y="5775544"/>
                  <a:pt x="1915613" y="5785296"/>
                  <a:pt x="1898547" y="5802361"/>
                </a:cubicBezTo>
                <a:cubicBezTo>
                  <a:pt x="1896109" y="5804799"/>
                  <a:pt x="1888795" y="5802361"/>
                  <a:pt x="1888795" y="5802361"/>
                </a:cubicBezTo>
                <a:cubicBezTo>
                  <a:pt x="1883919" y="5795047"/>
                  <a:pt x="1882090" y="5787733"/>
                  <a:pt x="1882700" y="5780420"/>
                </a:cubicBezTo>
                <a:close/>
                <a:moveTo>
                  <a:pt x="2222939" y="5756040"/>
                </a:moveTo>
                <a:cubicBezTo>
                  <a:pt x="2220477" y="5756040"/>
                  <a:pt x="2215554" y="5758421"/>
                  <a:pt x="2215554" y="5760801"/>
                </a:cubicBezTo>
                <a:cubicBezTo>
                  <a:pt x="2208170" y="5775087"/>
                  <a:pt x="2222939" y="5777468"/>
                  <a:pt x="2227861" y="5784610"/>
                </a:cubicBezTo>
                <a:lnTo>
                  <a:pt x="2237866" y="5792351"/>
                </a:lnTo>
                <a:lnTo>
                  <a:pt x="2237707" y="5794134"/>
                </a:lnTo>
                <a:lnTo>
                  <a:pt x="2237186" y="5794134"/>
                </a:lnTo>
                <a:lnTo>
                  <a:pt x="2239331" y="5794757"/>
                </a:lnTo>
                <a:lnTo>
                  <a:pt x="2231335" y="5810358"/>
                </a:lnTo>
                <a:cubicBezTo>
                  <a:pt x="2211932" y="5837928"/>
                  <a:pt x="2192528" y="5798381"/>
                  <a:pt x="2173125" y="5794134"/>
                </a:cubicBezTo>
                <a:cubicBezTo>
                  <a:pt x="2173125" y="5806268"/>
                  <a:pt x="2175589" y="5820828"/>
                  <a:pt x="2175589" y="5835388"/>
                </a:cubicBezTo>
                <a:cubicBezTo>
                  <a:pt x="2178053" y="5845095"/>
                  <a:pt x="2178053" y="5859655"/>
                  <a:pt x="2192836" y="5852375"/>
                </a:cubicBezTo>
                <a:cubicBezTo>
                  <a:pt x="2224867" y="5837815"/>
                  <a:pt x="2269218" y="5845095"/>
                  <a:pt x="2288929" y="5798988"/>
                </a:cubicBezTo>
                <a:cubicBezTo>
                  <a:pt x="2277841" y="5805054"/>
                  <a:pt x="2269218" y="5803840"/>
                  <a:pt x="2261210" y="5801111"/>
                </a:cubicBezTo>
                <a:lnTo>
                  <a:pt x="2239331" y="5794757"/>
                </a:lnTo>
                <a:lnTo>
                  <a:pt x="2239650" y="5794134"/>
                </a:lnTo>
                <a:lnTo>
                  <a:pt x="2240169" y="5794134"/>
                </a:lnTo>
                <a:lnTo>
                  <a:pt x="2237866" y="5792351"/>
                </a:lnTo>
                <a:lnTo>
                  <a:pt x="2238631" y="5783718"/>
                </a:lnTo>
                <a:cubicBezTo>
                  <a:pt x="2238939" y="5779848"/>
                  <a:pt x="2238939" y="5776277"/>
                  <a:pt x="2237707" y="5775087"/>
                </a:cubicBezTo>
                <a:cubicBezTo>
                  <a:pt x="2230323" y="5770325"/>
                  <a:pt x="2235246" y="5756040"/>
                  <a:pt x="2222939" y="5756040"/>
                </a:cubicBezTo>
                <a:close/>
                <a:moveTo>
                  <a:pt x="2330846" y="5750819"/>
                </a:moveTo>
                <a:cubicBezTo>
                  <a:pt x="2325732" y="5750365"/>
                  <a:pt x="2319975" y="5750819"/>
                  <a:pt x="2313309" y="5752634"/>
                </a:cubicBezTo>
                <a:cubicBezTo>
                  <a:pt x="2327853" y="5767155"/>
                  <a:pt x="2337550" y="5786515"/>
                  <a:pt x="2359367" y="5779255"/>
                </a:cubicBezTo>
                <a:cubicBezTo>
                  <a:pt x="2364215" y="5779255"/>
                  <a:pt x="2366640" y="5767155"/>
                  <a:pt x="2366640" y="5767155"/>
                </a:cubicBezTo>
                <a:cubicBezTo>
                  <a:pt x="2355731" y="5761709"/>
                  <a:pt x="2346186" y="5752181"/>
                  <a:pt x="2330846" y="5750819"/>
                </a:cubicBezTo>
                <a:close/>
                <a:moveTo>
                  <a:pt x="2578221" y="5731660"/>
                </a:moveTo>
                <a:cubicBezTo>
                  <a:pt x="2575826" y="5731660"/>
                  <a:pt x="2566249" y="5734084"/>
                  <a:pt x="2566249" y="5736508"/>
                </a:cubicBezTo>
                <a:cubicBezTo>
                  <a:pt x="2571038" y="5753478"/>
                  <a:pt x="2575826" y="5770447"/>
                  <a:pt x="2599771" y="5784991"/>
                </a:cubicBezTo>
                <a:cubicBezTo>
                  <a:pt x="2590193" y="5763174"/>
                  <a:pt x="2585405" y="5746205"/>
                  <a:pt x="2578221" y="5731660"/>
                </a:cubicBezTo>
                <a:close/>
                <a:moveTo>
                  <a:pt x="2846616" y="5731050"/>
                </a:moveTo>
                <a:cubicBezTo>
                  <a:pt x="2844076" y="5731050"/>
                  <a:pt x="2838998" y="5735926"/>
                  <a:pt x="2838998" y="5740802"/>
                </a:cubicBezTo>
                <a:cubicBezTo>
                  <a:pt x="2838998" y="5752992"/>
                  <a:pt x="2851695" y="5750554"/>
                  <a:pt x="2859314" y="5750554"/>
                </a:cubicBezTo>
                <a:cubicBezTo>
                  <a:pt x="2861853" y="5750554"/>
                  <a:pt x="2869473" y="5750554"/>
                  <a:pt x="2866933" y="5743240"/>
                </a:cubicBezTo>
                <a:cubicBezTo>
                  <a:pt x="2861853" y="5735926"/>
                  <a:pt x="2856775" y="5728612"/>
                  <a:pt x="2846616" y="5731050"/>
                </a:cubicBezTo>
                <a:close/>
                <a:moveTo>
                  <a:pt x="2727934" y="5728918"/>
                </a:moveTo>
                <a:cubicBezTo>
                  <a:pt x="2718115" y="5731356"/>
                  <a:pt x="2705840" y="5724042"/>
                  <a:pt x="2703385" y="5741108"/>
                </a:cubicBezTo>
                <a:cubicBezTo>
                  <a:pt x="2703385" y="5750860"/>
                  <a:pt x="2713205" y="5755735"/>
                  <a:pt x="2723025" y="5760611"/>
                </a:cubicBezTo>
                <a:cubicBezTo>
                  <a:pt x="2735299" y="5760611"/>
                  <a:pt x="2742664" y="5750860"/>
                  <a:pt x="2745119" y="5741108"/>
                </a:cubicBezTo>
                <a:cubicBezTo>
                  <a:pt x="2747575" y="5731356"/>
                  <a:pt x="2737755" y="5728918"/>
                  <a:pt x="2727934" y="5728918"/>
                </a:cubicBezTo>
                <a:close/>
                <a:moveTo>
                  <a:pt x="2792822" y="5718861"/>
                </a:moveTo>
                <a:cubicBezTo>
                  <a:pt x="2765858" y="5716423"/>
                  <a:pt x="2775663" y="5740802"/>
                  <a:pt x="2770760" y="5750554"/>
                </a:cubicBezTo>
                <a:cubicBezTo>
                  <a:pt x="2765858" y="5767620"/>
                  <a:pt x="2780566" y="5772496"/>
                  <a:pt x="2795273" y="5770058"/>
                </a:cubicBezTo>
                <a:cubicBezTo>
                  <a:pt x="2802627" y="5770058"/>
                  <a:pt x="2817334" y="5777372"/>
                  <a:pt x="2812431" y="5757868"/>
                </a:cubicBezTo>
                <a:cubicBezTo>
                  <a:pt x="2797724" y="5748116"/>
                  <a:pt x="2822237" y="5721299"/>
                  <a:pt x="2792822" y="5718861"/>
                </a:cubicBezTo>
                <a:close/>
                <a:moveTo>
                  <a:pt x="2083321" y="5668082"/>
                </a:moveTo>
                <a:cubicBezTo>
                  <a:pt x="2073755" y="5667968"/>
                  <a:pt x="2065917" y="5679853"/>
                  <a:pt x="2056697" y="5678024"/>
                </a:cubicBezTo>
                <a:cubicBezTo>
                  <a:pt x="2056697" y="5678024"/>
                  <a:pt x="2051780" y="5687776"/>
                  <a:pt x="2051780" y="5692652"/>
                </a:cubicBezTo>
                <a:cubicBezTo>
                  <a:pt x="2059156" y="5709718"/>
                  <a:pt x="2071449" y="5685338"/>
                  <a:pt x="2086202" y="5699966"/>
                </a:cubicBezTo>
                <a:cubicBezTo>
                  <a:pt x="2068990" y="5709718"/>
                  <a:pt x="2054238" y="5717032"/>
                  <a:pt x="2039485" y="5726784"/>
                </a:cubicBezTo>
                <a:cubicBezTo>
                  <a:pt x="2027191" y="5734098"/>
                  <a:pt x="2022274" y="5748726"/>
                  <a:pt x="2037027" y="5760916"/>
                </a:cubicBezTo>
                <a:cubicBezTo>
                  <a:pt x="2044403" y="5768230"/>
                  <a:pt x="2120625" y="5753602"/>
                  <a:pt x="2123084" y="5743850"/>
                </a:cubicBezTo>
                <a:cubicBezTo>
                  <a:pt x="2130460" y="5714594"/>
                  <a:pt x="2113248" y="5692652"/>
                  <a:pt x="2093578" y="5673148"/>
                </a:cubicBezTo>
                <a:cubicBezTo>
                  <a:pt x="2089890" y="5669491"/>
                  <a:pt x="2086509" y="5668120"/>
                  <a:pt x="2083321" y="5668082"/>
                </a:cubicBezTo>
                <a:close/>
                <a:moveTo>
                  <a:pt x="3831782" y="5650341"/>
                </a:moveTo>
                <a:cubicBezTo>
                  <a:pt x="3841479" y="5657800"/>
                  <a:pt x="3863297" y="5647855"/>
                  <a:pt x="3870569" y="5667745"/>
                </a:cubicBezTo>
                <a:cubicBezTo>
                  <a:pt x="3863297" y="5677688"/>
                  <a:pt x="3856024" y="5695091"/>
                  <a:pt x="3851176" y="5692605"/>
                </a:cubicBezTo>
                <a:cubicBezTo>
                  <a:pt x="3836631" y="5690119"/>
                  <a:pt x="3836631" y="5665258"/>
                  <a:pt x="3817238" y="5667745"/>
                </a:cubicBezTo>
                <a:cubicBezTo>
                  <a:pt x="3817238" y="5657800"/>
                  <a:pt x="3829359" y="5647855"/>
                  <a:pt x="3831782" y="5650341"/>
                </a:cubicBezTo>
                <a:close/>
                <a:moveTo>
                  <a:pt x="2678910" y="5648127"/>
                </a:moveTo>
                <a:cubicBezTo>
                  <a:pt x="2661101" y="5644985"/>
                  <a:pt x="2648530" y="5666086"/>
                  <a:pt x="2631769" y="5675065"/>
                </a:cubicBezTo>
                <a:cubicBezTo>
                  <a:pt x="2656600" y="5679854"/>
                  <a:pt x="2678948" y="5679854"/>
                  <a:pt x="2698814" y="5660698"/>
                </a:cubicBezTo>
                <a:cubicBezTo>
                  <a:pt x="2691365" y="5652916"/>
                  <a:pt x="2684846" y="5649175"/>
                  <a:pt x="2678910" y="5648127"/>
                </a:cubicBezTo>
                <a:close/>
                <a:moveTo>
                  <a:pt x="2127650" y="5638712"/>
                </a:moveTo>
                <a:cubicBezTo>
                  <a:pt x="2147078" y="5662893"/>
                  <a:pt x="2110651" y="5708838"/>
                  <a:pt x="2161649" y="5720929"/>
                </a:cubicBezTo>
                <a:cubicBezTo>
                  <a:pt x="2161649" y="5720929"/>
                  <a:pt x="2161649" y="5725765"/>
                  <a:pt x="2161649" y="5728183"/>
                </a:cubicBezTo>
                <a:cubicBezTo>
                  <a:pt x="2151934" y="5740273"/>
                  <a:pt x="2137364" y="5749946"/>
                  <a:pt x="2166506" y="5749946"/>
                </a:cubicBezTo>
                <a:cubicBezTo>
                  <a:pt x="2188362" y="5749946"/>
                  <a:pt x="2188362" y="5737856"/>
                  <a:pt x="2188362" y="5723347"/>
                </a:cubicBezTo>
                <a:cubicBezTo>
                  <a:pt x="2183505" y="5684657"/>
                  <a:pt x="2156792" y="5660476"/>
                  <a:pt x="2127650" y="5638712"/>
                </a:cubicBezTo>
                <a:close/>
                <a:moveTo>
                  <a:pt x="1634940" y="5617380"/>
                </a:moveTo>
                <a:cubicBezTo>
                  <a:pt x="1644692" y="5624618"/>
                  <a:pt x="1652006" y="5627031"/>
                  <a:pt x="1652006" y="5636681"/>
                </a:cubicBezTo>
                <a:cubicBezTo>
                  <a:pt x="1649568" y="5641506"/>
                  <a:pt x="1644692" y="5646332"/>
                  <a:pt x="1639816" y="5643919"/>
                </a:cubicBezTo>
                <a:cubicBezTo>
                  <a:pt x="1627626" y="5643919"/>
                  <a:pt x="1630064" y="5634268"/>
                  <a:pt x="1632502" y="5627031"/>
                </a:cubicBezTo>
                <a:cubicBezTo>
                  <a:pt x="1632502" y="5624618"/>
                  <a:pt x="1634940" y="5619793"/>
                  <a:pt x="1634940" y="5617380"/>
                </a:cubicBezTo>
                <a:close/>
                <a:moveTo>
                  <a:pt x="2205732" y="5555259"/>
                </a:moveTo>
                <a:cubicBezTo>
                  <a:pt x="2195980" y="5550336"/>
                  <a:pt x="2200856" y="5562644"/>
                  <a:pt x="2198418" y="5565105"/>
                </a:cubicBezTo>
                <a:cubicBezTo>
                  <a:pt x="2198418" y="5572489"/>
                  <a:pt x="2198418" y="5579874"/>
                  <a:pt x="2208170" y="5582335"/>
                </a:cubicBezTo>
                <a:cubicBezTo>
                  <a:pt x="2215484" y="5582335"/>
                  <a:pt x="2220360" y="5577412"/>
                  <a:pt x="2217922" y="5570028"/>
                </a:cubicBezTo>
                <a:cubicBezTo>
                  <a:pt x="2217922" y="5565105"/>
                  <a:pt x="2210608" y="5557721"/>
                  <a:pt x="2205732" y="5555259"/>
                </a:cubicBezTo>
                <a:close/>
                <a:moveTo>
                  <a:pt x="2126819" y="5553383"/>
                </a:moveTo>
                <a:cubicBezTo>
                  <a:pt x="2134184" y="5570652"/>
                  <a:pt x="2124365" y="5595322"/>
                  <a:pt x="2148914" y="5602723"/>
                </a:cubicBezTo>
                <a:cubicBezTo>
                  <a:pt x="2151369" y="5605190"/>
                  <a:pt x="2161189" y="5595322"/>
                  <a:pt x="2163643" y="5590389"/>
                </a:cubicBezTo>
                <a:cubicBezTo>
                  <a:pt x="2168554" y="5565718"/>
                  <a:pt x="2146460" y="5560784"/>
                  <a:pt x="2126819" y="5553383"/>
                </a:cubicBezTo>
                <a:close/>
                <a:moveTo>
                  <a:pt x="2487946" y="5522997"/>
                </a:moveTo>
                <a:cubicBezTo>
                  <a:pt x="2476461" y="5523612"/>
                  <a:pt x="2464667" y="5526074"/>
                  <a:pt x="2453493" y="5523612"/>
                </a:cubicBezTo>
                <a:cubicBezTo>
                  <a:pt x="2483290" y="5545765"/>
                  <a:pt x="2483290" y="5545765"/>
                  <a:pt x="2520537" y="5533458"/>
                </a:cubicBezTo>
                <a:cubicBezTo>
                  <a:pt x="2510605" y="5523612"/>
                  <a:pt x="2499430" y="5522381"/>
                  <a:pt x="2487946" y="5522997"/>
                </a:cubicBezTo>
                <a:close/>
                <a:moveTo>
                  <a:pt x="1680576" y="5522232"/>
                </a:moveTo>
                <a:cubicBezTo>
                  <a:pt x="1692956" y="5519861"/>
                  <a:pt x="1700384" y="5529342"/>
                  <a:pt x="1702860" y="5538823"/>
                </a:cubicBezTo>
                <a:cubicBezTo>
                  <a:pt x="1705337" y="5550674"/>
                  <a:pt x="1692956" y="5553044"/>
                  <a:pt x="1690480" y="5560156"/>
                </a:cubicBezTo>
                <a:cubicBezTo>
                  <a:pt x="1673148" y="5562525"/>
                  <a:pt x="1670671" y="5555415"/>
                  <a:pt x="1673148" y="5545934"/>
                </a:cubicBezTo>
                <a:cubicBezTo>
                  <a:pt x="1673148" y="5536452"/>
                  <a:pt x="1665719" y="5524601"/>
                  <a:pt x="1680576" y="5522232"/>
                </a:cubicBezTo>
                <a:close/>
                <a:moveTo>
                  <a:pt x="2546658" y="5521384"/>
                </a:moveTo>
                <a:cubicBezTo>
                  <a:pt x="2541869" y="5538614"/>
                  <a:pt x="2553841" y="5543537"/>
                  <a:pt x="2563419" y="5550922"/>
                </a:cubicBezTo>
                <a:cubicBezTo>
                  <a:pt x="2565813" y="5553383"/>
                  <a:pt x="2575391" y="5550922"/>
                  <a:pt x="2572997" y="5543537"/>
                </a:cubicBezTo>
                <a:cubicBezTo>
                  <a:pt x="2565813" y="5536153"/>
                  <a:pt x="2561025" y="5523846"/>
                  <a:pt x="2546658" y="5521384"/>
                </a:cubicBezTo>
                <a:close/>
                <a:moveTo>
                  <a:pt x="2372163" y="5488701"/>
                </a:moveTo>
                <a:cubicBezTo>
                  <a:pt x="2367401" y="5488320"/>
                  <a:pt x="2362068" y="5489386"/>
                  <a:pt x="2355973" y="5492433"/>
                </a:cubicBezTo>
                <a:cubicBezTo>
                  <a:pt x="2373039" y="5502185"/>
                  <a:pt x="2387667" y="5509499"/>
                  <a:pt x="2404733" y="5516813"/>
                </a:cubicBezTo>
                <a:cubicBezTo>
                  <a:pt x="2395591" y="5504014"/>
                  <a:pt x="2386448" y="5489844"/>
                  <a:pt x="2372163" y="5488701"/>
                </a:cubicBezTo>
                <a:close/>
                <a:moveTo>
                  <a:pt x="2989847" y="5437214"/>
                </a:moveTo>
                <a:cubicBezTo>
                  <a:pt x="2986737" y="5436611"/>
                  <a:pt x="2983329" y="5436913"/>
                  <a:pt x="2979182" y="5438722"/>
                </a:cubicBezTo>
                <a:cubicBezTo>
                  <a:pt x="2986292" y="5455610"/>
                  <a:pt x="2995773" y="5460435"/>
                  <a:pt x="3021847" y="5450785"/>
                </a:cubicBezTo>
                <a:cubicBezTo>
                  <a:pt x="3005847" y="5448976"/>
                  <a:pt x="2999181" y="5439023"/>
                  <a:pt x="2989847" y="5437214"/>
                </a:cubicBezTo>
                <a:close/>
                <a:moveTo>
                  <a:pt x="1736774" y="5436055"/>
                </a:moveTo>
                <a:cubicBezTo>
                  <a:pt x="1736774" y="5448362"/>
                  <a:pt x="1736774" y="5455747"/>
                  <a:pt x="1734288" y="5463131"/>
                </a:cubicBezTo>
                <a:cubicBezTo>
                  <a:pt x="1734288" y="5480361"/>
                  <a:pt x="1739260" y="5495129"/>
                  <a:pt x="1759149" y="5497591"/>
                </a:cubicBezTo>
                <a:cubicBezTo>
                  <a:pt x="1764122" y="5500052"/>
                  <a:pt x="1774066" y="5497591"/>
                  <a:pt x="1776552" y="5492668"/>
                </a:cubicBezTo>
                <a:cubicBezTo>
                  <a:pt x="1781524" y="5475438"/>
                  <a:pt x="1764122" y="5470515"/>
                  <a:pt x="1756663" y="5460669"/>
                </a:cubicBezTo>
                <a:cubicBezTo>
                  <a:pt x="1749205" y="5453285"/>
                  <a:pt x="1744232" y="5445901"/>
                  <a:pt x="1736774" y="5436055"/>
                </a:cubicBezTo>
                <a:close/>
                <a:moveTo>
                  <a:pt x="2389088" y="5434531"/>
                </a:moveTo>
                <a:cubicBezTo>
                  <a:pt x="2378612" y="5434226"/>
                  <a:pt x="2365442" y="5436664"/>
                  <a:pt x="2349878" y="5436664"/>
                </a:cubicBezTo>
                <a:cubicBezTo>
                  <a:pt x="2369034" y="5448854"/>
                  <a:pt x="2383401" y="5443978"/>
                  <a:pt x="2390584" y="5461044"/>
                </a:cubicBezTo>
                <a:cubicBezTo>
                  <a:pt x="2397767" y="5475672"/>
                  <a:pt x="2416923" y="5458606"/>
                  <a:pt x="2412133" y="5448854"/>
                </a:cubicBezTo>
                <a:cubicBezTo>
                  <a:pt x="2407345" y="5437883"/>
                  <a:pt x="2399563" y="5434836"/>
                  <a:pt x="2389088" y="5434531"/>
                </a:cubicBezTo>
                <a:close/>
                <a:moveTo>
                  <a:pt x="1610522" y="5433678"/>
                </a:moveTo>
                <a:cubicBezTo>
                  <a:pt x="1616807" y="5434658"/>
                  <a:pt x="1623055" y="5437674"/>
                  <a:pt x="1629150" y="5444308"/>
                </a:cubicBezTo>
                <a:cubicBezTo>
                  <a:pt x="1641340" y="5458785"/>
                  <a:pt x="1638902" y="5461197"/>
                  <a:pt x="1631588" y="5470847"/>
                </a:cubicBezTo>
                <a:cubicBezTo>
                  <a:pt x="1607208" y="5504623"/>
                  <a:pt x="1585266" y="5458785"/>
                  <a:pt x="1558448" y="5470847"/>
                </a:cubicBezTo>
                <a:cubicBezTo>
                  <a:pt x="1547477" y="5474466"/>
                  <a:pt x="1555705" y="5460443"/>
                  <a:pt x="1558448" y="5447099"/>
                </a:cubicBezTo>
                <a:lnTo>
                  <a:pt x="1558448" y="5440370"/>
                </a:lnTo>
                <a:lnTo>
                  <a:pt x="1561573" y="5437873"/>
                </a:lnTo>
                <a:lnTo>
                  <a:pt x="1573266" y="5439559"/>
                </a:lnTo>
                <a:cubicBezTo>
                  <a:pt x="1585228" y="5437900"/>
                  <a:pt x="1597951" y="5431718"/>
                  <a:pt x="1610522" y="5433678"/>
                </a:cubicBezTo>
                <a:close/>
                <a:moveTo>
                  <a:pt x="1992219" y="5392773"/>
                </a:moveTo>
                <a:cubicBezTo>
                  <a:pt x="1981172" y="5392697"/>
                  <a:pt x="1971800" y="5406417"/>
                  <a:pt x="1961363" y="5416650"/>
                </a:cubicBezTo>
                <a:lnTo>
                  <a:pt x="1946553" y="5425972"/>
                </a:lnTo>
                <a:lnTo>
                  <a:pt x="1947002" y="5424798"/>
                </a:lnTo>
                <a:lnTo>
                  <a:pt x="1944564" y="5427223"/>
                </a:lnTo>
                <a:lnTo>
                  <a:pt x="1946553" y="5425972"/>
                </a:lnTo>
                <a:lnTo>
                  <a:pt x="1939002" y="5445718"/>
                </a:lnTo>
                <a:cubicBezTo>
                  <a:pt x="1941060" y="5464364"/>
                  <a:pt x="1967115" y="5477553"/>
                  <a:pt x="1961630" y="5497564"/>
                </a:cubicBezTo>
                <a:cubicBezTo>
                  <a:pt x="1993324" y="5492713"/>
                  <a:pt x="1988448" y="5514543"/>
                  <a:pt x="1986010" y="5533947"/>
                </a:cubicBezTo>
                <a:cubicBezTo>
                  <a:pt x="1983572" y="5575182"/>
                  <a:pt x="2020141" y="5606713"/>
                  <a:pt x="2061587" y="5604288"/>
                </a:cubicBezTo>
                <a:cubicBezTo>
                  <a:pt x="2088405" y="5604288"/>
                  <a:pt x="2083529" y="5584884"/>
                  <a:pt x="2085967" y="5572756"/>
                </a:cubicBezTo>
                <a:cubicBezTo>
                  <a:pt x="2090843" y="5550926"/>
                  <a:pt x="2071339" y="5563054"/>
                  <a:pt x="2064025" y="5565480"/>
                </a:cubicBezTo>
                <a:cubicBezTo>
                  <a:pt x="2027455" y="5570331"/>
                  <a:pt x="2044521" y="5524245"/>
                  <a:pt x="2020141" y="5519394"/>
                </a:cubicBezTo>
                <a:cubicBezTo>
                  <a:pt x="2007952" y="5516969"/>
                  <a:pt x="2012827" y="5512118"/>
                  <a:pt x="2017703" y="5507267"/>
                </a:cubicBezTo>
                <a:cubicBezTo>
                  <a:pt x="2059149" y="5470883"/>
                  <a:pt x="2032331" y="5432074"/>
                  <a:pt x="2010390" y="5405394"/>
                </a:cubicBezTo>
                <a:cubicBezTo>
                  <a:pt x="2003685" y="5396297"/>
                  <a:pt x="1997743" y="5392811"/>
                  <a:pt x="1992219" y="5392773"/>
                </a:cubicBezTo>
                <a:close/>
                <a:moveTo>
                  <a:pt x="1825794" y="5381764"/>
                </a:moveTo>
                <a:cubicBezTo>
                  <a:pt x="1811440" y="5383585"/>
                  <a:pt x="1797392" y="5395731"/>
                  <a:pt x="1787618" y="5417593"/>
                </a:cubicBezTo>
                <a:cubicBezTo>
                  <a:pt x="1841369" y="5393302"/>
                  <a:pt x="1856029" y="5412735"/>
                  <a:pt x="1863359" y="5463747"/>
                </a:cubicBezTo>
                <a:cubicBezTo>
                  <a:pt x="1868246" y="5495326"/>
                  <a:pt x="1880461" y="5536621"/>
                  <a:pt x="1926883" y="5519618"/>
                </a:cubicBezTo>
                <a:cubicBezTo>
                  <a:pt x="1929327" y="5468606"/>
                  <a:pt x="1887792" y="5444314"/>
                  <a:pt x="1865802" y="5407877"/>
                </a:cubicBezTo>
                <a:cubicBezTo>
                  <a:pt x="1854808" y="5388444"/>
                  <a:pt x="1840148" y="5379942"/>
                  <a:pt x="1825794" y="5381764"/>
                </a:cubicBezTo>
                <a:close/>
                <a:moveTo>
                  <a:pt x="1681337" y="5354011"/>
                </a:moveTo>
                <a:cubicBezTo>
                  <a:pt x="1671763" y="5358714"/>
                  <a:pt x="1667258" y="5378903"/>
                  <a:pt x="1654643" y="5366056"/>
                </a:cubicBezTo>
                <a:cubicBezTo>
                  <a:pt x="1647435" y="5380738"/>
                  <a:pt x="1661851" y="5380738"/>
                  <a:pt x="1666657" y="5385634"/>
                </a:cubicBezTo>
                <a:cubicBezTo>
                  <a:pt x="1676268" y="5395422"/>
                  <a:pt x="1681074" y="5410106"/>
                  <a:pt x="1688282" y="5422342"/>
                </a:cubicBezTo>
                <a:cubicBezTo>
                  <a:pt x="1705102" y="5405211"/>
                  <a:pt x="1676268" y="5392975"/>
                  <a:pt x="1685880" y="5378292"/>
                </a:cubicBezTo>
                <a:cubicBezTo>
                  <a:pt x="1690686" y="5370950"/>
                  <a:pt x="1709908" y="5370950"/>
                  <a:pt x="1693088" y="5356266"/>
                </a:cubicBezTo>
                <a:cubicBezTo>
                  <a:pt x="1688282" y="5352596"/>
                  <a:pt x="1684528" y="5352442"/>
                  <a:pt x="1681337" y="5354011"/>
                </a:cubicBezTo>
                <a:close/>
                <a:moveTo>
                  <a:pt x="1905200" y="5296505"/>
                </a:moveTo>
                <a:cubicBezTo>
                  <a:pt x="1892926" y="5293756"/>
                  <a:pt x="1876969" y="5302308"/>
                  <a:pt x="1846283" y="5319411"/>
                </a:cubicBezTo>
                <a:cubicBezTo>
                  <a:pt x="1841372" y="5321853"/>
                  <a:pt x="1834007" y="5319411"/>
                  <a:pt x="1831553" y="5321853"/>
                </a:cubicBezTo>
                <a:cubicBezTo>
                  <a:pt x="1829098" y="5321853"/>
                  <a:pt x="1824188" y="5321853"/>
                  <a:pt x="1826642" y="5329184"/>
                </a:cubicBezTo>
                <a:cubicBezTo>
                  <a:pt x="1834007" y="5356671"/>
                  <a:pt x="1871752" y="5393777"/>
                  <a:pt x="1909842" y="5412674"/>
                </a:cubicBezTo>
                <a:lnTo>
                  <a:pt x="1944959" y="5423842"/>
                </a:lnTo>
                <a:lnTo>
                  <a:pt x="1944480" y="5426913"/>
                </a:lnTo>
                <a:cubicBezTo>
                  <a:pt x="1944480" y="5426913"/>
                  <a:pt x="1946934" y="5424470"/>
                  <a:pt x="1946934" y="5424470"/>
                </a:cubicBezTo>
                <a:lnTo>
                  <a:pt x="1944959" y="5423842"/>
                </a:lnTo>
                <a:lnTo>
                  <a:pt x="1947241" y="5409199"/>
                </a:lnTo>
                <a:cubicBezTo>
                  <a:pt x="1947548" y="5403702"/>
                  <a:pt x="1945707" y="5398816"/>
                  <a:pt x="1937115" y="5395151"/>
                </a:cubicBezTo>
                <a:cubicBezTo>
                  <a:pt x="1924839" y="5387822"/>
                  <a:pt x="1915020" y="5387822"/>
                  <a:pt x="1922385" y="5365832"/>
                </a:cubicBezTo>
                <a:cubicBezTo>
                  <a:pt x="1934659" y="5331627"/>
                  <a:pt x="1949389" y="5390265"/>
                  <a:pt x="1956754" y="5360946"/>
                </a:cubicBezTo>
                <a:cubicBezTo>
                  <a:pt x="1954299" y="5356059"/>
                  <a:pt x="1946934" y="5348730"/>
                  <a:pt x="1942024" y="5341400"/>
                </a:cubicBezTo>
                <a:cubicBezTo>
                  <a:pt x="1926067" y="5313302"/>
                  <a:pt x="1917475" y="5299254"/>
                  <a:pt x="1905200" y="5296505"/>
                </a:cubicBezTo>
                <a:close/>
                <a:moveTo>
                  <a:pt x="1520355" y="5248213"/>
                </a:moveTo>
                <a:cubicBezTo>
                  <a:pt x="1516546" y="5246805"/>
                  <a:pt x="1511822" y="5246648"/>
                  <a:pt x="1505727" y="5248526"/>
                </a:cubicBezTo>
                <a:cubicBezTo>
                  <a:pt x="1515479" y="5263546"/>
                  <a:pt x="1522793" y="5276063"/>
                  <a:pt x="1542297" y="5273559"/>
                </a:cubicBezTo>
                <a:cubicBezTo>
                  <a:pt x="1534983" y="5267927"/>
                  <a:pt x="1531783" y="5252438"/>
                  <a:pt x="1520355" y="5248213"/>
                </a:cubicBezTo>
                <a:close/>
                <a:moveTo>
                  <a:pt x="1692921" y="5247111"/>
                </a:moveTo>
                <a:cubicBezTo>
                  <a:pt x="1656520" y="5247111"/>
                  <a:pt x="1661374" y="5273577"/>
                  <a:pt x="1651667" y="5292823"/>
                </a:cubicBezTo>
                <a:cubicBezTo>
                  <a:pt x="1644387" y="5307259"/>
                  <a:pt x="1644387" y="5314476"/>
                  <a:pt x="1656520" y="5316883"/>
                </a:cubicBezTo>
                <a:cubicBezTo>
                  <a:pt x="1668654" y="5319289"/>
                  <a:pt x="1675934" y="5338535"/>
                  <a:pt x="1692921" y="5326506"/>
                </a:cubicBezTo>
                <a:cubicBezTo>
                  <a:pt x="1709908" y="5314476"/>
                  <a:pt x="1697774" y="5302448"/>
                  <a:pt x="1692921" y="5297635"/>
                </a:cubicBezTo>
                <a:cubicBezTo>
                  <a:pt x="1675934" y="5280794"/>
                  <a:pt x="1690495" y="5266359"/>
                  <a:pt x="1692921" y="5247111"/>
                </a:cubicBezTo>
                <a:close/>
                <a:moveTo>
                  <a:pt x="1730254" y="5234921"/>
                </a:moveTo>
                <a:cubicBezTo>
                  <a:pt x="1732674" y="5273929"/>
                  <a:pt x="1739934" y="5305623"/>
                  <a:pt x="1756875" y="5332440"/>
                </a:cubicBezTo>
                <a:cubicBezTo>
                  <a:pt x="1773815" y="5364134"/>
                  <a:pt x="1764135" y="5354382"/>
                  <a:pt x="1744774" y="5347068"/>
                </a:cubicBezTo>
                <a:cubicBezTo>
                  <a:pt x="1737514" y="5344630"/>
                  <a:pt x="1720574" y="5354382"/>
                  <a:pt x="1720574" y="5354382"/>
                </a:cubicBezTo>
                <a:cubicBezTo>
                  <a:pt x="1722994" y="5371448"/>
                  <a:pt x="1744774" y="5383638"/>
                  <a:pt x="1730254" y="5403142"/>
                </a:cubicBezTo>
                <a:cubicBezTo>
                  <a:pt x="1737514" y="5403142"/>
                  <a:pt x="1754454" y="5405580"/>
                  <a:pt x="1754454" y="5405580"/>
                </a:cubicBezTo>
                <a:cubicBezTo>
                  <a:pt x="1761714" y="5376324"/>
                  <a:pt x="1802856" y="5364134"/>
                  <a:pt x="1795596" y="5342192"/>
                </a:cubicBezTo>
                <a:cubicBezTo>
                  <a:pt x="1785915" y="5303185"/>
                  <a:pt x="1788335" y="5251987"/>
                  <a:pt x="1730254" y="5234921"/>
                </a:cubicBezTo>
                <a:close/>
                <a:moveTo>
                  <a:pt x="1582989" y="5228418"/>
                </a:moveTo>
                <a:cubicBezTo>
                  <a:pt x="1576088" y="5225725"/>
                  <a:pt x="1567304" y="5226323"/>
                  <a:pt x="1556010" y="5229915"/>
                </a:cubicBezTo>
                <a:cubicBezTo>
                  <a:pt x="1568558" y="5241887"/>
                  <a:pt x="1573578" y="5256254"/>
                  <a:pt x="1591146" y="5256254"/>
                </a:cubicBezTo>
                <a:cubicBezTo>
                  <a:pt x="1593655" y="5256254"/>
                  <a:pt x="1598675" y="5249070"/>
                  <a:pt x="1598675" y="5246676"/>
                </a:cubicBezTo>
                <a:cubicBezTo>
                  <a:pt x="1594910" y="5237098"/>
                  <a:pt x="1589891" y="5231113"/>
                  <a:pt x="1582989" y="5228418"/>
                </a:cubicBezTo>
                <a:close/>
                <a:moveTo>
                  <a:pt x="2134270" y="5215113"/>
                </a:moveTo>
                <a:cubicBezTo>
                  <a:pt x="2126841" y="5215113"/>
                  <a:pt x="2124365" y="5222498"/>
                  <a:pt x="2124365" y="5229882"/>
                </a:cubicBezTo>
                <a:cubicBezTo>
                  <a:pt x="2124365" y="5237266"/>
                  <a:pt x="2124365" y="5247112"/>
                  <a:pt x="2136746" y="5247112"/>
                </a:cubicBezTo>
                <a:cubicBezTo>
                  <a:pt x="2144174" y="5244651"/>
                  <a:pt x="2144174" y="5237266"/>
                  <a:pt x="2144174" y="5229882"/>
                </a:cubicBezTo>
                <a:cubicBezTo>
                  <a:pt x="2144174" y="5224959"/>
                  <a:pt x="2144174" y="5217575"/>
                  <a:pt x="2134270" y="5215113"/>
                </a:cubicBezTo>
                <a:close/>
                <a:moveTo>
                  <a:pt x="4747204" y="5209442"/>
                </a:moveTo>
                <a:lnTo>
                  <a:pt x="4747229" y="5209763"/>
                </a:lnTo>
                <a:lnTo>
                  <a:pt x="4746719" y="5209932"/>
                </a:lnTo>
                <a:close/>
                <a:moveTo>
                  <a:pt x="4748513" y="5209338"/>
                </a:moveTo>
                <a:lnTo>
                  <a:pt x="4747289" y="5210541"/>
                </a:lnTo>
                <a:lnTo>
                  <a:pt x="4747229" y="5209763"/>
                </a:lnTo>
                <a:close/>
                <a:moveTo>
                  <a:pt x="4749138" y="5207494"/>
                </a:moveTo>
                <a:lnTo>
                  <a:pt x="4750617" y="5208640"/>
                </a:lnTo>
                <a:lnTo>
                  <a:pt x="4748513" y="5209338"/>
                </a:lnTo>
                <a:lnTo>
                  <a:pt x="4749766" y="5208103"/>
                </a:lnTo>
                <a:lnTo>
                  <a:pt x="4748937" y="5207696"/>
                </a:lnTo>
                <a:close/>
                <a:moveTo>
                  <a:pt x="4746993" y="5206739"/>
                </a:moveTo>
                <a:lnTo>
                  <a:pt x="4748937" y="5207696"/>
                </a:lnTo>
                <a:lnTo>
                  <a:pt x="4747204" y="5209442"/>
                </a:lnTo>
                <a:close/>
                <a:moveTo>
                  <a:pt x="4773641" y="5204446"/>
                </a:moveTo>
                <a:cubicBezTo>
                  <a:pt x="4780599" y="5206275"/>
                  <a:pt x="4784229" y="5213589"/>
                  <a:pt x="4780599" y="5231874"/>
                </a:cubicBezTo>
                <a:lnTo>
                  <a:pt x="4750617" y="5208640"/>
                </a:lnTo>
                <a:lnTo>
                  <a:pt x="4761201" y="5205133"/>
                </a:lnTo>
                <a:cubicBezTo>
                  <a:pt x="4765851" y="5203990"/>
                  <a:pt x="4770163" y="5203533"/>
                  <a:pt x="4773641" y="5204446"/>
                </a:cubicBezTo>
                <a:close/>
                <a:moveTo>
                  <a:pt x="1734288" y="5197180"/>
                </a:moveTo>
                <a:cubicBezTo>
                  <a:pt x="1749057" y="5204565"/>
                  <a:pt x="1739211" y="5224256"/>
                  <a:pt x="1758902" y="5224256"/>
                </a:cubicBezTo>
                <a:cubicBezTo>
                  <a:pt x="1761364" y="5224256"/>
                  <a:pt x="1766287" y="5216872"/>
                  <a:pt x="1766287" y="5214410"/>
                </a:cubicBezTo>
                <a:cubicBezTo>
                  <a:pt x="1761364" y="5202103"/>
                  <a:pt x="1756441" y="5192257"/>
                  <a:pt x="1734288" y="5197180"/>
                </a:cubicBezTo>
                <a:close/>
                <a:moveTo>
                  <a:pt x="1524843" y="5186162"/>
                </a:moveTo>
                <a:cubicBezTo>
                  <a:pt x="1522350" y="5186162"/>
                  <a:pt x="1514870" y="5190733"/>
                  <a:pt x="1514870" y="5193019"/>
                </a:cubicBezTo>
                <a:cubicBezTo>
                  <a:pt x="1514870" y="5204446"/>
                  <a:pt x="1522350" y="5204446"/>
                  <a:pt x="1534817" y="5204446"/>
                </a:cubicBezTo>
                <a:cubicBezTo>
                  <a:pt x="1537310" y="5202161"/>
                  <a:pt x="1542297" y="5199876"/>
                  <a:pt x="1542297" y="5199876"/>
                </a:cubicBezTo>
                <a:cubicBezTo>
                  <a:pt x="1539803" y="5193019"/>
                  <a:pt x="1534817" y="5186162"/>
                  <a:pt x="1524843" y="5186162"/>
                </a:cubicBezTo>
                <a:close/>
                <a:moveTo>
                  <a:pt x="1204979" y="5183114"/>
                </a:moveTo>
                <a:cubicBezTo>
                  <a:pt x="1234311" y="5192257"/>
                  <a:pt x="1252644" y="5215113"/>
                  <a:pt x="1275445" y="5233170"/>
                </a:cubicBezTo>
                <a:lnTo>
                  <a:pt x="1279963" y="5236035"/>
                </a:lnTo>
                <a:lnTo>
                  <a:pt x="1288576" y="5244815"/>
                </a:lnTo>
                <a:lnTo>
                  <a:pt x="1299375" y="5266046"/>
                </a:lnTo>
                <a:lnTo>
                  <a:pt x="1297864" y="5268443"/>
                </a:lnTo>
                <a:cubicBezTo>
                  <a:pt x="1288087" y="5278195"/>
                  <a:pt x="1280753" y="5280633"/>
                  <a:pt x="1270976" y="5270881"/>
                </a:cubicBezTo>
                <a:cubicBezTo>
                  <a:pt x="1244089" y="5246502"/>
                  <a:pt x="1217201" y="5224560"/>
                  <a:pt x="1190313" y="5200180"/>
                </a:cubicBezTo>
                <a:cubicBezTo>
                  <a:pt x="1195201" y="5195304"/>
                  <a:pt x="1200090" y="5187990"/>
                  <a:pt x="1204979" y="5183114"/>
                </a:cubicBezTo>
                <a:close/>
                <a:moveTo>
                  <a:pt x="3897997" y="5175859"/>
                </a:moveTo>
                <a:cubicBezTo>
                  <a:pt x="3916210" y="5186960"/>
                  <a:pt x="3930326" y="5207775"/>
                  <a:pt x="3951612" y="5214367"/>
                </a:cubicBezTo>
                <a:lnTo>
                  <a:pt x="3973159" y="5215229"/>
                </a:lnTo>
                <a:lnTo>
                  <a:pt x="3973279" y="5215331"/>
                </a:lnTo>
                <a:cubicBezTo>
                  <a:pt x="3973279" y="5215331"/>
                  <a:pt x="3975708" y="5215331"/>
                  <a:pt x="3975708" y="5215331"/>
                </a:cubicBezTo>
                <a:lnTo>
                  <a:pt x="3973159" y="5215229"/>
                </a:lnTo>
                <a:lnTo>
                  <a:pt x="3940191" y="5187268"/>
                </a:lnTo>
                <a:cubicBezTo>
                  <a:pt x="3928352" y="5178942"/>
                  <a:pt x="3914995" y="5173391"/>
                  <a:pt x="3897997" y="5175859"/>
                </a:cubicBezTo>
                <a:close/>
                <a:moveTo>
                  <a:pt x="4725005" y="5173972"/>
                </a:moveTo>
                <a:cubicBezTo>
                  <a:pt x="4736147" y="5175191"/>
                  <a:pt x="4742337" y="5180067"/>
                  <a:pt x="4745432" y="5186771"/>
                </a:cubicBezTo>
                <a:lnTo>
                  <a:pt x="4746993" y="5206739"/>
                </a:lnTo>
                <a:lnTo>
                  <a:pt x="4744813" y="5205665"/>
                </a:lnTo>
                <a:cubicBezTo>
                  <a:pt x="4734909" y="5198351"/>
                  <a:pt x="4715101" y="5200789"/>
                  <a:pt x="4710149" y="5183724"/>
                </a:cubicBezTo>
                <a:cubicBezTo>
                  <a:pt x="4710149" y="5173972"/>
                  <a:pt x="4720053" y="5173972"/>
                  <a:pt x="4725005" y="5173972"/>
                </a:cubicBezTo>
                <a:close/>
                <a:moveTo>
                  <a:pt x="1666820" y="5173972"/>
                </a:moveTo>
                <a:cubicBezTo>
                  <a:pt x="1654546" y="5195790"/>
                  <a:pt x="1639816" y="5203061"/>
                  <a:pt x="1644726" y="5222455"/>
                </a:cubicBezTo>
                <a:cubicBezTo>
                  <a:pt x="1644726" y="5224879"/>
                  <a:pt x="1659456" y="5227303"/>
                  <a:pt x="1664365" y="5224879"/>
                </a:cubicBezTo>
                <a:cubicBezTo>
                  <a:pt x="1684005" y="5212759"/>
                  <a:pt x="1671730" y="5198213"/>
                  <a:pt x="1666820" y="5173972"/>
                </a:cubicBezTo>
                <a:close/>
                <a:moveTo>
                  <a:pt x="3893221" y="5165971"/>
                </a:moveTo>
                <a:lnTo>
                  <a:pt x="3898495" y="5169575"/>
                </a:lnTo>
                <a:lnTo>
                  <a:pt x="3898405" y="5171148"/>
                </a:lnTo>
                <a:close/>
                <a:moveTo>
                  <a:pt x="1582675" y="5134513"/>
                </a:moveTo>
                <a:cubicBezTo>
                  <a:pt x="1578409" y="5135331"/>
                  <a:pt x="1573686" y="5137712"/>
                  <a:pt x="1568200" y="5141879"/>
                </a:cubicBezTo>
                <a:cubicBezTo>
                  <a:pt x="1582828" y="5137117"/>
                  <a:pt x="1592580" y="5156164"/>
                  <a:pt x="1616960" y="5163306"/>
                </a:cubicBezTo>
                <a:cubicBezTo>
                  <a:pt x="1604160" y="5143664"/>
                  <a:pt x="1595475" y="5132058"/>
                  <a:pt x="1582675" y="5134513"/>
                </a:cubicBezTo>
                <a:close/>
                <a:moveTo>
                  <a:pt x="3868323" y="5132831"/>
                </a:moveTo>
                <a:cubicBezTo>
                  <a:pt x="3865837" y="5132831"/>
                  <a:pt x="3858379" y="5139943"/>
                  <a:pt x="3858379" y="5142312"/>
                </a:cubicBezTo>
                <a:cubicBezTo>
                  <a:pt x="3860865" y="5161275"/>
                  <a:pt x="3880754" y="5161275"/>
                  <a:pt x="3890699" y="5168385"/>
                </a:cubicBezTo>
                <a:cubicBezTo>
                  <a:pt x="3893185" y="5170755"/>
                  <a:pt x="3895671" y="5173126"/>
                  <a:pt x="3898157" y="5175496"/>
                </a:cubicBezTo>
                <a:lnTo>
                  <a:pt x="3898405" y="5171148"/>
                </a:lnTo>
                <a:lnTo>
                  <a:pt x="3902977" y="5175713"/>
                </a:lnTo>
                <a:cubicBezTo>
                  <a:pt x="3900538" y="5174496"/>
                  <a:pt x="3899929" y="5172060"/>
                  <a:pt x="3899014" y="5169929"/>
                </a:cubicBezTo>
                <a:lnTo>
                  <a:pt x="3898495" y="5169575"/>
                </a:lnTo>
                <a:lnTo>
                  <a:pt x="3899090" y="5159163"/>
                </a:lnTo>
                <a:cubicBezTo>
                  <a:pt x="3895826" y="5145720"/>
                  <a:pt x="3881375" y="5139943"/>
                  <a:pt x="3868323" y="5132831"/>
                </a:cubicBezTo>
                <a:close/>
                <a:moveTo>
                  <a:pt x="1725146" y="5122165"/>
                </a:moveTo>
                <a:cubicBezTo>
                  <a:pt x="1739512" y="5139497"/>
                  <a:pt x="1749090" y="5161782"/>
                  <a:pt x="1775430" y="5149402"/>
                </a:cubicBezTo>
                <a:cubicBezTo>
                  <a:pt x="1763457" y="5132069"/>
                  <a:pt x="1749090" y="5122165"/>
                  <a:pt x="1725146" y="5122165"/>
                </a:cubicBezTo>
                <a:close/>
                <a:moveTo>
                  <a:pt x="1676386" y="5073405"/>
                </a:moveTo>
                <a:cubicBezTo>
                  <a:pt x="1678780" y="5088033"/>
                  <a:pt x="1676386" y="5105099"/>
                  <a:pt x="1695541" y="5109975"/>
                </a:cubicBezTo>
                <a:cubicBezTo>
                  <a:pt x="1697936" y="5109975"/>
                  <a:pt x="1702725" y="5102661"/>
                  <a:pt x="1702725" y="5100223"/>
                </a:cubicBezTo>
                <a:cubicBezTo>
                  <a:pt x="1709908" y="5075843"/>
                  <a:pt x="1688358" y="5080719"/>
                  <a:pt x="1676386" y="5073405"/>
                </a:cubicBezTo>
                <a:close/>
                <a:moveTo>
                  <a:pt x="3802610" y="5037750"/>
                </a:moveTo>
                <a:cubicBezTo>
                  <a:pt x="3790420" y="5040188"/>
                  <a:pt x="3775792" y="5047502"/>
                  <a:pt x="3761164" y="5047502"/>
                </a:cubicBezTo>
                <a:cubicBezTo>
                  <a:pt x="3741661" y="5047502"/>
                  <a:pt x="3731909" y="5052378"/>
                  <a:pt x="3727033" y="5069444"/>
                </a:cubicBezTo>
                <a:cubicBezTo>
                  <a:pt x="3722157" y="5079196"/>
                  <a:pt x="3719719" y="5088948"/>
                  <a:pt x="3729471" y="5088948"/>
                </a:cubicBezTo>
                <a:cubicBezTo>
                  <a:pt x="3744099" y="5088948"/>
                  <a:pt x="3756288" y="5106013"/>
                  <a:pt x="3770916" y="5088948"/>
                </a:cubicBezTo>
                <a:cubicBezTo>
                  <a:pt x="3778230" y="5076758"/>
                  <a:pt x="3790420" y="5076758"/>
                  <a:pt x="3802610" y="5081634"/>
                </a:cubicBezTo>
                <a:cubicBezTo>
                  <a:pt x="3812362" y="5086510"/>
                  <a:pt x="3814800" y="5108451"/>
                  <a:pt x="3829428" y="5091386"/>
                </a:cubicBezTo>
                <a:cubicBezTo>
                  <a:pt x="3841618" y="5079196"/>
                  <a:pt x="3839180" y="5064568"/>
                  <a:pt x="3834304" y="5052378"/>
                </a:cubicBezTo>
                <a:cubicBezTo>
                  <a:pt x="3829428" y="5040188"/>
                  <a:pt x="3817238" y="5035312"/>
                  <a:pt x="3802610" y="5037750"/>
                </a:cubicBezTo>
                <a:close/>
                <a:moveTo>
                  <a:pt x="1429540" y="5029217"/>
                </a:moveTo>
                <a:cubicBezTo>
                  <a:pt x="1451580" y="5046550"/>
                  <a:pt x="1454029" y="5073787"/>
                  <a:pt x="1480966" y="5088643"/>
                </a:cubicBezTo>
                <a:cubicBezTo>
                  <a:pt x="1498109" y="5041598"/>
                  <a:pt x="1490763" y="5031693"/>
                  <a:pt x="1429540" y="5029217"/>
                </a:cubicBezTo>
                <a:close/>
                <a:moveTo>
                  <a:pt x="1539351" y="5016761"/>
                </a:moveTo>
                <a:cubicBezTo>
                  <a:pt x="1535970" y="5016385"/>
                  <a:pt x="1530649" y="5018646"/>
                  <a:pt x="1522137" y="5025281"/>
                </a:cubicBezTo>
                <a:cubicBezTo>
                  <a:pt x="1502680" y="5039757"/>
                  <a:pt x="1524569" y="5056644"/>
                  <a:pt x="1531866" y="5066295"/>
                </a:cubicBezTo>
                <a:cubicBezTo>
                  <a:pt x="1544026" y="5085596"/>
                  <a:pt x="1565915" y="5102484"/>
                  <a:pt x="1519704" y="5090421"/>
                </a:cubicBezTo>
                <a:cubicBezTo>
                  <a:pt x="1517272" y="5090421"/>
                  <a:pt x="1509976" y="5104896"/>
                  <a:pt x="1519704" y="5107309"/>
                </a:cubicBezTo>
                <a:cubicBezTo>
                  <a:pt x="1539161" y="5114547"/>
                  <a:pt x="1558619" y="5143498"/>
                  <a:pt x="1578076" y="5114547"/>
                </a:cubicBezTo>
                <a:cubicBezTo>
                  <a:pt x="1595100" y="5090421"/>
                  <a:pt x="1609694" y="5109722"/>
                  <a:pt x="1629151" y="5102484"/>
                </a:cubicBezTo>
                <a:cubicBezTo>
                  <a:pt x="1587804" y="5100071"/>
                  <a:pt x="1582940" y="5056644"/>
                  <a:pt x="1551322" y="5044582"/>
                </a:cubicBezTo>
                <a:cubicBezTo>
                  <a:pt x="1542202" y="5042773"/>
                  <a:pt x="1549499" y="5017893"/>
                  <a:pt x="1539351" y="5016761"/>
                </a:cubicBezTo>
                <a:close/>
                <a:moveTo>
                  <a:pt x="3779907" y="5009790"/>
                </a:moveTo>
                <a:cubicBezTo>
                  <a:pt x="3771526" y="5009790"/>
                  <a:pt x="3763145" y="5014742"/>
                  <a:pt x="3754765" y="5024646"/>
                </a:cubicBezTo>
                <a:cubicBezTo>
                  <a:pt x="3771526" y="5024646"/>
                  <a:pt x="3788287" y="5024646"/>
                  <a:pt x="3805049" y="5024646"/>
                </a:cubicBezTo>
                <a:cubicBezTo>
                  <a:pt x="3796669" y="5014742"/>
                  <a:pt x="3788287" y="5009790"/>
                  <a:pt x="3779907" y="5009790"/>
                </a:cubicBezTo>
                <a:close/>
                <a:moveTo>
                  <a:pt x="1302900" y="4980457"/>
                </a:moveTo>
                <a:cubicBezTo>
                  <a:pt x="1334447" y="5022256"/>
                  <a:pt x="1336874" y="5022256"/>
                  <a:pt x="1302900" y="5041927"/>
                </a:cubicBezTo>
                <a:cubicBezTo>
                  <a:pt x="1298047" y="5044385"/>
                  <a:pt x="1290766" y="5046844"/>
                  <a:pt x="1283486" y="5046844"/>
                </a:cubicBezTo>
                <a:cubicBezTo>
                  <a:pt x="1266500" y="5051762"/>
                  <a:pt x="1283486" y="5059138"/>
                  <a:pt x="1283486" y="5066514"/>
                </a:cubicBezTo>
                <a:cubicBezTo>
                  <a:pt x="1285914" y="5078809"/>
                  <a:pt x="1293193" y="5088643"/>
                  <a:pt x="1307754" y="5088643"/>
                </a:cubicBezTo>
                <a:cubicBezTo>
                  <a:pt x="1310180" y="5088643"/>
                  <a:pt x="1312607" y="5081267"/>
                  <a:pt x="1315034" y="5078809"/>
                </a:cubicBezTo>
                <a:cubicBezTo>
                  <a:pt x="1324741" y="5041927"/>
                  <a:pt x="1329594" y="5039468"/>
                  <a:pt x="1363567" y="5059138"/>
                </a:cubicBezTo>
                <a:cubicBezTo>
                  <a:pt x="1373274" y="5066514"/>
                  <a:pt x="1382981" y="5076350"/>
                  <a:pt x="1397541" y="5056680"/>
                </a:cubicBezTo>
                <a:cubicBezTo>
                  <a:pt x="1351434" y="5054221"/>
                  <a:pt x="1358714" y="4987834"/>
                  <a:pt x="1302900" y="4980457"/>
                </a:cubicBezTo>
                <a:close/>
                <a:moveTo>
                  <a:pt x="1544234" y="4955447"/>
                </a:moveTo>
                <a:cubicBezTo>
                  <a:pt x="1535363" y="4959350"/>
                  <a:pt x="1528458" y="4976177"/>
                  <a:pt x="1527060" y="4983011"/>
                </a:cubicBezTo>
                <a:cubicBezTo>
                  <a:pt x="1527060" y="5007309"/>
                  <a:pt x="1554406" y="5007309"/>
                  <a:pt x="1574296" y="5017027"/>
                </a:cubicBezTo>
                <a:cubicBezTo>
                  <a:pt x="1571810" y="5002449"/>
                  <a:pt x="1571810" y="4990300"/>
                  <a:pt x="1566837" y="4980581"/>
                </a:cubicBezTo>
                <a:cubicBezTo>
                  <a:pt x="1562487" y="4967217"/>
                  <a:pt x="1557981" y="4959928"/>
                  <a:pt x="1553630" y="4956701"/>
                </a:cubicBezTo>
                <a:cubicBezTo>
                  <a:pt x="1550367" y="4954281"/>
                  <a:pt x="1547191" y="4954145"/>
                  <a:pt x="1544234" y="4955447"/>
                </a:cubicBezTo>
                <a:close/>
                <a:moveTo>
                  <a:pt x="1403636" y="4948764"/>
                </a:moveTo>
                <a:cubicBezTo>
                  <a:pt x="1381695" y="4943888"/>
                  <a:pt x="1391446" y="4970705"/>
                  <a:pt x="1374381" y="4965830"/>
                </a:cubicBezTo>
                <a:cubicBezTo>
                  <a:pt x="1367067" y="4963392"/>
                  <a:pt x="1376819" y="4975581"/>
                  <a:pt x="1376819" y="4975581"/>
                </a:cubicBezTo>
                <a:cubicBezTo>
                  <a:pt x="1408512" y="4975581"/>
                  <a:pt x="1423140" y="5017027"/>
                  <a:pt x="1464586" y="5014589"/>
                </a:cubicBezTo>
                <a:cubicBezTo>
                  <a:pt x="1442644" y="4987771"/>
                  <a:pt x="1440206" y="4956078"/>
                  <a:pt x="1403636" y="4948764"/>
                </a:cubicBezTo>
                <a:close/>
                <a:moveTo>
                  <a:pt x="830170" y="4922002"/>
                </a:moveTo>
                <a:cubicBezTo>
                  <a:pt x="849439" y="4931975"/>
                  <a:pt x="866299" y="4944442"/>
                  <a:pt x="885566" y="4956909"/>
                </a:cubicBezTo>
                <a:cubicBezTo>
                  <a:pt x="875932" y="4964389"/>
                  <a:pt x="871115" y="4974362"/>
                  <a:pt x="859073" y="4974362"/>
                </a:cubicBezTo>
                <a:cubicBezTo>
                  <a:pt x="834988" y="4971870"/>
                  <a:pt x="825354" y="4954415"/>
                  <a:pt x="815719" y="4936962"/>
                </a:cubicBezTo>
                <a:cubicBezTo>
                  <a:pt x="810903" y="4931975"/>
                  <a:pt x="825354" y="4919508"/>
                  <a:pt x="830170" y="4922002"/>
                </a:cubicBezTo>
                <a:close/>
                <a:moveTo>
                  <a:pt x="1256748" y="4876234"/>
                </a:moveTo>
                <a:cubicBezTo>
                  <a:pt x="1239682" y="4876234"/>
                  <a:pt x="1222616" y="4873796"/>
                  <a:pt x="1222616" y="4893300"/>
                </a:cubicBezTo>
                <a:cubicBezTo>
                  <a:pt x="1220178" y="4920117"/>
                  <a:pt x="1205550" y="4951811"/>
                  <a:pt x="1229930" y="4973753"/>
                </a:cubicBezTo>
                <a:cubicBezTo>
                  <a:pt x="1237244" y="4978629"/>
                  <a:pt x="1254310" y="4995695"/>
                  <a:pt x="1264062" y="4976191"/>
                </a:cubicBezTo>
                <a:cubicBezTo>
                  <a:pt x="1278690" y="4954249"/>
                  <a:pt x="1251872" y="4968877"/>
                  <a:pt x="1246996" y="4961563"/>
                </a:cubicBezTo>
                <a:cubicBezTo>
                  <a:pt x="1242120" y="4949373"/>
                  <a:pt x="1251872" y="4946935"/>
                  <a:pt x="1259186" y="4944497"/>
                </a:cubicBezTo>
                <a:cubicBezTo>
                  <a:pt x="1268938" y="4934745"/>
                  <a:pt x="1278690" y="4964001"/>
                  <a:pt x="1290880" y="4946935"/>
                </a:cubicBezTo>
                <a:cubicBezTo>
                  <a:pt x="1286004" y="4929869"/>
                  <a:pt x="1259186" y="4934745"/>
                  <a:pt x="1254310" y="4915241"/>
                </a:cubicBezTo>
                <a:cubicBezTo>
                  <a:pt x="1271376" y="4903051"/>
                  <a:pt x="1283566" y="4920117"/>
                  <a:pt x="1303070" y="4920117"/>
                </a:cubicBezTo>
                <a:cubicBezTo>
                  <a:pt x="1288442" y="4876234"/>
                  <a:pt x="1288442" y="4878672"/>
                  <a:pt x="1256748" y="4876234"/>
                </a:cubicBezTo>
                <a:close/>
                <a:moveTo>
                  <a:pt x="896232" y="4869224"/>
                </a:moveTo>
                <a:cubicBezTo>
                  <a:pt x="884042" y="4871645"/>
                  <a:pt x="871852" y="4881325"/>
                  <a:pt x="876728" y="4888585"/>
                </a:cubicBezTo>
                <a:cubicBezTo>
                  <a:pt x="884042" y="4907946"/>
                  <a:pt x="901108" y="4910365"/>
                  <a:pt x="920612" y="4910365"/>
                </a:cubicBezTo>
                <a:cubicBezTo>
                  <a:pt x="932802" y="4910365"/>
                  <a:pt x="944992" y="4903105"/>
                  <a:pt x="944992" y="4895845"/>
                </a:cubicBezTo>
                <a:cubicBezTo>
                  <a:pt x="940116" y="4871645"/>
                  <a:pt x="908422" y="4883744"/>
                  <a:pt x="896232" y="4869224"/>
                </a:cubicBezTo>
                <a:close/>
                <a:moveTo>
                  <a:pt x="1464205" y="4868920"/>
                </a:moveTo>
                <a:cubicBezTo>
                  <a:pt x="1457390" y="4868920"/>
                  <a:pt x="1449687" y="4870748"/>
                  <a:pt x="1440206" y="4871967"/>
                </a:cubicBezTo>
                <a:cubicBezTo>
                  <a:pt x="1454427" y="4879281"/>
                  <a:pt x="1466279" y="4884157"/>
                  <a:pt x="1478130" y="4889033"/>
                </a:cubicBezTo>
                <a:cubicBezTo>
                  <a:pt x="1478130" y="4884157"/>
                  <a:pt x="1482871" y="4879281"/>
                  <a:pt x="1482871" y="4876843"/>
                </a:cubicBezTo>
                <a:cubicBezTo>
                  <a:pt x="1476945" y="4870748"/>
                  <a:pt x="1471020" y="4868920"/>
                  <a:pt x="1464205" y="4868920"/>
                </a:cubicBezTo>
                <a:close/>
                <a:moveTo>
                  <a:pt x="1076033" y="4820464"/>
                </a:moveTo>
                <a:cubicBezTo>
                  <a:pt x="1093192" y="4844954"/>
                  <a:pt x="1085838" y="4874340"/>
                  <a:pt x="1115253" y="4889033"/>
                </a:cubicBezTo>
                <a:cubicBezTo>
                  <a:pt x="1110350" y="4862095"/>
                  <a:pt x="1132412" y="4827811"/>
                  <a:pt x="1076033" y="4820464"/>
                </a:cubicBezTo>
                <a:close/>
                <a:moveTo>
                  <a:pt x="1368591" y="4808274"/>
                </a:moveTo>
                <a:cubicBezTo>
                  <a:pt x="1380898" y="4827430"/>
                  <a:pt x="1395666" y="4841797"/>
                  <a:pt x="1432588" y="4841797"/>
                </a:cubicBezTo>
                <a:cubicBezTo>
                  <a:pt x="1403051" y="4829825"/>
                  <a:pt x="1395666" y="4808274"/>
                  <a:pt x="1368591" y="4808274"/>
                </a:cubicBezTo>
                <a:close/>
                <a:moveTo>
                  <a:pt x="1195336" y="4796139"/>
                </a:moveTo>
                <a:cubicBezTo>
                  <a:pt x="1166216" y="4783895"/>
                  <a:pt x="1207470" y="4837770"/>
                  <a:pt x="1173496" y="4820629"/>
                </a:cubicBezTo>
                <a:cubicBezTo>
                  <a:pt x="1161362" y="4852463"/>
                  <a:pt x="1209897" y="4825526"/>
                  <a:pt x="1205043" y="4842668"/>
                </a:cubicBezTo>
                <a:cubicBezTo>
                  <a:pt x="1200190" y="4835322"/>
                  <a:pt x="1226884" y="4808384"/>
                  <a:pt x="1195336" y="4796139"/>
                </a:cubicBezTo>
                <a:close/>
                <a:moveTo>
                  <a:pt x="1254104" y="4786048"/>
                </a:moveTo>
                <a:cubicBezTo>
                  <a:pt x="1250786" y="4785742"/>
                  <a:pt x="1246564" y="4788189"/>
                  <a:pt x="1241739" y="4790637"/>
                </a:cubicBezTo>
                <a:cubicBezTo>
                  <a:pt x="1205550" y="4805320"/>
                  <a:pt x="1227264" y="4832240"/>
                  <a:pt x="1220026" y="4861606"/>
                </a:cubicBezTo>
                <a:cubicBezTo>
                  <a:pt x="1241739" y="4844476"/>
                  <a:pt x="1244151" y="4837134"/>
                  <a:pt x="1234501" y="4824898"/>
                </a:cubicBezTo>
                <a:cubicBezTo>
                  <a:pt x="1227264" y="4812662"/>
                  <a:pt x="1232089" y="4800425"/>
                  <a:pt x="1246564" y="4807767"/>
                </a:cubicBezTo>
                <a:cubicBezTo>
                  <a:pt x="1263452" y="4817556"/>
                  <a:pt x="1263452" y="4807767"/>
                  <a:pt x="1261039" y="4797978"/>
                </a:cubicBezTo>
                <a:cubicBezTo>
                  <a:pt x="1259834" y="4789413"/>
                  <a:pt x="1257421" y="4786354"/>
                  <a:pt x="1254104" y="4786048"/>
                </a:cubicBezTo>
                <a:close/>
                <a:moveTo>
                  <a:pt x="947208" y="4774752"/>
                </a:moveTo>
                <a:cubicBezTo>
                  <a:pt x="939728" y="4777190"/>
                  <a:pt x="934741" y="4779628"/>
                  <a:pt x="929754" y="4779628"/>
                </a:cubicBezTo>
                <a:cubicBezTo>
                  <a:pt x="934741" y="4784504"/>
                  <a:pt x="937234" y="4791818"/>
                  <a:pt x="942222" y="4794256"/>
                </a:cubicBezTo>
                <a:cubicBezTo>
                  <a:pt x="949702" y="4799132"/>
                  <a:pt x="954688" y="4796694"/>
                  <a:pt x="957182" y="4786942"/>
                </a:cubicBezTo>
                <a:cubicBezTo>
                  <a:pt x="957182" y="4782066"/>
                  <a:pt x="954688" y="4774752"/>
                  <a:pt x="947208" y="4774752"/>
                </a:cubicBezTo>
                <a:close/>
                <a:moveTo>
                  <a:pt x="708202" y="4774752"/>
                </a:moveTo>
                <a:cubicBezTo>
                  <a:pt x="700888" y="4796570"/>
                  <a:pt x="717954" y="4815963"/>
                  <a:pt x="696012" y="4825660"/>
                </a:cubicBezTo>
                <a:cubicBezTo>
                  <a:pt x="691136" y="4828084"/>
                  <a:pt x="678946" y="4825660"/>
                  <a:pt x="676508" y="4823235"/>
                </a:cubicBezTo>
                <a:cubicBezTo>
                  <a:pt x="669195" y="4798994"/>
                  <a:pt x="683822" y="4789298"/>
                  <a:pt x="708202" y="4774752"/>
                </a:cubicBezTo>
                <a:close/>
                <a:moveTo>
                  <a:pt x="835888" y="4764015"/>
                </a:moveTo>
                <a:cubicBezTo>
                  <a:pt x="827623" y="4767052"/>
                  <a:pt x="819664" y="4775557"/>
                  <a:pt x="819664" y="4776771"/>
                </a:cubicBezTo>
                <a:cubicBezTo>
                  <a:pt x="812317" y="4793779"/>
                  <a:pt x="790278" y="4793779"/>
                  <a:pt x="768238" y="4808358"/>
                </a:cubicBezTo>
                <a:cubicBezTo>
                  <a:pt x="809869" y="4825366"/>
                  <a:pt x="844152" y="4805928"/>
                  <a:pt x="873539" y="4825366"/>
                </a:cubicBezTo>
                <a:cubicBezTo>
                  <a:pt x="885783" y="4832655"/>
                  <a:pt x="905374" y="4822937"/>
                  <a:pt x="902926" y="4805928"/>
                </a:cubicBezTo>
                <a:cubicBezTo>
                  <a:pt x="902926" y="4788919"/>
                  <a:pt x="893130" y="4786490"/>
                  <a:pt x="875988" y="4793779"/>
                </a:cubicBezTo>
                <a:cubicBezTo>
                  <a:pt x="868642" y="4798639"/>
                  <a:pt x="853948" y="4798639"/>
                  <a:pt x="853948" y="4784061"/>
                </a:cubicBezTo>
                <a:cubicBezTo>
                  <a:pt x="852724" y="4763408"/>
                  <a:pt x="844152" y="4760978"/>
                  <a:pt x="835888" y="4764015"/>
                </a:cubicBezTo>
                <a:close/>
                <a:moveTo>
                  <a:pt x="815153" y="4716241"/>
                </a:moveTo>
                <a:cubicBezTo>
                  <a:pt x="805529" y="4716241"/>
                  <a:pt x="791094" y="4728431"/>
                  <a:pt x="791094" y="4745496"/>
                </a:cubicBezTo>
                <a:cubicBezTo>
                  <a:pt x="791094" y="4750372"/>
                  <a:pt x="803123" y="4762562"/>
                  <a:pt x="807935" y="4762562"/>
                </a:cubicBezTo>
                <a:cubicBezTo>
                  <a:pt x="817558" y="4760124"/>
                  <a:pt x="829588" y="4752810"/>
                  <a:pt x="836806" y="4747934"/>
                </a:cubicBezTo>
                <a:cubicBezTo>
                  <a:pt x="831994" y="4735745"/>
                  <a:pt x="829588" y="4713803"/>
                  <a:pt x="815153" y="4716241"/>
                </a:cubicBezTo>
                <a:close/>
                <a:moveTo>
                  <a:pt x="932567" y="4703137"/>
                </a:moveTo>
                <a:cubicBezTo>
                  <a:pt x="930106" y="4708060"/>
                  <a:pt x="927644" y="4712983"/>
                  <a:pt x="927644" y="4715445"/>
                </a:cubicBezTo>
                <a:cubicBezTo>
                  <a:pt x="925183" y="4735136"/>
                  <a:pt x="937490" y="4732675"/>
                  <a:pt x="957182" y="4730213"/>
                </a:cubicBezTo>
                <a:cubicBezTo>
                  <a:pt x="952259" y="4717906"/>
                  <a:pt x="942413" y="4710522"/>
                  <a:pt x="932567" y="4703137"/>
                </a:cubicBezTo>
                <a:close/>
                <a:moveTo>
                  <a:pt x="1004784" y="4680586"/>
                </a:moveTo>
                <a:cubicBezTo>
                  <a:pt x="1001465" y="4679367"/>
                  <a:pt x="997243" y="4679976"/>
                  <a:pt x="993625" y="4681195"/>
                </a:cubicBezTo>
                <a:cubicBezTo>
                  <a:pt x="988799" y="4681195"/>
                  <a:pt x="986386" y="4683633"/>
                  <a:pt x="981561" y="4686071"/>
                </a:cubicBezTo>
                <a:cubicBezTo>
                  <a:pt x="986386" y="4693385"/>
                  <a:pt x="991212" y="4698261"/>
                  <a:pt x="1003275" y="4700699"/>
                </a:cubicBezTo>
                <a:cubicBezTo>
                  <a:pt x="1008100" y="4703137"/>
                  <a:pt x="1010513" y="4695823"/>
                  <a:pt x="1010513" y="4690947"/>
                </a:cubicBezTo>
                <a:cubicBezTo>
                  <a:pt x="1010513" y="4684852"/>
                  <a:pt x="1008100" y="4681805"/>
                  <a:pt x="1004784" y="4680586"/>
                </a:cubicBezTo>
                <a:close/>
                <a:moveTo>
                  <a:pt x="674909" y="4674751"/>
                </a:moveTo>
                <a:cubicBezTo>
                  <a:pt x="665819" y="4675658"/>
                  <a:pt x="662182" y="4684721"/>
                  <a:pt x="664000" y="4693784"/>
                </a:cubicBezTo>
                <a:cubicBezTo>
                  <a:pt x="676121" y="4730039"/>
                  <a:pt x="722179" y="4713120"/>
                  <a:pt x="739148" y="4739707"/>
                </a:cubicBezTo>
                <a:cubicBezTo>
                  <a:pt x="751269" y="4730039"/>
                  <a:pt x="736724" y="4698618"/>
                  <a:pt x="768238" y="4710703"/>
                </a:cubicBezTo>
                <a:cubicBezTo>
                  <a:pt x="763390" y="4703453"/>
                  <a:pt x="758542" y="4696201"/>
                  <a:pt x="756117" y="4696201"/>
                </a:cubicBezTo>
                <a:cubicBezTo>
                  <a:pt x="727027" y="4713120"/>
                  <a:pt x="707635" y="4684117"/>
                  <a:pt x="685818" y="4676866"/>
                </a:cubicBezTo>
                <a:cubicBezTo>
                  <a:pt x="681575" y="4675053"/>
                  <a:pt x="677940" y="4674449"/>
                  <a:pt x="674909" y="4674751"/>
                </a:cubicBezTo>
                <a:close/>
                <a:moveTo>
                  <a:pt x="565162" y="4666758"/>
                </a:moveTo>
                <a:cubicBezTo>
                  <a:pt x="570602" y="4667786"/>
                  <a:pt x="576155" y="4670224"/>
                  <a:pt x="580957" y="4674491"/>
                </a:cubicBezTo>
                <a:cubicBezTo>
                  <a:pt x="585759" y="4679367"/>
                  <a:pt x="592962" y="4679367"/>
                  <a:pt x="597764" y="4684243"/>
                </a:cubicBezTo>
                <a:cubicBezTo>
                  <a:pt x="602566" y="4686681"/>
                  <a:pt x="604967" y="4691557"/>
                  <a:pt x="609769" y="4698871"/>
                </a:cubicBezTo>
                <a:cubicBezTo>
                  <a:pt x="580957" y="4706184"/>
                  <a:pt x="556947" y="4703747"/>
                  <a:pt x="542539" y="4684243"/>
                </a:cubicBezTo>
                <a:cubicBezTo>
                  <a:pt x="533536" y="4673272"/>
                  <a:pt x="548843" y="4663672"/>
                  <a:pt x="565162" y="4666758"/>
                </a:cubicBezTo>
                <a:close/>
                <a:moveTo>
                  <a:pt x="710336" y="4629998"/>
                </a:moveTo>
                <a:cubicBezTo>
                  <a:pt x="702718" y="4634823"/>
                  <a:pt x="695099" y="4639649"/>
                  <a:pt x="695099" y="4649299"/>
                </a:cubicBezTo>
                <a:cubicBezTo>
                  <a:pt x="695099" y="4651711"/>
                  <a:pt x="700178" y="4656537"/>
                  <a:pt x="702718" y="4656537"/>
                </a:cubicBezTo>
                <a:cubicBezTo>
                  <a:pt x="715415" y="4658949"/>
                  <a:pt x="717955" y="4649299"/>
                  <a:pt x="715415" y="4639649"/>
                </a:cubicBezTo>
                <a:cubicBezTo>
                  <a:pt x="715415" y="4637236"/>
                  <a:pt x="712876" y="4629998"/>
                  <a:pt x="710336" y="4629998"/>
                </a:cubicBezTo>
                <a:close/>
                <a:moveTo>
                  <a:pt x="520146" y="4628473"/>
                </a:moveTo>
                <a:cubicBezTo>
                  <a:pt x="529565" y="4628473"/>
                  <a:pt x="536630" y="4628473"/>
                  <a:pt x="536630" y="4639901"/>
                </a:cubicBezTo>
                <a:cubicBezTo>
                  <a:pt x="536630" y="4642187"/>
                  <a:pt x="531920" y="4644473"/>
                  <a:pt x="529565" y="4646758"/>
                </a:cubicBezTo>
                <a:cubicBezTo>
                  <a:pt x="517790" y="4646758"/>
                  <a:pt x="513080" y="4639901"/>
                  <a:pt x="510726" y="4633045"/>
                </a:cubicBezTo>
                <a:cubicBezTo>
                  <a:pt x="513080" y="4630759"/>
                  <a:pt x="517790" y="4628473"/>
                  <a:pt x="520146" y="4628473"/>
                </a:cubicBezTo>
                <a:close/>
                <a:moveTo>
                  <a:pt x="786434" y="4587333"/>
                </a:moveTo>
                <a:cubicBezTo>
                  <a:pt x="781593" y="4594418"/>
                  <a:pt x="786434" y="4601504"/>
                  <a:pt x="784013" y="4608589"/>
                </a:cubicBezTo>
                <a:cubicBezTo>
                  <a:pt x="774333" y="4634569"/>
                  <a:pt x="791273" y="4629846"/>
                  <a:pt x="803374" y="4618037"/>
                </a:cubicBezTo>
                <a:cubicBezTo>
                  <a:pt x="815474" y="4603866"/>
                  <a:pt x="798533" y="4596781"/>
                  <a:pt x="786434" y="4587333"/>
                </a:cubicBezTo>
                <a:close/>
                <a:moveTo>
                  <a:pt x="451418" y="4559906"/>
                </a:moveTo>
                <a:cubicBezTo>
                  <a:pt x="471109" y="4581967"/>
                  <a:pt x="463725" y="4599125"/>
                  <a:pt x="453879" y="4616284"/>
                </a:cubicBezTo>
                <a:cubicBezTo>
                  <a:pt x="439110" y="4599125"/>
                  <a:pt x="439110" y="4581967"/>
                  <a:pt x="451418" y="4559906"/>
                </a:cubicBezTo>
                <a:close/>
                <a:moveTo>
                  <a:pt x="725043" y="4544668"/>
                </a:moveTo>
                <a:cubicBezTo>
                  <a:pt x="722592" y="4544668"/>
                  <a:pt x="717690" y="4552010"/>
                  <a:pt x="717690" y="4554458"/>
                </a:cubicBezTo>
                <a:cubicBezTo>
                  <a:pt x="729945" y="4574035"/>
                  <a:pt x="710336" y="4625427"/>
                  <a:pt x="766715" y="4603402"/>
                </a:cubicBezTo>
                <a:cubicBezTo>
                  <a:pt x="759360" y="4583824"/>
                  <a:pt x="732397" y="4576483"/>
                  <a:pt x="737300" y="4552010"/>
                </a:cubicBezTo>
                <a:cubicBezTo>
                  <a:pt x="737300" y="4549563"/>
                  <a:pt x="729945" y="4544668"/>
                  <a:pt x="725043" y="4544668"/>
                </a:cubicBezTo>
                <a:close/>
                <a:moveTo>
                  <a:pt x="802064" y="4537959"/>
                </a:moveTo>
                <a:cubicBezTo>
                  <a:pt x="792007" y="4538076"/>
                  <a:pt x="781951" y="4549811"/>
                  <a:pt x="763666" y="4540424"/>
                </a:cubicBezTo>
                <a:cubicBezTo>
                  <a:pt x="785608" y="4562953"/>
                  <a:pt x="800236" y="4560450"/>
                  <a:pt x="814864" y="4552940"/>
                </a:cubicBezTo>
                <a:cubicBezTo>
                  <a:pt x="824616" y="4547934"/>
                  <a:pt x="814864" y="4545430"/>
                  <a:pt x="812426" y="4542927"/>
                </a:cubicBezTo>
                <a:cubicBezTo>
                  <a:pt x="808769" y="4539172"/>
                  <a:pt x="805416" y="4537921"/>
                  <a:pt x="802064" y="4537959"/>
                </a:cubicBezTo>
                <a:close/>
                <a:moveTo>
                  <a:pt x="771793" y="4513517"/>
                </a:moveTo>
                <a:cubicBezTo>
                  <a:pt x="769381" y="4513517"/>
                  <a:pt x="764555" y="4515887"/>
                  <a:pt x="762143" y="4515887"/>
                </a:cubicBezTo>
                <a:cubicBezTo>
                  <a:pt x="766968" y="4522997"/>
                  <a:pt x="771793" y="4527738"/>
                  <a:pt x="779031" y="4532478"/>
                </a:cubicBezTo>
                <a:cubicBezTo>
                  <a:pt x="781444" y="4532478"/>
                  <a:pt x="788682" y="4527738"/>
                  <a:pt x="788682" y="4525368"/>
                </a:cubicBezTo>
                <a:cubicBezTo>
                  <a:pt x="791095" y="4513517"/>
                  <a:pt x="783856" y="4511146"/>
                  <a:pt x="771793" y="4513517"/>
                </a:cubicBezTo>
                <a:close/>
                <a:moveTo>
                  <a:pt x="829695" y="4491337"/>
                </a:moveTo>
                <a:cubicBezTo>
                  <a:pt x="827283" y="4491337"/>
                  <a:pt x="822458" y="4498956"/>
                  <a:pt x="822458" y="4501496"/>
                </a:cubicBezTo>
                <a:cubicBezTo>
                  <a:pt x="820045" y="4511654"/>
                  <a:pt x="827283" y="4511654"/>
                  <a:pt x="834520" y="4511654"/>
                </a:cubicBezTo>
                <a:cubicBezTo>
                  <a:pt x="839346" y="4511654"/>
                  <a:pt x="846584" y="4514193"/>
                  <a:pt x="848997" y="4506575"/>
                </a:cubicBezTo>
                <a:cubicBezTo>
                  <a:pt x="844172" y="4498956"/>
                  <a:pt x="839346" y="4491337"/>
                  <a:pt x="829695" y="4491337"/>
                </a:cubicBezTo>
                <a:close/>
                <a:moveTo>
                  <a:pt x="571893" y="4462386"/>
                </a:moveTo>
                <a:cubicBezTo>
                  <a:pt x="567105" y="4479275"/>
                  <a:pt x="576682" y="4484100"/>
                  <a:pt x="588655" y="4491338"/>
                </a:cubicBezTo>
                <a:cubicBezTo>
                  <a:pt x="591049" y="4491338"/>
                  <a:pt x="600627" y="4491338"/>
                  <a:pt x="595838" y="4484100"/>
                </a:cubicBezTo>
                <a:cubicBezTo>
                  <a:pt x="591049" y="4474450"/>
                  <a:pt x="586260" y="4464799"/>
                  <a:pt x="571893" y="4462386"/>
                </a:cubicBezTo>
                <a:close/>
                <a:moveTo>
                  <a:pt x="997779" y="4369438"/>
                </a:moveTo>
                <a:cubicBezTo>
                  <a:pt x="975902" y="4371851"/>
                  <a:pt x="951594" y="4374263"/>
                  <a:pt x="917564" y="4379089"/>
                </a:cubicBezTo>
                <a:cubicBezTo>
                  <a:pt x="956456" y="4398389"/>
                  <a:pt x="988056" y="4381501"/>
                  <a:pt x="1014794" y="4393564"/>
                </a:cubicBezTo>
                <a:cubicBezTo>
                  <a:pt x="1017224" y="4388739"/>
                  <a:pt x="1019655" y="4383914"/>
                  <a:pt x="1019655" y="4381501"/>
                </a:cubicBezTo>
                <a:cubicBezTo>
                  <a:pt x="1012363" y="4376676"/>
                  <a:pt x="1005071" y="4369438"/>
                  <a:pt x="997779" y="4369438"/>
                </a:cubicBezTo>
                <a:close/>
                <a:moveTo>
                  <a:pt x="656625" y="4352677"/>
                </a:moveTo>
                <a:cubicBezTo>
                  <a:pt x="646720" y="4379264"/>
                  <a:pt x="636815" y="4396183"/>
                  <a:pt x="621959" y="4413102"/>
                </a:cubicBezTo>
                <a:cubicBezTo>
                  <a:pt x="636815" y="4422769"/>
                  <a:pt x="649196" y="4398600"/>
                  <a:pt x="661576" y="4415519"/>
                </a:cubicBezTo>
                <a:cubicBezTo>
                  <a:pt x="661576" y="4417935"/>
                  <a:pt x="666529" y="4415519"/>
                  <a:pt x="669005" y="4413102"/>
                </a:cubicBezTo>
                <a:cubicBezTo>
                  <a:pt x="659100" y="4398600"/>
                  <a:pt x="669005" y="4388932"/>
                  <a:pt x="681385" y="4379264"/>
                </a:cubicBezTo>
                <a:cubicBezTo>
                  <a:pt x="673957" y="4372013"/>
                  <a:pt x="666529" y="4362346"/>
                  <a:pt x="656625" y="4352677"/>
                </a:cubicBezTo>
                <a:close/>
                <a:moveTo>
                  <a:pt x="538301" y="4326089"/>
                </a:moveTo>
                <a:cubicBezTo>
                  <a:pt x="542150" y="4326393"/>
                  <a:pt x="545960" y="4327611"/>
                  <a:pt x="549618" y="4330655"/>
                </a:cubicBezTo>
                <a:lnTo>
                  <a:pt x="523928" y="4327235"/>
                </a:lnTo>
                <a:lnTo>
                  <a:pt x="526754" y="4327002"/>
                </a:lnTo>
                <a:cubicBezTo>
                  <a:pt x="530565" y="4326393"/>
                  <a:pt x="534452" y="4325785"/>
                  <a:pt x="538301" y="4326089"/>
                </a:cubicBezTo>
                <a:close/>
                <a:moveTo>
                  <a:pt x="511028" y="4324782"/>
                </a:moveTo>
                <a:lnTo>
                  <a:pt x="513036" y="4325785"/>
                </a:lnTo>
                <a:lnTo>
                  <a:pt x="523928" y="4327235"/>
                </a:lnTo>
                <a:lnTo>
                  <a:pt x="515665" y="4327915"/>
                </a:lnTo>
                <a:lnTo>
                  <a:pt x="509776" y="4325212"/>
                </a:lnTo>
                <a:close/>
                <a:moveTo>
                  <a:pt x="5031658" y="4306965"/>
                </a:moveTo>
                <a:cubicBezTo>
                  <a:pt x="5010005" y="4331091"/>
                  <a:pt x="5019629" y="4357630"/>
                  <a:pt x="4995569" y="4364867"/>
                </a:cubicBezTo>
                <a:cubicBezTo>
                  <a:pt x="4990757" y="4364867"/>
                  <a:pt x="4985945" y="4364867"/>
                  <a:pt x="4985945" y="4357630"/>
                </a:cubicBezTo>
                <a:cubicBezTo>
                  <a:pt x="4985945" y="4333504"/>
                  <a:pt x="4995569" y="4319028"/>
                  <a:pt x="5031658" y="4306965"/>
                </a:cubicBezTo>
                <a:close/>
                <a:moveTo>
                  <a:pt x="351647" y="4291728"/>
                </a:moveTo>
                <a:cubicBezTo>
                  <a:pt x="349209" y="4291728"/>
                  <a:pt x="339458" y="4294204"/>
                  <a:pt x="339458" y="4296680"/>
                </a:cubicBezTo>
                <a:cubicBezTo>
                  <a:pt x="337020" y="4316489"/>
                  <a:pt x="354085" y="4323917"/>
                  <a:pt x="366275" y="4331345"/>
                </a:cubicBezTo>
                <a:cubicBezTo>
                  <a:pt x="373589" y="4314012"/>
                  <a:pt x="366275" y="4301632"/>
                  <a:pt x="351647" y="4291728"/>
                </a:cubicBezTo>
                <a:close/>
                <a:moveTo>
                  <a:pt x="4812549" y="4291277"/>
                </a:moveTo>
                <a:cubicBezTo>
                  <a:pt x="4819047" y="4291277"/>
                  <a:pt x="4825857" y="4293044"/>
                  <a:pt x="4832047" y="4294221"/>
                </a:cubicBezTo>
                <a:cubicBezTo>
                  <a:pt x="4824619" y="4313060"/>
                  <a:pt x="4812239" y="4313060"/>
                  <a:pt x="4799859" y="4310706"/>
                </a:cubicBezTo>
                <a:cubicBezTo>
                  <a:pt x="4797383" y="4310706"/>
                  <a:pt x="4792431" y="4298931"/>
                  <a:pt x="4794906" y="4298931"/>
                </a:cubicBezTo>
                <a:cubicBezTo>
                  <a:pt x="4799859" y="4293044"/>
                  <a:pt x="4806049" y="4291277"/>
                  <a:pt x="4812549" y="4291277"/>
                </a:cubicBezTo>
                <a:close/>
                <a:moveTo>
                  <a:pt x="881321" y="4283141"/>
                </a:moveTo>
                <a:cubicBezTo>
                  <a:pt x="872686" y="4282236"/>
                  <a:pt x="863435" y="4285252"/>
                  <a:pt x="853567" y="4290077"/>
                </a:cubicBezTo>
                <a:cubicBezTo>
                  <a:pt x="873303" y="4282839"/>
                  <a:pt x="883172" y="4306965"/>
                  <a:pt x="905374" y="4299727"/>
                </a:cubicBezTo>
                <a:cubicBezTo>
                  <a:pt x="897973" y="4288870"/>
                  <a:pt x="889956" y="4284045"/>
                  <a:pt x="881321" y="4283141"/>
                </a:cubicBezTo>
                <a:close/>
                <a:moveTo>
                  <a:pt x="5024743" y="4282585"/>
                </a:moveTo>
                <a:cubicBezTo>
                  <a:pt x="5032127" y="4282585"/>
                  <a:pt x="5037049" y="4282585"/>
                  <a:pt x="5046895" y="4284956"/>
                </a:cubicBezTo>
                <a:cubicBezTo>
                  <a:pt x="5039511" y="4292066"/>
                  <a:pt x="5034587" y="4296807"/>
                  <a:pt x="5029665" y="4299177"/>
                </a:cubicBezTo>
                <a:cubicBezTo>
                  <a:pt x="5022281" y="4303918"/>
                  <a:pt x="5017357" y="4301548"/>
                  <a:pt x="5014897" y="4294436"/>
                </a:cubicBezTo>
                <a:cubicBezTo>
                  <a:pt x="5014897" y="4287326"/>
                  <a:pt x="5017357" y="4282585"/>
                  <a:pt x="5024743" y="4282585"/>
                </a:cubicBezTo>
                <a:close/>
                <a:moveTo>
                  <a:pt x="5289724" y="4264796"/>
                </a:moveTo>
                <a:cubicBezTo>
                  <a:pt x="5280162" y="4265367"/>
                  <a:pt x="5279241" y="4275881"/>
                  <a:pt x="5275554" y="4285023"/>
                </a:cubicBezTo>
                <a:cubicBezTo>
                  <a:pt x="5275554" y="4289899"/>
                  <a:pt x="5263266" y="4294775"/>
                  <a:pt x="5273097" y="4302089"/>
                </a:cubicBezTo>
                <a:cubicBezTo>
                  <a:pt x="5282927" y="4306965"/>
                  <a:pt x="5295215" y="4304527"/>
                  <a:pt x="5302589" y="4294775"/>
                </a:cubicBezTo>
                <a:cubicBezTo>
                  <a:pt x="5309961" y="4280147"/>
                  <a:pt x="5327165" y="4285023"/>
                  <a:pt x="5339453" y="4275271"/>
                </a:cubicBezTo>
                <a:cubicBezTo>
                  <a:pt x="5324707" y="4272833"/>
                  <a:pt x="5312419" y="4272833"/>
                  <a:pt x="5302589" y="4267957"/>
                </a:cubicBezTo>
                <a:cubicBezTo>
                  <a:pt x="5297059" y="4265519"/>
                  <a:pt x="5292911" y="4264606"/>
                  <a:pt x="5289724" y="4264796"/>
                </a:cubicBezTo>
                <a:close/>
                <a:moveTo>
                  <a:pt x="592703" y="4260643"/>
                </a:moveTo>
                <a:cubicBezTo>
                  <a:pt x="573199" y="4258205"/>
                  <a:pt x="565886" y="4280147"/>
                  <a:pt x="548820" y="4280147"/>
                </a:cubicBezTo>
                <a:cubicBezTo>
                  <a:pt x="548820" y="4302089"/>
                  <a:pt x="570761" y="4304527"/>
                  <a:pt x="582951" y="4309403"/>
                </a:cubicBezTo>
                <a:cubicBezTo>
                  <a:pt x="604893" y="4319155"/>
                  <a:pt x="609769" y="4294775"/>
                  <a:pt x="621959" y="4285023"/>
                </a:cubicBezTo>
                <a:cubicBezTo>
                  <a:pt x="617083" y="4267957"/>
                  <a:pt x="607331" y="4263081"/>
                  <a:pt x="592703" y="4260643"/>
                </a:cubicBezTo>
                <a:close/>
                <a:moveTo>
                  <a:pt x="4752275" y="4260402"/>
                </a:moveTo>
                <a:lnTo>
                  <a:pt x="4754327" y="4260755"/>
                </a:lnTo>
                <a:lnTo>
                  <a:pt x="4762565" y="4270090"/>
                </a:lnTo>
                <a:cubicBezTo>
                  <a:pt x="4763784" y="4274966"/>
                  <a:pt x="4764393" y="4280452"/>
                  <a:pt x="4768051" y="4284108"/>
                </a:cubicBezTo>
                <a:cubicBezTo>
                  <a:pt x="4765613" y="4293860"/>
                  <a:pt x="4755861" y="4291422"/>
                  <a:pt x="4750985" y="4291422"/>
                </a:cubicBezTo>
                <a:cubicBezTo>
                  <a:pt x="4746109" y="4288984"/>
                  <a:pt x="4731481" y="4296298"/>
                  <a:pt x="4736357" y="4281670"/>
                </a:cubicBezTo>
                <a:cubicBezTo>
                  <a:pt x="4737576" y="4278014"/>
                  <a:pt x="4737576" y="4272528"/>
                  <a:pt x="4739405" y="4267957"/>
                </a:cubicBezTo>
                <a:close/>
                <a:moveTo>
                  <a:pt x="232574" y="4259729"/>
                </a:moveTo>
                <a:cubicBezTo>
                  <a:pt x="240054" y="4259729"/>
                  <a:pt x="242548" y="4264808"/>
                  <a:pt x="242548" y="4272427"/>
                </a:cubicBezTo>
                <a:cubicBezTo>
                  <a:pt x="242548" y="4280045"/>
                  <a:pt x="235068" y="4282585"/>
                  <a:pt x="227588" y="4280045"/>
                </a:cubicBezTo>
                <a:cubicBezTo>
                  <a:pt x="222600" y="4277506"/>
                  <a:pt x="220107" y="4269888"/>
                  <a:pt x="215120" y="4264808"/>
                </a:cubicBezTo>
                <a:cubicBezTo>
                  <a:pt x="220107" y="4264808"/>
                  <a:pt x="225094" y="4259729"/>
                  <a:pt x="232574" y="4259729"/>
                </a:cubicBezTo>
                <a:close/>
                <a:moveTo>
                  <a:pt x="4519682" y="4241444"/>
                </a:moveTo>
                <a:cubicBezTo>
                  <a:pt x="4541623" y="4250967"/>
                  <a:pt x="4544061" y="4262872"/>
                  <a:pt x="4539185" y="4277157"/>
                </a:cubicBezTo>
                <a:cubicBezTo>
                  <a:pt x="4536747" y="4279538"/>
                  <a:pt x="4529433" y="4279538"/>
                  <a:pt x="4524557" y="4279538"/>
                </a:cubicBezTo>
                <a:cubicBezTo>
                  <a:pt x="4524557" y="4267634"/>
                  <a:pt x="4522120" y="4255729"/>
                  <a:pt x="4519682" y="4241444"/>
                </a:cubicBezTo>
                <a:close/>
                <a:moveTo>
                  <a:pt x="5164223" y="4172368"/>
                </a:moveTo>
                <a:cubicBezTo>
                  <a:pt x="5181289" y="4177448"/>
                  <a:pt x="5191041" y="4192685"/>
                  <a:pt x="5212983" y="4182527"/>
                </a:cubicBezTo>
                <a:cubicBezTo>
                  <a:pt x="5191041" y="4172368"/>
                  <a:pt x="5186165" y="4169828"/>
                  <a:pt x="5164223" y="4172368"/>
                </a:cubicBezTo>
                <a:close/>
                <a:moveTo>
                  <a:pt x="5100225" y="4162515"/>
                </a:moveTo>
                <a:cubicBezTo>
                  <a:pt x="5112415" y="4177142"/>
                  <a:pt x="5124605" y="4194208"/>
                  <a:pt x="5148985" y="4182018"/>
                </a:cubicBezTo>
                <a:cubicBezTo>
                  <a:pt x="5136795" y="4164952"/>
                  <a:pt x="5122167" y="4157639"/>
                  <a:pt x="5100225" y="4162515"/>
                </a:cubicBezTo>
                <a:close/>
                <a:moveTo>
                  <a:pt x="5038346" y="4145830"/>
                </a:moveTo>
                <a:cubicBezTo>
                  <a:pt x="5030767" y="4144753"/>
                  <a:pt x="5023491" y="4145213"/>
                  <a:pt x="5017429" y="4147675"/>
                </a:cubicBezTo>
                <a:cubicBezTo>
                  <a:pt x="5024704" y="4152598"/>
                  <a:pt x="5029554" y="4157521"/>
                  <a:pt x="5034405" y="4162444"/>
                </a:cubicBezTo>
                <a:cubicBezTo>
                  <a:pt x="5002878" y="4152598"/>
                  <a:pt x="4971351" y="4167366"/>
                  <a:pt x="4942250" y="4179674"/>
                </a:cubicBezTo>
                <a:cubicBezTo>
                  <a:pt x="4920425" y="4191981"/>
                  <a:pt x="4937400" y="4206750"/>
                  <a:pt x="4942250" y="4221519"/>
                </a:cubicBezTo>
                <a:cubicBezTo>
                  <a:pt x="4947100" y="4231365"/>
                  <a:pt x="4954376" y="4233826"/>
                  <a:pt x="4959226" y="4223981"/>
                </a:cubicBezTo>
                <a:cubicBezTo>
                  <a:pt x="4983477" y="4174751"/>
                  <a:pt x="5022279" y="4201828"/>
                  <a:pt x="5053806" y="4201828"/>
                </a:cubicBezTo>
                <a:cubicBezTo>
                  <a:pt x="5078057" y="4201828"/>
                  <a:pt x="5092607" y="4199366"/>
                  <a:pt x="5090183" y="4184597"/>
                </a:cubicBezTo>
                <a:cubicBezTo>
                  <a:pt x="5086545" y="4166136"/>
                  <a:pt x="5061081" y="4149061"/>
                  <a:pt x="5038346" y="4145830"/>
                </a:cubicBezTo>
                <a:close/>
                <a:moveTo>
                  <a:pt x="4820037" y="4129602"/>
                </a:moveTo>
                <a:cubicBezTo>
                  <a:pt x="4812777" y="4129297"/>
                  <a:pt x="4806727" y="4134782"/>
                  <a:pt x="4803097" y="4153067"/>
                </a:cubicBezTo>
                <a:cubicBezTo>
                  <a:pt x="4820037" y="4148191"/>
                  <a:pt x="4832138" y="4143315"/>
                  <a:pt x="4844239" y="4140877"/>
                </a:cubicBezTo>
                <a:cubicBezTo>
                  <a:pt x="4835768" y="4136001"/>
                  <a:pt x="4827297" y="4129906"/>
                  <a:pt x="4820037" y="4129602"/>
                </a:cubicBezTo>
                <a:close/>
                <a:moveTo>
                  <a:pt x="441853" y="4127746"/>
                </a:moveTo>
                <a:cubicBezTo>
                  <a:pt x="443681" y="4128957"/>
                  <a:pt x="444900" y="4131377"/>
                  <a:pt x="444900" y="4133797"/>
                </a:cubicBezTo>
                <a:cubicBezTo>
                  <a:pt x="443072" y="4155577"/>
                  <a:pt x="465928" y="4158300"/>
                  <a:pt x="478498" y="4169530"/>
                </a:cubicBezTo>
                <a:lnTo>
                  <a:pt x="481619" y="4175529"/>
                </a:lnTo>
                <a:lnTo>
                  <a:pt x="478893" y="4179665"/>
                </a:lnTo>
                <a:lnTo>
                  <a:pt x="472524" y="4196622"/>
                </a:lnTo>
                <a:lnTo>
                  <a:pt x="447681" y="4195168"/>
                </a:lnTo>
                <a:cubicBezTo>
                  <a:pt x="429967" y="4185980"/>
                  <a:pt x="434539" y="4157392"/>
                  <a:pt x="425396" y="4141057"/>
                </a:cubicBezTo>
                <a:cubicBezTo>
                  <a:pt x="425396" y="4138637"/>
                  <a:pt x="430272" y="4133797"/>
                  <a:pt x="435148" y="4128957"/>
                </a:cubicBezTo>
                <a:cubicBezTo>
                  <a:pt x="437586" y="4126537"/>
                  <a:pt x="440024" y="4126537"/>
                  <a:pt x="441853" y="4127746"/>
                </a:cubicBezTo>
                <a:close/>
                <a:moveTo>
                  <a:pt x="5322691" y="4124116"/>
                </a:moveTo>
                <a:cubicBezTo>
                  <a:pt x="5347203" y="4140878"/>
                  <a:pt x="5361911" y="4140878"/>
                  <a:pt x="5376619" y="4133695"/>
                </a:cubicBezTo>
                <a:cubicBezTo>
                  <a:pt x="5379070" y="4133695"/>
                  <a:pt x="5376619" y="4128906"/>
                  <a:pt x="5376619" y="4124116"/>
                </a:cubicBezTo>
                <a:cubicBezTo>
                  <a:pt x="5364363" y="4124116"/>
                  <a:pt x="5349655" y="4124116"/>
                  <a:pt x="5322691" y="4124116"/>
                </a:cubicBezTo>
                <a:close/>
                <a:moveTo>
                  <a:pt x="5276217" y="4112044"/>
                </a:moveTo>
                <a:cubicBezTo>
                  <a:pt x="5261361" y="4107355"/>
                  <a:pt x="5263837" y="4130797"/>
                  <a:pt x="5246505" y="4130797"/>
                </a:cubicBezTo>
                <a:cubicBezTo>
                  <a:pt x="5261361" y="4133142"/>
                  <a:pt x="5273742" y="4137829"/>
                  <a:pt x="5283645" y="4128453"/>
                </a:cubicBezTo>
                <a:cubicBezTo>
                  <a:pt x="5286121" y="4126109"/>
                  <a:pt x="5281170" y="4112044"/>
                  <a:pt x="5276217" y="4112044"/>
                </a:cubicBezTo>
                <a:close/>
                <a:moveTo>
                  <a:pt x="4690341" y="4109006"/>
                </a:moveTo>
                <a:cubicBezTo>
                  <a:pt x="4722139" y="4113831"/>
                  <a:pt x="4744153" y="4150019"/>
                  <a:pt x="4783289" y="4130719"/>
                </a:cubicBezTo>
                <a:cubicBezTo>
                  <a:pt x="4753937" y="4092117"/>
                  <a:pt x="4717247" y="4121069"/>
                  <a:pt x="4690341" y="4109006"/>
                </a:cubicBezTo>
                <a:close/>
                <a:moveTo>
                  <a:pt x="4866223" y="4075357"/>
                </a:moveTo>
                <a:cubicBezTo>
                  <a:pt x="4836619" y="4118992"/>
                  <a:pt x="4836619" y="4118992"/>
                  <a:pt x="4888427" y="4128688"/>
                </a:cubicBezTo>
                <a:cubicBezTo>
                  <a:pt x="4888427" y="4109295"/>
                  <a:pt x="4863756" y="4104446"/>
                  <a:pt x="4866223" y="4075357"/>
                </a:cubicBezTo>
                <a:close/>
                <a:moveTo>
                  <a:pt x="760611" y="4062496"/>
                </a:moveTo>
                <a:cubicBezTo>
                  <a:pt x="745710" y="4062270"/>
                  <a:pt x="732514" y="4091172"/>
                  <a:pt x="717954" y="4082140"/>
                </a:cubicBezTo>
                <a:cubicBezTo>
                  <a:pt x="734941" y="4091775"/>
                  <a:pt x="747075" y="4113451"/>
                  <a:pt x="768916" y="4096591"/>
                </a:cubicBezTo>
                <a:cubicBezTo>
                  <a:pt x="776195" y="4091775"/>
                  <a:pt x="783475" y="4084549"/>
                  <a:pt x="776195" y="4074915"/>
                </a:cubicBezTo>
                <a:cubicBezTo>
                  <a:pt x="770735" y="4065883"/>
                  <a:pt x="765578" y="4062572"/>
                  <a:pt x="760611" y="4062496"/>
                </a:cubicBezTo>
                <a:close/>
                <a:moveTo>
                  <a:pt x="5037753" y="4060119"/>
                </a:moveTo>
                <a:cubicBezTo>
                  <a:pt x="5049943" y="4065126"/>
                  <a:pt x="5047505" y="4075140"/>
                  <a:pt x="5047505" y="4082650"/>
                </a:cubicBezTo>
                <a:cubicBezTo>
                  <a:pt x="5045067" y="4090159"/>
                  <a:pt x="5037753" y="4095166"/>
                  <a:pt x="5032877" y="4092663"/>
                </a:cubicBezTo>
                <a:cubicBezTo>
                  <a:pt x="5028001" y="4090159"/>
                  <a:pt x="5028001" y="4080146"/>
                  <a:pt x="5025563" y="4072637"/>
                </a:cubicBezTo>
                <a:cubicBezTo>
                  <a:pt x="5025563" y="4065126"/>
                  <a:pt x="5030439" y="4062623"/>
                  <a:pt x="5037753" y="4060119"/>
                </a:cubicBezTo>
                <a:close/>
                <a:moveTo>
                  <a:pt x="5283647" y="4050977"/>
                </a:moveTo>
                <a:cubicBezTo>
                  <a:pt x="5278885" y="4060729"/>
                  <a:pt x="5269361" y="4072919"/>
                  <a:pt x="5271741" y="4077795"/>
                </a:cubicBezTo>
                <a:cubicBezTo>
                  <a:pt x="5274123" y="4087547"/>
                  <a:pt x="5286027" y="4092423"/>
                  <a:pt x="5295551" y="4099736"/>
                </a:cubicBezTo>
                <a:cubicBezTo>
                  <a:pt x="5300312" y="4092423"/>
                  <a:pt x="5307455" y="4082671"/>
                  <a:pt x="5305075" y="4077795"/>
                </a:cubicBezTo>
                <a:cubicBezTo>
                  <a:pt x="5300312" y="4068043"/>
                  <a:pt x="5290789" y="4060729"/>
                  <a:pt x="5283647" y="4050977"/>
                </a:cubicBezTo>
                <a:close/>
                <a:moveTo>
                  <a:pt x="4763987" y="4029645"/>
                </a:moveTo>
                <a:cubicBezTo>
                  <a:pt x="4763987" y="4032015"/>
                  <a:pt x="4759163" y="4032015"/>
                  <a:pt x="4754337" y="4034385"/>
                </a:cubicBezTo>
                <a:cubicBezTo>
                  <a:pt x="4761575" y="4039126"/>
                  <a:pt x="4766401" y="4046236"/>
                  <a:pt x="4773638" y="4048607"/>
                </a:cubicBezTo>
                <a:cubicBezTo>
                  <a:pt x="4773638" y="4050977"/>
                  <a:pt x="4780876" y="4046236"/>
                  <a:pt x="4783289" y="4043866"/>
                </a:cubicBezTo>
                <a:cubicBezTo>
                  <a:pt x="4783289" y="4032015"/>
                  <a:pt x="4776051" y="4029645"/>
                  <a:pt x="4763987" y="4029645"/>
                </a:cubicBezTo>
                <a:close/>
                <a:moveTo>
                  <a:pt x="392601" y="4009288"/>
                </a:moveTo>
                <a:cubicBezTo>
                  <a:pt x="389187" y="4008802"/>
                  <a:pt x="385505" y="4009401"/>
                  <a:pt x="381208" y="4011795"/>
                </a:cubicBezTo>
                <a:cubicBezTo>
                  <a:pt x="391029" y="4026162"/>
                  <a:pt x="400848" y="4035739"/>
                  <a:pt x="425397" y="4023767"/>
                </a:cubicBezTo>
                <a:cubicBezTo>
                  <a:pt x="410668" y="4021972"/>
                  <a:pt x="402842" y="4010747"/>
                  <a:pt x="392601" y="4009288"/>
                </a:cubicBezTo>
                <a:close/>
                <a:moveTo>
                  <a:pt x="5051593" y="3968018"/>
                </a:moveTo>
                <a:cubicBezTo>
                  <a:pt x="5056419" y="3968018"/>
                  <a:pt x="5061245" y="3970388"/>
                  <a:pt x="5063657" y="3970388"/>
                </a:cubicBezTo>
                <a:cubicBezTo>
                  <a:pt x="5058832" y="3977499"/>
                  <a:pt x="5056419" y="3984610"/>
                  <a:pt x="5044357" y="3986980"/>
                </a:cubicBezTo>
                <a:cubicBezTo>
                  <a:pt x="5041943" y="3984610"/>
                  <a:pt x="5037119" y="3982239"/>
                  <a:pt x="5037119" y="3979869"/>
                </a:cubicBezTo>
                <a:cubicBezTo>
                  <a:pt x="5034705" y="3968018"/>
                  <a:pt x="5041943" y="3965648"/>
                  <a:pt x="5051593" y="3968018"/>
                </a:cubicBezTo>
                <a:close/>
                <a:moveTo>
                  <a:pt x="4715227" y="3951337"/>
                </a:moveTo>
                <a:cubicBezTo>
                  <a:pt x="4702892" y="3948886"/>
                  <a:pt x="4710293" y="3968496"/>
                  <a:pt x="4705359" y="3978301"/>
                </a:cubicBezTo>
                <a:cubicBezTo>
                  <a:pt x="4697959" y="3997911"/>
                  <a:pt x="4722629" y="4002813"/>
                  <a:pt x="4732497" y="4002813"/>
                </a:cubicBezTo>
                <a:cubicBezTo>
                  <a:pt x="4749766" y="4005265"/>
                  <a:pt x="4734963" y="3980752"/>
                  <a:pt x="4749766" y="3975850"/>
                </a:cubicBezTo>
                <a:cubicBezTo>
                  <a:pt x="4747299" y="3956239"/>
                  <a:pt x="4727563" y="3951337"/>
                  <a:pt x="4715227" y="3951337"/>
                </a:cubicBezTo>
                <a:close/>
                <a:moveTo>
                  <a:pt x="4796764" y="3947113"/>
                </a:moveTo>
                <a:cubicBezTo>
                  <a:pt x="4790216" y="3944960"/>
                  <a:pt x="4782478" y="3946191"/>
                  <a:pt x="4774145" y="3951114"/>
                </a:cubicBezTo>
                <a:cubicBezTo>
                  <a:pt x="4783669" y="3965883"/>
                  <a:pt x="4795573" y="3973267"/>
                  <a:pt x="4812239" y="3963421"/>
                </a:cubicBezTo>
                <a:cubicBezTo>
                  <a:pt x="4808668" y="3954805"/>
                  <a:pt x="4803311" y="3949267"/>
                  <a:pt x="4796764" y="3947113"/>
                </a:cubicBezTo>
                <a:close/>
                <a:moveTo>
                  <a:pt x="4848881" y="3944695"/>
                </a:moveTo>
                <a:cubicBezTo>
                  <a:pt x="4840247" y="3945310"/>
                  <a:pt x="4829145" y="3948378"/>
                  <a:pt x="4816811" y="3945923"/>
                </a:cubicBezTo>
                <a:cubicBezTo>
                  <a:pt x="4839013" y="3958197"/>
                  <a:pt x="4841480" y="3977837"/>
                  <a:pt x="4861216" y="3975383"/>
                </a:cubicBezTo>
                <a:cubicBezTo>
                  <a:pt x="4863683" y="3975383"/>
                  <a:pt x="4868617" y="3963108"/>
                  <a:pt x="4866151" y="3958197"/>
                </a:cubicBezTo>
                <a:cubicBezTo>
                  <a:pt x="4863683" y="3945923"/>
                  <a:pt x="4857516" y="3944082"/>
                  <a:pt x="4848881" y="3944695"/>
                </a:cubicBezTo>
                <a:close/>
                <a:moveTo>
                  <a:pt x="702488" y="3903572"/>
                </a:moveTo>
                <a:cubicBezTo>
                  <a:pt x="697537" y="3903493"/>
                  <a:pt x="692051" y="3904589"/>
                  <a:pt x="685956" y="3907092"/>
                </a:cubicBezTo>
                <a:cubicBezTo>
                  <a:pt x="698146" y="3932125"/>
                  <a:pt x="720088" y="3922111"/>
                  <a:pt x="734716" y="3929622"/>
                </a:cubicBezTo>
                <a:cubicBezTo>
                  <a:pt x="727402" y="3914602"/>
                  <a:pt x="717345" y="3903806"/>
                  <a:pt x="702488" y="3903572"/>
                </a:cubicBezTo>
                <a:close/>
                <a:moveTo>
                  <a:pt x="5390607" y="3884889"/>
                </a:moveTo>
                <a:cubicBezTo>
                  <a:pt x="5378635" y="3884889"/>
                  <a:pt x="5385818" y="3899658"/>
                  <a:pt x="5378635" y="3902119"/>
                </a:cubicBezTo>
                <a:cubicBezTo>
                  <a:pt x="5373846" y="3904580"/>
                  <a:pt x="5371451" y="3911965"/>
                  <a:pt x="5378635" y="3914426"/>
                </a:cubicBezTo>
                <a:cubicBezTo>
                  <a:pt x="5388211" y="3916888"/>
                  <a:pt x="5395395" y="3907042"/>
                  <a:pt x="5400185" y="3902119"/>
                </a:cubicBezTo>
                <a:cubicBezTo>
                  <a:pt x="5404973" y="3892273"/>
                  <a:pt x="5393001" y="3889812"/>
                  <a:pt x="5390607" y="3884889"/>
                </a:cubicBezTo>
                <a:close/>
                <a:moveTo>
                  <a:pt x="5021926" y="3878534"/>
                </a:moveTo>
                <a:cubicBezTo>
                  <a:pt x="5017161" y="3878992"/>
                  <a:pt x="5013197" y="3881591"/>
                  <a:pt x="5010757" y="3887095"/>
                </a:cubicBezTo>
                <a:cubicBezTo>
                  <a:pt x="4998558" y="3918893"/>
                  <a:pt x="4966841" y="3911555"/>
                  <a:pt x="4954643" y="3931122"/>
                </a:cubicBezTo>
                <a:cubicBezTo>
                  <a:pt x="4971721" y="3953137"/>
                  <a:pt x="5008317" y="3940907"/>
                  <a:pt x="5015637" y="3975151"/>
                </a:cubicBezTo>
                <a:cubicBezTo>
                  <a:pt x="4998558" y="3975151"/>
                  <a:pt x="4981479" y="3977597"/>
                  <a:pt x="4964401" y="3980043"/>
                </a:cubicBezTo>
                <a:cubicBezTo>
                  <a:pt x="4961961" y="3984935"/>
                  <a:pt x="4959521" y="3989828"/>
                  <a:pt x="4959521" y="3994719"/>
                </a:cubicBezTo>
                <a:cubicBezTo>
                  <a:pt x="4976600" y="3989828"/>
                  <a:pt x="4991239" y="3992273"/>
                  <a:pt x="4993678" y="4006949"/>
                </a:cubicBezTo>
                <a:cubicBezTo>
                  <a:pt x="4996118" y="4026517"/>
                  <a:pt x="4971721" y="4021625"/>
                  <a:pt x="4966841" y="4021625"/>
                </a:cubicBezTo>
                <a:cubicBezTo>
                  <a:pt x="4940004" y="4019179"/>
                  <a:pt x="4913167" y="4011842"/>
                  <a:pt x="4888769" y="4002057"/>
                </a:cubicBezTo>
                <a:cubicBezTo>
                  <a:pt x="4874131" y="3997166"/>
                  <a:pt x="4864372" y="3997166"/>
                  <a:pt x="4852173" y="4002057"/>
                </a:cubicBezTo>
                <a:cubicBezTo>
                  <a:pt x="4861932" y="4019179"/>
                  <a:pt x="4835095" y="4036301"/>
                  <a:pt x="4854613" y="4053423"/>
                </a:cubicBezTo>
                <a:cubicBezTo>
                  <a:pt x="4871691" y="4068099"/>
                  <a:pt x="4871691" y="4046086"/>
                  <a:pt x="4881451" y="4041193"/>
                </a:cubicBezTo>
                <a:cubicBezTo>
                  <a:pt x="4886329" y="4038748"/>
                  <a:pt x="4896089" y="4028963"/>
                  <a:pt x="4896089" y="4036301"/>
                </a:cubicBezTo>
                <a:cubicBezTo>
                  <a:pt x="4908287" y="4085222"/>
                  <a:pt x="4957083" y="4065654"/>
                  <a:pt x="4986359" y="4085222"/>
                </a:cubicBezTo>
                <a:cubicBezTo>
                  <a:pt x="5032715" y="4114574"/>
                  <a:pt x="5091269" y="4124357"/>
                  <a:pt x="5144943" y="4143925"/>
                </a:cubicBezTo>
                <a:cubicBezTo>
                  <a:pt x="5149822" y="4114574"/>
                  <a:pt x="5183979" y="4134142"/>
                  <a:pt x="5193737" y="4114574"/>
                </a:cubicBezTo>
                <a:cubicBezTo>
                  <a:pt x="5193737" y="4112128"/>
                  <a:pt x="5201057" y="4087668"/>
                  <a:pt x="5181539" y="4099898"/>
                </a:cubicBezTo>
                <a:cubicBezTo>
                  <a:pt x="5144943" y="4121912"/>
                  <a:pt x="5113227" y="4060761"/>
                  <a:pt x="5076630" y="4092560"/>
                </a:cubicBezTo>
                <a:cubicBezTo>
                  <a:pt x="5074190" y="4087668"/>
                  <a:pt x="5066871" y="4085222"/>
                  <a:pt x="5069311" y="4080330"/>
                </a:cubicBezTo>
                <a:cubicBezTo>
                  <a:pt x="5071751" y="4058316"/>
                  <a:pt x="5044913" y="4050978"/>
                  <a:pt x="5037595" y="4028963"/>
                </a:cubicBezTo>
                <a:cubicBezTo>
                  <a:pt x="5064431" y="4036301"/>
                  <a:pt x="5086389" y="4041193"/>
                  <a:pt x="5101028" y="4060761"/>
                </a:cubicBezTo>
                <a:cubicBezTo>
                  <a:pt x="5105907" y="4050978"/>
                  <a:pt x="5108347" y="4026517"/>
                  <a:pt x="5125425" y="4041193"/>
                </a:cubicBezTo>
                <a:cubicBezTo>
                  <a:pt x="5137623" y="4053423"/>
                  <a:pt x="5157142" y="4043639"/>
                  <a:pt x="5166901" y="4055869"/>
                </a:cubicBezTo>
                <a:cubicBezTo>
                  <a:pt x="5162021" y="4065654"/>
                  <a:pt x="5147383" y="4055869"/>
                  <a:pt x="5144943" y="4068099"/>
                </a:cubicBezTo>
                <a:cubicBezTo>
                  <a:pt x="5237653" y="4077884"/>
                  <a:pt x="5257171" y="4053423"/>
                  <a:pt x="5242533" y="3967813"/>
                </a:cubicBezTo>
                <a:cubicBezTo>
                  <a:pt x="5237653" y="3948245"/>
                  <a:pt x="5227895" y="3940907"/>
                  <a:pt x="5215695" y="3936015"/>
                </a:cubicBezTo>
                <a:cubicBezTo>
                  <a:pt x="5208376" y="3931122"/>
                  <a:pt x="5198617" y="3943352"/>
                  <a:pt x="5193737" y="3953137"/>
                </a:cubicBezTo>
                <a:cubicBezTo>
                  <a:pt x="5191299" y="3960475"/>
                  <a:pt x="5198617" y="3977597"/>
                  <a:pt x="5181539" y="3975151"/>
                </a:cubicBezTo>
                <a:cubicBezTo>
                  <a:pt x="5171781" y="3975151"/>
                  <a:pt x="5166901" y="3965366"/>
                  <a:pt x="5162021" y="3953137"/>
                </a:cubicBezTo>
                <a:cubicBezTo>
                  <a:pt x="5152262" y="3931122"/>
                  <a:pt x="5135184" y="3911555"/>
                  <a:pt x="5113227" y="3891987"/>
                </a:cubicBezTo>
                <a:cubicBezTo>
                  <a:pt x="5105907" y="3909108"/>
                  <a:pt x="5135184" y="3933569"/>
                  <a:pt x="5105907" y="3940907"/>
                </a:cubicBezTo>
                <a:cubicBezTo>
                  <a:pt x="5083949" y="3948245"/>
                  <a:pt x="5076630" y="3926231"/>
                  <a:pt x="5066871" y="3911555"/>
                </a:cubicBezTo>
                <a:cubicBezTo>
                  <a:pt x="5057722" y="3895044"/>
                  <a:pt x="5036222" y="3877157"/>
                  <a:pt x="5021926" y="3878534"/>
                </a:cubicBezTo>
                <a:close/>
                <a:moveTo>
                  <a:pt x="4824567" y="3872699"/>
                </a:moveTo>
                <a:cubicBezTo>
                  <a:pt x="4812101" y="3872699"/>
                  <a:pt x="4804621" y="3872699"/>
                  <a:pt x="4804621" y="3882604"/>
                </a:cubicBezTo>
                <a:cubicBezTo>
                  <a:pt x="4804621" y="3887555"/>
                  <a:pt x="4809607" y="3892508"/>
                  <a:pt x="4814594" y="3892508"/>
                </a:cubicBezTo>
                <a:cubicBezTo>
                  <a:pt x="4824567" y="3892508"/>
                  <a:pt x="4829554" y="3885080"/>
                  <a:pt x="4832047" y="3877651"/>
                </a:cubicBezTo>
                <a:cubicBezTo>
                  <a:pt x="4832047" y="3877651"/>
                  <a:pt x="4824567" y="3872699"/>
                  <a:pt x="4824567" y="3872699"/>
                </a:cubicBezTo>
                <a:close/>
                <a:moveTo>
                  <a:pt x="4763098" y="3839772"/>
                </a:moveTo>
                <a:cubicBezTo>
                  <a:pt x="4759089" y="3839772"/>
                  <a:pt x="4754773" y="3842200"/>
                  <a:pt x="4751071" y="3848271"/>
                </a:cubicBezTo>
                <a:cubicBezTo>
                  <a:pt x="4743671" y="3862842"/>
                  <a:pt x="4768341" y="3906554"/>
                  <a:pt x="4793011" y="3913840"/>
                </a:cubicBezTo>
                <a:cubicBezTo>
                  <a:pt x="4778209" y="3889556"/>
                  <a:pt x="4775742" y="3889556"/>
                  <a:pt x="4788077" y="3862842"/>
                </a:cubicBezTo>
                <a:cubicBezTo>
                  <a:pt x="4795478" y="3843414"/>
                  <a:pt x="4775742" y="3853129"/>
                  <a:pt x="4773275" y="3845843"/>
                </a:cubicBezTo>
                <a:cubicBezTo>
                  <a:pt x="4770809" y="3842200"/>
                  <a:pt x="4767107" y="3839772"/>
                  <a:pt x="4763098" y="3839772"/>
                </a:cubicBezTo>
                <a:close/>
                <a:moveTo>
                  <a:pt x="5724607" y="3746229"/>
                </a:moveTo>
                <a:cubicBezTo>
                  <a:pt x="5731640" y="3746229"/>
                  <a:pt x="5738673" y="3746229"/>
                  <a:pt x="5738673" y="3755710"/>
                </a:cubicBezTo>
                <a:cubicBezTo>
                  <a:pt x="5738673" y="3765191"/>
                  <a:pt x="5731640" y="3765191"/>
                  <a:pt x="5722263" y="3767562"/>
                </a:cubicBezTo>
                <a:cubicBezTo>
                  <a:pt x="5719919" y="3765191"/>
                  <a:pt x="5710541" y="3762821"/>
                  <a:pt x="5710541" y="3760451"/>
                </a:cubicBezTo>
                <a:cubicBezTo>
                  <a:pt x="5708197" y="3748599"/>
                  <a:pt x="5715231" y="3746229"/>
                  <a:pt x="5724607" y="3746229"/>
                </a:cubicBezTo>
                <a:close/>
                <a:moveTo>
                  <a:pt x="5848905" y="3646202"/>
                </a:moveTo>
                <a:cubicBezTo>
                  <a:pt x="5842095" y="3647408"/>
                  <a:pt x="5837144" y="3654043"/>
                  <a:pt x="5834667" y="3668519"/>
                </a:cubicBezTo>
                <a:cubicBezTo>
                  <a:pt x="5849524" y="3666106"/>
                  <a:pt x="5861905" y="3661281"/>
                  <a:pt x="5874285" y="3656456"/>
                </a:cubicBezTo>
                <a:cubicBezTo>
                  <a:pt x="5864381" y="3649218"/>
                  <a:pt x="5855715" y="3644995"/>
                  <a:pt x="5848905" y="3646202"/>
                </a:cubicBezTo>
                <a:close/>
                <a:moveTo>
                  <a:pt x="5949095" y="3610060"/>
                </a:moveTo>
                <a:lnTo>
                  <a:pt x="5959853" y="3610616"/>
                </a:lnTo>
                <a:cubicBezTo>
                  <a:pt x="5970377" y="3613359"/>
                  <a:pt x="5979043" y="3621283"/>
                  <a:pt x="5983995" y="3639568"/>
                </a:cubicBezTo>
                <a:cubicBezTo>
                  <a:pt x="5970377" y="3639568"/>
                  <a:pt x="5959234" y="3637130"/>
                  <a:pt x="5949949" y="3632558"/>
                </a:cubicBezTo>
                <a:lnTo>
                  <a:pt x="5932075" y="3617101"/>
                </a:lnTo>
                <a:lnTo>
                  <a:pt x="5946697" y="3612233"/>
                </a:lnTo>
                <a:close/>
                <a:moveTo>
                  <a:pt x="5854021" y="3580574"/>
                </a:moveTo>
                <a:lnTo>
                  <a:pt x="5860403" y="3581129"/>
                </a:lnTo>
                <a:lnTo>
                  <a:pt x="5854021" y="3585445"/>
                </a:lnTo>
                <a:cubicBezTo>
                  <a:pt x="5854021" y="3585445"/>
                  <a:pt x="5854021" y="3583010"/>
                  <a:pt x="5854021" y="3580574"/>
                </a:cubicBezTo>
                <a:close/>
                <a:moveTo>
                  <a:pt x="5863183" y="3579248"/>
                </a:moveTo>
                <a:lnTo>
                  <a:pt x="5864003" y="3579440"/>
                </a:lnTo>
                <a:lnTo>
                  <a:pt x="5861033" y="3581184"/>
                </a:lnTo>
                <a:lnTo>
                  <a:pt x="5860403" y="3581129"/>
                </a:lnTo>
                <a:close/>
                <a:moveTo>
                  <a:pt x="5749949" y="3504259"/>
                </a:moveTo>
                <a:cubicBezTo>
                  <a:pt x="5746596" y="3504564"/>
                  <a:pt x="5742329" y="3506392"/>
                  <a:pt x="5739891" y="3505173"/>
                </a:cubicBezTo>
                <a:cubicBezTo>
                  <a:pt x="5730139" y="3505173"/>
                  <a:pt x="5720387" y="3502735"/>
                  <a:pt x="5720387" y="3514925"/>
                </a:cubicBezTo>
                <a:cubicBezTo>
                  <a:pt x="5720387" y="3529553"/>
                  <a:pt x="5735015" y="3529553"/>
                  <a:pt x="5742329" y="3529553"/>
                </a:cubicBezTo>
                <a:cubicBezTo>
                  <a:pt x="5754519" y="3534429"/>
                  <a:pt x="5754519" y="3517363"/>
                  <a:pt x="5754519" y="3512487"/>
                </a:cubicBezTo>
                <a:cubicBezTo>
                  <a:pt x="5755739" y="3505173"/>
                  <a:pt x="5753301" y="3503954"/>
                  <a:pt x="5749949" y="3504259"/>
                </a:cubicBezTo>
                <a:close/>
                <a:moveTo>
                  <a:pt x="5796066" y="3494812"/>
                </a:moveTo>
                <a:cubicBezTo>
                  <a:pt x="5768929" y="3502184"/>
                  <a:pt x="5776329" y="3534134"/>
                  <a:pt x="5761528" y="3551338"/>
                </a:cubicBezTo>
                <a:cubicBezTo>
                  <a:pt x="5773863" y="3531676"/>
                  <a:pt x="5796066" y="3570999"/>
                  <a:pt x="5805934" y="3543965"/>
                </a:cubicBezTo>
                <a:cubicBezTo>
                  <a:pt x="5813335" y="3524304"/>
                  <a:pt x="5783731" y="3514473"/>
                  <a:pt x="5796066" y="3494812"/>
                </a:cubicBezTo>
                <a:close/>
                <a:moveTo>
                  <a:pt x="5669799" y="3466146"/>
                </a:moveTo>
                <a:cubicBezTo>
                  <a:pt x="5668219" y="3467109"/>
                  <a:pt x="5667016" y="3469924"/>
                  <a:pt x="5666415" y="3475849"/>
                </a:cubicBezTo>
                <a:cubicBezTo>
                  <a:pt x="5664009" y="3490071"/>
                  <a:pt x="5671227" y="3494812"/>
                  <a:pt x="5683257" y="3494812"/>
                </a:cubicBezTo>
                <a:cubicBezTo>
                  <a:pt x="5695286" y="3492441"/>
                  <a:pt x="5709721" y="3494812"/>
                  <a:pt x="5707315" y="3475849"/>
                </a:cubicBezTo>
                <a:cubicBezTo>
                  <a:pt x="5706714" y="3469924"/>
                  <a:pt x="5705510" y="3467109"/>
                  <a:pt x="5703969" y="3466146"/>
                </a:cubicBezTo>
                <a:cubicBezTo>
                  <a:pt x="5699346" y="3463257"/>
                  <a:pt x="5691677" y="3477035"/>
                  <a:pt x="5688068" y="3473480"/>
                </a:cubicBezTo>
                <a:cubicBezTo>
                  <a:pt x="5682655" y="3477035"/>
                  <a:pt x="5674535" y="3463257"/>
                  <a:pt x="5669799" y="3466146"/>
                </a:cubicBezTo>
                <a:close/>
                <a:moveTo>
                  <a:pt x="5624393" y="3428073"/>
                </a:moveTo>
                <a:cubicBezTo>
                  <a:pt x="5612085" y="3437825"/>
                  <a:pt x="5594855" y="3423197"/>
                  <a:pt x="5592393" y="3442701"/>
                </a:cubicBezTo>
                <a:cubicBezTo>
                  <a:pt x="5592393" y="3447576"/>
                  <a:pt x="5594855" y="3454890"/>
                  <a:pt x="5597317" y="3459766"/>
                </a:cubicBezTo>
                <a:cubicBezTo>
                  <a:pt x="5609623" y="3454890"/>
                  <a:pt x="5617009" y="3447576"/>
                  <a:pt x="5624393" y="3428073"/>
                </a:cubicBezTo>
                <a:close/>
                <a:moveTo>
                  <a:pt x="5521567" y="3370967"/>
                </a:moveTo>
                <a:cubicBezTo>
                  <a:pt x="5519063" y="3373783"/>
                  <a:pt x="5518437" y="3378790"/>
                  <a:pt x="5519689" y="3383796"/>
                </a:cubicBezTo>
                <a:cubicBezTo>
                  <a:pt x="5519689" y="3386301"/>
                  <a:pt x="5514683" y="3398817"/>
                  <a:pt x="5527199" y="3396314"/>
                </a:cubicBezTo>
                <a:cubicBezTo>
                  <a:pt x="5534709" y="3393810"/>
                  <a:pt x="5542219" y="3388804"/>
                  <a:pt x="5549729" y="3383796"/>
                </a:cubicBezTo>
                <a:cubicBezTo>
                  <a:pt x="5544723" y="3378790"/>
                  <a:pt x="5539716" y="3373783"/>
                  <a:pt x="5534709" y="3371280"/>
                </a:cubicBezTo>
                <a:cubicBezTo>
                  <a:pt x="5528451" y="3367525"/>
                  <a:pt x="5524069" y="3368151"/>
                  <a:pt x="5521567" y="3370967"/>
                </a:cubicBezTo>
                <a:close/>
                <a:moveTo>
                  <a:pt x="5839525" y="3337258"/>
                </a:moveTo>
                <a:cubicBezTo>
                  <a:pt x="5844287" y="3337258"/>
                  <a:pt x="5851429" y="3334820"/>
                  <a:pt x="5851429" y="3344572"/>
                </a:cubicBezTo>
                <a:cubicBezTo>
                  <a:pt x="5844287" y="3351886"/>
                  <a:pt x="5846667" y="3371390"/>
                  <a:pt x="5830001" y="3368952"/>
                </a:cubicBezTo>
                <a:cubicBezTo>
                  <a:pt x="5822859" y="3366514"/>
                  <a:pt x="5813335" y="3368952"/>
                  <a:pt x="5815717" y="3359200"/>
                </a:cubicBezTo>
                <a:cubicBezTo>
                  <a:pt x="5815717" y="3344572"/>
                  <a:pt x="5825240" y="3337258"/>
                  <a:pt x="5839525" y="3337258"/>
                </a:cubicBezTo>
                <a:close/>
                <a:moveTo>
                  <a:pt x="5587733" y="3188541"/>
                </a:moveTo>
                <a:cubicBezTo>
                  <a:pt x="5602253" y="3210694"/>
                  <a:pt x="5616773" y="3225462"/>
                  <a:pt x="5611933" y="3247615"/>
                </a:cubicBezTo>
                <a:cubicBezTo>
                  <a:pt x="5611933" y="3250076"/>
                  <a:pt x="5599833" y="3252538"/>
                  <a:pt x="5599833" y="3252538"/>
                </a:cubicBezTo>
                <a:cubicBezTo>
                  <a:pt x="5585312" y="3235308"/>
                  <a:pt x="5575632" y="3215617"/>
                  <a:pt x="5587733" y="3188541"/>
                </a:cubicBezTo>
                <a:close/>
                <a:moveTo>
                  <a:pt x="5443749" y="3018227"/>
                </a:moveTo>
                <a:cubicBezTo>
                  <a:pt x="5470655" y="3032972"/>
                  <a:pt x="5514683" y="3032972"/>
                  <a:pt x="5512238" y="3089498"/>
                </a:cubicBezTo>
                <a:cubicBezTo>
                  <a:pt x="5487777" y="3069837"/>
                  <a:pt x="5468209" y="3045260"/>
                  <a:pt x="5433965" y="3062464"/>
                </a:cubicBezTo>
                <a:cubicBezTo>
                  <a:pt x="5426627" y="3067380"/>
                  <a:pt x="5421735" y="3050176"/>
                  <a:pt x="5426627" y="3050176"/>
                </a:cubicBezTo>
                <a:cubicBezTo>
                  <a:pt x="5448641" y="3047718"/>
                  <a:pt x="5433965" y="3013311"/>
                  <a:pt x="5443749" y="3018227"/>
                </a:cubicBezTo>
                <a:close/>
                <a:moveTo>
                  <a:pt x="5375555" y="2769515"/>
                </a:moveTo>
                <a:cubicBezTo>
                  <a:pt x="5385401" y="2769515"/>
                  <a:pt x="5392785" y="2771928"/>
                  <a:pt x="5392785" y="2786403"/>
                </a:cubicBezTo>
                <a:cubicBezTo>
                  <a:pt x="5387861" y="2788817"/>
                  <a:pt x="5380477" y="2793642"/>
                  <a:pt x="5375555" y="2798466"/>
                </a:cubicBezTo>
                <a:cubicBezTo>
                  <a:pt x="5370631" y="2793642"/>
                  <a:pt x="5363247" y="2786403"/>
                  <a:pt x="5363247" y="2779165"/>
                </a:cubicBezTo>
                <a:cubicBezTo>
                  <a:pt x="5360785" y="2769515"/>
                  <a:pt x="5370631" y="2769515"/>
                  <a:pt x="5375555" y="2769515"/>
                </a:cubicBezTo>
                <a:close/>
                <a:moveTo>
                  <a:pt x="5514815" y="2698793"/>
                </a:moveTo>
                <a:lnTo>
                  <a:pt x="5515021" y="2698904"/>
                </a:lnTo>
                <a:lnTo>
                  <a:pt x="5515021" y="2700973"/>
                </a:lnTo>
                <a:close/>
                <a:moveTo>
                  <a:pt x="5390577" y="2644886"/>
                </a:moveTo>
                <a:cubicBezTo>
                  <a:pt x="5387259" y="2646104"/>
                  <a:pt x="5384847" y="2649152"/>
                  <a:pt x="5383641" y="2655245"/>
                </a:cubicBezTo>
                <a:cubicBezTo>
                  <a:pt x="5386054" y="2657685"/>
                  <a:pt x="5388466" y="2662559"/>
                  <a:pt x="5390879" y="2664997"/>
                </a:cubicBezTo>
                <a:cubicBezTo>
                  <a:pt x="5400529" y="2667436"/>
                  <a:pt x="5405355" y="2660123"/>
                  <a:pt x="5410179" y="2650371"/>
                </a:cubicBezTo>
                <a:cubicBezTo>
                  <a:pt x="5412593" y="2643056"/>
                  <a:pt x="5405355" y="2645495"/>
                  <a:pt x="5402943" y="2645495"/>
                </a:cubicBezTo>
                <a:cubicBezTo>
                  <a:pt x="5398117" y="2644276"/>
                  <a:pt x="5393895" y="2643668"/>
                  <a:pt x="5390577" y="2644886"/>
                </a:cubicBezTo>
                <a:close/>
                <a:moveTo>
                  <a:pt x="5346853" y="2626303"/>
                </a:moveTo>
                <a:cubicBezTo>
                  <a:pt x="5346853" y="2626303"/>
                  <a:pt x="5336841" y="2631064"/>
                  <a:pt x="5336841" y="2633446"/>
                </a:cubicBezTo>
                <a:cubicBezTo>
                  <a:pt x="5331834" y="2650111"/>
                  <a:pt x="5346853" y="2652490"/>
                  <a:pt x="5356867" y="2664393"/>
                </a:cubicBezTo>
                <a:cubicBezTo>
                  <a:pt x="5366881" y="2645349"/>
                  <a:pt x="5359371" y="2633446"/>
                  <a:pt x="5346853" y="2626303"/>
                </a:cubicBezTo>
                <a:close/>
                <a:moveTo>
                  <a:pt x="5491507" y="2626113"/>
                </a:moveTo>
                <a:cubicBezTo>
                  <a:pt x="5477583" y="2628248"/>
                  <a:pt x="5470219" y="2643509"/>
                  <a:pt x="5468378" y="2650693"/>
                </a:cubicBezTo>
                <a:cubicBezTo>
                  <a:pt x="5467151" y="2665057"/>
                  <a:pt x="5472675" y="2675234"/>
                  <a:pt x="5481573" y="2682715"/>
                </a:cubicBezTo>
                <a:lnTo>
                  <a:pt x="5514784" y="2698464"/>
                </a:lnTo>
                <a:lnTo>
                  <a:pt x="5514815" y="2698793"/>
                </a:lnTo>
                <a:lnTo>
                  <a:pt x="5514683" y="2698721"/>
                </a:lnTo>
                <a:cubicBezTo>
                  <a:pt x="5514683" y="2698721"/>
                  <a:pt x="5514683" y="2701153"/>
                  <a:pt x="5514683" y="2701153"/>
                </a:cubicBezTo>
                <a:lnTo>
                  <a:pt x="5517665" y="2700322"/>
                </a:lnTo>
                <a:lnTo>
                  <a:pt x="5529977" y="2706927"/>
                </a:lnTo>
                <a:cubicBezTo>
                  <a:pt x="5535484" y="2709050"/>
                  <a:pt x="5540378" y="2712090"/>
                  <a:pt x="5541602" y="2720596"/>
                </a:cubicBezTo>
                <a:cubicBezTo>
                  <a:pt x="5544049" y="2740041"/>
                  <a:pt x="5563627" y="2761915"/>
                  <a:pt x="5575863" y="2754626"/>
                </a:cubicBezTo>
                <a:cubicBezTo>
                  <a:pt x="5595441" y="2742472"/>
                  <a:pt x="5566074" y="2727887"/>
                  <a:pt x="5563627" y="2713305"/>
                </a:cubicBezTo>
                <a:cubicBezTo>
                  <a:pt x="5558121" y="2673202"/>
                  <a:pt x="5541602" y="2689151"/>
                  <a:pt x="5527493" y="2697582"/>
                </a:cubicBezTo>
                <a:lnTo>
                  <a:pt x="5517665" y="2700322"/>
                </a:lnTo>
                <a:lnTo>
                  <a:pt x="5515021" y="2698904"/>
                </a:lnTo>
                <a:lnTo>
                  <a:pt x="5515021" y="2698577"/>
                </a:lnTo>
                <a:lnTo>
                  <a:pt x="5514784" y="2698464"/>
                </a:lnTo>
                <a:lnTo>
                  <a:pt x="5513179" y="2681518"/>
                </a:lnTo>
                <a:cubicBezTo>
                  <a:pt x="5510111" y="2675833"/>
                  <a:pt x="5505201" y="2671044"/>
                  <a:pt x="5500291" y="2667451"/>
                </a:cubicBezTo>
                <a:cubicBezTo>
                  <a:pt x="5495382" y="2660270"/>
                  <a:pt x="5483107" y="2660270"/>
                  <a:pt x="5490471" y="2650693"/>
                </a:cubicBezTo>
                <a:cubicBezTo>
                  <a:pt x="5495382" y="2641115"/>
                  <a:pt x="5510111" y="2641115"/>
                  <a:pt x="5512566" y="2645905"/>
                </a:cubicBezTo>
                <a:cubicBezTo>
                  <a:pt x="5537116" y="2679424"/>
                  <a:pt x="5537116" y="2643509"/>
                  <a:pt x="5554299" y="2638722"/>
                </a:cubicBezTo>
                <a:cubicBezTo>
                  <a:pt x="5534661" y="2633932"/>
                  <a:pt x="5519931" y="2633932"/>
                  <a:pt x="5507657" y="2629144"/>
                </a:cubicBezTo>
                <a:cubicBezTo>
                  <a:pt x="5501519" y="2626150"/>
                  <a:pt x="5496149" y="2625403"/>
                  <a:pt x="5491507" y="2626113"/>
                </a:cubicBezTo>
                <a:close/>
                <a:moveTo>
                  <a:pt x="5663574" y="2572458"/>
                </a:moveTo>
                <a:cubicBezTo>
                  <a:pt x="5651529" y="2573366"/>
                  <a:pt x="5640165" y="2589275"/>
                  <a:pt x="5627439" y="2587457"/>
                </a:cubicBezTo>
                <a:cubicBezTo>
                  <a:pt x="5639560" y="2599578"/>
                  <a:pt x="5649256" y="2614120"/>
                  <a:pt x="5668649" y="2604423"/>
                </a:cubicBezTo>
                <a:cubicBezTo>
                  <a:pt x="5678346" y="2599578"/>
                  <a:pt x="5680771" y="2582608"/>
                  <a:pt x="5675923" y="2577761"/>
                </a:cubicBezTo>
                <a:cubicBezTo>
                  <a:pt x="5671680" y="2573518"/>
                  <a:pt x="5667589" y="2572155"/>
                  <a:pt x="5663574" y="2572458"/>
                </a:cubicBezTo>
                <a:close/>
                <a:moveTo>
                  <a:pt x="5832679" y="2559022"/>
                </a:moveTo>
                <a:cubicBezTo>
                  <a:pt x="5826431" y="2558099"/>
                  <a:pt x="5820479" y="2558713"/>
                  <a:pt x="5815717" y="2567306"/>
                </a:cubicBezTo>
                <a:cubicBezTo>
                  <a:pt x="5813335" y="2569760"/>
                  <a:pt x="5818097" y="2582034"/>
                  <a:pt x="5822859" y="2584490"/>
                </a:cubicBezTo>
                <a:cubicBezTo>
                  <a:pt x="5844287" y="2594310"/>
                  <a:pt x="5844287" y="2572214"/>
                  <a:pt x="5851429" y="2559942"/>
                </a:cubicBezTo>
                <a:cubicBezTo>
                  <a:pt x="5845477" y="2562396"/>
                  <a:pt x="5838929" y="2559942"/>
                  <a:pt x="5832679" y="2559022"/>
                </a:cubicBezTo>
                <a:close/>
                <a:moveTo>
                  <a:pt x="5578985" y="2537936"/>
                </a:moveTo>
                <a:cubicBezTo>
                  <a:pt x="5574109" y="2540375"/>
                  <a:pt x="5561919" y="2537936"/>
                  <a:pt x="5566795" y="2545251"/>
                </a:cubicBezTo>
                <a:cubicBezTo>
                  <a:pt x="5574109" y="2557440"/>
                  <a:pt x="5561919" y="2586695"/>
                  <a:pt x="5591175" y="2581819"/>
                </a:cubicBezTo>
                <a:cubicBezTo>
                  <a:pt x="5598489" y="2579381"/>
                  <a:pt x="5603365" y="2576943"/>
                  <a:pt x="5610679" y="2576943"/>
                </a:cubicBezTo>
                <a:cubicBezTo>
                  <a:pt x="5583861" y="2576943"/>
                  <a:pt x="5603365" y="2537936"/>
                  <a:pt x="5578985" y="2537936"/>
                </a:cubicBezTo>
                <a:close/>
                <a:moveTo>
                  <a:pt x="365209" y="2507622"/>
                </a:moveTo>
                <a:cubicBezTo>
                  <a:pt x="356829" y="2506371"/>
                  <a:pt x="348448" y="2508874"/>
                  <a:pt x="340067" y="2511376"/>
                </a:cubicBezTo>
                <a:cubicBezTo>
                  <a:pt x="354434" y="2536410"/>
                  <a:pt x="371195" y="2528899"/>
                  <a:pt x="390351" y="2526397"/>
                </a:cubicBezTo>
                <a:cubicBezTo>
                  <a:pt x="381971" y="2513880"/>
                  <a:pt x="373589" y="2508874"/>
                  <a:pt x="365209" y="2507622"/>
                </a:cubicBezTo>
                <a:close/>
                <a:moveTo>
                  <a:pt x="5963769" y="2484730"/>
                </a:moveTo>
                <a:cubicBezTo>
                  <a:pt x="5963769" y="2484730"/>
                  <a:pt x="5966207" y="2484730"/>
                  <a:pt x="5966207" y="2484730"/>
                </a:cubicBezTo>
                <a:lnTo>
                  <a:pt x="5968790" y="2497623"/>
                </a:lnTo>
                <a:lnTo>
                  <a:pt x="5967971" y="2503646"/>
                </a:lnTo>
                <a:lnTo>
                  <a:pt x="5965712" y="2500443"/>
                </a:lnTo>
                <a:cubicBezTo>
                  <a:pt x="5957366" y="2492796"/>
                  <a:pt x="5947306" y="2495080"/>
                  <a:pt x="5934503" y="2504210"/>
                </a:cubicBezTo>
                <a:cubicBezTo>
                  <a:pt x="5944257" y="2494470"/>
                  <a:pt x="5956451" y="2494470"/>
                  <a:pt x="5963769" y="2484730"/>
                </a:cubicBezTo>
                <a:close/>
                <a:moveTo>
                  <a:pt x="5988058" y="2448028"/>
                </a:moveTo>
                <a:cubicBezTo>
                  <a:pt x="5980819" y="2449236"/>
                  <a:pt x="5975995" y="2452853"/>
                  <a:pt x="5973280" y="2457979"/>
                </a:cubicBezTo>
                <a:lnTo>
                  <a:pt x="5971439" y="2474547"/>
                </a:lnTo>
                <a:lnTo>
                  <a:pt x="5971169" y="2474567"/>
                </a:lnTo>
                <a:lnTo>
                  <a:pt x="5971169" y="2476978"/>
                </a:lnTo>
                <a:lnTo>
                  <a:pt x="5971439" y="2474547"/>
                </a:lnTo>
                <a:lnTo>
                  <a:pt x="5988058" y="2473359"/>
                </a:lnTo>
                <a:cubicBezTo>
                  <a:pt x="5992883" y="2470948"/>
                  <a:pt x="5996501" y="2466122"/>
                  <a:pt x="5997708" y="2457678"/>
                </a:cubicBezTo>
                <a:cubicBezTo>
                  <a:pt x="5997708" y="2455267"/>
                  <a:pt x="5990470" y="2448028"/>
                  <a:pt x="5988058" y="2448028"/>
                </a:cubicBezTo>
                <a:close/>
                <a:moveTo>
                  <a:pt x="161204" y="2435856"/>
                </a:moveTo>
                <a:cubicBezTo>
                  <a:pt x="151358" y="2450484"/>
                  <a:pt x="141512" y="2467552"/>
                  <a:pt x="126744" y="2489492"/>
                </a:cubicBezTo>
                <a:cubicBezTo>
                  <a:pt x="151358" y="2482180"/>
                  <a:pt x="175972" y="2496806"/>
                  <a:pt x="185818" y="2474864"/>
                </a:cubicBezTo>
                <a:cubicBezTo>
                  <a:pt x="190741" y="2462675"/>
                  <a:pt x="180895" y="2443169"/>
                  <a:pt x="161204" y="2435856"/>
                </a:cubicBezTo>
                <a:close/>
                <a:moveTo>
                  <a:pt x="251690" y="2431276"/>
                </a:moveTo>
                <a:cubicBezTo>
                  <a:pt x="266398" y="2453562"/>
                  <a:pt x="276202" y="2470896"/>
                  <a:pt x="298264" y="2465943"/>
                </a:cubicBezTo>
                <a:cubicBezTo>
                  <a:pt x="308069" y="2463467"/>
                  <a:pt x="308069" y="2451085"/>
                  <a:pt x="305618" y="2451085"/>
                </a:cubicBezTo>
                <a:cubicBezTo>
                  <a:pt x="290910" y="2443659"/>
                  <a:pt x="273751" y="2438705"/>
                  <a:pt x="251690" y="2431276"/>
                </a:cubicBezTo>
                <a:close/>
                <a:moveTo>
                  <a:pt x="641767" y="2391650"/>
                </a:moveTo>
                <a:cubicBezTo>
                  <a:pt x="653957" y="2401623"/>
                  <a:pt x="668585" y="2409102"/>
                  <a:pt x="683213" y="2419078"/>
                </a:cubicBezTo>
                <a:cubicBezTo>
                  <a:pt x="690527" y="2406609"/>
                  <a:pt x="673461" y="2401623"/>
                  <a:pt x="675899" y="2391650"/>
                </a:cubicBezTo>
                <a:cubicBezTo>
                  <a:pt x="663709" y="2391650"/>
                  <a:pt x="651519" y="2391650"/>
                  <a:pt x="641767" y="2391650"/>
                </a:cubicBezTo>
                <a:close/>
                <a:moveTo>
                  <a:pt x="661262" y="2329163"/>
                </a:moveTo>
                <a:cubicBezTo>
                  <a:pt x="678516" y="2336400"/>
                  <a:pt x="680981" y="2365351"/>
                  <a:pt x="708096" y="2365351"/>
                </a:cubicBezTo>
                <a:cubicBezTo>
                  <a:pt x="710561" y="2364751"/>
                  <a:pt x="711330" y="2365201"/>
                  <a:pt x="711100" y="2366369"/>
                </a:cubicBezTo>
                <a:lnTo>
                  <a:pt x="709480" y="2369235"/>
                </a:lnTo>
                <a:lnTo>
                  <a:pt x="700824" y="2372689"/>
                </a:lnTo>
                <a:lnTo>
                  <a:pt x="692436" y="2377683"/>
                </a:lnTo>
                <a:lnTo>
                  <a:pt x="687606" y="2373609"/>
                </a:lnTo>
                <a:cubicBezTo>
                  <a:pt x="669120" y="2366256"/>
                  <a:pt x="640927" y="2365351"/>
                  <a:pt x="661262" y="2329163"/>
                </a:cubicBezTo>
                <a:close/>
                <a:moveTo>
                  <a:pt x="710209" y="2299569"/>
                </a:moveTo>
                <a:cubicBezTo>
                  <a:pt x="717447" y="2301982"/>
                  <a:pt x="722272" y="2309220"/>
                  <a:pt x="727098" y="2314046"/>
                </a:cubicBezTo>
                <a:cubicBezTo>
                  <a:pt x="719859" y="2321283"/>
                  <a:pt x="715034" y="2323696"/>
                  <a:pt x="710209" y="2326109"/>
                </a:cubicBezTo>
                <a:cubicBezTo>
                  <a:pt x="705384" y="2318872"/>
                  <a:pt x="700558" y="2311633"/>
                  <a:pt x="698146" y="2301982"/>
                </a:cubicBezTo>
                <a:cubicBezTo>
                  <a:pt x="700558" y="2301982"/>
                  <a:pt x="707796" y="2297157"/>
                  <a:pt x="710209" y="2299569"/>
                </a:cubicBezTo>
                <a:close/>
                <a:moveTo>
                  <a:pt x="514228" y="2278882"/>
                </a:moveTo>
                <a:lnTo>
                  <a:pt x="518144" y="2279558"/>
                </a:lnTo>
                <a:lnTo>
                  <a:pt x="522910" y="2283660"/>
                </a:lnTo>
                <a:lnTo>
                  <a:pt x="523707" y="2290815"/>
                </a:lnTo>
                <a:cubicBezTo>
                  <a:pt x="524011" y="2293552"/>
                  <a:pt x="524011" y="2295987"/>
                  <a:pt x="522792" y="2297204"/>
                </a:cubicBezTo>
                <a:cubicBezTo>
                  <a:pt x="515475" y="2297204"/>
                  <a:pt x="517914" y="2292336"/>
                  <a:pt x="517914" y="2287468"/>
                </a:cubicBezTo>
                <a:close/>
                <a:moveTo>
                  <a:pt x="678614" y="2252969"/>
                </a:moveTo>
                <a:cubicBezTo>
                  <a:pt x="683601" y="2260352"/>
                  <a:pt x="688587" y="2265276"/>
                  <a:pt x="691081" y="2272662"/>
                </a:cubicBezTo>
                <a:cubicBezTo>
                  <a:pt x="693574" y="2275121"/>
                  <a:pt x="683601" y="2280046"/>
                  <a:pt x="678614" y="2284969"/>
                </a:cubicBezTo>
                <a:cubicBezTo>
                  <a:pt x="673627" y="2277584"/>
                  <a:pt x="668641" y="2270200"/>
                  <a:pt x="666147" y="2262814"/>
                </a:cubicBezTo>
                <a:cubicBezTo>
                  <a:pt x="666147" y="2260352"/>
                  <a:pt x="673627" y="2257893"/>
                  <a:pt x="678614" y="2252969"/>
                </a:cubicBezTo>
                <a:close/>
                <a:moveTo>
                  <a:pt x="705765" y="2109736"/>
                </a:moveTo>
                <a:cubicBezTo>
                  <a:pt x="705765" y="2109736"/>
                  <a:pt x="713383" y="2114688"/>
                  <a:pt x="713383" y="2114688"/>
                </a:cubicBezTo>
                <a:cubicBezTo>
                  <a:pt x="708304" y="2122115"/>
                  <a:pt x="705765" y="2129544"/>
                  <a:pt x="695606" y="2129544"/>
                </a:cubicBezTo>
                <a:cubicBezTo>
                  <a:pt x="690527" y="2129544"/>
                  <a:pt x="685448" y="2124592"/>
                  <a:pt x="685448" y="2122115"/>
                </a:cubicBezTo>
                <a:cubicBezTo>
                  <a:pt x="682909" y="2109736"/>
                  <a:pt x="693067" y="2109736"/>
                  <a:pt x="705765" y="2109736"/>
                </a:cubicBezTo>
                <a:close/>
                <a:moveTo>
                  <a:pt x="510526" y="2103463"/>
                </a:moveTo>
                <a:cubicBezTo>
                  <a:pt x="512972" y="2104070"/>
                  <a:pt x="515418" y="2106655"/>
                  <a:pt x="517864" y="2112738"/>
                </a:cubicBezTo>
                <a:cubicBezTo>
                  <a:pt x="525202" y="2127339"/>
                  <a:pt x="527648" y="2139503"/>
                  <a:pt x="527648" y="2156536"/>
                </a:cubicBezTo>
                <a:cubicBezTo>
                  <a:pt x="522756" y="2193033"/>
                  <a:pt x="532540" y="2210066"/>
                  <a:pt x="571676" y="2166268"/>
                </a:cubicBezTo>
                <a:cubicBezTo>
                  <a:pt x="564338" y="2193033"/>
                  <a:pt x="564338" y="2207632"/>
                  <a:pt x="557000" y="2219798"/>
                </a:cubicBezTo>
                <a:cubicBezTo>
                  <a:pt x="547216" y="2239264"/>
                  <a:pt x="510526" y="2234398"/>
                  <a:pt x="510526" y="2231963"/>
                </a:cubicBezTo>
                <a:cubicBezTo>
                  <a:pt x="525202" y="2185734"/>
                  <a:pt x="478728" y="2158969"/>
                  <a:pt x="478728" y="2120039"/>
                </a:cubicBezTo>
                <a:cubicBezTo>
                  <a:pt x="478728" y="2107872"/>
                  <a:pt x="488511" y="2107872"/>
                  <a:pt x="488511" y="2110305"/>
                </a:cubicBezTo>
                <a:cubicBezTo>
                  <a:pt x="495850" y="2117605"/>
                  <a:pt x="503188" y="2101638"/>
                  <a:pt x="510526" y="2103463"/>
                </a:cubicBezTo>
                <a:close/>
                <a:moveTo>
                  <a:pt x="670719" y="2061864"/>
                </a:moveTo>
                <a:cubicBezTo>
                  <a:pt x="678033" y="2064275"/>
                  <a:pt x="682909" y="2069101"/>
                  <a:pt x="682909" y="2069101"/>
                </a:cubicBezTo>
                <a:cubicBezTo>
                  <a:pt x="682909" y="2083577"/>
                  <a:pt x="680471" y="2088402"/>
                  <a:pt x="673157" y="2088402"/>
                </a:cubicBezTo>
                <a:cubicBezTo>
                  <a:pt x="663405" y="2085990"/>
                  <a:pt x="663405" y="2078752"/>
                  <a:pt x="663405" y="2073927"/>
                </a:cubicBezTo>
                <a:cubicBezTo>
                  <a:pt x="663405" y="2069101"/>
                  <a:pt x="658529" y="2059450"/>
                  <a:pt x="670719" y="2061864"/>
                </a:cubicBezTo>
                <a:close/>
                <a:moveTo>
                  <a:pt x="651939" y="2002197"/>
                </a:moveTo>
                <a:lnTo>
                  <a:pt x="652129" y="2002387"/>
                </a:lnTo>
                <a:lnTo>
                  <a:pt x="651920" y="2002290"/>
                </a:lnTo>
                <a:close/>
                <a:moveTo>
                  <a:pt x="651440" y="2002065"/>
                </a:moveTo>
                <a:lnTo>
                  <a:pt x="651920" y="2002290"/>
                </a:lnTo>
                <a:lnTo>
                  <a:pt x="651880" y="2002502"/>
                </a:lnTo>
                <a:close/>
                <a:moveTo>
                  <a:pt x="649878" y="2000513"/>
                </a:moveTo>
                <a:lnTo>
                  <a:pt x="651440" y="2002065"/>
                </a:lnTo>
                <a:lnTo>
                  <a:pt x="650202" y="2001486"/>
                </a:lnTo>
                <a:close/>
                <a:moveTo>
                  <a:pt x="650046" y="2000306"/>
                </a:moveTo>
                <a:lnTo>
                  <a:pt x="652132" y="2001198"/>
                </a:lnTo>
                <a:lnTo>
                  <a:pt x="651939" y="2002197"/>
                </a:lnTo>
                <a:close/>
                <a:moveTo>
                  <a:pt x="649386" y="2000024"/>
                </a:moveTo>
                <a:lnTo>
                  <a:pt x="649769" y="2000189"/>
                </a:lnTo>
                <a:lnTo>
                  <a:pt x="649878" y="2000513"/>
                </a:lnTo>
                <a:close/>
                <a:moveTo>
                  <a:pt x="649691" y="1999952"/>
                </a:moveTo>
                <a:lnTo>
                  <a:pt x="650046" y="2000306"/>
                </a:lnTo>
                <a:lnTo>
                  <a:pt x="649769" y="2000189"/>
                </a:lnTo>
                <a:close/>
                <a:moveTo>
                  <a:pt x="666840" y="1982693"/>
                </a:moveTo>
                <a:cubicBezTo>
                  <a:pt x="676814" y="1987645"/>
                  <a:pt x="676814" y="2000024"/>
                  <a:pt x="674320" y="2004978"/>
                </a:cubicBezTo>
                <a:cubicBezTo>
                  <a:pt x="666840" y="2016120"/>
                  <a:pt x="662165" y="2007763"/>
                  <a:pt x="656087" y="2002888"/>
                </a:cubicBezTo>
                <a:lnTo>
                  <a:pt x="652132" y="2001198"/>
                </a:lnTo>
                <a:lnTo>
                  <a:pt x="654685" y="1987955"/>
                </a:lnTo>
                <a:cubicBezTo>
                  <a:pt x="656243" y="1983931"/>
                  <a:pt x="659360" y="1981454"/>
                  <a:pt x="666840" y="1982693"/>
                </a:cubicBezTo>
                <a:close/>
                <a:moveTo>
                  <a:pt x="566799" y="1939077"/>
                </a:moveTo>
                <a:cubicBezTo>
                  <a:pt x="577770" y="1954905"/>
                  <a:pt x="589960" y="1968906"/>
                  <a:pt x="603978" y="1979864"/>
                </a:cubicBezTo>
                <a:lnTo>
                  <a:pt x="650202" y="2001486"/>
                </a:lnTo>
                <a:lnTo>
                  <a:pt x="652738" y="2009085"/>
                </a:lnTo>
                <a:cubicBezTo>
                  <a:pt x="653348" y="2012129"/>
                  <a:pt x="653348" y="2014563"/>
                  <a:pt x="652129" y="2014563"/>
                </a:cubicBezTo>
                <a:cubicBezTo>
                  <a:pt x="600931" y="2036479"/>
                  <a:pt x="652129" y="2087616"/>
                  <a:pt x="620435" y="2116837"/>
                </a:cubicBezTo>
                <a:cubicBezTo>
                  <a:pt x="603369" y="2133882"/>
                  <a:pt x="627749" y="2133882"/>
                  <a:pt x="637501" y="2141188"/>
                </a:cubicBezTo>
                <a:cubicBezTo>
                  <a:pt x="644815" y="2146058"/>
                  <a:pt x="657005" y="2153363"/>
                  <a:pt x="652129" y="2165540"/>
                </a:cubicBezTo>
                <a:cubicBezTo>
                  <a:pt x="649691" y="2172843"/>
                  <a:pt x="637501" y="2177715"/>
                  <a:pt x="627749" y="2180150"/>
                </a:cubicBezTo>
                <a:cubicBezTo>
                  <a:pt x="603369" y="2187456"/>
                  <a:pt x="627749" y="2160668"/>
                  <a:pt x="615559" y="2160668"/>
                </a:cubicBezTo>
                <a:cubicBezTo>
                  <a:pt x="600931" y="2160668"/>
                  <a:pt x="593617" y="2114401"/>
                  <a:pt x="571675" y="2153363"/>
                </a:cubicBezTo>
                <a:cubicBezTo>
                  <a:pt x="561923" y="2167974"/>
                  <a:pt x="552171" y="2146058"/>
                  <a:pt x="542419" y="2148493"/>
                </a:cubicBezTo>
                <a:cubicBezTo>
                  <a:pt x="561923" y="2094921"/>
                  <a:pt x="522916" y="2029172"/>
                  <a:pt x="574113" y="1980473"/>
                </a:cubicBezTo>
                <a:cubicBezTo>
                  <a:pt x="586303" y="1968297"/>
                  <a:pt x="547295" y="1960991"/>
                  <a:pt x="566799" y="1939077"/>
                </a:cubicBezTo>
                <a:close/>
                <a:moveTo>
                  <a:pt x="682909" y="1902508"/>
                </a:moveTo>
                <a:cubicBezTo>
                  <a:pt x="705193" y="1907383"/>
                  <a:pt x="712621" y="1924450"/>
                  <a:pt x="722526" y="1939077"/>
                </a:cubicBezTo>
                <a:cubicBezTo>
                  <a:pt x="700241" y="1934201"/>
                  <a:pt x="690337" y="1924450"/>
                  <a:pt x="682909" y="1902508"/>
                </a:cubicBezTo>
                <a:close/>
                <a:moveTo>
                  <a:pt x="615738" y="1894585"/>
                </a:moveTo>
                <a:cubicBezTo>
                  <a:pt x="620292" y="1895806"/>
                  <a:pt x="623935" y="1900072"/>
                  <a:pt x="627578" y="1907385"/>
                </a:cubicBezTo>
                <a:cubicBezTo>
                  <a:pt x="634863" y="1926888"/>
                  <a:pt x="649433" y="1941514"/>
                  <a:pt x="661576" y="1958580"/>
                </a:cubicBezTo>
                <a:cubicBezTo>
                  <a:pt x="627578" y="1975647"/>
                  <a:pt x="617863" y="1936639"/>
                  <a:pt x="593579" y="1934202"/>
                </a:cubicBezTo>
                <a:cubicBezTo>
                  <a:pt x="591150" y="1934202"/>
                  <a:pt x="583865" y="1909824"/>
                  <a:pt x="598435" y="1900072"/>
                </a:cubicBezTo>
                <a:cubicBezTo>
                  <a:pt x="605722" y="1895195"/>
                  <a:pt x="611186" y="1893367"/>
                  <a:pt x="615738" y="1894585"/>
                </a:cubicBezTo>
                <a:close/>
                <a:moveTo>
                  <a:pt x="1117313" y="1868994"/>
                </a:moveTo>
                <a:cubicBezTo>
                  <a:pt x="1097365" y="1868994"/>
                  <a:pt x="1107339" y="1888295"/>
                  <a:pt x="1097365" y="1895532"/>
                </a:cubicBezTo>
                <a:cubicBezTo>
                  <a:pt x="1112325" y="1897945"/>
                  <a:pt x="1122299" y="1893120"/>
                  <a:pt x="1124793" y="1878644"/>
                </a:cubicBezTo>
                <a:cubicBezTo>
                  <a:pt x="1124793" y="1876231"/>
                  <a:pt x="1119805" y="1868994"/>
                  <a:pt x="1117313" y="1868994"/>
                </a:cubicBezTo>
                <a:close/>
                <a:moveTo>
                  <a:pt x="827054" y="1864414"/>
                </a:moveTo>
                <a:cubicBezTo>
                  <a:pt x="839244" y="1878958"/>
                  <a:pt x="848996" y="1895929"/>
                  <a:pt x="836806" y="1917745"/>
                </a:cubicBezTo>
                <a:cubicBezTo>
                  <a:pt x="812426" y="1903201"/>
                  <a:pt x="819740" y="1883808"/>
                  <a:pt x="827054" y="1864414"/>
                </a:cubicBezTo>
                <a:close/>
                <a:moveTo>
                  <a:pt x="1044339" y="1856508"/>
                </a:moveTo>
                <a:cubicBezTo>
                  <a:pt x="1033978" y="1855290"/>
                  <a:pt x="1023007" y="1857727"/>
                  <a:pt x="1012036" y="1858946"/>
                </a:cubicBezTo>
                <a:cubicBezTo>
                  <a:pt x="1026664" y="1885757"/>
                  <a:pt x="1048606" y="1878444"/>
                  <a:pt x="1072986" y="1876006"/>
                </a:cubicBezTo>
                <a:cubicBezTo>
                  <a:pt x="1064453" y="1862603"/>
                  <a:pt x="1054701" y="1857727"/>
                  <a:pt x="1044339" y="1856508"/>
                </a:cubicBezTo>
                <a:close/>
                <a:moveTo>
                  <a:pt x="975771" y="1839477"/>
                </a:moveTo>
                <a:cubicBezTo>
                  <a:pt x="968457" y="1837001"/>
                  <a:pt x="958705" y="1846905"/>
                  <a:pt x="961143" y="1854334"/>
                </a:cubicBezTo>
                <a:cubicBezTo>
                  <a:pt x="966019" y="1861762"/>
                  <a:pt x="978209" y="1869185"/>
                  <a:pt x="985523" y="1876611"/>
                </a:cubicBezTo>
                <a:cubicBezTo>
                  <a:pt x="987961" y="1869185"/>
                  <a:pt x="992837" y="1861762"/>
                  <a:pt x="995275" y="1851857"/>
                </a:cubicBezTo>
                <a:cubicBezTo>
                  <a:pt x="990399" y="1849382"/>
                  <a:pt x="983085" y="1841954"/>
                  <a:pt x="975771" y="1839477"/>
                </a:cubicBezTo>
                <a:close/>
                <a:moveTo>
                  <a:pt x="1012036" y="1815671"/>
                </a:moveTo>
                <a:cubicBezTo>
                  <a:pt x="1029102" y="1849193"/>
                  <a:pt x="1043730" y="1849193"/>
                  <a:pt x="1060796" y="1815671"/>
                </a:cubicBezTo>
                <a:cubicBezTo>
                  <a:pt x="1043730" y="1815671"/>
                  <a:pt x="1029102" y="1815671"/>
                  <a:pt x="1012036" y="1815671"/>
                </a:cubicBezTo>
                <a:close/>
                <a:moveTo>
                  <a:pt x="600789" y="1815169"/>
                </a:moveTo>
                <a:cubicBezTo>
                  <a:pt x="607847" y="1813804"/>
                  <a:pt x="614221" y="1821994"/>
                  <a:pt x="617863" y="1827455"/>
                </a:cubicBezTo>
                <a:cubicBezTo>
                  <a:pt x="630006" y="1846868"/>
                  <a:pt x="659148" y="1844441"/>
                  <a:pt x="661576" y="1873559"/>
                </a:cubicBezTo>
                <a:cubicBezTo>
                  <a:pt x="647006" y="1859001"/>
                  <a:pt x="625150" y="1856574"/>
                  <a:pt x="608150" y="1849295"/>
                </a:cubicBezTo>
                <a:cubicBezTo>
                  <a:pt x="591150" y="1844441"/>
                  <a:pt x="583865" y="1834734"/>
                  <a:pt x="593579" y="1820174"/>
                </a:cubicBezTo>
                <a:cubicBezTo>
                  <a:pt x="596008" y="1817141"/>
                  <a:pt x="598436" y="1815624"/>
                  <a:pt x="600789" y="1815169"/>
                </a:cubicBezTo>
                <a:close/>
                <a:moveTo>
                  <a:pt x="5952060" y="1795544"/>
                </a:moveTo>
                <a:lnTo>
                  <a:pt x="5977899" y="1797877"/>
                </a:lnTo>
                <a:cubicBezTo>
                  <a:pt x="5973210" y="1802956"/>
                  <a:pt x="5968523" y="1813114"/>
                  <a:pt x="5963833" y="1815654"/>
                </a:cubicBezTo>
                <a:cubicBezTo>
                  <a:pt x="5955629" y="1815654"/>
                  <a:pt x="5952699" y="1812479"/>
                  <a:pt x="5951819" y="1808035"/>
                </a:cubicBezTo>
                <a:close/>
                <a:moveTo>
                  <a:pt x="5951387" y="1793414"/>
                </a:moveTo>
                <a:lnTo>
                  <a:pt x="5948949" y="1795852"/>
                </a:lnTo>
                <a:lnTo>
                  <a:pt x="5949663" y="1793952"/>
                </a:lnTo>
                <a:close/>
                <a:moveTo>
                  <a:pt x="5952113" y="1792798"/>
                </a:moveTo>
                <a:lnTo>
                  <a:pt x="5952060" y="1795544"/>
                </a:lnTo>
                <a:lnTo>
                  <a:pt x="5949768" y="1795337"/>
                </a:lnTo>
                <a:cubicBezTo>
                  <a:pt x="5949768" y="1795337"/>
                  <a:pt x="5952113" y="1792798"/>
                  <a:pt x="5952113" y="1792798"/>
                </a:cubicBezTo>
                <a:close/>
                <a:moveTo>
                  <a:pt x="5911084" y="1747017"/>
                </a:moveTo>
                <a:cubicBezTo>
                  <a:pt x="5915273" y="1747854"/>
                  <a:pt x="5919693" y="1751969"/>
                  <a:pt x="5924569" y="1761719"/>
                </a:cubicBezTo>
                <a:cubicBezTo>
                  <a:pt x="5928225" y="1770863"/>
                  <a:pt x="5953825" y="1764921"/>
                  <a:pt x="5956110" y="1776805"/>
                </a:cubicBezTo>
                <a:lnTo>
                  <a:pt x="5949663" y="1793952"/>
                </a:lnTo>
                <a:lnTo>
                  <a:pt x="5912379" y="1805604"/>
                </a:lnTo>
                <a:cubicBezTo>
                  <a:pt x="5895313" y="1805604"/>
                  <a:pt x="5875809" y="1808042"/>
                  <a:pt x="5868495" y="1788538"/>
                </a:cubicBezTo>
                <a:cubicBezTo>
                  <a:pt x="5863619" y="1781224"/>
                  <a:pt x="5863619" y="1759281"/>
                  <a:pt x="5873371" y="1764157"/>
                </a:cubicBezTo>
                <a:cubicBezTo>
                  <a:pt x="5887999" y="1771472"/>
                  <a:pt x="5898513" y="1744502"/>
                  <a:pt x="5911084" y="1747017"/>
                </a:cubicBezTo>
                <a:close/>
                <a:moveTo>
                  <a:pt x="1623075" y="1713004"/>
                </a:moveTo>
                <a:cubicBezTo>
                  <a:pt x="1620007" y="1714168"/>
                  <a:pt x="1620007" y="1723026"/>
                  <a:pt x="1620007" y="1724890"/>
                </a:cubicBezTo>
                <a:cubicBezTo>
                  <a:pt x="1620007" y="1749751"/>
                  <a:pt x="1641824" y="1742295"/>
                  <a:pt x="1651521" y="1752239"/>
                </a:cubicBezTo>
                <a:cubicBezTo>
                  <a:pt x="1656370" y="1754726"/>
                  <a:pt x="1668490" y="1754726"/>
                  <a:pt x="1673339" y="1737321"/>
                </a:cubicBezTo>
                <a:cubicBezTo>
                  <a:pt x="1661218" y="1729863"/>
                  <a:pt x="1641824" y="1729863"/>
                  <a:pt x="1627280" y="1714946"/>
                </a:cubicBezTo>
                <a:cubicBezTo>
                  <a:pt x="1625462" y="1713081"/>
                  <a:pt x="1624098" y="1712614"/>
                  <a:pt x="1623075" y="1713004"/>
                </a:cubicBezTo>
                <a:close/>
                <a:moveTo>
                  <a:pt x="5510267" y="1667570"/>
                </a:moveTo>
                <a:cubicBezTo>
                  <a:pt x="5499953" y="1668485"/>
                  <a:pt x="5489033" y="1672142"/>
                  <a:pt x="5478113" y="1673361"/>
                </a:cubicBezTo>
                <a:cubicBezTo>
                  <a:pt x="5499953" y="1683113"/>
                  <a:pt x="5514513" y="1700174"/>
                  <a:pt x="5536353" y="1707488"/>
                </a:cubicBezTo>
                <a:cubicBezTo>
                  <a:pt x="5536353" y="1697738"/>
                  <a:pt x="5543634" y="1683113"/>
                  <a:pt x="5538780" y="1678237"/>
                </a:cubicBezTo>
                <a:cubicBezTo>
                  <a:pt x="5530287" y="1668485"/>
                  <a:pt x="5520579" y="1666656"/>
                  <a:pt x="5510267" y="1667570"/>
                </a:cubicBezTo>
                <a:close/>
                <a:moveTo>
                  <a:pt x="1076033" y="1649470"/>
                </a:moveTo>
                <a:cubicBezTo>
                  <a:pt x="1085713" y="1669498"/>
                  <a:pt x="1100233" y="1672002"/>
                  <a:pt x="1117175" y="1677009"/>
                </a:cubicBezTo>
                <a:cubicBezTo>
                  <a:pt x="1109914" y="1649470"/>
                  <a:pt x="1097814" y="1641960"/>
                  <a:pt x="1076033" y="1649470"/>
                </a:cubicBezTo>
                <a:close/>
                <a:moveTo>
                  <a:pt x="6173989" y="1644498"/>
                </a:moveTo>
                <a:cubicBezTo>
                  <a:pt x="6181037" y="1641712"/>
                  <a:pt x="6189003" y="1646046"/>
                  <a:pt x="6204937" y="1654712"/>
                </a:cubicBezTo>
                <a:cubicBezTo>
                  <a:pt x="6182875" y="1657187"/>
                  <a:pt x="6168168" y="1662139"/>
                  <a:pt x="6148557" y="1676996"/>
                </a:cubicBezTo>
                <a:cubicBezTo>
                  <a:pt x="6160814" y="1657187"/>
                  <a:pt x="6166943" y="1647284"/>
                  <a:pt x="6173989" y="1644498"/>
                </a:cubicBezTo>
                <a:close/>
                <a:moveTo>
                  <a:pt x="846346" y="1596240"/>
                </a:moveTo>
                <a:cubicBezTo>
                  <a:pt x="856151" y="1608212"/>
                  <a:pt x="868407" y="1622579"/>
                  <a:pt x="878212" y="1636946"/>
                </a:cubicBezTo>
                <a:cubicBezTo>
                  <a:pt x="885566" y="1646524"/>
                  <a:pt x="873310" y="1646524"/>
                  <a:pt x="868407" y="1646524"/>
                </a:cubicBezTo>
                <a:cubicBezTo>
                  <a:pt x="846346" y="1644130"/>
                  <a:pt x="836541" y="1629762"/>
                  <a:pt x="831639" y="1610607"/>
                </a:cubicBezTo>
                <a:cubicBezTo>
                  <a:pt x="829188" y="1603423"/>
                  <a:pt x="831639" y="1596240"/>
                  <a:pt x="846346" y="1596240"/>
                </a:cubicBezTo>
                <a:close/>
                <a:moveTo>
                  <a:pt x="1539526" y="1588623"/>
                </a:moveTo>
                <a:cubicBezTo>
                  <a:pt x="1537033" y="1612865"/>
                  <a:pt x="1527060" y="1627410"/>
                  <a:pt x="1554487" y="1641956"/>
                </a:cubicBezTo>
                <a:cubicBezTo>
                  <a:pt x="1549500" y="1622561"/>
                  <a:pt x="1547007" y="1610441"/>
                  <a:pt x="1539526" y="1588623"/>
                </a:cubicBezTo>
                <a:close/>
                <a:moveTo>
                  <a:pt x="1264390" y="1579491"/>
                </a:moveTo>
                <a:cubicBezTo>
                  <a:pt x="1262045" y="1579491"/>
                  <a:pt x="1257358" y="1584279"/>
                  <a:pt x="1257358" y="1586673"/>
                </a:cubicBezTo>
                <a:cubicBezTo>
                  <a:pt x="1257358" y="1605830"/>
                  <a:pt x="1271423" y="1610618"/>
                  <a:pt x="1287832" y="1613013"/>
                </a:cubicBezTo>
                <a:cubicBezTo>
                  <a:pt x="1280800" y="1601041"/>
                  <a:pt x="1287832" y="1579491"/>
                  <a:pt x="1264390" y="1579491"/>
                </a:cubicBezTo>
                <a:close/>
                <a:moveTo>
                  <a:pt x="6264362" y="1556621"/>
                </a:moveTo>
                <a:cubicBezTo>
                  <a:pt x="6252172" y="1573686"/>
                  <a:pt x="6239982" y="1588314"/>
                  <a:pt x="6227792" y="1605380"/>
                </a:cubicBezTo>
                <a:cubicBezTo>
                  <a:pt x="6215602" y="1571248"/>
                  <a:pt x="6242420" y="1566373"/>
                  <a:pt x="6264362" y="1556621"/>
                </a:cubicBezTo>
                <a:close/>
                <a:moveTo>
                  <a:pt x="1698183" y="1398470"/>
                </a:moveTo>
                <a:cubicBezTo>
                  <a:pt x="1691961" y="1395727"/>
                  <a:pt x="1683665" y="1395727"/>
                  <a:pt x="1671814" y="1399385"/>
                </a:cubicBezTo>
                <a:cubicBezTo>
                  <a:pt x="1686035" y="1409137"/>
                  <a:pt x="1688406" y="1428640"/>
                  <a:pt x="1709738" y="1426202"/>
                </a:cubicBezTo>
                <a:cubicBezTo>
                  <a:pt x="1709738" y="1426202"/>
                  <a:pt x="1714479" y="1416451"/>
                  <a:pt x="1712108" y="1414013"/>
                </a:cubicBezTo>
                <a:cubicBezTo>
                  <a:pt x="1708553" y="1406699"/>
                  <a:pt x="1704406" y="1401214"/>
                  <a:pt x="1698183" y="1398470"/>
                </a:cubicBezTo>
                <a:close/>
                <a:moveTo>
                  <a:pt x="949115" y="1396644"/>
                </a:moveTo>
                <a:cubicBezTo>
                  <a:pt x="929754" y="1399099"/>
                  <a:pt x="963635" y="1428557"/>
                  <a:pt x="932174" y="1431013"/>
                </a:cubicBezTo>
                <a:cubicBezTo>
                  <a:pt x="929754" y="1431013"/>
                  <a:pt x="941855" y="1435922"/>
                  <a:pt x="949115" y="1438378"/>
                </a:cubicBezTo>
                <a:cubicBezTo>
                  <a:pt x="956375" y="1438378"/>
                  <a:pt x="970896" y="1440833"/>
                  <a:pt x="966055" y="1423648"/>
                </a:cubicBezTo>
                <a:cubicBezTo>
                  <a:pt x="956375" y="1416283"/>
                  <a:pt x="961215" y="1396644"/>
                  <a:pt x="949115" y="1396644"/>
                </a:cubicBezTo>
                <a:close/>
                <a:moveTo>
                  <a:pt x="1140029" y="1392083"/>
                </a:moveTo>
                <a:cubicBezTo>
                  <a:pt x="1132411" y="1391473"/>
                  <a:pt x="1125097" y="1394521"/>
                  <a:pt x="1122659" y="1398178"/>
                </a:cubicBezTo>
                <a:cubicBezTo>
                  <a:pt x="1110469" y="1410367"/>
                  <a:pt x="1108031" y="1427433"/>
                  <a:pt x="1129973" y="1439622"/>
                </a:cubicBezTo>
                <a:cubicBezTo>
                  <a:pt x="1149477" y="1446936"/>
                  <a:pt x="1159229" y="1461564"/>
                  <a:pt x="1129973" y="1471315"/>
                </a:cubicBezTo>
                <a:cubicBezTo>
                  <a:pt x="1125097" y="1473753"/>
                  <a:pt x="1112907" y="1481067"/>
                  <a:pt x="1122659" y="1490819"/>
                </a:cubicBezTo>
                <a:cubicBezTo>
                  <a:pt x="1134849" y="1503009"/>
                  <a:pt x="1132411" y="1488381"/>
                  <a:pt x="1139725" y="1485943"/>
                </a:cubicBezTo>
                <a:cubicBezTo>
                  <a:pt x="1154353" y="1473753"/>
                  <a:pt x="1171419" y="1476191"/>
                  <a:pt x="1188485" y="1483505"/>
                </a:cubicBezTo>
                <a:cubicBezTo>
                  <a:pt x="1193360" y="1485943"/>
                  <a:pt x="1198236" y="1490819"/>
                  <a:pt x="1193360" y="1503009"/>
                </a:cubicBezTo>
                <a:cubicBezTo>
                  <a:pt x="1190923" y="1515199"/>
                  <a:pt x="1166543" y="1524950"/>
                  <a:pt x="1186047" y="1542016"/>
                </a:cubicBezTo>
                <a:cubicBezTo>
                  <a:pt x="1205550" y="1556644"/>
                  <a:pt x="1222616" y="1542016"/>
                  <a:pt x="1242120" y="1539578"/>
                </a:cubicBezTo>
                <a:cubicBezTo>
                  <a:pt x="1210426" y="1510323"/>
                  <a:pt x="1203112" y="1471315"/>
                  <a:pt x="1181171" y="1444498"/>
                </a:cubicBezTo>
                <a:cubicBezTo>
                  <a:pt x="1193360" y="1427433"/>
                  <a:pt x="1203112" y="1454250"/>
                  <a:pt x="1207988" y="1439622"/>
                </a:cubicBezTo>
                <a:cubicBezTo>
                  <a:pt x="1212864" y="1424995"/>
                  <a:pt x="1200674" y="1424995"/>
                  <a:pt x="1193360" y="1427433"/>
                </a:cubicBezTo>
                <a:cubicBezTo>
                  <a:pt x="1176295" y="1427433"/>
                  <a:pt x="1164105" y="1422557"/>
                  <a:pt x="1159229" y="1407929"/>
                </a:cubicBezTo>
                <a:cubicBezTo>
                  <a:pt x="1155572" y="1396958"/>
                  <a:pt x="1147648" y="1392692"/>
                  <a:pt x="1140029" y="1392083"/>
                </a:cubicBezTo>
                <a:close/>
                <a:moveTo>
                  <a:pt x="1044360" y="1342280"/>
                </a:moveTo>
                <a:cubicBezTo>
                  <a:pt x="1048741" y="1343834"/>
                  <a:pt x="1053123" y="1348807"/>
                  <a:pt x="1056878" y="1352536"/>
                </a:cubicBezTo>
                <a:cubicBezTo>
                  <a:pt x="1061884" y="1357508"/>
                  <a:pt x="1066891" y="1367452"/>
                  <a:pt x="1059381" y="1369938"/>
                </a:cubicBezTo>
                <a:cubicBezTo>
                  <a:pt x="1054374" y="1373667"/>
                  <a:pt x="1049368" y="1376153"/>
                  <a:pt x="1044673" y="1375843"/>
                </a:cubicBezTo>
                <a:lnTo>
                  <a:pt x="1034362" y="1367100"/>
                </a:lnTo>
                <a:lnTo>
                  <a:pt x="1034941" y="1364460"/>
                </a:lnTo>
                <a:cubicBezTo>
                  <a:pt x="1034941" y="1359589"/>
                  <a:pt x="1034941" y="1354718"/>
                  <a:pt x="1034941" y="1349848"/>
                </a:cubicBezTo>
                <a:lnTo>
                  <a:pt x="1034342" y="1348621"/>
                </a:lnTo>
                <a:lnTo>
                  <a:pt x="1037868" y="1343096"/>
                </a:lnTo>
                <a:cubicBezTo>
                  <a:pt x="1039980" y="1341581"/>
                  <a:pt x="1042171" y="1341503"/>
                  <a:pt x="1044360" y="1342280"/>
                </a:cubicBezTo>
                <a:close/>
                <a:moveTo>
                  <a:pt x="1149488" y="1335701"/>
                </a:moveTo>
                <a:cubicBezTo>
                  <a:pt x="1124793" y="1386663"/>
                  <a:pt x="1181592" y="1381809"/>
                  <a:pt x="1196409" y="1401222"/>
                </a:cubicBezTo>
                <a:cubicBezTo>
                  <a:pt x="1196409" y="1369675"/>
                  <a:pt x="1181592" y="1345409"/>
                  <a:pt x="1149488" y="1335701"/>
                </a:cubicBezTo>
                <a:close/>
                <a:moveTo>
                  <a:pt x="714491" y="1323364"/>
                </a:moveTo>
                <a:lnTo>
                  <a:pt x="725212" y="1340411"/>
                </a:lnTo>
                <a:lnTo>
                  <a:pt x="725981" y="1341701"/>
                </a:lnTo>
                <a:lnTo>
                  <a:pt x="723838" y="1345470"/>
                </a:lnTo>
                <a:cubicBezTo>
                  <a:pt x="722949" y="1347582"/>
                  <a:pt x="722356" y="1349391"/>
                  <a:pt x="722356" y="1349391"/>
                </a:cubicBezTo>
                <a:cubicBezTo>
                  <a:pt x="712875" y="1344566"/>
                  <a:pt x="705764" y="1342153"/>
                  <a:pt x="708134" y="1332503"/>
                </a:cubicBezTo>
                <a:cubicBezTo>
                  <a:pt x="708134" y="1330090"/>
                  <a:pt x="709319" y="1327678"/>
                  <a:pt x="710800" y="1325869"/>
                </a:cubicBezTo>
                <a:close/>
                <a:moveTo>
                  <a:pt x="1137290" y="1310746"/>
                </a:moveTo>
                <a:lnTo>
                  <a:pt x="1137298" y="1310974"/>
                </a:lnTo>
                <a:lnTo>
                  <a:pt x="1132493" y="1316972"/>
                </a:lnTo>
                <a:cubicBezTo>
                  <a:pt x="1131274" y="1319407"/>
                  <a:pt x="1130055" y="1321843"/>
                  <a:pt x="1127616" y="1323060"/>
                </a:cubicBezTo>
                <a:cubicBezTo>
                  <a:pt x="1128835" y="1319407"/>
                  <a:pt x="1130664" y="1316972"/>
                  <a:pt x="1132798" y="1314841"/>
                </a:cubicBezTo>
                <a:close/>
                <a:moveTo>
                  <a:pt x="1315260" y="1272070"/>
                </a:moveTo>
                <a:cubicBezTo>
                  <a:pt x="1325106" y="1281973"/>
                  <a:pt x="1332490" y="1291878"/>
                  <a:pt x="1347259" y="1306734"/>
                </a:cubicBezTo>
                <a:cubicBezTo>
                  <a:pt x="1344797" y="1279498"/>
                  <a:pt x="1337413" y="1267118"/>
                  <a:pt x="1315260" y="1272070"/>
                </a:cubicBezTo>
                <a:close/>
                <a:moveTo>
                  <a:pt x="6061437" y="1271946"/>
                </a:moveTo>
                <a:cubicBezTo>
                  <a:pt x="6046916" y="1267121"/>
                  <a:pt x="6037236" y="1279184"/>
                  <a:pt x="6025135" y="1286422"/>
                </a:cubicBezTo>
                <a:cubicBezTo>
                  <a:pt x="6039655" y="1291247"/>
                  <a:pt x="6054176" y="1296072"/>
                  <a:pt x="6063857" y="1284010"/>
                </a:cubicBezTo>
                <a:cubicBezTo>
                  <a:pt x="6066277" y="1281597"/>
                  <a:pt x="6063857" y="1271946"/>
                  <a:pt x="6061437" y="1271946"/>
                </a:cubicBezTo>
                <a:close/>
                <a:moveTo>
                  <a:pt x="1545251" y="1263631"/>
                </a:moveTo>
                <a:cubicBezTo>
                  <a:pt x="1540853" y="1262259"/>
                  <a:pt x="1535439" y="1267745"/>
                  <a:pt x="1530027" y="1267745"/>
                </a:cubicBezTo>
                <a:cubicBezTo>
                  <a:pt x="1513185" y="1272621"/>
                  <a:pt x="1515591" y="1277497"/>
                  <a:pt x="1525215" y="1287249"/>
                </a:cubicBezTo>
                <a:cubicBezTo>
                  <a:pt x="1527620" y="1299439"/>
                  <a:pt x="1501156" y="1328693"/>
                  <a:pt x="1542056" y="1314065"/>
                </a:cubicBezTo>
                <a:cubicBezTo>
                  <a:pt x="1554085" y="1309189"/>
                  <a:pt x="1558897" y="1316504"/>
                  <a:pt x="1556491" y="1326255"/>
                </a:cubicBezTo>
                <a:cubicBezTo>
                  <a:pt x="1546868" y="1355511"/>
                  <a:pt x="1563709" y="1333569"/>
                  <a:pt x="1570927" y="1336007"/>
                </a:cubicBezTo>
                <a:cubicBezTo>
                  <a:pt x="1590174" y="1343321"/>
                  <a:pt x="1592580" y="1331131"/>
                  <a:pt x="1587768" y="1321379"/>
                </a:cubicBezTo>
                <a:cubicBezTo>
                  <a:pt x="1578144" y="1301876"/>
                  <a:pt x="1563709" y="1287249"/>
                  <a:pt x="1549273" y="1267745"/>
                </a:cubicBezTo>
                <a:cubicBezTo>
                  <a:pt x="1548070" y="1265307"/>
                  <a:pt x="1546717" y="1264088"/>
                  <a:pt x="1545251" y="1263631"/>
                </a:cubicBezTo>
                <a:close/>
                <a:moveTo>
                  <a:pt x="1214693" y="1262554"/>
                </a:moveTo>
                <a:cubicBezTo>
                  <a:pt x="1222007" y="1274617"/>
                  <a:pt x="1226883" y="1291505"/>
                  <a:pt x="1246387" y="1289092"/>
                </a:cubicBezTo>
                <a:cubicBezTo>
                  <a:pt x="1248825" y="1289092"/>
                  <a:pt x="1251263" y="1284267"/>
                  <a:pt x="1251263" y="1281854"/>
                </a:cubicBezTo>
                <a:cubicBezTo>
                  <a:pt x="1246387" y="1264967"/>
                  <a:pt x="1229321" y="1264967"/>
                  <a:pt x="1214693" y="1262554"/>
                </a:cubicBezTo>
                <a:close/>
                <a:moveTo>
                  <a:pt x="1651498" y="1238172"/>
                </a:moveTo>
                <a:cubicBezTo>
                  <a:pt x="1648958" y="1238172"/>
                  <a:pt x="1641340" y="1245410"/>
                  <a:pt x="1641340" y="1247822"/>
                </a:cubicBezTo>
                <a:cubicBezTo>
                  <a:pt x="1641340" y="1264711"/>
                  <a:pt x="1661655" y="1257474"/>
                  <a:pt x="1669275" y="1267124"/>
                </a:cubicBezTo>
                <a:cubicBezTo>
                  <a:pt x="1671814" y="1250235"/>
                  <a:pt x="1666735" y="1240585"/>
                  <a:pt x="1651498" y="1238172"/>
                </a:cubicBezTo>
                <a:close/>
                <a:moveTo>
                  <a:pt x="711152" y="1238166"/>
                </a:moveTo>
                <a:cubicBezTo>
                  <a:pt x="708757" y="1239385"/>
                  <a:pt x="706962" y="1242433"/>
                  <a:pt x="705764" y="1247309"/>
                </a:cubicBezTo>
                <a:cubicBezTo>
                  <a:pt x="705764" y="1254623"/>
                  <a:pt x="710553" y="1259499"/>
                  <a:pt x="717736" y="1259499"/>
                </a:cubicBezTo>
                <a:cubicBezTo>
                  <a:pt x="722525" y="1257061"/>
                  <a:pt x="729708" y="1257061"/>
                  <a:pt x="739286" y="1254623"/>
                </a:cubicBezTo>
                <a:cubicBezTo>
                  <a:pt x="729708" y="1247309"/>
                  <a:pt x="724920" y="1242433"/>
                  <a:pt x="720131" y="1239995"/>
                </a:cubicBezTo>
                <a:cubicBezTo>
                  <a:pt x="716539" y="1237557"/>
                  <a:pt x="713547" y="1236947"/>
                  <a:pt x="711152" y="1238166"/>
                </a:cubicBezTo>
                <a:close/>
                <a:moveTo>
                  <a:pt x="1496280" y="1226843"/>
                </a:moveTo>
                <a:cubicBezTo>
                  <a:pt x="1480129" y="1224067"/>
                  <a:pt x="1463063" y="1224684"/>
                  <a:pt x="1444778" y="1243187"/>
                </a:cubicBezTo>
                <a:cubicBezTo>
                  <a:pt x="1483786" y="1257989"/>
                  <a:pt x="1513041" y="1230852"/>
                  <a:pt x="1542297" y="1230852"/>
                </a:cubicBezTo>
                <a:cubicBezTo>
                  <a:pt x="1527669" y="1235786"/>
                  <a:pt x="1512432" y="1229619"/>
                  <a:pt x="1496280" y="1226843"/>
                </a:cubicBezTo>
                <a:close/>
                <a:moveTo>
                  <a:pt x="6015078" y="1197037"/>
                </a:moveTo>
                <a:cubicBezTo>
                  <a:pt x="5998013" y="1197037"/>
                  <a:pt x="6000451" y="1211805"/>
                  <a:pt x="5995575" y="1221651"/>
                </a:cubicBezTo>
                <a:cubicBezTo>
                  <a:pt x="5993137" y="1229035"/>
                  <a:pt x="6005327" y="1229035"/>
                  <a:pt x="6010202" y="1229035"/>
                </a:cubicBezTo>
                <a:cubicBezTo>
                  <a:pt x="6019954" y="1224113"/>
                  <a:pt x="6032144" y="1219190"/>
                  <a:pt x="6041896" y="1211805"/>
                </a:cubicBezTo>
                <a:cubicBezTo>
                  <a:pt x="6034582" y="1201960"/>
                  <a:pt x="6027268" y="1197037"/>
                  <a:pt x="6015078" y="1197037"/>
                </a:cubicBezTo>
                <a:close/>
                <a:moveTo>
                  <a:pt x="1336592" y="1144032"/>
                </a:moveTo>
                <a:cubicBezTo>
                  <a:pt x="1330497" y="1144340"/>
                  <a:pt x="1324402" y="1146801"/>
                  <a:pt x="1318307" y="1150493"/>
                </a:cubicBezTo>
                <a:cubicBezTo>
                  <a:pt x="1330497" y="1143109"/>
                  <a:pt x="1332935" y="1172646"/>
                  <a:pt x="1350001" y="1157877"/>
                </a:cubicBezTo>
                <a:cubicBezTo>
                  <a:pt x="1352439" y="1155416"/>
                  <a:pt x="1354877" y="1150493"/>
                  <a:pt x="1354877" y="1150493"/>
                </a:cubicBezTo>
                <a:cubicBezTo>
                  <a:pt x="1348782" y="1145570"/>
                  <a:pt x="1342687" y="1143724"/>
                  <a:pt x="1336592" y="1144032"/>
                </a:cubicBezTo>
                <a:close/>
                <a:moveTo>
                  <a:pt x="1206020" y="1133032"/>
                </a:moveTo>
                <a:cubicBezTo>
                  <a:pt x="1196174" y="1133032"/>
                  <a:pt x="1188790" y="1133032"/>
                  <a:pt x="1191251" y="1145339"/>
                </a:cubicBezTo>
                <a:cubicBezTo>
                  <a:pt x="1191251" y="1152724"/>
                  <a:pt x="1198636" y="1157646"/>
                  <a:pt x="1203559" y="1165031"/>
                </a:cubicBezTo>
                <a:cubicBezTo>
                  <a:pt x="1208481" y="1155185"/>
                  <a:pt x="1213404" y="1150262"/>
                  <a:pt x="1215866" y="1142878"/>
                </a:cubicBezTo>
                <a:cubicBezTo>
                  <a:pt x="1220789" y="1133032"/>
                  <a:pt x="1213404" y="1133032"/>
                  <a:pt x="1206020" y="1133032"/>
                </a:cubicBezTo>
                <a:close/>
                <a:moveTo>
                  <a:pt x="1463324" y="1131165"/>
                </a:moveTo>
                <a:cubicBezTo>
                  <a:pt x="1438134" y="1125087"/>
                  <a:pt x="1409606" y="1131165"/>
                  <a:pt x="1386540" y="1150610"/>
                </a:cubicBezTo>
                <a:cubicBezTo>
                  <a:pt x="1384112" y="1155472"/>
                  <a:pt x="1379257" y="1165194"/>
                  <a:pt x="1379257" y="1170056"/>
                </a:cubicBezTo>
                <a:cubicBezTo>
                  <a:pt x="1384112" y="1177347"/>
                  <a:pt x="1401108" y="1177347"/>
                  <a:pt x="1403536" y="1174917"/>
                </a:cubicBezTo>
                <a:cubicBezTo>
                  <a:pt x="1418103" y="1143318"/>
                  <a:pt x="1442383" y="1165194"/>
                  <a:pt x="1461806" y="1155472"/>
                </a:cubicBezTo>
                <a:cubicBezTo>
                  <a:pt x="1464235" y="1177347"/>
                  <a:pt x="1427816" y="1179779"/>
                  <a:pt x="1444810" y="1199224"/>
                </a:cubicBezTo>
                <a:cubicBezTo>
                  <a:pt x="1452095" y="1204086"/>
                  <a:pt x="1478802" y="1204086"/>
                  <a:pt x="1486085" y="1179779"/>
                </a:cubicBezTo>
                <a:cubicBezTo>
                  <a:pt x="1488514" y="1172487"/>
                  <a:pt x="1498225" y="1174917"/>
                  <a:pt x="1503081" y="1182209"/>
                </a:cubicBezTo>
                <a:cubicBezTo>
                  <a:pt x="1524933" y="1206516"/>
                  <a:pt x="1546784" y="1213809"/>
                  <a:pt x="1600199" y="1208947"/>
                </a:cubicBezTo>
                <a:cubicBezTo>
                  <a:pt x="1573492" y="1191932"/>
                  <a:pt x="1556496" y="1199224"/>
                  <a:pt x="1539500" y="1196794"/>
                </a:cubicBezTo>
                <a:cubicBezTo>
                  <a:pt x="1534644" y="1194362"/>
                  <a:pt x="1524933" y="1204086"/>
                  <a:pt x="1520077" y="1184640"/>
                </a:cubicBezTo>
                <a:cubicBezTo>
                  <a:pt x="1510365" y="1155472"/>
                  <a:pt x="1488514" y="1137242"/>
                  <a:pt x="1463324" y="1131165"/>
                </a:cubicBezTo>
                <a:close/>
                <a:moveTo>
                  <a:pt x="5961646" y="1114134"/>
                </a:moveTo>
                <a:cubicBezTo>
                  <a:pt x="5951487" y="1111696"/>
                  <a:pt x="5943869" y="1119010"/>
                  <a:pt x="5943869" y="1126324"/>
                </a:cubicBezTo>
                <a:cubicBezTo>
                  <a:pt x="5941329" y="1136076"/>
                  <a:pt x="5951487" y="1133638"/>
                  <a:pt x="5959107" y="1133638"/>
                </a:cubicBezTo>
                <a:cubicBezTo>
                  <a:pt x="5964186" y="1133638"/>
                  <a:pt x="5971804" y="1131200"/>
                  <a:pt x="5971804" y="1121448"/>
                </a:cubicBezTo>
                <a:cubicBezTo>
                  <a:pt x="5969265" y="1119010"/>
                  <a:pt x="5966725" y="1114134"/>
                  <a:pt x="5961646" y="1114134"/>
                </a:cubicBezTo>
                <a:close/>
                <a:moveTo>
                  <a:pt x="1558908" y="1101839"/>
                </a:moveTo>
                <a:cubicBezTo>
                  <a:pt x="1552179" y="1099744"/>
                  <a:pt x="1544837" y="1100941"/>
                  <a:pt x="1537495" y="1106927"/>
                </a:cubicBezTo>
                <a:cubicBezTo>
                  <a:pt x="1517917" y="1121293"/>
                  <a:pt x="1542389" y="1128477"/>
                  <a:pt x="1544837" y="1138055"/>
                </a:cubicBezTo>
                <a:cubicBezTo>
                  <a:pt x="1554625" y="1159604"/>
                  <a:pt x="1574203" y="1161999"/>
                  <a:pt x="1598676" y="1161999"/>
                </a:cubicBezTo>
                <a:cubicBezTo>
                  <a:pt x="1588887" y="1145238"/>
                  <a:pt x="1583992" y="1130871"/>
                  <a:pt x="1576651" y="1116504"/>
                </a:cubicBezTo>
                <a:cubicBezTo>
                  <a:pt x="1571756" y="1109321"/>
                  <a:pt x="1565638" y="1103934"/>
                  <a:pt x="1558908" y="1101839"/>
                </a:cubicBezTo>
                <a:close/>
                <a:moveTo>
                  <a:pt x="1543821" y="1067943"/>
                </a:moveTo>
                <a:lnTo>
                  <a:pt x="1543821" y="1070264"/>
                </a:lnTo>
                <a:lnTo>
                  <a:pt x="1543820" y="1070268"/>
                </a:lnTo>
                <a:lnTo>
                  <a:pt x="1543820" y="1067944"/>
                </a:lnTo>
                <a:close/>
                <a:moveTo>
                  <a:pt x="1231934" y="1049758"/>
                </a:moveTo>
                <a:lnTo>
                  <a:pt x="1234922" y="1052743"/>
                </a:lnTo>
                <a:lnTo>
                  <a:pt x="1231128" y="1050217"/>
                </a:lnTo>
                <a:close/>
                <a:moveTo>
                  <a:pt x="1553794" y="1045599"/>
                </a:moveTo>
                <a:cubicBezTo>
                  <a:pt x="1552547" y="1045599"/>
                  <a:pt x="1550053" y="1048065"/>
                  <a:pt x="1547872" y="1052383"/>
                </a:cubicBezTo>
                <a:lnTo>
                  <a:pt x="1544330" y="1068016"/>
                </a:lnTo>
                <a:lnTo>
                  <a:pt x="1543820" y="1067801"/>
                </a:lnTo>
                <a:lnTo>
                  <a:pt x="1543820" y="1067944"/>
                </a:lnTo>
                <a:lnTo>
                  <a:pt x="1542549" y="1069821"/>
                </a:lnTo>
                <a:lnTo>
                  <a:pt x="1520775" y="1059963"/>
                </a:lnTo>
                <a:cubicBezTo>
                  <a:pt x="1512693" y="1058123"/>
                  <a:pt x="1504313" y="1059350"/>
                  <a:pt x="1495931" y="1067943"/>
                </a:cubicBezTo>
                <a:cubicBezTo>
                  <a:pt x="1493537" y="1067943"/>
                  <a:pt x="1498326" y="1077762"/>
                  <a:pt x="1500721" y="1077762"/>
                </a:cubicBezTo>
                <a:cubicBezTo>
                  <a:pt x="1511496" y="1077762"/>
                  <a:pt x="1524964" y="1087428"/>
                  <a:pt x="1535067" y="1080869"/>
                </a:cubicBezTo>
                <a:lnTo>
                  <a:pt x="1542549" y="1069821"/>
                </a:lnTo>
                <a:lnTo>
                  <a:pt x="1543821" y="1070397"/>
                </a:lnTo>
                <a:lnTo>
                  <a:pt x="1543821" y="1070264"/>
                </a:lnTo>
                <a:lnTo>
                  <a:pt x="1544330" y="1068016"/>
                </a:lnTo>
                <a:lnTo>
                  <a:pt x="1559794" y="1074538"/>
                </a:lnTo>
                <a:cubicBezTo>
                  <a:pt x="1587065" y="1082834"/>
                  <a:pt x="1549431" y="1043440"/>
                  <a:pt x="1553794" y="1045599"/>
                </a:cubicBezTo>
                <a:close/>
                <a:moveTo>
                  <a:pt x="6062773" y="1041624"/>
                </a:moveTo>
                <a:cubicBezTo>
                  <a:pt x="6060019" y="1043452"/>
                  <a:pt x="6057572" y="1046500"/>
                  <a:pt x="6053901" y="1047719"/>
                </a:cubicBezTo>
                <a:cubicBezTo>
                  <a:pt x="6022088" y="1067222"/>
                  <a:pt x="6051455" y="1081850"/>
                  <a:pt x="6056349" y="1094040"/>
                </a:cubicBezTo>
                <a:cubicBezTo>
                  <a:pt x="6068585" y="1118419"/>
                  <a:pt x="6085717" y="1120857"/>
                  <a:pt x="6100399" y="1103791"/>
                </a:cubicBezTo>
                <a:cubicBezTo>
                  <a:pt x="6102847" y="1076975"/>
                  <a:pt x="6039218" y="1091603"/>
                  <a:pt x="6083269" y="1052594"/>
                </a:cubicBezTo>
                <a:cubicBezTo>
                  <a:pt x="6083269" y="1052594"/>
                  <a:pt x="6078375" y="1045281"/>
                  <a:pt x="6073479" y="1042843"/>
                </a:cubicBezTo>
                <a:cubicBezTo>
                  <a:pt x="6068585" y="1039186"/>
                  <a:pt x="6065526" y="1039794"/>
                  <a:pt x="6062773" y="1041624"/>
                </a:cubicBezTo>
                <a:close/>
                <a:moveTo>
                  <a:pt x="5680303" y="1038566"/>
                </a:moveTo>
                <a:cubicBezTo>
                  <a:pt x="5671213" y="1037651"/>
                  <a:pt x="5661515" y="1040089"/>
                  <a:pt x="5651819" y="1043747"/>
                </a:cubicBezTo>
                <a:cubicBezTo>
                  <a:pt x="5666365" y="1055937"/>
                  <a:pt x="5683333" y="1070565"/>
                  <a:pt x="5705151" y="1053499"/>
                </a:cubicBezTo>
                <a:cubicBezTo>
                  <a:pt x="5697877" y="1043747"/>
                  <a:pt x="5689393" y="1039481"/>
                  <a:pt x="5680303" y="1038566"/>
                </a:cubicBezTo>
                <a:close/>
                <a:moveTo>
                  <a:pt x="1435564" y="1027852"/>
                </a:moveTo>
                <a:cubicBezTo>
                  <a:pt x="1433436" y="1027890"/>
                  <a:pt x="1432069" y="1028190"/>
                  <a:pt x="1432069" y="1028791"/>
                </a:cubicBezTo>
                <a:cubicBezTo>
                  <a:pt x="1417480" y="1052819"/>
                  <a:pt x="1395596" y="1033596"/>
                  <a:pt x="1381007" y="1043208"/>
                </a:cubicBezTo>
                <a:cubicBezTo>
                  <a:pt x="1385870" y="1050417"/>
                  <a:pt x="1390733" y="1057625"/>
                  <a:pt x="1398028" y="1067236"/>
                </a:cubicBezTo>
                <a:cubicBezTo>
                  <a:pt x="1381007" y="1069640"/>
                  <a:pt x="1363987" y="1057625"/>
                  <a:pt x="1351829" y="1076848"/>
                </a:cubicBezTo>
                <a:cubicBezTo>
                  <a:pt x="1424774" y="1088862"/>
                  <a:pt x="1424774" y="1088862"/>
                  <a:pt x="1449089" y="1050417"/>
                </a:cubicBezTo>
                <a:cubicBezTo>
                  <a:pt x="1453952" y="1045611"/>
                  <a:pt x="1466110" y="1038403"/>
                  <a:pt x="1458815" y="1033596"/>
                </a:cubicBezTo>
                <a:cubicBezTo>
                  <a:pt x="1455168" y="1029992"/>
                  <a:pt x="1441947" y="1027740"/>
                  <a:pt x="1435564" y="1027852"/>
                </a:cubicBezTo>
                <a:close/>
                <a:moveTo>
                  <a:pt x="1495881" y="1018750"/>
                </a:moveTo>
                <a:cubicBezTo>
                  <a:pt x="1488497" y="1021244"/>
                  <a:pt x="1481112" y="1028724"/>
                  <a:pt x="1473728" y="1033711"/>
                </a:cubicBezTo>
                <a:cubicBezTo>
                  <a:pt x="1478651" y="1038697"/>
                  <a:pt x="1483574" y="1041191"/>
                  <a:pt x="1488497" y="1046177"/>
                </a:cubicBezTo>
                <a:cubicBezTo>
                  <a:pt x="1493419" y="1041191"/>
                  <a:pt x="1495881" y="1033711"/>
                  <a:pt x="1498342" y="1028724"/>
                </a:cubicBezTo>
                <a:cubicBezTo>
                  <a:pt x="1505727" y="1018750"/>
                  <a:pt x="1495881" y="1018750"/>
                  <a:pt x="1495881" y="1018750"/>
                </a:cubicBezTo>
                <a:close/>
                <a:moveTo>
                  <a:pt x="1284785" y="1018005"/>
                </a:moveTo>
                <a:cubicBezTo>
                  <a:pt x="1278690" y="1017711"/>
                  <a:pt x="1272595" y="1018888"/>
                  <a:pt x="1266500" y="1023598"/>
                </a:cubicBezTo>
                <a:cubicBezTo>
                  <a:pt x="1266500" y="1023598"/>
                  <a:pt x="1268938" y="1028308"/>
                  <a:pt x="1271376" y="1030663"/>
                </a:cubicBezTo>
                <a:cubicBezTo>
                  <a:pt x="1286004" y="1040083"/>
                  <a:pt x="1293318" y="1025953"/>
                  <a:pt x="1303070" y="1021243"/>
                </a:cubicBezTo>
                <a:cubicBezTo>
                  <a:pt x="1296975" y="1020066"/>
                  <a:pt x="1290880" y="1018300"/>
                  <a:pt x="1284785" y="1018005"/>
                </a:cubicBezTo>
                <a:close/>
                <a:moveTo>
                  <a:pt x="1108736" y="1017615"/>
                </a:moveTo>
                <a:cubicBezTo>
                  <a:pt x="1104916" y="1018369"/>
                  <a:pt x="1100682" y="1020177"/>
                  <a:pt x="1095841" y="1023194"/>
                </a:cubicBezTo>
                <a:cubicBezTo>
                  <a:pt x="1107942" y="1025606"/>
                  <a:pt x="1115202" y="1040082"/>
                  <a:pt x="1136983" y="1035257"/>
                </a:cubicBezTo>
                <a:cubicBezTo>
                  <a:pt x="1127907" y="1022591"/>
                  <a:pt x="1120193" y="1015352"/>
                  <a:pt x="1108736" y="1017615"/>
                </a:cubicBezTo>
                <a:close/>
                <a:moveTo>
                  <a:pt x="5670499" y="1008506"/>
                </a:moveTo>
                <a:cubicBezTo>
                  <a:pt x="5651296" y="1009762"/>
                  <a:pt x="5642659" y="1017534"/>
                  <a:pt x="5651750" y="1043133"/>
                </a:cubicBezTo>
                <a:cubicBezTo>
                  <a:pt x="5659023" y="1028505"/>
                  <a:pt x="5668719" y="1018753"/>
                  <a:pt x="5692961" y="1009000"/>
                </a:cubicBezTo>
                <a:cubicBezTo>
                  <a:pt x="5684475" y="1008390"/>
                  <a:pt x="5676901" y="1008086"/>
                  <a:pt x="5670499" y="1008506"/>
                </a:cubicBezTo>
                <a:close/>
                <a:moveTo>
                  <a:pt x="938897" y="1001985"/>
                </a:moveTo>
                <a:cubicBezTo>
                  <a:pt x="979602" y="1031186"/>
                  <a:pt x="1016145" y="1059018"/>
                  <a:pt x="1032913" y="1099855"/>
                </a:cubicBezTo>
                <a:lnTo>
                  <a:pt x="1041101" y="1138845"/>
                </a:lnTo>
                <a:lnTo>
                  <a:pt x="1032502" y="1145284"/>
                </a:lnTo>
                <a:lnTo>
                  <a:pt x="1032220" y="1145767"/>
                </a:lnTo>
                <a:lnTo>
                  <a:pt x="1027314" y="1147026"/>
                </a:lnTo>
                <a:cubicBezTo>
                  <a:pt x="998914" y="1146926"/>
                  <a:pt x="1015373" y="1088372"/>
                  <a:pt x="980836" y="1096889"/>
                </a:cubicBezTo>
                <a:cubicBezTo>
                  <a:pt x="1010440" y="1048220"/>
                  <a:pt x="943830" y="1043353"/>
                  <a:pt x="938897" y="1001985"/>
                </a:cubicBezTo>
                <a:close/>
                <a:moveTo>
                  <a:pt x="5955805" y="996996"/>
                </a:moveTo>
                <a:cubicBezTo>
                  <a:pt x="5945443" y="996616"/>
                  <a:pt x="5934625" y="998590"/>
                  <a:pt x="5923045" y="1004054"/>
                </a:cubicBezTo>
                <a:cubicBezTo>
                  <a:pt x="5964490" y="1006482"/>
                  <a:pt x="5993746" y="1059910"/>
                  <a:pt x="6044943" y="1033197"/>
                </a:cubicBezTo>
                <a:cubicBezTo>
                  <a:pt x="6013859" y="1020446"/>
                  <a:pt x="5986889" y="998135"/>
                  <a:pt x="5955805" y="996996"/>
                </a:cubicBezTo>
                <a:close/>
                <a:moveTo>
                  <a:pt x="5578642" y="982658"/>
                </a:moveTo>
                <a:lnTo>
                  <a:pt x="5580733" y="984723"/>
                </a:lnTo>
                <a:lnTo>
                  <a:pt x="5580619" y="984906"/>
                </a:lnTo>
                <a:lnTo>
                  <a:pt x="5580001" y="984837"/>
                </a:lnTo>
                <a:lnTo>
                  <a:pt x="5579637" y="984470"/>
                </a:lnTo>
                <a:lnTo>
                  <a:pt x="5578591" y="982670"/>
                </a:lnTo>
                <a:close/>
                <a:moveTo>
                  <a:pt x="5454114" y="978615"/>
                </a:moveTo>
                <a:lnTo>
                  <a:pt x="5454379" y="979075"/>
                </a:lnTo>
                <a:lnTo>
                  <a:pt x="5454271" y="979721"/>
                </a:lnTo>
                <a:lnTo>
                  <a:pt x="5454114" y="979809"/>
                </a:lnTo>
                <a:close/>
                <a:moveTo>
                  <a:pt x="5453679" y="977859"/>
                </a:moveTo>
                <a:lnTo>
                  <a:pt x="5454114" y="978218"/>
                </a:lnTo>
                <a:lnTo>
                  <a:pt x="5454114" y="978615"/>
                </a:lnTo>
                <a:close/>
                <a:moveTo>
                  <a:pt x="5453579" y="977686"/>
                </a:moveTo>
                <a:lnTo>
                  <a:pt x="5453679" y="977859"/>
                </a:lnTo>
                <a:lnTo>
                  <a:pt x="5453579" y="977778"/>
                </a:lnTo>
                <a:close/>
                <a:moveTo>
                  <a:pt x="1405437" y="934333"/>
                </a:moveTo>
                <a:cubicBezTo>
                  <a:pt x="1402944" y="936771"/>
                  <a:pt x="1392971" y="931895"/>
                  <a:pt x="1392971" y="941646"/>
                </a:cubicBezTo>
                <a:cubicBezTo>
                  <a:pt x="1392971" y="946522"/>
                  <a:pt x="1400451" y="951398"/>
                  <a:pt x="1405437" y="953837"/>
                </a:cubicBezTo>
                <a:cubicBezTo>
                  <a:pt x="1412918" y="956274"/>
                  <a:pt x="1420398" y="953837"/>
                  <a:pt x="1420398" y="946522"/>
                </a:cubicBezTo>
                <a:cubicBezTo>
                  <a:pt x="1420398" y="936771"/>
                  <a:pt x="1412918" y="934333"/>
                  <a:pt x="1405437" y="934333"/>
                </a:cubicBezTo>
                <a:close/>
                <a:moveTo>
                  <a:pt x="6177977" y="933411"/>
                </a:moveTo>
                <a:cubicBezTo>
                  <a:pt x="6185363" y="933411"/>
                  <a:pt x="6192747" y="935873"/>
                  <a:pt x="6190285" y="945718"/>
                </a:cubicBezTo>
                <a:cubicBezTo>
                  <a:pt x="6187823" y="950641"/>
                  <a:pt x="6182901" y="958026"/>
                  <a:pt x="6177977" y="960487"/>
                </a:cubicBezTo>
                <a:cubicBezTo>
                  <a:pt x="6170593" y="965410"/>
                  <a:pt x="6165671" y="958026"/>
                  <a:pt x="6163209" y="953103"/>
                </a:cubicBezTo>
                <a:cubicBezTo>
                  <a:pt x="6160747" y="940795"/>
                  <a:pt x="6173055" y="938334"/>
                  <a:pt x="6177977" y="933411"/>
                </a:cubicBezTo>
                <a:close/>
                <a:moveTo>
                  <a:pt x="5680771" y="928851"/>
                </a:moveTo>
                <a:cubicBezTo>
                  <a:pt x="5685647" y="943479"/>
                  <a:pt x="5656391" y="945917"/>
                  <a:pt x="5671019" y="962983"/>
                </a:cubicBezTo>
                <a:cubicBezTo>
                  <a:pt x="5673457" y="965421"/>
                  <a:pt x="5678333" y="965421"/>
                  <a:pt x="5680771" y="965421"/>
                </a:cubicBezTo>
                <a:cubicBezTo>
                  <a:pt x="5692961" y="953231"/>
                  <a:pt x="5685647" y="941041"/>
                  <a:pt x="5680771" y="928851"/>
                </a:cubicBezTo>
                <a:close/>
                <a:moveTo>
                  <a:pt x="5982582" y="921546"/>
                </a:moveTo>
                <a:cubicBezTo>
                  <a:pt x="5999081" y="923350"/>
                  <a:pt x="6016803" y="929966"/>
                  <a:pt x="6032691" y="926357"/>
                </a:cubicBezTo>
                <a:cubicBezTo>
                  <a:pt x="6037579" y="926357"/>
                  <a:pt x="6044913" y="933575"/>
                  <a:pt x="6057135" y="943199"/>
                </a:cubicBezTo>
                <a:cubicBezTo>
                  <a:pt x="6024136" y="943199"/>
                  <a:pt x="5995261" y="935078"/>
                  <a:pt x="5967419" y="937108"/>
                </a:cubicBezTo>
                <a:lnTo>
                  <a:pt x="5951465" y="940627"/>
                </a:lnTo>
                <a:lnTo>
                  <a:pt x="5945977" y="936245"/>
                </a:lnTo>
                <a:lnTo>
                  <a:pt x="5948810" y="931949"/>
                </a:lnTo>
                <a:cubicBezTo>
                  <a:pt x="5958521" y="921546"/>
                  <a:pt x="5970208" y="920192"/>
                  <a:pt x="5982582" y="921546"/>
                </a:cubicBezTo>
                <a:close/>
                <a:moveTo>
                  <a:pt x="1330719" y="914382"/>
                </a:moveTo>
                <a:cubicBezTo>
                  <a:pt x="1325093" y="914230"/>
                  <a:pt x="1319040" y="915449"/>
                  <a:pt x="1312212" y="919106"/>
                </a:cubicBezTo>
                <a:cubicBezTo>
                  <a:pt x="1334560" y="926420"/>
                  <a:pt x="1349458" y="965428"/>
                  <a:pt x="1379257" y="923982"/>
                </a:cubicBezTo>
                <a:cubicBezTo>
                  <a:pt x="1360633" y="927639"/>
                  <a:pt x="1347596" y="914839"/>
                  <a:pt x="1330719" y="914382"/>
                </a:cubicBezTo>
                <a:close/>
                <a:moveTo>
                  <a:pt x="5592065" y="903191"/>
                </a:moveTo>
                <a:cubicBezTo>
                  <a:pt x="5575549" y="902505"/>
                  <a:pt x="5568261" y="923077"/>
                  <a:pt x="5560971" y="934047"/>
                </a:cubicBezTo>
                <a:cubicBezTo>
                  <a:pt x="5551252" y="955990"/>
                  <a:pt x="5575549" y="941361"/>
                  <a:pt x="5582839" y="951113"/>
                </a:cubicBezTo>
                <a:cubicBezTo>
                  <a:pt x="5590129" y="958428"/>
                  <a:pt x="5591343" y="964523"/>
                  <a:pt x="5589824" y="970009"/>
                </a:cubicBezTo>
                <a:lnTo>
                  <a:pt x="5582557" y="981770"/>
                </a:lnTo>
                <a:lnTo>
                  <a:pt x="5578642" y="982658"/>
                </a:lnTo>
                <a:lnTo>
                  <a:pt x="5578507" y="982525"/>
                </a:lnTo>
                <a:lnTo>
                  <a:pt x="5578591" y="982670"/>
                </a:lnTo>
                <a:lnTo>
                  <a:pt x="5577980" y="982808"/>
                </a:lnTo>
                <a:lnTo>
                  <a:pt x="5579637" y="984470"/>
                </a:lnTo>
                <a:lnTo>
                  <a:pt x="5579838" y="984819"/>
                </a:lnTo>
                <a:lnTo>
                  <a:pt x="5563771" y="983016"/>
                </a:lnTo>
                <a:cubicBezTo>
                  <a:pt x="5549418" y="977686"/>
                  <a:pt x="5542988" y="963173"/>
                  <a:pt x="5539314" y="948659"/>
                </a:cubicBezTo>
                <a:cubicBezTo>
                  <a:pt x="5534415" y="928097"/>
                  <a:pt x="5527679" y="921445"/>
                  <a:pt x="5520023" y="922654"/>
                </a:cubicBezTo>
                <a:cubicBezTo>
                  <a:pt x="5512369" y="923864"/>
                  <a:pt x="5503795" y="932935"/>
                  <a:pt x="5495222" y="943820"/>
                </a:cubicBezTo>
                <a:cubicBezTo>
                  <a:pt x="5489098" y="951078"/>
                  <a:pt x="5484199" y="959545"/>
                  <a:pt x="5478075" y="966499"/>
                </a:cubicBezTo>
                <a:lnTo>
                  <a:pt x="5454635" y="979520"/>
                </a:lnTo>
                <a:lnTo>
                  <a:pt x="5454379" y="979075"/>
                </a:lnTo>
                <a:lnTo>
                  <a:pt x="5457130" y="962675"/>
                </a:lnTo>
                <a:cubicBezTo>
                  <a:pt x="5457130" y="956885"/>
                  <a:pt x="5455321" y="951399"/>
                  <a:pt x="5449289" y="946523"/>
                </a:cubicBezTo>
                <a:cubicBezTo>
                  <a:pt x="5446877" y="944085"/>
                  <a:pt x="5437225" y="948961"/>
                  <a:pt x="5437225" y="951399"/>
                </a:cubicBezTo>
                <a:cubicBezTo>
                  <a:pt x="5434813" y="958713"/>
                  <a:pt x="5437225" y="963589"/>
                  <a:pt x="5441147" y="967551"/>
                </a:cubicBezTo>
                <a:lnTo>
                  <a:pt x="5453579" y="977778"/>
                </a:lnTo>
                <a:lnTo>
                  <a:pt x="5453579" y="980106"/>
                </a:lnTo>
                <a:lnTo>
                  <a:pt x="5454114" y="979809"/>
                </a:lnTo>
                <a:lnTo>
                  <a:pt x="5454114" y="980655"/>
                </a:lnTo>
                <a:lnTo>
                  <a:pt x="5454271" y="979721"/>
                </a:lnTo>
                <a:lnTo>
                  <a:pt x="5454635" y="979520"/>
                </a:lnTo>
                <a:lnTo>
                  <a:pt x="5463683" y="995224"/>
                </a:lnTo>
                <a:cubicBezTo>
                  <a:pt x="5463377" y="1000062"/>
                  <a:pt x="5458479" y="1003086"/>
                  <a:pt x="5446231" y="1001877"/>
                </a:cubicBezTo>
                <a:cubicBezTo>
                  <a:pt x="5426634" y="1001877"/>
                  <a:pt x="5421735" y="1011553"/>
                  <a:pt x="5424185" y="1026067"/>
                </a:cubicBezTo>
                <a:cubicBezTo>
                  <a:pt x="5426634" y="1050257"/>
                  <a:pt x="5441332" y="1030905"/>
                  <a:pt x="5448681" y="1030905"/>
                </a:cubicBezTo>
                <a:cubicBezTo>
                  <a:pt x="5492773" y="1038162"/>
                  <a:pt x="5497671" y="994620"/>
                  <a:pt x="5524617" y="972849"/>
                </a:cubicBezTo>
                <a:cubicBezTo>
                  <a:pt x="5527067" y="982525"/>
                  <a:pt x="5529516" y="987362"/>
                  <a:pt x="5527067" y="989782"/>
                </a:cubicBezTo>
                <a:cubicBezTo>
                  <a:pt x="5519718" y="1011553"/>
                  <a:pt x="5505020" y="1028486"/>
                  <a:pt x="5487873" y="1043000"/>
                </a:cubicBezTo>
                <a:cubicBezTo>
                  <a:pt x="5468277" y="1057514"/>
                  <a:pt x="5487873" y="1067189"/>
                  <a:pt x="5497671" y="1072028"/>
                </a:cubicBezTo>
                <a:cubicBezTo>
                  <a:pt x="5512369" y="1081703"/>
                  <a:pt x="5529516" y="1101054"/>
                  <a:pt x="5546663" y="1086540"/>
                </a:cubicBezTo>
                <a:cubicBezTo>
                  <a:pt x="5563809" y="1072028"/>
                  <a:pt x="5522167" y="1069608"/>
                  <a:pt x="5534415" y="1050257"/>
                </a:cubicBezTo>
                <a:cubicBezTo>
                  <a:pt x="5534415" y="1047838"/>
                  <a:pt x="5512369" y="1057514"/>
                  <a:pt x="5514818" y="1040581"/>
                </a:cubicBezTo>
                <a:cubicBezTo>
                  <a:pt x="5514818" y="1035743"/>
                  <a:pt x="5524617" y="1030905"/>
                  <a:pt x="5529516" y="1028486"/>
                </a:cubicBezTo>
                <a:cubicBezTo>
                  <a:pt x="5544213" y="1026067"/>
                  <a:pt x="5549112" y="1033324"/>
                  <a:pt x="5551561" y="1047838"/>
                </a:cubicBezTo>
                <a:cubicBezTo>
                  <a:pt x="5554011" y="1062352"/>
                  <a:pt x="5571158" y="1079284"/>
                  <a:pt x="5578507" y="1064770"/>
                </a:cubicBezTo>
                <a:cubicBezTo>
                  <a:pt x="5588305" y="1043000"/>
                  <a:pt x="5607901" y="1028486"/>
                  <a:pt x="5612801" y="1006715"/>
                </a:cubicBezTo>
                <a:cubicBezTo>
                  <a:pt x="5614638" y="994015"/>
                  <a:pt x="5595807" y="1000365"/>
                  <a:pt x="5585243" y="994128"/>
                </a:cubicBezTo>
                <a:lnTo>
                  <a:pt x="5579838" y="984819"/>
                </a:lnTo>
                <a:lnTo>
                  <a:pt x="5580001" y="984837"/>
                </a:lnTo>
                <a:lnTo>
                  <a:pt x="5580409" y="985246"/>
                </a:lnTo>
                <a:lnTo>
                  <a:pt x="5580619" y="984906"/>
                </a:lnTo>
                <a:lnTo>
                  <a:pt x="5580956" y="984944"/>
                </a:lnTo>
                <a:lnTo>
                  <a:pt x="5580733" y="984723"/>
                </a:lnTo>
                <a:lnTo>
                  <a:pt x="5582557" y="981770"/>
                </a:lnTo>
                <a:lnTo>
                  <a:pt x="5609035" y="975761"/>
                </a:lnTo>
                <a:cubicBezTo>
                  <a:pt x="5632041" y="962389"/>
                  <a:pt x="5633863" y="932219"/>
                  <a:pt x="5641153" y="904791"/>
                </a:cubicBezTo>
                <a:cubicBezTo>
                  <a:pt x="5631434" y="914544"/>
                  <a:pt x="5619285" y="916982"/>
                  <a:pt x="5611997" y="912105"/>
                </a:cubicBezTo>
                <a:cubicBezTo>
                  <a:pt x="5604100" y="906010"/>
                  <a:pt x="5597569" y="903420"/>
                  <a:pt x="5592065" y="903191"/>
                </a:cubicBezTo>
                <a:close/>
                <a:moveTo>
                  <a:pt x="5827195" y="895336"/>
                </a:moveTo>
                <a:cubicBezTo>
                  <a:pt x="5827195" y="895336"/>
                  <a:pt x="5814859" y="904915"/>
                  <a:pt x="5814859" y="909704"/>
                </a:cubicBezTo>
                <a:cubicBezTo>
                  <a:pt x="5819793" y="936043"/>
                  <a:pt x="5849397" y="919282"/>
                  <a:pt x="5864200" y="945622"/>
                </a:cubicBezTo>
                <a:cubicBezTo>
                  <a:pt x="5866667" y="902521"/>
                  <a:pt x="5841997" y="904915"/>
                  <a:pt x="5827195" y="895336"/>
                </a:cubicBezTo>
                <a:close/>
                <a:moveTo>
                  <a:pt x="5920949" y="877474"/>
                </a:moveTo>
                <a:cubicBezTo>
                  <a:pt x="5922435" y="876348"/>
                  <a:pt x="5924263" y="876348"/>
                  <a:pt x="5926701" y="878150"/>
                </a:cubicBezTo>
                <a:cubicBezTo>
                  <a:pt x="5958395" y="897373"/>
                  <a:pt x="5997403" y="878150"/>
                  <a:pt x="6026659" y="892567"/>
                </a:cubicBezTo>
                <a:cubicBezTo>
                  <a:pt x="5994965" y="933416"/>
                  <a:pt x="5953519" y="882955"/>
                  <a:pt x="5916949" y="911790"/>
                </a:cubicBezTo>
                <a:lnTo>
                  <a:pt x="5914983" y="912037"/>
                </a:lnTo>
                <a:lnTo>
                  <a:pt x="5909635" y="905018"/>
                </a:lnTo>
                <a:lnTo>
                  <a:pt x="5909635" y="899776"/>
                </a:lnTo>
                <a:cubicBezTo>
                  <a:pt x="5915121" y="894369"/>
                  <a:pt x="5916493" y="880853"/>
                  <a:pt x="5920949" y="877474"/>
                </a:cubicBezTo>
                <a:close/>
                <a:moveTo>
                  <a:pt x="981561" y="862694"/>
                </a:moveTo>
                <a:cubicBezTo>
                  <a:pt x="1005687" y="860274"/>
                  <a:pt x="1015338" y="884475"/>
                  <a:pt x="1039463" y="889315"/>
                </a:cubicBezTo>
                <a:cubicBezTo>
                  <a:pt x="1003275" y="901416"/>
                  <a:pt x="1003275" y="901416"/>
                  <a:pt x="981561" y="862694"/>
                </a:cubicBezTo>
                <a:close/>
                <a:moveTo>
                  <a:pt x="5783287" y="831338"/>
                </a:moveTo>
                <a:cubicBezTo>
                  <a:pt x="5790621" y="841157"/>
                  <a:pt x="5795512" y="848522"/>
                  <a:pt x="5802847" y="860802"/>
                </a:cubicBezTo>
                <a:cubicBezTo>
                  <a:pt x="5780841" y="860802"/>
                  <a:pt x="5761281" y="860802"/>
                  <a:pt x="5741720" y="860802"/>
                </a:cubicBezTo>
                <a:cubicBezTo>
                  <a:pt x="5749055" y="895172"/>
                  <a:pt x="5778397" y="853432"/>
                  <a:pt x="5780841" y="882898"/>
                </a:cubicBezTo>
                <a:cubicBezTo>
                  <a:pt x="5783287" y="919723"/>
                  <a:pt x="5800401" y="885353"/>
                  <a:pt x="5810182" y="890263"/>
                </a:cubicBezTo>
                <a:cubicBezTo>
                  <a:pt x="5812627" y="865713"/>
                  <a:pt x="5846859" y="858348"/>
                  <a:pt x="5839523" y="831338"/>
                </a:cubicBezTo>
                <a:cubicBezTo>
                  <a:pt x="5822407" y="831338"/>
                  <a:pt x="5802847" y="831338"/>
                  <a:pt x="5783287" y="831338"/>
                </a:cubicBezTo>
                <a:close/>
                <a:moveTo>
                  <a:pt x="3330251" y="820054"/>
                </a:moveTo>
                <a:cubicBezTo>
                  <a:pt x="3321565" y="821425"/>
                  <a:pt x="3315623" y="831025"/>
                  <a:pt x="3308309" y="836510"/>
                </a:cubicBezTo>
                <a:cubicBezTo>
                  <a:pt x="3320499" y="831634"/>
                  <a:pt x="3335127" y="851138"/>
                  <a:pt x="3342441" y="831634"/>
                </a:cubicBezTo>
                <a:cubicBezTo>
                  <a:pt x="3344879" y="829196"/>
                  <a:pt x="3342441" y="821882"/>
                  <a:pt x="3340003" y="821882"/>
                </a:cubicBezTo>
                <a:cubicBezTo>
                  <a:pt x="3336346" y="820054"/>
                  <a:pt x="3333146" y="819597"/>
                  <a:pt x="3330251" y="820054"/>
                </a:cubicBezTo>
                <a:close/>
                <a:moveTo>
                  <a:pt x="1427635" y="811524"/>
                </a:moveTo>
                <a:cubicBezTo>
                  <a:pt x="1410302" y="819035"/>
                  <a:pt x="1388018" y="819035"/>
                  <a:pt x="1373162" y="834055"/>
                </a:cubicBezTo>
                <a:cubicBezTo>
                  <a:pt x="1392970" y="841564"/>
                  <a:pt x="1412779" y="846571"/>
                  <a:pt x="1430112" y="831551"/>
                </a:cubicBezTo>
                <a:cubicBezTo>
                  <a:pt x="1432588" y="829048"/>
                  <a:pt x="1430112" y="819035"/>
                  <a:pt x="1427635" y="811524"/>
                </a:cubicBezTo>
                <a:close/>
                <a:moveTo>
                  <a:pt x="5600012" y="806958"/>
                </a:moveTo>
                <a:cubicBezTo>
                  <a:pt x="5587822" y="836078"/>
                  <a:pt x="5636581" y="819091"/>
                  <a:pt x="5619515" y="848211"/>
                </a:cubicBezTo>
                <a:cubicBezTo>
                  <a:pt x="5609764" y="865204"/>
                  <a:pt x="5624391" y="867631"/>
                  <a:pt x="5634143" y="870057"/>
                </a:cubicBezTo>
                <a:cubicBezTo>
                  <a:pt x="5641457" y="872484"/>
                  <a:pt x="5653647" y="872484"/>
                  <a:pt x="5653647" y="860350"/>
                </a:cubicBezTo>
                <a:cubicBezTo>
                  <a:pt x="5653647" y="850638"/>
                  <a:pt x="5660961" y="836078"/>
                  <a:pt x="5646333" y="828798"/>
                </a:cubicBezTo>
                <a:cubicBezTo>
                  <a:pt x="5631705" y="821517"/>
                  <a:pt x="5614639" y="814237"/>
                  <a:pt x="5600012" y="806958"/>
                </a:cubicBezTo>
                <a:close/>
                <a:moveTo>
                  <a:pt x="1297584" y="803150"/>
                </a:moveTo>
                <a:cubicBezTo>
                  <a:pt x="1267719" y="805312"/>
                  <a:pt x="1238463" y="815196"/>
                  <a:pt x="1225054" y="831257"/>
                </a:cubicBezTo>
                <a:cubicBezTo>
                  <a:pt x="1217740" y="841140"/>
                  <a:pt x="1217740" y="848553"/>
                  <a:pt x="1225054" y="855966"/>
                </a:cubicBezTo>
                <a:cubicBezTo>
                  <a:pt x="1229930" y="863385"/>
                  <a:pt x="1237244" y="860915"/>
                  <a:pt x="1242120" y="855966"/>
                </a:cubicBezTo>
                <a:cubicBezTo>
                  <a:pt x="1276252" y="816431"/>
                  <a:pt x="1307946" y="821373"/>
                  <a:pt x="1334763" y="865856"/>
                </a:cubicBezTo>
                <a:cubicBezTo>
                  <a:pt x="1337201" y="868328"/>
                  <a:pt x="1332325" y="883153"/>
                  <a:pt x="1344515" y="875740"/>
                </a:cubicBezTo>
                <a:cubicBezTo>
                  <a:pt x="1346953" y="873270"/>
                  <a:pt x="1361581" y="858443"/>
                  <a:pt x="1349391" y="851025"/>
                </a:cubicBezTo>
                <a:cubicBezTo>
                  <a:pt x="1332325" y="843612"/>
                  <a:pt x="1332325" y="831257"/>
                  <a:pt x="1339639" y="823844"/>
                </a:cubicBezTo>
                <a:cubicBezTo>
                  <a:pt x="1354267" y="809018"/>
                  <a:pt x="1361581" y="831257"/>
                  <a:pt x="1373771" y="833728"/>
                </a:cubicBezTo>
                <a:cubicBezTo>
                  <a:pt x="1373771" y="828786"/>
                  <a:pt x="1376209" y="821373"/>
                  <a:pt x="1373771" y="821373"/>
                </a:cubicBezTo>
                <a:cubicBezTo>
                  <a:pt x="1357924" y="806548"/>
                  <a:pt x="1327449" y="800988"/>
                  <a:pt x="1297584" y="803150"/>
                </a:cubicBezTo>
                <a:close/>
                <a:moveTo>
                  <a:pt x="5278177" y="794771"/>
                </a:moveTo>
                <a:lnTo>
                  <a:pt x="5279145" y="794771"/>
                </a:lnTo>
                <a:lnTo>
                  <a:pt x="5279073" y="794934"/>
                </a:lnTo>
                <a:lnTo>
                  <a:pt x="5280543" y="794934"/>
                </a:lnTo>
                <a:lnTo>
                  <a:pt x="5280327" y="795359"/>
                </a:lnTo>
                <a:lnTo>
                  <a:pt x="5278795" y="795907"/>
                </a:lnTo>
                <a:close/>
                <a:moveTo>
                  <a:pt x="3158983" y="782811"/>
                </a:moveTo>
                <a:cubicBezTo>
                  <a:pt x="3173611" y="799631"/>
                  <a:pt x="3185801" y="806840"/>
                  <a:pt x="3193115" y="818854"/>
                </a:cubicBezTo>
                <a:cubicBezTo>
                  <a:pt x="3210181" y="840479"/>
                  <a:pt x="3219933" y="826062"/>
                  <a:pt x="3217495" y="806840"/>
                </a:cubicBezTo>
                <a:cubicBezTo>
                  <a:pt x="3212619" y="778005"/>
                  <a:pt x="3188239" y="785213"/>
                  <a:pt x="3158983" y="782811"/>
                </a:cubicBezTo>
                <a:close/>
                <a:moveTo>
                  <a:pt x="5424411" y="772814"/>
                </a:moveTo>
                <a:cubicBezTo>
                  <a:pt x="5417765" y="771446"/>
                  <a:pt x="5410624" y="771294"/>
                  <a:pt x="5402725" y="773119"/>
                </a:cubicBezTo>
                <a:cubicBezTo>
                  <a:pt x="5390571" y="777984"/>
                  <a:pt x="5375987" y="773119"/>
                  <a:pt x="5363833" y="782848"/>
                </a:cubicBezTo>
                <a:cubicBezTo>
                  <a:pt x="5373556" y="790147"/>
                  <a:pt x="5368695" y="807175"/>
                  <a:pt x="5390571" y="809608"/>
                </a:cubicBezTo>
                <a:cubicBezTo>
                  <a:pt x="5414878" y="812041"/>
                  <a:pt x="5402725" y="846098"/>
                  <a:pt x="5419739" y="855828"/>
                </a:cubicBezTo>
                <a:cubicBezTo>
                  <a:pt x="5407586" y="865565"/>
                  <a:pt x="5388139" y="850962"/>
                  <a:pt x="5380848" y="875297"/>
                </a:cubicBezTo>
                <a:cubicBezTo>
                  <a:pt x="5441616" y="887460"/>
                  <a:pt x="5502384" y="904489"/>
                  <a:pt x="5568014" y="867998"/>
                </a:cubicBezTo>
                <a:cubicBezTo>
                  <a:pt x="5543707" y="870431"/>
                  <a:pt x="5536414" y="829068"/>
                  <a:pt x="5521831" y="846098"/>
                </a:cubicBezTo>
                <a:cubicBezTo>
                  <a:pt x="5507245" y="867998"/>
                  <a:pt x="5487799" y="858268"/>
                  <a:pt x="5473215" y="865565"/>
                </a:cubicBezTo>
                <a:cubicBezTo>
                  <a:pt x="5441616" y="882594"/>
                  <a:pt x="5458631" y="846098"/>
                  <a:pt x="5448908" y="833934"/>
                </a:cubicBezTo>
                <a:cubicBezTo>
                  <a:pt x="5436755" y="816906"/>
                  <a:pt x="5456201" y="819339"/>
                  <a:pt x="5468354" y="819339"/>
                </a:cubicBezTo>
                <a:cubicBezTo>
                  <a:pt x="5475646" y="816906"/>
                  <a:pt x="5480507" y="836367"/>
                  <a:pt x="5485369" y="819339"/>
                </a:cubicBezTo>
                <a:cubicBezTo>
                  <a:pt x="5487799" y="812041"/>
                  <a:pt x="5490231" y="799877"/>
                  <a:pt x="5478077" y="797445"/>
                </a:cubicBezTo>
                <a:cubicBezTo>
                  <a:pt x="5459846" y="791972"/>
                  <a:pt x="5444351" y="776920"/>
                  <a:pt x="5424411" y="772814"/>
                </a:cubicBezTo>
                <a:close/>
                <a:moveTo>
                  <a:pt x="5597400" y="758325"/>
                </a:moveTo>
                <a:cubicBezTo>
                  <a:pt x="5594897" y="758325"/>
                  <a:pt x="5592393" y="767744"/>
                  <a:pt x="5594897" y="770099"/>
                </a:cubicBezTo>
                <a:cubicBezTo>
                  <a:pt x="5599903" y="774809"/>
                  <a:pt x="5605535" y="775987"/>
                  <a:pt x="5611169" y="775692"/>
                </a:cubicBezTo>
                <a:lnTo>
                  <a:pt x="5625525" y="772835"/>
                </a:lnTo>
                <a:lnTo>
                  <a:pt x="5627440" y="774809"/>
                </a:lnTo>
                <a:cubicBezTo>
                  <a:pt x="5627440" y="774809"/>
                  <a:pt x="5627440" y="772454"/>
                  <a:pt x="5627440" y="772454"/>
                </a:cubicBezTo>
                <a:lnTo>
                  <a:pt x="5625525" y="772835"/>
                </a:lnTo>
                <a:lnTo>
                  <a:pt x="5614298" y="761268"/>
                </a:lnTo>
                <a:cubicBezTo>
                  <a:pt x="5609917" y="757736"/>
                  <a:pt x="5604910" y="755970"/>
                  <a:pt x="5597400" y="758325"/>
                </a:cubicBezTo>
                <a:close/>
                <a:moveTo>
                  <a:pt x="5193615" y="753597"/>
                </a:moveTo>
                <a:cubicBezTo>
                  <a:pt x="5147223" y="743872"/>
                  <a:pt x="5139899" y="790070"/>
                  <a:pt x="5103273" y="797365"/>
                </a:cubicBezTo>
                <a:cubicBezTo>
                  <a:pt x="5130131" y="814386"/>
                  <a:pt x="5149665" y="828974"/>
                  <a:pt x="5169199" y="838700"/>
                </a:cubicBezTo>
                <a:cubicBezTo>
                  <a:pt x="5174081" y="841132"/>
                  <a:pt x="5183849" y="855721"/>
                  <a:pt x="5193615" y="841132"/>
                </a:cubicBezTo>
                <a:cubicBezTo>
                  <a:pt x="5204602" y="825327"/>
                  <a:pt x="5219252" y="817425"/>
                  <a:pt x="5234817" y="811650"/>
                </a:cubicBezTo>
                <a:lnTo>
                  <a:pt x="5278795" y="795907"/>
                </a:lnTo>
                <a:lnTo>
                  <a:pt x="5279443" y="797097"/>
                </a:lnTo>
                <a:lnTo>
                  <a:pt x="5261341" y="832715"/>
                </a:lnTo>
                <a:cubicBezTo>
                  <a:pt x="5252463" y="843340"/>
                  <a:pt x="5241445" y="851839"/>
                  <a:pt x="5229199" y="857916"/>
                </a:cubicBezTo>
                <a:cubicBezTo>
                  <a:pt x="5216955" y="867632"/>
                  <a:pt x="5214507" y="867632"/>
                  <a:pt x="5224301" y="877345"/>
                </a:cubicBezTo>
                <a:cubicBezTo>
                  <a:pt x="5243893" y="891916"/>
                  <a:pt x="5261035" y="911344"/>
                  <a:pt x="5283075" y="918631"/>
                </a:cubicBezTo>
                <a:cubicBezTo>
                  <a:pt x="5295319" y="923487"/>
                  <a:pt x="5312461" y="950201"/>
                  <a:pt x="5329603" y="923487"/>
                </a:cubicBezTo>
                <a:cubicBezTo>
                  <a:pt x="5341848" y="901631"/>
                  <a:pt x="5351643" y="882202"/>
                  <a:pt x="5312461" y="877345"/>
                </a:cubicBezTo>
                <a:cubicBezTo>
                  <a:pt x="5312461" y="877345"/>
                  <a:pt x="5312461" y="870059"/>
                  <a:pt x="5310012" y="865202"/>
                </a:cubicBezTo>
                <a:cubicBezTo>
                  <a:pt x="5305114" y="853054"/>
                  <a:pt x="5301441" y="840911"/>
                  <a:pt x="5296850" y="829072"/>
                </a:cubicBezTo>
                <a:lnTo>
                  <a:pt x="5279443" y="797097"/>
                </a:lnTo>
                <a:lnTo>
                  <a:pt x="5280327" y="795359"/>
                </a:lnTo>
                <a:lnTo>
                  <a:pt x="5281515" y="794934"/>
                </a:lnTo>
                <a:lnTo>
                  <a:pt x="5280543" y="794934"/>
                </a:lnTo>
                <a:lnTo>
                  <a:pt x="5280625" y="794771"/>
                </a:lnTo>
                <a:lnTo>
                  <a:pt x="5279145" y="794771"/>
                </a:lnTo>
                <a:lnTo>
                  <a:pt x="5282774" y="786651"/>
                </a:lnTo>
                <a:cubicBezTo>
                  <a:pt x="5288839" y="777761"/>
                  <a:pt x="5297996" y="768187"/>
                  <a:pt x="5274189" y="768187"/>
                </a:cubicBezTo>
                <a:cubicBezTo>
                  <a:pt x="5264423" y="768187"/>
                  <a:pt x="5244889" y="741440"/>
                  <a:pt x="5235123" y="773050"/>
                </a:cubicBezTo>
                <a:cubicBezTo>
                  <a:pt x="5232681" y="780344"/>
                  <a:pt x="5244889" y="797365"/>
                  <a:pt x="5225357" y="790070"/>
                </a:cubicBezTo>
                <a:cubicBezTo>
                  <a:pt x="5213147" y="787639"/>
                  <a:pt x="5196057" y="782776"/>
                  <a:pt x="5198497" y="770618"/>
                </a:cubicBezTo>
                <a:cubicBezTo>
                  <a:pt x="5198497" y="763323"/>
                  <a:pt x="5225357" y="760892"/>
                  <a:pt x="5193615" y="753597"/>
                </a:cubicBezTo>
                <a:close/>
                <a:moveTo>
                  <a:pt x="1283698" y="750751"/>
                </a:moveTo>
                <a:cubicBezTo>
                  <a:pt x="1261750" y="759883"/>
                  <a:pt x="1237056" y="756687"/>
                  <a:pt x="1212706" y="760683"/>
                </a:cubicBezTo>
                <a:lnTo>
                  <a:pt x="1194885" y="765940"/>
                </a:lnTo>
                <a:lnTo>
                  <a:pt x="1191405" y="764779"/>
                </a:lnTo>
                <a:lnTo>
                  <a:pt x="1209276" y="754518"/>
                </a:lnTo>
                <a:cubicBezTo>
                  <a:pt x="1233398" y="747097"/>
                  <a:pt x="1259920" y="754404"/>
                  <a:pt x="1283698" y="750751"/>
                </a:cubicBezTo>
                <a:close/>
                <a:moveTo>
                  <a:pt x="5071846" y="750562"/>
                </a:moveTo>
                <a:cubicBezTo>
                  <a:pt x="5068216" y="749999"/>
                  <a:pt x="5067309" y="761276"/>
                  <a:pt x="5069124" y="763081"/>
                </a:cubicBezTo>
                <a:cubicBezTo>
                  <a:pt x="5073963" y="787140"/>
                  <a:pt x="5090905" y="772705"/>
                  <a:pt x="5107845" y="775110"/>
                </a:cubicBezTo>
                <a:cubicBezTo>
                  <a:pt x="5098165" y="760675"/>
                  <a:pt x="5083645" y="770299"/>
                  <a:pt x="5076385" y="755864"/>
                </a:cubicBezTo>
                <a:cubicBezTo>
                  <a:pt x="5074569" y="752255"/>
                  <a:pt x="5073057" y="750751"/>
                  <a:pt x="5071846" y="750562"/>
                </a:cubicBezTo>
                <a:close/>
                <a:moveTo>
                  <a:pt x="3171173" y="724666"/>
                </a:moveTo>
                <a:cubicBezTo>
                  <a:pt x="3161595" y="724666"/>
                  <a:pt x="3154412" y="727037"/>
                  <a:pt x="3154412" y="736517"/>
                </a:cubicBezTo>
                <a:cubicBezTo>
                  <a:pt x="3156806" y="743629"/>
                  <a:pt x="3163989" y="743629"/>
                  <a:pt x="3171173" y="743629"/>
                </a:cubicBezTo>
                <a:cubicBezTo>
                  <a:pt x="3180751" y="745998"/>
                  <a:pt x="3187935" y="741258"/>
                  <a:pt x="3185539" y="731778"/>
                </a:cubicBezTo>
                <a:cubicBezTo>
                  <a:pt x="3183145" y="727037"/>
                  <a:pt x="3173567" y="724666"/>
                  <a:pt x="3171173" y="724666"/>
                </a:cubicBezTo>
                <a:close/>
                <a:moveTo>
                  <a:pt x="1726786" y="701808"/>
                </a:moveTo>
                <a:cubicBezTo>
                  <a:pt x="1724325" y="704347"/>
                  <a:pt x="1714479" y="701808"/>
                  <a:pt x="1719402" y="709427"/>
                </a:cubicBezTo>
                <a:cubicBezTo>
                  <a:pt x="1721863" y="717046"/>
                  <a:pt x="1726786" y="724664"/>
                  <a:pt x="1736632" y="724664"/>
                </a:cubicBezTo>
                <a:cubicBezTo>
                  <a:pt x="1741555" y="722124"/>
                  <a:pt x="1744016" y="717046"/>
                  <a:pt x="1746478" y="714506"/>
                </a:cubicBezTo>
                <a:cubicBezTo>
                  <a:pt x="1744016" y="701808"/>
                  <a:pt x="1734170" y="701808"/>
                  <a:pt x="1726786" y="701808"/>
                </a:cubicBezTo>
                <a:close/>
                <a:moveTo>
                  <a:pt x="1864796" y="696820"/>
                </a:moveTo>
                <a:cubicBezTo>
                  <a:pt x="1863834" y="697446"/>
                  <a:pt x="1863219" y="699011"/>
                  <a:pt x="1863219" y="702140"/>
                </a:cubicBezTo>
                <a:cubicBezTo>
                  <a:pt x="1860758" y="714656"/>
                  <a:pt x="1870604" y="719663"/>
                  <a:pt x="1880449" y="724670"/>
                </a:cubicBezTo>
                <a:cubicBezTo>
                  <a:pt x="1890295" y="724670"/>
                  <a:pt x="1892757" y="719663"/>
                  <a:pt x="1892757" y="709650"/>
                </a:cubicBezTo>
                <a:cubicBezTo>
                  <a:pt x="1892757" y="697133"/>
                  <a:pt x="1890295" y="692127"/>
                  <a:pt x="1875527" y="699636"/>
                </a:cubicBezTo>
                <a:cubicBezTo>
                  <a:pt x="1873680" y="701514"/>
                  <a:pt x="1867681" y="694943"/>
                  <a:pt x="1864796" y="696820"/>
                </a:cubicBezTo>
                <a:close/>
                <a:moveTo>
                  <a:pt x="4978936" y="675316"/>
                </a:moveTo>
                <a:cubicBezTo>
                  <a:pt x="4976498" y="672865"/>
                  <a:pt x="4959432" y="680219"/>
                  <a:pt x="4959432" y="682670"/>
                </a:cubicBezTo>
                <a:cubicBezTo>
                  <a:pt x="4956994" y="699828"/>
                  <a:pt x="4964308" y="714536"/>
                  <a:pt x="4988688" y="729244"/>
                </a:cubicBezTo>
                <a:cubicBezTo>
                  <a:pt x="4988688" y="707183"/>
                  <a:pt x="4993564" y="690024"/>
                  <a:pt x="4978936" y="675316"/>
                </a:cubicBezTo>
                <a:close/>
                <a:moveTo>
                  <a:pt x="1388399" y="671339"/>
                </a:moveTo>
                <a:cubicBezTo>
                  <a:pt x="1357271" y="676178"/>
                  <a:pt x="1354877" y="690699"/>
                  <a:pt x="1366849" y="712479"/>
                </a:cubicBezTo>
                <a:cubicBezTo>
                  <a:pt x="1364454" y="695539"/>
                  <a:pt x="1381216" y="688279"/>
                  <a:pt x="1388399" y="671339"/>
                </a:cubicBezTo>
                <a:close/>
                <a:moveTo>
                  <a:pt x="5034819" y="666970"/>
                </a:moveTo>
                <a:cubicBezTo>
                  <a:pt x="5032697" y="666050"/>
                  <a:pt x="5029061" y="666204"/>
                  <a:pt x="5023000" y="668044"/>
                </a:cubicBezTo>
                <a:cubicBezTo>
                  <a:pt x="5001183" y="675409"/>
                  <a:pt x="5001183" y="685229"/>
                  <a:pt x="5010879" y="702413"/>
                </a:cubicBezTo>
                <a:cubicBezTo>
                  <a:pt x="5018152" y="717143"/>
                  <a:pt x="5023000" y="736782"/>
                  <a:pt x="5044817" y="734328"/>
                </a:cubicBezTo>
                <a:cubicBezTo>
                  <a:pt x="5066635" y="731873"/>
                  <a:pt x="5098149" y="749056"/>
                  <a:pt x="5107845" y="704869"/>
                </a:cubicBezTo>
                <a:cubicBezTo>
                  <a:pt x="5071483" y="744147"/>
                  <a:pt x="5054515" y="714688"/>
                  <a:pt x="5037545" y="687684"/>
                </a:cubicBezTo>
                <a:cubicBezTo>
                  <a:pt x="5033909" y="682161"/>
                  <a:pt x="5041181" y="669733"/>
                  <a:pt x="5034819" y="666970"/>
                </a:cubicBezTo>
                <a:close/>
                <a:moveTo>
                  <a:pt x="2858658" y="666233"/>
                </a:moveTo>
                <a:cubicBezTo>
                  <a:pt x="2844998" y="663821"/>
                  <a:pt x="2831641" y="666836"/>
                  <a:pt x="2820713" y="689756"/>
                </a:cubicBezTo>
                <a:cubicBezTo>
                  <a:pt x="2852283" y="701819"/>
                  <a:pt x="2874139" y="687343"/>
                  <a:pt x="2898424" y="675281"/>
                </a:cubicBezTo>
                <a:cubicBezTo>
                  <a:pt x="2886281" y="676486"/>
                  <a:pt x="2872317" y="668646"/>
                  <a:pt x="2858658" y="666233"/>
                </a:cubicBezTo>
                <a:close/>
                <a:moveTo>
                  <a:pt x="1295146" y="660670"/>
                </a:moveTo>
                <a:cubicBezTo>
                  <a:pt x="1275642" y="665495"/>
                  <a:pt x="1285394" y="677557"/>
                  <a:pt x="1285394" y="689621"/>
                </a:cubicBezTo>
                <a:cubicBezTo>
                  <a:pt x="1297584" y="684796"/>
                  <a:pt x="1304898" y="677557"/>
                  <a:pt x="1312212" y="665495"/>
                </a:cubicBezTo>
                <a:cubicBezTo>
                  <a:pt x="1304898" y="663082"/>
                  <a:pt x="1300022" y="660670"/>
                  <a:pt x="1295146" y="660670"/>
                </a:cubicBezTo>
                <a:close/>
                <a:moveTo>
                  <a:pt x="1936946" y="648480"/>
                </a:moveTo>
                <a:cubicBezTo>
                  <a:pt x="1924883" y="650892"/>
                  <a:pt x="1907994" y="653305"/>
                  <a:pt x="1907994" y="667781"/>
                </a:cubicBezTo>
                <a:cubicBezTo>
                  <a:pt x="1907994" y="672606"/>
                  <a:pt x="1915232" y="675019"/>
                  <a:pt x="1917644" y="677432"/>
                </a:cubicBezTo>
                <a:cubicBezTo>
                  <a:pt x="1924883" y="667781"/>
                  <a:pt x="1929708" y="658130"/>
                  <a:pt x="1936946" y="648480"/>
                </a:cubicBezTo>
                <a:close/>
                <a:moveTo>
                  <a:pt x="5417812" y="646969"/>
                </a:moveTo>
                <a:lnTo>
                  <a:pt x="5415381" y="649401"/>
                </a:lnTo>
                <a:lnTo>
                  <a:pt x="5416478" y="649949"/>
                </a:lnTo>
                <a:lnTo>
                  <a:pt x="5407213" y="670638"/>
                </a:lnTo>
                <a:cubicBezTo>
                  <a:pt x="5393193" y="688761"/>
                  <a:pt x="5368573" y="690128"/>
                  <a:pt x="5330278" y="673716"/>
                </a:cubicBezTo>
                <a:cubicBezTo>
                  <a:pt x="5335141" y="695599"/>
                  <a:pt x="5318121" y="717483"/>
                  <a:pt x="5347299" y="732071"/>
                </a:cubicBezTo>
                <a:cubicBezTo>
                  <a:pt x="5354593" y="719914"/>
                  <a:pt x="5349730" y="695599"/>
                  <a:pt x="5374045" y="702893"/>
                </a:cubicBezTo>
                <a:cubicBezTo>
                  <a:pt x="5415381" y="715051"/>
                  <a:pt x="5349730" y="715051"/>
                  <a:pt x="5374045" y="724777"/>
                </a:cubicBezTo>
                <a:cubicBezTo>
                  <a:pt x="5386203" y="732071"/>
                  <a:pt x="5391065" y="761249"/>
                  <a:pt x="5410517" y="751523"/>
                </a:cubicBezTo>
                <a:cubicBezTo>
                  <a:pt x="5434833" y="739366"/>
                  <a:pt x="5464011" y="744229"/>
                  <a:pt x="5483463" y="722345"/>
                </a:cubicBezTo>
                <a:cubicBezTo>
                  <a:pt x="5495620" y="710188"/>
                  <a:pt x="5512641" y="710188"/>
                  <a:pt x="5524798" y="719914"/>
                </a:cubicBezTo>
                <a:cubicBezTo>
                  <a:pt x="5529661" y="719914"/>
                  <a:pt x="5515072" y="736935"/>
                  <a:pt x="5532093" y="732071"/>
                </a:cubicBezTo>
                <a:cubicBezTo>
                  <a:pt x="5546681" y="729640"/>
                  <a:pt x="5539387" y="715051"/>
                  <a:pt x="5539387" y="705325"/>
                </a:cubicBezTo>
                <a:cubicBezTo>
                  <a:pt x="5539387" y="698031"/>
                  <a:pt x="5534524" y="690736"/>
                  <a:pt x="5527229" y="693168"/>
                </a:cubicBezTo>
                <a:cubicBezTo>
                  <a:pt x="5471305" y="727209"/>
                  <a:pt x="5446990" y="690736"/>
                  <a:pt x="5420243" y="651832"/>
                </a:cubicBezTo>
                <a:lnTo>
                  <a:pt x="5416478" y="649949"/>
                </a:lnTo>
                <a:close/>
                <a:moveTo>
                  <a:pt x="1801034" y="640736"/>
                </a:moveTo>
                <a:cubicBezTo>
                  <a:pt x="1797784" y="640100"/>
                  <a:pt x="1794380" y="640699"/>
                  <a:pt x="1790666" y="643691"/>
                </a:cubicBezTo>
                <a:cubicBezTo>
                  <a:pt x="1790666" y="646086"/>
                  <a:pt x="1793141" y="648480"/>
                  <a:pt x="1795618" y="650875"/>
                </a:cubicBezTo>
                <a:cubicBezTo>
                  <a:pt x="1807999" y="665242"/>
                  <a:pt x="1820379" y="665242"/>
                  <a:pt x="1830283" y="648480"/>
                </a:cubicBezTo>
                <a:cubicBezTo>
                  <a:pt x="1819140" y="655664"/>
                  <a:pt x="1810784" y="642644"/>
                  <a:pt x="1801034" y="640736"/>
                </a:cubicBezTo>
                <a:close/>
                <a:moveTo>
                  <a:pt x="3422590" y="639334"/>
                </a:moveTo>
                <a:cubicBezTo>
                  <a:pt x="3429773" y="648815"/>
                  <a:pt x="3436957" y="660666"/>
                  <a:pt x="3448929" y="655926"/>
                </a:cubicBezTo>
                <a:cubicBezTo>
                  <a:pt x="3451323" y="653556"/>
                  <a:pt x="3453717" y="646444"/>
                  <a:pt x="3456112" y="644074"/>
                </a:cubicBezTo>
                <a:cubicBezTo>
                  <a:pt x="3444140" y="641705"/>
                  <a:pt x="3434562" y="641705"/>
                  <a:pt x="3422590" y="639334"/>
                </a:cubicBezTo>
                <a:close/>
                <a:moveTo>
                  <a:pt x="5378669" y="618987"/>
                </a:moveTo>
                <a:cubicBezTo>
                  <a:pt x="5376263" y="621491"/>
                  <a:pt x="5371451" y="626497"/>
                  <a:pt x="5373857" y="629000"/>
                </a:cubicBezTo>
                <a:cubicBezTo>
                  <a:pt x="5378669" y="646523"/>
                  <a:pt x="5395511" y="646523"/>
                  <a:pt x="5407540" y="649026"/>
                </a:cubicBezTo>
                <a:cubicBezTo>
                  <a:pt x="5408743" y="650279"/>
                  <a:pt x="5410547" y="650279"/>
                  <a:pt x="5412351" y="649652"/>
                </a:cubicBezTo>
                <a:lnTo>
                  <a:pt x="5414333" y="648364"/>
                </a:lnTo>
                <a:lnTo>
                  <a:pt x="5414757" y="649026"/>
                </a:lnTo>
                <a:cubicBezTo>
                  <a:pt x="5414757" y="649026"/>
                  <a:pt x="5417163" y="646523"/>
                  <a:pt x="5417163" y="646523"/>
                </a:cubicBezTo>
                <a:lnTo>
                  <a:pt x="5414333" y="648364"/>
                </a:lnTo>
                <a:lnTo>
                  <a:pt x="5409945" y="641517"/>
                </a:lnTo>
                <a:cubicBezTo>
                  <a:pt x="5397915" y="634007"/>
                  <a:pt x="5395511" y="616484"/>
                  <a:pt x="5378669" y="618987"/>
                </a:cubicBezTo>
                <a:close/>
                <a:moveTo>
                  <a:pt x="5196042" y="599211"/>
                </a:moveTo>
                <a:lnTo>
                  <a:pt x="5197836" y="600363"/>
                </a:lnTo>
                <a:lnTo>
                  <a:pt x="5195544" y="599762"/>
                </a:lnTo>
                <a:lnTo>
                  <a:pt x="5195417" y="599440"/>
                </a:lnTo>
                <a:close/>
                <a:moveTo>
                  <a:pt x="5266271" y="592455"/>
                </a:moveTo>
                <a:cubicBezTo>
                  <a:pt x="5232127" y="607067"/>
                  <a:pt x="5251637" y="624115"/>
                  <a:pt x="5261393" y="641161"/>
                </a:cubicBezTo>
                <a:lnTo>
                  <a:pt x="5197836" y="600363"/>
                </a:lnTo>
                <a:lnTo>
                  <a:pt x="5212082" y="604099"/>
                </a:lnTo>
                <a:cubicBezTo>
                  <a:pt x="5228773" y="602958"/>
                  <a:pt x="5246151" y="588802"/>
                  <a:pt x="5266271" y="592455"/>
                </a:cubicBezTo>
                <a:close/>
                <a:moveTo>
                  <a:pt x="1152124" y="592093"/>
                </a:moveTo>
                <a:cubicBezTo>
                  <a:pt x="1161648" y="606721"/>
                  <a:pt x="1154505" y="623786"/>
                  <a:pt x="1173552" y="640853"/>
                </a:cubicBezTo>
                <a:cubicBezTo>
                  <a:pt x="1135458" y="628662"/>
                  <a:pt x="1152124" y="606721"/>
                  <a:pt x="1152124" y="592093"/>
                </a:cubicBezTo>
                <a:close/>
                <a:moveTo>
                  <a:pt x="5360785" y="573179"/>
                </a:moveTo>
                <a:cubicBezTo>
                  <a:pt x="5365709" y="587654"/>
                  <a:pt x="5370631" y="599718"/>
                  <a:pt x="5392785" y="594893"/>
                </a:cubicBezTo>
                <a:cubicBezTo>
                  <a:pt x="5382939" y="585242"/>
                  <a:pt x="5380477" y="570766"/>
                  <a:pt x="5360785" y="573179"/>
                </a:cubicBezTo>
                <a:close/>
                <a:moveTo>
                  <a:pt x="2021970" y="555533"/>
                </a:moveTo>
                <a:cubicBezTo>
                  <a:pt x="2019532" y="555533"/>
                  <a:pt x="2014656" y="555533"/>
                  <a:pt x="2012218" y="557971"/>
                </a:cubicBezTo>
                <a:cubicBezTo>
                  <a:pt x="2002466" y="572598"/>
                  <a:pt x="2021970" y="579912"/>
                  <a:pt x="2026846" y="592102"/>
                </a:cubicBezTo>
                <a:cubicBezTo>
                  <a:pt x="2024408" y="579912"/>
                  <a:pt x="2039036" y="565285"/>
                  <a:pt x="2021970" y="555533"/>
                </a:cubicBezTo>
                <a:close/>
                <a:moveTo>
                  <a:pt x="3346403" y="539593"/>
                </a:moveTo>
                <a:cubicBezTo>
                  <a:pt x="3366351" y="537237"/>
                  <a:pt x="3373831" y="544303"/>
                  <a:pt x="3373831" y="560787"/>
                </a:cubicBezTo>
                <a:cubicBezTo>
                  <a:pt x="3356377" y="563141"/>
                  <a:pt x="3353883" y="546657"/>
                  <a:pt x="3346403" y="539593"/>
                </a:cubicBezTo>
                <a:close/>
                <a:moveTo>
                  <a:pt x="4034230" y="538451"/>
                </a:moveTo>
                <a:lnTo>
                  <a:pt x="4050715" y="541199"/>
                </a:lnTo>
                <a:cubicBezTo>
                  <a:pt x="4058755" y="542075"/>
                  <a:pt x="4066377" y="543140"/>
                  <a:pt x="4071255" y="546185"/>
                </a:cubicBezTo>
                <a:cubicBezTo>
                  <a:pt x="4062109" y="545575"/>
                  <a:pt x="4053115" y="544662"/>
                  <a:pt x="4044923" y="542836"/>
                </a:cubicBezTo>
                <a:close/>
                <a:moveTo>
                  <a:pt x="4963683" y="537240"/>
                </a:moveTo>
                <a:cubicBezTo>
                  <a:pt x="4958773" y="554002"/>
                  <a:pt x="4966137" y="577947"/>
                  <a:pt x="4946497" y="585130"/>
                </a:cubicBezTo>
                <a:cubicBezTo>
                  <a:pt x="4944043" y="587524"/>
                  <a:pt x="4936679" y="580340"/>
                  <a:pt x="4934223" y="575552"/>
                </a:cubicBezTo>
                <a:cubicBezTo>
                  <a:pt x="4921949" y="546818"/>
                  <a:pt x="4963683" y="556396"/>
                  <a:pt x="4963683" y="537240"/>
                </a:cubicBezTo>
                <a:close/>
                <a:moveTo>
                  <a:pt x="4025517" y="534879"/>
                </a:moveTo>
                <a:lnTo>
                  <a:pt x="4034230" y="538451"/>
                </a:lnTo>
                <a:lnTo>
                  <a:pt x="4027661" y="537356"/>
                </a:lnTo>
                <a:close/>
                <a:moveTo>
                  <a:pt x="1984059" y="532964"/>
                </a:moveTo>
                <a:lnTo>
                  <a:pt x="1979369" y="535835"/>
                </a:lnTo>
                <a:lnTo>
                  <a:pt x="1958784" y="536390"/>
                </a:lnTo>
                <a:lnTo>
                  <a:pt x="1958671" y="536293"/>
                </a:lnTo>
                <a:lnTo>
                  <a:pt x="1979369" y="534617"/>
                </a:lnTo>
                <a:close/>
                <a:moveTo>
                  <a:pt x="1992950" y="527522"/>
                </a:moveTo>
                <a:lnTo>
                  <a:pt x="1989733" y="530964"/>
                </a:lnTo>
                <a:lnTo>
                  <a:pt x="1984059" y="532964"/>
                </a:lnTo>
                <a:close/>
                <a:moveTo>
                  <a:pt x="4016871" y="524887"/>
                </a:moveTo>
                <a:lnTo>
                  <a:pt x="4025517" y="534879"/>
                </a:lnTo>
                <a:lnTo>
                  <a:pt x="4023393" y="534008"/>
                </a:lnTo>
                <a:close/>
                <a:moveTo>
                  <a:pt x="1997411" y="524792"/>
                </a:moveTo>
                <a:lnTo>
                  <a:pt x="1992950" y="527522"/>
                </a:lnTo>
                <a:lnTo>
                  <a:pt x="1995483" y="524812"/>
                </a:lnTo>
                <a:close/>
                <a:moveTo>
                  <a:pt x="4016071" y="523768"/>
                </a:moveTo>
                <a:lnTo>
                  <a:pt x="4016871" y="524887"/>
                </a:lnTo>
                <a:lnTo>
                  <a:pt x="4016038" y="523924"/>
                </a:lnTo>
                <a:close/>
                <a:moveTo>
                  <a:pt x="2355973" y="504684"/>
                </a:moveTo>
                <a:cubicBezTo>
                  <a:pt x="2375781" y="502191"/>
                  <a:pt x="2383210" y="517151"/>
                  <a:pt x="2395591" y="519644"/>
                </a:cubicBezTo>
                <a:cubicBezTo>
                  <a:pt x="2378258" y="529618"/>
                  <a:pt x="2365878" y="522138"/>
                  <a:pt x="2355973" y="504684"/>
                </a:cubicBezTo>
                <a:close/>
                <a:moveTo>
                  <a:pt x="2834099" y="504110"/>
                </a:moveTo>
                <a:cubicBezTo>
                  <a:pt x="2824628" y="502176"/>
                  <a:pt x="2814588" y="502176"/>
                  <a:pt x="2803635" y="505210"/>
                </a:cubicBezTo>
                <a:cubicBezTo>
                  <a:pt x="2796333" y="534342"/>
                  <a:pt x="2866919" y="531915"/>
                  <a:pt x="2830409" y="575612"/>
                </a:cubicBezTo>
                <a:cubicBezTo>
                  <a:pt x="2825541" y="582895"/>
                  <a:pt x="2837712" y="590178"/>
                  <a:pt x="2847447" y="585322"/>
                </a:cubicBezTo>
                <a:cubicBezTo>
                  <a:pt x="2886391" y="568329"/>
                  <a:pt x="2913166" y="602316"/>
                  <a:pt x="2927770" y="621737"/>
                </a:cubicBezTo>
                <a:cubicBezTo>
                  <a:pt x="2954545" y="663007"/>
                  <a:pt x="2995923" y="684856"/>
                  <a:pt x="3032433" y="713987"/>
                </a:cubicBezTo>
                <a:cubicBezTo>
                  <a:pt x="3047037" y="726126"/>
                  <a:pt x="3059207" y="738264"/>
                  <a:pt x="3076246" y="716415"/>
                </a:cubicBezTo>
                <a:cubicBezTo>
                  <a:pt x="3081113" y="711560"/>
                  <a:pt x="3115191" y="696994"/>
                  <a:pt x="3103020" y="735837"/>
                </a:cubicBezTo>
                <a:cubicBezTo>
                  <a:pt x="3095718" y="755257"/>
                  <a:pt x="3117623" y="767395"/>
                  <a:pt x="3132229" y="774678"/>
                </a:cubicBezTo>
                <a:cubicBezTo>
                  <a:pt x="3137096" y="779534"/>
                  <a:pt x="3149267" y="777106"/>
                  <a:pt x="3156569" y="769823"/>
                </a:cubicBezTo>
                <a:cubicBezTo>
                  <a:pt x="3171173" y="750402"/>
                  <a:pt x="3137096" y="752830"/>
                  <a:pt x="3139530" y="735837"/>
                </a:cubicBezTo>
                <a:cubicBezTo>
                  <a:pt x="3139530" y="728553"/>
                  <a:pt x="3134663" y="713987"/>
                  <a:pt x="3132229" y="701849"/>
                </a:cubicBezTo>
                <a:cubicBezTo>
                  <a:pt x="3129794" y="680000"/>
                  <a:pt x="3122492" y="663007"/>
                  <a:pt x="3100585" y="648441"/>
                </a:cubicBezTo>
                <a:cubicBezTo>
                  <a:pt x="3037302" y="614454"/>
                  <a:pt x="2978885" y="570757"/>
                  <a:pt x="2913166" y="544053"/>
                </a:cubicBezTo>
                <a:cubicBezTo>
                  <a:pt x="2885783" y="533128"/>
                  <a:pt x="2862508" y="509914"/>
                  <a:pt x="2834099" y="504110"/>
                </a:cubicBezTo>
                <a:close/>
                <a:moveTo>
                  <a:pt x="4693218" y="497635"/>
                </a:moveTo>
                <a:cubicBezTo>
                  <a:pt x="4688477" y="500103"/>
                  <a:pt x="4683737" y="502570"/>
                  <a:pt x="4681367" y="507503"/>
                </a:cubicBezTo>
                <a:cubicBezTo>
                  <a:pt x="4676627" y="534641"/>
                  <a:pt x="4702699" y="537108"/>
                  <a:pt x="4719291" y="549442"/>
                </a:cubicBezTo>
                <a:cubicBezTo>
                  <a:pt x="4709810" y="532174"/>
                  <a:pt x="4702699" y="514905"/>
                  <a:pt x="4693218" y="497635"/>
                </a:cubicBezTo>
                <a:close/>
                <a:moveTo>
                  <a:pt x="5255648" y="490630"/>
                </a:moveTo>
                <a:lnTo>
                  <a:pt x="5265601" y="493104"/>
                </a:lnTo>
                <a:lnTo>
                  <a:pt x="5255203" y="498440"/>
                </a:lnTo>
                <a:cubicBezTo>
                  <a:pt x="5253393" y="499059"/>
                  <a:pt x="5251584" y="499213"/>
                  <a:pt x="5249775" y="498440"/>
                </a:cubicBezTo>
                <a:lnTo>
                  <a:pt x="5244794" y="493328"/>
                </a:lnTo>
                <a:close/>
                <a:moveTo>
                  <a:pt x="3968393" y="487851"/>
                </a:moveTo>
                <a:cubicBezTo>
                  <a:pt x="3963517" y="487851"/>
                  <a:pt x="3956203" y="495088"/>
                  <a:pt x="3953765" y="499913"/>
                </a:cubicBezTo>
                <a:cubicBezTo>
                  <a:pt x="3951327" y="507151"/>
                  <a:pt x="3953765" y="511976"/>
                  <a:pt x="3965955" y="514389"/>
                </a:cubicBezTo>
                <a:cubicBezTo>
                  <a:pt x="3970831" y="514389"/>
                  <a:pt x="3973269" y="507151"/>
                  <a:pt x="3973269" y="499913"/>
                </a:cubicBezTo>
                <a:cubicBezTo>
                  <a:pt x="3973269" y="495088"/>
                  <a:pt x="3975707" y="485438"/>
                  <a:pt x="3968393" y="487851"/>
                </a:cubicBezTo>
                <a:close/>
                <a:moveTo>
                  <a:pt x="4129862" y="486083"/>
                </a:moveTo>
                <a:cubicBezTo>
                  <a:pt x="4127902" y="485822"/>
                  <a:pt x="4124764" y="487013"/>
                  <a:pt x="4119745" y="490583"/>
                </a:cubicBezTo>
                <a:cubicBezTo>
                  <a:pt x="4114725" y="492965"/>
                  <a:pt x="4107197" y="495345"/>
                  <a:pt x="4102177" y="497727"/>
                </a:cubicBezTo>
                <a:cubicBezTo>
                  <a:pt x="4112216" y="504869"/>
                  <a:pt x="4119745" y="509630"/>
                  <a:pt x="4129784" y="512012"/>
                </a:cubicBezTo>
                <a:cubicBezTo>
                  <a:pt x="4137313" y="514392"/>
                  <a:pt x="4144842" y="509630"/>
                  <a:pt x="4134803" y="502488"/>
                </a:cubicBezTo>
                <a:cubicBezTo>
                  <a:pt x="4131039" y="500702"/>
                  <a:pt x="4135744" y="486864"/>
                  <a:pt x="4129862" y="486083"/>
                </a:cubicBezTo>
                <a:close/>
                <a:moveTo>
                  <a:pt x="4008867" y="483432"/>
                </a:moveTo>
                <a:lnTo>
                  <a:pt x="4022173" y="485606"/>
                </a:lnTo>
                <a:cubicBezTo>
                  <a:pt x="4027966" y="485301"/>
                  <a:pt x="4032233" y="485301"/>
                  <a:pt x="4029794" y="490173"/>
                </a:cubicBezTo>
                <a:cubicBezTo>
                  <a:pt x="4024612" y="498087"/>
                  <a:pt x="4021069" y="504708"/>
                  <a:pt x="4018873" y="510259"/>
                </a:cubicBezTo>
                <a:lnTo>
                  <a:pt x="4016071" y="523768"/>
                </a:lnTo>
                <a:lnTo>
                  <a:pt x="4010551" y="516048"/>
                </a:lnTo>
                <a:cubicBezTo>
                  <a:pt x="4008150" y="508133"/>
                  <a:pt x="4007846" y="498087"/>
                  <a:pt x="4010285" y="485301"/>
                </a:cubicBezTo>
                <a:close/>
                <a:moveTo>
                  <a:pt x="4008541" y="483001"/>
                </a:moveTo>
                <a:lnTo>
                  <a:pt x="4008867" y="483432"/>
                </a:lnTo>
                <a:lnTo>
                  <a:pt x="4007931" y="483279"/>
                </a:lnTo>
                <a:close/>
                <a:moveTo>
                  <a:pt x="5251584" y="465632"/>
                </a:moveTo>
                <a:cubicBezTo>
                  <a:pt x="5241934" y="465632"/>
                  <a:pt x="5246759" y="482964"/>
                  <a:pt x="5244347" y="492869"/>
                </a:cubicBezTo>
                <a:lnTo>
                  <a:pt x="5244794" y="493328"/>
                </a:lnTo>
                <a:lnTo>
                  <a:pt x="5244610" y="493374"/>
                </a:lnTo>
                <a:cubicBezTo>
                  <a:pt x="5205364" y="512878"/>
                  <a:pt x="5249515" y="525067"/>
                  <a:pt x="5251968" y="542132"/>
                </a:cubicBezTo>
                <a:cubicBezTo>
                  <a:pt x="5251968" y="549447"/>
                  <a:pt x="5271591" y="547009"/>
                  <a:pt x="5281402" y="537256"/>
                </a:cubicBezTo>
                <a:cubicBezTo>
                  <a:pt x="5305931" y="510440"/>
                  <a:pt x="5251968" y="515316"/>
                  <a:pt x="5266685" y="493374"/>
                </a:cubicBezTo>
                <a:lnTo>
                  <a:pt x="5265601" y="493104"/>
                </a:lnTo>
                <a:lnTo>
                  <a:pt x="5266060" y="492869"/>
                </a:lnTo>
                <a:cubicBezTo>
                  <a:pt x="5270885" y="478012"/>
                  <a:pt x="5261235" y="465632"/>
                  <a:pt x="5251584" y="465632"/>
                </a:cubicBezTo>
                <a:close/>
                <a:moveTo>
                  <a:pt x="4912101" y="463111"/>
                </a:moveTo>
                <a:lnTo>
                  <a:pt x="4912452" y="463111"/>
                </a:lnTo>
                <a:lnTo>
                  <a:pt x="4912886" y="464103"/>
                </a:lnTo>
                <a:lnTo>
                  <a:pt x="4910479" y="464103"/>
                </a:lnTo>
                <a:close/>
                <a:moveTo>
                  <a:pt x="4912437" y="463078"/>
                </a:moveTo>
                <a:lnTo>
                  <a:pt x="4912807" y="463111"/>
                </a:lnTo>
                <a:lnTo>
                  <a:pt x="4912452" y="463111"/>
                </a:lnTo>
                <a:close/>
                <a:moveTo>
                  <a:pt x="4912378" y="462942"/>
                </a:moveTo>
                <a:lnTo>
                  <a:pt x="4912437" y="463078"/>
                </a:lnTo>
                <a:lnTo>
                  <a:pt x="4912190" y="463056"/>
                </a:lnTo>
                <a:close/>
                <a:moveTo>
                  <a:pt x="4895361" y="461561"/>
                </a:moveTo>
                <a:lnTo>
                  <a:pt x="4912190" y="463056"/>
                </a:lnTo>
                <a:lnTo>
                  <a:pt x="4912101" y="463111"/>
                </a:lnTo>
                <a:lnTo>
                  <a:pt x="4910303" y="463111"/>
                </a:lnTo>
                <a:cubicBezTo>
                  <a:pt x="4900289" y="470371"/>
                  <a:pt x="4902793" y="489732"/>
                  <a:pt x="4877760" y="494573"/>
                </a:cubicBezTo>
                <a:cubicBezTo>
                  <a:pt x="4887147" y="481867"/>
                  <a:pt x="4883861" y="465078"/>
                  <a:pt x="4895361" y="461561"/>
                </a:cubicBezTo>
                <a:close/>
                <a:moveTo>
                  <a:pt x="3807502" y="439735"/>
                </a:moveTo>
                <a:lnTo>
                  <a:pt x="3805048" y="442160"/>
                </a:lnTo>
                <a:lnTo>
                  <a:pt x="3807953" y="441959"/>
                </a:lnTo>
                <a:lnTo>
                  <a:pt x="3812413" y="463977"/>
                </a:lnTo>
                <a:cubicBezTo>
                  <a:pt x="3819777" y="473673"/>
                  <a:pt x="3819777" y="488218"/>
                  <a:pt x="3832052" y="490643"/>
                </a:cubicBezTo>
                <a:cubicBezTo>
                  <a:pt x="3836961" y="493067"/>
                  <a:pt x="3844326" y="483370"/>
                  <a:pt x="3846781" y="476098"/>
                </a:cubicBezTo>
                <a:cubicBezTo>
                  <a:pt x="3849237" y="463977"/>
                  <a:pt x="3839417" y="451856"/>
                  <a:pt x="3829597" y="442160"/>
                </a:cubicBezTo>
                <a:cubicBezTo>
                  <a:pt x="3827143" y="440947"/>
                  <a:pt x="3822846" y="440947"/>
                  <a:pt x="3818243" y="441251"/>
                </a:cubicBezTo>
                <a:lnTo>
                  <a:pt x="3807953" y="441959"/>
                </a:lnTo>
                <a:close/>
                <a:moveTo>
                  <a:pt x="3893824" y="422255"/>
                </a:moveTo>
                <a:lnTo>
                  <a:pt x="3908323" y="426409"/>
                </a:lnTo>
                <a:cubicBezTo>
                  <a:pt x="3925904" y="427216"/>
                  <a:pt x="3947965" y="422139"/>
                  <a:pt x="3942449" y="451676"/>
                </a:cubicBezTo>
                <a:cubicBezTo>
                  <a:pt x="3938773" y="470138"/>
                  <a:pt x="3928201" y="459523"/>
                  <a:pt x="3919009" y="453061"/>
                </a:cubicBezTo>
                <a:lnTo>
                  <a:pt x="3918680" y="452911"/>
                </a:lnTo>
                <a:lnTo>
                  <a:pt x="3917610" y="451207"/>
                </a:lnTo>
                <a:cubicBezTo>
                  <a:pt x="3915171" y="446337"/>
                  <a:pt x="3910293" y="443901"/>
                  <a:pt x="3907854" y="439031"/>
                </a:cubicBezTo>
                <a:close/>
                <a:moveTo>
                  <a:pt x="1374076" y="412310"/>
                </a:moveTo>
                <a:cubicBezTo>
                  <a:pt x="1369200" y="417186"/>
                  <a:pt x="1359448" y="422062"/>
                  <a:pt x="1359448" y="426938"/>
                </a:cubicBezTo>
                <a:cubicBezTo>
                  <a:pt x="1359448" y="446442"/>
                  <a:pt x="1374076" y="458631"/>
                  <a:pt x="1391142" y="461069"/>
                </a:cubicBezTo>
                <a:cubicBezTo>
                  <a:pt x="1403332" y="461069"/>
                  <a:pt x="1396018" y="441566"/>
                  <a:pt x="1408208" y="439128"/>
                </a:cubicBezTo>
                <a:cubicBezTo>
                  <a:pt x="1405770" y="417186"/>
                  <a:pt x="1383828" y="422062"/>
                  <a:pt x="1374076" y="412310"/>
                </a:cubicBezTo>
                <a:close/>
                <a:moveTo>
                  <a:pt x="4653771" y="410780"/>
                </a:moveTo>
                <a:cubicBezTo>
                  <a:pt x="4639335" y="422809"/>
                  <a:pt x="4624900" y="434839"/>
                  <a:pt x="4608059" y="449274"/>
                </a:cubicBezTo>
                <a:cubicBezTo>
                  <a:pt x="4636929" y="456492"/>
                  <a:pt x="4646553" y="437245"/>
                  <a:pt x="4653771" y="410780"/>
                </a:cubicBezTo>
                <a:close/>
                <a:moveTo>
                  <a:pt x="5302201" y="409608"/>
                </a:moveTo>
                <a:cubicBezTo>
                  <a:pt x="5298883" y="411454"/>
                  <a:pt x="5296471" y="414531"/>
                  <a:pt x="5297677" y="416992"/>
                </a:cubicBezTo>
                <a:cubicBezTo>
                  <a:pt x="5300089" y="431761"/>
                  <a:pt x="5307327" y="444068"/>
                  <a:pt x="5319391" y="468682"/>
                </a:cubicBezTo>
                <a:cubicBezTo>
                  <a:pt x="5316977" y="439145"/>
                  <a:pt x="5324215" y="421915"/>
                  <a:pt x="5312153" y="409608"/>
                </a:cubicBezTo>
                <a:cubicBezTo>
                  <a:pt x="5309739" y="407146"/>
                  <a:pt x="5305518" y="407762"/>
                  <a:pt x="5302201" y="409608"/>
                </a:cubicBezTo>
                <a:close/>
                <a:moveTo>
                  <a:pt x="5229740" y="398553"/>
                </a:moveTo>
                <a:cubicBezTo>
                  <a:pt x="5225104" y="398818"/>
                  <a:pt x="5220117" y="400633"/>
                  <a:pt x="5214507" y="404868"/>
                </a:cubicBezTo>
                <a:cubicBezTo>
                  <a:pt x="5241934" y="429070"/>
                  <a:pt x="5241934" y="429070"/>
                  <a:pt x="5269361" y="414549"/>
                </a:cubicBezTo>
                <a:cubicBezTo>
                  <a:pt x="5254401" y="410919"/>
                  <a:pt x="5243648" y="397760"/>
                  <a:pt x="5229740" y="398553"/>
                </a:cubicBezTo>
                <a:close/>
                <a:moveTo>
                  <a:pt x="4924915" y="387916"/>
                </a:moveTo>
                <a:cubicBezTo>
                  <a:pt x="4934539" y="387916"/>
                  <a:pt x="4941757" y="390373"/>
                  <a:pt x="4941757" y="402662"/>
                </a:cubicBezTo>
                <a:cubicBezTo>
                  <a:pt x="4938148" y="419250"/>
                  <a:pt x="4939953" y="439987"/>
                  <a:pt x="4927885" y="453466"/>
                </a:cubicBezTo>
                <a:lnTo>
                  <a:pt x="4912378" y="462942"/>
                </a:lnTo>
                <a:lnTo>
                  <a:pt x="4906081" y="448550"/>
                </a:lnTo>
                <a:cubicBezTo>
                  <a:pt x="4904164" y="432307"/>
                  <a:pt x="4914089" y="414335"/>
                  <a:pt x="4910479" y="397746"/>
                </a:cubicBezTo>
                <a:cubicBezTo>
                  <a:pt x="4910479" y="390373"/>
                  <a:pt x="4917697" y="387916"/>
                  <a:pt x="4924915" y="387916"/>
                </a:cubicBezTo>
                <a:close/>
                <a:moveTo>
                  <a:pt x="3748670" y="380310"/>
                </a:moveTo>
                <a:cubicBezTo>
                  <a:pt x="3757955" y="411394"/>
                  <a:pt x="3768634" y="428765"/>
                  <a:pt x="3786972" y="435507"/>
                </a:cubicBezTo>
                <a:lnTo>
                  <a:pt x="3804893" y="438319"/>
                </a:lnTo>
                <a:lnTo>
                  <a:pt x="3805620" y="441259"/>
                </a:lnTo>
                <a:lnTo>
                  <a:pt x="3808097" y="438821"/>
                </a:lnTo>
                <a:lnTo>
                  <a:pt x="3804893" y="438319"/>
                </a:lnTo>
                <a:lnTo>
                  <a:pt x="3800552" y="420765"/>
                </a:lnTo>
                <a:cubicBezTo>
                  <a:pt x="3792311" y="403166"/>
                  <a:pt x="3774669" y="393109"/>
                  <a:pt x="3748670" y="380310"/>
                </a:cubicBezTo>
                <a:close/>
                <a:moveTo>
                  <a:pt x="4615169" y="359265"/>
                </a:moveTo>
                <a:cubicBezTo>
                  <a:pt x="4622787" y="354389"/>
                  <a:pt x="4627867" y="364141"/>
                  <a:pt x="4625327" y="369016"/>
                </a:cubicBezTo>
                <a:cubicBezTo>
                  <a:pt x="4622787" y="378768"/>
                  <a:pt x="4617708" y="378768"/>
                  <a:pt x="4605010" y="376330"/>
                </a:cubicBezTo>
                <a:cubicBezTo>
                  <a:pt x="4605010" y="376330"/>
                  <a:pt x="4599931" y="373892"/>
                  <a:pt x="4597392" y="373892"/>
                </a:cubicBezTo>
                <a:cubicBezTo>
                  <a:pt x="4602471" y="369016"/>
                  <a:pt x="4607550" y="361703"/>
                  <a:pt x="4615169" y="359265"/>
                </a:cubicBezTo>
                <a:close/>
                <a:moveTo>
                  <a:pt x="4799796" y="349819"/>
                </a:moveTo>
                <a:cubicBezTo>
                  <a:pt x="4799796" y="357133"/>
                  <a:pt x="4804621" y="362009"/>
                  <a:pt x="4802209" y="366885"/>
                </a:cubicBezTo>
                <a:cubicBezTo>
                  <a:pt x="4799796" y="386389"/>
                  <a:pt x="4785320" y="376637"/>
                  <a:pt x="4775670" y="376637"/>
                </a:cubicBezTo>
                <a:cubicBezTo>
                  <a:pt x="4780495" y="364447"/>
                  <a:pt x="4787733" y="354695"/>
                  <a:pt x="4799796" y="349819"/>
                </a:cubicBezTo>
                <a:close/>
                <a:moveTo>
                  <a:pt x="4690911" y="349583"/>
                </a:moveTo>
                <a:lnTo>
                  <a:pt x="4692681" y="349583"/>
                </a:lnTo>
                <a:lnTo>
                  <a:pt x="4692711" y="349821"/>
                </a:lnTo>
                <a:lnTo>
                  <a:pt x="4690809" y="349821"/>
                </a:lnTo>
                <a:close/>
                <a:moveTo>
                  <a:pt x="4692661" y="349422"/>
                </a:moveTo>
                <a:lnTo>
                  <a:pt x="4693388" y="349583"/>
                </a:lnTo>
                <a:lnTo>
                  <a:pt x="4692681" y="349583"/>
                </a:lnTo>
                <a:close/>
                <a:moveTo>
                  <a:pt x="4692569" y="348708"/>
                </a:moveTo>
                <a:lnTo>
                  <a:pt x="4692661" y="349422"/>
                </a:lnTo>
                <a:lnTo>
                  <a:pt x="4691589" y="349185"/>
                </a:lnTo>
                <a:close/>
                <a:moveTo>
                  <a:pt x="4671103" y="342199"/>
                </a:moveTo>
                <a:lnTo>
                  <a:pt x="4671103" y="344660"/>
                </a:lnTo>
                <a:lnTo>
                  <a:pt x="4691589" y="349185"/>
                </a:lnTo>
                <a:lnTo>
                  <a:pt x="4690284" y="349821"/>
                </a:lnTo>
                <a:lnTo>
                  <a:pt x="4690809" y="349821"/>
                </a:lnTo>
                <a:lnTo>
                  <a:pt x="4683175" y="367428"/>
                </a:lnTo>
                <a:cubicBezTo>
                  <a:pt x="4678531" y="370505"/>
                  <a:pt x="4672341" y="370505"/>
                  <a:pt x="4666151" y="366813"/>
                </a:cubicBezTo>
                <a:cubicBezTo>
                  <a:pt x="4653771" y="359429"/>
                  <a:pt x="4671103" y="352044"/>
                  <a:pt x="4671103" y="342199"/>
                </a:cubicBezTo>
                <a:close/>
                <a:moveTo>
                  <a:pt x="4670531" y="341690"/>
                </a:moveTo>
                <a:cubicBezTo>
                  <a:pt x="4670531" y="341690"/>
                  <a:pt x="4670531" y="344103"/>
                  <a:pt x="4668137" y="344103"/>
                </a:cubicBezTo>
                <a:lnTo>
                  <a:pt x="4667013" y="342711"/>
                </a:lnTo>
                <a:close/>
                <a:moveTo>
                  <a:pt x="4650964" y="326800"/>
                </a:moveTo>
                <a:cubicBezTo>
                  <a:pt x="4653545" y="327591"/>
                  <a:pt x="4655715" y="329175"/>
                  <a:pt x="4657661" y="331135"/>
                </a:cubicBezTo>
                <a:lnTo>
                  <a:pt x="4667013" y="342711"/>
                </a:lnTo>
                <a:lnTo>
                  <a:pt x="4652873" y="346817"/>
                </a:lnTo>
                <a:cubicBezTo>
                  <a:pt x="4647185" y="347119"/>
                  <a:pt x="4641798" y="345310"/>
                  <a:pt x="4637009" y="339278"/>
                </a:cubicBezTo>
                <a:cubicBezTo>
                  <a:pt x="4637009" y="339278"/>
                  <a:pt x="4639403" y="327215"/>
                  <a:pt x="4641798" y="327215"/>
                </a:cubicBezTo>
                <a:cubicBezTo>
                  <a:pt x="4645389" y="326008"/>
                  <a:pt x="4648382" y="326008"/>
                  <a:pt x="4650964" y="326800"/>
                </a:cubicBezTo>
                <a:close/>
                <a:moveTo>
                  <a:pt x="1798379" y="323810"/>
                </a:moveTo>
                <a:cubicBezTo>
                  <a:pt x="1795621" y="323279"/>
                  <a:pt x="1793051" y="324190"/>
                  <a:pt x="1790633" y="327830"/>
                </a:cubicBezTo>
                <a:cubicBezTo>
                  <a:pt x="1780961" y="337537"/>
                  <a:pt x="1778542" y="330256"/>
                  <a:pt x="1776124" y="327830"/>
                </a:cubicBezTo>
                <a:cubicBezTo>
                  <a:pt x="1756780" y="322976"/>
                  <a:pt x="1749525" y="332683"/>
                  <a:pt x="1761616" y="344816"/>
                </a:cubicBezTo>
                <a:cubicBezTo>
                  <a:pt x="1780961" y="359377"/>
                  <a:pt x="1805142" y="371510"/>
                  <a:pt x="1826905" y="376364"/>
                </a:cubicBezTo>
                <a:cubicBezTo>
                  <a:pt x="1836578" y="378790"/>
                  <a:pt x="1860759" y="373937"/>
                  <a:pt x="1860759" y="354523"/>
                </a:cubicBezTo>
                <a:cubicBezTo>
                  <a:pt x="1860759" y="332683"/>
                  <a:pt x="1843832" y="325403"/>
                  <a:pt x="1829323" y="332683"/>
                </a:cubicBezTo>
                <a:cubicBezTo>
                  <a:pt x="1816629" y="339963"/>
                  <a:pt x="1806653" y="325403"/>
                  <a:pt x="1798379" y="323810"/>
                </a:cubicBezTo>
                <a:close/>
                <a:moveTo>
                  <a:pt x="4721831" y="307156"/>
                </a:moveTo>
                <a:cubicBezTo>
                  <a:pt x="4726685" y="309665"/>
                  <a:pt x="4731537" y="309665"/>
                  <a:pt x="4733965" y="314685"/>
                </a:cubicBezTo>
                <a:cubicBezTo>
                  <a:pt x="4743672" y="322214"/>
                  <a:pt x="4733965" y="327233"/>
                  <a:pt x="4731537" y="329743"/>
                </a:cubicBezTo>
                <a:lnTo>
                  <a:pt x="4692569" y="348708"/>
                </a:lnTo>
                <a:lnTo>
                  <a:pt x="4690435" y="331860"/>
                </a:lnTo>
                <a:cubicBezTo>
                  <a:pt x="4695441" y="319390"/>
                  <a:pt x="4718191" y="320332"/>
                  <a:pt x="4721831" y="307156"/>
                </a:cubicBezTo>
                <a:close/>
                <a:moveTo>
                  <a:pt x="4110231" y="305640"/>
                </a:moveTo>
                <a:cubicBezTo>
                  <a:pt x="4107837" y="305640"/>
                  <a:pt x="4100653" y="313025"/>
                  <a:pt x="4100653" y="315486"/>
                </a:cubicBezTo>
                <a:cubicBezTo>
                  <a:pt x="4105442" y="327793"/>
                  <a:pt x="4110231" y="337639"/>
                  <a:pt x="4134175" y="332716"/>
                </a:cubicBezTo>
                <a:cubicBezTo>
                  <a:pt x="4117414" y="325332"/>
                  <a:pt x="4126992" y="305640"/>
                  <a:pt x="4110231" y="305640"/>
                </a:cubicBezTo>
                <a:close/>
                <a:moveTo>
                  <a:pt x="4795287" y="301534"/>
                </a:moveTo>
                <a:cubicBezTo>
                  <a:pt x="4799896" y="302665"/>
                  <a:pt x="4804621" y="306585"/>
                  <a:pt x="4809497" y="315030"/>
                </a:cubicBezTo>
                <a:cubicBezTo>
                  <a:pt x="4811935" y="317442"/>
                  <a:pt x="4829000" y="315030"/>
                  <a:pt x="4816811" y="324680"/>
                </a:cubicBezTo>
                <a:cubicBezTo>
                  <a:pt x="4797307" y="339155"/>
                  <a:pt x="4775365" y="317442"/>
                  <a:pt x="4755861" y="319855"/>
                </a:cubicBezTo>
                <a:cubicBezTo>
                  <a:pt x="4768660" y="319855"/>
                  <a:pt x="4781459" y="298141"/>
                  <a:pt x="4795287" y="301534"/>
                </a:cubicBezTo>
                <a:close/>
                <a:moveTo>
                  <a:pt x="5014897" y="294964"/>
                </a:moveTo>
                <a:cubicBezTo>
                  <a:pt x="5022210" y="299887"/>
                  <a:pt x="5031353" y="301118"/>
                  <a:pt x="5038057" y="304195"/>
                </a:cubicBezTo>
                <a:lnTo>
                  <a:pt x="5038907" y="304934"/>
                </a:lnTo>
                <a:lnTo>
                  <a:pt x="5041901" y="317265"/>
                </a:lnTo>
                <a:lnTo>
                  <a:pt x="5038591" y="322771"/>
                </a:lnTo>
                <a:lnTo>
                  <a:pt x="5025257" y="319886"/>
                </a:lnTo>
                <a:cubicBezTo>
                  <a:pt x="5019772" y="315271"/>
                  <a:pt x="5016115" y="307271"/>
                  <a:pt x="5014897" y="294964"/>
                </a:cubicBezTo>
                <a:close/>
                <a:moveTo>
                  <a:pt x="3602391" y="293458"/>
                </a:moveTo>
                <a:cubicBezTo>
                  <a:pt x="3614647" y="317700"/>
                  <a:pt x="3614647" y="341941"/>
                  <a:pt x="3641611" y="346790"/>
                </a:cubicBezTo>
                <a:cubicBezTo>
                  <a:pt x="3648964" y="346790"/>
                  <a:pt x="3658770" y="346790"/>
                  <a:pt x="3656319" y="337093"/>
                </a:cubicBezTo>
                <a:cubicBezTo>
                  <a:pt x="3651416" y="317700"/>
                  <a:pt x="3634257" y="305579"/>
                  <a:pt x="3617099" y="293458"/>
                </a:cubicBezTo>
                <a:cubicBezTo>
                  <a:pt x="3614647" y="293458"/>
                  <a:pt x="3612196" y="293458"/>
                  <a:pt x="3602391" y="293458"/>
                </a:cubicBezTo>
                <a:close/>
                <a:moveTo>
                  <a:pt x="2171600" y="290397"/>
                </a:moveTo>
                <a:cubicBezTo>
                  <a:pt x="2234628" y="302587"/>
                  <a:pt x="2251597" y="348909"/>
                  <a:pt x="2278262" y="383040"/>
                </a:cubicBezTo>
                <a:cubicBezTo>
                  <a:pt x="2244324" y="387916"/>
                  <a:pt x="2246748" y="385478"/>
                  <a:pt x="2227355" y="353785"/>
                </a:cubicBezTo>
                <a:cubicBezTo>
                  <a:pt x="2215235" y="331843"/>
                  <a:pt x="2195841" y="317215"/>
                  <a:pt x="2171600" y="290397"/>
                </a:cubicBezTo>
                <a:close/>
                <a:moveTo>
                  <a:pt x="4882839" y="273635"/>
                </a:moveTo>
                <a:cubicBezTo>
                  <a:pt x="4890077" y="278550"/>
                  <a:pt x="4897315" y="281007"/>
                  <a:pt x="4902139" y="283465"/>
                </a:cubicBezTo>
                <a:cubicBezTo>
                  <a:pt x="4887665" y="312957"/>
                  <a:pt x="4880426" y="335076"/>
                  <a:pt x="4858713" y="344906"/>
                </a:cubicBezTo>
                <a:cubicBezTo>
                  <a:pt x="4849063" y="349822"/>
                  <a:pt x="4846649" y="339991"/>
                  <a:pt x="4846649" y="330160"/>
                </a:cubicBezTo>
                <a:cubicBezTo>
                  <a:pt x="4844237" y="303127"/>
                  <a:pt x="4880426" y="300669"/>
                  <a:pt x="4882839" y="273635"/>
                </a:cubicBezTo>
                <a:close/>
                <a:moveTo>
                  <a:pt x="4080845" y="266374"/>
                </a:moveTo>
                <a:cubicBezTo>
                  <a:pt x="4058692" y="261453"/>
                  <a:pt x="4051307" y="271297"/>
                  <a:pt x="4048846" y="283606"/>
                </a:cubicBezTo>
                <a:cubicBezTo>
                  <a:pt x="4048846" y="286067"/>
                  <a:pt x="4053769" y="293451"/>
                  <a:pt x="4056230" y="293451"/>
                </a:cubicBezTo>
                <a:cubicBezTo>
                  <a:pt x="4075922" y="290990"/>
                  <a:pt x="4066076" y="273760"/>
                  <a:pt x="4080845" y="266374"/>
                </a:cubicBezTo>
                <a:close/>
                <a:moveTo>
                  <a:pt x="3980931" y="263412"/>
                </a:moveTo>
                <a:cubicBezTo>
                  <a:pt x="3973748" y="265915"/>
                  <a:pt x="3971353" y="273425"/>
                  <a:pt x="3966564" y="278431"/>
                </a:cubicBezTo>
                <a:cubicBezTo>
                  <a:pt x="3973748" y="280934"/>
                  <a:pt x="3978536" y="285941"/>
                  <a:pt x="3988115" y="288444"/>
                </a:cubicBezTo>
                <a:cubicBezTo>
                  <a:pt x="4000087" y="293451"/>
                  <a:pt x="3990508" y="280934"/>
                  <a:pt x="3995297" y="275928"/>
                </a:cubicBezTo>
                <a:cubicBezTo>
                  <a:pt x="3995297" y="265915"/>
                  <a:pt x="3990508" y="258405"/>
                  <a:pt x="3980931" y="263412"/>
                </a:cubicBezTo>
                <a:close/>
                <a:moveTo>
                  <a:pt x="4564550" y="259561"/>
                </a:moveTo>
                <a:cubicBezTo>
                  <a:pt x="4570836" y="262586"/>
                  <a:pt x="4575625" y="272872"/>
                  <a:pt x="4585203" y="293443"/>
                </a:cubicBezTo>
                <a:cubicBezTo>
                  <a:pt x="4563653" y="283762"/>
                  <a:pt x="4549286" y="276502"/>
                  <a:pt x="4534919" y="269242"/>
                </a:cubicBezTo>
                <a:cubicBezTo>
                  <a:pt x="4550483" y="260771"/>
                  <a:pt x="4558265" y="256536"/>
                  <a:pt x="4564550" y="259561"/>
                </a:cubicBezTo>
                <a:close/>
                <a:moveTo>
                  <a:pt x="4410141" y="253821"/>
                </a:moveTo>
                <a:cubicBezTo>
                  <a:pt x="4414882" y="258647"/>
                  <a:pt x="4421993" y="263472"/>
                  <a:pt x="4424363" y="268297"/>
                </a:cubicBezTo>
                <a:cubicBezTo>
                  <a:pt x="4426733" y="275535"/>
                  <a:pt x="4424363" y="280360"/>
                  <a:pt x="4414882" y="282772"/>
                </a:cubicBezTo>
                <a:cubicBezTo>
                  <a:pt x="4407771" y="282772"/>
                  <a:pt x="4405401" y="277947"/>
                  <a:pt x="4405401" y="270710"/>
                </a:cubicBezTo>
                <a:cubicBezTo>
                  <a:pt x="4405401" y="265884"/>
                  <a:pt x="4407771" y="261059"/>
                  <a:pt x="4410141" y="253821"/>
                </a:cubicBezTo>
                <a:close/>
                <a:moveTo>
                  <a:pt x="4166784" y="223882"/>
                </a:moveTo>
                <a:cubicBezTo>
                  <a:pt x="4158099" y="224116"/>
                  <a:pt x="4152156" y="233466"/>
                  <a:pt x="4144842" y="237206"/>
                </a:cubicBezTo>
                <a:cubicBezTo>
                  <a:pt x="4157032" y="242192"/>
                  <a:pt x="4169222" y="244686"/>
                  <a:pt x="4181412" y="234712"/>
                </a:cubicBezTo>
                <a:cubicBezTo>
                  <a:pt x="4181412" y="234712"/>
                  <a:pt x="4178974" y="229725"/>
                  <a:pt x="4176536" y="227233"/>
                </a:cubicBezTo>
                <a:cubicBezTo>
                  <a:pt x="4172879" y="224739"/>
                  <a:pt x="4169679" y="223804"/>
                  <a:pt x="4166784" y="223882"/>
                </a:cubicBezTo>
                <a:close/>
                <a:moveTo>
                  <a:pt x="4807129" y="183732"/>
                </a:moveTo>
                <a:cubicBezTo>
                  <a:pt x="4819679" y="186208"/>
                  <a:pt x="4834736" y="191160"/>
                  <a:pt x="4847285" y="193636"/>
                </a:cubicBezTo>
                <a:cubicBezTo>
                  <a:pt x="4847285" y="198588"/>
                  <a:pt x="4844775" y="201065"/>
                  <a:pt x="4844775" y="203541"/>
                </a:cubicBezTo>
                <a:cubicBezTo>
                  <a:pt x="4832227" y="201065"/>
                  <a:pt x="4817169" y="198588"/>
                  <a:pt x="4804621" y="193636"/>
                </a:cubicBezTo>
                <a:cubicBezTo>
                  <a:pt x="4804621" y="191160"/>
                  <a:pt x="4804621" y="186208"/>
                  <a:pt x="4807129" y="183732"/>
                </a:cubicBezTo>
                <a:close/>
                <a:moveTo>
                  <a:pt x="3535347" y="182874"/>
                </a:moveTo>
                <a:cubicBezTo>
                  <a:pt x="3557215" y="212289"/>
                  <a:pt x="3608239" y="173068"/>
                  <a:pt x="3625248" y="214739"/>
                </a:cubicBezTo>
                <a:cubicBezTo>
                  <a:pt x="3554784" y="229447"/>
                  <a:pt x="3554784" y="229447"/>
                  <a:pt x="3535347" y="182874"/>
                </a:cubicBezTo>
                <a:close/>
                <a:moveTo>
                  <a:pt x="4340033" y="182252"/>
                </a:moveTo>
                <a:cubicBezTo>
                  <a:pt x="4345366" y="182402"/>
                  <a:pt x="4351461" y="184212"/>
                  <a:pt x="4358775" y="188434"/>
                </a:cubicBezTo>
                <a:cubicBezTo>
                  <a:pt x="4385593" y="202909"/>
                  <a:pt x="4370965" y="217385"/>
                  <a:pt x="4373403" y="234273"/>
                </a:cubicBezTo>
                <a:cubicBezTo>
                  <a:pt x="4375841" y="246336"/>
                  <a:pt x="4363651" y="258399"/>
                  <a:pt x="4358775" y="258399"/>
                </a:cubicBezTo>
                <a:cubicBezTo>
                  <a:pt x="4349023" y="253573"/>
                  <a:pt x="4331957" y="241511"/>
                  <a:pt x="4334395" y="236686"/>
                </a:cubicBezTo>
                <a:cubicBezTo>
                  <a:pt x="4346585" y="202909"/>
                  <a:pt x="4322205" y="207734"/>
                  <a:pt x="4300263" y="205321"/>
                </a:cubicBezTo>
                <a:cubicBezTo>
                  <a:pt x="4314891" y="196275"/>
                  <a:pt x="4324034" y="181799"/>
                  <a:pt x="4340033" y="182252"/>
                </a:cubicBezTo>
                <a:close/>
                <a:moveTo>
                  <a:pt x="4015134" y="164151"/>
                </a:moveTo>
                <a:cubicBezTo>
                  <a:pt x="4012657" y="164151"/>
                  <a:pt x="4007706" y="173729"/>
                  <a:pt x="4007706" y="173729"/>
                </a:cubicBezTo>
                <a:cubicBezTo>
                  <a:pt x="4017610" y="185701"/>
                  <a:pt x="4029990" y="192885"/>
                  <a:pt x="4047323" y="183307"/>
                </a:cubicBezTo>
                <a:cubicBezTo>
                  <a:pt x="4027514" y="188096"/>
                  <a:pt x="4034942" y="159363"/>
                  <a:pt x="4015134" y="164151"/>
                </a:cubicBezTo>
                <a:close/>
                <a:moveTo>
                  <a:pt x="4503189" y="162401"/>
                </a:moveTo>
                <a:cubicBezTo>
                  <a:pt x="4520130" y="176711"/>
                  <a:pt x="4539491" y="179096"/>
                  <a:pt x="4534651" y="200561"/>
                </a:cubicBezTo>
                <a:cubicBezTo>
                  <a:pt x="4532231" y="207715"/>
                  <a:pt x="4527390" y="212486"/>
                  <a:pt x="4524971" y="217255"/>
                </a:cubicBezTo>
                <a:cubicBezTo>
                  <a:pt x="4524971" y="198175"/>
                  <a:pt x="4498349" y="193406"/>
                  <a:pt x="4503189" y="162401"/>
                </a:cubicBezTo>
                <a:close/>
                <a:moveTo>
                  <a:pt x="4400127" y="147159"/>
                </a:moveTo>
                <a:cubicBezTo>
                  <a:pt x="4409973" y="166799"/>
                  <a:pt x="4392743" y="171709"/>
                  <a:pt x="4390281" y="191348"/>
                </a:cubicBezTo>
                <a:cubicBezTo>
                  <a:pt x="4377973" y="166799"/>
                  <a:pt x="4387819" y="156979"/>
                  <a:pt x="4400127" y="147159"/>
                </a:cubicBezTo>
                <a:close/>
                <a:moveTo>
                  <a:pt x="4909597" y="142591"/>
                </a:moveTo>
                <a:cubicBezTo>
                  <a:pt x="4931973" y="142591"/>
                  <a:pt x="4934459" y="164533"/>
                  <a:pt x="4949376" y="174285"/>
                </a:cubicBezTo>
                <a:cubicBezTo>
                  <a:pt x="4927001" y="179161"/>
                  <a:pt x="4919543" y="157219"/>
                  <a:pt x="4902139" y="149905"/>
                </a:cubicBezTo>
                <a:cubicBezTo>
                  <a:pt x="4904625" y="147467"/>
                  <a:pt x="4907111" y="142591"/>
                  <a:pt x="4909597" y="142591"/>
                </a:cubicBezTo>
                <a:close/>
                <a:moveTo>
                  <a:pt x="3982997" y="96571"/>
                </a:moveTo>
                <a:lnTo>
                  <a:pt x="3983128" y="97011"/>
                </a:lnTo>
                <a:lnTo>
                  <a:pt x="3981019" y="100522"/>
                </a:lnTo>
                <a:close/>
                <a:moveTo>
                  <a:pt x="3961508" y="78604"/>
                </a:moveTo>
                <a:cubicBezTo>
                  <a:pt x="3970653" y="76777"/>
                  <a:pt x="3979799" y="77387"/>
                  <a:pt x="3988335" y="88345"/>
                </a:cubicBezTo>
                <a:lnTo>
                  <a:pt x="3986982" y="90597"/>
                </a:lnTo>
                <a:lnTo>
                  <a:pt x="3985896" y="90780"/>
                </a:lnTo>
                <a:lnTo>
                  <a:pt x="3982997" y="96571"/>
                </a:lnTo>
                <a:lnTo>
                  <a:pt x="3980816" y="89274"/>
                </a:lnTo>
                <a:cubicBezTo>
                  <a:pt x="3980816" y="89274"/>
                  <a:pt x="3980816" y="91686"/>
                  <a:pt x="3980816" y="91686"/>
                </a:cubicBezTo>
                <a:cubicBezTo>
                  <a:pt x="3971136" y="101337"/>
                  <a:pt x="3973556" y="113400"/>
                  <a:pt x="3973556" y="125463"/>
                </a:cubicBezTo>
                <a:cubicBezTo>
                  <a:pt x="3973556" y="132700"/>
                  <a:pt x="3971136" y="144763"/>
                  <a:pt x="3983237" y="144763"/>
                </a:cubicBezTo>
                <a:cubicBezTo>
                  <a:pt x="3988076" y="147176"/>
                  <a:pt x="3995336" y="144763"/>
                  <a:pt x="3992917" y="137525"/>
                </a:cubicBezTo>
                <a:cubicBezTo>
                  <a:pt x="3992917" y="130288"/>
                  <a:pt x="4012277" y="123050"/>
                  <a:pt x="3992917" y="115813"/>
                </a:cubicBezTo>
                <a:cubicBezTo>
                  <a:pt x="3986866" y="113400"/>
                  <a:pt x="3985656" y="108575"/>
                  <a:pt x="3985052" y="103448"/>
                </a:cubicBezTo>
                <a:lnTo>
                  <a:pt x="3983128" y="97011"/>
                </a:lnTo>
                <a:lnTo>
                  <a:pt x="3986982" y="90597"/>
                </a:lnTo>
                <a:lnTo>
                  <a:pt x="4003883" y="87737"/>
                </a:lnTo>
                <a:cubicBezTo>
                  <a:pt x="4009674" y="88954"/>
                  <a:pt x="4015162" y="91998"/>
                  <a:pt x="4020039" y="95652"/>
                </a:cubicBezTo>
                <a:cubicBezTo>
                  <a:pt x="4090765" y="146792"/>
                  <a:pt x="4171245" y="178452"/>
                  <a:pt x="4241971" y="224722"/>
                </a:cubicBezTo>
                <a:cubicBezTo>
                  <a:pt x="4261481" y="236900"/>
                  <a:pt x="4280992" y="251512"/>
                  <a:pt x="4305379" y="253947"/>
                </a:cubicBezTo>
                <a:cubicBezTo>
                  <a:pt x="4312696" y="253947"/>
                  <a:pt x="4324890" y="256382"/>
                  <a:pt x="4327329" y="263688"/>
                </a:cubicBezTo>
                <a:cubicBezTo>
                  <a:pt x="4363911" y="339183"/>
                  <a:pt x="4456586" y="334313"/>
                  <a:pt x="4505362" y="395195"/>
                </a:cubicBezTo>
                <a:cubicBezTo>
                  <a:pt x="4524873" y="417113"/>
                  <a:pt x="4559016" y="426854"/>
                  <a:pt x="4593159" y="395195"/>
                </a:cubicBezTo>
                <a:cubicBezTo>
                  <a:pt x="4622425" y="368407"/>
                  <a:pt x="4661445" y="380583"/>
                  <a:pt x="4683395" y="414678"/>
                </a:cubicBezTo>
                <a:cubicBezTo>
                  <a:pt x="4702905" y="443901"/>
                  <a:pt x="4693150" y="465819"/>
                  <a:pt x="4661445" y="475560"/>
                </a:cubicBezTo>
                <a:cubicBezTo>
                  <a:pt x="4666323" y="475560"/>
                  <a:pt x="4671201" y="473125"/>
                  <a:pt x="4676079" y="473125"/>
                </a:cubicBezTo>
                <a:cubicBezTo>
                  <a:pt x="4712661" y="463384"/>
                  <a:pt x="4751681" y="465819"/>
                  <a:pt x="4773630" y="419548"/>
                </a:cubicBezTo>
                <a:cubicBezTo>
                  <a:pt x="4785825" y="397630"/>
                  <a:pt x="4824846" y="400065"/>
                  <a:pt x="4854111" y="400065"/>
                </a:cubicBezTo>
                <a:cubicBezTo>
                  <a:pt x="4866305" y="400065"/>
                  <a:pt x="4878499" y="402501"/>
                  <a:pt x="4883377" y="417113"/>
                </a:cubicBezTo>
                <a:cubicBezTo>
                  <a:pt x="4885815" y="431724"/>
                  <a:pt x="4883377" y="453642"/>
                  <a:pt x="4873622" y="456078"/>
                </a:cubicBezTo>
                <a:cubicBezTo>
                  <a:pt x="4846795" y="458513"/>
                  <a:pt x="4849233" y="487737"/>
                  <a:pt x="4834601" y="492608"/>
                </a:cubicBezTo>
                <a:cubicBezTo>
                  <a:pt x="4888255" y="507219"/>
                  <a:pt x="4939469" y="490173"/>
                  <a:pt x="4983367" y="446337"/>
                </a:cubicBezTo>
                <a:cubicBezTo>
                  <a:pt x="4998001" y="429289"/>
                  <a:pt x="5012634" y="443901"/>
                  <a:pt x="5012634" y="463384"/>
                </a:cubicBezTo>
                <a:cubicBezTo>
                  <a:pt x="5010195" y="490173"/>
                  <a:pt x="4995563" y="514525"/>
                  <a:pt x="4968735" y="524267"/>
                </a:cubicBezTo>
                <a:cubicBezTo>
                  <a:pt x="4934591" y="534008"/>
                  <a:pt x="4902887" y="553490"/>
                  <a:pt x="4863866" y="565667"/>
                </a:cubicBezTo>
                <a:cubicBezTo>
                  <a:pt x="4883377" y="607067"/>
                  <a:pt x="4912642" y="631420"/>
                  <a:pt x="4956541" y="624115"/>
                </a:cubicBezTo>
                <a:cubicBezTo>
                  <a:pt x="4978489" y="621680"/>
                  <a:pt x="4999829" y="625941"/>
                  <a:pt x="5021170" y="630507"/>
                </a:cubicBezTo>
                <a:lnTo>
                  <a:pt x="5044237" y="635021"/>
                </a:lnTo>
                <a:lnTo>
                  <a:pt x="5050436" y="637508"/>
                </a:lnTo>
                <a:lnTo>
                  <a:pt x="5070359" y="637806"/>
                </a:lnTo>
                <a:lnTo>
                  <a:pt x="5085799" y="638726"/>
                </a:lnTo>
                <a:cubicBezTo>
                  <a:pt x="5091285" y="638726"/>
                  <a:pt x="5096773" y="636291"/>
                  <a:pt x="5102183" y="633057"/>
                </a:cubicBezTo>
                <a:lnTo>
                  <a:pt x="5106279" y="630367"/>
                </a:lnTo>
                <a:lnTo>
                  <a:pt x="5128477" y="623505"/>
                </a:lnTo>
                <a:cubicBezTo>
                  <a:pt x="5135794" y="622288"/>
                  <a:pt x="5141891" y="622897"/>
                  <a:pt x="5146769" y="626550"/>
                </a:cubicBezTo>
                <a:cubicBezTo>
                  <a:pt x="5138233" y="613155"/>
                  <a:pt x="5128477" y="616200"/>
                  <a:pt x="5118112" y="622592"/>
                </a:cubicBezTo>
                <a:lnTo>
                  <a:pt x="5106279" y="630367"/>
                </a:lnTo>
                <a:lnTo>
                  <a:pt x="5102870" y="631420"/>
                </a:lnTo>
                <a:cubicBezTo>
                  <a:pt x="5093725" y="634465"/>
                  <a:pt x="5084732" y="636748"/>
                  <a:pt x="5075967" y="637889"/>
                </a:cubicBezTo>
                <a:lnTo>
                  <a:pt x="5070359" y="637806"/>
                </a:lnTo>
                <a:lnTo>
                  <a:pt x="5053256" y="636786"/>
                </a:lnTo>
                <a:lnTo>
                  <a:pt x="5044237" y="635021"/>
                </a:lnTo>
                <a:lnTo>
                  <a:pt x="5026733" y="627995"/>
                </a:lnTo>
                <a:cubicBezTo>
                  <a:pt x="5019187" y="623049"/>
                  <a:pt x="5012025" y="616200"/>
                  <a:pt x="5005317" y="607067"/>
                </a:cubicBezTo>
                <a:cubicBezTo>
                  <a:pt x="4998001" y="597326"/>
                  <a:pt x="4983367" y="592455"/>
                  <a:pt x="4993123" y="577844"/>
                </a:cubicBezTo>
                <a:cubicBezTo>
                  <a:pt x="5000439" y="565667"/>
                  <a:pt x="5017511" y="558361"/>
                  <a:pt x="5024827" y="563231"/>
                </a:cubicBezTo>
                <a:cubicBezTo>
                  <a:pt x="5071165" y="594891"/>
                  <a:pt x="5122381" y="582714"/>
                  <a:pt x="5171157" y="582714"/>
                </a:cubicBezTo>
                <a:cubicBezTo>
                  <a:pt x="5180913" y="582714"/>
                  <a:pt x="5185789" y="592455"/>
                  <a:pt x="5193106" y="597326"/>
                </a:cubicBezTo>
                <a:lnTo>
                  <a:pt x="5195085" y="598597"/>
                </a:lnTo>
                <a:lnTo>
                  <a:pt x="5195417" y="599440"/>
                </a:lnTo>
                <a:lnTo>
                  <a:pt x="5193919" y="599990"/>
                </a:lnTo>
                <a:lnTo>
                  <a:pt x="5193174" y="597811"/>
                </a:lnTo>
                <a:cubicBezTo>
                  <a:pt x="5193174" y="597811"/>
                  <a:pt x="5193174" y="600263"/>
                  <a:pt x="5193174" y="600263"/>
                </a:cubicBezTo>
                <a:lnTo>
                  <a:pt x="5193919" y="599990"/>
                </a:lnTo>
                <a:lnTo>
                  <a:pt x="5202175" y="624162"/>
                </a:lnTo>
                <a:cubicBezTo>
                  <a:pt x="5214595" y="645764"/>
                  <a:pt x="5236927" y="653577"/>
                  <a:pt x="5266097" y="651739"/>
                </a:cubicBezTo>
                <a:cubicBezTo>
                  <a:pt x="5273389" y="649287"/>
                  <a:pt x="5285542" y="671348"/>
                  <a:pt x="5287973" y="649287"/>
                </a:cubicBezTo>
                <a:cubicBezTo>
                  <a:pt x="5287973" y="639483"/>
                  <a:pt x="5295265" y="622324"/>
                  <a:pt x="5275819" y="619872"/>
                </a:cubicBezTo>
                <a:cubicBezTo>
                  <a:pt x="5270957" y="619872"/>
                  <a:pt x="5266097" y="619872"/>
                  <a:pt x="5261235" y="619872"/>
                </a:cubicBezTo>
                <a:cubicBezTo>
                  <a:pt x="5256373" y="617421"/>
                  <a:pt x="5249081" y="622324"/>
                  <a:pt x="5251512" y="612519"/>
                </a:cubicBezTo>
                <a:cubicBezTo>
                  <a:pt x="5285542" y="607616"/>
                  <a:pt x="5295265" y="590458"/>
                  <a:pt x="5283111" y="558592"/>
                </a:cubicBezTo>
                <a:cubicBezTo>
                  <a:pt x="5269743" y="568396"/>
                  <a:pt x="5255159" y="576363"/>
                  <a:pt x="5239966" y="583104"/>
                </a:cubicBezTo>
                <a:lnTo>
                  <a:pt x="5196042" y="599211"/>
                </a:lnTo>
                <a:lnTo>
                  <a:pt x="5195085" y="598597"/>
                </a:lnTo>
                <a:lnTo>
                  <a:pt x="5180911" y="562623"/>
                </a:lnTo>
                <a:cubicBezTo>
                  <a:pt x="5176035" y="550446"/>
                  <a:pt x="5169937" y="538878"/>
                  <a:pt x="5158963" y="529137"/>
                </a:cubicBezTo>
                <a:cubicBezTo>
                  <a:pt x="5132135" y="504784"/>
                  <a:pt x="5151646" y="487737"/>
                  <a:pt x="5178473" y="477995"/>
                </a:cubicBezTo>
                <a:cubicBezTo>
                  <a:pt x="5166279" y="456078"/>
                  <a:pt x="5134575" y="451207"/>
                  <a:pt x="5132135" y="424419"/>
                </a:cubicBezTo>
                <a:cubicBezTo>
                  <a:pt x="5129697" y="409807"/>
                  <a:pt x="5146769" y="400065"/>
                  <a:pt x="5158963" y="390325"/>
                </a:cubicBezTo>
                <a:cubicBezTo>
                  <a:pt x="5115063" y="378147"/>
                  <a:pt x="5115063" y="378147"/>
                  <a:pt x="5088237" y="344053"/>
                </a:cubicBezTo>
                <a:cubicBezTo>
                  <a:pt x="5066288" y="356230"/>
                  <a:pt x="5061410" y="402501"/>
                  <a:pt x="5024827" y="378147"/>
                </a:cubicBezTo>
                <a:cubicBezTo>
                  <a:pt x="4995563" y="361101"/>
                  <a:pt x="5027267" y="344053"/>
                  <a:pt x="5034583" y="329441"/>
                </a:cubicBezTo>
                <a:lnTo>
                  <a:pt x="5038591" y="322771"/>
                </a:lnTo>
                <a:lnTo>
                  <a:pt x="5046590" y="324501"/>
                </a:lnTo>
                <a:cubicBezTo>
                  <a:pt x="5047809" y="318348"/>
                  <a:pt x="5047352" y="314040"/>
                  <a:pt x="5045752" y="310887"/>
                </a:cubicBezTo>
                <a:lnTo>
                  <a:pt x="5038907" y="304934"/>
                </a:lnTo>
                <a:lnTo>
                  <a:pt x="5035879" y="292455"/>
                </a:lnTo>
                <a:cubicBezTo>
                  <a:pt x="5024675" y="271450"/>
                  <a:pt x="5000439" y="260035"/>
                  <a:pt x="4985807" y="241770"/>
                </a:cubicBezTo>
                <a:cubicBezTo>
                  <a:pt x="4968735" y="222287"/>
                  <a:pt x="4924837" y="207676"/>
                  <a:pt x="4956541" y="173582"/>
                </a:cubicBezTo>
                <a:cubicBezTo>
                  <a:pt x="4985807" y="141922"/>
                  <a:pt x="5007756" y="180887"/>
                  <a:pt x="5024827" y="195499"/>
                </a:cubicBezTo>
                <a:cubicBezTo>
                  <a:pt x="5078481" y="246640"/>
                  <a:pt x="5154085" y="268559"/>
                  <a:pt x="5197984" y="331877"/>
                </a:cubicBezTo>
                <a:cubicBezTo>
                  <a:pt x="5202861" y="336748"/>
                  <a:pt x="5210177" y="341618"/>
                  <a:pt x="5217493" y="339183"/>
                </a:cubicBezTo>
                <a:cubicBezTo>
                  <a:pt x="5271147" y="319700"/>
                  <a:pt x="5300413" y="353794"/>
                  <a:pt x="5334557" y="387889"/>
                </a:cubicBezTo>
                <a:cubicBezTo>
                  <a:pt x="5358945" y="409807"/>
                  <a:pt x="5363823" y="460948"/>
                  <a:pt x="5417475" y="446337"/>
                </a:cubicBezTo>
                <a:cubicBezTo>
                  <a:pt x="5436987" y="485301"/>
                  <a:pt x="5480885" y="502349"/>
                  <a:pt x="5507711" y="534008"/>
                </a:cubicBezTo>
                <a:cubicBezTo>
                  <a:pt x="5522345" y="551055"/>
                  <a:pt x="5539417" y="565667"/>
                  <a:pt x="5551610" y="585149"/>
                </a:cubicBezTo>
                <a:cubicBezTo>
                  <a:pt x="5568682" y="604632"/>
                  <a:pt x="5583315" y="626550"/>
                  <a:pt x="5615019" y="616808"/>
                </a:cubicBezTo>
                <a:cubicBezTo>
                  <a:pt x="5634529" y="611938"/>
                  <a:pt x="5649162" y="628985"/>
                  <a:pt x="5656479" y="643597"/>
                </a:cubicBezTo>
                <a:cubicBezTo>
                  <a:pt x="5668673" y="663079"/>
                  <a:pt x="5675989" y="680127"/>
                  <a:pt x="5702817" y="675256"/>
                </a:cubicBezTo>
                <a:cubicBezTo>
                  <a:pt x="5715011" y="672821"/>
                  <a:pt x="5724765" y="684997"/>
                  <a:pt x="5719889" y="697174"/>
                </a:cubicBezTo>
                <a:cubicBezTo>
                  <a:pt x="5716229" y="708133"/>
                  <a:pt x="5717449" y="721527"/>
                  <a:pt x="5715925" y="734008"/>
                </a:cubicBezTo>
                <a:lnTo>
                  <a:pt x="5715767" y="734530"/>
                </a:lnTo>
                <a:lnTo>
                  <a:pt x="5715011" y="736139"/>
                </a:lnTo>
                <a:lnTo>
                  <a:pt x="5709432" y="752712"/>
                </a:lnTo>
                <a:lnTo>
                  <a:pt x="5695499" y="765363"/>
                </a:lnTo>
                <a:cubicBezTo>
                  <a:pt x="5678427" y="775105"/>
                  <a:pt x="5658918" y="784845"/>
                  <a:pt x="5636969" y="782410"/>
                </a:cubicBezTo>
                <a:cubicBezTo>
                  <a:pt x="5666235" y="789716"/>
                  <a:pt x="5694127" y="779214"/>
                  <a:pt x="5707275" y="759122"/>
                </a:cubicBezTo>
                <a:lnTo>
                  <a:pt x="5709432" y="752712"/>
                </a:lnTo>
                <a:lnTo>
                  <a:pt x="5710628" y="751626"/>
                </a:lnTo>
                <a:lnTo>
                  <a:pt x="5715767" y="734530"/>
                </a:lnTo>
                <a:lnTo>
                  <a:pt x="5726899" y="710872"/>
                </a:lnTo>
                <a:cubicBezTo>
                  <a:pt x="5733301" y="706306"/>
                  <a:pt x="5741837" y="705698"/>
                  <a:pt x="5751592" y="709351"/>
                </a:cubicBezTo>
                <a:cubicBezTo>
                  <a:pt x="5778419" y="719091"/>
                  <a:pt x="5807685" y="728833"/>
                  <a:pt x="5834512" y="738574"/>
                </a:cubicBezTo>
                <a:cubicBezTo>
                  <a:pt x="5849145" y="745880"/>
                  <a:pt x="5871093" y="753186"/>
                  <a:pt x="5851583" y="777540"/>
                </a:cubicBezTo>
                <a:cubicBezTo>
                  <a:pt x="5849145" y="777540"/>
                  <a:pt x="5844267" y="779975"/>
                  <a:pt x="5846706" y="782410"/>
                </a:cubicBezTo>
                <a:cubicBezTo>
                  <a:pt x="5849145" y="784845"/>
                  <a:pt x="5856461" y="784845"/>
                  <a:pt x="5858899" y="787281"/>
                </a:cubicBezTo>
                <a:cubicBezTo>
                  <a:pt x="5875971" y="797021"/>
                  <a:pt x="5893043" y="801893"/>
                  <a:pt x="5905237" y="814069"/>
                </a:cubicBezTo>
                <a:cubicBezTo>
                  <a:pt x="5917431" y="821375"/>
                  <a:pt x="5924748" y="831117"/>
                  <a:pt x="5914993" y="843293"/>
                </a:cubicBezTo>
                <a:cubicBezTo>
                  <a:pt x="5897921" y="863998"/>
                  <a:pt x="5895482" y="880438"/>
                  <a:pt x="5901579" y="894442"/>
                </a:cubicBezTo>
                <a:lnTo>
                  <a:pt x="5909635" y="905018"/>
                </a:lnTo>
                <a:lnTo>
                  <a:pt x="5909635" y="908486"/>
                </a:lnTo>
                <a:cubicBezTo>
                  <a:pt x="5910549" y="910138"/>
                  <a:pt x="5911768" y="911564"/>
                  <a:pt x="5913064" y="912277"/>
                </a:cubicBezTo>
                <a:lnTo>
                  <a:pt x="5914983" y="912037"/>
                </a:lnTo>
                <a:lnTo>
                  <a:pt x="5916364" y="913850"/>
                </a:lnTo>
                <a:cubicBezTo>
                  <a:pt x="5922917" y="919862"/>
                  <a:pt x="5930844" y="925494"/>
                  <a:pt x="5939380" y="930974"/>
                </a:cubicBezTo>
                <a:lnTo>
                  <a:pt x="5945977" y="936245"/>
                </a:lnTo>
                <a:lnTo>
                  <a:pt x="5941663" y="942790"/>
                </a:lnTo>
                <a:lnTo>
                  <a:pt x="5939806" y="943199"/>
                </a:lnTo>
                <a:cubicBezTo>
                  <a:pt x="5939806" y="943199"/>
                  <a:pt x="5939806" y="945605"/>
                  <a:pt x="5939806" y="945605"/>
                </a:cubicBezTo>
                <a:lnTo>
                  <a:pt x="5941663" y="942790"/>
                </a:lnTo>
                <a:lnTo>
                  <a:pt x="5951465" y="940627"/>
                </a:lnTo>
                <a:lnTo>
                  <a:pt x="5951575" y="940714"/>
                </a:lnTo>
                <a:cubicBezTo>
                  <a:pt x="5963769" y="950457"/>
                  <a:pt x="5978401" y="962634"/>
                  <a:pt x="5997913" y="960198"/>
                </a:cubicBezTo>
                <a:cubicBezTo>
                  <a:pt x="6027178" y="952892"/>
                  <a:pt x="6044249" y="972375"/>
                  <a:pt x="6066199" y="982117"/>
                </a:cubicBezTo>
                <a:cubicBezTo>
                  <a:pt x="6107658" y="1001600"/>
                  <a:pt x="6151557" y="1025954"/>
                  <a:pt x="6205210" y="1006471"/>
                </a:cubicBezTo>
                <a:cubicBezTo>
                  <a:pt x="6190577" y="999165"/>
                  <a:pt x="6171067" y="1008906"/>
                  <a:pt x="6168629" y="986987"/>
                </a:cubicBezTo>
                <a:cubicBezTo>
                  <a:pt x="6166189" y="969940"/>
                  <a:pt x="6180823" y="965069"/>
                  <a:pt x="6195455" y="962634"/>
                </a:cubicBezTo>
                <a:cubicBezTo>
                  <a:pt x="6229599" y="952892"/>
                  <a:pt x="6266181" y="943151"/>
                  <a:pt x="6297885" y="974811"/>
                </a:cubicBezTo>
                <a:cubicBezTo>
                  <a:pt x="6297885" y="999165"/>
                  <a:pt x="6297885" y="1023518"/>
                  <a:pt x="6297885" y="1047872"/>
                </a:cubicBezTo>
                <a:cubicBezTo>
                  <a:pt x="6256425" y="1120932"/>
                  <a:pt x="6232037" y="1203731"/>
                  <a:pt x="6161312" y="1254872"/>
                </a:cubicBezTo>
                <a:cubicBezTo>
                  <a:pt x="6141801" y="1269484"/>
                  <a:pt x="6134485" y="1286531"/>
                  <a:pt x="6132045" y="1308448"/>
                </a:cubicBezTo>
                <a:cubicBezTo>
                  <a:pt x="6129607" y="1337672"/>
                  <a:pt x="6149117" y="1337672"/>
                  <a:pt x="6166189" y="1342543"/>
                </a:cubicBezTo>
                <a:cubicBezTo>
                  <a:pt x="6180823" y="1347413"/>
                  <a:pt x="6180823" y="1369330"/>
                  <a:pt x="6173505" y="1374201"/>
                </a:cubicBezTo>
                <a:cubicBezTo>
                  <a:pt x="6102781" y="1413166"/>
                  <a:pt x="6114974" y="1498400"/>
                  <a:pt x="6071076" y="1551977"/>
                </a:cubicBezTo>
                <a:cubicBezTo>
                  <a:pt x="6058882" y="1569024"/>
                  <a:pt x="6046687" y="1590941"/>
                  <a:pt x="6041809" y="1612860"/>
                </a:cubicBezTo>
                <a:cubicBezTo>
                  <a:pt x="6036933" y="1632344"/>
                  <a:pt x="6029616" y="1646955"/>
                  <a:pt x="6012544" y="1659133"/>
                </a:cubicBezTo>
                <a:cubicBezTo>
                  <a:pt x="5988157" y="1671310"/>
                  <a:pt x="5980840" y="1693228"/>
                  <a:pt x="5978401" y="1720015"/>
                </a:cubicBezTo>
                <a:cubicBezTo>
                  <a:pt x="5973523" y="1763852"/>
                  <a:pt x="5951575" y="1771159"/>
                  <a:pt x="5914993" y="1741935"/>
                </a:cubicBezTo>
                <a:cubicBezTo>
                  <a:pt x="5897921" y="1727321"/>
                  <a:pt x="5866217" y="1724886"/>
                  <a:pt x="5873533" y="1688358"/>
                </a:cubicBezTo>
                <a:cubicBezTo>
                  <a:pt x="5866217" y="1712708"/>
                  <a:pt x="5866217" y="1734628"/>
                  <a:pt x="5854021" y="1754113"/>
                </a:cubicBezTo>
                <a:cubicBezTo>
                  <a:pt x="5841828" y="1768723"/>
                  <a:pt x="5829634" y="1776029"/>
                  <a:pt x="5812563" y="1768723"/>
                </a:cubicBezTo>
                <a:cubicBezTo>
                  <a:pt x="5793052" y="1758983"/>
                  <a:pt x="5805247" y="1744370"/>
                  <a:pt x="5812563" y="1732193"/>
                </a:cubicBezTo>
                <a:cubicBezTo>
                  <a:pt x="5834512" y="1678619"/>
                  <a:pt x="5834512" y="1681056"/>
                  <a:pt x="5778419" y="1678619"/>
                </a:cubicBezTo>
                <a:cubicBezTo>
                  <a:pt x="5741837" y="1676182"/>
                  <a:pt x="5705255" y="1664004"/>
                  <a:pt x="5671111" y="1695662"/>
                </a:cubicBezTo>
                <a:cubicBezTo>
                  <a:pt x="5658918" y="1705401"/>
                  <a:pt x="5634529" y="1702967"/>
                  <a:pt x="5632091" y="1683490"/>
                </a:cubicBezTo>
                <a:cubicBezTo>
                  <a:pt x="5627213" y="1649391"/>
                  <a:pt x="5605264" y="1664004"/>
                  <a:pt x="5593069" y="1666441"/>
                </a:cubicBezTo>
                <a:cubicBezTo>
                  <a:pt x="5573559" y="1666441"/>
                  <a:pt x="5573559" y="1683490"/>
                  <a:pt x="5573559" y="1698096"/>
                </a:cubicBezTo>
                <a:cubicBezTo>
                  <a:pt x="5575997" y="1724886"/>
                  <a:pt x="5580875" y="1751675"/>
                  <a:pt x="5605264" y="1766288"/>
                </a:cubicBezTo>
                <a:cubicBezTo>
                  <a:pt x="5661356" y="1802817"/>
                  <a:pt x="5700377" y="1858829"/>
                  <a:pt x="5763785" y="1885606"/>
                </a:cubicBezTo>
                <a:cubicBezTo>
                  <a:pt x="5793052" y="1895348"/>
                  <a:pt x="5797930" y="1936739"/>
                  <a:pt x="5822319" y="1956218"/>
                </a:cubicBezTo>
                <a:cubicBezTo>
                  <a:pt x="5914993" y="2034159"/>
                  <a:pt x="5988157" y="2126725"/>
                  <a:pt x="6078393" y="2202238"/>
                </a:cubicBezTo>
                <a:cubicBezTo>
                  <a:pt x="6117414" y="2233904"/>
                  <a:pt x="6144241" y="2275295"/>
                  <a:pt x="6175945" y="2311814"/>
                </a:cubicBezTo>
                <a:cubicBezTo>
                  <a:pt x="6205210" y="2345904"/>
                  <a:pt x="6193017" y="2375128"/>
                  <a:pt x="6151557" y="2392175"/>
                </a:cubicBezTo>
                <a:cubicBezTo>
                  <a:pt x="6129607" y="2401928"/>
                  <a:pt x="6110097" y="2404361"/>
                  <a:pt x="6088147" y="2401928"/>
                </a:cubicBezTo>
                <a:cubicBezTo>
                  <a:pt x="6046687" y="2394615"/>
                  <a:pt x="6027178" y="2416542"/>
                  <a:pt x="6024738" y="2457942"/>
                </a:cubicBezTo>
                <a:cubicBezTo>
                  <a:pt x="6022300" y="2474987"/>
                  <a:pt x="6017422" y="2492036"/>
                  <a:pt x="6010106" y="2506646"/>
                </a:cubicBezTo>
                <a:cubicBezTo>
                  <a:pt x="6007058" y="2512733"/>
                  <a:pt x="6004009" y="2516996"/>
                  <a:pt x="6000923" y="2519696"/>
                </a:cubicBezTo>
                <a:lnTo>
                  <a:pt x="5996519" y="2521423"/>
                </a:lnTo>
                <a:lnTo>
                  <a:pt x="5973655" y="2511573"/>
                </a:lnTo>
                <a:lnTo>
                  <a:pt x="5973363" y="2511292"/>
                </a:lnTo>
                <a:lnTo>
                  <a:pt x="5970800" y="2507655"/>
                </a:lnTo>
                <a:lnTo>
                  <a:pt x="5968790" y="2497623"/>
                </a:lnTo>
                <a:lnTo>
                  <a:pt x="5971451" y="2478070"/>
                </a:lnTo>
                <a:lnTo>
                  <a:pt x="5971804" y="2477885"/>
                </a:lnTo>
                <a:lnTo>
                  <a:pt x="5971804" y="2475470"/>
                </a:lnTo>
                <a:lnTo>
                  <a:pt x="5971451" y="2478070"/>
                </a:lnTo>
                <a:lnTo>
                  <a:pt x="5951189" y="2488740"/>
                </a:lnTo>
                <a:cubicBezTo>
                  <a:pt x="5944113" y="2492358"/>
                  <a:pt x="5937344" y="2494770"/>
                  <a:pt x="5932421" y="2492358"/>
                </a:cubicBezTo>
                <a:cubicBezTo>
                  <a:pt x="5907807" y="2485120"/>
                  <a:pt x="5925037" y="2511658"/>
                  <a:pt x="5910268" y="2511658"/>
                </a:cubicBezTo>
                <a:cubicBezTo>
                  <a:pt x="5915191" y="2516482"/>
                  <a:pt x="5917653" y="2523719"/>
                  <a:pt x="5922576" y="2526133"/>
                </a:cubicBezTo>
                <a:cubicBezTo>
                  <a:pt x="5937344" y="2533369"/>
                  <a:pt x="5937344" y="2521308"/>
                  <a:pt x="5942267" y="2511658"/>
                </a:cubicBezTo>
                <a:cubicBezTo>
                  <a:pt x="5949651" y="2499595"/>
                  <a:pt x="5959497" y="2494770"/>
                  <a:pt x="5966881" y="2511658"/>
                </a:cubicBezTo>
                <a:lnTo>
                  <a:pt x="5967971" y="2503646"/>
                </a:lnTo>
                <a:lnTo>
                  <a:pt x="5970800" y="2507655"/>
                </a:lnTo>
                <a:lnTo>
                  <a:pt x="5971085" y="2509080"/>
                </a:lnTo>
                <a:lnTo>
                  <a:pt x="5973363" y="2511292"/>
                </a:lnTo>
                <a:lnTo>
                  <a:pt x="5973523" y="2511516"/>
                </a:lnTo>
                <a:lnTo>
                  <a:pt x="5973655" y="2511573"/>
                </a:lnTo>
                <a:lnTo>
                  <a:pt x="5981641" y="2519317"/>
                </a:lnTo>
                <a:cubicBezTo>
                  <a:pt x="5985033" y="2521790"/>
                  <a:pt x="5988309" y="2523234"/>
                  <a:pt x="5991511" y="2523387"/>
                </a:cubicBezTo>
                <a:lnTo>
                  <a:pt x="5996519" y="2521423"/>
                </a:lnTo>
                <a:lnTo>
                  <a:pt x="6011059" y="2527688"/>
                </a:lnTo>
                <a:cubicBezTo>
                  <a:pt x="6038153" y="2551544"/>
                  <a:pt x="6038151" y="2594918"/>
                  <a:pt x="6049127" y="2625966"/>
                </a:cubicBezTo>
                <a:cubicBezTo>
                  <a:pt x="6054005" y="2640577"/>
                  <a:pt x="6044249" y="2691714"/>
                  <a:pt x="6012544" y="2708758"/>
                </a:cubicBezTo>
                <a:cubicBezTo>
                  <a:pt x="5985718" y="2723369"/>
                  <a:pt x="5978401" y="2745284"/>
                  <a:pt x="5973523" y="2769636"/>
                </a:cubicBezTo>
                <a:cubicBezTo>
                  <a:pt x="5954013" y="2867039"/>
                  <a:pt x="5875971" y="2927917"/>
                  <a:pt x="5822319" y="3003405"/>
                </a:cubicBezTo>
                <a:cubicBezTo>
                  <a:pt x="5810123" y="3020451"/>
                  <a:pt x="5800369" y="3008275"/>
                  <a:pt x="5790613" y="2996101"/>
                </a:cubicBezTo>
                <a:cubicBezTo>
                  <a:pt x="5773541" y="2979054"/>
                  <a:pt x="5756470" y="2986360"/>
                  <a:pt x="5754032" y="3003405"/>
                </a:cubicBezTo>
                <a:cubicBezTo>
                  <a:pt x="5751592" y="3052111"/>
                  <a:pt x="5715011" y="3047241"/>
                  <a:pt x="5683305" y="3049675"/>
                </a:cubicBezTo>
                <a:cubicBezTo>
                  <a:pt x="5607703" y="3056982"/>
                  <a:pt x="5561366" y="3018017"/>
                  <a:pt x="5558926" y="2944962"/>
                </a:cubicBezTo>
                <a:cubicBezTo>
                  <a:pt x="5554049" y="2854864"/>
                  <a:pt x="5507711" y="2786682"/>
                  <a:pt x="5446741" y="2725804"/>
                </a:cubicBezTo>
                <a:cubicBezTo>
                  <a:pt x="5417475" y="2694147"/>
                  <a:pt x="5385772" y="2699019"/>
                  <a:pt x="5354067" y="2720934"/>
                </a:cubicBezTo>
                <a:cubicBezTo>
                  <a:pt x="5322362" y="2742851"/>
                  <a:pt x="5334557" y="2769636"/>
                  <a:pt x="5344311" y="2796421"/>
                </a:cubicBezTo>
                <a:cubicBezTo>
                  <a:pt x="5346751" y="2806163"/>
                  <a:pt x="5358945" y="2820773"/>
                  <a:pt x="5346751" y="2823208"/>
                </a:cubicBezTo>
                <a:cubicBezTo>
                  <a:pt x="5305291" y="2837818"/>
                  <a:pt x="5336995" y="2869474"/>
                  <a:pt x="5327240" y="2891392"/>
                </a:cubicBezTo>
                <a:cubicBezTo>
                  <a:pt x="5327240" y="2891392"/>
                  <a:pt x="5322362" y="2893825"/>
                  <a:pt x="5324801" y="2893825"/>
                </a:cubicBezTo>
                <a:cubicBezTo>
                  <a:pt x="5332117" y="2893825"/>
                  <a:pt x="5322362" y="2896262"/>
                  <a:pt x="5329679" y="2893825"/>
                </a:cubicBezTo>
                <a:cubicBezTo>
                  <a:pt x="5351629" y="2906002"/>
                  <a:pt x="5366261" y="2920612"/>
                  <a:pt x="5371138" y="2947398"/>
                </a:cubicBezTo>
                <a:cubicBezTo>
                  <a:pt x="5373577" y="2959573"/>
                  <a:pt x="5373577" y="2974184"/>
                  <a:pt x="5393087" y="2979054"/>
                </a:cubicBezTo>
                <a:cubicBezTo>
                  <a:pt x="5415037" y="2986360"/>
                  <a:pt x="5419915" y="3003405"/>
                  <a:pt x="5415037" y="3027757"/>
                </a:cubicBezTo>
                <a:cubicBezTo>
                  <a:pt x="5410159" y="3061852"/>
                  <a:pt x="5424793" y="3083773"/>
                  <a:pt x="5463813" y="3086209"/>
                </a:cubicBezTo>
                <a:cubicBezTo>
                  <a:pt x="5500395" y="3088645"/>
                  <a:pt x="5571121" y="3164134"/>
                  <a:pt x="5571121" y="3200664"/>
                </a:cubicBezTo>
                <a:cubicBezTo>
                  <a:pt x="5568682" y="3232323"/>
                  <a:pt x="5585753" y="3249371"/>
                  <a:pt x="5602825" y="3266417"/>
                </a:cubicBezTo>
                <a:cubicBezTo>
                  <a:pt x="5646724" y="3305383"/>
                  <a:pt x="5646724" y="3312689"/>
                  <a:pt x="5595509" y="3337042"/>
                </a:cubicBezTo>
                <a:cubicBezTo>
                  <a:pt x="5605264" y="3371136"/>
                  <a:pt x="5636969" y="3368701"/>
                  <a:pt x="5661356" y="3380878"/>
                </a:cubicBezTo>
                <a:cubicBezTo>
                  <a:pt x="5661356" y="3356525"/>
                  <a:pt x="5651601" y="3339477"/>
                  <a:pt x="5644284" y="3319995"/>
                </a:cubicBezTo>
                <a:cubicBezTo>
                  <a:pt x="5636969" y="3302948"/>
                  <a:pt x="5632091" y="3283465"/>
                  <a:pt x="5654040" y="3276159"/>
                </a:cubicBezTo>
                <a:cubicBezTo>
                  <a:pt x="5675989" y="3266417"/>
                  <a:pt x="5695499" y="3281030"/>
                  <a:pt x="5697939" y="3300512"/>
                </a:cubicBezTo>
                <a:cubicBezTo>
                  <a:pt x="5705255" y="3327300"/>
                  <a:pt x="5700377" y="3358960"/>
                  <a:pt x="5744276" y="3344348"/>
                </a:cubicBezTo>
                <a:cubicBezTo>
                  <a:pt x="5746714" y="3344348"/>
                  <a:pt x="5751592" y="3351654"/>
                  <a:pt x="5754032" y="3354089"/>
                </a:cubicBezTo>
                <a:cubicBezTo>
                  <a:pt x="5800369" y="3412537"/>
                  <a:pt x="5800369" y="3412537"/>
                  <a:pt x="5871093" y="3390619"/>
                </a:cubicBezTo>
                <a:cubicBezTo>
                  <a:pt x="5897921" y="3380878"/>
                  <a:pt x="5924748" y="3373572"/>
                  <a:pt x="5941819" y="3400360"/>
                </a:cubicBezTo>
                <a:cubicBezTo>
                  <a:pt x="5958891" y="3422278"/>
                  <a:pt x="5966207" y="3444196"/>
                  <a:pt x="5936942" y="3463679"/>
                </a:cubicBezTo>
                <a:cubicBezTo>
                  <a:pt x="5949135" y="3463679"/>
                  <a:pt x="5961329" y="3463679"/>
                  <a:pt x="5971085" y="3470985"/>
                </a:cubicBezTo>
                <a:cubicBezTo>
                  <a:pt x="5980840" y="3478291"/>
                  <a:pt x="5993035" y="3483161"/>
                  <a:pt x="5993035" y="3497774"/>
                </a:cubicBezTo>
                <a:cubicBezTo>
                  <a:pt x="5993035" y="3514821"/>
                  <a:pt x="5978401" y="3519692"/>
                  <a:pt x="5963769" y="3522127"/>
                </a:cubicBezTo>
                <a:cubicBezTo>
                  <a:pt x="5934503" y="3527607"/>
                  <a:pt x="5907981" y="3537195"/>
                  <a:pt x="5886261" y="3556031"/>
                </a:cubicBezTo>
                <a:lnTo>
                  <a:pt x="5875629" y="3567757"/>
                </a:lnTo>
                <a:lnTo>
                  <a:pt x="5871093" y="3570834"/>
                </a:lnTo>
                <a:cubicBezTo>
                  <a:pt x="5868655" y="3574486"/>
                  <a:pt x="5866217" y="3576922"/>
                  <a:pt x="5863472" y="3579053"/>
                </a:cubicBezTo>
                <a:lnTo>
                  <a:pt x="5863183" y="3579248"/>
                </a:lnTo>
                <a:lnTo>
                  <a:pt x="5814859" y="3567951"/>
                </a:lnTo>
                <a:cubicBezTo>
                  <a:pt x="5836677" y="3595379"/>
                  <a:pt x="5836677" y="3595379"/>
                  <a:pt x="5868191" y="3580419"/>
                </a:cubicBezTo>
                <a:lnTo>
                  <a:pt x="5864003" y="3579440"/>
                </a:lnTo>
                <a:lnTo>
                  <a:pt x="5866217" y="3578139"/>
                </a:lnTo>
                <a:lnTo>
                  <a:pt x="5875629" y="3567757"/>
                </a:lnTo>
                <a:lnTo>
                  <a:pt x="5889385" y="3558429"/>
                </a:lnTo>
                <a:cubicBezTo>
                  <a:pt x="5907675" y="3551351"/>
                  <a:pt x="5925967" y="3558656"/>
                  <a:pt x="5944257" y="3565963"/>
                </a:cubicBezTo>
                <a:cubicBezTo>
                  <a:pt x="5966207" y="3575095"/>
                  <a:pt x="5970323" y="3586968"/>
                  <a:pt x="5960720" y="3599524"/>
                </a:cubicBezTo>
                <a:lnTo>
                  <a:pt x="5949095" y="3610060"/>
                </a:lnTo>
                <a:lnTo>
                  <a:pt x="5942907" y="3609741"/>
                </a:lnTo>
                <a:cubicBezTo>
                  <a:pt x="5936949" y="3610312"/>
                  <a:pt x="5930759" y="3611531"/>
                  <a:pt x="5924569" y="3612750"/>
                </a:cubicBezTo>
                <a:cubicBezTo>
                  <a:pt x="5924569" y="3612750"/>
                  <a:pt x="5927045" y="3612750"/>
                  <a:pt x="5927045" y="3612750"/>
                </a:cubicBezTo>
                <a:lnTo>
                  <a:pt x="5932075" y="3617101"/>
                </a:lnTo>
                <a:lnTo>
                  <a:pt x="5932064" y="3617104"/>
                </a:lnTo>
                <a:cubicBezTo>
                  <a:pt x="5922308" y="3639022"/>
                  <a:pt x="5917431" y="3653634"/>
                  <a:pt x="5944257" y="3670682"/>
                </a:cubicBezTo>
                <a:cubicBezTo>
                  <a:pt x="5961329" y="3680423"/>
                  <a:pt x="5944257" y="3697471"/>
                  <a:pt x="5932064" y="3699906"/>
                </a:cubicBezTo>
                <a:cubicBezTo>
                  <a:pt x="5873533" y="3716952"/>
                  <a:pt x="5819879" y="3763224"/>
                  <a:pt x="5754032" y="3719388"/>
                </a:cubicBezTo>
                <a:cubicBezTo>
                  <a:pt x="5732083" y="3704776"/>
                  <a:pt x="5695499" y="3709647"/>
                  <a:pt x="5678427" y="3719388"/>
                </a:cubicBezTo>
                <a:cubicBezTo>
                  <a:pt x="5649162" y="3738871"/>
                  <a:pt x="5619897" y="3734000"/>
                  <a:pt x="5593069" y="3729130"/>
                </a:cubicBezTo>
                <a:cubicBezTo>
                  <a:pt x="5532099" y="3719388"/>
                  <a:pt x="5468690" y="3719388"/>
                  <a:pt x="5412599" y="3697471"/>
                </a:cubicBezTo>
                <a:cubicBezTo>
                  <a:pt x="5424793" y="3760789"/>
                  <a:pt x="5480885" y="3802190"/>
                  <a:pt x="5502835" y="3863072"/>
                </a:cubicBezTo>
                <a:lnTo>
                  <a:pt x="5514657" y="3931546"/>
                </a:lnTo>
                <a:lnTo>
                  <a:pt x="5514113" y="3932174"/>
                </a:lnTo>
                <a:lnTo>
                  <a:pt x="5514406" y="3939664"/>
                </a:lnTo>
                <a:lnTo>
                  <a:pt x="5512551" y="3957441"/>
                </a:lnTo>
                <a:cubicBezTo>
                  <a:pt x="5508779" y="3978903"/>
                  <a:pt x="5499177" y="3992145"/>
                  <a:pt x="5466252" y="3984838"/>
                </a:cubicBezTo>
                <a:cubicBezTo>
                  <a:pt x="5458936" y="3982403"/>
                  <a:pt x="5451619" y="3984838"/>
                  <a:pt x="5446741" y="3992145"/>
                </a:cubicBezTo>
                <a:cubicBezTo>
                  <a:pt x="5434547" y="4004321"/>
                  <a:pt x="5429670" y="4035980"/>
                  <a:pt x="5407721" y="4028675"/>
                </a:cubicBezTo>
                <a:cubicBezTo>
                  <a:pt x="5380894" y="4016498"/>
                  <a:pt x="5349189" y="4001886"/>
                  <a:pt x="5334557" y="3975097"/>
                </a:cubicBezTo>
                <a:cubicBezTo>
                  <a:pt x="5324801" y="3955614"/>
                  <a:pt x="5319923" y="3970227"/>
                  <a:pt x="5310169" y="3970227"/>
                </a:cubicBezTo>
                <a:cubicBezTo>
                  <a:pt x="5288219" y="3975097"/>
                  <a:pt x="5307729" y="3982403"/>
                  <a:pt x="5310169" y="3987275"/>
                </a:cubicBezTo>
                <a:cubicBezTo>
                  <a:pt x="5312607" y="4053028"/>
                  <a:pt x="5358945" y="4079816"/>
                  <a:pt x="5407721" y="4106605"/>
                </a:cubicBezTo>
                <a:cubicBezTo>
                  <a:pt x="5412599" y="4109040"/>
                  <a:pt x="5419915" y="4116346"/>
                  <a:pt x="5427231" y="4113911"/>
                </a:cubicBezTo>
                <a:cubicBezTo>
                  <a:pt x="5449181" y="4104170"/>
                  <a:pt x="5458936" y="4082252"/>
                  <a:pt x="5473568" y="4065205"/>
                </a:cubicBezTo>
                <a:cubicBezTo>
                  <a:pt x="5480885" y="4050593"/>
                  <a:pt x="5512589" y="4070075"/>
                  <a:pt x="5510151" y="4031110"/>
                </a:cubicBezTo>
                <a:cubicBezTo>
                  <a:pt x="5510151" y="4009192"/>
                  <a:pt x="5524783" y="3982403"/>
                  <a:pt x="5515028" y="3955614"/>
                </a:cubicBezTo>
                <a:lnTo>
                  <a:pt x="5514406" y="3939664"/>
                </a:lnTo>
                <a:lnTo>
                  <a:pt x="5515028" y="3933697"/>
                </a:lnTo>
                <a:lnTo>
                  <a:pt x="5514657" y="3931546"/>
                </a:lnTo>
                <a:lnTo>
                  <a:pt x="5529661" y="3914214"/>
                </a:lnTo>
                <a:cubicBezTo>
                  <a:pt x="5546733" y="3906908"/>
                  <a:pt x="5561366" y="3921520"/>
                  <a:pt x="5568682" y="3936132"/>
                </a:cubicBezTo>
                <a:cubicBezTo>
                  <a:pt x="5585753" y="3970227"/>
                  <a:pt x="5612581" y="3997015"/>
                  <a:pt x="5639407" y="4026239"/>
                </a:cubicBezTo>
                <a:cubicBezTo>
                  <a:pt x="5673551" y="4065205"/>
                  <a:pt x="5671111" y="4152876"/>
                  <a:pt x="5632091" y="4189406"/>
                </a:cubicBezTo>
                <a:cubicBezTo>
                  <a:pt x="5561366" y="4252725"/>
                  <a:pt x="5485761" y="4308737"/>
                  <a:pt x="5402843" y="4355009"/>
                </a:cubicBezTo>
                <a:cubicBezTo>
                  <a:pt x="5346751" y="4386668"/>
                  <a:pt x="5278464" y="4393974"/>
                  <a:pt x="5212615" y="4359879"/>
                </a:cubicBezTo>
                <a:cubicBezTo>
                  <a:pt x="5200422" y="4352574"/>
                  <a:pt x="5185789" y="4355009"/>
                  <a:pt x="5183350" y="4337961"/>
                </a:cubicBezTo>
                <a:cubicBezTo>
                  <a:pt x="5178473" y="4316043"/>
                  <a:pt x="5197984" y="4318478"/>
                  <a:pt x="5207737" y="4308737"/>
                </a:cubicBezTo>
                <a:cubicBezTo>
                  <a:pt x="5212615" y="4303867"/>
                  <a:pt x="5222371" y="4301432"/>
                  <a:pt x="5224811" y="4286819"/>
                </a:cubicBezTo>
                <a:cubicBezTo>
                  <a:pt x="5202861" y="4294125"/>
                  <a:pt x="5180913" y="4316043"/>
                  <a:pt x="5178473" y="4325785"/>
                </a:cubicBezTo>
                <a:cubicBezTo>
                  <a:pt x="5161401" y="4372055"/>
                  <a:pt x="5115063" y="4359879"/>
                  <a:pt x="5085799" y="4374491"/>
                </a:cubicBezTo>
                <a:cubicBezTo>
                  <a:pt x="5073605" y="4379362"/>
                  <a:pt x="5058972" y="4374491"/>
                  <a:pt x="5054094" y="4359879"/>
                </a:cubicBezTo>
                <a:cubicBezTo>
                  <a:pt x="5046777" y="4347702"/>
                  <a:pt x="5054094" y="4337961"/>
                  <a:pt x="5058972" y="4325785"/>
                </a:cubicBezTo>
                <a:cubicBezTo>
                  <a:pt x="5068727" y="4311173"/>
                  <a:pt x="5088237" y="4306302"/>
                  <a:pt x="5100431" y="4281949"/>
                </a:cubicBezTo>
                <a:cubicBezTo>
                  <a:pt x="5041901" y="4279514"/>
                  <a:pt x="4988245" y="4279514"/>
                  <a:pt x="4934591" y="4279514"/>
                </a:cubicBezTo>
                <a:cubicBezTo>
                  <a:pt x="4919959" y="4279514"/>
                  <a:pt x="4905327" y="4284384"/>
                  <a:pt x="4893133" y="4281949"/>
                </a:cubicBezTo>
                <a:cubicBezTo>
                  <a:pt x="4876061" y="4277078"/>
                  <a:pt x="4856551" y="4272207"/>
                  <a:pt x="4854111" y="4252725"/>
                </a:cubicBezTo>
                <a:cubicBezTo>
                  <a:pt x="4851673" y="4228372"/>
                  <a:pt x="4876061" y="4235677"/>
                  <a:pt x="4888255" y="4223501"/>
                </a:cubicBezTo>
                <a:cubicBezTo>
                  <a:pt x="4866305" y="4213759"/>
                  <a:pt x="4849233" y="4196713"/>
                  <a:pt x="4837040" y="4233242"/>
                </a:cubicBezTo>
                <a:cubicBezTo>
                  <a:pt x="4829723" y="4262466"/>
                  <a:pt x="4805335" y="4274643"/>
                  <a:pt x="4778508" y="4264901"/>
                </a:cubicBezTo>
                <a:lnTo>
                  <a:pt x="4754327" y="4260755"/>
                </a:lnTo>
                <a:lnTo>
                  <a:pt x="4753423" y="4259729"/>
                </a:lnTo>
                <a:lnTo>
                  <a:pt x="4752275" y="4260402"/>
                </a:lnTo>
                <a:lnTo>
                  <a:pt x="4733467" y="4257177"/>
                </a:lnTo>
                <a:cubicBezTo>
                  <a:pt x="4687510" y="4253182"/>
                  <a:pt x="4639496" y="4256378"/>
                  <a:pt x="4595598" y="4230807"/>
                </a:cubicBezTo>
                <a:cubicBezTo>
                  <a:pt x="4571209" y="4216195"/>
                  <a:pt x="4529751" y="4245418"/>
                  <a:pt x="4490729" y="4218630"/>
                </a:cubicBezTo>
                <a:cubicBezTo>
                  <a:pt x="4500484" y="4264901"/>
                  <a:pt x="4517555" y="4301432"/>
                  <a:pt x="4546822" y="4318478"/>
                </a:cubicBezTo>
                <a:cubicBezTo>
                  <a:pt x="4585843" y="4342832"/>
                  <a:pt x="4615109" y="4376926"/>
                  <a:pt x="4651691" y="4403715"/>
                </a:cubicBezTo>
                <a:cubicBezTo>
                  <a:pt x="4656567" y="4408586"/>
                  <a:pt x="4661445" y="4420762"/>
                  <a:pt x="4663885" y="4418327"/>
                </a:cubicBezTo>
                <a:cubicBezTo>
                  <a:pt x="4712661" y="4369620"/>
                  <a:pt x="4724854" y="4428068"/>
                  <a:pt x="4744365" y="4447551"/>
                </a:cubicBezTo>
                <a:cubicBezTo>
                  <a:pt x="4785825" y="4488952"/>
                  <a:pt x="4844355" y="4515740"/>
                  <a:pt x="4858989" y="4581493"/>
                </a:cubicBezTo>
                <a:cubicBezTo>
                  <a:pt x="4858989" y="4583929"/>
                  <a:pt x="4861427" y="4583929"/>
                  <a:pt x="4861427" y="4586364"/>
                </a:cubicBezTo>
                <a:cubicBezTo>
                  <a:pt x="4905327" y="4610717"/>
                  <a:pt x="4912642" y="4635071"/>
                  <a:pt x="4885815" y="4678907"/>
                </a:cubicBezTo>
                <a:cubicBezTo>
                  <a:pt x="4878499" y="4691083"/>
                  <a:pt x="4866305" y="4700825"/>
                  <a:pt x="4868744" y="4715436"/>
                </a:cubicBezTo>
                <a:cubicBezTo>
                  <a:pt x="4883377" y="4771449"/>
                  <a:pt x="4851673" y="4805544"/>
                  <a:pt x="4812651" y="4834768"/>
                </a:cubicBezTo>
                <a:cubicBezTo>
                  <a:pt x="4790702" y="4851815"/>
                  <a:pt x="4776069" y="4876168"/>
                  <a:pt x="4763875" y="4900521"/>
                </a:cubicBezTo>
                <a:cubicBezTo>
                  <a:pt x="4727293" y="4968710"/>
                  <a:pt x="4673639" y="5027158"/>
                  <a:pt x="4646813" y="5100218"/>
                </a:cubicBezTo>
                <a:cubicBezTo>
                  <a:pt x="4639496" y="5119701"/>
                  <a:pt x="4622425" y="5141619"/>
                  <a:pt x="4602914" y="5148925"/>
                </a:cubicBezTo>
                <a:cubicBezTo>
                  <a:pt x="4539505" y="5173278"/>
                  <a:pt x="4495606" y="5221985"/>
                  <a:pt x="4441953" y="5258514"/>
                </a:cubicBezTo>
                <a:cubicBezTo>
                  <a:pt x="4383421" y="5297479"/>
                  <a:pt x="4320013" y="5307221"/>
                  <a:pt x="4249287" y="5297479"/>
                </a:cubicBezTo>
                <a:cubicBezTo>
                  <a:pt x="4185878" y="5290173"/>
                  <a:pt x="4124908" y="5273126"/>
                  <a:pt x="4063937" y="5260949"/>
                </a:cubicBezTo>
                <a:cubicBezTo>
                  <a:pt x="4029794" y="5256079"/>
                  <a:pt x="4000529" y="5243902"/>
                  <a:pt x="3976141" y="5217113"/>
                </a:cubicBezTo>
                <a:cubicBezTo>
                  <a:pt x="4000529" y="5241466"/>
                  <a:pt x="4029794" y="5260949"/>
                  <a:pt x="4046866" y="5295044"/>
                </a:cubicBezTo>
                <a:cubicBezTo>
                  <a:pt x="4068815" y="5336445"/>
                  <a:pt x="4063937" y="5363233"/>
                  <a:pt x="4017601" y="5380281"/>
                </a:cubicBezTo>
                <a:cubicBezTo>
                  <a:pt x="3973703" y="5397327"/>
                  <a:pt x="3937120" y="5424116"/>
                  <a:pt x="3900538" y="5450904"/>
                </a:cubicBezTo>
                <a:cubicBezTo>
                  <a:pt x="3839567" y="5489870"/>
                  <a:pt x="3776159" y="5506917"/>
                  <a:pt x="3705433" y="5514224"/>
                </a:cubicBezTo>
                <a:cubicBezTo>
                  <a:pt x="3666412" y="5516659"/>
                  <a:pt x="3627392" y="5519094"/>
                  <a:pt x="3603003" y="5558059"/>
                </a:cubicBezTo>
                <a:cubicBezTo>
                  <a:pt x="3590810" y="5577542"/>
                  <a:pt x="3563983" y="5567801"/>
                  <a:pt x="3542033" y="5579977"/>
                </a:cubicBezTo>
                <a:cubicBezTo>
                  <a:pt x="3561543" y="5601895"/>
                  <a:pt x="3583493" y="5618943"/>
                  <a:pt x="3605443" y="5635989"/>
                </a:cubicBezTo>
                <a:cubicBezTo>
                  <a:pt x="3642025" y="5662778"/>
                  <a:pt x="3661535" y="5696873"/>
                  <a:pt x="3673729" y="5738273"/>
                </a:cubicBezTo>
                <a:cubicBezTo>
                  <a:pt x="3685923" y="5786980"/>
                  <a:pt x="3651779" y="5825945"/>
                  <a:pt x="3603003" y="5811333"/>
                </a:cubicBezTo>
                <a:cubicBezTo>
                  <a:pt x="3532278" y="5789415"/>
                  <a:pt x="3478624" y="5801592"/>
                  <a:pt x="3417655" y="5852734"/>
                </a:cubicBezTo>
                <a:cubicBezTo>
                  <a:pt x="3385949" y="5884393"/>
                  <a:pt x="3342051" y="5896569"/>
                  <a:pt x="3332297" y="5947711"/>
                </a:cubicBezTo>
                <a:cubicBezTo>
                  <a:pt x="3327419" y="5969629"/>
                  <a:pt x="3298153" y="5979370"/>
                  <a:pt x="3290837" y="6006158"/>
                </a:cubicBezTo>
                <a:cubicBezTo>
                  <a:pt x="3283519" y="6030512"/>
                  <a:pt x="3261571" y="6025641"/>
                  <a:pt x="3246937" y="6013465"/>
                </a:cubicBezTo>
                <a:cubicBezTo>
                  <a:pt x="3207917" y="5986677"/>
                  <a:pt x="3166457" y="5974499"/>
                  <a:pt x="3120120" y="5969629"/>
                </a:cubicBezTo>
                <a:cubicBezTo>
                  <a:pt x="3054273" y="5962323"/>
                  <a:pt x="3015251" y="5911181"/>
                  <a:pt x="2961597" y="5879522"/>
                </a:cubicBezTo>
                <a:cubicBezTo>
                  <a:pt x="2927454" y="5860040"/>
                  <a:pt x="2888433" y="5847862"/>
                  <a:pt x="2861607" y="5821074"/>
                </a:cubicBezTo>
                <a:cubicBezTo>
                  <a:pt x="2851851" y="5825945"/>
                  <a:pt x="2849412" y="5830816"/>
                  <a:pt x="2854290" y="5833251"/>
                </a:cubicBezTo>
                <a:cubicBezTo>
                  <a:pt x="2881117" y="5855169"/>
                  <a:pt x="2903066" y="5879522"/>
                  <a:pt x="2925015" y="5923358"/>
                </a:cubicBezTo>
                <a:cubicBezTo>
                  <a:pt x="2932332" y="5942840"/>
                  <a:pt x="2949404" y="5952581"/>
                  <a:pt x="2964037" y="5964759"/>
                </a:cubicBezTo>
                <a:cubicBezTo>
                  <a:pt x="2983547" y="5979370"/>
                  <a:pt x="2998180" y="5996418"/>
                  <a:pt x="2983547" y="6023206"/>
                </a:cubicBezTo>
                <a:cubicBezTo>
                  <a:pt x="3003058" y="6015900"/>
                  <a:pt x="3022567" y="6011030"/>
                  <a:pt x="3037201" y="6028077"/>
                </a:cubicBezTo>
                <a:cubicBezTo>
                  <a:pt x="3081099" y="6079218"/>
                  <a:pt x="3134753" y="6123055"/>
                  <a:pt x="3171335" y="6181502"/>
                </a:cubicBezTo>
                <a:cubicBezTo>
                  <a:pt x="3188407" y="6210726"/>
                  <a:pt x="3161579" y="6210726"/>
                  <a:pt x="3142069" y="6213161"/>
                </a:cubicBezTo>
                <a:cubicBezTo>
                  <a:pt x="3088416" y="6213161"/>
                  <a:pt x="3039639" y="6196115"/>
                  <a:pt x="2995741" y="6159584"/>
                </a:cubicBezTo>
                <a:cubicBezTo>
                  <a:pt x="2956720" y="6127925"/>
                  <a:pt x="2907944" y="6120619"/>
                  <a:pt x="2861607" y="6106007"/>
                </a:cubicBezTo>
                <a:cubicBezTo>
                  <a:pt x="2839657" y="6101137"/>
                  <a:pt x="2812830" y="6118184"/>
                  <a:pt x="2788442" y="6120619"/>
                </a:cubicBezTo>
                <a:cubicBezTo>
                  <a:pt x="2768932" y="6120619"/>
                  <a:pt x="2754299" y="6118184"/>
                  <a:pt x="2756738" y="6101137"/>
                </a:cubicBezTo>
                <a:cubicBezTo>
                  <a:pt x="2764054" y="6052430"/>
                  <a:pt x="2727472" y="6054865"/>
                  <a:pt x="2700645" y="6045124"/>
                </a:cubicBezTo>
                <a:cubicBezTo>
                  <a:pt x="2690889" y="6042689"/>
                  <a:pt x="2690889" y="6057300"/>
                  <a:pt x="2693329" y="6049995"/>
                </a:cubicBezTo>
                <a:cubicBezTo>
                  <a:pt x="2695767" y="6047559"/>
                  <a:pt x="2695767" y="6047559"/>
                  <a:pt x="2698206" y="6047559"/>
                </a:cubicBezTo>
                <a:cubicBezTo>
                  <a:pt x="2703084" y="6049995"/>
                  <a:pt x="2707962" y="6049995"/>
                  <a:pt x="2707962" y="6052430"/>
                </a:cubicBezTo>
                <a:cubicBezTo>
                  <a:pt x="2734789" y="6084089"/>
                  <a:pt x="2693329" y="6103572"/>
                  <a:pt x="2693329" y="6132796"/>
                </a:cubicBezTo>
                <a:cubicBezTo>
                  <a:pt x="2693329" y="6149843"/>
                  <a:pt x="2668941" y="6149843"/>
                  <a:pt x="2654308" y="6149843"/>
                </a:cubicBezTo>
                <a:cubicBezTo>
                  <a:pt x="2632359" y="6144973"/>
                  <a:pt x="2610409" y="6142538"/>
                  <a:pt x="2603093" y="6118184"/>
                </a:cubicBezTo>
                <a:cubicBezTo>
                  <a:pt x="2595777" y="6093831"/>
                  <a:pt x="2617726" y="6088960"/>
                  <a:pt x="2634798" y="6076783"/>
                </a:cubicBezTo>
                <a:cubicBezTo>
                  <a:pt x="2603093" y="6093831"/>
                  <a:pt x="2568950" y="6093831"/>
                  <a:pt x="2542123" y="6110877"/>
                </a:cubicBezTo>
                <a:cubicBezTo>
                  <a:pt x="2510418" y="6127925"/>
                  <a:pt x="2488469" y="6115749"/>
                  <a:pt x="2493347" y="6079218"/>
                </a:cubicBezTo>
                <a:cubicBezTo>
                  <a:pt x="2495786" y="6057300"/>
                  <a:pt x="2488469" y="6049995"/>
                  <a:pt x="2473836" y="6052430"/>
                </a:cubicBezTo>
                <a:cubicBezTo>
                  <a:pt x="2398233" y="6067042"/>
                  <a:pt x="2344579" y="6028077"/>
                  <a:pt x="2295803" y="5981805"/>
                </a:cubicBezTo>
                <a:cubicBezTo>
                  <a:pt x="2286048" y="5974499"/>
                  <a:pt x="2286048" y="5955017"/>
                  <a:pt x="2268977" y="5962323"/>
                </a:cubicBezTo>
                <a:cubicBezTo>
                  <a:pt x="2256782" y="5969629"/>
                  <a:pt x="2266538" y="5981805"/>
                  <a:pt x="2264099" y="5991547"/>
                </a:cubicBezTo>
                <a:cubicBezTo>
                  <a:pt x="2264099" y="6013465"/>
                  <a:pt x="2249466" y="6020771"/>
                  <a:pt x="2229956" y="6023206"/>
                </a:cubicBezTo>
                <a:cubicBezTo>
                  <a:pt x="2186058" y="6028077"/>
                  <a:pt x="2090944" y="5952581"/>
                  <a:pt x="2088505" y="5908746"/>
                </a:cubicBezTo>
                <a:cubicBezTo>
                  <a:pt x="2086066" y="5886828"/>
                  <a:pt x="2093383" y="5874651"/>
                  <a:pt x="2112893" y="5896569"/>
                </a:cubicBezTo>
                <a:lnTo>
                  <a:pt x="2116220" y="5900410"/>
                </a:lnTo>
                <a:lnTo>
                  <a:pt x="2114935" y="5908932"/>
                </a:lnTo>
                <a:cubicBezTo>
                  <a:pt x="2115854" y="5913474"/>
                  <a:pt x="2118308" y="5917713"/>
                  <a:pt x="2121987" y="5921346"/>
                </a:cubicBezTo>
                <a:cubicBezTo>
                  <a:pt x="2141609" y="5943148"/>
                  <a:pt x="2183308" y="5938303"/>
                  <a:pt x="2190666" y="5977061"/>
                </a:cubicBezTo>
                <a:cubicBezTo>
                  <a:pt x="2195571" y="5989172"/>
                  <a:pt x="2207836" y="5977061"/>
                  <a:pt x="2207836" y="5964949"/>
                </a:cubicBezTo>
                <a:cubicBezTo>
                  <a:pt x="2212742" y="5940725"/>
                  <a:pt x="2193119" y="5933459"/>
                  <a:pt x="2180854" y="5918924"/>
                </a:cubicBezTo>
                <a:cubicBezTo>
                  <a:pt x="2167977" y="5902573"/>
                  <a:pt x="2146821" y="5912111"/>
                  <a:pt x="2129804" y="5906661"/>
                </a:cubicBezTo>
                <a:lnTo>
                  <a:pt x="2116820" y="5896428"/>
                </a:lnTo>
                <a:lnTo>
                  <a:pt x="2117081" y="5894700"/>
                </a:lnTo>
                <a:cubicBezTo>
                  <a:pt x="2117081" y="5894700"/>
                  <a:pt x="2114628" y="5894700"/>
                  <a:pt x="2114628" y="5894700"/>
                </a:cubicBezTo>
                <a:lnTo>
                  <a:pt x="2116820" y="5896428"/>
                </a:lnTo>
                <a:lnTo>
                  <a:pt x="2116279" y="5900014"/>
                </a:lnTo>
                <a:lnTo>
                  <a:pt x="2115332" y="5899004"/>
                </a:lnTo>
                <a:cubicBezTo>
                  <a:pt x="2103137" y="5872216"/>
                  <a:pt x="2073872" y="5891699"/>
                  <a:pt x="2056800" y="5877086"/>
                </a:cubicBezTo>
                <a:lnTo>
                  <a:pt x="2055829" y="5875955"/>
                </a:lnTo>
                <a:lnTo>
                  <a:pt x="2061891" y="5867670"/>
                </a:lnTo>
                <a:cubicBezTo>
                  <a:pt x="2059453" y="5862768"/>
                  <a:pt x="2054577" y="5857866"/>
                  <a:pt x="2049701" y="5855414"/>
                </a:cubicBezTo>
                <a:lnTo>
                  <a:pt x="2043081" y="5861103"/>
                </a:lnTo>
                <a:lnTo>
                  <a:pt x="2042168" y="5860040"/>
                </a:lnTo>
                <a:cubicBezTo>
                  <a:pt x="2020218" y="5821074"/>
                  <a:pt x="1986075" y="5786980"/>
                  <a:pt x="1981197" y="5735838"/>
                </a:cubicBezTo>
                <a:cubicBezTo>
                  <a:pt x="1964125" y="5774803"/>
                  <a:pt x="1922666" y="5743143"/>
                  <a:pt x="1898278" y="5765061"/>
                </a:cubicBezTo>
                <a:lnTo>
                  <a:pt x="1891179" y="5760808"/>
                </a:lnTo>
                <a:lnTo>
                  <a:pt x="1890699" y="5759849"/>
                </a:lnTo>
                <a:lnTo>
                  <a:pt x="1891233" y="5758478"/>
                </a:lnTo>
                <a:cubicBezTo>
                  <a:pt x="1891233" y="5758478"/>
                  <a:pt x="1888795" y="5756040"/>
                  <a:pt x="1888795" y="5756040"/>
                </a:cubicBezTo>
                <a:lnTo>
                  <a:pt x="1890699" y="5759849"/>
                </a:lnTo>
                <a:lnTo>
                  <a:pt x="1890488" y="5760394"/>
                </a:lnTo>
                <a:lnTo>
                  <a:pt x="1886084" y="5757756"/>
                </a:lnTo>
                <a:cubicBezTo>
                  <a:pt x="1869013" y="5735838"/>
                  <a:pt x="1900717" y="5696873"/>
                  <a:pt x="1864135" y="5677390"/>
                </a:cubicBezTo>
                <a:cubicBezTo>
                  <a:pt x="1856818" y="5682261"/>
                  <a:pt x="1859257" y="5692001"/>
                  <a:pt x="1856818" y="5699308"/>
                </a:cubicBezTo>
                <a:cubicBezTo>
                  <a:pt x="1849502" y="5718790"/>
                  <a:pt x="1847063" y="5745579"/>
                  <a:pt x="1820237" y="5738273"/>
                </a:cubicBezTo>
                <a:cubicBezTo>
                  <a:pt x="1795848" y="5733402"/>
                  <a:pt x="1786092" y="5704179"/>
                  <a:pt x="1793409" y="5682261"/>
                </a:cubicBezTo>
                <a:cubicBezTo>
                  <a:pt x="1800726" y="5660342"/>
                  <a:pt x="1793409" y="5662778"/>
                  <a:pt x="1778776" y="5662778"/>
                </a:cubicBezTo>
                <a:cubicBezTo>
                  <a:pt x="1761705" y="5660342"/>
                  <a:pt x="1749511" y="5650602"/>
                  <a:pt x="1732439" y="5650602"/>
                </a:cubicBezTo>
                <a:cubicBezTo>
                  <a:pt x="1712929" y="5648166"/>
                  <a:pt x="1688540" y="5648166"/>
                  <a:pt x="1693418" y="5621378"/>
                </a:cubicBezTo>
                <a:cubicBezTo>
                  <a:pt x="1695857" y="5594589"/>
                  <a:pt x="1712929" y="5582412"/>
                  <a:pt x="1739755" y="5587282"/>
                </a:cubicBezTo>
                <a:lnTo>
                  <a:pt x="1743267" y="5587721"/>
                </a:lnTo>
                <a:lnTo>
                  <a:pt x="1743794" y="5588044"/>
                </a:lnTo>
                <a:cubicBezTo>
                  <a:pt x="1748596" y="5589719"/>
                  <a:pt x="1753779" y="5590327"/>
                  <a:pt x="1759266" y="5589719"/>
                </a:cubicBezTo>
                <a:lnTo>
                  <a:pt x="1743267" y="5587721"/>
                </a:lnTo>
                <a:lnTo>
                  <a:pt x="1730610" y="5579977"/>
                </a:lnTo>
                <a:cubicBezTo>
                  <a:pt x="1722684" y="5572671"/>
                  <a:pt x="1716587" y="5561712"/>
                  <a:pt x="1712929" y="5548318"/>
                </a:cubicBezTo>
                <a:cubicBezTo>
                  <a:pt x="1695857" y="5492305"/>
                  <a:pt x="1644642" y="5458211"/>
                  <a:pt x="1612937" y="5411940"/>
                </a:cubicBezTo>
                <a:cubicBezTo>
                  <a:pt x="1583672" y="5370539"/>
                  <a:pt x="1578794" y="5419245"/>
                  <a:pt x="1566600" y="5433858"/>
                </a:cubicBezTo>
                <a:lnTo>
                  <a:pt x="1561573" y="5437873"/>
                </a:lnTo>
                <a:lnTo>
                  <a:pt x="1558448" y="5437422"/>
                </a:lnTo>
                <a:lnTo>
                  <a:pt x="1558448" y="5434658"/>
                </a:lnTo>
                <a:cubicBezTo>
                  <a:pt x="1558448" y="5434658"/>
                  <a:pt x="1556010" y="5437071"/>
                  <a:pt x="1556010" y="5437071"/>
                </a:cubicBezTo>
                <a:lnTo>
                  <a:pt x="1558448" y="5437422"/>
                </a:lnTo>
                <a:lnTo>
                  <a:pt x="1558448" y="5440370"/>
                </a:lnTo>
                <a:lnTo>
                  <a:pt x="1554406" y="5443599"/>
                </a:lnTo>
                <a:cubicBezTo>
                  <a:pt x="1544651" y="5450904"/>
                  <a:pt x="1525141" y="5455775"/>
                  <a:pt x="1522702" y="5443599"/>
                </a:cubicBezTo>
                <a:cubicBezTo>
                  <a:pt x="1503191" y="5397327"/>
                  <a:pt x="1442221" y="5402198"/>
                  <a:pt x="1422710" y="5358363"/>
                </a:cubicBezTo>
                <a:cubicBezTo>
                  <a:pt x="1417833" y="5348621"/>
                  <a:pt x="1417833" y="5338880"/>
                  <a:pt x="1422710" y="5329139"/>
                </a:cubicBezTo>
                <a:cubicBezTo>
                  <a:pt x="1430027" y="5314526"/>
                  <a:pt x="1425149" y="5292608"/>
                  <a:pt x="1444660" y="5290173"/>
                </a:cubicBezTo>
                <a:cubicBezTo>
                  <a:pt x="1448928" y="5288956"/>
                  <a:pt x="1452739" y="5289108"/>
                  <a:pt x="1456168" y="5290212"/>
                </a:cubicBezTo>
                <a:lnTo>
                  <a:pt x="1458093" y="5291410"/>
                </a:lnTo>
                <a:lnTo>
                  <a:pt x="1472492" y="5305790"/>
                </a:lnTo>
                <a:lnTo>
                  <a:pt x="1478803" y="5314526"/>
                </a:lnTo>
                <a:cubicBezTo>
                  <a:pt x="1500753" y="5351056"/>
                  <a:pt x="1527579" y="5358363"/>
                  <a:pt x="1561722" y="5341315"/>
                </a:cubicBezTo>
                <a:cubicBezTo>
                  <a:pt x="1571478" y="5336445"/>
                  <a:pt x="1573917" y="5329139"/>
                  <a:pt x="1571478" y="5319397"/>
                </a:cubicBezTo>
                <a:cubicBezTo>
                  <a:pt x="1554406" y="5309656"/>
                  <a:pt x="1549528" y="5326704"/>
                  <a:pt x="1539774" y="5334009"/>
                </a:cubicBezTo>
                <a:cubicBezTo>
                  <a:pt x="1527579" y="5343750"/>
                  <a:pt x="1515385" y="5348621"/>
                  <a:pt x="1503191" y="5336445"/>
                </a:cubicBezTo>
                <a:lnTo>
                  <a:pt x="1472492" y="5305790"/>
                </a:lnTo>
                <a:lnTo>
                  <a:pt x="1465390" y="5295957"/>
                </a:lnTo>
                <a:lnTo>
                  <a:pt x="1458093" y="5291410"/>
                </a:lnTo>
                <a:lnTo>
                  <a:pt x="1415394" y="5248773"/>
                </a:lnTo>
                <a:lnTo>
                  <a:pt x="1413419" y="5240882"/>
                </a:lnTo>
                <a:lnTo>
                  <a:pt x="1420272" y="5224420"/>
                </a:lnTo>
                <a:cubicBezTo>
                  <a:pt x="1416613" y="5231726"/>
                  <a:pt x="1414174" y="5236596"/>
                  <a:pt x="1413261" y="5240249"/>
                </a:cubicBezTo>
                <a:lnTo>
                  <a:pt x="1413419" y="5240882"/>
                </a:lnTo>
                <a:lnTo>
                  <a:pt x="1412003" y="5244282"/>
                </a:lnTo>
                <a:cubicBezTo>
                  <a:pt x="1407773" y="5262320"/>
                  <a:pt x="1414174" y="5275562"/>
                  <a:pt x="1417833" y="5290173"/>
                </a:cubicBezTo>
                <a:cubicBezTo>
                  <a:pt x="1422710" y="5304786"/>
                  <a:pt x="1427588" y="5319397"/>
                  <a:pt x="1408078" y="5331574"/>
                </a:cubicBezTo>
                <a:cubicBezTo>
                  <a:pt x="1393445" y="5338880"/>
                  <a:pt x="1378812" y="5348621"/>
                  <a:pt x="1359302" y="5338880"/>
                </a:cubicBezTo>
                <a:cubicBezTo>
                  <a:pt x="1342230" y="5331574"/>
                  <a:pt x="1322719" y="5319397"/>
                  <a:pt x="1317842" y="5302350"/>
                </a:cubicBezTo>
                <a:lnTo>
                  <a:pt x="1299375" y="5266046"/>
                </a:lnTo>
                <a:lnTo>
                  <a:pt x="1304586" y="5257778"/>
                </a:lnTo>
                <a:cubicBezTo>
                  <a:pt x="1305197" y="5253816"/>
                  <a:pt x="1303975" y="5250159"/>
                  <a:pt x="1300308" y="5248940"/>
                </a:cubicBezTo>
                <a:lnTo>
                  <a:pt x="1279963" y="5236035"/>
                </a:lnTo>
                <a:lnTo>
                  <a:pt x="1244678" y="5200067"/>
                </a:lnTo>
                <a:cubicBezTo>
                  <a:pt x="1217851" y="5175713"/>
                  <a:pt x="1210535" y="5144054"/>
                  <a:pt x="1232483" y="5112394"/>
                </a:cubicBezTo>
                <a:cubicBezTo>
                  <a:pt x="1188585" y="5119701"/>
                  <a:pt x="1176392" y="5092912"/>
                  <a:pt x="1171514" y="5053947"/>
                </a:cubicBezTo>
                <a:cubicBezTo>
                  <a:pt x="1169075" y="5041770"/>
                  <a:pt x="1161759" y="5029593"/>
                  <a:pt x="1156881" y="5010111"/>
                </a:cubicBezTo>
                <a:cubicBezTo>
                  <a:pt x="1144686" y="5027158"/>
                  <a:pt x="1147125" y="5056382"/>
                  <a:pt x="1117860" y="5053947"/>
                </a:cubicBezTo>
                <a:cubicBezTo>
                  <a:pt x="1098349" y="5051511"/>
                  <a:pt x="1091033" y="5034464"/>
                  <a:pt x="1081278" y="5019852"/>
                </a:cubicBezTo>
                <a:cubicBezTo>
                  <a:pt x="1076400" y="5007675"/>
                  <a:pt x="1069084" y="4997934"/>
                  <a:pt x="1059329" y="4990629"/>
                </a:cubicBezTo>
                <a:cubicBezTo>
                  <a:pt x="1049573" y="4978451"/>
                  <a:pt x="1037380" y="4958969"/>
                  <a:pt x="1049573" y="4949228"/>
                </a:cubicBezTo>
                <a:cubicBezTo>
                  <a:pt x="1059329" y="4941922"/>
                  <a:pt x="1064206" y="4926092"/>
                  <a:pt x="1071218" y="4914829"/>
                </a:cubicBezTo>
                <a:lnTo>
                  <a:pt x="1082585" y="4904477"/>
                </a:lnTo>
                <a:lnTo>
                  <a:pt x="1105666" y="4907828"/>
                </a:lnTo>
                <a:cubicBezTo>
                  <a:pt x="1096521" y="4902348"/>
                  <a:pt x="1089662" y="4901283"/>
                  <a:pt x="1084212" y="4902995"/>
                </a:cubicBezTo>
                <a:lnTo>
                  <a:pt x="1082585" y="4904477"/>
                </a:lnTo>
                <a:lnTo>
                  <a:pt x="1079716" y="4904060"/>
                </a:lnTo>
                <a:cubicBezTo>
                  <a:pt x="1053536" y="4903718"/>
                  <a:pt x="1027014" y="4913307"/>
                  <a:pt x="1003236" y="4929745"/>
                </a:cubicBezTo>
                <a:cubicBezTo>
                  <a:pt x="956899" y="4963840"/>
                  <a:pt x="895929" y="4958969"/>
                  <a:pt x="859347" y="4912698"/>
                </a:cubicBezTo>
                <a:cubicBezTo>
                  <a:pt x="839836" y="4888345"/>
                  <a:pt x="830081" y="4859121"/>
                  <a:pt x="786182" y="4888345"/>
                </a:cubicBezTo>
                <a:cubicBezTo>
                  <a:pt x="771549" y="4898086"/>
                  <a:pt x="759356" y="4873732"/>
                  <a:pt x="754478" y="4856686"/>
                </a:cubicBezTo>
                <a:cubicBezTo>
                  <a:pt x="749600" y="4837203"/>
                  <a:pt x="747161" y="4820155"/>
                  <a:pt x="737406" y="4803109"/>
                </a:cubicBezTo>
                <a:cubicBezTo>
                  <a:pt x="717896" y="4771449"/>
                  <a:pt x="695946" y="4754402"/>
                  <a:pt x="659365" y="4769013"/>
                </a:cubicBezTo>
                <a:cubicBezTo>
                  <a:pt x="639854" y="4773885"/>
                  <a:pt x="622782" y="4773885"/>
                  <a:pt x="610588" y="4756837"/>
                </a:cubicBezTo>
                <a:cubicBezTo>
                  <a:pt x="600833" y="4742225"/>
                  <a:pt x="605710" y="4727613"/>
                  <a:pt x="615466" y="4715436"/>
                </a:cubicBezTo>
                <a:cubicBezTo>
                  <a:pt x="620344" y="4708131"/>
                  <a:pt x="632537" y="4700825"/>
                  <a:pt x="620344" y="4693519"/>
                </a:cubicBezTo>
                <a:cubicBezTo>
                  <a:pt x="588638" y="4674036"/>
                  <a:pt x="588638" y="4620459"/>
                  <a:pt x="539862" y="4622894"/>
                </a:cubicBezTo>
                <a:cubicBezTo>
                  <a:pt x="527669" y="4622894"/>
                  <a:pt x="513036" y="4613152"/>
                  <a:pt x="517914" y="4603412"/>
                </a:cubicBezTo>
                <a:cubicBezTo>
                  <a:pt x="539862" y="4549834"/>
                  <a:pt x="483771" y="4542529"/>
                  <a:pt x="466698" y="4515740"/>
                </a:cubicBezTo>
                <a:cubicBezTo>
                  <a:pt x="461821" y="4508433"/>
                  <a:pt x="454504" y="4508433"/>
                  <a:pt x="454504" y="4508433"/>
                </a:cubicBezTo>
                <a:cubicBezTo>
                  <a:pt x="456943" y="4513305"/>
                  <a:pt x="471576" y="4530352"/>
                  <a:pt x="452066" y="4540093"/>
                </a:cubicBezTo>
                <a:cubicBezTo>
                  <a:pt x="434994" y="4552270"/>
                  <a:pt x="425239" y="4535222"/>
                  <a:pt x="415483" y="4523046"/>
                </a:cubicBezTo>
                <a:cubicBezTo>
                  <a:pt x="398412" y="4491387"/>
                  <a:pt x="352075" y="4467033"/>
                  <a:pt x="381340" y="4418327"/>
                </a:cubicBezTo>
                <a:cubicBezTo>
                  <a:pt x="388657" y="4408586"/>
                  <a:pt x="369146" y="4393974"/>
                  <a:pt x="366707" y="4374491"/>
                </a:cubicBezTo>
                <a:cubicBezTo>
                  <a:pt x="366707" y="4393974"/>
                  <a:pt x="378902" y="4401279"/>
                  <a:pt x="378902" y="4411021"/>
                </a:cubicBezTo>
                <a:cubicBezTo>
                  <a:pt x="378902" y="4425633"/>
                  <a:pt x="378902" y="4437810"/>
                  <a:pt x="364268" y="4442680"/>
                </a:cubicBezTo>
                <a:cubicBezTo>
                  <a:pt x="352075" y="4445115"/>
                  <a:pt x="342320" y="4437810"/>
                  <a:pt x="339881" y="4428068"/>
                </a:cubicBezTo>
                <a:cubicBezTo>
                  <a:pt x="327687" y="4398844"/>
                  <a:pt x="310614" y="4379362"/>
                  <a:pt x="288666" y="4362314"/>
                </a:cubicBezTo>
                <a:cubicBezTo>
                  <a:pt x="281349" y="4355009"/>
                  <a:pt x="278910" y="4347702"/>
                  <a:pt x="278910" y="4337961"/>
                </a:cubicBezTo>
                <a:cubicBezTo>
                  <a:pt x="281349" y="4272207"/>
                  <a:pt x="252084" y="4225936"/>
                  <a:pt x="188675" y="4201583"/>
                </a:cubicBezTo>
                <a:cubicBezTo>
                  <a:pt x="176480" y="4196713"/>
                  <a:pt x="176480" y="4184536"/>
                  <a:pt x="178919" y="4174795"/>
                </a:cubicBezTo>
                <a:cubicBezTo>
                  <a:pt x="181358" y="4160182"/>
                  <a:pt x="191114" y="4148006"/>
                  <a:pt x="205747" y="4148006"/>
                </a:cubicBezTo>
                <a:cubicBezTo>
                  <a:pt x="222818" y="4145571"/>
                  <a:pt x="237451" y="4155312"/>
                  <a:pt x="249645" y="4165053"/>
                </a:cubicBezTo>
                <a:cubicBezTo>
                  <a:pt x="259401" y="4172359"/>
                  <a:pt x="269155" y="4189406"/>
                  <a:pt x="278910" y="4182100"/>
                </a:cubicBezTo>
                <a:cubicBezTo>
                  <a:pt x="315492" y="4160182"/>
                  <a:pt x="335003" y="4196713"/>
                  <a:pt x="361830" y="4204018"/>
                </a:cubicBezTo>
                <a:cubicBezTo>
                  <a:pt x="425239" y="4225936"/>
                  <a:pt x="454504" y="4284384"/>
                  <a:pt x="503280" y="4320914"/>
                </a:cubicBezTo>
                <a:lnTo>
                  <a:pt x="505238" y="4321891"/>
                </a:lnTo>
                <a:lnTo>
                  <a:pt x="505719" y="4323349"/>
                </a:lnTo>
                <a:lnTo>
                  <a:pt x="509776" y="4325212"/>
                </a:lnTo>
                <a:lnTo>
                  <a:pt x="504357" y="4327069"/>
                </a:lnTo>
                <a:lnTo>
                  <a:pt x="502517" y="4326164"/>
                </a:lnTo>
                <a:cubicBezTo>
                  <a:pt x="502517" y="4326164"/>
                  <a:pt x="500060" y="4328541"/>
                  <a:pt x="500060" y="4328541"/>
                </a:cubicBezTo>
                <a:lnTo>
                  <a:pt x="504357" y="4327069"/>
                </a:lnTo>
                <a:lnTo>
                  <a:pt x="520950" y="4335226"/>
                </a:lnTo>
                <a:cubicBezTo>
                  <a:pt x="539383" y="4345032"/>
                  <a:pt x="557814" y="4353500"/>
                  <a:pt x="576247" y="4328541"/>
                </a:cubicBezTo>
                <a:cubicBezTo>
                  <a:pt x="563959" y="4315467"/>
                  <a:pt x="551670" y="4313090"/>
                  <a:pt x="539075" y="4315170"/>
                </a:cubicBezTo>
                <a:lnTo>
                  <a:pt x="511028" y="4324782"/>
                </a:lnTo>
                <a:lnTo>
                  <a:pt x="505238" y="4321891"/>
                </a:lnTo>
                <a:lnTo>
                  <a:pt x="497831" y="4299452"/>
                </a:lnTo>
                <a:cubicBezTo>
                  <a:pt x="496117" y="4277079"/>
                  <a:pt x="511207" y="4258813"/>
                  <a:pt x="527669" y="4240548"/>
                </a:cubicBezTo>
                <a:cubicBezTo>
                  <a:pt x="510597" y="4223501"/>
                  <a:pt x="476454" y="4233242"/>
                  <a:pt x="471576" y="4199148"/>
                </a:cubicBezTo>
                <a:lnTo>
                  <a:pt x="472524" y="4196622"/>
                </a:lnTo>
                <a:lnTo>
                  <a:pt x="474156" y="4196718"/>
                </a:lnTo>
                <a:cubicBezTo>
                  <a:pt x="479032" y="4194298"/>
                  <a:pt x="481470" y="4189458"/>
                  <a:pt x="486346" y="4184618"/>
                </a:cubicBezTo>
                <a:lnTo>
                  <a:pt x="481619" y="4175529"/>
                </a:lnTo>
                <a:lnTo>
                  <a:pt x="482779" y="4173767"/>
                </a:lnTo>
                <a:cubicBezTo>
                  <a:pt x="489410" y="4168858"/>
                  <a:pt x="500842" y="4165662"/>
                  <a:pt x="486209" y="4152876"/>
                </a:cubicBezTo>
                <a:cubicBezTo>
                  <a:pt x="439872" y="4116346"/>
                  <a:pt x="403289" y="4070075"/>
                  <a:pt x="354513" y="4035980"/>
                </a:cubicBezTo>
                <a:cubicBezTo>
                  <a:pt x="342320" y="4026239"/>
                  <a:pt x="325248" y="4014063"/>
                  <a:pt x="327687" y="3999451"/>
                </a:cubicBezTo>
                <a:cubicBezTo>
                  <a:pt x="332564" y="3977533"/>
                  <a:pt x="325248" y="3977533"/>
                  <a:pt x="310614" y="3977533"/>
                </a:cubicBezTo>
                <a:cubicBezTo>
                  <a:pt x="291105" y="3975097"/>
                  <a:pt x="274033" y="3967792"/>
                  <a:pt x="283788" y="3943438"/>
                </a:cubicBezTo>
                <a:cubicBezTo>
                  <a:pt x="291105" y="3921520"/>
                  <a:pt x="308176" y="3911779"/>
                  <a:pt x="330125" y="3923955"/>
                </a:cubicBezTo>
                <a:cubicBezTo>
                  <a:pt x="395974" y="3965356"/>
                  <a:pt x="466698" y="4001886"/>
                  <a:pt x="530108" y="4053028"/>
                </a:cubicBezTo>
                <a:cubicBezTo>
                  <a:pt x="581323" y="4091994"/>
                  <a:pt x="632537" y="4133394"/>
                  <a:pt x="686191" y="4165053"/>
                </a:cubicBezTo>
                <a:cubicBezTo>
                  <a:pt x="720335" y="4182100"/>
                  <a:pt x="766672" y="4174795"/>
                  <a:pt x="805693" y="4165053"/>
                </a:cubicBezTo>
                <a:cubicBezTo>
                  <a:pt x="747161" y="4177230"/>
                  <a:pt x="703263" y="4148006"/>
                  <a:pt x="669120" y="4109040"/>
                </a:cubicBezTo>
                <a:cubicBezTo>
                  <a:pt x="625222" y="4060334"/>
                  <a:pt x="605710" y="4006756"/>
                  <a:pt x="661803" y="3943438"/>
                </a:cubicBezTo>
                <a:cubicBezTo>
                  <a:pt x="617905" y="3941003"/>
                  <a:pt x="598394" y="3923955"/>
                  <a:pt x="591078" y="3884991"/>
                </a:cubicBezTo>
                <a:cubicBezTo>
                  <a:pt x="586200" y="3858202"/>
                  <a:pt x="571567" y="3831413"/>
                  <a:pt x="547179" y="3814366"/>
                </a:cubicBezTo>
                <a:cubicBezTo>
                  <a:pt x="534986" y="3802190"/>
                  <a:pt x="525230" y="3785142"/>
                  <a:pt x="522792" y="3768094"/>
                </a:cubicBezTo>
                <a:cubicBezTo>
                  <a:pt x="513036" y="3685293"/>
                  <a:pt x="454504" y="3634152"/>
                  <a:pt x="405728" y="3575704"/>
                </a:cubicBezTo>
                <a:cubicBezTo>
                  <a:pt x="366707" y="3526997"/>
                  <a:pt x="339881" y="3470985"/>
                  <a:pt x="330125" y="3412537"/>
                </a:cubicBezTo>
                <a:cubicBezTo>
                  <a:pt x="317931" y="3334607"/>
                  <a:pt x="305738" y="3256677"/>
                  <a:pt x="330125" y="3178746"/>
                </a:cubicBezTo>
                <a:cubicBezTo>
                  <a:pt x="342320" y="3137352"/>
                  <a:pt x="330125" y="3112998"/>
                  <a:pt x="293544" y="3093515"/>
                </a:cubicBezTo>
                <a:cubicBezTo>
                  <a:pt x="247206" y="3069160"/>
                  <a:pt x="205747" y="3035063"/>
                  <a:pt x="166726" y="3000971"/>
                </a:cubicBezTo>
                <a:cubicBezTo>
                  <a:pt x="125266" y="2962008"/>
                  <a:pt x="105755" y="2915742"/>
                  <a:pt x="115511" y="2859734"/>
                </a:cubicBezTo>
                <a:cubicBezTo>
                  <a:pt x="127704" y="2791553"/>
                  <a:pt x="144776" y="2723369"/>
                  <a:pt x="195991" y="2669798"/>
                </a:cubicBezTo>
                <a:cubicBezTo>
                  <a:pt x="217940" y="2647881"/>
                  <a:pt x="227695" y="2628401"/>
                  <a:pt x="183797" y="2623530"/>
                </a:cubicBezTo>
                <a:cubicBezTo>
                  <a:pt x="169165" y="2621094"/>
                  <a:pt x="156970" y="2616224"/>
                  <a:pt x="147215" y="2604048"/>
                </a:cubicBezTo>
                <a:cubicBezTo>
                  <a:pt x="132582" y="2587003"/>
                  <a:pt x="127704" y="2569957"/>
                  <a:pt x="159409" y="2562654"/>
                </a:cubicBezTo>
                <a:cubicBezTo>
                  <a:pt x="169165" y="2560219"/>
                  <a:pt x="178919" y="2560219"/>
                  <a:pt x="188675" y="2552911"/>
                </a:cubicBezTo>
                <a:cubicBezTo>
                  <a:pt x="195991" y="2548043"/>
                  <a:pt x="203308" y="2540737"/>
                  <a:pt x="200869" y="2530996"/>
                </a:cubicBezTo>
                <a:cubicBezTo>
                  <a:pt x="198430" y="2521256"/>
                  <a:pt x="188675" y="2518823"/>
                  <a:pt x="178919" y="2518823"/>
                </a:cubicBezTo>
                <a:cubicBezTo>
                  <a:pt x="169165" y="2521256"/>
                  <a:pt x="159409" y="2523692"/>
                  <a:pt x="147215" y="2523692"/>
                </a:cubicBezTo>
                <a:cubicBezTo>
                  <a:pt x="117950" y="2526127"/>
                  <a:pt x="100878" y="2523692"/>
                  <a:pt x="83806" y="2482294"/>
                </a:cubicBezTo>
                <a:cubicBezTo>
                  <a:pt x="61857" y="2438463"/>
                  <a:pt x="35029" y="2392175"/>
                  <a:pt x="20397" y="2343465"/>
                </a:cubicBezTo>
                <a:cubicBezTo>
                  <a:pt x="-8869" y="2258252"/>
                  <a:pt x="-8869" y="2173008"/>
                  <a:pt x="35029" y="2092621"/>
                </a:cubicBezTo>
                <a:cubicBezTo>
                  <a:pt x="54540" y="2056082"/>
                  <a:pt x="83806" y="2046339"/>
                  <a:pt x="125266" y="2058519"/>
                </a:cubicBezTo>
                <a:cubicBezTo>
                  <a:pt x="176480" y="2075569"/>
                  <a:pt x="225257" y="2090186"/>
                  <a:pt x="261839" y="2136468"/>
                </a:cubicBezTo>
                <a:cubicBezTo>
                  <a:pt x="283788" y="2168135"/>
                  <a:pt x="325248" y="2180313"/>
                  <a:pt x="359391" y="2194926"/>
                </a:cubicBezTo>
                <a:cubicBezTo>
                  <a:pt x="386218" y="2207109"/>
                  <a:pt x="410606" y="2219288"/>
                  <a:pt x="434994" y="2241210"/>
                </a:cubicBezTo>
                <a:cubicBezTo>
                  <a:pt x="425239" y="2221724"/>
                  <a:pt x="430117" y="2209546"/>
                  <a:pt x="439872" y="2194926"/>
                </a:cubicBezTo>
                <a:cubicBezTo>
                  <a:pt x="447188" y="2182750"/>
                  <a:pt x="454504" y="2168135"/>
                  <a:pt x="471576" y="2170571"/>
                </a:cubicBezTo>
                <a:cubicBezTo>
                  <a:pt x="483771" y="2173008"/>
                  <a:pt x="486209" y="2187621"/>
                  <a:pt x="488649" y="2199802"/>
                </a:cubicBezTo>
                <a:cubicBezTo>
                  <a:pt x="493525" y="2224161"/>
                  <a:pt x="500842" y="2248513"/>
                  <a:pt x="510597" y="2270423"/>
                </a:cubicBezTo>
                <a:lnTo>
                  <a:pt x="514228" y="2278882"/>
                </a:lnTo>
                <a:lnTo>
                  <a:pt x="505513" y="2277382"/>
                </a:lnTo>
                <a:cubicBezTo>
                  <a:pt x="503108" y="2307211"/>
                  <a:pt x="517542" y="2322126"/>
                  <a:pt x="546413" y="2324609"/>
                </a:cubicBezTo>
                <a:cubicBezTo>
                  <a:pt x="548820" y="2307211"/>
                  <a:pt x="529572" y="2302240"/>
                  <a:pt x="527167" y="2287327"/>
                </a:cubicBezTo>
                <a:lnTo>
                  <a:pt x="522910" y="2283660"/>
                </a:lnTo>
                <a:lnTo>
                  <a:pt x="522792" y="2282601"/>
                </a:lnTo>
                <a:cubicBezTo>
                  <a:pt x="527669" y="2270423"/>
                  <a:pt x="534986" y="2260686"/>
                  <a:pt x="544740" y="2253385"/>
                </a:cubicBezTo>
                <a:cubicBezTo>
                  <a:pt x="559373" y="2238774"/>
                  <a:pt x="578884" y="2221724"/>
                  <a:pt x="598394" y="2236340"/>
                </a:cubicBezTo>
                <a:cubicBezTo>
                  <a:pt x="617905" y="2250946"/>
                  <a:pt x="595955" y="2267990"/>
                  <a:pt x="588638" y="2282601"/>
                </a:cubicBezTo>
                <a:cubicBezTo>
                  <a:pt x="578884" y="2299639"/>
                  <a:pt x="576445" y="2311814"/>
                  <a:pt x="595955" y="2328856"/>
                </a:cubicBezTo>
                <a:cubicBezTo>
                  <a:pt x="613027" y="2343465"/>
                  <a:pt x="622782" y="2367825"/>
                  <a:pt x="644731" y="2382439"/>
                </a:cubicBezTo>
                <a:cubicBezTo>
                  <a:pt x="654487" y="2387312"/>
                  <a:pt x="659365" y="2397055"/>
                  <a:pt x="673998" y="2389748"/>
                </a:cubicBezTo>
                <a:cubicBezTo>
                  <a:pt x="677655" y="2386093"/>
                  <a:pt x="681923" y="2383657"/>
                  <a:pt x="686496" y="2381220"/>
                </a:cubicBezTo>
                <a:lnTo>
                  <a:pt x="692436" y="2377683"/>
                </a:lnTo>
                <a:lnTo>
                  <a:pt x="700701" y="2384655"/>
                </a:lnTo>
                <a:cubicBezTo>
                  <a:pt x="700701" y="2384655"/>
                  <a:pt x="700701" y="2387066"/>
                  <a:pt x="700701" y="2387066"/>
                </a:cubicBezTo>
                <a:cubicBezTo>
                  <a:pt x="700701" y="2382239"/>
                  <a:pt x="705015" y="2376209"/>
                  <a:pt x="708096" y="2371686"/>
                </a:cubicBezTo>
                <a:lnTo>
                  <a:pt x="709480" y="2369235"/>
                </a:lnTo>
                <a:lnTo>
                  <a:pt x="713018" y="2367825"/>
                </a:lnTo>
                <a:cubicBezTo>
                  <a:pt x="771549" y="2311814"/>
                  <a:pt x="803254" y="2250946"/>
                  <a:pt x="771549" y="2165699"/>
                </a:cubicBezTo>
                <a:cubicBezTo>
                  <a:pt x="752039" y="2182750"/>
                  <a:pt x="759356" y="2202238"/>
                  <a:pt x="756917" y="2221724"/>
                </a:cubicBezTo>
                <a:cubicBezTo>
                  <a:pt x="754478" y="2231469"/>
                  <a:pt x="754478" y="2243645"/>
                  <a:pt x="739845" y="2246078"/>
                </a:cubicBezTo>
                <a:cubicBezTo>
                  <a:pt x="732528" y="2246078"/>
                  <a:pt x="722773" y="2241210"/>
                  <a:pt x="717896" y="2233904"/>
                </a:cubicBezTo>
                <a:cubicBezTo>
                  <a:pt x="703263" y="2204675"/>
                  <a:pt x="683752" y="2175442"/>
                  <a:pt x="715457" y="2143775"/>
                </a:cubicBezTo>
                <a:cubicBezTo>
                  <a:pt x="727651" y="2134032"/>
                  <a:pt x="730089" y="2121852"/>
                  <a:pt x="730089" y="2107236"/>
                </a:cubicBezTo>
                <a:cubicBezTo>
                  <a:pt x="730089" y="2097491"/>
                  <a:pt x="734967" y="2085312"/>
                  <a:pt x="742284" y="2087749"/>
                </a:cubicBezTo>
                <a:cubicBezTo>
                  <a:pt x="793499" y="2099929"/>
                  <a:pt x="786182" y="2063393"/>
                  <a:pt x="791060" y="2036596"/>
                </a:cubicBezTo>
                <a:cubicBezTo>
                  <a:pt x="793499" y="2017109"/>
                  <a:pt x="803254" y="2009800"/>
                  <a:pt x="817886" y="2000058"/>
                </a:cubicBezTo>
                <a:cubicBezTo>
                  <a:pt x="869101" y="1961088"/>
                  <a:pt x="873979" y="1929434"/>
                  <a:pt x="834958" y="1873433"/>
                </a:cubicBezTo>
                <a:cubicBezTo>
                  <a:pt x="832519" y="1870996"/>
                  <a:pt x="827642" y="1866127"/>
                  <a:pt x="827642" y="1861264"/>
                </a:cubicBezTo>
                <a:cubicBezTo>
                  <a:pt x="834958" y="1810123"/>
                  <a:pt x="859347" y="1788205"/>
                  <a:pt x="910561" y="1793075"/>
                </a:cubicBezTo>
                <a:cubicBezTo>
                  <a:pt x="934950" y="1795511"/>
                  <a:pt x="952021" y="1795511"/>
                  <a:pt x="964215" y="1773594"/>
                </a:cubicBezTo>
                <a:cubicBezTo>
                  <a:pt x="976409" y="1746805"/>
                  <a:pt x="952021" y="1737063"/>
                  <a:pt x="947144" y="1717579"/>
                </a:cubicBezTo>
                <a:cubicBezTo>
                  <a:pt x="922756" y="1646955"/>
                  <a:pt x="869101" y="1593377"/>
                  <a:pt x="832519" y="1530059"/>
                </a:cubicBezTo>
                <a:cubicBezTo>
                  <a:pt x="810571" y="1488659"/>
                  <a:pt x="791060" y="1444824"/>
                  <a:pt x="764233" y="1405859"/>
                </a:cubicBezTo>
                <a:lnTo>
                  <a:pt x="725981" y="1341701"/>
                </a:lnTo>
                <a:lnTo>
                  <a:pt x="727097" y="1339741"/>
                </a:lnTo>
                <a:cubicBezTo>
                  <a:pt x="727097" y="1330091"/>
                  <a:pt x="727097" y="1320440"/>
                  <a:pt x="715245" y="1322853"/>
                </a:cubicBezTo>
                <a:lnTo>
                  <a:pt x="714491" y="1323364"/>
                </a:lnTo>
                <a:lnTo>
                  <a:pt x="704559" y="1307573"/>
                </a:lnTo>
                <a:cubicBezTo>
                  <a:pt x="697013" y="1296881"/>
                  <a:pt x="688630" y="1286531"/>
                  <a:pt x="678874" y="1276789"/>
                </a:cubicBezTo>
                <a:cubicBezTo>
                  <a:pt x="652048" y="1247566"/>
                  <a:pt x="652048" y="1193990"/>
                  <a:pt x="617905" y="1162332"/>
                </a:cubicBezTo>
                <a:cubicBezTo>
                  <a:pt x="617905" y="1159896"/>
                  <a:pt x="620344" y="1150155"/>
                  <a:pt x="615466" y="1159896"/>
                </a:cubicBezTo>
                <a:cubicBezTo>
                  <a:pt x="605710" y="1172073"/>
                  <a:pt x="595955" y="1172073"/>
                  <a:pt x="583761" y="1164767"/>
                </a:cubicBezTo>
                <a:cubicBezTo>
                  <a:pt x="571567" y="1155026"/>
                  <a:pt x="559373" y="1142849"/>
                  <a:pt x="566690" y="1128238"/>
                </a:cubicBezTo>
                <a:cubicBezTo>
                  <a:pt x="588638" y="1081967"/>
                  <a:pt x="556935" y="1045437"/>
                  <a:pt x="544740" y="1006471"/>
                </a:cubicBezTo>
                <a:cubicBezTo>
                  <a:pt x="537424" y="984552"/>
                  <a:pt x="522792" y="955327"/>
                  <a:pt x="544740" y="943151"/>
                </a:cubicBezTo>
                <a:cubicBezTo>
                  <a:pt x="569129" y="933409"/>
                  <a:pt x="600833" y="940714"/>
                  <a:pt x="615466" y="969940"/>
                </a:cubicBezTo>
                <a:cubicBezTo>
                  <a:pt x="639854" y="1018647"/>
                  <a:pt x="691069" y="1045437"/>
                  <a:pt x="705702" y="1099013"/>
                </a:cubicBezTo>
                <a:cubicBezTo>
                  <a:pt x="708141" y="1101449"/>
                  <a:pt x="710579" y="1106320"/>
                  <a:pt x="713018" y="1106320"/>
                </a:cubicBezTo>
                <a:cubicBezTo>
                  <a:pt x="771549" y="1111190"/>
                  <a:pt x="808132" y="1162332"/>
                  <a:pt x="856908" y="1184249"/>
                </a:cubicBezTo>
                <a:cubicBezTo>
                  <a:pt x="866662" y="1189120"/>
                  <a:pt x="886173" y="1189120"/>
                  <a:pt x="883734" y="1196425"/>
                </a:cubicBezTo>
                <a:cubicBezTo>
                  <a:pt x="878857" y="1250002"/>
                  <a:pt x="932511" y="1252436"/>
                  <a:pt x="954459" y="1284096"/>
                </a:cubicBezTo>
                <a:cubicBezTo>
                  <a:pt x="959337" y="1286531"/>
                  <a:pt x="961776" y="1291402"/>
                  <a:pt x="966654" y="1293837"/>
                </a:cubicBezTo>
                <a:cubicBezTo>
                  <a:pt x="1003236" y="1308448"/>
                  <a:pt x="1016497" y="1316211"/>
                  <a:pt x="1025985" y="1331507"/>
                </a:cubicBezTo>
                <a:lnTo>
                  <a:pt x="1034342" y="1348621"/>
                </a:lnTo>
                <a:lnTo>
                  <a:pt x="1031844" y="1352536"/>
                </a:lnTo>
                <a:cubicBezTo>
                  <a:pt x="1031844" y="1357508"/>
                  <a:pt x="1031844" y="1359994"/>
                  <a:pt x="1031844" y="1364966"/>
                </a:cubicBezTo>
                <a:lnTo>
                  <a:pt x="1034362" y="1367100"/>
                </a:lnTo>
                <a:lnTo>
                  <a:pt x="1030711" y="1383751"/>
                </a:lnTo>
                <a:cubicBezTo>
                  <a:pt x="1032654" y="1399162"/>
                  <a:pt x="1051403" y="1404642"/>
                  <a:pt x="1071523" y="1415601"/>
                </a:cubicBezTo>
                <a:cubicBezTo>
                  <a:pt x="1056889" y="1369330"/>
                  <a:pt x="1069084" y="1337672"/>
                  <a:pt x="1091033" y="1303577"/>
                </a:cubicBezTo>
                <a:lnTo>
                  <a:pt x="1101329" y="1289321"/>
                </a:lnTo>
                <a:lnTo>
                  <a:pt x="1115078" y="1279720"/>
                </a:lnTo>
                <a:lnTo>
                  <a:pt x="1120490" y="1280823"/>
                </a:lnTo>
                <a:lnTo>
                  <a:pt x="1128674" y="1286397"/>
                </a:lnTo>
                <a:lnTo>
                  <a:pt x="1129075" y="1287084"/>
                </a:lnTo>
                <a:lnTo>
                  <a:pt x="1133551" y="1295993"/>
                </a:lnTo>
                <a:lnTo>
                  <a:pt x="1137326" y="1310712"/>
                </a:lnTo>
                <a:lnTo>
                  <a:pt x="1137290" y="1310746"/>
                </a:lnTo>
                <a:lnTo>
                  <a:pt x="1137287" y="1310675"/>
                </a:lnTo>
                <a:cubicBezTo>
                  <a:pt x="1122659" y="1308263"/>
                  <a:pt x="1115345" y="1315501"/>
                  <a:pt x="1108031" y="1325152"/>
                </a:cubicBezTo>
                <a:cubicBezTo>
                  <a:pt x="1115345" y="1329977"/>
                  <a:pt x="1122659" y="1337214"/>
                  <a:pt x="1127535" y="1337214"/>
                </a:cubicBezTo>
                <a:cubicBezTo>
                  <a:pt x="1136068" y="1336008"/>
                  <a:pt x="1137896" y="1331786"/>
                  <a:pt x="1137896" y="1326658"/>
                </a:cubicBezTo>
                <a:lnTo>
                  <a:pt x="1137298" y="1310974"/>
                </a:lnTo>
                <a:lnTo>
                  <a:pt x="1137370" y="1310884"/>
                </a:lnTo>
                <a:lnTo>
                  <a:pt x="1137326" y="1310712"/>
                </a:lnTo>
                <a:lnTo>
                  <a:pt x="1139809" y="1308448"/>
                </a:lnTo>
                <a:lnTo>
                  <a:pt x="1133551" y="1295993"/>
                </a:lnTo>
                <a:lnTo>
                  <a:pt x="1132988" y="1293799"/>
                </a:lnTo>
                <a:lnTo>
                  <a:pt x="1129075" y="1287084"/>
                </a:lnTo>
                <a:lnTo>
                  <a:pt x="1128759" y="1286455"/>
                </a:lnTo>
                <a:lnTo>
                  <a:pt x="1128674" y="1286397"/>
                </a:lnTo>
                <a:lnTo>
                  <a:pt x="1126090" y="1281965"/>
                </a:lnTo>
                <a:lnTo>
                  <a:pt x="1120490" y="1280823"/>
                </a:lnTo>
                <a:lnTo>
                  <a:pt x="1117250" y="1278616"/>
                </a:lnTo>
                <a:cubicBezTo>
                  <a:pt x="1113287" y="1278312"/>
                  <a:pt x="1109172" y="1280291"/>
                  <a:pt x="1104828" y="1284476"/>
                </a:cubicBezTo>
                <a:lnTo>
                  <a:pt x="1101329" y="1289321"/>
                </a:lnTo>
                <a:lnTo>
                  <a:pt x="1098349" y="1291402"/>
                </a:lnTo>
                <a:cubicBezTo>
                  <a:pt x="1083717" y="1306013"/>
                  <a:pt x="1071523" y="1306013"/>
                  <a:pt x="1056889" y="1291402"/>
                </a:cubicBezTo>
                <a:cubicBezTo>
                  <a:pt x="1044695" y="1281660"/>
                  <a:pt x="1039818" y="1264613"/>
                  <a:pt x="1052012" y="1250002"/>
                </a:cubicBezTo>
                <a:cubicBezTo>
                  <a:pt x="1061767" y="1232955"/>
                  <a:pt x="1073961" y="1218343"/>
                  <a:pt x="1091033" y="1198860"/>
                </a:cubicBezTo>
                <a:cubicBezTo>
                  <a:pt x="1064206" y="1206167"/>
                  <a:pt x="1042257" y="1213473"/>
                  <a:pt x="1025186" y="1193990"/>
                </a:cubicBezTo>
                <a:cubicBezTo>
                  <a:pt x="1017869" y="1185467"/>
                  <a:pt x="1016650" y="1176942"/>
                  <a:pt x="1018784" y="1168724"/>
                </a:cubicBezTo>
                <a:lnTo>
                  <a:pt x="1032220" y="1145767"/>
                </a:lnTo>
                <a:lnTo>
                  <a:pt x="1042026" y="1143249"/>
                </a:lnTo>
                <a:lnTo>
                  <a:pt x="1042511" y="1145559"/>
                </a:lnTo>
                <a:cubicBezTo>
                  <a:pt x="1042511" y="1145559"/>
                  <a:pt x="1042511" y="1143125"/>
                  <a:pt x="1042511" y="1143125"/>
                </a:cubicBezTo>
                <a:lnTo>
                  <a:pt x="1042026" y="1143249"/>
                </a:lnTo>
                <a:lnTo>
                  <a:pt x="1041101" y="1138845"/>
                </a:lnTo>
                <a:lnTo>
                  <a:pt x="1042257" y="1137979"/>
                </a:lnTo>
                <a:cubicBezTo>
                  <a:pt x="1071523" y="1094143"/>
                  <a:pt x="1034941" y="1057614"/>
                  <a:pt x="1025186" y="1021083"/>
                </a:cubicBezTo>
                <a:cubicBezTo>
                  <a:pt x="1015430" y="982117"/>
                  <a:pt x="1015430" y="957763"/>
                  <a:pt x="1047134" y="935844"/>
                </a:cubicBezTo>
                <a:cubicBezTo>
                  <a:pt x="1071523" y="921232"/>
                  <a:pt x="1149564" y="935844"/>
                  <a:pt x="1156881" y="960198"/>
                </a:cubicBezTo>
                <a:cubicBezTo>
                  <a:pt x="1171514" y="999165"/>
                  <a:pt x="1203218" y="1018647"/>
                  <a:pt x="1227606" y="1047872"/>
                </a:cubicBezTo>
                <a:lnTo>
                  <a:pt x="1231128" y="1050217"/>
                </a:lnTo>
                <a:lnTo>
                  <a:pt x="1229695" y="1051032"/>
                </a:lnTo>
                <a:lnTo>
                  <a:pt x="1229334" y="1050170"/>
                </a:lnTo>
                <a:cubicBezTo>
                  <a:pt x="1229334" y="1050170"/>
                  <a:pt x="1226883" y="1052631"/>
                  <a:pt x="1226883" y="1052631"/>
                </a:cubicBezTo>
                <a:lnTo>
                  <a:pt x="1229695" y="1051032"/>
                </a:lnTo>
                <a:lnTo>
                  <a:pt x="1238219" y="1071399"/>
                </a:lnTo>
                <a:cubicBezTo>
                  <a:pt x="1244042" y="1076630"/>
                  <a:pt x="1253846" y="1079707"/>
                  <a:pt x="1271005" y="1079707"/>
                </a:cubicBezTo>
                <a:cubicBezTo>
                  <a:pt x="1243122" y="1077553"/>
                  <a:pt x="1273418" y="1030171"/>
                  <a:pt x="1243659" y="1043093"/>
                </a:cubicBezTo>
                <a:lnTo>
                  <a:pt x="1231934" y="1049758"/>
                </a:lnTo>
                <a:lnTo>
                  <a:pt x="1231264" y="1049090"/>
                </a:lnTo>
                <a:cubicBezTo>
                  <a:pt x="1229435" y="1048481"/>
                  <a:pt x="1227606" y="1047872"/>
                  <a:pt x="1227606" y="1045437"/>
                </a:cubicBezTo>
                <a:cubicBezTo>
                  <a:pt x="1215412" y="1023518"/>
                  <a:pt x="1215412" y="996729"/>
                  <a:pt x="1191024" y="979681"/>
                </a:cubicBezTo>
                <a:cubicBezTo>
                  <a:pt x="1178830" y="969940"/>
                  <a:pt x="1183707" y="952892"/>
                  <a:pt x="1198340" y="945586"/>
                </a:cubicBezTo>
                <a:cubicBezTo>
                  <a:pt x="1217851" y="935844"/>
                  <a:pt x="1232483" y="921232"/>
                  <a:pt x="1249555" y="909054"/>
                </a:cubicBezTo>
                <a:cubicBezTo>
                  <a:pt x="1239800" y="904184"/>
                  <a:pt x="1230045" y="906619"/>
                  <a:pt x="1222729" y="906619"/>
                </a:cubicBezTo>
                <a:cubicBezTo>
                  <a:pt x="1171514" y="911490"/>
                  <a:pt x="1159320" y="899313"/>
                  <a:pt x="1173953" y="853034"/>
                </a:cubicBezTo>
                <a:cubicBezTo>
                  <a:pt x="1183707" y="823810"/>
                  <a:pt x="1171514" y="792151"/>
                  <a:pt x="1188585" y="767798"/>
                </a:cubicBezTo>
                <a:lnTo>
                  <a:pt x="1194885" y="765940"/>
                </a:lnTo>
                <a:lnTo>
                  <a:pt x="1221289" y="774752"/>
                </a:lnTo>
                <a:cubicBezTo>
                  <a:pt x="1255841" y="777906"/>
                  <a:pt x="1287982" y="758083"/>
                  <a:pt x="1322879" y="743666"/>
                </a:cubicBezTo>
                <a:cubicBezTo>
                  <a:pt x="1293492" y="753277"/>
                  <a:pt x="1266555" y="743666"/>
                  <a:pt x="1242066" y="736458"/>
                </a:cubicBezTo>
                <a:cubicBezTo>
                  <a:pt x="1210231" y="729249"/>
                  <a:pt x="1200435" y="743666"/>
                  <a:pt x="1185742" y="762889"/>
                </a:cubicBezTo>
                <a:lnTo>
                  <a:pt x="1191405" y="764779"/>
                </a:lnTo>
                <a:lnTo>
                  <a:pt x="1186146" y="767798"/>
                </a:lnTo>
                <a:cubicBezTo>
                  <a:pt x="1149564" y="770233"/>
                  <a:pt x="1154442" y="738574"/>
                  <a:pt x="1154442" y="716656"/>
                </a:cubicBezTo>
                <a:cubicBezTo>
                  <a:pt x="1154442" y="675256"/>
                  <a:pt x="1186146" y="665515"/>
                  <a:pt x="1222729" y="660644"/>
                </a:cubicBezTo>
                <a:cubicBezTo>
                  <a:pt x="1198340" y="665515"/>
                  <a:pt x="1169075" y="670386"/>
                  <a:pt x="1173953" y="638726"/>
                </a:cubicBezTo>
                <a:cubicBezTo>
                  <a:pt x="1181268" y="565667"/>
                  <a:pt x="1152003" y="492608"/>
                  <a:pt x="1176392" y="419548"/>
                </a:cubicBezTo>
                <a:cubicBezTo>
                  <a:pt x="1191024" y="380583"/>
                  <a:pt x="1198340" y="344053"/>
                  <a:pt x="1251994" y="363536"/>
                </a:cubicBezTo>
                <a:cubicBezTo>
                  <a:pt x="1269066" y="368407"/>
                  <a:pt x="1281260" y="353794"/>
                  <a:pt x="1295893" y="348924"/>
                </a:cubicBezTo>
                <a:cubicBezTo>
                  <a:pt x="1334913" y="334313"/>
                  <a:pt x="1342230" y="336748"/>
                  <a:pt x="1359302" y="375712"/>
                </a:cubicBezTo>
                <a:cubicBezTo>
                  <a:pt x="1359302" y="378147"/>
                  <a:pt x="1349547" y="385454"/>
                  <a:pt x="1359302" y="378147"/>
                </a:cubicBezTo>
                <a:cubicBezTo>
                  <a:pt x="1388567" y="361101"/>
                  <a:pt x="1400762" y="383018"/>
                  <a:pt x="1417833" y="397630"/>
                </a:cubicBezTo>
                <a:cubicBezTo>
                  <a:pt x="1427588" y="407371"/>
                  <a:pt x="1439782" y="431724"/>
                  <a:pt x="1451977" y="417113"/>
                </a:cubicBezTo>
                <a:cubicBezTo>
                  <a:pt x="1461731" y="404936"/>
                  <a:pt x="1488559" y="404936"/>
                  <a:pt x="1486120" y="373277"/>
                </a:cubicBezTo>
                <a:cubicBezTo>
                  <a:pt x="1481242" y="336748"/>
                  <a:pt x="1500753" y="292912"/>
                  <a:pt x="1522702" y="268559"/>
                </a:cubicBezTo>
                <a:cubicBezTo>
                  <a:pt x="1551967" y="239335"/>
                  <a:pt x="1566600" y="202805"/>
                  <a:pt x="1590989" y="173582"/>
                </a:cubicBezTo>
                <a:cubicBezTo>
                  <a:pt x="1603182" y="156534"/>
                  <a:pt x="1617815" y="146792"/>
                  <a:pt x="1632448" y="166275"/>
                </a:cubicBezTo>
                <a:cubicBezTo>
                  <a:pt x="1651958" y="185758"/>
                  <a:pt x="1673908" y="193064"/>
                  <a:pt x="1698296" y="195499"/>
                </a:cubicBezTo>
                <a:cubicBezTo>
                  <a:pt x="1705612" y="197934"/>
                  <a:pt x="1717806" y="200370"/>
                  <a:pt x="1720245" y="207676"/>
                </a:cubicBezTo>
                <a:cubicBezTo>
                  <a:pt x="1764144" y="273429"/>
                  <a:pt x="1847063" y="283171"/>
                  <a:pt x="1900717" y="336748"/>
                </a:cubicBezTo>
                <a:cubicBezTo>
                  <a:pt x="1947054" y="380583"/>
                  <a:pt x="1949493" y="383018"/>
                  <a:pt x="1890961" y="412243"/>
                </a:cubicBezTo>
                <a:cubicBezTo>
                  <a:pt x="1886084" y="414678"/>
                  <a:pt x="1881206" y="414678"/>
                  <a:pt x="1873889" y="417113"/>
                </a:cubicBezTo>
                <a:cubicBezTo>
                  <a:pt x="1910472" y="419548"/>
                  <a:pt x="1944615" y="424419"/>
                  <a:pt x="1978758" y="434160"/>
                </a:cubicBezTo>
                <a:cubicBezTo>
                  <a:pt x="1988514" y="439031"/>
                  <a:pt x="1998269" y="443901"/>
                  <a:pt x="1998269" y="456078"/>
                </a:cubicBezTo>
                <a:cubicBezTo>
                  <a:pt x="1998269" y="468255"/>
                  <a:pt x="1986075" y="475560"/>
                  <a:pt x="1976320" y="475560"/>
                </a:cubicBezTo>
                <a:cubicBezTo>
                  <a:pt x="1949493" y="477995"/>
                  <a:pt x="1922666" y="507219"/>
                  <a:pt x="1890961" y="480431"/>
                </a:cubicBezTo>
                <a:cubicBezTo>
                  <a:pt x="1900717" y="502349"/>
                  <a:pt x="1917788" y="495043"/>
                  <a:pt x="1932421" y="497478"/>
                </a:cubicBezTo>
                <a:cubicBezTo>
                  <a:pt x="1956810" y="499913"/>
                  <a:pt x="1986075" y="490173"/>
                  <a:pt x="1998269" y="521832"/>
                </a:cubicBezTo>
                <a:lnTo>
                  <a:pt x="1995483" y="524812"/>
                </a:lnTo>
                <a:lnTo>
                  <a:pt x="1968263" y="525092"/>
                </a:lnTo>
                <a:lnTo>
                  <a:pt x="1952207" y="532466"/>
                </a:lnTo>
                <a:lnTo>
                  <a:pt x="1951835" y="532248"/>
                </a:lnTo>
                <a:cubicBezTo>
                  <a:pt x="1949969" y="531823"/>
                  <a:pt x="1948509" y="532434"/>
                  <a:pt x="1947611" y="534576"/>
                </a:cubicBezTo>
                <a:lnTo>
                  <a:pt x="1952207" y="532466"/>
                </a:lnTo>
                <a:lnTo>
                  <a:pt x="1958499" y="536143"/>
                </a:lnTo>
                <a:lnTo>
                  <a:pt x="1958671" y="536293"/>
                </a:lnTo>
                <a:lnTo>
                  <a:pt x="1956810" y="536443"/>
                </a:lnTo>
                <a:lnTo>
                  <a:pt x="1958784" y="536390"/>
                </a:lnTo>
                <a:lnTo>
                  <a:pt x="1975447" y="550788"/>
                </a:lnTo>
                <a:cubicBezTo>
                  <a:pt x="1987120" y="559660"/>
                  <a:pt x="1997895" y="561495"/>
                  <a:pt x="1997895" y="524787"/>
                </a:cubicBezTo>
                <a:lnTo>
                  <a:pt x="1997411" y="524792"/>
                </a:lnTo>
                <a:lnTo>
                  <a:pt x="1998269" y="524267"/>
                </a:lnTo>
                <a:cubicBezTo>
                  <a:pt x="2010463" y="509654"/>
                  <a:pt x="2037290" y="507219"/>
                  <a:pt x="2037290" y="477995"/>
                </a:cubicBezTo>
                <a:cubicBezTo>
                  <a:pt x="2037290" y="463384"/>
                  <a:pt x="2047046" y="439031"/>
                  <a:pt x="2066555" y="441466"/>
                </a:cubicBezTo>
                <a:cubicBezTo>
                  <a:pt x="2088505" y="443901"/>
                  <a:pt x="2081189" y="468255"/>
                  <a:pt x="2081189" y="485301"/>
                </a:cubicBezTo>
                <a:cubicBezTo>
                  <a:pt x="2078750" y="453642"/>
                  <a:pt x="2086066" y="424419"/>
                  <a:pt x="2090944" y="397630"/>
                </a:cubicBezTo>
                <a:cubicBezTo>
                  <a:pt x="2098260" y="361101"/>
                  <a:pt x="2139720" y="322135"/>
                  <a:pt x="2173863" y="324571"/>
                </a:cubicBezTo>
                <a:cubicBezTo>
                  <a:pt x="2200690" y="324571"/>
                  <a:pt x="2212884" y="346489"/>
                  <a:pt x="2220201" y="368407"/>
                </a:cubicBezTo>
                <a:cubicBezTo>
                  <a:pt x="2229956" y="392760"/>
                  <a:pt x="2242149" y="404936"/>
                  <a:pt x="2271416" y="402501"/>
                </a:cubicBezTo>
                <a:cubicBezTo>
                  <a:pt x="2290926" y="397630"/>
                  <a:pt x="2310436" y="407371"/>
                  <a:pt x="2329946" y="419548"/>
                </a:cubicBezTo>
                <a:cubicBezTo>
                  <a:pt x="2376284" y="446337"/>
                  <a:pt x="2376284" y="453642"/>
                  <a:pt x="2339702" y="490173"/>
                </a:cubicBezTo>
                <a:cubicBezTo>
                  <a:pt x="2305559" y="521832"/>
                  <a:pt x="2305559" y="538878"/>
                  <a:pt x="2339702" y="563231"/>
                </a:cubicBezTo>
                <a:cubicBezTo>
                  <a:pt x="2373845" y="585149"/>
                  <a:pt x="2395794" y="626550"/>
                  <a:pt x="2439693" y="633856"/>
                </a:cubicBezTo>
                <a:cubicBezTo>
                  <a:pt x="2461643" y="636291"/>
                  <a:pt x="2464081" y="663079"/>
                  <a:pt x="2473836" y="677692"/>
                </a:cubicBezTo>
                <a:cubicBezTo>
                  <a:pt x="2481153" y="694738"/>
                  <a:pt x="2490908" y="694738"/>
                  <a:pt x="2503101" y="684997"/>
                </a:cubicBezTo>
                <a:cubicBezTo>
                  <a:pt x="2510418" y="677692"/>
                  <a:pt x="2515296" y="672821"/>
                  <a:pt x="2507979" y="658209"/>
                </a:cubicBezTo>
                <a:cubicBezTo>
                  <a:pt x="2488469" y="628985"/>
                  <a:pt x="2505541" y="609502"/>
                  <a:pt x="2542123" y="609502"/>
                </a:cubicBezTo>
                <a:cubicBezTo>
                  <a:pt x="2556755" y="609502"/>
                  <a:pt x="2571388" y="614373"/>
                  <a:pt x="2583583" y="619244"/>
                </a:cubicBezTo>
                <a:cubicBezTo>
                  <a:pt x="2595777" y="624115"/>
                  <a:pt x="2605531" y="628985"/>
                  <a:pt x="2617726" y="633856"/>
                </a:cubicBezTo>
                <a:cubicBezTo>
                  <a:pt x="2622603" y="626550"/>
                  <a:pt x="2617726" y="624115"/>
                  <a:pt x="2615287" y="621679"/>
                </a:cubicBezTo>
                <a:cubicBezTo>
                  <a:pt x="2600655" y="604632"/>
                  <a:pt x="2564072" y="602197"/>
                  <a:pt x="2573827" y="572973"/>
                </a:cubicBezTo>
                <a:cubicBezTo>
                  <a:pt x="2586022" y="541314"/>
                  <a:pt x="2610409" y="509654"/>
                  <a:pt x="2634798" y="485301"/>
                </a:cubicBezTo>
                <a:cubicBezTo>
                  <a:pt x="2639675" y="480431"/>
                  <a:pt x="2644553" y="480431"/>
                  <a:pt x="2649430" y="482866"/>
                </a:cubicBezTo>
                <a:cubicBezTo>
                  <a:pt x="2651869" y="470690"/>
                  <a:pt x="2661624" y="521832"/>
                  <a:pt x="2664063" y="480431"/>
                </a:cubicBezTo>
                <a:cubicBezTo>
                  <a:pt x="2666502" y="443901"/>
                  <a:pt x="2681135" y="397630"/>
                  <a:pt x="2710400" y="385454"/>
                </a:cubicBezTo>
                <a:cubicBezTo>
                  <a:pt x="2754299" y="368407"/>
                  <a:pt x="2805514" y="356230"/>
                  <a:pt x="2854290" y="380583"/>
                </a:cubicBezTo>
                <a:cubicBezTo>
                  <a:pt x="2912821" y="412243"/>
                  <a:pt x="2976230" y="434160"/>
                  <a:pt x="3039639" y="451207"/>
                </a:cubicBezTo>
                <a:cubicBezTo>
                  <a:pt x="3054273" y="456078"/>
                  <a:pt x="3068905" y="463384"/>
                  <a:pt x="3085977" y="460948"/>
                </a:cubicBezTo>
                <a:cubicBezTo>
                  <a:pt x="3117681" y="458513"/>
                  <a:pt x="3144507" y="473125"/>
                  <a:pt x="3166457" y="492608"/>
                </a:cubicBezTo>
                <a:cubicBezTo>
                  <a:pt x="3200600" y="526702"/>
                  <a:pt x="3239621" y="551055"/>
                  <a:pt x="3285959" y="568103"/>
                </a:cubicBezTo>
                <a:cubicBezTo>
                  <a:pt x="3290837" y="560796"/>
                  <a:pt x="3283519" y="555925"/>
                  <a:pt x="3283519" y="551055"/>
                </a:cubicBezTo>
                <a:cubicBezTo>
                  <a:pt x="3283519" y="534008"/>
                  <a:pt x="3276204" y="512090"/>
                  <a:pt x="3295714" y="504784"/>
                </a:cubicBezTo>
                <a:cubicBezTo>
                  <a:pt x="3315225" y="497478"/>
                  <a:pt x="3332297" y="514525"/>
                  <a:pt x="3337173" y="531572"/>
                </a:cubicBezTo>
                <a:cubicBezTo>
                  <a:pt x="3351806" y="580279"/>
                  <a:pt x="3388388" y="590020"/>
                  <a:pt x="3434726" y="594891"/>
                </a:cubicBezTo>
                <a:cubicBezTo>
                  <a:pt x="3444481" y="572973"/>
                  <a:pt x="3442042" y="548620"/>
                  <a:pt x="3439603" y="524267"/>
                </a:cubicBezTo>
                <a:cubicBezTo>
                  <a:pt x="3437165" y="446337"/>
                  <a:pt x="3434726" y="365971"/>
                  <a:pt x="3500574" y="307524"/>
                </a:cubicBezTo>
                <a:cubicBezTo>
                  <a:pt x="3510329" y="300217"/>
                  <a:pt x="3515207" y="290476"/>
                  <a:pt x="3520085" y="280736"/>
                </a:cubicBezTo>
                <a:cubicBezTo>
                  <a:pt x="3551789" y="227159"/>
                  <a:pt x="3598126" y="219852"/>
                  <a:pt x="3646902" y="261253"/>
                </a:cubicBezTo>
                <a:cubicBezTo>
                  <a:pt x="3663973" y="273429"/>
                  <a:pt x="3676168" y="295347"/>
                  <a:pt x="3705433" y="290476"/>
                </a:cubicBezTo>
                <a:cubicBezTo>
                  <a:pt x="3727383" y="288041"/>
                  <a:pt x="3737138" y="307524"/>
                  <a:pt x="3739577" y="329441"/>
                </a:cubicBezTo>
                <a:cubicBezTo>
                  <a:pt x="3761526" y="302653"/>
                  <a:pt x="3781037" y="322135"/>
                  <a:pt x="3802985" y="331877"/>
                </a:cubicBezTo>
                <a:cubicBezTo>
                  <a:pt x="3827374" y="344053"/>
                  <a:pt x="3844445" y="362318"/>
                  <a:pt x="3859993" y="381801"/>
                </a:cubicBezTo>
                <a:lnTo>
                  <a:pt x="3893824" y="422255"/>
                </a:lnTo>
                <a:lnTo>
                  <a:pt x="3893425" y="422139"/>
                </a:lnTo>
                <a:lnTo>
                  <a:pt x="3911756" y="449750"/>
                </a:lnTo>
                <a:lnTo>
                  <a:pt x="3910584" y="449215"/>
                </a:lnTo>
                <a:cubicBezTo>
                  <a:pt x="3910584" y="449215"/>
                  <a:pt x="3913034" y="451676"/>
                  <a:pt x="3913034" y="451676"/>
                </a:cubicBezTo>
                <a:lnTo>
                  <a:pt x="3911756" y="449750"/>
                </a:lnTo>
                <a:lnTo>
                  <a:pt x="3918680" y="452911"/>
                </a:lnTo>
                <a:lnTo>
                  <a:pt x="3927365" y="466733"/>
                </a:lnTo>
                <a:cubicBezTo>
                  <a:pt x="3931633" y="470690"/>
                  <a:pt x="3937120" y="471907"/>
                  <a:pt x="3944436" y="465819"/>
                </a:cubicBezTo>
                <a:cubicBezTo>
                  <a:pt x="3961508" y="449989"/>
                  <a:pt x="3973703" y="449381"/>
                  <a:pt x="3983763" y="455469"/>
                </a:cubicBezTo>
                <a:lnTo>
                  <a:pt x="3995894" y="466949"/>
                </a:lnTo>
                <a:lnTo>
                  <a:pt x="4005407" y="482866"/>
                </a:lnTo>
                <a:lnTo>
                  <a:pt x="4007931" y="483279"/>
                </a:lnTo>
                <a:lnTo>
                  <a:pt x="4004661" y="484770"/>
                </a:lnTo>
                <a:lnTo>
                  <a:pt x="4005578" y="483014"/>
                </a:lnTo>
                <a:cubicBezTo>
                  <a:pt x="4005578" y="483014"/>
                  <a:pt x="4003163" y="485452"/>
                  <a:pt x="4003163" y="485452"/>
                </a:cubicBezTo>
                <a:lnTo>
                  <a:pt x="4004661" y="484770"/>
                </a:lnTo>
                <a:lnTo>
                  <a:pt x="3991805" y="509375"/>
                </a:lnTo>
                <a:cubicBezTo>
                  <a:pt x="3987163" y="531317"/>
                  <a:pt x="4007993" y="540916"/>
                  <a:pt x="4036973" y="546402"/>
                </a:cubicBezTo>
                <a:cubicBezTo>
                  <a:pt x="4049048" y="548840"/>
                  <a:pt x="4061123" y="553716"/>
                  <a:pt x="4075612" y="558592"/>
                </a:cubicBezTo>
                <a:cubicBezTo>
                  <a:pt x="4080442" y="561030"/>
                  <a:pt x="4075612" y="582971"/>
                  <a:pt x="4092518" y="568344"/>
                </a:cubicBezTo>
                <a:cubicBezTo>
                  <a:pt x="4102177" y="558592"/>
                  <a:pt x="4102177" y="543964"/>
                  <a:pt x="4097347" y="534212"/>
                </a:cubicBezTo>
                <a:cubicBezTo>
                  <a:pt x="4094933" y="517146"/>
                  <a:pt x="4085272" y="529336"/>
                  <a:pt x="4075612" y="531774"/>
                </a:cubicBezTo>
                <a:cubicBezTo>
                  <a:pt x="4051463" y="536650"/>
                  <a:pt x="4024898" y="546402"/>
                  <a:pt x="4022483" y="504956"/>
                </a:cubicBezTo>
                <a:cubicBezTo>
                  <a:pt x="4034558" y="495204"/>
                  <a:pt x="4044218" y="526898"/>
                  <a:pt x="4056293" y="507394"/>
                </a:cubicBezTo>
                <a:cubicBezTo>
                  <a:pt x="4063537" y="490328"/>
                  <a:pt x="4012823" y="487890"/>
                  <a:pt x="4046633" y="463510"/>
                </a:cubicBezTo>
                <a:cubicBezTo>
                  <a:pt x="4028521" y="461682"/>
                  <a:pt x="4022634" y="473567"/>
                  <a:pt x="4013691" y="480653"/>
                </a:cubicBezTo>
                <a:lnTo>
                  <a:pt x="4008541" y="483001"/>
                </a:lnTo>
                <a:lnTo>
                  <a:pt x="3997595" y="468559"/>
                </a:lnTo>
                <a:lnTo>
                  <a:pt x="3995894" y="466949"/>
                </a:lnTo>
                <a:lnTo>
                  <a:pt x="3994127" y="463993"/>
                </a:lnTo>
                <a:cubicBezTo>
                  <a:pt x="3991384" y="457295"/>
                  <a:pt x="3988334" y="451207"/>
                  <a:pt x="3981019" y="448772"/>
                </a:cubicBezTo>
                <a:cubicBezTo>
                  <a:pt x="3968825" y="443901"/>
                  <a:pt x="3954192" y="443901"/>
                  <a:pt x="3949314" y="426854"/>
                </a:cubicBezTo>
                <a:cubicBezTo>
                  <a:pt x="3946875" y="414678"/>
                  <a:pt x="3949314" y="402501"/>
                  <a:pt x="3968825" y="404936"/>
                </a:cubicBezTo>
                <a:cubicBezTo>
                  <a:pt x="3956631" y="390325"/>
                  <a:pt x="3946875" y="373277"/>
                  <a:pt x="3932243" y="361101"/>
                </a:cubicBezTo>
                <a:cubicBezTo>
                  <a:pt x="3895660" y="329441"/>
                  <a:pt x="3861517" y="295347"/>
                  <a:pt x="3844445" y="249076"/>
                </a:cubicBezTo>
                <a:cubicBezTo>
                  <a:pt x="3829813" y="212546"/>
                  <a:pt x="3844445" y="207676"/>
                  <a:pt x="3876150" y="214982"/>
                </a:cubicBezTo>
                <a:cubicBezTo>
                  <a:pt x="3885905" y="217417"/>
                  <a:pt x="3895660" y="222287"/>
                  <a:pt x="3905416" y="227159"/>
                </a:cubicBezTo>
                <a:cubicBezTo>
                  <a:pt x="3929803" y="239335"/>
                  <a:pt x="3939559" y="214982"/>
                  <a:pt x="3951753" y="205241"/>
                </a:cubicBezTo>
                <a:cubicBezTo>
                  <a:pt x="3963947" y="190628"/>
                  <a:pt x="3941997" y="180887"/>
                  <a:pt x="3934681" y="173582"/>
                </a:cubicBezTo>
                <a:cubicBezTo>
                  <a:pt x="3927365" y="166275"/>
                  <a:pt x="3917610" y="161405"/>
                  <a:pt x="3910293" y="154099"/>
                </a:cubicBezTo>
                <a:cubicBezTo>
                  <a:pt x="3898099" y="139487"/>
                  <a:pt x="3888345" y="124875"/>
                  <a:pt x="3893221" y="107828"/>
                </a:cubicBezTo>
                <a:cubicBezTo>
                  <a:pt x="3898099" y="85910"/>
                  <a:pt x="3917610" y="81039"/>
                  <a:pt x="3934681" y="83475"/>
                </a:cubicBezTo>
                <a:cubicBezTo>
                  <a:pt x="3943217" y="84692"/>
                  <a:pt x="3952363" y="80430"/>
                  <a:pt x="3961508" y="78604"/>
                </a:cubicBezTo>
                <a:close/>
                <a:moveTo>
                  <a:pt x="3784425" y="42660"/>
                </a:moveTo>
                <a:lnTo>
                  <a:pt x="3785408" y="42660"/>
                </a:lnTo>
                <a:lnTo>
                  <a:pt x="3785434" y="42997"/>
                </a:lnTo>
                <a:close/>
                <a:moveTo>
                  <a:pt x="3785407" y="42638"/>
                </a:moveTo>
                <a:lnTo>
                  <a:pt x="3785544" y="42660"/>
                </a:lnTo>
                <a:lnTo>
                  <a:pt x="3785408" y="42660"/>
                </a:lnTo>
                <a:close/>
                <a:moveTo>
                  <a:pt x="3783148" y="42286"/>
                </a:moveTo>
                <a:lnTo>
                  <a:pt x="3783442" y="42332"/>
                </a:lnTo>
                <a:lnTo>
                  <a:pt x="3784425" y="42660"/>
                </a:lnTo>
                <a:lnTo>
                  <a:pt x="3783106" y="42660"/>
                </a:lnTo>
                <a:close/>
                <a:moveTo>
                  <a:pt x="3783164" y="42151"/>
                </a:moveTo>
                <a:lnTo>
                  <a:pt x="3785369" y="42151"/>
                </a:lnTo>
                <a:lnTo>
                  <a:pt x="3785407" y="42638"/>
                </a:lnTo>
                <a:lnTo>
                  <a:pt x="3783442" y="42332"/>
                </a:lnTo>
                <a:lnTo>
                  <a:pt x="3783154" y="42235"/>
                </a:lnTo>
                <a:close/>
                <a:moveTo>
                  <a:pt x="4561040" y="20691"/>
                </a:moveTo>
                <a:cubicBezTo>
                  <a:pt x="4563434" y="23104"/>
                  <a:pt x="4573012" y="20691"/>
                  <a:pt x="4565829" y="30341"/>
                </a:cubicBezTo>
                <a:cubicBezTo>
                  <a:pt x="4561040" y="37580"/>
                  <a:pt x="4565829" y="49643"/>
                  <a:pt x="4556251" y="49643"/>
                </a:cubicBezTo>
                <a:cubicBezTo>
                  <a:pt x="4549067" y="47230"/>
                  <a:pt x="4544279" y="39993"/>
                  <a:pt x="4541883" y="32755"/>
                </a:cubicBezTo>
                <a:cubicBezTo>
                  <a:pt x="4539490" y="23104"/>
                  <a:pt x="4549067" y="20691"/>
                  <a:pt x="4561040" y="20691"/>
                </a:cubicBezTo>
                <a:close/>
                <a:moveTo>
                  <a:pt x="3810009" y="19914"/>
                </a:moveTo>
                <a:cubicBezTo>
                  <a:pt x="3824792" y="34739"/>
                  <a:pt x="3866679" y="10029"/>
                  <a:pt x="3854359" y="47093"/>
                </a:cubicBezTo>
                <a:cubicBezTo>
                  <a:pt x="3846967" y="69332"/>
                  <a:pt x="3888854" y="101454"/>
                  <a:pt x="3849431" y="101454"/>
                </a:cubicBezTo>
                <a:cubicBezTo>
                  <a:pt x="3836495" y="101454"/>
                  <a:pt x="3799999" y="97284"/>
                  <a:pt x="3787757" y="73309"/>
                </a:cubicBezTo>
                <a:lnTo>
                  <a:pt x="3785434" y="42997"/>
                </a:lnTo>
                <a:lnTo>
                  <a:pt x="3834647" y="59448"/>
                </a:lnTo>
                <a:cubicBezTo>
                  <a:pt x="3844503" y="34739"/>
                  <a:pt x="3805081" y="44623"/>
                  <a:pt x="3810009" y="19914"/>
                </a:cubicBezTo>
                <a:close/>
                <a:moveTo>
                  <a:pt x="3775792" y="16121"/>
                </a:moveTo>
                <a:cubicBezTo>
                  <a:pt x="3784325" y="17327"/>
                  <a:pt x="3785544" y="21549"/>
                  <a:pt x="3784935" y="26676"/>
                </a:cubicBezTo>
                <a:lnTo>
                  <a:pt x="3783164" y="42151"/>
                </a:lnTo>
                <a:lnTo>
                  <a:pt x="3782905" y="42151"/>
                </a:lnTo>
                <a:lnTo>
                  <a:pt x="3783154" y="42235"/>
                </a:lnTo>
                <a:lnTo>
                  <a:pt x="3783148" y="42286"/>
                </a:lnTo>
                <a:lnTo>
                  <a:pt x="3768173" y="39946"/>
                </a:lnTo>
                <a:cubicBezTo>
                  <a:pt x="3763602" y="37231"/>
                  <a:pt x="3759945" y="33009"/>
                  <a:pt x="3756288" y="28184"/>
                </a:cubicBezTo>
                <a:cubicBezTo>
                  <a:pt x="3763602" y="23359"/>
                  <a:pt x="3770916" y="16121"/>
                  <a:pt x="3775792" y="16121"/>
                </a:cubicBezTo>
                <a:close/>
                <a:moveTo>
                  <a:pt x="3707530" y="272"/>
                </a:moveTo>
                <a:cubicBezTo>
                  <a:pt x="3702689" y="19776"/>
                  <a:pt x="3690589" y="22214"/>
                  <a:pt x="3666388" y="17338"/>
                </a:cubicBezTo>
                <a:cubicBezTo>
                  <a:pt x="3683329" y="12462"/>
                  <a:pt x="3690589" y="-2166"/>
                  <a:pt x="3707530" y="2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3C32-EA5E-4E10-8DB9-ED6415ACF42C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98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69E463-F308-44B2-A88E-FD2C59563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2023420"/>
            <a:ext cx="3007895" cy="1889847"/>
          </a:xfrm>
          <a:custGeom>
            <a:avLst/>
            <a:gdLst>
              <a:gd name="connsiteX0" fmla="*/ 0 w 3007895"/>
              <a:gd name="connsiteY0" fmla="*/ 0 h 1889847"/>
              <a:gd name="connsiteX1" fmla="*/ 3007895 w 3007895"/>
              <a:gd name="connsiteY1" fmla="*/ 0 h 1889847"/>
              <a:gd name="connsiteX2" fmla="*/ 3007895 w 3007895"/>
              <a:gd name="connsiteY2" fmla="*/ 1889847 h 1889847"/>
              <a:gd name="connsiteX3" fmla="*/ 0 w 3007895"/>
              <a:gd name="connsiteY3" fmla="*/ 1889847 h 18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895" h="1889847">
                <a:moveTo>
                  <a:pt x="0" y="0"/>
                </a:moveTo>
                <a:lnTo>
                  <a:pt x="3007895" y="0"/>
                </a:lnTo>
                <a:lnTo>
                  <a:pt x="3007895" y="1889847"/>
                </a:lnTo>
                <a:lnTo>
                  <a:pt x="0" y="1889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A727B8-4540-46E3-9AE0-B39DB02303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8933" y="2020553"/>
            <a:ext cx="3007895" cy="1889847"/>
          </a:xfrm>
          <a:custGeom>
            <a:avLst/>
            <a:gdLst>
              <a:gd name="connsiteX0" fmla="*/ 0 w 3007895"/>
              <a:gd name="connsiteY0" fmla="*/ 0 h 1889847"/>
              <a:gd name="connsiteX1" fmla="*/ 3007895 w 3007895"/>
              <a:gd name="connsiteY1" fmla="*/ 0 h 1889847"/>
              <a:gd name="connsiteX2" fmla="*/ 3007895 w 3007895"/>
              <a:gd name="connsiteY2" fmla="*/ 1889847 h 1889847"/>
              <a:gd name="connsiteX3" fmla="*/ 0 w 3007895"/>
              <a:gd name="connsiteY3" fmla="*/ 1889847 h 18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895" h="1889847">
                <a:moveTo>
                  <a:pt x="0" y="0"/>
                </a:moveTo>
                <a:lnTo>
                  <a:pt x="3007895" y="0"/>
                </a:lnTo>
                <a:lnTo>
                  <a:pt x="3007895" y="1889847"/>
                </a:lnTo>
                <a:lnTo>
                  <a:pt x="0" y="1889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9DE8B5-7495-4055-A740-4A9C036F21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2066" y="2017686"/>
            <a:ext cx="3007895" cy="1889847"/>
          </a:xfrm>
          <a:custGeom>
            <a:avLst/>
            <a:gdLst>
              <a:gd name="connsiteX0" fmla="*/ 0 w 3007895"/>
              <a:gd name="connsiteY0" fmla="*/ 0 h 1889847"/>
              <a:gd name="connsiteX1" fmla="*/ 3007895 w 3007895"/>
              <a:gd name="connsiteY1" fmla="*/ 0 h 1889847"/>
              <a:gd name="connsiteX2" fmla="*/ 3007895 w 3007895"/>
              <a:gd name="connsiteY2" fmla="*/ 1889847 h 1889847"/>
              <a:gd name="connsiteX3" fmla="*/ 0 w 3007895"/>
              <a:gd name="connsiteY3" fmla="*/ 1889847 h 18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895" h="1889847">
                <a:moveTo>
                  <a:pt x="0" y="0"/>
                </a:moveTo>
                <a:lnTo>
                  <a:pt x="3007895" y="0"/>
                </a:lnTo>
                <a:lnTo>
                  <a:pt x="3007895" y="1889847"/>
                </a:lnTo>
                <a:lnTo>
                  <a:pt x="0" y="1889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96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E1206-4880-4921-BC9D-2B1E704E65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81599" y="823031"/>
            <a:ext cx="7010400" cy="5093469"/>
          </a:xfrm>
          <a:custGeom>
            <a:avLst/>
            <a:gdLst>
              <a:gd name="connsiteX0" fmla="*/ 5185146 w 7010400"/>
              <a:gd name="connsiteY0" fmla="*/ 1327527 h 5093469"/>
              <a:gd name="connsiteX1" fmla="*/ 7010400 w 7010400"/>
              <a:gd name="connsiteY1" fmla="*/ 2562797 h 5093469"/>
              <a:gd name="connsiteX2" fmla="*/ 4103602 w 7010400"/>
              <a:gd name="connsiteY2" fmla="*/ 5057099 h 5093469"/>
              <a:gd name="connsiteX3" fmla="*/ 1905780 w 7010400"/>
              <a:gd name="connsiteY3" fmla="*/ 3884068 h 5093469"/>
              <a:gd name="connsiteX4" fmla="*/ 4999489 w 7010400"/>
              <a:gd name="connsiteY4" fmla="*/ 1344649 h 5093469"/>
              <a:gd name="connsiteX5" fmla="*/ 5185146 w 7010400"/>
              <a:gd name="connsiteY5" fmla="*/ 1327527 h 5093469"/>
              <a:gd name="connsiteX6" fmla="*/ 3164978 w 7010400"/>
              <a:gd name="connsiteY6" fmla="*/ 203 h 5093469"/>
              <a:gd name="connsiteX7" fmla="*/ 4926563 w 7010400"/>
              <a:gd name="connsiteY7" fmla="*/ 1192384 h 5093469"/>
              <a:gd name="connsiteX8" fmla="*/ 2121159 w 7010400"/>
              <a:gd name="connsiteY8" fmla="*/ 3599682 h 5093469"/>
              <a:gd name="connsiteX9" fmla="*/ 0 w 7010400"/>
              <a:gd name="connsiteY9" fmla="*/ 2467568 h 5093469"/>
              <a:gd name="connsiteX10" fmla="*/ 2985796 w 7010400"/>
              <a:gd name="connsiteY10" fmla="*/ 16727 h 5093469"/>
              <a:gd name="connsiteX11" fmla="*/ 3164978 w 7010400"/>
              <a:gd name="connsiteY11" fmla="*/ 203 h 509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5093469">
                <a:moveTo>
                  <a:pt x="5185146" y="1327527"/>
                </a:moveTo>
                <a:cubicBezTo>
                  <a:pt x="6104417" y="1310887"/>
                  <a:pt x="6877468" y="2290888"/>
                  <a:pt x="7010400" y="2562797"/>
                </a:cubicBezTo>
                <a:cubicBezTo>
                  <a:pt x="5538738" y="2796973"/>
                  <a:pt x="5439913" y="4810032"/>
                  <a:pt x="4103602" y="5057099"/>
                </a:cubicBezTo>
                <a:cubicBezTo>
                  <a:pt x="3285059" y="5186004"/>
                  <a:pt x="2492296" y="5011983"/>
                  <a:pt x="1905780" y="3884068"/>
                </a:cubicBezTo>
                <a:cubicBezTo>
                  <a:pt x="3381738" y="3759461"/>
                  <a:pt x="3691107" y="1411249"/>
                  <a:pt x="4999489" y="1344649"/>
                </a:cubicBezTo>
                <a:cubicBezTo>
                  <a:pt x="5061927" y="1334175"/>
                  <a:pt x="5123862" y="1328636"/>
                  <a:pt x="5185146" y="1327527"/>
                </a:cubicBezTo>
                <a:close/>
                <a:moveTo>
                  <a:pt x="3164978" y="203"/>
                </a:moveTo>
                <a:cubicBezTo>
                  <a:pt x="4052183" y="-15857"/>
                  <a:pt x="4798268" y="929960"/>
                  <a:pt x="4926563" y="1192384"/>
                </a:cubicBezTo>
                <a:cubicBezTo>
                  <a:pt x="3506235" y="1418392"/>
                  <a:pt x="3410857" y="3361233"/>
                  <a:pt x="2121159" y="3599682"/>
                </a:cubicBezTo>
                <a:cubicBezTo>
                  <a:pt x="1331168" y="3724090"/>
                  <a:pt x="566057" y="3556139"/>
                  <a:pt x="0" y="2467568"/>
                </a:cubicBezTo>
                <a:cubicBezTo>
                  <a:pt x="1424474" y="2347307"/>
                  <a:pt x="1723052" y="81004"/>
                  <a:pt x="2985796" y="16727"/>
                </a:cubicBezTo>
                <a:cubicBezTo>
                  <a:pt x="3046057" y="6619"/>
                  <a:pt x="3105831" y="1273"/>
                  <a:pt x="3164978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CAE35B-81E8-42DE-A188-95A779ACE74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E761-6A77-4FA6-B094-4A40BCC6F72A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78793-23E5-462D-8DB9-030B22D2449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CF5F4-849A-47CD-AF4C-758852121C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9781-F0AE-4A35-8118-32302A5814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39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9229C8-035D-4262-9D2F-66F4198DD8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294310" cy="6858000"/>
          </a:xfrm>
          <a:custGeom>
            <a:avLst/>
            <a:gdLst>
              <a:gd name="connsiteX0" fmla="*/ 4521671 w 5294310"/>
              <a:gd name="connsiteY0" fmla="*/ 2612149 h 6858000"/>
              <a:gd name="connsiteX1" fmla="*/ 4195849 w 5294310"/>
              <a:gd name="connsiteY1" fmla="*/ 2674769 h 6858000"/>
              <a:gd name="connsiteX2" fmla="*/ 4092903 w 5294310"/>
              <a:gd name="connsiteY2" fmla="*/ 2845638 h 6858000"/>
              <a:gd name="connsiteX3" fmla="*/ 4195849 w 5294310"/>
              <a:gd name="connsiteY3" fmla="*/ 3014389 h 6858000"/>
              <a:gd name="connsiteX4" fmla="*/ 4521671 w 5294310"/>
              <a:gd name="connsiteY4" fmla="*/ 3077000 h 6858000"/>
              <a:gd name="connsiteX5" fmla="*/ 4847492 w 5294310"/>
              <a:gd name="connsiteY5" fmla="*/ 3014389 h 6858000"/>
              <a:gd name="connsiteX6" fmla="*/ 4950438 w 5294310"/>
              <a:gd name="connsiteY6" fmla="*/ 2845638 h 6858000"/>
              <a:gd name="connsiteX7" fmla="*/ 4847492 w 5294310"/>
              <a:gd name="connsiteY7" fmla="*/ 2674769 h 6858000"/>
              <a:gd name="connsiteX8" fmla="*/ 4521671 w 5294310"/>
              <a:gd name="connsiteY8" fmla="*/ 2612149 h 6858000"/>
              <a:gd name="connsiteX9" fmla="*/ 0 w 5294310"/>
              <a:gd name="connsiteY9" fmla="*/ 0 h 6858000"/>
              <a:gd name="connsiteX10" fmla="*/ 3783330 w 5294310"/>
              <a:gd name="connsiteY10" fmla="*/ 0 h 6858000"/>
              <a:gd name="connsiteX11" fmla="*/ 3783330 w 5294310"/>
              <a:gd name="connsiteY11" fmla="*/ 943060 h 6858000"/>
              <a:gd name="connsiteX12" fmla="*/ 4041964 w 5294310"/>
              <a:gd name="connsiteY12" fmla="*/ 943060 h 6858000"/>
              <a:gd name="connsiteX13" fmla="*/ 4562006 w 5294310"/>
              <a:gd name="connsiteY13" fmla="*/ 1499185 h 6858000"/>
              <a:gd name="connsiteX14" fmla="*/ 4692548 w 5294310"/>
              <a:gd name="connsiteY14" fmla="*/ 1607442 h 6858000"/>
              <a:gd name="connsiteX15" fmla="*/ 4801855 w 5294310"/>
              <a:gd name="connsiteY15" fmla="*/ 1635038 h 6858000"/>
              <a:gd name="connsiteX16" fmla="*/ 4914355 w 5294310"/>
              <a:gd name="connsiteY16" fmla="*/ 1586216 h 6858000"/>
              <a:gd name="connsiteX17" fmla="*/ 4954691 w 5294310"/>
              <a:gd name="connsiteY17" fmla="*/ 1444002 h 6858000"/>
              <a:gd name="connsiteX18" fmla="*/ 4917540 w 5294310"/>
              <a:gd name="connsiteY18" fmla="*/ 1292234 h 6858000"/>
              <a:gd name="connsiteX19" fmla="*/ 4810351 w 5294310"/>
              <a:gd name="connsiteY19" fmla="*/ 1178675 h 6858000"/>
              <a:gd name="connsiteX20" fmla="*/ 4984404 w 5294310"/>
              <a:gd name="connsiteY20" fmla="*/ 866642 h 6858000"/>
              <a:gd name="connsiteX21" fmla="*/ 5211522 w 5294310"/>
              <a:gd name="connsiteY21" fmla="*/ 1110744 h 6858000"/>
              <a:gd name="connsiteX22" fmla="*/ 5294310 w 5294310"/>
              <a:gd name="connsiteY22" fmla="*/ 1482211 h 6858000"/>
              <a:gd name="connsiteX23" fmla="*/ 5239118 w 5294310"/>
              <a:gd name="connsiteY23" fmla="*/ 1782554 h 6858000"/>
              <a:gd name="connsiteX24" fmla="*/ 5080980 w 5294310"/>
              <a:gd name="connsiteY24" fmla="*/ 1986329 h 6858000"/>
              <a:gd name="connsiteX25" fmla="*/ 4842190 w 5294310"/>
              <a:gd name="connsiteY25" fmla="*/ 2059562 h 6858000"/>
              <a:gd name="connsiteX26" fmla="*/ 4614004 w 5294310"/>
              <a:gd name="connsiteY26" fmla="*/ 2007555 h 6858000"/>
              <a:gd name="connsiteX27" fmla="*/ 4370970 w 5294310"/>
              <a:gd name="connsiteY27" fmla="*/ 1806965 h 6858000"/>
              <a:gd name="connsiteX28" fmla="*/ 4112003 w 5294310"/>
              <a:gd name="connsiteY28" fmla="*/ 1526781 h 6858000"/>
              <a:gd name="connsiteX29" fmla="*/ 4112003 w 5294310"/>
              <a:gd name="connsiteY29" fmla="*/ 2099888 h 6858000"/>
              <a:gd name="connsiteX30" fmla="*/ 3783330 w 5294310"/>
              <a:gd name="connsiteY30" fmla="*/ 2099888 h 6858000"/>
              <a:gd name="connsiteX31" fmla="*/ 3783330 w 5294310"/>
              <a:gd name="connsiteY31" fmla="*/ 2632128 h 6858000"/>
              <a:gd name="connsiteX32" fmla="*/ 3800379 w 5294310"/>
              <a:gd name="connsiteY32" fmla="*/ 2582963 h 6858000"/>
              <a:gd name="connsiteX33" fmla="*/ 3840315 w 5294310"/>
              <a:gd name="connsiteY33" fmla="*/ 2506018 h 6858000"/>
              <a:gd name="connsiteX34" fmla="*/ 4106701 w 5294310"/>
              <a:gd name="connsiteY34" fmla="*/ 2273589 h 6858000"/>
              <a:gd name="connsiteX35" fmla="*/ 4521671 w 5294310"/>
              <a:gd name="connsiteY35" fmla="*/ 2189742 h 6858000"/>
              <a:gd name="connsiteX36" fmla="*/ 4936649 w 5294310"/>
              <a:gd name="connsiteY36" fmla="*/ 2273589 h 6858000"/>
              <a:gd name="connsiteX37" fmla="*/ 5203036 w 5294310"/>
              <a:gd name="connsiteY37" fmla="*/ 2506018 h 6858000"/>
              <a:gd name="connsiteX38" fmla="*/ 5294310 w 5294310"/>
              <a:gd name="connsiteY38" fmla="*/ 2845638 h 6858000"/>
              <a:gd name="connsiteX39" fmla="*/ 5203036 w 5294310"/>
              <a:gd name="connsiteY39" fmla="*/ 3183130 h 6858000"/>
              <a:gd name="connsiteX40" fmla="*/ 4936649 w 5294310"/>
              <a:gd name="connsiteY40" fmla="*/ 3415560 h 6858000"/>
              <a:gd name="connsiteX41" fmla="*/ 4521671 w 5294310"/>
              <a:gd name="connsiteY41" fmla="*/ 3499406 h 6858000"/>
              <a:gd name="connsiteX42" fmla="*/ 4106701 w 5294310"/>
              <a:gd name="connsiteY42" fmla="*/ 3415560 h 6858000"/>
              <a:gd name="connsiteX43" fmla="*/ 3840315 w 5294310"/>
              <a:gd name="connsiteY43" fmla="*/ 3183130 h 6858000"/>
              <a:gd name="connsiteX44" fmla="*/ 3800379 w 5294310"/>
              <a:gd name="connsiteY44" fmla="*/ 3106318 h 6858000"/>
              <a:gd name="connsiteX45" fmla="*/ 3783330 w 5294310"/>
              <a:gd name="connsiteY45" fmla="*/ 3057391 h 6858000"/>
              <a:gd name="connsiteX46" fmla="*/ 3783330 w 5294310"/>
              <a:gd name="connsiteY46" fmla="*/ 3596336 h 6858000"/>
              <a:gd name="connsiteX47" fmla="*/ 4041964 w 5294310"/>
              <a:gd name="connsiteY47" fmla="*/ 3596336 h 6858000"/>
              <a:gd name="connsiteX48" fmla="*/ 4562006 w 5294310"/>
              <a:gd name="connsiteY48" fmla="*/ 4152460 h 6858000"/>
              <a:gd name="connsiteX49" fmla="*/ 4692548 w 5294310"/>
              <a:gd name="connsiteY49" fmla="*/ 4260718 h 6858000"/>
              <a:gd name="connsiteX50" fmla="*/ 4801855 w 5294310"/>
              <a:gd name="connsiteY50" fmla="*/ 4288314 h 6858000"/>
              <a:gd name="connsiteX51" fmla="*/ 4914355 w 5294310"/>
              <a:gd name="connsiteY51" fmla="*/ 4239492 h 6858000"/>
              <a:gd name="connsiteX52" fmla="*/ 4954691 w 5294310"/>
              <a:gd name="connsiteY52" fmla="*/ 4097278 h 6858000"/>
              <a:gd name="connsiteX53" fmla="*/ 4917540 w 5294310"/>
              <a:gd name="connsiteY53" fmla="*/ 3945510 h 6858000"/>
              <a:gd name="connsiteX54" fmla="*/ 4810351 w 5294310"/>
              <a:gd name="connsiteY54" fmla="*/ 3831950 h 6858000"/>
              <a:gd name="connsiteX55" fmla="*/ 4984404 w 5294310"/>
              <a:gd name="connsiteY55" fmla="*/ 3519918 h 6858000"/>
              <a:gd name="connsiteX56" fmla="*/ 5211522 w 5294310"/>
              <a:gd name="connsiteY56" fmla="*/ 3764019 h 6858000"/>
              <a:gd name="connsiteX57" fmla="*/ 5294310 w 5294310"/>
              <a:gd name="connsiteY57" fmla="*/ 4135478 h 6858000"/>
              <a:gd name="connsiteX58" fmla="*/ 5239118 w 5294310"/>
              <a:gd name="connsiteY58" fmla="*/ 4435829 h 6858000"/>
              <a:gd name="connsiteX59" fmla="*/ 5080980 w 5294310"/>
              <a:gd name="connsiteY59" fmla="*/ 4639605 h 6858000"/>
              <a:gd name="connsiteX60" fmla="*/ 4842190 w 5294310"/>
              <a:gd name="connsiteY60" fmla="*/ 4712838 h 6858000"/>
              <a:gd name="connsiteX61" fmla="*/ 4614004 w 5294310"/>
              <a:gd name="connsiteY61" fmla="*/ 4660831 h 6858000"/>
              <a:gd name="connsiteX62" fmla="*/ 4370970 w 5294310"/>
              <a:gd name="connsiteY62" fmla="*/ 4460240 h 6858000"/>
              <a:gd name="connsiteX63" fmla="*/ 4112003 w 5294310"/>
              <a:gd name="connsiteY63" fmla="*/ 4180056 h 6858000"/>
              <a:gd name="connsiteX64" fmla="*/ 4112003 w 5294310"/>
              <a:gd name="connsiteY64" fmla="*/ 4753164 h 6858000"/>
              <a:gd name="connsiteX65" fmla="*/ 3783330 w 5294310"/>
              <a:gd name="connsiteY65" fmla="*/ 4753164 h 6858000"/>
              <a:gd name="connsiteX66" fmla="*/ 3783330 w 5294310"/>
              <a:gd name="connsiteY66" fmla="*/ 4834531 h 6858000"/>
              <a:gd name="connsiteX67" fmla="*/ 4041964 w 5294310"/>
              <a:gd name="connsiteY67" fmla="*/ 4834531 h 6858000"/>
              <a:gd name="connsiteX68" fmla="*/ 4562006 w 5294310"/>
              <a:gd name="connsiteY68" fmla="*/ 5390656 h 6858000"/>
              <a:gd name="connsiteX69" fmla="*/ 4692548 w 5294310"/>
              <a:gd name="connsiteY69" fmla="*/ 5498913 h 6858000"/>
              <a:gd name="connsiteX70" fmla="*/ 4801855 w 5294310"/>
              <a:gd name="connsiteY70" fmla="*/ 5526509 h 6858000"/>
              <a:gd name="connsiteX71" fmla="*/ 4914355 w 5294310"/>
              <a:gd name="connsiteY71" fmla="*/ 5477687 h 6858000"/>
              <a:gd name="connsiteX72" fmla="*/ 4954691 w 5294310"/>
              <a:gd name="connsiteY72" fmla="*/ 5335473 h 6858000"/>
              <a:gd name="connsiteX73" fmla="*/ 4917540 w 5294310"/>
              <a:gd name="connsiteY73" fmla="*/ 5183705 h 6858000"/>
              <a:gd name="connsiteX74" fmla="*/ 4810351 w 5294310"/>
              <a:gd name="connsiteY74" fmla="*/ 5070146 h 6858000"/>
              <a:gd name="connsiteX75" fmla="*/ 4984404 w 5294310"/>
              <a:gd name="connsiteY75" fmla="*/ 4758113 h 6858000"/>
              <a:gd name="connsiteX76" fmla="*/ 5211522 w 5294310"/>
              <a:gd name="connsiteY76" fmla="*/ 5002214 h 6858000"/>
              <a:gd name="connsiteX77" fmla="*/ 5294310 w 5294310"/>
              <a:gd name="connsiteY77" fmla="*/ 5373673 h 6858000"/>
              <a:gd name="connsiteX78" fmla="*/ 5239118 w 5294310"/>
              <a:gd name="connsiteY78" fmla="*/ 5674025 h 6858000"/>
              <a:gd name="connsiteX79" fmla="*/ 5080980 w 5294310"/>
              <a:gd name="connsiteY79" fmla="*/ 5877800 h 6858000"/>
              <a:gd name="connsiteX80" fmla="*/ 4842190 w 5294310"/>
              <a:gd name="connsiteY80" fmla="*/ 5951033 h 6858000"/>
              <a:gd name="connsiteX81" fmla="*/ 4614004 w 5294310"/>
              <a:gd name="connsiteY81" fmla="*/ 5899026 h 6858000"/>
              <a:gd name="connsiteX82" fmla="*/ 4370970 w 5294310"/>
              <a:gd name="connsiteY82" fmla="*/ 5698436 h 6858000"/>
              <a:gd name="connsiteX83" fmla="*/ 4112003 w 5294310"/>
              <a:gd name="connsiteY83" fmla="*/ 5418252 h 6858000"/>
              <a:gd name="connsiteX84" fmla="*/ 4112003 w 5294310"/>
              <a:gd name="connsiteY84" fmla="*/ 5991359 h 6858000"/>
              <a:gd name="connsiteX85" fmla="*/ 3783330 w 5294310"/>
              <a:gd name="connsiteY85" fmla="*/ 5991359 h 6858000"/>
              <a:gd name="connsiteX86" fmla="*/ 3783330 w 5294310"/>
              <a:gd name="connsiteY86" fmla="*/ 6858000 h 6858000"/>
              <a:gd name="connsiteX87" fmla="*/ 0 w 5294310"/>
              <a:gd name="connsiteY8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294310" h="6858000">
                <a:moveTo>
                  <a:pt x="4521671" y="2612149"/>
                </a:moveTo>
                <a:cubicBezTo>
                  <a:pt x="4373087" y="2612149"/>
                  <a:pt x="4264486" y="2633023"/>
                  <a:pt x="4195849" y="2674769"/>
                </a:cubicBezTo>
                <a:cubicBezTo>
                  <a:pt x="4127221" y="2716507"/>
                  <a:pt x="4092903" y="2773463"/>
                  <a:pt x="4092903" y="2845638"/>
                </a:cubicBezTo>
                <a:cubicBezTo>
                  <a:pt x="4092903" y="2916392"/>
                  <a:pt x="4127221" y="2972642"/>
                  <a:pt x="4195849" y="3014389"/>
                </a:cubicBezTo>
                <a:cubicBezTo>
                  <a:pt x="4264486" y="3056126"/>
                  <a:pt x="4373087" y="3077000"/>
                  <a:pt x="4521671" y="3077000"/>
                </a:cubicBezTo>
                <a:cubicBezTo>
                  <a:pt x="4670254" y="3077000"/>
                  <a:pt x="4778864" y="3056126"/>
                  <a:pt x="4847492" y="3014389"/>
                </a:cubicBezTo>
                <a:cubicBezTo>
                  <a:pt x="4916129" y="2972642"/>
                  <a:pt x="4950438" y="2916392"/>
                  <a:pt x="4950438" y="2845638"/>
                </a:cubicBezTo>
                <a:cubicBezTo>
                  <a:pt x="4950438" y="2773463"/>
                  <a:pt x="4916129" y="2716507"/>
                  <a:pt x="4847492" y="2674769"/>
                </a:cubicBezTo>
                <a:cubicBezTo>
                  <a:pt x="4778864" y="2633023"/>
                  <a:pt x="4670254" y="2612149"/>
                  <a:pt x="4521671" y="2612149"/>
                </a:cubicBezTo>
                <a:close/>
                <a:moveTo>
                  <a:pt x="0" y="0"/>
                </a:moveTo>
                <a:lnTo>
                  <a:pt x="3783330" y="0"/>
                </a:lnTo>
                <a:lnTo>
                  <a:pt x="3783330" y="943060"/>
                </a:lnTo>
                <a:lnTo>
                  <a:pt x="4041964" y="943060"/>
                </a:lnTo>
                <a:lnTo>
                  <a:pt x="4562006" y="1499185"/>
                </a:lnTo>
                <a:cubicBezTo>
                  <a:pt x="4612945" y="1552956"/>
                  <a:pt x="4656456" y="1589048"/>
                  <a:pt x="4692548" y="1607442"/>
                </a:cubicBezTo>
                <a:cubicBezTo>
                  <a:pt x="4728631" y="1625836"/>
                  <a:pt x="4765066" y="1635038"/>
                  <a:pt x="4801855" y="1635038"/>
                </a:cubicBezTo>
                <a:cubicBezTo>
                  <a:pt x="4849971" y="1635038"/>
                  <a:pt x="4887474" y="1618761"/>
                  <a:pt x="4914355" y="1586216"/>
                </a:cubicBezTo>
                <a:cubicBezTo>
                  <a:pt x="4941246" y="1553671"/>
                  <a:pt x="4954691" y="1506260"/>
                  <a:pt x="4954691" y="1444002"/>
                </a:cubicBezTo>
                <a:cubicBezTo>
                  <a:pt x="4954691" y="1388811"/>
                  <a:pt x="4942304" y="1338224"/>
                  <a:pt x="4917540" y="1292234"/>
                </a:cubicBezTo>
                <a:cubicBezTo>
                  <a:pt x="4892776" y="1246244"/>
                  <a:pt x="4857047" y="1208388"/>
                  <a:pt x="4810351" y="1178675"/>
                </a:cubicBezTo>
                <a:lnTo>
                  <a:pt x="4984404" y="866642"/>
                </a:lnTo>
                <a:cubicBezTo>
                  <a:pt x="5080627" y="924666"/>
                  <a:pt x="5156340" y="1006033"/>
                  <a:pt x="5211522" y="1110744"/>
                </a:cubicBezTo>
                <a:cubicBezTo>
                  <a:pt x="5266714" y="1215463"/>
                  <a:pt x="5294310" y="1339283"/>
                  <a:pt x="5294310" y="1482211"/>
                </a:cubicBezTo>
                <a:cubicBezTo>
                  <a:pt x="5294310" y="1595409"/>
                  <a:pt x="5275907" y="1695532"/>
                  <a:pt x="5239118" y="1782554"/>
                </a:cubicBezTo>
                <a:cubicBezTo>
                  <a:pt x="5202330" y="1869585"/>
                  <a:pt x="5149617" y="1937507"/>
                  <a:pt x="5080980" y="1986329"/>
                </a:cubicBezTo>
                <a:cubicBezTo>
                  <a:pt x="5012353" y="2035151"/>
                  <a:pt x="4932750" y="2059562"/>
                  <a:pt x="4842190" y="2059562"/>
                </a:cubicBezTo>
                <a:cubicBezTo>
                  <a:pt x="4761529" y="2059562"/>
                  <a:pt x="4685473" y="2042227"/>
                  <a:pt x="4614004" y="2007555"/>
                </a:cubicBezTo>
                <a:cubicBezTo>
                  <a:pt x="4542544" y="1972884"/>
                  <a:pt x="4461530" y="1906020"/>
                  <a:pt x="4370970" y="1806965"/>
                </a:cubicBezTo>
                <a:lnTo>
                  <a:pt x="4112003" y="1526781"/>
                </a:lnTo>
                <a:lnTo>
                  <a:pt x="4112003" y="2099888"/>
                </a:lnTo>
                <a:lnTo>
                  <a:pt x="3783330" y="2099888"/>
                </a:lnTo>
                <a:lnTo>
                  <a:pt x="3783330" y="2632128"/>
                </a:lnTo>
                <a:lnTo>
                  <a:pt x="3800379" y="2582963"/>
                </a:lnTo>
                <a:cubicBezTo>
                  <a:pt x="3811789" y="2556430"/>
                  <a:pt x="3825101" y="2530782"/>
                  <a:pt x="3840315" y="2506018"/>
                </a:cubicBezTo>
                <a:cubicBezTo>
                  <a:pt x="3901161" y="2406963"/>
                  <a:pt x="3989957" y="2329486"/>
                  <a:pt x="4106701" y="2273589"/>
                </a:cubicBezTo>
                <a:cubicBezTo>
                  <a:pt x="4223445" y="2217691"/>
                  <a:pt x="4361768" y="2189742"/>
                  <a:pt x="4521671" y="2189742"/>
                </a:cubicBezTo>
                <a:cubicBezTo>
                  <a:pt x="4681573" y="2189742"/>
                  <a:pt x="4819905" y="2217691"/>
                  <a:pt x="4936649" y="2273589"/>
                </a:cubicBezTo>
                <a:cubicBezTo>
                  <a:pt x="5053394" y="2329486"/>
                  <a:pt x="5142189" y="2406963"/>
                  <a:pt x="5203036" y="2506018"/>
                </a:cubicBezTo>
                <a:cubicBezTo>
                  <a:pt x="5263882" y="2605074"/>
                  <a:pt x="5294310" y="2718280"/>
                  <a:pt x="5294310" y="2845638"/>
                </a:cubicBezTo>
                <a:cubicBezTo>
                  <a:pt x="5294310" y="2971574"/>
                  <a:pt x="5263882" y="3084075"/>
                  <a:pt x="5203036" y="3183130"/>
                </a:cubicBezTo>
                <a:cubicBezTo>
                  <a:pt x="5142189" y="3282186"/>
                  <a:pt x="5053394" y="3359663"/>
                  <a:pt x="4936649" y="3415560"/>
                </a:cubicBezTo>
                <a:cubicBezTo>
                  <a:pt x="4819905" y="3471458"/>
                  <a:pt x="4681573" y="3499406"/>
                  <a:pt x="4521671" y="3499406"/>
                </a:cubicBezTo>
                <a:cubicBezTo>
                  <a:pt x="4361768" y="3499406"/>
                  <a:pt x="4223445" y="3471458"/>
                  <a:pt x="4106701" y="3415560"/>
                </a:cubicBezTo>
                <a:cubicBezTo>
                  <a:pt x="3989957" y="3359663"/>
                  <a:pt x="3901161" y="3282186"/>
                  <a:pt x="3840315" y="3183130"/>
                </a:cubicBezTo>
                <a:cubicBezTo>
                  <a:pt x="3825101" y="3158367"/>
                  <a:pt x="3811789" y="3132762"/>
                  <a:pt x="3800379" y="3106318"/>
                </a:cubicBezTo>
                <a:lnTo>
                  <a:pt x="3783330" y="3057391"/>
                </a:lnTo>
                <a:lnTo>
                  <a:pt x="3783330" y="3596336"/>
                </a:lnTo>
                <a:lnTo>
                  <a:pt x="4041964" y="3596336"/>
                </a:lnTo>
                <a:lnTo>
                  <a:pt x="4562006" y="4152460"/>
                </a:lnTo>
                <a:cubicBezTo>
                  <a:pt x="4612945" y="4206232"/>
                  <a:pt x="4656456" y="4242324"/>
                  <a:pt x="4692548" y="4260718"/>
                </a:cubicBezTo>
                <a:cubicBezTo>
                  <a:pt x="4728631" y="4279112"/>
                  <a:pt x="4765066" y="4288314"/>
                  <a:pt x="4801855" y="4288314"/>
                </a:cubicBezTo>
                <a:cubicBezTo>
                  <a:pt x="4849971" y="4288314"/>
                  <a:pt x="4887474" y="4272037"/>
                  <a:pt x="4914355" y="4239492"/>
                </a:cubicBezTo>
                <a:cubicBezTo>
                  <a:pt x="4941246" y="4206947"/>
                  <a:pt x="4954691" y="4159536"/>
                  <a:pt x="4954691" y="4097278"/>
                </a:cubicBezTo>
                <a:cubicBezTo>
                  <a:pt x="4954691" y="4042086"/>
                  <a:pt x="4942304" y="3991500"/>
                  <a:pt x="4917540" y="3945510"/>
                </a:cubicBezTo>
                <a:cubicBezTo>
                  <a:pt x="4892776" y="3899519"/>
                  <a:pt x="4857047" y="3861663"/>
                  <a:pt x="4810351" y="3831950"/>
                </a:cubicBezTo>
                <a:lnTo>
                  <a:pt x="4984404" y="3519918"/>
                </a:lnTo>
                <a:cubicBezTo>
                  <a:pt x="5080627" y="3577942"/>
                  <a:pt x="5156340" y="3659309"/>
                  <a:pt x="5211522" y="3764019"/>
                </a:cubicBezTo>
                <a:cubicBezTo>
                  <a:pt x="5266714" y="3868739"/>
                  <a:pt x="5294310" y="3992558"/>
                  <a:pt x="5294310" y="4135478"/>
                </a:cubicBezTo>
                <a:cubicBezTo>
                  <a:pt x="5294310" y="4248684"/>
                  <a:pt x="5275907" y="4348807"/>
                  <a:pt x="5239118" y="4435829"/>
                </a:cubicBezTo>
                <a:cubicBezTo>
                  <a:pt x="5202330" y="4522860"/>
                  <a:pt x="5149617" y="4590782"/>
                  <a:pt x="5080980" y="4639605"/>
                </a:cubicBezTo>
                <a:cubicBezTo>
                  <a:pt x="5012353" y="4688427"/>
                  <a:pt x="4932750" y="4712838"/>
                  <a:pt x="4842190" y="4712838"/>
                </a:cubicBezTo>
                <a:cubicBezTo>
                  <a:pt x="4761529" y="4712838"/>
                  <a:pt x="4685473" y="4695502"/>
                  <a:pt x="4614004" y="4660831"/>
                </a:cubicBezTo>
                <a:cubicBezTo>
                  <a:pt x="4542544" y="4626159"/>
                  <a:pt x="4461530" y="4559296"/>
                  <a:pt x="4370970" y="4460240"/>
                </a:cubicBezTo>
                <a:lnTo>
                  <a:pt x="4112003" y="4180056"/>
                </a:lnTo>
                <a:lnTo>
                  <a:pt x="4112003" y="4753164"/>
                </a:lnTo>
                <a:lnTo>
                  <a:pt x="3783330" y="4753164"/>
                </a:lnTo>
                <a:lnTo>
                  <a:pt x="3783330" y="4834531"/>
                </a:lnTo>
                <a:lnTo>
                  <a:pt x="4041964" y="4834531"/>
                </a:lnTo>
                <a:lnTo>
                  <a:pt x="4562006" y="5390656"/>
                </a:lnTo>
                <a:cubicBezTo>
                  <a:pt x="4612945" y="5444427"/>
                  <a:pt x="4656456" y="5480519"/>
                  <a:pt x="4692548" y="5498913"/>
                </a:cubicBezTo>
                <a:cubicBezTo>
                  <a:pt x="4728631" y="5517307"/>
                  <a:pt x="4765066" y="5526509"/>
                  <a:pt x="4801855" y="5526509"/>
                </a:cubicBezTo>
                <a:cubicBezTo>
                  <a:pt x="4849971" y="5526509"/>
                  <a:pt x="4887474" y="5510232"/>
                  <a:pt x="4914355" y="5477687"/>
                </a:cubicBezTo>
                <a:cubicBezTo>
                  <a:pt x="4941246" y="5445142"/>
                  <a:pt x="4954691" y="5397731"/>
                  <a:pt x="4954691" y="5335473"/>
                </a:cubicBezTo>
                <a:cubicBezTo>
                  <a:pt x="4954691" y="5280281"/>
                  <a:pt x="4942304" y="5229695"/>
                  <a:pt x="4917540" y="5183705"/>
                </a:cubicBezTo>
                <a:cubicBezTo>
                  <a:pt x="4892776" y="5137715"/>
                  <a:pt x="4857047" y="5099859"/>
                  <a:pt x="4810351" y="5070146"/>
                </a:cubicBezTo>
                <a:lnTo>
                  <a:pt x="4984404" y="4758113"/>
                </a:lnTo>
                <a:cubicBezTo>
                  <a:pt x="5080627" y="4816137"/>
                  <a:pt x="5156340" y="4897504"/>
                  <a:pt x="5211522" y="5002214"/>
                </a:cubicBezTo>
                <a:cubicBezTo>
                  <a:pt x="5266714" y="5106934"/>
                  <a:pt x="5294310" y="5230754"/>
                  <a:pt x="5294310" y="5373673"/>
                </a:cubicBezTo>
                <a:cubicBezTo>
                  <a:pt x="5294310" y="5486879"/>
                  <a:pt x="5275907" y="5587003"/>
                  <a:pt x="5239118" y="5674025"/>
                </a:cubicBezTo>
                <a:cubicBezTo>
                  <a:pt x="5202330" y="5761056"/>
                  <a:pt x="5149617" y="5828978"/>
                  <a:pt x="5080980" y="5877800"/>
                </a:cubicBezTo>
                <a:cubicBezTo>
                  <a:pt x="5012353" y="5926622"/>
                  <a:pt x="4932750" y="5951033"/>
                  <a:pt x="4842190" y="5951033"/>
                </a:cubicBezTo>
                <a:cubicBezTo>
                  <a:pt x="4761529" y="5951033"/>
                  <a:pt x="4685473" y="5933698"/>
                  <a:pt x="4614004" y="5899026"/>
                </a:cubicBezTo>
                <a:cubicBezTo>
                  <a:pt x="4542544" y="5864355"/>
                  <a:pt x="4461530" y="5797491"/>
                  <a:pt x="4370970" y="5698436"/>
                </a:cubicBezTo>
                <a:lnTo>
                  <a:pt x="4112003" y="5418252"/>
                </a:lnTo>
                <a:lnTo>
                  <a:pt x="4112003" y="5991359"/>
                </a:lnTo>
                <a:lnTo>
                  <a:pt x="3783330" y="5991359"/>
                </a:lnTo>
                <a:lnTo>
                  <a:pt x="3783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CAE35B-81E8-42DE-A188-95A779ACE74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E761-6A77-4FA6-B094-4A40BCC6F72A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78793-23E5-462D-8DB9-030B22D2449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CF5F4-849A-47CD-AF4C-758852121C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9781-F0AE-4A35-8118-32302A5814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78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C657CC-F950-41FE-A113-03EFE18936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" y="333899"/>
            <a:ext cx="5502403" cy="6190205"/>
          </a:xfrm>
          <a:custGeom>
            <a:avLst/>
            <a:gdLst>
              <a:gd name="connsiteX0" fmla="*/ 2210763 w 5502403"/>
              <a:gd name="connsiteY0" fmla="*/ 5047408 h 6190205"/>
              <a:gd name="connsiteX1" fmla="*/ 2568882 w 5502403"/>
              <a:gd name="connsiteY1" fmla="*/ 5047408 h 6190205"/>
              <a:gd name="connsiteX2" fmla="*/ 2927000 w 5502403"/>
              <a:gd name="connsiteY2" fmla="*/ 5047408 h 6190205"/>
              <a:gd name="connsiteX3" fmla="*/ 3106048 w 5502403"/>
              <a:gd name="connsiteY3" fmla="*/ 5357526 h 6190205"/>
              <a:gd name="connsiteX4" fmla="*/ 3285098 w 5502403"/>
              <a:gd name="connsiteY4" fmla="*/ 5667661 h 6190205"/>
              <a:gd name="connsiteX5" fmla="*/ 3106048 w 5502403"/>
              <a:gd name="connsiteY5" fmla="*/ 5977775 h 6190205"/>
              <a:gd name="connsiteX6" fmla="*/ 2983398 w 5502403"/>
              <a:gd name="connsiteY6" fmla="*/ 6190205 h 6190205"/>
              <a:gd name="connsiteX7" fmla="*/ 2154365 w 5502403"/>
              <a:gd name="connsiteY7" fmla="*/ 6190205 h 6190205"/>
              <a:gd name="connsiteX8" fmla="*/ 2031712 w 5502403"/>
              <a:gd name="connsiteY8" fmla="*/ 5977775 h 6190205"/>
              <a:gd name="connsiteX9" fmla="*/ 1852664 w 5502403"/>
              <a:gd name="connsiteY9" fmla="*/ 5667661 h 6190205"/>
              <a:gd name="connsiteX10" fmla="*/ 2031712 w 5502403"/>
              <a:gd name="connsiteY10" fmla="*/ 5357526 h 6190205"/>
              <a:gd name="connsiteX11" fmla="*/ 3319416 w 5502403"/>
              <a:gd name="connsiteY11" fmla="*/ 4407368 h 6190205"/>
              <a:gd name="connsiteX12" fmla="*/ 3677535 w 5502403"/>
              <a:gd name="connsiteY12" fmla="*/ 4407368 h 6190205"/>
              <a:gd name="connsiteX13" fmla="*/ 4035652 w 5502403"/>
              <a:gd name="connsiteY13" fmla="*/ 4407368 h 6190205"/>
              <a:gd name="connsiteX14" fmla="*/ 4214701 w 5502403"/>
              <a:gd name="connsiteY14" fmla="*/ 4717484 h 6190205"/>
              <a:gd name="connsiteX15" fmla="*/ 4393752 w 5502403"/>
              <a:gd name="connsiteY15" fmla="*/ 5027597 h 6190205"/>
              <a:gd name="connsiteX16" fmla="*/ 4214701 w 5502403"/>
              <a:gd name="connsiteY16" fmla="*/ 5337713 h 6190205"/>
              <a:gd name="connsiteX17" fmla="*/ 4035652 w 5502403"/>
              <a:gd name="connsiteY17" fmla="*/ 5647847 h 6190205"/>
              <a:gd name="connsiteX18" fmla="*/ 3677535 w 5502403"/>
              <a:gd name="connsiteY18" fmla="*/ 5647847 h 6190205"/>
              <a:gd name="connsiteX19" fmla="*/ 3319416 w 5502403"/>
              <a:gd name="connsiteY19" fmla="*/ 5647847 h 6190205"/>
              <a:gd name="connsiteX20" fmla="*/ 3140366 w 5502403"/>
              <a:gd name="connsiteY20" fmla="*/ 5337713 h 6190205"/>
              <a:gd name="connsiteX21" fmla="*/ 2961318 w 5502403"/>
              <a:gd name="connsiteY21" fmla="*/ 5027597 h 6190205"/>
              <a:gd name="connsiteX22" fmla="*/ 3140366 w 5502403"/>
              <a:gd name="connsiteY22" fmla="*/ 4717484 h 6190205"/>
              <a:gd name="connsiteX23" fmla="*/ 1102113 w 5502403"/>
              <a:gd name="connsiteY23" fmla="*/ 4407368 h 6190205"/>
              <a:gd name="connsiteX24" fmla="*/ 1460232 w 5502403"/>
              <a:gd name="connsiteY24" fmla="*/ 4407368 h 6190205"/>
              <a:gd name="connsiteX25" fmla="*/ 1818350 w 5502403"/>
              <a:gd name="connsiteY25" fmla="*/ 4407368 h 6190205"/>
              <a:gd name="connsiteX26" fmla="*/ 1997399 w 5502403"/>
              <a:gd name="connsiteY26" fmla="*/ 4717484 h 6190205"/>
              <a:gd name="connsiteX27" fmla="*/ 2176448 w 5502403"/>
              <a:gd name="connsiteY27" fmla="*/ 5027597 h 6190205"/>
              <a:gd name="connsiteX28" fmla="*/ 1997399 w 5502403"/>
              <a:gd name="connsiteY28" fmla="*/ 5337713 h 6190205"/>
              <a:gd name="connsiteX29" fmla="*/ 1818350 w 5502403"/>
              <a:gd name="connsiteY29" fmla="*/ 5647847 h 6190205"/>
              <a:gd name="connsiteX30" fmla="*/ 1460232 w 5502403"/>
              <a:gd name="connsiteY30" fmla="*/ 5647847 h 6190205"/>
              <a:gd name="connsiteX31" fmla="*/ 1102113 w 5502403"/>
              <a:gd name="connsiteY31" fmla="*/ 5647847 h 6190205"/>
              <a:gd name="connsiteX32" fmla="*/ 923063 w 5502403"/>
              <a:gd name="connsiteY32" fmla="*/ 5337713 h 6190205"/>
              <a:gd name="connsiteX33" fmla="*/ 744014 w 5502403"/>
              <a:gd name="connsiteY33" fmla="*/ 5027597 h 6190205"/>
              <a:gd name="connsiteX34" fmla="*/ 923063 w 5502403"/>
              <a:gd name="connsiteY34" fmla="*/ 4717484 h 6190205"/>
              <a:gd name="connsiteX35" fmla="*/ 4428068 w 5502403"/>
              <a:gd name="connsiteY35" fmla="*/ 3767329 h 6190205"/>
              <a:gd name="connsiteX36" fmla="*/ 4786188 w 5502403"/>
              <a:gd name="connsiteY36" fmla="*/ 3767329 h 6190205"/>
              <a:gd name="connsiteX37" fmla="*/ 5144305 w 5502403"/>
              <a:gd name="connsiteY37" fmla="*/ 3767329 h 6190205"/>
              <a:gd name="connsiteX38" fmla="*/ 5323354 w 5502403"/>
              <a:gd name="connsiteY38" fmla="*/ 4077442 h 6190205"/>
              <a:gd name="connsiteX39" fmla="*/ 5502403 w 5502403"/>
              <a:gd name="connsiteY39" fmla="*/ 4387557 h 6190205"/>
              <a:gd name="connsiteX40" fmla="*/ 5323354 w 5502403"/>
              <a:gd name="connsiteY40" fmla="*/ 4697672 h 6190205"/>
              <a:gd name="connsiteX41" fmla="*/ 5144305 w 5502403"/>
              <a:gd name="connsiteY41" fmla="*/ 5007786 h 6190205"/>
              <a:gd name="connsiteX42" fmla="*/ 4786188 w 5502403"/>
              <a:gd name="connsiteY42" fmla="*/ 5007786 h 6190205"/>
              <a:gd name="connsiteX43" fmla="*/ 4428068 w 5502403"/>
              <a:gd name="connsiteY43" fmla="*/ 5007786 h 6190205"/>
              <a:gd name="connsiteX44" fmla="*/ 4249020 w 5502403"/>
              <a:gd name="connsiteY44" fmla="*/ 4697672 h 6190205"/>
              <a:gd name="connsiteX45" fmla="*/ 4069970 w 5502403"/>
              <a:gd name="connsiteY45" fmla="*/ 4387557 h 6190205"/>
              <a:gd name="connsiteX46" fmla="*/ 4249020 w 5502403"/>
              <a:gd name="connsiteY46" fmla="*/ 4077442 h 6190205"/>
              <a:gd name="connsiteX47" fmla="*/ 2210766 w 5502403"/>
              <a:gd name="connsiteY47" fmla="*/ 3767329 h 6190205"/>
              <a:gd name="connsiteX48" fmla="*/ 2568884 w 5502403"/>
              <a:gd name="connsiteY48" fmla="*/ 3767329 h 6190205"/>
              <a:gd name="connsiteX49" fmla="*/ 2927001 w 5502403"/>
              <a:gd name="connsiteY49" fmla="*/ 3767329 h 6190205"/>
              <a:gd name="connsiteX50" fmla="*/ 3106050 w 5502403"/>
              <a:gd name="connsiteY50" fmla="*/ 4077442 h 6190205"/>
              <a:gd name="connsiteX51" fmla="*/ 3285099 w 5502403"/>
              <a:gd name="connsiteY51" fmla="*/ 4387557 h 6190205"/>
              <a:gd name="connsiteX52" fmla="*/ 3106050 w 5502403"/>
              <a:gd name="connsiteY52" fmla="*/ 4697672 h 6190205"/>
              <a:gd name="connsiteX53" fmla="*/ 2927001 w 5502403"/>
              <a:gd name="connsiteY53" fmla="*/ 5007786 h 6190205"/>
              <a:gd name="connsiteX54" fmla="*/ 2568884 w 5502403"/>
              <a:gd name="connsiteY54" fmla="*/ 5007786 h 6190205"/>
              <a:gd name="connsiteX55" fmla="*/ 2210766 w 5502403"/>
              <a:gd name="connsiteY55" fmla="*/ 5007786 h 6190205"/>
              <a:gd name="connsiteX56" fmla="*/ 2031715 w 5502403"/>
              <a:gd name="connsiteY56" fmla="*/ 4697672 h 6190205"/>
              <a:gd name="connsiteX57" fmla="*/ 1852666 w 5502403"/>
              <a:gd name="connsiteY57" fmla="*/ 4387557 h 6190205"/>
              <a:gd name="connsiteX58" fmla="*/ 2031715 w 5502403"/>
              <a:gd name="connsiteY58" fmla="*/ 4077442 h 6190205"/>
              <a:gd name="connsiteX59" fmla="*/ 0 w 5502403"/>
              <a:gd name="connsiteY59" fmla="*/ 3767329 h 6190205"/>
              <a:gd name="connsiteX60" fmla="*/ 351585 w 5502403"/>
              <a:gd name="connsiteY60" fmla="*/ 3767329 h 6190205"/>
              <a:gd name="connsiteX61" fmla="*/ 709700 w 5502403"/>
              <a:gd name="connsiteY61" fmla="*/ 3767329 h 6190205"/>
              <a:gd name="connsiteX62" fmla="*/ 888751 w 5502403"/>
              <a:gd name="connsiteY62" fmla="*/ 4077442 h 6190205"/>
              <a:gd name="connsiteX63" fmla="*/ 1067799 w 5502403"/>
              <a:gd name="connsiteY63" fmla="*/ 4387557 h 6190205"/>
              <a:gd name="connsiteX64" fmla="*/ 888751 w 5502403"/>
              <a:gd name="connsiteY64" fmla="*/ 4697672 h 6190205"/>
              <a:gd name="connsiteX65" fmla="*/ 709700 w 5502403"/>
              <a:gd name="connsiteY65" fmla="*/ 5007786 h 6190205"/>
              <a:gd name="connsiteX66" fmla="*/ 351585 w 5502403"/>
              <a:gd name="connsiteY66" fmla="*/ 5007786 h 6190205"/>
              <a:gd name="connsiteX67" fmla="*/ 0 w 5502403"/>
              <a:gd name="connsiteY67" fmla="*/ 5007786 h 6190205"/>
              <a:gd name="connsiteX68" fmla="*/ 1102114 w 5502403"/>
              <a:gd name="connsiteY68" fmla="*/ 3127284 h 6190205"/>
              <a:gd name="connsiteX69" fmla="*/ 1460233 w 5502403"/>
              <a:gd name="connsiteY69" fmla="*/ 3127284 h 6190205"/>
              <a:gd name="connsiteX70" fmla="*/ 1818350 w 5502403"/>
              <a:gd name="connsiteY70" fmla="*/ 3127284 h 6190205"/>
              <a:gd name="connsiteX71" fmla="*/ 1997400 w 5502403"/>
              <a:gd name="connsiteY71" fmla="*/ 3437400 h 6190205"/>
              <a:gd name="connsiteX72" fmla="*/ 2176449 w 5502403"/>
              <a:gd name="connsiteY72" fmla="*/ 3747515 h 6190205"/>
              <a:gd name="connsiteX73" fmla="*/ 1997399 w 5502403"/>
              <a:gd name="connsiteY73" fmla="*/ 4057628 h 6190205"/>
              <a:gd name="connsiteX74" fmla="*/ 1818350 w 5502403"/>
              <a:gd name="connsiteY74" fmla="*/ 4367742 h 6190205"/>
              <a:gd name="connsiteX75" fmla="*/ 1460233 w 5502403"/>
              <a:gd name="connsiteY75" fmla="*/ 4367742 h 6190205"/>
              <a:gd name="connsiteX76" fmla="*/ 1102114 w 5502403"/>
              <a:gd name="connsiteY76" fmla="*/ 4367742 h 6190205"/>
              <a:gd name="connsiteX77" fmla="*/ 923064 w 5502403"/>
              <a:gd name="connsiteY77" fmla="*/ 4057628 h 6190205"/>
              <a:gd name="connsiteX78" fmla="*/ 744015 w 5502403"/>
              <a:gd name="connsiteY78" fmla="*/ 3747515 h 6190205"/>
              <a:gd name="connsiteX79" fmla="*/ 923064 w 5502403"/>
              <a:gd name="connsiteY79" fmla="*/ 3437400 h 6190205"/>
              <a:gd name="connsiteX80" fmla="*/ 3319416 w 5502403"/>
              <a:gd name="connsiteY80" fmla="*/ 3127283 h 6190205"/>
              <a:gd name="connsiteX81" fmla="*/ 3677535 w 5502403"/>
              <a:gd name="connsiteY81" fmla="*/ 3127283 h 6190205"/>
              <a:gd name="connsiteX82" fmla="*/ 4035652 w 5502403"/>
              <a:gd name="connsiteY82" fmla="*/ 3127283 h 6190205"/>
              <a:gd name="connsiteX83" fmla="*/ 4214701 w 5502403"/>
              <a:gd name="connsiteY83" fmla="*/ 3437400 h 6190205"/>
              <a:gd name="connsiteX84" fmla="*/ 4393752 w 5502403"/>
              <a:gd name="connsiteY84" fmla="*/ 3747515 h 6190205"/>
              <a:gd name="connsiteX85" fmla="*/ 4214701 w 5502403"/>
              <a:gd name="connsiteY85" fmla="*/ 4057628 h 6190205"/>
              <a:gd name="connsiteX86" fmla="*/ 4035652 w 5502403"/>
              <a:gd name="connsiteY86" fmla="*/ 4367742 h 6190205"/>
              <a:gd name="connsiteX87" fmla="*/ 3677535 w 5502403"/>
              <a:gd name="connsiteY87" fmla="*/ 4367742 h 6190205"/>
              <a:gd name="connsiteX88" fmla="*/ 3319416 w 5502403"/>
              <a:gd name="connsiteY88" fmla="*/ 4367742 h 6190205"/>
              <a:gd name="connsiteX89" fmla="*/ 3140366 w 5502403"/>
              <a:gd name="connsiteY89" fmla="*/ 4057628 h 6190205"/>
              <a:gd name="connsiteX90" fmla="*/ 2961318 w 5502403"/>
              <a:gd name="connsiteY90" fmla="*/ 3747515 h 6190205"/>
              <a:gd name="connsiteX91" fmla="*/ 3140366 w 5502403"/>
              <a:gd name="connsiteY91" fmla="*/ 3437400 h 6190205"/>
              <a:gd name="connsiteX92" fmla="*/ 2210765 w 5502403"/>
              <a:gd name="connsiteY92" fmla="*/ 2487246 h 6190205"/>
              <a:gd name="connsiteX93" fmla="*/ 2568882 w 5502403"/>
              <a:gd name="connsiteY93" fmla="*/ 2487246 h 6190205"/>
              <a:gd name="connsiteX94" fmla="*/ 2927000 w 5502403"/>
              <a:gd name="connsiteY94" fmla="*/ 2487246 h 6190205"/>
              <a:gd name="connsiteX95" fmla="*/ 3106049 w 5502403"/>
              <a:gd name="connsiteY95" fmla="*/ 2797358 h 6190205"/>
              <a:gd name="connsiteX96" fmla="*/ 3285098 w 5502403"/>
              <a:gd name="connsiteY96" fmla="*/ 3107473 h 6190205"/>
              <a:gd name="connsiteX97" fmla="*/ 3106049 w 5502403"/>
              <a:gd name="connsiteY97" fmla="*/ 3417587 h 6190205"/>
              <a:gd name="connsiteX98" fmla="*/ 2927000 w 5502403"/>
              <a:gd name="connsiteY98" fmla="*/ 3727702 h 6190205"/>
              <a:gd name="connsiteX99" fmla="*/ 2568882 w 5502403"/>
              <a:gd name="connsiteY99" fmla="*/ 3727702 h 6190205"/>
              <a:gd name="connsiteX100" fmla="*/ 2210764 w 5502403"/>
              <a:gd name="connsiteY100" fmla="*/ 3727702 h 6190205"/>
              <a:gd name="connsiteX101" fmla="*/ 2031713 w 5502403"/>
              <a:gd name="connsiteY101" fmla="*/ 3417587 h 6190205"/>
              <a:gd name="connsiteX102" fmla="*/ 1852665 w 5502403"/>
              <a:gd name="connsiteY102" fmla="*/ 3107473 h 6190205"/>
              <a:gd name="connsiteX103" fmla="*/ 2031713 w 5502403"/>
              <a:gd name="connsiteY103" fmla="*/ 2797358 h 6190205"/>
              <a:gd name="connsiteX104" fmla="*/ 0 w 5502403"/>
              <a:gd name="connsiteY104" fmla="*/ 2487246 h 6190205"/>
              <a:gd name="connsiteX105" fmla="*/ 351586 w 5502403"/>
              <a:gd name="connsiteY105" fmla="*/ 2487246 h 6190205"/>
              <a:gd name="connsiteX106" fmla="*/ 709699 w 5502403"/>
              <a:gd name="connsiteY106" fmla="*/ 2487246 h 6190205"/>
              <a:gd name="connsiteX107" fmla="*/ 888751 w 5502403"/>
              <a:gd name="connsiteY107" fmla="*/ 2797358 h 6190205"/>
              <a:gd name="connsiteX108" fmla="*/ 1067799 w 5502403"/>
              <a:gd name="connsiteY108" fmla="*/ 3107473 h 6190205"/>
              <a:gd name="connsiteX109" fmla="*/ 888751 w 5502403"/>
              <a:gd name="connsiteY109" fmla="*/ 3417587 h 6190205"/>
              <a:gd name="connsiteX110" fmla="*/ 709699 w 5502403"/>
              <a:gd name="connsiteY110" fmla="*/ 3727702 h 6190205"/>
              <a:gd name="connsiteX111" fmla="*/ 351586 w 5502403"/>
              <a:gd name="connsiteY111" fmla="*/ 3727702 h 6190205"/>
              <a:gd name="connsiteX112" fmla="*/ 0 w 5502403"/>
              <a:gd name="connsiteY112" fmla="*/ 3727702 h 6190205"/>
              <a:gd name="connsiteX113" fmla="*/ 4428068 w 5502403"/>
              <a:gd name="connsiteY113" fmla="*/ 2487244 h 6190205"/>
              <a:gd name="connsiteX114" fmla="*/ 4786187 w 5502403"/>
              <a:gd name="connsiteY114" fmla="*/ 2487244 h 6190205"/>
              <a:gd name="connsiteX115" fmla="*/ 5144304 w 5502403"/>
              <a:gd name="connsiteY115" fmla="*/ 2487244 h 6190205"/>
              <a:gd name="connsiteX116" fmla="*/ 5323353 w 5502403"/>
              <a:gd name="connsiteY116" fmla="*/ 2797357 h 6190205"/>
              <a:gd name="connsiteX117" fmla="*/ 5502403 w 5502403"/>
              <a:gd name="connsiteY117" fmla="*/ 3107473 h 6190205"/>
              <a:gd name="connsiteX118" fmla="*/ 5323353 w 5502403"/>
              <a:gd name="connsiteY118" fmla="*/ 3417587 h 6190205"/>
              <a:gd name="connsiteX119" fmla="*/ 5144304 w 5502403"/>
              <a:gd name="connsiteY119" fmla="*/ 3727702 h 6190205"/>
              <a:gd name="connsiteX120" fmla="*/ 4786187 w 5502403"/>
              <a:gd name="connsiteY120" fmla="*/ 3727702 h 6190205"/>
              <a:gd name="connsiteX121" fmla="*/ 4428068 w 5502403"/>
              <a:gd name="connsiteY121" fmla="*/ 3727702 h 6190205"/>
              <a:gd name="connsiteX122" fmla="*/ 4249019 w 5502403"/>
              <a:gd name="connsiteY122" fmla="*/ 3417587 h 6190205"/>
              <a:gd name="connsiteX123" fmla="*/ 4069970 w 5502403"/>
              <a:gd name="connsiteY123" fmla="*/ 3107473 h 6190205"/>
              <a:gd name="connsiteX124" fmla="*/ 4249019 w 5502403"/>
              <a:gd name="connsiteY124" fmla="*/ 2797357 h 6190205"/>
              <a:gd name="connsiteX125" fmla="*/ 1102114 w 5502403"/>
              <a:gd name="connsiteY125" fmla="*/ 1847185 h 6190205"/>
              <a:gd name="connsiteX126" fmla="*/ 1460233 w 5502403"/>
              <a:gd name="connsiteY126" fmla="*/ 1847185 h 6190205"/>
              <a:gd name="connsiteX127" fmla="*/ 1818351 w 5502403"/>
              <a:gd name="connsiteY127" fmla="*/ 1847185 h 6190205"/>
              <a:gd name="connsiteX128" fmla="*/ 1997400 w 5502403"/>
              <a:gd name="connsiteY128" fmla="*/ 2157301 h 6190205"/>
              <a:gd name="connsiteX129" fmla="*/ 2176449 w 5502403"/>
              <a:gd name="connsiteY129" fmla="*/ 2467435 h 6190205"/>
              <a:gd name="connsiteX130" fmla="*/ 1997400 w 5502403"/>
              <a:gd name="connsiteY130" fmla="*/ 2777548 h 6190205"/>
              <a:gd name="connsiteX131" fmla="*/ 1818351 w 5502403"/>
              <a:gd name="connsiteY131" fmla="*/ 3087664 h 6190205"/>
              <a:gd name="connsiteX132" fmla="*/ 1460233 w 5502403"/>
              <a:gd name="connsiteY132" fmla="*/ 3087664 h 6190205"/>
              <a:gd name="connsiteX133" fmla="*/ 1102114 w 5502403"/>
              <a:gd name="connsiteY133" fmla="*/ 3087664 h 6190205"/>
              <a:gd name="connsiteX134" fmla="*/ 923064 w 5502403"/>
              <a:gd name="connsiteY134" fmla="*/ 2777548 h 6190205"/>
              <a:gd name="connsiteX135" fmla="*/ 744015 w 5502403"/>
              <a:gd name="connsiteY135" fmla="*/ 2467435 h 6190205"/>
              <a:gd name="connsiteX136" fmla="*/ 923065 w 5502403"/>
              <a:gd name="connsiteY136" fmla="*/ 2157301 h 6190205"/>
              <a:gd name="connsiteX137" fmla="*/ 3319416 w 5502403"/>
              <a:gd name="connsiteY137" fmla="*/ 1847184 h 6190205"/>
              <a:gd name="connsiteX138" fmla="*/ 3677535 w 5502403"/>
              <a:gd name="connsiteY138" fmla="*/ 1847184 h 6190205"/>
              <a:gd name="connsiteX139" fmla="*/ 4035653 w 5502403"/>
              <a:gd name="connsiteY139" fmla="*/ 1847184 h 6190205"/>
              <a:gd name="connsiteX140" fmla="*/ 4214702 w 5502403"/>
              <a:gd name="connsiteY140" fmla="*/ 2157300 h 6190205"/>
              <a:gd name="connsiteX141" fmla="*/ 4393752 w 5502403"/>
              <a:gd name="connsiteY141" fmla="*/ 2467434 h 6190205"/>
              <a:gd name="connsiteX142" fmla="*/ 4214701 w 5502403"/>
              <a:gd name="connsiteY142" fmla="*/ 2777547 h 6190205"/>
              <a:gd name="connsiteX143" fmla="*/ 4035652 w 5502403"/>
              <a:gd name="connsiteY143" fmla="*/ 3087663 h 6190205"/>
              <a:gd name="connsiteX144" fmla="*/ 3677535 w 5502403"/>
              <a:gd name="connsiteY144" fmla="*/ 3087663 h 6190205"/>
              <a:gd name="connsiteX145" fmla="*/ 3319416 w 5502403"/>
              <a:gd name="connsiteY145" fmla="*/ 3087663 h 6190205"/>
              <a:gd name="connsiteX146" fmla="*/ 3140366 w 5502403"/>
              <a:gd name="connsiteY146" fmla="*/ 2777547 h 6190205"/>
              <a:gd name="connsiteX147" fmla="*/ 2961318 w 5502403"/>
              <a:gd name="connsiteY147" fmla="*/ 2467434 h 6190205"/>
              <a:gd name="connsiteX148" fmla="*/ 3140366 w 5502403"/>
              <a:gd name="connsiteY148" fmla="*/ 2157300 h 6190205"/>
              <a:gd name="connsiteX149" fmla="*/ 0 w 5502403"/>
              <a:gd name="connsiteY149" fmla="*/ 1207145 h 6190205"/>
              <a:gd name="connsiteX150" fmla="*/ 351584 w 5502403"/>
              <a:gd name="connsiteY150" fmla="*/ 1207145 h 6190205"/>
              <a:gd name="connsiteX151" fmla="*/ 709700 w 5502403"/>
              <a:gd name="connsiteY151" fmla="*/ 1207145 h 6190205"/>
              <a:gd name="connsiteX152" fmla="*/ 888752 w 5502403"/>
              <a:gd name="connsiteY152" fmla="*/ 1517259 h 6190205"/>
              <a:gd name="connsiteX153" fmla="*/ 1067799 w 5502403"/>
              <a:gd name="connsiteY153" fmla="*/ 1827373 h 6190205"/>
              <a:gd name="connsiteX154" fmla="*/ 888752 w 5502403"/>
              <a:gd name="connsiteY154" fmla="*/ 2137487 h 6190205"/>
              <a:gd name="connsiteX155" fmla="*/ 709700 w 5502403"/>
              <a:gd name="connsiteY155" fmla="*/ 2447623 h 6190205"/>
              <a:gd name="connsiteX156" fmla="*/ 351584 w 5502403"/>
              <a:gd name="connsiteY156" fmla="*/ 2447623 h 6190205"/>
              <a:gd name="connsiteX157" fmla="*/ 0 w 5502403"/>
              <a:gd name="connsiteY157" fmla="*/ 2447623 h 6190205"/>
              <a:gd name="connsiteX158" fmla="*/ 2210765 w 5502403"/>
              <a:gd name="connsiteY158" fmla="*/ 1207144 h 6190205"/>
              <a:gd name="connsiteX159" fmla="*/ 2568882 w 5502403"/>
              <a:gd name="connsiteY159" fmla="*/ 1207144 h 6190205"/>
              <a:gd name="connsiteX160" fmla="*/ 2927000 w 5502403"/>
              <a:gd name="connsiteY160" fmla="*/ 1207144 h 6190205"/>
              <a:gd name="connsiteX161" fmla="*/ 3106049 w 5502403"/>
              <a:gd name="connsiteY161" fmla="*/ 1517258 h 6190205"/>
              <a:gd name="connsiteX162" fmla="*/ 3285098 w 5502403"/>
              <a:gd name="connsiteY162" fmla="*/ 1827372 h 6190205"/>
              <a:gd name="connsiteX163" fmla="*/ 3106049 w 5502403"/>
              <a:gd name="connsiteY163" fmla="*/ 2137487 h 6190205"/>
              <a:gd name="connsiteX164" fmla="*/ 2927000 w 5502403"/>
              <a:gd name="connsiteY164" fmla="*/ 2447623 h 6190205"/>
              <a:gd name="connsiteX165" fmla="*/ 2568882 w 5502403"/>
              <a:gd name="connsiteY165" fmla="*/ 2447623 h 6190205"/>
              <a:gd name="connsiteX166" fmla="*/ 2210765 w 5502403"/>
              <a:gd name="connsiteY166" fmla="*/ 2447623 h 6190205"/>
              <a:gd name="connsiteX167" fmla="*/ 2031713 w 5502403"/>
              <a:gd name="connsiteY167" fmla="*/ 2137487 h 6190205"/>
              <a:gd name="connsiteX168" fmla="*/ 1852665 w 5502403"/>
              <a:gd name="connsiteY168" fmla="*/ 1827372 h 6190205"/>
              <a:gd name="connsiteX169" fmla="*/ 2031713 w 5502403"/>
              <a:gd name="connsiteY169" fmla="*/ 1517258 h 6190205"/>
              <a:gd name="connsiteX170" fmla="*/ 4428068 w 5502403"/>
              <a:gd name="connsiteY170" fmla="*/ 1207143 h 6190205"/>
              <a:gd name="connsiteX171" fmla="*/ 4786188 w 5502403"/>
              <a:gd name="connsiteY171" fmla="*/ 1207143 h 6190205"/>
              <a:gd name="connsiteX172" fmla="*/ 5144305 w 5502403"/>
              <a:gd name="connsiteY172" fmla="*/ 1207143 h 6190205"/>
              <a:gd name="connsiteX173" fmla="*/ 5323354 w 5502403"/>
              <a:gd name="connsiteY173" fmla="*/ 1517255 h 6190205"/>
              <a:gd name="connsiteX174" fmla="*/ 5502403 w 5502403"/>
              <a:gd name="connsiteY174" fmla="*/ 1827370 h 6190205"/>
              <a:gd name="connsiteX175" fmla="*/ 5323354 w 5502403"/>
              <a:gd name="connsiteY175" fmla="*/ 2137486 h 6190205"/>
              <a:gd name="connsiteX176" fmla="*/ 5144304 w 5502403"/>
              <a:gd name="connsiteY176" fmla="*/ 2447620 h 6190205"/>
              <a:gd name="connsiteX177" fmla="*/ 4786187 w 5502403"/>
              <a:gd name="connsiteY177" fmla="*/ 2447620 h 6190205"/>
              <a:gd name="connsiteX178" fmla="*/ 4428068 w 5502403"/>
              <a:gd name="connsiteY178" fmla="*/ 2447620 h 6190205"/>
              <a:gd name="connsiteX179" fmla="*/ 4249020 w 5502403"/>
              <a:gd name="connsiteY179" fmla="*/ 2137486 h 6190205"/>
              <a:gd name="connsiteX180" fmla="*/ 4069970 w 5502403"/>
              <a:gd name="connsiteY180" fmla="*/ 1827370 h 6190205"/>
              <a:gd name="connsiteX181" fmla="*/ 4249020 w 5502403"/>
              <a:gd name="connsiteY181" fmla="*/ 1517257 h 6190205"/>
              <a:gd name="connsiteX182" fmla="*/ 1102115 w 5502403"/>
              <a:gd name="connsiteY182" fmla="*/ 567103 h 6190205"/>
              <a:gd name="connsiteX183" fmla="*/ 1460234 w 5502403"/>
              <a:gd name="connsiteY183" fmla="*/ 567103 h 6190205"/>
              <a:gd name="connsiteX184" fmla="*/ 1818351 w 5502403"/>
              <a:gd name="connsiteY184" fmla="*/ 567103 h 6190205"/>
              <a:gd name="connsiteX185" fmla="*/ 1997400 w 5502403"/>
              <a:gd name="connsiteY185" fmla="*/ 877218 h 6190205"/>
              <a:gd name="connsiteX186" fmla="*/ 2176449 w 5502403"/>
              <a:gd name="connsiteY186" fmla="*/ 1187334 h 6190205"/>
              <a:gd name="connsiteX187" fmla="*/ 1997400 w 5502403"/>
              <a:gd name="connsiteY187" fmla="*/ 1497447 h 6190205"/>
              <a:gd name="connsiteX188" fmla="*/ 1818351 w 5502403"/>
              <a:gd name="connsiteY188" fmla="*/ 1807562 h 6190205"/>
              <a:gd name="connsiteX189" fmla="*/ 1460234 w 5502403"/>
              <a:gd name="connsiteY189" fmla="*/ 1807562 h 6190205"/>
              <a:gd name="connsiteX190" fmla="*/ 1102115 w 5502403"/>
              <a:gd name="connsiteY190" fmla="*/ 1807562 h 6190205"/>
              <a:gd name="connsiteX191" fmla="*/ 923065 w 5502403"/>
              <a:gd name="connsiteY191" fmla="*/ 1497447 h 6190205"/>
              <a:gd name="connsiteX192" fmla="*/ 744015 w 5502403"/>
              <a:gd name="connsiteY192" fmla="*/ 1187334 h 6190205"/>
              <a:gd name="connsiteX193" fmla="*/ 923065 w 5502403"/>
              <a:gd name="connsiteY193" fmla="*/ 877218 h 6190205"/>
              <a:gd name="connsiteX194" fmla="*/ 3319416 w 5502403"/>
              <a:gd name="connsiteY194" fmla="*/ 567102 h 6190205"/>
              <a:gd name="connsiteX195" fmla="*/ 3677535 w 5502403"/>
              <a:gd name="connsiteY195" fmla="*/ 567102 h 6190205"/>
              <a:gd name="connsiteX196" fmla="*/ 4035653 w 5502403"/>
              <a:gd name="connsiteY196" fmla="*/ 567102 h 6190205"/>
              <a:gd name="connsiteX197" fmla="*/ 4214702 w 5502403"/>
              <a:gd name="connsiteY197" fmla="*/ 877217 h 6190205"/>
              <a:gd name="connsiteX198" fmla="*/ 4393752 w 5502403"/>
              <a:gd name="connsiteY198" fmla="*/ 1187334 h 6190205"/>
              <a:gd name="connsiteX199" fmla="*/ 4214702 w 5502403"/>
              <a:gd name="connsiteY199" fmla="*/ 1497445 h 6190205"/>
              <a:gd name="connsiteX200" fmla="*/ 4035653 w 5502403"/>
              <a:gd name="connsiteY200" fmla="*/ 1807561 h 6190205"/>
              <a:gd name="connsiteX201" fmla="*/ 3677535 w 5502403"/>
              <a:gd name="connsiteY201" fmla="*/ 1807561 h 6190205"/>
              <a:gd name="connsiteX202" fmla="*/ 3319416 w 5502403"/>
              <a:gd name="connsiteY202" fmla="*/ 1807561 h 6190205"/>
              <a:gd name="connsiteX203" fmla="*/ 3140366 w 5502403"/>
              <a:gd name="connsiteY203" fmla="*/ 1497445 h 6190205"/>
              <a:gd name="connsiteX204" fmla="*/ 2961318 w 5502403"/>
              <a:gd name="connsiteY204" fmla="*/ 1187334 h 6190205"/>
              <a:gd name="connsiteX205" fmla="*/ 3140366 w 5502403"/>
              <a:gd name="connsiteY205" fmla="*/ 877217 h 6190205"/>
              <a:gd name="connsiteX206" fmla="*/ 2168651 w 5502403"/>
              <a:gd name="connsiteY206" fmla="*/ 0 h 6190205"/>
              <a:gd name="connsiteX207" fmla="*/ 2969113 w 5502403"/>
              <a:gd name="connsiteY207" fmla="*/ 0 h 6190205"/>
              <a:gd name="connsiteX208" fmla="*/ 3106049 w 5502403"/>
              <a:gd name="connsiteY208" fmla="*/ 237175 h 6190205"/>
              <a:gd name="connsiteX209" fmla="*/ 3285098 w 5502403"/>
              <a:gd name="connsiteY209" fmla="*/ 547291 h 6190205"/>
              <a:gd name="connsiteX210" fmla="*/ 3106049 w 5502403"/>
              <a:gd name="connsiteY210" fmla="*/ 857404 h 6190205"/>
              <a:gd name="connsiteX211" fmla="*/ 2927000 w 5502403"/>
              <a:gd name="connsiteY211" fmla="*/ 1167522 h 6190205"/>
              <a:gd name="connsiteX212" fmla="*/ 2568882 w 5502403"/>
              <a:gd name="connsiteY212" fmla="*/ 1167522 h 6190205"/>
              <a:gd name="connsiteX213" fmla="*/ 2210765 w 5502403"/>
              <a:gd name="connsiteY213" fmla="*/ 1167522 h 6190205"/>
              <a:gd name="connsiteX214" fmla="*/ 2031713 w 5502403"/>
              <a:gd name="connsiteY214" fmla="*/ 857404 h 6190205"/>
              <a:gd name="connsiteX215" fmla="*/ 1852665 w 5502403"/>
              <a:gd name="connsiteY215" fmla="*/ 547291 h 6190205"/>
              <a:gd name="connsiteX216" fmla="*/ 2031713 w 5502403"/>
              <a:gd name="connsiteY216" fmla="*/ 237175 h 619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5502403" h="6190205">
                <a:moveTo>
                  <a:pt x="2210763" y="5047408"/>
                </a:moveTo>
                <a:lnTo>
                  <a:pt x="2568882" y="5047408"/>
                </a:lnTo>
                <a:lnTo>
                  <a:pt x="2927000" y="5047408"/>
                </a:lnTo>
                <a:lnTo>
                  <a:pt x="3106048" y="5357526"/>
                </a:lnTo>
                <a:lnTo>
                  <a:pt x="3285098" y="5667661"/>
                </a:lnTo>
                <a:lnTo>
                  <a:pt x="3106048" y="5977775"/>
                </a:lnTo>
                <a:lnTo>
                  <a:pt x="2983398" y="6190205"/>
                </a:lnTo>
                <a:lnTo>
                  <a:pt x="2154365" y="6190205"/>
                </a:lnTo>
                <a:lnTo>
                  <a:pt x="2031712" y="5977775"/>
                </a:lnTo>
                <a:lnTo>
                  <a:pt x="1852664" y="5667661"/>
                </a:lnTo>
                <a:lnTo>
                  <a:pt x="2031712" y="5357526"/>
                </a:lnTo>
                <a:close/>
                <a:moveTo>
                  <a:pt x="3319416" y="4407368"/>
                </a:moveTo>
                <a:lnTo>
                  <a:pt x="3677535" y="4407368"/>
                </a:lnTo>
                <a:lnTo>
                  <a:pt x="4035652" y="4407368"/>
                </a:lnTo>
                <a:lnTo>
                  <a:pt x="4214701" y="4717484"/>
                </a:lnTo>
                <a:lnTo>
                  <a:pt x="4393752" y="5027597"/>
                </a:lnTo>
                <a:lnTo>
                  <a:pt x="4214701" y="5337713"/>
                </a:lnTo>
                <a:lnTo>
                  <a:pt x="4035652" y="5647847"/>
                </a:lnTo>
                <a:lnTo>
                  <a:pt x="3677535" y="5647847"/>
                </a:lnTo>
                <a:lnTo>
                  <a:pt x="3319416" y="5647847"/>
                </a:lnTo>
                <a:lnTo>
                  <a:pt x="3140366" y="5337713"/>
                </a:lnTo>
                <a:lnTo>
                  <a:pt x="2961318" y="5027597"/>
                </a:lnTo>
                <a:lnTo>
                  <a:pt x="3140366" y="4717484"/>
                </a:lnTo>
                <a:close/>
                <a:moveTo>
                  <a:pt x="1102113" y="4407368"/>
                </a:moveTo>
                <a:lnTo>
                  <a:pt x="1460232" y="4407368"/>
                </a:lnTo>
                <a:lnTo>
                  <a:pt x="1818350" y="4407368"/>
                </a:lnTo>
                <a:lnTo>
                  <a:pt x="1997399" y="4717484"/>
                </a:lnTo>
                <a:lnTo>
                  <a:pt x="2176448" y="5027597"/>
                </a:lnTo>
                <a:lnTo>
                  <a:pt x="1997399" y="5337713"/>
                </a:lnTo>
                <a:lnTo>
                  <a:pt x="1818350" y="5647847"/>
                </a:lnTo>
                <a:lnTo>
                  <a:pt x="1460232" y="5647847"/>
                </a:lnTo>
                <a:lnTo>
                  <a:pt x="1102113" y="5647847"/>
                </a:lnTo>
                <a:lnTo>
                  <a:pt x="923063" y="5337713"/>
                </a:lnTo>
                <a:lnTo>
                  <a:pt x="744014" y="5027597"/>
                </a:lnTo>
                <a:lnTo>
                  <a:pt x="923063" y="4717484"/>
                </a:lnTo>
                <a:close/>
                <a:moveTo>
                  <a:pt x="4428068" y="3767329"/>
                </a:moveTo>
                <a:lnTo>
                  <a:pt x="4786188" y="3767329"/>
                </a:lnTo>
                <a:lnTo>
                  <a:pt x="5144305" y="3767329"/>
                </a:lnTo>
                <a:lnTo>
                  <a:pt x="5323354" y="4077442"/>
                </a:lnTo>
                <a:lnTo>
                  <a:pt x="5502403" y="4387557"/>
                </a:lnTo>
                <a:lnTo>
                  <a:pt x="5323354" y="4697672"/>
                </a:lnTo>
                <a:lnTo>
                  <a:pt x="5144305" y="5007786"/>
                </a:lnTo>
                <a:lnTo>
                  <a:pt x="4786188" y="5007786"/>
                </a:lnTo>
                <a:lnTo>
                  <a:pt x="4428068" y="5007786"/>
                </a:lnTo>
                <a:lnTo>
                  <a:pt x="4249020" y="4697672"/>
                </a:lnTo>
                <a:lnTo>
                  <a:pt x="4069970" y="4387557"/>
                </a:lnTo>
                <a:lnTo>
                  <a:pt x="4249020" y="4077442"/>
                </a:lnTo>
                <a:close/>
                <a:moveTo>
                  <a:pt x="2210766" y="3767329"/>
                </a:moveTo>
                <a:lnTo>
                  <a:pt x="2568884" y="3767329"/>
                </a:lnTo>
                <a:lnTo>
                  <a:pt x="2927001" y="3767329"/>
                </a:lnTo>
                <a:lnTo>
                  <a:pt x="3106050" y="4077442"/>
                </a:lnTo>
                <a:lnTo>
                  <a:pt x="3285099" y="4387557"/>
                </a:lnTo>
                <a:lnTo>
                  <a:pt x="3106050" y="4697672"/>
                </a:lnTo>
                <a:lnTo>
                  <a:pt x="2927001" y="5007786"/>
                </a:lnTo>
                <a:lnTo>
                  <a:pt x="2568884" y="5007786"/>
                </a:lnTo>
                <a:lnTo>
                  <a:pt x="2210766" y="5007786"/>
                </a:lnTo>
                <a:lnTo>
                  <a:pt x="2031715" y="4697672"/>
                </a:lnTo>
                <a:lnTo>
                  <a:pt x="1852666" y="4387557"/>
                </a:lnTo>
                <a:lnTo>
                  <a:pt x="2031715" y="4077442"/>
                </a:lnTo>
                <a:close/>
                <a:moveTo>
                  <a:pt x="0" y="3767329"/>
                </a:moveTo>
                <a:lnTo>
                  <a:pt x="351585" y="3767329"/>
                </a:lnTo>
                <a:lnTo>
                  <a:pt x="709700" y="3767329"/>
                </a:lnTo>
                <a:lnTo>
                  <a:pt x="888751" y="4077442"/>
                </a:lnTo>
                <a:lnTo>
                  <a:pt x="1067799" y="4387557"/>
                </a:lnTo>
                <a:lnTo>
                  <a:pt x="888751" y="4697672"/>
                </a:lnTo>
                <a:lnTo>
                  <a:pt x="709700" y="5007786"/>
                </a:lnTo>
                <a:lnTo>
                  <a:pt x="351585" y="5007786"/>
                </a:lnTo>
                <a:lnTo>
                  <a:pt x="0" y="5007786"/>
                </a:lnTo>
                <a:close/>
                <a:moveTo>
                  <a:pt x="1102114" y="3127284"/>
                </a:moveTo>
                <a:lnTo>
                  <a:pt x="1460233" y="3127284"/>
                </a:lnTo>
                <a:lnTo>
                  <a:pt x="1818350" y="3127284"/>
                </a:lnTo>
                <a:lnTo>
                  <a:pt x="1997400" y="3437400"/>
                </a:lnTo>
                <a:lnTo>
                  <a:pt x="2176449" y="3747515"/>
                </a:lnTo>
                <a:lnTo>
                  <a:pt x="1997399" y="4057628"/>
                </a:lnTo>
                <a:lnTo>
                  <a:pt x="1818350" y="4367742"/>
                </a:lnTo>
                <a:lnTo>
                  <a:pt x="1460233" y="4367742"/>
                </a:lnTo>
                <a:lnTo>
                  <a:pt x="1102114" y="4367742"/>
                </a:lnTo>
                <a:lnTo>
                  <a:pt x="923064" y="4057628"/>
                </a:lnTo>
                <a:lnTo>
                  <a:pt x="744015" y="3747515"/>
                </a:lnTo>
                <a:lnTo>
                  <a:pt x="923064" y="3437400"/>
                </a:lnTo>
                <a:close/>
                <a:moveTo>
                  <a:pt x="3319416" y="3127283"/>
                </a:moveTo>
                <a:lnTo>
                  <a:pt x="3677535" y="3127283"/>
                </a:lnTo>
                <a:lnTo>
                  <a:pt x="4035652" y="3127283"/>
                </a:lnTo>
                <a:lnTo>
                  <a:pt x="4214701" y="3437400"/>
                </a:lnTo>
                <a:lnTo>
                  <a:pt x="4393752" y="3747515"/>
                </a:lnTo>
                <a:lnTo>
                  <a:pt x="4214701" y="4057628"/>
                </a:lnTo>
                <a:lnTo>
                  <a:pt x="4035652" y="4367742"/>
                </a:lnTo>
                <a:lnTo>
                  <a:pt x="3677535" y="4367742"/>
                </a:lnTo>
                <a:lnTo>
                  <a:pt x="3319416" y="4367742"/>
                </a:lnTo>
                <a:lnTo>
                  <a:pt x="3140366" y="4057628"/>
                </a:lnTo>
                <a:lnTo>
                  <a:pt x="2961318" y="3747515"/>
                </a:lnTo>
                <a:lnTo>
                  <a:pt x="3140366" y="3437400"/>
                </a:lnTo>
                <a:close/>
                <a:moveTo>
                  <a:pt x="2210765" y="2487246"/>
                </a:moveTo>
                <a:lnTo>
                  <a:pt x="2568882" y="2487246"/>
                </a:lnTo>
                <a:lnTo>
                  <a:pt x="2927000" y="2487246"/>
                </a:lnTo>
                <a:lnTo>
                  <a:pt x="3106049" y="2797358"/>
                </a:lnTo>
                <a:lnTo>
                  <a:pt x="3285098" y="3107473"/>
                </a:lnTo>
                <a:lnTo>
                  <a:pt x="3106049" y="3417587"/>
                </a:lnTo>
                <a:lnTo>
                  <a:pt x="2927000" y="3727702"/>
                </a:lnTo>
                <a:lnTo>
                  <a:pt x="2568882" y="3727702"/>
                </a:lnTo>
                <a:lnTo>
                  <a:pt x="2210764" y="3727702"/>
                </a:lnTo>
                <a:lnTo>
                  <a:pt x="2031713" y="3417587"/>
                </a:lnTo>
                <a:lnTo>
                  <a:pt x="1852665" y="3107473"/>
                </a:lnTo>
                <a:lnTo>
                  <a:pt x="2031713" y="2797358"/>
                </a:lnTo>
                <a:close/>
                <a:moveTo>
                  <a:pt x="0" y="2487246"/>
                </a:moveTo>
                <a:lnTo>
                  <a:pt x="351586" y="2487246"/>
                </a:lnTo>
                <a:lnTo>
                  <a:pt x="709699" y="2487246"/>
                </a:lnTo>
                <a:lnTo>
                  <a:pt x="888751" y="2797358"/>
                </a:lnTo>
                <a:lnTo>
                  <a:pt x="1067799" y="3107473"/>
                </a:lnTo>
                <a:lnTo>
                  <a:pt x="888751" y="3417587"/>
                </a:lnTo>
                <a:lnTo>
                  <a:pt x="709699" y="3727702"/>
                </a:lnTo>
                <a:lnTo>
                  <a:pt x="351586" y="3727702"/>
                </a:lnTo>
                <a:lnTo>
                  <a:pt x="0" y="3727702"/>
                </a:lnTo>
                <a:close/>
                <a:moveTo>
                  <a:pt x="4428068" y="2487244"/>
                </a:moveTo>
                <a:lnTo>
                  <a:pt x="4786187" y="2487244"/>
                </a:lnTo>
                <a:lnTo>
                  <a:pt x="5144304" y="2487244"/>
                </a:lnTo>
                <a:lnTo>
                  <a:pt x="5323353" y="2797357"/>
                </a:lnTo>
                <a:lnTo>
                  <a:pt x="5502403" y="3107473"/>
                </a:lnTo>
                <a:lnTo>
                  <a:pt x="5323353" y="3417587"/>
                </a:lnTo>
                <a:lnTo>
                  <a:pt x="5144304" y="3727702"/>
                </a:lnTo>
                <a:lnTo>
                  <a:pt x="4786187" y="3727702"/>
                </a:lnTo>
                <a:lnTo>
                  <a:pt x="4428068" y="3727702"/>
                </a:lnTo>
                <a:lnTo>
                  <a:pt x="4249019" y="3417587"/>
                </a:lnTo>
                <a:lnTo>
                  <a:pt x="4069970" y="3107473"/>
                </a:lnTo>
                <a:lnTo>
                  <a:pt x="4249019" y="2797357"/>
                </a:lnTo>
                <a:close/>
                <a:moveTo>
                  <a:pt x="1102114" y="1847185"/>
                </a:moveTo>
                <a:lnTo>
                  <a:pt x="1460233" y="1847185"/>
                </a:lnTo>
                <a:lnTo>
                  <a:pt x="1818351" y="1847185"/>
                </a:lnTo>
                <a:lnTo>
                  <a:pt x="1997400" y="2157301"/>
                </a:lnTo>
                <a:lnTo>
                  <a:pt x="2176449" y="2467435"/>
                </a:lnTo>
                <a:lnTo>
                  <a:pt x="1997400" y="2777548"/>
                </a:lnTo>
                <a:lnTo>
                  <a:pt x="1818351" y="3087664"/>
                </a:lnTo>
                <a:lnTo>
                  <a:pt x="1460233" y="3087664"/>
                </a:lnTo>
                <a:lnTo>
                  <a:pt x="1102114" y="3087664"/>
                </a:lnTo>
                <a:lnTo>
                  <a:pt x="923064" y="2777548"/>
                </a:lnTo>
                <a:lnTo>
                  <a:pt x="744015" y="2467435"/>
                </a:lnTo>
                <a:lnTo>
                  <a:pt x="923065" y="2157301"/>
                </a:lnTo>
                <a:close/>
                <a:moveTo>
                  <a:pt x="3319416" y="1847184"/>
                </a:moveTo>
                <a:lnTo>
                  <a:pt x="3677535" y="1847184"/>
                </a:lnTo>
                <a:lnTo>
                  <a:pt x="4035653" y="1847184"/>
                </a:lnTo>
                <a:lnTo>
                  <a:pt x="4214702" y="2157300"/>
                </a:lnTo>
                <a:lnTo>
                  <a:pt x="4393752" y="2467434"/>
                </a:lnTo>
                <a:lnTo>
                  <a:pt x="4214701" y="2777547"/>
                </a:lnTo>
                <a:lnTo>
                  <a:pt x="4035652" y="3087663"/>
                </a:lnTo>
                <a:lnTo>
                  <a:pt x="3677535" y="3087663"/>
                </a:lnTo>
                <a:lnTo>
                  <a:pt x="3319416" y="3087663"/>
                </a:lnTo>
                <a:lnTo>
                  <a:pt x="3140366" y="2777547"/>
                </a:lnTo>
                <a:lnTo>
                  <a:pt x="2961318" y="2467434"/>
                </a:lnTo>
                <a:lnTo>
                  <a:pt x="3140366" y="2157300"/>
                </a:lnTo>
                <a:close/>
                <a:moveTo>
                  <a:pt x="0" y="1207145"/>
                </a:moveTo>
                <a:lnTo>
                  <a:pt x="351584" y="1207145"/>
                </a:lnTo>
                <a:lnTo>
                  <a:pt x="709700" y="1207145"/>
                </a:lnTo>
                <a:lnTo>
                  <a:pt x="888752" y="1517259"/>
                </a:lnTo>
                <a:lnTo>
                  <a:pt x="1067799" y="1827373"/>
                </a:lnTo>
                <a:lnTo>
                  <a:pt x="888752" y="2137487"/>
                </a:lnTo>
                <a:lnTo>
                  <a:pt x="709700" y="2447623"/>
                </a:lnTo>
                <a:lnTo>
                  <a:pt x="351584" y="2447623"/>
                </a:lnTo>
                <a:lnTo>
                  <a:pt x="0" y="2447623"/>
                </a:lnTo>
                <a:close/>
                <a:moveTo>
                  <a:pt x="2210765" y="1207144"/>
                </a:moveTo>
                <a:lnTo>
                  <a:pt x="2568882" y="1207144"/>
                </a:lnTo>
                <a:lnTo>
                  <a:pt x="2927000" y="1207144"/>
                </a:lnTo>
                <a:lnTo>
                  <a:pt x="3106049" y="1517258"/>
                </a:lnTo>
                <a:lnTo>
                  <a:pt x="3285098" y="1827372"/>
                </a:lnTo>
                <a:lnTo>
                  <a:pt x="3106049" y="2137487"/>
                </a:lnTo>
                <a:lnTo>
                  <a:pt x="2927000" y="2447623"/>
                </a:lnTo>
                <a:lnTo>
                  <a:pt x="2568882" y="2447623"/>
                </a:lnTo>
                <a:lnTo>
                  <a:pt x="2210765" y="2447623"/>
                </a:lnTo>
                <a:lnTo>
                  <a:pt x="2031713" y="2137487"/>
                </a:lnTo>
                <a:lnTo>
                  <a:pt x="1852665" y="1827372"/>
                </a:lnTo>
                <a:lnTo>
                  <a:pt x="2031713" y="1517258"/>
                </a:lnTo>
                <a:close/>
                <a:moveTo>
                  <a:pt x="4428068" y="1207143"/>
                </a:moveTo>
                <a:lnTo>
                  <a:pt x="4786188" y="1207143"/>
                </a:lnTo>
                <a:lnTo>
                  <a:pt x="5144305" y="1207143"/>
                </a:lnTo>
                <a:lnTo>
                  <a:pt x="5323354" y="1517255"/>
                </a:lnTo>
                <a:lnTo>
                  <a:pt x="5502403" y="1827370"/>
                </a:lnTo>
                <a:lnTo>
                  <a:pt x="5323354" y="2137486"/>
                </a:lnTo>
                <a:lnTo>
                  <a:pt x="5144304" y="2447620"/>
                </a:lnTo>
                <a:lnTo>
                  <a:pt x="4786187" y="2447620"/>
                </a:lnTo>
                <a:lnTo>
                  <a:pt x="4428068" y="2447620"/>
                </a:lnTo>
                <a:lnTo>
                  <a:pt x="4249020" y="2137486"/>
                </a:lnTo>
                <a:lnTo>
                  <a:pt x="4069970" y="1827370"/>
                </a:lnTo>
                <a:lnTo>
                  <a:pt x="4249020" y="1517257"/>
                </a:lnTo>
                <a:close/>
                <a:moveTo>
                  <a:pt x="1102115" y="567103"/>
                </a:moveTo>
                <a:lnTo>
                  <a:pt x="1460234" y="567103"/>
                </a:lnTo>
                <a:lnTo>
                  <a:pt x="1818351" y="567103"/>
                </a:lnTo>
                <a:lnTo>
                  <a:pt x="1997400" y="877218"/>
                </a:lnTo>
                <a:lnTo>
                  <a:pt x="2176449" y="1187334"/>
                </a:lnTo>
                <a:lnTo>
                  <a:pt x="1997400" y="1497447"/>
                </a:lnTo>
                <a:lnTo>
                  <a:pt x="1818351" y="1807562"/>
                </a:lnTo>
                <a:lnTo>
                  <a:pt x="1460234" y="1807562"/>
                </a:lnTo>
                <a:lnTo>
                  <a:pt x="1102115" y="1807562"/>
                </a:lnTo>
                <a:lnTo>
                  <a:pt x="923065" y="1497447"/>
                </a:lnTo>
                <a:lnTo>
                  <a:pt x="744015" y="1187334"/>
                </a:lnTo>
                <a:lnTo>
                  <a:pt x="923065" y="877218"/>
                </a:lnTo>
                <a:close/>
                <a:moveTo>
                  <a:pt x="3319416" y="567102"/>
                </a:moveTo>
                <a:lnTo>
                  <a:pt x="3677535" y="567102"/>
                </a:lnTo>
                <a:lnTo>
                  <a:pt x="4035653" y="567102"/>
                </a:lnTo>
                <a:lnTo>
                  <a:pt x="4214702" y="877217"/>
                </a:lnTo>
                <a:lnTo>
                  <a:pt x="4393752" y="1187334"/>
                </a:lnTo>
                <a:lnTo>
                  <a:pt x="4214702" y="1497445"/>
                </a:lnTo>
                <a:lnTo>
                  <a:pt x="4035653" y="1807561"/>
                </a:lnTo>
                <a:lnTo>
                  <a:pt x="3677535" y="1807561"/>
                </a:lnTo>
                <a:lnTo>
                  <a:pt x="3319416" y="1807561"/>
                </a:lnTo>
                <a:lnTo>
                  <a:pt x="3140366" y="1497445"/>
                </a:lnTo>
                <a:lnTo>
                  <a:pt x="2961318" y="1187334"/>
                </a:lnTo>
                <a:lnTo>
                  <a:pt x="3140366" y="877217"/>
                </a:lnTo>
                <a:close/>
                <a:moveTo>
                  <a:pt x="2168651" y="0"/>
                </a:moveTo>
                <a:lnTo>
                  <a:pt x="2969113" y="0"/>
                </a:lnTo>
                <a:lnTo>
                  <a:pt x="3106049" y="237175"/>
                </a:lnTo>
                <a:lnTo>
                  <a:pt x="3285098" y="547291"/>
                </a:lnTo>
                <a:lnTo>
                  <a:pt x="3106049" y="857404"/>
                </a:lnTo>
                <a:lnTo>
                  <a:pt x="2927000" y="1167522"/>
                </a:lnTo>
                <a:lnTo>
                  <a:pt x="2568882" y="1167522"/>
                </a:lnTo>
                <a:lnTo>
                  <a:pt x="2210765" y="1167522"/>
                </a:lnTo>
                <a:lnTo>
                  <a:pt x="2031713" y="857404"/>
                </a:lnTo>
                <a:lnTo>
                  <a:pt x="1852665" y="547291"/>
                </a:lnTo>
                <a:lnTo>
                  <a:pt x="2031713" y="2371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CAE35B-81E8-42DE-A188-95A779ACE74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E761-6A77-4FA6-B094-4A40BCC6F72A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78793-23E5-462D-8DB9-030B22D2449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CF5F4-849A-47CD-AF4C-758852121C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9781-F0AE-4A35-8118-32302A5814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4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5D3151-5858-4AE8-BCD5-FC41DBC9CFF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41133" y="706581"/>
            <a:ext cx="5612385" cy="5444839"/>
          </a:xfrm>
          <a:custGeom>
            <a:avLst/>
            <a:gdLst>
              <a:gd name="connsiteX0" fmla="*/ 670636 w 5612385"/>
              <a:gd name="connsiteY0" fmla="*/ 2038962 h 5444839"/>
              <a:gd name="connsiteX1" fmla="*/ 1341272 w 5612385"/>
              <a:gd name="connsiteY1" fmla="*/ 2880544 h 5444839"/>
              <a:gd name="connsiteX2" fmla="*/ 670636 w 5612385"/>
              <a:gd name="connsiteY2" fmla="*/ 3722126 h 5444839"/>
              <a:gd name="connsiteX3" fmla="*/ 0 w 5612385"/>
              <a:gd name="connsiteY3" fmla="*/ 2880544 h 5444839"/>
              <a:gd name="connsiteX4" fmla="*/ 670636 w 5612385"/>
              <a:gd name="connsiteY4" fmla="*/ 2038962 h 5444839"/>
              <a:gd name="connsiteX5" fmla="*/ 2203418 w 5612385"/>
              <a:gd name="connsiteY5" fmla="*/ 301 h 5444839"/>
              <a:gd name="connsiteX6" fmla="*/ 3109392 w 5612385"/>
              <a:gd name="connsiteY6" fmla="*/ 103729 h 5444839"/>
              <a:gd name="connsiteX7" fmla="*/ 5608306 w 5612385"/>
              <a:gd name="connsiteY7" fmla="*/ 3010914 h 5444839"/>
              <a:gd name="connsiteX8" fmla="*/ 2288223 w 5612385"/>
              <a:gd name="connsiteY8" fmla="*/ 5444839 h 5444839"/>
              <a:gd name="connsiteX9" fmla="*/ 1174157 w 5612385"/>
              <a:gd name="connsiteY9" fmla="*/ 4870488 h 5444839"/>
              <a:gd name="connsiteX10" fmla="*/ 1629168 w 5612385"/>
              <a:gd name="connsiteY10" fmla="*/ 2727433 h 5444839"/>
              <a:gd name="connsiteX11" fmla="*/ 923232 w 5612385"/>
              <a:gd name="connsiteY11" fmla="*/ 280401 h 5444839"/>
              <a:gd name="connsiteX12" fmla="*/ 2203418 w 5612385"/>
              <a:gd name="connsiteY12" fmla="*/ 301 h 544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2385" h="5444839">
                <a:moveTo>
                  <a:pt x="670636" y="2038962"/>
                </a:moveTo>
                <a:cubicBezTo>
                  <a:pt x="1041018" y="2038962"/>
                  <a:pt x="1341272" y="2415751"/>
                  <a:pt x="1341272" y="2880544"/>
                </a:cubicBezTo>
                <a:cubicBezTo>
                  <a:pt x="1341272" y="3345337"/>
                  <a:pt x="1041018" y="3722126"/>
                  <a:pt x="670636" y="3722126"/>
                </a:cubicBezTo>
                <a:cubicBezTo>
                  <a:pt x="300255" y="3722126"/>
                  <a:pt x="0" y="3345337"/>
                  <a:pt x="0" y="2880544"/>
                </a:cubicBezTo>
                <a:cubicBezTo>
                  <a:pt x="0" y="2415751"/>
                  <a:pt x="300255" y="2038962"/>
                  <a:pt x="670636" y="2038962"/>
                </a:cubicBezTo>
                <a:close/>
                <a:moveTo>
                  <a:pt x="2203418" y="301"/>
                </a:moveTo>
                <a:cubicBezTo>
                  <a:pt x="2516578" y="3929"/>
                  <a:pt x="2835611" y="40257"/>
                  <a:pt x="3109392" y="103729"/>
                </a:cubicBezTo>
                <a:cubicBezTo>
                  <a:pt x="4069773" y="276512"/>
                  <a:pt x="5704716" y="1194715"/>
                  <a:pt x="5608306" y="3010914"/>
                </a:cubicBezTo>
                <a:cubicBezTo>
                  <a:pt x="5590537" y="4155800"/>
                  <a:pt x="4608319" y="5416691"/>
                  <a:pt x="2288223" y="5444839"/>
                </a:cubicBezTo>
                <a:cubicBezTo>
                  <a:pt x="1495852" y="5417679"/>
                  <a:pt x="1223696" y="5082919"/>
                  <a:pt x="1174157" y="4870488"/>
                </a:cubicBezTo>
                <a:cubicBezTo>
                  <a:pt x="1040251" y="4494625"/>
                  <a:pt x="1705862" y="3534038"/>
                  <a:pt x="1629168" y="2727433"/>
                </a:cubicBezTo>
                <a:cubicBezTo>
                  <a:pt x="1502744" y="1961989"/>
                  <a:pt x="326107" y="779561"/>
                  <a:pt x="923232" y="280401"/>
                </a:cubicBezTo>
                <a:cubicBezTo>
                  <a:pt x="1175859" y="79045"/>
                  <a:pt x="1681484" y="-5745"/>
                  <a:pt x="2203418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C1FB6E9-40EC-4C5C-9BFE-8F5C4A21F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15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84CAAB-1AD9-4F53-81A8-A374633C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2" y="6366984"/>
            <a:ext cx="6857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F29D-7900-4CC7-8B42-88ABEA4DE3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4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D91D44-9289-479D-8A76-57A76E191D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00324" y="659734"/>
            <a:ext cx="5905876" cy="5538534"/>
          </a:xfrm>
          <a:custGeom>
            <a:avLst/>
            <a:gdLst>
              <a:gd name="connsiteX0" fmla="*/ 234250 w 5905876"/>
              <a:gd name="connsiteY0" fmla="*/ 988003 h 5538534"/>
              <a:gd name="connsiteX1" fmla="*/ 1171218 w 5905876"/>
              <a:gd name="connsiteY1" fmla="*/ 988003 h 5538534"/>
              <a:gd name="connsiteX2" fmla="*/ 1405467 w 5905876"/>
              <a:gd name="connsiteY2" fmla="*/ 1222252 h 5538534"/>
              <a:gd name="connsiteX3" fmla="*/ 1405467 w 5905876"/>
              <a:gd name="connsiteY3" fmla="*/ 5145176 h 5538534"/>
              <a:gd name="connsiteX4" fmla="*/ 1171218 w 5905876"/>
              <a:gd name="connsiteY4" fmla="*/ 5379425 h 5538534"/>
              <a:gd name="connsiteX5" fmla="*/ 234250 w 5905876"/>
              <a:gd name="connsiteY5" fmla="*/ 5379425 h 5538534"/>
              <a:gd name="connsiteX6" fmla="*/ 0 w 5905876"/>
              <a:gd name="connsiteY6" fmla="*/ 5145176 h 5538534"/>
              <a:gd name="connsiteX7" fmla="*/ 0 w 5905876"/>
              <a:gd name="connsiteY7" fmla="*/ 1222252 h 5538534"/>
              <a:gd name="connsiteX8" fmla="*/ 234250 w 5905876"/>
              <a:gd name="connsiteY8" fmla="*/ 988003 h 5538534"/>
              <a:gd name="connsiteX9" fmla="*/ 3234523 w 5905876"/>
              <a:gd name="connsiteY9" fmla="*/ 592882 h 5538534"/>
              <a:gd name="connsiteX10" fmla="*/ 4171491 w 5905876"/>
              <a:gd name="connsiteY10" fmla="*/ 592882 h 5538534"/>
              <a:gd name="connsiteX11" fmla="*/ 4405740 w 5905876"/>
              <a:gd name="connsiteY11" fmla="*/ 827131 h 5538534"/>
              <a:gd name="connsiteX12" fmla="*/ 4405740 w 5905876"/>
              <a:gd name="connsiteY12" fmla="*/ 5304285 h 5538534"/>
              <a:gd name="connsiteX13" fmla="*/ 4171491 w 5905876"/>
              <a:gd name="connsiteY13" fmla="*/ 5538534 h 5538534"/>
              <a:gd name="connsiteX14" fmla="*/ 3234523 w 5905876"/>
              <a:gd name="connsiteY14" fmla="*/ 5538534 h 5538534"/>
              <a:gd name="connsiteX15" fmla="*/ 3000273 w 5905876"/>
              <a:gd name="connsiteY15" fmla="*/ 5304285 h 5538534"/>
              <a:gd name="connsiteX16" fmla="*/ 3000273 w 5905876"/>
              <a:gd name="connsiteY16" fmla="*/ 827131 h 5538534"/>
              <a:gd name="connsiteX17" fmla="*/ 3234523 w 5905876"/>
              <a:gd name="connsiteY17" fmla="*/ 592882 h 5538534"/>
              <a:gd name="connsiteX18" fmla="*/ 1734386 w 5905876"/>
              <a:gd name="connsiteY18" fmla="*/ 242841 h 5538534"/>
              <a:gd name="connsiteX19" fmla="*/ 2671355 w 5905876"/>
              <a:gd name="connsiteY19" fmla="*/ 242841 h 5538534"/>
              <a:gd name="connsiteX20" fmla="*/ 2905604 w 5905876"/>
              <a:gd name="connsiteY20" fmla="*/ 477090 h 5538534"/>
              <a:gd name="connsiteX21" fmla="*/ 2905604 w 5905876"/>
              <a:gd name="connsiteY21" fmla="*/ 4795135 h 5538534"/>
              <a:gd name="connsiteX22" fmla="*/ 2671355 w 5905876"/>
              <a:gd name="connsiteY22" fmla="*/ 5029384 h 5538534"/>
              <a:gd name="connsiteX23" fmla="*/ 1734386 w 5905876"/>
              <a:gd name="connsiteY23" fmla="*/ 5029384 h 5538534"/>
              <a:gd name="connsiteX24" fmla="*/ 1500137 w 5905876"/>
              <a:gd name="connsiteY24" fmla="*/ 4795135 h 5538534"/>
              <a:gd name="connsiteX25" fmla="*/ 1500137 w 5905876"/>
              <a:gd name="connsiteY25" fmla="*/ 477090 h 5538534"/>
              <a:gd name="connsiteX26" fmla="*/ 1734386 w 5905876"/>
              <a:gd name="connsiteY26" fmla="*/ 242841 h 5538534"/>
              <a:gd name="connsiteX27" fmla="*/ 4734658 w 5905876"/>
              <a:gd name="connsiteY27" fmla="*/ 0 h 5538534"/>
              <a:gd name="connsiteX28" fmla="*/ 5671626 w 5905876"/>
              <a:gd name="connsiteY28" fmla="*/ 0 h 5538534"/>
              <a:gd name="connsiteX29" fmla="*/ 5905876 w 5905876"/>
              <a:gd name="connsiteY29" fmla="*/ 234249 h 5538534"/>
              <a:gd name="connsiteX30" fmla="*/ 5905876 w 5905876"/>
              <a:gd name="connsiteY30" fmla="*/ 4552294 h 5538534"/>
              <a:gd name="connsiteX31" fmla="*/ 5671626 w 5905876"/>
              <a:gd name="connsiteY31" fmla="*/ 4786544 h 5538534"/>
              <a:gd name="connsiteX32" fmla="*/ 4734658 w 5905876"/>
              <a:gd name="connsiteY32" fmla="*/ 4786544 h 5538534"/>
              <a:gd name="connsiteX33" fmla="*/ 4500409 w 5905876"/>
              <a:gd name="connsiteY33" fmla="*/ 4552294 h 5538534"/>
              <a:gd name="connsiteX34" fmla="*/ 4500409 w 5905876"/>
              <a:gd name="connsiteY34" fmla="*/ 234249 h 5538534"/>
              <a:gd name="connsiteX35" fmla="*/ 4734658 w 5905876"/>
              <a:gd name="connsiteY35" fmla="*/ 0 h 553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5876" h="5538534">
                <a:moveTo>
                  <a:pt x="234250" y="988003"/>
                </a:moveTo>
                <a:lnTo>
                  <a:pt x="1171218" y="988003"/>
                </a:lnTo>
                <a:cubicBezTo>
                  <a:pt x="1300590" y="988003"/>
                  <a:pt x="1405467" y="1092880"/>
                  <a:pt x="1405467" y="1222252"/>
                </a:cubicBezTo>
                <a:lnTo>
                  <a:pt x="1405467" y="5145176"/>
                </a:lnTo>
                <a:cubicBezTo>
                  <a:pt x="1405467" y="5274548"/>
                  <a:pt x="1300590" y="5379425"/>
                  <a:pt x="1171218" y="5379425"/>
                </a:cubicBezTo>
                <a:lnTo>
                  <a:pt x="234250" y="5379425"/>
                </a:lnTo>
                <a:cubicBezTo>
                  <a:pt x="104878" y="5379425"/>
                  <a:pt x="0" y="5274548"/>
                  <a:pt x="0" y="5145176"/>
                </a:cubicBezTo>
                <a:lnTo>
                  <a:pt x="0" y="1222252"/>
                </a:lnTo>
                <a:cubicBezTo>
                  <a:pt x="0" y="1092880"/>
                  <a:pt x="104878" y="988003"/>
                  <a:pt x="234250" y="988003"/>
                </a:cubicBezTo>
                <a:close/>
                <a:moveTo>
                  <a:pt x="3234523" y="592882"/>
                </a:moveTo>
                <a:lnTo>
                  <a:pt x="4171491" y="592882"/>
                </a:lnTo>
                <a:cubicBezTo>
                  <a:pt x="4300863" y="592882"/>
                  <a:pt x="4405740" y="697759"/>
                  <a:pt x="4405740" y="827131"/>
                </a:cubicBezTo>
                <a:lnTo>
                  <a:pt x="4405740" y="5304285"/>
                </a:lnTo>
                <a:cubicBezTo>
                  <a:pt x="4405740" y="5433657"/>
                  <a:pt x="4300863" y="5538534"/>
                  <a:pt x="4171491" y="5538534"/>
                </a:cubicBezTo>
                <a:lnTo>
                  <a:pt x="3234523" y="5538534"/>
                </a:lnTo>
                <a:cubicBezTo>
                  <a:pt x="3105151" y="5538534"/>
                  <a:pt x="3000273" y="5433657"/>
                  <a:pt x="3000273" y="5304285"/>
                </a:cubicBezTo>
                <a:lnTo>
                  <a:pt x="3000273" y="827131"/>
                </a:lnTo>
                <a:cubicBezTo>
                  <a:pt x="3000273" y="697759"/>
                  <a:pt x="3105151" y="592882"/>
                  <a:pt x="3234523" y="592882"/>
                </a:cubicBezTo>
                <a:close/>
                <a:moveTo>
                  <a:pt x="1734386" y="242841"/>
                </a:moveTo>
                <a:lnTo>
                  <a:pt x="2671355" y="242841"/>
                </a:lnTo>
                <a:cubicBezTo>
                  <a:pt x="2800726" y="242841"/>
                  <a:pt x="2905604" y="347718"/>
                  <a:pt x="2905604" y="477090"/>
                </a:cubicBezTo>
                <a:lnTo>
                  <a:pt x="2905604" y="4795135"/>
                </a:lnTo>
                <a:cubicBezTo>
                  <a:pt x="2905604" y="4924507"/>
                  <a:pt x="2800726" y="5029384"/>
                  <a:pt x="2671355" y="5029384"/>
                </a:cubicBezTo>
                <a:lnTo>
                  <a:pt x="1734386" y="5029384"/>
                </a:lnTo>
                <a:cubicBezTo>
                  <a:pt x="1605014" y="5029384"/>
                  <a:pt x="1500137" y="4924507"/>
                  <a:pt x="1500137" y="4795135"/>
                </a:cubicBezTo>
                <a:lnTo>
                  <a:pt x="1500137" y="477090"/>
                </a:lnTo>
                <a:cubicBezTo>
                  <a:pt x="1500137" y="347718"/>
                  <a:pt x="1605014" y="242841"/>
                  <a:pt x="1734386" y="242841"/>
                </a:cubicBezTo>
                <a:close/>
                <a:moveTo>
                  <a:pt x="4734658" y="0"/>
                </a:moveTo>
                <a:lnTo>
                  <a:pt x="5671626" y="0"/>
                </a:lnTo>
                <a:cubicBezTo>
                  <a:pt x="5800998" y="0"/>
                  <a:pt x="5905876" y="104878"/>
                  <a:pt x="5905876" y="234249"/>
                </a:cubicBezTo>
                <a:lnTo>
                  <a:pt x="5905876" y="4552294"/>
                </a:lnTo>
                <a:cubicBezTo>
                  <a:pt x="5905876" y="4681666"/>
                  <a:pt x="5800998" y="4786544"/>
                  <a:pt x="5671626" y="4786544"/>
                </a:cubicBezTo>
                <a:lnTo>
                  <a:pt x="4734658" y="4786544"/>
                </a:lnTo>
                <a:cubicBezTo>
                  <a:pt x="4605286" y="4786544"/>
                  <a:pt x="4500409" y="4681666"/>
                  <a:pt x="4500409" y="4552294"/>
                </a:cubicBezTo>
                <a:lnTo>
                  <a:pt x="4500409" y="234249"/>
                </a:lnTo>
                <a:cubicBezTo>
                  <a:pt x="4500409" y="104878"/>
                  <a:pt x="4605286" y="0"/>
                  <a:pt x="47346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87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3B86C7-B526-4C5C-BB14-C601C6B5C0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" y="659734"/>
            <a:ext cx="5905876" cy="5538534"/>
          </a:xfrm>
          <a:custGeom>
            <a:avLst/>
            <a:gdLst>
              <a:gd name="connsiteX0" fmla="*/ 4734658 w 5905876"/>
              <a:gd name="connsiteY0" fmla="*/ 988003 h 5538534"/>
              <a:gd name="connsiteX1" fmla="*/ 5671627 w 5905876"/>
              <a:gd name="connsiteY1" fmla="*/ 988003 h 5538534"/>
              <a:gd name="connsiteX2" fmla="*/ 5905876 w 5905876"/>
              <a:gd name="connsiteY2" fmla="*/ 1222252 h 5538534"/>
              <a:gd name="connsiteX3" fmla="*/ 5905876 w 5905876"/>
              <a:gd name="connsiteY3" fmla="*/ 5145176 h 5538534"/>
              <a:gd name="connsiteX4" fmla="*/ 5671627 w 5905876"/>
              <a:gd name="connsiteY4" fmla="*/ 5379425 h 5538534"/>
              <a:gd name="connsiteX5" fmla="*/ 4734658 w 5905876"/>
              <a:gd name="connsiteY5" fmla="*/ 5379425 h 5538534"/>
              <a:gd name="connsiteX6" fmla="*/ 4500409 w 5905876"/>
              <a:gd name="connsiteY6" fmla="*/ 5145176 h 5538534"/>
              <a:gd name="connsiteX7" fmla="*/ 4500409 w 5905876"/>
              <a:gd name="connsiteY7" fmla="*/ 1222252 h 5538534"/>
              <a:gd name="connsiteX8" fmla="*/ 4734658 w 5905876"/>
              <a:gd name="connsiteY8" fmla="*/ 988003 h 5538534"/>
              <a:gd name="connsiteX9" fmla="*/ 1734385 w 5905876"/>
              <a:gd name="connsiteY9" fmla="*/ 592882 h 5538534"/>
              <a:gd name="connsiteX10" fmla="*/ 2671353 w 5905876"/>
              <a:gd name="connsiteY10" fmla="*/ 592882 h 5538534"/>
              <a:gd name="connsiteX11" fmla="*/ 2905603 w 5905876"/>
              <a:gd name="connsiteY11" fmla="*/ 827131 h 5538534"/>
              <a:gd name="connsiteX12" fmla="*/ 2905603 w 5905876"/>
              <a:gd name="connsiteY12" fmla="*/ 5304285 h 5538534"/>
              <a:gd name="connsiteX13" fmla="*/ 2671353 w 5905876"/>
              <a:gd name="connsiteY13" fmla="*/ 5538534 h 5538534"/>
              <a:gd name="connsiteX14" fmla="*/ 1734385 w 5905876"/>
              <a:gd name="connsiteY14" fmla="*/ 5538534 h 5538534"/>
              <a:gd name="connsiteX15" fmla="*/ 1500136 w 5905876"/>
              <a:gd name="connsiteY15" fmla="*/ 5304285 h 5538534"/>
              <a:gd name="connsiteX16" fmla="*/ 1500136 w 5905876"/>
              <a:gd name="connsiteY16" fmla="*/ 827131 h 5538534"/>
              <a:gd name="connsiteX17" fmla="*/ 1734385 w 5905876"/>
              <a:gd name="connsiteY17" fmla="*/ 592882 h 5538534"/>
              <a:gd name="connsiteX18" fmla="*/ 3234522 w 5905876"/>
              <a:gd name="connsiteY18" fmla="*/ 242841 h 5538534"/>
              <a:gd name="connsiteX19" fmla="*/ 4171490 w 5905876"/>
              <a:gd name="connsiteY19" fmla="*/ 242841 h 5538534"/>
              <a:gd name="connsiteX20" fmla="*/ 4405739 w 5905876"/>
              <a:gd name="connsiteY20" fmla="*/ 477090 h 5538534"/>
              <a:gd name="connsiteX21" fmla="*/ 4405739 w 5905876"/>
              <a:gd name="connsiteY21" fmla="*/ 4795135 h 5538534"/>
              <a:gd name="connsiteX22" fmla="*/ 4171490 w 5905876"/>
              <a:gd name="connsiteY22" fmla="*/ 5029384 h 5538534"/>
              <a:gd name="connsiteX23" fmla="*/ 3234522 w 5905876"/>
              <a:gd name="connsiteY23" fmla="*/ 5029384 h 5538534"/>
              <a:gd name="connsiteX24" fmla="*/ 3000272 w 5905876"/>
              <a:gd name="connsiteY24" fmla="*/ 4795135 h 5538534"/>
              <a:gd name="connsiteX25" fmla="*/ 3000272 w 5905876"/>
              <a:gd name="connsiteY25" fmla="*/ 477090 h 5538534"/>
              <a:gd name="connsiteX26" fmla="*/ 3234522 w 5905876"/>
              <a:gd name="connsiteY26" fmla="*/ 242841 h 5538534"/>
              <a:gd name="connsiteX27" fmla="*/ 234250 w 5905876"/>
              <a:gd name="connsiteY27" fmla="*/ 0 h 5538534"/>
              <a:gd name="connsiteX28" fmla="*/ 1171218 w 5905876"/>
              <a:gd name="connsiteY28" fmla="*/ 0 h 5538534"/>
              <a:gd name="connsiteX29" fmla="*/ 1405467 w 5905876"/>
              <a:gd name="connsiteY29" fmla="*/ 234249 h 5538534"/>
              <a:gd name="connsiteX30" fmla="*/ 1405467 w 5905876"/>
              <a:gd name="connsiteY30" fmla="*/ 4552294 h 5538534"/>
              <a:gd name="connsiteX31" fmla="*/ 1171218 w 5905876"/>
              <a:gd name="connsiteY31" fmla="*/ 4786544 h 5538534"/>
              <a:gd name="connsiteX32" fmla="*/ 234250 w 5905876"/>
              <a:gd name="connsiteY32" fmla="*/ 4786544 h 5538534"/>
              <a:gd name="connsiteX33" fmla="*/ 0 w 5905876"/>
              <a:gd name="connsiteY33" fmla="*/ 4552294 h 5538534"/>
              <a:gd name="connsiteX34" fmla="*/ 0 w 5905876"/>
              <a:gd name="connsiteY34" fmla="*/ 234249 h 5538534"/>
              <a:gd name="connsiteX35" fmla="*/ 234250 w 5905876"/>
              <a:gd name="connsiteY35" fmla="*/ 0 h 553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5876" h="5538534">
                <a:moveTo>
                  <a:pt x="4734658" y="988003"/>
                </a:moveTo>
                <a:lnTo>
                  <a:pt x="5671627" y="988003"/>
                </a:lnTo>
                <a:cubicBezTo>
                  <a:pt x="5800999" y="988003"/>
                  <a:pt x="5905876" y="1092880"/>
                  <a:pt x="5905876" y="1222252"/>
                </a:cubicBezTo>
                <a:lnTo>
                  <a:pt x="5905876" y="5145176"/>
                </a:lnTo>
                <a:cubicBezTo>
                  <a:pt x="5905876" y="5274548"/>
                  <a:pt x="5800999" y="5379425"/>
                  <a:pt x="5671627" y="5379425"/>
                </a:cubicBezTo>
                <a:lnTo>
                  <a:pt x="4734658" y="5379425"/>
                </a:lnTo>
                <a:cubicBezTo>
                  <a:pt x="4605286" y="5379425"/>
                  <a:pt x="4500409" y="5274548"/>
                  <a:pt x="4500409" y="5145176"/>
                </a:cubicBezTo>
                <a:lnTo>
                  <a:pt x="4500409" y="1222252"/>
                </a:lnTo>
                <a:cubicBezTo>
                  <a:pt x="4500409" y="1092880"/>
                  <a:pt x="4605286" y="988003"/>
                  <a:pt x="4734658" y="988003"/>
                </a:cubicBezTo>
                <a:close/>
                <a:moveTo>
                  <a:pt x="1734385" y="592882"/>
                </a:moveTo>
                <a:lnTo>
                  <a:pt x="2671353" y="592882"/>
                </a:lnTo>
                <a:cubicBezTo>
                  <a:pt x="2800725" y="592882"/>
                  <a:pt x="2905603" y="697759"/>
                  <a:pt x="2905603" y="827131"/>
                </a:cubicBezTo>
                <a:lnTo>
                  <a:pt x="2905603" y="5304285"/>
                </a:lnTo>
                <a:cubicBezTo>
                  <a:pt x="2905603" y="5433657"/>
                  <a:pt x="2800725" y="5538534"/>
                  <a:pt x="2671353" y="5538534"/>
                </a:cubicBezTo>
                <a:lnTo>
                  <a:pt x="1734385" y="5538534"/>
                </a:lnTo>
                <a:cubicBezTo>
                  <a:pt x="1605013" y="5538534"/>
                  <a:pt x="1500136" y="5433657"/>
                  <a:pt x="1500136" y="5304285"/>
                </a:cubicBezTo>
                <a:lnTo>
                  <a:pt x="1500136" y="827131"/>
                </a:lnTo>
                <a:cubicBezTo>
                  <a:pt x="1500136" y="697759"/>
                  <a:pt x="1605013" y="592882"/>
                  <a:pt x="1734385" y="592882"/>
                </a:cubicBezTo>
                <a:close/>
                <a:moveTo>
                  <a:pt x="3234522" y="242841"/>
                </a:moveTo>
                <a:lnTo>
                  <a:pt x="4171490" y="242841"/>
                </a:lnTo>
                <a:cubicBezTo>
                  <a:pt x="4300862" y="242841"/>
                  <a:pt x="4405739" y="347718"/>
                  <a:pt x="4405739" y="477090"/>
                </a:cubicBezTo>
                <a:lnTo>
                  <a:pt x="4405739" y="4795135"/>
                </a:lnTo>
                <a:cubicBezTo>
                  <a:pt x="4405739" y="4924507"/>
                  <a:pt x="4300862" y="5029384"/>
                  <a:pt x="4171490" y="5029384"/>
                </a:cubicBezTo>
                <a:lnTo>
                  <a:pt x="3234522" y="5029384"/>
                </a:lnTo>
                <a:cubicBezTo>
                  <a:pt x="3105150" y="5029384"/>
                  <a:pt x="3000272" y="4924507"/>
                  <a:pt x="3000272" y="4795135"/>
                </a:cubicBezTo>
                <a:lnTo>
                  <a:pt x="3000272" y="477090"/>
                </a:lnTo>
                <a:cubicBezTo>
                  <a:pt x="3000272" y="347718"/>
                  <a:pt x="3105150" y="242841"/>
                  <a:pt x="3234522" y="242841"/>
                </a:cubicBezTo>
                <a:close/>
                <a:moveTo>
                  <a:pt x="234250" y="0"/>
                </a:moveTo>
                <a:lnTo>
                  <a:pt x="1171218" y="0"/>
                </a:lnTo>
                <a:cubicBezTo>
                  <a:pt x="1300590" y="0"/>
                  <a:pt x="1405467" y="104878"/>
                  <a:pt x="1405467" y="234249"/>
                </a:cubicBezTo>
                <a:lnTo>
                  <a:pt x="1405467" y="4552294"/>
                </a:lnTo>
                <a:cubicBezTo>
                  <a:pt x="1405467" y="4681666"/>
                  <a:pt x="1300590" y="4786544"/>
                  <a:pt x="1171218" y="4786544"/>
                </a:cubicBezTo>
                <a:lnTo>
                  <a:pt x="234250" y="4786544"/>
                </a:lnTo>
                <a:cubicBezTo>
                  <a:pt x="104878" y="4786544"/>
                  <a:pt x="0" y="4681666"/>
                  <a:pt x="0" y="4552294"/>
                </a:cubicBezTo>
                <a:lnTo>
                  <a:pt x="0" y="234249"/>
                </a:lnTo>
                <a:cubicBezTo>
                  <a:pt x="0" y="104878"/>
                  <a:pt x="104878" y="0"/>
                  <a:pt x="23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89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A7E207-2D8E-4477-9D1B-F7DF78E1C2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6886" y="1926771"/>
            <a:ext cx="2656445" cy="4371081"/>
          </a:xfrm>
          <a:custGeom>
            <a:avLst/>
            <a:gdLst>
              <a:gd name="connsiteX0" fmla="*/ 1034204 w 2656445"/>
              <a:gd name="connsiteY0" fmla="*/ 4146462 h 4371081"/>
              <a:gd name="connsiteX1" fmla="*/ 1630490 w 2656445"/>
              <a:gd name="connsiteY1" fmla="*/ 4146462 h 4371081"/>
              <a:gd name="connsiteX2" fmla="*/ 1656797 w 2656445"/>
              <a:gd name="connsiteY2" fmla="*/ 4158354 h 4371081"/>
              <a:gd name="connsiteX3" fmla="*/ 1662642 w 2656445"/>
              <a:gd name="connsiteY3" fmla="*/ 4183459 h 4371081"/>
              <a:gd name="connsiteX4" fmla="*/ 1332347 w 2656445"/>
              <a:gd name="connsiteY4" fmla="*/ 4371081 h 4371081"/>
              <a:gd name="connsiteX5" fmla="*/ 1002052 w 2656445"/>
              <a:gd name="connsiteY5" fmla="*/ 4183459 h 4371081"/>
              <a:gd name="connsiteX6" fmla="*/ 1007898 w 2656445"/>
              <a:gd name="connsiteY6" fmla="*/ 4158354 h 4371081"/>
              <a:gd name="connsiteX7" fmla="*/ 1034204 w 2656445"/>
              <a:gd name="connsiteY7" fmla="*/ 4146462 h 4371081"/>
              <a:gd name="connsiteX8" fmla="*/ 1209650 w 2656445"/>
              <a:gd name="connsiteY8" fmla="*/ 3823012 h 4371081"/>
              <a:gd name="connsiteX9" fmla="*/ 1435744 w 2656445"/>
              <a:gd name="connsiteY9" fmla="*/ 3824339 h 4371081"/>
              <a:gd name="connsiteX10" fmla="*/ 1660379 w 2656445"/>
              <a:gd name="connsiteY10" fmla="*/ 3825663 h 4371081"/>
              <a:gd name="connsiteX11" fmla="*/ 1816458 w 2656445"/>
              <a:gd name="connsiteY11" fmla="*/ 3824339 h 4371081"/>
              <a:gd name="connsiteX12" fmla="*/ 1826667 w 2656445"/>
              <a:gd name="connsiteY12" fmla="*/ 3825663 h 4371081"/>
              <a:gd name="connsiteX13" fmla="*/ 1868969 w 2656445"/>
              <a:gd name="connsiteY13" fmla="*/ 3857469 h 4371081"/>
              <a:gd name="connsiteX14" fmla="*/ 1871886 w 2656445"/>
              <a:gd name="connsiteY14" fmla="*/ 4043007 h 4371081"/>
              <a:gd name="connsiteX15" fmla="*/ 1848549 w 2656445"/>
              <a:gd name="connsiteY15" fmla="*/ 4064211 h 4371081"/>
              <a:gd name="connsiteX16" fmla="*/ 1578694 w 2656445"/>
              <a:gd name="connsiteY16" fmla="*/ 4088065 h 4371081"/>
              <a:gd name="connsiteX17" fmla="*/ 1456165 w 2656445"/>
              <a:gd name="connsiteY17" fmla="*/ 4086739 h 4371081"/>
              <a:gd name="connsiteX18" fmla="*/ 1332178 w 2656445"/>
              <a:gd name="connsiteY18" fmla="*/ 4084088 h 4371081"/>
              <a:gd name="connsiteX19" fmla="*/ 1206733 w 2656445"/>
              <a:gd name="connsiteY19" fmla="*/ 4086739 h 4371081"/>
              <a:gd name="connsiteX20" fmla="*/ 1084204 w 2656445"/>
              <a:gd name="connsiteY20" fmla="*/ 4088065 h 4371081"/>
              <a:gd name="connsiteX21" fmla="*/ 815808 w 2656445"/>
              <a:gd name="connsiteY21" fmla="*/ 4064211 h 4371081"/>
              <a:gd name="connsiteX22" fmla="*/ 793927 w 2656445"/>
              <a:gd name="connsiteY22" fmla="*/ 4046981 h 4371081"/>
              <a:gd name="connsiteX23" fmla="*/ 793927 w 2656445"/>
              <a:gd name="connsiteY23" fmla="*/ 3852168 h 4371081"/>
              <a:gd name="connsiteX24" fmla="*/ 821641 w 2656445"/>
              <a:gd name="connsiteY24" fmla="*/ 3833615 h 4371081"/>
              <a:gd name="connsiteX25" fmla="*/ 1209650 w 2656445"/>
              <a:gd name="connsiteY25" fmla="*/ 3823012 h 4371081"/>
              <a:gd name="connsiteX26" fmla="*/ 1214114 w 2656445"/>
              <a:gd name="connsiteY26" fmla="*/ 3508545 h 4371081"/>
              <a:gd name="connsiteX27" fmla="*/ 1434525 w 2656445"/>
              <a:gd name="connsiteY27" fmla="*/ 3509894 h 4371081"/>
              <a:gd name="connsiteX28" fmla="*/ 1654935 w 2656445"/>
              <a:gd name="connsiteY28" fmla="*/ 3511241 h 4371081"/>
              <a:gd name="connsiteX29" fmla="*/ 1808200 w 2656445"/>
              <a:gd name="connsiteY29" fmla="*/ 3509894 h 4371081"/>
              <a:gd name="connsiteX30" fmla="*/ 1815499 w 2656445"/>
              <a:gd name="connsiteY30" fmla="*/ 3511241 h 4371081"/>
              <a:gd name="connsiteX31" fmla="*/ 1866586 w 2656445"/>
              <a:gd name="connsiteY31" fmla="*/ 3544934 h 4371081"/>
              <a:gd name="connsiteX32" fmla="*/ 1873885 w 2656445"/>
              <a:gd name="connsiteY32" fmla="*/ 3741699 h 4371081"/>
              <a:gd name="connsiteX33" fmla="*/ 1843232 w 2656445"/>
              <a:gd name="connsiteY33" fmla="*/ 3764611 h 4371081"/>
              <a:gd name="connsiteX34" fmla="*/ 1333808 w 2656445"/>
              <a:gd name="connsiteY34" fmla="*/ 3778088 h 4371081"/>
              <a:gd name="connsiteX35" fmla="*/ 822924 w 2656445"/>
              <a:gd name="connsiteY35" fmla="*/ 3764611 h 4371081"/>
              <a:gd name="connsiteX36" fmla="*/ 793731 w 2656445"/>
              <a:gd name="connsiteY36" fmla="*/ 3743049 h 4371081"/>
              <a:gd name="connsiteX37" fmla="*/ 814166 w 2656445"/>
              <a:gd name="connsiteY37" fmla="*/ 3527413 h 4371081"/>
              <a:gd name="connsiteX38" fmla="*/ 833142 w 2656445"/>
              <a:gd name="connsiteY38" fmla="*/ 3520675 h 4371081"/>
              <a:gd name="connsiteX39" fmla="*/ 1214114 w 2656445"/>
              <a:gd name="connsiteY39" fmla="*/ 3508545 h 4371081"/>
              <a:gd name="connsiteX40" fmla="*/ 1205404 w 2656445"/>
              <a:gd name="connsiteY40" fmla="*/ 3198570 h 4371081"/>
              <a:gd name="connsiteX41" fmla="*/ 1428649 w 2656445"/>
              <a:gd name="connsiteY41" fmla="*/ 3201208 h 4371081"/>
              <a:gd name="connsiteX42" fmla="*/ 1651893 w 2656445"/>
              <a:gd name="connsiteY42" fmla="*/ 3202526 h 4371081"/>
              <a:gd name="connsiteX43" fmla="*/ 1806559 w 2656445"/>
              <a:gd name="connsiteY43" fmla="*/ 3201208 h 4371081"/>
              <a:gd name="connsiteX44" fmla="*/ 1819690 w 2656445"/>
              <a:gd name="connsiteY44" fmla="*/ 3202526 h 4371081"/>
              <a:gd name="connsiteX45" fmla="*/ 1866382 w 2656445"/>
              <a:gd name="connsiteY45" fmla="*/ 3231537 h 4371081"/>
              <a:gd name="connsiteX46" fmla="*/ 1869300 w 2656445"/>
              <a:gd name="connsiteY46" fmla="*/ 3238130 h 4371081"/>
              <a:gd name="connsiteX47" fmla="*/ 1869300 w 2656445"/>
              <a:gd name="connsiteY47" fmla="*/ 3422744 h 4371081"/>
              <a:gd name="connsiteX48" fmla="*/ 1848872 w 2656445"/>
              <a:gd name="connsiteY48" fmla="*/ 3438568 h 4371081"/>
              <a:gd name="connsiteX49" fmla="*/ 1581855 w 2656445"/>
              <a:gd name="connsiteY49" fmla="*/ 3463623 h 4371081"/>
              <a:gd name="connsiteX50" fmla="*/ 1457830 w 2656445"/>
              <a:gd name="connsiteY50" fmla="*/ 3462305 h 4371081"/>
              <a:gd name="connsiteX51" fmla="*/ 1332347 w 2656445"/>
              <a:gd name="connsiteY51" fmla="*/ 3459667 h 4371081"/>
              <a:gd name="connsiteX52" fmla="*/ 1206863 w 2656445"/>
              <a:gd name="connsiteY52" fmla="*/ 3462305 h 4371081"/>
              <a:gd name="connsiteX53" fmla="*/ 1081379 w 2656445"/>
              <a:gd name="connsiteY53" fmla="*/ 3463623 h 4371081"/>
              <a:gd name="connsiteX54" fmla="*/ 815821 w 2656445"/>
              <a:gd name="connsiteY54" fmla="*/ 3438568 h 4371081"/>
              <a:gd name="connsiteX55" fmla="*/ 793934 w 2656445"/>
              <a:gd name="connsiteY55" fmla="*/ 3422744 h 4371081"/>
              <a:gd name="connsiteX56" fmla="*/ 793934 w 2656445"/>
              <a:gd name="connsiteY56" fmla="*/ 3228900 h 4371081"/>
              <a:gd name="connsiteX57" fmla="*/ 821657 w 2656445"/>
              <a:gd name="connsiteY57" fmla="*/ 3210438 h 4371081"/>
              <a:gd name="connsiteX58" fmla="*/ 1205404 w 2656445"/>
              <a:gd name="connsiteY58" fmla="*/ 3198570 h 4371081"/>
              <a:gd name="connsiteX59" fmla="*/ 1318468 w 2656445"/>
              <a:gd name="connsiteY59" fmla="*/ 0 h 4371081"/>
              <a:gd name="connsiteX60" fmla="*/ 1468953 w 2656445"/>
              <a:gd name="connsiteY60" fmla="*/ 6651 h 4371081"/>
              <a:gd name="connsiteX61" fmla="*/ 2367472 w 2656445"/>
              <a:gd name="connsiteY61" fmla="*/ 454888 h 4371081"/>
              <a:gd name="connsiteX62" fmla="*/ 2647986 w 2656445"/>
              <a:gd name="connsiteY62" fmla="*/ 1348700 h 4371081"/>
              <a:gd name="connsiteX63" fmla="*/ 2441983 w 2656445"/>
              <a:gd name="connsiteY63" fmla="*/ 1866103 h 4371081"/>
              <a:gd name="connsiteX64" fmla="*/ 2357245 w 2656445"/>
              <a:gd name="connsiteY64" fmla="*/ 2012412 h 4371081"/>
              <a:gd name="connsiteX65" fmla="*/ 2050433 w 2656445"/>
              <a:gd name="connsiteY65" fmla="*/ 2770557 h 4371081"/>
              <a:gd name="connsiteX66" fmla="*/ 1879496 w 2656445"/>
              <a:gd name="connsiteY66" fmla="*/ 3083125 h 4371081"/>
              <a:gd name="connsiteX67" fmla="*/ 1635508 w 2656445"/>
              <a:gd name="connsiteY67" fmla="*/ 3112387 h 4371081"/>
              <a:gd name="connsiteX68" fmla="*/ 1467491 w 2656445"/>
              <a:gd name="connsiteY68" fmla="*/ 3109727 h 4371081"/>
              <a:gd name="connsiteX69" fmla="*/ 1333079 w 2656445"/>
              <a:gd name="connsiteY69" fmla="*/ 3107066 h 4371081"/>
              <a:gd name="connsiteX70" fmla="*/ 1182595 w 2656445"/>
              <a:gd name="connsiteY70" fmla="*/ 3112387 h 4371081"/>
              <a:gd name="connsiteX71" fmla="*/ 1014579 w 2656445"/>
              <a:gd name="connsiteY71" fmla="*/ 3117708 h 4371081"/>
              <a:gd name="connsiteX72" fmla="*/ 788122 w 2656445"/>
              <a:gd name="connsiteY72" fmla="*/ 3083125 h 4371081"/>
              <a:gd name="connsiteX73" fmla="*/ 590888 w 2656445"/>
              <a:gd name="connsiteY73" fmla="*/ 2747945 h 4371081"/>
              <a:gd name="connsiteX74" fmla="*/ 582120 w 2656445"/>
              <a:gd name="connsiteY74" fmla="*/ 2710702 h 4371081"/>
              <a:gd name="connsiteX75" fmla="*/ 418489 w 2656445"/>
              <a:gd name="connsiteY75" fmla="*/ 2233205 h 4371081"/>
              <a:gd name="connsiteX76" fmla="*/ 256317 w 2656445"/>
              <a:gd name="connsiteY76" fmla="*/ 1944578 h 4371081"/>
              <a:gd name="connsiteX77" fmla="*/ 6484 w 2656445"/>
              <a:gd name="connsiteY77" fmla="*/ 1338061 h 4371081"/>
              <a:gd name="connsiteX78" fmla="*/ 130671 w 2656445"/>
              <a:gd name="connsiteY78" fmla="*/ 667701 h 4371081"/>
              <a:gd name="connsiteX79" fmla="*/ 1318468 w 2656445"/>
              <a:gd name="connsiteY79" fmla="*/ 0 h 43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6445" h="4371081">
                <a:moveTo>
                  <a:pt x="1034204" y="4146462"/>
                </a:moveTo>
                <a:cubicBezTo>
                  <a:pt x="1034204" y="4146462"/>
                  <a:pt x="1034204" y="4146462"/>
                  <a:pt x="1630490" y="4146462"/>
                </a:cubicBezTo>
                <a:cubicBezTo>
                  <a:pt x="1640719" y="4146462"/>
                  <a:pt x="1650949" y="4150425"/>
                  <a:pt x="1656797" y="4158354"/>
                </a:cubicBezTo>
                <a:cubicBezTo>
                  <a:pt x="1662642" y="4164961"/>
                  <a:pt x="1665564" y="4174210"/>
                  <a:pt x="1662642" y="4183459"/>
                </a:cubicBezTo>
                <a:cubicBezTo>
                  <a:pt x="1626105" y="4312945"/>
                  <a:pt x="1469726" y="4371081"/>
                  <a:pt x="1332347" y="4371081"/>
                </a:cubicBezTo>
                <a:cubicBezTo>
                  <a:pt x="1193506" y="4371081"/>
                  <a:pt x="1038589" y="4312945"/>
                  <a:pt x="1002052" y="4183459"/>
                </a:cubicBezTo>
                <a:cubicBezTo>
                  <a:pt x="999129" y="4174210"/>
                  <a:pt x="1000590" y="4164961"/>
                  <a:pt x="1007898" y="4158354"/>
                </a:cubicBezTo>
                <a:cubicBezTo>
                  <a:pt x="1013744" y="4150425"/>
                  <a:pt x="1022512" y="4146462"/>
                  <a:pt x="1034204" y="4146462"/>
                </a:cubicBezTo>
                <a:close/>
                <a:moveTo>
                  <a:pt x="1209650" y="3823012"/>
                </a:moveTo>
                <a:cubicBezTo>
                  <a:pt x="1284042" y="3823012"/>
                  <a:pt x="1361352" y="3823012"/>
                  <a:pt x="1435744" y="3824339"/>
                </a:cubicBezTo>
                <a:cubicBezTo>
                  <a:pt x="1510137" y="3824339"/>
                  <a:pt x="1585986" y="3825663"/>
                  <a:pt x="1660379" y="3825663"/>
                </a:cubicBezTo>
                <a:cubicBezTo>
                  <a:pt x="1718726" y="3825663"/>
                  <a:pt x="1769779" y="3824339"/>
                  <a:pt x="1816458" y="3824339"/>
                </a:cubicBezTo>
                <a:cubicBezTo>
                  <a:pt x="1819375" y="3824339"/>
                  <a:pt x="1822292" y="3824339"/>
                  <a:pt x="1826667" y="3825663"/>
                </a:cubicBezTo>
                <a:cubicBezTo>
                  <a:pt x="1838337" y="3828315"/>
                  <a:pt x="1857300" y="3836265"/>
                  <a:pt x="1868969" y="3857469"/>
                </a:cubicBezTo>
                <a:cubicBezTo>
                  <a:pt x="1902519" y="3911804"/>
                  <a:pt x="1879181" y="4017827"/>
                  <a:pt x="1871886" y="4043007"/>
                </a:cubicBezTo>
                <a:cubicBezTo>
                  <a:pt x="1867511" y="4053608"/>
                  <a:pt x="1858758" y="4060235"/>
                  <a:pt x="1848549" y="4064211"/>
                </a:cubicBezTo>
                <a:cubicBezTo>
                  <a:pt x="1761028" y="4085415"/>
                  <a:pt x="1658920" y="4088065"/>
                  <a:pt x="1578694" y="4088065"/>
                </a:cubicBezTo>
                <a:cubicBezTo>
                  <a:pt x="1539309" y="4088065"/>
                  <a:pt x="1497008" y="4086739"/>
                  <a:pt x="1456165" y="4086739"/>
                </a:cubicBezTo>
                <a:cubicBezTo>
                  <a:pt x="1415322" y="4085415"/>
                  <a:pt x="1373020" y="4084088"/>
                  <a:pt x="1332178" y="4084088"/>
                </a:cubicBezTo>
                <a:cubicBezTo>
                  <a:pt x="1291335" y="4084088"/>
                  <a:pt x="1247574" y="4085415"/>
                  <a:pt x="1206733" y="4086739"/>
                </a:cubicBezTo>
                <a:cubicBezTo>
                  <a:pt x="1167348" y="4086739"/>
                  <a:pt x="1125045" y="4088065"/>
                  <a:pt x="1084204" y="4088065"/>
                </a:cubicBezTo>
                <a:cubicBezTo>
                  <a:pt x="1005434" y="4088065"/>
                  <a:pt x="903329" y="4085415"/>
                  <a:pt x="815808" y="4064211"/>
                </a:cubicBezTo>
                <a:cubicBezTo>
                  <a:pt x="805597" y="4061560"/>
                  <a:pt x="798303" y="4054933"/>
                  <a:pt x="793927" y="4046981"/>
                </a:cubicBezTo>
                <a:cubicBezTo>
                  <a:pt x="772047" y="4001923"/>
                  <a:pt x="772047" y="3897227"/>
                  <a:pt x="793927" y="3852168"/>
                </a:cubicBezTo>
                <a:cubicBezTo>
                  <a:pt x="798303" y="3841567"/>
                  <a:pt x="809974" y="3834940"/>
                  <a:pt x="821641" y="3833615"/>
                </a:cubicBezTo>
                <a:cubicBezTo>
                  <a:pt x="929584" y="3825663"/>
                  <a:pt x="1049195" y="3823012"/>
                  <a:pt x="1209650" y="3823012"/>
                </a:cubicBezTo>
                <a:close/>
                <a:moveTo>
                  <a:pt x="1214114" y="3508545"/>
                </a:moveTo>
                <a:cubicBezTo>
                  <a:pt x="1287098" y="3508545"/>
                  <a:pt x="1361542" y="3509894"/>
                  <a:pt x="1434525" y="3509894"/>
                </a:cubicBezTo>
                <a:cubicBezTo>
                  <a:pt x="1507508" y="3511241"/>
                  <a:pt x="1581951" y="3511241"/>
                  <a:pt x="1654935" y="3511241"/>
                </a:cubicBezTo>
                <a:cubicBezTo>
                  <a:pt x="1711863" y="3511241"/>
                  <a:pt x="1761490" y="3511241"/>
                  <a:pt x="1808200" y="3509894"/>
                </a:cubicBezTo>
                <a:cubicBezTo>
                  <a:pt x="1809659" y="3509894"/>
                  <a:pt x="1812580" y="3509894"/>
                  <a:pt x="1815499" y="3511241"/>
                </a:cubicBezTo>
                <a:cubicBezTo>
                  <a:pt x="1835934" y="3515285"/>
                  <a:pt x="1854910" y="3527413"/>
                  <a:pt x="1866586" y="3544934"/>
                </a:cubicBezTo>
                <a:cubicBezTo>
                  <a:pt x="1907457" y="3604234"/>
                  <a:pt x="1879724" y="3718788"/>
                  <a:pt x="1873885" y="3741699"/>
                </a:cubicBezTo>
                <a:cubicBezTo>
                  <a:pt x="1870965" y="3755177"/>
                  <a:pt x="1857828" y="3764611"/>
                  <a:pt x="1843232" y="3764611"/>
                </a:cubicBezTo>
                <a:cubicBezTo>
                  <a:pt x="1688507" y="3774044"/>
                  <a:pt x="1513347" y="3778088"/>
                  <a:pt x="1333808" y="3778088"/>
                </a:cubicBezTo>
                <a:cubicBezTo>
                  <a:pt x="1154268" y="3778088"/>
                  <a:pt x="977649" y="3774044"/>
                  <a:pt x="822924" y="3764611"/>
                </a:cubicBezTo>
                <a:cubicBezTo>
                  <a:pt x="809787" y="3764611"/>
                  <a:pt x="796650" y="3755177"/>
                  <a:pt x="793731" y="3743049"/>
                </a:cubicBezTo>
                <a:cubicBezTo>
                  <a:pt x="783513" y="3709355"/>
                  <a:pt x="757239" y="3574584"/>
                  <a:pt x="814166" y="3527413"/>
                </a:cubicBezTo>
                <a:cubicBezTo>
                  <a:pt x="820004" y="3523370"/>
                  <a:pt x="827304" y="3520675"/>
                  <a:pt x="833142" y="3520675"/>
                </a:cubicBezTo>
                <a:cubicBezTo>
                  <a:pt x="939698" y="3512589"/>
                  <a:pt x="1056471" y="3508545"/>
                  <a:pt x="1214114" y="3508545"/>
                </a:cubicBezTo>
                <a:close/>
                <a:moveTo>
                  <a:pt x="1205404" y="3198570"/>
                </a:moveTo>
                <a:cubicBezTo>
                  <a:pt x="1279818" y="3198570"/>
                  <a:pt x="1355692" y="3199890"/>
                  <a:pt x="1428649" y="3201208"/>
                </a:cubicBezTo>
                <a:cubicBezTo>
                  <a:pt x="1503063" y="3201208"/>
                  <a:pt x="1578936" y="3202526"/>
                  <a:pt x="1651893" y="3202526"/>
                </a:cubicBezTo>
                <a:cubicBezTo>
                  <a:pt x="1708798" y="3202526"/>
                  <a:pt x="1759867" y="3201208"/>
                  <a:pt x="1806559" y="3201208"/>
                </a:cubicBezTo>
                <a:cubicBezTo>
                  <a:pt x="1810936" y="3201208"/>
                  <a:pt x="1815314" y="3201208"/>
                  <a:pt x="1819690" y="3202526"/>
                </a:cubicBezTo>
                <a:cubicBezTo>
                  <a:pt x="1834282" y="3207802"/>
                  <a:pt x="1851792" y="3217033"/>
                  <a:pt x="1866382" y="3231537"/>
                </a:cubicBezTo>
                <a:cubicBezTo>
                  <a:pt x="1867842" y="3234174"/>
                  <a:pt x="1869300" y="3235493"/>
                  <a:pt x="1869300" y="3238130"/>
                </a:cubicBezTo>
                <a:cubicBezTo>
                  <a:pt x="1892646" y="3280329"/>
                  <a:pt x="1892646" y="3380548"/>
                  <a:pt x="1869300" y="3422744"/>
                </a:cubicBezTo>
                <a:cubicBezTo>
                  <a:pt x="1866382" y="3430657"/>
                  <a:pt x="1857627" y="3437250"/>
                  <a:pt x="1848872" y="3438568"/>
                </a:cubicBezTo>
                <a:cubicBezTo>
                  <a:pt x="1762785" y="3460986"/>
                  <a:pt x="1660646" y="3463623"/>
                  <a:pt x="1581855" y="3463623"/>
                </a:cubicBezTo>
                <a:cubicBezTo>
                  <a:pt x="1541001" y="3463623"/>
                  <a:pt x="1498685" y="3462305"/>
                  <a:pt x="1457830" y="3462305"/>
                </a:cubicBezTo>
                <a:cubicBezTo>
                  <a:pt x="1416976" y="3460986"/>
                  <a:pt x="1373202" y="3459667"/>
                  <a:pt x="1332347" y="3459667"/>
                </a:cubicBezTo>
                <a:cubicBezTo>
                  <a:pt x="1290033" y="3459667"/>
                  <a:pt x="1247718" y="3460986"/>
                  <a:pt x="1206863" y="3462305"/>
                </a:cubicBezTo>
                <a:cubicBezTo>
                  <a:pt x="1164549" y="3462305"/>
                  <a:pt x="1122234" y="3463623"/>
                  <a:pt x="1081379" y="3463623"/>
                </a:cubicBezTo>
                <a:cubicBezTo>
                  <a:pt x="1002587" y="3463623"/>
                  <a:pt x="901909" y="3460986"/>
                  <a:pt x="815821" y="3438568"/>
                </a:cubicBezTo>
                <a:cubicBezTo>
                  <a:pt x="805607" y="3437250"/>
                  <a:pt x="798312" y="3430657"/>
                  <a:pt x="793934" y="3422744"/>
                </a:cubicBezTo>
                <a:cubicBezTo>
                  <a:pt x="772047" y="3377910"/>
                  <a:pt x="772047" y="3272417"/>
                  <a:pt x="793934" y="3228900"/>
                </a:cubicBezTo>
                <a:cubicBezTo>
                  <a:pt x="798312" y="3218351"/>
                  <a:pt x="809984" y="3211759"/>
                  <a:pt x="821657" y="3210438"/>
                </a:cubicBezTo>
                <a:cubicBezTo>
                  <a:pt x="928172" y="3202526"/>
                  <a:pt x="1046361" y="3198570"/>
                  <a:pt x="1205404" y="3198570"/>
                </a:cubicBezTo>
                <a:close/>
                <a:moveTo>
                  <a:pt x="1318468" y="0"/>
                </a:moveTo>
                <a:cubicBezTo>
                  <a:pt x="1368143" y="0"/>
                  <a:pt x="1419278" y="2661"/>
                  <a:pt x="1468953" y="6651"/>
                </a:cubicBezTo>
                <a:cubicBezTo>
                  <a:pt x="1818133" y="41233"/>
                  <a:pt x="2145399" y="204832"/>
                  <a:pt x="2367472" y="454888"/>
                </a:cubicBezTo>
                <a:cubicBezTo>
                  <a:pt x="2588084" y="703613"/>
                  <a:pt x="2687432" y="1021501"/>
                  <a:pt x="2647986" y="1348700"/>
                </a:cubicBezTo>
                <a:cubicBezTo>
                  <a:pt x="2621688" y="1566835"/>
                  <a:pt x="2534026" y="1711814"/>
                  <a:pt x="2441983" y="1866103"/>
                </a:cubicBezTo>
                <a:cubicBezTo>
                  <a:pt x="2414223" y="1912656"/>
                  <a:pt x="2385003" y="1961868"/>
                  <a:pt x="2357245" y="2012412"/>
                </a:cubicBezTo>
                <a:cubicBezTo>
                  <a:pt x="2234521" y="2238525"/>
                  <a:pt x="2119101" y="2465969"/>
                  <a:pt x="2050433" y="2770557"/>
                </a:cubicBezTo>
                <a:cubicBezTo>
                  <a:pt x="2013907" y="2935488"/>
                  <a:pt x="1991993" y="3027262"/>
                  <a:pt x="1879496" y="3083125"/>
                </a:cubicBezTo>
                <a:cubicBezTo>
                  <a:pt x="1837126" y="3103077"/>
                  <a:pt x="1762614" y="3112387"/>
                  <a:pt x="1635508" y="3112387"/>
                </a:cubicBezTo>
                <a:cubicBezTo>
                  <a:pt x="1579988" y="3112387"/>
                  <a:pt x="1523010" y="3111057"/>
                  <a:pt x="1467491" y="3109727"/>
                </a:cubicBezTo>
                <a:cubicBezTo>
                  <a:pt x="1417817" y="3108397"/>
                  <a:pt x="1372526" y="3107066"/>
                  <a:pt x="1333079" y="3107066"/>
                </a:cubicBezTo>
                <a:cubicBezTo>
                  <a:pt x="1286327" y="3107066"/>
                  <a:pt x="1235191" y="3109727"/>
                  <a:pt x="1182595" y="3112387"/>
                </a:cubicBezTo>
                <a:cubicBezTo>
                  <a:pt x="1127076" y="3115047"/>
                  <a:pt x="1070098" y="3117708"/>
                  <a:pt x="1014579" y="3117708"/>
                </a:cubicBezTo>
                <a:cubicBezTo>
                  <a:pt x="912309" y="3117708"/>
                  <a:pt x="840718" y="3107066"/>
                  <a:pt x="788122" y="3083125"/>
                </a:cubicBezTo>
                <a:cubicBezTo>
                  <a:pt x="662476" y="3028592"/>
                  <a:pt x="639100" y="2934157"/>
                  <a:pt x="590888" y="2747945"/>
                </a:cubicBezTo>
                <a:cubicBezTo>
                  <a:pt x="590888" y="2747945"/>
                  <a:pt x="590888" y="2747945"/>
                  <a:pt x="582120" y="2710702"/>
                </a:cubicBezTo>
                <a:cubicBezTo>
                  <a:pt x="536829" y="2533803"/>
                  <a:pt x="475468" y="2355572"/>
                  <a:pt x="418489" y="2233205"/>
                </a:cubicBezTo>
                <a:cubicBezTo>
                  <a:pt x="370274" y="2129459"/>
                  <a:pt x="311834" y="2035023"/>
                  <a:pt x="256317" y="1944578"/>
                </a:cubicBezTo>
                <a:cubicBezTo>
                  <a:pt x="142358" y="1755706"/>
                  <a:pt x="34243" y="1578806"/>
                  <a:pt x="6484" y="1338061"/>
                </a:cubicBezTo>
                <a:cubicBezTo>
                  <a:pt x="-22736" y="1091995"/>
                  <a:pt x="51775" y="817999"/>
                  <a:pt x="130671" y="667701"/>
                </a:cubicBezTo>
                <a:cubicBezTo>
                  <a:pt x="295763" y="359121"/>
                  <a:pt x="704844" y="0"/>
                  <a:pt x="13184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D1B8BE-C7AE-48FC-8060-690769FE81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7779" y="1926771"/>
            <a:ext cx="2656445" cy="4371081"/>
          </a:xfrm>
          <a:custGeom>
            <a:avLst/>
            <a:gdLst>
              <a:gd name="connsiteX0" fmla="*/ 1034204 w 2656445"/>
              <a:gd name="connsiteY0" fmla="*/ 4146462 h 4371081"/>
              <a:gd name="connsiteX1" fmla="*/ 1630490 w 2656445"/>
              <a:gd name="connsiteY1" fmla="*/ 4146462 h 4371081"/>
              <a:gd name="connsiteX2" fmla="*/ 1656797 w 2656445"/>
              <a:gd name="connsiteY2" fmla="*/ 4158354 h 4371081"/>
              <a:gd name="connsiteX3" fmla="*/ 1662642 w 2656445"/>
              <a:gd name="connsiteY3" fmla="*/ 4183459 h 4371081"/>
              <a:gd name="connsiteX4" fmla="*/ 1332347 w 2656445"/>
              <a:gd name="connsiteY4" fmla="*/ 4371081 h 4371081"/>
              <a:gd name="connsiteX5" fmla="*/ 1002053 w 2656445"/>
              <a:gd name="connsiteY5" fmla="*/ 4183459 h 4371081"/>
              <a:gd name="connsiteX6" fmla="*/ 1007898 w 2656445"/>
              <a:gd name="connsiteY6" fmla="*/ 4158354 h 4371081"/>
              <a:gd name="connsiteX7" fmla="*/ 1034204 w 2656445"/>
              <a:gd name="connsiteY7" fmla="*/ 4146462 h 4371081"/>
              <a:gd name="connsiteX8" fmla="*/ 1209650 w 2656445"/>
              <a:gd name="connsiteY8" fmla="*/ 3823012 h 4371081"/>
              <a:gd name="connsiteX9" fmla="*/ 1435744 w 2656445"/>
              <a:gd name="connsiteY9" fmla="*/ 3824339 h 4371081"/>
              <a:gd name="connsiteX10" fmla="*/ 1660379 w 2656445"/>
              <a:gd name="connsiteY10" fmla="*/ 3825663 h 4371081"/>
              <a:gd name="connsiteX11" fmla="*/ 1816458 w 2656445"/>
              <a:gd name="connsiteY11" fmla="*/ 3824339 h 4371081"/>
              <a:gd name="connsiteX12" fmla="*/ 1826667 w 2656445"/>
              <a:gd name="connsiteY12" fmla="*/ 3825663 h 4371081"/>
              <a:gd name="connsiteX13" fmla="*/ 1868969 w 2656445"/>
              <a:gd name="connsiteY13" fmla="*/ 3857469 h 4371081"/>
              <a:gd name="connsiteX14" fmla="*/ 1871886 w 2656445"/>
              <a:gd name="connsiteY14" fmla="*/ 4043007 h 4371081"/>
              <a:gd name="connsiteX15" fmla="*/ 1848549 w 2656445"/>
              <a:gd name="connsiteY15" fmla="*/ 4064211 h 4371081"/>
              <a:gd name="connsiteX16" fmla="*/ 1578694 w 2656445"/>
              <a:gd name="connsiteY16" fmla="*/ 4088065 h 4371081"/>
              <a:gd name="connsiteX17" fmla="*/ 1456165 w 2656445"/>
              <a:gd name="connsiteY17" fmla="*/ 4086739 h 4371081"/>
              <a:gd name="connsiteX18" fmla="*/ 1332178 w 2656445"/>
              <a:gd name="connsiteY18" fmla="*/ 4084088 h 4371081"/>
              <a:gd name="connsiteX19" fmla="*/ 1206733 w 2656445"/>
              <a:gd name="connsiteY19" fmla="*/ 4086739 h 4371081"/>
              <a:gd name="connsiteX20" fmla="*/ 1084204 w 2656445"/>
              <a:gd name="connsiteY20" fmla="*/ 4088065 h 4371081"/>
              <a:gd name="connsiteX21" fmla="*/ 815808 w 2656445"/>
              <a:gd name="connsiteY21" fmla="*/ 4064211 h 4371081"/>
              <a:gd name="connsiteX22" fmla="*/ 793928 w 2656445"/>
              <a:gd name="connsiteY22" fmla="*/ 4046981 h 4371081"/>
              <a:gd name="connsiteX23" fmla="*/ 793928 w 2656445"/>
              <a:gd name="connsiteY23" fmla="*/ 3852168 h 4371081"/>
              <a:gd name="connsiteX24" fmla="*/ 821641 w 2656445"/>
              <a:gd name="connsiteY24" fmla="*/ 3833615 h 4371081"/>
              <a:gd name="connsiteX25" fmla="*/ 1209650 w 2656445"/>
              <a:gd name="connsiteY25" fmla="*/ 3823012 h 4371081"/>
              <a:gd name="connsiteX26" fmla="*/ 1214114 w 2656445"/>
              <a:gd name="connsiteY26" fmla="*/ 3508545 h 4371081"/>
              <a:gd name="connsiteX27" fmla="*/ 1434525 w 2656445"/>
              <a:gd name="connsiteY27" fmla="*/ 3509894 h 4371081"/>
              <a:gd name="connsiteX28" fmla="*/ 1654935 w 2656445"/>
              <a:gd name="connsiteY28" fmla="*/ 3511241 h 4371081"/>
              <a:gd name="connsiteX29" fmla="*/ 1808200 w 2656445"/>
              <a:gd name="connsiteY29" fmla="*/ 3509894 h 4371081"/>
              <a:gd name="connsiteX30" fmla="*/ 1815499 w 2656445"/>
              <a:gd name="connsiteY30" fmla="*/ 3511241 h 4371081"/>
              <a:gd name="connsiteX31" fmla="*/ 1866586 w 2656445"/>
              <a:gd name="connsiteY31" fmla="*/ 3544934 h 4371081"/>
              <a:gd name="connsiteX32" fmla="*/ 1873885 w 2656445"/>
              <a:gd name="connsiteY32" fmla="*/ 3741699 h 4371081"/>
              <a:gd name="connsiteX33" fmla="*/ 1843232 w 2656445"/>
              <a:gd name="connsiteY33" fmla="*/ 3764611 h 4371081"/>
              <a:gd name="connsiteX34" fmla="*/ 1333808 w 2656445"/>
              <a:gd name="connsiteY34" fmla="*/ 3778088 h 4371081"/>
              <a:gd name="connsiteX35" fmla="*/ 822925 w 2656445"/>
              <a:gd name="connsiteY35" fmla="*/ 3764611 h 4371081"/>
              <a:gd name="connsiteX36" fmla="*/ 793731 w 2656445"/>
              <a:gd name="connsiteY36" fmla="*/ 3743049 h 4371081"/>
              <a:gd name="connsiteX37" fmla="*/ 814166 w 2656445"/>
              <a:gd name="connsiteY37" fmla="*/ 3527413 h 4371081"/>
              <a:gd name="connsiteX38" fmla="*/ 833142 w 2656445"/>
              <a:gd name="connsiteY38" fmla="*/ 3520675 h 4371081"/>
              <a:gd name="connsiteX39" fmla="*/ 1214114 w 2656445"/>
              <a:gd name="connsiteY39" fmla="*/ 3508545 h 4371081"/>
              <a:gd name="connsiteX40" fmla="*/ 1205404 w 2656445"/>
              <a:gd name="connsiteY40" fmla="*/ 3198570 h 4371081"/>
              <a:gd name="connsiteX41" fmla="*/ 1428649 w 2656445"/>
              <a:gd name="connsiteY41" fmla="*/ 3201208 h 4371081"/>
              <a:gd name="connsiteX42" fmla="*/ 1651893 w 2656445"/>
              <a:gd name="connsiteY42" fmla="*/ 3202526 h 4371081"/>
              <a:gd name="connsiteX43" fmla="*/ 1806559 w 2656445"/>
              <a:gd name="connsiteY43" fmla="*/ 3201208 h 4371081"/>
              <a:gd name="connsiteX44" fmla="*/ 1819690 w 2656445"/>
              <a:gd name="connsiteY44" fmla="*/ 3202526 h 4371081"/>
              <a:gd name="connsiteX45" fmla="*/ 1866382 w 2656445"/>
              <a:gd name="connsiteY45" fmla="*/ 3231537 h 4371081"/>
              <a:gd name="connsiteX46" fmla="*/ 1869300 w 2656445"/>
              <a:gd name="connsiteY46" fmla="*/ 3238130 h 4371081"/>
              <a:gd name="connsiteX47" fmla="*/ 1869300 w 2656445"/>
              <a:gd name="connsiteY47" fmla="*/ 3422744 h 4371081"/>
              <a:gd name="connsiteX48" fmla="*/ 1848872 w 2656445"/>
              <a:gd name="connsiteY48" fmla="*/ 3438568 h 4371081"/>
              <a:gd name="connsiteX49" fmla="*/ 1581855 w 2656445"/>
              <a:gd name="connsiteY49" fmla="*/ 3463623 h 4371081"/>
              <a:gd name="connsiteX50" fmla="*/ 1457830 w 2656445"/>
              <a:gd name="connsiteY50" fmla="*/ 3462305 h 4371081"/>
              <a:gd name="connsiteX51" fmla="*/ 1332347 w 2656445"/>
              <a:gd name="connsiteY51" fmla="*/ 3459667 h 4371081"/>
              <a:gd name="connsiteX52" fmla="*/ 1206863 w 2656445"/>
              <a:gd name="connsiteY52" fmla="*/ 3462305 h 4371081"/>
              <a:gd name="connsiteX53" fmla="*/ 1081379 w 2656445"/>
              <a:gd name="connsiteY53" fmla="*/ 3463623 h 4371081"/>
              <a:gd name="connsiteX54" fmla="*/ 815821 w 2656445"/>
              <a:gd name="connsiteY54" fmla="*/ 3438568 h 4371081"/>
              <a:gd name="connsiteX55" fmla="*/ 793934 w 2656445"/>
              <a:gd name="connsiteY55" fmla="*/ 3422744 h 4371081"/>
              <a:gd name="connsiteX56" fmla="*/ 793934 w 2656445"/>
              <a:gd name="connsiteY56" fmla="*/ 3228900 h 4371081"/>
              <a:gd name="connsiteX57" fmla="*/ 821658 w 2656445"/>
              <a:gd name="connsiteY57" fmla="*/ 3210438 h 4371081"/>
              <a:gd name="connsiteX58" fmla="*/ 1205404 w 2656445"/>
              <a:gd name="connsiteY58" fmla="*/ 3198570 h 4371081"/>
              <a:gd name="connsiteX59" fmla="*/ 1318468 w 2656445"/>
              <a:gd name="connsiteY59" fmla="*/ 0 h 4371081"/>
              <a:gd name="connsiteX60" fmla="*/ 1468953 w 2656445"/>
              <a:gd name="connsiteY60" fmla="*/ 6651 h 4371081"/>
              <a:gd name="connsiteX61" fmla="*/ 2367472 w 2656445"/>
              <a:gd name="connsiteY61" fmla="*/ 454888 h 4371081"/>
              <a:gd name="connsiteX62" fmla="*/ 2647986 w 2656445"/>
              <a:gd name="connsiteY62" fmla="*/ 1348700 h 4371081"/>
              <a:gd name="connsiteX63" fmla="*/ 2441983 w 2656445"/>
              <a:gd name="connsiteY63" fmla="*/ 1866103 h 4371081"/>
              <a:gd name="connsiteX64" fmla="*/ 2357245 w 2656445"/>
              <a:gd name="connsiteY64" fmla="*/ 2012412 h 4371081"/>
              <a:gd name="connsiteX65" fmla="*/ 2050433 w 2656445"/>
              <a:gd name="connsiteY65" fmla="*/ 2770557 h 4371081"/>
              <a:gd name="connsiteX66" fmla="*/ 1879496 w 2656445"/>
              <a:gd name="connsiteY66" fmla="*/ 3083125 h 4371081"/>
              <a:gd name="connsiteX67" fmla="*/ 1635508 w 2656445"/>
              <a:gd name="connsiteY67" fmla="*/ 3112387 h 4371081"/>
              <a:gd name="connsiteX68" fmla="*/ 1467491 w 2656445"/>
              <a:gd name="connsiteY68" fmla="*/ 3109727 h 4371081"/>
              <a:gd name="connsiteX69" fmla="*/ 1333079 w 2656445"/>
              <a:gd name="connsiteY69" fmla="*/ 3107066 h 4371081"/>
              <a:gd name="connsiteX70" fmla="*/ 1182595 w 2656445"/>
              <a:gd name="connsiteY70" fmla="*/ 3112387 h 4371081"/>
              <a:gd name="connsiteX71" fmla="*/ 1014579 w 2656445"/>
              <a:gd name="connsiteY71" fmla="*/ 3117708 h 4371081"/>
              <a:gd name="connsiteX72" fmla="*/ 788122 w 2656445"/>
              <a:gd name="connsiteY72" fmla="*/ 3083125 h 4371081"/>
              <a:gd name="connsiteX73" fmla="*/ 590888 w 2656445"/>
              <a:gd name="connsiteY73" fmla="*/ 2747945 h 4371081"/>
              <a:gd name="connsiteX74" fmla="*/ 582120 w 2656445"/>
              <a:gd name="connsiteY74" fmla="*/ 2710702 h 4371081"/>
              <a:gd name="connsiteX75" fmla="*/ 418489 w 2656445"/>
              <a:gd name="connsiteY75" fmla="*/ 2233205 h 4371081"/>
              <a:gd name="connsiteX76" fmla="*/ 256317 w 2656445"/>
              <a:gd name="connsiteY76" fmla="*/ 1944578 h 4371081"/>
              <a:gd name="connsiteX77" fmla="*/ 6484 w 2656445"/>
              <a:gd name="connsiteY77" fmla="*/ 1338061 h 4371081"/>
              <a:gd name="connsiteX78" fmla="*/ 130671 w 2656445"/>
              <a:gd name="connsiteY78" fmla="*/ 667701 h 4371081"/>
              <a:gd name="connsiteX79" fmla="*/ 1318468 w 2656445"/>
              <a:gd name="connsiteY79" fmla="*/ 0 h 43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6445" h="4371081">
                <a:moveTo>
                  <a:pt x="1034204" y="4146462"/>
                </a:moveTo>
                <a:cubicBezTo>
                  <a:pt x="1034204" y="4146462"/>
                  <a:pt x="1034204" y="4146462"/>
                  <a:pt x="1630490" y="4146462"/>
                </a:cubicBezTo>
                <a:cubicBezTo>
                  <a:pt x="1640719" y="4146462"/>
                  <a:pt x="1650949" y="4150425"/>
                  <a:pt x="1656797" y="4158354"/>
                </a:cubicBezTo>
                <a:cubicBezTo>
                  <a:pt x="1662642" y="4164961"/>
                  <a:pt x="1665564" y="4174210"/>
                  <a:pt x="1662642" y="4183459"/>
                </a:cubicBezTo>
                <a:cubicBezTo>
                  <a:pt x="1626105" y="4312945"/>
                  <a:pt x="1469726" y="4371081"/>
                  <a:pt x="1332347" y="4371081"/>
                </a:cubicBezTo>
                <a:cubicBezTo>
                  <a:pt x="1193506" y="4371081"/>
                  <a:pt x="1038589" y="4312945"/>
                  <a:pt x="1002053" y="4183459"/>
                </a:cubicBezTo>
                <a:cubicBezTo>
                  <a:pt x="999129" y="4174210"/>
                  <a:pt x="1000590" y="4164961"/>
                  <a:pt x="1007898" y="4158354"/>
                </a:cubicBezTo>
                <a:cubicBezTo>
                  <a:pt x="1013744" y="4150425"/>
                  <a:pt x="1022512" y="4146462"/>
                  <a:pt x="1034204" y="4146462"/>
                </a:cubicBezTo>
                <a:close/>
                <a:moveTo>
                  <a:pt x="1209650" y="3823012"/>
                </a:moveTo>
                <a:cubicBezTo>
                  <a:pt x="1284042" y="3823012"/>
                  <a:pt x="1361352" y="3823012"/>
                  <a:pt x="1435744" y="3824339"/>
                </a:cubicBezTo>
                <a:cubicBezTo>
                  <a:pt x="1510137" y="3824339"/>
                  <a:pt x="1585986" y="3825663"/>
                  <a:pt x="1660379" y="3825663"/>
                </a:cubicBezTo>
                <a:cubicBezTo>
                  <a:pt x="1718726" y="3825663"/>
                  <a:pt x="1769779" y="3824339"/>
                  <a:pt x="1816458" y="3824339"/>
                </a:cubicBezTo>
                <a:cubicBezTo>
                  <a:pt x="1819375" y="3824339"/>
                  <a:pt x="1822292" y="3824339"/>
                  <a:pt x="1826667" y="3825663"/>
                </a:cubicBezTo>
                <a:cubicBezTo>
                  <a:pt x="1838337" y="3828315"/>
                  <a:pt x="1857300" y="3836265"/>
                  <a:pt x="1868969" y="3857469"/>
                </a:cubicBezTo>
                <a:cubicBezTo>
                  <a:pt x="1902519" y="3911804"/>
                  <a:pt x="1879181" y="4017827"/>
                  <a:pt x="1871886" y="4043007"/>
                </a:cubicBezTo>
                <a:cubicBezTo>
                  <a:pt x="1867511" y="4053608"/>
                  <a:pt x="1858758" y="4060235"/>
                  <a:pt x="1848549" y="4064211"/>
                </a:cubicBezTo>
                <a:cubicBezTo>
                  <a:pt x="1761028" y="4085415"/>
                  <a:pt x="1658920" y="4088065"/>
                  <a:pt x="1578694" y="4088065"/>
                </a:cubicBezTo>
                <a:cubicBezTo>
                  <a:pt x="1539309" y="4088065"/>
                  <a:pt x="1497008" y="4086739"/>
                  <a:pt x="1456165" y="4086739"/>
                </a:cubicBezTo>
                <a:cubicBezTo>
                  <a:pt x="1415322" y="4085415"/>
                  <a:pt x="1373020" y="4084088"/>
                  <a:pt x="1332178" y="4084088"/>
                </a:cubicBezTo>
                <a:cubicBezTo>
                  <a:pt x="1291335" y="4084088"/>
                  <a:pt x="1247574" y="4085415"/>
                  <a:pt x="1206733" y="4086739"/>
                </a:cubicBezTo>
                <a:cubicBezTo>
                  <a:pt x="1167348" y="4086739"/>
                  <a:pt x="1125045" y="4088065"/>
                  <a:pt x="1084204" y="4088065"/>
                </a:cubicBezTo>
                <a:cubicBezTo>
                  <a:pt x="1005434" y="4088065"/>
                  <a:pt x="903329" y="4085415"/>
                  <a:pt x="815808" y="4064211"/>
                </a:cubicBezTo>
                <a:cubicBezTo>
                  <a:pt x="805597" y="4061560"/>
                  <a:pt x="798303" y="4054933"/>
                  <a:pt x="793928" y="4046981"/>
                </a:cubicBezTo>
                <a:cubicBezTo>
                  <a:pt x="772047" y="4001923"/>
                  <a:pt x="772047" y="3897227"/>
                  <a:pt x="793928" y="3852168"/>
                </a:cubicBezTo>
                <a:cubicBezTo>
                  <a:pt x="798303" y="3841567"/>
                  <a:pt x="809974" y="3834940"/>
                  <a:pt x="821641" y="3833615"/>
                </a:cubicBezTo>
                <a:cubicBezTo>
                  <a:pt x="929584" y="3825663"/>
                  <a:pt x="1049195" y="3823012"/>
                  <a:pt x="1209650" y="3823012"/>
                </a:cubicBezTo>
                <a:close/>
                <a:moveTo>
                  <a:pt x="1214114" y="3508545"/>
                </a:moveTo>
                <a:cubicBezTo>
                  <a:pt x="1287098" y="3508545"/>
                  <a:pt x="1361542" y="3509894"/>
                  <a:pt x="1434525" y="3509894"/>
                </a:cubicBezTo>
                <a:cubicBezTo>
                  <a:pt x="1507508" y="3511241"/>
                  <a:pt x="1581951" y="3511241"/>
                  <a:pt x="1654935" y="3511241"/>
                </a:cubicBezTo>
                <a:cubicBezTo>
                  <a:pt x="1711863" y="3511241"/>
                  <a:pt x="1761490" y="3511241"/>
                  <a:pt x="1808200" y="3509894"/>
                </a:cubicBezTo>
                <a:cubicBezTo>
                  <a:pt x="1809659" y="3509894"/>
                  <a:pt x="1812580" y="3509894"/>
                  <a:pt x="1815499" y="3511241"/>
                </a:cubicBezTo>
                <a:cubicBezTo>
                  <a:pt x="1835934" y="3515285"/>
                  <a:pt x="1854910" y="3527413"/>
                  <a:pt x="1866586" y="3544934"/>
                </a:cubicBezTo>
                <a:cubicBezTo>
                  <a:pt x="1907457" y="3604234"/>
                  <a:pt x="1879724" y="3718788"/>
                  <a:pt x="1873885" y="3741699"/>
                </a:cubicBezTo>
                <a:cubicBezTo>
                  <a:pt x="1870965" y="3755177"/>
                  <a:pt x="1857828" y="3764611"/>
                  <a:pt x="1843232" y="3764611"/>
                </a:cubicBezTo>
                <a:cubicBezTo>
                  <a:pt x="1688507" y="3774044"/>
                  <a:pt x="1513347" y="3778088"/>
                  <a:pt x="1333808" y="3778088"/>
                </a:cubicBezTo>
                <a:cubicBezTo>
                  <a:pt x="1154268" y="3778088"/>
                  <a:pt x="977649" y="3774044"/>
                  <a:pt x="822925" y="3764611"/>
                </a:cubicBezTo>
                <a:cubicBezTo>
                  <a:pt x="809787" y="3764611"/>
                  <a:pt x="796650" y="3755177"/>
                  <a:pt x="793731" y="3743049"/>
                </a:cubicBezTo>
                <a:cubicBezTo>
                  <a:pt x="783513" y="3709355"/>
                  <a:pt x="757239" y="3574584"/>
                  <a:pt x="814166" y="3527413"/>
                </a:cubicBezTo>
                <a:cubicBezTo>
                  <a:pt x="820004" y="3523370"/>
                  <a:pt x="827304" y="3520675"/>
                  <a:pt x="833142" y="3520675"/>
                </a:cubicBezTo>
                <a:cubicBezTo>
                  <a:pt x="939699" y="3512589"/>
                  <a:pt x="1056471" y="3508545"/>
                  <a:pt x="1214114" y="3508545"/>
                </a:cubicBezTo>
                <a:close/>
                <a:moveTo>
                  <a:pt x="1205404" y="3198570"/>
                </a:moveTo>
                <a:cubicBezTo>
                  <a:pt x="1279818" y="3198570"/>
                  <a:pt x="1355692" y="3199890"/>
                  <a:pt x="1428649" y="3201208"/>
                </a:cubicBezTo>
                <a:cubicBezTo>
                  <a:pt x="1503063" y="3201208"/>
                  <a:pt x="1578936" y="3202526"/>
                  <a:pt x="1651893" y="3202526"/>
                </a:cubicBezTo>
                <a:cubicBezTo>
                  <a:pt x="1708798" y="3202526"/>
                  <a:pt x="1759867" y="3201208"/>
                  <a:pt x="1806559" y="3201208"/>
                </a:cubicBezTo>
                <a:cubicBezTo>
                  <a:pt x="1810936" y="3201208"/>
                  <a:pt x="1815314" y="3201208"/>
                  <a:pt x="1819690" y="3202526"/>
                </a:cubicBezTo>
                <a:cubicBezTo>
                  <a:pt x="1834282" y="3207802"/>
                  <a:pt x="1851792" y="3217033"/>
                  <a:pt x="1866382" y="3231537"/>
                </a:cubicBezTo>
                <a:cubicBezTo>
                  <a:pt x="1867842" y="3234174"/>
                  <a:pt x="1869300" y="3235493"/>
                  <a:pt x="1869300" y="3238130"/>
                </a:cubicBezTo>
                <a:cubicBezTo>
                  <a:pt x="1892646" y="3280329"/>
                  <a:pt x="1892646" y="3380548"/>
                  <a:pt x="1869300" y="3422744"/>
                </a:cubicBezTo>
                <a:cubicBezTo>
                  <a:pt x="1866382" y="3430657"/>
                  <a:pt x="1857627" y="3437250"/>
                  <a:pt x="1848872" y="3438568"/>
                </a:cubicBezTo>
                <a:cubicBezTo>
                  <a:pt x="1762785" y="3460986"/>
                  <a:pt x="1660646" y="3463623"/>
                  <a:pt x="1581855" y="3463623"/>
                </a:cubicBezTo>
                <a:cubicBezTo>
                  <a:pt x="1541001" y="3463623"/>
                  <a:pt x="1498685" y="3462305"/>
                  <a:pt x="1457830" y="3462305"/>
                </a:cubicBezTo>
                <a:cubicBezTo>
                  <a:pt x="1416976" y="3460986"/>
                  <a:pt x="1373202" y="3459667"/>
                  <a:pt x="1332347" y="3459667"/>
                </a:cubicBezTo>
                <a:cubicBezTo>
                  <a:pt x="1290033" y="3459667"/>
                  <a:pt x="1247718" y="3460986"/>
                  <a:pt x="1206863" y="3462305"/>
                </a:cubicBezTo>
                <a:cubicBezTo>
                  <a:pt x="1164549" y="3462305"/>
                  <a:pt x="1122234" y="3463623"/>
                  <a:pt x="1081379" y="3463623"/>
                </a:cubicBezTo>
                <a:cubicBezTo>
                  <a:pt x="1002587" y="3463623"/>
                  <a:pt x="901909" y="3460986"/>
                  <a:pt x="815821" y="3438568"/>
                </a:cubicBezTo>
                <a:cubicBezTo>
                  <a:pt x="805607" y="3437250"/>
                  <a:pt x="798313" y="3430657"/>
                  <a:pt x="793934" y="3422744"/>
                </a:cubicBezTo>
                <a:cubicBezTo>
                  <a:pt x="772047" y="3377910"/>
                  <a:pt x="772047" y="3272417"/>
                  <a:pt x="793934" y="3228900"/>
                </a:cubicBezTo>
                <a:cubicBezTo>
                  <a:pt x="798313" y="3218351"/>
                  <a:pt x="809985" y="3211759"/>
                  <a:pt x="821658" y="3210438"/>
                </a:cubicBezTo>
                <a:cubicBezTo>
                  <a:pt x="928172" y="3202526"/>
                  <a:pt x="1046361" y="3198570"/>
                  <a:pt x="1205404" y="3198570"/>
                </a:cubicBezTo>
                <a:close/>
                <a:moveTo>
                  <a:pt x="1318468" y="0"/>
                </a:moveTo>
                <a:cubicBezTo>
                  <a:pt x="1368143" y="0"/>
                  <a:pt x="1419278" y="2661"/>
                  <a:pt x="1468953" y="6651"/>
                </a:cubicBezTo>
                <a:cubicBezTo>
                  <a:pt x="1818133" y="41233"/>
                  <a:pt x="2145399" y="204832"/>
                  <a:pt x="2367472" y="454888"/>
                </a:cubicBezTo>
                <a:cubicBezTo>
                  <a:pt x="2588084" y="703613"/>
                  <a:pt x="2687432" y="1021501"/>
                  <a:pt x="2647986" y="1348700"/>
                </a:cubicBezTo>
                <a:cubicBezTo>
                  <a:pt x="2621688" y="1566835"/>
                  <a:pt x="2534026" y="1711814"/>
                  <a:pt x="2441983" y="1866103"/>
                </a:cubicBezTo>
                <a:cubicBezTo>
                  <a:pt x="2414223" y="1912656"/>
                  <a:pt x="2385003" y="1961868"/>
                  <a:pt x="2357245" y="2012412"/>
                </a:cubicBezTo>
                <a:cubicBezTo>
                  <a:pt x="2234521" y="2238525"/>
                  <a:pt x="2119101" y="2465969"/>
                  <a:pt x="2050433" y="2770557"/>
                </a:cubicBezTo>
                <a:cubicBezTo>
                  <a:pt x="2013907" y="2935488"/>
                  <a:pt x="1991993" y="3027262"/>
                  <a:pt x="1879496" y="3083125"/>
                </a:cubicBezTo>
                <a:cubicBezTo>
                  <a:pt x="1837126" y="3103077"/>
                  <a:pt x="1762614" y="3112387"/>
                  <a:pt x="1635508" y="3112387"/>
                </a:cubicBezTo>
                <a:cubicBezTo>
                  <a:pt x="1579988" y="3112387"/>
                  <a:pt x="1523010" y="3111057"/>
                  <a:pt x="1467491" y="3109727"/>
                </a:cubicBezTo>
                <a:cubicBezTo>
                  <a:pt x="1417817" y="3108397"/>
                  <a:pt x="1372526" y="3107066"/>
                  <a:pt x="1333079" y="3107066"/>
                </a:cubicBezTo>
                <a:cubicBezTo>
                  <a:pt x="1286327" y="3107066"/>
                  <a:pt x="1235191" y="3109727"/>
                  <a:pt x="1182595" y="3112387"/>
                </a:cubicBezTo>
                <a:cubicBezTo>
                  <a:pt x="1127076" y="3115047"/>
                  <a:pt x="1070098" y="3117708"/>
                  <a:pt x="1014579" y="3117708"/>
                </a:cubicBezTo>
                <a:cubicBezTo>
                  <a:pt x="912309" y="3117708"/>
                  <a:pt x="840719" y="3107066"/>
                  <a:pt x="788122" y="3083125"/>
                </a:cubicBezTo>
                <a:cubicBezTo>
                  <a:pt x="662476" y="3028592"/>
                  <a:pt x="639100" y="2934157"/>
                  <a:pt x="590888" y="2747945"/>
                </a:cubicBezTo>
                <a:cubicBezTo>
                  <a:pt x="590888" y="2747945"/>
                  <a:pt x="590888" y="2747945"/>
                  <a:pt x="582120" y="2710702"/>
                </a:cubicBezTo>
                <a:cubicBezTo>
                  <a:pt x="536829" y="2533803"/>
                  <a:pt x="475468" y="2355572"/>
                  <a:pt x="418489" y="2233205"/>
                </a:cubicBezTo>
                <a:cubicBezTo>
                  <a:pt x="370274" y="2129459"/>
                  <a:pt x="311834" y="2035023"/>
                  <a:pt x="256317" y="1944578"/>
                </a:cubicBezTo>
                <a:cubicBezTo>
                  <a:pt x="142358" y="1755706"/>
                  <a:pt x="34243" y="1578806"/>
                  <a:pt x="6484" y="1338061"/>
                </a:cubicBezTo>
                <a:cubicBezTo>
                  <a:pt x="-22736" y="1091995"/>
                  <a:pt x="51776" y="817999"/>
                  <a:pt x="130671" y="667701"/>
                </a:cubicBezTo>
                <a:cubicBezTo>
                  <a:pt x="295763" y="359121"/>
                  <a:pt x="704845" y="0"/>
                  <a:pt x="13184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6E832-7C88-4382-8C75-6B1968ACE9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8671" y="1926771"/>
            <a:ext cx="2656444" cy="4371081"/>
          </a:xfrm>
          <a:custGeom>
            <a:avLst/>
            <a:gdLst>
              <a:gd name="connsiteX0" fmla="*/ 1034204 w 2656444"/>
              <a:gd name="connsiteY0" fmla="*/ 4146462 h 4371081"/>
              <a:gd name="connsiteX1" fmla="*/ 1630490 w 2656444"/>
              <a:gd name="connsiteY1" fmla="*/ 4146462 h 4371081"/>
              <a:gd name="connsiteX2" fmla="*/ 1656797 w 2656444"/>
              <a:gd name="connsiteY2" fmla="*/ 4158354 h 4371081"/>
              <a:gd name="connsiteX3" fmla="*/ 1662642 w 2656444"/>
              <a:gd name="connsiteY3" fmla="*/ 4183459 h 4371081"/>
              <a:gd name="connsiteX4" fmla="*/ 1332347 w 2656444"/>
              <a:gd name="connsiteY4" fmla="*/ 4371081 h 4371081"/>
              <a:gd name="connsiteX5" fmla="*/ 1002052 w 2656444"/>
              <a:gd name="connsiteY5" fmla="*/ 4183459 h 4371081"/>
              <a:gd name="connsiteX6" fmla="*/ 1007897 w 2656444"/>
              <a:gd name="connsiteY6" fmla="*/ 4158354 h 4371081"/>
              <a:gd name="connsiteX7" fmla="*/ 1034204 w 2656444"/>
              <a:gd name="connsiteY7" fmla="*/ 4146462 h 4371081"/>
              <a:gd name="connsiteX8" fmla="*/ 1209650 w 2656444"/>
              <a:gd name="connsiteY8" fmla="*/ 3823012 h 4371081"/>
              <a:gd name="connsiteX9" fmla="*/ 1435743 w 2656444"/>
              <a:gd name="connsiteY9" fmla="*/ 3824339 h 4371081"/>
              <a:gd name="connsiteX10" fmla="*/ 1660379 w 2656444"/>
              <a:gd name="connsiteY10" fmla="*/ 3825663 h 4371081"/>
              <a:gd name="connsiteX11" fmla="*/ 1816457 w 2656444"/>
              <a:gd name="connsiteY11" fmla="*/ 3824339 h 4371081"/>
              <a:gd name="connsiteX12" fmla="*/ 1826667 w 2656444"/>
              <a:gd name="connsiteY12" fmla="*/ 3825663 h 4371081"/>
              <a:gd name="connsiteX13" fmla="*/ 1868969 w 2656444"/>
              <a:gd name="connsiteY13" fmla="*/ 3857469 h 4371081"/>
              <a:gd name="connsiteX14" fmla="*/ 1871886 w 2656444"/>
              <a:gd name="connsiteY14" fmla="*/ 4043007 h 4371081"/>
              <a:gd name="connsiteX15" fmla="*/ 1848549 w 2656444"/>
              <a:gd name="connsiteY15" fmla="*/ 4064211 h 4371081"/>
              <a:gd name="connsiteX16" fmla="*/ 1578694 w 2656444"/>
              <a:gd name="connsiteY16" fmla="*/ 4088065 h 4371081"/>
              <a:gd name="connsiteX17" fmla="*/ 1456165 w 2656444"/>
              <a:gd name="connsiteY17" fmla="*/ 4086739 h 4371081"/>
              <a:gd name="connsiteX18" fmla="*/ 1332178 w 2656444"/>
              <a:gd name="connsiteY18" fmla="*/ 4084088 h 4371081"/>
              <a:gd name="connsiteX19" fmla="*/ 1206733 w 2656444"/>
              <a:gd name="connsiteY19" fmla="*/ 4086739 h 4371081"/>
              <a:gd name="connsiteX20" fmla="*/ 1084203 w 2656444"/>
              <a:gd name="connsiteY20" fmla="*/ 4088065 h 4371081"/>
              <a:gd name="connsiteX21" fmla="*/ 815808 w 2656444"/>
              <a:gd name="connsiteY21" fmla="*/ 4064211 h 4371081"/>
              <a:gd name="connsiteX22" fmla="*/ 793927 w 2656444"/>
              <a:gd name="connsiteY22" fmla="*/ 4046981 h 4371081"/>
              <a:gd name="connsiteX23" fmla="*/ 793927 w 2656444"/>
              <a:gd name="connsiteY23" fmla="*/ 3852168 h 4371081"/>
              <a:gd name="connsiteX24" fmla="*/ 821641 w 2656444"/>
              <a:gd name="connsiteY24" fmla="*/ 3833615 h 4371081"/>
              <a:gd name="connsiteX25" fmla="*/ 1209650 w 2656444"/>
              <a:gd name="connsiteY25" fmla="*/ 3823012 h 4371081"/>
              <a:gd name="connsiteX26" fmla="*/ 1214114 w 2656444"/>
              <a:gd name="connsiteY26" fmla="*/ 3508545 h 4371081"/>
              <a:gd name="connsiteX27" fmla="*/ 1434525 w 2656444"/>
              <a:gd name="connsiteY27" fmla="*/ 3509894 h 4371081"/>
              <a:gd name="connsiteX28" fmla="*/ 1654935 w 2656444"/>
              <a:gd name="connsiteY28" fmla="*/ 3511241 h 4371081"/>
              <a:gd name="connsiteX29" fmla="*/ 1808200 w 2656444"/>
              <a:gd name="connsiteY29" fmla="*/ 3509894 h 4371081"/>
              <a:gd name="connsiteX30" fmla="*/ 1815499 w 2656444"/>
              <a:gd name="connsiteY30" fmla="*/ 3511241 h 4371081"/>
              <a:gd name="connsiteX31" fmla="*/ 1866586 w 2656444"/>
              <a:gd name="connsiteY31" fmla="*/ 3544934 h 4371081"/>
              <a:gd name="connsiteX32" fmla="*/ 1873885 w 2656444"/>
              <a:gd name="connsiteY32" fmla="*/ 3741699 h 4371081"/>
              <a:gd name="connsiteX33" fmla="*/ 1843232 w 2656444"/>
              <a:gd name="connsiteY33" fmla="*/ 3764611 h 4371081"/>
              <a:gd name="connsiteX34" fmla="*/ 1333808 w 2656444"/>
              <a:gd name="connsiteY34" fmla="*/ 3778088 h 4371081"/>
              <a:gd name="connsiteX35" fmla="*/ 822924 w 2656444"/>
              <a:gd name="connsiteY35" fmla="*/ 3764611 h 4371081"/>
              <a:gd name="connsiteX36" fmla="*/ 793731 w 2656444"/>
              <a:gd name="connsiteY36" fmla="*/ 3743049 h 4371081"/>
              <a:gd name="connsiteX37" fmla="*/ 814166 w 2656444"/>
              <a:gd name="connsiteY37" fmla="*/ 3527413 h 4371081"/>
              <a:gd name="connsiteX38" fmla="*/ 833141 w 2656444"/>
              <a:gd name="connsiteY38" fmla="*/ 3520675 h 4371081"/>
              <a:gd name="connsiteX39" fmla="*/ 1214114 w 2656444"/>
              <a:gd name="connsiteY39" fmla="*/ 3508545 h 4371081"/>
              <a:gd name="connsiteX40" fmla="*/ 1205404 w 2656444"/>
              <a:gd name="connsiteY40" fmla="*/ 3198570 h 4371081"/>
              <a:gd name="connsiteX41" fmla="*/ 1428649 w 2656444"/>
              <a:gd name="connsiteY41" fmla="*/ 3201208 h 4371081"/>
              <a:gd name="connsiteX42" fmla="*/ 1651893 w 2656444"/>
              <a:gd name="connsiteY42" fmla="*/ 3202526 h 4371081"/>
              <a:gd name="connsiteX43" fmla="*/ 1806558 w 2656444"/>
              <a:gd name="connsiteY43" fmla="*/ 3201208 h 4371081"/>
              <a:gd name="connsiteX44" fmla="*/ 1819689 w 2656444"/>
              <a:gd name="connsiteY44" fmla="*/ 3202526 h 4371081"/>
              <a:gd name="connsiteX45" fmla="*/ 1866382 w 2656444"/>
              <a:gd name="connsiteY45" fmla="*/ 3231537 h 4371081"/>
              <a:gd name="connsiteX46" fmla="*/ 1869300 w 2656444"/>
              <a:gd name="connsiteY46" fmla="*/ 3238130 h 4371081"/>
              <a:gd name="connsiteX47" fmla="*/ 1869300 w 2656444"/>
              <a:gd name="connsiteY47" fmla="*/ 3422744 h 4371081"/>
              <a:gd name="connsiteX48" fmla="*/ 1848872 w 2656444"/>
              <a:gd name="connsiteY48" fmla="*/ 3438568 h 4371081"/>
              <a:gd name="connsiteX49" fmla="*/ 1581855 w 2656444"/>
              <a:gd name="connsiteY49" fmla="*/ 3463623 h 4371081"/>
              <a:gd name="connsiteX50" fmla="*/ 1457830 w 2656444"/>
              <a:gd name="connsiteY50" fmla="*/ 3462305 h 4371081"/>
              <a:gd name="connsiteX51" fmla="*/ 1332347 w 2656444"/>
              <a:gd name="connsiteY51" fmla="*/ 3459667 h 4371081"/>
              <a:gd name="connsiteX52" fmla="*/ 1206863 w 2656444"/>
              <a:gd name="connsiteY52" fmla="*/ 3462305 h 4371081"/>
              <a:gd name="connsiteX53" fmla="*/ 1081379 w 2656444"/>
              <a:gd name="connsiteY53" fmla="*/ 3463623 h 4371081"/>
              <a:gd name="connsiteX54" fmla="*/ 815821 w 2656444"/>
              <a:gd name="connsiteY54" fmla="*/ 3438568 h 4371081"/>
              <a:gd name="connsiteX55" fmla="*/ 793934 w 2656444"/>
              <a:gd name="connsiteY55" fmla="*/ 3422744 h 4371081"/>
              <a:gd name="connsiteX56" fmla="*/ 793934 w 2656444"/>
              <a:gd name="connsiteY56" fmla="*/ 3228900 h 4371081"/>
              <a:gd name="connsiteX57" fmla="*/ 821657 w 2656444"/>
              <a:gd name="connsiteY57" fmla="*/ 3210438 h 4371081"/>
              <a:gd name="connsiteX58" fmla="*/ 1205404 w 2656444"/>
              <a:gd name="connsiteY58" fmla="*/ 3198570 h 4371081"/>
              <a:gd name="connsiteX59" fmla="*/ 1318468 w 2656444"/>
              <a:gd name="connsiteY59" fmla="*/ 0 h 4371081"/>
              <a:gd name="connsiteX60" fmla="*/ 1468953 w 2656444"/>
              <a:gd name="connsiteY60" fmla="*/ 6651 h 4371081"/>
              <a:gd name="connsiteX61" fmla="*/ 2367472 w 2656444"/>
              <a:gd name="connsiteY61" fmla="*/ 454888 h 4371081"/>
              <a:gd name="connsiteX62" fmla="*/ 2647985 w 2656444"/>
              <a:gd name="connsiteY62" fmla="*/ 1348700 h 4371081"/>
              <a:gd name="connsiteX63" fmla="*/ 2441983 w 2656444"/>
              <a:gd name="connsiteY63" fmla="*/ 1866103 h 4371081"/>
              <a:gd name="connsiteX64" fmla="*/ 2357245 w 2656444"/>
              <a:gd name="connsiteY64" fmla="*/ 2012412 h 4371081"/>
              <a:gd name="connsiteX65" fmla="*/ 2050433 w 2656444"/>
              <a:gd name="connsiteY65" fmla="*/ 2770557 h 4371081"/>
              <a:gd name="connsiteX66" fmla="*/ 1879495 w 2656444"/>
              <a:gd name="connsiteY66" fmla="*/ 3083125 h 4371081"/>
              <a:gd name="connsiteX67" fmla="*/ 1635508 w 2656444"/>
              <a:gd name="connsiteY67" fmla="*/ 3112387 h 4371081"/>
              <a:gd name="connsiteX68" fmla="*/ 1467490 w 2656444"/>
              <a:gd name="connsiteY68" fmla="*/ 3109727 h 4371081"/>
              <a:gd name="connsiteX69" fmla="*/ 1333079 w 2656444"/>
              <a:gd name="connsiteY69" fmla="*/ 3107066 h 4371081"/>
              <a:gd name="connsiteX70" fmla="*/ 1182595 w 2656444"/>
              <a:gd name="connsiteY70" fmla="*/ 3112387 h 4371081"/>
              <a:gd name="connsiteX71" fmla="*/ 1014579 w 2656444"/>
              <a:gd name="connsiteY71" fmla="*/ 3117708 h 4371081"/>
              <a:gd name="connsiteX72" fmla="*/ 788122 w 2656444"/>
              <a:gd name="connsiteY72" fmla="*/ 3083125 h 4371081"/>
              <a:gd name="connsiteX73" fmla="*/ 590888 w 2656444"/>
              <a:gd name="connsiteY73" fmla="*/ 2747945 h 4371081"/>
              <a:gd name="connsiteX74" fmla="*/ 582120 w 2656444"/>
              <a:gd name="connsiteY74" fmla="*/ 2710702 h 4371081"/>
              <a:gd name="connsiteX75" fmla="*/ 418489 w 2656444"/>
              <a:gd name="connsiteY75" fmla="*/ 2233205 h 4371081"/>
              <a:gd name="connsiteX76" fmla="*/ 256317 w 2656444"/>
              <a:gd name="connsiteY76" fmla="*/ 1944578 h 4371081"/>
              <a:gd name="connsiteX77" fmla="*/ 6484 w 2656444"/>
              <a:gd name="connsiteY77" fmla="*/ 1338061 h 4371081"/>
              <a:gd name="connsiteX78" fmla="*/ 130671 w 2656444"/>
              <a:gd name="connsiteY78" fmla="*/ 667701 h 4371081"/>
              <a:gd name="connsiteX79" fmla="*/ 1318468 w 2656444"/>
              <a:gd name="connsiteY79" fmla="*/ 0 h 43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6444" h="4371081">
                <a:moveTo>
                  <a:pt x="1034204" y="4146462"/>
                </a:moveTo>
                <a:cubicBezTo>
                  <a:pt x="1034204" y="4146462"/>
                  <a:pt x="1034204" y="4146462"/>
                  <a:pt x="1630490" y="4146462"/>
                </a:cubicBezTo>
                <a:cubicBezTo>
                  <a:pt x="1640719" y="4146462"/>
                  <a:pt x="1650949" y="4150425"/>
                  <a:pt x="1656797" y="4158354"/>
                </a:cubicBezTo>
                <a:cubicBezTo>
                  <a:pt x="1662642" y="4164961"/>
                  <a:pt x="1665564" y="4174210"/>
                  <a:pt x="1662642" y="4183459"/>
                </a:cubicBezTo>
                <a:cubicBezTo>
                  <a:pt x="1626105" y="4312945"/>
                  <a:pt x="1469726" y="4371081"/>
                  <a:pt x="1332347" y="4371081"/>
                </a:cubicBezTo>
                <a:cubicBezTo>
                  <a:pt x="1193506" y="4371081"/>
                  <a:pt x="1038589" y="4312945"/>
                  <a:pt x="1002052" y="4183459"/>
                </a:cubicBezTo>
                <a:cubicBezTo>
                  <a:pt x="999129" y="4174210"/>
                  <a:pt x="1000590" y="4164961"/>
                  <a:pt x="1007897" y="4158354"/>
                </a:cubicBezTo>
                <a:cubicBezTo>
                  <a:pt x="1013744" y="4150425"/>
                  <a:pt x="1022512" y="4146462"/>
                  <a:pt x="1034204" y="4146462"/>
                </a:cubicBezTo>
                <a:close/>
                <a:moveTo>
                  <a:pt x="1209650" y="3823012"/>
                </a:moveTo>
                <a:cubicBezTo>
                  <a:pt x="1284041" y="3823012"/>
                  <a:pt x="1361352" y="3823012"/>
                  <a:pt x="1435743" y="3824339"/>
                </a:cubicBezTo>
                <a:cubicBezTo>
                  <a:pt x="1510136" y="3824339"/>
                  <a:pt x="1585986" y="3825663"/>
                  <a:pt x="1660379" y="3825663"/>
                </a:cubicBezTo>
                <a:cubicBezTo>
                  <a:pt x="1718726" y="3825663"/>
                  <a:pt x="1769779" y="3824339"/>
                  <a:pt x="1816457" y="3824339"/>
                </a:cubicBezTo>
                <a:cubicBezTo>
                  <a:pt x="1819375" y="3824339"/>
                  <a:pt x="1822292" y="3824339"/>
                  <a:pt x="1826667" y="3825663"/>
                </a:cubicBezTo>
                <a:cubicBezTo>
                  <a:pt x="1838337" y="3828315"/>
                  <a:pt x="1857300" y="3836265"/>
                  <a:pt x="1868969" y="3857469"/>
                </a:cubicBezTo>
                <a:cubicBezTo>
                  <a:pt x="1902519" y="3911804"/>
                  <a:pt x="1879181" y="4017827"/>
                  <a:pt x="1871886" y="4043007"/>
                </a:cubicBezTo>
                <a:cubicBezTo>
                  <a:pt x="1867511" y="4053608"/>
                  <a:pt x="1858758" y="4060235"/>
                  <a:pt x="1848549" y="4064211"/>
                </a:cubicBezTo>
                <a:cubicBezTo>
                  <a:pt x="1761028" y="4085415"/>
                  <a:pt x="1658920" y="4088065"/>
                  <a:pt x="1578694" y="4088065"/>
                </a:cubicBezTo>
                <a:cubicBezTo>
                  <a:pt x="1539309" y="4088065"/>
                  <a:pt x="1497007" y="4086739"/>
                  <a:pt x="1456165" y="4086739"/>
                </a:cubicBezTo>
                <a:cubicBezTo>
                  <a:pt x="1415322" y="4085415"/>
                  <a:pt x="1373020" y="4084088"/>
                  <a:pt x="1332178" y="4084088"/>
                </a:cubicBezTo>
                <a:cubicBezTo>
                  <a:pt x="1291335" y="4084088"/>
                  <a:pt x="1247574" y="4085415"/>
                  <a:pt x="1206733" y="4086739"/>
                </a:cubicBezTo>
                <a:cubicBezTo>
                  <a:pt x="1167348" y="4086739"/>
                  <a:pt x="1125045" y="4088065"/>
                  <a:pt x="1084203" y="4088065"/>
                </a:cubicBezTo>
                <a:cubicBezTo>
                  <a:pt x="1005434" y="4088065"/>
                  <a:pt x="903329" y="4085415"/>
                  <a:pt x="815808" y="4064211"/>
                </a:cubicBezTo>
                <a:cubicBezTo>
                  <a:pt x="805597" y="4061560"/>
                  <a:pt x="798303" y="4054933"/>
                  <a:pt x="793927" y="4046981"/>
                </a:cubicBezTo>
                <a:cubicBezTo>
                  <a:pt x="772047" y="4001923"/>
                  <a:pt x="772047" y="3897227"/>
                  <a:pt x="793927" y="3852168"/>
                </a:cubicBezTo>
                <a:cubicBezTo>
                  <a:pt x="798303" y="3841567"/>
                  <a:pt x="809973" y="3834940"/>
                  <a:pt x="821641" y="3833615"/>
                </a:cubicBezTo>
                <a:cubicBezTo>
                  <a:pt x="929584" y="3825663"/>
                  <a:pt x="1049195" y="3823012"/>
                  <a:pt x="1209650" y="3823012"/>
                </a:cubicBezTo>
                <a:close/>
                <a:moveTo>
                  <a:pt x="1214114" y="3508545"/>
                </a:moveTo>
                <a:cubicBezTo>
                  <a:pt x="1287098" y="3508545"/>
                  <a:pt x="1361541" y="3509894"/>
                  <a:pt x="1434525" y="3509894"/>
                </a:cubicBezTo>
                <a:cubicBezTo>
                  <a:pt x="1507508" y="3511241"/>
                  <a:pt x="1581951" y="3511241"/>
                  <a:pt x="1654935" y="3511241"/>
                </a:cubicBezTo>
                <a:cubicBezTo>
                  <a:pt x="1711862" y="3511241"/>
                  <a:pt x="1761490" y="3511241"/>
                  <a:pt x="1808200" y="3509894"/>
                </a:cubicBezTo>
                <a:cubicBezTo>
                  <a:pt x="1809659" y="3509894"/>
                  <a:pt x="1812579" y="3509894"/>
                  <a:pt x="1815499" y="3511241"/>
                </a:cubicBezTo>
                <a:cubicBezTo>
                  <a:pt x="1835934" y="3515285"/>
                  <a:pt x="1854909" y="3527413"/>
                  <a:pt x="1866586" y="3544934"/>
                </a:cubicBezTo>
                <a:cubicBezTo>
                  <a:pt x="1907457" y="3604234"/>
                  <a:pt x="1879723" y="3718788"/>
                  <a:pt x="1873885" y="3741699"/>
                </a:cubicBezTo>
                <a:cubicBezTo>
                  <a:pt x="1870965" y="3755177"/>
                  <a:pt x="1857828" y="3764611"/>
                  <a:pt x="1843232" y="3764611"/>
                </a:cubicBezTo>
                <a:cubicBezTo>
                  <a:pt x="1688507" y="3774044"/>
                  <a:pt x="1513347" y="3778088"/>
                  <a:pt x="1333808" y="3778088"/>
                </a:cubicBezTo>
                <a:cubicBezTo>
                  <a:pt x="1154268" y="3778088"/>
                  <a:pt x="977649" y="3774044"/>
                  <a:pt x="822924" y="3764611"/>
                </a:cubicBezTo>
                <a:cubicBezTo>
                  <a:pt x="809787" y="3764611"/>
                  <a:pt x="796650" y="3755177"/>
                  <a:pt x="793731" y="3743049"/>
                </a:cubicBezTo>
                <a:cubicBezTo>
                  <a:pt x="783513" y="3709355"/>
                  <a:pt x="757238" y="3574584"/>
                  <a:pt x="814166" y="3527413"/>
                </a:cubicBezTo>
                <a:cubicBezTo>
                  <a:pt x="820004" y="3523370"/>
                  <a:pt x="827304" y="3520675"/>
                  <a:pt x="833141" y="3520675"/>
                </a:cubicBezTo>
                <a:cubicBezTo>
                  <a:pt x="939698" y="3512589"/>
                  <a:pt x="1056471" y="3508545"/>
                  <a:pt x="1214114" y="3508545"/>
                </a:cubicBezTo>
                <a:close/>
                <a:moveTo>
                  <a:pt x="1205404" y="3198570"/>
                </a:moveTo>
                <a:cubicBezTo>
                  <a:pt x="1279818" y="3198570"/>
                  <a:pt x="1355692" y="3199890"/>
                  <a:pt x="1428649" y="3201208"/>
                </a:cubicBezTo>
                <a:cubicBezTo>
                  <a:pt x="1503063" y="3201208"/>
                  <a:pt x="1578936" y="3202526"/>
                  <a:pt x="1651893" y="3202526"/>
                </a:cubicBezTo>
                <a:cubicBezTo>
                  <a:pt x="1708798" y="3202526"/>
                  <a:pt x="1759867" y="3201208"/>
                  <a:pt x="1806558" y="3201208"/>
                </a:cubicBezTo>
                <a:cubicBezTo>
                  <a:pt x="1810936" y="3201208"/>
                  <a:pt x="1815314" y="3201208"/>
                  <a:pt x="1819689" y="3202526"/>
                </a:cubicBezTo>
                <a:cubicBezTo>
                  <a:pt x="1834282" y="3207802"/>
                  <a:pt x="1851791" y="3217033"/>
                  <a:pt x="1866382" y="3231537"/>
                </a:cubicBezTo>
                <a:cubicBezTo>
                  <a:pt x="1867842" y="3234174"/>
                  <a:pt x="1869300" y="3235493"/>
                  <a:pt x="1869300" y="3238130"/>
                </a:cubicBezTo>
                <a:cubicBezTo>
                  <a:pt x="1892646" y="3280329"/>
                  <a:pt x="1892646" y="3380548"/>
                  <a:pt x="1869300" y="3422744"/>
                </a:cubicBezTo>
                <a:cubicBezTo>
                  <a:pt x="1866382" y="3430657"/>
                  <a:pt x="1857627" y="3437250"/>
                  <a:pt x="1848872" y="3438568"/>
                </a:cubicBezTo>
                <a:cubicBezTo>
                  <a:pt x="1762784" y="3460986"/>
                  <a:pt x="1660646" y="3463623"/>
                  <a:pt x="1581855" y="3463623"/>
                </a:cubicBezTo>
                <a:cubicBezTo>
                  <a:pt x="1541001" y="3463623"/>
                  <a:pt x="1498685" y="3462305"/>
                  <a:pt x="1457830" y="3462305"/>
                </a:cubicBezTo>
                <a:cubicBezTo>
                  <a:pt x="1416975" y="3460986"/>
                  <a:pt x="1373202" y="3459667"/>
                  <a:pt x="1332347" y="3459667"/>
                </a:cubicBezTo>
                <a:cubicBezTo>
                  <a:pt x="1290033" y="3459667"/>
                  <a:pt x="1247717" y="3460986"/>
                  <a:pt x="1206863" y="3462305"/>
                </a:cubicBezTo>
                <a:cubicBezTo>
                  <a:pt x="1164549" y="3462305"/>
                  <a:pt x="1122234" y="3463623"/>
                  <a:pt x="1081379" y="3463623"/>
                </a:cubicBezTo>
                <a:cubicBezTo>
                  <a:pt x="1002586" y="3463623"/>
                  <a:pt x="901909" y="3460986"/>
                  <a:pt x="815821" y="3438568"/>
                </a:cubicBezTo>
                <a:cubicBezTo>
                  <a:pt x="805607" y="3437250"/>
                  <a:pt x="798312" y="3430657"/>
                  <a:pt x="793934" y="3422744"/>
                </a:cubicBezTo>
                <a:cubicBezTo>
                  <a:pt x="772047" y="3377910"/>
                  <a:pt x="772047" y="3272417"/>
                  <a:pt x="793934" y="3228900"/>
                </a:cubicBezTo>
                <a:cubicBezTo>
                  <a:pt x="798312" y="3218351"/>
                  <a:pt x="809984" y="3211759"/>
                  <a:pt x="821657" y="3210438"/>
                </a:cubicBezTo>
                <a:cubicBezTo>
                  <a:pt x="928172" y="3202526"/>
                  <a:pt x="1046360" y="3198570"/>
                  <a:pt x="1205404" y="3198570"/>
                </a:cubicBezTo>
                <a:close/>
                <a:moveTo>
                  <a:pt x="1318468" y="0"/>
                </a:moveTo>
                <a:cubicBezTo>
                  <a:pt x="1368142" y="0"/>
                  <a:pt x="1419278" y="2661"/>
                  <a:pt x="1468953" y="6651"/>
                </a:cubicBezTo>
                <a:cubicBezTo>
                  <a:pt x="1818133" y="41233"/>
                  <a:pt x="2145399" y="204832"/>
                  <a:pt x="2367472" y="454888"/>
                </a:cubicBezTo>
                <a:cubicBezTo>
                  <a:pt x="2588084" y="703613"/>
                  <a:pt x="2687432" y="1021501"/>
                  <a:pt x="2647985" y="1348700"/>
                </a:cubicBezTo>
                <a:cubicBezTo>
                  <a:pt x="2621687" y="1566835"/>
                  <a:pt x="2534026" y="1711814"/>
                  <a:pt x="2441983" y="1866103"/>
                </a:cubicBezTo>
                <a:cubicBezTo>
                  <a:pt x="2414223" y="1912656"/>
                  <a:pt x="2385003" y="1961868"/>
                  <a:pt x="2357245" y="2012412"/>
                </a:cubicBezTo>
                <a:cubicBezTo>
                  <a:pt x="2234521" y="2238525"/>
                  <a:pt x="2119101" y="2465969"/>
                  <a:pt x="2050433" y="2770557"/>
                </a:cubicBezTo>
                <a:cubicBezTo>
                  <a:pt x="2013907" y="2935488"/>
                  <a:pt x="1991993" y="3027262"/>
                  <a:pt x="1879495" y="3083125"/>
                </a:cubicBezTo>
                <a:cubicBezTo>
                  <a:pt x="1837126" y="3103077"/>
                  <a:pt x="1762614" y="3112387"/>
                  <a:pt x="1635508" y="3112387"/>
                </a:cubicBezTo>
                <a:cubicBezTo>
                  <a:pt x="1579988" y="3112387"/>
                  <a:pt x="1523010" y="3111057"/>
                  <a:pt x="1467490" y="3109727"/>
                </a:cubicBezTo>
                <a:cubicBezTo>
                  <a:pt x="1417817" y="3108397"/>
                  <a:pt x="1372526" y="3107066"/>
                  <a:pt x="1333079" y="3107066"/>
                </a:cubicBezTo>
                <a:cubicBezTo>
                  <a:pt x="1286327" y="3107066"/>
                  <a:pt x="1235191" y="3109727"/>
                  <a:pt x="1182595" y="3112387"/>
                </a:cubicBezTo>
                <a:cubicBezTo>
                  <a:pt x="1127076" y="3115047"/>
                  <a:pt x="1070097" y="3117708"/>
                  <a:pt x="1014579" y="3117708"/>
                </a:cubicBezTo>
                <a:cubicBezTo>
                  <a:pt x="912309" y="3117708"/>
                  <a:pt x="840718" y="3107066"/>
                  <a:pt x="788122" y="3083125"/>
                </a:cubicBezTo>
                <a:cubicBezTo>
                  <a:pt x="662476" y="3028592"/>
                  <a:pt x="639100" y="2934157"/>
                  <a:pt x="590888" y="2747945"/>
                </a:cubicBezTo>
                <a:cubicBezTo>
                  <a:pt x="590888" y="2747945"/>
                  <a:pt x="590888" y="2747945"/>
                  <a:pt x="582120" y="2710702"/>
                </a:cubicBezTo>
                <a:cubicBezTo>
                  <a:pt x="536829" y="2533803"/>
                  <a:pt x="475467" y="2355572"/>
                  <a:pt x="418489" y="2233205"/>
                </a:cubicBezTo>
                <a:cubicBezTo>
                  <a:pt x="370274" y="2129459"/>
                  <a:pt x="311834" y="2035023"/>
                  <a:pt x="256317" y="1944578"/>
                </a:cubicBezTo>
                <a:cubicBezTo>
                  <a:pt x="142358" y="1755706"/>
                  <a:pt x="34243" y="1578806"/>
                  <a:pt x="6484" y="1338061"/>
                </a:cubicBezTo>
                <a:cubicBezTo>
                  <a:pt x="-22736" y="1091995"/>
                  <a:pt x="51776" y="817999"/>
                  <a:pt x="130671" y="667701"/>
                </a:cubicBezTo>
                <a:cubicBezTo>
                  <a:pt x="295763" y="359121"/>
                  <a:pt x="704844" y="0"/>
                  <a:pt x="13184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7B7EC8-5817-405A-B877-83B48393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090737"/>
          </a:xfrm>
          <a:custGeom>
            <a:avLst/>
            <a:gdLst>
              <a:gd name="connsiteX0" fmla="*/ 0 w 12192000"/>
              <a:gd name="connsiteY0" fmla="*/ 0 h 4090737"/>
              <a:gd name="connsiteX1" fmla="*/ 12192000 w 12192000"/>
              <a:gd name="connsiteY1" fmla="*/ 0 h 4090737"/>
              <a:gd name="connsiteX2" fmla="*/ 12192000 w 12192000"/>
              <a:gd name="connsiteY2" fmla="*/ 4090737 h 4090737"/>
              <a:gd name="connsiteX3" fmla="*/ 0 w 12192000"/>
              <a:gd name="connsiteY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90737">
                <a:moveTo>
                  <a:pt x="0" y="0"/>
                </a:moveTo>
                <a:lnTo>
                  <a:pt x="12192000" y="0"/>
                </a:lnTo>
                <a:lnTo>
                  <a:pt x="12192000" y="4090737"/>
                </a:lnTo>
                <a:lnTo>
                  <a:pt x="0" y="40907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194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350FAF-A2B0-4E76-BE99-3EDEA1D8005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4522" y="533400"/>
            <a:ext cx="5581479" cy="5791200"/>
          </a:xfrm>
          <a:custGeom>
            <a:avLst/>
            <a:gdLst>
              <a:gd name="connsiteX0" fmla="*/ 102643 w 5581479"/>
              <a:gd name="connsiteY0" fmla="*/ 0 h 5791200"/>
              <a:gd name="connsiteX1" fmla="*/ 5478836 w 5581479"/>
              <a:gd name="connsiteY1" fmla="*/ 0 h 5791200"/>
              <a:gd name="connsiteX2" fmla="*/ 5581479 w 5581479"/>
              <a:gd name="connsiteY2" fmla="*/ 102643 h 5791200"/>
              <a:gd name="connsiteX3" fmla="*/ 5581479 w 5581479"/>
              <a:gd name="connsiteY3" fmla="*/ 5688557 h 5791200"/>
              <a:gd name="connsiteX4" fmla="*/ 5478836 w 5581479"/>
              <a:gd name="connsiteY4" fmla="*/ 5791200 h 5791200"/>
              <a:gd name="connsiteX5" fmla="*/ 102643 w 5581479"/>
              <a:gd name="connsiteY5" fmla="*/ 5791200 h 5791200"/>
              <a:gd name="connsiteX6" fmla="*/ 0 w 5581479"/>
              <a:gd name="connsiteY6" fmla="*/ 5688557 h 5791200"/>
              <a:gd name="connsiteX7" fmla="*/ 0 w 5581479"/>
              <a:gd name="connsiteY7" fmla="*/ 102643 h 5791200"/>
              <a:gd name="connsiteX8" fmla="*/ 102643 w 5581479"/>
              <a:gd name="connsiteY8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479" h="5791200">
                <a:moveTo>
                  <a:pt x="102643" y="0"/>
                </a:moveTo>
                <a:lnTo>
                  <a:pt x="5478836" y="0"/>
                </a:lnTo>
                <a:cubicBezTo>
                  <a:pt x="5535524" y="0"/>
                  <a:pt x="5581479" y="45955"/>
                  <a:pt x="5581479" y="102643"/>
                </a:cubicBezTo>
                <a:lnTo>
                  <a:pt x="5581479" y="5688557"/>
                </a:lnTo>
                <a:cubicBezTo>
                  <a:pt x="5581479" y="5745245"/>
                  <a:pt x="5535524" y="5791200"/>
                  <a:pt x="5478836" y="5791200"/>
                </a:cubicBezTo>
                <a:lnTo>
                  <a:pt x="102643" y="5791200"/>
                </a:lnTo>
                <a:cubicBezTo>
                  <a:pt x="45955" y="5791200"/>
                  <a:pt x="0" y="5745245"/>
                  <a:pt x="0" y="5688557"/>
                </a:cubicBezTo>
                <a:lnTo>
                  <a:pt x="0" y="102643"/>
                </a:lnTo>
                <a:cubicBezTo>
                  <a:pt x="0" y="45955"/>
                  <a:pt x="45955" y="0"/>
                  <a:pt x="102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09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3C99E5-771E-4229-A509-77449FB4E2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9468" y="389468"/>
            <a:ext cx="2568515" cy="2844799"/>
          </a:xfrm>
          <a:custGeom>
            <a:avLst/>
            <a:gdLst>
              <a:gd name="connsiteX0" fmla="*/ 0 w 2568515"/>
              <a:gd name="connsiteY0" fmla="*/ 0 h 2844799"/>
              <a:gd name="connsiteX1" fmla="*/ 2568515 w 2568515"/>
              <a:gd name="connsiteY1" fmla="*/ 0 h 2844799"/>
              <a:gd name="connsiteX2" fmla="*/ 2568515 w 2568515"/>
              <a:gd name="connsiteY2" fmla="*/ 2844799 h 2844799"/>
              <a:gd name="connsiteX3" fmla="*/ 0 w 2568515"/>
              <a:gd name="connsiteY3" fmla="*/ 2844799 h 28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15" h="2844799">
                <a:moveTo>
                  <a:pt x="0" y="0"/>
                </a:moveTo>
                <a:lnTo>
                  <a:pt x="2568515" y="0"/>
                </a:lnTo>
                <a:lnTo>
                  <a:pt x="2568515" y="2844799"/>
                </a:lnTo>
                <a:lnTo>
                  <a:pt x="0" y="284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A86894-6323-4823-8DBD-3AD850EC6C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60445" y="389467"/>
            <a:ext cx="2568515" cy="2844799"/>
          </a:xfrm>
          <a:custGeom>
            <a:avLst/>
            <a:gdLst>
              <a:gd name="connsiteX0" fmla="*/ 0 w 2568515"/>
              <a:gd name="connsiteY0" fmla="*/ 0 h 2844799"/>
              <a:gd name="connsiteX1" fmla="*/ 2568515 w 2568515"/>
              <a:gd name="connsiteY1" fmla="*/ 0 h 2844799"/>
              <a:gd name="connsiteX2" fmla="*/ 2568515 w 2568515"/>
              <a:gd name="connsiteY2" fmla="*/ 2844799 h 2844799"/>
              <a:gd name="connsiteX3" fmla="*/ 0 w 2568515"/>
              <a:gd name="connsiteY3" fmla="*/ 2844799 h 28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15" h="2844799">
                <a:moveTo>
                  <a:pt x="0" y="0"/>
                </a:moveTo>
                <a:lnTo>
                  <a:pt x="2568515" y="0"/>
                </a:lnTo>
                <a:lnTo>
                  <a:pt x="2568515" y="2844799"/>
                </a:lnTo>
                <a:lnTo>
                  <a:pt x="0" y="284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8618CD3-DE06-4306-9F20-EA24668F9E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9468" y="3623733"/>
            <a:ext cx="2568515" cy="2844799"/>
          </a:xfrm>
          <a:custGeom>
            <a:avLst/>
            <a:gdLst>
              <a:gd name="connsiteX0" fmla="*/ 0 w 2568515"/>
              <a:gd name="connsiteY0" fmla="*/ 0 h 2844799"/>
              <a:gd name="connsiteX1" fmla="*/ 2568515 w 2568515"/>
              <a:gd name="connsiteY1" fmla="*/ 0 h 2844799"/>
              <a:gd name="connsiteX2" fmla="*/ 2568515 w 2568515"/>
              <a:gd name="connsiteY2" fmla="*/ 2844799 h 2844799"/>
              <a:gd name="connsiteX3" fmla="*/ 0 w 2568515"/>
              <a:gd name="connsiteY3" fmla="*/ 2844799 h 28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15" h="2844799">
                <a:moveTo>
                  <a:pt x="0" y="0"/>
                </a:moveTo>
                <a:lnTo>
                  <a:pt x="2568515" y="0"/>
                </a:lnTo>
                <a:lnTo>
                  <a:pt x="2568515" y="2844799"/>
                </a:lnTo>
                <a:lnTo>
                  <a:pt x="0" y="284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574995-F10E-4AA6-B6B2-ECB4761C00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60445" y="3623732"/>
            <a:ext cx="2568515" cy="2844799"/>
          </a:xfrm>
          <a:custGeom>
            <a:avLst/>
            <a:gdLst>
              <a:gd name="connsiteX0" fmla="*/ 0 w 2568515"/>
              <a:gd name="connsiteY0" fmla="*/ 0 h 2844799"/>
              <a:gd name="connsiteX1" fmla="*/ 2568515 w 2568515"/>
              <a:gd name="connsiteY1" fmla="*/ 0 h 2844799"/>
              <a:gd name="connsiteX2" fmla="*/ 2568515 w 2568515"/>
              <a:gd name="connsiteY2" fmla="*/ 2844799 h 2844799"/>
              <a:gd name="connsiteX3" fmla="*/ 0 w 2568515"/>
              <a:gd name="connsiteY3" fmla="*/ 2844799 h 28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15" h="2844799">
                <a:moveTo>
                  <a:pt x="0" y="0"/>
                </a:moveTo>
                <a:lnTo>
                  <a:pt x="2568515" y="0"/>
                </a:lnTo>
                <a:lnTo>
                  <a:pt x="2568515" y="2844799"/>
                </a:lnTo>
                <a:lnTo>
                  <a:pt x="0" y="284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43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D56248-281C-459D-9FBB-907915BE25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1F18DEA-F4A4-45AE-8F55-249DF67A44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0" y="-427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090EEE-38F4-4176-83D7-3FA7FF2D3E6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28000" y="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62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88B8C6-FFE1-45BF-AA42-F71CFE2BBC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554736"/>
            <a:ext cx="5541264" cy="5748528"/>
          </a:xfrm>
          <a:custGeom>
            <a:avLst/>
            <a:gdLst>
              <a:gd name="connsiteX0" fmla="*/ 118916 w 5541264"/>
              <a:gd name="connsiteY0" fmla="*/ 0 h 5748528"/>
              <a:gd name="connsiteX1" fmla="*/ 5422348 w 5541264"/>
              <a:gd name="connsiteY1" fmla="*/ 0 h 5748528"/>
              <a:gd name="connsiteX2" fmla="*/ 5541264 w 5541264"/>
              <a:gd name="connsiteY2" fmla="*/ 118916 h 5748528"/>
              <a:gd name="connsiteX3" fmla="*/ 5541264 w 5541264"/>
              <a:gd name="connsiteY3" fmla="*/ 5629612 h 5748528"/>
              <a:gd name="connsiteX4" fmla="*/ 5422348 w 5541264"/>
              <a:gd name="connsiteY4" fmla="*/ 5748528 h 5748528"/>
              <a:gd name="connsiteX5" fmla="*/ 118916 w 5541264"/>
              <a:gd name="connsiteY5" fmla="*/ 5748528 h 5748528"/>
              <a:gd name="connsiteX6" fmla="*/ 0 w 5541264"/>
              <a:gd name="connsiteY6" fmla="*/ 5629612 h 5748528"/>
              <a:gd name="connsiteX7" fmla="*/ 0 w 5541264"/>
              <a:gd name="connsiteY7" fmla="*/ 118916 h 5748528"/>
              <a:gd name="connsiteX8" fmla="*/ 118916 w 5541264"/>
              <a:gd name="connsiteY8" fmla="*/ 0 h 57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264" h="5748528">
                <a:moveTo>
                  <a:pt x="118916" y="0"/>
                </a:moveTo>
                <a:lnTo>
                  <a:pt x="5422348" y="0"/>
                </a:lnTo>
                <a:cubicBezTo>
                  <a:pt x="5488023" y="0"/>
                  <a:pt x="5541264" y="53241"/>
                  <a:pt x="5541264" y="118916"/>
                </a:cubicBezTo>
                <a:lnTo>
                  <a:pt x="5541264" y="5629612"/>
                </a:lnTo>
                <a:cubicBezTo>
                  <a:pt x="5541264" y="5695287"/>
                  <a:pt x="5488023" y="5748528"/>
                  <a:pt x="5422348" y="5748528"/>
                </a:cubicBezTo>
                <a:lnTo>
                  <a:pt x="118916" y="5748528"/>
                </a:lnTo>
                <a:cubicBezTo>
                  <a:pt x="53241" y="5748528"/>
                  <a:pt x="0" y="5695287"/>
                  <a:pt x="0" y="5629612"/>
                </a:cubicBezTo>
                <a:lnTo>
                  <a:pt x="0" y="118916"/>
                </a:lnTo>
                <a:cubicBezTo>
                  <a:pt x="0" y="53241"/>
                  <a:pt x="53241" y="0"/>
                  <a:pt x="118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CC1B7-4FF5-4A8C-B19E-143569F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E5B-582E-4546-A44B-63D6F78B3D3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20474-D4C2-414D-8319-F6689DFB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C0E5-AC16-40B1-A6CE-E89AF3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FFEE-D6AB-401C-8EAB-69DAAC8A3D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81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47ED7B-4F15-41A9-B161-3132A607C3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1937" y="261938"/>
            <a:ext cx="3717131" cy="6334125"/>
          </a:xfrm>
          <a:custGeom>
            <a:avLst/>
            <a:gdLst>
              <a:gd name="connsiteX0" fmla="*/ 0 w 3717131"/>
              <a:gd name="connsiteY0" fmla="*/ 0 h 6334125"/>
              <a:gd name="connsiteX1" fmla="*/ 3717131 w 3717131"/>
              <a:gd name="connsiteY1" fmla="*/ 0 h 6334125"/>
              <a:gd name="connsiteX2" fmla="*/ 3717131 w 3717131"/>
              <a:gd name="connsiteY2" fmla="*/ 6334125 h 6334125"/>
              <a:gd name="connsiteX3" fmla="*/ 0 w 3717131"/>
              <a:gd name="connsiteY3" fmla="*/ 6334125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131" h="6334125">
                <a:moveTo>
                  <a:pt x="0" y="0"/>
                </a:moveTo>
                <a:lnTo>
                  <a:pt x="3717131" y="0"/>
                </a:lnTo>
                <a:lnTo>
                  <a:pt x="3717131" y="6334125"/>
                </a:lnTo>
                <a:lnTo>
                  <a:pt x="0" y="6334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1AC8AB-D246-4FF0-884F-E254603AF9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7435" y="261938"/>
            <a:ext cx="3717131" cy="6334125"/>
          </a:xfrm>
          <a:custGeom>
            <a:avLst/>
            <a:gdLst>
              <a:gd name="connsiteX0" fmla="*/ 0 w 3717131"/>
              <a:gd name="connsiteY0" fmla="*/ 0 h 6334125"/>
              <a:gd name="connsiteX1" fmla="*/ 3717131 w 3717131"/>
              <a:gd name="connsiteY1" fmla="*/ 0 h 6334125"/>
              <a:gd name="connsiteX2" fmla="*/ 3717131 w 3717131"/>
              <a:gd name="connsiteY2" fmla="*/ 6334125 h 6334125"/>
              <a:gd name="connsiteX3" fmla="*/ 0 w 3717131"/>
              <a:gd name="connsiteY3" fmla="*/ 6334125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131" h="6334125">
                <a:moveTo>
                  <a:pt x="0" y="0"/>
                </a:moveTo>
                <a:lnTo>
                  <a:pt x="3717131" y="0"/>
                </a:lnTo>
                <a:lnTo>
                  <a:pt x="3717131" y="6334125"/>
                </a:lnTo>
                <a:lnTo>
                  <a:pt x="0" y="6334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CD554FE-E392-4DBB-98FD-ED4056EE0D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933" y="261938"/>
            <a:ext cx="3717131" cy="6334125"/>
          </a:xfrm>
          <a:custGeom>
            <a:avLst/>
            <a:gdLst>
              <a:gd name="connsiteX0" fmla="*/ 0 w 3717131"/>
              <a:gd name="connsiteY0" fmla="*/ 0 h 6334125"/>
              <a:gd name="connsiteX1" fmla="*/ 3717131 w 3717131"/>
              <a:gd name="connsiteY1" fmla="*/ 0 h 6334125"/>
              <a:gd name="connsiteX2" fmla="*/ 3717131 w 3717131"/>
              <a:gd name="connsiteY2" fmla="*/ 6334125 h 6334125"/>
              <a:gd name="connsiteX3" fmla="*/ 0 w 3717131"/>
              <a:gd name="connsiteY3" fmla="*/ 6334125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131" h="6334125">
                <a:moveTo>
                  <a:pt x="0" y="0"/>
                </a:moveTo>
                <a:lnTo>
                  <a:pt x="3717131" y="0"/>
                </a:lnTo>
                <a:lnTo>
                  <a:pt x="3717131" y="6334125"/>
                </a:lnTo>
                <a:lnTo>
                  <a:pt x="0" y="6334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12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888A34-2784-4695-A1A5-3059BDD1D3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8130" y="178860"/>
            <a:ext cx="5816534" cy="3168398"/>
          </a:xfrm>
          <a:custGeom>
            <a:avLst/>
            <a:gdLst>
              <a:gd name="connsiteX0" fmla="*/ 43027 w 5816534"/>
              <a:gd name="connsiteY0" fmla="*/ 0 h 3168398"/>
              <a:gd name="connsiteX1" fmla="*/ 5773507 w 5816534"/>
              <a:gd name="connsiteY1" fmla="*/ 0 h 3168398"/>
              <a:gd name="connsiteX2" fmla="*/ 5816534 w 5816534"/>
              <a:gd name="connsiteY2" fmla="*/ 43027 h 3168398"/>
              <a:gd name="connsiteX3" fmla="*/ 5816534 w 5816534"/>
              <a:gd name="connsiteY3" fmla="*/ 3125371 h 3168398"/>
              <a:gd name="connsiteX4" fmla="*/ 5773507 w 5816534"/>
              <a:gd name="connsiteY4" fmla="*/ 3168398 h 3168398"/>
              <a:gd name="connsiteX5" fmla="*/ 43027 w 5816534"/>
              <a:gd name="connsiteY5" fmla="*/ 3168398 h 3168398"/>
              <a:gd name="connsiteX6" fmla="*/ 0 w 5816534"/>
              <a:gd name="connsiteY6" fmla="*/ 3125371 h 3168398"/>
              <a:gd name="connsiteX7" fmla="*/ 0 w 5816534"/>
              <a:gd name="connsiteY7" fmla="*/ 43027 h 3168398"/>
              <a:gd name="connsiteX8" fmla="*/ 43027 w 5816534"/>
              <a:gd name="connsiteY8" fmla="*/ 0 h 316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6534" h="3168398">
                <a:moveTo>
                  <a:pt x="43027" y="0"/>
                </a:moveTo>
                <a:lnTo>
                  <a:pt x="5773507" y="0"/>
                </a:lnTo>
                <a:cubicBezTo>
                  <a:pt x="5797270" y="0"/>
                  <a:pt x="5816534" y="19264"/>
                  <a:pt x="5816534" y="43027"/>
                </a:cubicBezTo>
                <a:lnTo>
                  <a:pt x="5816534" y="3125371"/>
                </a:lnTo>
                <a:cubicBezTo>
                  <a:pt x="5816534" y="3149134"/>
                  <a:pt x="5797270" y="3168398"/>
                  <a:pt x="5773507" y="3168398"/>
                </a:cubicBezTo>
                <a:lnTo>
                  <a:pt x="43027" y="3168398"/>
                </a:lnTo>
                <a:cubicBezTo>
                  <a:pt x="19264" y="3168398"/>
                  <a:pt x="0" y="3149134"/>
                  <a:pt x="0" y="3125371"/>
                </a:cubicBezTo>
                <a:lnTo>
                  <a:pt x="0" y="43027"/>
                </a:lnTo>
                <a:cubicBezTo>
                  <a:pt x="0" y="19264"/>
                  <a:pt x="19264" y="0"/>
                  <a:pt x="43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FDBC57-1289-4F09-B59F-E812AAC754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0798" y="3526118"/>
            <a:ext cx="5816534" cy="3168398"/>
          </a:xfrm>
          <a:custGeom>
            <a:avLst/>
            <a:gdLst>
              <a:gd name="connsiteX0" fmla="*/ 43027 w 5816534"/>
              <a:gd name="connsiteY0" fmla="*/ 0 h 3168398"/>
              <a:gd name="connsiteX1" fmla="*/ 5773507 w 5816534"/>
              <a:gd name="connsiteY1" fmla="*/ 0 h 3168398"/>
              <a:gd name="connsiteX2" fmla="*/ 5816534 w 5816534"/>
              <a:gd name="connsiteY2" fmla="*/ 43027 h 3168398"/>
              <a:gd name="connsiteX3" fmla="*/ 5816534 w 5816534"/>
              <a:gd name="connsiteY3" fmla="*/ 3125371 h 3168398"/>
              <a:gd name="connsiteX4" fmla="*/ 5773507 w 5816534"/>
              <a:gd name="connsiteY4" fmla="*/ 3168398 h 3168398"/>
              <a:gd name="connsiteX5" fmla="*/ 43027 w 5816534"/>
              <a:gd name="connsiteY5" fmla="*/ 3168398 h 3168398"/>
              <a:gd name="connsiteX6" fmla="*/ 0 w 5816534"/>
              <a:gd name="connsiteY6" fmla="*/ 3125371 h 3168398"/>
              <a:gd name="connsiteX7" fmla="*/ 0 w 5816534"/>
              <a:gd name="connsiteY7" fmla="*/ 43027 h 3168398"/>
              <a:gd name="connsiteX8" fmla="*/ 43027 w 5816534"/>
              <a:gd name="connsiteY8" fmla="*/ 0 h 316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6534" h="3168398">
                <a:moveTo>
                  <a:pt x="43027" y="0"/>
                </a:moveTo>
                <a:lnTo>
                  <a:pt x="5773507" y="0"/>
                </a:lnTo>
                <a:cubicBezTo>
                  <a:pt x="5797270" y="0"/>
                  <a:pt x="5816534" y="19264"/>
                  <a:pt x="5816534" y="43027"/>
                </a:cubicBezTo>
                <a:lnTo>
                  <a:pt x="5816534" y="3125371"/>
                </a:lnTo>
                <a:cubicBezTo>
                  <a:pt x="5816534" y="3149134"/>
                  <a:pt x="5797270" y="3168398"/>
                  <a:pt x="5773507" y="3168398"/>
                </a:cubicBezTo>
                <a:lnTo>
                  <a:pt x="43027" y="3168398"/>
                </a:lnTo>
                <a:cubicBezTo>
                  <a:pt x="19264" y="3168398"/>
                  <a:pt x="0" y="3149134"/>
                  <a:pt x="0" y="3125371"/>
                </a:cubicBezTo>
                <a:lnTo>
                  <a:pt x="0" y="43027"/>
                </a:lnTo>
                <a:cubicBezTo>
                  <a:pt x="0" y="19264"/>
                  <a:pt x="19264" y="0"/>
                  <a:pt x="43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0CFD23-E920-4973-8B03-39F7134921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798" y="178860"/>
            <a:ext cx="5816534" cy="3168398"/>
          </a:xfrm>
          <a:custGeom>
            <a:avLst/>
            <a:gdLst>
              <a:gd name="connsiteX0" fmla="*/ 43027 w 5816534"/>
              <a:gd name="connsiteY0" fmla="*/ 0 h 3168398"/>
              <a:gd name="connsiteX1" fmla="*/ 5773507 w 5816534"/>
              <a:gd name="connsiteY1" fmla="*/ 0 h 3168398"/>
              <a:gd name="connsiteX2" fmla="*/ 5816534 w 5816534"/>
              <a:gd name="connsiteY2" fmla="*/ 43027 h 3168398"/>
              <a:gd name="connsiteX3" fmla="*/ 5816534 w 5816534"/>
              <a:gd name="connsiteY3" fmla="*/ 3125371 h 3168398"/>
              <a:gd name="connsiteX4" fmla="*/ 5773507 w 5816534"/>
              <a:gd name="connsiteY4" fmla="*/ 3168398 h 3168398"/>
              <a:gd name="connsiteX5" fmla="*/ 43027 w 5816534"/>
              <a:gd name="connsiteY5" fmla="*/ 3168398 h 3168398"/>
              <a:gd name="connsiteX6" fmla="*/ 0 w 5816534"/>
              <a:gd name="connsiteY6" fmla="*/ 3125371 h 3168398"/>
              <a:gd name="connsiteX7" fmla="*/ 0 w 5816534"/>
              <a:gd name="connsiteY7" fmla="*/ 43027 h 3168398"/>
              <a:gd name="connsiteX8" fmla="*/ 43027 w 5816534"/>
              <a:gd name="connsiteY8" fmla="*/ 0 h 316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6534" h="3168398">
                <a:moveTo>
                  <a:pt x="43027" y="0"/>
                </a:moveTo>
                <a:lnTo>
                  <a:pt x="5773507" y="0"/>
                </a:lnTo>
                <a:cubicBezTo>
                  <a:pt x="5797270" y="0"/>
                  <a:pt x="5816534" y="19264"/>
                  <a:pt x="5816534" y="43027"/>
                </a:cubicBezTo>
                <a:lnTo>
                  <a:pt x="5816534" y="3125371"/>
                </a:lnTo>
                <a:cubicBezTo>
                  <a:pt x="5816534" y="3149134"/>
                  <a:pt x="5797270" y="3168398"/>
                  <a:pt x="5773507" y="3168398"/>
                </a:cubicBezTo>
                <a:lnTo>
                  <a:pt x="43027" y="3168398"/>
                </a:lnTo>
                <a:cubicBezTo>
                  <a:pt x="19264" y="3168398"/>
                  <a:pt x="0" y="3149134"/>
                  <a:pt x="0" y="3125371"/>
                </a:cubicBezTo>
                <a:lnTo>
                  <a:pt x="0" y="43027"/>
                </a:lnTo>
                <a:cubicBezTo>
                  <a:pt x="0" y="19264"/>
                  <a:pt x="19264" y="0"/>
                  <a:pt x="43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0651D3-83FA-4472-B233-8A4F15FD24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8130" y="3526118"/>
            <a:ext cx="5816534" cy="3168398"/>
          </a:xfrm>
          <a:custGeom>
            <a:avLst/>
            <a:gdLst>
              <a:gd name="connsiteX0" fmla="*/ 43027 w 5816534"/>
              <a:gd name="connsiteY0" fmla="*/ 0 h 3168398"/>
              <a:gd name="connsiteX1" fmla="*/ 5773507 w 5816534"/>
              <a:gd name="connsiteY1" fmla="*/ 0 h 3168398"/>
              <a:gd name="connsiteX2" fmla="*/ 5816534 w 5816534"/>
              <a:gd name="connsiteY2" fmla="*/ 43027 h 3168398"/>
              <a:gd name="connsiteX3" fmla="*/ 5816534 w 5816534"/>
              <a:gd name="connsiteY3" fmla="*/ 3125371 h 3168398"/>
              <a:gd name="connsiteX4" fmla="*/ 5773507 w 5816534"/>
              <a:gd name="connsiteY4" fmla="*/ 3168398 h 3168398"/>
              <a:gd name="connsiteX5" fmla="*/ 43027 w 5816534"/>
              <a:gd name="connsiteY5" fmla="*/ 3168398 h 3168398"/>
              <a:gd name="connsiteX6" fmla="*/ 0 w 5816534"/>
              <a:gd name="connsiteY6" fmla="*/ 3125371 h 3168398"/>
              <a:gd name="connsiteX7" fmla="*/ 0 w 5816534"/>
              <a:gd name="connsiteY7" fmla="*/ 43027 h 3168398"/>
              <a:gd name="connsiteX8" fmla="*/ 43027 w 5816534"/>
              <a:gd name="connsiteY8" fmla="*/ 0 h 316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6534" h="3168398">
                <a:moveTo>
                  <a:pt x="43027" y="0"/>
                </a:moveTo>
                <a:lnTo>
                  <a:pt x="5773507" y="0"/>
                </a:lnTo>
                <a:cubicBezTo>
                  <a:pt x="5797270" y="0"/>
                  <a:pt x="5816534" y="19264"/>
                  <a:pt x="5816534" y="43027"/>
                </a:cubicBezTo>
                <a:lnTo>
                  <a:pt x="5816534" y="3125371"/>
                </a:lnTo>
                <a:cubicBezTo>
                  <a:pt x="5816534" y="3149134"/>
                  <a:pt x="5797270" y="3168398"/>
                  <a:pt x="5773507" y="3168398"/>
                </a:cubicBezTo>
                <a:lnTo>
                  <a:pt x="43027" y="3168398"/>
                </a:lnTo>
                <a:cubicBezTo>
                  <a:pt x="19264" y="3168398"/>
                  <a:pt x="0" y="3149134"/>
                  <a:pt x="0" y="3125371"/>
                </a:cubicBezTo>
                <a:lnTo>
                  <a:pt x="0" y="43027"/>
                </a:lnTo>
                <a:cubicBezTo>
                  <a:pt x="0" y="19264"/>
                  <a:pt x="19264" y="0"/>
                  <a:pt x="43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552FD-B701-4F7D-BFE8-BA41AB15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DE53-4460-49F9-874E-7781378DD257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986BA-95B3-4F35-BF44-E6BFA4F8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34D6-CC58-4D2E-9F9B-FFA017E0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E97-F8FC-404B-9D0C-608162862A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71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834391-DF74-41BD-BE59-79746DB088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79943" cy="6858000"/>
          </a:xfrm>
          <a:custGeom>
            <a:avLst/>
            <a:gdLst>
              <a:gd name="connsiteX0" fmla="*/ 0 w 3879943"/>
              <a:gd name="connsiteY0" fmla="*/ 0 h 6858000"/>
              <a:gd name="connsiteX1" fmla="*/ 3879943 w 3879943"/>
              <a:gd name="connsiteY1" fmla="*/ 0 h 6858000"/>
              <a:gd name="connsiteX2" fmla="*/ 3879943 w 3879943"/>
              <a:gd name="connsiteY2" fmla="*/ 6858000 h 6858000"/>
              <a:gd name="connsiteX3" fmla="*/ 0 w 38799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943" h="6858000">
                <a:moveTo>
                  <a:pt x="0" y="0"/>
                </a:moveTo>
                <a:lnTo>
                  <a:pt x="3879943" y="0"/>
                </a:lnTo>
                <a:lnTo>
                  <a:pt x="38799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95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ACDA28-EFD3-4919-8F09-3C75905F86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5915" y="2108508"/>
            <a:ext cx="2528047" cy="3453196"/>
          </a:xfrm>
          <a:custGeom>
            <a:avLst/>
            <a:gdLst>
              <a:gd name="connsiteX0" fmla="*/ 98619 w 2528047"/>
              <a:gd name="connsiteY0" fmla="*/ 0 h 3453196"/>
              <a:gd name="connsiteX1" fmla="*/ 2429428 w 2528047"/>
              <a:gd name="connsiteY1" fmla="*/ 0 h 3453196"/>
              <a:gd name="connsiteX2" fmla="*/ 2528047 w 2528047"/>
              <a:gd name="connsiteY2" fmla="*/ 98619 h 3453196"/>
              <a:gd name="connsiteX3" fmla="*/ 2528047 w 2528047"/>
              <a:gd name="connsiteY3" fmla="*/ 3354577 h 3453196"/>
              <a:gd name="connsiteX4" fmla="*/ 2429428 w 2528047"/>
              <a:gd name="connsiteY4" fmla="*/ 3453196 h 3453196"/>
              <a:gd name="connsiteX5" fmla="*/ 98619 w 2528047"/>
              <a:gd name="connsiteY5" fmla="*/ 3453196 h 3453196"/>
              <a:gd name="connsiteX6" fmla="*/ 0 w 2528047"/>
              <a:gd name="connsiteY6" fmla="*/ 3354577 h 3453196"/>
              <a:gd name="connsiteX7" fmla="*/ 0 w 2528047"/>
              <a:gd name="connsiteY7" fmla="*/ 98619 h 3453196"/>
              <a:gd name="connsiteX8" fmla="*/ 98619 w 2528047"/>
              <a:gd name="connsiteY8" fmla="*/ 0 h 34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47" h="3453196">
                <a:moveTo>
                  <a:pt x="98619" y="0"/>
                </a:moveTo>
                <a:lnTo>
                  <a:pt x="2429428" y="0"/>
                </a:lnTo>
                <a:cubicBezTo>
                  <a:pt x="2483894" y="0"/>
                  <a:pt x="2528047" y="44153"/>
                  <a:pt x="2528047" y="98619"/>
                </a:cubicBezTo>
                <a:lnTo>
                  <a:pt x="2528047" y="3354577"/>
                </a:lnTo>
                <a:cubicBezTo>
                  <a:pt x="2528047" y="3409043"/>
                  <a:pt x="2483894" y="3453196"/>
                  <a:pt x="2429428" y="3453196"/>
                </a:cubicBezTo>
                <a:lnTo>
                  <a:pt x="98619" y="3453196"/>
                </a:lnTo>
                <a:cubicBezTo>
                  <a:pt x="44153" y="3453196"/>
                  <a:pt x="0" y="3409043"/>
                  <a:pt x="0" y="3354577"/>
                </a:cubicBezTo>
                <a:lnTo>
                  <a:pt x="0" y="98619"/>
                </a:lnTo>
                <a:cubicBezTo>
                  <a:pt x="0" y="44153"/>
                  <a:pt x="44153" y="0"/>
                  <a:pt x="98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7CE82F-CF1F-4860-AE0B-0D72A2AF06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8038" y="2108508"/>
            <a:ext cx="2528047" cy="3453196"/>
          </a:xfrm>
          <a:custGeom>
            <a:avLst/>
            <a:gdLst>
              <a:gd name="connsiteX0" fmla="*/ 98619 w 2528047"/>
              <a:gd name="connsiteY0" fmla="*/ 0 h 3453196"/>
              <a:gd name="connsiteX1" fmla="*/ 2429428 w 2528047"/>
              <a:gd name="connsiteY1" fmla="*/ 0 h 3453196"/>
              <a:gd name="connsiteX2" fmla="*/ 2528047 w 2528047"/>
              <a:gd name="connsiteY2" fmla="*/ 98619 h 3453196"/>
              <a:gd name="connsiteX3" fmla="*/ 2528047 w 2528047"/>
              <a:gd name="connsiteY3" fmla="*/ 3354577 h 3453196"/>
              <a:gd name="connsiteX4" fmla="*/ 2429428 w 2528047"/>
              <a:gd name="connsiteY4" fmla="*/ 3453196 h 3453196"/>
              <a:gd name="connsiteX5" fmla="*/ 98619 w 2528047"/>
              <a:gd name="connsiteY5" fmla="*/ 3453196 h 3453196"/>
              <a:gd name="connsiteX6" fmla="*/ 0 w 2528047"/>
              <a:gd name="connsiteY6" fmla="*/ 3354577 h 3453196"/>
              <a:gd name="connsiteX7" fmla="*/ 0 w 2528047"/>
              <a:gd name="connsiteY7" fmla="*/ 98619 h 3453196"/>
              <a:gd name="connsiteX8" fmla="*/ 98619 w 2528047"/>
              <a:gd name="connsiteY8" fmla="*/ 0 h 34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47" h="3453196">
                <a:moveTo>
                  <a:pt x="98619" y="0"/>
                </a:moveTo>
                <a:lnTo>
                  <a:pt x="2429428" y="0"/>
                </a:lnTo>
                <a:cubicBezTo>
                  <a:pt x="2483894" y="0"/>
                  <a:pt x="2528047" y="44153"/>
                  <a:pt x="2528047" y="98619"/>
                </a:cubicBezTo>
                <a:lnTo>
                  <a:pt x="2528047" y="3354577"/>
                </a:lnTo>
                <a:cubicBezTo>
                  <a:pt x="2528047" y="3409043"/>
                  <a:pt x="2483894" y="3453196"/>
                  <a:pt x="2429428" y="3453196"/>
                </a:cubicBezTo>
                <a:lnTo>
                  <a:pt x="98619" y="3453196"/>
                </a:lnTo>
                <a:cubicBezTo>
                  <a:pt x="44153" y="3453196"/>
                  <a:pt x="0" y="3409043"/>
                  <a:pt x="0" y="3354577"/>
                </a:cubicBezTo>
                <a:lnTo>
                  <a:pt x="0" y="98619"/>
                </a:lnTo>
                <a:cubicBezTo>
                  <a:pt x="0" y="44153"/>
                  <a:pt x="44153" y="0"/>
                  <a:pt x="98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C477C7-CA79-4441-9045-01B12049C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00161" y="2108508"/>
            <a:ext cx="2528047" cy="3453196"/>
          </a:xfrm>
          <a:custGeom>
            <a:avLst/>
            <a:gdLst>
              <a:gd name="connsiteX0" fmla="*/ 98619 w 2528047"/>
              <a:gd name="connsiteY0" fmla="*/ 0 h 3453196"/>
              <a:gd name="connsiteX1" fmla="*/ 2429428 w 2528047"/>
              <a:gd name="connsiteY1" fmla="*/ 0 h 3453196"/>
              <a:gd name="connsiteX2" fmla="*/ 2528047 w 2528047"/>
              <a:gd name="connsiteY2" fmla="*/ 98619 h 3453196"/>
              <a:gd name="connsiteX3" fmla="*/ 2528047 w 2528047"/>
              <a:gd name="connsiteY3" fmla="*/ 3354577 h 3453196"/>
              <a:gd name="connsiteX4" fmla="*/ 2429428 w 2528047"/>
              <a:gd name="connsiteY4" fmla="*/ 3453196 h 3453196"/>
              <a:gd name="connsiteX5" fmla="*/ 98619 w 2528047"/>
              <a:gd name="connsiteY5" fmla="*/ 3453196 h 3453196"/>
              <a:gd name="connsiteX6" fmla="*/ 0 w 2528047"/>
              <a:gd name="connsiteY6" fmla="*/ 3354577 h 3453196"/>
              <a:gd name="connsiteX7" fmla="*/ 0 w 2528047"/>
              <a:gd name="connsiteY7" fmla="*/ 98619 h 3453196"/>
              <a:gd name="connsiteX8" fmla="*/ 98619 w 2528047"/>
              <a:gd name="connsiteY8" fmla="*/ 0 h 34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47" h="3453196">
                <a:moveTo>
                  <a:pt x="98619" y="0"/>
                </a:moveTo>
                <a:lnTo>
                  <a:pt x="2429428" y="0"/>
                </a:lnTo>
                <a:cubicBezTo>
                  <a:pt x="2483894" y="0"/>
                  <a:pt x="2528047" y="44153"/>
                  <a:pt x="2528047" y="98619"/>
                </a:cubicBezTo>
                <a:lnTo>
                  <a:pt x="2528047" y="3354577"/>
                </a:lnTo>
                <a:cubicBezTo>
                  <a:pt x="2528047" y="3409043"/>
                  <a:pt x="2483894" y="3453196"/>
                  <a:pt x="2429428" y="3453196"/>
                </a:cubicBezTo>
                <a:lnTo>
                  <a:pt x="98619" y="3453196"/>
                </a:lnTo>
                <a:cubicBezTo>
                  <a:pt x="44153" y="3453196"/>
                  <a:pt x="0" y="3409043"/>
                  <a:pt x="0" y="3354577"/>
                </a:cubicBezTo>
                <a:lnTo>
                  <a:pt x="0" y="98619"/>
                </a:lnTo>
                <a:cubicBezTo>
                  <a:pt x="0" y="44153"/>
                  <a:pt x="44153" y="0"/>
                  <a:pt x="98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93466E-A3A8-4B1C-BE43-F1DA6CADA4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3792" y="2108508"/>
            <a:ext cx="2528047" cy="3453196"/>
          </a:xfrm>
          <a:custGeom>
            <a:avLst/>
            <a:gdLst>
              <a:gd name="connsiteX0" fmla="*/ 98619 w 2528047"/>
              <a:gd name="connsiteY0" fmla="*/ 0 h 3453196"/>
              <a:gd name="connsiteX1" fmla="*/ 2429428 w 2528047"/>
              <a:gd name="connsiteY1" fmla="*/ 0 h 3453196"/>
              <a:gd name="connsiteX2" fmla="*/ 2528047 w 2528047"/>
              <a:gd name="connsiteY2" fmla="*/ 98619 h 3453196"/>
              <a:gd name="connsiteX3" fmla="*/ 2528047 w 2528047"/>
              <a:gd name="connsiteY3" fmla="*/ 3354577 h 3453196"/>
              <a:gd name="connsiteX4" fmla="*/ 2429428 w 2528047"/>
              <a:gd name="connsiteY4" fmla="*/ 3453196 h 3453196"/>
              <a:gd name="connsiteX5" fmla="*/ 98619 w 2528047"/>
              <a:gd name="connsiteY5" fmla="*/ 3453196 h 3453196"/>
              <a:gd name="connsiteX6" fmla="*/ 0 w 2528047"/>
              <a:gd name="connsiteY6" fmla="*/ 3354577 h 3453196"/>
              <a:gd name="connsiteX7" fmla="*/ 0 w 2528047"/>
              <a:gd name="connsiteY7" fmla="*/ 98619 h 3453196"/>
              <a:gd name="connsiteX8" fmla="*/ 98619 w 2528047"/>
              <a:gd name="connsiteY8" fmla="*/ 0 h 34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47" h="3453196">
                <a:moveTo>
                  <a:pt x="98619" y="0"/>
                </a:moveTo>
                <a:lnTo>
                  <a:pt x="2429428" y="0"/>
                </a:lnTo>
                <a:cubicBezTo>
                  <a:pt x="2483894" y="0"/>
                  <a:pt x="2528047" y="44153"/>
                  <a:pt x="2528047" y="98619"/>
                </a:cubicBezTo>
                <a:lnTo>
                  <a:pt x="2528047" y="3354577"/>
                </a:lnTo>
                <a:cubicBezTo>
                  <a:pt x="2528047" y="3409043"/>
                  <a:pt x="2483894" y="3453196"/>
                  <a:pt x="2429428" y="3453196"/>
                </a:cubicBezTo>
                <a:lnTo>
                  <a:pt x="98619" y="3453196"/>
                </a:lnTo>
                <a:cubicBezTo>
                  <a:pt x="44153" y="3453196"/>
                  <a:pt x="0" y="3409043"/>
                  <a:pt x="0" y="3354577"/>
                </a:cubicBezTo>
                <a:lnTo>
                  <a:pt x="0" y="98619"/>
                </a:lnTo>
                <a:cubicBezTo>
                  <a:pt x="0" y="44153"/>
                  <a:pt x="44153" y="0"/>
                  <a:pt x="98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70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BEAEB3-B2B3-4ED2-B6C1-28BAE70E59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037114"/>
          </a:xfrm>
          <a:custGeom>
            <a:avLst/>
            <a:gdLst>
              <a:gd name="connsiteX0" fmla="*/ 0 w 12192000"/>
              <a:gd name="connsiteY0" fmla="*/ 0 h 3037114"/>
              <a:gd name="connsiteX1" fmla="*/ 12192000 w 12192000"/>
              <a:gd name="connsiteY1" fmla="*/ 0 h 3037114"/>
              <a:gd name="connsiteX2" fmla="*/ 12192000 w 12192000"/>
              <a:gd name="connsiteY2" fmla="*/ 3037114 h 3037114"/>
              <a:gd name="connsiteX3" fmla="*/ 0 w 12192000"/>
              <a:gd name="connsiteY3" fmla="*/ 3037114 h 3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37114">
                <a:moveTo>
                  <a:pt x="0" y="0"/>
                </a:moveTo>
                <a:lnTo>
                  <a:pt x="12192000" y="0"/>
                </a:lnTo>
                <a:lnTo>
                  <a:pt x="12192000" y="3037114"/>
                </a:lnTo>
                <a:lnTo>
                  <a:pt x="0" y="3037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540739-EC53-4A0E-BF34-E2EF5DC073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74B2-2E82-4158-B04B-4D29EAA55B23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4EE609-9F80-4F34-923B-48FD3B4DD9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5AC9A-5702-4A71-96F5-7B2F865A20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B86D-31D4-4D71-B5CB-D4DFF2B32A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49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BC2A06-96E5-4091-9D69-7A3A120EB6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6821" y="1162648"/>
            <a:ext cx="3911186" cy="4532706"/>
          </a:xfrm>
          <a:custGeom>
            <a:avLst/>
            <a:gdLst>
              <a:gd name="connsiteX0" fmla="*/ 2616631 w 3911186"/>
              <a:gd name="connsiteY0" fmla="*/ 3435800 h 4532706"/>
              <a:gd name="connsiteX1" fmla="*/ 2928070 w 3911186"/>
              <a:gd name="connsiteY1" fmla="*/ 3975354 h 4532706"/>
              <a:gd name="connsiteX2" fmla="*/ 1995518 w 3911186"/>
              <a:gd name="connsiteY2" fmla="*/ 4511870 h 4532706"/>
              <a:gd name="connsiteX3" fmla="*/ 2296573 w 3911186"/>
              <a:gd name="connsiteY3" fmla="*/ 3990283 h 4532706"/>
              <a:gd name="connsiteX4" fmla="*/ 1294566 w 3911186"/>
              <a:gd name="connsiteY4" fmla="*/ 3435800 h 4532706"/>
              <a:gd name="connsiteX5" fmla="*/ 1614620 w 3911186"/>
              <a:gd name="connsiteY5" fmla="*/ 3990283 h 4532706"/>
              <a:gd name="connsiteX6" fmla="*/ 1915669 w 3911186"/>
              <a:gd name="connsiteY6" fmla="*/ 4511871 h 4532706"/>
              <a:gd name="connsiteX7" fmla="*/ 983124 w 3911186"/>
              <a:gd name="connsiteY7" fmla="*/ 3975358 h 4532706"/>
              <a:gd name="connsiteX8" fmla="*/ 2637555 w 3911186"/>
              <a:gd name="connsiteY8" fmla="*/ 3423716 h 4532706"/>
              <a:gd name="connsiteX9" fmla="*/ 3277667 w 3911186"/>
              <a:gd name="connsiteY9" fmla="*/ 3423716 h 4532706"/>
              <a:gd name="connsiteX10" fmla="*/ 3886907 w 3911186"/>
              <a:gd name="connsiteY10" fmla="*/ 3423716 h 4532706"/>
              <a:gd name="connsiteX11" fmla="*/ 2949014 w 3911186"/>
              <a:gd name="connsiteY11" fmla="*/ 3963305 h 4532706"/>
              <a:gd name="connsiteX12" fmla="*/ 1315488 w 3911186"/>
              <a:gd name="connsiteY12" fmla="*/ 3423716 h 4532706"/>
              <a:gd name="connsiteX13" fmla="*/ 1955595 w 3911186"/>
              <a:gd name="connsiteY13" fmla="*/ 3423716 h 4532706"/>
              <a:gd name="connsiteX14" fmla="*/ 2595706 w 3911186"/>
              <a:gd name="connsiteY14" fmla="*/ 3423716 h 4532706"/>
              <a:gd name="connsiteX15" fmla="*/ 2275649 w 3911186"/>
              <a:gd name="connsiteY15" fmla="*/ 3978199 h 4532706"/>
              <a:gd name="connsiteX16" fmla="*/ 1955595 w 3911186"/>
              <a:gd name="connsiteY16" fmla="*/ 4532706 h 4532706"/>
              <a:gd name="connsiteX17" fmla="*/ 1635538 w 3911186"/>
              <a:gd name="connsiteY17" fmla="*/ 3978199 h 4532706"/>
              <a:gd name="connsiteX18" fmla="*/ 24279 w 3911186"/>
              <a:gd name="connsiteY18" fmla="*/ 3423716 h 4532706"/>
              <a:gd name="connsiteX19" fmla="*/ 633517 w 3911186"/>
              <a:gd name="connsiteY19" fmla="*/ 3423716 h 4532706"/>
              <a:gd name="connsiteX20" fmla="*/ 1273631 w 3911186"/>
              <a:gd name="connsiteY20" fmla="*/ 3423716 h 4532706"/>
              <a:gd name="connsiteX21" fmla="*/ 962172 w 3911186"/>
              <a:gd name="connsiteY21" fmla="*/ 3963304 h 4532706"/>
              <a:gd name="connsiteX22" fmla="*/ 3277667 w 3911186"/>
              <a:gd name="connsiteY22" fmla="*/ 2290532 h 4532706"/>
              <a:gd name="connsiteX23" fmla="*/ 3597724 w 3911186"/>
              <a:gd name="connsiteY23" fmla="*/ 2845038 h 4532706"/>
              <a:gd name="connsiteX24" fmla="*/ 3911186 w 3911186"/>
              <a:gd name="connsiteY24" fmla="*/ 3388118 h 4532706"/>
              <a:gd name="connsiteX25" fmla="*/ 3911186 w 3911186"/>
              <a:gd name="connsiteY25" fmla="*/ 3399545 h 4532706"/>
              <a:gd name="connsiteX26" fmla="*/ 3277667 w 3911186"/>
              <a:gd name="connsiteY26" fmla="*/ 3399545 h 4532706"/>
              <a:gd name="connsiteX27" fmla="*/ 2637555 w 3911186"/>
              <a:gd name="connsiteY27" fmla="*/ 3399545 h 4532706"/>
              <a:gd name="connsiteX28" fmla="*/ 2957610 w 3911186"/>
              <a:gd name="connsiteY28" fmla="*/ 2845038 h 4532706"/>
              <a:gd name="connsiteX29" fmla="*/ 1955595 w 3911186"/>
              <a:gd name="connsiteY29" fmla="*/ 2290532 h 4532706"/>
              <a:gd name="connsiteX30" fmla="*/ 2275649 w 3911186"/>
              <a:gd name="connsiteY30" fmla="*/ 2845038 h 4532706"/>
              <a:gd name="connsiteX31" fmla="*/ 2595706 w 3911186"/>
              <a:gd name="connsiteY31" fmla="*/ 3399545 h 4532706"/>
              <a:gd name="connsiteX32" fmla="*/ 1955595 w 3911186"/>
              <a:gd name="connsiteY32" fmla="*/ 3399545 h 4532706"/>
              <a:gd name="connsiteX33" fmla="*/ 1315490 w 3911186"/>
              <a:gd name="connsiteY33" fmla="*/ 3399545 h 4532706"/>
              <a:gd name="connsiteX34" fmla="*/ 1635538 w 3911186"/>
              <a:gd name="connsiteY34" fmla="*/ 2845038 h 4532706"/>
              <a:gd name="connsiteX35" fmla="*/ 633525 w 3911186"/>
              <a:gd name="connsiteY35" fmla="*/ 2290532 h 4532706"/>
              <a:gd name="connsiteX36" fmla="*/ 953585 w 3911186"/>
              <a:gd name="connsiteY36" fmla="*/ 2845038 h 4532706"/>
              <a:gd name="connsiteX37" fmla="*/ 1273640 w 3911186"/>
              <a:gd name="connsiteY37" fmla="*/ 3399545 h 4532706"/>
              <a:gd name="connsiteX38" fmla="*/ 633525 w 3911186"/>
              <a:gd name="connsiteY38" fmla="*/ 3399545 h 4532706"/>
              <a:gd name="connsiteX39" fmla="*/ 0 w 3911186"/>
              <a:gd name="connsiteY39" fmla="*/ 3399545 h 4532706"/>
              <a:gd name="connsiteX40" fmla="*/ 0 w 3911186"/>
              <a:gd name="connsiteY40" fmla="*/ 3388092 h 4532706"/>
              <a:gd name="connsiteX41" fmla="*/ 313446 w 3911186"/>
              <a:gd name="connsiteY41" fmla="*/ 2845038 h 4532706"/>
              <a:gd name="connsiteX42" fmla="*/ 3298594 w 3911186"/>
              <a:gd name="connsiteY42" fmla="*/ 2278448 h 4532706"/>
              <a:gd name="connsiteX43" fmla="*/ 3911186 w 3911186"/>
              <a:gd name="connsiteY43" fmla="*/ 2278448 h 4532706"/>
              <a:gd name="connsiteX44" fmla="*/ 3911186 w 3911186"/>
              <a:gd name="connsiteY44" fmla="*/ 3339782 h 4532706"/>
              <a:gd name="connsiteX45" fmla="*/ 3618650 w 3911186"/>
              <a:gd name="connsiteY45" fmla="*/ 2832954 h 4532706"/>
              <a:gd name="connsiteX46" fmla="*/ 1976517 w 3911186"/>
              <a:gd name="connsiteY46" fmla="*/ 2278448 h 4532706"/>
              <a:gd name="connsiteX47" fmla="*/ 2616631 w 3911186"/>
              <a:gd name="connsiteY47" fmla="*/ 2278448 h 4532706"/>
              <a:gd name="connsiteX48" fmla="*/ 3256744 w 3911186"/>
              <a:gd name="connsiteY48" fmla="*/ 2278448 h 4532706"/>
              <a:gd name="connsiteX49" fmla="*/ 2936687 w 3911186"/>
              <a:gd name="connsiteY49" fmla="*/ 2832954 h 4532706"/>
              <a:gd name="connsiteX50" fmla="*/ 2616631 w 3911186"/>
              <a:gd name="connsiteY50" fmla="*/ 3387462 h 4532706"/>
              <a:gd name="connsiteX51" fmla="*/ 2296573 w 3911186"/>
              <a:gd name="connsiteY51" fmla="*/ 2832954 h 4532706"/>
              <a:gd name="connsiteX52" fmla="*/ 654443 w 3911186"/>
              <a:gd name="connsiteY52" fmla="*/ 2278448 h 4532706"/>
              <a:gd name="connsiteX53" fmla="*/ 1294556 w 3911186"/>
              <a:gd name="connsiteY53" fmla="*/ 2278448 h 4532706"/>
              <a:gd name="connsiteX54" fmla="*/ 1934669 w 3911186"/>
              <a:gd name="connsiteY54" fmla="*/ 2278448 h 4532706"/>
              <a:gd name="connsiteX55" fmla="*/ 1614612 w 3911186"/>
              <a:gd name="connsiteY55" fmla="*/ 2832954 h 4532706"/>
              <a:gd name="connsiteX56" fmla="*/ 1294556 w 3911186"/>
              <a:gd name="connsiteY56" fmla="*/ 3387462 h 4532706"/>
              <a:gd name="connsiteX57" fmla="*/ 974500 w 3911186"/>
              <a:gd name="connsiteY57" fmla="*/ 2832954 h 4532706"/>
              <a:gd name="connsiteX58" fmla="*/ 0 w 3911186"/>
              <a:gd name="connsiteY58" fmla="*/ 2278448 h 4532706"/>
              <a:gd name="connsiteX59" fmla="*/ 612598 w 3911186"/>
              <a:gd name="connsiteY59" fmla="*/ 2278448 h 4532706"/>
              <a:gd name="connsiteX60" fmla="*/ 292516 w 3911186"/>
              <a:gd name="connsiteY60" fmla="*/ 2832954 h 4532706"/>
              <a:gd name="connsiteX61" fmla="*/ 0 w 3911186"/>
              <a:gd name="connsiteY61" fmla="*/ 3339747 h 4532706"/>
              <a:gd name="connsiteX62" fmla="*/ 0 w 3911186"/>
              <a:gd name="connsiteY62" fmla="*/ 1192969 h 4532706"/>
              <a:gd name="connsiteX63" fmla="*/ 292524 w 3911186"/>
              <a:gd name="connsiteY63" fmla="*/ 1699777 h 4532706"/>
              <a:gd name="connsiteX64" fmla="*/ 612605 w 3911186"/>
              <a:gd name="connsiteY64" fmla="*/ 2254280 h 4532706"/>
              <a:gd name="connsiteX65" fmla="*/ 612603 w 3911186"/>
              <a:gd name="connsiteY65" fmla="*/ 2254280 h 4532706"/>
              <a:gd name="connsiteX66" fmla="*/ 0 w 3911186"/>
              <a:gd name="connsiteY66" fmla="*/ 2254280 h 4532706"/>
              <a:gd name="connsiteX67" fmla="*/ 3911186 w 3911186"/>
              <a:gd name="connsiteY67" fmla="*/ 1192948 h 4532706"/>
              <a:gd name="connsiteX68" fmla="*/ 3911186 w 3911186"/>
              <a:gd name="connsiteY68" fmla="*/ 2254280 h 4532706"/>
              <a:gd name="connsiteX69" fmla="*/ 3298594 w 3911186"/>
              <a:gd name="connsiteY69" fmla="*/ 2254280 h 4532706"/>
              <a:gd name="connsiteX70" fmla="*/ 3618650 w 3911186"/>
              <a:gd name="connsiteY70" fmla="*/ 1699775 h 4532706"/>
              <a:gd name="connsiteX71" fmla="*/ 2616631 w 3911186"/>
              <a:gd name="connsiteY71" fmla="*/ 1145269 h 4532706"/>
              <a:gd name="connsiteX72" fmla="*/ 2936687 w 3911186"/>
              <a:gd name="connsiteY72" fmla="*/ 1699777 h 4532706"/>
              <a:gd name="connsiteX73" fmla="*/ 3256744 w 3911186"/>
              <a:gd name="connsiteY73" fmla="*/ 2254280 h 4532706"/>
              <a:gd name="connsiteX74" fmla="*/ 2616631 w 3911186"/>
              <a:gd name="connsiteY74" fmla="*/ 2254280 h 4532706"/>
              <a:gd name="connsiteX75" fmla="*/ 1976517 w 3911186"/>
              <a:gd name="connsiteY75" fmla="*/ 2254280 h 4532706"/>
              <a:gd name="connsiteX76" fmla="*/ 2296573 w 3911186"/>
              <a:gd name="connsiteY76" fmla="*/ 1699777 h 4532706"/>
              <a:gd name="connsiteX77" fmla="*/ 1294564 w 3911186"/>
              <a:gd name="connsiteY77" fmla="*/ 1145268 h 4532706"/>
              <a:gd name="connsiteX78" fmla="*/ 1614620 w 3911186"/>
              <a:gd name="connsiteY78" fmla="*/ 1699775 h 4532706"/>
              <a:gd name="connsiteX79" fmla="*/ 1934670 w 3911186"/>
              <a:gd name="connsiteY79" fmla="*/ 2254280 h 4532706"/>
              <a:gd name="connsiteX80" fmla="*/ 1294564 w 3911186"/>
              <a:gd name="connsiteY80" fmla="*/ 2254280 h 4532706"/>
              <a:gd name="connsiteX81" fmla="*/ 654450 w 3911186"/>
              <a:gd name="connsiteY81" fmla="*/ 2254280 h 4532706"/>
              <a:gd name="connsiteX82" fmla="*/ 974509 w 3911186"/>
              <a:gd name="connsiteY82" fmla="*/ 1699775 h 4532706"/>
              <a:gd name="connsiteX83" fmla="*/ 2637555 w 3911186"/>
              <a:gd name="connsiteY83" fmla="*/ 1133183 h 4532706"/>
              <a:gd name="connsiteX84" fmla="*/ 3277667 w 3911186"/>
              <a:gd name="connsiteY84" fmla="*/ 1133183 h 4532706"/>
              <a:gd name="connsiteX85" fmla="*/ 3911186 w 3911186"/>
              <a:gd name="connsiteY85" fmla="*/ 1133183 h 4532706"/>
              <a:gd name="connsiteX86" fmla="*/ 3911186 w 3911186"/>
              <a:gd name="connsiteY86" fmla="*/ 1144611 h 4532706"/>
              <a:gd name="connsiteX87" fmla="*/ 3597724 w 3911186"/>
              <a:gd name="connsiteY87" fmla="*/ 1687690 h 4532706"/>
              <a:gd name="connsiteX88" fmla="*/ 3277667 w 3911186"/>
              <a:gd name="connsiteY88" fmla="*/ 2242196 h 4532706"/>
              <a:gd name="connsiteX89" fmla="*/ 2957610 w 3911186"/>
              <a:gd name="connsiteY89" fmla="*/ 1687690 h 4532706"/>
              <a:gd name="connsiteX90" fmla="*/ 0 w 3911186"/>
              <a:gd name="connsiteY90" fmla="*/ 1133182 h 4532706"/>
              <a:gd name="connsiteX91" fmla="*/ 633522 w 3911186"/>
              <a:gd name="connsiteY91" fmla="*/ 1133182 h 4532706"/>
              <a:gd name="connsiteX92" fmla="*/ 1273636 w 3911186"/>
              <a:gd name="connsiteY92" fmla="*/ 1133182 h 4532706"/>
              <a:gd name="connsiteX93" fmla="*/ 953579 w 3911186"/>
              <a:gd name="connsiteY93" fmla="*/ 1687689 h 4532706"/>
              <a:gd name="connsiteX94" fmla="*/ 633522 w 3911186"/>
              <a:gd name="connsiteY94" fmla="*/ 2242196 h 4532706"/>
              <a:gd name="connsiteX95" fmla="*/ 313440 w 3911186"/>
              <a:gd name="connsiteY95" fmla="*/ 1687689 h 4532706"/>
              <a:gd name="connsiteX96" fmla="*/ 0 w 3911186"/>
              <a:gd name="connsiteY96" fmla="*/ 1144645 h 4532706"/>
              <a:gd name="connsiteX97" fmla="*/ 1315482 w 3911186"/>
              <a:gd name="connsiteY97" fmla="*/ 1133181 h 4532706"/>
              <a:gd name="connsiteX98" fmla="*/ 1955594 w 3911186"/>
              <a:gd name="connsiteY98" fmla="*/ 1133181 h 4532706"/>
              <a:gd name="connsiteX99" fmla="*/ 2595706 w 3911186"/>
              <a:gd name="connsiteY99" fmla="*/ 1133181 h 4532706"/>
              <a:gd name="connsiteX100" fmla="*/ 2275649 w 3911186"/>
              <a:gd name="connsiteY100" fmla="*/ 1687688 h 4532706"/>
              <a:gd name="connsiteX101" fmla="*/ 1955594 w 3911186"/>
              <a:gd name="connsiteY101" fmla="*/ 2242196 h 4532706"/>
              <a:gd name="connsiteX102" fmla="*/ 1635538 w 3911186"/>
              <a:gd name="connsiteY102" fmla="*/ 1687688 h 4532706"/>
              <a:gd name="connsiteX103" fmla="*/ 2949016 w 3911186"/>
              <a:gd name="connsiteY103" fmla="*/ 569400 h 4532706"/>
              <a:gd name="connsiteX104" fmla="*/ 3886959 w 3911186"/>
              <a:gd name="connsiteY104" fmla="*/ 1109018 h 4532706"/>
              <a:gd name="connsiteX105" fmla="*/ 3277667 w 3911186"/>
              <a:gd name="connsiteY105" fmla="*/ 1109018 h 4532706"/>
              <a:gd name="connsiteX106" fmla="*/ 2637555 w 3911186"/>
              <a:gd name="connsiteY106" fmla="*/ 1109018 h 4532706"/>
              <a:gd name="connsiteX107" fmla="*/ 2637555 w 3911186"/>
              <a:gd name="connsiteY107" fmla="*/ 1109017 h 4532706"/>
              <a:gd name="connsiteX108" fmla="*/ 2637555 w 3911186"/>
              <a:gd name="connsiteY108" fmla="*/ 1109017 h 4532706"/>
              <a:gd name="connsiteX109" fmla="*/ 962181 w 3911186"/>
              <a:gd name="connsiteY109" fmla="*/ 569394 h 4532706"/>
              <a:gd name="connsiteX110" fmla="*/ 1202363 w 3911186"/>
              <a:gd name="connsiteY110" fmla="*/ 985525 h 4532706"/>
              <a:gd name="connsiteX111" fmla="*/ 1273640 w 3911186"/>
              <a:gd name="connsiteY111" fmla="*/ 1109016 h 4532706"/>
              <a:gd name="connsiteX112" fmla="*/ 1273640 w 3911186"/>
              <a:gd name="connsiteY112" fmla="*/ 1109017 h 4532706"/>
              <a:gd name="connsiteX113" fmla="*/ 633531 w 3911186"/>
              <a:gd name="connsiteY113" fmla="*/ 1109017 h 4532706"/>
              <a:gd name="connsiteX114" fmla="*/ 24228 w 3911186"/>
              <a:gd name="connsiteY114" fmla="*/ 1109017 h 4532706"/>
              <a:gd name="connsiteX115" fmla="*/ 1995518 w 3911186"/>
              <a:gd name="connsiteY115" fmla="*/ 20834 h 4532706"/>
              <a:gd name="connsiteX116" fmla="*/ 2928070 w 3911186"/>
              <a:gd name="connsiteY116" fmla="*/ 557349 h 4532706"/>
              <a:gd name="connsiteX117" fmla="*/ 2616631 w 3911186"/>
              <a:gd name="connsiteY117" fmla="*/ 1096928 h 4532706"/>
              <a:gd name="connsiteX118" fmla="*/ 2296573 w 3911186"/>
              <a:gd name="connsiteY118" fmla="*/ 542420 h 4532706"/>
              <a:gd name="connsiteX119" fmla="*/ 1915670 w 3911186"/>
              <a:gd name="connsiteY119" fmla="*/ 20833 h 4532706"/>
              <a:gd name="connsiteX120" fmla="*/ 1614617 w 3911186"/>
              <a:gd name="connsiteY120" fmla="*/ 542421 h 4532706"/>
              <a:gd name="connsiteX121" fmla="*/ 1294562 w 3911186"/>
              <a:gd name="connsiteY121" fmla="*/ 1096929 h 4532706"/>
              <a:gd name="connsiteX122" fmla="*/ 983120 w 3911186"/>
              <a:gd name="connsiteY122" fmla="*/ 557348 h 4532706"/>
              <a:gd name="connsiteX123" fmla="*/ 1955595 w 3911186"/>
              <a:gd name="connsiteY123" fmla="*/ 0 h 4532706"/>
              <a:gd name="connsiteX124" fmla="*/ 2275649 w 3911186"/>
              <a:gd name="connsiteY124" fmla="*/ 554507 h 4532706"/>
              <a:gd name="connsiteX125" fmla="*/ 2595706 w 3911186"/>
              <a:gd name="connsiteY125" fmla="*/ 1109015 h 4532706"/>
              <a:gd name="connsiteX126" fmla="*/ 1955595 w 3911186"/>
              <a:gd name="connsiteY126" fmla="*/ 1109015 h 4532706"/>
              <a:gd name="connsiteX127" fmla="*/ 1315490 w 3911186"/>
              <a:gd name="connsiteY127" fmla="*/ 1109015 h 4532706"/>
              <a:gd name="connsiteX128" fmla="*/ 1635538 w 3911186"/>
              <a:gd name="connsiteY128" fmla="*/ 554507 h 45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11186" h="4532706">
                <a:moveTo>
                  <a:pt x="2616631" y="3435800"/>
                </a:moveTo>
                <a:lnTo>
                  <a:pt x="2928070" y="3975354"/>
                </a:lnTo>
                <a:lnTo>
                  <a:pt x="1995518" y="4511870"/>
                </a:lnTo>
                <a:lnTo>
                  <a:pt x="2296573" y="3990283"/>
                </a:lnTo>
                <a:close/>
                <a:moveTo>
                  <a:pt x="1294566" y="3435800"/>
                </a:moveTo>
                <a:lnTo>
                  <a:pt x="1614620" y="3990283"/>
                </a:lnTo>
                <a:lnTo>
                  <a:pt x="1915669" y="4511871"/>
                </a:lnTo>
                <a:lnTo>
                  <a:pt x="983124" y="3975358"/>
                </a:lnTo>
                <a:close/>
                <a:moveTo>
                  <a:pt x="2637555" y="3423716"/>
                </a:moveTo>
                <a:lnTo>
                  <a:pt x="3277667" y="3423716"/>
                </a:lnTo>
                <a:lnTo>
                  <a:pt x="3886907" y="3423716"/>
                </a:lnTo>
                <a:lnTo>
                  <a:pt x="2949014" y="3963305"/>
                </a:lnTo>
                <a:close/>
                <a:moveTo>
                  <a:pt x="1315488" y="3423716"/>
                </a:moveTo>
                <a:lnTo>
                  <a:pt x="1955595" y="3423716"/>
                </a:lnTo>
                <a:lnTo>
                  <a:pt x="2595706" y="3423716"/>
                </a:lnTo>
                <a:lnTo>
                  <a:pt x="2275649" y="3978199"/>
                </a:lnTo>
                <a:lnTo>
                  <a:pt x="1955595" y="4532706"/>
                </a:lnTo>
                <a:lnTo>
                  <a:pt x="1635538" y="3978199"/>
                </a:lnTo>
                <a:close/>
                <a:moveTo>
                  <a:pt x="24279" y="3423716"/>
                </a:moveTo>
                <a:lnTo>
                  <a:pt x="633517" y="3423716"/>
                </a:lnTo>
                <a:lnTo>
                  <a:pt x="1273631" y="3423716"/>
                </a:lnTo>
                <a:lnTo>
                  <a:pt x="962172" y="3963304"/>
                </a:lnTo>
                <a:close/>
                <a:moveTo>
                  <a:pt x="3277667" y="2290532"/>
                </a:moveTo>
                <a:lnTo>
                  <a:pt x="3597724" y="2845038"/>
                </a:lnTo>
                <a:lnTo>
                  <a:pt x="3911186" y="3388118"/>
                </a:lnTo>
                <a:lnTo>
                  <a:pt x="3911186" y="3399545"/>
                </a:lnTo>
                <a:lnTo>
                  <a:pt x="3277667" y="3399545"/>
                </a:lnTo>
                <a:lnTo>
                  <a:pt x="2637555" y="3399545"/>
                </a:lnTo>
                <a:lnTo>
                  <a:pt x="2957610" y="2845038"/>
                </a:lnTo>
                <a:close/>
                <a:moveTo>
                  <a:pt x="1955595" y="2290532"/>
                </a:moveTo>
                <a:lnTo>
                  <a:pt x="2275649" y="2845038"/>
                </a:lnTo>
                <a:lnTo>
                  <a:pt x="2595706" y="3399545"/>
                </a:lnTo>
                <a:lnTo>
                  <a:pt x="1955595" y="3399545"/>
                </a:lnTo>
                <a:lnTo>
                  <a:pt x="1315490" y="3399545"/>
                </a:lnTo>
                <a:lnTo>
                  <a:pt x="1635538" y="2845038"/>
                </a:lnTo>
                <a:close/>
                <a:moveTo>
                  <a:pt x="633525" y="2290532"/>
                </a:moveTo>
                <a:lnTo>
                  <a:pt x="953585" y="2845038"/>
                </a:lnTo>
                <a:lnTo>
                  <a:pt x="1273640" y="3399545"/>
                </a:lnTo>
                <a:lnTo>
                  <a:pt x="633525" y="3399545"/>
                </a:lnTo>
                <a:lnTo>
                  <a:pt x="0" y="3399545"/>
                </a:lnTo>
                <a:lnTo>
                  <a:pt x="0" y="3388092"/>
                </a:lnTo>
                <a:lnTo>
                  <a:pt x="313446" y="2845038"/>
                </a:lnTo>
                <a:close/>
                <a:moveTo>
                  <a:pt x="3298594" y="2278448"/>
                </a:moveTo>
                <a:lnTo>
                  <a:pt x="3911186" y="2278448"/>
                </a:lnTo>
                <a:lnTo>
                  <a:pt x="3911186" y="3339782"/>
                </a:lnTo>
                <a:lnTo>
                  <a:pt x="3618650" y="2832954"/>
                </a:lnTo>
                <a:close/>
                <a:moveTo>
                  <a:pt x="1976517" y="2278448"/>
                </a:moveTo>
                <a:lnTo>
                  <a:pt x="2616631" y="2278448"/>
                </a:lnTo>
                <a:lnTo>
                  <a:pt x="3256744" y="2278448"/>
                </a:lnTo>
                <a:lnTo>
                  <a:pt x="2936687" y="2832954"/>
                </a:lnTo>
                <a:lnTo>
                  <a:pt x="2616631" y="3387462"/>
                </a:lnTo>
                <a:lnTo>
                  <a:pt x="2296573" y="2832954"/>
                </a:lnTo>
                <a:close/>
                <a:moveTo>
                  <a:pt x="654443" y="2278448"/>
                </a:moveTo>
                <a:lnTo>
                  <a:pt x="1294556" y="2278448"/>
                </a:lnTo>
                <a:lnTo>
                  <a:pt x="1934669" y="2278448"/>
                </a:lnTo>
                <a:lnTo>
                  <a:pt x="1614612" y="2832954"/>
                </a:lnTo>
                <a:lnTo>
                  <a:pt x="1294556" y="3387462"/>
                </a:lnTo>
                <a:lnTo>
                  <a:pt x="974500" y="2832954"/>
                </a:lnTo>
                <a:close/>
                <a:moveTo>
                  <a:pt x="0" y="2278448"/>
                </a:moveTo>
                <a:lnTo>
                  <a:pt x="612598" y="2278448"/>
                </a:lnTo>
                <a:lnTo>
                  <a:pt x="292516" y="2832954"/>
                </a:lnTo>
                <a:lnTo>
                  <a:pt x="0" y="3339747"/>
                </a:lnTo>
                <a:close/>
                <a:moveTo>
                  <a:pt x="0" y="1192969"/>
                </a:moveTo>
                <a:lnTo>
                  <a:pt x="292524" y="1699777"/>
                </a:lnTo>
                <a:lnTo>
                  <a:pt x="612605" y="2254280"/>
                </a:lnTo>
                <a:lnTo>
                  <a:pt x="612603" y="2254280"/>
                </a:lnTo>
                <a:lnTo>
                  <a:pt x="0" y="2254280"/>
                </a:lnTo>
                <a:close/>
                <a:moveTo>
                  <a:pt x="3911186" y="1192948"/>
                </a:moveTo>
                <a:lnTo>
                  <a:pt x="3911186" y="2254280"/>
                </a:lnTo>
                <a:lnTo>
                  <a:pt x="3298594" y="2254280"/>
                </a:lnTo>
                <a:lnTo>
                  <a:pt x="3618650" y="1699775"/>
                </a:lnTo>
                <a:close/>
                <a:moveTo>
                  <a:pt x="2616631" y="1145269"/>
                </a:moveTo>
                <a:lnTo>
                  <a:pt x="2936687" y="1699777"/>
                </a:lnTo>
                <a:lnTo>
                  <a:pt x="3256744" y="2254280"/>
                </a:lnTo>
                <a:lnTo>
                  <a:pt x="2616631" y="2254280"/>
                </a:lnTo>
                <a:lnTo>
                  <a:pt x="1976517" y="2254280"/>
                </a:lnTo>
                <a:lnTo>
                  <a:pt x="2296573" y="1699777"/>
                </a:lnTo>
                <a:close/>
                <a:moveTo>
                  <a:pt x="1294564" y="1145268"/>
                </a:moveTo>
                <a:lnTo>
                  <a:pt x="1614620" y="1699775"/>
                </a:lnTo>
                <a:lnTo>
                  <a:pt x="1934670" y="2254280"/>
                </a:lnTo>
                <a:lnTo>
                  <a:pt x="1294564" y="2254280"/>
                </a:lnTo>
                <a:lnTo>
                  <a:pt x="654450" y="2254280"/>
                </a:lnTo>
                <a:lnTo>
                  <a:pt x="974509" y="1699775"/>
                </a:lnTo>
                <a:close/>
                <a:moveTo>
                  <a:pt x="2637555" y="1133183"/>
                </a:moveTo>
                <a:lnTo>
                  <a:pt x="3277667" y="1133183"/>
                </a:lnTo>
                <a:lnTo>
                  <a:pt x="3911186" y="1133183"/>
                </a:lnTo>
                <a:lnTo>
                  <a:pt x="3911186" y="1144611"/>
                </a:lnTo>
                <a:lnTo>
                  <a:pt x="3597724" y="1687690"/>
                </a:lnTo>
                <a:lnTo>
                  <a:pt x="3277667" y="2242196"/>
                </a:lnTo>
                <a:lnTo>
                  <a:pt x="2957610" y="1687690"/>
                </a:lnTo>
                <a:close/>
                <a:moveTo>
                  <a:pt x="0" y="1133182"/>
                </a:moveTo>
                <a:lnTo>
                  <a:pt x="633522" y="1133182"/>
                </a:lnTo>
                <a:lnTo>
                  <a:pt x="1273636" y="1133182"/>
                </a:lnTo>
                <a:lnTo>
                  <a:pt x="953579" y="1687689"/>
                </a:lnTo>
                <a:lnTo>
                  <a:pt x="633522" y="2242196"/>
                </a:lnTo>
                <a:lnTo>
                  <a:pt x="313440" y="1687689"/>
                </a:lnTo>
                <a:lnTo>
                  <a:pt x="0" y="1144645"/>
                </a:lnTo>
                <a:close/>
                <a:moveTo>
                  <a:pt x="1315482" y="1133181"/>
                </a:moveTo>
                <a:lnTo>
                  <a:pt x="1955594" y="1133181"/>
                </a:lnTo>
                <a:lnTo>
                  <a:pt x="2595706" y="1133181"/>
                </a:lnTo>
                <a:lnTo>
                  <a:pt x="2275649" y="1687688"/>
                </a:lnTo>
                <a:lnTo>
                  <a:pt x="1955594" y="2242196"/>
                </a:lnTo>
                <a:lnTo>
                  <a:pt x="1635538" y="1687688"/>
                </a:lnTo>
                <a:close/>
                <a:moveTo>
                  <a:pt x="2949016" y="569400"/>
                </a:moveTo>
                <a:lnTo>
                  <a:pt x="3886959" y="1109018"/>
                </a:lnTo>
                <a:lnTo>
                  <a:pt x="3277667" y="1109018"/>
                </a:lnTo>
                <a:lnTo>
                  <a:pt x="2637555" y="1109018"/>
                </a:lnTo>
                <a:lnTo>
                  <a:pt x="2637555" y="1109017"/>
                </a:lnTo>
                <a:lnTo>
                  <a:pt x="2637555" y="1109017"/>
                </a:lnTo>
                <a:close/>
                <a:moveTo>
                  <a:pt x="962181" y="569394"/>
                </a:moveTo>
                <a:lnTo>
                  <a:pt x="1202363" y="985525"/>
                </a:lnTo>
                <a:lnTo>
                  <a:pt x="1273640" y="1109016"/>
                </a:lnTo>
                <a:lnTo>
                  <a:pt x="1273640" y="1109017"/>
                </a:lnTo>
                <a:lnTo>
                  <a:pt x="633531" y="1109017"/>
                </a:lnTo>
                <a:lnTo>
                  <a:pt x="24228" y="1109017"/>
                </a:lnTo>
                <a:close/>
                <a:moveTo>
                  <a:pt x="1995518" y="20834"/>
                </a:moveTo>
                <a:lnTo>
                  <a:pt x="2928070" y="557349"/>
                </a:lnTo>
                <a:lnTo>
                  <a:pt x="2616631" y="1096928"/>
                </a:lnTo>
                <a:lnTo>
                  <a:pt x="2296573" y="542420"/>
                </a:lnTo>
                <a:close/>
                <a:moveTo>
                  <a:pt x="1915670" y="20833"/>
                </a:moveTo>
                <a:lnTo>
                  <a:pt x="1614617" y="542421"/>
                </a:lnTo>
                <a:lnTo>
                  <a:pt x="1294562" y="1096929"/>
                </a:lnTo>
                <a:lnTo>
                  <a:pt x="983120" y="557348"/>
                </a:lnTo>
                <a:close/>
                <a:moveTo>
                  <a:pt x="1955595" y="0"/>
                </a:moveTo>
                <a:lnTo>
                  <a:pt x="2275649" y="554507"/>
                </a:lnTo>
                <a:lnTo>
                  <a:pt x="2595706" y="1109015"/>
                </a:lnTo>
                <a:lnTo>
                  <a:pt x="1955595" y="1109015"/>
                </a:lnTo>
                <a:lnTo>
                  <a:pt x="1315490" y="1109015"/>
                </a:lnTo>
                <a:lnTo>
                  <a:pt x="1635538" y="554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540739-EC53-4A0E-BF34-E2EF5DC073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74B2-2E82-4158-B04B-4D29EAA55B23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4EE609-9F80-4F34-923B-48FD3B4DD9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5AC9A-5702-4A71-96F5-7B2F865A20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B86D-31D4-4D71-B5CB-D4DFF2B32A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2070" y="-2"/>
            <a:ext cx="11649932" cy="3743663"/>
          </a:xfrm>
          <a:custGeom>
            <a:avLst/>
            <a:gdLst>
              <a:gd name="connsiteX0" fmla="*/ 10333100 w 11649932"/>
              <a:gd name="connsiteY0" fmla="*/ 1 h 3743663"/>
              <a:gd name="connsiteX1" fmla="*/ 11649932 w 11649932"/>
              <a:gd name="connsiteY1" fmla="*/ 1 h 3743663"/>
              <a:gd name="connsiteX2" fmla="*/ 9134946 w 11649932"/>
              <a:gd name="connsiteY2" fmla="*/ 2514986 h 3743663"/>
              <a:gd name="connsiteX3" fmla="*/ 8476530 w 11649932"/>
              <a:gd name="connsiteY3" fmla="*/ 2514986 h 3743663"/>
              <a:gd name="connsiteX4" fmla="*/ 8476530 w 11649932"/>
              <a:gd name="connsiteY4" fmla="*/ 1856571 h 3743663"/>
              <a:gd name="connsiteX5" fmla="*/ 7486857 w 11649932"/>
              <a:gd name="connsiteY5" fmla="*/ 1 h 3743663"/>
              <a:gd name="connsiteX6" fmla="*/ 8803689 w 11649932"/>
              <a:gd name="connsiteY6" fmla="*/ 1 h 3743663"/>
              <a:gd name="connsiteX7" fmla="*/ 6811820 w 11649932"/>
              <a:gd name="connsiteY7" fmla="*/ 1991870 h 3743663"/>
              <a:gd name="connsiteX8" fmla="*/ 6153405 w 11649932"/>
              <a:gd name="connsiteY8" fmla="*/ 1991870 h 3743663"/>
              <a:gd name="connsiteX9" fmla="*/ 6153405 w 11649932"/>
              <a:gd name="connsiteY9" fmla="*/ 1333454 h 3743663"/>
              <a:gd name="connsiteX10" fmla="*/ 6052860 w 11649932"/>
              <a:gd name="connsiteY10" fmla="*/ 1 h 3743663"/>
              <a:gd name="connsiteX11" fmla="*/ 7369691 w 11649932"/>
              <a:gd name="connsiteY11" fmla="*/ 1 h 3743663"/>
              <a:gd name="connsiteX12" fmla="*/ 4695017 w 11649932"/>
              <a:gd name="connsiteY12" fmla="*/ 2674675 h 3743663"/>
              <a:gd name="connsiteX13" fmla="*/ 4036601 w 11649932"/>
              <a:gd name="connsiteY13" fmla="*/ 2674675 h 3743663"/>
              <a:gd name="connsiteX14" fmla="*/ 4036601 w 11649932"/>
              <a:gd name="connsiteY14" fmla="*/ 2016260 h 3743663"/>
              <a:gd name="connsiteX15" fmla="*/ 3085246 w 11649932"/>
              <a:gd name="connsiteY15" fmla="*/ 1 h 3743663"/>
              <a:gd name="connsiteX16" fmla="*/ 4402079 w 11649932"/>
              <a:gd name="connsiteY16" fmla="*/ 1 h 3743663"/>
              <a:gd name="connsiteX17" fmla="*/ 794779 w 11649932"/>
              <a:gd name="connsiteY17" fmla="*/ 3607301 h 3743663"/>
              <a:gd name="connsiteX18" fmla="*/ 136363 w 11649932"/>
              <a:gd name="connsiteY18" fmla="*/ 3607301 h 3743663"/>
              <a:gd name="connsiteX19" fmla="*/ 136363 w 11649932"/>
              <a:gd name="connsiteY19" fmla="*/ 2948885 h 3743663"/>
              <a:gd name="connsiteX20" fmla="*/ 1612932 w 11649932"/>
              <a:gd name="connsiteY20" fmla="*/ 1 h 3743663"/>
              <a:gd name="connsiteX21" fmla="*/ 2929763 w 11649932"/>
              <a:gd name="connsiteY21" fmla="*/ 1 h 3743663"/>
              <a:gd name="connsiteX22" fmla="*/ 907056 w 11649932"/>
              <a:gd name="connsiteY22" fmla="*/ 2022709 h 3743663"/>
              <a:gd name="connsiteX23" fmla="*/ 248639 w 11649932"/>
              <a:gd name="connsiteY23" fmla="*/ 2022709 h 3743663"/>
              <a:gd name="connsiteX24" fmla="*/ 248639 w 11649932"/>
              <a:gd name="connsiteY24" fmla="*/ 1364293 h 3743663"/>
              <a:gd name="connsiteX25" fmla="*/ 8903704 w 11649932"/>
              <a:gd name="connsiteY25" fmla="*/ 0 h 3743663"/>
              <a:gd name="connsiteX26" fmla="*/ 10220535 w 11649932"/>
              <a:gd name="connsiteY26" fmla="*/ 0 h 3743663"/>
              <a:gd name="connsiteX27" fmla="*/ 7009531 w 11649932"/>
              <a:gd name="connsiteY27" fmla="*/ 3211005 h 3743663"/>
              <a:gd name="connsiteX28" fmla="*/ 6351115 w 11649932"/>
              <a:gd name="connsiteY28" fmla="*/ 3211005 h 3743663"/>
              <a:gd name="connsiteX29" fmla="*/ 6351115 w 11649932"/>
              <a:gd name="connsiteY29" fmla="*/ 2552589 h 3743663"/>
              <a:gd name="connsiteX30" fmla="*/ 4566203 w 11649932"/>
              <a:gd name="connsiteY30" fmla="*/ 0 h 3743663"/>
              <a:gd name="connsiteX31" fmla="*/ 5883034 w 11649932"/>
              <a:gd name="connsiteY31" fmla="*/ 0 h 3743663"/>
              <a:gd name="connsiteX32" fmla="*/ 2578214 w 11649932"/>
              <a:gd name="connsiteY32" fmla="*/ 3304820 h 3743663"/>
              <a:gd name="connsiteX33" fmla="*/ 1919799 w 11649932"/>
              <a:gd name="connsiteY33" fmla="*/ 3304820 h 3743663"/>
              <a:gd name="connsiteX34" fmla="*/ 1919799 w 11649932"/>
              <a:gd name="connsiteY34" fmla="*/ 2646404 h 37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49932" h="3743663">
                <a:moveTo>
                  <a:pt x="10333100" y="1"/>
                </a:moveTo>
                <a:lnTo>
                  <a:pt x="11649932" y="1"/>
                </a:lnTo>
                <a:lnTo>
                  <a:pt x="9134946" y="2514986"/>
                </a:lnTo>
                <a:cubicBezTo>
                  <a:pt x="8953130" y="2696804"/>
                  <a:pt x="8658347" y="2696804"/>
                  <a:pt x="8476530" y="2514986"/>
                </a:cubicBezTo>
                <a:cubicBezTo>
                  <a:pt x="8294714" y="2333171"/>
                  <a:pt x="8294714" y="2038388"/>
                  <a:pt x="8476530" y="1856571"/>
                </a:cubicBezTo>
                <a:close/>
                <a:moveTo>
                  <a:pt x="7486857" y="1"/>
                </a:moveTo>
                <a:lnTo>
                  <a:pt x="8803689" y="1"/>
                </a:lnTo>
                <a:lnTo>
                  <a:pt x="6811820" y="1991870"/>
                </a:lnTo>
                <a:cubicBezTo>
                  <a:pt x="6630005" y="2173686"/>
                  <a:pt x="6335221" y="2173686"/>
                  <a:pt x="6153405" y="1991870"/>
                </a:cubicBezTo>
                <a:cubicBezTo>
                  <a:pt x="5971590" y="1810054"/>
                  <a:pt x="5971590" y="1515270"/>
                  <a:pt x="6153405" y="1333454"/>
                </a:cubicBezTo>
                <a:close/>
                <a:moveTo>
                  <a:pt x="6052860" y="1"/>
                </a:moveTo>
                <a:lnTo>
                  <a:pt x="7369691" y="1"/>
                </a:lnTo>
                <a:lnTo>
                  <a:pt x="4695017" y="2674675"/>
                </a:lnTo>
                <a:cubicBezTo>
                  <a:pt x="4513201" y="2856492"/>
                  <a:pt x="4218418" y="2856492"/>
                  <a:pt x="4036601" y="2674675"/>
                </a:cubicBezTo>
                <a:cubicBezTo>
                  <a:pt x="3854785" y="2492860"/>
                  <a:pt x="3854785" y="2198076"/>
                  <a:pt x="4036601" y="2016260"/>
                </a:cubicBezTo>
                <a:close/>
                <a:moveTo>
                  <a:pt x="3085246" y="1"/>
                </a:moveTo>
                <a:lnTo>
                  <a:pt x="4402079" y="1"/>
                </a:lnTo>
                <a:lnTo>
                  <a:pt x="794779" y="3607301"/>
                </a:lnTo>
                <a:cubicBezTo>
                  <a:pt x="612964" y="3789118"/>
                  <a:pt x="318180" y="3789118"/>
                  <a:pt x="136363" y="3607301"/>
                </a:cubicBezTo>
                <a:cubicBezTo>
                  <a:pt x="-45454" y="3425486"/>
                  <a:pt x="-45454" y="3130701"/>
                  <a:pt x="136363" y="2948885"/>
                </a:cubicBezTo>
                <a:close/>
                <a:moveTo>
                  <a:pt x="1612932" y="1"/>
                </a:moveTo>
                <a:lnTo>
                  <a:pt x="2929763" y="1"/>
                </a:lnTo>
                <a:lnTo>
                  <a:pt x="907056" y="2022709"/>
                </a:lnTo>
                <a:cubicBezTo>
                  <a:pt x="725239" y="2204526"/>
                  <a:pt x="430456" y="2204526"/>
                  <a:pt x="248639" y="2022709"/>
                </a:cubicBezTo>
                <a:cubicBezTo>
                  <a:pt x="66824" y="1840893"/>
                  <a:pt x="66824" y="1546110"/>
                  <a:pt x="248639" y="1364293"/>
                </a:cubicBezTo>
                <a:close/>
                <a:moveTo>
                  <a:pt x="8903704" y="0"/>
                </a:moveTo>
                <a:lnTo>
                  <a:pt x="10220535" y="0"/>
                </a:lnTo>
                <a:lnTo>
                  <a:pt x="7009531" y="3211005"/>
                </a:lnTo>
                <a:cubicBezTo>
                  <a:pt x="6827715" y="3392822"/>
                  <a:pt x="6532931" y="3392822"/>
                  <a:pt x="6351115" y="3211005"/>
                </a:cubicBezTo>
                <a:cubicBezTo>
                  <a:pt x="6169300" y="3029189"/>
                  <a:pt x="6169300" y="2734405"/>
                  <a:pt x="6351115" y="2552589"/>
                </a:cubicBezTo>
                <a:close/>
                <a:moveTo>
                  <a:pt x="4566203" y="0"/>
                </a:moveTo>
                <a:lnTo>
                  <a:pt x="5883034" y="0"/>
                </a:lnTo>
                <a:lnTo>
                  <a:pt x="2578214" y="3304820"/>
                </a:lnTo>
                <a:cubicBezTo>
                  <a:pt x="2396398" y="3486636"/>
                  <a:pt x="2101616" y="3486636"/>
                  <a:pt x="1919799" y="3304820"/>
                </a:cubicBezTo>
                <a:cubicBezTo>
                  <a:pt x="1737984" y="3123004"/>
                  <a:pt x="1737984" y="2828219"/>
                  <a:pt x="1919799" y="26464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436C-E1E4-4CF8-945B-3626305AEBB1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53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1CB5AF-325A-4F59-9651-8B0E542722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2664" y="0"/>
            <a:ext cx="3614564" cy="6858000"/>
          </a:xfrm>
          <a:custGeom>
            <a:avLst/>
            <a:gdLst>
              <a:gd name="connsiteX0" fmla="*/ 0 w 3614564"/>
              <a:gd name="connsiteY0" fmla="*/ 0 h 6858000"/>
              <a:gd name="connsiteX1" fmla="*/ 3614564 w 3614564"/>
              <a:gd name="connsiteY1" fmla="*/ 0 h 6858000"/>
              <a:gd name="connsiteX2" fmla="*/ 3614564 w 3614564"/>
              <a:gd name="connsiteY2" fmla="*/ 6858000 h 6858000"/>
              <a:gd name="connsiteX3" fmla="*/ 0 w 3614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564" h="6858000">
                <a:moveTo>
                  <a:pt x="0" y="0"/>
                </a:moveTo>
                <a:lnTo>
                  <a:pt x="3614564" y="0"/>
                </a:lnTo>
                <a:lnTo>
                  <a:pt x="36145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0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CA81DC0-89DF-4A54-A43A-18275EB981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2477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E481384-1C33-40FF-9651-E7F668274B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84385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B4F020-160D-4A20-8466-B8249DC1B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0569" y="2205789"/>
            <a:ext cx="2667045" cy="2941564"/>
          </a:xfrm>
          <a:custGeom>
            <a:avLst/>
            <a:gdLst>
              <a:gd name="connsiteX0" fmla="*/ 0 w 2667045"/>
              <a:gd name="connsiteY0" fmla="*/ 0 h 2941564"/>
              <a:gd name="connsiteX1" fmla="*/ 2667045 w 2667045"/>
              <a:gd name="connsiteY1" fmla="*/ 0 h 2941564"/>
              <a:gd name="connsiteX2" fmla="*/ 2667045 w 2667045"/>
              <a:gd name="connsiteY2" fmla="*/ 2941564 h 2941564"/>
              <a:gd name="connsiteX3" fmla="*/ 0 w 2667045"/>
              <a:gd name="connsiteY3" fmla="*/ 2941564 h 294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45" h="2941564">
                <a:moveTo>
                  <a:pt x="0" y="0"/>
                </a:moveTo>
                <a:lnTo>
                  <a:pt x="2667045" y="0"/>
                </a:lnTo>
                <a:lnTo>
                  <a:pt x="2667045" y="2941564"/>
                </a:lnTo>
                <a:lnTo>
                  <a:pt x="0" y="2941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4665-8BA3-4966-8070-4C7E39DDEE72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EE8F-7F13-4FD3-BBD9-EDAE10484B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65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9FC6-13AC-44B6-946D-ABF9FB84DF23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EE8F-7F13-4FD3-BBD9-EDAE10484B5B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217154" y="2199391"/>
            <a:ext cx="2451365" cy="2451365"/>
          </a:xfrm>
          <a:custGeom>
            <a:avLst/>
            <a:gdLst>
              <a:gd name="connsiteX0" fmla="*/ 1225683 w 2451365"/>
              <a:gd name="connsiteY0" fmla="*/ 0 h 2451365"/>
              <a:gd name="connsiteX1" fmla="*/ 2451365 w 2451365"/>
              <a:gd name="connsiteY1" fmla="*/ 1225683 h 2451365"/>
              <a:gd name="connsiteX2" fmla="*/ 1225683 w 2451365"/>
              <a:gd name="connsiteY2" fmla="*/ 2451365 h 2451365"/>
              <a:gd name="connsiteX3" fmla="*/ 0 w 2451365"/>
              <a:gd name="connsiteY3" fmla="*/ 1225683 h 245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365" h="2451365">
                <a:moveTo>
                  <a:pt x="1225683" y="0"/>
                </a:moveTo>
                <a:lnTo>
                  <a:pt x="2451365" y="1225683"/>
                </a:lnTo>
                <a:lnTo>
                  <a:pt x="1225683" y="2451365"/>
                </a:lnTo>
                <a:lnTo>
                  <a:pt x="0" y="1225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668131" y="1990590"/>
            <a:ext cx="2855741" cy="2855741"/>
          </a:xfrm>
          <a:custGeom>
            <a:avLst/>
            <a:gdLst>
              <a:gd name="connsiteX0" fmla="*/ 1427871 w 2855741"/>
              <a:gd name="connsiteY0" fmla="*/ 0 h 2855741"/>
              <a:gd name="connsiteX1" fmla="*/ 2855741 w 2855741"/>
              <a:gd name="connsiteY1" fmla="*/ 1427871 h 2855741"/>
              <a:gd name="connsiteX2" fmla="*/ 1427871 w 2855741"/>
              <a:gd name="connsiteY2" fmla="*/ 2855741 h 2855741"/>
              <a:gd name="connsiteX3" fmla="*/ 0 w 2855741"/>
              <a:gd name="connsiteY3" fmla="*/ 1427871 h 285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741" h="2855741">
                <a:moveTo>
                  <a:pt x="1427871" y="0"/>
                </a:moveTo>
                <a:lnTo>
                  <a:pt x="2855741" y="1427871"/>
                </a:lnTo>
                <a:lnTo>
                  <a:pt x="1427871" y="2855741"/>
                </a:lnTo>
                <a:lnTo>
                  <a:pt x="0" y="14278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523482" y="2201076"/>
            <a:ext cx="2451365" cy="2451365"/>
          </a:xfrm>
          <a:custGeom>
            <a:avLst/>
            <a:gdLst>
              <a:gd name="connsiteX0" fmla="*/ 1225682 w 2451365"/>
              <a:gd name="connsiteY0" fmla="*/ 0 h 2451365"/>
              <a:gd name="connsiteX1" fmla="*/ 2451365 w 2451365"/>
              <a:gd name="connsiteY1" fmla="*/ 1225682 h 2451365"/>
              <a:gd name="connsiteX2" fmla="*/ 1225682 w 2451365"/>
              <a:gd name="connsiteY2" fmla="*/ 2451365 h 2451365"/>
              <a:gd name="connsiteX3" fmla="*/ 0 w 2451365"/>
              <a:gd name="connsiteY3" fmla="*/ 1225682 h 245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365" h="2451365">
                <a:moveTo>
                  <a:pt x="1225682" y="0"/>
                </a:moveTo>
                <a:lnTo>
                  <a:pt x="2451365" y="1225682"/>
                </a:lnTo>
                <a:lnTo>
                  <a:pt x="1225682" y="2451365"/>
                </a:lnTo>
                <a:lnTo>
                  <a:pt x="0" y="12256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0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5653-58EE-47C8-9E16-6C3B267CCBAC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642609" y="2787602"/>
            <a:ext cx="1491526" cy="1491526"/>
          </a:xfrm>
          <a:custGeom>
            <a:avLst/>
            <a:gdLst>
              <a:gd name="connsiteX0" fmla="*/ 745763 w 1491526"/>
              <a:gd name="connsiteY0" fmla="*/ 0 h 1491526"/>
              <a:gd name="connsiteX1" fmla="*/ 1491526 w 1491526"/>
              <a:gd name="connsiteY1" fmla="*/ 745763 h 1491526"/>
              <a:gd name="connsiteX2" fmla="*/ 745763 w 1491526"/>
              <a:gd name="connsiteY2" fmla="*/ 1491526 h 1491526"/>
              <a:gd name="connsiteX3" fmla="*/ 0 w 1491526"/>
              <a:gd name="connsiteY3" fmla="*/ 745763 h 1491526"/>
              <a:gd name="connsiteX4" fmla="*/ 745763 w 1491526"/>
              <a:gd name="connsiteY4" fmla="*/ 0 h 14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526" h="1491526">
                <a:moveTo>
                  <a:pt x="745763" y="0"/>
                </a:moveTo>
                <a:cubicBezTo>
                  <a:pt x="1157637" y="0"/>
                  <a:pt x="1491526" y="333889"/>
                  <a:pt x="1491526" y="745763"/>
                </a:cubicBezTo>
                <a:cubicBezTo>
                  <a:pt x="1491526" y="1157637"/>
                  <a:pt x="1157637" y="1491526"/>
                  <a:pt x="745763" y="1491526"/>
                </a:cubicBezTo>
                <a:cubicBezTo>
                  <a:pt x="333889" y="1491526"/>
                  <a:pt x="0" y="1157637"/>
                  <a:pt x="0" y="745763"/>
                </a:cubicBezTo>
                <a:cubicBezTo>
                  <a:pt x="0" y="333889"/>
                  <a:pt x="333889" y="0"/>
                  <a:pt x="7457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50238" y="2787602"/>
            <a:ext cx="1491526" cy="1491526"/>
          </a:xfrm>
          <a:custGeom>
            <a:avLst/>
            <a:gdLst>
              <a:gd name="connsiteX0" fmla="*/ 745763 w 1491526"/>
              <a:gd name="connsiteY0" fmla="*/ 0 h 1491526"/>
              <a:gd name="connsiteX1" fmla="*/ 1491526 w 1491526"/>
              <a:gd name="connsiteY1" fmla="*/ 745763 h 1491526"/>
              <a:gd name="connsiteX2" fmla="*/ 745763 w 1491526"/>
              <a:gd name="connsiteY2" fmla="*/ 1491526 h 1491526"/>
              <a:gd name="connsiteX3" fmla="*/ 0 w 1491526"/>
              <a:gd name="connsiteY3" fmla="*/ 745763 h 1491526"/>
              <a:gd name="connsiteX4" fmla="*/ 745763 w 1491526"/>
              <a:gd name="connsiteY4" fmla="*/ 0 h 14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526" h="1491526">
                <a:moveTo>
                  <a:pt x="745763" y="0"/>
                </a:moveTo>
                <a:cubicBezTo>
                  <a:pt x="1157637" y="0"/>
                  <a:pt x="1491526" y="333889"/>
                  <a:pt x="1491526" y="745763"/>
                </a:cubicBezTo>
                <a:cubicBezTo>
                  <a:pt x="1491526" y="1157637"/>
                  <a:pt x="1157637" y="1491526"/>
                  <a:pt x="745763" y="1491526"/>
                </a:cubicBezTo>
                <a:cubicBezTo>
                  <a:pt x="333889" y="1491526"/>
                  <a:pt x="0" y="1157637"/>
                  <a:pt x="0" y="745763"/>
                </a:cubicBezTo>
                <a:cubicBezTo>
                  <a:pt x="0" y="333889"/>
                  <a:pt x="333889" y="0"/>
                  <a:pt x="7457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057867" y="2787602"/>
            <a:ext cx="1491526" cy="1491526"/>
          </a:xfrm>
          <a:custGeom>
            <a:avLst/>
            <a:gdLst>
              <a:gd name="connsiteX0" fmla="*/ 745763 w 1491526"/>
              <a:gd name="connsiteY0" fmla="*/ 0 h 1491526"/>
              <a:gd name="connsiteX1" fmla="*/ 1491526 w 1491526"/>
              <a:gd name="connsiteY1" fmla="*/ 745763 h 1491526"/>
              <a:gd name="connsiteX2" fmla="*/ 745763 w 1491526"/>
              <a:gd name="connsiteY2" fmla="*/ 1491526 h 1491526"/>
              <a:gd name="connsiteX3" fmla="*/ 0 w 1491526"/>
              <a:gd name="connsiteY3" fmla="*/ 745763 h 1491526"/>
              <a:gd name="connsiteX4" fmla="*/ 745763 w 1491526"/>
              <a:gd name="connsiteY4" fmla="*/ 0 h 14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526" h="1491526">
                <a:moveTo>
                  <a:pt x="745763" y="0"/>
                </a:moveTo>
                <a:cubicBezTo>
                  <a:pt x="1157637" y="0"/>
                  <a:pt x="1491526" y="333889"/>
                  <a:pt x="1491526" y="745763"/>
                </a:cubicBezTo>
                <a:cubicBezTo>
                  <a:pt x="1491526" y="1157637"/>
                  <a:pt x="1157637" y="1491526"/>
                  <a:pt x="745763" y="1491526"/>
                </a:cubicBezTo>
                <a:cubicBezTo>
                  <a:pt x="333889" y="1491526"/>
                  <a:pt x="0" y="1157637"/>
                  <a:pt x="0" y="745763"/>
                </a:cubicBezTo>
                <a:cubicBezTo>
                  <a:pt x="0" y="333889"/>
                  <a:pt x="333889" y="0"/>
                  <a:pt x="7457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98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2DB4CEF-19FD-4F1A-B1CC-83D8BDDCD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373" y="2180051"/>
            <a:ext cx="2247090" cy="3025302"/>
          </a:xfrm>
          <a:custGeom>
            <a:avLst/>
            <a:gdLst>
              <a:gd name="connsiteX0" fmla="*/ 0 w 2247090"/>
              <a:gd name="connsiteY0" fmla="*/ 0 h 3025302"/>
              <a:gd name="connsiteX1" fmla="*/ 2247090 w 2247090"/>
              <a:gd name="connsiteY1" fmla="*/ 0 h 3025302"/>
              <a:gd name="connsiteX2" fmla="*/ 2247090 w 2247090"/>
              <a:gd name="connsiteY2" fmla="*/ 3025302 h 3025302"/>
              <a:gd name="connsiteX3" fmla="*/ 0 w 2247090"/>
              <a:gd name="connsiteY3" fmla="*/ 3025302 h 30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090" h="3025302">
                <a:moveTo>
                  <a:pt x="0" y="0"/>
                </a:moveTo>
                <a:lnTo>
                  <a:pt x="2247090" y="0"/>
                </a:lnTo>
                <a:lnTo>
                  <a:pt x="2247090" y="3025302"/>
                </a:lnTo>
                <a:lnTo>
                  <a:pt x="0" y="30253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DC9963-F7D4-454D-B172-D7E5EB8543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0606" y="2180051"/>
            <a:ext cx="2247090" cy="3025302"/>
          </a:xfrm>
          <a:custGeom>
            <a:avLst/>
            <a:gdLst>
              <a:gd name="connsiteX0" fmla="*/ 0 w 2247090"/>
              <a:gd name="connsiteY0" fmla="*/ 0 h 3025302"/>
              <a:gd name="connsiteX1" fmla="*/ 2247090 w 2247090"/>
              <a:gd name="connsiteY1" fmla="*/ 0 h 3025302"/>
              <a:gd name="connsiteX2" fmla="*/ 2247090 w 2247090"/>
              <a:gd name="connsiteY2" fmla="*/ 3025302 h 3025302"/>
              <a:gd name="connsiteX3" fmla="*/ 0 w 2247090"/>
              <a:gd name="connsiteY3" fmla="*/ 3025302 h 30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090" h="3025302">
                <a:moveTo>
                  <a:pt x="0" y="0"/>
                </a:moveTo>
                <a:lnTo>
                  <a:pt x="2247090" y="0"/>
                </a:lnTo>
                <a:lnTo>
                  <a:pt x="2247090" y="3025302"/>
                </a:lnTo>
                <a:lnTo>
                  <a:pt x="0" y="30253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E33027-7A5A-4FD1-B269-7CC07E86A7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2840" y="2180051"/>
            <a:ext cx="2247090" cy="3025302"/>
          </a:xfrm>
          <a:custGeom>
            <a:avLst/>
            <a:gdLst>
              <a:gd name="connsiteX0" fmla="*/ 0 w 2247090"/>
              <a:gd name="connsiteY0" fmla="*/ 0 h 3025302"/>
              <a:gd name="connsiteX1" fmla="*/ 2247090 w 2247090"/>
              <a:gd name="connsiteY1" fmla="*/ 0 h 3025302"/>
              <a:gd name="connsiteX2" fmla="*/ 2247090 w 2247090"/>
              <a:gd name="connsiteY2" fmla="*/ 3025302 h 3025302"/>
              <a:gd name="connsiteX3" fmla="*/ 0 w 2247090"/>
              <a:gd name="connsiteY3" fmla="*/ 3025302 h 30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090" h="3025302">
                <a:moveTo>
                  <a:pt x="0" y="0"/>
                </a:moveTo>
                <a:lnTo>
                  <a:pt x="2247090" y="0"/>
                </a:lnTo>
                <a:lnTo>
                  <a:pt x="2247090" y="3025302"/>
                </a:lnTo>
                <a:lnTo>
                  <a:pt x="0" y="30253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5653-58EE-47C8-9E16-6C3B267CCBAC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51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78DBAC-5866-4089-A9F8-89B2A881E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9715" y="1342540"/>
            <a:ext cx="3936570" cy="3936570"/>
          </a:xfrm>
          <a:custGeom>
            <a:avLst/>
            <a:gdLst>
              <a:gd name="connsiteX0" fmla="*/ 0 w 3936570"/>
              <a:gd name="connsiteY0" fmla="*/ 0 h 3936570"/>
              <a:gd name="connsiteX1" fmla="*/ 3936570 w 3936570"/>
              <a:gd name="connsiteY1" fmla="*/ 0 h 3936570"/>
              <a:gd name="connsiteX2" fmla="*/ 3936570 w 3936570"/>
              <a:gd name="connsiteY2" fmla="*/ 3936570 h 3936570"/>
              <a:gd name="connsiteX3" fmla="*/ 0 w 3936570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570" h="3936570">
                <a:moveTo>
                  <a:pt x="0" y="0"/>
                </a:moveTo>
                <a:lnTo>
                  <a:pt x="3936570" y="0"/>
                </a:lnTo>
                <a:lnTo>
                  <a:pt x="3936570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5F8540-C037-42A9-A4E4-3AD5C4EAF8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4576" y="1342540"/>
            <a:ext cx="2978258" cy="3936570"/>
          </a:xfrm>
          <a:custGeom>
            <a:avLst/>
            <a:gdLst>
              <a:gd name="connsiteX0" fmla="*/ 0 w 2978258"/>
              <a:gd name="connsiteY0" fmla="*/ 0 h 3936570"/>
              <a:gd name="connsiteX1" fmla="*/ 2978258 w 2978258"/>
              <a:gd name="connsiteY1" fmla="*/ 0 h 3936570"/>
              <a:gd name="connsiteX2" fmla="*/ 2978258 w 2978258"/>
              <a:gd name="connsiteY2" fmla="*/ 3936570 h 3936570"/>
              <a:gd name="connsiteX3" fmla="*/ 0 w 2978258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258" h="3936570">
                <a:moveTo>
                  <a:pt x="0" y="0"/>
                </a:moveTo>
                <a:lnTo>
                  <a:pt x="2978258" y="0"/>
                </a:lnTo>
                <a:lnTo>
                  <a:pt x="2978258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BA3-BCA1-402B-A889-77EBDA24FE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915-A113-4DD5-ADC6-E33CC57ED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2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142526-ED0A-4315-81C0-33F8E33D7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715" y="1342540"/>
            <a:ext cx="3936570" cy="3936570"/>
          </a:xfrm>
          <a:custGeom>
            <a:avLst/>
            <a:gdLst>
              <a:gd name="connsiteX0" fmla="*/ 0 w 3936570"/>
              <a:gd name="connsiteY0" fmla="*/ 0 h 3936570"/>
              <a:gd name="connsiteX1" fmla="*/ 3936570 w 3936570"/>
              <a:gd name="connsiteY1" fmla="*/ 0 h 3936570"/>
              <a:gd name="connsiteX2" fmla="*/ 3936570 w 3936570"/>
              <a:gd name="connsiteY2" fmla="*/ 3936570 h 3936570"/>
              <a:gd name="connsiteX3" fmla="*/ 0 w 3936570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570" h="3936570">
                <a:moveTo>
                  <a:pt x="0" y="0"/>
                </a:moveTo>
                <a:lnTo>
                  <a:pt x="3936570" y="0"/>
                </a:lnTo>
                <a:lnTo>
                  <a:pt x="3936570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5BD999D-7506-431C-BBE7-F37C505A63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8576" y="1342540"/>
            <a:ext cx="2978258" cy="3936570"/>
          </a:xfrm>
          <a:custGeom>
            <a:avLst/>
            <a:gdLst>
              <a:gd name="connsiteX0" fmla="*/ 0 w 2978258"/>
              <a:gd name="connsiteY0" fmla="*/ 0 h 3936570"/>
              <a:gd name="connsiteX1" fmla="*/ 2978258 w 2978258"/>
              <a:gd name="connsiteY1" fmla="*/ 0 h 3936570"/>
              <a:gd name="connsiteX2" fmla="*/ 2978258 w 2978258"/>
              <a:gd name="connsiteY2" fmla="*/ 3936570 h 3936570"/>
              <a:gd name="connsiteX3" fmla="*/ 0 w 2978258"/>
              <a:gd name="connsiteY3" fmla="*/ 3936570 h 39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258" h="3936570">
                <a:moveTo>
                  <a:pt x="0" y="0"/>
                </a:moveTo>
                <a:lnTo>
                  <a:pt x="2978258" y="0"/>
                </a:lnTo>
                <a:lnTo>
                  <a:pt x="2978258" y="3936570"/>
                </a:lnTo>
                <a:lnTo>
                  <a:pt x="0" y="3936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CBA3-BCA1-402B-A889-77EBDA24FE6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915-A113-4DD5-ADC6-E33CC57ED0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5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5FB1DB-5979-46A6-94BB-0777012C3F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3345" y="0"/>
            <a:ext cx="3834884" cy="6858000"/>
          </a:xfrm>
          <a:custGeom>
            <a:avLst/>
            <a:gdLst>
              <a:gd name="connsiteX0" fmla="*/ 0 w 3834884"/>
              <a:gd name="connsiteY0" fmla="*/ 0 h 6858000"/>
              <a:gd name="connsiteX1" fmla="*/ 3834884 w 3834884"/>
              <a:gd name="connsiteY1" fmla="*/ 0 h 6858000"/>
              <a:gd name="connsiteX2" fmla="*/ 3834884 w 3834884"/>
              <a:gd name="connsiteY2" fmla="*/ 6858000 h 6858000"/>
              <a:gd name="connsiteX3" fmla="*/ 0 w 3834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884" h="6858000">
                <a:moveTo>
                  <a:pt x="0" y="0"/>
                </a:moveTo>
                <a:lnTo>
                  <a:pt x="3834884" y="0"/>
                </a:lnTo>
                <a:lnTo>
                  <a:pt x="38348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F79A41-5277-48FC-A000-A5657AB1FF5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31314" y="4079790"/>
            <a:ext cx="2282154" cy="1943638"/>
          </a:xfrm>
          <a:custGeom>
            <a:avLst/>
            <a:gdLst>
              <a:gd name="connsiteX0" fmla="*/ 0 w 2282154"/>
              <a:gd name="connsiteY0" fmla="*/ 0 h 1943638"/>
              <a:gd name="connsiteX1" fmla="*/ 2282154 w 2282154"/>
              <a:gd name="connsiteY1" fmla="*/ 0 h 1943638"/>
              <a:gd name="connsiteX2" fmla="*/ 2282154 w 2282154"/>
              <a:gd name="connsiteY2" fmla="*/ 1943638 h 1943638"/>
              <a:gd name="connsiteX3" fmla="*/ 0 w 2282154"/>
              <a:gd name="connsiteY3" fmla="*/ 1943638 h 194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154" h="1943638">
                <a:moveTo>
                  <a:pt x="0" y="0"/>
                </a:moveTo>
                <a:lnTo>
                  <a:pt x="2282154" y="0"/>
                </a:lnTo>
                <a:lnTo>
                  <a:pt x="2282154" y="1943638"/>
                </a:lnTo>
                <a:lnTo>
                  <a:pt x="0" y="194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0E5FC1-BA9C-4A85-B071-93B878A1CF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09846" y="4079790"/>
            <a:ext cx="2282154" cy="1943638"/>
          </a:xfrm>
          <a:custGeom>
            <a:avLst/>
            <a:gdLst>
              <a:gd name="connsiteX0" fmla="*/ 0 w 2282154"/>
              <a:gd name="connsiteY0" fmla="*/ 0 h 1943638"/>
              <a:gd name="connsiteX1" fmla="*/ 2282154 w 2282154"/>
              <a:gd name="connsiteY1" fmla="*/ 0 h 1943638"/>
              <a:gd name="connsiteX2" fmla="*/ 2282154 w 2282154"/>
              <a:gd name="connsiteY2" fmla="*/ 1943638 h 1943638"/>
              <a:gd name="connsiteX3" fmla="*/ 0 w 2282154"/>
              <a:gd name="connsiteY3" fmla="*/ 1943638 h 194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154" h="1943638">
                <a:moveTo>
                  <a:pt x="0" y="0"/>
                </a:moveTo>
                <a:lnTo>
                  <a:pt x="2282154" y="0"/>
                </a:lnTo>
                <a:lnTo>
                  <a:pt x="2282154" y="1943638"/>
                </a:lnTo>
                <a:lnTo>
                  <a:pt x="0" y="194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04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A4A7A7-7FAE-48D6-913F-BCBD41E0DD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7308" y="1954497"/>
            <a:ext cx="3978964" cy="3978962"/>
          </a:xfrm>
          <a:custGeom>
            <a:avLst/>
            <a:gdLst>
              <a:gd name="connsiteX0" fmla="*/ 1989482 w 3978964"/>
              <a:gd name="connsiteY0" fmla="*/ 0 h 3978962"/>
              <a:gd name="connsiteX1" fmla="*/ 3978964 w 3978964"/>
              <a:gd name="connsiteY1" fmla="*/ 1989481 h 3978962"/>
              <a:gd name="connsiteX2" fmla="*/ 1989482 w 3978964"/>
              <a:gd name="connsiteY2" fmla="*/ 3978962 h 3978962"/>
              <a:gd name="connsiteX3" fmla="*/ 0 w 3978964"/>
              <a:gd name="connsiteY3" fmla="*/ 1989481 h 3978962"/>
              <a:gd name="connsiteX4" fmla="*/ 1989482 w 3978964"/>
              <a:gd name="connsiteY4" fmla="*/ 0 h 39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964" h="3978962">
                <a:moveTo>
                  <a:pt x="1989482" y="0"/>
                </a:moveTo>
                <a:cubicBezTo>
                  <a:pt x="3088243" y="0"/>
                  <a:pt x="3978964" y="890721"/>
                  <a:pt x="3978964" y="1989481"/>
                </a:cubicBezTo>
                <a:cubicBezTo>
                  <a:pt x="3978964" y="3088241"/>
                  <a:pt x="3088243" y="3978962"/>
                  <a:pt x="1989482" y="3978962"/>
                </a:cubicBezTo>
                <a:cubicBezTo>
                  <a:pt x="890721" y="3978962"/>
                  <a:pt x="0" y="3088241"/>
                  <a:pt x="0" y="1989481"/>
                </a:cubicBezTo>
                <a:cubicBezTo>
                  <a:pt x="0" y="890721"/>
                  <a:pt x="890721" y="0"/>
                  <a:pt x="1989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33D-0E6F-45E9-8ECC-5B6C8A1138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40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1D9D3F-C165-4B0D-AB4F-CA57D41BE6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1" y="1966692"/>
            <a:ext cx="3432517" cy="1651241"/>
          </a:xfrm>
          <a:custGeom>
            <a:avLst/>
            <a:gdLst>
              <a:gd name="connsiteX0" fmla="*/ 0 w 3432517"/>
              <a:gd name="connsiteY0" fmla="*/ 0 h 1651241"/>
              <a:gd name="connsiteX1" fmla="*/ 3432517 w 3432517"/>
              <a:gd name="connsiteY1" fmla="*/ 0 h 1651241"/>
              <a:gd name="connsiteX2" fmla="*/ 3432517 w 3432517"/>
              <a:gd name="connsiteY2" fmla="*/ 1651241 h 1651241"/>
              <a:gd name="connsiteX3" fmla="*/ 0 w 3432517"/>
              <a:gd name="connsiteY3" fmla="*/ 1651241 h 16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1651241">
                <a:moveTo>
                  <a:pt x="0" y="0"/>
                </a:moveTo>
                <a:lnTo>
                  <a:pt x="3432517" y="0"/>
                </a:lnTo>
                <a:lnTo>
                  <a:pt x="3432517" y="1651241"/>
                </a:lnTo>
                <a:lnTo>
                  <a:pt x="0" y="1651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E4F6F5-766A-4C98-B42A-0429F1584D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9742" y="1966692"/>
            <a:ext cx="3432517" cy="1651241"/>
          </a:xfrm>
          <a:custGeom>
            <a:avLst/>
            <a:gdLst>
              <a:gd name="connsiteX0" fmla="*/ 0 w 3432517"/>
              <a:gd name="connsiteY0" fmla="*/ 0 h 1651241"/>
              <a:gd name="connsiteX1" fmla="*/ 3432517 w 3432517"/>
              <a:gd name="connsiteY1" fmla="*/ 0 h 1651241"/>
              <a:gd name="connsiteX2" fmla="*/ 3432517 w 3432517"/>
              <a:gd name="connsiteY2" fmla="*/ 1651241 h 1651241"/>
              <a:gd name="connsiteX3" fmla="*/ 0 w 3432517"/>
              <a:gd name="connsiteY3" fmla="*/ 1651241 h 16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1651241">
                <a:moveTo>
                  <a:pt x="0" y="0"/>
                </a:moveTo>
                <a:lnTo>
                  <a:pt x="3432517" y="0"/>
                </a:lnTo>
                <a:lnTo>
                  <a:pt x="3432517" y="1651241"/>
                </a:lnTo>
                <a:lnTo>
                  <a:pt x="0" y="1651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AC47405-FD14-4679-A317-5172B9BFD5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3683" y="1966692"/>
            <a:ext cx="3432517" cy="1651241"/>
          </a:xfrm>
          <a:custGeom>
            <a:avLst/>
            <a:gdLst>
              <a:gd name="connsiteX0" fmla="*/ 0 w 3432517"/>
              <a:gd name="connsiteY0" fmla="*/ 0 h 1651241"/>
              <a:gd name="connsiteX1" fmla="*/ 3432517 w 3432517"/>
              <a:gd name="connsiteY1" fmla="*/ 0 h 1651241"/>
              <a:gd name="connsiteX2" fmla="*/ 3432517 w 3432517"/>
              <a:gd name="connsiteY2" fmla="*/ 1651241 h 1651241"/>
              <a:gd name="connsiteX3" fmla="*/ 0 w 3432517"/>
              <a:gd name="connsiteY3" fmla="*/ 1651241 h 165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1651241">
                <a:moveTo>
                  <a:pt x="0" y="0"/>
                </a:moveTo>
                <a:lnTo>
                  <a:pt x="3432517" y="0"/>
                </a:lnTo>
                <a:lnTo>
                  <a:pt x="3432517" y="1651241"/>
                </a:lnTo>
                <a:lnTo>
                  <a:pt x="0" y="1651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33D-0E6F-45E9-8ECC-5B6C8A1138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73D8-A08A-4F58-B071-FEC55068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BF33-F497-4D03-B8FF-6D7037C3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D5B2-FD42-40ED-9152-67D0752C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82353-3DB5-4924-8CF9-C5724F3C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9B675-9358-4A79-84E4-F883D3B2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99F91-31D3-43CE-BAA5-72131A1830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6022" y="320037"/>
            <a:ext cx="5615940" cy="6217920"/>
          </a:xfrm>
          <a:custGeom>
            <a:avLst/>
            <a:gdLst>
              <a:gd name="connsiteX0" fmla="*/ 0 w 5615940"/>
              <a:gd name="connsiteY0" fmla="*/ 0 h 6217920"/>
              <a:gd name="connsiteX1" fmla="*/ 5615940 w 5615940"/>
              <a:gd name="connsiteY1" fmla="*/ 0 h 6217920"/>
              <a:gd name="connsiteX2" fmla="*/ 5615940 w 5615940"/>
              <a:gd name="connsiteY2" fmla="*/ 6217920 h 6217920"/>
              <a:gd name="connsiteX3" fmla="*/ 0 w 56159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0" h="6217920">
                <a:moveTo>
                  <a:pt x="0" y="0"/>
                </a:moveTo>
                <a:lnTo>
                  <a:pt x="5615940" y="0"/>
                </a:lnTo>
                <a:lnTo>
                  <a:pt x="561594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59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96BBF70-82EB-461A-B9D6-CEA90F2B83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7452" y="4040717"/>
            <a:ext cx="2703931" cy="2096439"/>
          </a:xfrm>
          <a:custGeom>
            <a:avLst/>
            <a:gdLst>
              <a:gd name="connsiteX0" fmla="*/ 0 w 2703931"/>
              <a:gd name="connsiteY0" fmla="*/ 0 h 2096439"/>
              <a:gd name="connsiteX1" fmla="*/ 2703931 w 2703931"/>
              <a:gd name="connsiteY1" fmla="*/ 0 h 2096439"/>
              <a:gd name="connsiteX2" fmla="*/ 2703931 w 2703931"/>
              <a:gd name="connsiteY2" fmla="*/ 2096439 h 2096439"/>
              <a:gd name="connsiteX3" fmla="*/ 0 w 2703931"/>
              <a:gd name="connsiteY3" fmla="*/ 2096439 h 20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31" h="2096439">
                <a:moveTo>
                  <a:pt x="0" y="0"/>
                </a:moveTo>
                <a:lnTo>
                  <a:pt x="2703931" y="0"/>
                </a:lnTo>
                <a:lnTo>
                  <a:pt x="2703931" y="2096439"/>
                </a:lnTo>
                <a:lnTo>
                  <a:pt x="0" y="2096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0AE0BE-9662-414F-8F01-4088F30D83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70619" y="4040716"/>
            <a:ext cx="5477346" cy="2096439"/>
          </a:xfrm>
          <a:custGeom>
            <a:avLst/>
            <a:gdLst>
              <a:gd name="connsiteX0" fmla="*/ 0 w 5477346"/>
              <a:gd name="connsiteY0" fmla="*/ 0 h 2096439"/>
              <a:gd name="connsiteX1" fmla="*/ 5477346 w 5477346"/>
              <a:gd name="connsiteY1" fmla="*/ 0 h 2096439"/>
              <a:gd name="connsiteX2" fmla="*/ 5477346 w 5477346"/>
              <a:gd name="connsiteY2" fmla="*/ 2096439 h 2096439"/>
              <a:gd name="connsiteX3" fmla="*/ 0 w 5477346"/>
              <a:gd name="connsiteY3" fmla="*/ 2096439 h 20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346" h="2096439">
                <a:moveTo>
                  <a:pt x="0" y="0"/>
                </a:moveTo>
                <a:lnTo>
                  <a:pt x="5477346" y="0"/>
                </a:lnTo>
                <a:lnTo>
                  <a:pt x="5477346" y="2096439"/>
                </a:lnTo>
                <a:lnTo>
                  <a:pt x="0" y="2096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FC0CB8E-AFA8-40C0-8857-4093154BC8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4035" y="1865376"/>
            <a:ext cx="2703931" cy="2096439"/>
          </a:xfrm>
          <a:custGeom>
            <a:avLst/>
            <a:gdLst>
              <a:gd name="connsiteX0" fmla="*/ 0 w 2703931"/>
              <a:gd name="connsiteY0" fmla="*/ 0 h 2096439"/>
              <a:gd name="connsiteX1" fmla="*/ 2703931 w 2703931"/>
              <a:gd name="connsiteY1" fmla="*/ 0 h 2096439"/>
              <a:gd name="connsiteX2" fmla="*/ 2703931 w 2703931"/>
              <a:gd name="connsiteY2" fmla="*/ 2096439 h 2096439"/>
              <a:gd name="connsiteX3" fmla="*/ 0 w 2703931"/>
              <a:gd name="connsiteY3" fmla="*/ 2096439 h 20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31" h="2096439">
                <a:moveTo>
                  <a:pt x="0" y="0"/>
                </a:moveTo>
                <a:lnTo>
                  <a:pt x="2703931" y="0"/>
                </a:lnTo>
                <a:lnTo>
                  <a:pt x="2703931" y="2096439"/>
                </a:lnTo>
                <a:lnTo>
                  <a:pt x="0" y="2096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AEDFA61-9E65-41AB-90ED-B082C72679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70621" y="1865377"/>
            <a:ext cx="2703931" cy="2096439"/>
          </a:xfrm>
          <a:custGeom>
            <a:avLst/>
            <a:gdLst>
              <a:gd name="connsiteX0" fmla="*/ 0 w 2703931"/>
              <a:gd name="connsiteY0" fmla="*/ 0 h 2096439"/>
              <a:gd name="connsiteX1" fmla="*/ 2703931 w 2703931"/>
              <a:gd name="connsiteY1" fmla="*/ 0 h 2096439"/>
              <a:gd name="connsiteX2" fmla="*/ 2703931 w 2703931"/>
              <a:gd name="connsiteY2" fmla="*/ 2096439 h 2096439"/>
              <a:gd name="connsiteX3" fmla="*/ 0 w 2703931"/>
              <a:gd name="connsiteY3" fmla="*/ 2096439 h 20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31" h="2096439">
                <a:moveTo>
                  <a:pt x="0" y="0"/>
                </a:moveTo>
                <a:lnTo>
                  <a:pt x="2703931" y="0"/>
                </a:lnTo>
                <a:lnTo>
                  <a:pt x="2703931" y="2096439"/>
                </a:lnTo>
                <a:lnTo>
                  <a:pt x="0" y="2096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0E1703-D191-46DA-A14C-0161B8F206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17450" y="1865377"/>
            <a:ext cx="2703930" cy="2096439"/>
          </a:xfrm>
          <a:custGeom>
            <a:avLst/>
            <a:gdLst>
              <a:gd name="connsiteX0" fmla="*/ 0 w 2703930"/>
              <a:gd name="connsiteY0" fmla="*/ 0 h 2096439"/>
              <a:gd name="connsiteX1" fmla="*/ 2354517 w 2703930"/>
              <a:gd name="connsiteY1" fmla="*/ 0 h 2096439"/>
              <a:gd name="connsiteX2" fmla="*/ 2703930 w 2703930"/>
              <a:gd name="connsiteY2" fmla="*/ 349413 h 2096439"/>
              <a:gd name="connsiteX3" fmla="*/ 2703930 w 2703930"/>
              <a:gd name="connsiteY3" fmla="*/ 2096439 h 2096439"/>
              <a:gd name="connsiteX4" fmla="*/ 0 w 2703930"/>
              <a:gd name="connsiteY4" fmla="*/ 2096439 h 20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930" h="2096439">
                <a:moveTo>
                  <a:pt x="0" y="0"/>
                </a:moveTo>
                <a:lnTo>
                  <a:pt x="2354517" y="0"/>
                </a:lnTo>
                <a:cubicBezTo>
                  <a:pt x="2547492" y="0"/>
                  <a:pt x="2703930" y="156438"/>
                  <a:pt x="2703930" y="349413"/>
                </a:cubicBezTo>
                <a:lnTo>
                  <a:pt x="2703930" y="2096439"/>
                </a:lnTo>
                <a:lnTo>
                  <a:pt x="0" y="2096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33D-0E6F-45E9-8ECC-5B6C8A1138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37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DC80552-C1A9-47BB-A43D-63586E5C02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365" y="1906791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CD3685A-4878-44AA-886C-13322B1A4B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49458" y="1906791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AD5C9BD-3E54-4B9A-821B-DCB271FBA9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551" y="1906791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171F2D-6456-4218-AE35-7C4564BFD9B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5645" y="1906791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0633D4-269E-4416-8373-34BB1A4507B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6365" y="3924136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6413203-7FCF-4AD6-AB8A-8071EAA2F2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458" y="3924136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9E66CA7-4392-46DE-95D4-C877DC8C14E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12551" y="3924136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2474E78-DB51-4365-8A6B-BD166C39C9A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75645" y="3924136"/>
            <a:ext cx="2530366" cy="1342978"/>
          </a:xfrm>
          <a:custGeom>
            <a:avLst/>
            <a:gdLst>
              <a:gd name="connsiteX0" fmla="*/ 0 w 2530366"/>
              <a:gd name="connsiteY0" fmla="*/ 0 h 1342978"/>
              <a:gd name="connsiteX1" fmla="*/ 2530366 w 2530366"/>
              <a:gd name="connsiteY1" fmla="*/ 0 h 1342978"/>
              <a:gd name="connsiteX2" fmla="*/ 2530366 w 2530366"/>
              <a:gd name="connsiteY2" fmla="*/ 1342978 h 1342978"/>
              <a:gd name="connsiteX3" fmla="*/ 0 w 2530366"/>
              <a:gd name="connsiteY3" fmla="*/ 1342978 h 13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366" h="1342978">
                <a:moveTo>
                  <a:pt x="0" y="0"/>
                </a:moveTo>
                <a:lnTo>
                  <a:pt x="2530366" y="0"/>
                </a:lnTo>
                <a:lnTo>
                  <a:pt x="2530366" y="1342978"/>
                </a:lnTo>
                <a:lnTo>
                  <a:pt x="0" y="1342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16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76B8E97-1E68-40EF-ADBD-BC178FA01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1" y="738939"/>
            <a:ext cx="5342449" cy="5380121"/>
          </a:xfrm>
          <a:custGeom>
            <a:avLst/>
            <a:gdLst>
              <a:gd name="connsiteX0" fmla="*/ 0 w 5342449"/>
              <a:gd name="connsiteY0" fmla="*/ 0 h 5380121"/>
              <a:gd name="connsiteX1" fmla="*/ 5342449 w 5342449"/>
              <a:gd name="connsiteY1" fmla="*/ 0 h 5380121"/>
              <a:gd name="connsiteX2" fmla="*/ 5342449 w 5342449"/>
              <a:gd name="connsiteY2" fmla="*/ 5380121 h 5380121"/>
              <a:gd name="connsiteX3" fmla="*/ 0 w 5342449"/>
              <a:gd name="connsiteY3" fmla="*/ 5380121 h 53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2449" h="5380121">
                <a:moveTo>
                  <a:pt x="0" y="0"/>
                </a:moveTo>
                <a:lnTo>
                  <a:pt x="5342449" y="0"/>
                </a:lnTo>
                <a:lnTo>
                  <a:pt x="5342449" y="5380121"/>
                </a:lnTo>
                <a:lnTo>
                  <a:pt x="0" y="5380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FE90AE0-75D7-43FC-BACD-D10D88A68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4578" y="738940"/>
            <a:ext cx="5281622" cy="2690061"/>
          </a:xfrm>
          <a:custGeom>
            <a:avLst/>
            <a:gdLst>
              <a:gd name="connsiteX0" fmla="*/ 0 w 5281622"/>
              <a:gd name="connsiteY0" fmla="*/ 0 h 2690061"/>
              <a:gd name="connsiteX1" fmla="*/ 5281622 w 5281622"/>
              <a:gd name="connsiteY1" fmla="*/ 0 h 2690061"/>
              <a:gd name="connsiteX2" fmla="*/ 5281622 w 5281622"/>
              <a:gd name="connsiteY2" fmla="*/ 2690061 h 2690061"/>
              <a:gd name="connsiteX3" fmla="*/ 0 w 5281622"/>
              <a:gd name="connsiteY3" fmla="*/ 2690061 h 269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1622" h="2690061">
                <a:moveTo>
                  <a:pt x="0" y="0"/>
                </a:moveTo>
                <a:lnTo>
                  <a:pt x="5281622" y="0"/>
                </a:lnTo>
                <a:lnTo>
                  <a:pt x="5281622" y="2690061"/>
                </a:lnTo>
                <a:lnTo>
                  <a:pt x="0" y="2690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BD71F54-2D07-4717-86DA-410F0CA583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4578" y="3625331"/>
            <a:ext cx="2542646" cy="2493730"/>
          </a:xfrm>
          <a:custGeom>
            <a:avLst/>
            <a:gdLst>
              <a:gd name="connsiteX0" fmla="*/ 0 w 2542646"/>
              <a:gd name="connsiteY0" fmla="*/ 0 h 2493730"/>
              <a:gd name="connsiteX1" fmla="*/ 2542646 w 2542646"/>
              <a:gd name="connsiteY1" fmla="*/ 0 h 2493730"/>
              <a:gd name="connsiteX2" fmla="*/ 2542646 w 2542646"/>
              <a:gd name="connsiteY2" fmla="*/ 2493730 h 2493730"/>
              <a:gd name="connsiteX3" fmla="*/ 0 w 2542646"/>
              <a:gd name="connsiteY3" fmla="*/ 2493730 h 2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2646" h="2493730">
                <a:moveTo>
                  <a:pt x="0" y="0"/>
                </a:moveTo>
                <a:lnTo>
                  <a:pt x="2542646" y="0"/>
                </a:lnTo>
                <a:lnTo>
                  <a:pt x="2542646" y="2493730"/>
                </a:lnTo>
                <a:lnTo>
                  <a:pt x="0" y="2493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BD4D78-A7E8-49C1-984E-66ECCE4549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63554" y="3625330"/>
            <a:ext cx="2542646" cy="2493730"/>
          </a:xfrm>
          <a:custGeom>
            <a:avLst/>
            <a:gdLst>
              <a:gd name="connsiteX0" fmla="*/ 0 w 2542646"/>
              <a:gd name="connsiteY0" fmla="*/ 0 h 2493730"/>
              <a:gd name="connsiteX1" fmla="*/ 2542646 w 2542646"/>
              <a:gd name="connsiteY1" fmla="*/ 0 h 2493730"/>
              <a:gd name="connsiteX2" fmla="*/ 2542646 w 2542646"/>
              <a:gd name="connsiteY2" fmla="*/ 2493730 h 2493730"/>
              <a:gd name="connsiteX3" fmla="*/ 0 w 2542646"/>
              <a:gd name="connsiteY3" fmla="*/ 2493730 h 2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2646" h="2493730">
                <a:moveTo>
                  <a:pt x="0" y="0"/>
                </a:moveTo>
                <a:lnTo>
                  <a:pt x="2542646" y="0"/>
                </a:lnTo>
                <a:lnTo>
                  <a:pt x="2542646" y="2493730"/>
                </a:lnTo>
                <a:lnTo>
                  <a:pt x="0" y="2493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61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6F6C1D-F35D-4737-AE3D-E83861D008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0" y="710921"/>
            <a:ext cx="8036169" cy="5436158"/>
          </a:xfrm>
          <a:custGeom>
            <a:avLst/>
            <a:gdLst>
              <a:gd name="connsiteX0" fmla="*/ 0 w 8036169"/>
              <a:gd name="connsiteY0" fmla="*/ 0 h 5436158"/>
              <a:gd name="connsiteX1" fmla="*/ 8036169 w 8036169"/>
              <a:gd name="connsiteY1" fmla="*/ 0 h 5436158"/>
              <a:gd name="connsiteX2" fmla="*/ 8036169 w 8036169"/>
              <a:gd name="connsiteY2" fmla="*/ 5436158 h 5436158"/>
              <a:gd name="connsiteX3" fmla="*/ 0 w 8036169"/>
              <a:gd name="connsiteY3" fmla="*/ 5436158 h 543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6169" h="5436158">
                <a:moveTo>
                  <a:pt x="0" y="0"/>
                </a:moveTo>
                <a:lnTo>
                  <a:pt x="8036169" y="0"/>
                </a:lnTo>
                <a:lnTo>
                  <a:pt x="8036169" y="5436158"/>
                </a:lnTo>
                <a:lnTo>
                  <a:pt x="0" y="5436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4D8982-ABA3-478F-8619-8B2C0840E4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88251" y="3554605"/>
            <a:ext cx="2517949" cy="2592474"/>
          </a:xfrm>
          <a:custGeom>
            <a:avLst/>
            <a:gdLst>
              <a:gd name="connsiteX0" fmla="*/ 0 w 2517949"/>
              <a:gd name="connsiteY0" fmla="*/ 0 h 2592474"/>
              <a:gd name="connsiteX1" fmla="*/ 2517949 w 2517949"/>
              <a:gd name="connsiteY1" fmla="*/ 0 h 2592474"/>
              <a:gd name="connsiteX2" fmla="*/ 2517949 w 2517949"/>
              <a:gd name="connsiteY2" fmla="*/ 2592474 h 2592474"/>
              <a:gd name="connsiteX3" fmla="*/ 0 w 2517949"/>
              <a:gd name="connsiteY3" fmla="*/ 2592474 h 259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49" h="2592474">
                <a:moveTo>
                  <a:pt x="0" y="0"/>
                </a:moveTo>
                <a:lnTo>
                  <a:pt x="2517949" y="0"/>
                </a:lnTo>
                <a:lnTo>
                  <a:pt x="2517949" y="2592474"/>
                </a:lnTo>
                <a:lnTo>
                  <a:pt x="0" y="2592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B27DE6-7F84-4198-BA64-1306B198FA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8250" y="710921"/>
            <a:ext cx="2517949" cy="2592474"/>
          </a:xfrm>
          <a:custGeom>
            <a:avLst/>
            <a:gdLst>
              <a:gd name="connsiteX0" fmla="*/ 0 w 2517949"/>
              <a:gd name="connsiteY0" fmla="*/ 0 h 2592474"/>
              <a:gd name="connsiteX1" fmla="*/ 2517949 w 2517949"/>
              <a:gd name="connsiteY1" fmla="*/ 0 h 2592474"/>
              <a:gd name="connsiteX2" fmla="*/ 2517949 w 2517949"/>
              <a:gd name="connsiteY2" fmla="*/ 2592474 h 2592474"/>
              <a:gd name="connsiteX3" fmla="*/ 0 w 2517949"/>
              <a:gd name="connsiteY3" fmla="*/ 2592474 h 259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49" h="2592474">
                <a:moveTo>
                  <a:pt x="0" y="0"/>
                </a:moveTo>
                <a:lnTo>
                  <a:pt x="2517949" y="0"/>
                </a:lnTo>
                <a:lnTo>
                  <a:pt x="2517949" y="2592474"/>
                </a:lnTo>
                <a:lnTo>
                  <a:pt x="0" y="2592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949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CD1060F-764C-4DF3-9161-B113099947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9299" y="2640668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62376F8-2DBC-4611-9C9F-8B855419A1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6730" y="2230677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5FC937-2B06-4EE7-A867-450226925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4160" y="2640668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C00-0A92-4CAB-BD27-63859EB4A92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3E120E8-9B12-4B6E-9D2B-7B91708FE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31868" y="2230677"/>
            <a:ext cx="1956842" cy="1804893"/>
          </a:xfrm>
          <a:custGeom>
            <a:avLst/>
            <a:gdLst>
              <a:gd name="connsiteX0" fmla="*/ 0 w 1956842"/>
              <a:gd name="connsiteY0" fmla="*/ 0 h 1804893"/>
              <a:gd name="connsiteX1" fmla="*/ 1956842 w 1956842"/>
              <a:gd name="connsiteY1" fmla="*/ 0 h 1804893"/>
              <a:gd name="connsiteX2" fmla="*/ 1956842 w 1956842"/>
              <a:gd name="connsiteY2" fmla="*/ 1804893 h 1804893"/>
              <a:gd name="connsiteX3" fmla="*/ 0 w 1956842"/>
              <a:gd name="connsiteY3" fmla="*/ 1804893 h 18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842" h="1804893">
                <a:moveTo>
                  <a:pt x="0" y="0"/>
                </a:moveTo>
                <a:lnTo>
                  <a:pt x="1956842" y="0"/>
                </a:lnTo>
                <a:lnTo>
                  <a:pt x="1956842" y="1804893"/>
                </a:lnTo>
                <a:lnTo>
                  <a:pt x="0" y="18048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66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A45854F-AA80-4DF6-B23A-FC15330A5B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0198" y="2778961"/>
            <a:ext cx="2620252" cy="1486676"/>
          </a:xfrm>
          <a:custGeom>
            <a:avLst/>
            <a:gdLst>
              <a:gd name="connsiteX0" fmla="*/ 2592813 w 2620252"/>
              <a:gd name="connsiteY0" fmla="*/ 0 h 1486676"/>
              <a:gd name="connsiteX1" fmla="*/ 2620252 w 2620252"/>
              <a:gd name="connsiteY1" fmla="*/ 1437172 h 1486676"/>
              <a:gd name="connsiteX2" fmla="*/ 27439 w 2620252"/>
              <a:gd name="connsiteY2" fmla="*/ 1486676 h 1486676"/>
              <a:gd name="connsiteX3" fmla="*/ 0 w 2620252"/>
              <a:gd name="connsiteY3" fmla="*/ 49503 h 148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252" h="1486676">
                <a:moveTo>
                  <a:pt x="2592813" y="0"/>
                </a:moveTo>
                <a:lnTo>
                  <a:pt x="2620252" y="1437172"/>
                </a:lnTo>
                <a:lnTo>
                  <a:pt x="27439" y="1486676"/>
                </a:lnTo>
                <a:lnTo>
                  <a:pt x="0" y="495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2A1686-15B1-45B1-A1C7-84330603C2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7584" y="2533099"/>
            <a:ext cx="2713570" cy="1667947"/>
          </a:xfrm>
          <a:custGeom>
            <a:avLst/>
            <a:gdLst>
              <a:gd name="connsiteX0" fmla="*/ 2582479 w 2713570"/>
              <a:gd name="connsiteY0" fmla="*/ 0 h 1667947"/>
              <a:gd name="connsiteX1" fmla="*/ 2713570 w 2713570"/>
              <a:gd name="connsiteY1" fmla="*/ 1431443 h 1667947"/>
              <a:gd name="connsiteX2" fmla="*/ 131091 w 2713570"/>
              <a:gd name="connsiteY2" fmla="*/ 1667947 h 1667947"/>
              <a:gd name="connsiteX3" fmla="*/ 0 w 2713570"/>
              <a:gd name="connsiteY3" fmla="*/ 236502 h 166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570" h="1667947">
                <a:moveTo>
                  <a:pt x="2582479" y="0"/>
                </a:moveTo>
                <a:lnTo>
                  <a:pt x="2713570" y="1431443"/>
                </a:lnTo>
                <a:lnTo>
                  <a:pt x="131091" y="1667947"/>
                </a:lnTo>
                <a:lnTo>
                  <a:pt x="0" y="236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C00-0A92-4CAB-BD27-63859EB4A92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9497F9-3B18-4AA2-AE2E-4707611A8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1294" y="2709662"/>
            <a:ext cx="2653870" cy="1549859"/>
          </a:xfrm>
          <a:custGeom>
            <a:avLst/>
            <a:gdLst>
              <a:gd name="connsiteX0" fmla="*/ 63084 w 2653870"/>
              <a:gd name="connsiteY0" fmla="*/ 0 h 1549859"/>
              <a:gd name="connsiteX1" fmla="*/ 2653870 w 2653870"/>
              <a:gd name="connsiteY1" fmla="*/ 113810 h 1549859"/>
              <a:gd name="connsiteX2" fmla="*/ 2590787 w 2653870"/>
              <a:gd name="connsiteY2" fmla="*/ 1549859 h 1549859"/>
              <a:gd name="connsiteX3" fmla="*/ 0 w 2653870"/>
              <a:gd name="connsiteY3" fmla="*/ 1436050 h 1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870" h="1549859">
                <a:moveTo>
                  <a:pt x="63084" y="0"/>
                </a:moveTo>
                <a:lnTo>
                  <a:pt x="2653870" y="113810"/>
                </a:lnTo>
                <a:lnTo>
                  <a:pt x="2590787" y="1549859"/>
                </a:lnTo>
                <a:lnTo>
                  <a:pt x="0" y="1436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337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16106E-0401-4BF1-A0B3-5460E52947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7235" y="2001841"/>
            <a:ext cx="3235569" cy="3915507"/>
          </a:xfrm>
          <a:custGeom>
            <a:avLst/>
            <a:gdLst>
              <a:gd name="connsiteX0" fmla="*/ 0 w 3235569"/>
              <a:gd name="connsiteY0" fmla="*/ 0 h 3915507"/>
              <a:gd name="connsiteX1" fmla="*/ 3235569 w 3235569"/>
              <a:gd name="connsiteY1" fmla="*/ 0 h 3915507"/>
              <a:gd name="connsiteX2" fmla="*/ 3235569 w 3235569"/>
              <a:gd name="connsiteY2" fmla="*/ 3915507 h 3915507"/>
              <a:gd name="connsiteX3" fmla="*/ 0 w 3235569"/>
              <a:gd name="connsiteY3" fmla="*/ 3915507 h 39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5569" h="3915507">
                <a:moveTo>
                  <a:pt x="0" y="0"/>
                </a:moveTo>
                <a:lnTo>
                  <a:pt x="3235569" y="0"/>
                </a:lnTo>
                <a:lnTo>
                  <a:pt x="3235569" y="3915507"/>
                </a:lnTo>
                <a:lnTo>
                  <a:pt x="0" y="3915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95BC71-69D1-435E-AFAA-3C5E471475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8216" y="1984256"/>
            <a:ext cx="3235569" cy="3915507"/>
          </a:xfrm>
          <a:custGeom>
            <a:avLst/>
            <a:gdLst>
              <a:gd name="connsiteX0" fmla="*/ 0 w 3235569"/>
              <a:gd name="connsiteY0" fmla="*/ 0 h 3915507"/>
              <a:gd name="connsiteX1" fmla="*/ 3235569 w 3235569"/>
              <a:gd name="connsiteY1" fmla="*/ 0 h 3915507"/>
              <a:gd name="connsiteX2" fmla="*/ 3235569 w 3235569"/>
              <a:gd name="connsiteY2" fmla="*/ 3915507 h 3915507"/>
              <a:gd name="connsiteX3" fmla="*/ 0 w 3235569"/>
              <a:gd name="connsiteY3" fmla="*/ 3915507 h 39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5569" h="3915507">
                <a:moveTo>
                  <a:pt x="0" y="0"/>
                </a:moveTo>
                <a:lnTo>
                  <a:pt x="3235569" y="0"/>
                </a:lnTo>
                <a:lnTo>
                  <a:pt x="3235569" y="3915507"/>
                </a:lnTo>
                <a:lnTo>
                  <a:pt x="0" y="3915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1ED2A6-CB7D-4994-80C5-F2C5270DB9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29197" y="1966671"/>
            <a:ext cx="3235569" cy="3915507"/>
          </a:xfrm>
          <a:custGeom>
            <a:avLst/>
            <a:gdLst>
              <a:gd name="connsiteX0" fmla="*/ 0 w 3235569"/>
              <a:gd name="connsiteY0" fmla="*/ 0 h 3915507"/>
              <a:gd name="connsiteX1" fmla="*/ 3235569 w 3235569"/>
              <a:gd name="connsiteY1" fmla="*/ 0 h 3915507"/>
              <a:gd name="connsiteX2" fmla="*/ 3235569 w 3235569"/>
              <a:gd name="connsiteY2" fmla="*/ 3915507 h 3915507"/>
              <a:gd name="connsiteX3" fmla="*/ 0 w 3235569"/>
              <a:gd name="connsiteY3" fmla="*/ 3915507 h 39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5569" h="3915507">
                <a:moveTo>
                  <a:pt x="0" y="0"/>
                </a:moveTo>
                <a:lnTo>
                  <a:pt x="3235569" y="0"/>
                </a:lnTo>
                <a:lnTo>
                  <a:pt x="3235569" y="3915507"/>
                </a:lnTo>
                <a:lnTo>
                  <a:pt x="0" y="3915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C00-0A92-4CAB-BD27-63859EB4A92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44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7ABE80-8791-4915-A473-0845206861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49553" y="401889"/>
            <a:ext cx="5724102" cy="5900037"/>
          </a:xfrm>
          <a:custGeom>
            <a:avLst/>
            <a:gdLst>
              <a:gd name="connsiteX0" fmla="*/ 774668 w 5724102"/>
              <a:gd name="connsiteY0" fmla="*/ 1408855 h 5900037"/>
              <a:gd name="connsiteX1" fmla="*/ 857295 w 5724102"/>
              <a:gd name="connsiteY1" fmla="*/ 1421541 h 5900037"/>
              <a:gd name="connsiteX2" fmla="*/ 857295 w 5724102"/>
              <a:gd name="connsiteY2" fmla="*/ 1421542 h 5900037"/>
              <a:gd name="connsiteX3" fmla="*/ 982441 w 5724102"/>
              <a:gd name="connsiteY3" fmla="*/ 1691676 h 5900037"/>
              <a:gd name="connsiteX4" fmla="*/ 408213 w 5724102"/>
              <a:gd name="connsiteY4" fmla="*/ 3257184 h 5900037"/>
              <a:gd name="connsiteX5" fmla="*/ 179384 w 5724102"/>
              <a:gd name="connsiteY5" fmla="*/ 3392924 h 5900037"/>
              <a:gd name="connsiteX6" fmla="*/ 138079 w 5724102"/>
              <a:gd name="connsiteY6" fmla="*/ 3382329 h 5900037"/>
              <a:gd name="connsiteX7" fmla="*/ 99721 w 5724102"/>
              <a:gd name="connsiteY7" fmla="*/ 3363705 h 5900037"/>
              <a:gd name="connsiteX8" fmla="*/ 12934 w 5724102"/>
              <a:gd name="connsiteY8" fmla="*/ 3112196 h 5900037"/>
              <a:gd name="connsiteX9" fmla="*/ 587161 w 5724102"/>
              <a:gd name="connsiteY9" fmla="*/ 1546687 h 5900037"/>
              <a:gd name="connsiteX10" fmla="*/ 774668 w 5724102"/>
              <a:gd name="connsiteY10" fmla="*/ 1408855 h 5900037"/>
              <a:gd name="connsiteX11" fmla="*/ 4425928 w 5724102"/>
              <a:gd name="connsiteY11" fmla="*/ 1333892 h 5900037"/>
              <a:gd name="connsiteX12" fmla="*/ 4508555 w 5724102"/>
              <a:gd name="connsiteY12" fmla="*/ 1346578 h 5900037"/>
              <a:gd name="connsiteX13" fmla="*/ 4508555 w 5724102"/>
              <a:gd name="connsiteY13" fmla="*/ 1346579 h 5900037"/>
              <a:gd name="connsiteX14" fmla="*/ 4633701 w 5724102"/>
              <a:gd name="connsiteY14" fmla="*/ 1616714 h 5900037"/>
              <a:gd name="connsiteX15" fmla="*/ 3113228 w 5724102"/>
              <a:gd name="connsiteY15" fmla="*/ 5761959 h 5900037"/>
              <a:gd name="connsiteX16" fmla="*/ 2884398 w 5724102"/>
              <a:gd name="connsiteY16" fmla="*/ 5897699 h 5900037"/>
              <a:gd name="connsiteX17" fmla="*/ 2843094 w 5724102"/>
              <a:gd name="connsiteY17" fmla="*/ 5887105 h 5900037"/>
              <a:gd name="connsiteX18" fmla="*/ 2771861 w 5724102"/>
              <a:gd name="connsiteY18" fmla="*/ 5843355 h 5900037"/>
              <a:gd name="connsiteX19" fmla="*/ 2717949 w 5724102"/>
              <a:gd name="connsiteY19" fmla="*/ 5616971 h 5900037"/>
              <a:gd name="connsiteX20" fmla="*/ 4238421 w 5724102"/>
              <a:gd name="connsiteY20" fmla="*/ 1471724 h 5900037"/>
              <a:gd name="connsiteX21" fmla="*/ 4425928 w 5724102"/>
              <a:gd name="connsiteY21" fmla="*/ 1333892 h 5900037"/>
              <a:gd name="connsiteX22" fmla="*/ 5503395 w 5724102"/>
              <a:gd name="connsiteY22" fmla="*/ 1219090 h 5900037"/>
              <a:gd name="connsiteX23" fmla="*/ 5586023 w 5724102"/>
              <a:gd name="connsiteY23" fmla="*/ 1231777 h 5900037"/>
              <a:gd name="connsiteX24" fmla="*/ 5586023 w 5724102"/>
              <a:gd name="connsiteY24" fmla="*/ 1231778 h 5900037"/>
              <a:gd name="connsiteX25" fmla="*/ 5711169 w 5724102"/>
              <a:gd name="connsiteY25" fmla="*/ 1501912 h 5900037"/>
              <a:gd name="connsiteX26" fmla="*/ 5120253 w 5724102"/>
              <a:gd name="connsiteY26" fmla="*/ 3112917 h 5900037"/>
              <a:gd name="connsiteX27" fmla="*/ 4891422 w 5724102"/>
              <a:gd name="connsiteY27" fmla="*/ 3248657 h 5900037"/>
              <a:gd name="connsiteX28" fmla="*/ 4850119 w 5724102"/>
              <a:gd name="connsiteY28" fmla="*/ 3238063 h 5900037"/>
              <a:gd name="connsiteX29" fmla="*/ 4778885 w 5724102"/>
              <a:gd name="connsiteY29" fmla="*/ 3194314 h 5900037"/>
              <a:gd name="connsiteX30" fmla="*/ 4724973 w 5724102"/>
              <a:gd name="connsiteY30" fmla="*/ 2967929 h 5900037"/>
              <a:gd name="connsiteX31" fmla="*/ 5315889 w 5724102"/>
              <a:gd name="connsiteY31" fmla="*/ 1356923 h 5900037"/>
              <a:gd name="connsiteX32" fmla="*/ 5503395 w 5724102"/>
              <a:gd name="connsiteY32" fmla="*/ 1219090 h 5900037"/>
              <a:gd name="connsiteX33" fmla="*/ 3495156 w 5724102"/>
              <a:gd name="connsiteY33" fmla="*/ 1048745 h 5900037"/>
              <a:gd name="connsiteX34" fmla="*/ 3577784 w 5724102"/>
              <a:gd name="connsiteY34" fmla="*/ 1061432 h 5900037"/>
              <a:gd name="connsiteX35" fmla="*/ 3577784 w 5724102"/>
              <a:gd name="connsiteY35" fmla="*/ 1061433 h 5900037"/>
              <a:gd name="connsiteX36" fmla="*/ 3702929 w 5724102"/>
              <a:gd name="connsiteY36" fmla="*/ 1331568 h 5900037"/>
              <a:gd name="connsiteX37" fmla="*/ 2263042 w 5724102"/>
              <a:gd name="connsiteY37" fmla="*/ 5257116 h 5900037"/>
              <a:gd name="connsiteX38" fmla="*/ 1992907 w 5724102"/>
              <a:gd name="connsiteY38" fmla="*/ 5382263 h 5900037"/>
              <a:gd name="connsiteX39" fmla="*/ 1992908 w 5724102"/>
              <a:gd name="connsiteY39" fmla="*/ 5382263 h 5900037"/>
              <a:gd name="connsiteX40" fmla="*/ 1867762 w 5724102"/>
              <a:gd name="connsiteY40" fmla="*/ 5112129 h 5900037"/>
              <a:gd name="connsiteX41" fmla="*/ 3307650 w 5724102"/>
              <a:gd name="connsiteY41" fmla="*/ 1186578 h 5900037"/>
              <a:gd name="connsiteX42" fmla="*/ 3495156 w 5724102"/>
              <a:gd name="connsiteY42" fmla="*/ 1048745 h 5900037"/>
              <a:gd name="connsiteX43" fmla="*/ 1433652 w 5724102"/>
              <a:gd name="connsiteY43" fmla="*/ 1023624 h 5900037"/>
              <a:gd name="connsiteX44" fmla="*/ 1516279 w 5724102"/>
              <a:gd name="connsiteY44" fmla="*/ 1036310 h 5900037"/>
              <a:gd name="connsiteX45" fmla="*/ 1516278 w 5724102"/>
              <a:gd name="connsiteY45" fmla="*/ 1036311 h 5900037"/>
              <a:gd name="connsiteX46" fmla="*/ 1641424 w 5724102"/>
              <a:gd name="connsiteY46" fmla="*/ 1306446 h 5900037"/>
              <a:gd name="connsiteX47" fmla="*/ 795410 w 5724102"/>
              <a:gd name="connsiteY47" fmla="*/ 3612922 h 5900037"/>
              <a:gd name="connsiteX48" fmla="*/ 566580 w 5724102"/>
              <a:gd name="connsiteY48" fmla="*/ 3748662 h 5900037"/>
              <a:gd name="connsiteX49" fmla="*/ 525276 w 5724102"/>
              <a:gd name="connsiteY49" fmla="*/ 3738067 h 5900037"/>
              <a:gd name="connsiteX50" fmla="*/ 486918 w 5724102"/>
              <a:gd name="connsiteY50" fmla="*/ 3719442 h 5900037"/>
              <a:gd name="connsiteX51" fmla="*/ 400130 w 5724102"/>
              <a:gd name="connsiteY51" fmla="*/ 3467933 h 5900037"/>
              <a:gd name="connsiteX52" fmla="*/ 1246145 w 5724102"/>
              <a:gd name="connsiteY52" fmla="*/ 1161456 h 5900037"/>
              <a:gd name="connsiteX53" fmla="*/ 1433652 w 5724102"/>
              <a:gd name="connsiteY53" fmla="*/ 1023624 h 5900037"/>
              <a:gd name="connsiteX54" fmla="*/ 2622953 w 5724102"/>
              <a:gd name="connsiteY54" fmla="*/ 603938 h 5900037"/>
              <a:gd name="connsiteX55" fmla="*/ 2705579 w 5724102"/>
              <a:gd name="connsiteY55" fmla="*/ 616624 h 5900037"/>
              <a:gd name="connsiteX56" fmla="*/ 2705579 w 5724102"/>
              <a:gd name="connsiteY56" fmla="*/ 616625 h 5900037"/>
              <a:gd name="connsiteX57" fmla="*/ 2830725 w 5724102"/>
              <a:gd name="connsiteY57" fmla="*/ 886760 h 5900037"/>
              <a:gd name="connsiteX58" fmla="*/ 1118209 w 5724102"/>
              <a:gd name="connsiteY58" fmla="*/ 5555572 h 5900037"/>
              <a:gd name="connsiteX59" fmla="*/ 889379 w 5724102"/>
              <a:gd name="connsiteY59" fmla="*/ 5691311 h 5900037"/>
              <a:gd name="connsiteX60" fmla="*/ 848075 w 5724102"/>
              <a:gd name="connsiteY60" fmla="*/ 5680717 h 5900037"/>
              <a:gd name="connsiteX61" fmla="*/ 776842 w 5724102"/>
              <a:gd name="connsiteY61" fmla="*/ 5636968 h 5900037"/>
              <a:gd name="connsiteX62" fmla="*/ 722930 w 5724102"/>
              <a:gd name="connsiteY62" fmla="*/ 5410584 h 5900037"/>
              <a:gd name="connsiteX63" fmla="*/ 2435446 w 5724102"/>
              <a:gd name="connsiteY63" fmla="*/ 741770 h 5900037"/>
              <a:gd name="connsiteX64" fmla="*/ 2622953 w 5724102"/>
              <a:gd name="connsiteY64" fmla="*/ 603938 h 5900037"/>
              <a:gd name="connsiteX65" fmla="*/ 5218938 w 5724102"/>
              <a:gd name="connsiteY65" fmla="*/ 583258 h 5900037"/>
              <a:gd name="connsiteX66" fmla="*/ 5301565 w 5724102"/>
              <a:gd name="connsiteY66" fmla="*/ 595945 h 5900037"/>
              <a:gd name="connsiteX67" fmla="*/ 5301565 w 5724102"/>
              <a:gd name="connsiteY67" fmla="*/ 595946 h 5900037"/>
              <a:gd name="connsiteX68" fmla="*/ 5426712 w 5724102"/>
              <a:gd name="connsiteY68" fmla="*/ 866080 h 5900037"/>
              <a:gd name="connsiteX69" fmla="*/ 4097151 w 5724102"/>
              <a:gd name="connsiteY69" fmla="*/ 4490842 h 5900037"/>
              <a:gd name="connsiteX70" fmla="*/ 3827018 w 5724102"/>
              <a:gd name="connsiteY70" fmla="*/ 4615988 h 5900037"/>
              <a:gd name="connsiteX71" fmla="*/ 3701872 w 5724102"/>
              <a:gd name="connsiteY71" fmla="*/ 4345854 h 5900037"/>
              <a:gd name="connsiteX72" fmla="*/ 5031431 w 5724102"/>
              <a:gd name="connsiteY72" fmla="*/ 721091 h 5900037"/>
              <a:gd name="connsiteX73" fmla="*/ 5218938 w 5724102"/>
              <a:gd name="connsiteY73" fmla="*/ 583258 h 5900037"/>
              <a:gd name="connsiteX74" fmla="*/ 3183917 w 5724102"/>
              <a:gd name="connsiteY74" fmla="*/ 485929 h 5900037"/>
              <a:gd name="connsiteX75" fmla="*/ 3266545 w 5724102"/>
              <a:gd name="connsiteY75" fmla="*/ 498616 h 5900037"/>
              <a:gd name="connsiteX76" fmla="*/ 3266545 w 5724102"/>
              <a:gd name="connsiteY76" fmla="*/ 498617 h 5900037"/>
              <a:gd name="connsiteX77" fmla="*/ 3391690 w 5724102"/>
              <a:gd name="connsiteY77" fmla="*/ 768751 h 5900037"/>
              <a:gd name="connsiteX78" fmla="*/ 2007112 w 5724102"/>
              <a:gd name="connsiteY78" fmla="*/ 4543510 h 5900037"/>
              <a:gd name="connsiteX79" fmla="*/ 1736978 w 5724102"/>
              <a:gd name="connsiteY79" fmla="*/ 4668656 h 5900037"/>
              <a:gd name="connsiteX80" fmla="*/ 1736979 w 5724102"/>
              <a:gd name="connsiteY80" fmla="*/ 4668656 h 5900037"/>
              <a:gd name="connsiteX81" fmla="*/ 1611833 w 5724102"/>
              <a:gd name="connsiteY81" fmla="*/ 4398522 h 5900037"/>
              <a:gd name="connsiteX82" fmla="*/ 2996411 w 5724102"/>
              <a:gd name="connsiteY82" fmla="*/ 623762 h 5900037"/>
              <a:gd name="connsiteX83" fmla="*/ 3183917 w 5724102"/>
              <a:gd name="connsiteY83" fmla="*/ 485929 h 5900037"/>
              <a:gd name="connsiteX84" fmla="*/ 4390225 w 5724102"/>
              <a:gd name="connsiteY84" fmla="*/ 19877 h 5900037"/>
              <a:gd name="connsiteX85" fmla="*/ 4472853 w 5724102"/>
              <a:gd name="connsiteY85" fmla="*/ 32564 h 5900037"/>
              <a:gd name="connsiteX86" fmla="*/ 4472853 w 5724102"/>
              <a:gd name="connsiteY86" fmla="*/ 32565 h 5900037"/>
              <a:gd name="connsiteX87" fmla="*/ 4597999 w 5724102"/>
              <a:gd name="connsiteY87" fmla="*/ 302699 h 5900037"/>
              <a:gd name="connsiteX88" fmla="*/ 2697631 w 5724102"/>
              <a:gd name="connsiteY88" fmla="*/ 5483647 h 5900037"/>
              <a:gd name="connsiteX89" fmla="*/ 2468801 w 5724102"/>
              <a:gd name="connsiteY89" fmla="*/ 5619388 h 5900037"/>
              <a:gd name="connsiteX90" fmla="*/ 2427497 w 5724102"/>
              <a:gd name="connsiteY90" fmla="*/ 5608793 h 5900037"/>
              <a:gd name="connsiteX91" fmla="*/ 2356265 w 5724102"/>
              <a:gd name="connsiteY91" fmla="*/ 5565044 h 5900037"/>
              <a:gd name="connsiteX92" fmla="*/ 2302353 w 5724102"/>
              <a:gd name="connsiteY92" fmla="*/ 5338659 h 5900037"/>
              <a:gd name="connsiteX93" fmla="*/ 4202719 w 5724102"/>
              <a:gd name="connsiteY93" fmla="*/ 157709 h 5900037"/>
              <a:gd name="connsiteX94" fmla="*/ 4390225 w 5724102"/>
              <a:gd name="connsiteY94" fmla="*/ 19877 h 5900037"/>
              <a:gd name="connsiteX95" fmla="*/ 2326705 w 5724102"/>
              <a:gd name="connsiteY95" fmla="*/ 248 h 5900037"/>
              <a:gd name="connsiteX96" fmla="*/ 2409332 w 5724102"/>
              <a:gd name="connsiteY96" fmla="*/ 12934 h 5900037"/>
              <a:gd name="connsiteX97" fmla="*/ 2409332 w 5724102"/>
              <a:gd name="connsiteY97" fmla="*/ 12935 h 5900037"/>
              <a:gd name="connsiteX98" fmla="*/ 2534478 w 5724102"/>
              <a:gd name="connsiteY98" fmla="*/ 283070 h 5900037"/>
              <a:gd name="connsiteX99" fmla="*/ 966410 w 5724102"/>
              <a:gd name="connsiteY99" fmla="*/ 4558073 h 5900037"/>
              <a:gd name="connsiteX100" fmla="*/ 737581 w 5724102"/>
              <a:gd name="connsiteY100" fmla="*/ 4693814 h 5900037"/>
              <a:gd name="connsiteX101" fmla="*/ 696277 w 5724102"/>
              <a:gd name="connsiteY101" fmla="*/ 4683219 h 5900037"/>
              <a:gd name="connsiteX102" fmla="*/ 657919 w 5724102"/>
              <a:gd name="connsiteY102" fmla="*/ 4664594 h 5900037"/>
              <a:gd name="connsiteX103" fmla="*/ 571131 w 5724102"/>
              <a:gd name="connsiteY103" fmla="*/ 4413085 h 5900037"/>
              <a:gd name="connsiteX104" fmla="*/ 2139198 w 5724102"/>
              <a:gd name="connsiteY104" fmla="*/ 138080 h 5900037"/>
              <a:gd name="connsiteX105" fmla="*/ 2326705 w 5724102"/>
              <a:gd name="connsiteY105" fmla="*/ 248 h 59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724102" h="5900037">
                <a:moveTo>
                  <a:pt x="774668" y="1408855"/>
                </a:moveTo>
                <a:cubicBezTo>
                  <a:pt x="801982" y="1407527"/>
                  <a:pt x="830007" y="1411532"/>
                  <a:pt x="857295" y="1421541"/>
                </a:cubicBezTo>
                <a:lnTo>
                  <a:pt x="857295" y="1421542"/>
                </a:lnTo>
                <a:cubicBezTo>
                  <a:pt x="966449" y="1461580"/>
                  <a:pt x="1022478" y="1582523"/>
                  <a:pt x="982441" y="1691676"/>
                </a:cubicBezTo>
                <a:lnTo>
                  <a:pt x="408213" y="3257184"/>
                </a:lnTo>
                <a:cubicBezTo>
                  <a:pt x="373180" y="3352693"/>
                  <a:pt x="276204" y="3407530"/>
                  <a:pt x="179384" y="3392924"/>
                </a:cubicBezTo>
                <a:lnTo>
                  <a:pt x="138079" y="3382329"/>
                </a:lnTo>
                <a:lnTo>
                  <a:pt x="99721" y="3363705"/>
                </a:lnTo>
                <a:cubicBezTo>
                  <a:pt x="16420" y="3312241"/>
                  <a:pt x="-22099" y="3207705"/>
                  <a:pt x="12934" y="3112196"/>
                </a:cubicBezTo>
                <a:lnTo>
                  <a:pt x="587161" y="1546687"/>
                </a:lnTo>
                <a:cubicBezTo>
                  <a:pt x="617189" y="1464823"/>
                  <a:pt x="692726" y="1412838"/>
                  <a:pt x="774668" y="1408855"/>
                </a:cubicBezTo>
                <a:close/>
                <a:moveTo>
                  <a:pt x="4425928" y="1333892"/>
                </a:moveTo>
                <a:cubicBezTo>
                  <a:pt x="4453243" y="1332563"/>
                  <a:pt x="4481267" y="1336569"/>
                  <a:pt x="4508555" y="1346578"/>
                </a:cubicBezTo>
                <a:lnTo>
                  <a:pt x="4508555" y="1346579"/>
                </a:lnTo>
                <a:cubicBezTo>
                  <a:pt x="4617709" y="1386617"/>
                  <a:pt x="4673738" y="1507560"/>
                  <a:pt x="4633701" y="1616714"/>
                </a:cubicBezTo>
                <a:lnTo>
                  <a:pt x="3113228" y="5761959"/>
                </a:lnTo>
                <a:cubicBezTo>
                  <a:pt x="3078197" y="5857468"/>
                  <a:pt x="2981220" y="5912305"/>
                  <a:pt x="2884398" y="5897699"/>
                </a:cubicBezTo>
                <a:lnTo>
                  <a:pt x="2843094" y="5887105"/>
                </a:lnTo>
                <a:lnTo>
                  <a:pt x="2771861" y="5843355"/>
                </a:lnTo>
                <a:cubicBezTo>
                  <a:pt x="2711931" y="5787333"/>
                  <a:pt x="2687921" y="5698836"/>
                  <a:pt x="2717949" y="5616971"/>
                </a:cubicBezTo>
                <a:lnTo>
                  <a:pt x="4238421" y="1471724"/>
                </a:lnTo>
                <a:cubicBezTo>
                  <a:pt x="4268450" y="1389859"/>
                  <a:pt x="4343987" y="1337875"/>
                  <a:pt x="4425928" y="1333892"/>
                </a:cubicBezTo>
                <a:close/>
                <a:moveTo>
                  <a:pt x="5503395" y="1219090"/>
                </a:moveTo>
                <a:cubicBezTo>
                  <a:pt x="5530709" y="1217762"/>
                  <a:pt x="5558734" y="1221767"/>
                  <a:pt x="5586023" y="1231777"/>
                </a:cubicBezTo>
                <a:lnTo>
                  <a:pt x="5586023" y="1231778"/>
                </a:lnTo>
                <a:cubicBezTo>
                  <a:pt x="5695177" y="1271815"/>
                  <a:pt x="5751206" y="1392757"/>
                  <a:pt x="5711169" y="1501912"/>
                </a:cubicBezTo>
                <a:lnTo>
                  <a:pt x="5120253" y="3112917"/>
                </a:lnTo>
                <a:cubicBezTo>
                  <a:pt x="5085220" y="3208427"/>
                  <a:pt x="4988244" y="3263263"/>
                  <a:pt x="4891422" y="3248657"/>
                </a:cubicBezTo>
                <a:lnTo>
                  <a:pt x="4850119" y="3238063"/>
                </a:lnTo>
                <a:lnTo>
                  <a:pt x="4778885" y="3194314"/>
                </a:lnTo>
                <a:cubicBezTo>
                  <a:pt x="4718955" y="3138291"/>
                  <a:pt x="4694945" y="3049794"/>
                  <a:pt x="4724973" y="2967929"/>
                </a:cubicBezTo>
                <a:lnTo>
                  <a:pt x="5315889" y="1356923"/>
                </a:lnTo>
                <a:cubicBezTo>
                  <a:pt x="5345917" y="1275057"/>
                  <a:pt x="5421454" y="1223074"/>
                  <a:pt x="5503395" y="1219090"/>
                </a:cubicBezTo>
                <a:close/>
                <a:moveTo>
                  <a:pt x="3495156" y="1048745"/>
                </a:moveTo>
                <a:cubicBezTo>
                  <a:pt x="3522470" y="1047417"/>
                  <a:pt x="3550496" y="1051423"/>
                  <a:pt x="3577784" y="1061432"/>
                </a:cubicBezTo>
                <a:lnTo>
                  <a:pt x="3577784" y="1061433"/>
                </a:lnTo>
                <a:cubicBezTo>
                  <a:pt x="3686937" y="1101471"/>
                  <a:pt x="3742967" y="1222414"/>
                  <a:pt x="3702929" y="1331568"/>
                </a:cubicBezTo>
                <a:lnTo>
                  <a:pt x="2263042" y="5257116"/>
                </a:lnTo>
                <a:cubicBezTo>
                  <a:pt x="2223004" y="5366271"/>
                  <a:pt x="2102061" y="5422301"/>
                  <a:pt x="1992907" y="5382263"/>
                </a:cubicBezTo>
                <a:lnTo>
                  <a:pt x="1992908" y="5382263"/>
                </a:lnTo>
                <a:cubicBezTo>
                  <a:pt x="1883754" y="5342225"/>
                  <a:pt x="1827725" y="5221283"/>
                  <a:pt x="1867762" y="5112129"/>
                </a:cubicBezTo>
                <a:lnTo>
                  <a:pt x="3307650" y="1186578"/>
                </a:lnTo>
                <a:cubicBezTo>
                  <a:pt x="3337678" y="1104713"/>
                  <a:pt x="3413215" y="1052730"/>
                  <a:pt x="3495156" y="1048745"/>
                </a:cubicBezTo>
                <a:close/>
                <a:moveTo>
                  <a:pt x="1433652" y="1023624"/>
                </a:moveTo>
                <a:cubicBezTo>
                  <a:pt x="1460965" y="1022296"/>
                  <a:pt x="1488990" y="1026301"/>
                  <a:pt x="1516279" y="1036310"/>
                </a:cubicBezTo>
                <a:lnTo>
                  <a:pt x="1516278" y="1036311"/>
                </a:lnTo>
                <a:cubicBezTo>
                  <a:pt x="1625432" y="1076349"/>
                  <a:pt x="1681462" y="1197292"/>
                  <a:pt x="1641424" y="1306446"/>
                </a:cubicBezTo>
                <a:lnTo>
                  <a:pt x="795410" y="3612922"/>
                </a:lnTo>
                <a:cubicBezTo>
                  <a:pt x="760377" y="3708431"/>
                  <a:pt x="663401" y="3763267"/>
                  <a:pt x="566580" y="3748662"/>
                </a:cubicBezTo>
                <a:lnTo>
                  <a:pt x="525276" y="3738067"/>
                </a:lnTo>
                <a:lnTo>
                  <a:pt x="486918" y="3719442"/>
                </a:lnTo>
                <a:cubicBezTo>
                  <a:pt x="403617" y="3667979"/>
                  <a:pt x="365098" y="3563443"/>
                  <a:pt x="400130" y="3467933"/>
                </a:cubicBezTo>
                <a:lnTo>
                  <a:pt x="1246145" y="1161456"/>
                </a:lnTo>
                <a:cubicBezTo>
                  <a:pt x="1276173" y="1079591"/>
                  <a:pt x="1351710" y="1027608"/>
                  <a:pt x="1433652" y="1023624"/>
                </a:cubicBezTo>
                <a:close/>
                <a:moveTo>
                  <a:pt x="2622953" y="603938"/>
                </a:moveTo>
                <a:cubicBezTo>
                  <a:pt x="2650265" y="602610"/>
                  <a:pt x="2678291" y="606615"/>
                  <a:pt x="2705579" y="616624"/>
                </a:cubicBezTo>
                <a:lnTo>
                  <a:pt x="2705579" y="616625"/>
                </a:lnTo>
                <a:cubicBezTo>
                  <a:pt x="2814733" y="656663"/>
                  <a:pt x="2870763" y="777606"/>
                  <a:pt x="2830725" y="886760"/>
                </a:cubicBezTo>
                <a:lnTo>
                  <a:pt x="1118209" y="5555572"/>
                </a:lnTo>
                <a:cubicBezTo>
                  <a:pt x="1083176" y="5651081"/>
                  <a:pt x="986200" y="5705917"/>
                  <a:pt x="889379" y="5691311"/>
                </a:cubicBezTo>
                <a:lnTo>
                  <a:pt x="848075" y="5680717"/>
                </a:lnTo>
                <a:lnTo>
                  <a:pt x="776842" y="5636968"/>
                </a:lnTo>
                <a:cubicBezTo>
                  <a:pt x="716911" y="5580945"/>
                  <a:pt x="692902" y="5492448"/>
                  <a:pt x="722930" y="5410584"/>
                </a:cubicBezTo>
                <a:lnTo>
                  <a:pt x="2435446" y="741770"/>
                </a:lnTo>
                <a:cubicBezTo>
                  <a:pt x="2465474" y="659905"/>
                  <a:pt x="2541011" y="607922"/>
                  <a:pt x="2622953" y="603938"/>
                </a:cubicBezTo>
                <a:close/>
                <a:moveTo>
                  <a:pt x="5218938" y="583258"/>
                </a:moveTo>
                <a:cubicBezTo>
                  <a:pt x="5246252" y="581931"/>
                  <a:pt x="5274277" y="585936"/>
                  <a:pt x="5301565" y="595945"/>
                </a:cubicBezTo>
                <a:lnTo>
                  <a:pt x="5301565" y="595946"/>
                </a:lnTo>
                <a:cubicBezTo>
                  <a:pt x="5410720" y="635984"/>
                  <a:pt x="5466748" y="756926"/>
                  <a:pt x="5426712" y="866080"/>
                </a:cubicBezTo>
                <a:lnTo>
                  <a:pt x="4097151" y="4490842"/>
                </a:lnTo>
                <a:cubicBezTo>
                  <a:pt x="4057114" y="4599996"/>
                  <a:pt x="3936171" y="4656025"/>
                  <a:pt x="3827018" y="4615988"/>
                </a:cubicBezTo>
                <a:cubicBezTo>
                  <a:pt x="3717864" y="4575950"/>
                  <a:pt x="3661835" y="4455008"/>
                  <a:pt x="3701872" y="4345854"/>
                </a:cubicBezTo>
                <a:lnTo>
                  <a:pt x="5031431" y="721091"/>
                </a:lnTo>
                <a:cubicBezTo>
                  <a:pt x="5061460" y="639225"/>
                  <a:pt x="5136997" y="587242"/>
                  <a:pt x="5218938" y="583258"/>
                </a:cubicBezTo>
                <a:close/>
                <a:moveTo>
                  <a:pt x="3183917" y="485929"/>
                </a:moveTo>
                <a:cubicBezTo>
                  <a:pt x="3211231" y="484601"/>
                  <a:pt x="3239257" y="488606"/>
                  <a:pt x="3266545" y="498616"/>
                </a:cubicBezTo>
                <a:lnTo>
                  <a:pt x="3266545" y="498617"/>
                </a:lnTo>
                <a:cubicBezTo>
                  <a:pt x="3375698" y="538654"/>
                  <a:pt x="3431728" y="659597"/>
                  <a:pt x="3391690" y="768751"/>
                </a:cubicBezTo>
                <a:lnTo>
                  <a:pt x="2007112" y="4543510"/>
                </a:lnTo>
                <a:cubicBezTo>
                  <a:pt x="1967074" y="4652663"/>
                  <a:pt x="1846132" y="4708693"/>
                  <a:pt x="1736978" y="4668656"/>
                </a:cubicBezTo>
                <a:lnTo>
                  <a:pt x="1736979" y="4668656"/>
                </a:lnTo>
                <a:cubicBezTo>
                  <a:pt x="1627825" y="4628618"/>
                  <a:pt x="1571796" y="4507676"/>
                  <a:pt x="1611833" y="4398522"/>
                </a:cubicBezTo>
                <a:lnTo>
                  <a:pt x="2996411" y="623762"/>
                </a:lnTo>
                <a:cubicBezTo>
                  <a:pt x="3026439" y="541896"/>
                  <a:pt x="3101976" y="489913"/>
                  <a:pt x="3183917" y="485929"/>
                </a:cubicBezTo>
                <a:close/>
                <a:moveTo>
                  <a:pt x="4390225" y="19877"/>
                </a:moveTo>
                <a:cubicBezTo>
                  <a:pt x="4417539" y="18549"/>
                  <a:pt x="4445565" y="22554"/>
                  <a:pt x="4472853" y="32564"/>
                </a:cubicBezTo>
                <a:lnTo>
                  <a:pt x="4472853" y="32565"/>
                </a:lnTo>
                <a:cubicBezTo>
                  <a:pt x="4582008" y="72602"/>
                  <a:pt x="4638036" y="193545"/>
                  <a:pt x="4597999" y="302699"/>
                </a:cubicBezTo>
                <a:lnTo>
                  <a:pt x="2697631" y="5483647"/>
                </a:lnTo>
                <a:cubicBezTo>
                  <a:pt x="2662599" y="5579157"/>
                  <a:pt x="2565624" y="5633993"/>
                  <a:pt x="2468801" y="5619388"/>
                </a:cubicBezTo>
                <a:lnTo>
                  <a:pt x="2427497" y="5608793"/>
                </a:lnTo>
                <a:lnTo>
                  <a:pt x="2356265" y="5565044"/>
                </a:lnTo>
                <a:cubicBezTo>
                  <a:pt x="2296335" y="5509022"/>
                  <a:pt x="2272324" y="5420525"/>
                  <a:pt x="2302353" y="5338659"/>
                </a:cubicBezTo>
                <a:lnTo>
                  <a:pt x="4202719" y="157709"/>
                </a:lnTo>
                <a:cubicBezTo>
                  <a:pt x="4232747" y="75845"/>
                  <a:pt x="4308284" y="23862"/>
                  <a:pt x="4390225" y="19877"/>
                </a:cubicBezTo>
                <a:close/>
                <a:moveTo>
                  <a:pt x="2326705" y="248"/>
                </a:moveTo>
                <a:cubicBezTo>
                  <a:pt x="2354019" y="-1081"/>
                  <a:pt x="2382044" y="2925"/>
                  <a:pt x="2409332" y="12934"/>
                </a:cubicBezTo>
                <a:lnTo>
                  <a:pt x="2409332" y="12935"/>
                </a:lnTo>
                <a:cubicBezTo>
                  <a:pt x="2518485" y="52973"/>
                  <a:pt x="2574515" y="173916"/>
                  <a:pt x="2534478" y="283070"/>
                </a:cubicBezTo>
                <a:lnTo>
                  <a:pt x="966410" y="4558073"/>
                </a:lnTo>
                <a:cubicBezTo>
                  <a:pt x="931377" y="4653583"/>
                  <a:pt x="834401" y="4708419"/>
                  <a:pt x="737581" y="4693814"/>
                </a:cubicBezTo>
                <a:lnTo>
                  <a:pt x="696277" y="4683219"/>
                </a:lnTo>
                <a:lnTo>
                  <a:pt x="657919" y="4664594"/>
                </a:lnTo>
                <a:cubicBezTo>
                  <a:pt x="574617" y="4613131"/>
                  <a:pt x="536098" y="4508595"/>
                  <a:pt x="571131" y="4413085"/>
                </a:cubicBezTo>
                <a:lnTo>
                  <a:pt x="2139198" y="138080"/>
                </a:lnTo>
                <a:cubicBezTo>
                  <a:pt x="2169226" y="56215"/>
                  <a:pt x="2244764" y="4232"/>
                  <a:pt x="2326705" y="2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3FB21-FFBC-4642-BDC6-474C6E26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68AF2-9CEC-4519-A4BC-69050579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48A1B-3CD9-4FF1-A60F-00043699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9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F8A4F7-628A-498C-A045-5375F5D521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9066" y="2001797"/>
            <a:ext cx="7119491" cy="3110568"/>
          </a:xfrm>
          <a:custGeom>
            <a:avLst/>
            <a:gdLst>
              <a:gd name="connsiteX0" fmla="*/ 1005829 w 7119491"/>
              <a:gd name="connsiteY0" fmla="*/ 3742 h 3110568"/>
              <a:gd name="connsiteX1" fmla="*/ 1171243 w 7119491"/>
              <a:gd name="connsiteY1" fmla="*/ 3742 h 3110568"/>
              <a:gd name="connsiteX2" fmla="*/ 165414 w 7119491"/>
              <a:gd name="connsiteY2" fmla="*/ 3110568 h 3110568"/>
              <a:gd name="connsiteX3" fmla="*/ 0 w 7119491"/>
              <a:gd name="connsiteY3" fmla="*/ 3110568 h 3110568"/>
              <a:gd name="connsiteX4" fmla="*/ 1250850 w 7119491"/>
              <a:gd name="connsiteY4" fmla="*/ 0 h 3110568"/>
              <a:gd name="connsiteX5" fmla="*/ 7119491 w 7119491"/>
              <a:gd name="connsiteY5" fmla="*/ 0 h 3110568"/>
              <a:gd name="connsiteX6" fmla="*/ 7119491 w 7119491"/>
              <a:gd name="connsiteY6" fmla="*/ 3106826 h 3110568"/>
              <a:gd name="connsiteX7" fmla="*/ 245021 w 7119491"/>
              <a:gd name="connsiteY7" fmla="*/ 3106826 h 31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9491" h="3110568">
                <a:moveTo>
                  <a:pt x="1005829" y="3742"/>
                </a:moveTo>
                <a:lnTo>
                  <a:pt x="1171243" y="3742"/>
                </a:lnTo>
                <a:lnTo>
                  <a:pt x="165414" y="3110568"/>
                </a:lnTo>
                <a:lnTo>
                  <a:pt x="0" y="3110568"/>
                </a:lnTo>
                <a:close/>
                <a:moveTo>
                  <a:pt x="1250850" y="0"/>
                </a:moveTo>
                <a:lnTo>
                  <a:pt x="7119491" y="0"/>
                </a:lnTo>
                <a:lnTo>
                  <a:pt x="7119491" y="3106826"/>
                </a:lnTo>
                <a:lnTo>
                  <a:pt x="245021" y="31068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DAD55-B55A-4EF2-94D8-F9B79C96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E31EE-FA98-4D4F-8A2B-B1F22F99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45FC5-16DE-44A5-AEEC-6A255755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18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4ACADAE-9C3E-43EA-B1D8-09749835D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6735" y="2947963"/>
            <a:ext cx="3327656" cy="2478763"/>
          </a:xfrm>
          <a:custGeom>
            <a:avLst/>
            <a:gdLst>
              <a:gd name="connsiteX0" fmla="*/ 0 w 3327656"/>
              <a:gd name="connsiteY0" fmla="*/ 0 h 2478763"/>
              <a:gd name="connsiteX1" fmla="*/ 3327656 w 3327656"/>
              <a:gd name="connsiteY1" fmla="*/ 0 h 2478763"/>
              <a:gd name="connsiteX2" fmla="*/ 3327656 w 3327656"/>
              <a:gd name="connsiteY2" fmla="*/ 2478763 h 2478763"/>
              <a:gd name="connsiteX3" fmla="*/ 0 w 3327656"/>
              <a:gd name="connsiteY3" fmla="*/ 2478763 h 247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656" h="2478763">
                <a:moveTo>
                  <a:pt x="0" y="0"/>
                </a:moveTo>
                <a:lnTo>
                  <a:pt x="3327656" y="0"/>
                </a:lnTo>
                <a:lnTo>
                  <a:pt x="3327656" y="2478763"/>
                </a:lnTo>
                <a:lnTo>
                  <a:pt x="0" y="24787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E41EE84-288C-46D1-A51D-80C77EBE3D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3598" y="615601"/>
            <a:ext cx="2973096" cy="2063732"/>
          </a:xfrm>
          <a:custGeom>
            <a:avLst/>
            <a:gdLst>
              <a:gd name="connsiteX0" fmla="*/ 0 w 2973096"/>
              <a:gd name="connsiteY0" fmla="*/ 0 h 2063732"/>
              <a:gd name="connsiteX1" fmla="*/ 2973096 w 2973096"/>
              <a:gd name="connsiteY1" fmla="*/ 0 h 2063732"/>
              <a:gd name="connsiteX2" fmla="*/ 2973096 w 2973096"/>
              <a:gd name="connsiteY2" fmla="*/ 2063732 h 2063732"/>
              <a:gd name="connsiteX3" fmla="*/ 0 w 2973096"/>
              <a:gd name="connsiteY3" fmla="*/ 2063732 h 206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096" h="2063732">
                <a:moveTo>
                  <a:pt x="0" y="0"/>
                </a:moveTo>
                <a:lnTo>
                  <a:pt x="2973096" y="0"/>
                </a:lnTo>
                <a:lnTo>
                  <a:pt x="2973096" y="2063732"/>
                </a:lnTo>
                <a:lnTo>
                  <a:pt x="0" y="206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DA94A0B-D4D0-4ED0-8C35-26564A8F5B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4392" y="3366747"/>
            <a:ext cx="2255591" cy="3020606"/>
          </a:xfrm>
          <a:custGeom>
            <a:avLst/>
            <a:gdLst>
              <a:gd name="connsiteX0" fmla="*/ 0 w 2255591"/>
              <a:gd name="connsiteY0" fmla="*/ 0 h 3020606"/>
              <a:gd name="connsiteX1" fmla="*/ 2255591 w 2255591"/>
              <a:gd name="connsiteY1" fmla="*/ 0 h 3020606"/>
              <a:gd name="connsiteX2" fmla="*/ 2255591 w 2255591"/>
              <a:gd name="connsiteY2" fmla="*/ 3020606 h 3020606"/>
              <a:gd name="connsiteX3" fmla="*/ 0 w 2255591"/>
              <a:gd name="connsiteY3" fmla="*/ 3020606 h 302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591" h="3020606">
                <a:moveTo>
                  <a:pt x="0" y="0"/>
                </a:moveTo>
                <a:lnTo>
                  <a:pt x="2255591" y="0"/>
                </a:lnTo>
                <a:lnTo>
                  <a:pt x="2255591" y="3020606"/>
                </a:lnTo>
                <a:lnTo>
                  <a:pt x="0" y="30206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322E0B7-BB96-473C-815A-A418760B1D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9984" y="4035279"/>
            <a:ext cx="3133951" cy="2206383"/>
          </a:xfrm>
          <a:custGeom>
            <a:avLst/>
            <a:gdLst>
              <a:gd name="connsiteX0" fmla="*/ 0 w 3133951"/>
              <a:gd name="connsiteY0" fmla="*/ 0 h 2206383"/>
              <a:gd name="connsiteX1" fmla="*/ 3133951 w 3133951"/>
              <a:gd name="connsiteY1" fmla="*/ 0 h 2206383"/>
              <a:gd name="connsiteX2" fmla="*/ 3133951 w 3133951"/>
              <a:gd name="connsiteY2" fmla="*/ 2206383 h 2206383"/>
              <a:gd name="connsiteX3" fmla="*/ 0 w 3133951"/>
              <a:gd name="connsiteY3" fmla="*/ 2206383 h 22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951" h="2206383">
                <a:moveTo>
                  <a:pt x="0" y="0"/>
                </a:moveTo>
                <a:lnTo>
                  <a:pt x="3133951" y="0"/>
                </a:lnTo>
                <a:lnTo>
                  <a:pt x="3133951" y="2206383"/>
                </a:lnTo>
                <a:lnTo>
                  <a:pt x="0" y="2206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6D9E2-9170-4D75-90A0-E3CE5DCA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A12A3-5EE1-4F14-B9C9-88F63BB2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A267F-06D5-47A9-84E5-FB96E245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70AB98-9993-4F43-9DBF-377D278B8B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3294" y="1284132"/>
            <a:ext cx="2625906" cy="2082616"/>
          </a:xfrm>
          <a:custGeom>
            <a:avLst/>
            <a:gdLst>
              <a:gd name="connsiteX0" fmla="*/ 0 w 2625906"/>
              <a:gd name="connsiteY0" fmla="*/ 0 h 2082616"/>
              <a:gd name="connsiteX1" fmla="*/ 2625906 w 2625906"/>
              <a:gd name="connsiteY1" fmla="*/ 0 h 2082616"/>
              <a:gd name="connsiteX2" fmla="*/ 2625906 w 2625906"/>
              <a:gd name="connsiteY2" fmla="*/ 2082616 h 2082616"/>
              <a:gd name="connsiteX3" fmla="*/ 0 w 2625906"/>
              <a:gd name="connsiteY3" fmla="*/ 2082616 h 20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906" h="2082616">
                <a:moveTo>
                  <a:pt x="0" y="0"/>
                </a:moveTo>
                <a:lnTo>
                  <a:pt x="2625906" y="0"/>
                </a:lnTo>
                <a:lnTo>
                  <a:pt x="2625906" y="2082616"/>
                </a:lnTo>
                <a:lnTo>
                  <a:pt x="0" y="2082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9420DD8-713D-461A-B22E-3F41FCF71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9936" y="-1"/>
            <a:ext cx="4922064" cy="4171978"/>
          </a:xfrm>
          <a:custGeom>
            <a:avLst/>
            <a:gdLst>
              <a:gd name="connsiteX0" fmla="*/ 706689 w 4922064"/>
              <a:gd name="connsiteY0" fmla="*/ 0 h 4171978"/>
              <a:gd name="connsiteX1" fmla="*/ 4922064 w 4922064"/>
              <a:gd name="connsiteY1" fmla="*/ 0 h 4171978"/>
              <a:gd name="connsiteX2" fmla="*/ 4922064 w 4922064"/>
              <a:gd name="connsiteY2" fmla="*/ 2715202 h 4171978"/>
              <a:gd name="connsiteX3" fmla="*/ 3584352 w 4922064"/>
              <a:gd name="connsiteY3" fmla="*/ 4052914 h 4171978"/>
              <a:gd name="connsiteX4" fmla="*/ 3009460 w 4922064"/>
              <a:gd name="connsiteY4" fmla="*/ 4052914 h 4171978"/>
              <a:gd name="connsiteX5" fmla="*/ 119064 w 4922064"/>
              <a:gd name="connsiteY5" fmla="*/ 1162517 h 4171978"/>
              <a:gd name="connsiteX6" fmla="*/ 119064 w 4922064"/>
              <a:gd name="connsiteY6" fmla="*/ 587625 h 4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064" h="4171978">
                <a:moveTo>
                  <a:pt x="706689" y="0"/>
                </a:moveTo>
                <a:lnTo>
                  <a:pt x="4922064" y="0"/>
                </a:lnTo>
                <a:lnTo>
                  <a:pt x="4922064" y="2715202"/>
                </a:lnTo>
                <a:lnTo>
                  <a:pt x="3584352" y="4052914"/>
                </a:lnTo>
                <a:cubicBezTo>
                  <a:pt x="3425600" y="4211666"/>
                  <a:pt x="3168212" y="4211666"/>
                  <a:pt x="3009460" y="4052914"/>
                </a:cubicBezTo>
                <a:lnTo>
                  <a:pt x="119064" y="1162517"/>
                </a:lnTo>
                <a:cubicBezTo>
                  <a:pt x="-39688" y="1003765"/>
                  <a:pt x="-39688" y="746377"/>
                  <a:pt x="119064" y="587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8D08B58-148F-4CC5-A530-27BC4DBF66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7182" y="3012153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5 w 2946086"/>
              <a:gd name="connsiteY2" fmla="*/ 1243473 h 2946086"/>
              <a:gd name="connsiteX3" fmla="*/ 2850995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5" y="1243473"/>
                </a:lnTo>
                <a:cubicBezTo>
                  <a:pt x="2977783" y="1370261"/>
                  <a:pt x="2977783" y="1575825"/>
                  <a:pt x="2850995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AB6F8C-1F9F-472E-9AA3-493791E9E0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7607" y="1194844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6 w 2946086"/>
              <a:gd name="connsiteY2" fmla="*/ 1243473 h 2946086"/>
              <a:gd name="connsiteX3" fmla="*/ 2850996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6" y="1243473"/>
                </a:lnTo>
                <a:cubicBezTo>
                  <a:pt x="2977783" y="1370261"/>
                  <a:pt x="2977783" y="1575825"/>
                  <a:pt x="2850996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8F8B-0266-4C6C-9721-EC47D49EC629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71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FB534-CCCE-4463-B351-79BBC53B3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36096" cy="6858000"/>
          </a:xfrm>
          <a:custGeom>
            <a:avLst/>
            <a:gdLst>
              <a:gd name="connsiteX0" fmla="*/ 0 w 6436096"/>
              <a:gd name="connsiteY0" fmla="*/ 6148186 h 6858000"/>
              <a:gd name="connsiteX1" fmla="*/ 409851 w 6436096"/>
              <a:gd name="connsiteY1" fmla="*/ 6858000 h 6858000"/>
              <a:gd name="connsiteX2" fmla="*/ 0 w 6436096"/>
              <a:gd name="connsiteY2" fmla="*/ 6858000 h 6858000"/>
              <a:gd name="connsiteX3" fmla="*/ 5471329 w 6436096"/>
              <a:gd name="connsiteY3" fmla="*/ 5221975 h 6858000"/>
              <a:gd name="connsiteX4" fmla="*/ 5953723 w 6436096"/>
              <a:gd name="connsiteY4" fmla="*/ 6057427 h 6858000"/>
              <a:gd name="connsiteX5" fmla="*/ 6415958 w 6436096"/>
              <a:gd name="connsiteY5" fmla="*/ 6858000 h 6858000"/>
              <a:gd name="connsiteX6" fmla="*/ 4526701 w 6436096"/>
              <a:gd name="connsiteY6" fmla="*/ 6858000 h 6858000"/>
              <a:gd name="connsiteX7" fmla="*/ 4988956 w 6436096"/>
              <a:gd name="connsiteY7" fmla="*/ 6057427 h 6858000"/>
              <a:gd name="connsiteX8" fmla="*/ 3469300 w 6436096"/>
              <a:gd name="connsiteY8" fmla="*/ 5221975 h 6858000"/>
              <a:gd name="connsiteX9" fmla="*/ 3951673 w 6436096"/>
              <a:gd name="connsiteY9" fmla="*/ 6057427 h 6858000"/>
              <a:gd name="connsiteX10" fmla="*/ 4413928 w 6436096"/>
              <a:gd name="connsiteY10" fmla="*/ 6858000 h 6858000"/>
              <a:gd name="connsiteX11" fmla="*/ 2524671 w 6436096"/>
              <a:gd name="connsiteY11" fmla="*/ 6858000 h 6858000"/>
              <a:gd name="connsiteX12" fmla="*/ 2986905 w 6436096"/>
              <a:gd name="connsiteY12" fmla="*/ 6057427 h 6858000"/>
              <a:gd name="connsiteX13" fmla="*/ 1467251 w 6436096"/>
              <a:gd name="connsiteY13" fmla="*/ 5221975 h 6858000"/>
              <a:gd name="connsiteX14" fmla="*/ 1949645 w 6436096"/>
              <a:gd name="connsiteY14" fmla="*/ 6057427 h 6858000"/>
              <a:gd name="connsiteX15" fmla="*/ 2411880 w 6436096"/>
              <a:gd name="connsiteY15" fmla="*/ 6858000 h 6858000"/>
              <a:gd name="connsiteX16" fmla="*/ 522623 w 6436096"/>
              <a:gd name="connsiteY16" fmla="*/ 6858000 h 6858000"/>
              <a:gd name="connsiteX17" fmla="*/ 984878 w 6436096"/>
              <a:gd name="connsiteY17" fmla="*/ 6057427 h 6858000"/>
              <a:gd name="connsiteX18" fmla="*/ 3505548 w 6436096"/>
              <a:gd name="connsiteY18" fmla="*/ 5201050 h 6858000"/>
              <a:gd name="connsiteX19" fmla="*/ 4470316 w 6436096"/>
              <a:gd name="connsiteY19" fmla="*/ 5201050 h 6858000"/>
              <a:gd name="connsiteX20" fmla="*/ 5435083 w 6436096"/>
              <a:gd name="connsiteY20" fmla="*/ 5201050 h 6858000"/>
              <a:gd name="connsiteX21" fmla="*/ 4952710 w 6436096"/>
              <a:gd name="connsiteY21" fmla="*/ 6036502 h 6858000"/>
              <a:gd name="connsiteX22" fmla="*/ 4478373 w 6436096"/>
              <a:gd name="connsiteY22" fmla="*/ 6858000 h 6858000"/>
              <a:gd name="connsiteX23" fmla="*/ 4462259 w 6436096"/>
              <a:gd name="connsiteY23" fmla="*/ 6858000 h 6858000"/>
              <a:gd name="connsiteX24" fmla="*/ 3987921 w 6436096"/>
              <a:gd name="connsiteY24" fmla="*/ 6036502 h 6858000"/>
              <a:gd name="connsiteX25" fmla="*/ 1503496 w 6436096"/>
              <a:gd name="connsiteY25" fmla="*/ 5201050 h 6858000"/>
              <a:gd name="connsiteX26" fmla="*/ 2468285 w 6436096"/>
              <a:gd name="connsiteY26" fmla="*/ 5201050 h 6858000"/>
              <a:gd name="connsiteX27" fmla="*/ 3433052 w 6436096"/>
              <a:gd name="connsiteY27" fmla="*/ 5201050 h 6858000"/>
              <a:gd name="connsiteX28" fmla="*/ 2950658 w 6436096"/>
              <a:gd name="connsiteY28" fmla="*/ 6036502 h 6858000"/>
              <a:gd name="connsiteX29" fmla="*/ 2476342 w 6436096"/>
              <a:gd name="connsiteY29" fmla="*/ 6858000 h 6858000"/>
              <a:gd name="connsiteX30" fmla="*/ 2460228 w 6436096"/>
              <a:gd name="connsiteY30" fmla="*/ 6858000 h 6858000"/>
              <a:gd name="connsiteX31" fmla="*/ 1985891 w 6436096"/>
              <a:gd name="connsiteY31" fmla="*/ 6036502 h 6858000"/>
              <a:gd name="connsiteX32" fmla="*/ 0 w 6436096"/>
              <a:gd name="connsiteY32" fmla="*/ 5201050 h 6858000"/>
              <a:gd name="connsiteX33" fmla="*/ 466235 w 6436096"/>
              <a:gd name="connsiteY33" fmla="*/ 5201050 h 6858000"/>
              <a:gd name="connsiteX34" fmla="*/ 1431000 w 6436096"/>
              <a:gd name="connsiteY34" fmla="*/ 5201050 h 6858000"/>
              <a:gd name="connsiteX35" fmla="*/ 948627 w 6436096"/>
              <a:gd name="connsiteY35" fmla="*/ 6036502 h 6858000"/>
              <a:gd name="connsiteX36" fmla="*/ 474292 w 6436096"/>
              <a:gd name="connsiteY36" fmla="*/ 6858000 h 6858000"/>
              <a:gd name="connsiteX37" fmla="*/ 458178 w 6436096"/>
              <a:gd name="connsiteY37" fmla="*/ 6858000 h 6858000"/>
              <a:gd name="connsiteX38" fmla="*/ 0 w 6436096"/>
              <a:gd name="connsiteY38" fmla="*/ 6064488 h 6858000"/>
              <a:gd name="connsiteX39" fmla="*/ 4470316 w 6436096"/>
              <a:gd name="connsiteY39" fmla="*/ 3488294 h 6858000"/>
              <a:gd name="connsiteX40" fmla="*/ 4952710 w 6436096"/>
              <a:gd name="connsiteY40" fmla="*/ 4323746 h 6858000"/>
              <a:gd name="connsiteX41" fmla="*/ 5435083 w 6436096"/>
              <a:gd name="connsiteY41" fmla="*/ 5159198 h 6858000"/>
              <a:gd name="connsiteX42" fmla="*/ 4470316 w 6436096"/>
              <a:gd name="connsiteY42" fmla="*/ 5159198 h 6858000"/>
              <a:gd name="connsiteX43" fmla="*/ 3505548 w 6436096"/>
              <a:gd name="connsiteY43" fmla="*/ 5159198 h 6858000"/>
              <a:gd name="connsiteX44" fmla="*/ 3987921 w 6436096"/>
              <a:gd name="connsiteY44" fmla="*/ 4323746 h 6858000"/>
              <a:gd name="connsiteX45" fmla="*/ 2468285 w 6436096"/>
              <a:gd name="connsiteY45" fmla="*/ 3488294 h 6858000"/>
              <a:gd name="connsiteX46" fmla="*/ 2950658 w 6436096"/>
              <a:gd name="connsiteY46" fmla="*/ 4323746 h 6858000"/>
              <a:gd name="connsiteX47" fmla="*/ 3433052 w 6436096"/>
              <a:gd name="connsiteY47" fmla="*/ 5159198 h 6858000"/>
              <a:gd name="connsiteX48" fmla="*/ 2468285 w 6436096"/>
              <a:gd name="connsiteY48" fmla="*/ 5159198 h 6858000"/>
              <a:gd name="connsiteX49" fmla="*/ 1503496 w 6436096"/>
              <a:gd name="connsiteY49" fmla="*/ 5159198 h 6858000"/>
              <a:gd name="connsiteX50" fmla="*/ 1985891 w 6436096"/>
              <a:gd name="connsiteY50" fmla="*/ 4323746 h 6858000"/>
              <a:gd name="connsiteX51" fmla="*/ 466235 w 6436096"/>
              <a:gd name="connsiteY51" fmla="*/ 3488294 h 6858000"/>
              <a:gd name="connsiteX52" fmla="*/ 948627 w 6436096"/>
              <a:gd name="connsiteY52" fmla="*/ 4323746 h 6858000"/>
              <a:gd name="connsiteX53" fmla="*/ 1431000 w 6436096"/>
              <a:gd name="connsiteY53" fmla="*/ 5159198 h 6858000"/>
              <a:gd name="connsiteX54" fmla="*/ 466235 w 6436096"/>
              <a:gd name="connsiteY54" fmla="*/ 5159198 h 6858000"/>
              <a:gd name="connsiteX55" fmla="*/ 0 w 6436096"/>
              <a:gd name="connsiteY55" fmla="*/ 5159198 h 6858000"/>
              <a:gd name="connsiteX56" fmla="*/ 0 w 6436096"/>
              <a:gd name="connsiteY56" fmla="*/ 4295761 h 6858000"/>
              <a:gd name="connsiteX57" fmla="*/ 4506561 w 6436096"/>
              <a:gd name="connsiteY57" fmla="*/ 3467367 h 6858000"/>
              <a:gd name="connsiteX58" fmla="*/ 5471329 w 6436096"/>
              <a:gd name="connsiteY58" fmla="*/ 3467367 h 6858000"/>
              <a:gd name="connsiteX59" fmla="*/ 6436096 w 6436096"/>
              <a:gd name="connsiteY59" fmla="*/ 3467367 h 6858000"/>
              <a:gd name="connsiteX60" fmla="*/ 5953723 w 6436096"/>
              <a:gd name="connsiteY60" fmla="*/ 4302819 h 6858000"/>
              <a:gd name="connsiteX61" fmla="*/ 5471329 w 6436096"/>
              <a:gd name="connsiteY61" fmla="*/ 5138271 h 6858000"/>
              <a:gd name="connsiteX62" fmla="*/ 4988956 w 6436096"/>
              <a:gd name="connsiteY62" fmla="*/ 4302819 h 6858000"/>
              <a:gd name="connsiteX63" fmla="*/ 2504532 w 6436096"/>
              <a:gd name="connsiteY63" fmla="*/ 3467367 h 6858000"/>
              <a:gd name="connsiteX64" fmla="*/ 3469300 w 6436096"/>
              <a:gd name="connsiteY64" fmla="*/ 3467367 h 6858000"/>
              <a:gd name="connsiteX65" fmla="*/ 4434067 w 6436096"/>
              <a:gd name="connsiteY65" fmla="*/ 3467367 h 6858000"/>
              <a:gd name="connsiteX66" fmla="*/ 3951673 w 6436096"/>
              <a:gd name="connsiteY66" fmla="*/ 4302819 h 6858000"/>
              <a:gd name="connsiteX67" fmla="*/ 3469300 w 6436096"/>
              <a:gd name="connsiteY67" fmla="*/ 5138271 h 6858000"/>
              <a:gd name="connsiteX68" fmla="*/ 2986905 w 6436096"/>
              <a:gd name="connsiteY68" fmla="*/ 4302819 h 6858000"/>
              <a:gd name="connsiteX69" fmla="*/ 502483 w 6436096"/>
              <a:gd name="connsiteY69" fmla="*/ 3467367 h 6858000"/>
              <a:gd name="connsiteX70" fmla="*/ 1467251 w 6436096"/>
              <a:gd name="connsiteY70" fmla="*/ 3467367 h 6858000"/>
              <a:gd name="connsiteX71" fmla="*/ 2432018 w 6436096"/>
              <a:gd name="connsiteY71" fmla="*/ 3467367 h 6858000"/>
              <a:gd name="connsiteX72" fmla="*/ 1949645 w 6436096"/>
              <a:gd name="connsiteY72" fmla="*/ 4302819 h 6858000"/>
              <a:gd name="connsiteX73" fmla="*/ 1467251 w 6436096"/>
              <a:gd name="connsiteY73" fmla="*/ 5138271 h 6858000"/>
              <a:gd name="connsiteX74" fmla="*/ 984878 w 6436096"/>
              <a:gd name="connsiteY74" fmla="*/ 4302819 h 6858000"/>
              <a:gd name="connsiteX75" fmla="*/ 0 w 6436096"/>
              <a:gd name="connsiteY75" fmla="*/ 3467367 h 6858000"/>
              <a:gd name="connsiteX76" fmla="*/ 429989 w 6436096"/>
              <a:gd name="connsiteY76" fmla="*/ 3467367 h 6858000"/>
              <a:gd name="connsiteX77" fmla="*/ 0 w 6436096"/>
              <a:gd name="connsiteY77" fmla="*/ 4212060 h 6858000"/>
              <a:gd name="connsiteX78" fmla="*/ 0 w 6436096"/>
              <a:gd name="connsiteY78" fmla="*/ 2680821 h 6858000"/>
              <a:gd name="connsiteX79" fmla="*/ 429992 w 6436096"/>
              <a:gd name="connsiteY79" fmla="*/ 3425514 h 6858000"/>
              <a:gd name="connsiteX80" fmla="*/ 0 w 6436096"/>
              <a:gd name="connsiteY80" fmla="*/ 3425514 h 6858000"/>
              <a:gd name="connsiteX81" fmla="*/ 5471329 w 6436096"/>
              <a:gd name="connsiteY81" fmla="*/ 1754614 h 6858000"/>
              <a:gd name="connsiteX82" fmla="*/ 5953723 w 6436096"/>
              <a:gd name="connsiteY82" fmla="*/ 2590067 h 6858000"/>
              <a:gd name="connsiteX83" fmla="*/ 6436096 w 6436096"/>
              <a:gd name="connsiteY83" fmla="*/ 3425514 h 6858000"/>
              <a:gd name="connsiteX84" fmla="*/ 5471329 w 6436096"/>
              <a:gd name="connsiteY84" fmla="*/ 3425514 h 6858000"/>
              <a:gd name="connsiteX85" fmla="*/ 4506561 w 6436096"/>
              <a:gd name="connsiteY85" fmla="*/ 3425514 h 6858000"/>
              <a:gd name="connsiteX86" fmla="*/ 4988956 w 6436096"/>
              <a:gd name="connsiteY86" fmla="*/ 2590067 h 6858000"/>
              <a:gd name="connsiteX87" fmla="*/ 1467251 w 6436096"/>
              <a:gd name="connsiteY87" fmla="*/ 1754612 h 6858000"/>
              <a:gd name="connsiteX88" fmla="*/ 1949645 w 6436096"/>
              <a:gd name="connsiteY88" fmla="*/ 2590064 h 6858000"/>
              <a:gd name="connsiteX89" fmla="*/ 2432018 w 6436096"/>
              <a:gd name="connsiteY89" fmla="*/ 3425514 h 6858000"/>
              <a:gd name="connsiteX90" fmla="*/ 1467251 w 6436096"/>
              <a:gd name="connsiteY90" fmla="*/ 3425514 h 6858000"/>
              <a:gd name="connsiteX91" fmla="*/ 502483 w 6436096"/>
              <a:gd name="connsiteY91" fmla="*/ 3425514 h 6858000"/>
              <a:gd name="connsiteX92" fmla="*/ 984878 w 6436096"/>
              <a:gd name="connsiteY92" fmla="*/ 2590064 h 6858000"/>
              <a:gd name="connsiteX93" fmla="*/ 3469300 w 6436096"/>
              <a:gd name="connsiteY93" fmla="*/ 1754611 h 6858000"/>
              <a:gd name="connsiteX94" fmla="*/ 3951673 w 6436096"/>
              <a:gd name="connsiteY94" fmla="*/ 2590063 h 6858000"/>
              <a:gd name="connsiteX95" fmla="*/ 4434067 w 6436096"/>
              <a:gd name="connsiteY95" fmla="*/ 3425514 h 6858000"/>
              <a:gd name="connsiteX96" fmla="*/ 3469300 w 6436096"/>
              <a:gd name="connsiteY96" fmla="*/ 3425514 h 6858000"/>
              <a:gd name="connsiteX97" fmla="*/ 2504532 w 6436096"/>
              <a:gd name="connsiteY97" fmla="*/ 3425514 h 6858000"/>
              <a:gd name="connsiteX98" fmla="*/ 2986905 w 6436096"/>
              <a:gd name="connsiteY98" fmla="*/ 2590063 h 6858000"/>
              <a:gd name="connsiteX99" fmla="*/ 3505548 w 6436096"/>
              <a:gd name="connsiteY99" fmla="*/ 1733686 h 6858000"/>
              <a:gd name="connsiteX100" fmla="*/ 4470316 w 6436096"/>
              <a:gd name="connsiteY100" fmla="*/ 1733686 h 6858000"/>
              <a:gd name="connsiteX101" fmla="*/ 5435083 w 6436096"/>
              <a:gd name="connsiteY101" fmla="*/ 1733686 h 6858000"/>
              <a:gd name="connsiteX102" fmla="*/ 4952710 w 6436096"/>
              <a:gd name="connsiteY102" fmla="*/ 2569138 h 6858000"/>
              <a:gd name="connsiteX103" fmla="*/ 4470316 w 6436096"/>
              <a:gd name="connsiteY103" fmla="*/ 3404588 h 6858000"/>
              <a:gd name="connsiteX104" fmla="*/ 3987921 w 6436096"/>
              <a:gd name="connsiteY104" fmla="*/ 2569138 h 6858000"/>
              <a:gd name="connsiteX105" fmla="*/ 1503496 w 6436096"/>
              <a:gd name="connsiteY105" fmla="*/ 1733685 h 6858000"/>
              <a:gd name="connsiteX106" fmla="*/ 2468263 w 6436096"/>
              <a:gd name="connsiteY106" fmla="*/ 1733685 h 6858000"/>
              <a:gd name="connsiteX107" fmla="*/ 3433052 w 6436096"/>
              <a:gd name="connsiteY107" fmla="*/ 1733685 h 6858000"/>
              <a:gd name="connsiteX108" fmla="*/ 2950658 w 6436096"/>
              <a:gd name="connsiteY108" fmla="*/ 2569138 h 6858000"/>
              <a:gd name="connsiteX109" fmla="*/ 2468263 w 6436096"/>
              <a:gd name="connsiteY109" fmla="*/ 3404588 h 6858000"/>
              <a:gd name="connsiteX110" fmla="*/ 1985891 w 6436096"/>
              <a:gd name="connsiteY110" fmla="*/ 2569138 h 6858000"/>
              <a:gd name="connsiteX111" fmla="*/ 0 w 6436096"/>
              <a:gd name="connsiteY111" fmla="*/ 1733684 h 6858000"/>
              <a:gd name="connsiteX112" fmla="*/ 466235 w 6436096"/>
              <a:gd name="connsiteY112" fmla="*/ 1733684 h 6858000"/>
              <a:gd name="connsiteX113" fmla="*/ 1431000 w 6436096"/>
              <a:gd name="connsiteY113" fmla="*/ 1733684 h 6858000"/>
              <a:gd name="connsiteX114" fmla="*/ 948627 w 6436096"/>
              <a:gd name="connsiteY114" fmla="*/ 2569137 h 6858000"/>
              <a:gd name="connsiteX115" fmla="*/ 466235 w 6436096"/>
              <a:gd name="connsiteY115" fmla="*/ 3404588 h 6858000"/>
              <a:gd name="connsiteX116" fmla="*/ 0 w 6436096"/>
              <a:gd name="connsiteY116" fmla="*/ 2597125 h 6858000"/>
              <a:gd name="connsiteX117" fmla="*/ 466235 w 6436096"/>
              <a:gd name="connsiteY117" fmla="*/ 20930 h 6858000"/>
              <a:gd name="connsiteX118" fmla="*/ 948627 w 6436096"/>
              <a:gd name="connsiteY118" fmla="*/ 856382 h 6858000"/>
              <a:gd name="connsiteX119" fmla="*/ 1431000 w 6436096"/>
              <a:gd name="connsiteY119" fmla="*/ 1691834 h 6858000"/>
              <a:gd name="connsiteX120" fmla="*/ 466235 w 6436096"/>
              <a:gd name="connsiteY120" fmla="*/ 1691834 h 6858000"/>
              <a:gd name="connsiteX121" fmla="*/ 0 w 6436096"/>
              <a:gd name="connsiteY121" fmla="*/ 1691834 h 6858000"/>
              <a:gd name="connsiteX122" fmla="*/ 0 w 6436096"/>
              <a:gd name="connsiteY122" fmla="*/ 828400 h 6858000"/>
              <a:gd name="connsiteX123" fmla="*/ 2468285 w 6436096"/>
              <a:gd name="connsiteY123" fmla="*/ 20929 h 6858000"/>
              <a:gd name="connsiteX124" fmla="*/ 2950658 w 6436096"/>
              <a:gd name="connsiteY124" fmla="*/ 856381 h 6858000"/>
              <a:gd name="connsiteX125" fmla="*/ 3433052 w 6436096"/>
              <a:gd name="connsiteY125" fmla="*/ 1691833 h 6858000"/>
              <a:gd name="connsiteX126" fmla="*/ 2468285 w 6436096"/>
              <a:gd name="connsiteY126" fmla="*/ 1691833 h 6858000"/>
              <a:gd name="connsiteX127" fmla="*/ 1503496 w 6436096"/>
              <a:gd name="connsiteY127" fmla="*/ 1691833 h 6858000"/>
              <a:gd name="connsiteX128" fmla="*/ 1985891 w 6436096"/>
              <a:gd name="connsiteY128" fmla="*/ 856381 h 6858000"/>
              <a:gd name="connsiteX129" fmla="*/ 4470316 w 6436096"/>
              <a:gd name="connsiteY129" fmla="*/ 20928 h 6858000"/>
              <a:gd name="connsiteX130" fmla="*/ 4952710 w 6436096"/>
              <a:gd name="connsiteY130" fmla="*/ 856380 h 6858000"/>
              <a:gd name="connsiteX131" fmla="*/ 5435083 w 6436096"/>
              <a:gd name="connsiteY131" fmla="*/ 1691832 h 6858000"/>
              <a:gd name="connsiteX132" fmla="*/ 4470316 w 6436096"/>
              <a:gd name="connsiteY132" fmla="*/ 1691832 h 6858000"/>
              <a:gd name="connsiteX133" fmla="*/ 3505548 w 6436096"/>
              <a:gd name="connsiteY133" fmla="*/ 1691832 h 6858000"/>
              <a:gd name="connsiteX134" fmla="*/ 3987921 w 6436096"/>
              <a:gd name="connsiteY134" fmla="*/ 856380 h 6858000"/>
              <a:gd name="connsiteX135" fmla="*/ 4506561 w 6436096"/>
              <a:gd name="connsiteY135" fmla="*/ 3 h 6858000"/>
              <a:gd name="connsiteX136" fmla="*/ 5471329 w 6436096"/>
              <a:gd name="connsiteY136" fmla="*/ 3 h 6858000"/>
              <a:gd name="connsiteX137" fmla="*/ 6436096 w 6436096"/>
              <a:gd name="connsiteY137" fmla="*/ 3 h 6858000"/>
              <a:gd name="connsiteX138" fmla="*/ 5953723 w 6436096"/>
              <a:gd name="connsiteY138" fmla="*/ 835455 h 6858000"/>
              <a:gd name="connsiteX139" fmla="*/ 5471329 w 6436096"/>
              <a:gd name="connsiteY139" fmla="*/ 1670908 h 6858000"/>
              <a:gd name="connsiteX140" fmla="*/ 4988956 w 6436096"/>
              <a:gd name="connsiteY140" fmla="*/ 835455 h 6858000"/>
              <a:gd name="connsiteX141" fmla="*/ 2504532 w 6436096"/>
              <a:gd name="connsiteY141" fmla="*/ 2 h 6858000"/>
              <a:gd name="connsiteX142" fmla="*/ 3469300 w 6436096"/>
              <a:gd name="connsiteY142" fmla="*/ 2 h 6858000"/>
              <a:gd name="connsiteX143" fmla="*/ 4434067 w 6436096"/>
              <a:gd name="connsiteY143" fmla="*/ 2 h 6858000"/>
              <a:gd name="connsiteX144" fmla="*/ 3951673 w 6436096"/>
              <a:gd name="connsiteY144" fmla="*/ 835454 h 6858000"/>
              <a:gd name="connsiteX145" fmla="*/ 3469300 w 6436096"/>
              <a:gd name="connsiteY145" fmla="*/ 1670907 h 6858000"/>
              <a:gd name="connsiteX146" fmla="*/ 2986905 w 6436096"/>
              <a:gd name="connsiteY146" fmla="*/ 835454 h 6858000"/>
              <a:gd name="connsiteX147" fmla="*/ 502483 w 6436096"/>
              <a:gd name="connsiteY147" fmla="*/ 1 h 6858000"/>
              <a:gd name="connsiteX148" fmla="*/ 1467251 w 6436096"/>
              <a:gd name="connsiteY148" fmla="*/ 1 h 6858000"/>
              <a:gd name="connsiteX149" fmla="*/ 2432018 w 6436096"/>
              <a:gd name="connsiteY149" fmla="*/ 1 h 6858000"/>
              <a:gd name="connsiteX150" fmla="*/ 1949645 w 6436096"/>
              <a:gd name="connsiteY150" fmla="*/ 835453 h 6858000"/>
              <a:gd name="connsiteX151" fmla="*/ 1467251 w 6436096"/>
              <a:gd name="connsiteY151" fmla="*/ 1670906 h 6858000"/>
              <a:gd name="connsiteX152" fmla="*/ 984878 w 6436096"/>
              <a:gd name="connsiteY152" fmla="*/ 835453 h 6858000"/>
              <a:gd name="connsiteX153" fmla="*/ 0 w 6436096"/>
              <a:gd name="connsiteY153" fmla="*/ 0 h 6858000"/>
              <a:gd name="connsiteX154" fmla="*/ 429988 w 6436096"/>
              <a:gd name="connsiteY154" fmla="*/ 0 h 6858000"/>
              <a:gd name="connsiteX155" fmla="*/ 0 w 6436096"/>
              <a:gd name="connsiteY155" fmla="*/ 744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6436096" h="6858000">
                <a:moveTo>
                  <a:pt x="0" y="6148186"/>
                </a:moveTo>
                <a:lnTo>
                  <a:pt x="409851" y="6858000"/>
                </a:lnTo>
                <a:lnTo>
                  <a:pt x="0" y="6858000"/>
                </a:lnTo>
                <a:close/>
                <a:moveTo>
                  <a:pt x="5471329" y="5221975"/>
                </a:moveTo>
                <a:lnTo>
                  <a:pt x="5953723" y="6057427"/>
                </a:lnTo>
                <a:lnTo>
                  <a:pt x="6415958" y="6858000"/>
                </a:lnTo>
                <a:lnTo>
                  <a:pt x="4526701" y="6858000"/>
                </a:lnTo>
                <a:lnTo>
                  <a:pt x="4988956" y="6057427"/>
                </a:lnTo>
                <a:close/>
                <a:moveTo>
                  <a:pt x="3469300" y="5221975"/>
                </a:moveTo>
                <a:lnTo>
                  <a:pt x="3951673" y="6057427"/>
                </a:lnTo>
                <a:lnTo>
                  <a:pt x="4413928" y="6858000"/>
                </a:lnTo>
                <a:lnTo>
                  <a:pt x="2524671" y="6858000"/>
                </a:lnTo>
                <a:lnTo>
                  <a:pt x="2986905" y="6057427"/>
                </a:lnTo>
                <a:close/>
                <a:moveTo>
                  <a:pt x="1467251" y="5221975"/>
                </a:moveTo>
                <a:lnTo>
                  <a:pt x="1949645" y="6057427"/>
                </a:lnTo>
                <a:lnTo>
                  <a:pt x="2411880" y="6858000"/>
                </a:lnTo>
                <a:lnTo>
                  <a:pt x="522623" y="6858000"/>
                </a:lnTo>
                <a:lnTo>
                  <a:pt x="984878" y="6057427"/>
                </a:lnTo>
                <a:close/>
                <a:moveTo>
                  <a:pt x="3505548" y="5201050"/>
                </a:moveTo>
                <a:lnTo>
                  <a:pt x="4470316" y="5201050"/>
                </a:lnTo>
                <a:lnTo>
                  <a:pt x="5435083" y="5201050"/>
                </a:lnTo>
                <a:lnTo>
                  <a:pt x="4952710" y="6036502"/>
                </a:lnTo>
                <a:lnTo>
                  <a:pt x="4478373" y="6858000"/>
                </a:lnTo>
                <a:lnTo>
                  <a:pt x="4462259" y="6858000"/>
                </a:lnTo>
                <a:lnTo>
                  <a:pt x="3987921" y="6036502"/>
                </a:lnTo>
                <a:close/>
                <a:moveTo>
                  <a:pt x="1503496" y="5201050"/>
                </a:moveTo>
                <a:lnTo>
                  <a:pt x="2468285" y="5201050"/>
                </a:lnTo>
                <a:lnTo>
                  <a:pt x="3433052" y="5201050"/>
                </a:lnTo>
                <a:lnTo>
                  <a:pt x="2950658" y="6036502"/>
                </a:lnTo>
                <a:lnTo>
                  <a:pt x="2476342" y="6858000"/>
                </a:lnTo>
                <a:lnTo>
                  <a:pt x="2460228" y="6858000"/>
                </a:lnTo>
                <a:lnTo>
                  <a:pt x="1985891" y="6036502"/>
                </a:lnTo>
                <a:close/>
                <a:moveTo>
                  <a:pt x="0" y="5201050"/>
                </a:moveTo>
                <a:lnTo>
                  <a:pt x="466235" y="5201050"/>
                </a:lnTo>
                <a:lnTo>
                  <a:pt x="1431000" y="5201050"/>
                </a:lnTo>
                <a:lnTo>
                  <a:pt x="948627" y="6036502"/>
                </a:lnTo>
                <a:lnTo>
                  <a:pt x="474292" y="6858000"/>
                </a:lnTo>
                <a:lnTo>
                  <a:pt x="458178" y="6858000"/>
                </a:lnTo>
                <a:lnTo>
                  <a:pt x="0" y="6064488"/>
                </a:lnTo>
                <a:close/>
                <a:moveTo>
                  <a:pt x="4470316" y="3488294"/>
                </a:moveTo>
                <a:lnTo>
                  <a:pt x="4952710" y="4323746"/>
                </a:lnTo>
                <a:lnTo>
                  <a:pt x="5435083" y="5159198"/>
                </a:lnTo>
                <a:lnTo>
                  <a:pt x="4470316" y="5159198"/>
                </a:lnTo>
                <a:lnTo>
                  <a:pt x="3505548" y="5159198"/>
                </a:lnTo>
                <a:lnTo>
                  <a:pt x="3987921" y="4323746"/>
                </a:lnTo>
                <a:close/>
                <a:moveTo>
                  <a:pt x="2468285" y="3488294"/>
                </a:moveTo>
                <a:lnTo>
                  <a:pt x="2950658" y="4323746"/>
                </a:lnTo>
                <a:lnTo>
                  <a:pt x="3433052" y="5159198"/>
                </a:lnTo>
                <a:lnTo>
                  <a:pt x="2468285" y="5159198"/>
                </a:lnTo>
                <a:lnTo>
                  <a:pt x="1503496" y="5159198"/>
                </a:lnTo>
                <a:lnTo>
                  <a:pt x="1985891" y="4323746"/>
                </a:lnTo>
                <a:close/>
                <a:moveTo>
                  <a:pt x="466235" y="3488294"/>
                </a:moveTo>
                <a:lnTo>
                  <a:pt x="948627" y="4323746"/>
                </a:lnTo>
                <a:lnTo>
                  <a:pt x="1431000" y="5159198"/>
                </a:lnTo>
                <a:lnTo>
                  <a:pt x="466235" y="5159198"/>
                </a:lnTo>
                <a:lnTo>
                  <a:pt x="0" y="5159198"/>
                </a:lnTo>
                <a:lnTo>
                  <a:pt x="0" y="4295761"/>
                </a:lnTo>
                <a:close/>
                <a:moveTo>
                  <a:pt x="4506561" y="3467367"/>
                </a:moveTo>
                <a:lnTo>
                  <a:pt x="5471329" y="3467367"/>
                </a:lnTo>
                <a:lnTo>
                  <a:pt x="6436096" y="3467367"/>
                </a:lnTo>
                <a:lnTo>
                  <a:pt x="5953723" y="4302819"/>
                </a:lnTo>
                <a:lnTo>
                  <a:pt x="5471329" y="5138271"/>
                </a:lnTo>
                <a:lnTo>
                  <a:pt x="4988956" y="4302819"/>
                </a:lnTo>
                <a:close/>
                <a:moveTo>
                  <a:pt x="2504532" y="3467367"/>
                </a:moveTo>
                <a:lnTo>
                  <a:pt x="3469300" y="3467367"/>
                </a:lnTo>
                <a:lnTo>
                  <a:pt x="4434067" y="3467367"/>
                </a:lnTo>
                <a:lnTo>
                  <a:pt x="3951673" y="4302819"/>
                </a:lnTo>
                <a:lnTo>
                  <a:pt x="3469300" y="5138271"/>
                </a:lnTo>
                <a:lnTo>
                  <a:pt x="2986905" y="4302819"/>
                </a:lnTo>
                <a:close/>
                <a:moveTo>
                  <a:pt x="502483" y="3467367"/>
                </a:moveTo>
                <a:lnTo>
                  <a:pt x="1467251" y="3467367"/>
                </a:lnTo>
                <a:lnTo>
                  <a:pt x="2432018" y="3467367"/>
                </a:lnTo>
                <a:lnTo>
                  <a:pt x="1949645" y="4302819"/>
                </a:lnTo>
                <a:lnTo>
                  <a:pt x="1467251" y="5138271"/>
                </a:lnTo>
                <a:lnTo>
                  <a:pt x="984878" y="4302819"/>
                </a:lnTo>
                <a:close/>
                <a:moveTo>
                  <a:pt x="0" y="3467367"/>
                </a:moveTo>
                <a:lnTo>
                  <a:pt x="429989" y="3467367"/>
                </a:lnTo>
                <a:lnTo>
                  <a:pt x="0" y="4212060"/>
                </a:lnTo>
                <a:close/>
                <a:moveTo>
                  <a:pt x="0" y="2680821"/>
                </a:moveTo>
                <a:lnTo>
                  <a:pt x="429992" y="3425514"/>
                </a:lnTo>
                <a:lnTo>
                  <a:pt x="0" y="3425514"/>
                </a:lnTo>
                <a:close/>
                <a:moveTo>
                  <a:pt x="5471329" y="1754614"/>
                </a:moveTo>
                <a:lnTo>
                  <a:pt x="5953723" y="2590067"/>
                </a:lnTo>
                <a:lnTo>
                  <a:pt x="6436096" y="3425514"/>
                </a:lnTo>
                <a:lnTo>
                  <a:pt x="5471329" y="3425514"/>
                </a:lnTo>
                <a:lnTo>
                  <a:pt x="4506561" y="3425514"/>
                </a:lnTo>
                <a:lnTo>
                  <a:pt x="4988956" y="2590067"/>
                </a:lnTo>
                <a:close/>
                <a:moveTo>
                  <a:pt x="1467251" y="1754612"/>
                </a:moveTo>
                <a:lnTo>
                  <a:pt x="1949645" y="2590064"/>
                </a:lnTo>
                <a:lnTo>
                  <a:pt x="2432018" y="3425514"/>
                </a:lnTo>
                <a:lnTo>
                  <a:pt x="1467251" y="3425514"/>
                </a:lnTo>
                <a:lnTo>
                  <a:pt x="502483" y="3425514"/>
                </a:lnTo>
                <a:lnTo>
                  <a:pt x="984878" y="2590064"/>
                </a:lnTo>
                <a:close/>
                <a:moveTo>
                  <a:pt x="3469300" y="1754611"/>
                </a:moveTo>
                <a:lnTo>
                  <a:pt x="3951673" y="2590063"/>
                </a:lnTo>
                <a:lnTo>
                  <a:pt x="4434067" y="3425514"/>
                </a:lnTo>
                <a:lnTo>
                  <a:pt x="3469300" y="3425514"/>
                </a:lnTo>
                <a:lnTo>
                  <a:pt x="2504532" y="3425514"/>
                </a:lnTo>
                <a:lnTo>
                  <a:pt x="2986905" y="2590063"/>
                </a:lnTo>
                <a:close/>
                <a:moveTo>
                  <a:pt x="3505548" y="1733686"/>
                </a:moveTo>
                <a:lnTo>
                  <a:pt x="4470316" y="1733686"/>
                </a:lnTo>
                <a:lnTo>
                  <a:pt x="5435083" y="1733686"/>
                </a:lnTo>
                <a:lnTo>
                  <a:pt x="4952710" y="2569138"/>
                </a:lnTo>
                <a:lnTo>
                  <a:pt x="4470316" y="3404588"/>
                </a:lnTo>
                <a:lnTo>
                  <a:pt x="3987921" y="2569138"/>
                </a:lnTo>
                <a:close/>
                <a:moveTo>
                  <a:pt x="1503496" y="1733685"/>
                </a:moveTo>
                <a:lnTo>
                  <a:pt x="2468263" y="1733685"/>
                </a:lnTo>
                <a:lnTo>
                  <a:pt x="3433052" y="1733685"/>
                </a:lnTo>
                <a:lnTo>
                  <a:pt x="2950658" y="2569138"/>
                </a:lnTo>
                <a:lnTo>
                  <a:pt x="2468263" y="3404588"/>
                </a:lnTo>
                <a:lnTo>
                  <a:pt x="1985891" y="2569138"/>
                </a:lnTo>
                <a:close/>
                <a:moveTo>
                  <a:pt x="0" y="1733684"/>
                </a:moveTo>
                <a:lnTo>
                  <a:pt x="466235" y="1733684"/>
                </a:lnTo>
                <a:lnTo>
                  <a:pt x="1431000" y="1733684"/>
                </a:lnTo>
                <a:lnTo>
                  <a:pt x="948627" y="2569137"/>
                </a:lnTo>
                <a:lnTo>
                  <a:pt x="466235" y="3404588"/>
                </a:lnTo>
                <a:lnTo>
                  <a:pt x="0" y="2597125"/>
                </a:lnTo>
                <a:close/>
                <a:moveTo>
                  <a:pt x="466235" y="20930"/>
                </a:moveTo>
                <a:lnTo>
                  <a:pt x="948627" y="856382"/>
                </a:lnTo>
                <a:lnTo>
                  <a:pt x="1431000" y="1691834"/>
                </a:lnTo>
                <a:lnTo>
                  <a:pt x="466235" y="1691834"/>
                </a:lnTo>
                <a:lnTo>
                  <a:pt x="0" y="1691834"/>
                </a:lnTo>
                <a:lnTo>
                  <a:pt x="0" y="828400"/>
                </a:lnTo>
                <a:close/>
                <a:moveTo>
                  <a:pt x="2468285" y="20929"/>
                </a:moveTo>
                <a:lnTo>
                  <a:pt x="2950658" y="856381"/>
                </a:lnTo>
                <a:lnTo>
                  <a:pt x="3433052" y="1691833"/>
                </a:lnTo>
                <a:lnTo>
                  <a:pt x="2468285" y="1691833"/>
                </a:lnTo>
                <a:lnTo>
                  <a:pt x="1503496" y="1691833"/>
                </a:lnTo>
                <a:lnTo>
                  <a:pt x="1985891" y="856381"/>
                </a:lnTo>
                <a:close/>
                <a:moveTo>
                  <a:pt x="4470316" y="20928"/>
                </a:moveTo>
                <a:lnTo>
                  <a:pt x="4952710" y="856380"/>
                </a:lnTo>
                <a:lnTo>
                  <a:pt x="5435083" y="1691832"/>
                </a:lnTo>
                <a:lnTo>
                  <a:pt x="4470316" y="1691832"/>
                </a:lnTo>
                <a:lnTo>
                  <a:pt x="3505548" y="1691832"/>
                </a:lnTo>
                <a:lnTo>
                  <a:pt x="3987921" y="856380"/>
                </a:lnTo>
                <a:close/>
                <a:moveTo>
                  <a:pt x="4506561" y="3"/>
                </a:moveTo>
                <a:lnTo>
                  <a:pt x="5471329" y="3"/>
                </a:lnTo>
                <a:lnTo>
                  <a:pt x="6436096" y="3"/>
                </a:lnTo>
                <a:lnTo>
                  <a:pt x="5953723" y="835455"/>
                </a:lnTo>
                <a:lnTo>
                  <a:pt x="5471329" y="1670908"/>
                </a:lnTo>
                <a:lnTo>
                  <a:pt x="4988956" y="835455"/>
                </a:lnTo>
                <a:close/>
                <a:moveTo>
                  <a:pt x="2504532" y="2"/>
                </a:moveTo>
                <a:lnTo>
                  <a:pt x="3469300" y="2"/>
                </a:lnTo>
                <a:lnTo>
                  <a:pt x="4434067" y="2"/>
                </a:lnTo>
                <a:lnTo>
                  <a:pt x="3951673" y="835454"/>
                </a:lnTo>
                <a:lnTo>
                  <a:pt x="3469300" y="1670907"/>
                </a:lnTo>
                <a:lnTo>
                  <a:pt x="2986905" y="835454"/>
                </a:lnTo>
                <a:close/>
                <a:moveTo>
                  <a:pt x="502483" y="1"/>
                </a:moveTo>
                <a:lnTo>
                  <a:pt x="1467251" y="1"/>
                </a:lnTo>
                <a:lnTo>
                  <a:pt x="2432018" y="1"/>
                </a:lnTo>
                <a:lnTo>
                  <a:pt x="1949645" y="835453"/>
                </a:lnTo>
                <a:lnTo>
                  <a:pt x="1467251" y="1670906"/>
                </a:lnTo>
                <a:lnTo>
                  <a:pt x="984878" y="835453"/>
                </a:lnTo>
                <a:close/>
                <a:moveTo>
                  <a:pt x="0" y="0"/>
                </a:moveTo>
                <a:lnTo>
                  <a:pt x="429988" y="0"/>
                </a:lnTo>
                <a:lnTo>
                  <a:pt x="0" y="7446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819C5-CA38-4D44-A363-6C134506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A413C-6595-43E4-9472-9C99B349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6DAE1-BA1B-4450-A0B1-F2CF7BFC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73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E968CC-3EA5-43CD-9863-48D5C5FC4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9689" y="1838285"/>
            <a:ext cx="9912624" cy="3019090"/>
          </a:xfrm>
          <a:custGeom>
            <a:avLst/>
            <a:gdLst>
              <a:gd name="connsiteX0" fmla="*/ 7297985 w 9912624"/>
              <a:gd name="connsiteY0" fmla="*/ 2023779 h 3019090"/>
              <a:gd name="connsiteX1" fmla="*/ 7585313 w 9912624"/>
              <a:gd name="connsiteY1" fmla="*/ 2023779 h 3019090"/>
              <a:gd name="connsiteX2" fmla="*/ 7872635 w 9912624"/>
              <a:gd name="connsiteY2" fmla="*/ 2023779 h 3019090"/>
              <a:gd name="connsiteX3" fmla="*/ 8016304 w 9912624"/>
              <a:gd name="connsiteY3" fmla="*/ 2272611 h 3019090"/>
              <a:gd name="connsiteX4" fmla="*/ 8159963 w 9912624"/>
              <a:gd name="connsiteY4" fmla="*/ 2521433 h 3019090"/>
              <a:gd name="connsiteX5" fmla="*/ 8016304 w 9912624"/>
              <a:gd name="connsiteY5" fmla="*/ 2770262 h 3019090"/>
              <a:gd name="connsiteX6" fmla="*/ 7872635 w 9912624"/>
              <a:gd name="connsiteY6" fmla="*/ 3019090 h 3019090"/>
              <a:gd name="connsiteX7" fmla="*/ 7585313 w 9912624"/>
              <a:gd name="connsiteY7" fmla="*/ 3019090 h 3019090"/>
              <a:gd name="connsiteX8" fmla="*/ 7297985 w 9912624"/>
              <a:gd name="connsiteY8" fmla="*/ 3019090 h 3019090"/>
              <a:gd name="connsiteX9" fmla="*/ 7154323 w 9912624"/>
              <a:gd name="connsiteY9" fmla="*/ 2770262 h 3019090"/>
              <a:gd name="connsiteX10" fmla="*/ 7010655 w 9912624"/>
              <a:gd name="connsiteY10" fmla="*/ 2521433 h 3019090"/>
              <a:gd name="connsiteX11" fmla="*/ 7154323 w 9912624"/>
              <a:gd name="connsiteY11" fmla="*/ 2272611 h 3019090"/>
              <a:gd name="connsiteX12" fmla="*/ 5545316 w 9912624"/>
              <a:gd name="connsiteY12" fmla="*/ 2023779 h 3019090"/>
              <a:gd name="connsiteX13" fmla="*/ 5832647 w 9912624"/>
              <a:gd name="connsiteY13" fmla="*/ 2023779 h 3019090"/>
              <a:gd name="connsiteX14" fmla="*/ 6119975 w 9912624"/>
              <a:gd name="connsiteY14" fmla="*/ 2023779 h 3019090"/>
              <a:gd name="connsiteX15" fmla="*/ 6263638 w 9912624"/>
              <a:gd name="connsiteY15" fmla="*/ 2272611 h 3019090"/>
              <a:gd name="connsiteX16" fmla="*/ 6407297 w 9912624"/>
              <a:gd name="connsiteY16" fmla="*/ 2521433 h 3019090"/>
              <a:gd name="connsiteX17" fmla="*/ 6263638 w 9912624"/>
              <a:gd name="connsiteY17" fmla="*/ 2770262 h 3019090"/>
              <a:gd name="connsiteX18" fmla="*/ 6119975 w 9912624"/>
              <a:gd name="connsiteY18" fmla="*/ 3019090 h 3019090"/>
              <a:gd name="connsiteX19" fmla="*/ 5832647 w 9912624"/>
              <a:gd name="connsiteY19" fmla="*/ 3019090 h 3019090"/>
              <a:gd name="connsiteX20" fmla="*/ 5545316 w 9912624"/>
              <a:gd name="connsiteY20" fmla="*/ 3019090 h 3019090"/>
              <a:gd name="connsiteX21" fmla="*/ 5401657 w 9912624"/>
              <a:gd name="connsiteY21" fmla="*/ 2770262 h 3019090"/>
              <a:gd name="connsiteX22" fmla="*/ 5257997 w 9912624"/>
              <a:gd name="connsiteY22" fmla="*/ 2521433 h 3019090"/>
              <a:gd name="connsiteX23" fmla="*/ 5401657 w 9912624"/>
              <a:gd name="connsiteY23" fmla="*/ 2272611 h 3019090"/>
              <a:gd name="connsiteX24" fmla="*/ 3792658 w 9912624"/>
              <a:gd name="connsiteY24" fmla="*/ 2023779 h 3019090"/>
              <a:gd name="connsiteX25" fmla="*/ 4079990 w 9912624"/>
              <a:gd name="connsiteY25" fmla="*/ 2023779 h 3019090"/>
              <a:gd name="connsiteX26" fmla="*/ 4367312 w 9912624"/>
              <a:gd name="connsiteY26" fmla="*/ 2023779 h 3019090"/>
              <a:gd name="connsiteX27" fmla="*/ 4510971 w 9912624"/>
              <a:gd name="connsiteY27" fmla="*/ 2272611 h 3019090"/>
              <a:gd name="connsiteX28" fmla="*/ 4654640 w 9912624"/>
              <a:gd name="connsiteY28" fmla="*/ 2521433 h 3019090"/>
              <a:gd name="connsiteX29" fmla="*/ 4510971 w 9912624"/>
              <a:gd name="connsiteY29" fmla="*/ 2770262 h 3019090"/>
              <a:gd name="connsiteX30" fmla="*/ 4367312 w 9912624"/>
              <a:gd name="connsiteY30" fmla="*/ 3019090 h 3019090"/>
              <a:gd name="connsiteX31" fmla="*/ 4079990 w 9912624"/>
              <a:gd name="connsiteY31" fmla="*/ 3019090 h 3019090"/>
              <a:gd name="connsiteX32" fmla="*/ 3792658 w 9912624"/>
              <a:gd name="connsiteY32" fmla="*/ 3019090 h 3019090"/>
              <a:gd name="connsiteX33" fmla="*/ 3648999 w 9912624"/>
              <a:gd name="connsiteY33" fmla="*/ 2770262 h 3019090"/>
              <a:gd name="connsiteX34" fmla="*/ 3505330 w 9912624"/>
              <a:gd name="connsiteY34" fmla="*/ 2521433 h 3019090"/>
              <a:gd name="connsiteX35" fmla="*/ 3648999 w 9912624"/>
              <a:gd name="connsiteY35" fmla="*/ 2272611 h 3019090"/>
              <a:gd name="connsiteX36" fmla="*/ 2039989 w 9912624"/>
              <a:gd name="connsiteY36" fmla="*/ 2023779 h 3019090"/>
              <a:gd name="connsiteX37" fmla="*/ 2327320 w 9912624"/>
              <a:gd name="connsiteY37" fmla="*/ 2023779 h 3019090"/>
              <a:gd name="connsiteX38" fmla="*/ 2614648 w 9912624"/>
              <a:gd name="connsiteY38" fmla="*/ 2023779 h 3019090"/>
              <a:gd name="connsiteX39" fmla="*/ 2758311 w 9912624"/>
              <a:gd name="connsiteY39" fmla="*/ 2272611 h 3019090"/>
              <a:gd name="connsiteX40" fmla="*/ 2901970 w 9912624"/>
              <a:gd name="connsiteY40" fmla="*/ 2521433 h 3019090"/>
              <a:gd name="connsiteX41" fmla="*/ 2758311 w 9912624"/>
              <a:gd name="connsiteY41" fmla="*/ 2770262 h 3019090"/>
              <a:gd name="connsiteX42" fmla="*/ 2614648 w 9912624"/>
              <a:gd name="connsiteY42" fmla="*/ 3019090 h 3019090"/>
              <a:gd name="connsiteX43" fmla="*/ 2327320 w 9912624"/>
              <a:gd name="connsiteY43" fmla="*/ 3019090 h 3019090"/>
              <a:gd name="connsiteX44" fmla="*/ 2039989 w 9912624"/>
              <a:gd name="connsiteY44" fmla="*/ 3019090 h 3019090"/>
              <a:gd name="connsiteX45" fmla="*/ 1896329 w 9912624"/>
              <a:gd name="connsiteY45" fmla="*/ 2770262 h 3019090"/>
              <a:gd name="connsiteX46" fmla="*/ 1752670 w 9912624"/>
              <a:gd name="connsiteY46" fmla="*/ 2521433 h 3019090"/>
              <a:gd name="connsiteX47" fmla="*/ 1896329 w 9912624"/>
              <a:gd name="connsiteY47" fmla="*/ 2272611 h 3019090"/>
              <a:gd name="connsiteX48" fmla="*/ 8174321 w 9912624"/>
              <a:gd name="connsiteY48" fmla="*/ 1517832 h 3019090"/>
              <a:gd name="connsiteX49" fmla="*/ 8461639 w 9912624"/>
              <a:gd name="connsiteY49" fmla="*/ 1517832 h 3019090"/>
              <a:gd name="connsiteX50" fmla="*/ 8748967 w 9912624"/>
              <a:gd name="connsiteY50" fmla="*/ 1517832 h 3019090"/>
              <a:gd name="connsiteX51" fmla="*/ 8892630 w 9912624"/>
              <a:gd name="connsiteY51" fmla="*/ 1766664 h 3019090"/>
              <a:gd name="connsiteX52" fmla="*/ 9036298 w 9912624"/>
              <a:gd name="connsiteY52" fmla="*/ 2015492 h 3019090"/>
              <a:gd name="connsiteX53" fmla="*/ 8892630 w 9912624"/>
              <a:gd name="connsiteY53" fmla="*/ 2264321 h 3019090"/>
              <a:gd name="connsiteX54" fmla="*/ 8748967 w 9912624"/>
              <a:gd name="connsiteY54" fmla="*/ 2513143 h 3019090"/>
              <a:gd name="connsiteX55" fmla="*/ 8461639 w 9912624"/>
              <a:gd name="connsiteY55" fmla="*/ 2513143 h 3019090"/>
              <a:gd name="connsiteX56" fmla="*/ 8174321 w 9912624"/>
              <a:gd name="connsiteY56" fmla="*/ 2513143 h 3019090"/>
              <a:gd name="connsiteX57" fmla="*/ 8030658 w 9912624"/>
              <a:gd name="connsiteY57" fmla="*/ 2264321 h 3019090"/>
              <a:gd name="connsiteX58" fmla="*/ 7886989 w 9912624"/>
              <a:gd name="connsiteY58" fmla="*/ 2015492 h 3019090"/>
              <a:gd name="connsiteX59" fmla="*/ 8030658 w 9912624"/>
              <a:gd name="connsiteY59" fmla="*/ 1766664 h 3019090"/>
              <a:gd name="connsiteX60" fmla="*/ 6421654 w 9912624"/>
              <a:gd name="connsiteY60" fmla="*/ 1517832 h 3019090"/>
              <a:gd name="connsiteX61" fmla="*/ 6708982 w 9912624"/>
              <a:gd name="connsiteY61" fmla="*/ 1517832 h 3019090"/>
              <a:gd name="connsiteX62" fmla="*/ 6996304 w 9912624"/>
              <a:gd name="connsiteY62" fmla="*/ 1517832 h 3019090"/>
              <a:gd name="connsiteX63" fmla="*/ 7139973 w 9912624"/>
              <a:gd name="connsiteY63" fmla="*/ 1766664 h 3019090"/>
              <a:gd name="connsiteX64" fmla="*/ 7283635 w 9912624"/>
              <a:gd name="connsiteY64" fmla="*/ 2015492 h 3019090"/>
              <a:gd name="connsiteX65" fmla="*/ 7139973 w 9912624"/>
              <a:gd name="connsiteY65" fmla="*/ 2264321 h 3019090"/>
              <a:gd name="connsiteX66" fmla="*/ 6996304 w 9912624"/>
              <a:gd name="connsiteY66" fmla="*/ 2513143 h 3019090"/>
              <a:gd name="connsiteX67" fmla="*/ 6708982 w 9912624"/>
              <a:gd name="connsiteY67" fmla="*/ 2513143 h 3019090"/>
              <a:gd name="connsiteX68" fmla="*/ 6421654 w 9912624"/>
              <a:gd name="connsiteY68" fmla="*/ 2513143 h 3019090"/>
              <a:gd name="connsiteX69" fmla="*/ 6277992 w 9912624"/>
              <a:gd name="connsiteY69" fmla="*/ 2264321 h 3019090"/>
              <a:gd name="connsiteX70" fmla="*/ 6134332 w 9912624"/>
              <a:gd name="connsiteY70" fmla="*/ 2015492 h 3019090"/>
              <a:gd name="connsiteX71" fmla="*/ 6277992 w 9912624"/>
              <a:gd name="connsiteY71" fmla="*/ 1766664 h 3019090"/>
              <a:gd name="connsiteX72" fmla="*/ 4668990 w 9912624"/>
              <a:gd name="connsiteY72" fmla="*/ 1517832 h 3019090"/>
              <a:gd name="connsiteX73" fmla="*/ 4956312 w 9912624"/>
              <a:gd name="connsiteY73" fmla="*/ 1517832 h 3019090"/>
              <a:gd name="connsiteX74" fmla="*/ 5243640 w 9912624"/>
              <a:gd name="connsiteY74" fmla="*/ 1517832 h 3019090"/>
              <a:gd name="connsiteX75" fmla="*/ 5387303 w 9912624"/>
              <a:gd name="connsiteY75" fmla="*/ 1766664 h 3019090"/>
              <a:gd name="connsiteX76" fmla="*/ 5530962 w 9912624"/>
              <a:gd name="connsiteY76" fmla="*/ 2015492 h 3019090"/>
              <a:gd name="connsiteX77" fmla="*/ 5387303 w 9912624"/>
              <a:gd name="connsiteY77" fmla="*/ 2264321 h 3019090"/>
              <a:gd name="connsiteX78" fmla="*/ 5243640 w 9912624"/>
              <a:gd name="connsiteY78" fmla="*/ 2513143 h 3019090"/>
              <a:gd name="connsiteX79" fmla="*/ 4956312 w 9912624"/>
              <a:gd name="connsiteY79" fmla="*/ 2513143 h 3019090"/>
              <a:gd name="connsiteX80" fmla="*/ 4668990 w 9912624"/>
              <a:gd name="connsiteY80" fmla="*/ 2513143 h 3019090"/>
              <a:gd name="connsiteX81" fmla="*/ 4525322 w 9912624"/>
              <a:gd name="connsiteY81" fmla="*/ 2264321 h 3019090"/>
              <a:gd name="connsiteX82" fmla="*/ 4381662 w 9912624"/>
              <a:gd name="connsiteY82" fmla="*/ 2015492 h 3019090"/>
              <a:gd name="connsiteX83" fmla="*/ 4525322 w 9912624"/>
              <a:gd name="connsiteY83" fmla="*/ 1766664 h 3019090"/>
              <a:gd name="connsiteX84" fmla="*/ 2916321 w 9912624"/>
              <a:gd name="connsiteY84" fmla="*/ 1517832 h 3019090"/>
              <a:gd name="connsiteX85" fmla="*/ 3203652 w 9912624"/>
              <a:gd name="connsiteY85" fmla="*/ 1517832 h 3019090"/>
              <a:gd name="connsiteX86" fmla="*/ 3490973 w 9912624"/>
              <a:gd name="connsiteY86" fmla="*/ 1517832 h 3019090"/>
              <a:gd name="connsiteX87" fmla="*/ 3634642 w 9912624"/>
              <a:gd name="connsiteY87" fmla="*/ 1766664 h 3019090"/>
              <a:gd name="connsiteX88" fmla="*/ 3778302 w 9912624"/>
              <a:gd name="connsiteY88" fmla="*/ 2015492 h 3019090"/>
              <a:gd name="connsiteX89" fmla="*/ 3634642 w 9912624"/>
              <a:gd name="connsiteY89" fmla="*/ 2264321 h 3019090"/>
              <a:gd name="connsiteX90" fmla="*/ 3490973 w 9912624"/>
              <a:gd name="connsiteY90" fmla="*/ 2513143 h 3019090"/>
              <a:gd name="connsiteX91" fmla="*/ 3203652 w 9912624"/>
              <a:gd name="connsiteY91" fmla="*/ 2513143 h 3019090"/>
              <a:gd name="connsiteX92" fmla="*/ 2916321 w 9912624"/>
              <a:gd name="connsiteY92" fmla="*/ 2513143 h 3019090"/>
              <a:gd name="connsiteX93" fmla="*/ 2772661 w 9912624"/>
              <a:gd name="connsiteY93" fmla="*/ 2264321 h 3019090"/>
              <a:gd name="connsiteX94" fmla="*/ 2629002 w 9912624"/>
              <a:gd name="connsiteY94" fmla="*/ 2015492 h 3019090"/>
              <a:gd name="connsiteX95" fmla="*/ 2772661 w 9912624"/>
              <a:gd name="connsiteY95" fmla="*/ 1766664 h 3019090"/>
              <a:gd name="connsiteX96" fmla="*/ 1163663 w 9912624"/>
              <a:gd name="connsiteY96" fmla="*/ 1517832 h 3019090"/>
              <a:gd name="connsiteX97" fmla="*/ 1450985 w 9912624"/>
              <a:gd name="connsiteY97" fmla="*/ 1517832 h 3019090"/>
              <a:gd name="connsiteX98" fmla="*/ 1738316 w 9912624"/>
              <a:gd name="connsiteY98" fmla="*/ 1517832 h 3019090"/>
              <a:gd name="connsiteX99" fmla="*/ 1881976 w 9912624"/>
              <a:gd name="connsiteY99" fmla="*/ 1766664 h 3019090"/>
              <a:gd name="connsiteX100" fmla="*/ 2025635 w 9912624"/>
              <a:gd name="connsiteY100" fmla="*/ 2015492 h 3019090"/>
              <a:gd name="connsiteX101" fmla="*/ 1881976 w 9912624"/>
              <a:gd name="connsiteY101" fmla="*/ 2264321 h 3019090"/>
              <a:gd name="connsiteX102" fmla="*/ 1738316 w 9912624"/>
              <a:gd name="connsiteY102" fmla="*/ 2513143 h 3019090"/>
              <a:gd name="connsiteX103" fmla="*/ 1450985 w 9912624"/>
              <a:gd name="connsiteY103" fmla="*/ 2513143 h 3019090"/>
              <a:gd name="connsiteX104" fmla="*/ 1163663 w 9912624"/>
              <a:gd name="connsiteY104" fmla="*/ 2513143 h 3019090"/>
              <a:gd name="connsiteX105" fmla="*/ 1019995 w 9912624"/>
              <a:gd name="connsiteY105" fmla="*/ 2264321 h 3019090"/>
              <a:gd name="connsiteX106" fmla="*/ 876335 w 9912624"/>
              <a:gd name="connsiteY106" fmla="*/ 2015492 h 3019090"/>
              <a:gd name="connsiteX107" fmla="*/ 1019995 w 9912624"/>
              <a:gd name="connsiteY107" fmla="*/ 1766664 h 3019090"/>
              <a:gd name="connsiteX108" fmla="*/ 9050655 w 9912624"/>
              <a:gd name="connsiteY108" fmla="*/ 1011885 h 3019090"/>
              <a:gd name="connsiteX109" fmla="*/ 9337974 w 9912624"/>
              <a:gd name="connsiteY109" fmla="*/ 1011885 h 3019090"/>
              <a:gd name="connsiteX110" fmla="*/ 9625305 w 9912624"/>
              <a:gd name="connsiteY110" fmla="*/ 1011885 h 3019090"/>
              <a:gd name="connsiteX111" fmla="*/ 9768965 w 9912624"/>
              <a:gd name="connsiteY111" fmla="*/ 1260717 h 3019090"/>
              <a:gd name="connsiteX112" fmla="*/ 9912624 w 9912624"/>
              <a:gd name="connsiteY112" fmla="*/ 1509545 h 3019090"/>
              <a:gd name="connsiteX113" fmla="*/ 9768965 w 9912624"/>
              <a:gd name="connsiteY113" fmla="*/ 1758374 h 3019090"/>
              <a:gd name="connsiteX114" fmla="*/ 9625305 w 9912624"/>
              <a:gd name="connsiteY114" fmla="*/ 2007202 h 3019090"/>
              <a:gd name="connsiteX115" fmla="*/ 9337974 w 9912624"/>
              <a:gd name="connsiteY115" fmla="*/ 2007202 h 3019090"/>
              <a:gd name="connsiteX116" fmla="*/ 9050655 w 9912624"/>
              <a:gd name="connsiteY116" fmla="*/ 2007202 h 3019090"/>
              <a:gd name="connsiteX117" fmla="*/ 8906987 w 9912624"/>
              <a:gd name="connsiteY117" fmla="*/ 1758374 h 3019090"/>
              <a:gd name="connsiteX118" fmla="*/ 8763324 w 9912624"/>
              <a:gd name="connsiteY118" fmla="*/ 1509545 h 3019090"/>
              <a:gd name="connsiteX119" fmla="*/ 8906987 w 9912624"/>
              <a:gd name="connsiteY119" fmla="*/ 1260717 h 3019090"/>
              <a:gd name="connsiteX120" fmla="*/ 7297985 w 9912624"/>
              <a:gd name="connsiteY120" fmla="*/ 1011885 h 3019090"/>
              <a:gd name="connsiteX121" fmla="*/ 7585313 w 9912624"/>
              <a:gd name="connsiteY121" fmla="*/ 1011885 h 3019090"/>
              <a:gd name="connsiteX122" fmla="*/ 7872635 w 9912624"/>
              <a:gd name="connsiteY122" fmla="*/ 1011885 h 3019090"/>
              <a:gd name="connsiteX123" fmla="*/ 8016304 w 9912624"/>
              <a:gd name="connsiteY123" fmla="*/ 1260717 h 3019090"/>
              <a:gd name="connsiteX124" fmla="*/ 8159963 w 9912624"/>
              <a:gd name="connsiteY124" fmla="*/ 1509545 h 3019090"/>
              <a:gd name="connsiteX125" fmla="*/ 8016304 w 9912624"/>
              <a:gd name="connsiteY125" fmla="*/ 1758374 h 3019090"/>
              <a:gd name="connsiteX126" fmla="*/ 7872635 w 9912624"/>
              <a:gd name="connsiteY126" fmla="*/ 2007202 h 3019090"/>
              <a:gd name="connsiteX127" fmla="*/ 7585313 w 9912624"/>
              <a:gd name="connsiteY127" fmla="*/ 2007202 h 3019090"/>
              <a:gd name="connsiteX128" fmla="*/ 7297985 w 9912624"/>
              <a:gd name="connsiteY128" fmla="*/ 2007202 h 3019090"/>
              <a:gd name="connsiteX129" fmla="*/ 7154323 w 9912624"/>
              <a:gd name="connsiteY129" fmla="*/ 1758374 h 3019090"/>
              <a:gd name="connsiteX130" fmla="*/ 7010655 w 9912624"/>
              <a:gd name="connsiteY130" fmla="*/ 1509545 h 3019090"/>
              <a:gd name="connsiteX131" fmla="*/ 7154323 w 9912624"/>
              <a:gd name="connsiteY131" fmla="*/ 1260717 h 3019090"/>
              <a:gd name="connsiteX132" fmla="*/ 5545316 w 9912624"/>
              <a:gd name="connsiteY132" fmla="*/ 1011885 h 3019090"/>
              <a:gd name="connsiteX133" fmla="*/ 5832647 w 9912624"/>
              <a:gd name="connsiteY133" fmla="*/ 1011885 h 3019090"/>
              <a:gd name="connsiteX134" fmla="*/ 6119975 w 9912624"/>
              <a:gd name="connsiteY134" fmla="*/ 1011885 h 3019090"/>
              <a:gd name="connsiteX135" fmla="*/ 6263638 w 9912624"/>
              <a:gd name="connsiteY135" fmla="*/ 1260717 h 3019090"/>
              <a:gd name="connsiteX136" fmla="*/ 6407297 w 9912624"/>
              <a:gd name="connsiteY136" fmla="*/ 1509545 h 3019090"/>
              <a:gd name="connsiteX137" fmla="*/ 6263638 w 9912624"/>
              <a:gd name="connsiteY137" fmla="*/ 1758374 h 3019090"/>
              <a:gd name="connsiteX138" fmla="*/ 6119975 w 9912624"/>
              <a:gd name="connsiteY138" fmla="*/ 2007202 h 3019090"/>
              <a:gd name="connsiteX139" fmla="*/ 5832647 w 9912624"/>
              <a:gd name="connsiteY139" fmla="*/ 2007202 h 3019090"/>
              <a:gd name="connsiteX140" fmla="*/ 5545316 w 9912624"/>
              <a:gd name="connsiteY140" fmla="*/ 2007202 h 3019090"/>
              <a:gd name="connsiteX141" fmla="*/ 5401657 w 9912624"/>
              <a:gd name="connsiteY141" fmla="*/ 1758374 h 3019090"/>
              <a:gd name="connsiteX142" fmla="*/ 5257997 w 9912624"/>
              <a:gd name="connsiteY142" fmla="*/ 1509545 h 3019090"/>
              <a:gd name="connsiteX143" fmla="*/ 5401657 w 9912624"/>
              <a:gd name="connsiteY143" fmla="*/ 1260717 h 3019090"/>
              <a:gd name="connsiteX144" fmla="*/ 3792658 w 9912624"/>
              <a:gd name="connsiteY144" fmla="*/ 1011885 h 3019090"/>
              <a:gd name="connsiteX145" fmla="*/ 4079990 w 9912624"/>
              <a:gd name="connsiteY145" fmla="*/ 1011885 h 3019090"/>
              <a:gd name="connsiteX146" fmla="*/ 4367312 w 9912624"/>
              <a:gd name="connsiteY146" fmla="*/ 1011885 h 3019090"/>
              <a:gd name="connsiteX147" fmla="*/ 4510971 w 9912624"/>
              <a:gd name="connsiteY147" fmla="*/ 1260717 h 3019090"/>
              <a:gd name="connsiteX148" fmla="*/ 4654640 w 9912624"/>
              <a:gd name="connsiteY148" fmla="*/ 1509545 h 3019090"/>
              <a:gd name="connsiteX149" fmla="*/ 4510971 w 9912624"/>
              <a:gd name="connsiteY149" fmla="*/ 1758374 h 3019090"/>
              <a:gd name="connsiteX150" fmla="*/ 4367312 w 9912624"/>
              <a:gd name="connsiteY150" fmla="*/ 2007202 h 3019090"/>
              <a:gd name="connsiteX151" fmla="*/ 4079990 w 9912624"/>
              <a:gd name="connsiteY151" fmla="*/ 2007202 h 3019090"/>
              <a:gd name="connsiteX152" fmla="*/ 3792658 w 9912624"/>
              <a:gd name="connsiteY152" fmla="*/ 2007202 h 3019090"/>
              <a:gd name="connsiteX153" fmla="*/ 3648999 w 9912624"/>
              <a:gd name="connsiteY153" fmla="*/ 1758374 h 3019090"/>
              <a:gd name="connsiteX154" fmla="*/ 3505330 w 9912624"/>
              <a:gd name="connsiteY154" fmla="*/ 1509545 h 3019090"/>
              <a:gd name="connsiteX155" fmla="*/ 3648999 w 9912624"/>
              <a:gd name="connsiteY155" fmla="*/ 1260717 h 3019090"/>
              <a:gd name="connsiteX156" fmla="*/ 2039989 w 9912624"/>
              <a:gd name="connsiteY156" fmla="*/ 1011885 h 3019090"/>
              <a:gd name="connsiteX157" fmla="*/ 2327320 w 9912624"/>
              <a:gd name="connsiteY157" fmla="*/ 1011885 h 3019090"/>
              <a:gd name="connsiteX158" fmla="*/ 2614648 w 9912624"/>
              <a:gd name="connsiteY158" fmla="*/ 1011885 h 3019090"/>
              <a:gd name="connsiteX159" fmla="*/ 2758311 w 9912624"/>
              <a:gd name="connsiteY159" fmla="*/ 1260717 h 3019090"/>
              <a:gd name="connsiteX160" fmla="*/ 2901970 w 9912624"/>
              <a:gd name="connsiteY160" fmla="*/ 1509545 h 3019090"/>
              <a:gd name="connsiteX161" fmla="*/ 2758311 w 9912624"/>
              <a:gd name="connsiteY161" fmla="*/ 1758374 h 3019090"/>
              <a:gd name="connsiteX162" fmla="*/ 2614648 w 9912624"/>
              <a:gd name="connsiteY162" fmla="*/ 2007202 h 3019090"/>
              <a:gd name="connsiteX163" fmla="*/ 2327320 w 9912624"/>
              <a:gd name="connsiteY163" fmla="*/ 2007202 h 3019090"/>
              <a:gd name="connsiteX164" fmla="*/ 2039989 w 9912624"/>
              <a:gd name="connsiteY164" fmla="*/ 2007202 h 3019090"/>
              <a:gd name="connsiteX165" fmla="*/ 1896329 w 9912624"/>
              <a:gd name="connsiteY165" fmla="*/ 1758374 h 3019090"/>
              <a:gd name="connsiteX166" fmla="*/ 1752670 w 9912624"/>
              <a:gd name="connsiteY166" fmla="*/ 1509545 h 3019090"/>
              <a:gd name="connsiteX167" fmla="*/ 1896329 w 9912624"/>
              <a:gd name="connsiteY167" fmla="*/ 1260717 h 3019090"/>
              <a:gd name="connsiteX168" fmla="*/ 287331 w 9912624"/>
              <a:gd name="connsiteY168" fmla="*/ 1011885 h 3019090"/>
              <a:gd name="connsiteX169" fmla="*/ 574650 w 9912624"/>
              <a:gd name="connsiteY169" fmla="*/ 1011885 h 3019090"/>
              <a:gd name="connsiteX170" fmla="*/ 861981 w 9912624"/>
              <a:gd name="connsiteY170" fmla="*/ 1011885 h 3019090"/>
              <a:gd name="connsiteX171" fmla="*/ 1005641 w 9912624"/>
              <a:gd name="connsiteY171" fmla="*/ 1260717 h 3019090"/>
              <a:gd name="connsiteX172" fmla="*/ 1149309 w 9912624"/>
              <a:gd name="connsiteY172" fmla="*/ 1509545 h 3019090"/>
              <a:gd name="connsiteX173" fmla="*/ 1005641 w 9912624"/>
              <a:gd name="connsiteY173" fmla="*/ 1758374 h 3019090"/>
              <a:gd name="connsiteX174" fmla="*/ 861981 w 9912624"/>
              <a:gd name="connsiteY174" fmla="*/ 2007202 h 3019090"/>
              <a:gd name="connsiteX175" fmla="*/ 574650 w 9912624"/>
              <a:gd name="connsiteY175" fmla="*/ 2007202 h 3019090"/>
              <a:gd name="connsiteX176" fmla="*/ 287331 w 9912624"/>
              <a:gd name="connsiteY176" fmla="*/ 2007202 h 3019090"/>
              <a:gd name="connsiteX177" fmla="*/ 143663 w 9912624"/>
              <a:gd name="connsiteY177" fmla="*/ 1758374 h 3019090"/>
              <a:gd name="connsiteX178" fmla="*/ 0 w 9912624"/>
              <a:gd name="connsiteY178" fmla="*/ 1509545 h 3019090"/>
              <a:gd name="connsiteX179" fmla="*/ 143663 w 9912624"/>
              <a:gd name="connsiteY179" fmla="*/ 1260717 h 3019090"/>
              <a:gd name="connsiteX180" fmla="*/ 8174321 w 9912624"/>
              <a:gd name="connsiteY180" fmla="*/ 505941 h 3019090"/>
              <a:gd name="connsiteX181" fmla="*/ 8461639 w 9912624"/>
              <a:gd name="connsiteY181" fmla="*/ 505941 h 3019090"/>
              <a:gd name="connsiteX182" fmla="*/ 8748967 w 9912624"/>
              <a:gd name="connsiteY182" fmla="*/ 505941 h 3019090"/>
              <a:gd name="connsiteX183" fmla="*/ 8892630 w 9912624"/>
              <a:gd name="connsiteY183" fmla="*/ 754770 h 3019090"/>
              <a:gd name="connsiteX184" fmla="*/ 9036298 w 9912624"/>
              <a:gd name="connsiteY184" fmla="*/ 1003598 h 3019090"/>
              <a:gd name="connsiteX185" fmla="*/ 8892630 w 9912624"/>
              <a:gd name="connsiteY185" fmla="*/ 1252430 h 3019090"/>
              <a:gd name="connsiteX186" fmla="*/ 8748967 w 9912624"/>
              <a:gd name="connsiteY186" fmla="*/ 1501258 h 3019090"/>
              <a:gd name="connsiteX187" fmla="*/ 8461639 w 9912624"/>
              <a:gd name="connsiteY187" fmla="*/ 1501258 h 3019090"/>
              <a:gd name="connsiteX188" fmla="*/ 8174321 w 9912624"/>
              <a:gd name="connsiteY188" fmla="*/ 1501258 h 3019090"/>
              <a:gd name="connsiteX189" fmla="*/ 8030658 w 9912624"/>
              <a:gd name="connsiteY189" fmla="*/ 1252430 h 3019090"/>
              <a:gd name="connsiteX190" fmla="*/ 7886989 w 9912624"/>
              <a:gd name="connsiteY190" fmla="*/ 1003598 h 3019090"/>
              <a:gd name="connsiteX191" fmla="*/ 8030658 w 9912624"/>
              <a:gd name="connsiteY191" fmla="*/ 754770 h 3019090"/>
              <a:gd name="connsiteX192" fmla="*/ 6421654 w 9912624"/>
              <a:gd name="connsiteY192" fmla="*/ 505941 h 3019090"/>
              <a:gd name="connsiteX193" fmla="*/ 6708982 w 9912624"/>
              <a:gd name="connsiteY193" fmla="*/ 505941 h 3019090"/>
              <a:gd name="connsiteX194" fmla="*/ 6996304 w 9912624"/>
              <a:gd name="connsiteY194" fmla="*/ 505941 h 3019090"/>
              <a:gd name="connsiteX195" fmla="*/ 7139973 w 9912624"/>
              <a:gd name="connsiteY195" fmla="*/ 754770 h 3019090"/>
              <a:gd name="connsiteX196" fmla="*/ 7283635 w 9912624"/>
              <a:gd name="connsiteY196" fmla="*/ 1003598 h 3019090"/>
              <a:gd name="connsiteX197" fmla="*/ 7139973 w 9912624"/>
              <a:gd name="connsiteY197" fmla="*/ 1252430 h 3019090"/>
              <a:gd name="connsiteX198" fmla="*/ 6996304 w 9912624"/>
              <a:gd name="connsiteY198" fmla="*/ 1501258 h 3019090"/>
              <a:gd name="connsiteX199" fmla="*/ 6708982 w 9912624"/>
              <a:gd name="connsiteY199" fmla="*/ 1501258 h 3019090"/>
              <a:gd name="connsiteX200" fmla="*/ 6421654 w 9912624"/>
              <a:gd name="connsiteY200" fmla="*/ 1501258 h 3019090"/>
              <a:gd name="connsiteX201" fmla="*/ 6277992 w 9912624"/>
              <a:gd name="connsiteY201" fmla="*/ 1252430 h 3019090"/>
              <a:gd name="connsiteX202" fmla="*/ 6134332 w 9912624"/>
              <a:gd name="connsiteY202" fmla="*/ 1003598 h 3019090"/>
              <a:gd name="connsiteX203" fmla="*/ 6277992 w 9912624"/>
              <a:gd name="connsiteY203" fmla="*/ 754770 h 3019090"/>
              <a:gd name="connsiteX204" fmla="*/ 4668990 w 9912624"/>
              <a:gd name="connsiteY204" fmla="*/ 505941 h 3019090"/>
              <a:gd name="connsiteX205" fmla="*/ 4956312 w 9912624"/>
              <a:gd name="connsiteY205" fmla="*/ 505941 h 3019090"/>
              <a:gd name="connsiteX206" fmla="*/ 5243640 w 9912624"/>
              <a:gd name="connsiteY206" fmla="*/ 505941 h 3019090"/>
              <a:gd name="connsiteX207" fmla="*/ 5387303 w 9912624"/>
              <a:gd name="connsiteY207" fmla="*/ 754770 h 3019090"/>
              <a:gd name="connsiteX208" fmla="*/ 5530962 w 9912624"/>
              <a:gd name="connsiteY208" fmla="*/ 1003598 h 3019090"/>
              <a:gd name="connsiteX209" fmla="*/ 5387303 w 9912624"/>
              <a:gd name="connsiteY209" fmla="*/ 1252430 h 3019090"/>
              <a:gd name="connsiteX210" fmla="*/ 5243640 w 9912624"/>
              <a:gd name="connsiteY210" fmla="*/ 1501258 h 3019090"/>
              <a:gd name="connsiteX211" fmla="*/ 4956312 w 9912624"/>
              <a:gd name="connsiteY211" fmla="*/ 1501258 h 3019090"/>
              <a:gd name="connsiteX212" fmla="*/ 4668990 w 9912624"/>
              <a:gd name="connsiteY212" fmla="*/ 1501258 h 3019090"/>
              <a:gd name="connsiteX213" fmla="*/ 4525322 w 9912624"/>
              <a:gd name="connsiteY213" fmla="*/ 1252430 h 3019090"/>
              <a:gd name="connsiteX214" fmla="*/ 4381662 w 9912624"/>
              <a:gd name="connsiteY214" fmla="*/ 1003598 h 3019090"/>
              <a:gd name="connsiteX215" fmla="*/ 4525322 w 9912624"/>
              <a:gd name="connsiteY215" fmla="*/ 754770 h 3019090"/>
              <a:gd name="connsiteX216" fmla="*/ 2916321 w 9912624"/>
              <a:gd name="connsiteY216" fmla="*/ 505941 h 3019090"/>
              <a:gd name="connsiteX217" fmla="*/ 3203652 w 9912624"/>
              <a:gd name="connsiteY217" fmla="*/ 505941 h 3019090"/>
              <a:gd name="connsiteX218" fmla="*/ 3490973 w 9912624"/>
              <a:gd name="connsiteY218" fmla="*/ 505941 h 3019090"/>
              <a:gd name="connsiteX219" fmla="*/ 3634642 w 9912624"/>
              <a:gd name="connsiteY219" fmla="*/ 754770 h 3019090"/>
              <a:gd name="connsiteX220" fmla="*/ 3778302 w 9912624"/>
              <a:gd name="connsiteY220" fmla="*/ 1003598 h 3019090"/>
              <a:gd name="connsiteX221" fmla="*/ 3634642 w 9912624"/>
              <a:gd name="connsiteY221" fmla="*/ 1252430 h 3019090"/>
              <a:gd name="connsiteX222" fmla="*/ 3490973 w 9912624"/>
              <a:gd name="connsiteY222" fmla="*/ 1501258 h 3019090"/>
              <a:gd name="connsiteX223" fmla="*/ 3203652 w 9912624"/>
              <a:gd name="connsiteY223" fmla="*/ 1501258 h 3019090"/>
              <a:gd name="connsiteX224" fmla="*/ 2916321 w 9912624"/>
              <a:gd name="connsiteY224" fmla="*/ 1501258 h 3019090"/>
              <a:gd name="connsiteX225" fmla="*/ 2772661 w 9912624"/>
              <a:gd name="connsiteY225" fmla="*/ 1252430 h 3019090"/>
              <a:gd name="connsiteX226" fmla="*/ 2629002 w 9912624"/>
              <a:gd name="connsiteY226" fmla="*/ 1003598 h 3019090"/>
              <a:gd name="connsiteX227" fmla="*/ 2772661 w 9912624"/>
              <a:gd name="connsiteY227" fmla="*/ 754770 h 3019090"/>
              <a:gd name="connsiteX228" fmla="*/ 1163663 w 9912624"/>
              <a:gd name="connsiteY228" fmla="*/ 505941 h 3019090"/>
              <a:gd name="connsiteX229" fmla="*/ 1450985 w 9912624"/>
              <a:gd name="connsiteY229" fmla="*/ 505941 h 3019090"/>
              <a:gd name="connsiteX230" fmla="*/ 1738316 w 9912624"/>
              <a:gd name="connsiteY230" fmla="*/ 505941 h 3019090"/>
              <a:gd name="connsiteX231" fmla="*/ 1881976 w 9912624"/>
              <a:gd name="connsiteY231" fmla="*/ 754770 h 3019090"/>
              <a:gd name="connsiteX232" fmla="*/ 2025635 w 9912624"/>
              <a:gd name="connsiteY232" fmla="*/ 1003598 h 3019090"/>
              <a:gd name="connsiteX233" fmla="*/ 1881976 w 9912624"/>
              <a:gd name="connsiteY233" fmla="*/ 1252430 h 3019090"/>
              <a:gd name="connsiteX234" fmla="*/ 1738316 w 9912624"/>
              <a:gd name="connsiteY234" fmla="*/ 1501258 h 3019090"/>
              <a:gd name="connsiteX235" fmla="*/ 1450985 w 9912624"/>
              <a:gd name="connsiteY235" fmla="*/ 1501258 h 3019090"/>
              <a:gd name="connsiteX236" fmla="*/ 1163663 w 9912624"/>
              <a:gd name="connsiteY236" fmla="*/ 1501258 h 3019090"/>
              <a:gd name="connsiteX237" fmla="*/ 1019995 w 9912624"/>
              <a:gd name="connsiteY237" fmla="*/ 1252430 h 3019090"/>
              <a:gd name="connsiteX238" fmla="*/ 876335 w 9912624"/>
              <a:gd name="connsiteY238" fmla="*/ 1003598 h 3019090"/>
              <a:gd name="connsiteX239" fmla="*/ 1019995 w 9912624"/>
              <a:gd name="connsiteY239" fmla="*/ 754770 h 3019090"/>
              <a:gd name="connsiteX240" fmla="*/ 7297985 w 9912624"/>
              <a:gd name="connsiteY240" fmla="*/ 0 h 3019090"/>
              <a:gd name="connsiteX241" fmla="*/ 7585313 w 9912624"/>
              <a:gd name="connsiteY241" fmla="*/ 0 h 3019090"/>
              <a:gd name="connsiteX242" fmla="*/ 7872635 w 9912624"/>
              <a:gd name="connsiteY242" fmla="*/ 0 h 3019090"/>
              <a:gd name="connsiteX243" fmla="*/ 8016304 w 9912624"/>
              <a:gd name="connsiteY243" fmla="*/ 248829 h 3019090"/>
              <a:gd name="connsiteX244" fmla="*/ 8159963 w 9912624"/>
              <a:gd name="connsiteY244" fmla="*/ 497648 h 3019090"/>
              <a:gd name="connsiteX245" fmla="*/ 8016304 w 9912624"/>
              <a:gd name="connsiteY245" fmla="*/ 746479 h 3019090"/>
              <a:gd name="connsiteX246" fmla="*/ 7872635 w 9912624"/>
              <a:gd name="connsiteY246" fmla="*/ 995308 h 3019090"/>
              <a:gd name="connsiteX247" fmla="*/ 7585313 w 9912624"/>
              <a:gd name="connsiteY247" fmla="*/ 995308 h 3019090"/>
              <a:gd name="connsiteX248" fmla="*/ 7297985 w 9912624"/>
              <a:gd name="connsiteY248" fmla="*/ 995308 h 3019090"/>
              <a:gd name="connsiteX249" fmla="*/ 7154323 w 9912624"/>
              <a:gd name="connsiteY249" fmla="*/ 746479 h 3019090"/>
              <a:gd name="connsiteX250" fmla="*/ 7010655 w 9912624"/>
              <a:gd name="connsiteY250" fmla="*/ 497648 h 3019090"/>
              <a:gd name="connsiteX251" fmla="*/ 7154323 w 9912624"/>
              <a:gd name="connsiteY251" fmla="*/ 248829 h 3019090"/>
              <a:gd name="connsiteX252" fmla="*/ 5545316 w 9912624"/>
              <a:gd name="connsiteY252" fmla="*/ 0 h 3019090"/>
              <a:gd name="connsiteX253" fmla="*/ 5832647 w 9912624"/>
              <a:gd name="connsiteY253" fmla="*/ 0 h 3019090"/>
              <a:gd name="connsiteX254" fmla="*/ 6119975 w 9912624"/>
              <a:gd name="connsiteY254" fmla="*/ 0 h 3019090"/>
              <a:gd name="connsiteX255" fmla="*/ 6263638 w 9912624"/>
              <a:gd name="connsiteY255" fmla="*/ 248829 h 3019090"/>
              <a:gd name="connsiteX256" fmla="*/ 6407297 w 9912624"/>
              <a:gd name="connsiteY256" fmla="*/ 497648 h 3019090"/>
              <a:gd name="connsiteX257" fmla="*/ 6263638 w 9912624"/>
              <a:gd name="connsiteY257" fmla="*/ 746479 h 3019090"/>
              <a:gd name="connsiteX258" fmla="*/ 6119975 w 9912624"/>
              <a:gd name="connsiteY258" fmla="*/ 995308 h 3019090"/>
              <a:gd name="connsiteX259" fmla="*/ 5832647 w 9912624"/>
              <a:gd name="connsiteY259" fmla="*/ 995308 h 3019090"/>
              <a:gd name="connsiteX260" fmla="*/ 5545316 w 9912624"/>
              <a:gd name="connsiteY260" fmla="*/ 995308 h 3019090"/>
              <a:gd name="connsiteX261" fmla="*/ 5401657 w 9912624"/>
              <a:gd name="connsiteY261" fmla="*/ 746479 h 3019090"/>
              <a:gd name="connsiteX262" fmla="*/ 5257997 w 9912624"/>
              <a:gd name="connsiteY262" fmla="*/ 497648 h 3019090"/>
              <a:gd name="connsiteX263" fmla="*/ 5401657 w 9912624"/>
              <a:gd name="connsiteY263" fmla="*/ 248829 h 3019090"/>
              <a:gd name="connsiteX264" fmla="*/ 3792658 w 9912624"/>
              <a:gd name="connsiteY264" fmla="*/ 0 h 3019090"/>
              <a:gd name="connsiteX265" fmla="*/ 4079990 w 9912624"/>
              <a:gd name="connsiteY265" fmla="*/ 0 h 3019090"/>
              <a:gd name="connsiteX266" fmla="*/ 4367312 w 9912624"/>
              <a:gd name="connsiteY266" fmla="*/ 0 h 3019090"/>
              <a:gd name="connsiteX267" fmla="*/ 4510971 w 9912624"/>
              <a:gd name="connsiteY267" fmla="*/ 248829 h 3019090"/>
              <a:gd name="connsiteX268" fmla="*/ 4654640 w 9912624"/>
              <a:gd name="connsiteY268" fmla="*/ 497648 h 3019090"/>
              <a:gd name="connsiteX269" fmla="*/ 4510971 w 9912624"/>
              <a:gd name="connsiteY269" fmla="*/ 746479 h 3019090"/>
              <a:gd name="connsiteX270" fmla="*/ 4367312 w 9912624"/>
              <a:gd name="connsiteY270" fmla="*/ 995308 h 3019090"/>
              <a:gd name="connsiteX271" fmla="*/ 4079990 w 9912624"/>
              <a:gd name="connsiteY271" fmla="*/ 995308 h 3019090"/>
              <a:gd name="connsiteX272" fmla="*/ 3792658 w 9912624"/>
              <a:gd name="connsiteY272" fmla="*/ 995308 h 3019090"/>
              <a:gd name="connsiteX273" fmla="*/ 3648999 w 9912624"/>
              <a:gd name="connsiteY273" fmla="*/ 746479 h 3019090"/>
              <a:gd name="connsiteX274" fmla="*/ 3505330 w 9912624"/>
              <a:gd name="connsiteY274" fmla="*/ 497648 h 3019090"/>
              <a:gd name="connsiteX275" fmla="*/ 3648999 w 9912624"/>
              <a:gd name="connsiteY275" fmla="*/ 248829 h 3019090"/>
              <a:gd name="connsiteX276" fmla="*/ 2039989 w 9912624"/>
              <a:gd name="connsiteY276" fmla="*/ 0 h 3019090"/>
              <a:gd name="connsiteX277" fmla="*/ 2327320 w 9912624"/>
              <a:gd name="connsiteY277" fmla="*/ 0 h 3019090"/>
              <a:gd name="connsiteX278" fmla="*/ 2614648 w 9912624"/>
              <a:gd name="connsiteY278" fmla="*/ 0 h 3019090"/>
              <a:gd name="connsiteX279" fmla="*/ 2758311 w 9912624"/>
              <a:gd name="connsiteY279" fmla="*/ 248829 h 3019090"/>
              <a:gd name="connsiteX280" fmla="*/ 2901970 w 9912624"/>
              <a:gd name="connsiteY280" fmla="*/ 497648 h 3019090"/>
              <a:gd name="connsiteX281" fmla="*/ 2758311 w 9912624"/>
              <a:gd name="connsiteY281" fmla="*/ 746479 h 3019090"/>
              <a:gd name="connsiteX282" fmla="*/ 2614648 w 9912624"/>
              <a:gd name="connsiteY282" fmla="*/ 995308 h 3019090"/>
              <a:gd name="connsiteX283" fmla="*/ 2327320 w 9912624"/>
              <a:gd name="connsiteY283" fmla="*/ 995308 h 3019090"/>
              <a:gd name="connsiteX284" fmla="*/ 2039989 w 9912624"/>
              <a:gd name="connsiteY284" fmla="*/ 995308 h 3019090"/>
              <a:gd name="connsiteX285" fmla="*/ 1896329 w 9912624"/>
              <a:gd name="connsiteY285" fmla="*/ 746479 h 3019090"/>
              <a:gd name="connsiteX286" fmla="*/ 1752670 w 9912624"/>
              <a:gd name="connsiteY286" fmla="*/ 497648 h 3019090"/>
              <a:gd name="connsiteX287" fmla="*/ 1896329 w 9912624"/>
              <a:gd name="connsiteY287" fmla="*/ 248829 h 301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9912624" h="3019090">
                <a:moveTo>
                  <a:pt x="7297985" y="2023779"/>
                </a:moveTo>
                <a:lnTo>
                  <a:pt x="7585313" y="2023779"/>
                </a:lnTo>
                <a:lnTo>
                  <a:pt x="7872635" y="2023779"/>
                </a:lnTo>
                <a:lnTo>
                  <a:pt x="8016304" y="2272611"/>
                </a:lnTo>
                <a:lnTo>
                  <a:pt x="8159963" y="2521433"/>
                </a:lnTo>
                <a:lnTo>
                  <a:pt x="8016304" y="2770262"/>
                </a:lnTo>
                <a:lnTo>
                  <a:pt x="7872635" y="3019090"/>
                </a:lnTo>
                <a:lnTo>
                  <a:pt x="7585313" y="3019090"/>
                </a:lnTo>
                <a:lnTo>
                  <a:pt x="7297985" y="3019090"/>
                </a:lnTo>
                <a:lnTo>
                  <a:pt x="7154323" y="2770262"/>
                </a:lnTo>
                <a:lnTo>
                  <a:pt x="7010655" y="2521433"/>
                </a:lnTo>
                <a:lnTo>
                  <a:pt x="7154323" y="2272611"/>
                </a:lnTo>
                <a:close/>
                <a:moveTo>
                  <a:pt x="5545316" y="2023779"/>
                </a:moveTo>
                <a:lnTo>
                  <a:pt x="5832647" y="2023779"/>
                </a:lnTo>
                <a:lnTo>
                  <a:pt x="6119975" y="2023779"/>
                </a:lnTo>
                <a:lnTo>
                  <a:pt x="6263638" y="2272611"/>
                </a:lnTo>
                <a:lnTo>
                  <a:pt x="6407297" y="2521433"/>
                </a:lnTo>
                <a:lnTo>
                  <a:pt x="6263638" y="2770262"/>
                </a:lnTo>
                <a:lnTo>
                  <a:pt x="6119975" y="3019090"/>
                </a:lnTo>
                <a:lnTo>
                  <a:pt x="5832647" y="3019090"/>
                </a:lnTo>
                <a:lnTo>
                  <a:pt x="5545316" y="3019090"/>
                </a:lnTo>
                <a:lnTo>
                  <a:pt x="5401657" y="2770262"/>
                </a:lnTo>
                <a:lnTo>
                  <a:pt x="5257997" y="2521433"/>
                </a:lnTo>
                <a:lnTo>
                  <a:pt x="5401657" y="2272611"/>
                </a:lnTo>
                <a:close/>
                <a:moveTo>
                  <a:pt x="3792658" y="2023779"/>
                </a:moveTo>
                <a:lnTo>
                  <a:pt x="4079990" y="2023779"/>
                </a:lnTo>
                <a:lnTo>
                  <a:pt x="4367312" y="2023779"/>
                </a:lnTo>
                <a:lnTo>
                  <a:pt x="4510971" y="2272611"/>
                </a:lnTo>
                <a:lnTo>
                  <a:pt x="4654640" y="2521433"/>
                </a:lnTo>
                <a:lnTo>
                  <a:pt x="4510971" y="2770262"/>
                </a:lnTo>
                <a:lnTo>
                  <a:pt x="4367312" y="3019090"/>
                </a:lnTo>
                <a:lnTo>
                  <a:pt x="4079990" y="3019090"/>
                </a:lnTo>
                <a:lnTo>
                  <a:pt x="3792658" y="3019090"/>
                </a:lnTo>
                <a:lnTo>
                  <a:pt x="3648999" y="2770262"/>
                </a:lnTo>
                <a:lnTo>
                  <a:pt x="3505330" y="2521433"/>
                </a:lnTo>
                <a:lnTo>
                  <a:pt x="3648999" y="2272611"/>
                </a:lnTo>
                <a:close/>
                <a:moveTo>
                  <a:pt x="2039989" y="2023779"/>
                </a:moveTo>
                <a:lnTo>
                  <a:pt x="2327320" y="2023779"/>
                </a:lnTo>
                <a:lnTo>
                  <a:pt x="2614648" y="2023779"/>
                </a:lnTo>
                <a:lnTo>
                  <a:pt x="2758311" y="2272611"/>
                </a:lnTo>
                <a:lnTo>
                  <a:pt x="2901970" y="2521433"/>
                </a:lnTo>
                <a:lnTo>
                  <a:pt x="2758311" y="2770262"/>
                </a:lnTo>
                <a:lnTo>
                  <a:pt x="2614648" y="3019090"/>
                </a:lnTo>
                <a:lnTo>
                  <a:pt x="2327320" y="3019090"/>
                </a:lnTo>
                <a:lnTo>
                  <a:pt x="2039989" y="3019090"/>
                </a:lnTo>
                <a:lnTo>
                  <a:pt x="1896329" y="2770262"/>
                </a:lnTo>
                <a:lnTo>
                  <a:pt x="1752670" y="2521433"/>
                </a:lnTo>
                <a:lnTo>
                  <a:pt x="1896329" y="2272611"/>
                </a:lnTo>
                <a:close/>
                <a:moveTo>
                  <a:pt x="8174321" y="1517832"/>
                </a:moveTo>
                <a:lnTo>
                  <a:pt x="8461639" y="1517832"/>
                </a:lnTo>
                <a:lnTo>
                  <a:pt x="8748967" y="1517832"/>
                </a:lnTo>
                <a:lnTo>
                  <a:pt x="8892630" y="1766664"/>
                </a:lnTo>
                <a:lnTo>
                  <a:pt x="9036298" y="2015492"/>
                </a:lnTo>
                <a:lnTo>
                  <a:pt x="8892630" y="2264321"/>
                </a:lnTo>
                <a:lnTo>
                  <a:pt x="8748967" y="2513143"/>
                </a:lnTo>
                <a:lnTo>
                  <a:pt x="8461639" y="2513143"/>
                </a:lnTo>
                <a:lnTo>
                  <a:pt x="8174321" y="2513143"/>
                </a:lnTo>
                <a:lnTo>
                  <a:pt x="8030658" y="2264321"/>
                </a:lnTo>
                <a:lnTo>
                  <a:pt x="7886989" y="2015492"/>
                </a:lnTo>
                <a:lnTo>
                  <a:pt x="8030658" y="1766664"/>
                </a:lnTo>
                <a:close/>
                <a:moveTo>
                  <a:pt x="6421654" y="1517832"/>
                </a:moveTo>
                <a:lnTo>
                  <a:pt x="6708982" y="1517832"/>
                </a:lnTo>
                <a:lnTo>
                  <a:pt x="6996304" y="1517832"/>
                </a:lnTo>
                <a:lnTo>
                  <a:pt x="7139973" y="1766664"/>
                </a:lnTo>
                <a:lnTo>
                  <a:pt x="7283635" y="2015492"/>
                </a:lnTo>
                <a:lnTo>
                  <a:pt x="7139973" y="2264321"/>
                </a:lnTo>
                <a:lnTo>
                  <a:pt x="6996304" y="2513143"/>
                </a:lnTo>
                <a:lnTo>
                  <a:pt x="6708982" y="2513143"/>
                </a:lnTo>
                <a:lnTo>
                  <a:pt x="6421654" y="2513143"/>
                </a:lnTo>
                <a:lnTo>
                  <a:pt x="6277992" y="2264321"/>
                </a:lnTo>
                <a:lnTo>
                  <a:pt x="6134332" y="2015492"/>
                </a:lnTo>
                <a:lnTo>
                  <a:pt x="6277992" y="1766664"/>
                </a:lnTo>
                <a:close/>
                <a:moveTo>
                  <a:pt x="4668990" y="1517832"/>
                </a:moveTo>
                <a:lnTo>
                  <a:pt x="4956312" y="1517832"/>
                </a:lnTo>
                <a:lnTo>
                  <a:pt x="5243640" y="1517832"/>
                </a:lnTo>
                <a:lnTo>
                  <a:pt x="5387303" y="1766664"/>
                </a:lnTo>
                <a:lnTo>
                  <a:pt x="5530962" y="2015492"/>
                </a:lnTo>
                <a:lnTo>
                  <a:pt x="5387303" y="2264321"/>
                </a:lnTo>
                <a:lnTo>
                  <a:pt x="5243640" y="2513143"/>
                </a:lnTo>
                <a:lnTo>
                  <a:pt x="4956312" y="2513143"/>
                </a:lnTo>
                <a:lnTo>
                  <a:pt x="4668990" y="2513143"/>
                </a:lnTo>
                <a:lnTo>
                  <a:pt x="4525322" y="2264321"/>
                </a:lnTo>
                <a:lnTo>
                  <a:pt x="4381662" y="2015492"/>
                </a:lnTo>
                <a:lnTo>
                  <a:pt x="4525322" y="1766664"/>
                </a:lnTo>
                <a:close/>
                <a:moveTo>
                  <a:pt x="2916321" y="1517832"/>
                </a:moveTo>
                <a:lnTo>
                  <a:pt x="3203652" y="1517832"/>
                </a:lnTo>
                <a:lnTo>
                  <a:pt x="3490973" y="1517832"/>
                </a:lnTo>
                <a:lnTo>
                  <a:pt x="3634642" y="1766664"/>
                </a:lnTo>
                <a:lnTo>
                  <a:pt x="3778302" y="2015492"/>
                </a:lnTo>
                <a:lnTo>
                  <a:pt x="3634642" y="2264321"/>
                </a:lnTo>
                <a:lnTo>
                  <a:pt x="3490973" y="2513143"/>
                </a:lnTo>
                <a:lnTo>
                  <a:pt x="3203652" y="2513143"/>
                </a:lnTo>
                <a:lnTo>
                  <a:pt x="2916321" y="2513143"/>
                </a:lnTo>
                <a:lnTo>
                  <a:pt x="2772661" y="2264321"/>
                </a:lnTo>
                <a:lnTo>
                  <a:pt x="2629002" y="2015492"/>
                </a:lnTo>
                <a:lnTo>
                  <a:pt x="2772661" y="1766664"/>
                </a:lnTo>
                <a:close/>
                <a:moveTo>
                  <a:pt x="1163663" y="1517832"/>
                </a:moveTo>
                <a:lnTo>
                  <a:pt x="1450985" y="1517832"/>
                </a:lnTo>
                <a:lnTo>
                  <a:pt x="1738316" y="1517832"/>
                </a:lnTo>
                <a:lnTo>
                  <a:pt x="1881976" y="1766664"/>
                </a:lnTo>
                <a:lnTo>
                  <a:pt x="2025635" y="2015492"/>
                </a:lnTo>
                <a:lnTo>
                  <a:pt x="1881976" y="2264321"/>
                </a:lnTo>
                <a:lnTo>
                  <a:pt x="1738316" y="2513143"/>
                </a:lnTo>
                <a:lnTo>
                  <a:pt x="1450985" y="2513143"/>
                </a:lnTo>
                <a:lnTo>
                  <a:pt x="1163663" y="2513143"/>
                </a:lnTo>
                <a:lnTo>
                  <a:pt x="1019995" y="2264321"/>
                </a:lnTo>
                <a:lnTo>
                  <a:pt x="876335" y="2015492"/>
                </a:lnTo>
                <a:lnTo>
                  <a:pt x="1019995" y="1766664"/>
                </a:lnTo>
                <a:close/>
                <a:moveTo>
                  <a:pt x="9050655" y="1011885"/>
                </a:moveTo>
                <a:lnTo>
                  <a:pt x="9337974" y="1011885"/>
                </a:lnTo>
                <a:lnTo>
                  <a:pt x="9625305" y="1011885"/>
                </a:lnTo>
                <a:lnTo>
                  <a:pt x="9768965" y="1260717"/>
                </a:lnTo>
                <a:lnTo>
                  <a:pt x="9912624" y="1509545"/>
                </a:lnTo>
                <a:lnTo>
                  <a:pt x="9768965" y="1758374"/>
                </a:lnTo>
                <a:lnTo>
                  <a:pt x="9625305" y="2007202"/>
                </a:lnTo>
                <a:lnTo>
                  <a:pt x="9337974" y="2007202"/>
                </a:lnTo>
                <a:lnTo>
                  <a:pt x="9050655" y="2007202"/>
                </a:lnTo>
                <a:lnTo>
                  <a:pt x="8906987" y="1758374"/>
                </a:lnTo>
                <a:lnTo>
                  <a:pt x="8763324" y="1509545"/>
                </a:lnTo>
                <a:lnTo>
                  <a:pt x="8906987" y="1260717"/>
                </a:lnTo>
                <a:close/>
                <a:moveTo>
                  <a:pt x="7297985" y="1011885"/>
                </a:moveTo>
                <a:lnTo>
                  <a:pt x="7585313" y="1011885"/>
                </a:lnTo>
                <a:lnTo>
                  <a:pt x="7872635" y="1011885"/>
                </a:lnTo>
                <a:lnTo>
                  <a:pt x="8016304" y="1260717"/>
                </a:lnTo>
                <a:lnTo>
                  <a:pt x="8159963" y="1509545"/>
                </a:lnTo>
                <a:lnTo>
                  <a:pt x="8016304" y="1758374"/>
                </a:lnTo>
                <a:lnTo>
                  <a:pt x="7872635" y="2007202"/>
                </a:lnTo>
                <a:lnTo>
                  <a:pt x="7585313" y="2007202"/>
                </a:lnTo>
                <a:lnTo>
                  <a:pt x="7297985" y="2007202"/>
                </a:lnTo>
                <a:lnTo>
                  <a:pt x="7154323" y="1758374"/>
                </a:lnTo>
                <a:lnTo>
                  <a:pt x="7010655" y="1509545"/>
                </a:lnTo>
                <a:lnTo>
                  <a:pt x="7154323" y="1260717"/>
                </a:lnTo>
                <a:close/>
                <a:moveTo>
                  <a:pt x="5545316" y="1011885"/>
                </a:moveTo>
                <a:lnTo>
                  <a:pt x="5832647" y="1011885"/>
                </a:lnTo>
                <a:lnTo>
                  <a:pt x="6119975" y="1011885"/>
                </a:lnTo>
                <a:lnTo>
                  <a:pt x="6263638" y="1260717"/>
                </a:lnTo>
                <a:lnTo>
                  <a:pt x="6407297" y="1509545"/>
                </a:lnTo>
                <a:lnTo>
                  <a:pt x="6263638" y="1758374"/>
                </a:lnTo>
                <a:lnTo>
                  <a:pt x="6119975" y="2007202"/>
                </a:lnTo>
                <a:lnTo>
                  <a:pt x="5832647" y="2007202"/>
                </a:lnTo>
                <a:lnTo>
                  <a:pt x="5545316" y="2007202"/>
                </a:lnTo>
                <a:lnTo>
                  <a:pt x="5401657" y="1758374"/>
                </a:lnTo>
                <a:lnTo>
                  <a:pt x="5257997" y="1509545"/>
                </a:lnTo>
                <a:lnTo>
                  <a:pt x="5401657" y="1260717"/>
                </a:lnTo>
                <a:close/>
                <a:moveTo>
                  <a:pt x="3792658" y="1011885"/>
                </a:moveTo>
                <a:lnTo>
                  <a:pt x="4079990" y="1011885"/>
                </a:lnTo>
                <a:lnTo>
                  <a:pt x="4367312" y="1011885"/>
                </a:lnTo>
                <a:lnTo>
                  <a:pt x="4510971" y="1260717"/>
                </a:lnTo>
                <a:lnTo>
                  <a:pt x="4654640" y="1509545"/>
                </a:lnTo>
                <a:lnTo>
                  <a:pt x="4510971" y="1758374"/>
                </a:lnTo>
                <a:lnTo>
                  <a:pt x="4367312" y="2007202"/>
                </a:lnTo>
                <a:lnTo>
                  <a:pt x="4079990" y="2007202"/>
                </a:lnTo>
                <a:lnTo>
                  <a:pt x="3792658" y="2007202"/>
                </a:lnTo>
                <a:lnTo>
                  <a:pt x="3648999" y="1758374"/>
                </a:lnTo>
                <a:lnTo>
                  <a:pt x="3505330" y="1509545"/>
                </a:lnTo>
                <a:lnTo>
                  <a:pt x="3648999" y="1260717"/>
                </a:lnTo>
                <a:close/>
                <a:moveTo>
                  <a:pt x="2039989" y="1011885"/>
                </a:moveTo>
                <a:lnTo>
                  <a:pt x="2327320" y="1011885"/>
                </a:lnTo>
                <a:lnTo>
                  <a:pt x="2614648" y="1011885"/>
                </a:lnTo>
                <a:lnTo>
                  <a:pt x="2758311" y="1260717"/>
                </a:lnTo>
                <a:lnTo>
                  <a:pt x="2901970" y="1509545"/>
                </a:lnTo>
                <a:lnTo>
                  <a:pt x="2758311" y="1758374"/>
                </a:lnTo>
                <a:lnTo>
                  <a:pt x="2614648" y="2007202"/>
                </a:lnTo>
                <a:lnTo>
                  <a:pt x="2327320" y="2007202"/>
                </a:lnTo>
                <a:lnTo>
                  <a:pt x="2039989" y="2007202"/>
                </a:lnTo>
                <a:lnTo>
                  <a:pt x="1896329" y="1758374"/>
                </a:lnTo>
                <a:lnTo>
                  <a:pt x="1752670" y="1509545"/>
                </a:lnTo>
                <a:lnTo>
                  <a:pt x="1896329" y="1260717"/>
                </a:lnTo>
                <a:close/>
                <a:moveTo>
                  <a:pt x="287331" y="1011885"/>
                </a:moveTo>
                <a:lnTo>
                  <a:pt x="574650" y="1011885"/>
                </a:lnTo>
                <a:lnTo>
                  <a:pt x="861981" y="1011885"/>
                </a:lnTo>
                <a:lnTo>
                  <a:pt x="1005641" y="1260717"/>
                </a:lnTo>
                <a:lnTo>
                  <a:pt x="1149309" y="1509545"/>
                </a:lnTo>
                <a:lnTo>
                  <a:pt x="1005641" y="1758374"/>
                </a:lnTo>
                <a:lnTo>
                  <a:pt x="861981" y="2007202"/>
                </a:lnTo>
                <a:lnTo>
                  <a:pt x="574650" y="2007202"/>
                </a:lnTo>
                <a:lnTo>
                  <a:pt x="287331" y="2007202"/>
                </a:lnTo>
                <a:lnTo>
                  <a:pt x="143663" y="1758374"/>
                </a:lnTo>
                <a:lnTo>
                  <a:pt x="0" y="1509545"/>
                </a:lnTo>
                <a:lnTo>
                  <a:pt x="143663" y="1260717"/>
                </a:lnTo>
                <a:close/>
                <a:moveTo>
                  <a:pt x="8174321" y="505941"/>
                </a:moveTo>
                <a:lnTo>
                  <a:pt x="8461639" y="505941"/>
                </a:lnTo>
                <a:lnTo>
                  <a:pt x="8748967" y="505941"/>
                </a:lnTo>
                <a:lnTo>
                  <a:pt x="8892630" y="754770"/>
                </a:lnTo>
                <a:lnTo>
                  <a:pt x="9036298" y="1003598"/>
                </a:lnTo>
                <a:lnTo>
                  <a:pt x="8892630" y="1252430"/>
                </a:lnTo>
                <a:lnTo>
                  <a:pt x="8748967" y="1501258"/>
                </a:lnTo>
                <a:lnTo>
                  <a:pt x="8461639" y="1501258"/>
                </a:lnTo>
                <a:lnTo>
                  <a:pt x="8174321" y="1501258"/>
                </a:lnTo>
                <a:lnTo>
                  <a:pt x="8030658" y="1252430"/>
                </a:lnTo>
                <a:lnTo>
                  <a:pt x="7886989" y="1003598"/>
                </a:lnTo>
                <a:lnTo>
                  <a:pt x="8030658" y="754770"/>
                </a:lnTo>
                <a:close/>
                <a:moveTo>
                  <a:pt x="6421654" y="505941"/>
                </a:moveTo>
                <a:lnTo>
                  <a:pt x="6708982" y="505941"/>
                </a:lnTo>
                <a:lnTo>
                  <a:pt x="6996304" y="505941"/>
                </a:lnTo>
                <a:lnTo>
                  <a:pt x="7139973" y="754770"/>
                </a:lnTo>
                <a:lnTo>
                  <a:pt x="7283635" y="1003598"/>
                </a:lnTo>
                <a:lnTo>
                  <a:pt x="7139973" y="1252430"/>
                </a:lnTo>
                <a:lnTo>
                  <a:pt x="6996304" y="1501258"/>
                </a:lnTo>
                <a:lnTo>
                  <a:pt x="6708982" y="1501258"/>
                </a:lnTo>
                <a:lnTo>
                  <a:pt x="6421654" y="1501258"/>
                </a:lnTo>
                <a:lnTo>
                  <a:pt x="6277992" y="1252430"/>
                </a:lnTo>
                <a:lnTo>
                  <a:pt x="6134332" y="1003598"/>
                </a:lnTo>
                <a:lnTo>
                  <a:pt x="6277992" y="754770"/>
                </a:lnTo>
                <a:close/>
                <a:moveTo>
                  <a:pt x="4668990" y="505941"/>
                </a:moveTo>
                <a:lnTo>
                  <a:pt x="4956312" y="505941"/>
                </a:lnTo>
                <a:lnTo>
                  <a:pt x="5243640" y="505941"/>
                </a:lnTo>
                <a:lnTo>
                  <a:pt x="5387303" y="754770"/>
                </a:lnTo>
                <a:lnTo>
                  <a:pt x="5530962" y="1003598"/>
                </a:lnTo>
                <a:lnTo>
                  <a:pt x="5387303" y="1252430"/>
                </a:lnTo>
                <a:lnTo>
                  <a:pt x="5243640" y="1501258"/>
                </a:lnTo>
                <a:lnTo>
                  <a:pt x="4956312" y="1501258"/>
                </a:lnTo>
                <a:lnTo>
                  <a:pt x="4668990" y="1501258"/>
                </a:lnTo>
                <a:lnTo>
                  <a:pt x="4525322" y="1252430"/>
                </a:lnTo>
                <a:lnTo>
                  <a:pt x="4381662" y="1003598"/>
                </a:lnTo>
                <a:lnTo>
                  <a:pt x="4525322" y="754770"/>
                </a:lnTo>
                <a:close/>
                <a:moveTo>
                  <a:pt x="2916321" y="505941"/>
                </a:moveTo>
                <a:lnTo>
                  <a:pt x="3203652" y="505941"/>
                </a:lnTo>
                <a:lnTo>
                  <a:pt x="3490973" y="505941"/>
                </a:lnTo>
                <a:lnTo>
                  <a:pt x="3634642" y="754770"/>
                </a:lnTo>
                <a:lnTo>
                  <a:pt x="3778302" y="1003598"/>
                </a:lnTo>
                <a:lnTo>
                  <a:pt x="3634642" y="1252430"/>
                </a:lnTo>
                <a:lnTo>
                  <a:pt x="3490973" y="1501258"/>
                </a:lnTo>
                <a:lnTo>
                  <a:pt x="3203652" y="1501258"/>
                </a:lnTo>
                <a:lnTo>
                  <a:pt x="2916321" y="1501258"/>
                </a:lnTo>
                <a:lnTo>
                  <a:pt x="2772661" y="1252430"/>
                </a:lnTo>
                <a:lnTo>
                  <a:pt x="2629002" y="1003598"/>
                </a:lnTo>
                <a:lnTo>
                  <a:pt x="2772661" y="754770"/>
                </a:lnTo>
                <a:close/>
                <a:moveTo>
                  <a:pt x="1163663" y="505941"/>
                </a:moveTo>
                <a:lnTo>
                  <a:pt x="1450985" y="505941"/>
                </a:lnTo>
                <a:lnTo>
                  <a:pt x="1738316" y="505941"/>
                </a:lnTo>
                <a:lnTo>
                  <a:pt x="1881976" y="754770"/>
                </a:lnTo>
                <a:lnTo>
                  <a:pt x="2025635" y="1003598"/>
                </a:lnTo>
                <a:lnTo>
                  <a:pt x="1881976" y="1252430"/>
                </a:lnTo>
                <a:lnTo>
                  <a:pt x="1738316" y="1501258"/>
                </a:lnTo>
                <a:lnTo>
                  <a:pt x="1450985" y="1501258"/>
                </a:lnTo>
                <a:lnTo>
                  <a:pt x="1163663" y="1501258"/>
                </a:lnTo>
                <a:lnTo>
                  <a:pt x="1019995" y="1252430"/>
                </a:lnTo>
                <a:lnTo>
                  <a:pt x="876335" y="1003598"/>
                </a:lnTo>
                <a:lnTo>
                  <a:pt x="1019995" y="754770"/>
                </a:lnTo>
                <a:close/>
                <a:moveTo>
                  <a:pt x="7297985" y="0"/>
                </a:moveTo>
                <a:lnTo>
                  <a:pt x="7585313" y="0"/>
                </a:lnTo>
                <a:lnTo>
                  <a:pt x="7872635" y="0"/>
                </a:lnTo>
                <a:lnTo>
                  <a:pt x="8016304" y="248829"/>
                </a:lnTo>
                <a:lnTo>
                  <a:pt x="8159963" y="497648"/>
                </a:lnTo>
                <a:lnTo>
                  <a:pt x="8016304" y="746479"/>
                </a:lnTo>
                <a:lnTo>
                  <a:pt x="7872635" y="995308"/>
                </a:lnTo>
                <a:lnTo>
                  <a:pt x="7585313" y="995308"/>
                </a:lnTo>
                <a:lnTo>
                  <a:pt x="7297985" y="995308"/>
                </a:lnTo>
                <a:lnTo>
                  <a:pt x="7154323" y="746479"/>
                </a:lnTo>
                <a:lnTo>
                  <a:pt x="7010655" y="497648"/>
                </a:lnTo>
                <a:lnTo>
                  <a:pt x="7154323" y="248829"/>
                </a:lnTo>
                <a:close/>
                <a:moveTo>
                  <a:pt x="5545316" y="0"/>
                </a:moveTo>
                <a:lnTo>
                  <a:pt x="5832647" y="0"/>
                </a:lnTo>
                <a:lnTo>
                  <a:pt x="6119975" y="0"/>
                </a:lnTo>
                <a:lnTo>
                  <a:pt x="6263638" y="248829"/>
                </a:lnTo>
                <a:lnTo>
                  <a:pt x="6407297" y="497648"/>
                </a:lnTo>
                <a:lnTo>
                  <a:pt x="6263638" y="746479"/>
                </a:lnTo>
                <a:lnTo>
                  <a:pt x="6119975" y="995308"/>
                </a:lnTo>
                <a:lnTo>
                  <a:pt x="5832647" y="995308"/>
                </a:lnTo>
                <a:lnTo>
                  <a:pt x="5545316" y="995308"/>
                </a:lnTo>
                <a:lnTo>
                  <a:pt x="5401657" y="746479"/>
                </a:lnTo>
                <a:lnTo>
                  <a:pt x="5257997" y="497648"/>
                </a:lnTo>
                <a:lnTo>
                  <a:pt x="5401657" y="248829"/>
                </a:lnTo>
                <a:close/>
                <a:moveTo>
                  <a:pt x="3792658" y="0"/>
                </a:moveTo>
                <a:lnTo>
                  <a:pt x="4079990" y="0"/>
                </a:lnTo>
                <a:lnTo>
                  <a:pt x="4367312" y="0"/>
                </a:lnTo>
                <a:lnTo>
                  <a:pt x="4510971" y="248829"/>
                </a:lnTo>
                <a:lnTo>
                  <a:pt x="4654640" y="497648"/>
                </a:lnTo>
                <a:lnTo>
                  <a:pt x="4510971" y="746479"/>
                </a:lnTo>
                <a:lnTo>
                  <a:pt x="4367312" y="995308"/>
                </a:lnTo>
                <a:lnTo>
                  <a:pt x="4079990" y="995308"/>
                </a:lnTo>
                <a:lnTo>
                  <a:pt x="3792658" y="995308"/>
                </a:lnTo>
                <a:lnTo>
                  <a:pt x="3648999" y="746479"/>
                </a:lnTo>
                <a:lnTo>
                  <a:pt x="3505330" y="497648"/>
                </a:lnTo>
                <a:lnTo>
                  <a:pt x="3648999" y="248829"/>
                </a:lnTo>
                <a:close/>
                <a:moveTo>
                  <a:pt x="2039989" y="0"/>
                </a:moveTo>
                <a:lnTo>
                  <a:pt x="2327320" y="0"/>
                </a:lnTo>
                <a:lnTo>
                  <a:pt x="2614648" y="0"/>
                </a:lnTo>
                <a:lnTo>
                  <a:pt x="2758311" y="248829"/>
                </a:lnTo>
                <a:lnTo>
                  <a:pt x="2901970" y="497648"/>
                </a:lnTo>
                <a:lnTo>
                  <a:pt x="2758311" y="746479"/>
                </a:lnTo>
                <a:lnTo>
                  <a:pt x="2614648" y="995308"/>
                </a:lnTo>
                <a:lnTo>
                  <a:pt x="2327320" y="995308"/>
                </a:lnTo>
                <a:lnTo>
                  <a:pt x="2039989" y="995308"/>
                </a:lnTo>
                <a:lnTo>
                  <a:pt x="1896329" y="746479"/>
                </a:lnTo>
                <a:lnTo>
                  <a:pt x="1752670" y="497648"/>
                </a:lnTo>
                <a:lnTo>
                  <a:pt x="1896329" y="248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EC637-D942-43AB-8C82-156A90BA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2C01A-F0BA-4E63-B622-F77B177A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BC6F3-B359-4800-A3F0-8002C33C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95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71D73D-2B48-447A-9C5F-D6E03B64B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1733" y="321733"/>
            <a:ext cx="5638800" cy="6214534"/>
          </a:xfrm>
          <a:custGeom>
            <a:avLst/>
            <a:gdLst>
              <a:gd name="connsiteX0" fmla="*/ 0 w 5638800"/>
              <a:gd name="connsiteY0" fmla="*/ 0 h 6214534"/>
              <a:gd name="connsiteX1" fmla="*/ 5638800 w 5638800"/>
              <a:gd name="connsiteY1" fmla="*/ 0 h 6214534"/>
              <a:gd name="connsiteX2" fmla="*/ 5638800 w 5638800"/>
              <a:gd name="connsiteY2" fmla="*/ 6214534 h 6214534"/>
              <a:gd name="connsiteX3" fmla="*/ 0 w 5638800"/>
              <a:gd name="connsiteY3" fmla="*/ 62145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0" h="6214534">
                <a:moveTo>
                  <a:pt x="0" y="0"/>
                </a:moveTo>
                <a:lnTo>
                  <a:pt x="5638800" y="0"/>
                </a:lnTo>
                <a:lnTo>
                  <a:pt x="5638800" y="6214534"/>
                </a:lnTo>
                <a:lnTo>
                  <a:pt x="0" y="62145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77F5-6DF9-4DEF-92BF-245A5115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6A58A-C3DD-459A-A876-B3256A58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EB30F-2018-4EE8-8B5D-D624E69B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91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E4D006-7BE9-4BC2-8AF5-49EE9BBFD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0231" y="1478455"/>
            <a:ext cx="3827408" cy="3827407"/>
          </a:xfrm>
          <a:custGeom>
            <a:avLst/>
            <a:gdLst>
              <a:gd name="connsiteX0" fmla="*/ 1913705 w 3827408"/>
              <a:gd name="connsiteY0" fmla="*/ 0 h 3827407"/>
              <a:gd name="connsiteX1" fmla="*/ 2081674 w 3827408"/>
              <a:gd name="connsiteY1" fmla="*/ 69575 h 3827407"/>
              <a:gd name="connsiteX2" fmla="*/ 3757833 w 3827408"/>
              <a:gd name="connsiteY2" fmla="*/ 1745734 h 3827407"/>
              <a:gd name="connsiteX3" fmla="*/ 3757833 w 3827408"/>
              <a:gd name="connsiteY3" fmla="*/ 2081673 h 3827407"/>
              <a:gd name="connsiteX4" fmla="*/ 2081674 w 3827408"/>
              <a:gd name="connsiteY4" fmla="*/ 3757833 h 3827407"/>
              <a:gd name="connsiteX5" fmla="*/ 1745735 w 3827408"/>
              <a:gd name="connsiteY5" fmla="*/ 3757833 h 3827407"/>
              <a:gd name="connsiteX6" fmla="*/ 69576 w 3827408"/>
              <a:gd name="connsiteY6" fmla="*/ 2081673 h 3827407"/>
              <a:gd name="connsiteX7" fmla="*/ 69576 w 3827408"/>
              <a:gd name="connsiteY7" fmla="*/ 1745734 h 3827407"/>
              <a:gd name="connsiteX8" fmla="*/ 1745735 w 3827408"/>
              <a:gd name="connsiteY8" fmla="*/ 69575 h 3827407"/>
              <a:gd name="connsiteX9" fmla="*/ 1913705 w 3827408"/>
              <a:gd name="connsiteY9" fmla="*/ 0 h 38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7408" h="3827407">
                <a:moveTo>
                  <a:pt x="1913705" y="0"/>
                </a:moveTo>
                <a:cubicBezTo>
                  <a:pt x="1974497" y="0"/>
                  <a:pt x="2035291" y="23192"/>
                  <a:pt x="2081674" y="69575"/>
                </a:cubicBezTo>
                <a:lnTo>
                  <a:pt x="3757833" y="1745734"/>
                </a:lnTo>
                <a:cubicBezTo>
                  <a:pt x="3850600" y="1838501"/>
                  <a:pt x="3850600" y="1988907"/>
                  <a:pt x="3757833" y="2081673"/>
                </a:cubicBezTo>
                <a:lnTo>
                  <a:pt x="2081674" y="3757833"/>
                </a:lnTo>
                <a:cubicBezTo>
                  <a:pt x="1988907" y="3850599"/>
                  <a:pt x="1838502" y="3850599"/>
                  <a:pt x="1745735" y="3757833"/>
                </a:cubicBezTo>
                <a:lnTo>
                  <a:pt x="69576" y="2081673"/>
                </a:lnTo>
                <a:cubicBezTo>
                  <a:pt x="-23191" y="1988907"/>
                  <a:pt x="-23191" y="1838501"/>
                  <a:pt x="69576" y="1745734"/>
                </a:cubicBezTo>
                <a:lnTo>
                  <a:pt x="1745735" y="69575"/>
                </a:lnTo>
                <a:cubicBezTo>
                  <a:pt x="1792119" y="23192"/>
                  <a:pt x="1852911" y="0"/>
                  <a:pt x="19137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2F87BCB-AE4B-4FDC-8561-0B9BDC6B13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0675" y="3736868"/>
            <a:ext cx="2731154" cy="2731154"/>
          </a:xfrm>
          <a:custGeom>
            <a:avLst/>
            <a:gdLst>
              <a:gd name="connsiteX0" fmla="*/ 1365577 w 2731154"/>
              <a:gd name="connsiteY0" fmla="*/ 0 h 2731154"/>
              <a:gd name="connsiteX1" fmla="*/ 1485436 w 2731154"/>
              <a:gd name="connsiteY1" fmla="*/ 49647 h 2731154"/>
              <a:gd name="connsiteX2" fmla="*/ 2681507 w 2731154"/>
              <a:gd name="connsiteY2" fmla="*/ 1245718 h 2731154"/>
              <a:gd name="connsiteX3" fmla="*/ 2681507 w 2731154"/>
              <a:gd name="connsiteY3" fmla="*/ 1485438 h 2731154"/>
              <a:gd name="connsiteX4" fmla="*/ 1485438 w 2731154"/>
              <a:gd name="connsiteY4" fmla="*/ 2681507 h 2731154"/>
              <a:gd name="connsiteX5" fmla="*/ 1245718 w 2731154"/>
              <a:gd name="connsiteY5" fmla="*/ 2681507 h 2731154"/>
              <a:gd name="connsiteX6" fmla="*/ 49647 w 2731154"/>
              <a:gd name="connsiteY6" fmla="*/ 1485436 h 2731154"/>
              <a:gd name="connsiteX7" fmla="*/ 49647 w 2731154"/>
              <a:gd name="connsiteY7" fmla="*/ 1245717 h 2731154"/>
              <a:gd name="connsiteX8" fmla="*/ 1245717 w 2731154"/>
              <a:gd name="connsiteY8" fmla="*/ 49647 h 2731154"/>
              <a:gd name="connsiteX9" fmla="*/ 1365577 w 2731154"/>
              <a:gd name="connsiteY9" fmla="*/ 0 h 2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154" h="2731154">
                <a:moveTo>
                  <a:pt x="1365577" y="0"/>
                </a:moveTo>
                <a:cubicBezTo>
                  <a:pt x="1408958" y="0"/>
                  <a:pt x="1452338" y="16549"/>
                  <a:pt x="1485436" y="49647"/>
                </a:cubicBezTo>
                <a:lnTo>
                  <a:pt x="2681507" y="1245718"/>
                </a:lnTo>
                <a:cubicBezTo>
                  <a:pt x="2747703" y="1311915"/>
                  <a:pt x="2747703" y="1419241"/>
                  <a:pt x="2681507" y="1485438"/>
                </a:cubicBezTo>
                <a:lnTo>
                  <a:pt x="1485438" y="2681507"/>
                </a:lnTo>
                <a:cubicBezTo>
                  <a:pt x="1419241" y="2747704"/>
                  <a:pt x="1311915" y="2747704"/>
                  <a:pt x="1245718" y="2681507"/>
                </a:cubicBezTo>
                <a:lnTo>
                  <a:pt x="49647" y="1485436"/>
                </a:lnTo>
                <a:cubicBezTo>
                  <a:pt x="-16549" y="1419240"/>
                  <a:pt x="-16549" y="1311914"/>
                  <a:pt x="49647" y="1245717"/>
                </a:cubicBezTo>
                <a:lnTo>
                  <a:pt x="1245717" y="49647"/>
                </a:lnTo>
                <a:cubicBezTo>
                  <a:pt x="1278816" y="16549"/>
                  <a:pt x="1322196" y="0"/>
                  <a:pt x="13655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FC743CD-8083-402B-9776-15B16F5858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26461" y="2026579"/>
            <a:ext cx="2731154" cy="2731154"/>
          </a:xfrm>
          <a:custGeom>
            <a:avLst/>
            <a:gdLst>
              <a:gd name="connsiteX0" fmla="*/ 1365577 w 2731154"/>
              <a:gd name="connsiteY0" fmla="*/ 0 h 2731154"/>
              <a:gd name="connsiteX1" fmla="*/ 1485436 w 2731154"/>
              <a:gd name="connsiteY1" fmla="*/ 49647 h 2731154"/>
              <a:gd name="connsiteX2" fmla="*/ 2681507 w 2731154"/>
              <a:gd name="connsiteY2" fmla="*/ 1245718 h 2731154"/>
              <a:gd name="connsiteX3" fmla="*/ 2681507 w 2731154"/>
              <a:gd name="connsiteY3" fmla="*/ 1485437 h 2731154"/>
              <a:gd name="connsiteX4" fmla="*/ 1485438 w 2731154"/>
              <a:gd name="connsiteY4" fmla="*/ 2681507 h 2731154"/>
              <a:gd name="connsiteX5" fmla="*/ 1245718 w 2731154"/>
              <a:gd name="connsiteY5" fmla="*/ 2681507 h 2731154"/>
              <a:gd name="connsiteX6" fmla="*/ 49647 w 2731154"/>
              <a:gd name="connsiteY6" fmla="*/ 1485436 h 2731154"/>
              <a:gd name="connsiteX7" fmla="*/ 49647 w 2731154"/>
              <a:gd name="connsiteY7" fmla="*/ 1245717 h 2731154"/>
              <a:gd name="connsiteX8" fmla="*/ 1245717 w 2731154"/>
              <a:gd name="connsiteY8" fmla="*/ 49647 h 2731154"/>
              <a:gd name="connsiteX9" fmla="*/ 1365577 w 2731154"/>
              <a:gd name="connsiteY9" fmla="*/ 0 h 2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154" h="2731154">
                <a:moveTo>
                  <a:pt x="1365577" y="0"/>
                </a:moveTo>
                <a:cubicBezTo>
                  <a:pt x="1408958" y="0"/>
                  <a:pt x="1452338" y="16549"/>
                  <a:pt x="1485436" y="49647"/>
                </a:cubicBezTo>
                <a:lnTo>
                  <a:pt x="2681507" y="1245718"/>
                </a:lnTo>
                <a:cubicBezTo>
                  <a:pt x="2747704" y="1311915"/>
                  <a:pt x="2747704" y="1419241"/>
                  <a:pt x="2681507" y="1485437"/>
                </a:cubicBezTo>
                <a:lnTo>
                  <a:pt x="1485438" y="2681507"/>
                </a:lnTo>
                <a:cubicBezTo>
                  <a:pt x="1419241" y="2747704"/>
                  <a:pt x="1311915" y="2747704"/>
                  <a:pt x="1245718" y="2681507"/>
                </a:cubicBezTo>
                <a:lnTo>
                  <a:pt x="49647" y="1485436"/>
                </a:lnTo>
                <a:cubicBezTo>
                  <a:pt x="-16549" y="1419239"/>
                  <a:pt x="-16549" y="1311913"/>
                  <a:pt x="49647" y="1245717"/>
                </a:cubicBezTo>
                <a:lnTo>
                  <a:pt x="1245717" y="49647"/>
                </a:lnTo>
                <a:cubicBezTo>
                  <a:pt x="1278816" y="16549"/>
                  <a:pt x="1322196" y="0"/>
                  <a:pt x="13655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1952429-7DA3-486B-BF59-90280D80F2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0192" y="438384"/>
            <a:ext cx="2612123" cy="2612123"/>
          </a:xfrm>
          <a:custGeom>
            <a:avLst/>
            <a:gdLst>
              <a:gd name="connsiteX0" fmla="*/ 1306062 w 2612123"/>
              <a:gd name="connsiteY0" fmla="*/ 0 h 2612123"/>
              <a:gd name="connsiteX1" fmla="*/ 1420698 w 2612123"/>
              <a:gd name="connsiteY1" fmla="*/ 47483 h 2612123"/>
              <a:gd name="connsiteX2" fmla="*/ 2564640 w 2612123"/>
              <a:gd name="connsiteY2" fmla="*/ 1191425 h 2612123"/>
              <a:gd name="connsiteX3" fmla="*/ 2564640 w 2612123"/>
              <a:gd name="connsiteY3" fmla="*/ 1420697 h 2612123"/>
              <a:gd name="connsiteX4" fmla="*/ 1420698 w 2612123"/>
              <a:gd name="connsiteY4" fmla="*/ 2564639 h 2612123"/>
              <a:gd name="connsiteX5" fmla="*/ 1191426 w 2612123"/>
              <a:gd name="connsiteY5" fmla="*/ 2564639 h 2612123"/>
              <a:gd name="connsiteX6" fmla="*/ 47484 w 2612123"/>
              <a:gd name="connsiteY6" fmla="*/ 1420697 h 2612123"/>
              <a:gd name="connsiteX7" fmla="*/ 47484 w 2612123"/>
              <a:gd name="connsiteY7" fmla="*/ 1191425 h 2612123"/>
              <a:gd name="connsiteX8" fmla="*/ 1191426 w 2612123"/>
              <a:gd name="connsiteY8" fmla="*/ 47483 h 2612123"/>
              <a:gd name="connsiteX9" fmla="*/ 1306062 w 2612123"/>
              <a:gd name="connsiteY9" fmla="*/ 0 h 261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2123" h="2612123">
                <a:moveTo>
                  <a:pt x="1306062" y="0"/>
                </a:moveTo>
                <a:cubicBezTo>
                  <a:pt x="1347553" y="0"/>
                  <a:pt x="1389043" y="15828"/>
                  <a:pt x="1420698" y="47483"/>
                </a:cubicBezTo>
                <a:lnTo>
                  <a:pt x="2564640" y="1191425"/>
                </a:lnTo>
                <a:cubicBezTo>
                  <a:pt x="2627951" y="1254736"/>
                  <a:pt x="2627951" y="1357386"/>
                  <a:pt x="2564640" y="1420697"/>
                </a:cubicBezTo>
                <a:lnTo>
                  <a:pt x="1420698" y="2564639"/>
                </a:lnTo>
                <a:cubicBezTo>
                  <a:pt x="1357387" y="2627951"/>
                  <a:pt x="1254738" y="2627951"/>
                  <a:pt x="1191426" y="2564639"/>
                </a:cubicBezTo>
                <a:lnTo>
                  <a:pt x="47484" y="1420697"/>
                </a:lnTo>
                <a:cubicBezTo>
                  <a:pt x="-15827" y="1357386"/>
                  <a:pt x="-15827" y="1254736"/>
                  <a:pt x="47484" y="1191425"/>
                </a:cubicBezTo>
                <a:lnTo>
                  <a:pt x="1191426" y="47483"/>
                </a:lnTo>
                <a:cubicBezTo>
                  <a:pt x="1223082" y="15828"/>
                  <a:pt x="1264572" y="0"/>
                  <a:pt x="13060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F4C0AA-7BFA-4D7D-B924-389D75B2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202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0E17372-4244-4A65-A136-29E3C06B2C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4715" y="207819"/>
            <a:ext cx="3762571" cy="2355272"/>
          </a:xfrm>
          <a:custGeom>
            <a:avLst/>
            <a:gdLst>
              <a:gd name="connsiteX0" fmla="*/ 0 w 3762571"/>
              <a:gd name="connsiteY0" fmla="*/ 0 h 2355272"/>
              <a:gd name="connsiteX1" fmla="*/ 3762571 w 3762571"/>
              <a:gd name="connsiteY1" fmla="*/ 0 h 2355272"/>
              <a:gd name="connsiteX2" fmla="*/ 3762571 w 3762571"/>
              <a:gd name="connsiteY2" fmla="*/ 2355272 h 2355272"/>
              <a:gd name="connsiteX3" fmla="*/ 0 w 3762571"/>
              <a:gd name="connsiteY3" fmla="*/ 2355272 h 2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571" h="2355272">
                <a:moveTo>
                  <a:pt x="0" y="0"/>
                </a:moveTo>
                <a:lnTo>
                  <a:pt x="3762571" y="0"/>
                </a:lnTo>
                <a:lnTo>
                  <a:pt x="3762571" y="2355272"/>
                </a:lnTo>
                <a:lnTo>
                  <a:pt x="0" y="2355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E67D91-462F-4970-9E5A-3D2DFF852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611" y="207819"/>
            <a:ext cx="3762571" cy="2355272"/>
          </a:xfrm>
          <a:custGeom>
            <a:avLst/>
            <a:gdLst>
              <a:gd name="connsiteX0" fmla="*/ 0 w 3762571"/>
              <a:gd name="connsiteY0" fmla="*/ 0 h 2355272"/>
              <a:gd name="connsiteX1" fmla="*/ 3762571 w 3762571"/>
              <a:gd name="connsiteY1" fmla="*/ 0 h 2355272"/>
              <a:gd name="connsiteX2" fmla="*/ 3762571 w 3762571"/>
              <a:gd name="connsiteY2" fmla="*/ 2355272 h 2355272"/>
              <a:gd name="connsiteX3" fmla="*/ 0 w 3762571"/>
              <a:gd name="connsiteY3" fmla="*/ 2355272 h 2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571" h="2355272">
                <a:moveTo>
                  <a:pt x="0" y="0"/>
                </a:moveTo>
                <a:lnTo>
                  <a:pt x="3762571" y="0"/>
                </a:lnTo>
                <a:lnTo>
                  <a:pt x="3762571" y="2355272"/>
                </a:lnTo>
                <a:lnTo>
                  <a:pt x="0" y="2355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542961-D433-4445-BEB4-A2325E4526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7820" y="207819"/>
            <a:ext cx="3762571" cy="2355272"/>
          </a:xfrm>
          <a:custGeom>
            <a:avLst/>
            <a:gdLst>
              <a:gd name="connsiteX0" fmla="*/ 0 w 3762571"/>
              <a:gd name="connsiteY0" fmla="*/ 0 h 2355272"/>
              <a:gd name="connsiteX1" fmla="*/ 3762571 w 3762571"/>
              <a:gd name="connsiteY1" fmla="*/ 0 h 2355272"/>
              <a:gd name="connsiteX2" fmla="*/ 3762571 w 3762571"/>
              <a:gd name="connsiteY2" fmla="*/ 2355272 h 2355272"/>
              <a:gd name="connsiteX3" fmla="*/ 0 w 3762571"/>
              <a:gd name="connsiteY3" fmla="*/ 2355272 h 2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571" h="2355272">
                <a:moveTo>
                  <a:pt x="0" y="0"/>
                </a:moveTo>
                <a:lnTo>
                  <a:pt x="3762571" y="0"/>
                </a:lnTo>
                <a:lnTo>
                  <a:pt x="3762571" y="2355272"/>
                </a:lnTo>
                <a:lnTo>
                  <a:pt x="0" y="23552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772-5CA6-4F1C-889D-6BE1028A9085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FC4D94-C210-416A-98AA-3762A51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68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73D956-102A-4C2B-9952-A019854ACC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9970" y="400"/>
            <a:ext cx="6862030" cy="6857200"/>
          </a:xfrm>
          <a:custGeom>
            <a:avLst/>
            <a:gdLst>
              <a:gd name="connsiteX0" fmla="*/ 2311618 w 6862030"/>
              <a:gd name="connsiteY0" fmla="*/ 1257528 h 6857200"/>
              <a:gd name="connsiteX1" fmla="*/ 3157934 w 6862030"/>
              <a:gd name="connsiteY1" fmla="*/ 1257528 h 6857200"/>
              <a:gd name="connsiteX2" fmla="*/ 3157934 w 6862030"/>
              <a:gd name="connsiteY2" fmla="*/ 5955658 h 6857200"/>
              <a:gd name="connsiteX3" fmla="*/ 2311618 w 6862030"/>
              <a:gd name="connsiteY3" fmla="*/ 5955658 h 6857200"/>
              <a:gd name="connsiteX4" fmla="*/ 4975008 w 6862030"/>
              <a:gd name="connsiteY4" fmla="*/ 1000193 h 6857200"/>
              <a:gd name="connsiteX5" fmla="*/ 6862030 w 6862030"/>
              <a:gd name="connsiteY5" fmla="*/ 1000193 h 6857200"/>
              <a:gd name="connsiteX6" fmla="*/ 6862030 w 6862030"/>
              <a:gd name="connsiteY6" fmla="*/ 6134403 h 6857200"/>
              <a:gd name="connsiteX7" fmla="*/ 4975008 w 6862030"/>
              <a:gd name="connsiteY7" fmla="*/ 6134403 h 6857200"/>
              <a:gd name="connsiteX8" fmla="*/ 878444 w 6862030"/>
              <a:gd name="connsiteY8" fmla="*/ 833644 h 6857200"/>
              <a:gd name="connsiteX9" fmla="*/ 2227672 w 6862030"/>
              <a:gd name="connsiteY9" fmla="*/ 833644 h 6857200"/>
              <a:gd name="connsiteX10" fmla="*/ 2227672 w 6862030"/>
              <a:gd name="connsiteY10" fmla="*/ 6304068 h 6857200"/>
              <a:gd name="connsiteX11" fmla="*/ 878444 w 6862030"/>
              <a:gd name="connsiteY11" fmla="*/ 6304068 h 6857200"/>
              <a:gd name="connsiteX12" fmla="*/ 4618508 w 6862030"/>
              <a:gd name="connsiteY12" fmla="*/ 429111 h 6857200"/>
              <a:gd name="connsiteX13" fmla="*/ 4888341 w 6862030"/>
              <a:gd name="connsiteY13" fmla="*/ 429111 h 6857200"/>
              <a:gd name="connsiteX14" fmla="*/ 4888341 w 6862030"/>
              <a:gd name="connsiteY14" fmla="*/ 6371737 h 6857200"/>
              <a:gd name="connsiteX15" fmla="*/ 4618508 w 6862030"/>
              <a:gd name="connsiteY15" fmla="*/ 6371737 h 6857200"/>
              <a:gd name="connsiteX16" fmla="*/ 0 w 6862030"/>
              <a:gd name="connsiteY16" fmla="*/ 429111 h 6857200"/>
              <a:gd name="connsiteX17" fmla="*/ 806931 w 6862030"/>
              <a:gd name="connsiteY17" fmla="*/ 429111 h 6857200"/>
              <a:gd name="connsiteX18" fmla="*/ 806931 w 6862030"/>
              <a:gd name="connsiteY18" fmla="*/ 4913240 h 6857200"/>
              <a:gd name="connsiteX19" fmla="*/ 0 w 6862030"/>
              <a:gd name="connsiteY19" fmla="*/ 4913240 h 6857200"/>
              <a:gd name="connsiteX20" fmla="*/ 3226338 w 6862030"/>
              <a:gd name="connsiteY20" fmla="*/ 0 h 6857200"/>
              <a:gd name="connsiteX21" fmla="*/ 4531841 w 6862030"/>
              <a:gd name="connsiteY21" fmla="*/ 0 h 6857200"/>
              <a:gd name="connsiteX22" fmla="*/ 4531841 w 6862030"/>
              <a:gd name="connsiteY22" fmla="*/ 6857200 h 6857200"/>
              <a:gd name="connsiteX23" fmla="*/ 3226338 w 6862030"/>
              <a:gd name="connsiteY23" fmla="*/ 6857200 h 68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62030" h="6857200">
                <a:moveTo>
                  <a:pt x="2311618" y="1257528"/>
                </a:moveTo>
                <a:lnTo>
                  <a:pt x="3157934" y="1257528"/>
                </a:lnTo>
                <a:lnTo>
                  <a:pt x="3157934" y="5955658"/>
                </a:lnTo>
                <a:lnTo>
                  <a:pt x="2311618" y="5955658"/>
                </a:lnTo>
                <a:close/>
                <a:moveTo>
                  <a:pt x="4975008" y="1000193"/>
                </a:moveTo>
                <a:lnTo>
                  <a:pt x="6862030" y="1000193"/>
                </a:lnTo>
                <a:lnTo>
                  <a:pt x="6862030" y="6134403"/>
                </a:lnTo>
                <a:lnTo>
                  <a:pt x="4975008" y="6134403"/>
                </a:lnTo>
                <a:close/>
                <a:moveTo>
                  <a:pt x="878444" y="833644"/>
                </a:moveTo>
                <a:lnTo>
                  <a:pt x="2227672" y="833644"/>
                </a:lnTo>
                <a:lnTo>
                  <a:pt x="2227672" y="6304068"/>
                </a:lnTo>
                <a:lnTo>
                  <a:pt x="878444" y="6304068"/>
                </a:lnTo>
                <a:close/>
                <a:moveTo>
                  <a:pt x="4618508" y="429111"/>
                </a:moveTo>
                <a:lnTo>
                  <a:pt x="4888341" y="429111"/>
                </a:lnTo>
                <a:lnTo>
                  <a:pt x="4888341" y="6371737"/>
                </a:lnTo>
                <a:lnTo>
                  <a:pt x="4618508" y="6371737"/>
                </a:lnTo>
                <a:close/>
                <a:moveTo>
                  <a:pt x="0" y="429111"/>
                </a:moveTo>
                <a:lnTo>
                  <a:pt x="806931" y="429111"/>
                </a:lnTo>
                <a:lnTo>
                  <a:pt x="806931" y="4913240"/>
                </a:lnTo>
                <a:lnTo>
                  <a:pt x="0" y="4913240"/>
                </a:lnTo>
                <a:close/>
                <a:moveTo>
                  <a:pt x="3226338" y="0"/>
                </a:moveTo>
                <a:lnTo>
                  <a:pt x="4531841" y="0"/>
                </a:lnTo>
                <a:lnTo>
                  <a:pt x="4531841" y="6857200"/>
                </a:lnTo>
                <a:lnTo>
                  <a:pt x="3226338" y="685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677F5-839D-4D18-9243-018875B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AA1DE-B6C7-4ECB-B38D-069DBEFB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73F0B-3E53-4515-92C3-771B5EF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88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A0DF7C-C231-4347-BE99-8202B098E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581" y="275242"/>
            <a:ext cx="5640511" cy="6307516"/>
          </a:xfrm>
          <a:custGeom>
            <a:avLst/>
            <a:gdLst>
              <a:gd name="connsiteX0" fmla="*/ 0 w 5640511"/>
              <a:gd name="connsiteY0" fmla="*/ 0 h 6307516"/>
              <a:gd name="connsiteX1" fmla="*/ 5640511 w 5640511"/>
              <a:gd name="connsiteY1" fmla="*/ 0 h 6307516"/>
              <a:gd name="connsiteX2" fmla="*/ 5640511 w 5640511"/>
              <a:gd name="connsiteY2" fmla="*/ 6307516 h 6307516"/>
              <a:gd name="connsiteX3" fmla="*/ 0 w 5640511"/>
              <a:gd name="connsiteY3" fmla="*/ 6307516 h 630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0511" h="6307516">
                <a:moveTo>
                  <a:pt x="0" y="0"/>
                </a:moveTo>
                <a:lnTo>
                  <a:pt x="5640511" y="0"/>
                </a:lnTo>
                <a:lnTo>
                  <a:pt x="5640511" y="6307516"/>
                </a:lnTo>
                <a:lnTo>
                  <a:pt x="0" y="6307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0D426-46DC-400E-8727-8B5AEC3F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C4F38-19F1-44A6-9729-0D2A7B62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B26F9-6CBE-447A-A9B4-00260269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252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10587A2-2307-453F-A15E-A812BEBFA5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01321"/>
            <a:ext cx="6841318" cy="5455361"/>
          </a:xfrm>
          <a:custGeom>
            <a:avLst/>
            <a:gdLst>
              <a:gd name="connsiteX0" fmla="*/ 4149938 w 6841318"/>
              <a:gd name="connsiteY0" fmla="*/ 1138672 h 5455361"/>
              <a:gd name="connsiteX1" fmla="*/ 4766349 w 6841318"/>
              <a:gd name="connsiteY1" fmla="*/ 1138672 h 5455361"/>
              <a:gd name="connsiteX2" fmla="*/ 4766349 w 6841318"/>
              <a:gd name="connsiteY2" fmla="*/ 5455361 h 5455361"/>
              <a:gd name="connsiteX3" fmla="*/ 4149938 w 6841318"/>
              <a:gd name="connsiteY3" fmla="*/ 5455361 h 5455361"/>
              <a:gd name="connsiteX4" fmla="*/ 3458282 w 6841318"/>
              <a:gd name="connsiteY4" fmla="*/ 908153 h 5455361"/>
              <a:gd name="connsiteX5" fmla="*/ 4074692 w 6841318"/>
              <a:gd name="connsiteY5" fmla="*/ 908153 h 5455361"/>
              <a:gd name="connsiteX6" fmla="*/ 4074692 w 6841318"/>
              <a:gd name="connsiteY6" fmla="*/ 5224842 h 5455361"/>
              <a:gd name="connsiteX7" fmla="*/ 3458282 w 6841318"/>
              <a:gd name="connsiteY7" fmla="*/ 5224842 h 5455361"/>
              <a:gd name="connsiteX8" fmla="*/ 5533252 w 6841318"/>
              <a:gd name="connsiteY8" fmla="*/ 747724 h 5455361"/>
              <a:gd name="connsiteX9" fmla="*/ 6149662 w 6841318"/>
              <a:gd name="connsiteY9" fmla="*/ 747724 h 5455361"/>
              <a:gd name="connsiteX10" fmla="*/ 6149662 w 6841318"/>
              <a:gd name="connsiteY10" fmla="*/ 5064412 h 5455361"/>
              <a:gd name="connsiteX11" fmla="*/ 5533252 w 6841318"/>
              <a:gd name="connsiteY11" fmla="*/ 5064412 h 5455361"/>
              <a:gd name="connsiteX12" fmla="*/ 0 w 6841318"/>
              <a:gd name="connsiteY12" fmla="*/ 630152 h 5455361"/>
              <a:gd name="connsiteX13" fmla="*/ 616410 w 6841318"/>
              <a:gd name="connsiteY13" fmla="*/ 630152 h 5455361"/>
              <a:gd name="connsiteX14" fmla="*/ 616410 w 6841318"/>
              <a:gd name="connsiteY14" fmla="*/ 4946840 h 5455361"/>
              <a:gd name="connsiteX15" fmla="*/ 0 w 6841318"/>
              <a:gd name="connsiteY15" fmla="*/ 4946840 h 5455361"/>
              <a:gd name="connsiteX16" fmla="*/ 2074970 w 6841318"/>
              <a:gd name="connsiteY16" fmla="*/ 533753 h 5455361"/>
              <a:gd name="connsiteX17" fmla="*/ 2691379 w 6841318"/>
              <a:gd name="connsiteY17" fmla="*/ 533753 h 5455361"/>
              <a:gd name="connsiteX18" fmla="*/ 2691379 w 6841318"/>
              <a:gd name="connsiteY18" fmla="*/ 4850440 h 5455361"/>
              <a:gd name="connsiteX19" fmla="*/ 2074970 w 6841318"/>
              <a:gd name="connsiteY19" fmla="*/ 4850440 h 5455361"/>
              <a:gd name="connsiteX20" fmla="*/ 6224908 w 6841318"/>
              <a:gd name="connsiteY20" fmla="*/ 335656 h 5455361"/>
              <a:gd name="connsiteX21" fmla="*/ 6841318 w 6841318"/>
              <a:gd name="connsiteY21" fmla="*/ 335656 h 5455361"/>
              <a:gd name="connsiteX22" fmla="*/ 6841318 w 6841318"/>
              <a:gd name="connsiteY22" fmla="*/ 4652344 h 5455361"/>
              <a:gd name="connsiteX23" fmla="*/ 6224908 w 6841318"/>
              <a:gd name="connsiteY23" fmla="*/ 4652344 h 5455361"/>
              <a:gd name="connsiteX24" fmla="*/ 4841595 w 6841318"/>
              <a:gd name="connsiteY24" fmla="*/ 232770 h 5455361"/>
              <a:gd name="connsiteX25" fmla="*/ 5458005 w 6841318"/>
              <a:gd name="connsiteY25" fmla="*/ 232770 h 5455361"/>
              <a:gd name="connsiteX26" fmla="*/ 5458005 w 6841318"/>
              <a:gd name="connsiteY26" fmla="*/ 4549458 h 5455361"/>
              <a:gd name="connsiteX27" fmla="*/ 4841595 w 6841318"/>
              <a:gd name="connsiteY27" fmla="*/ 4549458 h 5455361"/>
              <a:gd name="connsiteX28" fmla="*/ 691657 w 6841318"/>
              <a:gd name="connsiteY28" fmla="*/ 206780 h 5455361"/>
              <a:gd name="connsiteX29" fmla="*/ 1308067 w 6841318"/>
              <a:gd name="connsiteY29" fmla="*/ 206780 h 5455361"/>
              <a:gd name="connsiteX30" fmla="*/ 1308067 w 6841318"/>
              <a:gd name="connsiteY30" fmla="*/ 4523467 h 5455361"/>
              <a:gd name="connsiteX31" fmla="*/ 691657 w 6841318"/>
              <a:gd name="connsiteY31" fmla="*/ 4523467 h 5455361"/>
              <a:gd name="connsiteX32" fmla="*/ 2766627 w 6841318"/>
              <a:gd name="connsiteY32" fmla="*/ 123153 h 5455361"/>
              <a:gd name="connsiteX33" fmla="*/ 3383035 w 6841318"/>
              <a:gd name="connsiteY33" fmla="*/ 123153 h 5455361"/>
              <a:gd name="connsiteX34" fmla="*/ 3383035 w 6841318"/>
              <a:gd name="connsiteY34" fmla="*/ 4439842 h 5455361"/>
              <a:gd name="connsiteX35" fmla="*/ 2766627 w 6841318"/>
              <a:gd name="connsiteY35" fmla="*/ 4439842 h 5455361"/>
              <a:gd name="connsiteX36" fmla="*/ 1383313 w 6841318"/>
              <a:gd name="connsiteY36" fmla="*/ 0 h 5455361"/>
              <a:gd name="connsiteX37" fmla="*/ 1999723 w 6841318"/>
              <a:gd name="connsiteY37" fmla="*/ 0 h 5455361"/>
              <a:gd name="connsiteX38" fmla="*/ 1999723 w 6841318"/>
              <a:gd name="connsiteY38" fmla="*/ 4316689 h 5455361"/>
              <a:gd name="connsiteX39" fmla="*/ 1383313 w 6841318"/>
              <a:gd name="connsiteY39" fmla="*/ 4316689 h 545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841318" h="5455361">
                <a:moveTo>
                  <a:pt x="4149938" y="1138672"/>
                </a:moveTo>
                <a:lnTo>
                  <a:pt x="4766349" y="1138672"/>
                </a:lnTo>
                <a:lnTo>
                  <a:pt x="4766349" y="5455361"/>
                </a:lnTo>
                <a:lnTo>
                  <a:pt x="4149938" y="5455361"/>
                </a:lnTo>
                <a:close/>
                <a:moveTo>
                  <a:pt x="3458282" y="908153"/>
                </a:moveTo>
                <a:lnTo>
                  <a:pt x="4074692" y="908153"/>
                </a:lnTo>
                <a:lnTo>
                  <a:pt x="4074692" y="5224842"/>
                </a:lnTo>
                <a:lnTo>
                  <a:pt x="3458282" y="5224842"/>
                </a:lnTo>
                <a:close/>
                <a:moveTo>
                  <a:pt x="5533252" y="747724"/>
                </a:moveTo>
                <a:lnTo>
                  <a:pt x="6149662" y="747724"/>
                </a:lnTo>
                <a:lnTo>
                  <a:pt x="6149662" y="5064412"/>
                </a:lnTo>
                <a:lnTo>
                  <a:pt x="5533252" y="5064412"/>
                </a:lnTo>
                <a:close/>
                <a:moveTo>
                  <a:pt x="0" y="630152"/>
                </a:moveTo>
                <a:lnTo>
                  <a:pt x="616410" y="630152"/>
                </a:lnTo>
                <a:lnTo>
                  <a:pt x="616410" y="4946840"/>
                </a:lnTo>
                <a:lnTo>
                  <a:pt x="0" y="4946840"/>
                </a:lnTo>
                <a:close/>
                <a:moveTo>
                  <a:pt x="2074970" y="533753"/>
                </a:moveTo>
                <a:lnTo>
                  <a:pt x="2691379" y="533753"/>
                </a:lnTo>
                <a:lnTo>
                  <a:pt x="2691379" y="4850440"/>
                </a:lnTo>
                <a:lnTo>
                  <a:pt x="2074970" y="4850440"/>
                </a:lnTo>
                <a:close/>
                <a:moveTo>
                  <a:pt x="6224908" y="335656"/>
                </a:moveTo>
                <a:lnTo>
                  <a:pt x="6841318" y="335656"/>
                </a:lnTo>
                <a:lnTo>
                  <a:pt x="6841318" y="4652344"/>
                </a:lnTo>
                <a:lnTo>
                  <a:pt x="6224908" y="4652344"/>
                </a:lnTo>
                <a:close/>
                <a:moveTo>
                  <a:pt x="4841595" y="232770"/>
                </a:moveTo>
                <a:lnTo>
                  <a:pt x="5458005" y="232770"/>
                </a:lnTo>
                <a:lnTo>
                  <a:pt x="5458005" y="4549458"/>
                </a:lnTo>
                <a:lnTo>
                  <a:pt x="4841595" y="4549458"/>
                </a:lnTo>
                <a:close/>
                <a:moveTo>
                  <a:pt x="691657" y="206780"/>
                </a:moveTo>
                <a:lnTo>
                  <a:pt x="1308067" y="206780"/>
                </a:lnTo>
                <a:lnTo>
                  <a:pt x="1308067" y="4523467"/>
                </a:lnTo>
                <a:lnTo>
                  <a:pt x="691657" y="4523467"/>
                </a:lnTo>
                <a:close/>
                <a:moveTo>
                  <a:pt x="2766627" y="123153"/>
                </a:moveTo>
                <a:lnTo>
                  <a:pt x="3383035" y="123153"/>
                </a:lnTo>
                <a:lnTo>
                  <a:pt x="3383035" y="4439842"/>
                </a:lnTo>
                <a:lnTo>
                  <a:pt x="2766627" y="4439842"/>
                </a:lnTo>
                <a:close/>
                <a:moveTo>
                  <a:pt x="1383313" y="0"/>
                </a:moveTo>
                <a:lnTo>
                  <a:pt x="1999723" y="0"/>
                </a:lnTo>
                <a:lnTo>
                  <a:pt x="1999723" y="4316689"/>
                </a:lnTo>
                <a:lnTo>
                  <a:pt x="1383313" y="43166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45C02-43EC-47BB-BA7E-6B449998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A22B2-93BF-4618-B025-3B8454F4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0630E-703A-4A92-97F8-EB65A014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33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DA025CC-4307-4CB8-BEBB-8B3EAB915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736092"/>
            <a:ext cx="5685028" cy="5385816"/>
          </a:xfrm>
          <a:custGeom>
            <a:avLst/>
            <a:gdLst>
              <a:gd name="connsiteX0" fmla="*/ 0 w 5685028"/>
              <a:gd name="connsiteY0" fmla="*/ 0 h 5385816"/>
              <a:gd name="connsiteX1" fmla="*/ 5685028 w 5685028"/>
              <a:gd name="connsiteY1" fmla="*/ 0 h 5385816"/>
              <a:gd name="connsiteX2" fmla="*/ 5685028 w 5685028"/>
              <a:gd name="connsiteY2" fmla="*/ 5385816 h 5385816"/>
              <a:gd name="connsiteX3" fmla="*/ 0 w 5685028"/>
              <a:gd name="connsiteY3" fmla="*/ 5385816 h 53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5028" h="5385816">
                <a:moveTo>
                  <a:pt x="0" y="0"/>
                </a:moveTo>
                <a:lnTo>
                  <a:pt x="5685028" y="0"/>
                </a:lnTo>
                <a:lnTo>
                  <a:pt x="5685028" y="5385816"/>
                </a:lnTo>
                <a:lnTo>
                  <a:pt x="0" y="5385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DDDA0-EF75-4273-A7FE-3985E725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2C19E-BB2C-4B31-8116-9B9B030C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387FE-7A0F-4D08-B8F6-871ABD5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69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54CF3D0-BAA7-4F31-98C2-5982D6969F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8026" y="9582"/>
            <a:ext cx="8063975" cy="6848418"/>
          </a:xfrm>
          <a:custGeom>
            <a:avLst/>
            <a:gdLst>
              <a:gd name="connsiteX0" fmla="*/ 5194499 w 8063975"/>
              <a:gd name="connsiteY0" fmla="*/ 6052280 h 6848418"/>
              <a:gd name="connsiteX1" fmla="*/ 5614239 w 8063975"/>
              <a:gd name="connsiteY1" fmla="*/ 6779226 h 6848418"/>
              <a:gd name="connsiteX2" fmla="*/ 5654189 w 8063975"/>
              <a:gd name="connsiteY2" fmla="*/ 6848418 h 6848418"/>
              <a:gd name="connsiteX3" fmla="*/ 4734807 w 8063975"/>
              <a:gd name="connsiteY3" fmla="*/ 6848418 h 6848418"/>
              <a:gd name="connsiteX4" fmla="*/ 4774757 w 8063975"/>
              <a:gd name="connsiteY4" fmla="*/ 6779226 h 6848418"/>
              <a:gd name="connsiteX5" fmla="*/ 5226038 w 8063975"/>
              <a:gd name="connsiteY5" fmla="*/ 6034072 h 6848418"/>
              <a:gd name="connsiteX6" fmla="*/ 6065503 w 8063975"/>
              <a:gd name="connsiteY6" fmla="*/ 6034072 h 6848418"/>
              <a:gd name="connsiteX7" fmla="*/ 6904967 w 8063975"/>
              <a:gd name="connsiteY7" fmla="*/ 6034072 h 6848418"/>
              <a:gd name="connsiteX8" fmla="*/ 6485245 w 8063975"/>
              <a:gd name="connsiteY8" fmla="*/ 6761017 h 6848418"/>
              <a:gd name="connsiteX9" fmla="*/ 6434779 w 8063975"/>
              <a:gd name="connsiteY9" fmla="*/ 6848418 h 6848418"/>
              <a:gd name="connsiteX10" fmla="*/ 5696244 w 8063975"/>
              <a:gd name="connsiteY10" fmla="*/ 6848418 h 6848418"/>
              <a:gd name="connsiteX11" fmla="*/ 5645780 w 8063975"/>
              <a:gd name="connsiteY11" fmla="*/ 6761017 h 6848418"/>
              <a:gd name="connsiteX12" fmla="*/ 3484032 w 8063975"/>
              <a:gd name="connsiteY12" fmla="*/ 6034072 h 6848418"/>
              <a:gd name="connsiteX13" fmla="*/ 4323495 w 8063975"/>
              <a:gd name="connsiteY13" fmla="*/ 6034072 h 6848418"/>
              <a:gd name="connsiteX14" fmla="*/ 5162959 w 8063975"/>
              <a:gd name="connsiteY14" fmla="*/ 6034072 h 6848418"/>
              <a:gd name="connsiteX15" fmla="*/ 4743218 w 8063975"/>
              <a:gd name="connsiteY15" fmla="*/ 6761017 h 6848418"/>
              <a:gd name="connsiteX16" fmla="*/ 4692754 w 8063975"/>
              <a:gd name="connsiteY16" fmla="*/ 6848418 h 6848418"/>
              <a:gd name="connsiteX17" fmla="*/ 3954220 w 8063975"/>
              <a:gd name="connsiteY17" fmla="*/ 6848418 h 6848418"/>
              <a:gd name="connsiteX18" fmla="*/ 3903754 w 8063975"/>
              <a:gd name="connsiteY18" fmla="*/ 6761017 h 6848418"/>
              <a:gd name="connsiteX19" fmla="*/ 6065503 w 8063975"/>
              <a:gd name="connsiteY19" fmla="*/ 4543750 h 6848418"/>
              <a:gd name="connsiteX20" fmla="*/ 6485245 w 8063975"/>
              <a:gd name="connsiteY20" fmla="*/ 5270711 h 6848418"/>
              <a:gd name="connsiteX21" fmla="*/ 6904967 w 8063975"/>
              <a:gd name="connsiteY21" fmla="*/ 5997655 h 6848418"/>
              <a:gd name="connsiteX22" fmla="*/ 6065503 w 8063975"/>
              <a:gd name="connsiteY22" fmla="*/ 5997655 h 6848418"/>
              <a:gd name="connsiteX23" fmla="*/ 5226038 w 8063975"/>
              <a:gd name="connsiteY23" fmla="*/ 5997655 h 6848418"/>
              <a:gd name="connsiteX24" fmla="*/ 5645780 w 8063975"/>
              <a:gd name="connsiteY24" fmla="*/ 5270711 h 6848418"/>
              <a:gd name="connsiteX25" fmla="*/ 4323495 w 8063975"/>
              <a:gd name="connsiteY25" fmla="*/ 4543750 h 6848418"/>
              <a:gd name="connsiteX26" fmla="*/ 4743218 w 8063975"/>
              <a:gd name="connsiteY26" fmla="*/ 5270711 h 6848418"/>
              <a:gd name="connsiteX27" fmla="*/ 5162959 w 8063975"/>
              <a:gd name="connsiteY27" fmla="*/ 5997655 h 6848418"/>
              <a:gd name="connsiteX28" fmla="*/ 4323495 w 8063975"/>
              <a:gd name="connsiteY28" fmla="*/ 5997655 h 6848418"/>
              <a:gd name="connsiteX29" fmla="*/ 3484032 w 8063975"/>
              <a:gd name="connsiteY29" fmla="*/ 5997655 h 6848418"/>
              <a:gd name="connsiteX30" fmla="*/ 3903754 w 8063975"/>
              <a:gd name="connsiteY30" fmla="*/ 5270711 h 6848418"/>
              <a:gd name="connsiteX31" fmla="*/ 6097041 w 8063975"/>
              <a:gd name="connsiteY31" fmla="*/ 4525540 h 6848418"/>
              <a:gd name="connsiteX32" fmla="*/ 6936505 w 8063975"/>
              <a:gd name="connsiteY32" fmla="*/ 4525540 h 6848418"/>
              <a:gd name="connsiteX33" fmla="*/ 7775988 w 8063975"/>
              <a:gd name="connsiteY33" fmla="*/ 4525540 h 6848418"/>
              <a:gd name="connsiteX34" fmla="*/ 7356247 w 8063975"/>
              <a:gd name="connsiteY34" fmla="*/ 5252501 h 6848418"/>
              <a:gd name="connsiteX35" fmla="*/ 6936505 w 8063975"/>
              <a:gd name="connsiteY35" fmla="*/ 5979445 h 6848418"/>
              <a:gd name="connsiteX36" fmla="*/ 6516783 w 8063975"/>
              <a:gd name="connsiteY36" fmla="*/ 5252501 h 6848418"/>
              <a:gd name="connsiteX37" fmla="*/ 4355035 w 8063975"/>
              <a:gd name="connsiteY37" fmla="*/ 4525540 h 6848418"/>
              <a:gd name="connsiteX38" fmla="*/ 5194499 w 8063975"/>
              <a:gd name="connsiteY38" fmla="*/ 4525540 h 6848418"/>
              <a:gd name="connsiteX39" fmla="*/ 6033962 w 8063975"/>
              <a:gd name="connsiteY39" fmla="*/ 4525540 h 6848418"/>
              <a:gd name="connsiteX40" fmla="*/ 5614239 w 8063975"/>
              <a:gd name="connsiteY40" fmla="*/ 5252501 h 6848418"/>
              <a:gd name="connsiteX41" fmla="*/ 5194499 w 8063975"/>
              <a:gd name="connsiteY41" fmla="*/ 5979445 h 6848418"/>
              <a:gd name="connsiteX42" fmla="*/ 4774757 w 8063975"/>
              <a:gd name="connsiteY42" fmla="*/ 5252501 h 6848418"/>
              <a:gd name="connsiteX43" fmla="*/ 2613010 w 8063975"/>
              <a:gd name="connsiteY43" fmla="*/ 4525540 h 6848418"/>
              <a:gd name="connsiteX44" fmla="*/ 3452474 w 8063975"/>
              <a:gd name="connsiteY44" fmla="*/ 4525540 h 6848418"/>
              <a:gd name="connsiteX45" fmla="*/ 4291957 w 8063975"/>
              <a:gd name="connsiteY45" fmla="*/ 4525540 h 6848418"/>
              <a:gd name="connsiteX46" fmla="*/ 3872216 w 8063975"/>
              <a:gd name="connsiteY46" fmla="*/ 5252501 h 6848418"/>
              <a:gd name="connsiteX47" fmla="*/ 3452474 w 8063975"/>
              <a:gd name="connsiteY47" fmla="*/ 5979445 h 6848418"/>
              <a:gd name="connsiteX48" fmla="*/ 3032752 w 8063975"/>
              <a:gd name="connsiteY48" fmla="*/ 5252501 h 6848418"/>
              <a:gd name="connsiteX49" fmla="*/ 5194499 w 8063975"/>
              <a:gd name="connsiteY49" fmla="*/ 3035239 h 6848418"/>
              <a:gd name="connsiteX50" fmla="*/ 5614239 w 8063975"/>
              <a:gd name="connsiteY50" fmla="*/ 3762179 h 6848418"/>
              <a:gd name="connsiteX51" fmla="*/ 6033962 w 8063975"/>
              <a:gd name="connsiteY51" fmla="*/ 4489123 h 6848418"/>
              <a:gd name="connsiteX52" fmla="*/ 5194499 w 8063975"/>
              <a:gd name="connsiteY52" fmla="*/ 4489123 h 6848418"/>
              <a:gd name="connsiteX53" fmla="*/ 4355035 w 8063975"/>
              <a:gd name="connsiteY53" fmla="*/ 4489123 h 6848418"/>
              <a:gd name="connsiteX54" fmla="*/ 4774757 w 8063975"/>
              <a:gd name="connsiteY54" fmla="*/ 3762179 h 6848418"/>
              <a:gd name="connsiteX55" fmla="*/ 3452474 w 8063975"/>
              <a:gd name="connsiteY55" fmla="*/ 3035239 h 6848418"/>
              <a:gd name="connsiteX56" fmla="*/ 3872216 w 8063975"/>
              <a:gd name="connsiteY56" fmla="*/ 3762179 h 6848418"/>
              <a:gd name="connsiteX57" fmla="*/ 4291957 w 8063975"/>
              <a:gd name="connsiteY57" fmla="*/ 4489123 h 6848418"/>
              <a:gd name="connsiteX58" fmla="*/ 3452474 w 8063975"/>
              <a:gd name="connsiteY58" fmla="*/ 4489123 h 6848418"/>
              <a:gd name="connsiteX59" fmla="*/ 2613010 w 8063975"/>
              <a:gd name="connsiteY59" fmla="*/ 4489123 h 6848418"/>
              <a:gd name="connsiteX60" fmla="*/ 3032752 w 8063975"/>
              <a:gd name="connsiteY60" fmla="*/ 3762179 h 6848418"/>
              <a:gd name="connsiteX61" fmla="*/ 6936505 w 8063975"/>
              <a:gd name="connsiteY61" fmla="*/ 3035236 h 6848418"/>
              <a:gd name="connsiteX62" fmla="*/ 7356247 w 8063975"/>
              <a:gd name="connsiteY62" fmla="*/ 3762179 h 6848418"/>
              <a:gd name="connsiteX63" fmla="*/ 7775988 w 8063975"/>
              <a:gd name="connsiteY63" fmla="*/ 4489123 h 6848418"/>
              <a:gd name="connsiteX64" fmla="*/ 6936505 w 8063975"/>
              <a:gd name="connsiteY64" fmla="*/ 4489123 h 6848418"/>
              <a:gd name="connsiteX65" fmla="*/ 6097041 w 8063975"/>
              <a:gd name="connsiteY65" fmla="*/ 4489123 h 6848418"/>
              <a:gd name="connsiteX66" fmla="*/ 6516783 w 8063975"/>
              <a:gd name="connsiteY66" fmla="*/ 3762179 h 6848418"/>
              <a:gd name="connsiteX67" fmla="*/ 6968064 w 8063975"/>
              <a:gd name="connsiteY67" fmla="*/ 3017033 h 6848418"/>
              <a:gd name="connsiteX68" fmla="*/ 7807528 w 8063975"/>
              <a:gd name="connsiteY68" fmla="*/ 3017033 h 6848418"/>
              <a:gd name="connsiteX69" fmla="*/ 8063975 w 8063975"/>
              <a:gd name="connsiteY69" fmla="*/ 3017033 h 6848418"/>
              <a:gd name="connsiteX70" fmla="*/ 8063975 w 8063975"/>
              <a:gd name="connsiteY70" fmla="*/ 4026762 h 6848418"/>
              <a:gd name="connsiteX71" fmla="*/ 7807528 w 8063975"/>
              <a:gd name="connsiteY71" fmla="*/ 4470916 h 6848418"/>
              <a:gd name="connsiteX72" fmla="*/ 7387787 w 8063975"/>
              <a:gd name="connsiteY72" fmla="*/ 3743975 h 6848418"/>
              <a:gd name="connsiteX73" fmla="*/ 1742007 w 8063975"/>
              <a:gd name="connsiteY73" fmla="*/ 3017033 h 6848418"/>
              <a:gd name="connsiteX74" fmla="*/ 2581471 w 8063975"/>
              <a:gd name="connsiteY74" fmla="*/ 3017033 h 6848418"/>
              <a:gd name="connsiteX75" fmla="*/ 3420934 w 8063975"/>
              <a:gd name="connsiteY75" fmla="*/ 3017033 h 6848418"/>
              <a:gd name="connsiteX76" fmla="*/ 3001212 w 8063975"/>
              <a:gd name="connsiteY76" fmla="*/ 3743975 h 6848418"/>
              <a:gd name="connsiteX77" fmla="*/ 2581471 w 8063975"/>
              <a:gd name="connsiteY77" fmla="*/ 4470916 h 6848418"/>
              <a:gd name="connsiteX78" fmla="*/ 2161748 w 8063975"/>
              <a:gd name="connsiteY78" fmla="*/ 3743975 h 6848418"/>
              <a:gd name="connsiteX79" fmla="*/ 5226038 w 8063975"/>
              <a:gd name="connsiteY79" fmla="*/ 3017031 h 6848418"/>
              <a:gd name="connsiteX80" fmla="*/ 6065503 w 8063975"/>
              <a:gd name="connsiteY80" fmla="*/ 3017031 h 6848418"/>
              <a:gd name="connsiteX81" fmla="*/ 6904967 w 8063975"/>
              <a:gd name="connsiteY81" fmla="*/ 3017031 h 6848418"/>
              <a:gd name="connsiteX82" fmla="*/ 6485245 w 8063975"/>
              <a:gd name="connsiteY82" fmla="*/ 3743975 h 6848418"/>
              <a:gd name="connsiteX83" fmla="*/ 6065503 w 8063975"/>
              <a:gd name="connsiteY83" fmla="*/ 4470916 h 6848418"/>
              <a:gd name="connsiteX84" fmla="*/ 5645780 w 8063975"/>
              <a:gd name="connsiteY84" fmla="*/ 3743975 h 6848418"/>
              <a:gd name="connsiteX85" fmla="*/ 3484032 w 8063975"/>
              <a:gd name="connsiteY85" fmla="*/ 3017028 h 6848418"/>
              <a:gd name="connsiteX86" fmla="*/ 4323495 w 8063975"/>
              <a:gd name="connsiteY86" fmla="*/ 3017028 h 6848418"/>
              <a:gd name="connsiteX87" fmla="*/ 5162959 w 8063975"/>
              <a:gd name="connsiteY87" fmla="*/ 3017028 h 6848418"/>
              <a:gd name="connsiteX88" fmla="*/ 4743218 w 8063975"/>
              <a:gd name="connsiteY88" fmla="*/ 3743973 h 6848418"/>
              <a:gd name="connsiteX89" fmla="*/ 4323495 w 8063975"/>
              <a:gd name="connsiteY89" fmla="*/ 4470916 h 6848418"/>
              <a:gd name="connsiteX90" fmla="*/ 3903754 w 8063975"/>
              <a:gd name="connsiteY90" fmla="*/ 3743973 h 6848418"/>
              <a:gd name="connsiteX91" fmla="*/ 4323495 w 8063975"/>
              <a:gd name="connsiteY91" fmla="*/ 1526727 h 6848418"/>
              <a:gd name="connsiteX92" fmla="*/ 4743218 w 8063975"/>
              <a:gd name="connsiteY92" fmla="*/ 2253671 h 6848418"/>
              <a:gd name="connsiteX93" fmla="*/ 5162959 w 8063975"/>
              <a:gd name="connsiteY93" fmla="*/ 2980616 h 6848418"/>
              <a:gd name="connsiteX94" fmla="*/ 4323495 w 8063975"/>
              <a:gd name="connsiteY94" fmla="*/ 2980616 h 6848418"/>
              <a:gd name="connsiteX95" fmla="*/ 3484032 w 8063975"/>
              <a:gd name="connsiteY95" fmla="*/ 2980616 h 6848418"/>
              <a:gd name="connsiteX96" fmla="*/ 3903754 w 8063975"/>
              <a:gd name="connsiteY96" fmla="*/ 2253671 h 6848418"/>
              <a:gd name="connsiteX97" fmla="*/ 6065503 w 8063975"/>
              <a:gd name="connsiteY97" fmla="*/ 1526724 h 6848418"/>
              <a:gd name="connsiteX98" fmla="*/ 6485245 w 8063975"/>
              <a:gd name="connsiteY98" fmla="*/ 2253669 h 6848418"/>
              <a:gd name="connsiteX99" fmla="*/ 6904967 w 8063975"/>
              <a:gd name="connsiteY99" fmla="*/ 2980613 h 6848418"/>
              <a:gd name="connsiteX100" fmla="*/ 6065503 w 8063975"/>
              <a:gd name="connsiteY100" fmla="*/ 2980613 h 6848418"/>
              <a:gd name="connsiteX101" fmla="*/ 5226038 w 8063975"/>
              <a:gd name="connsiteY101" fmla="*/ 2980613 h 6848418"/>
              <a:gd name="connsiteX102" fmla="*/ 5645780 w 8063975"/>
              <a:gd name="connsiteY102" fmla="*/ 2253669 h 6848418"/>
              <a:gd name="connsiteX103" fmla="*/ 7807528 w 8063975"/>
              <a:gd name="connsiteY103" fmla="*/ 1526722 h 6848418"/>
              <a:gd name="connsiteX104" fmla="*/ 8063975 w 8063975"/>
              <a:gd name="connsiteY104" fmla="*/ 1970879 h 6848418"/>
              <a:gd name="connsiteX105" fmla="*/ 8063975 w 8063975"/>
              <a:gd name="connsiteY105" fmla="*/ 2980611 h 6848418"/>
              <a:gd name="connsiteX106" fmla="*/ 7807528 w 8063975"/>
              <a:gd name="connsiteY106" fmla="*/ 2980611 h 6848418"/>
              <a:gd name="connsiteX107" fmla="*/ 6968064 w 8063975"/>
              <a:gd name="connsiteY107" fmla="*/ 2980611 h 6848418"/>
              <a:gd name="connsiteX108" fmla="*/ 7387787 w 8063975"/>
              <a:gd name="connsiteY108" fmla="*/ 2253667 h 6848418"/>
              <a:gd name="connsiteX109" fmla="*/ 2581471 w 8063975"/>
              <a:gd name="connsiteY109" fmla="*/ 1526721 h 6848418"/>
              <a:gd name="connsiteX110" fmla="*/ 3001212 w 8063975"/>
              <a:gd name="connsiteY110" fmla="*/ 2253666 h 6848418"/>
              <a:gd name="connsiteX111" fmla="*/ 3420934 w 8063975"/>
              <a:gd name="connsiteY111" fmla="*/ 2980611 h 6848418"/>
              <a:gd name="connsiteX112" fmla="*/ 2581471 w 8063975"/>
              <a:gd name="connsiteY112" fmla="*/ 2980611 h 6848418"/>
              <a:gd name="connsiteX113" fmla="*/ 1742007 w 8063975"/>
              <a:gd name="connsiteY113" fmla="*/ 2980611 h 6848418"/>
              <a:gd name="connsiteX114" fmla="*/ 2161748 w 8063975"/>
              <a:gd name="connsiteY114" fmla="*/ 2253666 h 6848418"/>
              <a:gd name="connsiteX115" fmla="*/ 7839067 w 8063975"/>
              <a:gd name="connsiteY115" fmla="*/ 1508518 h 6848418"/>
              <a:gd name="connsiteX116" fmla="*/ 8063975 w 8063975"/>
              <a:gd name="connsiteY116" fmla="*/ 1508518 h 6848418"/>
              <a:gd name="connsiteX117" fmla="*/ 8063975 w 8063975"/>
              <a:gd name="connsiteY117" fmla="*/ 1898050 h 6848418"/>
              <a:gd name="connsiteX118" fmla="*/ 2613010 w 8063975"/>
              <a:gd name="connsiteY118" fmla="*/ 1508518 h 6848418"/>
              <a:gd name="connsiteX119" fmla="*/ 3452494 w 8063975"/>
              <a:gd name="connsiteY119" fmla="*/ 1508518 h 6848418"/>
              <a:gd name="connsiteX120" fmla="*/ 4291957 w 8063975"/>
              <a:gd name="connsiteY120" fmla="*/ 1508518 h 6848418"/>
              <a:gd name="connsiteX121" fmla="*/ 3872216 w 8063975"/>
              <a:gd name="connsiteY121" fmla="*/ 2235462 h 6848418"/>
              <a:gd name="connsiteX122" fmla="*/ 3452494 w 8063975"/>
              <a:gd name="connsiteY122" fmla="*/ 2962409 h 6848418"/>
              <a:gd name="connsiteX123" fmla="*/ 3032752 w 8063975"/>
              <a:gd name="connsiteY123" fmla="*/ 2235462 h 6848418"/>
              <a:gd name="connsiteX124" fmla="*/ 871003 w 8063975"/>
              <a:gd name="connsiteY124" fmla="*/ 1508517 h 6848418"/>
              <a:gd name="connsiteX125" fmla="*/ 1710468 w 8063975"/>
              <a:gd name="connsiteY125" fmla="*/ 1508517 h 6848418"/>
              <a:gd name="connsiteX126" fmla="*/ 2549932 w 8063975"/>
              <a:gd name="connsiteY126" fmla="*/ 1508517 h 6848418"/>
              <a:gd name="connsiteX127" fmla="*/ 2130209 w 8063975"/>
              <a:gd name="connsiteY127" fmla="*/ 2235462 h 6848418"/>
              <a:gd name="connsiteX128" fmla="*/ 1710468 w 8063975"/>
              <a:gd name="connsiteY128" fmla="*/ 2962408 h 6848418"/>
              <a:gd name="connsiteX129" fmla="*/ 1290726 w 8063975"/>
              <a:gd name="connsiteY129" fmla="*/ 2235462 h 6848418"/>
              <a:gd name="connsiteX130" fmla="*/ 6097041 w 8063975"/>
              <a:gd name="connsiteY130" fmla="*/ 1508516 h 6848418"/>
              <a:gd name="connsiteX131" fmla="*/ 6936524 w 8063975"/>
              <a:gd name="connsiteY131" fmla="*/ 1508516 h 6848418"/>
              <a:gd name="connsiteX132" fmla="*/ 7775988 w 8063975"/>
              <a:gd name="connsiteY132" fmla="*/ 1508516 h 6848418"/>
              <a:gd name="connsiteX133" fmla="*/ 7356247 w 8063975"/>
              <a:gd name="connsiteY133" fmla="*/ 2235460 h 6848418"/>
              <a:gd name="connsiteX134" fmla="*/ 6936524 w 8063975"/>
              <a:gd name="connsiteY134" fmla="*/ 2962405 h 6848418"/>
              <a:gd name="connsiteX135" fmla="*/ 6516783 w 8063975"/>
              <a:gd name="connsiteY135" fmla="*/ 2235460 h 6848418"/>
              <a:gd name="connsiteX136" fmla="*/ 4355035 w 8063975"/>
              <a:gd name="connsiteY136" fmla="*/ 1508513 h 6848418"/>
              <a:gd name="connsiteX137" fmla="*/ 5194499 w 8063975"/>
              <a:gd name="connsiteY137" fmla="*/ 1508513 h 6848418"/>
              <a:gd name="connsiteX138" fmla="*/ 6033962 w 8063975"/>
              <a:gd name="connsiteY138" fmla="*/ 1508513 h 6848418"/>
              <a:gd name="connsiteX139" fmla="*/ 5614239 w 8063975"/>
              <a:gd name="connsiteY139" fmla="*/ 2235458 h 6848418"/>
              <a:gd name="connsiteX140" fmla="*/ 5194499 w 8063975"/>
              <a:gd name="connsiteY140" fmla="*/ 2962403 h 6848418"/>
              <a:gd name="connsiteX141" fmla="*/ 4774757 w 8063975"/>
              <a:gd name="connsiteY141" fmla="*/ 2235458 h 6848418"/>
              <a:gd name="connsiteX142" fmla="*/ 8063975 w 8063975"/>
              <a:gd name="connsiteY142" fmla="*/ 1082567 h 6848418"/>
              <a:gd name="connsiteX143" fmla="*/ 8063975 w 8063975"/>
              <a:gd name="connsiteY143" fmla="*/ 1472099 h 6848418"/>
              <a:gd name="connsiteX144" fmla="*/ 7839067 w 8063975"/>
              <a:gd name="connsiteY144" fmla="*/ 1472099 h 6848418"/>
              <a:gd name="connsiteX145" fmla="*/ 5194499 w 8063975"/>
              <a:gd name="connsiteY145" fmla="*/ 18214 h 6848418"/>
              <a:gd name="connsiteX146" fmla="*/ 5614239 w 8063975"/>
              <a:gd name="connsiteY146" fmla="*/ 745159 h 6848418"/>
              <a:gd name="connsiteX147" fmla="*/ 6033962 w 8063975"/>
              <a:gd name="connsiteY147" fmla="*/ 1472103 h 6848418"/>
              <a:gd name="connsiteX148" fmla="*/ 5194499 w 8063975"/>
              <a:gd name="connsiteY148" fmla="*/ 1472103 h 6848418"/>
              <a:gd name="connsiteX149" fmla="*/ 4355035 w 8063975"/>
              <a:gd name="connsiteY149" fmla="*/ 1472103 h 6848418"/>
              <a:gd name="connsiteX150" fmla="*/ 4774757 w 8063975"/>
              <a:gd name="connsiteY150" fmla="*/ 745159 h 6848418"/>
              <a:gd name="connsiteX151" fmla="*/ 6936524 w 8063975"/>
              <a:gd name="connsiteY151" fmla="*/ 18211 h 6848418"/>
              <a:gd name="connsiteX152" fmla="*/ 7356247 w 8063975"/>
              <a:gd name="connsiteY152" fmla="*/ 745157 h 6848418"/>
              <a:gd name="connsiteX153" fmla="*/ 7775988 w 8063975"/>
              <a:gd name="connsiteY153" fmla="*/ 1472102 h 6848418"/>
              <a:gd name="connsiteX154" fmla="*/ 6936524 w 8063975"/>
              <a:gd name="connsiteY154" fmla="*/ 1472102 h 6848418"/>
              <a:gd name="connsiteX155" fmla="*/ 6097041 w 8063975"/>
              <a:gd name="connsiteY155" fmla="*/ 1472102 h 6848418"/>
              <a:gd name="connsiteX156" fmla="*/ 6516783 w 8063975"/>
              <a:gd name="connsiteY156" fmla="*/ 745157 h 6848418"/>
              <a:gd name="connsiteX157" fmla="*/ 1710468 w 8063975"/>
              <a:gd name="connsiteY157" fmla="*/ 18210 h 6848418"/>
              <a:gd name="connsiteX158" fmla="*/ 2130209 w 8063975"/>
              <a:gd name="connsiteY158" fmla="*/ 745155 h 6848418"/>
              <a:gd name="connsiteX159" fmla="*/ 2549932 w 8063975"/>
              <a:gd name="connsiteY159" fmla="*/ 1472100 h 6848418"/>
              <a:gd name="connsiteX160" fmla="*/ 1710468 w 8063975"/>
              <a:gd name="connsiteY160" fmla="*/ 1472100 h 6848418"/>
              <a:gd name="connsiteX161" fmla="*/ 871003 w 8063975"/>
              <a:gd name="connsiteY161" fmla="*/ 1472100 h 6848418"/>
              <a:gd name="connsiteX162" fmla="*/ 1290726 w 8063975"/>
              <a:gd name="connsiteY162" fmla="*/ 745155 h 6848418"/>
              <a:gd name="connsiteX163" fmla="*/ 3452494 w 8063975"/>
              <a:gd name="connsiteY163" fmla="*/ 18207 h 6848418"/>
              <a:gd name="connsiteX164" fmla="*/ 3872216 w 8063975"/>
              <a:gd name="connsiteY164" fmla="*/ 745153 h 6848418"/>
              <a:gd name="connsiteX165" fmla="*/ 4291957 w 8063975"/>
              <a:gd name="connsiteY165" fmla="*/ 1472098 h 6848418"/>
              <a:gd name="connsiteX166" fmla="*/ 3452494 w 8063975"/>
              <a:gd name="connsiteY166" fmla="*/ 1472098 h 6848418"/>
              <a:gd name="connsiteX167" fmla="*/ 2613010 w 8063975"/>
              <a:gd name="connsiteY167" fmla="*/ 1472098 h 6848418"/>
              <a:gd name="connsiteX168" fmla="*/ 3032752 w 8063975"/>
              <a:gd name="connsiteY168" fmla="*/ 745153 h 6848418"/>
              <a:gd name="connsiteX169" fmla="*/ 3484032 w 8063975"/>
              <a:gd name="connsiteY169" fmla="*/ 5 h 6848418"/>
              <a:gd name="connsiteX170" fmla="*/ 4323495 w 8063975"/>
              <a:gd name="connsiteY170" fmla="*/ 5 h 6848418"/>
              <a:gd name="connsiteX171" fmla="*/ 5162959 w 8063975"/>
              <a:gd name="connsiteY171" fmla="*/ 5 h 6848418"/>
              <a:gd name="connsiteX172" fmla="*/ 4743218 w 8063975"/>
              <a:gd name="connsiteY172" fmla="*/ 726950 h 6848418"/>
              <a:gd name="connsiteX173" fmla="*/ 4323495 w 8063975"/>
              <a:gd name="connsiteY173" fmla="*/ 1453896 h 6848418"/>
              <a:gd name="connsiteX174" fmla="*/ 3903754 w 8063975"/>
              <a:gd name="connsiteY174" fmla="*/ 726950 h 6848418"/>
              <a:gd name="connsiteX175" fmla="*/ 1742007 w 8063975"/>
              <a:gd name="connsiteY175" fmla="*/ 4 h 6848418"/>
              <a:gd name="connsiteX176" fmla="*/ 2581471 w 8063975"/>
              <a:gd name="connsiteY176" fmla="*/ 4 h 6848418"/>
              <a:gd name="connsiteX177" fmla="*/ 3420934 w 8063975"/>
              <a:gd name="connsiteY177" fmla="*/ 4 h 6848418"/>
              <a:gd name="connsiteX178" fmla="*/ 3001212 w 8063975"/>
              <a:gd name="connsiteY178" fmla="*/ 726949 h 6848418"/>
              <a:gd name="connsiteX179" fmla="*/ 2581471 w 8063975"/>
              <a:gd name="connsiteY179" fmla="*/ 1453894 h 6848418"/>
              <a:gd name="connsiteX180" fmla="*/ 2161748 w 8063975"/>
              <a:gd name="connsiteY180" fmla="*/ 726949 h 6848418"/>
              <a:gd name="connsiteX181" fmla="*/ 6968064 w 8063975"/>
              <a:gd name="connsiteY181" fmla="*/ 3 h 6848418"/>
              <a:gd name="connsiteX182" fmla="*/ 7807528 w 8063975"/>
              <a:gd name="connsiteY182" fmla="*/ 3 h 6848418"/>
              <a:gd name="connsiteX183" fmla="*/ 8063975 w 8063975"/>
              <a:gd name="connsiteY183" fmla="*/ 3 h 6848418"/>
              <a:gd name="connsiteX184" fmla="*/ 8063975 w 8063975"/>
              <a:gd name="connsiteY184" fmla="*/ 1009736 h 6848418"/>
              <a:gd name="connsiteX185" fmla="*/ 7807528 w 8063975"/>
              <a:gd name="connsiteY185" fmla="*/ 1453892 h 6848418"/>
              <a:gd name="connsiteX186" fmla="*/ 7387787 w 8063975"/>
              <a:gd name="connsiteY186" fmla="*/ 726948 h 6848418"/>
              <a:gd name="connsiteX187" fmla="*/ 0 w 8063975"/>
              <a:gd name="connsiteY187" fmla="*/ 2 h 6848418"/>
              <a:gd name="connsiteX188" fmla="*/ 839464 w 8063975"/>
              <a:gd name="connsiteY188" fmla="*/ 2 h 6848418"/>
              <a:gd name="connsiteX189" fmla="*/ 1678929 w 8063975"/>
              <a:gd name="connsiteY189" fmla="*/ 2 h 6848418"/>
              <a:gd name="connsiteX190" fmla="*/ 1259187 w 8063975"/>
              <a:gd name="connsiteY190" fmla="*/ 726947 h 6848418"/>
              <a:gd name="connsiteX191" fmla="*/ 839464 w 8063975"/>
              <a:gd name="connsiteY191" fmla="*/ 1453891 h 6848418"/>
              <a:gd name="connsiteX192" fmla="*/ 419723 w 8063975"/>
              <a:gd name="connsiteY192" fmla="*/ 726947 h 6848418"/>
              <a:gd name="connsiteX193" fmla="*/ 5226038 w 8063975"/>
              <a:gd name="connsiteY193" fmla="*/ 0 h 6848418"/>
              <a:gd name="connsiteX194" fmla="*/ 6065503 w 8063975"/>
              <a:gd name="connsiteY194" fmla="*/ 0 h 6848418"/>
              <a:gd name="connsiteX195" fmla="*/ 6904967 w 8063975"/>
              <a:gd name="connsiteY195" fmla="*/ 0 h 6848418"/>
              <a:gd name="connsiteX196" fmla="*/ 6485245 w 8063975"/>
              <a:gd name="connsiteY196" fmla="*/ 726946 h 6848418"/>
              <a:gd name="connsiteX197" fmla="*/ 6065503 w 8063975"/>
              <a:gd name="connsiteY197" fmla="*/ 1453890 h 6848418"/>
              <a:gd name="connsiteX198" fmla="*/ 5645780 w 8063975"/>
              <a:gd name="connsiteY198" fmla="*/ 726946 h 68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8063975" h="6848418">
                <a:moveTo>
                  <a:pt x="5194499" y="6052280"/>
                </a:moveTo>
                <a:lnTo>
                  <a:pt x="5614239" y="6779226"/>
                </a:lnTo>
                <a:lnTo>
                  <a:pt x="5654189" y="6848418"/>
                </a:lnTo>
                <a:lnTo>
                  <a:pt x="4734807" y="6848418"/>
                </a:lnTo>
                <a:lnTo>
                  <a:pt x="4774757" y="6779226"/>
                </a:lnTo>
                <a:close/>
                <a:moveTo>
                  <a:pt x="5226038" y="6034072"/>
                </a:moveTo>
                <a:lnTo>
                  <a:pt x="6065503" y="6034072"/>
                </a:lnTo>
                <a:lnTo>
                  <a:pt x="6904967" y="6034072"/>
                </a:lnTo>
                <a:lnTo>
                  <a:pt x="6485245" y="6761017"/>
                </a:lnTo>
                <a:lnTo>
                  <a:pt x="6434779" y="6848418"/>
                </a:lnTo>
                <a:lnTo>
                  <a:pt x="5696244" y="6848418"/>
                </a:lnTo>
                <a:lnTo>
                  <a:pt x="5645780" y="6761017"/>
                </a:lnTo>
                <a:close/>
                <a:moveTo>
                  <a:pt x="3484032" y="6034072"/>
                </a:moveTo>
                <a:lnTo>
                  <a:pt x="4323495" y="6034072"/>
                </a:lnTo>
                <a:lnTo>
                  <a:pt x="5162959" y="6034072"/>
                </a:lnTo>
                <a:lnTo>
                  <a:pt x="4743218" y="6761017"/>
                </a:lnTo>
                <a:lnTo>
                  <a:pt x="4692754" y="6848418"/>
                </a:lnTo>
                <a:lnTo>
                  <a:pt x="3954220" y="6848418"/>
                </a:lnTo>
                <a:lnTo>
                  <a:pt x="3903754" y="6761017"/>
                </a:lnTo>
                <a:close/>
                <a:moveTo>
                  <a:pt x="6065503" y="4543750"/>
                </a:moveTo>
                <a:lnTo>
                  <a:pt x="6485245" y="5270711"/>
                </a:lnTo>
                <a:lnTo>
                  <a:pt x="6904967" y="5997655"/>
                </a:lnTo>
                <a:lnTo>
                  <a:pt x="6065503" y="5997655"/>
                </a:lnTo>
                <a:lnTo>
                  <a:pt x="5226038" y="5997655"/>
                </a:lnTo>
                <a:lnTo>
                  <a:pt x="5645780" y="5270711"/>
                </a:lnTo>
                <a:close/>
                <a:moveTo>
                  <a:pt x="4323495" y="4543750"/>
                </a:moveTo>
                <a:lnTo>
                  <a:pt x="4743218" y="5270711"/>
                </a:lnTo>
                <a:lnTo>
                  <a:pt x="5162959" y="5997655"/>
                </a:lnTo>
                <a:lnTo>
                  <a:pt x="4323495" y="5997655"/>
                </a:lnTo>
                <a:lnTo>
                  <a:pt x="3484032" y="5997655"/>
                </a:lnTo>
                <a:lnTo>
                  <a:pt x="3903754" y="5270711"/>
                </a:lnTo>
                <a:close/>
                <a:moveTo>
                  <a:pt x="6097041" y="4525540"/>
                </a:moveTo>
                <a:lnTo>
                  <a:pt x="6936505" y="4525540"/>
                </a:lnTo>
                <a:lnTo>
                  <a:pt x="7775988" y="4525540"/>
                </a:lnTo>
                <a:lnTo>
                  <a:pt x="7356247" y="5252501"/>
                </a:lnTo>
                <a:lnTo>
                  <a:pt x="6936505" y="5979445"/>
                </a:lnTo>
                <a:lnTo>
                  <a:pt x="6516783" y="5252501"/>
                </a:lnTo>
                <a:close/>
                <a:moveTo>
                  <a:pt x="4355035" y="4525540"/>
                </a:moveTo>
                <a:lnTo>
                  <a:pt x="5194499" y="4525540"/>
                </a:lnTo>
                <a:lnTo>
                  <a:pt x="6033962" y="4525540"/>
                </a:lnTo>
                <a:lnTo>
                  <a:pt x="5614239" y="5252501"/>
                </a:lnTo>
                <a:lnTo>
                  <a:pt x="5194499" y="5979445"/>
                </a:lnTo>
                <a:lnTo>
                  <a:pt x="4774757" y="5252501"/>
                </a:lnTo>
                <a:close/>
                <a:moveTo>
                  <a:pt x="2613010" y="4525540"/>
                </a:moveTo>
                <a:lnTo>
                  <a:pt x="3452474" y="4525540"/>
                </a:lnTo>
                <a:lnTo>
                  <a:pt x="4291957" y="4525540"/>
                </a:lnTo>
                <a:lnTo>
                  <a:pt x="3872216" y="5252501"/>
                </a:lnTo>
                <a:lnTo>
                  <a:pt x="3452474" y="5979445"/>
                </a:lnTo>
                <a:lnTo>
                  <a:pt x="3032752" y="5252501"/>
                </a:lnTo>
                <a:close/>
                <a:moveTo>
                  <a:pt x="5194499" y="3035239"/>
                </a:moveTo>
                <a:lnTo>
                  <a:pt x="5614239" y="3762179"/>
                </a:lnTo>
                <a:lnTo>
                  <a:pt x="6033962" y="4489123"/>
                </a:lnTo>
                <a:lnTo>
                  <a:pt x="5194499" y="4489123"/>
                </a:lnTo>
                <a:lnTo>
                  <a:pt x="4355035" y="4489123"/>
                </a:lnTo>
                <a:lnTo>
                  <a:pt x="4774757" y="3762179"/>
                </a:lnTo>
                <a:close/>
                <a:moveTo>
                  <a:pt x="3452474" y="3035239"/>
                </a:moveTo>
                <a:lnTo>
                  <a:pt x="3872216" y="3762179"/>
                </a:lnTo>
                <a:lnTo>
                  <a:pt x="4291957" y="4489123"/>
                </a:lnTo>
                <a:lnTo>
                  <a:pt x="3452474" y="4489123"/>
                </a:lnTo>
                <a:lnTo>
                  <a:pt x="2613010" y="4489123"/>
                </a:lnTo>
                <a:lnTo>
                  <a:pt x="3032752" y="3762179"/>
                </a:lnTo>
                <a:close/>
                <a:moveTo>
                  <a:pt x="6936505" y="3035236"/>
                </a:moveTo>
                <a:lnTo>
                  <a:pt x="7356247" y="3762179"/>
                </a:lnTo>
                <a:lnTo>
                  <a:pt x="7775988" y="4489123"/>
                </a:lnTo>
                <a:lnTo>
                  <a:pt x="6936505" y="4489123"/>
                </a:lnTo>
                <a:lnTo>
                  <a:pt x="6097041" y="4489123"/>
                </a:lnTo>
                <a:lnTo>
                  <a:pt x="6516783" y="3762179"/>
                </a:lnTo>
                <a:close/>
                <a:moveTo>
                  <a:pt x="6968064" y="3017033"/>
                </a:moveTo>
                <a:lnTo>
                  <a:pt x="7807528" y="3017033"/>
                </a:lnTo>
                <a:lnTo>
                  <a:pt x="8063975" y="3017033"/>
                </a:lnTo>
                <a:lnTo>
                  <a:pt x="8063975" y="4026762"/>
                </a:lnTo>
                <a:lnTo>
                  <a:pt x="7807528" y="4470916"/>
                </a:lnTo>
                <a:lnTo>
                  <a:pt x="7387787" y="3743975"/>
                </a:lnTo>
                <a:close/>
                <a:moveTo>
                  <a:pt x="1742007" y="3017033"/>
                </a:moveTo>
                <a:lnTo>
                  <a:pt x="2581471" y="3017033"/>
                </a:lnTo>
                <a:lnTo>
                  <a:pt x="3420934" y="3017033"/>
                </a:lnTo>
                <a:lnTo>
                  <a:pt x="3001212" y="3743975"/>
                </a:lnTo>
                <a:lnTo>
                  <a:pt x="2581471" y="4470916"/>
                </a:lnTo>
                <a:lnTo>
                  <a:pt x="2161748" y="3743975"/>
                </a:lnTo>
                <a:close/>
                <a:moveTo>
                  <a:pt x="5226038" y="3017031"/>
                </a:moveTo>
                <a:lnTo>
                  <a:pt x="6065503" y="3017031"/>
                </a:lnTo>
                <a:lnTo>
                  <a:pt x="6904967" y="3017031"/>
                </a:lnTo>
                <a:lnTo>
                  <a:pt x="6485245" y="3743975"/>
                </a:lnTo>
                <a:lnTo>
                  <a:pt x="6065503" y="4470916"/>
                </a:lnTo>
                <a:lnTo>
                  <a:pt x="5645780" y="3743975"/>
                </a:lnTo>
                <a:close/>
                <a:moveTo>
                  <a:pt x="3484032" y="3017028"/>
                </a:moveTo>
                <a:lnTo>
                  <a:pt x="4323495" y="3017028"/>
                </a:lnTo>
                <a:lnTo>
                  <a:pt x="5162959" y="3017028"/>
                </a:lnTo>
                <a:lnTo>
                  <a:pt x="4743218" y="3743973"/>
                </a:lnTo>
                <a:lnTo>
                  <a:pt x="4323495" y="4470916"/>
                </a:lnTo>
                <a:lnTo>
                  <a:pt x="3903754" y="3743973"/>
                </a:lnTo>
                <a:close/>
                <a:moveTo>
                  <a:pt x="4323495" y="1526727"/>
                </a:moveTo>
                <a:lnTo>
                  <a:pt x="4743218" y="2253671"/>
                </a:lnTo>
                <a:lnTo>
                  <a:pt x="5162959" y="2980616"/>
                </a:lnTo>
                <a:lnTo>
                  <a:pt x="4323495" y="2980616"/>
                </a:lnTo>
                <a:lnTo>
                  <a:pt x="3484032" y="2980616"/>
                </a:lnTo>
                <a:lnTo>
                  <a:pt x="3903754" y="2253671"/>
                </a:lnTo>
                <a:close/>
                <a:moveTo>
                  <a:pt x="6065503" y="1526724"/>
                </a:moveTo>
                <a:lnTo>
                  <a:pt x="6485245" y="2253669"/>
                </a:lnTo>
                <a:lnTo>
                  <a:pt x="6904967" y="2980613"/>
                </a:lnTo>
                <a:lnTo>
                  <a:pt x="6065503" y="2980613"/>
                </a:lnTo>
                <a:lnTo>
                  <a:pt x="5226038" y="2980613"/>
                </a:lnTo>
                <a:lnTo>
                  <a:pt x="5645780" y="2253669"/>
                </a:lnTo>
                <a:close/>
                <a:moveTo>
                  <a:pt x="7807528" y="1526722"/>
                </a:moveTo>
                <a:lnTo>
                  <a:pt x="8063975" y="1970879"/>
                </a:lnTo>
                <a:lnTo>
                  <a:pt x="8063975" y="2980611"/>
                </a:lnTo>
                <a:lnTo>
                  <a:pt x="7807528" y="2980611"/>
                </a:lnTo>
                <a:lnTo>
                  <a:pt x="6968064" y="2980611"/>
                </a:lnTo>
                <a:lnTo>
                  <a:pt x="7387787" y="2253667"/>
                </a:lnTo>
                <a:close/>
                <a:moveTo>
                  <a:pt x="2581471" y="1526721"/>
                </a:moveTo>
                <a:lnTo>
                  <a:pt x="3001212" y="2253666"/>
                </a:lnTo>
                <a:lnTo>
                  <a:pt x="3420934" y="2980611"/>
                </a:lnTo>
                <a:lnTo>
                  <a:pt x="2581471" y="2980611"/>
                </a:lnTo>
                <a:lnTo>
                  <a:pt x="1742007" y="2980611"/>
                </a:lnTo>
                <a:lnTo>
                  <a:pt x="2161748" y="2253666"/>
                </a:lnTo>
                <a:close/>
                <a:moveTo>
                  <a:pt x="7839067" y="1508518"/>
                </a:moveTo>
                <a:lnTo>
                  <a:pt x="8063975" y="1508518"/>
                </a:lnTo>
                <a:lnTo>
                  <a:pt x="8063975" y="1898050"/>
                </a:lnTo>
                <a:close/>
                <a:moveTo>
                  <a:pt x="2613010" y="1508518"/>
                </a:moveTo>
                <a:lnTo>
                  <a:pt x="3452494" y="1508518"/>
                </a:lnTo>
                <a:lnTo>
                  <a:pt x="4291957" y="1508518"/>
                </a:lnTo>
                <a:lnTo>
                  <a:pt x="3872216" y="2235462"/>
                </a:lnTo>
                <a:lnTo>
                  <a:pt x="3452494" y="2962409"/>
                </a:lnTo>
                <a:lnTo>
                  <a:pt x="3032752" y="2235462"/>
                </a:lnTo>
                <a:close/>
                <a:moveTo>
                  <a:pt x="871003" y="1508517"/>
                </a:moveTo>
                <a:lnTo>
                  <a:pt x="1710468" y="1508517"/>
                </a:lnTo>
                <a:lnTo>
                  <a:pt x="2549932" y="1508517"/>
                </a:lnTo>
                <a:lnTo>
                  <a:pt x="2130209" y="2235462"/>
                </a:lnTo>
                <a:lnTo>
                  <a:pt x="1710468" y="2962408"/>
                </a:lnTo>
                <a:lnTo>
                  <a:pt x="1290726" y="2235462"/>
                </a:lnTo>
                <a:close/>
                <a:moveTo>
                  <a:pt x="6097041" y="1508516"/>
                </a:moveTo>
                <a:lnTo>
                  <a:pt x="6936524" y="1508516"/>
                </a:lnTo>
                <a:lnTo>
                  <a:pt x="7775988" y="1508516"/>
                </a:lnTo>
                <a:lnTo>
                  <a:pt x="7356247" y="2235460"/>
                </a:lnTo>
                <a:lnTo>
                  <a:pt x="6936524" y="2962405"/>
                </a:lnTo>
                <a:lnTo>
                  <a:pt x="6516783" y="2235460"/>
                </a:lnTo>
                <a:close/>
                <a:moveTo>
                  <a:pt x="4355035" y="1508513"/>
                </a:moveTo>
                <a:lnTo>
                  <a:pt x="5194499" y="1508513"/>
                </a:lnTo>
                <a:lnTo>
                  <a:pt x="6033962" y="1508513"/>
                </a:lnTo>
                <a:lnTo>
                  <a:pt x="5614239" y="2235458"/>
                </a:lnTo>
                <a:lnTo>
                  <a:pt x="5194499" y="2962403"/>
                </a:lnTo>
                <a:lnTo>
                  <a:pt x="4774757" y="2235458"/>
                </a:lnTo>
                <a:close/>
                <a:moveTo>
                  <a:pt x="8063975" y="1082567"/>
                </a:moveTo>
                <a:lnTo>
                  <a:pt x="8063975" y="1472099"/>
                </a:lnTo>
                <a:lnTo>
                  <a:pt x="7839067" y="1472099"/>
                </a:lnTo>
                <a:close/>
                <a:moveTo>
                  <a:pt x="5194499" y="18214"/>
                </a:moveTo>
                <a:lnTo>
                  <a:pt x="5614239" y="745159"/>
                </a:lnTo>
                <a:lnTo>
                  <a:pt x="6033962" y="1472103"/>
                </a:lnTo>
                <a:lnTo>
                  <a:pt x="5194499" y="1472103"/>
                </a:lnTo>
                <a:lnTo>
                  <a:pt x="4355035" y="1472103"/>
                </a:lnTo>
                <a:lnTo>
                  <a:pt x="4774757" y="745159"/>
                </a:lnTo>
                <a:close/>
                <a:moveTo>
                  <a:pt x="6936524" y="18211"/>
                </a:moveTo>
                <a:lnTo>
                  <a:pt x="7356247" y="745157"/>
                </a:lnTo>
                <a:lnTo>
                  <a:pt x="7775988" y="1472102"/>
                </a:lnTo>
                <a:lnTo>
                  <a:pt x="6936524" y="1472102"/>
                </a:lnTo>
                <a:lnTo>
                  <a:pt x="6097041" y="1472102"/>
                </a:lnTo>
                <a:lnTo>
                  <a:pt x="6516783" y="745157"/>
                </a:lnTo>
                <a:close/>
                <a:moveTo>
                  <a:pt x="1710468" y="18210"/>
                </a:moveTo>
                <a:lnTo>
                  <a:pt x="2130209" y="745155"/>
                </a:lnTo>
                <a:lnTo>
                  <a:pt x="2549932" y="1472100"/>
                </a:lnTo>
                <a:lnTo>
                  <a:pt x="1710468" y="1472100"/>
                </a:lnTo>
                <a:lnTo>
                  <a:pt x="871003" y="1472100"/>
                </a:lnTo>
                <a:lnTo>
                  <a:pt x="1290726" y="745155"/>
                </a:lnTo>
                <a:close/>
                <a:moveTo>
                  <a:pt x="3452494" y="18207"/>
                </a:moveTo>
                <a:lnTo>
                  <a:pt x="3872216" y="745153"/>
                </a:lnTo>
                <a:lnTo>
                  <a:pt x="4291957" y="1472098"/>
                </a:lnTo>
                <a:lnTo>
                  <a:pt x="3452494" y="1472098"/>
                </a:lnTo>
                <a:lnTo>
                  <a:pt x="2613010" y="1472098"/>
                </a:lnTo>
                <a:lnTo>
                  <a:pt x="3032752" y="745153"/>
                </a:lnTo>
                <a:close/>
                <a:moveTo>
                  <a:pt x="3484032" y="5"/>
                </a:moveTo>
                <a:lnTo>
                  <a:pt x="4323495" y="5"/>
                </a:lnTo>
                <a:lnTo>
                  <a:pt x="5162959" y="5"/>
                </a:lnTo>
                <a:lnTo>
                  <a:pt x="4743218" y="726950"/>
                </a:lnTo>
                <a:lnTo>
                  <a:pt x="4323495" y="1453896"/>
                </a:lnTo>
                <a:lnTo>
                  <a:pt x="3903754" y="726950"/>
                </a:lnTo>
                <a:close/>
                <a:moveTo>
                  <a:pt x="1742007" y="4"/>
                </a:moveTo>
                <a:lnTo>
                  <a:pt x="2581471" y="4"/>
                </a:lnTo>
                <a:lnTo>
                  <a:pt x="3420934" y="4"/>
                </a:lnTo>
                <a:lnTo>
                  <a:pt x="3001212" y="726949"/>
                </a:lnTo>
                <a:lnTo>
                  <a:pt x="2581471" y="1453894"/>
                </a:lnTo>
                <a:lnTo>
                  <a:pt x="2161748" y="726949"/>
                </a:lnTo>
                <a:close/>
                <a:moveTo>
                  <a:pt x="6968064" y="3"/>
                </a:moveTo>
                <a:lnTo>
                  <a:pt x="7807528" y="3"/>
                </a:lnTo>
                <a:lnTo>
                  <a:pt x="8063975" y="3"/>
                </a:lnTo>
                <a:lnTo>
                  <a:pt x="8063975" y="1009736"/>
                </a:lnTo>
                <a:lnTo>
                  <a:pt x="7807528" y="1453892"/>
                </a:lnTo>
                <a:lnTo>
                  <a:pt x="7387787" y="726948"/>
                </a:lnTo>
                <a:close/>
                <a:moveTo>
                  <a:pt x="0" y="2"/>
                </a:moveTo>
                <a:lnTo>
                  <a:pt x="839464" y="2"/>
                </a:lnTo>
                <a:lnTo>
                  <a:pt x="1678929" y="2"/>
                </a:lnTo>
                <a:lnTo>
                  <a:pt x="1259187" y="726947"/>
                </a:lnTo>
                <a:lnTo>
                  <a:pt x="839464" y="1453891"/>
                </a:lnTo>
                <a:lnTo>
                  <a:pt x="419723" y="726947"/>
                </a:lnTo>
                <a:close/>
                <a:moveTo>
                  <a:pt x="5226038" y="0"/>
                </a:moveTo>
                <a:lnTo>
                  <a:pt x="6065503" y="0"/>
                </a:lnTo>
                <a:lnTo>
                  <a:pt x="6904967" y="0"/>
                </a:lnTo>
                <a:lnTo>
                  <a:pt x="6485245" y="726946"/>
                </a:lnTo>
                <a:lnTo>
                  <a:pt x="6065503" y="1453890"/>
                </a:lnTo>
                <a:lnTo>
                  <a:pt x="5645780" y="7269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B0B70-94A3-44B3-ABE4-DB720B26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74D40-BCBA-45BF-B98D-D970D82E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FD85B-B3A2-4E89-9748-778ABEB8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51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7312BC-3233-4001-9E0E-7D2247CAB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360" y="726416"/>
            <a:ext cx="5141640" cy="5254980"/>
          </a:xfrm>
          <a:custGeom>
            <a:avLst/>
            <a:gdLst>
              <a:gd name="connsiteX0" fmla="*/ 1620497 w 5141640"/>
              <a:gd name="connsiteY0" fmla="*/ 9 h 5254980"/>
              <a:gd name="connsiteX1" fmla="*/ 1868136 w 5141640"/>
              <a:gd name="connsiteY1" fmla="*/ 17943 h 5254980"/>
              <a:gd name="connsiteX2" fmla="*/ 2445852 w 5141640"/>
              <a:gd name="connsiteY2" fmla="*/ 176962 h 5254980"/>
              <a:gd name="connsiteX3" fmla="*/ 2892179 w 5141640"/>
              <a:gd name="connsiteY3" fmla="*/ 384316 h 5254980"/>
              <a:gd name="connsiteX4" fmla="*/ 3232871 w 5141640"/>
              <a:gd name="connsiteY4" fmla="*/ 580365 h 5254980"/>
              <a:gd name="connsiteX5" fmla="*/ 3558681 w 5141640"/>
              <a:gd name="connsiteY5" fmla="*/ 792683 h 5254980"/>
              <a:gd name="connsiteX6" fmla="*/ 3576251 w 5141640"/>
              <a:gd name="connsiteY6" fmla="*/ 802016 h 5254980"/>
              <a:gd name="connsiteX7" fmla="*/ 3630688 w 5141640"/>
              <a:gd name="connsiteY7" fmla="*/ 839908 h 5254980"/>
              <a:gd name="connsiteX8" fmla="*/ 3652746 w 5141640"/>
              <a:gd name="connsiteY8" fmla="*/ 858158 h 5254980"/>
              <a:gd name="connsiteX9" fmla="*/ 4047776 w 5141640"/>
              <a:gd name="connsiteY9" fmla="*/ 1156278 h 5254980"/>
              <a:gd name="connsiteX10" fmla="*/ 4493292 w 5141640"/>
              <a:gd name="connsiteY10" fmla="*/ 1559005 h 5254980"/>
              <a:gd name="connsiteX11" fmla="*/ 4854797 w 5141640"/>
              <a:gd name="connsiteY11" fmla="*/ 1998764 h 5254980"/>
              <a:gd name="connsiteX12" fmla="*/ 5085635 w 5141640"/>
              <a:gd name="connsiteY12" fmla="*/ 2471729 h 5254980"/>
              <a:gd name="connsiteX13" fmla="*/ 5140592 w 5141640"/>
              <a:gd name="connsiteY13" fmla="*/ 2884003 h 5254980"/>
              <a:gd name="connsiteX14" fmla="*/ 5126308 w 5141640"/>
              <a:gd name="connsiteY14" fmla="*/ 3021283 h 5254980"/>
              <a:gd name="connsiteX15" fmla="*/ 5080571 w 5141640"/>
              <a:gd name="connsiteY15" fmla="*/ 3204202 h 5254980"/>
              <a:gd name="connsiteX16" fmla="*/ 4955341 w 5141640"/>
              <a:gd name="connsiteY16" fmla="*/ 3474177 h 5254980"/>
              <a:gd name="connsiteX17" fmla="*/ 4926048 w 5141640"/>
              <a:gd name="connsiteY17" fmla="*/ 3530771 h 5254980"/>
              <a:gd name="connsiteX18" fmla="*/ 4867969 w 5141640"/>
              <a:gd name="connsiteY18" fmla="*/ 3614213 h 5254980"/>
              <a:gd name="connsiteX19" fmla="*/ 4838949 w 5141640"/>
              <a:gd name="connsiteY19" fmla="*/ 3644375 h 5254980"/>
              <a:gd name="connsiteX20" fmla="*/ 4505495 w 5141640"/>
              <a:gd name="connsiteY20" fmla="*/ 3991108 h 5254980"/>
              <a:gd name="connsiteX21" fmla="*/ 3974392 w 5141640"/>
              <a:gd name="connsiteY21" fmla="*/ 4375072 h 5254980"/>
              <a:gd name="connsiteX22" fmla="*/ 3128689 w 5141640"/>
              <a:gd name="connsiteY22" fmla="*/ 4817027 h 5254980"/>
              <a:gd name="connsiteX23" fmla="*/ 2262426 w 5141640"/>
              <a:gd name="connsiteY23" fmla="*/ 5136139 h 5254980"/>
              <a:gd name="connsiteX24" fmla="*/ 1647747 w 5141640"/>
              <a:gd name="connsiteY24" fmla="*/ 5248336 h 5254980"/>
              <a:gd name="connsiteX25" fmla="*/ 1148113 w 5141640"/>
              <a:gd name="connsiteY25" fmla="*/ 5224705 h 5254980"/>
              <a:gd name="connsiteX26" fmla="*/ 763023 w 5141640"/>
              <a:gd name="connsiteY26" fmla="*/ 5086026 h 5254980"/>
              <a:gd name="connsiteX27" fmla="*/ 703045 w 5141640"/>
              <a:gd name="connsiteY27" fmla="*/ 5053537 h 5254980"/>
              <a:gd name="connsiteX28" fmla="*/ 637799 w 5141640"/>
              <a:gd name="connsiteY28" fmla="*/ 5008122 h 5254980"/>
              <a:gd name="connsiteX29" fmla="*/ 623822 w 5141640"/>
              <a:gd name="connsiteY29" fmla="*/ 4994053 h 5254980"/>
              <a:gd name="connsiteX30" fmla="*/ 535550 w 5141640"/>
              <a:gd name="connsiteY30" fmla="*/ 4917269 h 5254980"/>
              <a:gd name="connsiteX31" fmla="*/ 264122 w 5141640"/>
              <a:gd name="connsiteY31" fmla="*/ 4546580 h 5254980"/>
              <a:gd name="connsiteX32" fmla="*/ 75916 w 5141640"/>
              <a:gd name="connsiteY32" fmla="*/ 3984624 h 5254980"/>
              <a:gd name="connsiteX33" fmla="*/ 3711 w 5141640"/>
              <a:gd name="connsiteY33" fmla="*/ 3343948 h 5254980"/>
              <a:gd name="connsiteX34" fmla="*/ 108228 w 5141640"/>
              <a:gd name="connsiteY34" fmla="*/ 1860777 h 5254980"/>
              <a:gd name="connsiteX35" fmla="*/ 307394 w 5141640"/>
              <a:gd name="connsiteY35" fmla="*/ 1089760 h 5254980"/>
              <a:gd name="connsiteX36" fmla="*/ 533151 w 5141640"/>
              <a:gd name="connsiteY36" fmla="*/ 628415 h 5254980"/>
              <a:gd name="connsiteX37" fmla="*/ 544943 w 5141640"/>
              <a:gd name="connsiteY37" fmla="*/ 605073 h 5254980"/>
              <a:gd name="connsiteX38" fmla="*/ 600445 w 5141640"/>
              <a:gd name="connsiteY38" fmla="*/ 525334 h 5254980"/>
              <a:gd name="connsiteX39" fmla="*/ 622239 w 5141640"/>
              <a:gd name="connsiteY39" fmla="*/ 500854 h 5254980"/>
              <a:gd name="connsiteX40" fmla="*/ 777439 w 5141640"/>
              <a:gd name="connsiteY40" fmla="*/ 326122 h 5254980"/>
              <a:gd name="connsiteX41" fmla="*/ 1373242 w 5141640"/>
              <a:gd name="connsiteY41" fmla="*/ 22501 h 5254980"/>
              <a:gd name="connsiteX42" fmla="*/ 1620497 w 5141640"/>
              <a:gd name="connsiteY42" fmla="*/ 9 h 525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141640" h="5254980">
                <a:moveTo>
                  <a:pt x="1620497" y="9"/>
                </a:moveTo>
                <a:cubicBezTo>
                  <a:pt x="1702993" y="-271"/>
                  <a:pt x="1785552" y="6185"/>
                  <a:pt x="1868136" y="17943"/>
                </a:cubicBezTo>
                <a:cubicBezTo>
                  <a:pt x="2067542" y="46476"/>
                  <a:pt x="2258809" y="103780"/>
                  <a:pt x="2445852" y="176962"/>
                </a:cubicBezTo>
                <a:cubicBezTo>
                  <a:pt x="2598858" y="237158"/>
                  <a:pt x="2747022" y="307294"/>
                  <a:pt x="2892179" y="384316"/>
                </a:cubicBezTo>
                <a:cubicBezTo>
                  <a:pt x="3008145" y="445644"/>
                  <a:pt x="3122343" y="510374"/>
                  <a:pt x="3232871" y="580365"/>
                </a:cubicBezTo>
                <a:cubicBezTo>
                  <a:pt x="3342741" y="649607"/>
                  <a:pt x="3450237" y="721825"/>
                  <a:pt x="3558681" y="792683"/>
                </a:cubicBezTo>
                <a:cubicBezTo>
                  <a:pt x="3564221" y="796247"/>
                  <a:pt x="3570438" y="798841"/>
                  <a:pt x="3576251" y="802016"/>
                </a:cubicBezTo>
                <a:cubicBezTo>
                  <a:pt x="3594464" y="814691"/>
                  <a:pt x="3612475" y="827232"/>
                  <a:pt x="3630688" y="839908"/>
                </a:cubicBezTo>
                <a:cubicBezTo>
                  <a:pt x="3638086" y="845926"/>
                  <a:pt x="3645077" y="852531"/>
                  <a:pt x="3652746" y="858158"/>
                </a:cubicBezTo>
                <a:cubicBezTo>
                  <a:pt x="3787094" y="953698"/>
                  <a:pt x="3919466" y="1052497"/>
                  <a:pt x="4047776" y="1156278"/>
                </a:cubicBezTo>
                <a:cubicBezTo>
                  <a:pt x="4203476" y="1282603"/>
                  <a:pt x="4353356" y="1415583"/>
                  <a:pt x="4493292" y="1559005"/>
                </a:cubicBezTo>
                <a:cubicBezTo>
                  <a:pt x="4626172" y="1695493"/>
                  <a:pt x="4748994" y="1840028"/>
                  <a:pt x="4854797" y="1998764"/>
                </a:cubicBezTo>
                <a:cubicBezTo>
                  <a:pt x="4952845" y="2146022"/>
                  <a:pt x="5033785" y="2301637"/>
                  <a:pt x="5085635" y="2471729"/>
                </a:cubicBezTo>
                <a:cubicBezTo>
                  <a:pt x="5127448" y="2609258"/>
                  <a:pt x="5146487" y="2746685"/>
                  <a:pt x="5140592" y="2884003"/>
                </a:cubicBezTo>
                <a:cubicBezTo>
                  <a:pt x="5138628" y="2929777"/>
                  <a:pt x="5133894" y="2975535"/>
                  <a:pt x="5126308" y="3021283"/>
                </a:cubicBezTo>
                <a:cubicBezTo>
                  <a:pt x="5116193" y="3082277"/>
                  <a:pt x="5101011" y="3143252"/>
                  <a:pt x="5080571" y="3204202"/>
                </a:cubicBezTo>
                <a:cubicBezTo>
                  <a:pt x="5048898" y="3298792"/>
                  <a:pt x="5006598" y="3388586"/>
                  <a:pt x="4955341" y="3474177"/>
                </a:cubicBezTo>
                <a:cubicBezTo>
                  <a:pt x="4944462" y="3492362"/>
                  <a:pt x="4935724" y="3511747"/>
                  <a:pt x="4926048" y="3530771"/>
                </a:cubicBezTo>
                <a:cubicBezTo>
                  <a:pt x="4906642" y="3558650"/>
                  <a:pt x="4887235" y="3586529"/>
                  <a:pt x="4867969" y="3614213"/>
                </a:cubicBezTo>
                <a:cubicBezTo>
                  <a:pt x="4858294" y="3624267"/>
                  <a:pt x="4847556" y="3633290"/>
                  <a:pt x="4838949" y="3644375"/>
                </a:cubicBezTo>
                <a:cubicBezTo>
                  <a:pt x="4740072" y="3771487"/>
                  <a:pt x="4627274" y="3885726"/>
                  <a:pt x="4505495" y="3991108"/>
                </a:cubicBezTo>
                <a:cubicBezTo>
                  <a:pt x="4339741" y="4134475"/>
                  <a:pt x="4160912" y="4260346"/>
                  <a:pt x="3974392" y="4375072"/>
                </a:cubicBezTo>
                <a:cubicBezTo>
                  <a:pt x="3703064" y="4542485"/>
                  <a:pt x="3419445" y="4686582"/>
                  <a:pt x="3128689" y="4817027"/>
                </a:cubicBezTo>
                <a:cubicBezTo>
                  <a:pt x="2847157" y="4943186"/>
                  <a:pt x="2560112" y="5054218"/>
                  <a:pt x="2262426" y="5136139"/>
                </a:cubicBezTo>
                <a:cubicBezTo>
                  <a:pt x="2060812" y="5191449"/>
                  <a:pt x="1856492" y="5232722"/>
                  <a:pt x="1647747" y="5248336"/>
                </a:cubicBezTo>
                <a:cubicBezTo>
                  <a:pt x="1480212" y="5261092"/>
                  <a:pt x="1313348" y="5256657"/>
                  <a:pt x="1148113" y="5224705"/>
                </a:cubicBezTo>
                <a:cubicBezTo>
                  <a:pt x="1012550" y="5198356"/>
                  <a:pt x="883569" y="5154016"/>
                  <a:pt x="763023" y="5086026"/>
                </a:cubicBezTo>
                <a:cubicBezTo>
                  <a:pt x="743191" y="5074826"/>
                  <a:pt x="723149" y="5064349"/>
                  <a:pt x="703045" y="5053537"/>
                </a:cubicBezTo>
                <a:cubicBezTo>
                  <a:pt x="681229" y="5038353"/>
                  <a:pt x="659614" y="5023308"/>
                  <a:pt x="637799" y="5008122"/>
                </a:cubicBezTo>
                <a:cubicBezTo>
                  <a:pt x="633073" y="5003384"/>
                  <a:pt x="628955" y="4998202"/>
                  <a:pt x="623822" y="4994053"/>
                </a:cubicBezTo>
                <a:cubicBezTo>
                  <a:pt x="594443" y="4968391"/>
                  <a:pt x="563779" y="4944153"/>
                  <a:pt x="535550" y="4917269"/>
                </a:cubicBezTo>
                <a:cubicBezTo>
                  <a:pt x="422424" y="4810450"/>
                  <a:pt x="334469" y="4684975"/>
                  <a:pt x="264122" y="4546580"/>
                </a:cubicBezTo>
                <a:cubicBezTo>
                  <a:pt x="173698" y="4368738"/>
                  <a:pt x="115760" y="4179646"/>
                  <a:pt x="75916" y="3984624"/>
                </a:cubicBezTo>
                <a:cubicBezTo>
                  <a:pt x="32577" y="3773283"/>
                  <a:pt x="10725" y="3559240"/>
                  <a:pt x="3711" y="3343948"/>
                </a:cubicBezTo>
                <a:cubicBezTo>
                  <a:pt x="-12740" y="2845983"/>
                  <a:pt x="26123" y="2351788"/>
                  <a:pt x="108228" y="1860777"/>
                </a:cubicBezTo>
                <a:cubicBezTo>
                  <a:pt x="152169" y="1597890"/>
                  <a:pt x="214519" y="1339714"/>
                  <a:pt x="307394" y="1089760"/>
                </a:cubicBezTo>
                <a:cubicBezTo>
                  <a:pt x="367098" y="928436"/>
                  <a:pt x="436897" y="771820"/>
                  <a:pt x="533151" y="628415"/>
                </a:cubicBezTo>
                <a:cubicBezTo>
                  <a:pt x="537974" y="621062"/>
                  <a:pt x="541059" y="612788"/>
                  <a:pt x="544943" y="605073"/>
                </a:cubicBezTo>
                <a:cubicBezTo>
                  <a:pt x="563399" y="578559"/>
                  <a:pt x="581989" y="551848"/>
                  <a:pt x="600445" y="525334"/>
                </a:cubicBezTo>
                <a:cubicBezTo>
                  <a:pt x="607889" y="517200"/>
                  <a:pt x="615995" y="509822"/>
                  <a:pt x="622239" y="500854"/>
                </a:cubicBezTo>
                <a:cubicBezTo>
                  <a:pt x="667222" y="436658"/>
                  <a:pt x="720332" y="379564"/>
                  <a:pt x="777439" y="326122"/>
                </a:cubicBezTo>
                <a:cubicBezTo>
                  <a:pt x="946603" y="167186"/>
                  <a:pt x="1144697" y="64855"/>
                  <a:pt x="1373242" y="22501"/>
                </a:cubicBezTo>
                <a:cubicBezTo>
                  <a:pt x="1455571" y="7308"/>
                  <a:pt x="1538002" y="290"/>
                  <a:pt x="1620497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8F8B-0266-4C6C-9721-EC47D49EC629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99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62E088-8AE6-4BB1-A410-1609C8BC90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850900"/>
            <a:ext cx="5410200" cy="2856804"/>
          </a:xfrm>
          <a:custGeom>
            <a:avLst/>
            <a:gdLst>
              <a:gd name="connsiteX0" fmla="*/ 0 w 5410200"/>
              <a:gd name="connsiteY0" fmla="*/ 0 h 2856804"/>
              <a:gd name="connsiteX1" fmla="*/ 5410200 w 5410200"/>
              <a:gd name="connsiteY1" fmla="*/ 0 h 2856804"/>
              <a:gd name="connsiteX2" fmla="*/ 5410200 w 5410200"/>
              <a:gd name="connsiteY2" fmla="*/ 2856804 h 2856804"/>
              <a:gd name="connsiteX3" fmla="*/ 0 w 5410200"/>
              <a:gd name="connsiteY3" fmla="*/ 2856804 h 28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2856804">
                <a:moveTo>
                  <a:pt x="0" y="0"/>
                </a:moveTo>
                <a:lnTo>
                  <a:pt x="5410200" y="0"/>
                </a:lnTo>
                <a:lnTo>
                  <a:pt x="5410200" y="2856804"/>
                </a:lnTo>
                <a:lnTo>
                  <a:pt x="0" y="2856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939F9-4D36-4DA1-A4C7-90B0A17B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E5435-AE6A-444F-959C-64A5B52B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8AEC1-B9D1-4922-BECC-368B64F2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94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CF6AE8-7196-4364-AFC8-4C874B3ED9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799" y="322479"/>
            <a:ext cx="10820402" cy="3682785"/>
          </a:xfrm>
          <a:custGeom>
            <a:avLst/>
            <a:gdLst>
              <a:gd name="connsiteX0" fmla="*/ 9358134 w 10820402"/>
              <a:gd name="connsiteY0" fmla="*/ 1173737 h 3682785"/>
              <a:gd name="connsiteX1" fmla="*/ 10820402 w 10820402"/>
              <a:gd name="connsiteY1" fmla="*/ 2636097 h 3682785"/>
              <a:gd name="connsiteX2" fmla="*/ 10068235 w 10820402"/>
              <a:gd name="connsiteY2" fmla="*/ 3388311 h 3682785"/>
              <a:gd name="connsiteX3" fmla="*/ 8647031 w 10820402"/>
              <a:gd name="connsiteY3" fmla="*/ 3388311 h 3682785"/>
              <a:gd name="connsiteX4" fmla="*/ 7894865 w 10820402"/>
              <a:gd name="connsiteY4" fmla="*/ 2636097 h 3682785"/>
              <a:gd name="connsiteX5" fmla="*/ 9358134 w 10820402"/>
              <a:gd name="connsiteY5" fmla="*/ 1173737 h 3682785"/>
              <a:gd name="connsiteX6" fmla="*/ 6196370 w 10820402"/>
              <a:gd name="connsiteY6" fmla="*/ 1173737 h 3682785"/>
              <a:gd name="connsiteX7" fmla="*/ 7659640 w 10820402"/>
              <a:gd name="connsiteY7" fmla="*/ 2636097 h 3682785"/>
              <a:gd name="connsiteX8" fmla="*/ 6907473 w 10820402"/>
              <a:gd name="connsiteY8" fmla="*/ 3388311 h 3682785"/>
              <a:gd name="connsiteX9" fmla="*/ 5486269 w 10820402"/>
              <a:gd name="connsiteY9" fmla="*/ 3388311 h 3682785"/>
              <a:gd name="connsiteX10" fmla="*/ 4734103 w 10820402"/>
              <a:gd name="connsiteY10" fmla="*/ 2636097 h 3682785"/>
              <a:gd name="connsiteX11" fmla="*/ 6196370 w 10820402"/>
              <a:gd name="connsiteY11" fmla="*/ 1173737 h 3682785"/>
              <a:gd name="connsiteX12" fmla="*/ 3044057 w 10820402"/>
              <a:gd name="connsiteY12" fmla="*/ 1165285 h 3682785"/>
              <a:gd name="connsiteX13" fmla="*/ 4507327 w 10820402"/>
              <a:gd name="connsiteY13" fmla="*/ 2628875 h 3682785"/>
              <a:gd name="connsiteX14" fmla="*/ 3755160 w 10820402"/>
              <a:gd name="connsiteY14" fmla="*/ 3381207 h 3682785"/>
              <a:gd name="connsiteX15" fmla="*/ 2333956 w 10820402"/>
              <a:gd name="connsiteY15" fmla="*/ 3381207 h 3682785"/>
              <a:gd name="connsiteX16" fmla="*/ 1581789 w 10820402"/>
              <a:gd name="connsiteY16" fmla="*/ 2628875 h 3682785"/>
              <a:gd name="connsiteX17" fmla="*/ 3044057 w 10820402"/>
              <a:gd name="connsiteY17" fmla="*/ 1165285 h 3682785"/>
              <a:gd name="connsiteX18" fmla="*/ 7776751 w 10820402"/>
              <a:gd name="connsiteY18" fmla="*/ 8238 h 3682785"/>
              <a:gd name="connsiteX19" fmla="*/ 8486853 w 10820402"/>
              <a:gd name="connsiteY19" fmla="*/ 302120 h 3682785"/>
              <a:gd name="connsiteX20" fmla="*/ 9240020 w 10820402"/>
              <a:gd name="connsiteY20" fmla="*/ 1054741 h 3682785"/>
              <a:gd name="connsiteX21" fmla="*/ 7776751 w 10820402"/>
              <a:gd name="connsiteY21" fmla="*/ 2518892 h 3682785"/>
              <a:gd name="connsiteX22" fmla="*/ 6314483 w 10820402"/>
              <a:gd name="connsiteY22" fmla="*/ 1054741 h 3682785"/>
              <a:gd name="connsiteX23" fmla="*/ 7066650 w 10820402"/>
              <a:gd name="connsiteY23" fmla="*/ 302120 h 3682785"/>
              <a:gd name="connsiteX24" fmla="*/ 7776751 w 10820402"/>
              <a:gd name="connsiteY24" fmla="*/ 8238 h 3682785"/>
              <a:gd name="connsiteX25" fmla="*/ 1463473 w 10820402"/>
              <a:gd name="connsiteY25" fmla="*/ 1408 h 3682785"/>
              <a:gd name="connsiteX26" fmla="*/ 2174417 w 10820402"/>
              <a:gd name="connsiteY26" fmla="*/ 295930 h 3682785"/>
              <a:gd name="connsiteX27" fmla="*/ 2926946 w 10820402"/>
              <a:gd name="connsiteY27" fmla="*/ 1048260 h 3682785"/>
              <a:gd name="connsiteX28" fmla="*/ 1463974 w 10820402"/>
              <a:gd name="connsiteY28" fmla="*/ 2511850 h 3682785"/>
              <a:gd name="connsiteX29" fmla="*/ 0 w 10820402"/>
              <a:gd name="connsiteY29" fmla="*/ 1048260 h 3682785"/>
              <a:gd name="connsiteX30" fmla="*/ 752529 w 10820402"/>
              <a:gd name="connsiteY30" fmla="*/ 295930 h 3682785"/>
              <a:gd name="connsiteX31" fmla="*/ 1463473 w 10820402"/>
              <a:gd name="connsiteY31" fmla="*/ 1408 h 3682785"/>
              <a:gd name="connsiteX32" fmla="*/ 4624940 w 10820402"/>
              <a:gd name="connsiteY32" fmla="*/ 0 h 3682785"/>
              <a:gd name="connsiteX33" fmla="*/ 5335542 w 10820402"/>
              <a:gd name="connsiteY33" fmla="*/ 294521 h 3682785"/>
              <a:gd name="connsiteX34" fmla="*/ 6087709 w 10820402"/>
              <a:gd name="connsiteY34" fmla="*/ 1046852 h 3682785"/>
              <a:gd name="connsiteX35" fmla="*/ 4625441 w 10820402"/>
              <a:gd name="connsiteY35" fmla="*/ 2510442 h 3682785"/>
              <a:gd name="connsiteX36" fmla="*/ 3162171 w 10820402"/>
              <a:gd name="connsiteY36" fmla="*/ 1046852 h 3682785"/>
              <a:gd name="connsiteX37" fmla="*/ 3914338 w 10820402"/>
              <a:gd name="connsiteY37" fmla="*/ 294521 h 3682785"/>
              <a:gd name="connsiteX38" fmla="*/ 4624940 w 10820402"/>
              <a:gd name="connsiteY38" fmla="*/ 0 h 368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20402" h="3682785">
                <a:moveTo>
                  <a:pt x="9358134" y="1173737"/>
                </a:moveTo>
                <a:cubicBezTo>
                  <a:pt x="10820402" y="2636097"/>
                  <a:pt x="10820402" y="2636097"/>
                  <a:pt x="10820402" y="2636097"/>
                </a:cubicBezTo>
                <a:cubicBezTo>
                  <a:pt x="10068235" y="3388311"/>
                  <a:pt x="10068235" y="3388311"/>
                  <a:pt x="10068235" y="3388311"/>
                </a:cubicBezTo>
                <a:cubicBezTo>
                  <a:pt x="9675627" y="3780944"/>
                  <a:pt x="9039640" y="3780944"/>
                  <a:pt x="8647031" y="3388311"/>
                </a:cubicBezTo>
                <a:cubicBezTo>
                  <a:pt x="7894865" y="2636097"/>
                  <a:pt x="7894865" y="2636097"/>
                  <a:pt x="7894865" y="2636097"/>
                </a:cubicBezTo>
                <a:cubicBezTo>
                  <a:pt x="9358134" y="1173737"/>
                  <a:pt x="9358134" y="1173737"/>
                  <a:pt x="9358134" y="1173737"/>
                </a:cubicBezTo>
                <a:close/>
                <a:moveTo>
                  <a:pt x="6196370" y="1173737"/>
                </a:moveTo>
                <a:cubicBezTo>
                  <a:pt x="7659640" y="2636097"/>
                  <a:pt x="7659640" y="2636097"/>
                  <a:pt x="7659640" y="2636097"/>
                </a:cubicBezTo>
                <a:cubicBezTo>
                  <a:pt x="6907473" y="3388311"/>
                  <a:pt x="6907473" y="3388311"/>
                  <a:pt x="6907473" y="3388311"/>
                </a:cubicBezTo>
                <a:cubicBezTo>
                  <a:pt x="6514864" y="3780944"/>
                  <a:pt x="5878877" y="3780944"/>
                  <a:pt x="5486269" y="3388311"/>
                </a:cubicBezTo>
                <a:cubicBezTo>
                  <a:pt x="4734103" y="2636097"/>
                  <a:pt x="4734103" y="2636097"/>
                  <a:pt x="4734103" y="2636097"/>
                </a:cubicBezTo>
                <a:cubicBezTo>
                  <a:pt x="6196370" y="1173737"/>
                  <a:pt x="6196370" y="1173737"/>
                  <a:pt x="6196370" y="1173737"/>
                </a:cubicBezTo>
                <a:close/>
                <a:moveTo>
                  <a:pt x="3044057" y="1165285"/>
                </a:moveTo>
                <a:cubicBezTo>
                  <a:pt x="4507327" y="2628875"/>
                  <a:pt x="4507327" y="2628875"/>
                  <a:pt x="4507327" y="2628875"/>
                </a:cubicBezTo>
                <a:cubicBezTo>
                  <a:pt x="3755160" y="3381207"/>
                  <a:pt x="3755160" y="3381207"/>
                  <a:pt x="3755160" y="3381207"/>
                </a:cubicBezTo>
                <a:cubicBezTo>
                  <a:pt x="3362552" y="3773901"/>
                  <a:pt x="2726566" y="3773901"/>
                  <a:pt x="2333956" y="3381207"/>
                </a:cubicBezTo>
                <a:cubicBezTo>
                  <a:pt x="1581789" y="2628875"/>
                  <a:pt x="1581789" y="2628875"/>
                  <a:pt x="1581789" y="2628875"/>
                </a:cubicBezTo>
                <a:cubicBezTo>
                  <a:pt x="3044057" y="1165285"/>
                  <a:pt x="3044057" y="1165285"/>
                  <a:pt x="3044057" y="1165285"/>
                </a:cubicBezTo>
                <a:close/>
                <a:moveTo>
                  <a:pt x="7776751" y="8238"/>
                </a:moveTo>
                <a:cubicBezTo>
                  <a:pt x="8033900" y="8238"/>
                  <a:pt x="8291048" y="106198"/>
                  <a:pt x="8486853" y="302120"/>
                </a:cubicBezTo>
                <a:cubicBezTo>
                  <a:pt x="9240020" y="1054741"/>
                  <a:pt x="9240020" y="1054741"/>
                  <a:pt x="9240020" y="1054741"/>
                </a:cubicBezTo>
                <a:lnTo>
                  <a:pt x="7776751" y="2518892"/>
                </a:lnTo>
                <a:cubicBezTo>
                  <a:pt x="6314483" y="1054741"/>
                  <a:pt x="6314483" y="1054741"/>
                  <a:pt x="6314483" y="1054741"/>
                </a:cubicBezTo>
                <a:cubicBezTo>
                  <a:pt x="7066650" y="302120"/>
                  <a:pt x="7066650" y="302120"/>
                  <a:pt x="7066650" y="302120"/>
                </a:cubicBezTo>
                <a:cubicBezTo>
                  <a:pt x="7262454" y="106198"/>
                  <a:pt x="7519602" y="8238"/>
                  <a:pt x="7776751" y="8238"/>
                </a:cubicBezTo>
                <a:close/>
                <a:moveTo>
                  <a:pt x="1463473" y="1408"/>
                </a:moveTo>
                <a:cubicBezTo>
                  <a:pt x="1720745" y="1408"/>
                  <a:pt x="1978018" y="99582"/>
                  <a:pt x="2174417" y="295930"/>
                </a:cubicBezTo>
                <a:cubicBezTo>
                  <a:pt x="2926946" y="1048260"/>
                  <a:pt x="2926946" y="1048260"/>
                  <a:pt x="2926946" y="1048260"/>
                </a:cubicBezTo>
                <a:lnTo>
                  <a:pt x="1463974" y="2511850"/>
                </a:lnTo>
                <a:cubicBezTo>
                  <a:pt x="0" y="1048260"/>
                  <a:pt x="0" y="1048260"/>
                  <a:pt x="0" y="1048260"/>
                </a:cubicBezTo>
                <a:cubicBezTo>
                  <a:pt x="752529" y="295930"/>
                  <a:pt x="752529" y="295930"/>
                  <a:pt x="752529" y="295930"/>
                </a:cubicBezTo>
                <a:cubicBezTo>
                  <a:pt x="948927" y="99582"/>
                  <a:pt x="1206199" y="1408"/>
                  <a:pt x="1463473" y="1408"/>
                </a:cubicBezTo>
                <a:close/>
                <a:moveTo>
                  <a:pt x="4624940" y="0"/>
                </a:moveTo>
                <a:cubicBezTo>
                  <a:pt x="4882090" y="0"/>
                  <a:pt x="5139238" y="98173"/>
                  <a:pt x="5335542" y="294521"/>
                </a:cubicBezTo>
                <a:cubicBezTo>
                  <a:pt x="6087709" y="1046852"/>
                  <a:pt x="6087709" y="1046852"/>
                  <a:pt x="6087709" y="1046852"/>
                </a:cubicBezTo>
                <a:lnTo>
                  <a:pt x="4625441" y="2510442"/>
                </a:lnTo>
                <a:cubicBezTo>
                  <a:pt x="3162171" y="1046852"/>
                  <a:pt x="3162171" y="1046852"/>
                  <a:pt x="3162171" y="1046852"/>
                </a:cubicBezTo>
                <a:cubicBezTo>
                  <a:pt x="3914338" y="294521"/>
                  <a:pt x="3914338" y="294521"/>
                  <a:pt x="3914338" y="294521"/>
                </a:cubicBezTo>
                <a:cubicBezTo>
                  <a:pt x="4110642" y="98173"/>
                  <a:pt x="4367790" y="0"/>
                  <a:pt x="46249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2C025-F0B2-4FC7-808F-01E4160E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C49F3-2BAF-4411-A239-97B7F8A8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2E0DA-A749-4AA0-A1D4-CB8FC72F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69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2B60BB6-D308-4D31-BE2C-7491F4BCF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1" y="1274500"/>
            <a:ext cx="2288142" cy="2288141"/>
          </a:xfrm>
          <a:custGeom>
            <a:avLst/>
            <a:gdLst>
              <a:gd name="connsiteX0" fmla="*/ 1144071 w 2288142"/>
              <a:gd name="connsiteY0" fmla="*/ 0 h 2288141"/>
              <a:gd name="connsiteX1" fmla="*/ 1144071 w 2288142"/>
              <a:gd name="connsiteY1" fmla="*/ 1 h 2288141"/>
              <a:gd name="connsiteX2" fmla="*/ 2288142 w 2288142"/>
              <a:gd name="connsiteY2" fmla="*/ 1144072 h 2288141"/>
              <a:gd name="connsiteX3" fmla="*/ 2288142 w 2288142"/>
              <a:gd name="connsiteY3" fmla="*/ 2288141 h 2288141"/>
              <a:gd name="connsiteX4" fmla="*/ 1144071 w 2288142"/>
              <a:gd name="connsiteY4" fmla="*/ 2288141 h 2288141"/>
              <a:gd name="connsiteX5" fmla="*/ 0 w 2288142"/>
              <a:gd name="connsiteY5" fmla="*/ 1144071 h 2288141"/>
              <a:gd name="connsiteX6" fmla="*/ 1144071 w 2288142"/>
              <a:gd name="connsiteY6" fmla="*/ 0 h 228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142" h="2288141">
                <a:moveTo>
                  <a:pt x="1144071" y="0"/>
                </a:moveTo>
                <a:lnTo>
                  <a:pt x="1144071" y="1"/>
                </a:lnTo>
                <a:cubicBezTo>
                  <a:pt x="1775924" y="1"/>
                  <a:pt x="2288142" y="512219"/>
                  <a:pt x="2288142" y="1144072"/>
                </a:cubicBezTo>
                <a:lnTo>
                  <a:pt x="2288142" y="2288141"/>
                </a:lnTo>
                <a:lnTo>
                  <a:pt x="1144071" y="2288141"/>
                </a:lnTo>
                <a:cubicBezTo>
                  <a:pt x="512218" y="2288141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E041B0-09F2-499E-B2F5-F7B9C610FA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6738" y="553378"/>
            <a:ext cx="3009263" cy="3009262"/>
          </a:xfrm>
          <a:custGeom>
            <a:avLst/>
            <a:gdLst>
              <a:gd name="connsiteX0" fmla="*/ 1504632 w 3009263"/>
              <a:gd name="connsiteY0" fmla="*/ 0 h 3009262"/>
              <a:gd name="connsiteX1" fmla="*/ 3009263 w 3009263"/>
              <a:gd name="connsiteY1" fmla="*/ 1504631 h 3009262"/>
              <a:gd name="connsiteX2" fmla="*/ 3009262 w 3009263"/>
              <a:gd name="connsiteY2" fmla="*/ 1504631 h 3009262"/>
              <a:gd name="connsiteX3" fmla="*/ 1504631 w 3009263"/>
              <a:gd name="connsiteY3" fmla="*/ 3009262 h 3009262"/>
              <a:gd name="connsiteX4" fmla="*/ 0 w 3009263"/>
              <a:gd name="connsiteY4" fmla="*/ 3009262 h 3009262"/>
              <a:gd name="connsiteX5" fmla="*/ 0 w 3009263"/>
              <a:gd name="connsiteY5" fmla="*/ 1504631 h 3009262"/>
              <a:gd name="connsiteX6" fmla="*/ 1504632 w 3009263"/>
              <a:gd name="connsiteY6" fmla="*/ 0 h 30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263" h="3009262">
                <a:moveTo>
                  <a:pt x="1504632" y="0"/>
                </a:moveTo>
                <a:cubicBezTo>
                  <a:pt x="2335616" y="0"/>
                  <a:pt x="3009263" y="673647"/>
                  <a:pt x="3009263" y="1504631"/>
                </a:cubicBezTo>
                <a:lnTo>
                  <a:pt x="3009262" y="1504631"/>
                </a:lnTo>
                <a:cubicBezTo>
                  <a:pt x="3009262" y="2335615"/>
                  <a:pt x="2335615" y="3009262"/>
                  <a:pt x="1504631" y="3009262"/>
                </a:cubicBezTo>
                <a:lnTo>
                  <a:pt x="0" y="3009262"/>
                </a:lnTo>
                <a:lnTo>
                  <a:pt x="0" y="1504631"/>
                </a:lnTo>
                <a:cubicBezTo>
                  <a:pt x="0" y="673647"/>
                  <a:pt x="673647" y="0"/>
                  <a:pt x="150463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E33E04-6649-4F6C-9177-0B43DBAA7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" y="3675436"/>
            <a:ext cx="2288142" cy="2288141"/>
          </a:xfrm>
          <a:custGeom>
            <a:avLst/>
            <a:gdLst>
              <a:gd name="connsiteX0" fmla="*/ 1144072 w 2288142"/>
              <a:gd name="connsiteY0" fmla="*/ 0 h 2288141"/>
              <a:gd name="connsiteX1" fmla="*/ 2288142 w 2288142"/>
              <a:gd name="connsiteY1" fmla="*/ 0 h 2288141"/>
              <a:gd name="connsiteX2" fmla="*/ 2288142 w 2288142"/>
              <a:gd name="connsiteY2" fmla="*/ 1144071 h 2288141"/>
              <a:gd name="connsiteX3" fmla="*/ 1144071 w 2288142"/>
              <a:gd name="connsiteY3" fmla="*/ 2288141 h 2288141"/>
              <a:gd name="connsiteX4" fmla="*/ 0 w 2288142"/>
              <a:gd name="connsiteY4" fmla="*/ 1144071 h 2288141"/>
              <a:gd name="connsiteX5" fmla="*/ 1 w 2288142"/>
              <a:gd name="connsiteY5" fmla="*/ 1144071 h 2288141"/>
              <a:gd name="connsiteX6" fmla="*/ 1144072 w 2288142"/>
              <a:gd name="connsiteY6" fmla="*/ 0 h 228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142" h="2288141">
                <a:moveTo>
                  <a:pt x="1144072" y="0"/>
                </a:moveTo>
                <a:lnTo>
                  <a:pt x="2288142" y="0"/>
                </a:lnTo>
                <a:lnTo>
                  <a:pt x="2288142" y="1144071"/>
                </a:lnTo>
                <a:cubicBezTo>
                  <a:pt x="2288142" y="1775924"/>
                  <a:pt x="1775924" y="2288141"/>
                  <a:pt x="1144071" y="2288141"/>
                </a:cubicBezTo>
                <a:cubicBezTo>
                  <a:pt x="512218" y="2288141"/>
                  <a:pt x="0" y="1775924"/>
                  <a:pt x="0" y="1144071"/>
                </a:cubicBezTo>
                <a:lnTo>
                  <a:pt x="1" y="1144071"/>
                </a:lnTo>
                <a:cubicBezTo>
                  <a:pt x="1" y="512218"/>
                  <a:pt x="512219" y="0"/>
                  <a:pt x="11440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EAEECE86-CE00-4AAF-BBB2-E76B0770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EC436C-E1E4-4CF8-945B-3626305AEBB1}" type="datetime1">
              <a:rPr lang="en-US" smtClean="0"/>
              <a:t>2/29/2024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99F1CCB-AD26-4FCE-84E5-A0EFC201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5F41A83-0D94-4479-B8D0-1771E855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14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16338A-D3F0-4679-9345-CD0AC20C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0573" y="1338"/>
            <a:ext cx="4817325" cy="4178122"/>
          </a:xfrm>
          <a:custGeom>
            <a:avLst/>
            <a:gdLst>
              <a:gd name="connsiteX0" fmla="*/ 0 w 4817325"/>
              <a:gd name="connsiteY0" fmla="*/ 0 h 4178122"/>
              <a:gd name="connsiteX1" fmla="*/ 4817325 w 4817325"/>
              <a:gd name="connsiteY1" fmla="*/ 0 h 4178122"/>
              <a:gd name="connsiteX2" fmla="*/ 2419212 w 4817325"/>
              <a:gd name="connsiteY2" fmla="*/ 4178122 h 417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7325" h="4178122">
                <a:moveTo>
                  <a:pt x="0" y="0"/>
                </a:moveTo>
                <a:lnTo>
                  <a:pt x="4817325" y="0"/>
                </a:lnTo>
                <a:lnTo>
                  <a:pt x="2419212" y="41781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753022-CC7A-4949-B555-A31C3D0E8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3036286" cy="6856662"/>
          </a:xfrm>
          <a:custGeom>
            <a:avLst/>
            <a:gdLst>
              <a:gd name="connsiteX0" fmla="*/ 0 w 3036286"/>
              <a:gd name="connsiteY0" fmla="*/ 0 h 6856662"/>
              <a:gd name="connsiteX1" fmla="*/ 1074670 w 3036286"/>
              <a:gd name="connsiteY1" fmla="*/ 0 h 6856662"/>
              <a:gd name="connsiteX2" fmla="*/ 3036286 w 3036286"/>
              <a:gd name="connsiteY2" fmla="*/ 3405809 h 6856662"/>
              <a:gd name="connsiteX3" fmla="*/ 1066062 w 3036286"/>
              <a:gd name="connsiteY3" fmla="*/ 6856662 h 6856662"/>
              <a:gd name="connsiteX4" fmla="*/ 0 w 3036286"/>
              <a:gd name="connsiteY4" fmla="*/ 6856662 h 68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286" h="6856662">
                <a:moveTo>
                  <a:pt x="0" y="0"/>
                </a:moveTo>
                <a:lnTo>
                  <a:pt x="1074670" y="0"/>
                </a:lnTo>
                <a:lnTo>
                  <a:pt x="3036286" y="3405809"/>
                </a:lnTo>
                <a:lnTo>
                  <a:pt x="1066062" y="6856662"/>
                </a:lnTo>
                <a:lnTo>
                  <a:pt x="0" y="6856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5A5FDDA-6075-4093-962D-3BB823E3E2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573" y="3570742"/>
            <a:ext cx="3788627" cy="3285920"/>
          </a:xfrm>
          <a:custGeom>
            <a:avLst/>
            <a:gdLst>
              <a:gd name="connsiteX0" fmla="*/ 1886016 w 3788627"/>
              <a:gd name="connsiteY0" fmla="*/ 0 h 3285920"/>
              <a:gd name="connsiteX1" fmla="*/ 3788627 w 3788627"/>
              <a:gd name="connsiteY1" fmla="*/ 3285920 h 3285920"/>
              <a:gd name="connsiteX2" fmla="*/ 0 w 3788627"/>
              <a:gd name="connsiteY2" fmla="*/ 3285920 h 3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627" h="3285920">
                <a:moveTo>
                  <a:pt x="1886016" y="0"/>
                </a:moveTo>
                <a:lnTo>
                  <a:pt x="3788627" y="3285920"/>
                </a:lnTo>
                <a:lnTo>
                  <a:pt x="0" y="3285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D994410-2150-4796-B94A-4FB722FC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6A805E8-1704-42A9-A59B-D98CBFA7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3EBB53E-1937-4946-AD5E-9D8A2C1E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8036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D165EB-24E6-496E-B0E5-FF7A24D41C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66890" y="923998"/>
            <a:ext cx="5169028" cy="5169026"/>
          </a:xfrm>
          <a:custGeom>
            <a:avLst/>
            <a:gdLst>
              <a:gd name="connsiteX0" fmla="*/ 2584514 w 5169028"/>
              <a:gd name="connsiteY0" fmla="*/ 0 h 5169026"/>
              <a:gd name="connsiteX1" fmla="*/ 5169028 w 5169028"/>
              <a:gd name="connsiteY1" fmla="*/ 2584513 h 5169026"/>
              <a:gd name="connsiteX2" fmla="*/ 2584514 w 5169028"/>
              <a:gd name="connsiteY2" fmla="*/ 5169026 h 5169026"/>
              <a:gd name="connsiteX3" fmla="*/ 0 w 5169028"/>
              <a:gd name="connsiteY3" fmla="*/ 2584513 h 5169026"/>
              <a:gd name="connsiteX4" fmla="*/ 2584514 w 5169028"/>
              <a:gd name="connsiteY4" fmla="*/ 0 h 516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028" h="5169026">
                <a:moveTo>
                  <a:pt x="2584514" y="0"/>
                </a:moveTo>
                <a:cubicBezTo>
                  <a:pt x="4011902" y="0"/>
                  <a:pt x="5169028" y="1157126"/>
                  <a:pt x="5169028" y="2584513"/>
                </a:cubicBezTo>
                <a:cubicBezTo>
                  <a:pt x="5169028" y="4011900"/>
                  <a:pt x="4011902" y="5169026"/>
                  <a:pt x="2584514" y="5169026"/>
                </a:cubicBezTo>
                <a:cubicBezTo>
                  <a:pt x="1157126" y="5169026"/>
                  <a:pt x="0" y="4011900"/>
                  <a:pt x="0" y="2584513"/>
                </a:cubicBezTo>
                <a:cubicBezTo>
                  <a:pt x="0" y="1157126"/>
                  <a:pt x="1157126" y="0"/>
                  <a:pt x="258451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AEFF1-6EDD-46B9-855B-7FCADFB6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6EEAD-9C8A-4C61-9969-2D42D055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B2F6A-EACD-4412-A9F0-5AF88D4F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09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0B90EB-1C45-489A-AD92-7092DF3F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78400" y="0"/>
            <a:ext cx="7213600" cy="6858000"/>
          </a:xfrm>
          <a:custGeom>
            <a:avLst/>
            <a:gdLst>
              <a:gd name="connsiteX0" fmla="*/ 2120906 w 7213600"/>
              <a:gd name="connsiteY0" fmla="*/ 0 h 6858000"/>
              <a:gd name="connsiteX1" fmla="*/ 7213600 w 7213600"/>
              <a:gd name="connsiteY1" fmla="*/ 0 h 6858000"/>
              <a:gd name="connsiteX2" fmla="*/ 7213600 w 7213600"/>
              <a:gd name="connsiteY2" fmla="*/ 6857984 h 6858000"/>
              <a:gd name="connsiteX3" fmla="*/ 7213595 w 7213600"/>
              <a:gd name="connsiteY3" fmla="*/ 6858000 h 6858000"/>
              <a:gd name="connsiteX4" fmla="*/ 0 w 72136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600" h="6858000">
                <a:moveTo>
                  <a:pt x="2120906" y="0"/>
                </a:moveTo>
                <a:lnTo>
                  <a:pt x="7213600" y="0"/>
                </a:lnTo>
                <a:lnTo>
                  <a:pt x="7213600" y="6857984"/>
                </a:lnTo>
                <a:lnTo>
                  <a:pt x="7213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DD948-D5E5-4D3A-AAF2-70DB8D15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A9EBE-6AA9-4C70-83CA-A8E895B4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0352A-801D-4B8C-9BD2-C9CBDA70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09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23F736-D07D-4F32-8FC4-8BBE7EA137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" y="1"/>
            <a:ext cx="12191985" cy="4293533"/>
          </a:xfrm>
          <a:custGeom>
            <a:avLst/>
            <a:gdLst>
              <a:gd name="connsiteX0" fmla="*/ 11488772 w 12191985"/>
              <a:gd name="connsiteY0" fmla="*/ 3590307 h 4293533"/>
              <a:gd name="connsiteX1" fmla="*/ 12191985 w 12191985"/>
              <a:gd name="connsiteY1" fmla="*/ 3590307 h 4293533"/>
              <a:gd name="connsiteX2" fmla="*/ 12191985 w 12191985"/>
              <a:gd name="connsiteY2" fmla="*/ 4293533 h 4293533"/>
              <a:gd name="connsiteX3" fmla="*/ 11488772 w 12191985"/>
              <a:gd name="connsiteY3" fmla="*/ 4293533 h 4293533"/>
              <a:gd name="connsiteX4" fmla="*/ 10770723 w 12191985"/>
              <a:gd name="connsiteY4" fmla="*/ 3590307 h 4293533"/>
              <a:gd name="connsiteX5" fmla="*/ 11473936 w 12191985"/>
              <a:gd name="connsiteY5" fmla="*/ 3590307 h 4293533"/>
              <a:gd name="connsiteX6" fmla="*/ 11473936 w 12191985"/>
              <a:gd name="connsiteY6" fmla="*/ 4293533 h 4293533"/>
              <a:gd name="connsiteX7" fmla="*/ 10770723 w 12191985"/>
              <a:gd name="connsiteY7" fmla="*/ 4293533 h 4293533"/>
              <a:gd name="connsiteX8" fmla="*/ 10052674 w 12191985"/>
              <a:gd name="connsiteY8" fmla="*/ 3590307 h 4293533"/>
              <a:gd name="connsiteX9" fmla="*/ 10755887 w 12191985"/>
              <a:gd name="connsiteY9" fmla="*/ 3590307 h 4293533"/>
              <a:gd name="connsiteX10" fmla="*/ 10755887 w 12191985"/>
              <a:gd name="connsiteY10" fmla="*/ 4293533 h 4293533"/>
              <a:gd name="connsiteX11" fmla="*/ 10052674 w 12191985"/>
              <a:gd name="connsiteY11" fmla="*/ 4293533 h 4293533"/>
              <a:gd name="connsiteX12" fmla="*/ 9334625 w 12191985"/>
              <a:gd name="connsiteY12" fmla="*/ 3590307 h 4293533"/>
              <a:gd name="connsiteX13" fmla="*/ 10037838 w 12191985"/>
              <a:gd name="connsiteY13" fmla="*/ 3590307 h 4293533"/>
              <a:gd name="connsiteX14" fmla="*/ 10037838 w 12191985"/>
              <a:gd name="connsiteY14" fmla="*/ 4293533 h 4293533"/>
              <a:gd name="connsiteX15" fmla="*/ 9334625 w 12191985"/>
              <a:gd name="connsiteY15" fmla="*/ 4293533 h 4293533"/>
              <a:gd name="connsiteX16" fmla="*/ 8616576 w 12191985"/>
              <a:gd name="connsiteY16" fmla="*/ 3590307 h 4293533"/>
              <a:gd name="connsiteX17" fmla="*/ 9319789 w 12191985"/>
              <a:gd name="connsiteY17" fmla="*/ 3590307 h 4293533"/>
              <a:gd name="connsiteX18" fmla="*/ 9319789 w 12191985"/>
              <a:gd name="connsiteY18" fmla="*/ 4293533 h 4293533"/>
              <a:gd name="connsiteX19" fmla="*/ 8616576 w 12191985"/>
              <a:gd name="connsiteY19" fmla="*/ 4293533 h 4293533"/>
              <a:gd name="connsiteX20" fmla="*/ 7898526 w 12191985"/>
              <a:gd name="connsiteY20" fmla="*/ 3590307 h 4293533"/>
              <a:gd name="connsiteX21" fmla="*/ 8601739 w 12191985"/>
              <a:gd name="connsiteY21" fmla="*/ 3590307 h 4293533"/>
              <a:gd name="connsiteX22" fmla="*/ 8601739 w 12191985"/>
              <a:gd name="connsiteY22" fmla="*/ 4293533 h 4293533"/>
              <a:gd name="connsiteX23" fmla="*/ 7898526 w 12191985"/>
              <a:gd name="connsiteY23" fmla="*/ 4293533 h 4293533"/>
              <a:gd name="connsiteX24" fmla="*/ 7180477 w 12191985"/>
              <a:gd name="connsiteY24" fmla="*/ 3590307 h 4293533"/>
              <a:gd name="connsiteX25" fmla="*/ 7883690 w 12191985"/>
              <a:gd name="connsiteY25" fmla="*/ 3590307 h 4293533"/>
              <a:gd name="connsiteX26" fmla="*/ 7883690 w 12191985"/>
              <a:gd name="connsiteY26" fmla="*/ 4293533 h 4293533"/>
              <a:gd name="connsiteX27" fmla="*/ 7180477 w 12191985"/>
              <a:gd name="connsiteY27" fmla="*/ 4293533 h 4293533"/>
              <a:gd name="connsiteX28" fmla="*/ 6462428 w 12191985"/>
              <a:gd name="connsiteY28" fmla="*/ 3590307 h 4293533"/>
              <a:gd name="connsiteX29" fmla="*/ 7165641 w 12191985"/>
              <a:gd name="connsiteY29" fmla="*/ 3590307 h 4293533"/>
              <a:gd name="connsiteX30" fmla="*/ 7165641 w 12191985"/>
              <a:gd name="connsiteY30" fmla="*/ 4293533 h 4293533"/>
              <a:gd name="connsiteX31" fmla="*/ 6462428 w 12191985"/>
              <a:gd name="connsiteY31" fmla="*/ 4293533 h 4293533"/>
              <a:gd name="connsiteX32" fmla="*/ 5744380 w 12191985"/>
              <a:gd name="connsiteY32" fmla="*/ 3590307 h 4293533"/>
              <a:gd name="connsiteX33" fmla="*/ 6447592 w 12191985"/>
              <a:gd name="connsiteY33" fmla="*/ 3590307 h 4293533"/>
              <a:gd name="connsiteX34" fmla="*/ 6447592 w 12191985"/>
              <a:gd name="connsiteY34" fmla="*/ 4293533 h 4293533"/>
              <a:gd name="connsiteX35" fmla="*/ 5744380 w 12191985"/>
              <a:gd name="connsiteY35" fmla="*/ 4293533 h 4293533"/>
              <a:gd name="connsiteX36" fmla="*/ 5026331 w 12191985"/>
              <a:gd name="connsiteY36" fmla="*/ 3590307 h 4293533"/>
              <a:gd name="connsiteX37" fmla="*/ 5729544 w 12191985"/>
              <a:gd name="connsiteY37" fmla="*/ 3590307 h 4293533"/>
              <a:gd name="connsiteX38" fmla="*/ 5729544 w 12191985"/>
              <a:gd name="connsiteY38" fmla="*/ 4293533 h 4293533"/>
              <a:gd name="connsiteX39" fmla="*/ 5026331 w 12191985"/>
              <a:gd name="connsiteY39" fmla="*/ 4293533 h 4293533"/>
              <a:gd name="connsiteX40" fmla="*/ 4308283 w 12191985"/>
              <a:gd name="connsiteY40" fmla="*/ 3590307 h 4293533"/>
              <a:gd name="connsiteX41" fmla="*/ 5011496 w 12191985"/>
              <a:gd name="connsiteY41" fmla="*/ 3590307 h 4293533"/>
              <a:gd name="connsiteX42" fmla="*/ 5011496 w 12191985"/>
              <a:gd name="connsiteY42" fmla="*/ 4293533 h 4293533"/>
              <a:gd name="connsiteX43" fmla="*/ 4308283 w 12191985"/>
              <a:gd name="connsiteY43" fmla="*/ 4293533 h 4293533"/>
              <a:gd name="connsiteX44" fmla="*/ 3590239 w 12191985"/>
              <a:gd name="connsiteY44" fmla="*/ 3590307 h 4293533"/>
              <a:gd name="connsiteX45" fmla="*/ 4293445 w 12191985"/>
              <a:gd name="connsiteY45" fmla="*/ 3590307 h 4293533"/>
              <a:gd name="connsiteX46" fmla="*/ 4293445 w 12191985"/>
              <a:gd name="connsiteY46" fmla="*/ 4293533 h 4293533"/>
              <a:gd name="connsiteX47" fmla="*/ 3590239 w 12191985"/>
              <a:gd name="connsiteY47" fmla="*/ 4293533 h 4293533"/>
              <a:gd name="connsiteX48" fmla="*/ 2872196 w 12191985"/>
              <a:gd name="connsiteY48" fmla="*/ 3590307 h 4293533"/>
              <a:gd name="connsiteX49" fmla="*/ 3575408 w 12191985"/>
              <a:gd name="connsiteY49" fmla="*/ 3590307 h 4293533"/>
              <a:gd name="connsiteX50" fmla="*/ 3575408 w 12191985"/>
              <a:gd name="connsiteY50" fmla="*/ 4293533 h 4293533"/>
              <a:gd name="connsiteX51" fmla="*/ 2872196 w 12191985"/>
              <a:gd name="connsiteY51" fmla="*/ 4293533 h 4293533"/>
              <a:gd name="connsiteX52" fmla="*/ 2154138 w 12191985"/>
              <a:gd name="connsiteY52" fmla="*/ 3590307 h 4293533"/>
              <a:gd name="connsiteX53" fmla="*/ 2857351 w 12191985"/>
              <a:gd name="connsiteY53" fmla="*/ 3590307 h 4293533"/>
              <a:gd name="connsiteX54" fmla="*/ 2857351 w 12191985"/>
              <a:gd name="connsiteY54" fmla="*/ 4293533 h 4293533"/>
              <a:gd name="connsiteX55" fmla="*/ 2154138 w 12191985"/>
              <a:gd name="connsiteY55" fmla="*/ 4293533 h 4293533"/>
              <a:gd name="connsiteX56" fmla="*/ 1436097 w 12191985"/>
              <a:gd name="connsiteY56" fmla="*/ 3590307 h 4293533"/>
              <a:gd name="connsiteX57" fmla="*/ 2139311 w 12191985"/>
              <a:gd name="connsiteY57" fmla="*/ 3590307 h 4293533"/>
              <a:gd name="connsiteX58" fmla="*/ 2139311 w 12191985"/>
              <a:gd name="connsiteY58" fmla="*/ 4293533 h 4293533"/>
              <a:gd name="connsiteX59" fmla="*/ 1436097 w 12191985"/>
              <a:gd name="connsiteY59" fmla="*/ 4293533 h 4293533"/>
              <a:gd name="connsiteX60" fmla="*/ 718044 w 12191985"/>
              <a:gd name="connsiteY60" fmla="*/ 3590307 h 4293533"/>
              <a:gd name="connsiteX61" fmla="*/ 1421257 w 12191985"/>
              <a:gd name="connsiteY61" fmla="*/ 3590307 h 4293533"/>
              <a:gd name="connsiteX62" fmla="*/ 1421257 w 12191985"/>
              <a:gd name="connsiteY62" fmla="*/ 4293533 h 4293533"/>
              <a:gd name="connsiteX63" fmla="*/ 718044 w 12191985"/>
              <a:gd name="connsiteY63" fmla="*/ 4293533 h 4293533"/>
              <a:gd name="connsiteX64" fmla="*/ 0 w 12191985"/>
              <a:gd name="connsiteY64" fmla="*/ 3590307 h 4293533"/>
              <a:gd name="connsiteX65" fmla="*/ 703213 w 12191985"/>
              <a:gd name="connsiteY65" fmla="*/ 3590307 h 4293533"/>
              <a:gd name="connsiteX66" fmla="*/ 703213 w 12191985"/>
              <a:gd name="connsiteY66" fmla="*/ 4293533 h 4293533"/>
              <a:gd name="connsiteX67" fmla="*/ 0 w 12191985"/>
              <a:gd name="connsiteY67" fmla="*/ 4293533 h 4293533"/>
              <a:gd name="connsiteX68" fmla="*/ 11488772 w 12191985"/>
              <a:gd name="connsiteY68" fmla="*/ 2872245 h 4293533"/>
              <a:gd name="connsiteX69" fmla="*/ 12191985 w 12191985"/>
              <a:gd name="connsiteY69" fmla="*/ 2872245 h 4293533"/>
              <a:gd name="connsiteX70" fmla="*/ 12191985 w 12191985"/>
              <a:gd name="connsiteY70" fmla="*/ 3575471 h 4293533"/>
              <a:gd name="connsiteX71" fmla="*/ 11488772 w 12191985"/>
              <a:gd name="connsiteY71" fmla="*/ 3575471 h 4293533"/>
              <a:gd name="connsiteX72" fmla="*/ 10770723 w 12191985"/>
              <a:gd name="connsiteY72" fmla="*/ 2872245 h 4293533"/>
              <a:gd name="connsiteX73" fmla="*/ 11473936 w 12191985"/>
              <a:gd name="connsiteY73" fmla="*/ 2872245 h 4293533"/>
              <a:gd name="connsiteX74" fmla="*/ 11473936 w 12191985"/>
              <a:gd name="connsiteY74" fmla="*/ 3575471 h 4293533"/>
              <a:gd name="connsiteX75" fmla="*/ 10770723 w 12191985"/>
              <a:gd name="connsiteY75" fmla="*/ 3575471 h 4293533"/>
              <a:gd name="connsiteX76" fmla="*/ 10052674 w 12191985"/>
              <a:gd name="connsiteY76" fmla="*/ 2872245 h 4293533"/>
              <a:gd name="connsiteX77" fmla="*/ 10755887 w 12191985"/>
              <a:gd name="connsiteY77" fmla="*/ 2872245 h 4293533"/>
              <a:gd name="connsiteX78" fmla="*/ 10755887 w 12191985"/>
              <a:gd name="connsiteY78" fmla="*/ 3575471 h 4293533"/>
              <a:gd name="connsiteX79" fmla="*/ 10052674 w 12191985"/>
              <a:gd name="connsiteY79" fmla="*/ 3575471 h 4293533"/>
              <a:gd name="connsiteX80" fmla="*/ 9334625 w 12191985"/>
              <a:gd name="connsiteY80" fmla="*/ 2872245 h 4293533"/>
              <a:gd name="connsiteX81" fmla="*/ 10037838 w 12191985"/>
              <a:gd name="connsiteY81" fmla="*/ 2872245 h 4293533"/>
              <a:gd name="connsiteX82" fmla="*/ 10037838 w 12191985"/>
              <a:gd name="connsiteY82" fmla="*/ 3575471 h 4293533"/>
              <a:gd name="connsiteX83" fmla="*/ 9334625 w 12191985"/>
              <a:gd name="connsiteY83" fmla="*/ 3575471 h 4293533"/>
              <a:gd name="connsiteX84" fmla="*/ 8616576 w 12191985"/>
              <a:gd name="connsiteY84" fmla="*/ 2872245 h 4293533"/>
              <a:gd name="connsiteX85" fmla="*/ 9319789 w 12191985"/>
              <a:gd name="connsiteY85" fmla="*/ 2872245 h 4293533"/>
              <a:gd name="connsiteX86" fmla="*/ 9319789 w 12191985"/>
              <a:gd name="connsiteY86" fmla="*/ 3575471 h 4293533"/>
              <a:gd name="connsiteX87" fmla="*/ 8616576 w 12191985"/>
              <a:gd name="connsiteY87" fmla="*/ 3575471 h 4293533"/>
              <a:gd name="connsiteX88" fmla="*/ 7898526 w 12191985"/>
              <a:gd name="connsiteY88" fmla="*/ 2872245 h 4293533"/>
              <a:gd name="connsiteX89" fmla="*/ 8601739 w 12191985"/>
              <a:gd name="connsiteY89" fmla="*/ 2872245 h 4293533"/>
              <a:gd name="connsiteX90" fmla="*/ 8601739 w 12191985"/>
              <a:gd name="connsiteY90" fmla="*/ 3575471 h 4293533"/>
              <a:gd name="connsiteX91" fmla="*/ 7898526 w 12191985"/>
              <a:gd name="connsiteY91" fmla="*/ 3575471 h 4293533"/>
              <a:gd name="connsiteX92" fmla="*/ 7180477 w 12191985"/>
              <a:gd name="connsiteY92" fmla="*/ 2872245 h 4293533"/>
              <a:gd name="connsiteX93" fmla="*/ 7883690 w 12191985"/>
              <a:gd name="connsiteY93" fmla="*/ 2872245 h 4293533"/>
              <a:gd name="connsiteX94" fmla="*/ 7883690 w 12191985"/>
              <a:gd name="connsiteY94" fmla="*/ 3575471 h 4293533"/>
              <a:gd name="connsiteX95" fmla="*/ 7180477 w 12191985"/>
              <a:gd name="connsiteY95" fmla="*/ 3575471 h 4293533"/>
              <a:gd name="connsiteX96" fmla="*/ 6462428 w 12191985"/>
              <a:gd name="connsiteY96" fmla="*/ 2872245 h 4293533"/>
              <a:gd name="connsiteX97" fmla="*/ 7165641 w 12191985"/>
              <a:gd name="connsiteY97" fmla="*/ 2872245 h 4293533"/>
              <a:gd name="connsiteX98" fmla="*/ 7165641 w 12191985"/>
              <a:gd name="connsiteY98" fmla="*/ 3575471 h 4293533"/>
              <a:gd name="connsiteX99" fmla="*/ 6462428 w 12191985"/>
              <a:gd name="connsiteY99" fmla="*/ 3575471 h 4293533"/>
              <a:gd name="connsiteX100" fmla="*/ 5744380 w 12191985"/>
              <a:gd name="connsiteY100" fmla="*/ 2872245 h 4293533"/>
              <a:gd name="connsiteX101" fmla="*/ 6447592 w 12191985"/>
              <a:gd name="connsiteY101" fmla="*/ 2872245 h 4293533"/>
              <a:gd name="connsiteX102" fmla="*/ 6447592 w 12191985"/>
              <a:gd name="connsiteY102" fmla="*/ 3575471 h 4293533"/>
              <a:gd name="connsiteX103" fmla="*/ 5744380 w 12191985"/>
              <a:gd name="connsiteY103" fmla="*/ 3575471 h 4293533"/>
              <a:gd name="connsiteX104" fmla="*/ 5026331 w 12191985"/>
              <a:gd name="connsiteY104" fmla="*/ 2872245 h 4293533"/>
              <a:gd name="connsiteX105" fmla="*/ 5729544 w 12191985"/>
              <a:gd name="connsiteY105" fmla="*/ 2872245 h 4293533"/>
              <a:gd name="connsiteX106" fmla="*/ 5729544 w 12191985"/>
              <a:gd name="connsiteY106" fmla="*/ 3575471 h 4293533"/>
              <a:gd name="connsiteX107" fmla="*/ 5026331 w 12191985"/>
              <a:gd name="connsiteY107" fmla="*/ 3575471 h 4293533"/>
              <a:gd name="connsiteX108" fmla="*/ 4308283 w 12191985"/>
              <a:gd name="connsiteY108" fmla="*/ 2872245 h 4293533"/>
              <a:gd name="connsiteX109" fmla="*/ 5011496 w 12191985"/>
              <a:gd name="connsiteY109" fmla="*/ 2872245 h 4293533"/>
              <a:gd name="connsiteX110" fmla="*/ 5011496 w 12191985"/>
              <a:gd name="connsiteY110" fmla="*/ 3575471 h 4293533"/>
              <a:gd name="connsiteX111" fmla="*/ 4308283 w 12191985"/>
              <a:gd name="connsiteY111" fmla="*/ 3575471 h 4293533"/>
              <a:gd name="connsiteX112" fmla="*/ 3590240 w 12191985"/>
              <a:gd name="connsiteY112" fmla="*/ 2872245 h 4293533"/>
              <a:gd name="connsiteX113" fmla="*/ 4293445 w 12191985"/>
              <a:gd name="connsiteY113" fmla="*/ 2872245 h 4293533"/>
              <a:gd name="connsiteX114" fmla="*/ 4293445 w 12191985"/>
              <a:gd name="connsiteY114" fmla="*/ 3575471 h 4293533"/>
              <a:gd name="connsiteX115" fmla="*/ 3590240 w 12191985"/>
              <a:gd name="connsiteY115" fmla="*/ 3575471 h 4293533"/>
              <a:gd name="connsiteX116" fmla="*/ 2872196 w 12191985"/>
              <a:gd name="connsiteY116" fmla="*/ 2872245 h 4293533"/>
              <a:gd name="connsiteX117" fmla="*/ 3575408 w 12191985"/>
              <a:gd name="connsiteY117" fmla="*/ 2872245 h 4293533"/>
              <a:gd name="connsiteX118" fmla="*/ 3575408 w 12191985"/>
              <a:gd name="connsiteY118" fmla="*/ 3575471 h 4293533"/>
              <a:gd name="connsiteX119" fmla="*/ 2872196 w 12191985"/>
              <a:gd name="connsiteY119" fmla="*/ 3575471 h 4293533"/>
              <a:gd name="connsiteX120" fmla="*/ 2154138 w 12191985"/>
              <a:gd name="connsiteY120" fmla="*/ 2872245 h 4293533"/>
              <a:gd name="connsiteX121" fmla="*/ 2857351 w 12191985"/>
              <a:gd name="connsiteY121" fmla="*/ 2872245 h 4293533"/>
              <a:gd name="connsiteX122" fmla="*/ 2857351 w 12191985"/>
              <a:gd name="connsiteY122" fmla="*/ 3575471 h 4293533"/>
              <a:gd name="connsiteX123" fmla="*/ 2154138 w 12191985"/>
              <a:gd name="connsiteY123" fmla="*/ 3575471 h 4293533"/>
              <a:gd name="connsiteX124" fmla="*/ 1436097 w 12191985"/>
              <a:gd name="connsiteY124" fmla="*/ 2872245 h 4293533"/>
              <a:gd name="connsiteX125" fmla="*/ 2139311 w 12191985"/>
              <a:gd name="connsiteY125" fmla="*/ 2872245 h 4293533"/>
              <a:gd name="connsiteX126" fmla="*/ 2139311 w 12191985"/>
              <a:gd name="connsiteY126" fmla="*/ 3575471 h 4293533"/>
              <a:gd name="connsiteX127" fmla="*/ 1436097 w 12191985"/>
              <a:gd name="connsiteY127" fmla="*/ 3575471 h 4293533"/>
              <a:gd name="connsiteX128" fmla="*/ 718045 w 12191985"/>
              <a:gd name="connsiteY128" fmla="*/ 2872245 h 4293533"/>
              <a:gd name="connsiteX129" fmla="*/ 1421257 w 12191985"/>
              <a:gd name="connsiteY129" fmla="*/ 2872245 h 4293533"/>
              <a:gd name="connsiteX130" fmla="*/ 1421257 w 12191985"/>
              <a:gd name="connsiteY130" fmla="*/ 3575471 h 4293533"/>
              <a:gd name="connsiteX131" fmla="*/ 718045 w 12191985"/>
              <a:gd name="connsiteY131" fmla="*/ 3575471 h 4293533"/>
              <a:gd name="connsiteX132" fmla="*/ 1 w 12191985"/>
              <a:gd name="connsiteY132" fmla="*/ 2872245 h 4293533"/>
              <a:gd name="connsiteX133" fmla="*/ 703213 w 12191985"/>
              <a:gd name="connsiteY133" fmla="*/ 2872245 h 4293533"/>
              <a:gd name="connsiteX134" fmla="*/ 703213 w 12191985"/>
              <a:gd name="connsiteY134" fmla="*/ 3575471 h 4293533"/>
              <a:gd name="connsiteX135" fmla="*/ 1 w 12191985"/>
              <a:gd name="connsiteY135" fmla="*/ 3575471 h 4293533"/>
              <a:gd name="connsiteX136" fmla="*/ 11488772 w 12191985"/>
              <a:gd name="connsiteY136" fmla="*/ 2154184 h 4293533"/>
              <a:gd name="connsiteX137" fmla="*/ 12191985 w 12191985"/>
              <a:gd name="connsiteY137" fmla="*/ 2154184 h 4293533"/>
              <a:gd name="connsiteX138" fmla="*/ 12191985 w 12191985"/>
              <a:gd name="connsiteY138" fmla="*/ 2857410 h 4293533"/>
              <a:gd name="connsiteX139" fmla="*/ 11488772 w 12191985"/>
              <a:gd name="connsiteY139" fmla="*/ 2857410 h 4293533"/>
              <a:gd name="connsiteX140" fmla="*/ 10770723 w 12191985"/>
              <a:gd name="connsiteY140" fmla="*/ 2154184 h 4293533"/>
              <a:gd name="connsiteX141" fmla="*/ 11473936 w 12191985"/>
              <a:gd name="connsiteY141" fmla="*/ 2154184 h 4293533"/>
              <a:gd name="connsiteX142" fmla="*/ 11473936 w 12191985"/>
              <a:gd name="connsiteY142" fmla="*/ 2857410 h 4293533"/>
              <a:gd name="connsiteX143" fmla="*/ 10770723 w 12191985"/>
              <a:gd name="connsiteY143" fmla="*/ 2857410 h 4293533"/>
              <a:gd name="connsiteX144" fmla="*/ 10052674 w 12191985"/>
              <a:gd name="connsiteY144" fmla="*/ 2154184 h 4293533"/>
              <a:gd name="connsiteX145" fmla="*/ 10755887 w 12191985"/>
              <a:gd name="connsiteY145" fmla="*/ 2154184 h 4293533"/>
              <a:gd name="connsiteX146" fmla="*/ 10755887 w 12191985"/>
              <a:gd name="connsiteY146" fmla="*/ 2857410 h 4293533"/>
              <a:gd name="connsiteX147" fmla="*/ 10052674 w 12191985"/>
              <a:gd name="connsiteY147" fmla="*/ 2857410 h 4293533"/>
              <a:gd name="connsiteX148" fmla="*/ 9334625 w 12191985"/>
              <a:gd name="connsiteY148" fmla="*/ 2154184 h 4293533"/>
              <a:gd name="connsiteX149" fmla="*/ 10037838 w 12191985"/>
              <a:gd name="connsiteY149" fmla="*/ 2154184 h 4293533"/>
              <a:gd name="connsiteX150" fmla="*/ 10037838 w 12191985"/>
              <a:gd name="connsiteY150" fmla="*/ 2857410 h 4293533"/>
              <a:gd name="connsiteX151" fmla="*/ 9334625 w 12191985"/>
              <a:gd name="connsiteY151" fmla="*/ 2857410 h 4293533"/>
              <a:gd name="connsiteX152" fmla="*/ 8616576 w 12191985"/>
              <a:gd name="connsiteY152" fmla="*/ 2154184 h 4293533"/>
              <a:gd name="connsiteX153" fmla="*/ 9319789 w 12191985"/>
              <a:gd name="connsiteY153" fmla="*/ 2154184 h 4293533"/>
              <a:gd name="connsiteX154" fmla="*/ 9319789 w 12191985"/>
              <a:gd name="connsiteY154" fmla="*/ 2857410 h 4293533"/>
              <a:gd name="connsiteX155" fmla="*/ 8616576 w 12191985"/>
              <a:gd name="connsiteY155" fmla="*/ 2857410 h 4293533"/>
              <a:gd name="connsiteX156" fmla="*/ 7898526 w 12191985"/>
              <a:gd name="connsiteY156" fmla="*/ 2154184 h 4293533"/>
              <a:gd name="connsiteX157" fmla="*/ 8601739 w 12191985"/>
              <a:gd name="connsiteY157" fmla="*/ 2154184 h 4293533"/>
              <a:gd name="connsiteX158" fmla="*/ 8601739 w 12191985"/>
              <a:gd name="connsiteY158" fmla="*/ 2857410 h 4293533"/>
              <a:gd name="connsiteX159" fmla="*/ 7898526 w 12191985"/>
              <a:gd name="connsiteY159" fmla="*/ 2857410 h 4293533"/>
              <a:gd name="connsiteX160" fmla="*/ 7180477 w 12191985"/>
              <a:gd name="connsiteY160" fmla="*/ 2154184 h 4293533"/>
              <a:gd name="connsiteX161" fmla="*/ 7883690 w 12191985"/>
              <a:gd name="connsiteY161" fmla="*/ 2154184 h 4293533"/>
              <a:gd name="connsiteX162" fmla="*/ 7883690 w 12191985"/>
              <a:gd name="connsiteY162" fmla="*/ 2857410 h 4293533"/>
              <a:gd name="connsiteX163" fmla="*/ 7180477 w 12191985"/>
              <a:gd name="connsiteY163" fmla="*/ 2857410 h 4293533"/>
              <a:gd name="connsiteX164" fmla="*/ 6462428 w 12191985"/>
              <a:gd name="connsiteY164" fmla="*/ 2154184 h 4293533"/>
              <a:gd name="connsiteX165" fmla="*/ 7165641 w 12191985"/>
              <a:gd name="connsiteY165" fmla="*/ 2154184 h 4293533"/>
              <a:gd name="connsiteX166" fmla="*/ 7165641 w 12191985"/>
              <a:gd name="connsiteY166" fmla="*/ 2857410 h 4293533"/>
              <a:gd name="connsiteX167" fmla="*/ 6462428 w 12191985"/>
              <a:gd name="connsiteY167" fmla="*/ 2857410 h 4293533"/>
              <a:gd name="connsiteX168" fmla="*/ 5744380 w 12191985"/>
              <a:gd name="connsiteY168" fmla="*/ 2154184 h 4293533"/>
              <a:gd name="connsiteX169" fmla="*/ 6447592 w 12191985"/>
              <a:gd name="connsiteY169" fmla="*/ 2154184 h 4293533"/>
              <a:gd name="connsiteX170" fmla="*/ 6447592 w 12191985"/>
              <a:gd name="connsiteY170" fmla="*/ 2857410 h 4293533"/>
              <a:gd name="connsiteX171" fmla="*/ 5744380 w 12191985"/>
              <a:gd name="connsiteY171" fmla="*/ 2857410 h 4293533"/>
              <a:gd name="connsiteX172" fmla="*/ 5026331 w 12191985"/>
              <a:gd name="connsiteY172" fmla="*/ 2154184 h 4293533"/>
              <a:gd name="connsiteX173" fmla="*/ 5729544 w 12191985"/>
              <a:gd name="connsiteY173" fmla="*/ 2154184 h 4293533"/>
              <a:gd name="connsiteX174" fmla="*/ 5729544 w 12191985"/>
              <a:gd name="connsiteY174" fmla="*/ 2857410 h 4293533"/>
              <a:gd name="connsiteX175" fmla="*/ 5026331 w 12191985"/>
              <a:gd name="connsiteY175" fmla="*/ 2857410 h 4293533"/>
              <a:gd name="connsiteX176" fmla="*/ 4308283 w 12191985"/>
              <a:gd name="connsiteY176" fmla="*/ 2154184 h 4293533"/>
              <a:gd name="connsiteX177" fmla="*/ 5011496 w 12191985"/>
              <a:gd name="connsiteY177" fmla="*/ 2154184 h 4293533"/>
              <a:gd name="connsiteX178" fmla="*/ 5011496 w 12191985"/>
              <a:gd name="connsiteY178" fmla="*/ 2857410 h 4293533"/>
              <a:gd name="connsiteX179" fmla="*/ 4308283 w 12191985"/>
              <a:gd name="connsiteY179" fmla="*/ 2857410 h 4293533"/>
              <a:gd name="connsiteX180" fmla="*/ 3590239 w 12191985"/>
              <a:gd name="connsiteY180" fmla="*/ 2154184 h 4293533"/>
              <a:gd name="connsiteX181" fmla="*/ 4293445 w 12191985"/>
              <a:gd name="connsiteY181" fmla="*/ 2154184 h 4293533"/>
              <a:gd name="connsiteX182" fmla="*/ 4293445 w 12191985"/>
              <a:gd name="connsiteY182" fmla="*/ 2857410 h 4293533"/>
              <a:gd name="connsiteX183" fmla="*/ 3590239 w 12191985"/>
              <a:gd name="connsiteY183" fmla="*/ 2857410 h 4293533"/>
              <a:gd name="connsiteX184" fmla="*/ 2872196 w 12191985"/>
              <a:gd name="connsiteY184" fmla="*/ 2154184 h 4293533"/>
              <a:gd name="connsiteX185" fmla="*/ 3575408 w 12191985"/>
              <a:gd name="connsiteY185" fmla="*/ 2154184 h 4293533"/>
              <a:gd name="connsiteX186" fmla="*/ 3575408 w 12191985"/>
              <a:gd name="connsiteY186" fmla="*/ 2857410 h 4293533"/>
              <a:gd name="connsiteX187" fmla="*/ 2872196 w 12191985"/>
              <a:gd name="connsiteY187" fmla="*/ 2857410 h 4293533"/>
              <a:gd name="connsiteX188" fmla="*/ 2154138 w 12191985"/>
              <a:gd name="connsiteY188" fmla="*/ 2154184 h 4293533"/>
              <a:gd name="connsiteX189" fmla="*/ 2857351 w 12191985"/>
              <a:gd name="connsiteY189" fmla="*/ 2154184 h 4293533"/>
              <a:gd name="connsiteX190" fmla="*/ 2857351 w 12191985"/>
              <a:gd name="connsiteY190" fmla="*/ 2857410 h 4293533"/>
              <a:gd name="connsiteX191" fmla="*/ 2154138 w 12191985"/>
              <a:gd name="connsiteY191" fmla="*/ 2857410 h 4293533"/>
              <a:gd name="connsiteX192" fmla="*/ 1436097 w 12191985"/>
              <a:gd name="connsiteY192" fmla="*/ 2154184 h 4293533"/>
              <a:gd name="connsiteX193" fmla="*/ 2139311 w 12191985"/>
              <a:gd name="connsiteY193" fmla="*/ 2154184 h 4293533"/>
              <a:gd name="connsiteX194" fmla="*/ 2139311 w 12191985"/>
              <a:gd name="connsiteY194" fmla="*/ 2857410 h 4293533"/>
              <a:gd name="connsiteX195" fmla="*/ 1436097 w 12191985"/>
              <a:gd name="connsiteY195" fmla="*/ 2857410 h 4293533"/>
              <a:gd name="connsiteX196" fmla="*/ 718044 w 12191985"/>
              <a:gd name="connsiteY196" fmla="*/ 2154184 h 4293533"/>
              <a:gd name="connsiteX197" fmla="*/ 1421256 w 12191985"/>
              <a:gd name="connsiteY197" fmla="*/ 2154184 h 4293533"/>
              <a:gd name="connsiteX198" fmla="*/ 1421256 w 12191985"/>
              <a:gd name="connsiteY198" fmla="*/ 2857410 h 4293533"/>
              <a:gd name="connsiteX199" fmla="*/ 718044 w 12191985"/>
              <a:gd name="connsiteY199" fmla="*/ 2857410 h 4293533"/>
              <a:gd name="connsiteX200" fmla="*/ 0 w 12191985"/>
              <a:gd name="connsiteY200" fmla="*/ 2154184 h 4293533"/>
              <a:gd name="connsiteX201" fmla="*/ 703213 w 12191985"/>
              <a:gd name="connsiteY201" fmla="*/ 2154184 h 4293533"/>
              <a:gd name="connsiteX202" fmla="*/ 703213 w 12191985"/>
              <a:gd name="connsiteY202" fmla="*/ 2857410 h 4293533"/>
              <a:gd name="connsiteX203" fmla="*/ 0 w 12191985"/>
              <a:gd name="connsiteY203" fmla="*/ 2857410 h 4293533"/>
              <a:gd name="connsiteX204" fmla="*/ 2872196 w 12191985"/>
              <a:gd name="connsiteY204" fmla="*/ 1436129 h 4293533"/>
              <a:gd name="connsiteX205" fmla="*/ 3575408 w 12191985"/>
              <a:gd name="connsiteY205" fmla="*/ 1436129 h 4293533"/>
              <a:gd name="connsiteX206" fmla="*/ 3575408 w 12191985"/>
              <a:gd name="connsiteY206" fmla="*/ 2139348 h 4293533"/>
              <a:gd name="connsiteX207" fmla="*/ 2872196 w 12191985"/>
              <a:gd name="connsiteY207" fmla="*/ 2139348 h 4293533"/>
              <a:gd name="connsiteX208" fmla="*/ 0 w 12191985"/>
              <a:gd name="connsiteY208" fmla="*/ 1436129 h 4293533"/>
              <a:gd name="connsiteX209" fmla="*/ 703213 w 12191985"/>
              <a:gd name="connsiteY209" fmla="*/ 1436129 h 4293533"/>
              <a:gd name="connsiteX210" fmla="*/ 703213 w 12191985"/>
              <a:gd name="connsiteY210" fmla="*/ 2139348 h 4293533"/>
              <a:gd name="connsiteX211" fmla="*/ 0 w 12191985"/>
              <a:gd name="connsiteY211" fmla="*/ 2139348 h 4293533"/>
              <a:gd name="connsiteX212" fmla="*/ 8616576 w 12191985"/>
              <a:gd name="connsiteY212" fmla="*/ 1436128 h 4293533"/>
              <a:gd name="connsiteX213" fmla="*/ 9319789 w 12191985"/>
              <a:gd name="connsiteY213" fmla="*/ 1436128 h 4293533"/>
              <a:gd name="connsiteX214" fmla="*/ 9319789 w 12191985"/>
              <a:gd name="connsiteY214" fmla="*/ 2139348 h 4293533"/>
              <a:gd name="connsiteX215" fmla="*/ 8616576 w 12191985"/>
              <a:gd name="connsiteY215" fmla="*/ 2139348 h 4293533"/>
              <a:gd name="connsiteX216" fmla="*/ 4308283 w 12191985"/>
              <a:gd name="connsiteY216" fmla="*/ 1436128 h 4293533"/>
              <a:gd name="connsiteX217" fmla="*/ 5011496 w 12191985"/>
              <a:gd name="connsiteY217" fmla="*/ 1436128 h 4293533"/>
              <a:gd name="connsiteX218" fmla="*/ 5011496 w 12191985"/>
              <a:gd name="connsiteY218" fmla="*/ 2139348 h 4293533"/>
              <a:gd name="connsiteX219" fmla="*/ 4308283 w 12191985"/>
              <a:gd name="connsiteY219" fmla="*/ 2139348 h 4293533"/>
              <a:gd name="connsiteX220" fmla="*/ 1436097 w 12191985"/>
              <a:gd name="connsiteY220" fmla="*/ 1436128 h 4293533"/>
              <a:gd name="connsiteX221" fmla="*/ 2139311 w 12191985"/>
              <a:gd name="connsiteY221" fmla="*/ 1436128 h 4293533"/>
              <a:gd name="connsiteX222" fmla="*/ 2139311 w 12191985"/>
              <a:gd name="connsiteY222" fmla="*/ 2139348 h 4293533"/>
              <a:gd name="connsiteX223" fmla="*/ 1436097 w 12191985"/>
              <a:gd name="connsiteY223" fmla="*/ 2139348 h 4293533"/>
              <a:gd name="connsiteX224" fmla="*/ 10770723 w 12191985"/>
              <a:gd name="connsiteY224" fmla="*/ 1436127 h 4293533"/>
              <a:gd name="connsiteX225" fmla="*/ 11473936 w 12191985"/>
              <a:gd name="connsiteY225" fmla="*/ 1436127 h 4293533"/>
              <a:gd name="connsiteX226" fmla="*/ 11473936 w 12191985"/>
              <a:gd name="connsiteY226" fmla="*/ 2139348 h 4293533"/>
              <a:gd name="connsiteX227" fmla="*/ 10770723 w 12191985"/>
              <a:gd name="connsiteY227" fmla="*/ 2139348 h 4293533"/>
              <a:gd name="connsiteX228" fmla="*/ 6462428 w 12191985"/>
              <a:gd name="connsiteY228" fmla="*/ 1436127 h 4293533"/>
              <a:gd name="connsiteX229" fmla="*/ 7165641 w 12191985"/>
              <a:gd name="connsiteY229" fmla="*/ 1436127 h 4293533"/>
              <a:gd name="connsiteX230" fmla="*/ 7165641 w 12191985"/>
              <a:gd name="connsiteY230" fmla="*/ 2139348 h 4293533"/>
              <a:gd name="connsiteX231" fmla="*/ 6462428 w 12191985"/>
              <a:gd name="connsiteY231" fmla="*/ 2139348 h 4293533"/>
              <a:gd name="connsiteX232" fmla="*/ 718044 w 12191985"/>
              <a:gd name="connsiteY232" fmla="*/ 1436126 h 4293533"/>
              <a:gd name="connsiteX233" fmla="*/ 1421257 w 12191985"/>
              <a:gd name="connsiteY233" fmla="*/ 1436126 h 4293533"/>
              <a:gd name="connsiteX234" fmla="*/ 1421257 w 12191985"/>
              <a:gd name="connsiteY234" fmla="*/ 2139348 h 4293533"/>
              <a:gd name="connsiteX235" fmla="*/ 718044 w 12191985"/>
              <a:gd name="connsiteY235" fmla="*/ 2139348 h 4293533"/>
              <a:gd name="connsiteX236" fmla="*/ 10052674 w 12191985"/>
              <a:gd name="connsiteY236" fmla="*/ 1436125 h 4293533"/>
              <a:gd name="connsiteX237" fmla="*/ 10755887 w 12191985"/>
              <a:gd name="connsiteY237" fmla="*/ 1436125 h 4293533"/>
              <a:gd name="connsiteX238" fmla="*/ 10755887 w 12191985"/>
              <a:gd name="connsiteY238" fmla="*/ 2139348 h 4293533"/>
              <a:gd name="connsiteX239" fmla="*/ 10052674 w 12191985"/>
              <a:gd name="connsiteY239" fmla="*/ 2139348 h 4293533"/>
              <a:gd name="connsiteX240" fmla="*/ 7898526 w 12191985"/>
              <a:gd name="connsiteY240" fmla="*/ 1436125 h 4293533"/>
              <a:gd name="connsiteX241" fmla="*/ 8601739 w 12191985"/>
              <a:gd name="connsiteY241" fmla="*/ 1436125 h 4293533"/>
              <a:gd name="connsiteX242" fmla="*/ 8601739 w 12191985"/>
              <a:gd name="connsiteY242" fmla="*/ 2139348 h 4293533"/>
              <a:gd name="connsiteX243" fmla="*/ 7898526 w 12191985"/>
              <a:gd name="connsiteY243" fmla="*/ 2139348 h 4293533"/>
              <a:gd name="connsiteX244" fmla="*/ 5744380 w 12191985"/>
              <a:gd name="connsiteY244" fmla="*/ 1436125 h 4293533"/>
              <a:gd name="connsiteX245" fmla="*/ 6447592 w 12191985"/>
              <a:gd name="connsiteY245" fmla="*/ 1436125 h 4293533"/>
              <a:gd name="connsiteX246" fmla="*/ 6447592 w 12191985"/>
              <a:gd name="connsiteY246" fmla="*/ 2139348 h 4293533"/>
              <a:gd name="connsiteX247" fmla="*/ 5744380 w 12191985"/>
              <a:gd name="connsiteY247" fmla="*/ 2139348 h 4293533"/>
              <a:gd name="connsiteX248" fmla="*/ 3590239 w 12191985"/>
              <a:gd name="connsiteY248" fmla="*/ 1436125 h 4293533"/>
              <a:gd name="connsiteX249" fmla="*/ 4293445 w 12191985"/>
              <a:gd name="connsiteY249" fmla="*/ 1436125 h 4293533"/>
              <a:gd name="connsiteX250" fmla="*/ 4293445 w 12191985"/>
              <a:gd name="connsiteY250" fmla="*/ 2139348 h 4293533"/>
              <a:gd name="connsiteX251" fmla="*/ 3590239 w 12191985"/>
              <a:gd name="connsiteY251" fmla="*/ 2139348 h 4293533"/>
              <a:gd name="connsiteX252" fmla="*/ 2154138 w 12191985"/>
              <a:gd name="connsiteY252" fmla="*/ 1436124 h 4293533"/>
              <a:gd name="connsiteX253" fmla="*/ 2857351 w 12191985"/>
              <a:gd name="connsiteY253" fmla="*/ 1436124 h 4293533"/>
              <a:gd name="connsiteX254" fmla="*/ 2857351 w 12191985"/>
              <a:gd name="connsiteY254" fmla="*/ 2139348 h 4293533"/>
              <a:gd name="connsiteX255" fmla="*/ 2154138 w 12191985"/>
              <a:gd name="connsiteY255" fmla="*/ 2139348 h 4293533"/>
              <a:gd name="connsiteX256" fmla="*/ 11488772 w 12191985"/>
              <a:gd name="connsiteY256" fmla="*/ 1436123 h 4293533"/>
              <a:gd name="connsiteX257" fmla="*/ 12191985 w 12191985"/>
              <a:gd name="connsiteY257" fmla="*/ 1436123 h 4293533"/>
              <a:gd name="connsiteX258" fmla="*/ 12191985 w 12191985"/>
              <a:gd name="connsiteY258" fmla="*/ 2139348 h 4293533"/>
              <a:gd name="connsiteX259" fmla="*/ 11488772 w 12191985"/>
              <a:gd name="connsiteY259" fmla="*/ 2139348 h 4293533"/>
              <a:gd name="connsiteX260" fmla="*/ 9334625 w 12191985"/>
              <a:gd name="connsiteY260" fmla="*/ 1436123 h 4293533"/>
              <a:gd name="connsiteX261" fmla="*/ 10037838 w 12191985"/>
              <a:gd name="connsiteY261" fmla="*/ 1436123 h 4293533"/>
              <a:gd name="connsiteX262" fmla="*/ 10037838 w 12191985"/>
              <a:gd name="connsiteY262" fmla="*/ 2139348 h 4293533"/>
              <a:gd name="connsiteX263" fmla="*/ 9334625 w 12191985"/>
              <a:gd name="connsiteY263" fmla="*/ 2139348 h 4293533"/>
              <a:gd name="connsiteX264" fmla="*/ 7180477 w 12191985"/>
              <a:gd name="connsiteY264" fmla="*/ 1436123 h 4293533"/>
              <a:gd name="connsiteX265" fmla="*/ 7883690 w 12191985"/>
              <a:gd name="connsiteY265" fmla="*/ 1436123 h 4293533"/>
              <a:gd name="connsiteX266" fmla="*/ 7883690 w 12191985"/>
              <a:gd name="connsiteY266" fmla="*/ 2139348 h 4293533"/>
              <a:gd name="connsiteX267" fmla="*/ 7180477 w 12191985"/>
              <a:gd name="connsiteY267" fmla="*/ 2139348 h 4293533"/>
              <a:gd name="connsiteX268" fmla="*/ 5026331 w 12191985"/>
              <a:gd name="connsiteY268" fmla="*/ 1436123 h 4293533"/>
              <a:gd name="connsiteX269" fmla="*/ 5729544 w 12191985"/>
              <a:gd name="connsiteY269" fmla="*/ 1436123 h 4293533"/>
              <a:gd name="connsiteX270" fmla="*/ 5729544 w 12191985"/>
              <a:gd name="connsiteY270" fmla="*/ 2139348 h 4293533"/>
              <a:gd name="connsiteX271" fmla="*/ 5026331 w 12191985"/>
              <a:gd name="connsiteY271" fmla="*/ 2139348 h 4293533"/>
              <a:gd name="connsiteX272" fmla="*/ 2872196 w 12191985"/>
              <a:gd name="connsiteY272" fmla="*/ 718067 h 4293533"/>
              <a:gd name="connsiteX273" fmla="*/ 3575408 w 12191985"/>
              <a:gd name="connsiteY273" fmla="*/ 718067 h 4293533"/>
              <a:gd name="connsiteX274" fmla="*/ 3575408 w 12191985"/>
              <a:gd name="connsiteY274" fmla="*/ 1421293 h 4293533"/>
              <a:gd name="connsiteX275" fmla="*/ 2872196 w 12191985"/>
              <a:gd name="connsiteY275" fmla="*/ 1421293 h 4293533"/>
              <a:gd name="connsiteX276" fmla="*/ 1436097 w 12191985"/>
              <a:gd name="connsiteY276" fmla="*/ 718067 h 4293533"/>
              <a:gd name="connsiteX277" fmla="*/ 2139311 w 12191985"/>
              <a:gd name="connsiteY277" fmla="*/ 718067 h 4293533"/>
              <a:gd name="connsiteX278" fmla="*/ 2139311 w 12191985"/>
              <a:gd name="connsiteY278" fmla="*/ 1421293 h 4293533"/>
              <a:gd name="connsiteX279" fmla="*/ 1436097 w 12191985"/>
              <a:gd name="connsiteY279" fmla="*/ 1421293 h 4293533"/>
              <a:gd name="connsiteX280" fmla="*/ 0 w 12191985"/>
              <a:gd name="connsiteY280" fmla="*/ 718067 h 4293533"/>
              <a:gd name="connsiteX281" fmla="*/ 703213 w 12191985"/>
              <a:gd name="connsiteY281" fmla="*/ 718067 h 4293533"/>
              <a:gd name="connsiteX282" fmla="*/ 703213 w 12191985"/>
              <a:gd name="connsiteY282" fmla="*/ 1421294 h 4293533"/>
              <a:gd name="connsiteX283" fmla="*/ 0 w 12191985"/>
              <a:gd name="connsiteY283" fmla="*/ 1421294 h 4293533"/>
              <a:gd name="connsiteX284" fmla="*/ 8616576 w 12191985"/>
              <a:gd name="connsiteY284" fmla="*/ 718066 h 4293533"/>
              <a:gd name="connsiteX285" fmla="*/ 9319789 w 12191985"/>
              <a:gd name="connsiteY285" fmla="*/ 718066 h 4293533"/>
              <a:gd name="connsiteX286" fmla="*/ 9319789 w 12191985"/>
              <a:gd name="connsiteY286" fmla="*/ 1421292 h 4293533"/>
              <a:gd name="connsiteX287" fmla="*/ 8616576 w 12191985"/>
              <a:gd name="connsiteY287" fmla="*/ 1421292 h 4293533"/>
              <a:gd name="connsiteX288" fmla="*/ 4308283 w 12191985"/>
              <a:gd name="connsiteY288" fmla="*/ 718066 h 4293533"/>
              <a:gd name="connsiteX289" fmla="*/ 5011496 w 12191985"/>
              <a:gd name="connsiteY289" fmla="*/ 718066 h 4293533"/>
              <a:gd name="connsiteX290" fmla="*/ 5011496 w 12191985"/>
              <a:gd name="connsiteY290" fmla="*/ 1421292 h 4293533"/>
              <a:gd name="connsiteX291" fmla="*/ 4308283 w 12191985"/>
              <a:gd name="connsiteY291" fmla="*/ 1421292 h 4293533"/>
              <a:gd name="connsiteX292" fmla="*/ 10770723 w 12191985"/>
              <a:gd name="connsiteY292" fmla="*/ 718065 h 4293533"/>
              <a:gd name="connsiteX293" fmla="*/ 11473936 w 12191985"/>
              <a:gd name="connsiteY293" fmla="*/ 718065 h 4293533"/>
              <a:gd name="connsiteX294" fmla="*/ 11473936 w 12191985"/>
              <a:gd name="connsiteY294" fmla="*/ 1421291 h 4293533"/>
              <a:gd name="connsiteX295" fmla="*/ 10770723 w 12191985"/>
              <a:gd name="connsiteY295" fmla="*/ 1421291 h 4293533"/>
              <a:gd name="connsiteX296" fmla="*/ 6462428 w 12191985"/>
              <a:gd name="connsiteY296" fmla="*/ 718065 h 4293533"/>
              <a:gd name="connsiteX297" fmla="*/ 7165641 w 12191985"/>
              <a:gd name="connsiteY297" fmla="*/ 718065 h 4293533"/>
              <a:gd name="connsiteX298" fmla="*/ 7165641 w 12191985"/>
              <a:gd name="connsiteY298" fmla="*/ 1421292 h 4293533"/>
              <a:gd name="connsiteX299" fmla="*/ 6462428 w 12191985"/>
              <a:gd name="connsiteY299" fmla="*/ 1421292 h 4293533"/>
              <a:gd name="connsiteX300" fmla="*/ 718044 w 12191985"/>
              <a:gd name="connsiteY300" fmla="*/ 718065 h 4293533"/>
              <a:gd name="connsiteX301" fmla="*/ 1421257 w 12191985"/>
              <a:gd name="connsiteY301" fmla="*/ 718065 h 4293533"/>
              <a:gd name="connsiteX302" fmla="*/ 1421257 w 12191985"/>
              <a:gd name="connsiteY302" fmla="*/ 1421291 h 4293533"/>
              <a:gd name="connsiteX303" fmla="*/ 718044 w 12191985"/>
              <a:gd name="connsiteY303" fmla="*/ 1421291 h 4293533"/>
              <a:gd name="connsiteX304" fmla="*/ 7898526 w 12191985"/>
              <a:gd name="connsiteY304" fmla="*/ 718064 h 4293533"/>
              <a:gd name="connsiteX305" fmla="*/ 8601739 w 12191985"/>
              <a:gd name="connsiteY305" fmla="*/ 718064 h 4293533"/>
              <a:gd name="connsiteX306" fmla="*/ 8601739 w 12191985"/>
              <a:gd name="connsiteY306" fmla="*/ 1421290 h 4293533"/>
              <a:gd name="connsiteX307" fmla="*/ 7898526 w 12191985"/>
              <a:gd name="connsiteY307" fmla="*/ 1421290 h 4293533"/>
              <a:gd name="connsiteX308" fmla="*/ 3590239 w 12191985"/>
              <a:gd name="connsiteY308" fmla="*/ 718064 h 4293533"/>
              <a:gd name="connsiteX309" fmla="*/ 4293445 w 12191985"/>
              <a:gd name="connsiteY309" fmla="*/ 718064 h 4293533"/>
              <a:gd name="connsiteX310" fmla="*/ 4293445 w 12191985"/>
              <a:gd name="connsiteY310" fmla="*/ 1421290 h 4293533"/>
              <a:gd name="connsiteX311" fmla="*/ 3590239 w 12191985"/>
              <a:gd name="connsiteY311" fmla="*/ 1421290 h 4293533"/>
              <a:gd name="connsiteX312" fmla="*/ 10052674 w 12191985"/>
              <a:gd name="connsiteY312" fmla="*/ 718063 h 4293533"/>
              <a:gd name="connsiteX313" fmla="*/ 10755887 w 12191985"/>
              <a:gd name="connsiteY313" fmla="*/ 718063 h 4293533"/>
              <a:gd name="connsiteX314" fmla="*/ 10755887 w 12191985"/>
              <a:gd name="connsiteY314" fmla="*/ 1421289 h 4293533"/>
              <a:gd name="connsiteX315" fmla="*/ 10052674 w 12191985"/>
              <a:gd name="connsiteY315" fmla="*/ 1421289 h 4293533"/>
              <a:gd name="connsiteX316" fmla="*/ 5744380 w 12191985"/>
              <a:gd name="connsiteY316" fmla="*/ 718063 h 4293533"/>
              <a:gd name="connsiteX317" fmla="*/ 6447592 w 12191985"/>
              <a:gd name="connsiteY317" fmla="*/ 718063 h 4293533"/>
              <a:gd name="connsiteX318" fmla="*/ 6447592 w 12191985"/>
              <a:gd name="connsiteY318" fmla="*/ 1421289 h 4293533"/>
              <a:gd name="connsiteX319" fmla="*/ 5744380 w 12191985"/>
              <a:gd name="connsiteY319" fmla="*/ 1421289 h 4293533"/>
              <a:gd name="connsiteX320" fmla="*/ 2154138 w 12191985"/>
              <a:gd name="connsiteY320" fmla="*/ 718063 h 4293533"/>
              <a:gd name="connsiteX321" fmla="*/ 2857351 w 12191985"/>
              <a:gd name="connsiteY321" fmla="*/ 718063 h 4293533"/>
              <a:gd name="connsiteX322" fmla="*/ 2857351 w 12191985"/>
              <a:gd name="connsiteY322" fmla="*/ 1421289 h 4293533"/>
              <a:gd name="connsiteX323" fmla="*/ 2154138 w 12191985"/>
              <a:gd name="connsiteY323" fmla="*/ 1421289 h 4293533"/>
              <a:gd name="connsiteX324" fmla="*/ 9334625 w 12191985"/>
              <a:gd name="connsiteY324" fmla="*/ 718062 h 4293533"/>
              <a:gd name="connsiteX325" fmla="*/ 10037838 w 12191985"/>
              <a:gd name="connsiteY325" fmla="*/ 718062 h 4293533"/>
              <a:gd name="connsiteX326" fmla="*/ 10037838 w 12191985"/>
              <a:gd name="connsiteY326" fmla="*/ 1421288 h 4293533"/>
              <a:gd name="connsiteX327" fmla="*/ 9334625 w 12191985"/>
              <a:gd name="connsiteY327" fmla="*/ 1421288 h 4293533"/>
              <a:gd name="connsiteX328" fmla="*/ 5026331 w 12191985"/>
              <a:gd name="connsiteY328" fmla="*/ 718062 h 4293533"/>
              <a:gd name="connsiteX329" fmla="*/ 5729544 w 12191985"/>
              <a:gd name="connsiteY329" fmla="*/ 718062 h 4293533"/>
              <a:gd name="connsiteX330" fmla="*/ 5729544 w 12191985"/>
              <a:gd name="connsiteY330" fmla="*/ 1421288 h 4293533"/>
              <a:gd name="connsiteX331" fmla="*/ 5026331 w 12191985"/>
              <a:gd name="connsiteY331" fmla="*/ 1421288 h 4293533"/>
              <a:gd name="connsiteX332" fmla="*/ 11488772 w 12191985"/>
              <a:gd name="connsiteY332" fmla="*/ 718061 h 4293533"/>
              <a:gd name="connsiteX333" fmla="*/ 12191985 w 12191985"/>
              <a:gd name="connsiteY333" fmla="*/ 718061 h 4293533"/>
              <a:gd name="connsiteX334" fmla="*/ 12191985 w 12191985"/>
              <a:gd name="connsiteY334" fmla="*/ 1421287 h 4293533"/>
              <a:gd name="connsiteX335" fmla="*/ 11488772 w 12191985"/>
              <a:gd name="connsiteY335" fmla="*/ 1421287 h 4293533"/>
              <a:gd name="connsiteX336" fmla="*/ 7180477 w 12191985"/>
              <a:gd name="connsiteY336" fmla="*/ 718061 h 4293533"/>
              <a:gd name="connsiteX337" fmla="*/ 7883690 w 12191985"/>
              <a:gd name="connsiteY337" fmla="*/ 718061 h 4293533"/>
              <a:gd name="connsiteX338" fmla="*/ 7883690 w 12191985"/>
              <a:gd name="connsiteY338" fmla="*/ 1421287 h 4293533"/>
              <a:gd name="connsiteX339" fmla="*/ 7180477 w 12191985"/>
              <a:gd name="connsiteY339" fmla="*/ 1421287 h 4293533"/>
              <a:gd name="connsiteX340" fmla="*/ 1 w 12191985"/>
              <a:gd name="connsiteY340" fmla="*/ 6 h 4293533"/>
              <a:gd name="connsiteX341" fmla="*/ 703213 w 12191985"/>
              <a:gd name="connsiteY341" fmla="*/ 6 h 4293533"/>
              <a:gd name="connsiteX342" fmla="*/ 703213 w 12191985"/>
              <a:gd name="connsiteY342" fmla="*/ 703232 h 4293533"/>
              <a:gd name="connsiteX343" fmla="*/ 1 w 12191985"/>
              <a:gd name="connsiteY343" fmla="*/ 703232 h 4293533"/>
              <a:gd name="connsiteX344" fmla="*/ 2872196 w 12191985"/>
              <a:gd name="connsiteY344" fmla="*/ 5 h 4293533"/>
              <a:gd name="connsiteX345" fmla="*/ 3575408 w 12191985"/>
              <a:gd name="connsiteY345" fmla="*/ 5 h 4293533"/>
              <a:gd name="connsiteX346" fmla="*/ 3575408 w 12191985"/>
              <a:gd name="connsiteY346" fmla="*/ 703232 h 4293533"/>
              <a:gd name="connsiteX347" fmla="*/ 2872196 w 12191985"/>
              <a:gd name="connsiteY347" fmla="*/ 703232 h 4293533"/>
              <a:gd name="connsiteX348" fmla="*/ 1436097 w 12191985"/>
              <a:gd name="connsiteY348" fmla="*/ 5 h 4293533"/>
              <a:gd name="connsiteX349" fmla="*/ 2139311 w 12191985"/>
              <a:gd name="connsiteY349" fmla="*/ 5 h 4293533"/>
              <a:gd name="connsiteX350" fmla="*/ 2139311 w 12191985"/>
              <a:gd name="connsiteY350" fmla="*/ 703231 h 4293533"/>
              <a:gd name="connsiteX351" fmla="*/ 1436097 w 12191985"/>
              <a:gd name="connsiteY351" fmla="*/ 703231 h 4293533"/>
              <a:gd name="connsiteX352" fmla="*/ 10770723 w 12191985"/>
              <a:gd name="connsiteY352" fmla="*/ 4 h 4293533"/>
              <a:gd name="connsiteX353" fmla="*/ 11473936 w 12191985"/>
              <a:gd name="connsiteY353" fmla="*/ 4 h 4293533"/>
              <a:gd name="connsiteX354" fmla="*/ 11473936 w 12191985"/>
              <a:gd name="connsiteY354" fmla="*/ 703230 h 4293533"/>
              <a:gd name="connsiteX355" fmla="*/ 10770723 w 12191985"/>
              <a:gd name="connsiteY355" fmla="*/ 703230 h 4293533"/>
              <a:gd name="connsiteX356" fmla="*/ 8616576 w 12191985"/>
              <a:gd name="connsiteY356" fmla="*/ 4 h 4293533"/>
              <a:gd name="connsiteX357" fmla="*/ 9319789 w 12191985"/>
              <a:gd name="connsiteY357" fmla="*/ 4 h 4293533"/>
              <a:gd name="connsiteX358" fmla="*/ 9319789 w 12191985"/>
              <a:gd name="connsiteY358" fmla="*/ 703231 h 4293533"/>
              <a:gd name="connsiteX359" fmla="*/ 8616576 w 12191985"/>
              <a:gd name="connsiteY359" fmla="*/ 703231 h 4293533"/>
              <a:gd name="connsiteX360" fmla="*/ 6462428 w 12191985"/>
              <a:gd name="connsiteY360" fmla="*/ 4 h 4293533"/>
              <a:gd name="connsiteX361" fmla="*/ 7165641 w 12191985"/>
              <a:gd name="connsiteY361" fmla="*/ 4 h 4293533"/>
              <a:gd name="connsiteX362" fmla="*/ 7165641 w 12191985"/>
              <a:gd name="connsiteY362" fmla="*/ 703230 h 4293533"/>
              <a:gd name="connsiteX363" fmla="*/ 6462428 w 12191985"/>
              <a:gd name="connsiteY363" fmla="*/ 703230 h 4293533"/>
              <a:gd name="connsiteX364" fmla="*/ 4308283 w 12191985"/>
              <a:gd name="connsiteY364" fmla="*/ 4 h 4293533"/>
              <a:gd name="connsiteX365" fmla="*/ 5011496 w 12191985"/>
              <a:gd name="connsiteY365" fmla="*/ 4 h 4293533"/>
              <a:gd name="connsiteX366" fmla="*/ 5011496 w 12191985"/>
              <a:gd name="connsiteY366" fmla="*/ 703231 h 4293533"/>
              <a:gd name="connsiteX367" fmla="*/ 4308283 w 12191985"/>
              <a:gd name="connsiteY367" fmla="*/ 703231 h 4293533"/>
              <a:gd name="connsiteX368" fmla="*/ 718045 w 12191985"/>
              <a:gd name="connsiteY368" fmla="*/ 3 h 4293533"/>
              <a:gd name="connsiteX369" fmla="*/ 1421257 w 12191985"/>
              <a:gd name="connsiteY369" fmla="*/ 3 h 4293533"/>
              <a:gd name="connsiteX370" fmla="*/ 1421257 w 12191985"/>
              <a:gd name="connsiteY370" fmla="*/ 703229 h 4293533"/>
              <a:gd name="connsiteX371" fmla="*/ 718045 w 12191985"/>
              <a:gd name="connsiteY371" fmla="*/ 703229 h 4293533"/>
              <a:gd name="connsiteX372" fmla="*/ 10052674 w 12191985"/>
              <a:gd name="connsiteY372" fmla="*/ 2 h 4293533"/>
              <a:gd name="connsiteX373" fmla="*/ 10755887 w 12191985"/>
              <a:gd name="connsiteY373" fmla="*/ 2 h 4293533"/>
              <a:gd name="connsiteX374" fmla="*/ 10755887 w 12191985"/>
              <a:gd name="connsiteY374" fmla="*/ 703228 h 4293533"/>
              <a:gd name="connsiteX375" fmla="*/ 10052674 w 12191985"/>
              <a:gd name="connsiteY375" fmla="*/ 703228 h 4293533"/>
              <a:gd name="connsiteX376" fmla="*/ 7898526 w 12191985"/>
              <a:gd name="connsiteY376" fmla="*/ 2 h 4293533"/>
              <a:gd name="connsiteX377" fmla="*/ 8601739 w 12191985"/>
              <a:gd name="connsiteY377" fmla="*/ 2 h 4293533"/>
              <a:gd name="connsiteX378" fmla="*/ 8601739 w 12191985"/>
              <a:gd name="connsiteY378" fmla="*/ 703229 h 4293533"/>
              <a:gd name="connsiteX379" fmla="*/ 7898526 w 12191985"/>
              <a:gd name="connsiteY379" fmla="*/ 703229 h 4293533"/>
              <a:gd name="connsiteX380" fmla="*/ 5744380 w 12191985"/>
              <a:gd name="connsiteY380" fmla="*/ 2 h 4293533"/>
              <a:gd name="connsiteX381" fmla="*/ 6447592 w 12191985"/>
              <a:gd name="connsiteY381" fmla="*/ 2 h 4293533"/>
              <a:gd name="connsiteX382" fmla="*/ 6447592 w 12191985"/>
              <a:gd name="connsiteY382" fmla="*/ 703228 h 4293533"/>
              <a:gd name="connsiteX383" fmla="*/ 5744380 w 12191985"/>
              <a:gd name="connsiteY383" fmla="*/ 703228 h 4293533"/>
              <a:gd name="connsiteX384" fmla="*/ 3590240 w 12191985"/>
              <a:gd name="connsiteY384" fmla="*/ 2 h 4293533"/>
              <a:gd name="connsiteX385" fmla="*/ 4293445 w 12191985"/>
              <a:gd name="connsiteY385" fmla="*/ 2 h 4293533"/>
              <a:gd name="connsiteX386" fmla="*/ 4293445 w 12191985"/>
              <a:gd name="connsiteY386" fmla="*/ 703229 h 4293533"/>
              <a:gd name="connsiteX387" fmla="*/ 3590240 w 12191985"/>
              <a:gd name="connsiteY387" fmla="*/ 703229 h 4293533"/>
              <a:gd name="connsiteX388" fmla="*/ 5026331 w 12191985"/>
              <a:gd name="connsiteY388" fmla="*/ 1 h 4293533"/>
              <a:gd name="connsiteX389" fmla="*/ 5729544 w 12191985"/>
              <a:gd name="connsiteY389" fmla="*/ 1 h 4293533"/>
              <a:gd name="connsiteX390" fmla="*/ 5729544 w 12191985"/>
              <a:gd name="connsiteY390" fmla="*/ 703227 h 4293533"/>
              <a:gd name="connsiteX391" fmla="*/ 5026331 w 12191985"/>
              <a:gd name="connsiteY391" fmla="*/ 703227 h 4293533"/>
              <a:gd name="connsiteX392" fmla="*/ 2154138 w 12191985"/>
              <a:gd name="connsiteY392" fmla="*/ 1 h 4293533"/>
              <a:gd name="connsiteX393" fmla="*/ 2857351 w 12191985"/>
              <a:gd name="connsiteY393" fmla="*/ 1 h 4293533"/>
              <a:gd name="connsiteX394" fmla="*/ 2857351 w 12191985"/>
              <a:gd name="connsiteY394" fmla="*/ 703227 h 4293533"/>
              <a:gd name="connsiteX395" fmla="*/ 2154138 w 12191985"/>
              <a:gd name="connsiteY395" fmla="*/ 703227 h 4293533"/>
              <a:gd name="connsiteX396" fmla="*/ 11488772 w 12191985"/>
              <a:gd name="connsiteY396" fmla="*/ 0 h 4293533"/>
              <a:gd name="connsiteX397" fmla="*/ 12191985 w 12191985"/>
              <a:gd name="connsiteY397" fmla="*/ 0 h 4293533"/>
              <a:gd name="connsiteX398" fmla="*/ 12191985 w 12191985"/>
              <a:gd name="connsiteY398" fmla="*/ 703226 h 4293533"/>
              <a:gd name="connsiteX399" fmla="*/ 11488772 w 12191985"/>
              <a:gd name="connsiteY399" fmla="*/ 703226 h 4293533"/>
              <a:gd name="connsiteX400" fmla="*/ 9334625 w 12191985"/>
              <a:gd name="connsiteY400" fmla="*/ 0 h 4293533"/>
              <a:gd name="connsiteX401" fmla="*/ 10037838 w 12191985"/>
              <a:gd name="connsiteY401" fmla="*/ 0 h 4293533"/>
              <a:gd name="connsiteX402" fmla="*/ 10037838 w 12191985"/>
              <a:gd name="connsiteY402" fmla="*/ 703227 h 4293533"/>
              <a:gd name="connsiteX403" fmla="*/ 9334625 w 12191985"/>
              <a:gd name="connsiteY403" fmla="*/ 703227 h 4293533"/>
              <a:gd name="connsiteX404" fmla="*/ 7180477 w 12191985"/>
              <a:gd name="connsiteY404" fmla="*/ 0 h 4293533"/>
              <a:gd name="connsiteX405" fmla="*/ 7883690 w 12191985"/>
              <a:gd name="connsiteY405" fmla="*/ 0 h 4293533"/>
              <a:gd name="connsiteX406" fmla="*/ 7883690 w 12191985"/>
              <a:gd name="connsiteY406" fmla="*/ 703226 h 4293533"/>
              <a:gd name="connsiteX407" fmla="*/ 7180477 w 12191985"/>
              <a:gd name="connsiteY407" fmla="*/ 703226 h 429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1985" h="4293533">
                <a:moveTo>
                  <a:pt x="11488772" y="3590307"/>
                </a:moveTo>
                <a:lnTo>
                  <a:pt x="12191985" y="3590307"/>
                </a:lnTo>
                <a:lnTo>
                  <a:pt x="12191985" y="4293533"/>
                </a:lnTo>
                <a:lnTo>
                  <a:pt x="11488772" y="4293533"/>
                </a:lnTo>
                <a:close/>
                <a:moveTo>
                  <a:pt x="10770723" y="3590307"/>
                </a:moveTo>
                <a:lnTo>
                  <a:pt x="11473936" y="3590307"/>
                </a:lnTo>
                <a:lnTo>
                  <a:pt x="11473936" y="4293533"/>
                </a:lnTo>
                <a:lnTo>
                  <a:pt x="10770723" y="4293533"/>
                </a:lnTo>
                <a:close/>
                <a:moveTo>
                  <a:pt x="10052674" y="3590307"/>
                </a:moveTo>
                <a:lnTo>
                  <a:pt x="10755887" y="3590307"/>
                </a:lnTo>
                <a:lnTo>
                  <a:pt x="10755887" y="4293533"/>
                </a:lnTo>
                <a:lnTo>
                  <a:pt x="10052674" y="4293533"/>
                </a:lnTo>
                <a:close/>
                <a:moveTo>
                  <a:pt x="9334625" y="3590307"/>
                </a:moveTo>
                <a:lnTo>
                  <a:pt x="10037838" y="3590307"/>
                </a:lnTo>
                <a:lnTo>
                  <a:pt x="10037838" y="4293533"/>
                </a:lnTo>
                <a:lnTo>
                  <a:pt x="9334625" y="4293533"/>
                </a:lnTo>
                <a:close/>
                <a:moveTo>
                  <a:pt x="8616576" y="3590307"/>
                </a:moveTo>
                <a:lnTo>
                  <a:pt x="9319789" y="3590307"/>
                </a:lnTo>
                <a:lnTo>
                  <a:pt x="9319789" y="4293533"/>
                </a:lnTo>
                <a:lnTo>
                  <a:pt x="8616576" y="4293533"/>
                </a:lnTo>
                <a:close/>
                <a:moveTo>
                  <a:pt x="7898526" y="3590307"/>
                </a:moveTo>
                <a:lnTo>
                  <a:pt x="8601739" y="3590307"/>
                </a:lnTo>
                <a:lnTo>
                  <a:pt x="8601739" y="4293533"/>
                </a:lnTo>
                <a:lnTo>
                  <a:pt x="7898526" y="4293533"/>
                </a:lnTo>
                <a:close/>
                <a:moveTo>
                  <a:pt x="7180477" y="3590307"/>
                </a:moveTo>
                <a:lnTo>
                  <a:pt x="7883690" y="3590307"/>
                </a:lnTo>
                <a:lnTo>
                  <a:pt x="7883690" y="4293533"/>
                </a:lnTo>
                <a:lnTo>
                  <a:pt x="7180477" y="4293533"/>
                </a:lnTo>
                <a:close/>
                <a:moveTo>
                  <a:pt x="6462428" y="3590307"/>
                </a:moveTo>
                <a:lnTo>
                  <a:pt x="7165641" y="3590307"/>
                </a:lnTo>
                <a:lnTo>
                  <a:pt x="7165641" y="4293533"/>
                </a:lnTo>
                <a:lnTo>
                  <a:pt x="6462428" y="4293533"/>
                </a:lnTo>
                <a:close/>
                <a:moveTo>
                  <a:pt x="5744380" y="3590307"/>
                </a:moveTo>
                <a:lnTo>
                  <a:pt x="6447592" y="3590307"/>
                </a:lnTo>
                <a:lnTo>
                  <a:pt x="6447592" y="4293533"/>
                </a:lnTo>
                <a:lnTo>
                  <a:pt x="5744380" y="4293533"/>
                </a:lnTo>
                <a:close/>
                <a:moveTo>
                  <a:pt x="5026331" y="3590307"/>
                </a:moveTo>
                <a:lnTo>
                  <a:pt x="5729544" y="3590307"/>
                </a:lnTo>
                <a:lnTo>
                  <a:pt x="5729544" y="4293533"/>
                </a:lnTo>
                <a:lnTo>
                  <a:pt x="5026331" y="4293533"/>
                </a:lnTo>
                <a:close/>
                <a:moveTo>
                  <a:pt x="4308283" y="3590307"/>
                </a:moveTo>
                <a:lnTo>
                  <a:pt x="5011496" y="3590307"/>
                </a:lnTo>
                <a:lnTo>
                  <a:pt x="5011496" y="4293533"/>
                </a:lnTo>
                <a:lnTo>
                  <a:pt x="4308283" y="4293533"/>
                </a:lnTo>
                <a:close/>
                <a:moveTo>
                  <a:pt x="3590239" y="3590307"/>
                </a:moveTo>
                <a:lnTo>
                  <a:pt x="4293445" y="3590307"/>
                </a:lnTo>
                <a:lnTo>
                  <a:pt x="4293445" y="4293533"/>
                </a:lnTo>
                <a:lnTo>
                  <a:pt x="3590239" y="4293533"/>
                </a:lnTo>
                <a:close/>
                <a:moveTo>
                  <a:pt x="2872196" y="3590307"/>
                </a:moveTo>
                <a:lnTo>
                  <a:pt x="3575408" y="3590307"/>
                </a:lnTo>
                <a:lnTo>
                  <a:pt x="3575408" y="4293533"/>
                </a:lnTo>
                <a:lnTo>
                  <a:pt x="2872196" y="4293533"/>
                </a:lnTo>
                <a:close/>
                <a:moveTo>
                  <a:pt x="2154138" y="3590307"/>
                </a:moveTo>
                <a:lnTo>
                  <a:pt x="2857351" y="3590307"/>
                </a:lnTo>
                <a:lnTo>
                  <a:pt x="2857351" y="4293533"/>
                </a:lnTo>
                <a:lnTo>
                  <a:pt x="2154138" y="4293533"/>
                </a:lnTo>
                <a:close/>
                <a:moveTo>
                  <a:pt x="1436097" y="3590307"/>
                </a:moveTo>
                <a:lnTo>
                  <a:pt x="2139311" y="3590307"/>
                </a:lnTo>
                <a:lnTo>
                  <a:pt x="2139311" y="4293533"/>
                </a:lnTo>
                <a:lnTo>
                  <a:pt x="1436097" y="4293533"/>
                </a:lnTo>
                <a:close/>
                <a:moveTo>
                  <a:pt x="718044" y="3590307"/>
                </a:moveTo>
                <a:lnTo>
                  <a:pt x="1421257" y="3590307"/>
                </a:lnTo>
                <a:lnTo>
                  <a:pt x="1421257" y="4293533"/>
                </a:lnTo>
                <a:lnTo>
                  <a:pt x="718044" y="4293533"/>
                </a:lnTo>
                <a:close/>
                <a:moveTo>
                  <a:pt x="0" y="3590307"/>
                </a:moveTo>
                <a:lnTo>
                  <a:pt x="703213" y="3590307"/>
                </a:lnTo>
                <a:lnTo>
                  <a:pt x="703213" y="4293533"/>
                </a:lnTo>
                <a:lnTo>
                  <a:pt x="0" y="4293533"/>
                </a:lnTo>
                <a:close/>
                <a:moveTo>
                  <a:pt x="11488772" y="2872245"/>
                </a:moveTo>
                <a:lnTo>
                  <a:pt x="12191985" y="2872245"/>
                </a:lnTo>
                <a:lnTo>
                  <a:pt x="12191985" y="3575471"/>
                </a:lnTo>
                <a:lnTo>
                  <a:pt x="11488772" y="3575471"/>
                </a:lnTo>
                <a:close/>
                <a:moveTo>
                  <a:pt x="10770723" y="2872245"/>
                </a:moveTo>
                <a:lnTo>
                  <a:pt x="11473936" y="2872245"/>
                </a:lnTo>
                <a:lnTo>
                  <a:pt x="11473936" y="3575471"/>
                </a:lnTo>
                <a:lnTo>
                  <a:pt x="10770723" y="3575471"/>
                </a:lnTo>
                <a:close/>
                <a:moveTo>
                  <a:pt x="10052674" y="2872245"/>
                </a:moveTo>
                <a:lnTo>
                  <a:pt x="10755887" y="2872245"/>
                </a:lnTo>
                <a:lnTo>
                  <a:pt x="10755887" y="3575471"/>
                </a:lnTo>
                <a:lnTo>
                  <a:pt x="10052674" y="3575471"/>
                </a:lnTo>
                <a:close/>
                <a:moveTo>
                  <a:pt x="9334625" y="2872245"/>
                </a:moveTo>
                <a:lnTo>
                  <a:pt x="10037838" y="2872245"/>
                </a:lnTo>
                <a:lnTo>
                  <a:pt x="10037838" y="3575471"/>
                </a:lnTo>
                <a:lnTo>
                  <a:pt x="9334625" y="3575471"/>
                </a:lnTo>
                <a:close/>
                <a:moveTo>
                  <a:pt x="8616576" y="2872245"/>
                </a:moveTo>
                <a:lnTo>
                  <a:pt x="9319789" y="2872245"/>
                </a:lnTo>
                <a:lnTo>
                  <a:pt x="9319789" y="3575471"/>
                </a:lnTo>
                <a:lnTo>
                  <a:pt x="8616576" y="3575471"/>
                </a:lnTo>
                <a:close/>
                <a:moveTo>
                  <a:pt x="7898526" y="2872245"/>
                </a:moveTo>
                <a:lnTo>
                  <a:pt x="8601739" y="2872245"/>
                </a:lnTo>
                <a:lnTo>
                  <a:pt x="8601739" y="3575471"/>
                </a:lnTo>
                <a:lnTo>
                  <a:pt x="7898526" y="3575471"/>
                </a:lnTo>
                <a:close/>
                <a:moveTo>
                  <a:pt x="7180477" y="2872245"/>
                </a:moveTo>
                <a:lnTo>
                  <a:pt x="7883690" y="2872245"/>
                </a:lnTo>
                <a:lnTo>
                  <a:pt x="7883690" y="3575471"/>
                </a:lnTo>
                <a:lnTo>
                  <a:pt x="7180477" y="3575471"/>
                </a:lnTo>
                <a:close/>
                <a:moveTo>
                  <a:pt x="6462428" y="2872245"/>
                </a:moveTo>
                <a:lnTo>
                  <a:pt x="7165641" y="2872245"/>
                </a:lnTo>
                <a:lnTo>
                  <a:pt x="7165641" y="3575471"/>
                </a:lnTo>
                <a:lnTo>
                  <a:pt x="6462428" y="3575471"/>
                </a:lnTo>
                <a:close/>
                <a:moveTo>
                  <a:pt x="5744380" y="2872245"/>
                </a:moveTo>
                <a:lnTo>
                  <a:pt x="6447592" y="2872245"/>
                </a:lnTo>
                <a:lnTo>
                  <a:pt x="6447592" y="3575471"/>
                </a:lnTo>
                <a:lnTo>
                  <a:pt x="5744380" y="3575471"/>
                </a:lnTo>
                <a:close/>
                <a:moveTo>
                  <a:pt x="5026331" y="2872245"/>
                </a:moveTo>
                <a:lnTo>
                  <a:pt x="5729544" y="2872245"/>
                </a:lnTo>
                <a:lnTo>
                  <a:pt x="5729544" y="3575471"/>
                </a:lnTo>
                <a:lnTo>
                  <a:pt x="5026331" y="3575471"/>
                </a:lnTo>
                <a:close/>
                <a:moveTo>
                  <a:pt x="4308283" y="2872245"/>
                </a:moveTo>
                <a:lnTo>
                  <a:pt x="5011496" y="2872245"/>
                </a:lnTo>
                <a:lnTo>
                  <a:pt x="5011496" y="3575471"/>
                </a:lnTo>
                <a:lnTo>
                  <a:pt x="4308283" y="3575471"/>
                </a:lnTo>
                <a:close/>
                <a:moveTo>
                  <a:pt x="3590240" y="2872245"/>
                </a:moveTo>
                <a:lnTo>
                  <a:pt x="4293445" y="2872245"/>
                </a:lnTo>
                <a:lnTo>
                  <a:pt x="4293445" y="3575471"/>
                </a:lnTo>
                <a:lnTo>
                  <a:pt x="3590240" y="3575471"/>
                </a:lnTo>
                <a:close/>
                <a:moveTo>
                  <a:pt x="2872196" y="2872245"/>
                </a:moveTo>
                <a:lnTo>
                  <a:pt x="3575408" y="2872245"/>
                </a:lnTo>
                <a:lnTo>
                  <a:pt x="3575408" y="3575471"/>
                </a:lnTo>
                <a:lnTo>
                  <a:pt x="2872196" y="3575471"/>
                </a:lnTo>
                <a:close/>
                <a:moveTo>
                  <a:pt x="2154138" y="2872245"/>
                </a:moveTo>
                <a:lnTo>
                  <a:pt x="2857351" y="2872245"/>
                </a:lnTo>
                <a:lnTo>
                  <a:pt x="2857351" y="3575471"/>
                </a:lnTo>
                <a:lnTo>
                  <a:pt x="2154138" y="3575471"/>
                </a:lnTo>
                <a:close/>
                <a:moveTo>
                  <a:pt x="1436097" y="2872245"/>
                </a:moveTo>
                <a:lnTo>
                  <a:pt x="2139311" y="2872245"/>
                </a:lnTo>
                <a:lnTo>
                  <a:pt x="2139311" y="3575471"/>
                </a:lnTo>
                <a:lnTo>
                  <a:pt x="1436097" y="3575471"/>
                </a:lnTo>
                <a:close/>
                <a:moveTo>
                  <a:pt x="718045" y="2872245"/>
                </a:moveTo>
                <a:lnTo>
                  <a:pt x="1421257" y="2872245"/>
                </a:lnTo>
                <a:lnTo>
                  <a:pt x="1421257" y="3575471"/>
                </a:lnTo>
                <a:lnTo>
                  <a:pt x="718045" y="3575471"/>
                </a:lnTo>
                <a:close/>
                <a:moveTo>
                  <a:pt x="1" y="2872245"/>
                </a:moveTo>
                <a:lnTo>
                  <a:pt x="703213" y="2872245"/>
                </a:lnTo>
                <a:lnTo>
                  <a:pt x="703213" y="3575471"/>
                </a:lnTo>
                <a:lnTo>
                  <a:pt x="1" y="3575471"/>
                </a:lnTo>
                <a:close/>
                <a:moveTo>
                  <a:pt x="11488772" y="2154184"/>
                </a:moveTo>
                <a:lnTo>
                  <a:pt x="12191985" y="2154184"/>
                </a:lnTo>
                <a:lnTo>
                  <a:pt x="12191985" y="2857410"/>
                </a:lnTo>
                <a:lnTo>
                  <a:pt x="11488772" y="2857410"/>
                </a:lnTo>
                <a:close/>
                <a:moveTo>
                  <a:pt x="10770723" y="2154184"/>
                </a:moveTo>
                <a:lnTo>
                  <a:pt x="11473936" y="2154184"/>
                </a:lnTo>
                <a:lnTo>
                  <a:pt x="11473936" y="2857410"/>
                </a:lnTo>
                <a:lnTo>
                  <a:pt x="10770723" y="2857410"/>
                </a:lnTo>
                <a:close/>
                <a:moveTo>
                  <a:pt x="10052674" y="2154184"/>
                </a:moveTo>
                <a:lnTo>
                  <a:pt x="10755887" y="2154184"/>
                </a:lnTo>
                <a:lnTo>
                  <a:pt x="10755887" y="2857410"/>
                </a:lnTo>
                <a:lnTo>
                  <a:pt x="10052674" y="2857410"/>
                </a:lnTo>
                <a:close/>
                <a:moveTo>
                  <a:pt x="9334625" y="2154184"/>
                </a:moveTo>
                <a:lnTo>
                  <a:pt x="10037838" y="2154184"/>
                </a:lnTo>
                <a:lnTo>
                  <a:pt x="10037838" y="2857410"/>
                </a:lnTo>
                <a:lnTo>
                  <a:pt x="9334625" y="2857410"/>
                </a:lnTo>
                <a:close/>
                <a:moveTo>
                  <a:pt x="8616576" y="2154184"/>
                </a:moveTo>
                <a:lnTo>
                  <a:pt x="9319789" y="2154184"/>
                </a:lnTo>
                <a:lnTo>
                  <a:pt x="9319789" y="2857410"/>
                </a:lnTo>
                <a:lnTo>
                  <a:pt x="8616576" y="2857410"/>
                </a:lnTo>
                <a:close/>
                <a:moveTo>
                  <a:pt x="7898526" y="2154184"/>
                </a:moveTo>
                <a:lnTo>
                  <a:pt x="8601739" y="2154184"/>
                </a:lnTo>
                <a:lnTo>
                  <a:pt x="8601739" y="2857410"/>
                </a:lnTo>
                <a:lnTo>
                  <a:pt x="7898526" y="2857410"/>
                </a:lnTo>
                <a:close/>
                <a:moveTo>
                  <a:pt x="7180477" y="2154184"/>
                </a:moveTo>
                <a:lnTo>
                  <a:pt x="7883690" y="2154184"/>
                </a:lnTo>
                <a:lnTo>
                  <a:pt x="7883690" y="2857410"/>
                </a:lnTo>
                <a:lnTo>
                  <a:pt x="7180477" y="2857410"/>
                </a:lnTo>
                <a:close/>
                <a:moveTo>
                  <a:pt x="6462428" y="2154184"/>
                </a:moveTo>
                <a:lnTo>
                  <a:pt x="7165641" y="2154184"/>
                </a:lnTo>
                <a:lnTo>
                  <a:pt x="7165641" y="2857410"/>
                </a:lnTo>
                <a:lnTo>
                  <a:pt x="6462428" y="2857410"/>
                </a:lnTo>
                <a:close/>
                <a:moveTo>
                  <a:pt x="5744380" y="2154184"/>
                </a:moveTo>
                <a:lnTo>
                  <a:pt x="6447592" y="2154184"/>
                </a:lnTo>
                <a:lnTo>
                  <a:pt x="6447592" y="2857410"/>
                </a:lnTo>
                <a:lnTo>
                  <a:pt x="5744380" y="2857410"/>
                </a:lnTo>
                <a:close/>
                <a:moveTo>
                  <a:pt x="5026331" y="2154184"/>
                </a:moveTo>
                <a:lnTo>
                  <a:pt x="5729544" y="2154184"/>
                </a:lnTo>
                <a:lnTo>
                  <a:pt x="5729544" y="2857410"/>
                </a:lnTo>
                <a:lnTo>
                  <a:pt x="5026331" y="2857410"/>
                </a:lnTo>
                <a:close/>
                <a:moveTo>
                  <a:pt x="4308283" y="2154184"/>
                </a:moveTo>
                <a:lnTo>
                  <a:pt x="5011496" y="2154184"/>
                </a:lnTo>
                <a:lnTo>
                  <a:pt x="5011496" y="2857410"/>
                </a:lnTo>
                <a:lnTo>
                  <a:pt x="4308283" y="2857410"/>
                </a:lnTo>
                <a:close/>
                <a:moveTo>
                  <a:pt x="3590239" y="2154184"/>
                </a:moveTo>
                <a:lnTo>
                  <a:pt x="4293445" y="2154184"/>
                </a:lnTo>
                <a:lnTo>
                  <a:pt x="4293445" y="2857410"/>
                </a:lnTo>
                <a:lnTo>
                  <a:pt x="3590239" y="2857410"/>
                </a:lnTo>
                <a:close/>
                <a:moveTo>
                  <a:pt x="2872196" y="2154184"/>
                </a:moveTo>
                <a:lnTo>
                  <a:pt x="3575408" y="2154184"/>
                </a:lnTo>
                <a:lnTo>
                  <a:pt x="3575408" y="2857410"/>
                </a:lnTo>
                <a:lnTo>
                  <a:pt x="2872196" y="2857410"/>
                </a:lnTo>
                <a:close/>
                <a:moveTo>
                  <a:pt x="2154138" y="2154184"/>
                </a:moveTo>
                <a:lnTo>
                  <a:pt x="2857351" y="2154184"/>
                </a:lnTo>
                <a:lnTo>
                  <a:pt x="2857351" y="2857410"/>
                </a:lnTo>
                <a:lnTo>
                  <a:pt x="2154138" y="2857410"/>
                </a:lnTo>
                <a:close/>
                <a:moveTo>
                  <a:pt x="1436097" y="2154184"/>
                </a:moveTo>
                <a:lnTo>
                  <a:pt x="2139311" y="2154184"/>
                </a:lnTo>
                <a:lnTo>
                  <a:pt x="2139311" y="2857410"/>
                </a:lnTo>
                <a:lnTo>
                  <a:pt x="1436097" y="2857410"/>
                </a:lnTo>
                <a:close/>
                <a:moveTo>
                  <a:pt x="718044" y="2154184"/>
                </a:moveTo>
                <a:lnTo>
                  <a:pt x="1421256" y="2154184"/>
                </a:lnTo>
                <a:lnTo>
                  <a:pt x="1421256" y="2857410"/>
                </a:lnTo>
                <a:lnTo>
                  <a:pt x="718044" y="2857410"/>
                </a:lnTo>
                <a:close/>
                <a:moveTo>
                  <a:pt x="0" y="2154184"/>
                </a:moveTo>
                <a:lnTo>
                  <a:pt x="703213" y="2154184"/>
                </a:lnTo>
                <a:lnTo>
                  <a:pt x="703213" y="2857410"/>
                </a:lnTo>
                <a:lnTo>
                  <a:pt x="0" y="2857410"/>
                </a:lnTo>
                <a:close/>
                <a:moveTo>
                  <a:pt x="2872196" y="1436129"/>
                </a:moveTo>
                <a:lnTo>
                  <a:pt x="3575408" y="1436129"/>
                </a:lnTo>
                <a:lnTo>
                  <a:pt x="3575408" y="2139348"/>
                </a:lnTo>
                <a:lnTo>
                  <a:pt x="2872196" y="2139348"/>
                </a:lnTo>
                <a:close/>
                <a:moveTo>
                  <a:pt x="0" y="1436129"/>
                </a:moveTo>
                <a:lnTo>
                  <a:pt x="703213" y="1436129"/>
                </a:lnTo>
                <a:lnTo>
                  <a:pt x="703213" y="2139348"/>
                </a:lnTo>
                <a:lnTo>
                  <a:pt x="0" y="2139348"/>
                </a:lnTo>
                <a:close/>
                <a:moveTo>
                  <a:pt x="8616576" y="1436128"/>
                </a:moveTo>
                <a:lnTo>
                  <a:pt x="9319789" y="1436128"/>
                </a:lnTo>
                <a:lnTo>
                  <a:pt x="9319789" y="2139348"/>
                </a:lnTo>
                <a:lnTo>
                  <a:pt x="8616576" y="2139348"/>
                </a:lnTo>
                <a:close/>
                <a:moveTo>
                  <a:pt x="4308283" y="1436128"/>
                </a:moveTo>
                <a:lnTo>
                  <a:pt x="5011496" y="1436128"/>
                </a:lnTo>
                <a:lnTo>
                  <a:pt x="5011496" y="2139348"/>
                </a:lnTo>
                <a:lnTo>
                  <a:pt x="4308283" y="2139348"/>
                </a:lnTo>
                <a:close/>
                <a:moveTo>
                  <a:pt x="1436097" y="1436128"/>
                </a:moveTo>
                <a:lnTo>
                  <a:pt x="2139311" y="1436128"/>
                </a:lnTo>
                <a:lnTo>
                  <a:pt x="2139311" y="2139348"/>
                </a:lnTo>
                <a:lnTo>
                  <a:pt x="1436097" y="2139348"/>
                </a:lnTo>
                <a:close/>
                <a:moveTo>
                  <a:pt x="10770723" y="1436127"/>
                </a:moveTo>
                <a:lnTo>
                  <a:pt x="11473936" y="1436127"/>
                </a:lnTo>
                <a:lnTo>
                  <a:pt x="11473936" y="2139348"/>
                </a:lnTo>
                <a:lnTo>
                  <a:pt x="10770723" y="2139348"/>
                </a:lnTo>
                <a:close/>
                <a:moveTo>
                  <a:pt x="6462428" y="1436127"/>
                </a:moveTo>
                <a:lnTo>
                  <a:pt x="7165641" y="1436127"/>
                </a:lnTo>
                <a:lnTo>
                  <a:pt x="7165641" y="2139348"/>
                </a:lnTo>
                <a:lnTo>
                  <a:pt x="6462428" y="2139348"/>
                </a:lnTo>
                <a:close/>
                <a:moveTo>
                  <a:pt x="718044" y="1436126"/>
                </a:moveTo>
                <a:lnTo>
                  <a:pt x="1421257" y="1436126"/>
                </a:lnTo>
                <a:lnTo>
                  <a:pt x="1421257" y="2139348"/>
                </a:lnTo>
                <a:lnTo>
                  <a:pt x="718044" y="2139348"/>
                </a:lnTo>
                <a:close/>
                <a:moveTo>
                  <a:pt x="10052674" y="1436125"/>
                </a:moveTo>
                <a:lnTo>
                  <a:pt x="10755887" y="1436125"/>
                </a:lnTo>
                <a:lnTo>
                  <a:pt x="10755887" y="2139348"/>
                </a:lnTo>
                <a:lnTo>
                  <a:pt x="10052674" y="2139348"/>
                </a:lnTo>
                <a:close/>
                <a:moveTo>
                  <a:pt x="7898526" y="1436125"/>
                </a:moveTo>
                <a:lnTo>
                  <a:pt x="8601739" y="1436125"/>
                </a:lnTo>
                <a:lnTo>
                  <a:pt x="8601739" y="2139348"/>
                </a:lnTo>
                <a:lnTo>
                  <a:pt x="7898526" y="2139348"/>
                </a:lnTo>
                <a:close/>
                <a:moveTo>
                  <a:pt x="5744380" y="1436125"/>
                </a:moveTo>
                <a:lnTo>
                  <a:pt x="6447592" y="1436125"/>
                </a:lnTo>
                <a:lnTo>
                  <a:pt x="6447592" y="2139348"/>
                </a:lnTo>
                <a:lnTo>
                  <a:pt x="5744380" y="2139348"/>
                </a:lnTo>
                <a:close/>
                <a:moveTo>
                  <a:pt x="3590239" y="1436125"/>
                </a:moveTo>
                <a:lnTo>
                  <a:pt x="4293445" y="1436125"/>
                </a:lnTo>
                <a:lnTo>
                  <a:pt x="4293445" y="2139348"/>
                </a:lnTo>
                <a:lnTo>
                  <a:pt x="3590239" y="2139348"/>
                </a:lnTo>
                <a:close/>
                <a:moveTo>
                  <a:pt x="2154138" y="1436124"/>
                </a:moveTo>
                <a:lnTo>
                  <a:pt x="2857351" y="1436124"/>
                </a:lnTo>
                <a:lnTo>
                  <a:pt x="2857351" y="2139348"/>
                </a:lnTo>
                <a:lnTo>
                  <a:pt x="2154138" y="2139348"/>
                </a:lnTo>
                <a:close/>
                <a:moveTo>
                  <a:pt x="11488772" y="1436123"/>
                </a:moveTo>
                <a:lnTo>
                  <a:pt x="12191985" y="1436123"/>
                </a:lnTo>
                <a:lnTo>
                  <a:pt x="12191985" y="2139348"/>
                </a:lnTo>
                <a:lnTo>
                  <a:pt x="11488772" y="2139348"/>
                </a:lnTo>
                <a:close/>
                <a:moveTo>
                  <a:pt x="9334625" y="1436123"/>
                </a:moveTo>
                <a:lnTo>
                  <a:pt x="10037838" y="1436123"/>
                </a:lnTo>
                <a:lnTo>
                  <a:pt x="10037838" y="2139348"/>
                </a:lnTo>
                <a:lnTo>
                  <a:pt x="9334625" y="2139348"/>
                </a:lnTo>
                <a:close/>
                <a:moveTo>
                  <a:pt x="7180477" y="1436123"/>
                </a:moveTo>
                <a:lnTo>
                  <a:pt x="7883690" y="1436123"/>
                </a:lnTo>
                <a:lnTo>
                  <a:pt x="7883690" y="2139348"/>
                </a:lnTo>
                <a:lnTo>
                  <a:pt x="7180477" y="2139348"/>
                </a:lnTo>
                <a:close/>
                <a:moveTo>
                  <a:pt x="5026331" y="1436123"/>
                </a:moveTo>
                <a:lnTo>
                  <a:pt x="5729544" y="1436123"/>
                </a:lnTo>
                <a:lnTo>
                  <a:pt x="5729544" y="2139348"/>
                </a:lnTo>
                <a:lnTo>
                  <a:pt x="5026331" y="2139348"/>
                </a:lnTo>
                <a:close/>
                <a:moveTo>
                  <a:pt x="2872196" y="718067"/>
                </a:moveTo>
                <a:lnTo>
                  <a:pt x="3575408" y="718067"/>
                </a:lnTo>
                <a:lnTo>
                  <a:pt x="3575408" y="1421293"/>
                </a:lnTo>
                <a:lnTo>
                  <a:pt x="2872196" y="1421293"/>
                </a:lnTo>
                <a:close/>
                <a:moveTo>
                  <a:pt x="1436097" y="718067"/>
                </a:moveTo>
                <a:lnTo>
                  <a:pt x="2139311" y="718067"/>
                </a:lnTo>
                <a:lnTo>
                  <a:pt x="2139311" y="1421293"/>
                </a:lnTo>
                <a:lnTo>
                  <a:pt x="1436097" y="1421293"/>
                </a:lnTo>
                <a:close/>
                <a:moveTo>
                  <a:pt x="0" y="718067"/>
                </a:moveTo>
                <a:lnTo>
                  <a:pt x="703213" y="718067"/>
                </a:lnTo>
                <a:lnTo>
                  <a:pt x="703213" y="1421294"/>
                </a:lnTo>
                <a:lnTo>
                  <a:pt x="0" y="1421294"/>
                </a:lnTo>
                <a:close/>
                <a:moveTo>
                  <a:pt x="8616576" y="718066"/>
                </a:moveTo>
                <a:lnTo>
                  <a:pt x="9319789" y="718066"/>
                </a:lnTo>
                <a:lnTo>
                  <a:pt x="9319789" y="1421292"/>
                </a:lnTo>
                <a:lnTo>
                  <a:pt x="8616576" y="1421292"/>
                </a:lnTo>
                <a:close/>
                <a:moveTo>
                  <a:pt x="4308283" y="718066"/>
                </a:moveTo>
                <a:lnTo>
                  <a:pt x="5011496" y="718066"/>
                </a:lnTo>
                <a:lnTo>
                  <a:pt x="5011496" y="1421292"/>
                </a:lnTo>
                <a:lnTo>
                  <a:pt x="4308283" y="1421292"/>
                </a:lnTo>
                <a:close/>
                <a:moveTo>
                  <a:pt x="10770723" y="718065"/>
                </a:moveTo>
                <a:lnTo>
                  <a:pt x="11473936" y="718065"/>
                </a:lnTo>
                <a:lnTo>
                  <a:pt x="11473936" y="1421291"/>
                </a:lnTo>
                <a:lnTo>
                  <a:pt x="10770723" y="1421291"/>
                </a:lnTo>
                <a:close/>
                <a:moveTo>
                  <a:pt x="6462428" y="718065"/>
                </a:moveTo>
                <a:lnTo>
                  <a:pt x="7165641" y="718065"/>
                </a:lnTo>
                <a:lnTo>
                  <a:pt x="7165641" y="1421292"/>
                </a:lnTo>
                <a:lnTo>
                  <a:pt x="6462428" y="1421292"/>
                </a:lnTo>
                <a:close/>
                <a:moveTo>
                  <a:pt x="718044" y="718065"/>
                </a:moveTo>
                <a:lnTo>
                  <a:pt x="1421257" y="718065"/>
                </a:lnTo>
                <a:lnTo>
                  <a:pt x="1421257" y="1421291"/>
                </a:lnTo>
                <a:lnTo>
                  <a:pt x="718044" y="1421291"/>
                </a:lnTo>
                <a:close/>
                <a:moveTo>
                  <a:pt x="7898526" y="718064"/>
                </a:moveTo>
                <a:lnTo>
                  <a:pt x="8601739" y="718064"/>
                </a:lnTo>
                <a:lnTo>
                  <a:pt x="8601739" y="1421290"/>
                </a:lnTo>
                <a:lnTo>
                  <a:pt x="7898526" y="1421290"/>
                </a:lnTo>
                <a:close/>
                <a:moveTo>
                  <a:pt x="3590239" y="718064"/>
                </a:moveTo>
                <a:lnTo>
                  <a:pt x="4293445" y="718064"/>
                </a:lnTo>
                <a:lnTo>
                  <a:pt x="4293445" y="1421290"/>
                </a:lnTo>
                <a:lnTo>
                  <a:pt x="3590239" y="1421290"/>
                </a:lnTo>
                <a:close/>
                <a:moveTo>
                  <a:pt x="10052674" y="718063"/>
                </a:moveTo>
                <a:lnTo>
                  <a:pt x="10755887" y="718063"/>
                </a:lnTo>
                <a:lnTo>
                  <a:pt x="10755887" y="1421289"/>
                </a:lnTo>
                <a:lnTo>
                  <a:pt x="10052674" y="1421289"/>
                </a:lnTo>
                <a:close/>
                <a:moveTo>
                  <a:pt x="5744380" y="718063"/>
                </a:moveTo>
                <a:lnTo>
                  <a:pt x="6447592" y="718063"/>
                </a:lnTo>
                <a:lnTo>
                  <a:pt x="6447592" y="1421289"/>
                </a:lnTo>
                <a:lnTo>
                  <a:pt x="5744380" y="1421289"/>
                </a:lnTo>
                <a:close/>
                <a:moveTo>
                  <a:pt x="2154138" y="718063"/>
                </a:moveTo>
                <a:lnTo>
                  <a:pt x="2857351" y="718063"/>
                </a:lnTo>
                <a:lnTo>
                  <a:pt x="2857351" y="1421289"/>
                </a:lnTo>
                <a:lnTo>
                  <a:pt x="2154138" y="1421289"/>
                </a:lnTo>
                <a:close/>
                <a:moveTo>
                  <a:pt x="9334625" y="718062"/>
                </a:moveTo>
                <a:lnTo>
                  <a:pt x="10037838" y="718062"/>
                </a:lnTo>
                <a:lnTo>
                  <a:pt x="10037838" y="1421288"/>
                </a:lnTo>
                <a:lnTo>
                  <a:pt x="9334625" y="1421288"/>
                </a:lnTo>
                <a:close/>
                <a:moveTo>
                  <a:pt x="5026331" y="718062"/>
                </a:moveTo>
                <a:lnTo>
                  <a:pt x="5729544" y="718062"/>
                </a:lnTo>
                <a:lnTo>
                  <a:pt x="5729544" y="1421288"/>
                </a:lnTo>
                <a:lnTo>
                  <a:pt x="5026331" y="1421288"/>
                </a:lnTo>
                <a:close/>
                <a:moveTo>
                  <a:pt x="11488772" y="718061"/>
                </a:moveTo>
                <a:lnTo>
                  <a:pt x="12191985" y="718061"/>
                </a:lnTo>
                <a:lnTo>
                  <a:pt x="12191985" y="1421287"/>
                </a:lnTo>
                <a:lnTo>
                  <a:pt x="11488772" y="1421287"/>
                </a:lnTo>
                <a:close/>
                <a:moveTo>
                  <a:pt x="7180477" y="718061"/>
                </a:moveTo>
                <a:lnTo>
                  <a:pt x="7883690" y="718061"/>
                </a:lnTo>
                <a:lnTo>
                  <a:pt x="7883690" y="1421287"/>
                </a:lnTo>
                <a:lnTo>
                  <a:pt x="7180477" y="1421287"/>
                </a:lnTo>
                <a:close/>
                <a:moveTo>
                  <a:pt x="1" y="6"/>
                </a:moveTo>
                <a:lnTo>
                  <a:pt x="703213" y="6"/>
                </a:lnTo>
                <a:lnTo>
                  <a:pt x="703213" y="703232"/>
                </a:lnTo>
                <a:lnTo>
                  <a:pt x="1" y="703232"/>
                </a:lnTo>
                <a:close/>
                <a:moveTo>
                  <a:pt x="2872196" y="5"/>
                </a:moveTo>
                <a:lnTo>
                  <a:pt x="3575408" y="5"/>
                </a:lnTo>
                <a:lnTo>
                  <a:pt x="3575408" y="703232"/>
                </a:lnTo>
                <a:lnTo>
                  <a:pt x="2872196" y="703232"/>
                </a:lnTo>
                <a:close/>
                <a:moveTo>
                  <a:pt x="1436097" y="5"/>
                </a:moveTo>
                <a:lnTo>
                  <a:pt x="2139311" y="5"/>
                </a:lnTo>
                <a:lnTo>
                  <a:pt x="2139311" y="703231"/>
                </a:lnTo>
                <a:lnTo>
                  <a:pt x="1436097" y="703231"/>
                </a:lnTo>
                <a:close/>
                <a:moveTo>
                  <a:pt x="10770723" y="4"/>
                </a:moveTo>
                <a:lnTo>
                  <a:pt x="11473936" y="4"/>
                </a:lnTo>
                <a:lnTo>
                  <a:pt x="11473936" y="703230"/>
                </a:lnTo>
                <a:lnTo>
                  <a:pt x="10770723" y="703230"/>
                </a:lnTo>
                <a:close/>
                <a:moveTo>
                  <a:pt x="8616576" y="4"/>
                </a:moveTo>
                <a:lnTo>
                  <a:pt x="9319789" y="4"/>
                </a:lnTo>
                <a:lnTo>
                  <a:pt x="9319789" y="703231"/>
                </a:lnTo>
                <a:lnTo>
                  <a:pt x="8616576" y="703231"/>
                </a:lnTo>
                <a:close/>
                <a:moveTo>
                  <a:pt x="6462428" y="4"/>
                </a:moveTo>
                <a:lnTo>
                  <a:pt x="7165641" y="4"/>
                </a:lnTo>
                <a:lnTo>
                  <a:pt x="7165641" y="703230"/>
                </a:lnTo>
                <a:lnTo>
                  <a:pt x="6462428" y="703230"/>
                </a:lnTo>
                <a:close/>
                <a:moveTo>
                  <a:pt x="4308283" y="4"/>
                </a:moveTo>
                <a:lnTo>
                  <a:pt x="5011496" y="4"/>
                </a:lnTo>
                <a:lnTo>
                  <a:pt x="5011496" y="703231"/>
                </a:lnTo>
                <a:lnTo>
                  <a:pt x="4308283" y="703231"/>
                </a:lnTo>
                <a:close/>
                <a:moveTo>
                  <a:pt x="718045" y="3"/>
                </a:moveTo>
                <a:lnTo>
                  <a:pt x="1421257" y="3"/>
                </a:lnTo>
                <a:lnTo>
                  <a:pt x="1421257" y="703229"/>
                </a:lnTo>
                <a:lnTo>
                  <a:pt x="718045" y="703229"/>
                </a:lnTo>
                <a:close/>
                <a:moveTo>
                  <a:pt x="10052674" y="2"/>
                </a:moveTo>
                <a:lnTo>
                  <a:pt x="10755887" y="2"/>
                </a:lnTo>
                <a:lnTo>
                  <a:pt x="10755887" y="703228"/>
                </a:lnTo>
                <a:lnTo>
                  <a:pt x="10052674" y="703228"/>
                </a:lnTo>
                <a:close/>
                <a:moveTo>
                  <a:pt x="7898526" y="2"/>
                </a:moveTo>
                <a:lnTo>
                  <a:pt x="8601739" y="2"/>
                </a:lnTo>
                <a:lnTo>
                  <a:pt x="8601739" y="703229"/>
                </a:lnTo>
                <a:lnTo>
                  <a:pt x="7898526" y="703229"/>
                </a:lnTo>
                <a:close/>
                <a:moveTo>
                  <a:pt x="5744380" y="2"/>
                </a:moveTo>
                <a:lnTo>
                  <a:pt x="6447592" y="2"/>
                </a:lnTo>
                <a:lnTo>
                  <a:pt x="6447592" y="703228"/>
                </a:lnTo>
                <a:lnTo>
                  <a:pt x="5744380" y="703228"/>
                </a:lnTo>
                <a:close/>
                <a:moveTo>
                  <a:pt x="3590240" y="2"/>
                </a:moveTo>
                <a:lnTo>
                  <a:pt x="4293445" y="2"/>
                </a:lnTo>
                <a:lnTo>
                  <a:pt x="4293445" y="703229"/>
                </a:lnTo>
                <a:lnTo>
                  <a:pt x="3590240" y="703229"/>
                </a:lnTo>
                <a:close/>
                <a:moveTo>
                  <a:pt x="5026331" y="1"/>
                </a:moveTo>
                <a:lnTo>
                  <a:pt x="5729544" y="1"/>
                </a:lnTo>
                <a:lnTo>
                  <a:pt x="5729544" y="703227"/>
                </a:lnTo>
                <a:lnTo>
                  <a:pt x="5026331" y="703227"/>
                </a:lnTo>
                <a:close/>
                <a:moveTo>
                  <a:pt x="2154138" y="1"/>
                </a:moveTo>
                <a:lnTo>
                  <a:pt x="2857351" y="1"/>
                </a:lnTo>
                <a:lnTo>
                  <a:pt x="2857351" y="703227"/>
                </a:lnTo>
                <a:lnTo>
                  <a:pt x="2154138" y="703227"/>
                </a:lnTo>
                <a:close/>
                <a:moveTo>
                  <a:pt x="11488772" y="0"/>
                </a:moveTo>
                <a:lnTo>
                  <a:pt x="12191985" y="0"/>
                </a:lnTo>
                <a:lnTo>
                  <a:pt x="12191985" y="703226"/>
                </a:lnTo>
                <a:lnTo>
                  <a:pt x="11488772" y="703226"/>
                </a:lnTo>
                <a:close/>
                <a:moveTo>
                  <a:pt x="9334625" y="0"/>
                </a:moveTo>
                <a:lnTo>
                  <a:pt x="10037838" y="0"/>
                </a:lnTo>
                <a:lnTo>
                  <a:pt x="10037838" y="703227"/>
                </a:lnTo>
                <a:lnTo>
                  <a:pt x="9334625" y="703227"/>
                </a:lnTo>
                <a:close/>
                <a:moveTo>
                  <a:pt x="7180477" y="0"/>
                </a:moveTo>
                <a:lnTo>
                  <a:pt x="7883690" y="0"/>
                </a:lnTo>
                <a:lnTo>
                  <a:pt x="7883690" y="703226"/>
                </a:lnTo>
                <a:lnTo>
                  <a:pt x="7180477" y="703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D5D7D-9C3D-4B82-9D30-F2689223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5DBA1-88A1-4179-A38F-C54F3C52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B5FB9-E8A8-4F4E-B3F9-A477CAF3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59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2EB5EB-2F51-4FC3-9C55-38817F345B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45574"/>
            <a:ext cx="6210598" cy="5766852"/>
          </a:xfrm>
          <a:custGeom>
            <a:avLst/>
            <a:gdLst>
              <a:gd name="connsiteX0" fmla="*/ 2095265 w 6210598"/>
              <a:gd name="connsiteY0" fmla="*/ 1138149 h 5766852"/>
              <a:gd name="connsiteX1" fmla="*/ 2861238 w 6210598"/>
              <a:gd name="connsiteY1" fmla="*/ 1138149 h 5766852"/>
              <a:gd name="connsiteX2" fmla="*/ 2861238 w 6210598"/>
              <a:gd name="connsiteY2" fmla="*/ 5390272 h 5766852"/>
              <a:gd name="connsiteX3" fmla="*/ 2095265 w 6210598"/>
              <a:gd name="connsiteY3" fmla="*/ 5390272 h 5766852"/>
              <a:gd name="connsiteX4" fmla="*/ 4502717 w 6210598"/>
              <a:gd name="connsiteY4" fmla="*/ 905244 h 5766852"/>
              <a:gd name="connsiteX5" fmla="*/ 6210598 w 6210598"/>
              <a:gd name="connsiteY5" fmla="*/ 905244 h 5766852"/>
              <a:gd name="connsiteX6" fmla="*/ 6210598 w 6210598"/>
              <a:gd name="connsiteY6" fmla="*/ 5552048 h 5766852"/>
              <a:gd name="connsiteX7" fmla="*/ 4502717 w 6210598"/>
              <a:gd name="connsiteY7" fmla="*/ 5552048 h 5766852"/>
              <a:gd name="connsiteX8" fmla="*/ 802225 w 6210598"/>
              <a:gd name="connsiteY8" fmla="*/ 754505 h 5766852"/>
              <a:gd name="connsiteX9" fmla="*/ 2023367 w 6210598"/>
              <a:gd name="connsiteY9" fmla="*/ 754505 h 5766852"/>
              <a:gd name="connsiteX10" fmla="*/ 2023367 w 6210598"/>
              <a:gd name="connsiteY10" fmla="*/ 5705607 h 5766852"/>
              <a:gd name="connsiteX11" fmla="*/ 802225 w 6210598"/>
              <a:gd name="connsiteY11" fmla="*/ 5705607 h 5766852"/>
              <a:gd name="connsiteX12" fmla="*/ 4186602 w 6210598"/>
              <a:gd name="connsiteY12" fmla="*/ 388376 h 5766852"/>
              <a:gd name="connsiteX13" fmla="*/ 4430819 w 6210598"/>
              <a:gd name="connsiteY13" fmla="*/ 388376 h 5766852"/>
              <a:gd name="connsiteX14" fmla="*/ 4430819 w 6210598"/>
              <a:gd name="connsiteY14" fmla="*/ 5766852 h 5766852"/>
              <a:gd name="connsiteX15" fmla="*/ 4186602 w 6210598"/>
              <a:gd name="connsiteY15" fmla="*/ 5766852 h 5766852"/>
              <a:gd name="connsiteX16" fmla="*/ 0 w 6210598"/>
              <a:gd name="connsiteY16" fmla="*/ 388376 h 5766852"/>
              <a:gd name="connsiteX17" fmla="*/ 730327 w 6210598"/>
              <a:gd name="connsiteY17" fmla="*/ 388376 h 5766852"/>
              <a:gd name="connsiteX18" fmla="*/ 730327 w 6210598"/>
              <a:gd name="connsiteY18" fmla="*/ 4446814 h 5766852"/>
              <a:gd name="connsiteX19" fmla="*/ 0 w 6210598"/>
              <a:gd name="connsiteY19" fmla="*/ 4446814 h 5766852"/>
              <a:gd name="connsiteX20" fmla="*/ 2933136 w 6210598"/>
              <a:gd name="connsiteY20" fmla="*/ 0 h 5766852"/>
              <a:gd name="connsiteX21" fmla="*/ 4114704 w 6210598"/>
              <a:gd name="connsiteY21" fmla="*/ 0 h 5766852"/>
              <a:gd name="connsiteX22" fmla="*/ 4114704 w 6210598"/>
              <a:gd name="connsiteY22" fmla="*/ 4446814 h 5766852"/>
              <a:gd name="connsiteX23" fmla="*/ 2933136 w 6210598"/>
              <a:gd name="connsiteY23" fmla="*/ 4446814 h 576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10598" h="5766852">
                <a:moveTo>
                  <a:pt x="2095265" y="1138149"/>
                </a:moveTo>
                <a:lnTo>
                  <a:pt x="2861238" y="1138149"/>
                </a:lnTo>
                <a:lnTo>
                  <a:pt x="2861238" y="5390272"/>
                </a:lnTo>
                <a:lnTo>
                  <a:pt x="2095265" y="5390272"/>
                </a:lnTo>
                <a:close/>
                <a:moveTo>
                  <a:pt x="4502717" y="905244"/>
                </a:moveTo>
                <a:lnTo>
                  <a:pt x="6210598" y="905244"/>
                </a:lnTo>
                <a:lnTo>
                  <a:pt x="6210598" y="5552048"/>
                </a:lnTo>
                <a:lnTo>
                  <a:pt x="4502717" y="5552048"/>
                </a:lnTo>
                <a:close/>
                <a:moveTo>
                  <a:pt x="802225" y="754505"/>
                </a:moveTo>
                <a:lnTo>
                  <a:pt x="2023367" y="754505"/>
                </a:lnTo>
                <a:lnTo>
                  <a:pt x="2023367" y="5705607"/>
                </a:lnTo>
                <a:lnTo>
                  <a:pt x="802225" y="5705607"/>
                </a:lnTo>
                <a:close/>
                <a:moveTo>
                  <a:pt x="4186602" y="388376"/>
                </a:moveTo>
                <a:lnTo>
                  <a:pt x="4430819" y="388376"/>
                </a:lnTo>
                <a:lnTo>
                  <a:pt x="4430819" y="5766852"/>
                </a:lnTo>
                <a:lnTo>
                  <a:pt x="4186602" y="5766852"/>
                </a:lnTo>
                <a:close/>
                <a:moveTo>
                  <a:pt x="0" y="388376"/>
                </a:moveTo>
                <a:lnTo>
                  <a:pt x="730327" y="388376"/>
                </a:lnTo>
                <a:lnTo>
                  <a:pt x="730327" y="4446814"/>
                </a:lnTo>
                <a:lnTo>
                  <a:pt x="0" y="4446814"/>
                </a:lnTo>
                <a:close/>
                <a:moveTo>
                  <a:pt x="2933136" y="0"/>
                </a:moveTo>
                <a:lnTo>
                  <a:pt x="4114704" y="0"/>
                </a:lnTo>
                <a:lnTo>
                  <a:pt x="4114704" y="4446814"/>
                </a:lnTo>
                <a:lnTo>
                  <a:pt x="2933136" y="44468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38965-DEF3-4A14-94D3-BD9521A5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7E4BB-39F7-4799-BC0E-C292D6E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3892D-1754-45AF-BDDC-71F7DB0D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16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44F898-C4A4-445B-B98C-9A2E25602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" y="685800"/>
            <a:ext cx="5791200" cy="5486400"/>
          </a:xfrm>
          <a:custGeom>
            <a:avLst/>
            <a:gdLst>
              <a:gd name="connsiteX0" fmla="*/ 0 w 5791200"/>
              <a:gd name="connsiteY0" fmla="*/ 0 h 5486400"/>
              <a:gd name="connsiteX1" fmla="*/ 5791200 w 5791200"/>
              <a:gd name="connsiteY1" fmla="*/ 0 h 5486400"/>
              <a:gd name="connsiteX2" fmla="*/ 5791200 w 5791200"/>
              <a:gd name="connsiteY2" fmla="*/ 5486400 h 5486400"/>
              <a:gd name="connsiteX3" fmla="*/ 0 w 57912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5486400">
                <a:moveTo>
                  <a:pt x="0" y="0"/>
                </a:moveTo>
                <a:lnTo>
                  <a:pt x="5791200" y="0"/>
                </a:lnTo>
                <a:lnTo>
                  <a:pt x="5791200" y="548640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89ED3-128F-4F89-9D0A-2ADEFE17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90782-797D-4FE8-9255-EC777D2C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BCEDA-E38B-4974-A120-53B4629F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08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348270-F1E7-4CFB-8911-8EA2E89DAD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2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0 w 6095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F4C0AA-7BFA-4D7D-B924-389D75B2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1D9DC8-B089-40AF-BB0D-1618E0CC57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54752" y="554667"/>
            <a:ext cx="5668486" cy="5886017"/>
          </a:xfrm>
          <a:custGeom>
            <a:avLst/>
            <a:gdLst>
              <a:gd name="connsiteX0" fmla="*/ 5241552 w 5668486"/>
              <a:gd name="connsiteY0" fmla="*/ 3539653 h 5886017"/>
              <a:gd name="connsiteX1" fmla="*/ 5475622 w 5668486"/>
              <a:gd name="connsiteY1" fmla="*/ 3614041 h 5886017"/>
              <a:gd name="connsiteX2" fmla="*/ 5475620 w 5668486"/>
              <a:gd name="connsiteY2" fmla="*/ 3614041 h 5886017"/>
              <a:gd name="connsiteX3" fmla="*/ 5582712 w 5668486"/>
              <a:gd name="connsiteY3" fmla="*/ 4198446 h 5886017"/>
              <a:gd name="connsiteX4" fmla="*/ 5079814 w 5668486"/>
              <a:gd name="connsiteY4" fmla="*/ 4927001 h 5886017"/>
              <a:gd name="connsiteX5" fmla="*/ 4569937 w 5668486"/>
              <a:gd name="connsiteY5" fmla="*/ 5075164 h 5886017"/>
              <a:gd name="connsiteX6" fmla="*/ 4495410 w 5668486"/>
              <a:gd name="connsiteY6" fmla="*/ 5034091 h 5886017"/>
              <a:gd name="connsiteX7" fmla="*/ 4430578 w 5668486"/>
              <a:gd name="connsiteY7" fmla="*/ 4978969 h 5886017"/>
              <a:gd name="connsiteX8" fmla="*/ 4388320 w 5668486"/>
              <a:gd name="connsiteY8" fmla="*/ 4449687 h 5886017"/>
              <a:gd name="connsiteX9" fmla="*/ 4891217 w 5668486"/>
              <a:gd name="connsiteY9" fmla="*/ 3721130 h 5886017"/>
              <a:gd name="connsiteX10" fmla="*/ 5161239 w 5668486"/>
              <a:gd name="connsiteY10" fmla="*/ 3546549 h 5886017"/>
              <a:gd name="connsiteX11" fmla="*/ 5241552 w 5668486"/>
              <a:gd name="connsiteY11" fmla="*/ 3539653 h 5886017"/>
              <a:gd name="connsiteX12" fmla="*/ 5252918 w 5668486"/>
              <a:gd name="connsiteY12" fmla="*/ 1771135 h 5886017"/>
              <a:gd name="connsiteX13" fmla="*/ 5486988 w 5668486"/>
              <a:gd name="connsiteY13" fmla="*/ 1845523 h 5886017"/>
              <a:gd name="connsiteX14" fmla="*/ 5594078 w 5668486"/>
              <a:gd name="connsiteY14" fmla="*/ 2429929 h 5886017"/>
              <a:gd name="connsiteX15" fmla="*/ 3333740 w 5668486"/>
              <a:gd name="connsiteY15" fmla="*/ 5704519 h 5886017"/>
              <a:gd name="connsiteX16" fmla="*/ 2823864 w 5668486"/>
              <a:gd name="connsiteY16" fmla="*/ 5852683 h 5886017"/>
              <a:gd name="connsiteX17" fmla="*/ 2749336 w 5668486"/>
              <a:gd name="connsiteY17" fmla="*/ 5811609 h 5886017"/>
              <a:gd name="connsiteX18" fmla="*/ 2684506 w 5668486"/>
              <a:gd name="connsiteY18" fmla="*/ 5756487 h 5886017"/>
              <a:gd name="connsiteX19" fmla="*/ 2642247 w 5668486"/>
              <a:gd name="connsiteY19" fmla="*/ 5227205 h 5886017"/>
              <a:gd name="connsiteX20" fmla="*/ 4902584 w 5668486"/>
              <a:gd name="connsiteY20" fmla="*/ 1952613 h 5886017"/>
              <a:gd name="connsiteX21" fmla="*/ 5172606 w 5668486"/>
              <a:gd name="connsiteY21" fmla="*/ 1778034 h 5886017"/>
              <a:gd name="connsiteX22" fmla="*/ 5252918 w 5668486"/>
              <a:gd name="connsiteY22" fmla="*/ 1771135 h 5886017"/>
              <a:gd name="connsiteX23" fmla="*/ 4752098 w 5668486"/>
              <a:gd name="connsiteY23" fmla="*/ 744640 h 5886017"/>
              <a:gd name="connsiteX24" fmla="*/ 4986167 w 5668486"/>
              <a:gd name="connsiteY24" fmla="*/ 819028 h 5886017"/>
              <a:gd name="connsiteX25" fmla="*/ 4986166 w 5668486"/>
              <a:gd name="connsiteY25" fmla="*/ 819029 h 5886017"/>
              <a:gd name="connsiteX26" fmla="*/ 5093256 w 5668486"/>
              <a:gd name="connsiteY26" fmla="*/ 1403434 h 5886017"/>
              <a:gd name="connsiteX27" fmla="*/ 2254804 w 5668486"/>
              <a:gd name="connsiteY27" fmla="*/ 5515551 h 5886017"/>
              <a:gd name="connsiteX28" fmla="*/ 1670400 w 5668486"/>
              <a:gd name="connsiteY28" fmla="*/ 5622641 h 5886017"/>
              <a:gd name="connsiteX29" fmla="*/ 1563309 w 5668486"/>
              <a:gd name="connsiteY29" fmla="*/ 5038236 h 5886017"/>
              <a:gd name="connsiteX30" fmla="*/ 4401761 w 5668486"/>
              <a:gd name="connsiteY30" fmla="*/ 926119 h 5886017"/>
              <a:gd name="connsiteX31" fmla="*/ 4671785 w 5668486"/>
              <a:gd name="connsiteY31" fmla="*/ 751538 h 5886017"/>
              <a:gd name="connsiteX32" fmla="*/ 4752098 w 5668486"/>
              <a:gd name="connsiteY32" fmla="*/ 744640 h 5886017"/>
              <a:gd name="connsiteX33" fmla="*/ 1216419 w 5668486"/>
              <a:gd name="connsiteY33" fmla="*/ 610704 h 5886017"/>
              <a:gd name="connsiteX34" fmla="*/ 1450490 w 5668486"/>
              <a:gd name="connsiteY34" fmla="*/ 685092 h 5886017"/>
              <a:gd name="connsiteX35" fmla="*/ 1450488 w 5668486"/>
              <a:gd name="connsiteY35" fmla="*/ 685092 h 5886017"/>
              <a:gd name="connsiteX36" fmla="*/ 1557579 w 5668486"/>
              <a:gd name="connsiteY36" fmla="*/ 1269499 h 5886017"/>
              <a:gd name="connsiteX37" fmla="*/ 765903 w 5668486"/>
              <a:gd name="connsiteY37" fmla="*/ 2416411 h 5886017"/>
              <a:gd name="connsiteX38" fmla="*/ 256027 w 5668486"/>
              <a:gd name="connsiteY38" fmla="*/ 2564575 h 5886017"/>
              <a:gd name="connsiteX39" fmla="*/ 181498 w 5668486"/>
              <a:gd name="connsiteY39" fmla="*/ 2523502 h 5886017"/>
              <a:gd name="connsiteX40" fmla="*/ 116667 w 5668486"/>
              <a:gd name="connsiteY40" fmla="*/ 2468379 h 5886017"/>
              <a:gd name="connsiteX41" fmla="*/ 74409 w 5668486"/>
              <a:gd name="connsiteY41" fmla="*/ 1939097 h 5886017"/>
              <a:gd name="connsiteX42" fmla="*/ 866084 w 5668486"/>
              <a:gd name="connsiteY42" fmla="*/ 792182 h 5886017"/>
              <a:gd name="connsiteX43" fmla="*/ 1136107 w 5668486"/>
              <a:gd name="connsiteY43" fmla="*/ 617603 h 5886017"/>
              <a:gd name="connsiteX44" fmla="*/ 1216419 w 5668486"/>
              <a:gd name="connsiteY44" fmla="*/ 610704 h 5886017"/>
              <a:gd name="connsiteX45" fmla="*/ 3962218 w 5668486"/>
              <a:gd name="connsiteY45" fmla="*/ 136907 h 5886017"/>
              <a:gd name="connsiteX46" fmla="*/ 4196289 w 5668486"/>
              <a:gd name="connsiteY46" fmla="*/ 211295 h 5886017"/>
              <a:gd name="connsiteX47" fmla="*/ 4196287 w 5668486"/>
              <a:gd name="connsiteY47" fmla="*/ 211296 h 5886017"/>
              <a:gd name="connsiteX48" fmla="*/ 4303376 w 5668486"/>
              <a:gd name="connsiteY48" fmla="*/ 795701 h 5886017"/>
              <a:gd name="connsiteX49" fmla="*/ 1464926 w 5668486"/>
              <a:gd name="connsiteY49" fmla="*/ 4907816 h 5886017"/>
              <a:gd name="connsiteX50" fmla="*/ 955050 w 5668486"/>
              <a:gd name="connsiteY50" fmla="*/ 5055979 h 5886017"/>
              <a:gd name="connsiteX51" fmla="*/ 880520 w 5668486"/>
              <a:gd name="connsiteY51" fmla="*/ 5014906 h 5886017"/>
              <a:gd name="connsiteX52" fmla="*/ 815690 w 5668486"/>
              <a:gd name="connsiteY52" fmla="*/ 4959785 h 5886017"/>
              <a:gd name="connsiteX53" fmla="*/ 773431 w 5668486"/>
              <a:gd name="connsiteY53" fmla="*/ 4430502 h 5886017"/>
              <a:gd name="connsiteX54" fmla="*/ 3611884 w 5668486"/>
              <a:gd name="connsiteY54" fmla="*/ 318385 h 5886017"/>
              <a:gd name="connsiteX55" fmla="*/ 3881905 w 5668486"/>
              <a:gd name="connsiteY55" fmla="*/ 143804 h 5886017"/>
              <a:gd name="connsiteX56" fmla="*/ 3962218 w 5668486"/>
              <a:gd name="connsiteY56" fmla="*/ 136907 h 5886017"/>
              <a:gd name="connsiteX57" fmla="*/ 2847328 w 5668486"/>
              <a:gd name="connsiteY57" fmla="*/ 22 h 5886017"/>
              <a:gd name="connsiteX58" fmla="*/ 3081398 w 5668486"/>
              <a:gd name="connsiteY58" fmla="*/ 74409 h 5886017"/>
              <a:gd name="connsiteX59" fmla="*/ 3081398 w 5668486"/>
              <a:gd name="connsiteY59" fmla="*/ 74412 h 5886017"/>
              <a:gd name="connsiteX60" fmla="*/ 3188488 w 5668486"/>
              <a:gd name="connsiteY60" fmla="*/ 658816 h 5886017"/>
              <a:gd name="connsiteX61" fmla="*/ 974286 w 5668486"/>
              <a:gd name="connsiteY61" fmla="*/ 3866569 h 5886017"/>
              <a:gd name="connsiteX62" fmla="*/ 464410 w 5668486"/>
              <a:gd name="connsiteY62" fmla="*/ 4014734 h 5886017"/>
              <a:gd name="connsiteX63" fmla="*/ 389881 w 5668486"/>
              <a:gd name="connsiteY63" fmla="*/ 3973660 h 5886017"/>
              <a:gd name="connsiteX64" fmla="*/ 325050 w 5668486"/>
              <a:gd name="connsiteY64" fmla="*/ 3918538 h 5886017"/>
              <a:gd name="connsiteX65" fmla="*/ 282793 w 5668486"/>
              <a:gd name="connsiteY65" fmla="*/ 3389254 h 5886017"/>
              <a:gd name="connsiteX66" fmla="*/ 2496994 w 5668486"/>
              <a:gd name="connsiteY66" fmla="*/ 181500 h 5886017"/>
              <a:gd name="connsiteX67" fmla="*/ 2767016 w 5668486"/>
              <a:gd name="connsiteY67" fmla="*/ 6920 h 5886017"/>
              <a:gd name="connsiteX68" fmla="*/ 2847328 w 5668486"/>
              <a:gd name="connsiteY68" fmla="*/ 22 h 58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668486" h="5886017">
                <a:moveTo>
                  <a:pt x="5241552" y="3539653"/>
                </a:moveTo>
                <a:cubicBezTo>
                  <a:pt x="5322466" y="3540463"/>
                  <a:pt x="5404016" y="3564613"/>
                  <a:pt x="5475622" y="3614041"/>
                </a:cubicBezTo>
                <a:lnTo>
                  <a:pt x="5475620" y="3614041"/>
                </a:lnTo>
                <a:cubicBezTo>
                  <a:pt x="5666572" y="3745848"/>
                  <a:pt x="5714520" y="4007495"/>
                  <a:pt x="5582712" y="4198446"/>
                </a:cubicBezTo>
                <a:lnTo>
                  <a:pt x="5079814" y="4927001"/>
                </a:lnTo>
                <a:cubicBezTo>
                  <a:pt x="4964482" y="5094085"/>
                  <a:pt x="4749744" y="5151678"/>
                  <a:pt x="4569937" y="5075164"/>
                </a:cubicBezTo>
                <a:lnTo>
                  <a:pt x="4495410" y="5034091"/>
                </a:lnTo>
                <a:lnTo>
                  <a:pt x="4430578" y="4978969"/>
                </a:lnTo>
                <a:cubicBezTo>
                  <a:pt x="4295280" y="4837978"/>
                  <a:pt x="4272988" y="4616770"/>
                  <a:pt x="4388320" y="4449687"/>
                </a:cubicBezTo>
                <a:lnTo>
                  <a:pt x="4891217" y="3721130"/>
                </a:lnTo>
                <a:cubicBezTo>
                  <a:pt x="4957120" y="3625654"/>
                  <a:pt x="5055484" y="3565930"/>
                  <a:pt x="5161239" y="3546549"/>
                </a:cubicBezTo>
                <a:cubicBezTo>
                  <a:pt x="5187679" y="3541705"/>
                  <a:pt x="5214580" y="3539382"/>
                  <a:pt x="5241552" y="3539653"/>
                </a:cubicBezTo>
                <a:close/>
                <a:moveTo>
                  <a:pt x="5252918" y="1771135"/>
                </a:moveTo>
                <a:cubicBezTo>
                  <a:pt x="5333834" y="1771945"/>
                  <a:pt x="5415382" y="1796095"/>
                  <a:pt x="5486988" y="1845523"/>
                </a:cubicBezTo>
                <a:cubicBezTo>
                  <a:pt x="5677939" y="1977331"/>
                  <a:pt x="5725885" y="2238978"/>
                  <a:pt x="5594078" y="2429929"/>
                </a:cubicBezTo>
                <a:lnTo>
                  <a:pt x="3333740" y="5704519"/>
                </a:lnTo>
                <a:cubicBezTo>
                  <a:pt x="3218410" y="5871602"/>
                  <a:pt x="3003670" y="5929195"/>
                  <a:pt x="2823864" y="5852683"/>
                </a:cubicBezTo>
                <a:lnTo>
                  <a:pt x="2749336" y="5811609"/>
                </a:lnTo>
                <a:lnTo>
                  <a:pt x="2684506" y="5756487"/>
                </a:lnTo>
                <a:cubicBezTo>
                  <a:pt x="2549208" y="5615496"/>
                  <a:pt x="2526916" y="5394287"/>
                  <a:pt x="2642247" y="5227205"/>
                </a:cubicBezTo>
                <a:lnTo>
                  <a:pt x="4902584" y="1952613"/>
                </a:lnTo>
                <a:cubicBezTo>
                  <a:pt x="4968488" y="1857137"/>
                  <a:pt x="5066851" y="1797413"/>
                  <a:pt x="5172606" y="1778034"/>
                </a:cubicBezTo>
                <a:cubicBezTo>
                  <a:pt x="5199045" y="1773189"/>
                  <a:pt x="5225947" y="1770865"/>
                  <a:pt x="5252918" y="1771135"/>
                </a:cubicBezTo>
                <a:close/>
                <a:moveTo>
                  <a:pt x="4752098" y="744640"/>
                </a:moveTo>
                <a:cubicBezTo>
                  <a:pt x="4833012" y="745450"/>
                  <a:pt x="4914560" y="769600"/>
                  <a:pt x="4986167" y="819028"/>
                </a:cubicBezTo>
                <a:lnTo>
                  <a:pt x="4986166" y="819029"/>
                </a:lnTo>
                <a:cubicBezTo>
                  <a:pt x="5177118" y="950837"/>
                  <a:pt x="5225063" y="1212482"/>
                  <a:pt x="5093256" y="1403434"/>
                </a:cubicBezTo>
                <a:lnTo>
                  <a:pt x="2254804" y="5515551"/>
                </a:lnTo>
                <a:cubicBezTo>
                  <a:pt x="2122996" y="5706501"/>
                  <a:pt x="1861351" y="5754446"/>
                  <a:pt x="1670400" y="5622641"/>
                </a:cubicBezTo>
                <a:cubicBezTo>
                  <a:pt x="1479448" y="5490834"/>
                  <a:pt x="1431502" y="5229187"/>
                  <a:pt x="1563309" y="5038236"/>
                </a:cubicBezTo>
                <a:lnTo>
                  <a:pt x="4401761" y="926119"/>
                </a:lnTo>
                <a:cubicBezTo>
                  <a:pt x="4467666" y="830641"/>
                  <a:pt x="4566028" y="770918"/>
                  <a:pt x="4671785" y="751538"/>
                </a:cubicBezTo>
                <a:cubicBezTo>
                  <a:pt x="4698224" y="746694"/>
                  <a:pt x="4725126" y="744370"/>
                  <a:pt x="4752098" y="744640"/>
                </a:cubicBezTo>
                <a:close/>
                <a:moveTo>
                  <a:pt x="1216419" y="610704"/>
                </a:moveTo>
                <a:cubicBezTo>
                  <a:pt x="1297334" y="611514"/>
                  <a:pt x="1378882" y="635664"/>
                  <a:pt x="1450490" y="685092"/>
                </a:cubicBezTo>
                <a:lnTo>
                  <a:pt x="1450488" y="685092"/>
                </a:lnTo>
                <a:cubicBezTo>
                  <a:pt x="1641439" y="816900"/>
                  <a:pt x="1689384" y="1078547"/>
                  <a:pt x="1557579" y="1269499"/>
                </a:cubicBezTo>
                <a:lnTo>
                  <a:pt x="765903" y="2416411"/>
                </a:lnTo>
                <a:cubicBezTo>
                  <a:pt x="650572" y="2583493"/>
                  <a:pt x="435832" y="2641089"/>
                  <a:pt x="256027" y="2564575"/>
                </a:cubicBezTo>
                <a:lnTo>
                  <a:pt x="181498" y="2523502"/>
                </a:lnTo>
                <a:lnTo>
                  <a:pt x="116667" y="2468379"/>
                </a:lnTo>
                <a:cubicBezTo>
                  <a:pt x="-18630" y="2327388"/>
                  <a:pt x="-40922" y="2106180"/>
                  <a:pt x="74409" y="1939097"/>
                </a:cubicBezTo>
                <a:lnTo>
                  <a:pt x="866084" y="792182"/>
                </a:lnTo>
                <a:cubicBezTo>
                  <a:pt x="931989" y="696707"/>
                  <a:pt x="1030351" y="636982"/>
                  <a:pt x="1136107" y="617603"/>
                </a:cubicBezTo>
                <a:cubicBezTo>
                  <a:pt x="1162547" y="612758"/>
                  <a:pt x="1189447" y="610434"/>
                  <a:pt x="1216419" y="610704"/>
                </a:cubicBezTo>
                <a:close/>
                <a:moveTo>
                  <a:pt x="3962218" y="136907"/>
                </a:moveTo>
                <a:cubicBezTo>
                  <a:pt x="4043134" y="137716"/>
                  <a:pt x="4124682" y="161866"/>
                  <a:pt x="4196289" y="211295"/>
                </a:cubicBezTo>
                <a:lnTo>
                  <a:pt x="4196287" y="211296"/>
                </a:lnTo>
                <a:cubicBezTo>
                  <a:pt x="4387238" y="343103"/>
                  <a:pt x="4435184" y="604749"/>
                  <a:pt x="4303376" y="795701"/>
                </a:cubicBezTo>
                <a:lnTo>
                  <a:pt x="1464926" y="4907816"/>
                </a:lnTo>
                <a:cubicBezTo>
                  <a:pt x="1349595" y="5074899"/>
                  <a:pt x="1134855" y="5132493"/>
                  <a:pt x="955050" y="5055979"/>
                </a:cubicBezTo>
                <a:lnTo>
                  <a:pt x="880520" y="5014906"/>
                </a:lnTo>
                <a:lnTo>
                  <a:pt x="815690" y="4959785"/>
                </a:lnTo>
                <a:cubicBezTo>
                  <a:pt x="680391" y="4818793"/>
                  <a:pt x="658100" y="4597585"/>
                  <a:pt x="773431" y="4430502"/>
                </a:cubicBezTo>
                <a:lnTo>
                  <a:pt x="3611884" y="318385"/>
                </a:lnTo>
                <a:cubicBezTo>
                  <a:pt x="3677786" y="222910"/>
                  <a:pt x="3776151" y="163184"/>
                  <a:pt x="3881905" y="143804"/>
                </a:cubicBezTo>
                <a:cubicBezTo>
                  <a:pt x="3908345" y="138960"/>
                  <a:pt x="3935246" y="136636"/>
                  <a:pt x="3962218" y="136907"/>
                </a:cubicBezTo>
                <a:close/>
                <a:moveTo>
                  <a:pt x="2847328" y="22"/>
                </a:moveTo>
                <a:cubicBezTo>
                  <a:pt x="2928242" y="832"/>
                  <a:pt x="3009791" y="24981"/>
                  <a:pt x="3081398" y="74409"/>
                </a:cubicBezTo>
                <a:lnTo>
                  <a:pt x="3081398" y="74412"/>
                </a:lnTo>
                <a:cubicBezTo>
                  <a:pt x="3272349" y="206218"/>
                  <a:pt x="3320295" y="467864"/>
                  <a:pt x="3188488" y="658816"/>
                </a:cubicBezTo>
                <a:lnTo>
                  <a:pt x="974286" y="3866569"/>
                </a:lnTo>
                <a:cubicBezTo>
                  <a:pt x="858955" y="4033652"/>
                  <a:pt x="644214" y="4091246"/>
                  <a:pt x="464410" y="4014734"/>
                </a:cubicBezTo>
                <a:lnTo>
                  <a:pt x="389881" y="3973660"/>
                </a:lnTo>
                <a:lnTo>
                  <a:pt x="325050" y="3918538"/>
                </a:lnTo>
                <a:cubicBezTo>
                  <a:pt x="189753" y="3777545"/>
                  <a:pt x="167461" y="3556338"/>
                  <a:pt x="282793" y="3389254"/>
                </a:cubicBezTo>
                <a:lnTo>
                  <a:pt x="2496994" y="181500"/>
                </a:lnTo>
                <a:cubicBezTo>
                  <a:pt x="2562897" y="86025"/>
                  <a:pt x="2661260" y="26300"/>
                  <a:pt x="2767016" y="6920"/>
                </a:cubicBezTo>
                <a:cubicBezTo>
                  <a:pt x="2793456" y="2075"/>
                  <a:pt x="2820357" y="-249"/>
                  <a:pt x="2847328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EAEECE86-CE00-4AAF-BBB2-E76B0770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EC436C-E1E4-4CF8-945B-3626305AEBB1}" type="datetime1">
              <a:rPr lang="en-US" smtClean="0"/>
              <a:t>2/29/2024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99F1CCB-AD26-4FCE-84E5-A0EFC201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5F41A83-0D94-4479-B8D0-1771E855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60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394B58-EBE8-4202-B312-D3B2859F9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292" y="0"/>
            <a:ext cx="8182708" cy="6858000"/>
          </a:xfrm>
          <a:custGeom>
            <a:avLst/>
            <a:gdLst>
              <a:gd name="connsiteX0" fmla="*/ 0 w 8182708"/>
              <a:gd name="connsiteY0" fmla="*/ 0 h 6858000"/>
              <a:gd name="connsiteX1" fmla="*/ 8182708 w 8182708"/>
              <a:gd name="connsiteY1" fmla="*/ 0 h 6858000"/>
              <a:gd name="connsiteX2" fmla="*/ 8182708 w 8182708"/>
              <a:gd name="connsiteY2" fmla="*/ 6858000 h 6858000"/>
              <a:gd name="connsiteX3" fmla="*/ 0 w 81827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708" h="6858000">
                <a:moveTo>
                  <a:pt x="0" y="0"/>
                </a:moveTo>
                <a:lnTo>
                  <a:pt x="8182708" y="0"/>
                </a:lnTo>
                <a:lnTo>
                  <a:pt x="81827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70CC5F-D759-404F-BEF4-CD1D4E84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5688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C55EFD-91BB-496F-8E1F-18A24F56A8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92884"/>
          </a:xfrm>
          <a:custGeom>
            <a:avLst/>
            <a:gdLst>
              <a:gd name="connsiteX0" fmla="*/ 0 w 12192000"/>
              <a:gd name="connsiteY0" fmla="*/ 0 h 4692884"/>
              <a:gd name="connsiteX1" fmla="*/ 12192000 w 12192000"/>
              <a:gd name="connsiteY1" fmla="*/ 0 h 4692884"/>
              <a:gd name="connsiteX2" fmla="*/ 12192000 w 12192000"/>
              <a:gd name="connsiteY2" fmla="*/ 4692884 h 4692884"/>
              <a:gd name="connsiteX3" fmla="*/ 0 w 12192000"/>
              <a:gd name="connsiteY3" fmla="*/ 4692884 h 469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92884">
                <a:moveTo>
                  <a:pt x="0" y="0"/>
                </a:moveTo>
                <a:lnTo>
                  <a:pt x="12192000" y="0"/>
                </a:lnTo>
                <a:lnTo>
                  <a:pt x="12192000" y="4692884"/>
                </a:lnTo>
                <a:lnTo>
                  <a:pt x="0" y="46928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3BEF8-0809-4D70-AB81-86196E66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7AE99-4369-4D55-B55B-017D61C3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4461B-513A-439A-B88B-B312BAB1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568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889F1E-7413-467F-B2E7-463A01C309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0"/>
            <a:ext cx="11506200" cy="3910818"/>
          </a:xfrm>
          <a:custGeom>
            <a:avLst/>
            <a:gdLst>
              <a:gd name="connsiteX0" fmla="*/ 0 w 11506200"/>
              <a:gd name="connsiteY0" fmla="*/ 0 h 3910818"/>
              <a:gd name="connsiteX1" fmla="*/ 11506200 w 11506200"/>
              <a:gd name="connsiteY1" fmla="*/ 0 h 3910818"/>
              <a:gd name="connsiteX2" fmla="*/ 11506200 w 11506200"/>
              <a:gd name="connsiteY2" fmla="*/ 3910818 h 3910818"/>
              <a:gd name="connsiteX3" fmla="*/ 0 w 11506200"/>
              <a:gd name="connsiteY3" fmla="*/ 3910818 h 39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6200" h="3910818">
                <a:moveTo>
                  <a:pt x="0" y="0"/>
                </a:moveTo>
                <a:lnTo>
                  <a:pt x="11506200" y="0"/>
                </a:lnTo>
                <a:lnTo>
                  <a:pt x="11506200" y="3910818"/>
                </a:lnTo>
                <a:lnTo>
                  <a:pt x="0" y="39108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718A6-2C8E-40DB-86AE-ED74C331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A4FD5-A1DB-47D4-AEEB-C062E723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29F4F-7A7A-4C26-8E4C-04DE964D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72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C06C28-05A8-468D-8741-BD03705458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36237" cy="6858000"/>
          </a:xfrm>
          <a:custGeom>
            <a:avLst/>
            <a:gdLst>
              <a:gd name="connsiteX0" fmla="*/ 0 w 5736237"/>
              <a:gd name="connsiteY0" fmla="*/ 0 h 6858000"/>
              <a:gd name="connsiteX1" fmla="*/ 5736237 w 5736237"/>
              <a:gd name="connsiteY1" fmla="*/ 0 h 6858000"/>
              <a:gd name="connsiteX2" fmla="*/ 5736237 w 5736237"/>
              <a:gd name="connsiteY2" fmla="*/ 6858000 h 6858000"/>
              <a:gd name="connsiteX3" fmla="*/ 0 w 573623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6237" h="6858000">
                <a:moveTo>
                  <a:pt x="0" y="0"/>
                </a:moveTo>
                <a:lnTo>
                  <a:pt x="5736237" y="0"/>
                </a:lnTo>
                <a:lnTo>
                  <a:pt x="57362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oi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6247A-10C6-47A3-A2EF-48584BAB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2FA64-5683-44D2-92AD-5107146F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8040F-D941-4B73-8433-963B89D3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73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4AA19E-ACB9-4096-9EDB-6046A1124D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35262" y="0"/>
            <a:ext cx="5556738" cy="6858000"/>
          </a:xfrm>
          <a:custGeom>
            <a:avLst/>
            <a:gdLst>
              <a:gd name="connsiteX0" fmla="*/ 0 w 5556738"/>
              <a:gd name="connsiteY0" fmla="*/ 0 h 6858000"/>
              <a:gd name="connsiteX1" fmla="*/ 5556738 w 5556738"/>
              <a:gd name="connsiteY1" fmla="*/ 0 h 6858000"/>
              <a:gd name="connsiteX2" fmla="*/ 5556738 w 5556738"/>
              <a:gd name="connsiteY2" fmla="*/ 6858000 h 6858000"/>
              <a:gd name="connsiteX3" fmla="*/ 0 w 555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738" h="6858000">
                <a:moveTo>
                  <a:pt x="0" y="0"/>
                </a:moveTo>
                <a:lnTo>
                  <a:pt x="5556738" y="0"/>
                </a:lnTo>
                <a:lnTo>
                  <a:pt x="55567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oi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C08DB-48D9-47B8-9103-091FC1BA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C5EE5-3755-4FC9-B523-851E7513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A0976-8F7D-4D8B-8C33-F7414DAD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350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1FF2F3-21EE-4AAB-B7E4-7A85256214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6761" y="714124"/>
            <a:ext cx="4680819" cy="5429752"/>
          </a:xfrm>
          <a:custGeom>
            <a:avLst/>
            <a:gdLst>
              <a:gd name="connsiteX0" fmla="*/ 2340410 w 4680819"/>
              <a:gd name="connsiteY0" fmla="*/ 0 h 5429752"/>
              <a:gd name="connsiteX1" fmla="*/ 4680819 w 4680819"/>
              <a:gd name="connsiteY1" fmla="*/ 1170205 h 5429752"/>
              <a:gd name="connsiteX2" fmla="*/ 4680819 w 4680819"/>
              <a:gd name="connsiteY2" fmla="*/ 4259547 h 5429752"/>
              <a:gd name="connsiteX3" fmla="*/ 2340410 w 4680819"/>
              <a:gd name="connsiteY3" fmla="*/ 5429752 h 5429752"/>
              <a:gd name="connsiteX4" fmla="*/ 0 w 4680819"/>
              <a:gd name="connsiteY4" fmla="*/ 4259547 h 5429752"/>
              <a:gd name="connsiteX5" fmla="*/ 0 w 4680819"/>
              <a:gd name="connsiteY5" fmla="*/ 1170205 h 54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819" h="5429752">
                <a:moveTo>
                  <a:pt x="2340410" y="0"/>
                </a:moveTo>
                <a:lnTo>
                  <a:pt x="4680819" y="1170205"/>
                </a:lnTo>
                <a:lnTo>
                  <a:pt x="4680819" y="4259547"/>
                </a:lnTo>
                <a:lnTo>
                  <a:pt x="2340410" y="5429752"/>
                </a:lnTo>
                <a:lnTo>
                  <a:pt x="0" y="4259547"/>
                </a:lnTo>
                <a:lnTo>
                  <a:pt x="0" y="1170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6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17C14F-E2DF-4463-AD3A-7C3A2B31C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12788" cy="6858000"/>
          </a:xfrm>
          <a:custGeom>
            <a:avLst/>
            <a:gdLst>
              <a:gd name="connsiteX0" fmla="*/ 0 w 7012788"/>
              <a:gd name="connsiteY0" fmla="*/ 0 h 6858000"/>
              <a:gd name="connsiteX1" fmla="*/ 7012788 w 7012788"/>
              <a:gd name="connsiteY1" fmla="*/ 0 h 6858000"/>
              <a:gd name="connsiteX2" fmla="*/ 4917275 w 7012788"/>
              <a:gd name="connsiteY2" fmla="*/ 6858000 h 6858000"/>
              <a:gd name="connsiteX3" fmla="*/ 0 w 70127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788" h="6858000">
                <a:moveTo>
                  <a:pt x="0" y="0"/>
                </a:moveTo>
                <a:lnTo>
                  <a:pt x="7012788" y="0"/>
                </a:lnTo>
                <a:lnTo>
                  <a:pt x="4917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36E0C-8AF1-4F17-84AB-8E4FDB88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9491-FF26-4C04-A25E-5AD13C30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282A-EF8B-48DC-8907-394170DD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10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E4ACE0-893B-46AF-BF12-2A92B923B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697941"/>
          </a:xfrm>
          <a:custGeom>
            <a:avLst/>
            <a:gdLst>
              <a:gd name="connsiteX0" fmla="*/ 0 w 12192000"/>
              <a:gd name="connsiteY0" fmla="*/ 0 h 3697941"/>
              <a:gd name="connsiteX1" fmla="*/ 12192000 w 12192000"/>
              <a:gd name="connsiteY1" fmla="*/ 0 h 3697941"/>
              <a:gd name="connsiteX2" fmla="*/ 12192000 w 12192000"/>
              <a:gd name="connsiteY2" fmla="*/ 3697941 h 3697941"/>
              <a:gd name="connsiteX3" fmla="*/ 0 w 12192000"/>
              <a:gd name="connsiteY3" fmla="*/ 3697941 h 369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97941">
                <a:moveTo>
                  <a:pt x="0" y="0"/>
                </a:moveTo>
                <a:lnTo>
                  <a:pt x="12192000" y="0"/>
                </a:lnTo>
                <a:lnTo>
                  <a:pt x="12192000" y="3697941"/>
                </a:lnTo>
                <a:lnTo>
                  <a:pt x="0" y="36979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74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403676-FEBF-4344-B8CD-E7E468638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98621"/>
            <a:ext cx="6941430" cy="5060758"/>
          </a:xfrm>
          <a:custGeom>
            <a:avLst/>
            <a:gdLst>
              <a:gd name="connsiteX0" fmla="*/ 2835742 w 6941430"/>
              <a:gd name="connsiteY0" fmla="*/ 616369 h 5060758"/>
              <a:gd name="connsiteX1" fmla="*/ 3940641 w 6941430"/>
              <a:gd name="connsiteY1" fmla="*/ 616369 h 5060758"/>
              <a:gd name="connsiteX2" fmla="*/ 4051650 w 6941430"/>
              <a:gd name="connsiteY2" fmla="*/ 727379 h 5060758"/>
              <a:gd name="connsiteX3" fmla="*/ 4051650 w 6941430"/>
              <a:gd name="connsiteY3" fmla="*/ 4949748 h 5060758"/>
              <a:gd name="connsiteX4" fmla="*/ 3940641 w 6941430"/>
              <a:gd name="connsiteY4" fmla="*/ 5060757 h 5060758"/>
              <a:gd name="connsiteX5" fmla="*/ 2835742 w 6941430"/>
              <a:gd name="connsiteY5" fmla="*/ 5060757 h 5060758"/>
              <a:gd name="connsiteX6" fmla="*/ 2724732 w 6941430"/>
              <a:gd name="connsiteY6" fmla="*/ 4949748 h 5060758"/>
              <a:gd name="connsiteX7" fmla="*/ 2724732 w 6941430"/>
              <a:gd name="connsiteY7" fmla="*/ 727379 h 5060758"/>
              <a:gd name="connsiteX8" fmla="*/ 2835742 w 6941430"/>
              <a:gd name="connsiteY8" fmla="*/ 616369 h 5060758"/>
              <a:gd name="connsiteX9" fmla="*/ 77202 w 6941430"/>
              <a:gd name="connsiteY9" fmla="*/ 445343 h 5060758"/>
              <a:gd name="connsiteX10" fmla="*/ 845601 w 6941430"/>
              <a:gd name="connsiteY10" fmla="*/ 445343 h 5060758"/>
              <a:gd name="connsiteX11" fmla="*/ 922803 w 6941430"/>
              <a:gd name="connsiteY11" fmla="*/ 522545 h 5060758"/>
              <a:gd name="connsiteX12" fmla="*/ 922803 w 6941430"/>
              <a:gd name="connsiteY12" fmla="*/ 4983557 h 5060758"/>
              <a:gd name="connsiteX13" fmla="*/ 845601 w 6941430"/>
              <a:gd name="connsiteY13" fmla="*/ 5060758 h 5060758"/>
              <a:gd name="connsiteX14" fmla="*/ 77202 w 6941430"/>
              <a:gd name="connsiteY14" fmla="*/ 5060758 h 5060758"/>
              <a:gd name="connsiteX15" fmla="*/ 0 w 6941430"/>
              <a:gd name="connsiteY15" fmla="*/ 4983557 h 5060758"/>
              <a:gd name="connsiteX16" fmla="*/ 0 w 6941430"/>
              <a:gd name="connsiteY16" fmla="*/ 522545 h 5060758"/>
              <a:gd name="connsiteX17" fmla="*/ 77202 w 6941430"/>
              <a:gd name="connsiteY17" fmla="*/ 445343 h 5060758"/>
              <a:gd name="connsiteX18" fmla="*/ 4290671 w 6941430"/>
              <a:gd name="connsiteY18" fmla="*/ 395010 h 5060758"/>
              <a:gd name="connsiteX19" fmla="*/ 5614559 w 6941430"/>
              <a:gd name="connsiteY19" fmla="*/ 395010 h 5060758"/>
              <a:gd name="connsiteX20" fmla="*/ 5747571 w 6941430"/>
              <a:gd name="connsiteY20" fmla="*/ 528021 h 5060758"/>
              <a:gd name="connsiteX21" fmla="*/ 5747571 w 6941430"/>
              <a:gd name="connsiteY21" fmla="*/ 4540425 h 5060758"/>
              <a:gd name="connsiteX22" fmla="*/ 5614559 w 6941430"/>
              <a:gd name="connsiteY22" fmla="*/ 4673436 h 5060758"/>
              <a:gd name="connsiteX23" fmla="*/ 4290671 w 6941430"/>
              <a:gd name="connsiteY23" fmla="*/ 4673436 h 5060758"/>
              <a:gd name="connsiteX24" fmla="*/ 4157660 w 6941430"/>
              <a:gd name="connsiteY24" fmla="*/ 4540425 h 5060758"/>
              <a:gd name="connsiteX25" fmla="*/ 4157660 w 6941430"/>
              <a:gd name="connsiteY25" fmla="*/ 528021 h 5060758"/>
              <a:gd name="connsiteX26" fmla="*/ 4290671 w 6941430"/>
              <a:gd name="connsiteY26" fmla="*/ 395010 h 5060758"/>
              <a:gd name="connsiteX27" fmla="*/ 1161824 w 6941430"/>
              <a:gd name="connsiteY27" fmla="*/ 58021 h 5060758"/>
              <a:gd name="connsiteX28" fmla="*/ 2485711 w 6941430"/>
              <a:gd name="connsiteY28" fmla="*/ 58021 h 5060758"/>
              <a:gd name="connsiteX29" fmla="*/ 2618723 w 6941430"/>
              <a:gd name="connsiteY29" fmla="*/ 191032 h 5060758"/>
              <a:gd name="connsiteX30" fmla="*/ 2618723 w 6941430"/>
              <a:gd name="connsiteY30" fmla="*/ 4540424 h 5060758"/>
              <a:gd name="connsiteX31" fmla="*/ 2485711 w 6941430"/>
              <a:gd name="connsiteY31" fmla="*/ 4673435 h 5060758"/>
              <a:gd name="connsiteX32" fmla="*/ 1161824 w 6941430"/>
              <a:gd name="connsiteY32" fmla="*/ 4673435 h 5060758"/>
              <a:gd name="connsiteX33" fmla="*/ 1028812 w 6941430"/>
              <a:gd name="connsiteY33" fmla="*/ 4540424 h 5060758"/>
              <a:gd name="connsiteX34" fmla="*/ 1028812 w 6941430"/>
              <a:gd name="connsiteY34" fmla="*/ 191032 h 5060758"/>
              <a:gd name="connsiteX35" fmla="*/ 1161824 w 6941430"/>
              <a:gd name="connsiteY35" fmla="*/ 58021 h 5060758"/>
              <a:gd name="connsiteX36" fmla="*/ 5944589 w 6941430"/>
              <a:gd name="connsiteY36" fmla="*/ 0 h 5060758"/>
              <a:gd name="connsiteX37" fmla="*/ 6850421 w 6941430"/>
              <a:gd name="connsiteY37" fmla="*/ 0 h 5060758"/>
              <a:gd name="connsiteX38" fmla="*/ 6941430 w 6941430"/>
              <a:gd name="connsiteY38" fmla="*/ 91009 h 5060758"/>
              <a:gd name="connsiteX39" fmla="*/ 6941430 w 6941430"/>
              <a:gd name="connsiteY39" fmla="*/ 4949300 h 5060758"/>
              <a:gd name="connsiteX40" fmla="*/ 6850421 w 6941430"/>
              <a:gd name="connsiteY40" fmla="*/ 5040309 h 5060758"/>
              <a:gd name="connsiteX41" fmla="*/ 5944589 w 6941430"/>
              <a:gd name="connsiteY41" fmla="*/ 5040309 h 5060758"/>
              <a:gd name="connsiteX42" fmla="*/ 5853580 w 6941430"/>
              <a:gd name="connsiteY42" fmla="*/ 4949300 h 5060758"/>
              <a:gd name="connsiteX43" fmla="*/ 5853580 w 6941430"/>
              <a:gd name="connsiteY43" fmla="*/ 91009 h 5060758"/>
              <a:gd name="connsiteX44" fmla="*/ 5944589 w 6941430"/>
              <a:gd name="connsiteY44" fmla="*/ 0 h 506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941430" h="5060758">
                <a:moveTo>
                  <a:pt x="2835742" y="616369"/>
                </a:moveTo>
                <a:lnTo>
                  <a:pt x="3940641" y="616369"/>
                </a:lnTo>
                <a:cubicBezTo>
                  <a:pt x="4001950" y="616369"/>
                  <a:pt x="4051650" y="666070"/>
                  <a:pt x="4051650" y="727379"/>
                </a:cubicBezTo>
                <a:lnTo>
                  <a:pt x="4051650" y="4949748"/>
                </a:lnTo>
                <a:cubicBezTo>
                  <a:pt x="4051650" y="5011057"/>
                  <a:pt x="4001950" y="5060757"/>
                  <a:pt x="3940641" y="5060757"/>
                </a:cubicBezTo>
                <a:lnTo>
                  <a:pt x="2835742" y="5060757"/>
                </a:lnTo>
                <a:cubicBezTo>
                  <a:pt x="2774433" y="5060757"/>
                  <a:pt x="2724732" y="5011057"/>
                  <a:pt x="2724732" y="4949748"/>
                </a:cubicBezTo>
                <a:lnTo>
                  <a:pt x="2724732" y="727379"/>
                </a:lnTo>
                <a:cubicBezTo>
                  <a:pt x="2724732" y="666070"/>
                  <a:pt x="2774433" y="616369"/>
                  <a:pt x="2835742" y="616369"/>
                </a:cubicBezTo>
                <a:close/>
                <a:moveTo>
                  <a:pt x="77202" y="445343"/>
                </a:moveTo>
                <a:lnTo>
                  <a:pt x="845601" y="445343"/>
                </a:lnTo>
                <a:cubicBezTo>
                  <a:pt x="888238" y="445343"/>
                  <a:pt x="922803" y="479909"/>
                  <a:pt x="922803" y="522545"/>
                </a:cubicBezTo>
                <a:lnTo>
                  <a:pt x="922803" y="4983557"/>
                </a:lnTo>
                <a:cubicBezTo>
                  <a:pt x="922803" y="5026194"/>
                  <a:pt x="888238" y="5060758"/>
                  <a:pt x="845601" y="5060758"/>
                </a:cubicBezTo>
                <a:lnTo>
                  <a:pt x="77202" y="5060758"/>
                </a:lnTo>
                <a:cubicBezTo>
                  <a:pt x="34565" y="5060758"/>
                  <a:pt x="0" y="5026194"/>
                  <a:pt x="0" y="4983557"/>
                </a:cubicBezTo>
                <a:lnTo>
                  <a:pt x="0" y="522545"/>
                </a:lnTo>
                <a:cubicBezTo>
                  <a:pt x="0" y="479909"/>
                  <a:pt x="34565" y="445343"/>
                  <a:pt x="77202" y="445343"/>
                </a:cubicBezTo>
                <a:close/>
                <a:moveTo>
                  <a:pt x="4290671" y="395010"/>
                </a:moveTo>
                <a:lnTo>
                  <a:pt x="5614559" y="395010"/>
                </a:lnTo>
                <a:cubicBezTo>
                  <a:pt x="5688019" y="395010"/>
                  <a:pt x="5747571" y="454561"/>
                  <a:pt x="5747571" y="528021"/>
                </a:cubicBezTo>
                <a:lnTo>
                  <a:pt x="5747571" y="4540425"/>
                </a:lnTo>
                <a:cubicBezTo>
                  <a:pt x="5747571" y="4613885"/>
                  <a:pt x="5688019" y="4673436"/>
                  <a:pt x="5614559" y="4673436"/>
                </a:cubicBezTo>
                <a:lnTo>
                  <a:pt x="4290671" y="4673436"/>
                </a:lnTo>
                <a:cubicBezTo>
                  <a:pt x="4217211" y="4673436"/>
                  <a:pt x="4157660" y="4613885"/>
                  <a:pt x="4157660" y="4540425"/>
                </a:cubicBezTo>
                <a:lnTo>
                  <a:pt x="4157660" y="528021"/>
                </a:lnTo>
                <a:cubicBezTo>
                  <a:pt x="4157660" y="454561"/>
                  <a:pt x="4217211" y="395010"/>
                  <a:pt x="4290671" y="395010"/>
                </a:cubicBezTo>
                <a:close/>
                <a:moveTo>
                  <a:pt x="1161824" y="58021"/>
                </a:moveTo>
                <a:lnTo>
                  <a:pt x="2485711" y="58021"/>
                </a:lnTo>
                <a:cubicBezTo>
                  <a:pt x="2559171" y="58021"/>
                  <a:pt x="2618723" y="117573"/>
                  <a:pt x="2618723" y="191032"/>
                </a:cubicBezTo>
                <a:lnTo>
                  <a:pt x="2618723" y="4540424"/>
                </a:lnTo>
                <a:cubicBezTo>
                  <a:pt x="2618723" y="4613884"/>
                  <a:pt x="2559171" y="4673435"/>
                  <a:pt x="2485711" y="4673435"/>
                </a:cubicBezTo>
                <a:lnTo>
                  <a:pt x="1161824" y="4673435"/>
                </a:lnTo>
                <a:cubicBezTo>
                  <a:pt x="1088364" y="4673435"/>
                  <a:pt x="1028812" y="4613884"/>
                  <a:pt x="1028812" y="4540424"/>
                </a:cubicBezTo>
                <a:lnTo>
                  <a:pt x="1028812" y="191032"/>
                </a:lnTo>
                <a:cubicBezTo>
                  <a:pt x="1028812" y="117573"/>
                  <a:pt x="1088364" y="58021"/>
                  <a:pt x="1161824" y="58021"/>
                </a:cubicBezTo>
                <a:close/>
                <a:moveTo>
                  <a:pt x="5944589" y="0"/>
                </a:moveTo>
                <a:lnTo>
                  <a:pt x="6850421" y="0"/>
                </a:lnTo>
                <a:cubicBezTo>
                  <a:pt x="6900684" y="0"/>
                  <a:pt x="6941430" y="40746"/>
                  <a:pt x="6941430" y="91009"/>
                </a:cubicBezTo>
                <a:lnTo>
                  <a:pt x="6941430" y="4949300"/>
                </a:lnTo>
                <a:cubicBezTo>
                  <a:pt x="6941430" y="4999563"/>
                  <a:pt x="6900684" y="5040309"/>
                  <a:pt x="6850421" y="5040309"/>
                </a:cubicBezTo>
                <a:lnTo>
                  <a:pt x="5944589" y="5040309"/>
                </a:lnTo>
                <a:cubicBezTo>
                  <a:pt x="5894326" y="5040309"/>
                  <a:pt x="5853580" y="4999563"/>
                  <a:pt x="5853580" y="4949300"/>
                </a:cubicBezTo>
                <a:lnTo>
                  <a:pt x="5853580" y="91009"/>
                </a:lnTo>
                <a:cubicBezTo>
                  <a:pt x="5853580" y="40746"/>
                  <a:pt x="5894326" y="0"/>
                  <a:pt x="59445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54BEE-9783-41DF-8784-686D3418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CF67-30D7-4F6C-A488-93C7328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C5F4-3ECD-4A7F-8F82-A5B8FFE7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6001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B746B1-E0F9-4F40-871B-7DED74C44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0369" y="730564"/>
            <a:ext cx="6941429" cy="5060758"/>
          </a:xfrm>
          <a:custGeom>
            <a:avLst/>
            <a:gdLst>
              <a:gd name="connsiteX0" fmla="*/ 3000789 w 6941429"/>
              <a:gd name="connsiteY0" fmla="*/ 616369 h 5060758"/>
              <a:gd name="connsiteX1" fmla="*/ 4105687 w 6941429"/>
              <a:gd name="connsiteY1" fmla="*/ 616369 h 5060758"/>
              <a:gd name="connsiteX2" fmla="*/ 4216697 w 6941429"/>
              <a:gd name="connsiteY2" fmla="*/ 727379 h 5060758"/>
              <a:gd name="connsiteX3" fmla="*/ 4216697 w 6941429"/>
              <a:gd name="connsiteY3" fmla="*/ 4949748 h 5060758"/>
              <a:gd name="connsiteX4" fmla="*/ 4105687 w 6941429"/>
              <a:gd name="connsiteY4" fmla="*/ 5060757 h 5060758"/>
              <a:gd name="connsiteX5" fmla="*/ 3000789 w 6941429"/>
              <a:gd name="connsiteY5" fmla="*/ 5060757 h 5060758"/>
              <a:gd name="connsiteX6" fmla="*/ 2889779 w 6941429"/>
              <a:gd name="connsiteY6" fmla="*/ 4949748 h 5060758"/>
              <a:gd name="connsiteX7" fmla="*/ 2889779 w 6941429"/>
              <a:gd name="connsiteY7" fmla="*/ 727379 h 5060758"/>
              <a:gd name="connsiteX8" fmla="*/ 3000789 w 6941429"/>
              <a:gd name="connsiteY8" fmla="*/ 616369 h 5060758"/>
              <a:gd name="connsiteX9" fmla="*/ 6095828 w 6941429"/>
              <a:gd name="connsiteY9" fmla="*/ 445344 h 5060758"/>
              <a:gd name="connsiteX10" fmla="*/ 6864227 w 6941429"/>
              <a:gd name="connsiteY10" fmla="*/ 445344 h 5060758"/>
              <a:gd name="connsiteX11" fmla="*/ 6941429 w 6941429"/>
              <a:gd name="connsiteY11" fmla="*/ 522545 h 5060758"/>
              <a:gd name="connsiteX12" fmla="*/ 6941429 w 6941429"/>
              <a:gd name="connsiteY12" fmla="*/ 4983557 h 5060758"/>
              <a:gd name="connsiteX13" fmla="*/ 6864227 w 6941429"/>
              <a:gd name="connsiteY13" fmla="*/ 5060758 h 5060758"/>
              <a:gd name="connsiteX14" fmla="*/ 6095828 w 6941429"/>
              <a:gd name="connsiteY14" fmla="*/ 5060758 h 5060758"/>
              <a:gd name="connsiteX15" fmla="*/ 6018626 w 6941429"/>
              <a:gd name="connsiteY15" fmla="*/ 4983557 h 5060758"/>
              <a:gd name="connsiteX16" fmla="*/ 6018626 w 6941429"/>
              <a:gd name="connsiteY16" fmla="*/ 522545 h 5060758"/>
              <a:gd name="connsiteX17" fmla="*/ 6095828 w 6941429"/>
              <a:gd name="connsiteY17" fmla="*/ 445344 h 5060758"/>
              <a:gd name="connsiteX18" fmla="*/ 1326872 w 6941429"/>
              <a:gd name="connsiteY18" fmla="*/ 395010 h 5060758"/>
              <a:gd name="connsiteX19" fmla="*/ 2650758 w 6941429"/>
              <a:gd name="connsiteY19" fmla="*/ 395010 h 5060758"/>
              <a:gd name="connsiteX20" fmla="*/ 2783770 w 6941429"/>
              <a:gd name="connsiteY20" fmla="*/ 528021 h 5060758"/>
              <a:gd name="connsiteX21" fmla="*/ 2783770 w 6941429"/>
              <a:gd name="connsiteY21" fmla="*/ 4540425 h 5060758"/>
              <a:gd name="connsiteX22" fmla="*/ 2650758 w 6941429"/>
              <a:gd name="connsiteY22" fmla="*/ 4673436 h 5060758"/>
              <a:gd name="connsiteX23" fmla="*/ 1326872 w 6941429"/>
              <a:gd name="connsiteY23" fmla="*/ 4673436 h 5060758"/>
              <a:gd name="connsiteX24" fmla="*/ 1193860 w 6941429"/>
              <a:gd name="connsiteY24" fmla="*/ 4540425 h 5060758"/>
              <a:gd name="connsiteX25" fmla="*/ 1193860 w 6941429"/>
              <a:gd name="connsiteY25" fmla="*/ 528021 h 5060758"/>
              <a:gd name="connsiteX26" fmla="*/ 1326872 w 6941429"/>
              <a:gd name="connsiteY26" fmla="*/ 395010 h 5060758"/>
              <a:gd name="connsiteX27" fmla="*/ 4455718 w 6941429"/>
              <a:gd name="connsiteY27" fmla="*/ 58021 h 5060758"/>
              <a:gd name="connsiteX28" fmla="*/ 5779605 w 6941429"/>
              <a:gd name="connsiteY28" fmla="*/ 58021 h 5060758"/>
              <a:gd name="connsiteX29" fmla="*/ 5912617 w 6941429"/>
              <a:gd name="connsiteY29" fmla="*/ 191032 h 5060758"/>
              <a:gd name="connsiteX30" fmla="*/ 5912617 w 6941429"/>
              <a:gd name="connsiteY30" fmla="*/ 4540424 h 5060758"/>
              <a:gd name="connsiteX31" fmla="*/ 5779605 w 6941429"/>
              <a:gd name="connsiteY31" fmla="*/ 4673435 h 5060758"/>
              <a:gd name="connsiteX32" fmla="*/ 4455718 w 6941429"/>
              <a:gd name="connsiteY32" fmla="*/ 4673435 h 5060758"/>
              <a:gd name="connsiteX33" fmla="*/ 4322706 w 6941429"/>
              <a:gd name="connsiteY33" fmla="*/ 4540424 h 5060758"/>
              <a:gd name="connsiteX34" fmla="*/ 4322706 w 6941429"/>
              <a:gd name="connsiteY34" fmla="*/ 191032 h 5060758"/>
              <a:gd name="connsiteX35" fmla="*/ 4455718 w 6941429"/>
              <a:gd name="connsiteY35" fmla="*/ 58021 h 5060758"/>
              <a:gd name="connsiteX36" fmla="*/ 91009 w 6941429"/>
              <a:gd name="connsiteY36" fmla="*/ 0 h 5060758"/>
              <a:gd name="connsiteX37" fmla="*/ 996841 w 6941429"/>
              <a:gd name="connsiteY37" fmla="*/ 0 h 5060758"/>
              <a:gd name="connsiteX38" fmla="*/ 1087850 w 6941429"/>
              <a:gd name="connsiteY38" fmla="*/ 91010 h 5060758"/>
              <a:gd name="connsiteX39" fmla="*/ 1087850 w 6941429"/>
              <a:gd name="connsiteY39" fmla="*/ 4949300 h 5060758"/>
              <a:gd name="connsiteX40" fmla="*/ 996841 w 6941429"/>
              <a:gd name="connsiteY40" fmla="*/ 5040309 h 5060758"/>
              <a:gd name="connsiteX41" fmla="*/ 91009 w 6941429"/>
              <a:gd name="connsiteY41" fmla="*/ 5040309 h 5060758"/>
              <a:gd name="connsiteX42" fmla="*/ 0 w 6941429"/>
              <a:gd name="connsiteY42" fmla="*/ 4949300 h 5060758"/>
              <a:gd name="connsiteX43" fmla="*/ 0 w 6941429"/>
              <a:gd name="connsiteY43" fmla="*/ 91010 h 5060758"/>
              <a:gd name="connsiteX44" fmla="*/ 91009 w 6941429"/>
              <a:gd name="connsiteY44" fmla="*/ 0 h 506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941429" h="5060758">
                <a:moveTo>
                  <a:pt x="3000789" y="616369"/>
                </a:moveTo>
                <a:lnTo>
                  <a:pt x="4105687" y="616369"/>
                </a:lnTo>
                <a:cubicBezTo>
                  <a:pt x="4166997" y="616369"/>
                  <a:pt x="4216697" y="666070"/>
                  <a:pt x="4216697" y="727379"/>
                </a:cubicBezTo>
                <a:lnTo>
                  <a:pt x="4216697" y="4949748"/>
                </a:lnTo>
                <a:cubicBezTo>
                  <a:pt x="4216697" y="5011057"/>
                  <a:pt x="4166997" y="5060757"/>
                  <a:pt x="4105687" y="5060757"/>
                </a:cubicBezTo>
                <a:lnTo>
                  <a:pt x="3000789" y="5060757"/>
                </a:lnTo>
                <a:cubicBezTo>
                  <a:pt x="2939479" y="5060757"/>
                  <a:pt x="2889779" y="5011057"/>
                  <a:pt x="2889779" y="4949748"/>
                </a:cubicBezTo>
                <a:lnTo>
                  <a:pt x="2889779" y="727379"/>
                </a:lnTo>
                <a:cubicBezTo>
                  <a:pt x="2889779" y="666070"/>
                  <a:pt x="2939479" y="616369"/>
                  <a:pt x="3000789" y="616369"/>
                </a:cubicBezTo>
                <a:close/>
                <a:moveTo>
                  <a:pt x="6095828" y="445344"/>
                </a:moveTo>
                <a:lnTo>
                  <a:pt x="6864227" y="445344"/>
                </a:lnTo>
                <a:cubicBezTo>
                  <a:pt x="6906864" y="445344"/>
                  <a:pt x="6941429" y="479909"/>
                  <a:pt x="6941429" y="522545"/>
                </a:cubicBezTo>
                <a:lnTo>
                  <a:pt x="6941429" y="4983557"/>
                </a:lnTo>
                <a:cubicBezTo>
                  <a:pt x="6941429" y="5026194"/>
                  <a:pt x="6906864" y="5060758"/>
                  <a:pt x="6864227" y="5060758"/>
                </a:cubicBezTo>
                <a:lnTo>
                  <a:pt x="6095828" y="5060758"/>
                </a:lnTo>
                <a:cubicBezTo>
                  <a:pt x="6053191" y="5060758"/>
                  <a:pt x="6018626" y="5026194"/>
                  <a:pt x="6018626" y="4983557"/>
                </a:cubicBezTo>
                <a:lnTo>
                  <a:pt x="6018626" y="522545"/>
                </a:lnTo>
                <a:cubicBezTo>
                  <a:pt x="6018626" y="479909"/>
                  <a:pt x="6053191" y="445344"/>
                  <a:pt x="6095828" y="445344"/>
                </a:cubicBezTo>
                <a:close/>
                <a:moveTo>
                  <a:pt x="1326872" y="395010"/>
                </a:moveTo>
                <a:lnTo>
                  <a:pt x="2650758" y="395010"/>
                </a:lnTo>
                <a:cubicBezTo>
                  <a:pt x="2724218" y="395010"/>
                  <a:pt x="2783770" y="454562"/>
                  <a:pt x="2783770" y="528021"/>
                </a:cubicBezTo>
                <a:lnTo>
                  <a:pt x="2783770" y="4540425"/>
                </a:lnTo>
                <a:cubicBezTo>
                  <a:pt x="2783770" y="4613885"/>
                  <a:pt x="2724218" y="4673436"/>
                  <a:pt x="2650758" y="4673436"/>
                </a:cubicBezTo>
                <a:lnTo>
                  <a:pt x="1326872" y="4673436"/>
                </a:lnTo>
                <a:cubicBezTo>
                  <a:pt x="1253411" y="4673436"/>
                  <a:pt x="1193860" y="4613885"/>
                  <a:pt x="1193860" y="4540425"/>
                </a:cubicBezTo>
                <a:lnTo>
                  <a:pt x="1193860" y="528021"/>
                </a:lnTo>
                <a:cubicBezTo>
                  <a:pt x="1193860" y="454562"/>
                  <a:pt x="1253411" y="395010"/>
                  <a:pt x="1326872" y="395010"/>
                </a:cubicBezTo>
                <a:close/>
                <a:moveTo>
                  <a:pt x="4455718" y="58021"/>
                </a:moveTo>
                <a:lnTo>
                  <a:pt x="5779605" y="58021"/>
                </a:lnTo>
                <a:cubicBezTo>
                  <a:pt x="5853065" y="58021"/>
                  <a:pt x="5912617" y="117573"/>
                  <a:pt x="5912617" y="191032"/>
                </a:cubicBezTo>
                <a:lnTo>
                  <a:pt x="5912617" y="4540424"/>
                </a:lnTo>
                <a:cubicBezTo>
                  <a:pt x="5912617" y="4613884"/>
                  <a:pt x="5853065" y="4673435"/>
                  <a:pt x="5779605" y="4673435"/>
                </a:cubicBezTo>
                <a:lnTo>
                  <a:pt x="4455718" y="4673435"/>
                </a:lnTo>
                <a:cubicBezTo>
                  <a:pt x="4382258" y="4673435"/>
                  <a:pt x="4322706" y="4613884"/>
                  <a:pt x="4322706" y="4540424"/>
                </a:cubicBezTo>
                <a:lnTo>
                  <a:pt x="4322706" y="191032"/>
                </a:lnTo>
                <a:cubicBezTo>
                  <a:pt x="4322706" y="117573"/>
                  <a:pt x="4382258" y="58021"/>
                  <a:pt x="4455718" y="58021"/>
                </a:cubicBezTo>
                <a:close/>
                <a:moveTo>
                  <a:pt x="91009" y="0"/>
                </a:moveTo>
                <a:lnTo>
                  <a:pt x="996841" y="0"/>
                </a:lnTo>
                <a:cubicBezTo>
                  <a:pt x="1047104" y="0"/>
                  <a:pt x="1087850" y="40746"/>
                  <a:pt x="1087850" y="91010"/>
                </a:cubicBezTo>
                <a:lnTo>
                  <a:pt x="1087850" y="4949300"/>
                </a:lnTo>
                <a:cubicBezTo>
                  <a:pt x="1087850" y="4999563"/>
                  <a:pt x="1047104" y="5040309"/>
                  <a:pt x="996841" y="5040309"/>
                </a:cubicBezTo>
                <a:lnTo>
                  <a:pt x="91009" y="5040309"/>
                </a:lnTo>
                <a:cubicBezTo>
                  <a:pt x="40745" y="5040309"/>
                  <a:pt x="0" y="4999563"/>
                  <a:pt x="0" y="4949300"/>
                </a:cubicBezTo>
                <a:lnTo>
                  <a:pt x="0" y="91010"/>
                </a:lnTo>
                <a:cubicBezTo>
                  <a:pt x="0" y="40746"/>
                  <a:pt x="40745" y="0"/>
                  <a:pt x="910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54BEE-9783-41DF-8784-686D3418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CF67-30D7-4F6C-A488-93C7328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C5F4-3ECD-4A7F-8F82-A5B8FFE7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F6AA16-2BB8-4970-B5F8-08466DF187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7226" y="362862"/>
            <a:ext cx="3442617" cy="3442617"/>
          </a:xfrm>
          <a:custGeom>
            <a:avLst/>
            <a:gdLst>
              <a:gd name="connsiteX0" fmla="*/ 86926 w 3442617"/>
              <a:gd name="connsiteY0" fmla="*/ 0 h 3442617"/>
              <a:gd name="connsiteX1" fmla="*/ 3355691 w 3442617"/>
              <a:gd name="connsiteY1" fmla="*/ 0 h 3442617"/>
              <a:gd name="connsiteX2" fmla="*/ 3442617 w 3442617"/>
              <a:gd name="connsiteY2" fmla="*/ 86926 h 3442617"/>
              <a:gd name="connsiteX3" fmla="*/ 3442617 w 3442617"/>
              <a:gd name="connsiteY3" fmla="*/ 3355691 h 3442617"/>
              <a:gd name="connsiteX4" fmla="*/ 3355691 w 3442617"/>
              <a:gd name="connsiteY4" fmla="*/ 3442617 h 3442617"/>
              <a:gd name="connsiteX5" fmla="*/ 86926 w 3442617"/>
              <a:gd name="connsiteY5" fmla="*/ 3442617 h 3442617"/>
              <a:gd name="connsiteX6" fmla="*/ 0 w 3442617"/>
              <a:gd name="connsiteY6" fmla="*/ 3355691 h 3442617"/>
              <a:gd name="connsiteX7" fmla="*/ 0 w 3442617"/>
              <a:gd name="connsiteY7" fmla="*/ 86926 h 3442617"/>
              <a:gd name="connsiteX8" fmla="*/ 86926 w 3442617"/>
              <a:gd name="connsiteY8" fmla="*/ 0 h 344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2617" h="3442617">
                <a:moveTo>
                  <a:pt x="86926" y="0"/>
                </a:moveTo>
                <a:lnTo>
                  <a:pt x="3355691" y="0"/>
                </a:lnTo>
                <a:cubicBezTo>
                  <a:pt x="3403699" y="0"/>
                  <a:pt x="3442617" y="38918"/>
                  <a:pt x="3442617" y="86926"/>
                </a:cubicBezTo>
                <a:lnTo>
                  <a:pt x="3442617" y="3355691"/>
                </a:lnTo>
                <a:cubicBezTo>
                  <a:pt x="3442617" y="3403699"/>
                  <a:pt x="3403699" y="3442617"/>
                  <a:pt x="3355691" y="3442617"/>
                </a:cubicBezTo>
                <a:lnTo>
                  <a:pt x="86926" y="3442617"/>
                </a:lnTo>
                <a:cubicBezTo>
                  <a:pt x="38918" y="3442617"/>
                  <a:pt x="0" y="3403699"/>
                  <a:pt x="0" y="3355691"/>
                </a:cubicBezTo>
                <a:lnTo>
                  <a:pt x="0" y="86926"/>
                </a:lnTo>
                <a:cubicBezTo>
                  <a:pt x="0" y="38918"/>
                  <a:pt x="38918" y="0"/>
                  <a:pt x="869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BA8F599-50F5-4CE6-AB68-F36AE66A4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7226" y="3937192"/>
            <a:ext cx="2557948" cy="2557948"/>
          </a:xfrm>
          <a:custGeom>
            <a:avLst/>
            <a:gdLst>
              <a:gd name="connsiteX0" fmla="*/ 64588 w 2557948"/>
              <a:gd name="connsiteY0" fmla="*/ 0 h 2557948"/>
              <a:gd name="connsiteX1" fmla="*/ 2493360 w 2557948"/>
              <a:gd name="connsiteY1" fmla="*/ 0 h 2557948"/>
              <a:gd name="connsiteX2" fmla="*/ 2557948 w 2557948"/>
              <a:gd name="connsiteY2" fmla="*/ 64588 h 2557948"/>
              <a:gd name="connsiteX3" fmla="*/ 2557948 w 2557948"/>
              <a:gd name="connsiteY3" fmla="*/ 2493360 h 2557948"/>
              <a:gd name="connsiteX4" fmla="*/ 2493360 w 2557948"/>
              <a:gd name="connsiteY4" fmla="*/ 2557948 h 2557948"/>
              <a:gd name="connsiteX5" fmla="*/ 64588 w 2557948"/>
              <a:gd name="connsiteY5" fmla="*/ 2557948 h 2557948"/>
              <a:gd name="connsiteX6" fmla="*/ 0 w 2557948"/>
              <a:gd name="connsiteY6" fmla="*/ 2493360 h 2557948"/>
              <a:gd name="connsiteX7" fmla="*/ 0 w 2557948"/>
              <a:gd name="connsiteY7" fmla="*/ 64588 h 2557948"/>
              <a:gd name="connsiteX8" fmla="*/ 64588 w 2557948"/>
              <a:gd name="connsiteY8" fmla="*/ 0 h 25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7948" h="2557948">
                <a:moveTo>
                  <a:pt x="64588" y="0"/>
                </a:moveTo>
                <a:lnTo>
                  <a:pt x="2493360" y="0"/>
                </a:lnTo>
                <a:cubicBezTo>
                  <a:pt x="2529031" y="0"/>
                  <a:pt x="2557948" y="28917"/>
                  <a:pt x="2557948" y="64588"/>
                </a:cubicBezTo>
                <a:lnTo>
                  <a:pt x="2557948" y="2493360"/>
                </a:lnTo>
                <a:cubicBezTo>
                  <a:pt x="2557948" y="2529031"/>
                  <a:pt x="2529031" y="2557948"/>
                  <a:pt x="2493360" y="2557948"/>
                </a:cubicBezTo>
                <a:lnTo>
                  <a:pt x="64588" y="2557948"/>
                </a:lnTo>
                <a:cubicBezTo>
                  <a:pt x="28917" y="2557948"/>
                  <a:pt x="0" y="2529031"/>
                  <a:pt x="0" y="2493360"/>
                </a:cubicBezTo>
                <a:lnTo>
                  <a:pt x="0" y="64588"/>
                </a:lnTo>
                <a:cubicBezTo>
                  <a:pt x="0" y="28917"/>
                  <a:pt x="28917" y="0"/>
                  <a:pt x="645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D1BEDA7-86F5-4FF0-B353-699077E1E2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2627" y="3937192"/>
            <a:ext cx="1862851" cy="1862851"/>
          </a:xfrm>
          <a:custGeom>
            <a:avLst/>
            <a:gdLst>
              <a:gd name="connsiteX0" fmla="*/ 47037 w 1862851"/>
              <a:gd name="connsiteY0" fmla="*/ 0 h 1862851"/>
              <a:gd name="connsiteX1" fmla="*/ 1815814 w 1862851"/>
              <a:gd name="connsiteY1" fmla="*/ 0 h 1862851"/>
              <a:gd name="connsiteX2" fmla="*/ 1862851 w 1862851"/>
              <a:gd name="connsiteY2" fmla="*/ 47037 h 1862851"/>
              <a:gd name="connsiteX3" fmla="*/ 1862851 w 1862851"/>
              <a:gd name="connsiteY3" fmla="*/ 1815814 h 1862851"/>
              <a:gd name="connsiteX4" fmla="*/ 1815814 w 1862851"/>
              <a:gd name="connsiteY4" fmla="*/ 1862851 h 1862851"/>
              <a:gd name="connsiteX5" fmla="*/ 47037 w 1862851"/>
              <a:gd name="connsiteY5" fmla="*/ 1862851 h 1862851"/>
              <a:gd name="connsiteX6" fmla="*/ 0 w 1862851"/>
              <a:gd name="connsiteY6" fmla="*/ 1815814 h 1862851"/>
              <a:gd name="connsiteX7" fmla="*/ 0 w 1862851"/>
              <a:gd name="connsiteY7" fmla="*/ 47037 h 1862851"/>
              <a:gd name="connsiteX8" fmla="*/ 47037 w 1862851"/>
              <a:gd name="connsiteY8" fmla="*/ 0 h 18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851" h="1862851">
                <a:moveTo>
                  <a:pt x="47037" y="0"/>
                </a:moveTo>
                <a:lnTo>
                  <a:pt x="1815814" y="0"/>
                </a:lnTo>
                <a:cubicBezTo>
                  <a:pt x="1841792" y="0"/>
                  <a:pt x="1862851" y="21059"/>
                  <a:pt x="1862851" y="47037"/>
                </a:cubicBezTo>
                <a:lnTo>
                  <a:pt x="1862851" y="1815814"/>
                </a:lnTo>
                <a:cubicBezTo>
                  <a:pt x="1862851" y="1841792"/>
                  <a:pt x="1841792" y="1862851"/>
                  <a:pt x="1815814" y="1862851"/>
                </a:cubicBezTo>
                <a:lnTo>
                  <a:pt x="47037" y="1862851"/>
                </a:lnTo>
                <a:cubicBezTo>
                  <a:pt x="21059" y="1862851"/>
                  <a:pt x="0" y="1841792"/>
                  <a:pt x="0" y="1815814"/>
                </a:cubicBezTo>
                <a:lnTo>
                  <a:pt x="0" y="47037"/>
                </a:lnTo>
                <a:cubicBezTo>
                  <a:pt x="0" y="21059"/>
                  <a:pt x="21059" y="0"/>
                  <a:pt x="47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D41F96C-F5FA-4643-9DBE-D1A46AB54F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5987" y="1023111"/>
            <a:ext cx="2780385" cy="2780385"/>
          </a:xfrm>
          <a:custGeom>
            <a:avLst/>
            <a:gdLst>
              <a:gd name="connsiteX0" fmla="*/ 70205 w 2780385"/>
              <a:gd name="connsiteY0" fmla="*/ 0 h 2780385"/>
              <a:gd name="connsiteX1" fmla="*/ 2710180 w 2780385"/>
              <a:gd name="connsiteY1" fmla="*/ 0 h 2780385"/>
              <a:gd name="connsiteX2" fmla="*/ 2780385 w 2780385"/>
              <a:gd name="connsiteY2" fmla="*/ 70205 h 2780385"/>
              <a:gd name="connsiteX3" fmla="*/ 2780385 w 2780385"/>
              <a:gd name="connsiteY3" fmla="*/ 2710180 h 2780385"/>
              <a:gd name="connsiteX4" fmla="*/ 2710180 w 2780385"/>
              <a:gd name="connsiteY4" fmla="*/ 2780385 h 2780385"/>
              <a:gd name="connsiteX5" fmla="*/ 70205 w 2780385"/>
              <a:gd name="connsiteY5" fmla="*/ 2780385 h 2780385"/>
              <a:gd name="connsiteX6" fmla="*/ 0 w 2780385"/>
              <a:gd name="connsiteY6" fmla="*/ 2710180 h 2780385"/>
              <a:gd name="connsiteX7" fmla="*/ 0 w 2780385"/>
              <a:gd name="connsiteY7" fmla="*/ 70205 h 2780385"/>
              <a:gd name="connsiteX8" fmla="*/ 70205 w 2780385"/>
              <a:gd name="connsiteY8" fmla="*/ 0 h 27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385" h="2780385">
                <a:moveTo>
                  <a:pt x="70205" y="0"/>
                </a:moveTo>
                <a:lnTo>
                  <a:pt x="2710180" y="0"/>
                </a:lnTo>
                <a:cubicBezTo>
                  <a:pt x="2748953" y="0"/>
                  <a:pt x="2780385" y="31432"/>
                  <a:pt x="2780385" y="70205"/>
                </a:cubicBezTo>
                <a:lnTo>
                  <a:pt x="2780385" y="2710180"/>
                </a:lnTo>
                <a:cubicBezTo>
                  <a:pt x="2780385" y="2748953"/>
                  <a:pt x="2748953" y="2780385"/>
                  <a:pt x="2710180" y="2780385"/>
                </a:cubicBezTo>
                <a:lnTo>
                  <a:pt x="70205" y="2780385"/>
                </a:lnTo>
                <a:cubicBezTo>
                  <a:pt x="31432" y="2780385"/>
                  <a:pt x="0" y="2748953"/>
                  <a:pt x="0" y="2710180"/>
                </a:cubicBezTo>
                <a:lnTo>
                  <a:pt x="0" y="70205"/>
                </a:lnTo>
                <a:cubicBezTo>
                  <a:pt x="0" y="31432"/>
                  <a:pt x="31432" y="0"/>
                  <a:pt x="702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696-B1F1-4F5C-9062-061D4C529BDF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4961E9-1D7F-43EF-A276-B00BE5110C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755" y="582177"/>
            <a:ext cx="5724101" cy="5693649"/>
          </a:xfrm>
          <a:custGeom>
            <a:avLst/>
            <a:gdLst>
              <a:gd name="connsiteX0" fmla="*/ 774668 w 5724101"/>
              <a:gd name="connsiteY0" fmla="*/ 1408854 h 5693649"/>
              <a:gd name="connsiteX1" fmla="*/ 857295 w 5724101"/>
              <a:gd name="connsiteY1" fmla="*/ 1421541 h 5693649"/>
              <a:gd name="connsiteX2" fmla="*/ 857294 w 5724101"/>
              <a:gd name="connsiteY2" fmla="*/ 1421542 h 5693649"/>
              <a:gd name="connsiteX3" fmla="*/ 982440 w 5724101"/>
              <a:gd name="connsiteY3" fmla="*/ 1691676 h 5693649"/>
              <a:gd name="connsiteX4" fmla="*/ 408212 w 5724101"/>
              <a:gd name="connsiteY4" fmla="*/ 3257184 h 5693649"/>
              <a:gd name="connsiteX5" fmla="*/ 179383 w 5724101"/>
              <a:gd name="connsiteY5" fmla="*/ 3392924 h 5693649"/>
              <a:gd name="connsiteX6" fmla="*/ 138078 w 5724101"/>
              <a:gd name="connsiteY6" fmla="*/ 3382329 h 5693649"/>
              <a:gd name="connsiteX7" fmla="*/ 99721 w 5724101"/>
              <a:gd name="connsiteY7" fmla="*/ 3363705 h 5693649"/>
              <a:gd name="connsiteX8" fmla="*/ 12933 w 5724101"/>
              <a:gd name="connsiteY8" fmla="*/ 3112196 h 5693649"/>
              <a:gd name="connsiteX9" fmla="*/ 587160 w 5724101"/>
              <a:gd name="connsiteY9" fmla="*/ 1546687 h 5693649"/>
              <a:gd name="connsiteX10" fmla="*/ 774668 w 5724101"/>
              <a:gd name="connsiteY10" fmla="*/ 1408854 h 5693649"/>
              <a:gd name="connsiteX11" fmla="*/ 4425926 w 5724101"/>
              <a:gd name="connsiteY11" fmla="*/ 1333890 h 5693649"/>
              <a:gd name="connsiteX12" fmla="*/ 4508554 w 5724101"/>
              <a:gd name="connsiteY12" fmla="*/ 1346577 h 5693649"/>
              <a:gd name="connsiteX13" fmla="*/ 4508555 w 5724101"/>
              <a:gd name="connsiteY13" fmla="*/ 1346577 h 5693649"/>
              <a:gd name="connsiteX14" fmla="*/ 4633700 w 5724101"/>
              <a:gd name="connsiteY14" fmla="*/ 1616712 h 5693649"/>
              <a:gd name="connsiteX15" fmla="*/ 3412104 w 5724101"/>
              <a:gd name="connsiteY15" fmla="*/ 4947132 h 5693649"/>
              <a:gd name="connsiteX16" fmla="*/ 3141970 w 5724101"/>
              <a:gd name="connsiteY16" fmla="*/ 5072278 h 5693649"/>
              <a:gd name="connsiteX17" fmla="*/ 3141971 w 5724101"/>
              <a:gd name="connsiteY17" fmla="*/ 5072278 h 5693649"/>
              <a:gd name="connsiteX18" fmla="*/ 3016826 w 5724101"/>
              <a:gd name="connsiteY18" fmla="*/ 4802144 h 5693649"/>
              <a:gd name="connsiteX19" fmla="*/ 4238420 w 5724101"/>
              <a:gd name="connsiteY19" fmla="*/ 1471723 h 5693649"/>
              <a:gd name="connsiteX20" fmla="*/ 4425926 w 5724101"/>
              <a:gd name="connsiteY20" fmla="*/ 1333890 h 5693649"/>
              <a:gd name="connsiteX21" fmla="*/ 5503395 w 5724101"/>
              <a:gd name="connsiteY21" fmla="*/ 1219090 h 5693649"/>
              <a:gd name="connsiteX22" fmla="*/ 5586022 w 5724101"/>
              <a:gd name="connsiteY22" fmla="*/ 1231777 h 5693649"/>
              <a:gd name="connsiteX23" fmla="*/ 5711168 w 5724101"/>
              <a:gd name="connsiteY23" fmla="*/ 1501911 h 5693649"/>
              <a:gd name="connsiteX24" fmla="*/ 5120252 w 5724101"/>
              <a:gd name="connsiteY24" fmla="*/ 3112917 h 5693649"/>
              <a:gd name="connsiteX25" fmla="*/ 4891422 w 5724101"/>
              <a:gd name="connsiteY25" fmla="*/ 3248657 h 5693649"/>
              <a:gd name="connsiteX26" fmla="*/ 4850119 w 5724101"/>
              <a:gd name="connsiteY26" fmla="*/ 3238063 h 5693649"/>
              <a:gd name="connsiteX27" fmla="*/ 4811760 w 5724101"/>
              <a:gd name="connsiteY27" fmla="*/ 3219437 h 5693649"/>
              <a:gd name="connsiteX28" fmla="*/ 4724973 w 5724101"/>
              <a:gd name="connsiteY28" fmla="*/ 2967929 h 5693649"/>
              <a:gd name="connsiteX29" fmla="*/ 5315888 w 5724101"/>
              <a:gd name="connsiteY29" fmla="*/ 1356922 h 5693649"/>
              <a:gd name="connsiteX30" fmla="*/ 5503395 w 5724101"/>
              <a:gd name="connsiteY30" fmla="*/ 1219090 h 5693649"/>
              <a:gd name="connsiteX31" fmla="*/ 3495156 w 5724101"/>
              <a:gd name="connsiteY31" fmla="*/ 1048745 h 5693649"/>
              <a:gd name="connsiteX32" fmla="*/ 3577783 w 5724101"/>
              <a:gd name="connsiteY32" fmla="*/ 1061432 h 5693649"/>
              <a:gd name="connsiteX33" fmla="*/ 3577783 w 5724101"/>
              <a:gd name="connsiteY33" fmla="*/ 1061433 h 5693649"/>
              <a:gd name="connsiteX34" fmla="*/ 3702929 w 5724101"/>
              <a:gd name="connsiteY34" fmla="*/ 1331567 h 5693649"/>
              <a:gd name="connsiteX35" fmla="*/ 2263041 w 5724101"/>
              <a:gd name="connsiteY35" fmla="*/ 5257116 h 5693649"/>
              <a:gd name="connsiteX36" fmla="*/ 1992906 w 5724101"/>
              <a:gd name="connsiteY36" fmla="*/ 5382263 h 5693649"/>
              <a:gd name="connsiteX37" fmla="*/ 1992908 w 5724101"/>
              <a:gd name="connsiteY37" fmla="*/ 5382262 h 5693649"/>
              <a:gd name="connsiteX38" fmla="*/ 1867762 w 5724101"/>
              <a:gd name="connsiteY38" fmla="*/ 5112129 h 5693649"/>
              <a:gd name="connsiteX39" fmla="*/ 3307649 w 5724101"/>
              <a:gd name="connsiteY39" fmla="*/ 1186578 h 5693649"/>
              <a:gd name="connsiteX40" fmla="*/ 3495156 w 5724101"/>
              <a:gd name="connsiteY40" fmla="*/ 1048745 h 5693649"/>
              <a:gd name="connsiteX41" fmla="*/ 1433652 w 5724101"/>
              <a:gd name="connsiteY41" fmla="*/ 1023623 h 5693649"/>
              <a:gd name="connsiteX42" fmla="*/ 1516278 w 5724101"/>
              <a:gd name="connsiteY42" fmla="*/ 1036310 h 5693649"/>
              <a:gd name="connsiteX43" fmla="*/ 1641424 w 5724101"/>
              <a:gd name="connsiteY43" fmla="*/ 1306445 h 5693649"/>
              <a:gd name="connsiteX44" fmla="*/ 795410 w 5724101"/>
              <a:gd name="connsiteY44" fmla="*/ 3612921 h 5693649"/>
              <a:gd name="connsiteX45" fmla="*/ 525275 w 5724101"/>
              <a:gd name="connsiteY45" fmla="*/ 3738067 h 5693649"/>
              <a:gd name="connsiteX46" fmla="*/ 525276 w 5724101"/>
              <a:gd name="connsiteY46" fmla="*/ 3738067 h 5693649"/>
              <a:gd name="connsiteX47" fmla="*/ 400130 w 5724101"/>
              <a:gd name="connsiteY47" fmla="*/ 3467933 h 5693649"/>
              <a:gd name="connsiteX48" fmla="*/ 1246144 w 5724101"/>
              <a:gd name="connsiteY48" fmla="*/ 1161455 h 5693649"/>
              <a:gd name="connsiteX49" fmla="*/ 1433652 w 5724101"/>
              <a:gd name="connsiteY49" fmla="*/ 1023623 h 5693649"/>
              <a:gd name="connsiteX50" fmla="*/ 2622952 w 5724101"/>
              <a:gd name="connsiteY50" fmla="*/ 603937 h 5693649"/>
              <a:gd name="connsiteX51" fmla="*/ 2705579 w 5724101"/>
              <a:gd name="connsiteY51" fmla="*/ 616624 h 5693649"/>
              <a:gd name="connsiteX52" fmla="*/ 2705579 w 5724101"/>
              <a:gd name="connsiteY52" fmla="*/ 616625 h 5693649"/>
              <a:gd name="connsiteX53" fmla="*/ 2830724 w 5724101"/>
              <a:gd name="connsiteY53" fmla="*/ 886759 h 5693649"/>
              <a:gd name="connsiteX54" fmla="*/ 1118209 w 5724101"/>
              <a:gd name="connsiteY54" fmla="*/ 5555571 h 5693649"/>
              <a:gd name="connsiteX55" fmla="*/ 889378 w 5724101"/>
              <a:gd name="connsiteY55" fmla="*/ 5691311 h 5693649"/>
              <a:gd name="connsiteX56" fmla="*/ 848074 w 5724101"/>
              <a:gd name="connsiteY56" fmla="*/ 5680716 h 5693649"/>
              <a:gd name="connsiteX57" fmla="*/ 809716 w 5724101"/>
              <a:gd name="connsiteY57" fmla="*/ 5662091 h 5693649"/>
              <a:gd name="connsiteX58" fmla="*/ 722929 w 5724101"/>
              <a:gd name="connsiteY58" fmla="*/ 5410584 h 5693649"/>
              <a:gd name="connsiteX59" fmla="*/ 2435445 w 5724101"/>
              <a:gd name="connsiteY59" fmla="*/ 741770 h 5693649"/>
              <a:gd name="connsiteX60" fmla="*/ 2622952 w 5724101"/>
              <a:gd name="connsiteY60" fmla="*/ 603937 h 5693649"/>
              <a:gd name="connsiteX61" fmla="*/ 5218938 w 5724101"/>
              <a:gd name="connsiteY61" fmla="*/ 583258 h 5693649"/>
              <a:gd name="connsiteX62" fmla="*/ 5301565 w 5724101"/>
              <a:gd name="connsiteY62" fmla="*/ 595945 h 5693649"/>
              <a:gd name="connsiteX63" fmla="*/ 5301564 w 5724101"/>
              <a:gd name="connsiteY63" fmla="*/ 595946 h 5693649"/>
              <a:gd name="connsiteX64" fmla="*/ 5426711 w 5724101"/>
              <a:gd name="connsiteY64" fmla="*/ 866080 h 5693649"/>
              <a:gd name="connsiteX65" fmla="*/ 4097150 w 5724101"/>
              <a:gd name="connsiteY65" fmla="*/ 4490841 h 5693649"/>
              <a:gd name="connsiteX66" fmla="*/ 3827017 w 5724101"/>
              <a:gd name="connsiteY66" fmla="*/ 4615988 h 5693649"/>
              <a:gd name="connsiteX67" fmla="*/ 3701871 w 5724101"/>
              <a:gd name="connsiteY67" fmla="*/ 4345853 h 5693649"/>
              <a:gd name="connsiteX68" fmla="*/ 5031430 w 5724101"/>
              <a:gd name="connsiteY68" fmla="*/ 721090 h 5693649"/>
              <a:gd name="connsiteX69" fmla="*/ 5218938 w 5724101"/>
              <a:gd name="connsiteY69" fmla="*/ 583258 h 5693649"/>
              <a:gd name="connsiteX70" fmla="*/ 3183917 w 5724101"/>
              <a:gd name="connsiteY70" fmla="*/ 485929 h 5693649"/>
              <a:gd name="connsiteX71" fmla="*/ 3266545 w 5724101"/>
              <a:gd name="connsiteY71" fmla="*/ 498616 h 5693649"/>
              <a:gd name="connsiteX72" fmla="*/ 3391689 w 5724101"/>
              <a:gd name="connsiteY72" fmla="*/ 768750 h 5693649"/>
              <a:gd name="connsiteX73" fmla="*/ 2007112 w 5724101"/>
              <a:gd name="connsiteY73" fmla="*/ 4543509 h 5693649"/>
              <a:gd name="connsiteX74" fmla="*/ 1736978 w 5724101"/>
              <a:gd name="connsiteY74" fmla="*/ 4668655 h 5693649"/>
              <a:gd name="connsiteX75" fmla="*/ 1736979 w 5724101"/>
              <a:gd name="connsiteY75" fmla="*/ 4668656 h 5693649"/>
              <a:gd name="connsiteX76" fmla="*/ 1611833 w 5724101"/>
              <a:gd name="connsiteY76" fmla="*/ 4398521 h 5693649"/>
              <a:gd name="connsiteX77" fmla="*/ 2996410 w 5724101"/>
              <a:gd name="connsiteY77" fmla="*/ 623762 h 5693649"/>
              <a:gd name="connsiteX78" fmla="*/ 3183917 w 5724101"/>
              <a:gd name="connsiteY78" fmla="*/ 485929 h 5693649"/>
              <a:gd name="connsiteX79" fmla="*/ 4390225 w 5724101"/>
              <a:gd name="connsiteY79" fmla="*/ 19877 h 5693649"/>
              <a:gd name="connsiteX80" fmla="*/ 4472853 w 5724101"/>
              <a:gd name="connsiteY80" fmla="*/ 32563 h 5693649"/>
              <a:gd name="connsiteX81" fmla="*/ 4472852 w 5724101"/>
              <a:gd name="connsiteY81" fmla="*/ 32564 h 5693649"/>
              <a:gd name="connsiteX82" fmla="*/ 4597998 w 5724101"/>
              <a:gd name="connsiteY82" fmla="*/ 302698 h 5693649"/>
              <a:gd name="connsiteX83" fmla="*/ 2697631 w 5724101"/>
              <a:gd name="connsiteY83" fmla="*/ 5483647 h 5693649"/>
              <a:gd name="connsiteX84" fmla="*/ 2468801 w 5724101"/>
              <a:gd name="connsiteY84" fmla="*/ 5619387 h 5693649"/>
              <a:gd name="connsiteX85" fmla="*/ 2427497 w 5724101"/>
              <a:gd name="connsiteY85" fmla="*/ 5608793 h 5693649"/>
              <a:gd name="connsiteX86" fmla="*/ 2389140 w 5724101"/>
              <a:gd name="connsiteY86" fmla="*/ 5590168 h 5693649"/>
              <a:gd name="connsiteX87" fmla="*/ 2302352 w 5724101"/>
              <a:gd name="connsiteY87" fmla="*/ 5338659 h 5693649"/>
              <a:gd name="connsiteX88" fmla="*/ 4202719 w 5724101"/>
              <a:gd name="connsiteY88" fmla="*/ 157709 h 5693649"/>
              <a:gd name="connsiteX89" fmla="*/ 4390225 w 5724101"/>
              <a:gd name="connsiteY89" fmla="*/ 19877 h 5693649"/>
              <a:gd name="connsiteX90" fmla="*/ 2326705 w 5724101"/>
              <a:gd name="connsiteY90" fmla="*/ 247 h 5693649"/>
              <a:gd name="connsiteX91" fmla="*/ 2409332 w 5724101"/>
              <a:gd name="connsiteY91" fmla="*/ 12934 h 5693649"/>
              <a:gd name="connsiteX92" fmla="*/ 2409331 w 5724101"/>
              <a:gd name="connsiteY92" fmla="*/ 12935 h 5693649"/>
              <a:gd name="connsiteX93" fmla="*/ 2534478 w 5724101"/>
              <a:gd name="connsiteY93" fmla="*/ 283070 h 5693649"/>
              <a:gd name="connsiteX94" fmla="*/ 966410 w 5724101"/>
              <a:gd name="connsiteY94" fmla="*/ 4558073 h 5693649"/>
              <a:gd name="connsiteX95" fmla="*/ 737580 w 5724101"/>
              <a:gd name="connsiteY95" fmla="*/ 4693813 h 5693649"/>
              <a:gd name="connsiteX96" fmla="*/ 696276 w 5724101"/>
              <a:gd name="connsiteY96" fmla="*/ 4683219 h 5693649"/>
              <a:gd name="connsiteX97" fmla="*/ 657918 w 5724101"/>
              <a:gd name="connsiteY97" fmla="*/ 4664593 h 5693649"/>
              <a:gd name="connsiteX98" fmla="*/ 571130 w 5724101"/>
              <a:gd name="connsiteY98" fmla="*/ 4413085 h 5693649"/>
              <a:gd name="connsiteX99" fmla="*/ 2139198 w 5724101"/>
              <a:gd name="connsiteY99" fmla="*/ 138080 h 5693649"/>
              <a:gd name="connsiteX100" fmla="*/ 2326705 w 5724101"/>
              <a:gd name="connsiteY100" fmla="*/ 247 h 569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724101" h="5693649">
                <a:moveTo>
                  <a:pt x="774668" y="1408854"/>
                </a:moveTo>
                <a:cubicBezTo>
                  <a:pt x="801981" y="1407527"/>
                  <a:pt x="830006" y="1411532"/>
                  <a:pt x="857295" y="1421541"/>
                </a:cubicBezTo>
                <a:lnTo>
                  <a:pt x="857294" y="1421542"/>
                </a:lnTo>
                <a:cubicBezTo>
                  <a:pt x="966449" y="1461580"/>
                  <a:pt x="1022478" y="1582522"/>
                  <a:pt x="982440" y="1691676"/>
                </a:cubicBezTo>
                <a:lnTo>
                  <a:pt x="408212" y="3257184"/>
                </a:lnTo>
                <a:cubicBezTo>
                  <a:pt x="373180" y="3352693"/>
                  <a:pt x="276204" y="3407530"/>
                  <a:pt x="179383" y="3392924"/>
                </a:cubicBezTo>
                <a:lnTo>
                  <a:pt x="138078" y="3382329"/>
                </a:lnTo>
                <a:lnTo>
                  <a:pt x="99721" y="3363705"/>
                </a:lnTo>
                <a:cubicBezTo>
                  <a:pt x="16419" y="3312241"/>
                  <a:pt x="-22099" y="3207705"/>
                  <a:pt x="12933" y="3112196"/>
                </a:cubicBezTo>
                <a:lnTo>
                  <a:pt x="587160" y="1546687"/>
                </a:lnTo>
                <a:cubicBezTo>
                  <a:pt x="617189" y="1464821"/>
                  <a:pt x="692725" y="1412839"/>
                  <a:pt x="774668" y="1408854"/>
                </a:cubicBezTo>
                <a:close/>
                <a:moveTo>
                  <a:pt x="4425926" y="1333890"/>
                </a:moveTo>
                <a:cubicBezTo>
                  <a:pt x="4453240" y="1332561"/>
                  <a:pt x="4481266" y="1336567"/>
                  <a:pt x="4508554" y="1346577"/>
                </a:cubicBezTo>
                <a:lnTo>
                  <a:pt x="4508555" y="1346577"/>
                </a:lnTo>
                <a:cubicBezTo>
                  <a:pt x="4617708" y="1386615"/>
                  <a:pt x="4673737" y="1507558"/>
                  <a:pt x="4633700" y="1616712"/>
                </a:cubicBezTo>
                <a:lnTo>
                  <a:pt x="3412104" y="4947132"/>
                </a:lnTo>
                <a:cubicBezTo>
                  <a:pt x="3372067" y="5056285"/>
                  <a:pt x="3251124" y="5112316"/>
                  <a:pt x="3141970" y="5072278"/>
                </a:cubicBezTo>
                <a:lnTo>
                  <a:pt x="3141971" y="5072278"/>
                </a:lnTo>
                <a:cubicBezTo>
                  <a:pt x="3032817" y="5032240"/>
                  <a:pt x="2976788" y="4911297"/>
                  <a:pt x="3016826" y="4802144"/>
                </a:cubicBezTo>
                <a:lnTo>
                  <a:pt x="4238420" y="1471723"/>
                </a:lnTo>
                <a:cubicBezTo>
                  <a:pt x="4268448" y="1389857"/>
                  <a:pt x="4343986" y="1337874"/>
                  <a:pt x="4425926" y="1333890"/>
                </a:cubicBezTo>
                <a:close/>
                <a:moveTo>
                  <a:pt x="5503395" y="1219090"/>
                </a:moveTo>
                <a:cubicBezTo>
                  <a:pt x="5530708" y="1217762"/>
                  <a:pt x="5558733" y="1221767"/>
                  <a:pt x="5586022" y="1231777"/>
                </a:cubicBezTo>
                <a:cubicBezTo>
                  <a:pt x="5695177" y="1271815"/>
                  <a:pt x="5751205" y="1392758"/>
                  <a:pt x="5711168" y="1501911"/>
                </a:cubicBezTo>
                <a:lnTo>
                  <a:pt x="5120252" y="3112917"/>
                </a:lnTo>
                <a:cubicBezTo>
                  <a:pt x="5085219" y="3208426"/>
                  <a:pt x="4988243" y="3263262"/>
                  <a:pt x="4891422" y="3248657"/>
                </a:cubicBezTo>
                <a:lnTo>
                  <a:pt x="4850119" y="3238063"/>
                </a:lnTo>
                <a:lnTo>
                  <a:pt x="4811760" y="3219437"/>
                </a:lnTo>
                <a:cubicBezTo>
                  <a:pt x="4728459" y="3167974"/>
                  <a:pt x="4689941" y="3063439"/>
                  <a:pt x="4724973" y="2967929"/>
                </a:cubicBezTo>
                <a:lnTo>
                  <a:pt x="5315888" y="1356922"/>
                </a:lnTo>
                <a:cubicBezTo>
                  <a:pt x="5345916" y="1275057"/>
                  <a:pt x="5421454" y="1223074"/>
                  <a:pt x="5503395" y="1219090"/>
                </a:cubicBezTo>
                <a:close/>
                <a:moveTo>
                  <a:pt x="3495156" y="1048745"/>
                </a:moveTo>
                <a:cubicBezTo>
                  <a:pt x="3522470" y="1047417"/>
                  <a:pt x="3550495" y="1051423"/>
                  <a:pt x="3577783" y="1061432"/>
                </a:cubicBezTo>
                <a:lnTo>
                  <a:pt x="3577783" y="1061433"/>
                </a:lnTo>
                <a:cubicBezTo>
                  <a:pt x="3686937" y="1101471"/>
                  <a:pt x="3742966" y="1222413"/>
                  <a:pt x="3702929" y="1331567"/>
                </a:cubicBezTo>
                <a:lnTo>
                  <a:pt x="2263041" y="5257116"/>
                </a:lnTo>
                <a:cubicBezTo>
                  <a:pt x="2223003" y="5366271"/>
                  <a:pt x="2102060" y="5422300"/>
                  <a:pt x="1992906" y="5382263"/>
                </a:cubicBezTo>
                <a:lnTo>
                  <a:pt x="1992908" y="5382262"/>
                </a:lnTo>
                <a:cubicBezTo>
                  <a:pt x="1883754" y="5342225"/>
                  <a:pt x="1827724" y="5221283"/>
                  <a:pt x="1867762" y="5112129"/>
                </a:cubicBezTo>
                <a:lnTo>
                  <a:pt x="3307649" y="1186578"/>
                </a:lnTo>
                <a:cubicBezTo>
                  <a:pt x="3337677" y="1104712"/>
                  <a:pt x="3413215" y="1052729"/>
                  <a:pt x="3495156" y="1048745"/>
                </a:cubicBezTo>
                <a:close/>
                <a:moveTo>
                  <a:pt x="1433652" y="1023623"/>
                </a:moveTo>
                <a:cubicBezTo>
                  <a:pt x="1460964" y="1022296"/>
                  <a:pt x="1488989" y="1026300"/>
                  <a:pt x="1516278" y="1036310"/>
                </a:cubicBezTo>
                <a:cubicBezTo>
                  <a:pt x="1625432" y="1076349"/>
                  <a:pt x="1681461" y="1197291"/>
                  <a:pt x="1641424" y="1306445"/>
                </a:cubicBezTo>
                <a:lnTo>
                  <a:pt x="795410" y="3612921"/>
                </a:lnTo>
                <a:cubicBezTo>
                  <a:pt x="755372" y="3722075"/>
                  <a:pt x="634429" y="3778105"/>
                  <a:pt x="525275" y="3738067"/>
                </a:cubicBezTo>
                <a:lnTo>
                  <a:pt x="525276" y="3738067"/>
                </a:lnTo>
                <a:cubicBezTo>
                  <a:pt x="416123" y="3698030"/>
                  <a:pt x="360092" y="3577087"/>
                  <a:pt x="400130" y="3467933"/>
                </a:cubicBezTo>
                <a:lnTo>
                  <a:pt x="1246144" y="1161455"/>
                </a:lnTo>
                <a:cubicBezTo>
                  <a:pt x="1276172" y="1079590"/>
                  <a:pt x="1351709" y="1027607"/>
                  <a:pt x="1433652" y="1023623"/>
                </a:cubicBezTo>
                <a:close/>
                <a:moveTo>
                  <a:pt x="2622952" y="603937"/>
                </a:moveTo>
                <a:cubicBezTo>
                  <a:pt x="2650265" y="602610"/>
                  <a:pt x="2678291" y="606615"/>
                  <a:pt x="2705579" y="616624"/>
                </a:cubicBezTo>
                <a:lnTo>
                  <a:pt x="2705579" y="616625"/>
                </a:lnTo>
                <a:cubicBezTo>
                  <a:pt x="2814732" y="656663"/>
                  <a:pt x="2870762" y="777605"/>
                  <a:pt x="2830724" y="886759"/>
                </a:cubicBezTo>
                <a:lnTo>
                  <a:pt x="1118209" y="5555571"/>
                </a:lnTo>
                <a:cubicBezTo>
                  <a:pt x="1083176" y="5651080"/>
                  <a:pt x="986200" y="5705917"/>
                  <a:pt x="889378" y="5691311"/>
                </a:cubicBezTo>
                <a:lnTo>
                  <a:pt x="848074" y="5680716"/>
                </a:lnTo>
                <a:lnTo>
                  <a:pt x="809716" y="5662091"/>
                </a:lnTo>
                <a:cubicBezTo>
                  <a:pt x="726415" y="5610628"/>
                  <a:pt x="687897" y="5506092"/>
                  <a:pt x="722929" y="5410584"/>
                </a:cubicBezTo>
                <a:lnTo>
                  <a:pt x="2435445" y="741770"/>
                </a:lnTo>
                <a:cubicBezTo>
                  <a:pt x="2465474" y="659905"/>
                  <a:pt x="2541011" y="607922"/>
                  <a:pt x="2622952" y="603937"/>
                </a:cubicBezTo>
                <a:close/>
                <a:moveTo>
                  <a:pt x="5218938" y="583258"/>
                </a:moveTo>
                <a:cubicBezTo>
                  <a:pt x="5246251" y="581930"/>
                  <a:pt x="5274276" y="585935"/>
                  <a:pt x="5301565" y="595945"/>
                </a:cubicBezTo>
                <a:lnTo>
                  <a:pt x="5301564" y="595946"/>
                </a:lnTo>
                <a:cubicBezTo>
                  <a:pt x="5410719" y="635983"/>
                  <a:pt x="5466748" y="756926"/>
                  <a:pt x="5426711" y="866080"/>
                </a:cubicBezTo>
                <a:lnTo>
                  <a:pt x="4097150" y="4490841"/>
                </a:lnTo>
                <a:cubicBezTo>
                  <a:pt x="4057114" y="4599995"/>
                  <a:pt x="3936171" y="4656025"/>
                  <a:pt x="3827017" y="4615988"/>
                </a:cubicBezTo>
                <a:cubicBezTo>
                  <a:pt x="3717863" y="4575950"/>
                  <a:pt x="3661835" y="4455008"/>
                  <a:pt x="3701871" y="4345853"/>
                </a:cubicBezTo>
                <a:lnTo>
                  <a:pt x="5031430" y="721090"/>
                </a:lnTo>
                <a:cubicBezTo>
                  <a:pt x="5061460" y="639225"/>
                  <a:pt x="5136997" y="587242"/>
                  <a:pt x="5218938" y="583258"/>
                </a:cubicBezTo>
                <a:close/>
                <a:moveTo>
                  <a:pt x="3183917" y="485929"/>
                </a:moveTo>
                <a:cubicBezTo>
                  <a:pt x="3211230" y="484601"/>
                  <a:pt x="3239257" y="488606"/>
                  <a:pt x="3266545" y="498616"/>
                </a:cubicBezTo>
                <a:cubicBezTo>
                  <a:pt x="3375698" y="538654"/>
                  <a:pt x="3431728" y="659597"/>
                  <a:pt x="3391689" y="768750"/>
                </a:cubicBezTo>
                <a:lnTo>
                  <a:pt x="2007112" y="4543509"/>
                </a:lnTo>
                <a:cubicBezTo>
                  <a:pt x="1967073" y="4652663"/>
                  <a:pt x="1846132" y="4708693"/>
                  <a:pt x="1736978" y="4668655"/>
                </a:cubicBezTo>
                <a:lnTo>
                  <a:pt x="1736979" y="4668656"/>
                </a:lnTo>
                <a:cubicBezTo>
                  <a:pt x="1627825" y="4628618"/>
                  <a:pt x="1571795" y="4507675"/>
                  <a:pt x="1611833" y="4398521"/>
                </a:cubicBezTo>
                <a:lnTo>
                  <a:pt x="2996410" y="623762"/>
                </a:lnTo>
                <a:cubicBezTo>
                  <a:pt x="3026439" y="541896"/>
                  <a:pt x="3101976" y="489913"/>
                  <a:pt x="3183917" y="485929"/>
                </a:cubicBezTo>
                <a:close/>
                <a:moveTo>
                  <a:pt x="4390225" y="19877"/>
                </a:moveTo>
                <a:cubicBezTo>
                  <a:pt x="4417539" y="18549"/>
                  <a:pt x="4445565" y="22554"/>
                  <a:pt x="4472853" y="32563"/>
                </a:cubicBezTo>
                <a:lnTo>
                  <a:pt x="4472852" y="32564"/>
                </a:lnTo>
                <a:cubicBezTo>
                  <a:pt x="4582007" y="72602"/>
                  <a:pt x="4638036" y="193545"/>
                  <a:pt x="4597998" y="302698"/>
                </a:cubicBezTo>
                <a:lnTo>
                  <a:pt x="2697631" y="5483647"/>
                </a:lnTo>
                <a:cubicBezTo>
                  <a:pt x="2662599" y="5579157"/>
                  <a:pt x="2565623" y="5633993"/>
                  <a:pt x="2468801" y="5619387"/>
                </a:cubicBezTo>
                <a:lnTo>
                  <a:pt x="2427497" y="5608793"/>
                </a:lnTo>
                <a:lnTo>
                  <a:pt x="2389140" y="5590168"/>
                </a:lnTo>
                <a:cubicBezTo>
                  <a:pt x="2305838" y="5538704"/>
                  <a:pt x="2267319" y="5434169"/>
                  <a:pt x="2302352" y="5338659"/>
                </a:cubicBezTo>
                <a:lnTo>
                  <a:pt x="4202719" y="157709"/>
                </a:lnTo>
                <a:cubicBezTo>
                  <a:pt x="4232747" y="75844"/>
                  <a:pt x="4308284" y="23861"/>
                  <a:pt x="4390225" y="19877"/>
                </a:cubicBezTo>
                <a:close/>
                <a:moveTo>
                  <a:pt x="2326705" y="247"/>
                </a:moveTo>
                <a:cubicBezTo>
                  <a:pt x="2354019" y="-1081"/>
                  <a:pt x="2382044" y="2925"/>
                  <a:pt x="2409332" y="12934"/>
                </a:cubicBezTo>
                <a:lnTo>
                  <a:pt x="2409331" y="12935"/>
                </a:lnTo>
                <a:cubicBezTo>
                  <a:pt x="2518485" y="52973"/>
                  <a:pt x="2574515" y="173915"/>
                  <a:pt x="2534478" y="283070"/>
                </a:cubicBezTo>
                <a:lnTo>
                  <a:pt x="966410" y="4558073"/>
                </a:lnTo>
                <a:cubicBezTo>
                  <a:pt x="931377" y="4653582"/>
                  <a:pt x="834401" y="4708418"/>
                  <a:pt x="737580" y="4693813"/>
                </a:cubicBezTo>
                <a:lnTo>
                  <a:pt x="696276" y="4683219"/>
                </a:lnTo>
                <a:lnTo>
                  <a:pt x="657918" y="4664593"/>
                </a:lnTo>
                <a:cubicBezTo>
                  <a:pt x="574616" y="4613131"/>
                  <a:pt x="536098" y="4508594"/>
                  <a:pt x="571130" y="4413085"/>
                </a:cubicBezTo>
                <a:lnTo>
                  <a:pt x="2139198" y="138080"/>
                </a:lnTo>
                <a:cubicBezTo>
                  <a:pt x="2169226" y="56214"/>
                  <a:pt x="2244763" y="4231"/>
                  <a:pt x="2326705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F4C0AA-7BFA-4D7D-B924-389D75B2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27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4D4CA8D-6C02-4BDA-AFE2-E46C175699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37581" y="2527301"/>
            <a:ext cx="2041242" cy="2041238"/>
          </a:xfrm>
          <a:custGeom>
            <a:avLst/>
            <a:gdLst>
              <a:gd name="connsiteX0" fmla="*/ 1020621 w 2041242"/>
              <a:gd name="connsiteY0" fmla="*/ 0 h 2041238"/>
              <a:gd name="connsiteX1" fmla="*/ 2041242 w 2041242"/>
              <a:gd name="connsiteY1" fmla="*/ 1020619 h 2041238"/>
              <a:gd name="connsiteX2" fmla="*/ 1020621 w 2041242"/>
              <a:gd name="connsiteY2" fmla="*/ 2041238 h 2041238"/>
              <a:gd name="connsiteX3" fmla="*/ 0 w 2041242"/>
              <a:gd name="connsiteY3" fmla="*/ 1020619 h 2041238"/>
              <a:gd name="connsiteX4" fmla="*/ 1020621 w 2041242"/>
              <a:gd name="connsiteY4" fmla="*/ 0 h 20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242" h="2041238">
                <a:moveTo>
                  <a:pt x="1020621" y="0"/>
                </a:moveTo>
                <a:cubicBezTo>
                  <a:pt x="1584294" y="0"/>
                  <a:pt x="2041242" y="456947"/>
                  <a:pt x="2041242" y="1020619"/>
                </a:cubicBezTo>
                <a:cubicBezTo>
                  <a:pt x="2041242" y="1584291"/>
                  <a:pt x="1584294" y="2041238"/>
                  <a:pt x="1020621" y="2041238"/>
                </a:cubicBezTo>
                <a:cubicBezTo>
                  <a:pt x="456948" y="2041238"/>
                  <a:pt x="0" y="1584291"/>
                  <a:pt x="0" y="1020619"/>
                </a:cubicBezTo>
                <a:cubicBezTo>
                  <a:pt x="0" y="456947"/>
                  <a:pt x="456948" y="0"/>
                  <a:pt x="10206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C1CCC36-6412-4D05-A84F-AFA25691AA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5379" y="2527301"/>
            <a:ext cx="2041242" cy="2041238"/>
          </a:xfrm>
          <a:custGeom>
            <a:avLst/>
            <a:gdLst>
              <a:gd name="connsiteX0" fmla="*/ 1020621 w 2041242"/>
              <a:gd name="connsiteY0" fmla="*/ 0 h 2041238"/>
              <a:gd name="connsiteX1" fmla="*/ 2041242 w 2041242"/>
              <a:gd name="connsiteY1" fmla="*/ 1020619 h 2041238"/>
              <a:gd name="connsiteX2" fmla="*/ 1020621 w 2041242"/>
              <a:gd name="connsiteY2" fmla="*/ 2041238 h 2041238"/>
              <a:gd name="connsiteX3" fmla="*/ 0 w 2041242"/>
              <a:gd name="connsiteY3" fmla="*/ 1020619 h 2041238"/>
              <a:gd name="connsiteX4" fmla="*/ 1020621 w 2041242"/>
              <a:gd name="connsiteY4" fmla="*/ 0 h 20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242" h="2041238">
                <a:moveTo>
                  <a:pt x="1020621" y="0"/>
                </a:moveTo>
                <a:cubicBezTo>
                  <a:pt x="1584294" y="0"/>
                  <a:pt x="2041242" y="456947"/>
                  <a:pt x="2041242" y="1020619"/>
                </a:cubicBezTo>
                <a:cubicBezTo>
                  <a:pt x="2041242" y="1584291"/>
                  <a:pt x="1584294" y="2041238"/>
                  <a:pt x="1020621" y="2041238"/>
                </a:cubicBezTo>
                <a:cubicBezTo>
                  <a:pt x="456948" y="2041238"/>
                  <a:pt x="0" y="1584291"/>
                  <a:pt x="0" y="1020619"/>
                </a:cubicBezTo>
                <a:cubicBezTo>
                  <a:pt x="0" y="456947"/>
                  <a:pt x="456948" y="0"/>
                  <a:pt x="10206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B635CD-E06F-4F9F-B684-78E1B49FF1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3176" y="2527301"/>
            <a:ext cx="2041242" cy="2041238"/>
          </a:xfrm>
          <a:custGeom>
            <a:avLst/>
            <a:gdLst>
              <a:gd name="connsiteX0" fmla="*/ 1020621 w 2041242"/>
              <a:gd name="connsiteY0" fmla="*/ 0 h 2041238"/>
              <a:gd name="connsiteX1" fmla="*/ 2041242 w 2041242"/>
              <a:gd name="connsiteY1" fmla="*/ 1020619 h 2041238"/>
              <a:gd name="connsiteX2" fmla="*/ 1020621 w 2041242"/>
              <a:gd name="connsiteY2" fmla="*/ 2041238 h 2041238"/>
              <a:gd name="connsiteX3" fmla="*/ 0 w 2041242"/>
              <a:gd name="connsiteY3" fmla="*/ 1020619 h 2041238"/>
              <a:gd name="connsiteX4" fmla="*/ 1020621 w 2041242"/>
              <a:gd name="connsiteY4" fmla="*/ 0 h 20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242" h="2041238">
                <a:moveTo>
                  <a:pt x="1020621" y="0"/>
                </a:moveTo>
                <a:cubicBezTo>
                  <a:pt x="1584294" y="0"/>
                  <a:pt x="2041242" y="456947"/>
                  <a:pt x="2041242" y="1020619"/>
                </a:cubicBezTo>
                <a:cubicBezTo>
                  <a:pt x="2041242" y="1584291"/>
                  <a:pt x="1584294" y="2041238"/>
                  <a:pt x="1020621" y="2041238"/>
                </a:cubicBezTo>
                <a:cubicBezTo>
                  <a:pt x="456948" y="2041238"/>
                  <a:pt x="0" y="1584291"/>
                  <a:pt x="0" y="1020619"/>
                </a:cubicBezTo>
                <a:cubicBezTo>
                  <a:pt x="0" y="456947"/>
                  <a:pt x="456948" y="0"/>
                  <a:pt x="10206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A4D31-C90A-466F-9CC5-CBAAFEBF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27EC9-F088-4F57-B2DA-E028EA62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6C82-E994-42D5-B592-B0D18194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813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2D2E96-2182-412C-8015-865E3DF6A3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419600"/>
          </a:xfrm>
          <a:custGeom>
            <a:avLst/>
            <a:gdLst>
              <a:gd name="connsiteX0" fmla="*/ 0 w 12192000"/>
              <a:gd name="connsiteY0" fmla="*/ 0 h 4419600"/>
              <a:gd name="connsiteX1" fmla="*/ 12192000 w 12192000"/>
              <a:gd name="connsiteY1" fmla="*/ 0 h 4419600"/>
              <a:gd name="connsiteX2" fmla="*/ 12192000 w 12192000"/>
              <a:gd name="connsiteY2" fmla="*/ 4419600 h 4419600"/>
              <a:gd name="connsiteX3" fmla="*/ 0 w 121920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419600">
                <a:moveTo>
                  <a:pt x="0" y="0"/>
                </a:moveTo>
                <a:lnTo>
                  <a:pt x="12192000" y="0"/>
                </a:lnTo>
                <a:lnTo>
                  <a:pt x="121920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E343C-52DE-4D7C-BD18-936B69BE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D5A75-2ADB-4987-AF10-FFB12A23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AF53F-6367-4052-A9A7-9C0E948D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04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7D3DD6-4F12-4CEB-903A-7E492BD8AC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8" y="685800"/>
            <a:ext cx="5410201" cy="3374136"/>
          </a:xfrm>
          <a:custGeom>
            <a:avLst/>
            <a:gdLst>
              <a:gd name="connsiteX0" fmla="*/ 0 w 5410201"/>
              <a:gd name="connsiteY0" fmla="*/ 0 h 3374136"/>
              <a:gd name="connsiteX1" fmla="*/ 5410201 w 5410201"/>
              <a:gd name="connsiteY1" fmla="*/ 0 h 3374136"/>
              <a:gd name="connsiteX2" fmla="*/ 5410201 w 5410201"/>
              <a:gd name="connsiteY2" fmla="*/ 3374136 h 3374136"/>
              <a:gd name="connsiteX3" fmla="*/ 0 w 5410201"/>
              <a:gd name="connsiteY3" fmla="*/ 3374136 h 33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1" h="3374136">
                <a:moveTo>
                  <a:pt x="0" y="0"/>
                </a:moveTo>
                <a:lnTo>
                  <a:pt x="5410201" y="0"/>
                </a:lnTo>
                <a:lnTo>
                  <a:pt x="5410201" y="3374136"/>
                </a:lnTo>
                <a:lnTo>
                  <a:pt x="0" y="3374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4F5D8DF-CB50-4F7A-BBF9-641C878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BB4B80B-1BFA-4B8C-8C3B-6DDE8D7AF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37D607C-0375-43EE-9903-B2435CAF4D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509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AB376E-2204-42CF-8752-3DDDC13E1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1143" y="406400"/>
            <a:ext cx="5558971" cy="4215381"/>
          </a:xfrm>
          <a:custGeom>
            <a:avLst/>
            <a:gdLst>
              <a:gd name="connsiteX0" fmla="*/ 0 w 5558971"/>
              <a:gd name="connsiteY0" fmla="*/ 0 h 4215381"/>
              <a:gd name="connsiteX1" fmla="*/ 5558971 w 5558971"/>
              <a:gd name="connsiteY1" fmla="*/ 0 h 4215381"/>
              <a:gd name="connsiteX2" fmla="*/ 5558971 w 5558971"/>
              <a:gd name="connsiteY2" fmla="*/ 4215381 h 4215381"/>
              <a:gd name="connsiteX3" fmla="*/ 0 w 5558971"/>
              <a:gd name="connsiteY3" fmla="*/ 4215381 h 42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1" h="4215381">
                <a:moveTo>
                  <a:pt x="0" y="0"/>
                </a:moveTo>
                <a:lnTo>
                  <a:pt x="5558971" y="0"/>
                </a:lnTo>
                <a:lnTo>
                  <a:pt x="5558971" y="4215381"/>
                </a:lnTo>
                <a:lnTo>
                  <a:pt x="0" y="42153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C842ECA-0295-423C-BD42-4347BDD6B6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406400"/>
            <a:ext cx="5558971" cy="1988458"/>
          </a:xfrm>
          <a:custGeom>
            <a:avLst/>
            <a:gdLst>
              <a:gd name="connsiteX0" fmla="*/ 0 w 5558971"/>
              <a:gd name="connsiteY0" fmla="*/ 0 h 1988458"/>
              <a:gd name="connsiteX1" fmla="*/ 5558971 w 5558971"/>
              <a:gd name="connsiteY1" fmla="*/ 0 h 1988458"/>
              <a:gd name="connsiteX2" fmla="*/ 5558971 w 5558971"/>
              <a:gd name="connsiteY2" fmla="*/ 1988458 h 1988458"/>
              <a:gd name="connsiteX3" fmla="*/ 0 w 5558971"/>
              <a:gd name="connsiteY3" fmla="*/ 1988458 h 198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1" h="1988458">
                <a:moveTo>
                  <a:pt x="0" y="0"/>
                </a:moveTo>
                <a:lnTo>
                  <a:pt x="5558971" y="0"/>
                </a:lnTo>
                <a:lnTo>
                  <a:pt x="5558971" y="1988458"/>
                </a:lnTo>
                <a:lnTo>
                  <a:pt x="0" y="19884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5F1460-A59F-4536-A524-0D6A3941B1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1886" y="2633325"/>
            <a:ext cx="5558971" cy="1988457"/>
          </a:xfrm>
          <a:custGeom>
            <a:avLst/>
            <a:gdLst>
              <a:gd name="connsiteX0" fmla="*/ 0 w 5558971"/>
              <a:gd name="connsiteY0" fmla="*/ 0 h 1988457"/>
              <a:gd name="connsiteX1" fmla="*/ 5558971 w 5558971"/>
              <a:gd name="connsiteY1" fmla="*/ 0 h 1988457"/>
              <a:gd name="connsiteX2" fmla="*/ 5558971 w 5558971"/>
              <a:gd name="connsiteY2" fmla="*/ 1988457 h 1988457"/>
              <a:gd name="connsiteX3" fmla="*/ 0 w 5558971"/>
              <a:gd name="connsiteY3" fmla="*/ 1988457 h 19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1" h="1988457">
                <a:moveTo>
                  <a:pt x="0" y="0"/>
                </a:moveTo>
                <a:lnTo>
                  <a:pt x="5558971" y="0"/>
                </a:lnTo>
                <a:lnTo>
                  <a:pt x="5558971" y="1988457"/>
                </a:lnTo>
                <a:lnTo>
                  <a:pt x="0" y="19884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7BD86-13AB-4955-9805-48EEB5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73716-4AE8-4FE3-9CEF-3A64D8C5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1D92F-0223-492D-8EA6-A13B3ED6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93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7673EB-EB69-4F33-A632-53C752006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1262" y="3319135"/>
            <a:ext cx="2584938" cy="1676400"/>
          </a:xfrm>
          <a:custGeom>
            <a:avLst/>
            <a:gdLst>
              <a:gd name="connsiteX0" fmla="*/ 0 w 2584938"/>
              <a:gd name="connsiteY0" fmla="*/ 0 h 1676400"/>
              <a:gd name="connsiteX1" fmla="*/ 2584938 w 2584938"/>
              <a:gd name="connsiteY1" fmla="*/ 0 h 1676400"/>
              <a:gd name="connsiteX2" fmla="*/ 2584938 w 2584938"/>
              <a:gd name="connsiteY2" fmla="*/ 1676400 h 1676400"/>
              <a:gd name="connsiteX3" fmla="*/ 0 w 2584938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938" h="1676400">
                <a:moveTo>
                  <a:pt x="0" y="0"/>
                </a:moveTo>
                <a:lnTo>
                  <a:pt x="2584938" y="0"/>
                </a:lnTo>
                <a:lnTo>
                  <a:pt x="2584938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CF9BBD-BDD1-4F06-A462-C7C4C16B4A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6108" y="3319135"/>
            <a:ext cx="2584938" cy="1676400"/>
          </a:xfrm>
          <a:custGeom>
            <a:avLst/>
            <a:gdLst>
              <a:gd name="connsiteX0" fmla="*/ 0 w 2584938"/>
              <a:gd name="connsiteY0" fmla="*/ 0 h 1676400"/>
              <a:gd name="connsiteX1" fmla="*/ 2584938 w 2584938"/>
              <a:gd name="connsiteY1" fmla="*/ 0 h 1676400"/>
              <a:gd name="connsiteX2" fmla="*/ 2584938 w 2584938"/>
              <a:gd name="connsiteY2" fmla="*/ 1676400 h 1676400"/>
              <a:gd name="connsiteX3" fmla="*/ 0 w 2584938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938" h="1676400">
                <a:moveTo>
                  <a:pt x="0" y="0"/>
                </a:moveTo>
                <a:lnTo>
                  <a:pt x="2584938" y="0"/>
                </a:lnTo>
                <a:lnTo>
                  <a:pt x="2584938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A2A0F30-FC89-43AD-AC74-74E218D83C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954" y="3319135"/>
            <a:ext cx="2584938" cy="1676400"/>
          </a:xfrm>
          <a:custGeom>
            <a:avLst/>
            <a:gdLst>
              <a:gd name="connsiteX0" fmla="*/ 0 w 2584938"/>
              <a:gd name="connsiteY0" fmla="*/ 0 h 1676400"/>
              <a:gd name="connsiteX1" fmla="*/ 2584938 w 2584938"/>
              <a:gd name="connsiteY1" fmla="*/ 0 h 1676400"/>
              <a:gd name="connsiteX2" fmla="*/ 2584938 w 2584938"/>
              <a:gd name="connsiteY2" fmla="*/ 1676400 h 1676400"/>
              <a:gd name="connsiteX3" fmla="*/ 0 w 2584938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938" h="1676400">
                <a:moveTo>
                  <a:pt x="0" y="0"/>
                </a:moveTo>
                <a:lnTo>
                  <a:pt x="2584938" y="0"/>
                </a:lnTo>
                <a:lnTo>
                  <a:pt x="2584938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093540-B440-4745-889E-CBBA9FB304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0" y="3319135"/>
            <a:ext cx="2584938" cy="1676400"/>
          </a:xfrm>
          <a:custGeom>
            <a:avLst/>
            <a:gdLst>
              <a:gd name="connsiteX0" fmla="*/ 0 w 2584938"/>
              <a:gd name="connsiteY0" fmla="*/ 0 h 1676400"/>
              <a:gd name="connsiteX1" fmla="*/ 2584938 w 2584938"/>
              <a:gd name="connsiteY1" fmla="*/ 0 h 1676400"/>
              <a:gd name="connsiteX2" fmla="*/ 2584938 w 2584938"/>
              <a:gd name="connsiteY2" fmla="*/ 1676400 h 1676400"/>
              <a:gd name="connsiteX3" fmla="*/ 0 w 2584938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938" h="1676400">
                <a:moveTo>
                  <a:pt x="0" y="0"/>
                </a:moveTo>
                <a:lnTo>
                  <a:pt x="2584938" y="0"/>
                </a:lnTo>
                <a:lnTo>
                  <a:pt x="2584938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7BD86-13AB-4955-9805-48EEB5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73716-4AE8-4FE3-9CEF-3A64D8C5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1D92F-0223-492D-8EA6-A13B3ED6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44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93E2E6-47E0-4A01-A999-408E03C9D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301" y="986112"/>
            <a:ext cx="7448699" cy="4885776"/>
          </a:xfrm>
          <a:custGeom>
            <a:avLst/>
            <a:gdLst>
              <a:gd name="connsiteX0" fmla="*/ 0 w 7448699"/>
              <a:gd name="connsiteY0" fmla="*/ 0 h 4885776"/>
              <a:gd name="connsiteX1" fmla="*/ 7448699 w 7448699"/>
              <a:gd name="connsiteY1" fmla="*/ 0 h 4885776"/>
              <a:gd name="connsiteX2" fmla="*/ 7448699 w 7448699"/>
              <a:gd name="connsiteY2" fmla="*/ 4885776 h 4885776"/>
              <a:gd name="connsiteX3" fmla="*/ 0 w 7448699"/>
              <a:gd name="connsiteY3" fmla="*/ 4885776 h 48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8699" h="4885776">
                <a:moveTo>
                  <a:pt x="0" y="0"/>
                </a:moveTo>
                <a:lnTo>
                  <a:pt x="7448699" y="0"/>
                </a:lnTo>
                <a:lnTo>
                  <a:pt x="7448699" y="4885776"/>
                </a:lnTo>
                <a:lnTo>
                  <a:pt x="0" y="4885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7B3C2-1419-4DA4-85C4-51DD99EE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94F32-8CE1-43C3-A8AC-70FE8BC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C9F99-14BE-4018-AA12-EE8B0039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67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DD2313-4A42-4D9B-BD10-869D0D648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8400" y="0"/>
            <a:ext cx="7213600" cy="6858000"/>
          </a:xfrm>
          <a:custGeom>
            <a:avLst/>
            <a:gdLst>
              <a:gd name="connsiteX0" fmla="*/ 2120905 w 7213600"/>
              <a:gd name="connsiteY0" fmla="*/ 0 h 6858000"/>
              <a:gd name="connsiteX1" fmla="*/ 7213600 w 7213600"/>
              <a:gd name="connsiteY1" fmla="*/ 0 h 6858000"/>
              <a:gd name="connsiteX2" fmla="*/ 7213600 w 7213600"/>
              <a:gd name="connsiteY2" fmla="*/ 6857984 h 6858000"/>
              <a:gd name="connsiteX3" fmla="*/ 7213595 w 7213600"/>
              <a:gd name="connsiteY3" fmla="*/ 6858000 h 6858000"/>
              <a:gd name="connsiteX4" fmla="*/ 0 w 72136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600" h="6858000">
                <a:moveTo>
                  <a:pt x="2120905" y="0"/>
                </a:moveTo>
                <a:lnTo>
                  <a:pt x="7213600" y="0"/>
                </a:lnTo>
                <a:lnTo>
                  <a:pt x="7213600" y="6857984"/>
                </a:lnTo>
                <a:lnTo>
                  <a:pt x="7213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7B3C2-1419-4DA4-85C4-51DD99EE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E59-C4F1-4EFC-B5C2-4FFB6975019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94F32-8CE1-43C3-A8AC-70FE8BC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C9F99-14BE-4018-AA12-EE8B0039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782B-48CB-4E6A-9922-E30248D20E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8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041E1C-4A5D-4D98-951B-2093B5CB0D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646" y="793886"/>
            <a:ext cx="4231087" cy="5574569"/>
          </a:xfrm>
          <a:custGeom>
            <a:avLst/>
            <a:gdLst>
              <a:gd name="connsiteX0" fmla="*/ 0 w 4231087"/>
              <a:gd name="connsiteY0" fmla="*/ 0 h 5574569"/>
              <a:gd name="connsiteX1" fmla="*/ 4231087 w 4231087"/>
              <a:gd name="connsiteY1" fmla="*/ 0 h 5574569"/>
              <a:gd name="connsiteX2" fmla="*/ 4231087 w 4231087"/>
              <a:gd name="connsiteY2" fmla="*/ 5574569 h 5574569"/>
              <a:gd name="connsiteX3" fmla="*/ 0 w 4231087"/>
              <a:gd name="connsiteY3" fmla="*/ 5574569 h 55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087" h="5574569">
                <a:moveTo>
                  <a:pt x="0" y="0"/>
                </a:moveTo>
                <a:lnTo>
                  <a:pt x="4231087" y="0"/>
                </a:lnTo>
                <a:lnTo>
                  <a:pt x="4231087" y="5574569"/>
                </a:lnTo>
                <a:lnTo>
                  <a:pt x="0" y="5574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55B03-0993-41B3-A2AD-0B1F78C3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C382E-649B-45E7-B959-C051D240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7136C-8C36-4F86-B464-DD0BB9B0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47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8AB89C-E61F-439E-8122-AAA5A2F265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46401"/>
            <a:ext cx="5410200" cy="5365199"/>
          </a:xfrm>
          <a:custGeom>
            <a:avLst/>
            <a:gdLst>
              <a:gd name="connsiteX0" fmla="*/ 2059446 w 5410200"/>
              <a:gd name="connsiteY0" fmla="*/ 689348 h 5365199"/>
              <a:gd name="connsiteX1" fmla="*/ 3350756 w 5410200"/>
              <a:gd name="connsiteY1" fmla="*/ 689348 h 5365199"/>
              <a:gd name="connsiteX2" fmla="*/ 3583830 w 5410200"/>
              <a:gd name="connsiteY2" fmla="*/ 922422 h 5365199"/>
              <a:gd name="connsiteX3" fmla="*/ 3583830 w 5410200"/>
              <a:gd name="connsiteY3" fmla="*/ 5132125 h 5365199"/>
              <a:gd name="connsiteX4" fmla="*/ 3350756 w 5410200"/>
              <a:gd name="connsiteY4" fmla="*/ 5365199 h 5365199"/>
              <a:gd name="connsiteX5" fmla="*/ 2059446 w 5410200"/>
              <a:gd name="connsiteY5" fmla="*/ 5365199 h 5365199"/>
              <a:gd name="connsiteX6" fmla="*/ 1826372 w 5410200"/>
              <a:gd name="connsiteY6" fmla="*/ 5132125 h 5365199"/>
              <a:gd name="connsiteX7" fmla="*/ 1826372 w 5410200"/>
              <a:gd name="connsiteY7" fmla="*/ 922422 h 5365199"/>
              <a:gd name="connsiteX8" fmla="*/ 2059446 w 5410200"/>
              <a:gd name="connsiteY8" fmla="*/ 689348 h 5365199"/>
              <a:gd name="connsiteX9" fmla="*/ 233075 w 5410200"/>
              <a:gd name="connsiteY9" fmla="*/ 1 h 5365199"/>
              <a:gd name="connsiteX10" fmla="*/ 1524384 w 5410200"/>
              <a:gd name="connsiteY10" fmla="*/ 1 h 5365199"/>
              <a:gd name="connsiteX11" fmla="*/ 1757458 w 5410200"/>
              <a:gd name="connsiteY11" fmla="*/ 233075 h 5365199"/>
              <a:gd name="connsiteX12" fmla="*/ 1757458 w 5410200"/>
              <a:gd name="connsiteY12" fmla="*/ 4442779 h 5365199"/>
              <a:gd name="connsiteX13" fmla="*/ 1524384 w 5410200"/>
              <a:gd name="connsiteY13" fmla="*/ 4675853 h 5365199"/>
              <a:gd name="connsiteX14" fmla="*/ 233075 w 5410200"/>
              <a:gd name="connsiteY14" fmla="*/ 4675853 h 5365199"/>
              <a:gd name="connsiteX15" fmla="*/ 0 w 5410200"/>
              <a:gd name="connsiteY15" fmla="*/ 4442779 h 5365199"/>
              <a:gd name="connsiteX16" fmla="*/ 0 w 5410200"/>
              <a:gd name="connsiteY16" fmla="*/ 233075 h 5365199"/>
              <a:gd name="connsiteX17" fmla="*/ 233075 w 5410200"/>
              <a:gd name="connsiteY17" fmla="*/ 1 h 5365199"/>
              <a:gd name="connsiteX18" fmla="*/ 3885816 w 5410200"/>
              <a:gd name="connsiteY18" fmla="*/ 0 h 5365199"/>
              <a:gd name="connsiteX19" fmla="*/ 5177126 w 5410200"/>
              <a:gd name="connsiteY19" fmla="*/ 0 h 5365199"/>
              <a:gd name="connsiteX20" fmla="*/ 5410200 w 5410200"/>
              <a:gd name="connsiteY20" fmla="*/ 233074 h 5365199"/>
              <a:gd name="connsiteX21" fmla="*/ 5410200 w 5410200"/>
              <a:gd name="connsiteY21" fmla="*/ 4442777 h 5365199"/>
              <a:gd name="connsiteX22" fmla="*/ 5177126 w 5410200"/>
              <a:gd name="connsiteY22" fmla="*/ 4675852 h 5365199"/>
              <a:gd name="connsiteX23" fmla="*/ 3885816 w 5410200"/>
              <a:gd name="connsiteY23" fmla="*/ 4675852 h 5365199"/>
              <a:gd name="connsiteX24" fmla="*/ 3652742 w 5410200"/>
              <a:gd name="connsiteY24" fmla="*/ 4442777 h 5365199"/>
              <a:gd name="connsiteX25" fmla="*/ 3652742 w 5410200"/>
              <a:gd name="connsiteY25" fmla="*/ 233074 h 5365199"/>
              <a:gd name="connsiteX26" fmla="*/ 3885816 w 5410200"/>
              <a:gd name="connsiteY26" fmla="*/ 0 h 53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10200" h="5365199">
                <a:moveTo>
                  <a:pt x="2059446" y="689348"/>
                </a:moveTo>
                <a:lnTo>
                  <a:pt x="3350756" y="689348"/>
                </a:lnTo>
                <a:cubicBezTo>
                  <a:pt x="3479479" y="689348"/>
                  <a:pt x="3583830" y="793698"/>
                  <a:pt x="3583830" y="922422"/>
                </a:cubicBezTo>
                <a:lnTo>
                  <a:pt x="3583830" y="5132125"/>
                </a:lnTo>
                <a:cubicBezTo>
                  <a:pt x="3583830" y="5260849"/>
                  <a:pt x="3479479" y="5365199"/>
                  <a:pt x="3350756" y="5365199"/>
                </a:cubicBezTo>
                <a:lnTo>
                  <a:pt x="2059446" y="5365199"/>
                </a:lnTo>
                <a:cubicBezTo>
                  <a:pt x="1930722" y="5365199"/>
                  <a:pt x="1826372" y="5260849"/>
                  <a:pt x="1826372" y="5132125"/>
                </a:cubicBezTo>
                <a:lnTo>
                  <a:pt x="1826372" y="922422"/>
                </a:lnTo>
                <a:cubicBezTo>
                  <a:pt x="1826372" y="793698"/>
                  <a:pt x="1930722" y="689348"/>
                  <a:pt x="2059446" y="689348"/>
                </a:cubicBezTo>
                <a:close/>
                <a:moveTo>
                  <a:pt x="233075" y="1"/>
                </a:moveTo>
                <a:lnTo>
                  <a:pt x="1524384" y="1"/>
                </a:lnTo>
                <a:cubicBezTo>
                  <a:pt x="1653108" y="1"/>
                  <a:pt x="1757458" y="104352"/>
                  <a:pt x="1757458" y="233075"/>
                </a:cubicBezTo>
                <a:lnTo>
                  <a:pt x="1757458" y="4442779"/>
                </a:lnTo>
                <a:cubicBezTo>
                  <a:pt x="1757458" y="4571502"/>
                  <a:pt x="1653108" y="4675853"/>
                  <a:pt x="1524384" y="4675853"/>
                </a:cubicBezTo>
                <a:lnTo>
                  <a:pt x="233075" y="4675853"/>
                </a:lnTo>
                <a:cubicBezTo>
                  <a:pt x="104351" y="4675853"/>
                  <a:pt x="0" y="4571502"/>
                  <a:pt x="0" y="4442779"/>
                </a:cubicBezTo>
                <a:lnTo>
                  <a:pt x="0" y="233075"/>
                </a:lnTo>
                <a:cubicBezTo>
                  <a:pt x="0" y="104352"/>
                  <a:pt x="104351" y="1"/>
                  <a:pt x="233075" y="1"/>
                </a:cubicBezTo>
                <a:close/>
                <a:moveTo>
                  <a:pt x="3885816" y="0"/>
                </a:moveTo>
                <a:lnTo>
                  <a:pt x="5177126" y="0"/>
                </a:lnTo>
                <a:cubicBezTo>
                  <a:pt x="5305850" y="0"/>
                  <a:pt x="5410200" y="104351"/>
                  <a:pt x="5410200" y="233074"/>
                </a:cubicBezTo>
                <a:lnTo>
                  <a:pt x="5410200" y="4442777"/>
                </a:lnTo>
                <a:cubicBezTo>
                  <a:pt x="5410200" y="4571501"/>
                  <a:pt x="5305850" y="4675852"/>
                  <a:pt x="5177126" y="4675852"/>
                </a:cubicBezTo>
                <a:lnTo>
                  <a:pt x="3885816" y="4675852"/>
                </a:lnTo>
                <a:cubicBezTo>
                  <a:pt x="3757092" y="4675852"/>
                  <a:pt x="3652742" y="4571501"/>
                  <a:pt x="3652742" y="4442777"/>
                </a:cubicBezTo>
                <a:lnTo>
                  <a:pt x="3652742" y="233074"/>
                </a:lnTo>
                <a:cubicBezTo>
                  <a:pt x="3652742" y="104351"/>
                  <a:pt x="3757092" y="0"/>
                  <a:pt x="3885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54BEE-9783-41DF-8784-686D3418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CF67-30D7-4F6C-A488-93C7328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C5F4-3ECD-4A7F-8F82-A5B8FFE7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079900-49C4-4157-A280-469F97453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01872" y="1817783"/>
            <a:ext cx="3188257" cy="5040217"/>
          </a:xfrm>
          <a:custGeom>
            <a:avLst/>
            <a:gdLst>
              <a:gd name="connsiteX0" fmla="*/ 0 w 3188257"/>
              <a:gd name="connsiteY0" fmla="*/ 0 h 5040217"/>
              <a:gd name="connsiteX1" fmla="*/ 3188257 w 3188257"/>
              <a:gd name="connsiteY1" fmla="*/ 0 h 5040217"/>
              <a:gd name="connsiteX2" fmla="*/ 3188257 w 3188257"/>
              <a:gd name="connsiteY2" fmla="*/ 5040217 h 5040217"/>
              <a:gd name="connsiteX3" fmla="*/ 0 w 3188257"/>
              <a:gd name="connsiteY3" fmla="*/ 5040217 h 50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8257" h="5040217">
                <a:moveTo>
                  <a:pt x="0" y="0"/>
                </a:moveTo>
                <a:lnTo>
                  <a:pt x="3188257" y="0"/>
                </a:lnTo>
                <a:lnTo>
                  <a:pt x="3188257" y="5040217"/>
                </a:lnTo>
                <a:lnTo>
                  <a:pt x="0" y="504021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696-B1F1-4F5C-9062-061D4C529BDF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9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0A893C-0D49-4DA5-A9BE-26C958343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7409" y="630106"/>
            <a:ext cx="4444531" cy="5735139"/>
          </a:xfrm>
          <a:custGeom>
            <a:avLst/>
            <a:gdLst>
              <a:gd name="connsiteX0" fmla="*/ 0 w 4444531"/>
              <a:gd name="connsiteY0" fmla="*/ 0 h 5735139"/>
              <a:gd name="connsiteX1" fmla="*/ 4444531 w 4444531"/>
              <a:gd name="connsiteY1" fmla="*/ 0 h 5735139"/>
              <a:gd name="connsiteX2" fmla="*/ 4444531 w 4444531"/>
              <a:gd name="connsiteY2" fmla="*/ 5735139 h 5735139"/>
              <a:gd name="connsiteX3" fmla="*/ 0 w 4444531"/>
              <a:gd name="connsiteY3" fmla="*/ 5735139 h 57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531" h="5735139">
                <a:moveTo>
                  <a:pt x="0" y="0"/>
                </a:moveTo>
                <a:lnTo>
                  <a:pt x="4444531" y="0"/>
                </a:lnTo>
                <a:lnTo>
                  <a:pt x="4444531" y="5735139"/>
                </a:lnTo>
                <a:lnTo>
                  <a:pt x="0" y="57351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54BEE-9783-41DF-8784-686D3418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CF67-30D7-4F6C-A488-93C7328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C5F4-3ECD-4A7F-8F82-A5B8FFE7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25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9D81E1-37CC-4C3E-927A-2AEC586AFE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0D41C4-8698-41CD-BCCF-1204E69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507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9F66C8-73B9-419E-9BA6-77E78EF51FD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28875" y="3571178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F00FB41-65F6-42AB-B3CD-EAA29AB51CA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85675" y="3571178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A80EAB6-466E-4C85-B33C-19194D9BDCC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442475" y="3571178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4B304E8-E66C-4B92-B8FE-A90E758E261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9275" y="3571178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61C889-B7E6-476B-8E5B-12D2446851F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28875" y="1786212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5C53427-A342-4196-B4DD-4F016E5D8B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5675" y="1786212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A209CEB-FBFF-4A91-A7CA-E8BB5936B6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42475" y="1786212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42075AE-E4CF-424D-8714-DDF4E50873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275" y="1786212"/>
            <a:ext cx="2563851" cy="1572322"/>
          </a:xfrm>
          <a:custGeom>
            <a:avLst/>
            <a:gdLst>
              <a:gd name="connsiteX0" fmla="*/ 0 w 2563851"/>
              <a:gd name="connsiteY0" fmla="*/ 0 h 1572322"/>
              <a:gd name="connsiteX1" fmla="*/ 2563851 w 2563851"/>
              <a:gd name="connsiteY1" fmla="*/ 0 h 1572322"/>
              <a:gd name="connsiteX2" fmla="*/ 2563851 w 2563851"/>
              <a:gd name="connsiteY2" fmla="*/ 1572322 h 1572322"/>
              <a:gd name="connsiteX3" fmla="*/ 0 w 2563851"/>
              <a:gd name="connsiteY3" fmla="*/ 1572322 h 1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51" h="1572322">
                <a:moveTo>
                  <a:pt x="0" y="0"/>
                </a:moveTo>
                <a:lnTo>
                  <a:pt x="2563851" y="0"/>
                </a:lnTo>
                <a:lnTo>
                  <a:pt x="2563851" y="1572322"/>
                </a:lnTo>
                <a:lnTo>
                  <a:pt x="0" y="15723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0D41C4-8698-41CD-BCCF-1204E69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154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967E2E-E795-4D99-A8DB-0378FA6989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41397" y="2482773"/>
            <a:ext cx="2023110" cy="2023110"/>
          </a:xfrm>
          <a:custGeom>
            <a:avLst/>
            <a:gdLst>
              <a:gd name="connsiteX0" fmla="*/ 1011555 w 2023110"/>
              <a:gd name="connsiteY0" fmla="*/ 0 h 2023110"/>
              <a:gd name="connsiteX1" fmla="*/ 2023110 w 2023110"/>
              <a:gd name="connsiteY1" fmla="*/ 1011555 h 2023110"/>
              <a:gd name="connsiteX2" fmla="*/ 1011555 w 2023110"/>
              <a:gd name="connsiteY2" fmla="*/ 2023110 h 2023110"/>
              <a:gd name="connsiteX3" fmla="*/ 0 w 2023110"/>
              <a:gd name="connsiteY3" fmla="*/ 1011555 h 2023110"/>
              <a:gd name="connsiteX4" fmla="*/ 1011555 w 2023110"/>
              <a:gd name="connsiteY4" fmla="*/ 0 h 20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110" h="2023110">
                <a:moveTo>
                  <a:pt x="1011555" y="0"/>
                </a:moveTo>
                <a:cubicBezTo>
                  <a:pt x="1570221" y="0"/>
                  <a:pt x="2023110" y="452889"/>
                  <a:pt x="2023110" y="1011555"/>
                </a:cubicBezTo>
                <a:cubicBezTo>
                  <a:pt x="2023110" y="1570221"/>
                  <a:pt x="1570221" y="2023110"/>
                  <a:pt x="1011555" y="2023110"/>
                </a:cubicBezTo>
                <a:cubicBezTo>
                  <a:pt x="452889" y="2023110"/>
                  <a:pt x="0" y="1570221"/>
                  <a:pt x="0" y="1011555"/>
                </a:cubicBezTo>
                <a:cubicBezTo>
                  <a:pt x="0" y="452889"/>
                  <a:pt x="452889" y="0"/>
                  <a:pt x="10115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02382AD-73F2-43F8-BBF0-0385233346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03429" y="2482773"/>
            <a:ext cx="2023110" cy="2023110"/>
          </a:xfrm>
          <a:custGeom>
            <a:avLst/>
            <a:gdLst>
              <a:gd name="connsiteX0" fmla="*/ 1011555 w 2023110"/>
              <a:gd name="connsiteY0" fmla="*/ 0 h 2023110"/>
              <a:gd name="connsiteX1" fmla="*/ 2023110 w 2023110"/>
              <a:gd name="connsiteY1" fmla="*/ 1011555 h 2023110"/>
              <a:gd name="connsiteX2" fmla="*/ 1011555 w 2023110"/>
              <a:gd name="connsiteY2" fmla="*/ 2023110 h 2023110"/>
              <a:gd name="connsiteX3" fmla="*/ 0 w 2023110"/>
              <a:gd name="connsiteY3" fmla="*/ 1011555 h 2023110"/>
              <a:gd name="connsiteX4" fmla="*/ 1011555 w 2023110"/>
              <a:gd name="connsiteY4" fmla="*/ 0 h 20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110" h="2023110">
                <a:moveTo>
                  <a:pt x="1011555" y="0"/>
                </a:moveTo>
                <a:cubicBezTo>
                  <a:pt x="1570221" y="0"/>
                  <a:pt x="2023110" y="452889"/>
                  <a:pt x="2023110" y="1011555"/>
                </a:cubicBezTo>
                <a:cubicBezTo>
                  <a:pt x="2023110" y="1570221"/>
                  <a:pt x="1570221" y="2023110"/>
                  <a:pt x="1011555" y="2023110"/>
                </a:cubicBezTo>
                <a:cubicBezTo>
                  <a:pt x="452889" y="2023110"/>
                  <a:pt x="0" y="1570221"/>
                  <a:pt x="0" y="1011555"/>
                </a:cubicBezTo>
                <a:cubicBezTo>
                  <a:pt x="0" y="452889"/>
                  <a:pt x="452889" y="0"/>
                  <a:pt x="10115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30B59AC-DCEA-4087-89C2-CDF4F857CD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65461" y="2482773"/>
            <a:ext cx="2023110" cy="2023110"/>
          </a:xfrm>
          <a:custGeom>
            <a:avLst/>
            <a:gdLst>
              <a:gd name="connsiteX0" fmla="*/ 1011555 w 2023110"/>
              <a:gd name="connsiteY0" fmla="*/ 0 h 2023110"/>
              <a:gd name="connsiteX1" fmla="*/ 2023110 w 2023110"/>
              <a:gd name="connsiteY1" fmla="*/ 1011555 h 2023110"/>
              <a:gd name="connsiteX2" fmla="*/ 1011555 w 2023110"/>
              <a:gd name="connsiteY2" fmla="*/ 2023110 h 2023110"/>
              <a:gd name="connsiteX3" fmla="*/ 0 w 2023110"/>
              <a:gd name="connsiteY3" fmla="*/ 1011555 h 2023110"/>
              <a:gd name="connsiteX4" fmla="*/ 1011555 w 2023110"/>
              <a:gd name="connsiteY4" fmla="*/ 0 h 20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110" h="2023110">
                <a:moveTo>
                  <a:pt x="1011555" y="0"/>
                </a:moveTo>
                <a:cubicBezTo>
                  <a:pt x="1570221" y="0"/>
                  <a:pt x="2023110" y="452889"/>
                  <a:pt x="2023110" y="1011555"/>
                </a:cubicBezTo>
                <a:cubicBezTo>
                  <a:pt x="2023110" y="1570221"/>
                  <a:pt x="1570221" y="2023110"/>
                  <a:pt x="1011555" y="2023110"/>
                </a:cubicBezTo>
                <a:cubicBezTo>
                  <a:pt x="452889" y="2023110"/>
                  <a:pt x="0" y="1570221"/>
                  <a:pt x="0" y="1011555"/>
                </a:cubicBezTo>
                <a:cubicBezTo>
                  <a:pt x="0" y="452889"/>
                  <a:pt x="452889" y="0"/>
                  <a:pt x="10115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5CAA4B-74C9-43F6-961A-9D00257AB13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7493" y="2482773"/>
            <a:ext cx="2023110" cy="2023110"/>
          </a:xfrm>
          <a:custGeom>
            <a:avLst/>
            <a:gdLst>
              <a:gd name="connsiteX0" fmla="*/ 1011555 w 2023110"/>
              <a:gd name="connsiteY0" fmla="*/ 0 h 2023110"/>
              <a:gd name="connsiteX1" fmla="*/ 2023110 w 2023110"/>
              <a:gd name="connsiteY1" fmla="*/ 1011555 h 2023110"/>
              <a:gd name="connsiteX2" fmla="*/ 1011555 w 2023110"/>
              <a:gd name="connsiteY2" fmla="*/ 2023110 h 2023110"/>
              <a:gd name="connsiteX3" fmla="*/ 0 w 2023110"/>
              <a:gd name="connsiteY3" fmla="*/ 1011555 h 2023110"/>
              <a:gd name="connsiteX4" fmla="*/ 1011555 w 2023110"/>
              <a:gd name="connsiteY4" fmla="*/ 0 h 20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110" h="2023110">
                <a:moveTo>
                  <a:pt x="1011555" y="0"/>
                </a:moveTo>
                <a:cubicBezTo>
                  <a:pt x="1570221" y="0"/>
                  <a:pt x="2023110" y="452889"/>
                  <a:pt x="2023110" y="1011555"/>
                </a:cubicBezTo>
                <a:cubicBezTo>
                  <a:pt x="2023110" y="1570221"/>
                  <a:pt x="1570221" y="2023110"/>
                  <a:pt x="1011555" y="2023110"/>
                </a:cubicBezTo>
                <a:cubicBezTo>
                  <a:pt x="452889" y="2023110"/>
                  <a:pt x="0" y="1570221"/>
                  <a:pt x="0" y="1011555"/>
                </a:cubicBezTo>
                <a:cubicBezTo>
                  <a:pt x="0" y="452889"/>
                  <a:pt x="452889" y="0"/>
                  <a:pt x="10115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0D41C4-8698-41CD-BCCF-1204E69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892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0D41C4-8698-41CD-BCCF-1204E69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0C9A5D-90D9-4F1A-ACA4-5B9A7C6533F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09692" y="0"/>
            <a:ext cx="4982309" cy="6858000"/>
          </a:xfrm>
          <a:custGeom>
            <a:avLst/>
            <a:gdLst>
              <a:gd name="connsiteX0" fmla="*/ 0 w 4982309"/>
              <a:gd name="connsiteY0" fmla="*/ 0 h 6858000"/>
              <a:gd name="connsiteX1" fmla="*/ 4982309 w 4982309"/>
              <a:gd name="connsiteY1" fmla="*/ 0 h 6858000"/>
              <a:gd name="connsiteX2" fmla="*/ 4982309 w 4982309"/>
              <a:gd name="connsiteY2" fmla="*/ 6858000 h 6858000"/>
              <a:gd name="connsiteX3" fmla="*/ 0 w 49823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309" h="6858000">
                <a:moveTo>
                  <a:pt x="0" y="0"/>
                </a:moveTo>
                <a:lnTo>
                  <a:pt x="4982309" y="0"/>
                </a:lnTo>
                <a:lnTo>
                  <a:pt x="49823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144145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284106-711C-4A41-880C-2F27E8483F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40D41C4-8698-41CD-BCCF-1204E69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75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26BA79-E224-4964-A19B-7291967631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194492" y="0"/>
            <a:ext cx="3084321" cy="6858000"/>
          </a:xfrm>
          <a:custGeom>
            <a:avLst/>
            <a:gdLst>
              <a:gd name="connsiteX0" fmla="*/ 0 w 3084321"/>
              <a:gd name="connsiteY0" fmla="*/ 0 h 6858000"/>
              <a:gd name="connsiteX1" fmla="*/ 3084321 w 3084321"/>
              <a:gd name="connsiteY1" fmla="*/ 0 h 6858000"/>
              <a:gd name="connsiteX2" fmla="*/ 3084321 w 3084321"/>
              <a:gd name="connsiteY2" fmla="*/ 6858000 h 6858000"/>
              <a:gd name="connsiteX3" fmla="*/ 0 w 30843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321" h="6858000">
                <a:moveTo>
                  <a:pt x="0" y="0"/>
                </a:moveTo>
                <a:lnTo>
                  <a:pt x="3084321" y="0"/>
                </a:lnTo>
                <a:lnTo>
                  <a:pt x="308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24DD0B-6BA6-468B-BED1-6C647950C3B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" y="0"/>
            <a:ext cx="3084321" cy="6858000"/>
          </a:xfrm>
          <a:custGeom>
            <a:avLst/>
            <a:gdLst>
              <a:gd name="connsiteX0" fmla="*/ 0 w 3084321"/>
              <a:gd name="connsiteY0" fmla="*/ 0 h 6858000"/>
              <a:gd name="connsiteX1" fmla="*/ 3084321 w 3084321"/>
              <a:gd name="connsiteY1" fmla="*/ 0 h 6858000"/>
              <a:gd name="connsiteX2" fmla="*/ 3084321 w 3084321"/>
              <a:gd name="connsiteY2" fmla="*/ 6858000 h 6858000"/>
              <a:gd name="connsiteX3" fmla="*/ 0 w 30843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321" h="6858000">
                <a:moveTo>
                  <a:pt x="0" y="0"/>
                </a:moveTo>
                <a:lnTo>
                  <a:pt x="3084321" y="0"/>
                </a:lnTo>
                <a:lnTo>
                  <a:pt x="30843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46169-3E0F-4BCA-8EEF-BD7C7AE3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17C8-DAB0-4898-BDA6-0DB77F34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34FF9-0B2A-4DB7-9240-5E557FD4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5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7AE89-4745-4458-B04E-8BEDF65BAE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DCF76FD-5057-4353-8CAB-95286F20D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0561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25C70B4-BBA3-44CD-AC14-2DD37B05ED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6910" y="111809"/>
            <a:ext cx="2893078" cy="4044292"/>
          </a:xfrm>
          <a:custGeom>
            <a:avLst/>
            <a:gdLst>
              <a:gd name="connsiteX0" fmla="*/ 0 w 2893078"/>
              <a:gd name="connsiteY0" fmla="*/ 0 h 4044292"/>
              <a:gd name="connsiteX1" fmla="*/ 2893078 w 2893078"/>
              <a:gd name="connsiteY1" fmla="*/ 0 h 4044292"/>
              <a:gd name="connsiteX2" fmla="*/ 2893078 w 2893078"/>
              <a:gd name="connsiteY2" fmla="*/ 4044292 h 4044292"/>
              <a:gd name="connsiteX3" fmla="*/ 0 w 2893078"/>
              <a:gd name="connsiteY3" fmla="*/ 4044292 h 404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78" h="4044292">
                <a:moveTo>
                  <a:pt x="0" y="0"/>
                </a:moveTo>
                <a:lnTo>
                  <a:pt x="2893078" y="0"/>
                </a:lnTo>
                <a:lnTo>
                  <a:pt x="2893078" y="4044292"/>
                </a:lnTo>
                <a:lnTo>
                  <a:pt x="0" y="40442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A00643-CC43-4806-BE58-020B4EA1C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2011" y="111809"/>
            <a:ext cx="2893078" cy="4044292"/>
          </a:xfrm>
          <a:custGeom>
            <a:avLst/>
            <a:gdLst>
              <a:gd name="connsiteX0" fmla="*/ 0 w 2893078"/>
              <a:gd name="connsiteY0" fmla="*/ 0 h 4044292"/>
              <a:gd name="connsiteX1" fmla="*/ 2893078 w 2893078"/>
              <a:gd name="connsiteY1" fmla="*/ 0 h 4044292"/>
              <a:gd name="connsiteX2" fmla="*/ 2893078 w 2893078"/>
              <a:gd name="connsiteY2" fmla="*/ 4044292 h 4044292"/>
              <a:gd name="connsiteX3" fmla="*/ 0 w 2893078"/>
              <a:gd name="connsiteY3" fmla="*/ 4044292 h 404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78" h="4044292">
                <a:moveTo>
                  <a:pt x="0" y="0"/>
                </a:moveTo>
                <a:lnTo>
                  <a:pt x="2893078" y="0"/>
                </a:lnTo>
                <a:lnTo>
                  <a:pt x="2893078" y="4044292"/>
                </a:lnTo>
                <a:lnTo>
                  <a:pt x="0" y="40442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9F5752-5C96-4CB0-8EF6-8E48560D2E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87113" y="111809"/>
            <a:ext cx="2893078" cy="4044292"/>
          </a:xfrm>
          <a:custGeom>
            <a:avLst/>
            <a:gdLst>
              <a:gd name="connsiteX0" fmla="*/ 0 w 2893078"/>
              <a:gd name="connsiteY0" fmla="*/ 0 h 4044292"/>
              <a:gd name="connsiteX1" fmla="*/ 2893078 w 2893078"/>
              <a:gd name="connsiteY1" fmla="*/ 0 h 4044292"/>
              <a:gd name="connsiteX2" fmla="*/ 2893078 w 2893078"/>
              <a:gd name="connsiteY2" fmla="*/ 4044292 h 4044292"/>
              <a:gd name="connsiteX3" fmla="*/ 0 w 2893078"/>
              <a:gd name="connsiteY3" fmla="*/ 4044292 h 404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78" h="4044292">
                <a:moveTo>
                  <a:pt x="0" y="0"/>
                </a:moveTo>
                <a:lnTo>
                  <a:pt x="2893078" y="0"/>
                </a:lnTo>
                <a:lnTo>
                  <a:pt x="2893078" y="4044292"/>
                </a:lnTo>
                <a:lnTo>
                  <a:pt x="0" y="40442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354F5C-6825-46E0-9E9A-A6071CC183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809" y="111809"/>
            <a:ext cx="2893078" cy="4044292"/>
          </a:xfrm>
          <a:custGeom>
            <a:avLst/>
            <a:gdLst>
              <a:gd name="connsiteX0" fmla="*/ 0 w 2893078"/>
              <a:gd name="connsiteY0" fmla="*/ 0 h 4044292"/>
              <a:gd name="connsiteX1" fmla="*/ 2893078 w 2893078"/>
              <a:gd name="connsiteY1" fmla="*/ 0 h 4044292"/>
              <a:gd name="connsiteX2" fmla="*/ 2893078 w 2893078"/>
              <a:gd name="connsiteY2" fmla="*/ 4044292 h 4044292"/>
              <a:gd name="connsiteX3" fmla="*/ 0 w 2893078"/>
              <a:gd name="connsiteY3" fmla="*/ 4044292 h 404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078" h="4044292">
                <a:moveTo>
                  <a:pt x="0" y="0"/>
                </a:moveTo>
                <a:lnTo>
                  <a:pt x="2893078" y="0"/>
                </a:lnTo>
                <a:lnTo>
                  <a:pt x="2893078" y="4044292"/>
                </a:lnTo>
                <a:lnTo>
                  <a:pt x="0" y="40442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89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C56BBCE-FCE5-4CA7-AFE6-D33305A55A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950" y="4331864"/>
            <a:ext cx="1843314" cy="1843314"/>
          </a:xfrm>
          <a:custGeom>
            <a:avLst/>
            <a:gdLst>
              <a:gd name="connsiteX0" fmla="*/ 921657 w 1843314"/>
              <a:gd name="connsiteY0" fmla="*/ 0 h 1843314"/>
              <a:gd name="connsiteX1" fmla="*/ 1843314 w 1843314"/>
              <a:gd name="connsiteY1" fmla="*/ 921657 h 1843314"/>
              <a:gd name="connsiteX2" fmla="*/ 921657 w 1843314"/>
              <a:gd name="connsiteY2" fmla="*/ 1843314 h 1843314"/>
              <a:gd name="connsiteX3" fmla="*/ 0 w 1843314"/>
              <a:gd name="connsiteY3" fmla="*/ 921657 h 1843314"/>
              <a:gd name="connsiteX4" fmla="*/ 921657 w 1843314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314" h="1843314">
                <a:moveTo>
                  <a:pt x="921657" y="0"/>
                </a:moveTo>
                <a:cubicBezTo>
                  <a:pt x="1430674" y="0"/>
                  <a:pt x="1843314" y="412640"/>
                  <a:pt x="1843314" y="921657"/>
                </a:cubicBezTo>
                <a:cubicBezTo>
                  <a:pt x="1843314" y="1430674"/>
                  <a:pt x="1430674" y="1843314"/>
                  <a:pt x="921657" y="1843314"/>
                </a:cubicBezTo>
                <a:cubicBezTo>
                  <a:pt x="412640" y="1843314"/>
                  <a:pt x="0" y="1430674"/>
                  <a:pt x="0" y="921657"/>
                </a:cubicBezTo>
                <a:cubicBezTo>
                  <a:pt x="0" y="412640"/>
                  <a:pt x="412640" y="0"/>
                  <a:pt x="92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EA74EDA-138A-41EC-9BFE-3483F1C002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1702" y="1977617"/>
            <a:ext cx="1843314" cy="1843314"/>
          </a:xfrm>
          <a:custGeom>
            <a:avLst/>
            <a:gdLst>
              <a:gd name="connsiteX0" fmla="*/ 921657 w 1843314"/>
              <a:gd name="connsiteY0" fmla="*/ 0 h 1843314"/>
              <a:gd name="connsiteX1" fmla="*/ 1843314 w 1843314"/>
              <a:gd name="connsiteY1" fmla="*/ 921657 h 1843314"/>
              <a:gd name="connsiteX2" fmla="*/ 921657 w 1843314"/>
              <a:gd name="connsiteY2" fmla="*/ 1843314 h 1843314"/>
              <a:gd name="connsiteX3" fmla="*/ 0 w 1843314"/>
              <a:gd name="connsiteY3" fmla="*/ 921657 h 1843314"/>
              <a:gd name="connsiteX4" fmla="*/ 921657 w 1843314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314" h="1843314">
                <a:moveTo>
                  <a:pt x="921657" y="0"/>
                </a:moveTo>
                <a:cubicBezTo>
                  <a:pt x="1430674" y="0"/>
                  <a:pt x="1843314" y="412640"/>
                  <a:pt x="1843314" y="921657"/>
                </a:cubicBezTo>
                <a:cubicBezTo>
                  <a:pt x="1843314" y="1430674"/>
                  <a:pt x="1430674" y="1843314"/>
                  <a:pt x="921657" y="1843314"/>
                </a:cubicBezTo>
                <a:cubicBezTo>
                  <a:pt x="412640" y="1843314"/>
                  <a:pt x="0" y="1430674"/>
                  <a:pt x="0" y="921657"/>
                </a:cubicBezTo>
                <a:cubicBezTo>
                  <a:pt x="0" y="412640"/>
                  <a:pt x="412640" y="0"/>
                  <a:pt x="92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1807B2-9489-499F-A012-A75D0093DF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1702" y="4335841"/>
            <a:ext cx="1843314" cy="1843314"/>
          </a:xfrm>
          <a:custGeom>
            <a:avLst/>
            <a:gdLst>
              <a:gd name="connsiteX0" fmla="*/ 921657 w 1843314"/>
              <a:gd name="connsiteY0" fmla="*/ 0 h 1843314"/>
              <a:gd name="connsiteX1" fmla="*/ 1843314 w 1843314"/>
              <a:gd name="connsiteY1" fmla="*/ 921657 h 1843314"/>
              <a:gd name="connsiteX2" fmla="*/ 921657 w 1843314"/>
              <a:gd name="connsiteY2" fmla="*/ 1843314 h 1843314"/>
              <a:gd name="connsiteX3" fmla="*/ 0 w 1843314"/>
              <a:gd name="connsiteY3" fmla="*/ 921657 h 1843314"/>
              <a:gd name="connsiteX4" fmla="*/ 921657 w 1843314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314" h="1843314">
                <a:moveTo>
                  <a:pt x="921657" y="0"/>
                </a:moveTo>
                <a:cubicBezTo>
                  <a:pt x="1430674" y="0"/>
                  <a:pt x="1843314" y="412640"/>
                  <a:pt x="1843314" y="921657"/>
                </a:cubicBezTo>
                <a:cubicBezTo>
                  <a:pt x="1843314" y="1430674"/>
                  <a:pt x="1430674" y="1843314"/>
                  <a:pt x="921657" y="1843314"/>
                </a:cubicBezTo>
                <a:cubicBezTo>
                  <a:pt x="412640" y="1843314"/>
                  <a:pt x="0" y="1430674"/>
                  <a:pt x="0" y="921657"/>
                </a:cubicBezTo>
                <a:cubicBezTo>
                  <a:pt x="0" y="412640"/>
                  <a:pt x="412640" y="0"/>
                  <a:pt x="92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622116A-AFB7-4C6B-BBE9-710EDA161C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950" y="1973640"/>
            <a:ext cx="1843314" cy="1843314"/>
          </a:xfrm>
          <a:custGeom>
            <a:avLst/>
            <a:gdLst>
              <a:gd name="connsiteX0" fmla="*/ 921657 w 1843314"/>
              <a:gd name="connsiteY0" fmla="*/ 0 h 1843314"/>
              <a:gd name="connsiteX1" fmla="*/ 1843314 w 1843314"/>
              <a:gd name="connsiteY1" fmla="*/ 921657 h 1843314"/>
              <a:gd name="connsiteX2" fmla="*/ 921657 w 1843314"/>
              <a:gd name="connsiteY2" fmla="*/ 1843314 h 1843314"/>
              <a:gd name="connsiteX3" fmla="*/ 0 w 1843314"/>
              <a:gd name="connsiteY3" fmla="*/ 921657 h 1843314"/>
              <a:gd name="connsiteX4" fmla="*/ 921657 w 1843314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314" h="1843314">
                <a:moveTo>
                  <a:pt x="921657" y="0"/>
                </a:moveTo>
                <a:cubicBezTo>
                  <a:pt x="1430674" y="0"/>
                  <a:pt x="1843314" y="412640"/>
                  <a:pt x="1843314" y="921657"/>
                </a:cubicBezTo>
                <a:cubicBezTo>
                  <a:pt x="1843314" y="1430674"/>
                  <a:pt x="1430674" y="1843314"/>
                  <a:pt x="921657" y="1843314"/>
                </a:cubicBezTo>
                <a:cubicBezTo>
                  <a:pt x="412640" y="1843314"/>
                  <a:pt x="0" y="1430674"/>
                  <a:pt x="0" y="921657"/>
                </a:cubicBezTo>
                <a:cubicBezTo>
                  <a:pt x="0" y="412640"/>
                  <a:pt x="412640" y="0"/>
                  <a:pt x="9216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797CC-7003-4D4E-B048-082AEABA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2C22-2190-4A6F-952D-27AE2AE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60CF7-8F36-42D6-ADB2-D127A2DD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B15B9C-A942-4B36-8F23-12902EB67B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8526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A5F0B4-B10D-47BE-8E87-EBBCD9B592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98960" y="1198389"/>
            <a:ext cx="3324466" cy="4461225"/>
          </a:xfrm>
          <a:custGeom>
            <a:avLst/>
            <a:gdLst>
              <a:gd name="connsiteX0" fmla="*/ 108054 w 3324466"/>
              <a:gd name="connsiteY0" fmla="*/ 3112147 h 4461225"/>
              <a:gd name="connsiteX1" fmla="*/ 1028454 w 3324466"/>
              <a:gd name="connsiteY1" fmla="*/ 4409500 h 4461225"/>
              <a:gd name="connsiteX2" fmla="*/ 72311 w 3324466"/>
              <a:gd name="connsiteY2" fmla="*/ 4409500 h 4461225"/>
              <a:gd name="connsiteX3" fmla="*/ 72311 w 3324466"/>
              <a:gd name="connsiteY3" fmla="*/ 3130041 h 4461225"/>
              <a:gd name="connsiteX4" fmla="*/ 108054 w 3324466"/>
              <a:gd name="connsiteY4" fmla="*/ 3112147 h 4461225"/>
              <a:gd name="connsiteX5" fmla="*/ 2352052 w 3324466"/>
              <a:gd name="connsiteY5" fmla="*/ 52494 h 4461225"/>
              <a:gd name="connsiteX6" fmla="*/ 3030727 w 3324466"/>
              <a:gd name="connsiteY6" fmla="*/ 52494 h 4461225"/>
              <a:gd name="connsiteX7" fmla="*/ 3030727 w 3324466"/>
              <a:gd name="connsiteY7" fmla="*/ 1159513 h 4461225"/>
              <a:gd name="connsiteX8" fmla="*/ 2995007 w 3324466"/>
              <a:gd name="connsiteY8" fmla="*/ 1177367 h 4461225"/>
              <a:gd name="connsiteX9" fmla="*/ 2352052 w 3324466"/>
              <a:gd name="connsiteY9" fmla="*/ 52494 h 4461225"/>
              <a:gd name="connsiteX10" fmla="*/ 1750375 w 3324466"/>
              <a:gd name="connsiteY10" fmla="*/ 0 h 4461225"/>
              <a:gd name="connsiteX11" fmla="*/ 1848714 w 3324466"/>
              <a:gd name="connsiteY11" fmla="*/ 8926 h 4461225"/>
              <a:gd name="connsiteX12" fmla="*/ 1893414 w 3324466"/>
              <a:gd name="connsiteY12" fmla="*/ 26777 h 4461225"/>
              <a:gd name="connsiteX13" fmla="*/ 1330203 w 3324466"/>
              <a:gd name="connsiteY13" fmla="*/ 339181 h 4461225"/>
              <a:gd name="connsiteX14" fmla="*/ 1339143 w 3324466"/>
              <a:gd name="connsiteY14" fmla="*/ 1115722 h 4461225"/>
              <a:gd name="connsiteX15" fmla="*/ 1857654 w 3324466"/>
              <a:gd name="connsiteY15" fmla="*/ 1517384 h 4461225"/>
              <a:gd name="connsiteX16" fmla="*/ 2858915 w 3324466"/>
              <a:gd name="connsiteY16" fmla="*/ 2240373 h 4461225"/>
              <a:gd name="connsiteX17" fmla="*/ 3279087 w 3324466"/>
              <a:gd name="connsiteY17" fmla="*/ 3516759 h 4461225"/>
              <a:gd name="connsiteX18" fmla="*/ 2563899 w 3324466"/>
              <a:gd name="connsiteY18" fmla="*/ 4275451 h 4461225"/>
              <a:gd name="connsiteX19" fmla="*/ 1437482 w 3324466"/>
              <a:gd name="connsiteY19" fmla="*/ 4453966 h 4461225"/>
              <a:gd name="connsiteX20" fmla="*/ 1857654 w 3324466"/>
              <a:gd name="connsiteY20" fmla="*/ 4212971 h 4461225"/>
              <a:gd name="connsiteX21" fmla="*/ 1947051 w 3324466"/>
              <a:gd name="connsiteY21" fmla="*/ 3391798 h 4461225"/>
              <a:gd name="connsiteX22" fmla="*/ 1553699 w 3324466"/>
              <a:gd name="connsiteY22" fmla="*/ 3007991 h 4461225"/>
              <a:gd name="connsiteX23" fmla="*/ 364702 w 3324466"/>
              <a:gd name="connsiteY23" fmla="*/ 2035078 h 4461225"/>
              <a:gd name="connsiteX24" fmla="*/ 114387 w 3324466"/>
              <a:gd name="connsiteY24" fmla="*/ 722989 h 4461225"/>
              <a:gd name="connsiteX25" fmla="*/ 713355 w 3324466"/>
              <a:gd name="connsiteY25" fmla="*/ 205293 h 4461225"/>
              <a:gd name="connsiteX26" fmla="*/ 1750375 w 3324466"/>
              <a:gd name="connsiteY26" fmla="*/ 0 h 44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4466" h="4461225">
                <a:moveTo>
                  <a:pt x="108054" y="3112147"/>
                </a:moveTo>
                <a:cubicBezTo>
                  <a:pt x="268902" y="3640035"/>
                  <a:pt x="563788" y="4069504"/>
                  <a:pt x="1028454" y="4409500"/>
                </a:cubicBezTo>
                <a:cubicBezTo>
                  <a:pt x="697825" y="4409500"/>
                  <a:pt x="385069" y="4409500"/>
                  <a:pt x="72311" y="4409500"/>
                </a:cubicBezTo>
                <a:cubicBezTo>
                  <a:pt x="72311" y="3971084"/>
                  <a:pt x="72311" y="3550563"/>
                  <a:pt x="72311" y="3130041"/>
                </a:cubicBezTo>
                <a:cubicBezTo>
                  <a:pt x="81249" y="3121094"/>
                  <a:pt x="90184" y="3121094"/>
                  <a:pt x="108054" y="3112147"/>
                </a:cubicBezTo>
                <a:close/>
                <a:moveTo>
                  <a:pt x="2352052" y="52494"/>
                </a:moveTo>
                <a:cubicBezTo>
                  <a:pt x="2593161" y="52494"/>
                  <a:pt x="2807479" y="52494"/>
                  <a:pt x="3030727" y="52494"/>
                </a:cubicBezTo>
                <a:cubicBezTo>
                  <a:pt x="3030727" y="418524"/>
                  <a:pt x="3030727" y="793481"/>
                  <a:pt x="3030727" y="1159513"/>
                </a:cubicBezTo>
                <a:cubicBezTo>
                  <a:pt x="3021796" y="1168439"/>
                  <a:pt x="3003938" y="1177367"/>
                  <a:pt x="2995007" y="1177367"/>
                </a:cubicBezTo>
                <a:cubicBezTo>
                  <a:pt x="2878918" y="757771"/>
                  <a:pt x="2771759" y="329249"/>
                  <a:pt x="2352052" y="52494"/>
                </a:cubicBezTo>
                <a:close/>
                <a:moveTo>
                  <a:pt x="1750375" y="0"/>
                </a:moveTo>
                <a:cubicBezTo>
                  <a:pt x="1786135" y="0"/>
                  <a:pt x="1812955" y="8926"/>
                  <a:pt x="1848714" y="8926"/>
                </a:cubicBezTo>
                <a:cubicBezTo>
                  <a:pt x="1857654" y="8926"/>
                  <a:pt x="1866594" y="17852"/>
                  <a:pt x="1893414" y="26777"/>
                </a:cubicBezTo>
                <a:cubicBezTo>
                  <a:pt x="1678858" y="89258"/>
                  <a:pt x="1482182" y="169590"/>
                  <a:pt x="1330203" y="339181"/>
                </a:cubicBezTo>
                <a:cubicBezTo>
                  <a:pt x="1106707" y="589103"/>
                  <a:pt x="1097767" y="883653"/>
                  <a:pt x="1339143" y="1115722"/>
                </a:cubicBezTo>
                <a:cubicBezTo>
                  <a:pt x="1491122" y="1267463"/>
                  <a:pt x="1678858" y="1392424"/>
                  <a:pt x="1857654" y="1517384"/>
                </a:cubicBezTo>
                <a:cubicBezTo>
                  <a:pt x="2188427" y="1758380"/>
                  <a:pt x="2546019" y="1972598"/>
                  <a:pt x="2858915" y="2240373"/>
                </a:cubicBezTo>
                <a:cubicBezTo>
                  <a:pt x="3243327" y="2570626"/>
                  <a:pt x="3413183" y="3007991"/>
                  <a:pt x="3279087" y="3516759"/>
                </a:cubicBezTo>
                <a:cubicBezTo>
                  <a:pt x="3180747" y="3891643"/>
                  <a:pt x="2903614" y="4123713"/>
                  <a:pt x="2563899" y="4275451"/>
                </a:cubicBezTo>
                <a:cubicBezTo>
                  <a:pt x="2206307" y="4436114"/>
                  <a:pt x="1821895" y="4480743"/>
                  <a:pt x="1437482" y="4453966"/>
                </a:cubicBezTo>
                <a:cubicBezTo>
                  <a:pt x="1580519" y="4373634"/>
                  <a:pt x="1732495" y="4311154"/>
                  <a:pt x="1857654" y="4212971"/>
                </a:cubicBezTo>
                <a:cubicBezTo>
                  <a:pt x="2143727" y="3980901"/>
                  <a:pt x="2179487" y="3668497"/>
                  <a:pt x="1947051" y="3391798"/>
                </a:cubicBezTo>
                <a:cubicBezTo>
                  <a:pt x="1839774" y="3248986"/>
                  <a:pt x="1696738" y="3124025"/>
                  <a:pt x="1553699" y="3007991"/>
                </a:cubicBezTo>
                <a:cubicBezTo>
                  <a:pt x="1160347" y="2686661"/>
                  <a:pt x="740175" y="2383185"/>
                  <a:pt x="364702" y="2035078"/>
                </a:cubicBezTo>
                <a:cubicBezTo>
                  <a:pt x="-10770" y="1695899"/>
                  <a:pt x="-100169" y="1142500"/>
                  <a:pt x="114387" y="722989"/>
                </a:cubicBezTo>
                <a:cubicBezTo>
                  <a:pt x="248486" y="473068"/>
                  <a:pt x="463042" y="321328"/>
                  <a:pt x="713355" y="205293"/>
                </a:cubicBezTo>
                <a:cubicBezTo>
                  <a:pt x="1044130" y="62481"/>
                  <a:pt x="1392783" y="8926"/>
                  <a:pt x="17503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F6A7A-040F-4650-AAD1-D3C7F944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4A9A0-E578-46C3-8D09-7A0306C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3219C-1F55-48A5-AB24-1B068872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32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9F9C7A-35AB-495B-87FC-237A601E4A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0652" y="1427968"/>
            <a:ext cx="5964206" cy="4002066"/>
          </a:xfrm>
          <a:custGeom>
            <a:avLst/>
            <a:gdLst>
              <a:gd name="connsiteX0" fmla="*/ 5078218 w 5964206"/>
              <a:gd name="connsiteY0" fmla="*/ 8644 h 4002066"/>
              <a:gd name="connsiteX1" fmla="*/ 5964206 w 5964206"/>
              <a:gd name="connsiteY1" fmla="*/ 8644 h 4002066"/>
              <a:gd name="connsiteX2" fmla="*/ 5387284 w 5964206"/>
              <a:gd name="connsiteY2" fmla="*/ 700146 h 4002066"/>
              <a:gd name="connsiteX3" fmla="*/ 5078218 w 5964206"/>
              <a:gd name="connsiteY3" fmla="*/ 8644 h 4002066"/>
              <a:gd name="connsiteX4" fmla="*/ 2384901 w 5964206"/>
              <a:gd name="connsiteY4" fmla="*/ 0 h 4002066"/>
              <a:gd name="connsiteX5" fmla="*/ 3042804 w 5964206"/>
              <a:gd name="connsiteY5" fmla="*/ 41153 h 4002066"/>
              <a:gd name="connsiteX6" fmla="*/ 4204415 w 5964206"/>
              <a:gd name="connsiteY6" fmla="*/ 967080 h 4002066"/>
              <a:gd name="connsiteX7" fmla="*/ 4790361 w 5964206"/>
              <a:gd name="connsiteY7" fmla="*/ 2407413 h 4002066"/>
              <a:gd name="connsiteX8" fmla="*/ 4862319 w 5964206"/>
              <a:gd name="connsiteY8" fmla="*/ 2572022 h 4002066"/>
              <a:gd name="connsiteX9" fmla="*/ 5396866 w 5964206"/>
              <a:gd name="connsiteY9" fmla="*/ 1244859 h 4002066"/>
              <a:gd name="connsiteX10" fmla="*/ 5458544 w 5964206"/>
              <a:gd name="connsiteY10" fmla="*/ 1275723 h 4002066"/>
              <a:gd name="connsiteX11" fmla="*/ 4379171 w 5964206"/>
              <a:gd name="connsiteY11" fmla="*/ 4002066 h 4002066"/>
              <a:gd name="connsiteX12" fmla="*/ 3166161 w 5964206"/>
              <a:gd name="connsiteY12" fmla="*/ 1347740 h 4002066"/>
              <a:gd name="connsiteX13" fmla="*/ 2035389 w 5964206"/>
              <a:gd name="connsiteY13" fmla="*/ 3991778 h 4002066"/>
              <a:gd name="connsiteX14" fmla="*/ 1963431 w 5964206"/>
              <a:gd name="connsiteY14" fmla="*/ 3847745 h 4002066"/>
              <a:gd name="connsiteX15" fmla="*/ 503708 w 5964206"/>
              <a:gd name="connsiteY15" fmla="*/ 720166 h 4002066"/>
              <a:gd name="connsiteX16" fmla="*/ 0 w 5964206"/>
              <a:gd name="connsiteY16" fmla="*/ 20576 h 4002066"/>
              <a:gd name="connsiteX17" fmla="*/ 1552241 w 5964206"/>
              <a:gd name="connsiteY17" fmla="*/ 514404 h 4002066"/>
              <a:gd name="connsiteX18" fmla="*/ 1829795 w 5964206"/>
              <a:gd name="connsiteY18" fmla="*/ 977368 h 4002066"/>
              <a:gd name="connsiteX19" fmla="*/ 2549377 w 5964206"/>
              <a:gd name="connsiteY19" fmla="*/ 2592598 h 4002066"/>
              <a:gd name="connsiteX20" fmla="*/ 2857769 w 5964206"/>
              <a:gd name="connsiteY20" fmla="*/ 1882720 h 4002066"/>
              <a:gd name="connsiteX21" fmla="*/ 3094203 w 5964206"/>
              <a:gd name="connsiteY21" fmla="*/ 1255147 h 4002066"/>
              <a:gd name="connsiteX22" fmla="*/ 2837210 w 5964206"/>
              <a:gd name="connsiteY22" fmla="*/ 637862 h 4002066"/>
              <a:gd name="connsiteX23" fmla="*/ 2384901 w 5964206"/>
              <a:gd name="connsiteY23" fmla="*/ 0 h 400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64206" h="4002066">
                <a:moveTo>
                  <a:pt x="5078218" y="8644"/>
                </a:moveTo>
                <a:cubicBezTo>
                  <a:pt x="5376982" y="8644"/>
                  <a:pt x="5655141" y="8644"/>
                  <a:pt x="5964206" y="8644"/>
                </a:cubicBezTo>
                <a:cubicBezTo>
                  <a:pt x="5758162" y="256346"/>
                  <a:pt x="5572723" y="473086"/>
                  <a:pt x="5387284" y="700146"/>
                </a:cubicBezTo>
                <a:cubicBezTo>
                  <a:pt x="5376982" y="421481"/>
                  <a:pt x="5315169" y="194421"/>
                  <a:pt x="5078218" y="8644"/>
                </a:cubicBezTo>
                <a:close/>
                <a:moveTo>
                  <a:pt x="2384901" y="0"/>
                </a:moveTo>
                <a:cubicBezTo>
                  <a:pt x="2600775" y="10288"/>
                  <a:pt x="2826930" y="10288"/>
                  <a:pt x="3042804" y="41153"/>
                </a:cubicBezTo>
                <a:cubicBezTo>
                  <a:pt x="3618470" y="113169"/>
                  <a:pt x="3988541" y="432100"/>
                  <a:pt x="4204415" y="967080"/>
                </a:cubicBezTo>
                <a:cubicBezTo>
                  <a:pt x="4389451" y="1450621"/>
                  <a:pt x="4595046" y="1934161"/>
                  <a:pt x="4790361" y="2407413"/>
                </a:cubicBezTo>
                <a:cubicBezTo>
                  <a:pt x="4800641" y="2458853"/>
                  <a:pt x="4831480" y="2500005"/>
                  <a:pt x="4862319" y="2572022"/>
                </a:cubicBezTo>
                <a:cubicBezTo>
                  <a:pt x="5047354" y="2109058"/>
                  <a:pt x="5222110" y="1676958"/>
                  <a:pt x="5396866" y="1244859"/>
                </a:cubicBezTo>
                <a:cubicBezTo>
                  <a:pt x="5417425" y="1255147"/>
                  <a:pt x="5437985" y="1265435"/>
                  <a:pt x="5458544" y="1275723"/>
                </a:cubicBezTo>
                <a:cubicBezTo>
                  <a:pt x="5098753" y="2170787"/>
                  <a:pt x="4749242" y="3065850"/>
                  <a:pt x="4379171" y="4002066"/>
                </a:cubicBezTo>
                <a:cubicBezTo>
                  <a:pt x="3967981" y="3107003"/>
                  <a:pt x="3577351" y="2242803"/>
                  <a:pt x="3166161" y="1347740"/>
                </a:cubicBezTo>
                <a:cubicBezTo>
                  <a:pt x="2785811" y="2232515"/>
                  <a:pt x="2415740" y="3107003"/>
                  <a:pt x="2035389" y="3991778"/>
                </a:cubicBezTo>
                <a:cubicBezTo>
                  <a:pt x="2004550" y="3930050"/>
                  <a:pt x="1983991" y="3888897"/>
                  <a:pt x="1963431" y="3847745"/>
                </a:cubicBezTo>
                <a:cubicBezTo>
                  <a:pt x="1480283" y="2808648"/>
                  <a:pt x="986856" y="1759263"/>
                  <a:pt x="503708" y="720166"/>
                </a:cubicBezTo>
                <a:cubicBezTo>
                  <a:pt x="380351" y="452676"/>
                  <a:pt x="256994" y="185186"/>
                  <a:pt x="0" y="20576"/>
                </a:cubicBezTo>
                <a:cubicBezTo>
                  <a:pt x="575666" y="10288"/>
                  <a:pt x="1141052" y="20576"/>
                  <a:pt x="1552241" y="514404"/>
                </a:cubicBezTo>
                <a:cubicBezTo>
                  <a:pt x="1665319" y="658438"/>
                  <a:pt x="1747557" y="812759"/>
                  <a:pt x="1829795" y="977368"/>
                </a:cubicBezTo>
                <a:cubicBezTo>
                  <a:pt x="2066229" y="1502061"/>
                  <a:pt x="2302663" y="2037041"/>
                  <a:pt x="2549377" y="2592598"/>
                </a:cubicBezTo>
                <a:cubicBezTo>
                  <a:pt x="2662454" y="2335396"/>
                  <a:pt x="2754971" y="2109058"/>
                  <a:pt x="2857769" y="1882720"/>
                </a:cubicBezTo>
                <a:cubicBezTo>
                  <a:pt x="2940007" y="1676958"/>
                  <a:pt x="3094203" y="1460909"/>
                  <a:pt x="3094203" y="1255147"/>
                </a:cubicBezTo>
                <a:cubicBezTo>
                  <a:pt x="3094203" y="1049385"/>
                  <a:pt x="2929727" y="843623"/>
                  <a:pt x="2837210" y="637862"/>
                </a:cubicBezTo>
                <a:cubicBezTo>
                  <a:pt x="2703573" y="318931"/>
                  <a:pt x="2631615" y="236626"/>
                  <a:pt x="23849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F6A7A-040F-4650-AAD1-D3C7F944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4A9A0-E578-46C3-8D09-7A0306C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3219C-1F55-48A5-AB24-1B068872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05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53936C-4507-4F8B-A9F0-D08FB1E5F8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7624" y="1227222"/>
            <a:ext cx="4410265" cy="4403558"/>
          </a:xfrm>
          <a:custGeom>
            <a:avLst/>
            <a:gdLst>
              <a:gd name="connsiteX0" fmla="*/ 3080101 w 4410265"/>
              <a:gd name="connsiteY0" fmla="*/ 167862 h 4403558"/>
              <a:gd name="connsiteX1" fmla="*/ 3176274 w 4410265"/>
              <a:gd name="connsiteY1" fmla="*/ 206636 h 4403558"/>
              <a:gd name="connsiteX2" fmla="*/ 4402881 w 4410265"/>
              <a:gd name="connsiteY2" fmla="*/ 2033062 h 4403558"/>
              <a:gd name="connsiteX3" fmla="*/ 3855762 w 4410265"/>
              <a:gd name="connsiteY3" fmla="*/ 3700670 h 4403558"/>
              <a:gd name="connsiteX4" fmla="*/ 2020263 w 4410265"/>
              <a:gd name="connsiteY4" fmla="*/ 4397712 h 4403558"/>
              <a:gd name="connsiteX5" fmla="*/ 1861422 w 4410265"/>
              <a:gd name="connsiteY5" fmla="*/ 4362417 h 4403558"/>
              <a:gd name="connsiteX6" fmla="*/ 3043907 w 4410265"/>
              <a:gd name="connsiteY6" fmla="*/ 3091860 h 4403558"/>
              <a:gd name="connsiteX7" fmla="*/ 3043907 w 4410265"/>
              <a:gd name="connsiteY7" fmla="*/ 294868 h 4403558"/>
              <a:gd name="connsiteX8" fmla="*/ 3063762 w 4410265"/>
              <a:gd name="connsiteY8" fmla="*/ 171343 h 4403558"/>
              <a:gd name="connsiteX9" fmla="*/ 3080101 w 4410265"/>
              <a:gd name="connsiteY9" fmla="*/ 167862 h 4403558"/>
              <a:gd name="connsiteX10" fmla="*/ 2097252 w 4410265"/>
              <a:gd name="connsiteY10" fmla="*/ 2405 h 4403558"/>
              <a:gd name="connsiteX11" fmla="*/ 2543008 w 4410265"/>
              <a:gd name="connsiteY11" fmla="*/ 22192 h 4403558"/>
              <a:gd name="connsiteX12" fmla="*/ 2304534 w 4410265"/>
              <a:gd name="connsiteY12" fmla="*/ 75142 h 4403558"/>
              <a:gd name="connsiteX13" fmla="*/ 1368307 w 4410265"/>
              <a:gd name="connsiteY13" fmla="*/ 1310592 h 4403558"/>
              <a:gd name="connsiteX14" fmla="*/ 1368307 w 4410265"/>
              <a:gd name="connsiteY14" fmla="*/ 4090361 h 4403558"/>
              <a:gd name="connsiteX15" fmla="*/ 1368307 w 4410265"/>
              <a:gd name="connsiteY15" fmla="*/ 4249205 h 4403558"/>
              <a:gd name="connsiteX16" fmla="*/ 43459 w 4410265"/>
              <a:gd name="connsiteY16" fmla="*/ 1751827 h 4403558"/>
              <a:gd name="connsiteX17" fmla="*/ 2097252 w 4410265"/>
              <a:gd name="connsiteY17" fmla="*/ 2405 h 440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10265" h="4403558">
                <a:moveTo>
                  <a:pt x="3080101" y="167862"/>
                </a:moveTo>
                <a:cubicBezTo>
                  <a:pt x="3099750" y="168999"/>
                  <a:pt x="3129945" y="183475"/>
                  <a:pt x="3176274" y="206636"/>
                </a:cubicBezTo>
                <a:cubicBezTo>
                  <a:pt x="3944007" y="577217"/>
                  <a:pt x="4341109" y="1194849"/>
                  <a:pt x="4402881" y="2033062"/>
                </a:cubicBezTo>
                <a:cubicBezTo>
                  <a:pt x="4447004" y="2659519"/>
                  <a:pt x="4296987" y="3233033"/>
                  <a:pt x="3855762" y="3700670"/>
                </a:cubicBezTo>
                <a:cubicBezTo>
                  <a:pt x="3361590" y="4238892"/>
                  <a:pt x="2735049" y="4441827"/>
                  <a:pt x="2020263" y="4397712"/>
                </a:cubicBezTo>
                <a:cubicBezTo>
                  <a:pt x="1976141" y="4397712"/>
                  <a:pt x="1932019" y="4380065"/>
                  <a:pt x="1861422" y="4362417"/>
                </a:cubicBezTo>
                <a:cubicBezTo>
                  <a:pt x="2567383" y="4291832"/>
                  <a:pt x="3043907" y="3771255"/>
                  <a:pt x="3043907" y="3091860"/>
                </a:cubicBezTo>
                <a:cubicBezTo>
                  <a:pt x="3052732" y="2156590"/>
                  <a:pt x="3043907" y="1230141"/>
                  <a:pt x="3043907" y="294868"/>
                </a:cubicBezTo>
                <a:cubicBezTo>
                  <a:pt x="3043907" y="219871"/>
                  <a:pt x="3046112" y="182373"/>
                  <a:pt x="3063762" y="171343"/>
                </a:cubicBezTo>
                <a:cubicBezTo>
                  <a:pt x="3068174" y="168586"/>
                  <a:pt x="3073552" y="167483"/>
                  <a:pt x="3080101" y="167862"/>
                </a:cubicBezTo>
                <a:close/>
                <a:moveTo>
                  <a:pt x="2097252" y="2405"/>
                </a:moveTo>
                <a:cubicBezTo>
                  <a:pt x="2242709" y="-4005"/>
                  <a:pt x="2391755" y="2337"/>
                  <a:pt x="2543008" y="22192"/>
                </a:cubicBezTo>
                <a:cubicBezTo>
                  <a:pt x="2445852" y="48667"/>
                  <a:pt x="2375194" y="57492"/>
                  <a:pt x="2304534" y="75142"/>
                </a:cubicBezTo>
                <a:cubicBezTo>
                  <a:pt x="1748098" y="233985"/>
                  <a:pt x="1368307" y="728164"/>
                  <a:pt x="1368307" y="1310592"/>
                </a:cubicBezTo>
                <a:cubicBezTo>
                  <a:pt x="1359475" y="2237183"/>
                  <a:pt x="1368307" y="3163773"/>
                  <a:pt x="1368307" y="4090361"/>
                </a:cubicBezTo>
                <a:cubicBezTo>
                  <a:pt x="1368307" y="4143308"/>
                  <a:pt x="1368307" y="4187433"/>
                  <a:pt x="1368307" y="4249205"/>
                </a:cubicBezTo>
                <a:cubicBezTo>
                  <a:pt x="414415" y="3957992"/>
                  <a:pt x="-168519" y="2828436"/>
                  <a:pt x="43459" y="1751827"/>
                </a:cubicBezTo>
                <a:cubicBezTo>
                  <a:pt x="236667" y="717134"/>
                  <a:pt x="1079049" y="47288"/>
                  <a:pt x="2097252" y="24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F6A7A-040F-4650-AAD1-D3C7F944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4A9A0-E578-46C3-8D09-7A0306C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3219C-1F55-48A5-AB24-1B068872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824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2755D7C-E33C-4338-8088-189A96BACB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11313" y="1227221"/>
            <a:ext cx="3982884" cy="4403558"/>
          </a:xfrm>
          <a:custGeom>
            <a:avLst/>
            <a:gdLst>
              <a:gd name="connsiteX0" fmla="*/ 1343954 w 3982884"/>
              <a:gd name="connsiteY0" fmla="*/ 15438 h 4403558"/>
              <a:gd name="connsiteX1" fmla="*/ 2619638 w 3982884"/>
              <a:gd name="connsiteY1" fmla="*/ 15438 h 4403558"/>
              <a:gd name="connsiteX2" fmla="*/ 2619638 w 3982884"/>
              <a:gd name="connsiteY2" fmla="*/ 15439 h 4403558"/>
              <a:gd name="connsiteX3" fmla="*/ 2619638 w 3982884"/>
              <a:gd name="connsiteY3" fmla="*/ 82134 h 4403558"/>
              <a:gd name="connsiteX4" fmla="*/ 2619638 w 3982884"/>
              <a:gd name="connsiteY4" fmla="*/ 162629 h 4403558"/>
              <a:gd name="connsiteX5" fmla="*/ 2619638 w 3982884"/>
              <a:gd name="connsiteY5" fmla="*/ 3750399 h 4403558"/>
              <a:gd name="connsiteX6" fmla="*/ 2940853 w 3982884"/>
              <a:gd name="connsiteY6" fmla="*/ 4403558 h 4403558"/>
              <a:gd name="connsiteX7" fmla="*/ 1022739 w 3982884"/>
              <a:gd name="connsiteY7" fmla="*/ 4403558 h 4403558"/>
              <a:gd name="connsiteX8" fmla="*/ 1343954 w 3982884"/>
              <a:gd name="connsiteY8" fmla="*/ 3557212 h 4403558"/>
              <a:gd name="connsiteX9" fmla="*/ 1334776 w 3982884"/>
              <a:gd name="connsiteY9" fmla="*/ 1404549 h 4403558"/>
              <a:gd name="connsiteX10" fmla="*/ 1437379 w 3982884"/>
              <a:gd name="connsiteY10" fmla="*/ 815122 h 4403558"/>
              <a:gd name="connsiteX11" fmla="*/ 2087338 w 3982884"/>
              <a:gd name="connsiteY11" fmla="*/ 116631 h 4403558"/>
              <a:gd name="connsiteX12" fmla="*/ 2124766 w 3982884"/>
              <a:gd name="connsiteY12" fmla="*/ 84290 h 4403558"/>
              <a:gd name="connsiteX13" fmla="*/ 2133226 w 3982884"/>
              <a:gd name="connsiteY13" fmla="*/ 61435 h 4403558"/>
              <a:gd name="connsiteX14" fmla="*/ 1738590 w 3982884"/>
              <a:gd name="connsiteY14" fmla="*/ 61435 h 4403558"/>
              <a:gd name="connsiteX15" fmla="*/ 1343954 w 3982884"/>
              <a:gd name="connsiteY15" fmla="*/ 61435 h 4403558"/>
              <a:gd name="connsiteX16" fmla="*/ 1343954 w 3982884"/>
              <a:gd name="connsiteY16" fmla="*/ 34987 h 4403558"/>
              <a:gd name="connsiteX17" fmla="*/ 1343954 w 3982884"/>
              <a:gd name="connsiteY17" fmla="*/ 15439 h 4403558"/>
              <a:gd name="connsiteX18" fmla="*/ 3218726 w 3982884"/>
              <a:gd name="connsiteY18" fmla="*/ 7719 h 4403558"/>
              <a:gd name="connsiteX19" fmla="*/ 3982884 w 3982884"/>
              <a:gd name="connsiteY19" fmla="*/ 7719 h 4403558"/>
              <a:gd name="connsiteX20" fmla="*/ 3982884 w 3982884"/>
              <a:gd name="connsiteY20" fmla="*/ 567797 h 4403558"/>
              <a:gd name="connsiteX21" fmla="*/ 3982884 w 3982884"/>
              <a:gd name="connsiteY21" fmla="*/ 1127876 h 4403558"/>
              <a:gd name="connsiteX22" fmla="*/ 3936850 w 3982884"/>
              <a:gd name="connsiteY22" fmla="*/ 1146239 h 4403558"/>
              <a:gd name="connsiteX23" fmla="*/ 3218726 w 3982884"/>
              <a:gd name="connsiteY23" fmla="*/ 7719 h 4403558"/>
              <a:gd name="connsiteX24" fmla="*/ 0 w 3982884"/>
              <a:gd name="connsiteY24" fmla="*/ 0 h 4403558"/>
              <a:gd name="connsiteX25" fmla="*/ 549595 w 3982884"/>
              <a:gd name="connsiteY25" fmla="*/ 0 h 4403558"/>
              <a:gd name="connsiteX26" fmla="*/ 744861 w 3982884"/>
              <a:gd name="connsiteY26" fmla="*/ 0 h 4403558"/>
              <a:gd name="connsiteX27" fmla="*/ 744862 w 3982884"/>
              <a:gd name="connsiteY27" fmla="*/ 0 h 4403558"/>
              <a:gd name="connsiteX28" fmla="*/ 36783 w 3982884"/>
              <a:gd name="connsiteY28" fmla="*/ 1146239 h 4403558"/>
              <a:gd name="connsiteX29" fmla="*/ 0 w 3982884"/>
              <a:gd name="connsiteY29" fmla="*/ 1137069 h 4403558"/>
              <a:gd name="connsiteX30" fmla="*/ 0 w 3982884"/>
              <a:gd name="connsiteY30" fmla="*/ 571973 h 440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82884" h="4403558">
                <a:moveTo>
                  <a:pt x="1343954" y="15438"/>
                </a:moveTo>
                <a:cubicBezTo>
                  <a:pt x="1766123" y="15438"/>
                  <a:pt x="2179114" y="15438"/>
                  <a:pt x="2619638" y="15438"/>
                </a:cubicBezTo>
                <a:lnTo>
                  <a:pt x="2619638" y="15439"/>
                </a:lnTo>
                <a:lnTo>
                  <a:pt x="2619638" y="82134"/>
                </a:lnTo>
                <a:cubicBezTo>
                  <a:pt x="2619638" y="107432"/>
                  <a:pt x="2619638" y="135031"/>
                  <a:pt x="2619638" y="162629"/>
                </a:cubicBezTo>
                <a:cubicBezTo>
                  <a:pt x="2619638" y="1358552"/>
                  <a:pt x="2628815" y="2554476"/>
                  <a:pt x="2619638" y="3750399"/>
                </a:cubicBezTo>
                <a:cubicBezTo>
                  <a:pt x="2619638" y="4007984"/>
                  <a:pt x="2693059" y="4228769"/>
                  <a:pt x="2940853" y="4403558"/>
                </a:cubicBezTo>
                <a:cubicBezTo>
                  <a:pt x="2289245" y="4403558"/>
                  <a:pt x="1674347" y="4403558"/>
                  <a:pt x="1022739" y="4403558"/>
                </a:cubicBezTo>
                <a:cubicBezTo>
                  <a:pt x="1353132" y="4191971"/>
                  <a:pt x="1343954" y="3879192"/>
                  <a:pt x="1343954" y="3557212"/>
                </a:cubicBezTo>
                <a:cubicBezTo>
                  <a:pt x="1334776" y="2839657"/>
                  <a:pt x="1343954" y="2122104"/>
                  <a:pt x="1334776" y="1404549"/>
                </a:cubicBezTo>
                <a:cubicBezTo>
                  <a:pt x="1334776" y="1187214"/>
                  <a:pt x="1368332" y="990576"/>
                  <a:pt x="1437379" y="815122"/>
                </a:cubicBezTo>
                <a:cubicBezTo>
                  <a:pt x="1552457" y="522699"/>
                  <a:pt x="1766123" y="289121"/>
                  <a:pt x="2087338" y="116631"/>
                </a:cubicBezTo>
                <a:cubicBezTo>
                  <a:pt x="2101105" y="109732"/>
                  <a:pt x="2114870" y="102832"/>
                  <a:pt x="2124766" y="84290"/>
                </a:cubicBezTo>
                <a:lnTo>
                  <a:pt x="2133226" y="61435"/>
                </a:lnTo>
                <a:lnTo>
                  <a:pt x="1738590" y="61435"/>
                </a:lnTo>
                <a:cubicBezTo>
                  <a:pt x="1607810" y="61435"/>
                  <a:pt x="1477029" y="61435"/>
                  <a:pt x="1343954" y="61435"/>
                </a:cubicBezTo>
                <a:lnTo>
                  <a:pt x="1343954" y="34987"/>
                </a:lnTo>
                <a:lnTo>
                  <a:pt x="1343954" y="15439"/>
                </a:lnTo>
                <a:close/>
                <a:moveTo>
                  <a:pt x="3218726" y="7719"/>
                </a:moveTo>
                <a:cubicBezTo>
                  <a:pt x="3485721" y="7719"/>
                  <a:pt x="3725096" y="7719"/>
                  <a:pt x="3982884" y="7719"/>
                </a:cubicBezTo>
                <a:lnTo>
                  <a:pt x="3982884" y="567797"/>
                </a:lnTo>
                <a:cubicBezTo>
                  <a:pt x="3982884" y="753725"/>
                  <a:pt x="3982884" y="939653"/>
                  <a:pt x="3982884" y="1127876"/>
                </a:cubicBezTo>
                <a:cubicBezTo>
                  <a:pt x="3964471" y="1137057"/>
                  <a:pt x="3946057" y="1137057"/>
                  <a:pt x="3936850" y="1146239"/>
                </a:cubicBezTo>
                <a:cubicBezTo>
                  <a:pt x="3807957" y="705522"/>
                  <a:pt x="3651442" y="273986"/>
                  <a:pt x="3218726" y="7719"/>
                </a:cubicBezTo>
                <a:close/>
                <a:moveTo>
                  <a:pt x="0" y="0"/>
                </a:moveTo>
                <a:cubicBezTo>
                  <a:pt x="179319" y="0"/>
                  <a:pt x="358638" y="0"/>
                  <a:pt x="549595" y="0"/>
                </a:cubicBezTo>
                <a:lnTo>
                  <a:pt x="744861" y="0"/>
                </a:lnTo>
                <a:lnTo>
                  <a:pt x="744862" y="0"/>
                </a:lnTo>
                <a:cubicBezTo>
                  <a:pt x="312658" y="275098"/>
                  <a:pt x="147133" y="696914"/>
                  <a:pt x="36783" y="1146239"/>
                </a:cubicBezTo>
                <a:cubicBezTo>
                  <a:pt x="18392" y="1146239"/>
                  <a:pt x="9196" y="1137069"/>
                  <a:pt x="0" y="1137069"/>
                </a:cubicBezTo>
                <a:cubicBezTo>
                  <a:pt x="0" y="949086"/>
                  <a:pt x="0" y="761103"/>
                  <a:pt x="0" y="5719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F6A7A-040F-4650-AAD1-D3C7F944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FF6B-EFA9-4B70-A45C-BBB473D303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4A9A0-E578-46C3-8D09-7A0306C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3219C-1F55-48A5-AB24-1B068872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F7FC-01A7-480B-9ACA-1FD917B1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93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1CDFC-DCCB-4C3C-8CCA-D51BFFBAC8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6037" y="1842938"/>
            <a:ext cx="3368842" cy="3627420"/>
          </a:xfrm>
          <a:custGeom>
            <a:avLst/>
            <a:gdLst>
              <a:gd name="connsiteX0" fmla="*/ 0 w 3368842"/>
              <a:gd name="connsiteY0" fmla="*/ 0 h 3627420"/>
              <a:gd name="connsiteX1" fmla="*/ 3368842 w 3368842"/>
              <a:gd name="connsiteY1" fmla="*/ 0 h 3627420"/>
              <a:gd name="connsiteX2" fmla="*/ 3368842 w 3368842"/>
              <a:gd name="connsiteY2" fmla="*/ 3627420 h 3627420"/>
              <a:gd name="connsiteX3" fmla="*/ 0 w 3368842"/>
              <a:gd name="connsiteY3" fmla="*/ 3627420 h 36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2" h="3627420">
                <a:moveTo>
                  <a:pt x="0" y="0"/>
                </a:moveTo>
                <a:lnTo>
                  <a:pt x="3368842" y="0"/>
                </a:lnTo>
                <a:lnTo>
                  <a:pt x="3368842" y="3627420"/>
                </a:lnTo>
                <a:lnTo>
                  <a:pt x="0" y="3627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DA27B8-10DD-4E53-B9A6-278483CB55F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11579" y="1842938"/>
            <a:ext cx="3368842" cy="3627420"/>
          </a:xfrm>
          <a:custGeom>
            <a:avLst/>
            <a:gdLst>
              <a:gd name="connsiteX0" fmla="*/ 0 w 3368842"/>
              <a:gd name="connsiteY0" fmla="*/ 0 h 3627420"/>
              <a:gd name="connsiteX1" fmla="*/ 3368842 w 3368842"/>
              <a:gd name="connsiteY1" fmla="*/ 0 h 3627420"/>
              <a:gd name="connsiteX2" fmla="*/ 3368842 w 3368842"/>
              <a:gd name="connsiteY2" fmla="*/ 3627420 h 3627420"/>
              <a:gd name="connsiteX3" fmla="*/ 0 w 3368842"/>
              <a:gd name="connsiteY3" fmla="*/ 3627420 h 36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2" h="3627420">
                <a:moveTo>
                  <a:pt x="0" y="0"/>
                </a:moveTo>
                <a:lnTo>
                  <a:pt x="3368842" y="0"/>
                </a:lnTo>
                <a:lnTo>
                  <a:pt x="3368842" y="3627420"/>
                </a:lnTo>
                <a:lnTo>
                  <a:pt x="0" y="3627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2F91EE-F489-4607-AB2C-F3DF953EDF2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47121" y="1842938"/>
            <a:ext cx="3368842" cy="3627420"/>
          </a:xfrm>
          <a:custGeom>
            <a:avLst/>
            <a:gdLst>
              <a:gd name="connsiteX0" fmla="*/ 0 w 3368842"/>
              <a:gd name="connsiteY0" fmla="*/ 0 h 3627420"/>
              <a:gd name="connsiteX1" fmla="*/ 3368842 w 3368842"/>
              <a:gd name="connsiteY1" fmla="*/ 0 h 3627420"/>
              <a:gd name="connsiteX2" fmla="*/ 3368842 w 3368842"/>
              <a:gd name="connsiteY2" fmla="*/ 3627420 h 3627420"/>
              <a:gd name="connsiteX3" fmla="*/ 0 w 3368842"/>
              <a:gd name="connsiteY3" fmla="*/ 3627420 h 36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2" h="3627420">
                <a:moveTo>
                  <a:pt x="0" y="0"/>
                </a:moveTo>
                <a:lnTo>
                  <a:pt x="3368842" y="0"/>
                </a:lnTo>
                <a:lnTo>
                  <a:pt x="3368842" y="3627420"/>
                </a:lnTo>
                <a:lnTo>
                  <a:pt x="0" y="3627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462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782D4B-5487-451C-A81D-FA5FE6CFC5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81150" y="791913"/>
            <a:ext cx="2933700" cy="3790950"/>
          </a:xfrm>
          <a:custGeom>
            <a:avLst/>
            <a:gdLst>
              <a:gd name="connsiteX0" fmla="*/ 0 w 2933700"/>
              <a:gd name="connsiteY0" fmla="*/ 0 h 3790950"/>
              <a:gd name="connsiteX1" fmla="*/ 2933700 w 2933700"/>
              <a:gd name="connsiteY1" fmla="*/ 0 h 3790950"/>
              <a:gd name="connsiteX2" fmla="*/ 2933700 w 2933700"/>
              <a:gd name="connsiteY2" fmla="*/ 3790950 h 3790950"/>
              <a:gd name="connsiteX3" fmla="*/ 0 w 293370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3790950">
                <a:moveTo>
                  <a:pt x="0" y="0"/>
                </a:moveTo>
                <a:lnTo>
                  <a:pt x="2933700" y="0"/>
                </a:lnTo>
                <a:lnTo>
                  <a:pt x="293370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3B8653-2A0A-49D1-8185-E86C37CC420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4819650" cy="5812245"/>
          </a:xfrm>
          <a:custGeom>
            <a:avLst/>
            <a:gdLst>
              <a:gd name="connsiteX0" fmla="*/ 0 w 4819650"/>
              <a:gd name="connsiteY0" fmla="*/ 0 h 5812245"/>
              <a:gd name="connsiteX1" fmla="*/ 4819650 w 4819650"/>
              <a:gd name="connsiteY1" fmla="*/ 0 h 5812245"/>
              <a:gd name="connsiteX2" fmla="*/ 4819650 w 4819650"/>
              <a:gd name="connsiteY2" fmla="*/ 5812245 h 5812245"/>
              <a:gd name="connsiteX3" fmla="*/ 0 w 4819650"/>
              <a:gd name="connsiteY3" fmla="*/ 5812245 h 581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650" h="5812245">
                <a:moveTo>
                  <a:pt x="0" y="0"/>
                </a:moveTo>
                <a:lnTo>
                  <a:pt x="4819650" y="0"/>
                </a:lnTo>
                <a:lnTo>
                  <a:pt x="4819650" y="5812245"/>
                </a:lnTo>
                <a:lnTo>
                  <a:pt x="0" y="58122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961D-43A3-4F0C-A39D-E069DBA0E2BA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E964205-9FC5-414E-A177-A25565FA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378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5FE93E-E440-40ED-8CDE-E413FD9AAF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4361" y="2329609"/>
            <a:ext cx="3243282" cy="6970189"/>
          </a:xfrm>
          <a:custGeom>
            <a:avLst/>
            <a:gdLst>
              <a:gd name="connsiteX0" fmla="*/ 290371 w 3243282"/>
              <a:gd name="connsiteY0" fmla="*/ 0 h 6970189"/>
              <a:gd name="connsiteX1" fmla="*/ 703417 w 3243282"/>
              <a:gd name="connsiteY1" fmla="*/ 0 h 6970189"/>
              <a:gd name="connsiteX2" fmla="*/ 920361 w 3243282"/>
              <a:gd name="connsiteY2" fmla="*/ 216356 h 6970189"/>
              <a:gd name="connsiteX3" fmla="*/ 2350459 w 3243282"/>
              <a:gd name="connsiteY3" fmla="*/ 216356 h 6970189"/>
              <a:gd name="connsiteX4" fmla="*/ 2508065 w 3243282"/>
              <a:gd name="connsiteY4" fmla="*/ 23933 h 6970189"/>
              <a:gd name="connsiteX5" fmla="*/ 2521999 w 3243282"/>
              <a:gd name="connsiteY5" fmla="*/ 0 h 6970189"/>
              <a:gd name="connsiteX6" fmla="*/ 2952913 w 3243282"/>
              <a:gd name="connsiteY6" fmla="*/ 0 h 6970189"/>
              <a:gd name="connsiteX7" fmla="*/ 3243282 w 3243282"/>
              <a:gd name="connsiteY7" fmla="*/ 288519 h 6970189"/>
              <a:gd name="connsiteX8" fmla="*/ 3243282 w 3243282"/>
              <a:gd name="connsiteY8" fmla="*/ 6681670 h 6970189"/>
              <a:gd name="connsiteX9" fmla="*/ 2952913 w 3243282"/>
              <a:gd name="connsiteY9" fmla="*/ 6970189 h 6970189"/>
              <a:gd name="connsiteX10" fmla="*/ 290371 w 3243282"/>
              <a:gd name="connsiteY10" fmla="*/ 6970189 h 6970189"/>
              <a:gd name="connsiteX11" fmla="*/ 0 w 3243282"/>
              <a:gd name="connsiteY11" fmla="*/ 6681670 h 6970189"/>
              <a:gd name="connsiteX12" fmla="*/ 0 w 3243282"/>
              <a:gd name="connsiteY12" fmla="*/ 288519 h 6970189"/>
              <a:gd name="connsiteX13" fmla="*/ 290371 w 3243282"/>
              <a:gd name="connsiteY13" fmla="*/ 0 h 69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282" h="6970189">
                <a:moveTo>
                  <a:pt x="290371" y="0"/>
                </a:moveTo>
                <a:lnTo>
                  <a:pt x="703417" y="0"/>
                </a:lnTo>
                <a:cubicBezTo>
                  <a:pt x="767834" y="12901"/>
                  <a:pt x="698023" y="215302"/>
                  <a:pt x="920361" y="216356"/>
                </a:cubicBezTo>
                <a:lnTo>
                  <a:pt x="2350459" y="216356"/>
                </a:lnTo>
                <a:cubicBezTo>
                  <a:pt x="2518687" y="166991"/>
                  <a:pt x="2481240" y="90579"/>
                  <a:pt x="2508065" y="23933"/>
                </a:cubicBezTo>
                <a:lnTo>
                  <a:pt x="2521999" y="0"/>
                </a:lnTo>
                <a:lnTo>
                  <a:pt x="2952913" y="0"/>
                </a:lnTo>
                <a:cubicBezTo>
                  <a:pt x="3113280" y="0"/>
                  <a:pt x="3243282" y="129176"/>
                  <a:pt x="3243282" y="288519"/>
                </a:cubicBezTo>
                <a:lnTo>
                  <a:pt x="3243282" y="6681670"/>
                </a:lnTo>
                <a:cubicBezTo>
                  <a:pt x="3243282" y="6841014"/>
                  <a:pt x="3113280" y="6970189"/>
                  <a:pt x="2952913" y="6970189"/>
                </a:cubicBezTo>
                <a:lnTo>
                  <a:pt x="290371" y="6970189"/>
                </a:lnTo>
                <a:cubicBezTo>
                  <a:pt x="130006" y="6970189"/>
                  <a:pt x="0" y="6841014"/>
                  <a:pt x="0" y="6681670"/>
                </a:cubicBezTo>
                <a:lnTo>
                  <a:pt x="0" y="288519"/>
                </a:lnTo>
                <a:cubicBezTo>
                  <a:pt x="0" y="129176"/>
                  <a:pt x="130006" y="0"/>
                  <a:pt x="2903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88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BA843-6ECF-46E2-B9F0-F59C0FE952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6140" y="1013605"/>
            <a:ext cx="2255729" cy="4847825"/>
          </a:xfrm>
          <a:custGeom>
            <a:avLst/>
            <a:gdLst>
              <a:gd name="connsiteX0" fmla="*/ 201955 w 2255729"/>
              <a:gd name="connsiteY0" fmla="*/ 0 h 4847825"/>
              <a:gd name="connsiteX1" fmla="*/ 489231 w 2255729"/>
              <a:gd name="connsiteY1" fmla="*/ 0 h 4847825"/>
              <a:gd name="connsiteX2" fmla="*/ 640119 w 2255729"/>
              <a:gd name="connsiteY2" fmla="*/ 150478 h 4847825"/>
              <a:gd name="connsiteX3" fmla="*/ 1634764 w 2255729"/>
              <a:gd name="connsiteY3" fmla="*/ 150478 h 4847825"/>
              <a:gd name="connsiteX4" fmla="*/ 1744381 w 2255729"/>
              <a:gd name="connsiteY4" fmla="*/ 16644 h 4847825"/>
              <a:gd name="connsiteX5" fmla="*/ 1754070 w 2255729"/>
              <a:gd name="connsiteY5" fmla="*/ 0 h 4847825"/>
              <a:gd name="connsiteX6" fmla="*/ 2053775 w 2255729"/>
              <a:gd name="connsiteY6" fmla="*/ 0 h 4847825"/>
              <a:gd name="connsiteX7" fmla="*/ 2255729 w 2255729"/>
              <a:gd name="connsiteY7" fmla="*/ 200668 h 4847825"/>
              <a:gd name="connsiteX8" fmla="*/ 2255729 w 2255729"/>
              <a:gd name="connsiteY8" fmla="*/ 4647158 h 4847825"/>
              <a:gd name="connsiteX9" fmla="*/ 2053775 w 2255729"/>
              <a:gd name="connsiteY9" fmla="*/ 4847825 h 4847825"/>
              <a:gd name="connsiteX10" fmla="*/ 201955 w 2255729"/>
              <a:gd name="connsiteY10" fmla="*/ 4847825 h 4847825"/>
              <a:gd name="connsiteX11" fmla="*/ 0 w 2255729"/>
              <a:gd name="connsiteY11" fmla="*/ 4647158 h 4847825"/>
              <a:gd name="connsiteX12" fmla="*/ 0 w 2255729"/>
              <a:gd name="connsiteY12" fmla="*/ 200668 h 4847825"/>
              <a:gd name="connsiteX13" fmla="*/ 201955 w 2255729"/>
              <a:gd name="connsiteY13" fmla="*/ 0 h 48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5729" h="4847825">
                <a:moveTo>
                  <a:pt x="201955" y="0"/>
                </a:moveTo>
                <a:lnTo>
                  <a:pt x="489231" y="0"/>
                </a:lnTo>
                <a:cubicBezTo>
                  <a:pt x="534037" y="8972"/>
                  <a:pt x="485481" y="149744"/>
                  <a:pt x="640119" y="150478"/>
                </a:cubicBezTo>
                <a:lnTo>
                  <a:pt x="1634764" y="150478"/>
                </a:lnTo>
                <a:cubicBezTo>
                  <a:pt x="1751767" y="116144"/>
                  <a:pt x="1725723" y="62999"/>
                  <a:pt x="1744381" y="16644"/>
                </a:cubicBezTo>
                <a:lnTo>
                  <a:pt x="1754070" y="0"/>
                </a:lnTo>
                <a:lnTo>
                  <a:pt x="2053775" y="0"/>
                </a:lnTo>
                <a:cubicBezTo>
                  <a:pt x="2165310" y="0"/>
                  <a:pt x="2255729" y="89843"/>
                  <a:pt x="2255729" y="200668"/>
                </a:cubicBezTo>
                <a:lnTo>
                  <a:pt x="2255729" y="4647158"/>
                </a:lnTo>
                <a:cubicBezTo>
                  <a:pt x="2255729" y="4757983"/>
                  <a:pt x="2165310" y="4847825"/>
                  <a:pt x="2053775" y="4847825"/>
                </a:cubicBezTo>
                <a:lnTo>
                  <a:pt x="201955" y="4847825"/>
                </a:lnTo>
                <a:cubicBezTo>
                  <a:pt x="90419" y="4847825"/>
                  <a:pt x="0" y="4757983"/>
                  <a:pt x="0" y="4647158"/>
                </a:cubicBezTo>
                <a:lnTo>
                  <a:pt x="0" y="200668"/>
                </a:lnTo>
                <a:cubicBezTo>
                  <a:pt x="0" y="89843"/>
                  <a:pt x="90419" y="0"/>
                  <a:pt x="2019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079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F8AE7AE-8078-4500-A027-2A3208A1BB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0314" y="1079955"/>
            <a:ext cx="2158650" cy="4639191"/>
          </a:xfrm>
          <a:custGeom>
            <a:avLst/>
            <a:gdLst>
              <a:gd name="connsiteX0" fmla="*/ 171516 w 1915733"/>
              <a:gd name="connsiteY0" fmla="*/ 0 h 4117134"/>
              <a:gd name="connsiteX1" fmla="*/ 415493 w 1915733"/>
              <a:gd name="connsiteY1" fmla="*/ 0 h 4117134"/>
              <a:gd name="connsiteX2" fmla="*/ 543637 w 1915733"/>
              <a:gd name="connsiteY2" fmla="*/ 127796 h 4117134"/>
              <a:gd name="connsiteX3" fmla="*/ 1388363 w 1915733"/>
              <a:gd name="connsiteY3" fmla="*/ 127796 h 4117134"/>
              <a:gd name="connsiteX4" fmla="*/ 1481457 w 1915733"/>
              <a:gd name="connsiteY4" fmla="*/ 14137 h 4117134"/>
              <a:gd name="connsiteX5" fmla="*/ 1489688 w 1915733"/>
              <a:gd name="connsiteY5" fmla="*/ 0 h 4117134"/>
              <a:gd name="connsiteX6" fmla="*/ 1744219 w 1915733"/>
              <a:gd name="connsiteY6" fmla="*/ 0 h 4117134"/>
              <a:gd name="connsiteX7" fmla="*/ 1915733 w 1915733"/>
              <a:gd name="connsiteY7" fmla="*/ 170422 h 4117134"/>
              <a:gd name="connsiteX8" fmla="*/ 1915733 w 1915733"/>
              <a:gd name="connsiteY8" fmla="*/ 3946713 h 4117134"/>
              <a:gd name="connsiteX9" fmla="*/ 1744219 w 1915733"/>
              <a:gd name="connsiteY9" fmla="*/ 4117134 h 4117134"/>
              <a:gd name="connsiteX10" fmla="*/ 171516 w 1915733"/>
              <a:gd name="connsiteY10" fmla="*/ 4117134 h 4117134"/>
              <a:gd name="connsiteX11" fmla="*/ 0 w 1915733"/>
              <a:gd name="connsiteY11" fmla="*/ 3946713 h 4117134"/>
              <a:gd name="connsiteX12" fmla="*/ 0 w 1915733"/>
              <a:gd name="connsiteY12" fmla="*/ 170422 h 4117134"/>
              <a:gd name="connsiteX13" fmla="*/ 171516 w 1915733"/>
              <a:gd name="connsiteY13" fmla="*/ 0 h 41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733" h="4117134">
                <a:moveTo>
                  <a:pt x="171516" y="0"/>
                </a:moveTo>
                <a:lnTo>
                  <a:pt x="415493" y="0"/>
                </a:lnTo>
                <a:cubicBezTo>
                  <a:pt x="453542" y="7620"/>
                  <a:pt x="412307" y="127174"/>
                  <a:pt x="543637" y="127796"/>
                </a:cubicBezTo>
                <a:lnTo>
                  <a:pt x="1388363" y="127796"/>
                </a:lnTo>
                <a:cubicBezTo>
                  <a:pt x="1487731" y="98638"/>
                  <a:pt x="1465612" y="53503"/>
                  <a:pt x="1481457" y="14137"/>
                </a:cubicBezTo>
                <a:lnTo>
                  <a:pt x="1489688" y="0"/>
                </a:lnTo>
                <a:lnTo>
                  <a:pt x="1744219" y="0"/>
                </a:lnTo>
                <a:cubicBezTo>
                  <a:pt x="1838944" y="0"/>
                  <a:pt x="1915733" y="76301"/>
                  <a:pt x="1915733" y="170422"/>
                </a:cubicBezTo>
                <a:lnTo>
                  <a:pt x="1915733" y="3946713"/>
                </a:lnTo>
                <a:cubicBezTo>
                  <a:pt x="1915733" y="4040833"/>
                  <a:pt x="1838944" y="4117134"/>
                  <a:pt x="1744219" y="4117134"/>
                </a:cubicBezTo>
                <a:lnTo>
                  <a:pt x="171516" y="4117134"/>
                </a:lnTo>
                <a:cubicBezTo>
                  <a:pt x="76792" y="4117134"/>
                  <a:pt x="0" y="4040833"/>
                  <a:pt x="0" y="3946713"/>
                </a:cubicBezTo>
                <a:lnTo>
                  <a:pt x="0" y="170422"/>
                </a:lnTo>
                <a:cubicBezTo>
                  <a:pt x="0" y="76301"/>
                  <a:pt x="76792" y="0"/>
                  <a:pt x="1715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428C-60C5-40FB-8A5F-D951153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CF33-B6D6-4836-A221-6A67A77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D5C1-E5F7-4B48-8357-BA7DBB8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9CDEF1E-FD8C-4493-8DBC-F9F53435BF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93044" y="1079955"/>
            <a:ext cx="2158650" cy="4639191"/>
          </a:xfrm>
          <a:custGeom>
            <a:avLst/>
            <a:gdLst>
              <a:gd name="connsiteX0" fmla="*/ 171516 w 1915733"/>
              <a:gd name="connsiteY0" fmla="*/ 0 h 4117134"/>
              <a:gd name="connsiteX1" fmla="*/ 415493 w 1915733"/>
              <a:gd name="connsiteY1" fmla="*/ 0 h 4117134"/>
              <a:gd name="connsiteX2" fmla="*/ 543637 w 1915733"/>
              <a:gd name="connsiteY2" fmla="*/ 127796 h 4117134"/>
              <a:gd name="connsiteX3" fmla="*/ 1388363 w 1915733"/>
              <a:gd name="connsiteY3" fmla="*/ 127796 h 4117134"/>
              <a:gd name="connsiteX4" fmla="*/ 1481457 w 1915733"/>
              <a:gd name="connsiteY4" fmla="*/ 14137 h 4117134"/>
              <a:gd name="connsiteX5" fmla="*/ 1489688 w 1915733"/>
              <a:gd name="connsiteY5" fmla="*/ 0 h 4117134"/>
              <a:gd name="connsiteX6" fmla="*/ 1744219 w 1915733"/>
              <a:gd name="connsiteY6" fmla="*/ 0 h 4117134"/>
              <a:gd name="connsiteX7" fmla="*/ 1915733 w 1915733"/>
              <a:gd name="connsiteY7" fmla="*/ 170422 h 4117134"/>
              <a:gd name="connsiteX8" fmla="*/ 1915733 w 1915733"/>
              <a:gd name="connsiteY8" fmla="*/ 3946713 h 4117134"/>
              <a:gd name="connsiteX9" fmla="*/ 1744219 w 1915733"/>
              <a:gd name="connsiteY9" fmla="*/ 4117134 h 4117134"/>
              <a:gd name="connsiteX10" fmla="*/ 171516 w 1915733"/>
              <a:gd name="connsiteY10" fmla="*/ 4117134 h 4117134"/>
              <a:gd name="connsiteX11" fmla="*/ 0 w 1915733"/>
              <a:gd name="connsiteY11" fmla="*/ 3946713 h 4117134"/>
              <a:gd name="connsiteX12" fmla="*/ 0 w 1915733"/>
              <a:gd name="connsiteY12" fmla="*/ 170422 h 4117134"/>
              <a:gd name="connsiteX13" fmla="*/ 171516 w 1915733"/>
              <a:gd name="connsiteY13" fmla="*/ 0 h 41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733" h="4117134">
                <a:moveTo>
                  <a:pt x="171516" y="0"/>
                </a:moveTo>
                <a:lnTo>
                  <a:pt x="415493" y="0"/>
                </a:lnTo>
                <a:cubicBezTo>
                  <a:pt x="453542" y="7620"/>
                  <a:pt x="412307" y="127174"/>
                  <a:pt x="543637" y="127796"/>
                </a:cubicBezTo>
                <a:lnTo>
                  <a:pt x="1388363" y="127796"/>
                </a:lnTo>
                <a:cubicBezTo>
                  <a:pt x="1487731" y="98638"/>
                  <a:pt x="1465612" y="53503"/>
                  <a:pt x="1481457" y="14137"/>
                </a:cubicBezTo>
                <a:lnTo>
                  <a:pt x="1489688" y="0"/>
                </a:lnTo>
                <a:lnTo>
                  <a:pt x="1744219" y="0"/>
                </a:lnTo>
                <a:cubicBezTo>
                  <a:pt x="1838944" y="0"/>
                  <a:pt x="1915733" y="76301"/>
                  <a:pt x="1915733" y="170422"/>
                </a:cubicBezTo>
                <a:lnTo>
                  <a:pt x="1915733" y="3946713"/>
                </a:lnTo>
                <a:cubicBezTo>
                  <a:pt x="1915733" y="4040833"/>
                  <a:pt x="1838944" y="4117134"/>
                  <a:pt x="1744219" y="4117134"/>
                </a:cubicBezTo>
                <a:lnTo>
                  <a:pt x="171516" y="4117134"/>
                </a:lnTo>
                <a:cubicBezTo>
                  <a:pt x="76792" y="4117134"/>
                  <a:pt x="0" y="4040833"/>
                  <a:pt x="0" y="3946713"/>
                </a:cubicBezTo>
                <a:lnTo>
                  <a:pt x="0" y="170422"/>
                </a:lnTo>
                <a:cubicBezTo>
                  <a:pt x="0" y="76301"/>
                  <a:pt x="76792" y="0"/>
                  <a:pt x="1715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88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_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/>
          <p:cNvSpPr>
            <a:spLocks noGrp="1"/>
          </p:cNvSpPr>
          <p:nvPr>
            <p:ph type="pic" sz="quarter" idx="11" hasCustomPrompt="1"/>
          </p:nvPr>
        </p:nvSpPr>
        <p:spPr>
          <a:xfrm>
            <a:off x="8986604" y="530951"/>
            <a:ext cx="2670184" cy="170471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hu-HU"/>
              <a:t>Insert LOGO here!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11304000" y="2598873"/>
            <a:ext cx="288000" cy="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932" y="6084000"/>
            <a:ext cx="5644800" cy="32385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pPr lvl="0"/>
            <a:r>
              <a:rPr lang="hu-HU"/>
              <a:t>insert website </a:t>
            </a:r>
            <a:r>
              <a:rPr lang="hu-HU" dirty="0"/>
              <a:t>URL</a:t>
            </a:r>
          </a:p>
        </p:txBody>
      </p:sp>
      <p:sp>
        <p:nvSpPr>
          <p:cNvPr id="8" name="Cím 1"/>
          <p:cNvSpPr>
            <a:spLocks noGrp="1"/>
          </p:cNvSpPr>
          <p:nvPr>
            <p:ph type="ctrTitle" hasCustomPrompt="1"/>
          </p:nvPr>
        </p:nvSpPr>
        <p:spPr>
          <a:xfrm>
            <a:off x="6095998" y="2722563"/>
            <a:ext cx="5645734" cy="2387600"/>
          </a:xfrm>
        </p:spPr>
        <p:txBody>
          <a:bodyPr rIns="90000" anchor="t">
            <a:normAutofit/>
          </a:bodyPr>
          <a:lstStyle>
            <a:lvl1pPr algn="r">
              <a:defRPr sz="2000" b="0" cap="all" baseline="0">
                <a:solidFill>
                  <a:schemeClr val="bg1"/>
                </a:solidFill>
                <a:latin typeface="PF BeauSans Pro SemiBold" panose="02000503000000090004" pitchFamily="2" charset="0"/>
              </a:defRPr>
            </a:lvl1pPr>
          </a:lstStyle>
          <a:p>
            <a:r>
              <a:rPr lang="hu-HU"/>
              <a:t>Insert </a:t>
            </a:r>
            <a:br>
              <a:rPr lang="hu-HU"/>
            </a:br>
            <a:r>
              <a:rPr lang="hu-HU"/>
              <a:t>Brand Claim</a:t>
            </a:r>
            <a:br>
              <a:rPr lang="hu-HU"/>
            </a:br>
            <a:r>
              <a:rPr lang="hu-HU"/>
              <a:t>in Multiple lines</a:t>
            </a:r>
            <a:endParaRPr lang="hu-HU" dirty="0"/>
          </a:p>
        </p:txBody>
      </p:sp>
      <p:pic>
        <p:nvPicPr>
          <p:cNvPr id="3" name="Afbeelding 2" descr="Afbeelding met symbool, Graphics, ontwerp&#10;&#10;Automatisch gegenereerde beschrijving">
            <a:extLst>
              <a:ext uri="{FF2B5EF4-FFF2-40B4-BE49-F238E27FC236}">
                <a16:creationId xmlns:a16="http://schemas.microsoft.com/office/drawing/2014/main" id="{6C76D788-927F-2EAA-5C05-C3EFE017F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7" t="23566" b="1080"/>
          <a:stretch/>
        </p:blipFill>
        <p:spPr>
          <a:xfrm>
            <a:off x="-1" y="0"/>
            <a:ext cx="605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2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B57D4F-9602-4FEB-8AF6-FBB6873956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0450" y="1"/>
            <a:ext cx="6321551" cy="6137115"/>
          </a:xfrm>
          <a:custGeom>
            <a:avLst/>
            <a:gdLst>
              <a:gd name="connsiteX0" fmla="*/ 6321551 w 6321551"/>
              <a:gd name="connsiteY0" fmla="*/ 2394390 h 6137115"/>
              <a:gd name="connsiteX1" fmla="*/ 6321551 w 6321551"/>
              <a:gd name="connsiteY1" fmla="*/ 3673431 h 6137115"/>
              <a:gd name="connsiteX2" fmla="*/ 3266788 w 6321551"/>
              <a:gd name="connsiteY2" fmla="*/ 6137115 h 6137115"/>
              <a:gd name="connsiteX3" fmla="*/ 3266788 w 6321551"/>
              <a:gd name="connsiteY3" fmla="*/ 4858074 h 6137115"/>
              <a:gd name="connsiteX4" fmla="*/ 6321551 w 6321551"/>
              <a:gd name="connsiteY4" fmla="*/ 976480 h 6137115"/>
              <a:gd name="connsiteX5" fmla="*/ 6321551 w 6321551"/>
              <a:gd name="connsiteY5" fmla="*/ 2255521 h 6137115"/>
              <a:gd name="connsiteX6" fmla="*/ 1906043 w 6321551"/>
              <a:gd name="connsiteY6" fmla="*/ 5816655 h 6137115"/>
              <a:gd name="connsiteX7" fmla="*/ 1906043 w 6321551"/>
              <a:gd name="connsiteY7" fmla="*/ 4537614 h 6137115"/>
              <a:gd name="connsiteX8" fmla="*/ 5779132 w 6321551"/>
              <a:gd name="connsiteY8" fmla="*/ 0 h 6137115"/>
              <a:gd name="connsiteX9" fmla="*/ 6321551 w 6321551"/>
              <a:gd name="connsiteY9" fmla="*/ 0 h 6137115"/>
              <a:gd name="connsiteX10" fmla="*/ 6321551 w 6321551"/>
              <a:gd name="connsiteY10" fmla="*/ 841578 h 6137115"/>
              <a:gd name="connsiteX11" fmla="*/ 0 w 6321551"/>
              <a:gd name="connsiteY11" fmla="*/ 5939948 h 6137115"/>
              <a:gd name="connsiteX12" fmla="*/ 0 w 6321551"/>
              <a:gd name="connsiteY12" fmla="*/ 4660907 h 6137115"/>
              <a:gd name="connsiteX13" fmla="*/ 4031288 w 6321551"/>
              <a:gd name="connsiteY13" fmla="*/ 0 h 6137115"/>
              <a:gd name="connsiteX14" fmla="*/ 5617193 w 6321551"/>
              <a:gd name="connsiteY14" fmla="*/ 0 h 6137115"/>
              <a:gd name="connsiteX15" fmla="*/ 185234 w 6321551"/>
              <a:gd name="connsiteY15" fmla="*/ 4380907 h 6137115"/>
              <a:gd name="connsiteX16" fmla="*/ 185234 w 6321551"/>
              <a:gd name="connsiteY16" fmla="*/ 3101865 h 6137115"/>
              <a:gd name="connsiteX17" fmla="*/ 2285230 w 6321551"/>
              <a:gd name="connsiteY17" fmla="*/ 0 h 6137115"/>
              <a:gd name="connsiteX18" fmla="*/ 3871134 w 6321551"/>
              <a:gd name="connsiteY18" fmla="*/ 0 h 6137115"/>
              <a:gd name="connsiteX19" fmla="*/ 545297 w 6321551"/>
              <a:gd name="connsiteY19" fmla="*/ 2682307 h 6137115"/>
              <a:gd name="connsiteX20" fmla="*/ 545297 w 6321551"/>
              <a:gd name="connsiteY20" fmla="*/ 1403266 h 613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21551" h="6137115">
                <a:moveTo>
                  <a:pt x="6321551" y="2394390"/>
                </a:moveTo>
                <a:lnTo>
                  <a:pt x="6321551" y="3673431"/>
                </a:lnTo>
                <a:lnTo>
                  <a:pt x="3266788" y="6137115"/>
                </a:lnTo>
                <a:lnTo>
                  <a:pt x="3266788" y="4858074"/>
                </a:lnTo>
                <a:close/>
                <a:moveTo>
                  <a:pt x="6321551" y="976480"/>
                </a:moveTo>
                <a:lnTo>
                  <a:pt x="6321551" y="2255521"/>
                </a:lnTo>
                <a:lnTo>
                  <a:pt x="1906043" y="5816655"/>
                </a:lnTo>
                <a:lnTo>
                  <a:pt x="1906043" y="4537614"/>
                </a:lnTo>
                <a:close/>
                <a:moveTo>
                  <a:pt x="5779132" y="0"/>
                </a:moveTo>
                <a:lnTo>
                  <a:pt x="6321551" y="0"/>
                </a:lnTo>
                <a:lnTo>
                  <a:pt x="6321551" y="841578"/>
                </a:lnTo>
                <a:lnTo>
                  <a:pt x="0" y="5939948"/>
                </a:lnTo>
                <a:lnTo>
                  <a:pt x="0" y="4660907"/>
                </a:lnTo>
                <a:close/>
                <a:moveTo>
                  <a:pt x="4031288" y="0"/>
                </a:moveTo>
                <a:lnTo>
                  <a:pt x="5617193" y="0"/>
                </a:lnTo>
                <a:lnTo>
                  <a:pt x="185234" y="4380907"/>
                </a:lnTo>
                <a:lnTo>
                  <a:pt x="185234" y="3101865"/>
                </a:lnTo>
                <a:close/>
                <a:moveTo>
                  <a:pt x="2285230" y="0"/>
                </a:moveTo>
                <a:lnTo>
                  <a:pt x="3871134" y="0"/>
                </a:lnTo>
                <a:lnTo>
                  <a:pt x="545297" y="2682307"/>
                </a:lnTo>
                <a:lnTo>
                  <a:pt x="545297" y="1403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48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_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10098001" y="3882309"/>
            <a:ext cx="1548000" cy="98828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hu-HU"/>
              <a:t>Insert LOGO here!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11466000" y="5068441"/>
            <a:ext cx="143070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100000" y="6084000"/>
            <a:ext cx="3600000" cy="32385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pPr lvl="0"/>
            <a:r>
              <a:rPr lang="hu-HU"/>
              <a:t>insert website </a:t>
            </a:r>
            <a:r>
              <a:rPr lang="hu-HU" dirty="0"/>
              <a:t>URL</a:t>
            </a:r>
          </a:p>
        </p:txBody>
      </p:sp>
      <p:sp>
        <p:nvSpPr>
          <p:cNvPr id="10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000" y="5110162"/>
            <a:ext cx="3600000" cy="900000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200" i="0" cap="all" baseline="0">
                <a:solidFill>
                  <a:schemeClr val="bg1"/>
                </a:solidFill>
                <a:latin typeface="PF BeauSans Pro SemiBold" panose="02000503000000090004" pitchFamily="2" charset="0"/>
              </a:defRPr>
            </a:lvl1pPr>
          </a:lstStyle>
          <a:p>
            <a:pPr lvl="0"/>
            <a:r>
              <a:rPr lang="hu-HU"/>
              <a:t>Insert </a:t>
            </a:r>
            <a:br>
              <a:rPr lang="hu-HU"/>
            </a:br>
            <a:r>
              <a:rPr lang="hu-HU"/>
              <a:t>brand claim </a:t>
            </a:r>
            <a:br>
              <a:rPr lang="hu-HU"/>
            </a:br>
            <a:r>
              <a:rPr lang="hu-HU"/>
              <a:t>in multiple lines</a:t>
            </a:r>
            <a:endParaRPr lang="hu-HU" dirty="0"/>
          </a:p>
        </p:txBody>
      </p:sp>
      <p:sp>
        <p:nvSpPr>
          <p:cNvPr id="1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3642314" y="3000577"/>
            <a:ext cx="8099418" cy="717347"/>
          </a:xfrm>
        </p:spPr>
        <p:txBody>
          <a:bodyPr>
            <a:normAutofit/>
          </a:bodyPr>
          <a:lstStyle>
            <a:lvl1pPr marL="0" indent="0" algn="r">
              <a:buNone/>
              <a:defRPr lang="hu-HU" sz="3500" b="1" kern="1200" cap="all" baseline="0" dirty="0">
                <a:solidFill>
                  <a:schemeClr val="bg1"/>
                </a:solidFill>
                <a:latin typeface="PF BeauSans Pro" panose="02000500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pic>
        <p:nvPicPr>
          <p:cNvPr id="2" name="Afbeelding 1" descr="Afbeelding met symbool, Graphics, ontwerp&#10;&#10;Automatisch gegenereerde beschrijving">
            <a:extLst>
              <a:ext uri="{FF2B5EF4-FFF2-40B4-BE49-F238E27FC236}">
                <a16:creationId xmlns:a16="http://schemas.microsoft.com/office/drawing/2014/main" id="{0AC8481A-ACD9-E0F4-2766-FC6857390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7" t="23566" b="1080"/>
          <a:stretch/>
        </p:blipFill>
        <p:spPr>
          <a:xfrm>
            <a:off x="-1" y="0"/>
            <a:ext cx="605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68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_slide_2_columns_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rm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‹nr.›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/>
          <p:cNvSpPr>
            <a:spLocks noGrp="1"/>
          </p:cNvSpPr>
          <p:nvPr>
            <p:ph idx="1" hasCustomPrompt="1"/>
          </p:nvPr>
        </p:nvSpPr>
        <p:spPr>
          <a:xfrm>
            <a:off x="1440000" y="1656000"/>
            <a:ext cx="9000000" cy="3960000"/>
          </a:xfrm>
        </p:spPr>
        <p:txBody>
          <a:bodyPr numCol="2" spcCol="360000">
            <a:normAutofit/>
          </a:bodyPr>
          <a:lstStyle>
            <a:lvl1pPr marL="0" indent="0">
              <a:lnSpc>
                <a:spcPts val="2200"/>
              </a:lnSpc>
              <a:spcBef>
                <a:spcPts val="2200"/>
              </a:spcBef>
              <a:buNone/>
              <a:defRPr sz="1800" baseline="0"/>
            </a:lvl1pPr>
            <a:lvl2pPr marL="0" indent="0">
              <a:lnSpc>
                <a:spcPts val="2200"/>
              </a:lnSpc>
              <a:spcBef>
                <a:spcPts val="2200"/>
              </a:spcBef>
              <a:buNone/>
              <a:defRPr sz="1600"/>
            </a:lvl2pPr>
          </a:lstStyle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moluptatur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 Est</a:t>
            </a:r>
            <a:r>
              <a:rPr lang="hu-HU"/>
              <a:t>, venditio.</a:t>
            </a:r>
            <a:endParaRPr lang="hu-HU" dirty="0"/>
          </a:p>
          <a:p>
            <a:pPr lvl="1"/>
            <a:r>
              <a:rPr lang="hu-HU" dirty="0" err="1"/>
              <a:t>Totas</a:t>
            </a:r>
            <a:r>
              <a:rPr lang="hu-HU" dirty="0"/>
              <a:t> </a:t>
            </a:r>
            <a:r>
              <a:rPr lang="hu-HU" dirty="0" err="1"/>
              <a:t>aris</a:t>
            </a:r>
            <a:r>
              <a:rPr lang="hu-HU" dirty="0"/>
              <a:t> </a:t>
            </a:r>
            <a:r>
              <a:rPr lang="hu-HU" dirty="0" err="1"/>
              <a:t>nonest</a:t>
            </a:r>
            <a:r>
              <a:rPr lang="hu-HU" dirty="0"/>
              <a:t>, sum </a:t>
            </a:r>
            <a:r>
              <a:rPr lang="hu-HU" dirty="0" err="1"/>
              <a:t>adi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, </a:t>
            </a:r>
            <a:r>
              <a:rPr lang="hu-HU" dirty="0" err="1"/>
              <a:t>venti</a:t>
            </a:r>
            <a:r>
              <a:rPr lang="hu-HU" dirty="0"/>
              <a:t> </a:t>
            </a:r>
            <a:r>
              <a:rPr lang="hu-HU" dirty="0" err="1"/>
              <a:t>dolorume</a:t>
            </a:r>
            <a:r>
              <a:rPr lang="hu-HU" dirty="0"/>
              <a:t> re, </a:t>
            </a:r>
            <a:r>
              <a:rPr lang="hu-HU" dirty="0" err="1"/>
              <a:t>acest</a:t>
            </a:r>
            <a:r>
              <a:rPr lang="hu-HU" dirty="0"/>
              <a:t>, </a:t>
            </a:r>
            <a:r>
              <a:rPr lang="hu-HU" dirty="0" err="1"/>
              <a:t>cus</a:t>
            </a:r>
            <a:r>
              <a:rPr lang="hu-HU" dirty="0"/>
              <a:t> </a:t>
            </a:r>
            <a:r>
              <a:rPr lang="hu-HU" dirty="0" err="1"/>
              <a:t>moluptatatia</a:t>
            </a:r>
            <a:r>
              <a:rPr lang="hu-HU" dirty="0"/>
              <a:t> </a:t>
            </a:r>
            <a:r>
              <a:rPr lang="hu-HU" dirty="0" err="1"/>
              <a:t>doluptas</a:t>
            </a:r>
            <a:r>
              <a:rPr lang="hu-HU" dirty="0"/>
              <a:t> et,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sinctiusam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disime</a:t>
            </a:r>
            <a:r>
              <a:rPr lang="hu-HU" dirty="0"/>
              <a:t> </a:t>
            </a:r>
            <a:r>
              <a:rPr lang="hu-HU" dirty="0" err="1"/>
              <a:t>volupitiur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mi,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seque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vendel</a:t>
            </a:r>
            <a:r>
              <a:rPr lang="hu-HU" dirty="0"/>
              <a:t> </a:t>
            </a:r>
            <a:r>
              <a:rPr lang="hu-HU" dirty="0" err="1"/>
              <a:t>imagnis</a:t>
            </a:r>
            <a:r>
              <a:rPr lang="hu-HU" dirty="0"/>
              <a:t> </a:t>
            </a:r>
            <a:r>
              <a:rPr lang="hu-HU" dirty="0" err="1"/>
              <a:t>enestias</a:t>
            </a:r>
            <a:r>
              <a:rPr lang="hu-HU" dirty="0"/>
              <a:t> </a:t>
            </a:r>
            <a:r>
              <a:rPr lang="hu-HU" dirty="0" err="1"/>
              <a:t>escimint</a:t>
            </a:r>
            <a:r>
              <a:rPr lang="hu-HU" dirty="0"/>
              <a:t> </a:t>
            </a:r>
            <a:r>
              <a:rPr lang="hu-HU" dirty="0" err="1"/>
              <a:t>vollit</a:t>
            </a:r>
            <a:r>
              <a:rPr lang="hu-HU" dirty="0"/>
              <a:t> </a:t>
            </a:r>
            <a:r>
              <a:rPr lang="hu-HU" dirty="0" err="1"/>
              <a:t>ute</a:t>
            </a:r>
            <a:r>
              <a:rPr lang="hu-HU" dirty="0"/>
              <a:t> </a:t>
            </a:r>
            <a:r>
              <a:rPr lang="hu-HU" dirty="0" err="1"/>
              <a:t>maximporibus</a:t>
            </a:r>
            <a:r>
              <a:rPr lang="hu-HU" dirty="0"/>
              <a:t> </a:t>
            </a:r>
            <a:r>
              <a:rPr lang="hu-HU" dirty="0" err="1"/>
              <a:t>evenet</a:t>
            </a:r>
            <a:r>
              <a:rPr lang="hu-HU" dirty="0"/>
              <a:t>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fugiatior</a:t>
            </a:r>
            <a:r>
              <a:rPr lang="hu-HU" dirty="0"/>
              <a:t> </a:t>
            </a:r>
            <a:r>
              <a:rPr lang="hu-HU" dirty="0" err="1"/>
              <a:t>repedis</a:t>
            </a:r>
            <a:r>
              <a:rPr lang="hu-HU" dirty="0"/>
              <a:t> </a:t>
            </a:r>
            <a:r>
              <a:rPr lang="hu-HU" dirty="0" err="1"/>
              <a:t>cimolorum</a:t>
            </a:r>
            <a:r>
              <a:rPr lang="hu-HU" dirty="0"/>
              <a:t> </a:t>
            </a:r>
            <a:r>
              <a:rPr lang="hu-HU" dirty="0" err="1"/>
              <a:t>ilis</a:t>
            </a:r>
            <a:r>
              <a:rPr lang="hu-HU" dirty="0"/>
              <a:t> </a:t>
            </a:r>
            <a:r>
              <a:rPr lang="hu-HU" dirty="0" err="1"/>
              <a:t>doluptae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ad </a:t>
            </a:r>
            <a:r>
              <a:rPr lang="hu-HU" dirty="0" err="1"/>
              <a:t>molorep</a:t>
            </a:r>
            <a:r>
              <a:rPr lang="hu-HU" dirty="0"/>
              <a:t> </a:t>
            </a:r>
            <a:r>
              <a:rPr lang="hu-HU" dirty="0" err="1"/>
              <a:t>taturist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vit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. </a:t>
            </a:r>
            <a:r>
              <a:rPr lang="hu-HU" dirty="0" err="1"/>
              <a:t>Hilibus</a:t>
            </a:r>
            <a:r>
              <a:rPr lang="hu-HU" dirty="0"/>
              <a:t> </a:t>
            </a:r>
            <a:r>
              <a:rPr lang="hu-HU" dirty="0" err="1"/>
              <a:t>eriorecatum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erorisimint</a:t>
            </a:r>
            <a:r>
              <a:rPr lang="hu-HU" dirty="0"/>
              <a:t> </a:t>
            </a:r>
            <a:r>
              <a:rPr lang="hu-HU" dirty="0" err="1"/>
              <a:t>quia</a:t>
            </a:r>
            <a:r>
              <a:rPr lang="hu-HU" dirty="0"/>
              <a:t> </a:t>
            </a:r>
            <a:r>
              <a:rPr lang="hu-HU" dirty="0" err="1"/>
              <a:t>pediti</a:t>
            </a:r>
            <a:r>
              <a:rPr lang="hu-HU" dirty="0"/>
              <a:t> </a:t>
            </a:r>
            <a:r>
              <a:rPr lang="hu-HU" dirty="0" err="1"/>
              <a:t>doloreiciis</a:t>
            </a:r>
            <a:r>
              <a:rPr lang="hu-HU" dirty="0"/>
              <a:t> </a:t>
            </a:r>
            <a:r>
              <a:rPr lang="hu-HU" dirty="0" err="1"/>
              <a:t>pra</a:t>
            </a:r>
            <a:r>
              <a:rPr lang="hu-HU" dirty="0"/>
              <a:t> </a:t>
            </a:r>
            <a:r>
              <a:rPr lang="hu-HU" dirty="0" err="1"/>
              <a:t>dolorum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praturibus</a:t>
            </a:r>
            <a:r>
              <a:rPr lang="hu-HU" dirty="0"/>
              <a:t> </a:t>
            </a:r>
            <a:r>
              <a:rPr lang="hu-HU" dirty="0" err="1"/>
              <a:t>doluptius</a:t>
            </a:r>
            <a:r>
              <a:rPr lang="hu-HU" dirty="0"/>
              <a:t> </a:t>
            </a:r>
            <a:r>
              <a:rPr lang="hu-HU" dirty="0" err="1"/>
              <a:t>volum</a:t>
            </a:r>
            <a:r>
              <a:rPr lang="hu-HU" dirty="0"/>
              <a:t> </a:t>
            </a:r>
            <a:r>
              <a:rPr lang="hu-HU" dirty="0" err="1"/>
              <a:t>elecaturio</a:t>
            </a:r>
            <a:r>
              <a:rPr lang="hu-HU" dirty="0"/>
              <a:t>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beruptas</a:t>
            </a:r>
            <a:r>
              <a:rPr lang="hu-HU" dirty="0"/>
              <a:t> </a:t>
            </a:r>
            <a:r>
              <a:rPr lang="hu-HU" dirty="0" err="1"/>
              <a:t>eici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dolorer</a:t>
            </a:r>
            <a:r>
              <a:rPr lang="hu-HU" dirty="0"/>
              <a:t> </a:t>
            </a:r>
            <a:r>
              <a:rPr lang="hu-HU" dirty="0" err="1"/>
              <a:t>chitatiunt</a:t>
            </a:r>
            <a:r>
              <a:rPr lang="hu-HU" dirty="0"/>
              <a:t> </a:t>
            </a:r>
            <a:r>
              <a:rPr lang="hu-HU" dirty="0" err="1"/>
              <a:t>ommolo</a:t>
            </a:r>
            <a:r>
              <a:rPr lang="hu-HU" dirty="0"/>
              <a:t> </a:t>
            </a:r>
            <a:r>
              <a:rPr lang="hu-HU" dirty="0" err="1"/>
              <a:t>tet</a:t>
            </a:r>
            <a:r>
              <a:rPr lang="hu-HU" dirty="0"/>
              <a:t> </a:t>
            </a:r>
            <a:r>
              <a:rPr lang="hu-HU" dirty="0" err="1"/>
              <a:t>asit</a:t>
            </a:r>
            <a:r>
              <a:rPr lang="hu-HU" dirty="0"/>
              <a:t> </a:t>
            </a:r>
            <a:r>
              <a:rPr lang="hu-HU" dirty="0" err="1"/>
              <a:t>facerch</a:t>
            </a:r>
            <a:r>
              <a:rPr lang="hu-HU" dirty="0"/>
              <a:t> </a:t>
            </a:r>
            <a:r>
              <a:rPr lang="hu-HU" dirty="0" err="1"/>
              <a:t>ictorit</a:t>
            </a:r>
            <a:r>
              <a:rPr lang="hu-HU" dirty="0"/>
              <a:t> </a:t>
            </a:r>
            <a:r>
              <a:rPr lang="hu-HU" dirty="0" err="1"/>
              <a:t>volorume</a:t>
            </a:r>
            <a:r>
              <a:rPr lang="hu-HU" dirty="0"/>
              <a:t>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vernat</a:t>
            </a:r>
            <a:r>
              <a:rPr lang="hu-HU" dirty="0"/>
              <a:t> la </a:t>
            </a:r>
            <a:r>
              <a:rPr lang="hu-HU" dirty="0" err="1"/>
              <a:t>vero</a:t>
            </a:r>
            <a:r>
              <a:rPr lang="hu-HU"/>
              <a:t>. Minumet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err="1"/>
              <a:t>dolupient</a:t>
            </a:r>
            <a:r>
              <a:rPr lang="hu-HU"/>
              <a:t> latis ipsancum quibea nullessum exped es non conserioris dolorion parum fugit landipi tur, accullor.</a:t>
            </a:r>
          </a:p>
          <a:p>
            <a:pPr lvl="1"/>
            <a:r>
              <a:rPr lang="hu-HU"/>
              <a:t>Uptum iduciundam quam, inumquas etur, odipsam rectentus, nim venia sequis velestiasi quam, corestis sam exeri.</a:t>
            </a:r>
            <a:endParaRPr lang="hu-HU" dirty="0"/>
          </a:p>
        </p:txBody>
      </p:sp>
      <p:sp>
        <p:nvSpPr>
          <p:cNvPr id="12" name="Kép helye 3">
            <a:extLst>
              <a:ext uri="{FF2B5EF4-FFF2-40B4-BE49-F238E27FC236}">
                <a16:creationId xmlns:a16="http://schemas.microsoft.com/office/drawing/2014/main" id="{07612A32-3F5A-4638-B762-FCABF20441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908" y="5958659"/>
            <a:ext cx="1047092" cy="66849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hu-HU" dirty="0" err="1"/>
              <a:t>Insert</a:t>
            </a:r>
            <a:r>
              <a:rPr lang="hu-HU" dirty="0"/>
              <a:t> LOGO here!</a:t>
            </a:r>
          </a:p>
        </p:txBody>
      </p:sp>
    </p:spTree>
    <p:extLst>
      <p:ext uri="{BB962C8B-B14F-4D97-AF65-F5344CB8AC3E}">
        <p14:creationId xmlns:p14="http://schemas.microsoft.com/office/powerpoint/2010/main" val="112505881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BD35F4B-6A9D-420F-9F8A-7FE003ECD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800" y="-1280403"/>
            <a:ext cx="11748400" cy="4372588"/>
          </a:xfrm>
          <a:custGeom>
            <a:avLst/>
            <a:gdLst>
              <a:gd name="connsiteX0" fmla="*/ 10695591 w 11748400"/>
              <a:gd name="connsiteY0" fmla="*/ 653664 h 4372588"/>
              <a:gd name="connsiteX1" fmla="*/ 11748400 w 11748400"/>
              <a:gd name="connsiteY1" fmla="*/ 653664 h 4372588"/>
              <a:gd name="connsiteX2" fmla="*/ 9598456 w 11748400"/>
              <a:gd name="connsiteY2" fmla="*/ 4372588 h 4372588"/>
              <a:gd name="connsiteX3" fmla="*/ 8545648 w 11748400"/>
              <a:gd name="connsiteY3" fmla="*/ 4372588 h 4372588"/>
              <a:gd name="connsiteX4" fmla="*/ 8458652 w 11748400"/>
              <a:gd name="connsiteY4" fmla="*/ 645385 h 4372588"/>
              <a:gd name="connsiteX5" fmla="*/ 9511461 w 11748400"/>
              <a:gd name="connsiteY5" fmla="*/ 645385 h 4372588"/>
              <a:gd name="connsiteX6" fmla="*/ 7361518 w 11748400"/>
              <a:gd name="connsiteY6" fmla="*/ 4364310 h 4372588"/>
              <a:gd name="connsiteX7" fmla="*/ 6308709 w 11748400"/>
              <a:gd name="connsiteY7" fmla="*/ 4364310 h 4372588"/>
              <a:gd name="connsiteX8" fmla="*/ 3019301 w 11748400"/>
              <a:gd name="connsiteY8" fmla="*/ 443106 h 4372588"/>
              <a:gd name="connsiteX9" fmla="*/ 4072109 w 11748400"/>
              <a:gd name="connsiteY9" fmla="*/ 443106 h 4372588"/>
              <a:gd name="connsiteX10" fmla="*/ 1922166 w 11748400"/>
              <a:gd name="connsiteY10" fmla="*/ 4162031 h 4372588"/>
              <a:gd name="connsiteX11" fmla="*/ 869357 w 11748400"/>
              <a:gd name="connsiteY11" fmla="*/ 4162031 h 4372588"/>
              <a:gd name="connsiteX12" fmla="*/ 5238734 w 11748400"/>
              <a:gd name="connsiteY12" fmla="*/ 438831 h 4372588"/>
              <a:gd name="connsiteX13" fmla="*/ 6291542 w 11748400"/>
              <a:gd name="connsiteY13" fmla="*/ 438831 h 4372588"/>
              <a:gd name="connsiteX14" fmla="*/ 4141599 w 11748400"/>
              <a:gd name="connsiteY14" fmla="*/ 4157756 h 4372588"/>
              <a:gd name="connsiteX15" fmla="*/ 3088790 w 11748400"/>
              <a:gd name="connsiteY15" fmla="*/ 4157756 h 4372588"/>
              <a:gd name="connsiteX16" fmla="*/ 7580586 w 11748400"/>
              <a:gd name="connsiteY16" fmla="*/ 241591 h 4372588"/>
              <a:gd name="connsiteX17" fmla="*/ 8633395 w 11748400"/>
              <a:gd name="connsiteY17" fmla="*/ 241591 h 4372588"/>
              <a:gd name="connsiteX18" fmla="*/ 6483452 w 11748400"/>
              <a:gd name="connsiteY18" fmla="*/ 3960517 h 4372588"/>
              <a:gd name="connsiteX19" fmla="*/ 5430643 w 11748400"/>
              <a:gd name="connsiteY19" fmla="*/ 3960517 h 4372588"/>
              <a:gd name="connsiteX20" fmla="*/ 9841308 w 11748400"/>
              <a:gd name="connsiteY20" fmla="*/ 192836 h 4372588"/>
              <a:gd name="connsiteX21" fmla="*/ 10894117 w 11748400"/>
              <a:gd name="connsiteY21" fmla="*/ 192836 h 4372588"/>
              <a:gd name="connsiteX22" fmla="*/ 8744174 w 11748400"/>
              <a:gd name="connsiteY22" fmla="*/ 3911761 h 4372588"/>
              <a:gd name="connsiteX23" fmla="*/ 7691365 w 11748400"/>
              <a:gd name="connsiteY23" fmla="*/ 3911761 h 4372588"/>
              <a:gd name="connsiteX24" fmla="*/ 2149943 w 11748400"/>
              <a:gd name="connsiteY24" fmla="*/ 25713 h 4372588"/>
              <a:gd name="connsiteX25" fmla="*/ 3202753 w 11748400"/>
              <a:gd name="connsiteY25" fmla="*/ 25713 h 4372588"/>
              <a:gd name="connsiteX26" fmla="*/ 1052808 w 11748400"/>
              <a:gd name="connsiteY26" fmla="*/ 3744638 h 4372588"/>
              <a:gd name="connsiteX27" fmla="*/ 0 w 11748400"/>
              <a:gd name="connsiteY27" fmla="*/ 3744638 h 4372588"/>
              <a:gd name="connsiteX28" fmla="*/ 6598436 w 11748400"/>
              <a:gd name="connsiteY28" fmla="*/ 18915 h 4372588"/>
              <a:gd name="connsiteX29" fmla="*/ 7651245 w 11748400"/>
              <a:gd name="connsiteY29" fmla="*/ 18915 h 4372588"/>
              <a:gd name="connsiteX30" fmla="*/ 5501301 w 11748400"/>
              <a:gd name="connsiteY30" fmla="*/ 3737840 h 4372588"/>
              <a:gd name="connsiteX31" fmla="*/ 4448493 w 11748400"/>
              <a:gd name="connsiteY31" fmla="*/ 3737840 h 4372588"/>
              <a:gd name="connsiteX32" fmla="*/ 4379977 w 11748400"/>
              <a:gd name="connsiteY32" fmla="*/ 0 h 4372588"/>
              <a:gd name="connsiteX33" fmla="*/ 5432785 w 11748400"/>
              <a:gd name="connsiteY33" fmla="*/ 0 h 4372588"/>
              <a:gd name="connsiteX34" fmla="*/ 3282841 w 11748400"/>
              <a:gd name="connsiteY34" fmla="*/ 3718924 h 4372588"/>
              <a:gd name="connsiteX35" fmla="*/ 2230032 w 11748400"/>
              <a:gd name="connsiteY35" fmla="*/ 3718924 h 4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48400" h="4372588">
                <a:moveTo>
                  <a:pt x="10695591" y="653664"/>
                </a:moveTo>
                <a:lnTo>
                  <a:pt x="11748400" y="653664"/>
                </a:lnTo>
                <a:lnTo>
                  <a:pt x="9598456" y="4372588"/>
                </a:lnTo>
                <a:lnTo>
                  <a:pt x="8545648" y="4372588"/>
                </a:lnTo>
                <a:close/>
                <a:moveTo>
                  <a:pt x="8458652" y="645385"/>
                </a:moveTo>
                <a:lnTo>
                  <a:pt x="9511461" y="645385"/>
                </a:lnTo>
                <a:lnTo>
                  <a:pt x="7361518" y="4364310"/>
                </a:lnTo>
                <a:lnTo>
                  <a:pt x="6308709" y="4364310"/>
                </a:lnTo>
                <a:close/>
                <a:moveTo>
                  <a:pt x="3019301" y="443106"/>
                </a:moveTo>
                <a:lnTo>
                  <a:pt x="4072109" y="443106"/>
                </a:lnTo>
                <a:lnTo>
                  <a:pt x="1922166" y="4162031"/>
                </a:lnTo>
                <a:lnTo>
                  <a:pt x="869357" y="4162031"/>
                </a:lnTo>
                <a:close/>
                <a:moveTo>
                  <a:pt x="5238734" y="438831"/>
                </a:moveTo>
                <a:lnTo>
                  <a:pt x="6291542" y="438831"/>
                </a:lnTo>
                <a:lnTo>
                  <a:pt x="4141599" y="4157756"/>
                </a:lnTo>
                <a:lnTo>
                  <a:pt x="3088790" y="4157756"/>
                </a:lnTo>
                <a:close/>
                <a:moveTo>
                  <a:pt x="7580586" y="241591"/>
                </a:moveTo>
                <a:lnTo>
                  <a:pt x="8633395" y="241591"/>
                </a:lnTo>
                <a:lnTo>
                  <a:pt x="6483452" y="3960517"/>
                </a:lnTo>
                <a:lnTo>
                  <a:pt x="5430643" y="3960517"/>
                </a:lnTo>
                <a:close/>
                <a:moveTo>
                  <a:pt x="9841308" y="192836"/>
                </a:moveTo>
                <a:lnTo>
                  <a:pt x="10894117" y="192836"/>
                </a:lnTo>
                <a:lnTo>
                  <a:pt x="8744174" y="3911761"/>
                </a:lnTo>
                <a:lnTo>
                  <a:pt x="7691365" y="3911761"/>
                </a:lnTo>
                <a:close/>
                <a:moveTo>
                  <a:pt x="2149943" y="25713"/>
                </a:moveTo>
                <a:lnTo>
                  <a:pt x="3202753" y="25713"/>
                </a:lnTo>
                <a:lnTo>
                  <a:pt x="1052808" y="3744638"/>
                </a:lnTo>
                <a:lnTo>
                  <a:pt x="0" y="3744638"/>
                </a:lnTo>
                <a:close/>
                <a:moveTo>
                  <a:pt x="6598436" y="18915"/>
                </a:moveTo>
                <a:lnTo>
                  <a:pt x="7651245" y="18915"/>
                </a:lnTo>
                <a:lnTo>
                  <a:pt x="5501301" y="3737840"/>
                </a:lnTo>
                <a:lnTo>
                  <a:pt x="4448493" y="3737840"/>
                </a:lnTo>
                <a:close/>
                <a:moveTo>
                  <a:pt x="4379977" y="0"/>
                </a:moveTo>
                <a:lnTo>
                  <a:pt x="5432785" y="0"/>
                </a:lnTo>
                <a:lnTo>
                  <a:pt x="3282841" y="3718924"/>
                </a:lnTo>
                <a:lnTo>
                  <a:pt x="2230032" y="37189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905F4-32BA-422A-AA37-C0375D7EC2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-6920"/>
            <a:ext cx="12192711" cy="3934544"/>
          </a:xfrm>
          <a:custGeom>
            <a:avLst/>
            <a:gdLst>
              <a:gd name="connsiteX0" fmla="*/ 9180852 w 12192711"/>
              <a:gd name="connsiteY0" fmla="*/ 2651002 h 3934544"/>
              <a:gd name="connsiteX1" fmla="*/ 9921700 w 12192711"/>
              <a:gd name="connsiteY1" fmla="*/ 2651002 h 3934544"/>
              <a:gd name="connsiteX2" fmla="*/ 10662550 w 12192711"/>
              <a:gd name="connsiteY2" fmla="*/ 2651002 h 3934544"/>
              <a:gd name="connsiteX3" fmla="*/ 10292125 w 12192711"/>
              <a:gd name="connsiteY3" fmla="*/ 3292773 h 3934544"/>
              <a:gd name="connsiteX4" fmla="*/ 9921700 w 12192711"/>
              <a:gd name="connsiteY4" fmla="*/ 3934544 h 3934544"/>
              <a:gd name="connsiteX5" fmla="*/ 9551276 w 12192711"/>
              <a:gd name="connsiteY5" fmla="*/ 3292773 h 3934544"/>
              <a:gd name="connsiteX6" fmla="*/ 7650719 w 12192711"/>
              <a:gd name="connsiteY6" fmla="*/ 2651002 h 3934544"/>
              <a:gd name="connsiteX7" fmla="*/ 8391567 w 12192711"/>
              <a:gd name="connsiteY7" fmla="*/ 2651002 h 3934544"/>
              <a:gd name="connsiteX8" fmla="*/ 9132418 w 12192711"/>
              <a:gd name="connsiteY8" fmla="*/ 2651002 h 3934544"/>
              <a:gd name="connsiteX9" fmla="*/ 8761992 w 12192711"/>
              <a:gd name="connsiteY9" fmla="*/ 3292773 h 3934544"/>
              <a:gd name="connsiteX10" fmla="*/ 8391567 w 12192711"/>
              <a:gd name="connsiteY10" fmla="*/ 3934544 h 3934544"/>
              <a:gd name="connsiteX11" fmla="*/ 8021143 w 12192711"/>
              <a:gd name="connsiteY11" fmla="*/ 3292773 h 3934544"/>
              <a:gd name="connsiteX12" fmla="*/ 6120558 w 12192711"/>
              <a:gd name="connsiteY12" fmla="*/ 2651002 h 3934544"/>
              <a:gd name="connsiteX13" fmla="*/ 6861406 w 12192711"/>
              <a:gd name="connsiteY13" fmla="*/ 2651002 h 3934544"/>
              <a:gd name="connsiteX14" fmla="*/ 7602283 w 12192711"/>
              <a:gd name="connsiteY14" fmla="*/ 2651002 h 3934544"/>
              <a:gd name="connsiteX15" fmla="*/ 7231859 w 12192711"/>
              <a:gd name="connsiteY15" fmla="*/ 3292773 h 3934544"/>
              <a:gd name="connsiteX16" fmla="*/ 6861406 w 12192711"/>
              <a:gd name="connsiteY16" fmla="*/ 3934544 h 3934544"/>
              <a:gd name="connsiteX17" fmla="*/ 6490983 w 12192711"/>
              <a:gd name="connsiteY17" fmla="*/ 3292773 h 3934544"/>
              <a:gd name="connsiteX18" fmla="*/ 4590425 w 12192711"/>
              <a:gd name="connsiteY18" fmla="*/ 2651002 h 3934544"/>
              <a:gd name="connsiteX19" fmla="*/ 5331274 w 12192711"/>
              <a:gd name="connsiteY19" fmla="*/ 2651002 h 3934544"/>
              <a:gd name="connsiteX20" fmla="*/ 6072123 w 12192711"/>
              <a:gd name="connsiteY20" fmla="*/ 2651002 h 3934544"/>
              <a:gd name="connsiteX21" fmla="*/ 5701698 w 12192711"/>
              <a:gd name="connsiteY21" fmla="*/ 3292773 h 3934544"/>
              <a:gd name="connsiteX22" fmla="*/ 5331274 w 12192711"/>
              <a:gd name="connsiteY22" fmla="*/ 3934544 h 3934544"/>
              <a:gd name="connsiteX23" fmla="*/ 4960849 w 12192711"/>
              <a:gd name="connsiteY23" fmla="*/ 3292773 h 3934544"/>
              <a:gd name="connsiteX24" fmla="*/ 3060292 w 12192711"/>
              <a:gd name="connsiteY24" fmla="*/ 2651002 h 3934544"/>
              <a:gd name="connsiteX25" fmla="*/ 3801140 w 12192711"/>
              <a:gd name="connsiteY25" fmla="*/ 2651002 h 3934544"/>
              <a:gd name="connsiteX26" fmla="*/ 4541989 w 12192711"/>
              <a:gd name="connsiteY26" fmla="*/ 2651002 h 3934544"/>
              <a:gd name="connsiteX27" fmla="*/ 4171564 w 12192711"/>
              <a:gd name="connsiteY27" fmla="*/ 3292773 h 3934544"/>
              <a:gd name="connsiteX28" fmla="*/ 3801140 w 12192711"/>
              <a:gd name="connsiteY28" fmla="*/ 3934544 h 3934544"/>
              <a:gd name="connsiteX29" fmla="*/ 3430716 w 12192711"/>
              <a:gd name="connsiteY29" fmla="*/ 3292773 h 3934544"/>
              <a:gd name="connsiteX30" fmla="*/ 1530133 w 12192711"/>
              <a:gd name="connsiteY30" fmla="*/ 2651002 h 3934544"/>
              <a:gd name="connsiteX31" fmla="*/ 2270982 w 12192711"/>
              <a:gd name="connsiteY31" fmla="*/ 2651002 h 3934544"/>
              <a:gd name="connsiteX32" fmla="*/ 3011857 w 12192711"/>
              <a:gd name="connsiteY32" fmla="*/ 2651002 h 3934544"/>
              <a:gd name="connsiteX33" fmla="*/ 2641407 w 12192711"/>
              <a:gd name="connsiteY33" fmla="*/ 3292773 h 3934544"/>
              <a:gd name="connsiteX34" fmla="*/ 2270982 w 12192711"/>
              <a:gd name="connsiteY34" fmla="*/ 3934544 h 3934544"/>
              <a:gd name="connsiteX35" fmla="*/ 1900557 w 12192711"/>
              <a:gd name="connsiteY35" fmla="*/ 3292773 h 3934544"/>
              <a:gd name="connsiteX36" fmla="*/ 9921700 w 12192711"/>
              <a:gd name="connsiteY36" fmla="*/ 1339487 h 3934544"/>
              <a:gd name="connsiteX37" fmla="*/ 10292125 w 12192711"/>
              <a:gd name="connsiteY37" fmla="*/ 1981257 h 3934544"/>
              <a:gd name="connsiteX38" fmla="*/ 10662550 w 12192711"/>
              <a:gd name="connsiteY38" fmla="*/ 2623029 h 3934544"/>
              <a:gd name="connsiteX39" fmla="*/ 9921700 w 12192711"/>
              <a:gd name="connsiteY39" fmla="*/ 2623029 h 3934544"/>
              <a:gd name="connsiteX40" fmla="*/ 9180852 w 12192711"/>
              <a:gd name="connsiteY40" fmla="*/ 2623029 h 3934544"/>
              <a:gd name="connsiteX41" fmla="*/ 9551276 w 12192711"/>
              <a:gd name="connsiteY41" fmla="*/ 1981257 h 3934544"/>
              <a:gd name="connsiteX42" fmla="*/ 8391567 w 12192711"/>
              <a:gd name="connsiteY42" fmla="*/ 1339487 h 3934544"/>
              <a:gd name="connsiteX43" fmla="*/ 8761992 w 12192711"/>
              <a:gd name="connsiteY43" fmla="*/ 1981257 h 3934544"/>
              <a:gd name="connsiteX44" fmla="*/ 9132418 w 12192711"/>
              <a:gd name="connsiteY44" fmla="*/ 2623029 h 3934544"/>
              <a:gd name="connsiteX45" fmla="*/ 8391567 w 12192711"/>
              <a:gd name="connsiteY45" fmla="*/ 2623029 h 3934544"/>
              <a:gd name="connsiteX46" fmla="*/ 7650719 w 12192711"/>
              <a:gd name="connsiteY46" fmla="*/ 2623029 h 3934544"/>
              <a:gd name="connsiteX47" fmla="*/ 8021143 w 12192711"/>
              <a:gd name="connsiteY47" fmla="*/ 1981257 h 3934544"/>
              <a:gd name="connsiteX48" fmla="*/ 6861406 w 12192711"/>
              <a:gd name="connsiteY48" fmla="*/ 1339487 h 3934544"/>
              <a:gd name="connsiteX49" fmla="*/ 7231859 w 12192711"/>
              <a:gd name="connsiteY49" fmla="*/ 1981257 h 3934544"/>
              <a:gd name="connsiteX50" fmla="*/ 7602283 w 12192711"/>
              <a:gd name="connsiteY50" fmla="*/ 2623029 h 3934544"/>
              <a:gd name="connsiteX51" fmla="*/ 6861406 w 12192711"/>
              <a:gd name="connsiteY51" fmla="*/ 2623029 h 3934544"/>
              <a:gd name="connsiteX52" fmla="*/ 6120558 w 12192711"/>
              <a:gd name="connsiteY52" fmla="*/ 2623029 h 3934544"/>
              <a:gd name="connsiteX53" fmla="*/ 6490983 w 12192711"/>
              <a:gd name="connsiteY53" fmla="*/ 1981257 h 3934544"/>
              <a:gd name="connsiteX54" fmla="*/ 5331274 w 12192711"/>
              <a:gd name="connsiteY54" fmla="*/ 1339487 h 3934544"/>
              <a:gd name="connsiteX55" fmla="*/ 5701698 w 12192711"/>
              <a:gd name="connsiteY55" fmla="*/ 1981257 h 3934544"/>
              <a:gd name="connsiteX56" fmla="*/ 6072123 w 12192711"/>
              <a:gd name="connsiteY56" fmla="*/ 2623029 h 3934544"/>
              <a:gd name="connsiteX57" fmla="*/ 5331274 w 12192711"/>
              <a:gd name="connsiteY57" fmla="*/ 2623029 h 3934544"/>
              <a:gd name="connsiteX58" fmla="*/ 4590425 w 12192711"/>
              <a:gd name="connsiteY58" fmla="*/ 2623029 h 3934544"/>
              <a:gd name="connsiteX59" fmla="*/ 4960849 w 12192711"/>
              <a:gd name="connsiteY59" fmla="*/ 1981257 h 3934544"/>
              <a:gd name="connsiteX60" fmla="*/ 3801143 w 12192711"/>
              <a:gd name="connsiteY60" fmla="*/ 1339487 h 3934544"/>
              <a:gd name="connsiteX61" fmla="*/ 4171568 w 12192711"/>
              <a:gd name="connsiteY61" fmla="*/ 1981257 h 3934544"/>
              <a:gd name="connsiteX62" fmla="*/ 4541989 w 12192711"/>
              <a:gd name="connsiteY62" fmla="*/ 2623029 h 3934544"/>
              <a:gd name="connsiteX63" fmla="*/ 3801143 w 12192711"/>
              <a:gd name="connsiteY63" fmla="*/ 2623029 h 3934544"/>
              <a:gd name="connsiteX64" fmla="*/ 3060295 w 12192711"/>
              <a:gd name="connsiteY64" fmla="*/ 2623029 h 3934544"/>
              <a:gd name="connsiteX65" fmla="*/ 3430719 w 12192711"/>
              <a:gd name="connsiteY65" fmla="*/ 1981257 h 3934544"/>
              <a:gd name="connsiteX66" fmla="*/ 2270985 w 12192711"/>
              <a:gd name="connsiteY66" fmla="*/ 1339487 h 3934544"/>
              <a:gd name="connsiteX67" fmla="*/ 2270987 w 12192711"/>
              <a:gd name="connsiteY67" fmla="*/ 1339487 h 3934544"/>
              <a:gd name="connsiteX68" fmla="*/ 2641410 w 12192711"/>
              <a:gd name="connsiteY68" fmla="*/ 1981257 h 3934544"/>
              <a:gd name="connsiteX69" fmla="*/ 3011860 w 12192711"/>
              <a:gd name="connsiteY69" fmla="*/ 2623029 h 3934544"/>
              <a:gd name="connsiteX70" fmla="*/ 2270987 w 12192711"/>
              <a:gd name="connsiteY70" fmla="*/ 2623029 h 3934544"/>
              <a:gd name="connsiteX71" fmla="*/ 2270985 w 12192711"/>
              <a:gd name="connsiteY71" fmla="*/ 2623029 h 3934544"/>
              <a:gd name="connsiteX72" fmla="*/ 1530136 w 12192711"/>
              <a:gd name="connsiteY72" fmla="*/ 2623029 h 3934544"/>
              <a:gd name="connsiteX73" fmla="*/ 1530135 w 12192711"/>
              <a:gd name="connsiteY73" fmla="*/ 2623029 h 3934544"/>
              <a:gd name="connsiteX74" fmla="*/ 1900560 w 12192711"/>
              <a:gd name="connsiteY74" fmla="*/ 1981257 h 3934544"/>
              <a:gd name="connsiteX75" fmla="*/ 5355492 w 12192711"/>
              <a:gd name="connsiteY75" fmla="*/ 1325502 h 3934544"/>
              <a:gd name="connsiteX76" fmla="*/ 6096340 w 12192711"/>
              <a:gd name="connsiteY76" fmla="*/ 1325502 h 3934544"/>
              <a:gd name="connsiteX77" fmla="*/ 6837189 w 12192711"/>
              <a:gd name="connsiteY77" fmla="*/ 1325502 h 3934544"/>
              <a:gd name="connsiteX78" fmla="*/ 6466763 w 12192711"/>
              <a:gd name="connsiteY78" fmla="*/ 1967272 h 3934544"/>
              <a:gd name="connsiteX79" fmla="*/ 6096340 w 12192711"/>
              <a:gd name="connsiteY79" fmla="*/ 2609044 h 3934544"/>
              <a:gd name="connsiteX80" fmla="*/ 5725916 w 12192711"/>
              <a:gd name="connsiteY80" fmla="*/ 1967272 h 3934544"/>
              <a:gd name="connsiteX81" fmla="*/ 9945919 w 12192711"/>
              <a:gd name="connsiteY81" fmla="*/ 1325501 h 3934544"/>
              <a:gd name="connsiteX82" fmla="*/ 10686768 w 12192711"/>
              <a:gd name="connsiteY82" fmla="*/ 1325501 h 3934544"/>
              <a:gd name="connsiteX83" fmla="*/ 11427617 w 12192711"/>
              <a:gd name="connsiteY83" fmla="*/ 1325501 h 3934544"/>
              <a:gd name="connsiteX84" fmla="*/ 11057192 w 12192711"/>
              <a:gd name="connsiteY84" fmla="*/ 1967272 h 3934544"/>
              <a:gd name="connsiteX85" fmla="*/ 10686768 w 12192711"/>
              <a:gd name="connsiteY85" fmla="*/ 2609044 h 3934544"/>
              <a:gd name="connsiteX86" fmla="*/ 10316343 w 12192711"/>
              <a:gd name="connsiteY86" fmla="*/ 1967272 h 3934544"/>
              <a:gd name="connsiteX87" fmla="*/ 8415784 w 12192711"/>
              <a:gd name="connsiteY87" fmla="*/ 1325501 h 3934544"/>
              <a:gd name="connsiteX88" fmla="*/ 9156632 w 12192711"/>
              <a:gd name="connsiteY88" fmla="*/ 1325501 h 3934544"/>
              <a:gd name="connsiteX89" fmla="*/ 9897482 w 12192711"/>
              <a:gd name="connsiteY89" fmla="*/ 1325501 h 3934544"/>
              <a:gd name="connsiteX90" fmla="*/ 9527057 w 12192711"/>
              <a:gd name="connsiteY90" fmla="*/ 1967272 h 3934544"/>
              <a:gd name="connsiteX91" fmla="*/ 9156632 w 12192711"/>
              <a:gd name="connsiteY91" fmla="*/ 2609044 h 3934544"/>
              <a:gd name="connsiteX92" fmla="*/ 8786208 w 12192711"/>
              <a:gd name="connsiteY92" fmla="*/ 1967272 h 3934544"/>
              <a:gd name="connsiteX93" fmla="*/ 6885625 w 12192711"/>
              <a:gd name="connsiteY93" fmla="*/ 1325501 h 3934544"/>
              <a:gd name="connsiteX94" fmla="*/ 7626502 w 12192711"/>
              <a:gd name="connsiteY94" fmla="*/ 1325501 h 3934544"/>
              <a:gd name="connsiteX95" fmla="*/ 8367350 w 12192711"/>
              <a:gd name="connsiteY95" fmla="*/ 1325501 h 3934544"/>
              <a:gd name="connsiteX96" fmla="*/ 7996926 w 12192711"/>
              <a:gd name="connsiteY96" fmla="*/ 1967272 h 3934544"/>
              <a:gd name="connsiteX97" fmla="*/ 7626502 w 12192711"/>
              <a:gd name="connsiteY97" fmla="*/ 2609044 h 3934544"/>
              <a:gd name="connsiteX98" fmla="*/ 7256077 w 12192711"/>
              <a:gd name="connsiteY98" fmla="*/ 1967272 h 3934544"/>
              <a:gd name="connsiteX99" fmla="*/ 3825359 w 12192711"/>
              <a:gd name="connsiteY99" fmla="*/ 1325501 h 3934544"/>
              <a:gd name="connsiteX100" fmla="*/ 4566207 w 12192711"/>
              <a:gd name="connsiteY100" fmla="*/ 1325501 h 3934544"/>
              <a:gd name="connsiteX101" fmla="*/ 5307058 w 12192711"/>
              <a:gd name="connsiteY101" fmla="*/ 1325501 h 3934544"/>
              <a:gd name="connsiteX102" fmla="*/ 4936633 w 12192711"/>
              <a:gd name="connsiteY102" fmla="*/ 1967272 h 3934544"/>
              <a:gd name="connsiteX103" fmla="*/ 4566207 w 12192711"/>
              <a:gd name="connsiteY103" fmla="*/ 2609044 h 3934544"/>
              <a:gd name="connsiteX104" fmla="*/ 4195783 w 12192711"/>
              <a:gd name="connsiteY104" fmla="*/ 1967272 h 3934544"/>
              <a:gd name="connsiteX105" fmla="*/ 2295198 w 12192711"/>
              <a:gd name="connsiteY105" fmla="*/ 1325501 h 3934544"/>
              <a:gd name="connsiteX106" fmla="*/ 3036074 w 12192711"/>
              <a:gd name="connsiteY106" fmla="*/ 1325501 h 3934544"/>
              <a:gd name="connsiteX107" fmla="*/ 3776922 w 12192711"/>
              <a:gd name="connsiteY107" fmla="*/ 1325501 h 3934544"/>
              <a:gd name="connsiteX108" fmla="*/ 3406498 w 12192711"/>
              <a:gd name="connsiteY108" fmla="*/ 1967272 h 3934544"/>
              <a:gd name="connsiteX109" fmla="*/ 3036074 w 12192711"/>
              <a:gd name="connsiteY109" fmla="*/ 2609044 h 3934544"/>
              <a:gd name="connsiteX110" fmla="*/ 2665622 w 12192711"/>
              <a:gd name="connsiteY110" fmla="*/ 1967272 h 3934544"/>
              <a:gd name="connsiteX111" fmla="*/ 765064 w 12192711"/>
              <a:gd name="connsiteY111" fmla="*/ 1325501 h 3934544"/>
              <a:gd name="connsiteX112" fmla="*/ 1505913 w 12192711"/>
              <a:gd name="connsiteY112" fmla="*/ 1325501 h 3934544"/>
              <a:gd name="connsiteX113" fmla="*/ 2246763 w 12192711"/>
              <a:gd name="connsiteY113" fmla="*/ 1325501 h 3934544"/>
              <a:gd name="connsiteX114" fmla="*/ 1876337 w 12192711"/>
              <a:gd name="connsiteY114" fmla="*/ 1967272 h 3934544"/>
              <a:gd name="connsiteX115" fmla="*/ 1505913 w 12192711"/>
              <a:gd name="connsiteY115" fmla="*/ 2609044 h 3934544"/>
              <a:gd name="connsiteX116" fmla="*/ 1135489 w 12192711"/>
              <a:gd name="connsiteY116" fmla="*/ 1967272 h 3934544"/>
              <a:gd name="connsiteX117" fmla="*/ 9156632 w 12192711"/>
              <a:gd name="connsiteY117" fmla="*/ 13989 h 3934544"/>
              <a:gd name="connsiteX118" fmla="*/ 9527057 w 12192711"/>
              <a:gd name="connsiteY118" fmla="*/ 655760 h 3934544"/>
              <a:gd name="connsiteX119" fmla="*/ 9897482 w 12192711"/>
              <a:gd name="connsiteY119" fmla="*/ 1297531 h 3934544"/>
              <a:gd name="connsiteX120" fmla="*/ 9156632 w 12192711"/>
              <a:gd name="connsiteY120" fmla="*/ 1297531 h 3934544"/>
              <a:gd name="connsiteX121" fmla="*/ 8415784 w 12192711"/>
              <a:gd name="connsiteY121" fmla="*/ 1297531 h 3934544"/>
              <a:gd name="connsiteX122" fmla="*/ 8786208 w 12192711"/>
              <a:gd name="connsiteY122" fmla="*/ 655760 h 3934544"/>
              <a:gd name="connsiteX123" fmla="*/ 6096340 w 12192711"/>
              <a:gd name="connsiteY123" fmla="*/ 13989 h 3934544"/>
              <a:gd name="connsiteX124" fmla="*/ 6466763 w 12192711"/>
              <a:gd name="connsiteY124" fmla="*/ 655760 h 3934544"/>
              <a:gd name="connsiteX125" fmla="*/ 6837189 w 12192711"/>
              <a:gd name="connsiteY125" fmla="*/ 1297531 h 3934544"/>
              <a:gd name="connsiteX126" fmla="*/ 6096340 w 12192711"/>
              <a:gd name="connsiteY126" fmla="*/ 1297531 h 3934544"/>
              <a:gd name="connsiteX127" fmla="*/ 5355492 w 12192711"/>
              <a:gd name="connsiteY127" fmla="*/ 1297531 h 3934544"/>
              <a:gd name="connsiteX128" fmla="*/ 5725916 w 12192711"/>
              <a:gd name="connsiteY128" fmla="*/ 655760 h 3934544"/>
              <a:gd name="connsiteX129" fmla="*/ 3036077 w 12192711"/>
              <a:gd name="connsiteY129" fmla="*/ 13989 h 3934544"/>
              <a:gd name="connsiteX130" fmla="*/ 3406502 w 12192711"/>
              <a:gd name="connsiteY130" fmla="*/ 655760 h 3934544"/>
              <a:gd name="connsiteX131" fmla="*/ 3776926 w 12192711"/>
              <a:gd name="connsiteY131" fmla="*/ 1297531 h 3934544"/>
              <a:gd name="connsiteX132" fmla="*/ 3036077 w 12192711"/>
              <a:gd name="connsiteY132" fmla="*/ 1297531 h 3934544"/>
              <a:gd name="connsiteX133" fmla="*/ 2295201 w 12192711"/>
              <a:gd name="connsiteY133" fmla="*/ 1297531 h 3934544"/>
              <a:gd name="connsiteX134" fmla="*/ 2665625 w 12192711"/>
              <a:gd name="connsiteY134" fmla="*/ 655760 h 3934544"/>
              <a:gd name="connsiteX135" fmla="*/ 10686768 w 12192711"/>
              <a:gd name="connsiteY135" fmla="*/ 13988 h 3934544"/>
              <a:gd name="connsiteX136" fmla="*/ 11057192 w 12192711"/>
              <a:gd name="connsiteY136" fmla="*/ 655759 h 3934544"/>
              <a:gd name="connsiteX137" fmla="*/ 11427617 w 12192711"/>
              <a:gd name="connsiteY137" fmla="*/ 1297531 h 3934544"/>
              <a:gd name="connsiteX138" fmla="*/ 10686768 w 12192711"/>
              <a:gd name="connsiteY138" fmla="*/ 1297531 h 3934544"/>
              <a:gd name="connsiteX139" fmla="*/ 9945919 w 12192711"/>
              <a:gd name="connsiteY139" fmla="*/ 1297531 h 3934544"/>
              <a:gd name="connsiteX140" fmla="*/ 10316343 w 12192711"/>
              <a:gd name="connsiteY140" fmla="*/ 655759 h 3934544"/>
              <a:gd name="connsiteX141" fmla="*/ 7626502 w 12192711"/>
              <a:gd name="connsiteY141" fmla="*/ 13988 h 3934544"/>
              <a:gd name="connsiteX142" fmla="*/ 7996926 w 12192711"/>
              <a:gd name="connsiteY142" fmla="*/ 655759 h 3934544"/>
              <a:gd name="connsiteX143" fmla="*/ 8367350 w 12192711"/>
              <a:gd name="connsiteY143" fmla="*/ 1297531 h 3934544"/>
              <a:gd name="connsiteX144" fmla="*/ 7626502 w 12192711"/>
              <a:gd name="connsiteY144" fmla="*/ 1297531 h 3934544"/>
              <a:gd name="connsiteX145" fmla="*/ 6885625 w 12192711"/>
              <a:gd name="connsiteY145" fmla="*/ 1297531 h 3934544"/>
              <a:gd name="connsiteX146" fmla="*/ 7256077 w 12192711"/>
              <a:gd name="connsiteY146" fmla="*/ 655759 h 3934544"/>
              <a:gd name="connsiteX147" fmla="*/ 4566209 w 12192711"/>
              <a:gd name="connsiteY147" fmla="*/ 13988 h 3934544"/>
              <a:gd name="connsiteX148" fmla="*/ 4936633 w 12192711"/>
              <a:gd name="connsiteY148" fmla="*/ 655759 h 3934544"/>
              <a:gd name="connsiteX149" fmla="*/ 5307058 w 12192711"/>
              <a:gd name="connsiteY149" fmla="*/ 1297531 h 3934544"/>
              <a:gd name="connsiteX150" fmla="*/ 4566209 w 12192711"/>
              <a:gd name="connsiteY150" fmla="*/ 1297531 h 3934544"/>
              <a:gd name="connsiteX151" fmla="*/ 3825363 w 12192711"/>
              <a:gd name="connsiteY151" fmla="*/ 1297531 h 3934544"/>
              <a:gd name="connsiteX152" fmla="*/ 4195785 w 12192711"/>
              <a:gd name="connsiteY152" fmla="*/ 655759 h 3934544"/>
              <a:gd name="connsiteX153" fmla="*/ 1505915 w 12192711"/>
              <a:gd name="connsiteY153" fmla="*/ 13988 h 3934544"/>
              <a:gd name="connsiteX154" fmla="*/ 1876340 w 12192711"/>
              <a:gd name="connsiteY154" fmla="*/ 655760 h 3934544"/>
              <a:gd name="connsiteX155" fmla="*/ 2246767 w 12192711"/>
              <a:gd name="connsiteY155" fmla="*/ 1297531 h 3934544"/>
              <a:gd name="connsiteX156" fmla="*/ 1505915 w 12192711"/>
              <a:gd name="connsiteY156" fmla="*/ 1297531 h 3934544"/>
              <a:gd name="connsiteX157" fmla="*/ 765068 w 12192711"/>
              <a:gd name="connsiteY157" fmla="*/ 1297531 h 3934544"/>
              <a:gd name="connsiteX158" fmla="*/ 1135491 w 12192711"/>
              <a:gd name="connsiteY158" fmla="*/ 655760 h 3934544"/>
              <a:gd name="connsiteX159" fmla="*/ 9180852 w 12192711"/>
              <a:gd name="connsiteY159" fmla="*/ 1 h 3934544"/>
              <a:gd name="connsiteX160" fmla="*/ 9921700 w 12192711"/>
              <a:gd name="connsiteY160" fmla="*/ 1 h 3934544"/>
              <a:gd name="connsiteX161" fmla="*/ 10662550 w 12192711"/>
              <a:gd name="connsiteY161" fmla="*/ 1 h 3934544"/>
              <a:gd name="connsiteX162" fmla="*/ 10292125 w 12192711"/>
              <a:gd name="connsiteY162" fmla="*/ 641772 h 3934544"/>
              <a:gd name="connsiteX163" fmla="*/ 9921700 w 12192711"/>
              <a:gd name="connsiteY163" fmla="*/ 1283544 h 3934544"/>
              <a:gd name="connsiteX164" fmla="*/ 9551276 w 12192711"/>
              <a:gd name="connsiteY164" fmla="*/ 641772 h 3934544"/>
              <a:gd name="connsiteX165" fmla="*/ 7650719 w 12192711"/>
              <a:gd name="connsiteY165" fmla="*/ 1 h 3934544"/>
              <a:gd name="connsiteX166" fmla="*/ 8391567 w 12192711"/>
              <a:gd name="connsiteY166" fmla="*/ 1 h 3934544"/>
              <a:gd name="connsiteX167" fmla="*/ 9132418 w 12192711"/>
              <a:gd name="connsiteY167" fmla="*/ 1 h 3934544"/>
              <a:gd name="connsiteX168" fmla="*/ 8761992 w 12192711"/>
              <a:gd name="connsiteY168" fmla="*/ 641772 h 3934544"/>
              <a:gd name="connsiteX169" fmla="*/ 8391567 w 12192711"/>
              <a:gd name="connsiteY169" fmla="*/ 1283544 h 3934544"/>
              <a:gd name="connsiteX170" fmla="*/ 8021143 w 12192711"/>
              <a:gd name="connsiteY170" fmla="*/ 641772 h 3934544"/>
              <a:gd name="connsiteX171" fmla="*/ 6120558 w 12192711"/>
              <a:gd name="connsiteY171" fmla="*/ 1 h 3934544"/>
              <a:gd name="connsiteX172" fmla="*/ 6861406 w 12192711"/>
              <a:gd name="connsiteY172" fmla="*/ 1 h 3934544"/>
              <a:gd name="connsiteX173" fmla="*/ 7602283 w 12192711"/>
              <a:gd name="connsiteY173" fmla="*/ 1 h 3934544"/>
              <a:gd name="connsiteX174" fmla="*/ 7231859 w 12192711"/>
              <a:gd name="connsiteY174" fmla="*/ 641772 h 3934544"/>
              <a:gd name="connsiteX175" fmla="*/ 6861406 w 12192711"/>
              <a:gd name="connsiteY175" fmla="*/ 1283544 h 3934544"/>
              <a:gd name="connsiteX176" fmla="*/ 6490983 w 12192711"/>
              <a:gd name="connsiteY176" fmla="*/ 641772 h 3934544"/>
              <a:gd name="connsiteX177" fmla="*/ 3060294 w 12192711"/>
              <a:gd name="connsiteY177" fmla="*/ 1 h 3934544"/>
              <a:gd name="connsiteX178" fmla="*/ 3801142 w 12192711"/>
              <a:gd name="connsiteY178" fmla="*/ 1 h 3934544"/>
              <a:gd name="connsiteX179" fmla="*/ 4541989 w 12192711"/>
              <a:gd name="connsiteY179" fmla="*/ 1 h 3934544"/>
              <a:gd name="connsiteX180" fmla="*/ 4171566 w 12192711"/>
              <a:gd name="connsiteY180" fmla="*/ 641772 h 3934544"/>
              <a:gd name="connsiteX181" fmla="*/ 3801142 w 12192711"/>
              <a:gd name="connsiteY181" fmla="*/ 1283544 h 3934544"/>
              <a:gd name="connsiteX182" fmla="*/ 3430718 w 12192711"/>
              <a:gd name="connsiteY182" fmla="*/ 641772 h 3934544"/>
              <a:gd name="connsiteX183" fmla="*/ 1530133 w 12192711"/>
              <a:gd name="connsiteY183" fmla="*/ 1 h 3934544"/>
              <a:gd name="connsiteX184" fmla="*/ 2270982 w 12192711"/>
              <a:gd name="connsiteY184" fmla="*/ 1 h 3934544"/>
              <a:gd name="connsiteX185" fmla="*/ 3011856 w 12192711"/>
              <a:gd name="connsiteY185" fmla="*/ 1 h 3934544"/>
              <a:gd name="connsiteX186" fmla="*/ 2641405 w 12192711"/>
              <a:gd name="connsiteY186" fmla="*/ 641772 h 3934544"/>
              <a:gd name="connsiteX187" fmla="*/ 2270982 w 12192711"/>
              <a:gd name="connsiteY187" fmla="*/ 1283544 h 3934544"/>
              <a:gd name="connsiteX188" fmla="*/ 1900557 w 12192711"/>
              <a:gd name="connsiteY188" fmla="*/ 641772 h 3934544"/>
              <a:gd name="connsiteX189" fmla="*/ 0 w 12192711"/>
              <a:gd name="connsiteY189" fmla="*/ 1 h 3934544"/>
              <a:gd name="connsiteX190" fmla="*/ 740848 w 12192711"/>
              <a:gd name="connsiteY190" fmla="*/ 1 h 3934544"/>
              <a:gd name="connsiteX191" fmla="*/ 1481697 w 12192711"/>
              <a:gd name="connsiteY191" fmla="*/ 1 h 3934544"/>
              <a:gd name="connsiteX192" fmla="*/ 1111272 w 12192711"/>
              <a:gd name="connsiteY192" fmla="*/ 641772 h 3934544"/>
              <a:gd name="connsiteX193" fmla="*/ 740848 w 12192711"/>
              <a:gd name="connsiteY193" fmla="*/ 1283544 h 3934544"/>
              <a:gd name="connsiteX194" fmla="*/ 370424 w 12192711"/>
              <a:gd name="connsiteY194" fmla="*/ 641772 h 3934544"/>
              <a:gd name="connsiteX195" fmla="*/ 10710986 w 12192711"/>
              <a:gd name="connsiteY195" fmla="*/ 0 h 3934544"/>
              <a:gd name="connsiteX196" fmla="*/ 11451862 w 12192711"/>
              <a:gd name="connsiteY196" fmla="*/ 0 h 3934544"/>
              <a:gd name="connsiteX197" fmla="*/ 12192711 w 12192711"/>
              <a:gd name="connsiteY197" fmla="*/ 0 h 3934544"/>
              <a:gd name="connsiteX198" fmla="*/ 11822286 w 12192711"/>
              <a:gd name="connsiteY198" fmla="*/ 641771 h 3934544"/>
              <a:gd name="connsiteX199" fmla="*/ 11451862 w 12192711"/>
              <a:gd name="connsiteY199" fmla="*/ 1283543 h 3934544"/>
              <a:gd name="connsiteX200" fmla="*/ 11081410 w 12192711"/>
              <a:gd name="connsiteY200" fmla="*/ 641771 h 3934544"/>
              <a:gd name="connsiteX201" fmla="*/ 4590425 w 12192711"/>
              <a:gd name="connsiteY201" fmla="*/ 0 h 3934544"/>
              <a:gd name="connsiteX202" fmla="*/ 5331274 w 12192711"/>
              <a:gd name="connsiteY202" fmla="*/ 0 h 3934544"/>
              <a:gd name="connsiteX203" fmla="*/ 6072123 w 12192711"/>
              <a:gd name="connsiteY203" fmla="*/ 0 h 3934544"/>
              <a:gd name="connsiteX204" fmla="*/ 5701698 w 12192711"/>
              <a:gd name="connsiteY204" fmla="*/ 641771 h 3934544"/>
              <a:gd name="connsiteX205" fmla="*/ 5331274 w 12192711"/>
              <a:gd name="connsiteY205" fmla="*/ 1283543 h 3934544"/>
              <a:gd name="connsiteX206" fmla="*/ 4960849 w 12192711"/>
              <a:gd name="connsiteY206" fmla="*/ 641771 h 39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92711" h="3934544">
                <a:moveTo>
                  <a:pt x="9180852" y="2651002"/>
                </a:moveTo>
                <a:lnTo>
                  <a:pt x="9921700" y="2651002"/>
                </a:lnTo>
                <a:lnTo>
                  <a:pt x="10662550" y="2651002"/>
                </a:lnTo>
                <a:lnTo>
                  <a:pt x="10292125" y="3292773"/>
                </a:lnTo>
                <a:lnTo>
                  <a:pt x="9921700" y="3934544"/>
                </a:lnTo>
                <a:lnTo>
                  <a:pt x="9551276" y="3292773"/>
                </a:lnTo>
                <a:close/>
                <a:moveTo>
                  <a:pt x="7650719" y="2651002"/>
                </a:moveTo>
                <a:lnTo>
                  <a:pt x="8391567" y="2651002"/>
                </a:lnTo>
                <a:lnTo>
                  <a:pt x="9132418" y="2651002"/>
                </a:lnTo>
                <a:lnTo>
                  <a:pt x="8761992" y="3292773"/>
                </a:lnTo>
                <a:lnTo>
                  <a:pt x="8391567" y="3934544"/>
                </a:lnTo>
                <a:lnTo>
                  <a:pt x="8021143" y="3292773"/>
                </a:lnTo>
                <a:close/>
                <a:moveTo>
                  <a:pt x="6120558" y="2651002"/>
                </a:moveTo>
                <a:lnTo>
                  <a:pt x="6861406" y="2651002"/>
                </a:lnTo>
                <a:lnTo>
                  <a:pt x="7602283" y="2651002"/>
                </a:lnTo>
                <a:lnTo>
                  <a:pt x="7231859" y="3292773"/>
                </a:lnTo>
                <a:lnTo>
                  <a:pt x="6861406" y="3934544"/>
                </a:lnTo>
                <a:lnTo>
                  <a:pt x="6490983" y="3292773"/>
                </a:lnTo>
                <a:close/>
                <a:moveTo>
                  <a:pt x="4590425" y="2651002"/>
                </a:moveTo>
                <a:lnTo>
                  <a:pt x="5331274" y="2651002"/>
                </a:lnTo>
                <a:lnTo>
                  <a:pt x="6072123" y="2651002"/>
                </a:lnTo>
                <a:lnTo>
                  <a:pt x="5701698" y="3292773"/>
                </a:lnTo>
                <a:lnTo>
                  <a:pt x="5331274" y="3934544"/>
                </a:lnTo>
                <a:lnTo>
                  <a:pt x="4960849" y="3292773"/>
                </a:lnTo>
                <a:close/>
                <a:moveTo>
                  <a:pt x="3060292" y="2651002"/>
                </a:moveTo>
                <a:lnTo>
                  <a:pt x="3801140" y="2651002"/>
                </a:lnTo>
                <a:lnTo>
                  <a:pt x="4541989" y="2651002"/>
                </a:lnTo>
                <a:lnTo>
                  <a:pt x="4171564" y="3292773"/>
                </a:lnTo>
                <a:lnTo>
                  <a:pt x="3801140" y="3934544"/>
                </a:lnTo>
                <a:lnTo>
                  <a:pt x="3430716" y="3292773"/>
                </a:lnTo>
                <a:close/>
                <a:moveTo>
                  <a:pt x="1530133" y="2651002"/>
                </a:moveTo>
                <a:lnTo>
                  <a:pt x="2270982" y="2651002"/>
                </a:lnTo>
                <a:lnTo>
                  <a:pt x="3011857" y="2651002"/>
                </a:lnTo>
                <a:lnTo>
                  <a:pt x="2641407" y="3292773"/>
                </a:lnTo>
                <a:lnTo>
                  <a:pt x="2270982" y="3934544"/>
                </a:lnTo>
                <a:lnTo>
                  <a:pt x="1900557" y="3292773"/>
                </a:lnTo>
                <a:close/>
                <a:moveTo>
                  <a:pt x="9921700" y="1339487"/>
                </a:moveTo>
                <a:lnTo>
                  <a:pt x="10292125" y="1981257"/>
                </a:lnTo>
                <a:lnTo>
                  <a:pt x="10662550" y="2623029"/>
                </a:lnTo>
                <a:lnTo>
                  <a:pt x="9921700" y="2623029"/>
                </a:lnTo>
                <a:lnTo>
                  <a:pt x="9180852" y="2623029"/>
                </a:lnTo>
                <a:lnTo>
                  <a:pt x="9551276" y="1981257"/>
                </a:lnTo>
                <a:close/>
                <a:moveTo>
                  <a:pt x="8391567" y="1339487"/>
                </a:moveTo>
                <a:lnTo>
                  <a:pt x="8761992" y="1981257"/>
                </a:lnTo>
                <a:lnTo>
                  <a:pt x="9132418" y="2623029"/>
                </a:lnTo>
                <a:lnTo>
                  <a:pt x="8391567" y="2623029"/>
                </a:lnTo>
                <a:lnTo>
                  <a:pt x="7650719" y="2623029"/>
                </a:lnTo>
                <a:lnTo>
                  <a:pt x="8021143" y="1981257"/>
                </a:lnTo>
                <a:close/>
                <a:moveTo>
                  <a:pt x="6861406" y="1339487"/>
                </a:moveTo>
                <a:lnTo>
                  <a:pt x="7231859" y="1981257"/>
                </a:lnTo>
                <a:lnTo>
                  <a:pt x="7602283" y="2623029"/>
                </a:lnTo>
                <a:lnTo>
                  <a:pt x="6861406" y="2623029"/>
                </a:lnTo>
                <a:lnTo>
                  <a:pt x="6120558" y="2623029"/>
                </a:lnTo>
                <a:lnTo>
                  <a:pt x="6490983" y="1981257"/>
                </a:lnTo>
                <a:close/>
                <a:moveTo>
                  <a:pt x="5331274" y="1339487"/>
                </a:moveTo>
                <a:lnTo>
                  <a:pt x="5701698" y="1981257"/>
                </a:lnTo>
                <a:lnTo>
                  <a:pt x="6072123" y="2623029"/>
                </a:lnTo>
                <a:lnTo>
                  <a:pt x="5331274" y="2623029"/>
                </a:lnTo>
                <a:lnTo>
                  <a:pt x="4590425" y="2623029"/>
                </a:lnTo>
                <a:lnTo>
                  <a:pt x="4960849" y="1981257"/>
                </a:lnTo>
                <a:close/>
                <a:moveTo>
                  <a:pt x="3801143" y="1339487"/>
                </a:moveTo>
                <a:lnTo>
                  <a:pt x="4171568" y="1981257"/>
                </a:lnTo>
                <a:lnTo>
                  <a:pt x="4541989" y="2623029"/>
                </a:lnTo>
                <a:lnTo>
                  <a:pt x="3801143" y="2623029"/>
                </a:lnTo>
                <a:lnTo>
                  <a:pt x="3060295" y="2623029"/>
                </a:lnTo>
                <a:lnTo>
                  <a:pt x="3430719" y="1981257"/>
                </a:lnTo>
                <a:close/>
                <a:moveTo>
                  <a:pt x="2270985" y="1339487"/>
                </a:moveTo>
                <a:lnTo>
                  <a:pt x="2270987" y="1339487"/>
                </a:lnTo>
                <a:lnTo>
                  <a:pt x="2641410" y="1981257"/>
                </a:lnTo>
                <a:lnTo>
                  <a:pt x="3011860" y="2623029"/>
                </a:lnTo>
                <a:lnTo>
                  <a:pt x="2270987" y="2623029"/>
                </a:lnTo>
                <a:lnTo>
                  <a:pt x="2270985" y="2623029"/>
                </a:lnTo>
                <a:lnTo>
                  <a:pt x="1530136" y="2623029"/>
                </a:lnTo>
                <a:lnTo>
                  <a:pt x="1530135" y="2623029"/>
                </a:lnTo>
                <a:lnTo>
                  <a:pt x="1900560" y="1981257"/>
                </a:lnTo>
                <a:close/>
                <a:moveTo>
                  <a:pt x="5355492" y="1325502"/>
                </a:moveTo>
                <a:lnTo>
                  <a:pt x="6096340" y="1325502"/>
                </a:lnTo>
                <a:lnTo>
                  <a:pt x="6837189" y="1325502"/>
                </a:lnTo>
                <a:lnTo>
                  <a:pt x="6466763" y="1967272"/>
                </a:lnTo>
                <a:lnTo>
                  <a:pt x="6096340" y="2609044"/>
                </a:lnTo>
                <a:lnTo>
                  <a:pt x="5725916" y="1967272"/>
                </a:lnTo>
                <a:close/>
                <a:moveTo>
                  <a:pt x="9945919" y="1325501"/>
                </a:moveTo>
                <a:lnTo>
                  <a:pt x="10686768" y="1325501"/>
                </a:lnTo>
                <a:lnTo>
                  <a:pt x="11427617" y="1325501"/>
                </a:lnTo>
                <a:lnTo>
                  <a:pt x="11057192" y="1967272"/>
                </a:lnTo>
                <a:lnTo>
                  <a:pt x="10686768" y="2609044"/>
                </a:lnTo>
                <a:lnTo>
                  <a:pt x="10316343" y="1967272"/>
                </a:lnTo>
                <a:close/>
                <a:moveTo>
                  <a:pt x="8415784" y="1325501"/>
                </a:moveTo>
                <a:lnTo>
                  <a:pt x="9156632" y="1325501"/>
                </a:lnTo>
                <a:lnTo>
                  <a:pt x="9897482" y="1325501"/>
                </a:lnTo>
                <a:lnTo>
                  <a:pt x="9527057" y="1967272"/>
                </a:lnTo>
                <a:lnTo>
                  <a:pt x="9156632" y="2609044"/>
                </a:lnTo>
                <a:lnTo>
                  <a:pt x="8786208" y="1967272"/>
                </a:lnTo>
                <a:close/>
                <a:moveTo>
                  <a:pt x="6885625" y="1325501"/>
                </a:moveTo>
                <a:lnTo>
                  <a:pt x="7626502" y="1325501"/>
                </a:lnTo>
                <a:lnTo>
                  <a:pt x="8367350" y="1325501"/>
                </a:lnTo>
                <a:lnTo>
                  <a:pt x="7996926" y="1967272"/>
                </a:lnTo>
                <a:lnTo>
                  <a:pt x="7626502" y="2609044"/>
                </a:lnTo>
                <a:lnTo>
                  <a:pt x="7256077" y="1967272"/>
                </a:lnTo>
                <a:close/>
                <a:moveTo>
                  <a:pt x="3825359" y="1325501"/>
                </a:moveTo>
                <a:lnTo>
                  <a:pt x="4566207" y="1325501"/>
                </a:lnTo>
                <a:lnTo>
                  <a:pt x="5307058" y="1325501"/>
                </a:lnTo>
                <a:lnTo>
                  <a:pt x="4936633" y="1967272"/>
                </a:lnTo>
                <a:lnTo>
                  <a:pt x="4566207" y="2609044"/>
                </a:lnTo>
                <a:lnTo>
                  <a:pt x="4195783" y="1967272"/>
                </a:lnTo>
                <a:close/>
                <a:moveTo>
                  <a:pt x="2295198" y="1325501"/>
                </a:moveTo>
                <a:lnTo>
                  <a:pt x="3036074" y="1325501"/>
                </a:lnTo>
                <a:lnTo>
                  <a:pt x="3776922" y="1325501"/>
                </a:lnTo>
                <a:lnTo>
                  <a:pt x="3406498" y="1967272"/>
                </a:lnTo>
                <a:lnTo>
                  <a:pt x="3036074" y="2609044"/>
                </a:lnTo>
                <a:lnTo>
                  <a:pt x="2665622" y="1967272"/>
                </a:lnTo>
                <a:close/>
                <a:moveTo>
                  <a:pt x="765064" y="1325501"/>
                </a:moveTo>
                <a:lnTo>
                  <a:pt x="1505913" y="1325501"/>
                </a:lnTo>
                <a:lnTo>
                  <a:pt x="2246763" y="1325501"/>
                </a:lnTo>
                <a:lnTo>
                  <a:pt x="1876337" y="1967272"/>
                </a:lnTo>
                <a:lnTo>
                  <a:pt x="1505913" y="2609044"/>
                </a:lnTo>
                <a:lnTo>
                  <a:pt x="1135489" y="1967272"/>
                </a:lnTo>
                <a:close/>
                <a:moveTo>
                  <a:pt x="9156632" y="13989"/>
                </a:moveTo>
                <a:lnTo>
                  <a:pt x="9527057" y="655760"/>
                </a:lnTo>
                <a:lnTo>
                  <a:pt x="9897482" y="1297531"/>
                </a:lnTo>
                <a:lnTo>
                  <a:pt x="9156632" y="1297531"/>
                </a:lnTo>
                <a:lnTo>
                  <a:pt x="8415784" y="1297531"/>
                </a:lnTo>
                <a:lnTo>
                  <a:pt x="8786208" y="655760"/>
                </a:lnTo>
                <a:close/>
                <a:moveTo>
                  <a:pt x="6096340" y="13989"/>
                </a:moveTo>
                <a:lnTo>
                  <a:pt x="6466763" y="655760"/>
                </a:lnTo>
                <a:lnTo>
                  <a:pt x="6837189" y="1297531"/>
                </a:lnTo>
                <a:lnTo>
                  <a:pt x="6096340" y="1297531"/>
                </a:lnTo>
                <a:lnTo>
                  <a:pt x="5355492" y="1297531"/>
                </a:lnTo>
                <a:lnTo>
                  <a:pt x="5725916" y="655760"/>
                </a:lnTo>
                <a:close/>
                <a:moveTo>
                  <a:pt x="3036077" y="13989"/>
                </a:moveTo>
                <a:lnTo>
                  <a:pt x="3406502" y="655760"/>
                </a:lnTo>
                <a:lnTo>
                  <a:pt x="3776926" y="1297531"/>
                </a:lnTo>
                <a:lnTo>
                  <a:pt x="3036077" y="1297531"/>
                </a:lnTo>
                <a:lnTo>
                  <a:pt x="2295201" y="1297531"/>
                </a:lnTo>
                <a:lnTo>
                  <a:pt x="2665625" y="655760"/>
                </a:lnTo>
                <a:close/>
                <a:moveTo>
                  <a:pt x="10686768" y="13988"/>
                </a:moveTo>
                <a:lnTo>
                  <a:pt x="11057192" y="655759"/>
                </a:lnTo>
                <a:lnTo>
                  <a:pt x="11427617" y="1297531"/>
                </a:lnTo>
                <a:lnTo>
                  <a:pt x="10686768" y="1297531"/>
                </a:lnTo>
                <a:lnTo>
                  <a:pt x="9945919" y="1297531"/>
                </a:lnTo>
                <a:lnTo>
                  <a:pt x="10316343" y="655759"/>
                </a:lnTo>
                <a:close/>
                <a:moveTo>
                  <a:pt x="7626502" y="13988"/>
                </a:moveTo>
                <a:lnTo>
                  <a:pt x="7996926" y="655759"/>
                </a:lnTo>
                <a:lnTo>
                  <a:pt x="8367350" y="1297531"/>
                </a:lnTo>
                <a:lnTo>
                  <a:pt x="7626502" y="1297531"/>
                </a:lnTo>
                <a:lnTo>
                  <a:pt x="6885625" y="1297531"/>
                </a:lnTo>
                <a:lnTo>
                  <a:pt x="7256077" y="655759"/>
                </a:lnTo>
                <a:close/>
                <a:moveTo>
                  <a:pt x="4566209" y="13988"/>
                </a:moveTo>
                <a:lnTo>
                  <a:pt x="4936633" y="655759"/>
                </a:lnTo>
                <a:lnTo>
                  <a:pt x="5307058" y="1297531"/>
                </a:lnTo>
                <a:lnTo>
                  <a:pt x="4566209" y="1297531"/>
                </a:lnTo>
                <a:lnTo>
                  <a:pt x="3825363" y="1297531"/>
                </a:lnTo>
                <a:lnTo>
                  <a:pt x="4195785" y="655759"/>
                </a:lnTo>
                <a:close/>
                <a:moveTo>
                  <a:pt x="1505915" y="13988"/>
                </a:moveTo>
                <a:lnTo>
                  <a:pt x="1876340" y="655760"/>
                </a:lnTo>
                <a:lnTo>
                  <a:pt x="2246767" y="1297531"/>
                </a:lnTo>
                <a:lnTo>
                  <a:pt x="1505915" y="1297531"/>
                </a:lnTo>
                <a:lnTo>
                  <a:pt x="765068" y="1297531"/>
                </a:lnTo>
                <a:lnTo>
                  <a:pt x="1135491" y="655760"/>
                </a:lnTo>
                <a:close/>
                <a:moveTo>
                  <a:pt x="9180852" y="1"/>
                </a:moveTo>
                <a:lnTo>
                  <a:pt x="9921700" y="1"/>
                </a:lnTo>
                <a:lnTo>
                  <a:pt x="10662550" y="1"/>
                </a:lnTo>
                <a:lnTo>
                  <a:pt x="10292125" y="641772"/>
                </a:lnTo>
                <a:lnTo>
                  <a:pt x="9921700" y="1283544"/>
                </a:lnTo>
                <a:lnTo>
                  <a:pt x="9551276" y="641772"/>
                </a:lnTo>
                <a:close/>
                <a:moveTo>
                  <a:pt x="7650719" y="1"/>
                </a:moveTo>
                <a:lnTo>
                  <a:pt x="8391567" y="1"/>
                </a:lnTo>
                <a:lnTo>
                  <a:pt x="9132418" y="1"/>
                </a:lnTo>
                <a:lnTo>
                  <a:pt x="8761992" y="641772"/>
                </a:lnTo>
                <a:lnTo>
                  <a:pt x="8391567" y="1283544"/>
                </a:lnTo>
                <a:lnTo>
                  <a:pt x="8021143" y="641772"/>
                </a:lnTo>
                <a:close/>
                <a:moveTo>
                  <a:pt x="6120558" y="1"/>
                </a:moveTo>
                <a:lnTo>
                  <a:pt x="6861406" y="1"/>
                </a:lnTo>
                <a:lnTo>
                  <a:pt x="7602283" y="1"/>
                </a:lnTo>
                <a:lnTo>
                  <a:pt x="7231859" y="641772"/>
                </a:lnTo>
                <a:lnTo>
                  <a:pt x="6861406" y="1283544"/>
                </a:lnTo>
                <a:lnTo>
                  <a:pt x="6490983" y="641772"/>
                </a:lnTo>
                <a:close/>
                <a:moveTo>
                  <a:pt x="3060294" y="1"/>
                </a:moveTo>
                <a:lnTo>
                  <a:pt x="3801142" y="1"/>
                </a:lnTo>
                <a:lnTo>
                  <a:pt x="4541989" y="1"/>
                </a:lnTo>
                <a:lnTo>
                  <a:pt x="4171566" y="641772"/>
                </a:lnTo>
                <a:lnTo>
                  <a:pt x="3801142" y="1283544"/>
                </a:lnTo>
                <a:lnTo>
                  <a:pt x="3430718" y="641772"/>
                </a:lnTo>
                <a:close/>
                <a:moveTo>
                  <a:pt x="1530133" y="1"/>
                </a:moveTo>
                <a:lnTo>
                  <a:pt x="2270982" y="1"/>
                </a:lnTo>
                <a:lnTo>
                  <a:pt x="3011856" y="1"/>
                </a:lnTo>
                <a:lnTo>
                  <a:pt x="2641405" y="641772"/>
                </a:lnTo>
                <a:lnTo>
                  <a:pt x="2270982" y="1283544"/>
                </a:lnTo>
                <a:lnTo>
                  <a:pt x="1900557" y="641772"/>
                </a:lnTo>
                <a:close/>
                <a:moveTo>
                  <a:pt x="0" y="1"/>
                </a:moveTo>
                <a:lnTo>
                  <a:pt x="740848" y="1"/>
                </a:lnTo>
                <a:lnTo>
                  <a:pt x="1481697" y="1"/>
                </a:lnTo>
                <a:lnTo>
                  <a:pt x="1111272" y="641772"/>
                </a:lnTo>
                <a:lnTo>
                  <a:pt x="740848" y="1283544"/>
                </a:lnTo>
                <a:lnTo>
                  <a:pt x="370424" y="641772"/>
                </a:lnTo>
                <a:close/>
                <a:moveTo>
                  <a:pt x="10710986" y="0"/>
                </a:moveTo>
                <a:lnTo>
                  <a:pt x="11451862" y="0"/>
                </a:lnTo>
                <a:lnTo>
                  <a:pt x="12192711" y="0"/>
                </a:lnTo>
                <a:lnTo>
                  <a:pt x="11822286" y="641771"/>
                </a:lnTo>
                <a:lnTo>
                  <a:pt x="11451862" y="1283543"/>
                </a:lnTo>
                <a:lnTo>
                  <a:pt x="11081410" y="641771"/>
                </a:lnTo>
                <a:close/>
                <a:moveTo>
                  <a:pt x="4590425" y="0"/>
                </a:moveTo>
                <a:lnTo>
                  <a:pt x="5331274" y="0"/>
                </a:lnTo>
                <a:lnTo>
                  <a:pt x="6072123" y="0"/>
                </a:lnTo>
                <a:lnTo>
                  <a:pt x="5701698" y="641771"/>
                </a:lnTo>
                <a:lnTo>
                  <a:pt x="5331274" y="1283543"/>
                </a:lnTo>
                <a:lnTo>
                  <a:pt x="4960849" y="6417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CAAE-EBA9-4532-A5E1-EE70E7A3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AD8F9-4895-4B21-BA38-5C396A2F1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5B87-7EEC-487F-B176-D12EC325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162B3-5F7F-4034-BEC8-3BD49504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CBBE-4902-44E7-8BA6-AB32796A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6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922EC1-FA18-4A63-8E2F-2AFBDA7CF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79" y="765987"/>
            <a:ext cx="4320232" cy="6092013"/>
          </a:xfrm>
          <a:custGeom>
            <a:avLst/>
            <a:gdLst>
              <a:gd name="connsiteX0" fmla="*/ 0 w 4320232"/>
              <a:gd name="connsiteY0" fmla="*/ 0 h 6092013"/>
              <a:gd name="connsiteX1" fmla="*/ 4320232 w 4320232"/>
              <a:gd name="connsiteY1" fmla="*/ 0 h 6092013"/>
              <a:gd name="connsiteX2" fmla="*/ 4320232 w 4320232"/>
              <a:gd name="connsiteY2" fmla="*/ 6092013 h 6092013"/>
              <a:gd name="connsiteX3" fmla="*/ 0 w 4320232"/>
              <a:gd name="connsiteY3" fmla="*/ 6092013 h 60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232" h="6092013">
                <a:moveTo>
                  <a:pt x="0" y="0"/>
                </a:moveTo>
                <a:lnTo>
                  <a:pt x="4320232" y="0"/>
                </a:lnTo>
                <a:lnTo>
                  <a:pt x="4320232" y="6092013"/>
                </a:lnTo>
                <a:lnTo>
                  <a:pt x="0" y="6092013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469EE9-EFFD-4E0F-93CA-867BF9D6C7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387061" cy="6858000"/>
          </a:xfrm>
          <a:custGeom>
            <a:avLst/>
            <a:gdLst>
              <a:gd name="connsiteX0" fmla="*/ 4574882 w 5387061"/>
              <a:gd name="connsiteY0" fmla="*/ 2828676 h 6858000"/>
              <a:gd name="connsiteX1" fmla="*/ 4232382 w 5387061"/>
              <a:gd name="connsiteY1" fmla="*/ 2894501 h 6858000"/>
              <a:gd name="connsiteX2" fmla="*/ 4124166 w 5387061"/>
              <a:gd name="connsiteY2" fmla="*/ 3074116 h 6858000"/>
              <a:gd name="connsiteX3" fmla="*/ 4232382 w 5387061"/>
              <a:gd name="connsiteY3" fmla="*/ 3251505 h 6858000"/>
              <a:gd name="connsiteX4" fmla="*/ 4574882 w 5387061"/>
              <a:gd name="connsiteY4" fmla="*/ 3317321 h 6858000"/>
              <a:gd name="connsiteX5" fmla="*/ 4917381 w 5387061"/>
              <a:gd name="connsiteY5" fmla="*/ 3251505 h 6858000"/>
              <a:gd name="connsiteX6" fmla="*/ 5025597 w 5387061"/>
              <a:gd name="connsiteY6" fmla="*/ 3074116 h 6858000"/>
              <a:gd name="connsiteX7" fmla="*/ 4917381 w 5387061"/>
              <a:gd name="connsiteY7" fmla="*/ 2894501 h 6858000"/>
              <a:gd name="connsiteX8" fmla="*/ 4574882 w 5387061"/>
              <a:gd name="connsiteY8" fmla="*/ 2828676 h 6858000"/>
              <a:gd name="connsiteX9" fmla="*/ 0 w 5387061"/>
              <a:gd name="connsiteY9" fmla="*/ 0 h 6858000"/>
              <a:gd name="connsiteX10" fmla="*/ 3794233 w 5387061"/>
              <a:gd name="connsiteY10" fmla="*/ 0 h 6858000"/>
              <a:gd name="connsiteX11" fmla="*/ 3794233 w 5387061"/>
              <a:gd name="connsiteY11" fmla="*/ 1074149 h 6858000"/>
              <a:gd name="connsiteX12" fmla="*/ 4070610 w 5387061"/>
              <a:gd name="connsiteY12" fmla="*/ 1074149 h 6858000"/>
              <a:gd name="connsiteX13" fmla="*/ 4617272 w 5387061"/>
              <a:gd name="connsiteY13" fmla="*/ 1658741 h 6858000"/>
              <a:gd name="connsiteX14" fmla="*/ 4754496 w 5387061"/>
              <a:gd name="connsiteY14" fmla="*/ 1772540 h 6858000"/>
              <a:gd name="connsiteX15" fmla="*/ 4869408 w 5387061"/>
              <a:gd name="connsiteY15" fmla="*/ 1801548 h 6858000"/>
              <a:gd name="connsiteX16" fmla="*/ 4987667 w 5387061"/>
              <a:gd name="connsiteY16" fmla="*/ 1750227 h 6858000"/>
              <a:gd name="connsiteX17" fmla="*/ 5030058 w 5387061"/>
              <a:gd name="connsiteY17" fmla="*/ 1600734 h 6858000"/>
              <a:gd name="connsiteX18" fmla="*/ 4991015 w 5387061"/>
              <a:gd name="connsiteY18" fmla="*/ 1441197 h 6858000"/>
              <a:gd name="connsiteX19" fmla="*/ 4878339 w 5387061"/>
              <a:gd name="connsiteY19" fmla="*/ 1321824 h 6858000"/>
              <a:gd name="connsiteX20" fmla="*/ 5061301 w 5387061"/>
              <a:gd name="connsiteY20" fmla="*/ 993829 h 6858000"/>
              <a:gd name="connsiteX21" fmla="*/ 5300045 w 5387061"/>
              <a:gd name="connsiteY21" fmla="*/ 1250426 h 6858000"/>
              <a:gd name="connsiteX22" fmla="*/ 5387061 w 5387061"/>
              <a:gd name="connsiteY22" fmla="*/ 1640898 h 6858000"/>
              <a:gd name="connsiteX23" fmla="*/ 5329054 w 5387061"/>
              <a:gd name="connsiteY23" fmla="*/ 1956625 h 6858000"/>
              <a:gd name="connsiteX24" fmla="*/ 5162821 w 5387061"/>
              <a:gd name="connsiteY24" fmla="*/ 2170821 h 6858000"/>
              <a:gd name="connsiteX25" fmla="*/ 4911808 w 5387061"/>
              <a:gd name="connsiteY25" fmla="*/ 2247803 h 6858000"/>
              <a:gd name="connsiteX26" fmla="*/ 4671941 w 5387061"/>
              <a:gd name="connsiteY26" fmla="*/ 2193134 h 6858000"/>
              <a:gd name="connsiteX27" fmla="*/ 4416457 w 5387061"/>
              <a:gd name="connsiteY27" fmla="*/ 1982275 h 6858000"/>
              <a:gd name="connsiteX28" fmla="*/ 4144244 w 5387061"/>
              <a:gd name="connsiteY28" fmla="*/ 1687749 h 6858000"/>
              <a:gd name="connsiteX29" fmla="*/ 4144244 w 5387061"/>
              <a:gd name="connsiteY29" fmla="*/ 2290193 h 6858000"/>
              <a:gd name="connsiteX30" fmla="*/ 3794233 w 5387061"/>
              <a:gd name="connsiteY30" fmla="*/ 2290193 h 6858000"/>
              <a:gd name="connsiteX31" fmla="*/ 3794233 w 5387061"/>
              <a:gd name="connsiteY31" fmla="*/ 2862690 h 6858000"/>
              <a:gd name="connsiteX32" fmla="*/ 3816665 w 5387061"/>
              <a:gd name="connsiteY32" fmla="*/ 2797996 h 6858000"/>
              <a:gd name="connsiteX33" fmla="*/ 3858639 w 5387061"/>
              <a:gd name="connsiteY33" fmla="*/ 2717112 h 6858000"/>
              <a:gd name="connsiteX34" fmla="*/ 4138671 w 5387061"/>
              <a:gd name="connsiteY34" fmla="*/ 2472785 h 6858000"/>
              <a:gd name="connsiteX35" fmla="*/ 4574882 w 5387061"/>
              <a:gd name="connsiteY35" fmla="*/ 2384656 h 6858000"/>
              <a:gd name="connsiteX36" fmla="*/ 5011093 w 5387061"/>
              <a:gd name="connsiteY36" fmla="*/ 2472785 h 6858000"/>
              <a:gd name="connsiteX37" fmla="*/ 5291124 w 5387061"/>
              <a:gd name="connsiteY37" fmla="*/ 2717112 h 6858000"/>
              <a:gd name="connsiteX38" fmla="*/ 5387061 w 5387061"/>
              <a:gd name="connsiteY38" fmla="*/ 3074116 h 6858000"/>
              <a:gd name="connsiteX39" fmla="*/ 5291124 w 5387061"/>
              <a:gd name="connsiteY39" fmla="*/ 3428884 h 6858000"/>
              <a:gd name="connsiteX40" fmla="*/ 5011093 w 5387061"/>
              <a:gd name="connsiteY40" fmla="*/ 3673212 h 6858000"/>
              <a:gd name="connsiteX41" fmla="*/ 4574882 w 5387061"/>
              <a:gd name="connsiteY41" fmla="*/ 3761350 h 6858000"/>
              <a:gd name="connsiteX42" fmla="*/ 4138671 w 5387061"/>
              <a:gd name="connsiteY42" fmla="*/ 3673212 h 6858000"/>
              <a:gd name="connsiteX43" fmla="*/ 3858639 w 5387061"/>
              <a:gd name="connsiteY43" fmla="*/ 3428884 h 6858000"/>
              <a:gd name="connsiteX44" fmla="*/ 3816665 w 5387061"/>
              <a:gd name="connsiteY44" fmla="*/ 3348141 h 6858000"/>
              <a:gd name="connsiteX45" fmla="*/ 3794233 w 5387061"/>
              <a:gd name="connsiteY45" fmla="*/ 3283762 h 6858000"/>
              <a:gd name="connsiteX46" fmla="*/ 3794233 w 5387061"/>
              <a:gd name="connsiteY46" fmla="*/ 3863241 h 6858000"/>
              <a:gd name="connsiteX47" fmla="*/ 4070610 w 5387061"/>
              <a:gd name="connsiteY47" fmla="*/ 3863241 h 6858000"/>
              <a:gd name="connsiteX48" fmla="*/ 4617272 w 5387061"/>
              <a:gd name="connsiteY48" fmla="*/ 4447833 h 6858000"/>
              <a:gd name="connsiteX49" fmla="*/ 4754496 w 5387061"/>
              <a:gd name="connsiteY49" fmla="*/ 4561631 h 6858000"/>
              <a:gd name="connsiteX50" fmla="*/ 4869408 w 5387061"/>
              <a:gd name="connsiteY50" fmla="*/ 4590640 h 6858000"/>
              <a:gd name="connsiteX51" fmla="*/ 4987667 w 5387061"/>
              <a:gd name="connsiteY51" fmla="*/ 4539319 h 6858000"/>
              <a:gd name="connsiteX52" fmla="*/ 5030058 w 5387061"/>
              <a:gd name="connsiteY52" fmla="*/ 4389825 h 6858000"/>
              <a:gd name="connsiteX53" fmla="*/ 4991015 w 5387061"/>
              <a:gd name="connsiteY53" fmla="*/ 4230288 h 6858000"/>
              <a:gd name="connsiteX54" fmla="*/ 4878339 w 5387061"/>
              <a:gd name="connsiteY54" fmla="*/ 4110916 h 6858000"/>
              <a:gd name="connsiteX55" fmla="*/ 5061301 w 5387061"/>
              <a:gd name="connsiteY55" fmla="*/ 3782921 h 6858000"/>
              <a:gd name="connsiteX56" fmla="*/ 5300045 w 5387061"/>
              <a:gd name="connsiteY56" fmla="*/ 4039517 h 6858000"/>
              <a:gd name="connsiteX57" fmla="*/ 5387061 w 5387061"/>
              <a:gd name="connsiteY57" fmla="*/ 4429990 h 6858000"/>
              <a:gd name="connsiteX58" fmla="*/ 5329054 w 5387061"/>
              <a:gd name="connsiteY58" fmla="*/ 4745716 h 6858000"/>
              <a:gd name="connsiteX59" fmla="*/ 5162821 w 5387061"/>
              <a:gd name="connsiteY59" fmla="*/ 4959913 h 6858000"/>
              <a:gd name="connsiteX60" fmla="*/ 4911808 w 5387061"/>
              <a:gd name="connsiteY60" fmla="*/ 5036895 h 6858000"/>
              <a:gd name="connsiteX61" fmla="*/ 4671941 w 5387061"/>
              <a:gd name="connsiteY61" fmla="*/ 4982226 h 6858000"/>
              <a:gd name="connsiteX62" fmla="*/ 4416457 w 5387061"/>
              <a:gd name="connsiteY62" fmla="*/ 4771367 h 6858000"/>
              <a:gd name="connsiteX63" fmla="*/ 4144244 w 5387061"/>
              <a:gd name="connsiteY63" fmla="*/ 4476841 h 6858000"/>
              <a:gd name="connsiteX64" fmla="*/ 4144244 w 5387061"/>
              <a:gd name="connsiteY64" fmla="*/ 5079285 h 6858000"/>
              <a:gd name="connsiteX65" fmla="*/ 3794233 w 5387061"/>
              <a:gd name="connsiteY65" fmla="*/ 5079285 h 6858000"/>
              <a:gd name="connsiteX66" fmla="*/ 3794233 w 5387061"/>
              <a:gd name="connsiteY66" fmla="*/ 5401336 h 6858000"/>
              <a:gd name="connsiteX67" fmla="*/ 5014441 w 5387061"/>
              <a:gd name="connsiteY67" fmla="*/ 5401336 h 6858000"/>
              <a:gd name="connsiteX68" fmla="*/ 5014441 w 5387061"/>
              <a:gd name="connsiteY68" fmla="*/ 5111270 h 6858000"/>
              <a:gd name="connsiteX69" fmla="*/ 5355827 w 5387061"/>
              <a:gd name="connsiteY69" fmla="*/ 5111270 h 6858000"/>
              <a:gd name="connsiteX70" fmla="*/ 5355827 w 5387061"/>
              <a:gd name="connsiteY70" fmla="*/ 5843130 h 6858000"/>
              <a:gd name="connsiteX71" fmla="*/ 3794233 w 5387061"/>
              <a:gd name="connsiteY71" fmla="*/ 5843130 h 6858000"/>
              <a:gd name="connsiteX72" fmla="*/ 3794233 w 5387061"/>
              <a:gd name="connsiteY72" fmla="*/ 6858000 h 6858000"/>
              <a:gd name="connsiteX73" fmla="*/ 0 w 5387061"/>
              <a:gd name="connsiteY7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387061" h="6858000">
                <a:moveTo>
                  <a:pt x="4574882" y="2828676"/>
                </a:moveTo>
                <a:cubicBezTo>
                  <a:pt x="4418693" y="2828676"/>
                  <a:pt x="4304523" y="2850618"/>
                  <a:pt x="4232382" y="2894501"/>
                </a:cubicBezTo>
                <a:cubicBezTo>
                  <a:pt x="4160232" y="2938385"/>
                  <a:pt x="4124166" y="2998257"/>
                  <a:pt x="4124166" y="3074116"/>
                </a:cubicBezTo>
                <a:cubicBezTo>
                  <a:pt x="4124166" y="3148492"/>
                  <a:pt x="4160232" y="3207621"/>
                  <a:pt x="4232382" y="3251505"/>
                </a:cubicBezTo>
                <a:cubicBezTo>
                  <a:pt x="4304523" y="3295389"/>
                  <a:pt x="4418693" y="3317321"/>
                  <a:pt x="4574882" y="3317321"/>
                </a:cubicBezTo>
                <a:cubicBezTo>
                  <a:pt x="4731071" y="3317321"/>
                  <a:pt x="4845241" y="3295389"/>
                  <a:pt x="4917381" y="3251505"/>
                </a:cubicBezTo>
                <a:cubicBezTo>
                  <a:pt x="4989522" y="3207621"/>
                  <a:pt x="5025597" y="3148492"/>
                  <a:pt x="5025597" y="3074116"/>
                </a:cubicBezTo>
                <a:cubicBezTo>
                  <a:pt x="5025597" y="2998257"/>
                  <a:pt x="4989522" y="2938385"/>
                  <a:pt x="4917381" y="2894501"/>
                </a:cubicBezTo>
                <a:cubicBezTo>
                  <a:pt x="4845241" y="2850618"/>
                  <a:pt x="4731071" y="2828676"/>
                  <a:pt x="4574882" y="2828676"/>
                </a:cubicBezTo>
                <a:close/>
                <a:moveTo>
                  <a:pt x="0" y="0"/>
                </a:moveTo>
                <a:lnTo>
                  <a:pt x="3794233" y="0"/>
                </a:lnTo>
                <a:lnTo>
                  <a:pt x="3794233" y="1074149"/>
                </a:lnTo>
                <a:lnTo>
                  <a:pt x="4070610" y="1074149"/>
                </a:lnTo>
                <a:lnTo>
                  <a:pt x="4617272" y="1658741"/>
                </a:lnTo>
                <a:cubicBezTo>
                  <a:pt x="4670828" y="1715274"/>
                  <a:pt x="4716567" y="1753204"/>
                  <a:pt x="4754496" y="1772540"/>
                </a:cubicBezTo>
                <a:cubicBezTo>
                  <a:pt x="4792426" y="1791875"/>
                  <a:pt x="4830736" y="1801548"/>
                  <a:pt x="4869408" y="1801548"/>
                </a:cubicBezTo>
                <a:cubicBezTo>
                  <a:pt x="4919987" y="1801548"/>
                  <a:pt x="4959401" y="1784438"/>
                  <a:pt x="4987667" y="1750227"/>
                </a:cubicBezTo>
                <a:cubicBezTo>
                  <a:pt x="5015934" y="1716016"/>
                  <a:pt x="5030058" y="1666178"/>
                  <a:pt x="5030058" y="1600734"/>
                </a:cubicBezTo>
                <a:cubicBezTo>
                  <a:pt x="5030058" y="1542717"/>
                  <a:pt x="5017047" y="1489541"/>
                  <a:pt x="4991015" y="1441197"/>
                </a:cubicBezTo>
                <a:cubicBezTo>
                  <a:pt x="4964984" y="1392852"/>
                  <a:pt x="4927425" y="1353058"/>
                  <a:pt x="4878339" y="1321824"/>
                </a:cubicBezTo>
                <a:lnTo>
                  <a:pt x="5061301" y="993829"/>
                </a:lnTo>
                <a:cubicBezTo>
                  <a:pt x="5162450" y="1054813"/>
                  <a:pt x="5242028" y="1140346"/>
                  <a:pt x="5300045" y="1250426"/>
                </a:cubicBezTo>
                <a:cubicBezTo>
                  <a:pt x="5358063" y="1360496"/>
                  <a:pt x="5387061" y="1490654"/>
                  <a:pt x="5387061" y="1640898"/>
                </a:cubicBezTo>
                <a:cubicBezTo>
                  <a:pt x="5387061" y="1759900"/>
                  <a:pt x="5367726" y="1865139"/>
                  <a:pt x="5329054" y="1956625"/>
                </a:cubicBezTo>
                <a:cubicBezTo>
                  <a:pt x="5290373" y="2048101"/>
                  <a:pt x="5234962" y="2119500"/>
                  <a:pt x="5162821" y="2170821"/>
                </a:cubicBezTo>
                <a:cubicBezTo>
                  <a:pt x="5090681" y="2222142"/>
                  <a:pt x="5007003" y="2247803"/>
                  <a:pt x="4911808" y="2247803"/>
                </a:cubicBezTo>
                <a:cubicBezTo>
                  <a:pt x="4827018" y="2247803"/>
                  <a:pt x="4747059" y="2229580"/>
                  <a:pt x="4671941" y="2193134"/>
                </a:cubicBezTo>
                <a:cubicBezTo>
                  <a:pt x="4596824" y="2156688"/>
                  <a:pt x="4511662" y="2086402"/>
                  <a:pt x="4416457" y="1982275"/>
                </a:cubicBezTo>
                <a:lnTo>
                  <a:pt x="4144244" y="1687749"/>
                </a:lnTo>
                <a:lnTo>
                  <a:pt x="4144244" y="2290193"/>
                </a:lnTo>
                <a:lnTo>
                  <a:pt x="3794233" y="2290193"/>
                </a:lnTo>
                <a:lnTo>
                  <a:pt x="3794233" y="2862690"/>
                </a:lnTo>
                <a:lnTo>
                  <a:pt x="3816665" y="2797996"/>
                </a:lnTo>
                <a:cubicBezTo>
                  <a:pt x="3828658" y="2770105"/>
                  <a:pt x="3842649" y="2743144"/>
                  <a:pt x="3858639" y="2717112"/>
                </a:cubicBezTo>
                <a:cubicBezTo>
                  <a:pt x="3922610" y="2612986"/>
                  <a:pt x="4015951" y="2531544"/>
                  <a:pt x="4138671" y="2472785"/>
                </a:cubicBezTo>
                <a:cubicBezTo>
                  <a:pt x="4261391" y="2414036"/>
                  <a:pt x="4406794" y="2384656"/>
                  <a:pt x="4574882" y="2384656"/>
                </a:cubicBezTo>
                <a:cubicBezTo>
                  <a:pt x="4742969" y="2384656"/>
                  <a:pt x="4888373" y="2414036"/>
                  <a:pt x="5011093" y="2472785"/>
                </a:cubicBezTo>
                <a:cubicBezTo>
                  <a:pt x="5133813" y="2531544"/>
                  <a:pt x="5227153" y="2612986"/>
                  <a:pt x="5291124" y="2717112"/>
                </a:cubicBezTo>
                <a:cubicBezTo>
                  <a:pt x="5355086" y="2821238"/>
                  <a:pt x="5387061" y="2940240"/>
                  <a:pt x="5387061" y="3074116"/>
                </a:cubicBezTo>
                <a:cubicBezTo>
                  <a:pt x="5387061" y="3206509"/>
                  <a:pt x="5355086" y="3324758"/>
                  <a:pt x="5291124" y="3428884"/>
                </a:cubicBezTo>
                <a:cubicBezTo>
                  <a:pt x="5227153" y="3533011"/>
                  <a:pt x="5133813" y="3614453"/>
                  <a:pt x="5011093" y="3673212"/>
                </a:cubicBezTo>
                <a:cubicBezTo>
                  <a:pt x="4888373" y="3731971"/>
                  <a:pt x="4742969" y="3761350"/>
                  <a:pt x="4574882" y="3761350"/>
                </a:cubicBezTo>
                <a:cubicBezTo>
                  <a:pt x="4406794" y="3761350"/>
                  <a:pt x="4261391" y="3731971"/>
                  <a:pt x="4138671" y="3673212"/>
                </a:cubicBezTo>
                <a:cubicBezTo>
                  <a:pt x="4015951" y="3614453"/>
                  <a:pt x="3922610" y="3533011"/>
                  <a:pt x="3858639" y="3428884"/>
                </a:cubicBezTo>
                <a:cubicBezTo>
                  <a:pt x="3842649" y="3402853"/>
                  <a:pt x="3828658" y="3375939"/>
                  <a:pt x="3816665" y="3348141"/>
                </a:cubicBezTo>
                <a:lnTo>
                  <a:pt x="3794233" y="3283762"/>
                </a:lnTo>
                <a:lnTo>
                  <a:pt x="3794233" y="3863241"/>
                </a:lnTo>
                <a:lnTo>
                  <a:pt x="4070610" y="3863241"/>
                </a:lnTo>
                <a:lnTo>
                  <a:pt x="4617272" y="4447833"/>
                </a:lnTo>
                <a:cubicBezTo>
                  <a:pt x="4670828" y="4504366"/>
                  <a:pt x="4716567" y="4542296"/>
                  <a:pt x="4754496" y="4561631"/>
                </a:cubicBezTo>
                <a:cubicBezTo>
                  <a:pt x="4792426" y="4580967"/>
                  <a:pt x="4830736" y="4590640"/>
                  <a:pt x="4869408" y="4590640"/>
                </a:cubicBezTo>
                <a:cubicBezTo>
                  <a:pt x="4919987" y="4590640"/>
                  <a:pt x="4959401" y="4573530"/>
                  <a:pt x="4987667" y="4539319"/>
                </a:cubicBezTo>
                <a:cubicBezTo>
                  <a:pt x="5015934" y="4505108"/>
                  <a:pt x="5030058" y="4455270"/>
                  <a:pt x="5030058" y="4389825"/>
                </a:cubicBezTo>
                <a:cubicBezTo>
                  <a:pt x="5030058" y="4331808"/>
                  <a:pt x="5017047" y="4278633"/>
                  <a:pt x="4991015" y="4230288"/>
                </a:cubicBezTo>
                <a:cubicBezTo>
                  <a:pt x="4964984" y="4181944"/>
                  <a:pt x="4927425" y="4142150"/>
                  <a:pt x="4878339" y="4110916"/>
                </a:cubicBezTo>
                <a:lnTo>
                  <a:pt x="5061301" y="3782921"/>
                </a:lnTo>
                <a:cubicBezTo>
                  <a:pt x="5162450" y="3843905"/>
                  <a:pt x="5242028" y="3929437"/>
                  <a:pt x="5300045" y="4039517"/>
                </a:cubicBezTo>
                <a:cubicBezTo>
                  <a:pt x="5358063" y="4149588"/>
                  <a:pt x="5387061" y="4279745"/>
                  <a:pt x="5387061" y="4429990"/>
                </a:cubicBezTo>
                <a:cubicBezTo>
                  <a:pt x="5387061" y="4548992"/>
                  <a:pt x="5367726" y="4654230"/>
                  <a:pt x="5329054" y="4745716"/>
                </a:cubicBezTo>
                <a:cubicBezTo>
                  <a:pt x="5290373" y="4837193"/>
                  <a:pt x="5234962" y="4908592"/>
                  <a:pt x="5162821" y="4959913"/>
                </a:cubicBezTo>
                <a:cubicBezTo>
                  <a:pt x="5090681" y="5011234"/>
                  <a:pt x="5007003" y="5036895"/>
                  <a:pt x="4911808" y="5036895"/>
                </a:cubicBezTo>
                <a:cubicBezTo>
                  <a:pt x="4827018" y="5036895"/>
                  <a:pt x="4747059" y="5018672"/>
                  <a:pt x="4671941" y="4982226"/>
                </a:cubicBezTo>
                <a:cubicBezTo>
                  <a:pt x="4596824" y="4945779"/>
                  <a:pt x="4511662" y="4875493"/>
                  <a:pt x="4416457" y="4771367"/>
                </a:cubicBezTo>
                <a:lnTo>
                  <a:pt x="4144244" y="4476841"/>
                </a:lnTo>
                <a:lnTo>
                  <a:pt x="4144244" y="5079285"/>
                </a:lnTo>
                <a:lnTo>
                  <a:pt x="3794233" y="5079285"/>
                </a:lnTo>
                <a:lnTo>
                  <a:pt x="3794233" y="5401336"/>
                </a:lnTo>
                <a:lnTo>
                  <a:pt x="5014441" y="5401336"/>
                </a:lnTo>
                <a:lnTo>
                  <a:pt x="5014441" y="5111270"/>
                </a:lnTo>
                <a:lnTo>
                  <a:pt x="5355827" y="5111270"/>
                </a:lnTo>
                <a:lnTo>
                  <a:pt x="5355827" y="5843130"/>
                </a:lnTo>
                <a:lnTo>
                  <a:pt x="3794233" y="5843130"/>
                </a:lnTo>
                <a:lnTo>
                  <a:pt x="37942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CBDDFE-63B3-481B-8A7C-A1030D223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6807" y="0"/>
            <a:ext cx="6255195" cy="6005384"/>
          </a:xfrm>
          <a:custGeom>
            <a:avLst/>
            <a:gdLst>
              <a:gd name="connsiteX0" fmla="*/ 420807 w 6255195"/>
              <a:gd name="connsiteY0" fmla="*/ 0 h 6005384"/>
              <a:gd name="connsiteX1" fmla="*/ 6255195 w 6255195"/>
              <a:gd name="connsiteY1" fmla="*/ 0 h 6005384"/>
              <a:gd name="connsiteX2" fmla="*/ 6255195 w 6255195"/>
              <a:gd name="connsiteY2" fmla="*/ 5450105 h 6005384"/>
              <a:gd name="connsiteX3" fmla="*/ 6101164 w 6255195"/>
              <a:gd name="connsiteY3" fmla="*/ 5536817 h 6005384"/>
              <a:gd name="connsiteX4" fmla="*/ 4177071 w 6255195"/>
              <a:gd name="connsiteY4" fmla="*/ 6005384 h 6005384"/>
              <a:gd name="connsiteX5" fmla="*/ 0 w 6255195"/>
              <a:gd name="connsiteY5" fmla="*/ 1828313 h 6005384"/>
              <a:gd name="connsiteX6" fmla="*/ 411904 w 6255195"/>
              <a:gd name="connsiteY6" fmla="*/ 17380 h 600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5195" h="6005384">
                <a:moveTo>
                  <a:pt x="420807" y="0"/>
                </a:moveTo>
                <a:lnTo>
                  <a:pt x="6255195" y="0"/>
                </a:lnTo>
                <a:lnTo>
                  <a:pt x="6255195" y="5450105"/>
                </a:lnTo>
                <a:lnTo>
                  <a:pt x="6101164" y="5536817"/>
                </a:lnTo>
                <a:cubicBezTo>
                  <a:pt x="5525319" y="5836194"/>
                  <a:pt x="4870953" y="6005384"/>
                  <a:pt x="4177071" y="6005384"/>
                </a:cubicBezTo>
                <a:cubicBezTo>
                  <a:pt x="1870138" y="6005384"/>
                  <a:pt x="0" y="4135246"/>
                  <a:pt x="0" y="1828313"/>
                </a:cubicBezTo>
                <a:cubicBezTo>
                  <a:pt x="0" y="1179488"/>
                  <a:pt x="147931" y="565214"/>
                  <a:pt x="411904" y="173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9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0AC844-AF8F-40F6-8C3C-D6FC7F3F82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455" y="963386"/>
            <a:ext cx="7151090" cy="2465614"/>
          </a:xfrm>
          <a:custGeom>
            <a:avLst/>
            <a:gdLst>
              <a:gd name="connsiteX0" fmla="*/ 4245161 w 7151090"/>
              <a:gd name="connsiteY0" fmla="*/ 2253868 h 2465614"/>
              <a:gd name="connsiteX1" fmla="*/ 4367389 w 7151090"/>
              <a:gd name="connsiteY1" fmla="*/ 2465614 h 2465614"/>
              <a:gd name="connsiteX2" fmla="*/ 4245161 w 7151090"/>
              <a:gd name="connsiteY2" fmla="*/ 2465614 h 2465614"/>
              <a:gd name="connsiteX3" fmla="*/ 93614 w 7151090"/>
              <a:gd name="connsiteY3" fmla="*/ 2251948 h 2465614"/>
              <a:gd name="connsiteX4" fmla="*/ 215842 w 7151090"/>
              <a:gd name="connsiteY4" fmla="*/ 2463695 h 2465614"/>
              <a:gd name="connsiteX5" fmla="*/ 93614 w 7151090"/>
              <a:gd name="connsiteY5" fmla="*/ 2463695 h 2465614"/>
              <a:gd name="connsiteX6" fmla="*/ 6034287 w 7151090"/>
              <a:gd name="connsiteY6" fmla="*/ 2091674 h 2465614"/>
              <a:gd name="connsiteX7" fmla="*/ 6034287 w 7151090"/>
              <a:gd name="connsiteY7" fmla="*/ 2465614 h 2465614"/>
              <a:gd name="connsiteX8" fmla="*/ 5818452 w 7151090"/>
              <a:gd name="connsiteY8" fmla="*/ 2465614 h 2465614"/>
              <a:gd name="connsiteX9" fmla="*/ 5991357 w 7151090"/>
              <a:gd name="connsiteY9" fmla="*/ 2166051 h 2465614"/>
              <a:gd name="connsiteX10" fmla="*/ 1882741 w 7151090"/>
              <a:gd name="connsiteY10" fmla="*/ 2089755 h 2465614"/>
              <a:gd name="connsiteX11" fmla="*/ 1882741 w 7151090"/>
              <a:gd name="connsiteY11" fmla="*/ 2463695 h 2465614"/>
              <a:gd name="connsiteX12" fmla="*/ 1666904 w 7151090"/>
              <a:gd name="connsiteY12" fmla="*/ 2463695 h 2465614"/>
              <a:gd name="connsiteX13" fmla="*/ 1839809 w 7151090"/>
              <a:gd name="connsiteY13" fmla="*/ 2164132 h 2465614"/>
              <a:gd name="connsiteX14" fmla="*/ 5590771 w 7151090"/>
              <a:gd name="connsiteY14" fmla="*/ 2084212 h 2465614"/>
              <a:gd name="connsiteX15" fmla="*/ 6023522 w 7151090"/>
              <a:gd name="connsiteY15" fmla="*/ 2084212 h 2465614"/>
              <a:gd name="connsiteX16" fmla="*/ 5980051 w 7151090"/>
              <a:gd name="connsiteY16" fmla="*/ 2159523 h 2465614"/>
              <a:gd name="connsiteX17" fmla="*/ 5807147 w 7151090"/>
              <a:gd name="connsiteY17" fmla="*/ 2459086 h 2465614"/>
              <a:gd name="connsiteX18" fmla="*/ 5634241 w 7151090"/>
              <a:gd name="connsiteY18" fmla="*/ 2159523 h 2465614"/>
              <a:gd name="connsiteX19" fmla="*/ 5324366 w 7151090"/>
              <a:gd name="connsiteY19" fmla="*/ 2084212 h 2465614"/>
              <a:gd name="connsiteX20" fmla="*/ 5575699 w 7151090"/>
              <a:gd name="connsiteY20" fmla="*/ 2084212 h 2465614"/>
              <a:gd name="connsiteX21" fmla="*/ 5622937 w 7151090"/>
              <a:gd name="connsiteY21" fmla="*/ 2166051 h 2465614"/>
              <a:gd name="connsiteX22" fmla="*/ 5795842 w 7151090"/>
              <a:gd name="connsiteY22" fmla="*/ 2465614 h 2465614"/>
              <a:gd name="connsiteX23" fmla="*/ 5104222 w 7151090"/>
              <a:gd name="connsiteY23" fmla="*/ 2465614 h 2465614"/>
              <a:gd name="connsiteX24" fmla="*/ 5277126 w 7151090"/>
              <a:gd name="connsiteY24" fmla="*/ 2166051 h 2465614"/>
              <a:gd name="connsiteX25" fmla="*/ 1439224 w 7151090"/>
              <a:gd name="connsiteY25" fmla="*/ 2082292 h 2465614"/>
              <a:gd name="connsiteX26" fmla="*/ 1871975 w 7151090"/>
              <a:gd name="connsiteY26" fmla="*/ 2082292 h 2465614"/>
              <a:gd name="connsiteX27" fmla="*/ 1828504 w 7151090"/>
              <a:gd name="connsiteY27" fmla="*/ 2157604 h 2465614"/>
              <a:gd name="connsiteX28" fmla="*/ 1655599 w 7151090"/>
              <a:gd name="connsiteY28" fmla="*/ 2457167 h 2465614"/>
              <a:gd name="connsiteX29" fmla="*/ 1482693 w 7151090"/>
              <a:gd name="connsiteY29" fmla="*/ 2157604 h 2465614"/>
              <a:gd name="connsiteX30" fmla="*/ 1172819 w 7151090"/>
              <a:gd name="connsiteY30" fmla="*/ 2082292 h 2465614"/>
              <a:gd name="connsiteX31" fmla="*/ 1424152 w 7151090"/>
              <a:gd name="connsiteY31" fmla="*/ 2082292 h 2465614"/>
              <a:gd name="connsiteX32" fmla="*/ 1471390 w 7151090"/>
              <a:gd name="connsiteY32" fmla="*/ 2164132 h 2465614"/>
              <a:gd name="connsiteX33" fmla="*/ 1644295 w 7151090"/>
              <a:gd name="connsiteY33" fmla="*/ 2463695 h 2465614"/>
              <a:gd name="connsiteX34" fmla="*/ 952675 w 7151090"/>
              <a:gd name="connsiteY34" fmla="*/ 2463695 h 2465614"/>
              <a:gd name="connsiteX35" fmla="*/ 1125579 w 7151090"/>
              <a:gd name="connsiteY35" fmla="*/ 2164132 h 2465614"/>
              <a:gd name="connsiteX36" fmla="*/ 3280248 w 7151090"/>
              <a:gd name="connsiteY36" fmla="*/ 2001868 h 2465614"/>
              <a:gd name="connsiteX37" fmla="*/ 3190343 w 7151090"/>
              <a:gd name="connsiteY37" fmla="*/ 2157626 h 2465614"/>
              <a:gd name="connsiteX38" fmla="*/ 3017647 w 7151090"/>
              <a:gd name="connsiteY38" fmla="*/ 2456828 h 2465614"/>
              <a:gd name="connsiteX39" fmla="*/ 2844950 w 7151090"/>
              <a:gd name="connsiteY39" fmla="*/ 2157626 h 2465614"/>
              <a:gd name="connsiteX40" fmla="*/ 2755918 w 7151090"/>
              <a:gd name="connsiteY40" fmla="*/ 2003379 h 2465614"/>
              <a:gd name="connsiteX41" fmla="*/ 2788961 w 7151090"/>
              <a:gd name="connsiteY41" fmla="*/ 2023651 h 2465614"/>
              <a:gd name="connsiteX42" fmla="*/ 3015437 w 7151090"/>
              <a:gd name="connsiteY42" fmla="*/ 2076535 h 2465614"/>
              <a:gd name="connsiteX43" fmla="*/ 3244469 w 7151090"/>
              <a:gd name="connsiteY43" fmla="*/ 2023651 h 2465614"/>
              <a:gd name="connsiteX44" fmla="*/ 2641219 w 7151090"/>
              <a:gd name="connsiteY44" fmla="*/ 1899171 h 2465614"/>
              <a:gd name="connsiteX45" fmla="*/ 2653252 w 7151090"/>
              <a:gd name="connsiteY45" fmla="*/ 1914574 h 2465614"/>
              <a:gd name="connsiteX46" fmla="*/ 2695237 w 7151090"/>
              <a:gd name="connsiteY46" fmla="*/ 1957545 h 2465614"/>
              <a:gd name="connsiteX47" fmla="*/ 2731003 w 7151090"/>
              <a:gd name="connsiteY47" fmla="*/ 1986293 h 2465614"/>
              <a:gd name="connsiteX48" fmla="*/ 2833663 w 7151090"/>
              <a:gd name="connsiteY48" fmla="*/ 2164146 h 2465614"/>
              <a:gd name="connsiteX49" fmla="*/ 3005449 w 7151090"/>
              <a:gd name="connsiteY49" fmla="*/ 2461775 h 2465614"/>
              <a:gd name="connsiteX50" fmla="*/ 2944742 w 7151090"/>
              <a:gd name="connsiteY50" fmla="*/ 2459830 h 2465614"/>
              <a:gd name="connsiteX51" fmla="*/ 2503633 w 7151090"/>
              <a:gd name="connsiteY51" fmla="*/ 2317093 h 2465614"/>
              <a:gd name="connsiteX52" fmla="*/ 2448825 w 7151090"/>
              <a:gd name="connsiteY52" fmla="*/ 2278761 h 2465614"/>
              <a:gd name="connsiteX53" fmla="*/ 2430697 w 7151090"/>
              <a:gd name="connsiteY53" fmla="*/ 2263896 h 2465614"/>
              <a:gd name="connsiteX54" fmla="*/ 2488271 w 7151090"/>
              <a:gd name="connsiteY54" fmla="*/ 2164146 h 2465614"/>
              <a:gd name="connsiteX55" fmla="*/ 3393630 w 7151090"/>
              <a:gd name="connsiteY55" fmla="*/ 1898394 h 2465614"/>
              <a:gd name="connsiteX56" fmla="*/ 3547026 w 7151090"/>
              <a:gd name="connsiteY56" fmla="*/ 2164146 h 2465614"/>
              <a:gd name="connsiteX57" fmla="*/ 3603897 w 7151090"/>
              <a:gd name="connsiteY57" fmla="*/ 2262675 h 2465614"/>
              <a:gd name="connsiteX58" fmla="*/ 3584147 w 7151090"/>
              <a:gd name="connsiteY58" fmla="*/ 2278761 h 2465614"/>
              <a:gd name="connsiteX59" fmla="*/ 3528940 w 7151090"/>
              <a:gd name="connsiteY59" fmla="*/ 2317093 h 2465614"/>
              <a:gd name="connsiteX60" fmla="*/ 3086153 w 7151090"/>
              <a:gd name="connsiteY60" fmla="*/ 2459830 h 2465614"/>
              <a:gd name="connsiteX61" fmla="*/ 3029927 w 7151090"/>
              <a:gd name="connsiteY61" fmla="*/ 2461631 h 2465614"/>
              <a:gd name="connsiteX62" fmla="*/ 3201633 w 7151090"/>
              <a:gd name="connsiteY62" fmla="*/ 2164146 h 2465614"/>
              <a:gd name="connsiteX63" fmla="*/ 3305524 w 7151090"/>
              <a:gd name="connsiteY63" fmla="*/ 1984160 h 2465614"/>
              <a:gd name="connsiteX64" fmla="*/ 3338832 w 7151090"/>
              <a:gd name="connsiteY64" fmla="*/ 1957545 h 2465614"/>
              <a:gd name="connsiteX65" fmla="*/ 3380975 w 7151090"/>
              <a:gd name="connsiteY65" fmla="*/ 1914574 h 2465614"/>
              <a:gd name="connsiteX66" fmla="*/ 4735810 w 7151090"/>
              <a:gd name="connsiteY66" fmla="*/ 1866502 h 2465614"/>
              <a:gd name="connsiteX67" fmla="*/ 4908714 w 7151090"/>
              <a:gd name="connsiteY67" fmla="*/ 2166051 h 2465614"/>
              <a:gd name="connsiteX68" fmla="*/ 5081615 w 7151090"/>
              <a:gd name="connsiteY68" fmla="*/ 2465614 h 2465614"/>
              <a:gd name="connsiteX69" fmla="*/ 4390000 w 7151090"/>
              <a:gd name="connsiteY69" fmla="*/ 2465614 h 2465614"/>
              <a:gd name="connsiteX70" fmla="*/ 4562905 w 7151090"/>
              <a:gd name="connsiteY70" fmla="*/ 2166051 h 2465614"/>
              <a:gd name="connsiteX71" fmla="*/ 584263 w 7151090"/>
              <a:gd name="connsiteY71" fmla="*/ 1864582 h 2465614"/>
              <a:gd name="connsiteX72" fmla="*/ 757166 w 7151090"/>
              <a:gd name="connsiteY72" fmla="*/ 2164132 h 2465614"/>
              <a:gd name="connsiteX73" fmla="*/ 930067 w 7151090"/>
              <a:gd name="connsiteY73" fmla="*/ 2463695 h 2465614"/>
              <a:gd name="connsiteX74" fmla="*/ 238452 w 7151090"/>
              <a:gd name="connsiteY74" fmla="*/ 2463695 h 2465614"/>
              <a:gd name="connsiteX75" fmla="*/ 411358 w 7151090"/>
              <a:gd name="connsiteY75" fmla="*/ 2164132 h 2465614"/>
              <a:gd name="connsiteX76" fmla="*/ 7018381 w 7151090"/>
              <a:gd name="connsiteY76" fmla="*/ 1864304 h 2465614"/>
              <a:gd name="connsiteX77" fmla="*/ 7151090 w 7151090"/>
              <a:gd name="connsiteY77" fmla="*/ 2094216 h 2465614"/>
              <a:gd name="connsiteX78" fmla="*/ 7151090 w 7151090"/>
              <a:gd name="connsiteY78" fmla="*/ 2461775 h 2465614"/>
              <a:gd name="connsiteX79" fmla="*/ 6692689 w 7151090"/>
              <a:gd name="connsiteY79" fmla="*/ 2461775 h 2465614"/>
              <a:gd name="connsiteX80" fmla="*/ 6692689 w 7151090"/>
              <a:gd name="connsiteY80" fmla="*/ 2428561 h 2465614"/>
              <a:gd name="connsiteX81" fmla="*/ 6845323 w 7151090"/>
              <a:gd name="connsiteY81" fmla="*/ 2164119 h 2465614"/>
              <a:gd name="connsiteX82" fmla="*/ 4747113 w 7151090"/>
              <a:gd name="connsiteY82" fmla="*/ 1859974 h 2465614"/>
              <a:gd name="connsiteX83" fmla="*/ 5092919 w 7151090"/>
              <a:gd name="connsiteY83" fmla="*/ 1859974 h 2465614"/>
              <a:gd name="connsiteX84" fmla="*/ 5125657 w 7151090"/>
              <a:gd name="connsiteY84" fmla="*/ 1859974 h 2465614"/>
              <a:gd name="connsiteX85" fmla="*/ 4890084 w 7151090"/>
              <a:gd name="connsiteY85" fmla="*/ 2084212 h 2465614"/>
              <a:gd name="connsiteX86" fmla="*/ 5309294 w 7151090"/>
              <a:gd name="connsiteY86" fmla="*/ 2084212 h 2465614"/>
              <a:gd name="connsiteX87" fmla="*/ 5265823 w 7151090"/>
              <a:gd name="connsiteY87" fmla="*/ 2159523 h 2465614"/>
              <a:gd name="connsiteX88" fmla="*/ 5092919 w 7151090"/>
              <a:gd name="connsiteY88" fmla="*/ 2459086 h 2465614"/>
              <a:gd name="connsiteX89" fmla="*/ 4920014 w 7151090"/>
              <a:gd name="connsiteY89" fmla="*/ 2159523 h 2465614"/>
              <a:gd name="connsiteX90" fmla="*/ 4565270 w 7151090"/>
              <a:gd name="connsiteY90" fmla="*/ 1859974 h 2465614"/>
              <a:gd name="connsiteX91" fmla="*/ 4724500 w 7151090"/>
              <a:gd name="connsiteY91" fmla="*/ 1859974 h 2465614"/>
              <a:gd name="connsiteX92" fmla="*/ 4551594 w 7151090"/>
              <a:gd name="connsiteY92" fmla="*/ 2159523 h 2465614"/>
              <a:gd name="connsiteX93" fmla="*/ 4378690 w 7151090"/>
              <a:gd name="connsiteY93" fmla="*/ 2459086 h 2465614"/>
              <a:gd name="connsiteX94" fmla="*/ 4245161 w 7151090"/>
              <a:gd name="connsiteY94" fmla="*/ 2227763 h 2465614"/>
              <a:gd name="connsiteX95" fmla="*/ 4245161 w 7151090"/>
              <a:gd name="connsiteY95" fmla="*/ 2163964 h 2465614"/>
              <a:gd name="connsiteX96" fmla="*/ 3423819 w 7151090"/>
              <a:gd name="connsiteY96" fmla="*/ 1858437 h 2465614"/>
              <a:gd name="connsiteX97" fmla="*/ 3731013 w 7151090"/>
              <a:gd name="connsiteY97" fmla="*/ 1858437 h 2465614"/>
              <a:gd name="connsiteX98" fmla="*/ 3900686 w 7151090"/>
              <a:gd name="connsiteY98" fmla="*/ 1858437 h 2465614"/>
              <a:gd name="connsiteX99" fmla="*/ 3885498 w 7151090"/>
              <a:gd name="connsiteY99" fmla="*/ 1893994 h 2465614"/>
              <a:gd name="connsiteX100" fmla="*/ 3636314 w 7151090"/>
              <a:gd name="connsiteY100" fmla="*/ 2236270 h 2465614"/>
              <a:gd name="connsiteX101" fmla="*/ 3614136 w 7151090"/>
              <a:gd name="connsiteY101" fmla="*/ 2254335 h 2465614"/>
              <a:gd name="connsiteX102" fmla="*/ 3558316 w 7151090"/>
              <a:gd name="connsiteY102" fmla="*/ 2157626 h 2465614"/>
              <a:gd name="connsiteX103" fmla="*/ 3402293 w 7151090"/>
              <a:gd name="connsiteY103" fmla="*/ 1887321 h 2465614"/>
              <a:gd name="connsiteX104" fmla="*/ 3419758 w 7151090"/>
              <a:gd name="connsiteY104" fmla="*/ 1864993 h 2465614"/>
              <a:gd name="connsiteX105" fmla="*/ 2133587 w 7151090"/>
              <a:gd name="connsiteY105" fmla="*/ 1858437 h 2465614"/>
              <a:gd name="connsiteX106" fmla="*/ 2304278 w 7151090"/>
              <a:gd name="connsiteY106" fmla="*/ 1858437 h 2465614"/>
              <a:gd name="connsiteX107" fmla="*/ 2610456 w 7151090"/>
              <a:gd name="connsiteY107" fmla="*/ 1858437 h 2465614"/>
              <a:gd name="connsiteX108" fmla="*/ 2614518 w 7151090"/>
              <a:gd name="connsiteY108" fmla="*/ 1864993 h 2465614"/>
              <a:gd name="connsiteX109" fmla="*/ 2632558 w 7151090"/>
              <a:gd name="connsiteY109" fmla="*/ 1888085 h 2465614"/>
              <a:gd name="connsiteX110" fmla="*/ 2476974 w 7151090"/>
              <a:gd name="connsiteY110" fmla="*/ 2157626 h 2465614"/>
              <a:gd name="connsiteX111" fmla="*/ 2420474 w 7151090"/>
              <a:gd name="connsiteY111" fmla="*/ 2255514 h 2465614"/>
              <a:gd name="connsiteX112" fmla="*/ 2397004 w 7151090"/>
              <a:gd name="connsiteY112" fmla="*/ 2236270 h 2465614"/>
              <a:gd name="connsiteX113" fmla="*/ 2148775 w 7151090"/>
              <a:gd name="connsiteY113" fmla="*/ 1893994 h 2465614"/>
              <a:gd name="connsiteX114" fmla="*/ 595566 w 7151090"/>
              <a:gd name="connsiteY114" fmla="*/ 1858054 h 2465614"/>
              <a:gd name="connsiteX115" fmla="*/ 941372 w 7151090"/>
              <a:gd name="connsiteY115" fmla="*/ 1858054 h 2465614"/>
              <a:gd name="connsiteX116" fmla="*/ 974110 w 7151090"/>
              <a:gd name="connsiteY116" fmla="*/ 1858054 h 2465614"/>
              <a:gd name="connsiteX117" fmla="*/ 738537 w 7151090"/>
              <a:gd name="connsiteY117" fmla="*/ 2082292 h 2465614"/>
              <a:gd name="connsiteX118" fmla="*/ 1157747 w 7151090"/>
              <a:gd name="connsiteY118" fmla="*/ 2082292 h 2465614"/>
              <a:gd name="connsiteX119" fmla="*/ 1114276 w 7151090"/>
              <a:gd name="connsiteY119" fmla="*/ 2157604 h 2465614"/>
              <a:gd name="connsiteX120" fmla="*/ 941372 w 7151090"/>
              <a:gd name="connsiteY120" fmla="*/ 2457167 h 2465614"/>
              <a:gd name="connsiteX121" fmla="*/ 768467 w 7151090"/>
              <a:gd name="connsiteY121" fmla="*/ 2157604 h 2465614"/>
              <a:gd name="connsiteX122" fmla="*/ 413723 w 7151090"/>
              <a:gd name="connsiteY122" fmla="*/ 1858054 h 2465614"/>
              <a:gd name="connsiteX123" fmla="*/ 572953 w 7151090"/>
              <a:gd name="connsiteY123" fmla="*/ 1858054 h 2465614"/>
              <a:gd name="connsiteX124" fmla="*/ 400047 w 7151090"/>
              <a:gd name="connsiteY124" fmla="*/ 2157604 h 2465614"/>
              <a:gd name="connsiteX125" fmla="*/ 227142 w 7151090"/>
              <a:gd name="connsiteY125" fmla="*/ 2457167 h 2465614"/>
              <a:gd name="connsiteX126" fmla="*/ 93614 w 7151090"/>
              <a:gd name="connsiteY126" fmla="*/ 2225844 h 2465614"/>
              <a:gd name="connsiteX127" fmla="*/ 93614 w 7151090"/>
              <a:gd name="connsiteY127" fmla="*/ 2162044 h 2465614"/>
              <a:gd name="connsiteX128" fmla="*/ 7029695 w 7151090"/>
              <a:gd name="connsiteY128" fmla="*/ 1857770 h 2465614"/>
              <a:gd name="connsiteX129" fmla="*/ 7151090 w 7151090"/>
              <a:gd name="connsiteY129" fmla="*/ 1857770 h 2465614"/>
              <a:gd name="connsiteX130" fmla="*/ 7151090 w 7151090"/>
              <a:gd name="connsiteY130" fmla="*/ 2068082 h 2465614"/>
              <a:gd name="connsiteX131" fmla="*/ 6692689 w 7151090"/>
              <a:gd name="connsiteY131" fmla="*/ 1857770 h 2465614"/>
              <a:gd name="connsiteX132" fmla="*/ 7007067 w 7151090"/>
              <a:gd name="connsiteY132" fmla="*/ 1857770 h 2465614"/>
              <a:gd name="connsiteX133" fmla="*/ 6834010 w 7151090"/>
              <a:gd name="connsiteY133" fmla="*/ 2157584 h 2465614"/>
              <a:gd name="connsiteX134" fmla="*/ 6692689 w 7151090"/>
              <a:gd name="connsiteY134" fmla="*/ 2402427 h 2465614"/>
              <a:gd name="connsiteX135" fmla="*/ 4672994 w 7151090"/>
              <a:gd name="connsiteY135" fmla="*/ 1757673 h 2465614"/>
              <a:gd name="connsiteX136" fmla="*/ 4724505 w 7151090"/>
              <a:gd name="connsiteY136" fmla="*/ 1846915 h 2465614"/>
              <a:gd name="connsiteX137" fmla="*/ 4579020 w 7151090"/>
              <a:gd name="connsiteY137" fmla="*/ 1846915 h 2465614"/>
              <a:gd name="connsiteX138" fmla="*/ 521447 w 7151090"/>
              <a:gd name="connsiteY138" fmla="*/ 1755753 h 2465614"/>
              <a:gd name="connsiteX139" fmla="*/ 572957 w 7151090"/>
              <a:gd name="connsiteY139" fmla="*/ 1844996 h 2465614"/>
              <a:gd name="connsiteX140" fmla="*/ 427473 w 7151090"/>
              <a:gd name="connsiteY140" fmla="*/ 1844996 h 2465614"/>
              <a:gd name="connsiteX141" fmla="*/ 7151090 w 7151090"/>
              <a:gd name="connsiteY141" fmla="*/ 1634381 h 2465614"/>
              <a:gd name="connsiteX142" fmla="*/ 7151090 w 7151090"/>
              <a:gd name="connsiteY142" fmla="*/ 1844701 h 2465614"/>
              <a:gd name="connsiteX143" fmla="*/ 7029695 w 7151090"/>
              <a:gd name="connsiteY143" fmla="*/ 1844701 h 2465614"/>
              <a:gd name="connsiteX144" fmla="*/ 4917646 w 7151090"/>
              <a:gd name="connsiteY144" fmla="*/ 1525340 h 2465614"/>
              <a:gd name="connsiteX145" fmla="*/ 4908709 w 7151090"/>
              <a:gd name="connsiteY145" fmla="*/ 1540825 h 2465614"/>
              <a:gd name="connsiteX146" fmla="*/ 4735804 w 7151090"/>
              <a:gd name="connsiteY146" fmla="*/ 1840387 h 2465614"/>
              <a:gd name="connsiteX147" fmla="*/ 4682727 w 7151090"/>
              <a:gd name="connsiteY147" fmla="*/ 1748430 h 2465614"/>
              <a:gd name="connsiteX148" fmla="*/ 766099 w 7151090"/>
              <a:gd name="connsiteY148" fmla="*/ 1523420 h 2465614"/>
              <a:gd name="connsiteX149" fmla="*/ 757162 w 7151090"/>
              <a:gd name="connsiteY149" fmla="*/ 1538905 h 2465614"/>
              <a:gd name="connsiteX150" fmla="*/ 584257 w 7151090"/>
              <a:gd name="connsiteY150" fmla="*/ 1838468 h 2465614"/>
              <a:gd name="connsiteX151" fmla="*/ 531180 w 7151090"/>
              <a:gd name="connsiteY151" fmla="*/ 1746511 h 2465614"/>
              <a:gd name="connsiteX152" fmla="*/ 5134342 w 7151090"/>
              <a:gd name="connsiteY152" fmla="*/ 1319556 h 2465614"/>
              <a:gd name="connsiteX153" fmla="*/ 5265823 w 7151090"/>
              <a:gd name="connsiteY153" fmla="*/ 1547352 h 2465614"/>
              <a:gd name="connsiteX154" fmla="*/ 5332579 w 7151090"/>
              <a:gd name="connsiteY154" fmla="*/ 1663009 h 2465614"/>
              <a:gd name="connsiteX155" fmla="*/ 5139376 w 7151090"/>
              <a:gd name="connsiteY155" fmla="*/ 1846915 h 2465614"/>
              <a:gd name="connsiteX156" fmla="*/ 5092919 w 7151090"/>
              <a:gd name="connsiteY156" fmla="*/ 1846915 h 2465614"/>
              <a:gd name="connsiteX157" fmla="*/ 4747114 w 7151090"/>
              <a:gd name="connsiteY157" fmla="*/ 1846915 h 2465614"/>
              <a:gd name="connsiteX158" fmla="*/ 4920014 w 7151090"/>
              <a:gd name="connsiteY158" fmla="*/ 1547352 h 2465614"/>
              <a:gd name="connsiteX159" fmla="*/ 4951003 w 7151090"/>
              <a:gd name="connsiteY159" fmla="*/ 1493663 h 2465614"/>
              <a:gd name="connsiteX160" fmla="*/ 982794 w 7151090"/>
              <a:gd name="connsiteY160" fmla="*/ 1317636 h 2465614"/>
              <a:gd name="connsiteX161" fmla="*/ 1114276 w 7151090"/>
              <a:gd name="connsiteY161" fmla="*/ 1545433 h 2465614"/>
              <a:gd name="connsiteX162" fmla="*/ 1181032 w 7151090"/>
              <a:gd name="connsiteY162" fmla="*/ 1661089 h 2465614"/>
              <a:gd name="connsiteX163" fmla="*/ 987829 w 7151090"/>
              <a:gd name="connsiteY163" fmla="*/ 1844996 h 2465614"/>
              <a:gd name="connsiteX164" fmla="*/ 941372 w 7151090"/>
              <a:gd name="connsiteY164" fmla="*/ 1844996 h 2465614"/>
              <a:gd name="connsiteX165" fmla="*/ 595567 w 7151090"/>
              <a:gd name="connsiteY165" fmla="*/ 1844996 h 2465614"/>
              <a:gd name="connsiteX166" fmla="*/ 768467 w 7151090"/>
              <a:gd name="connsiteY166" fmla="*/ 1545433 h 2465614"/>
              <a:gd name="connsiteX167" fmla="*/ 799456 w 7151090"/>
              <a:gd name="connsiteY167" fmla="*/ 1491743 h 2465614"/>
              <a:gd name="connsiteX168" fmla="*/ 6692689 w 7151090"/>
              <a:gd name="connsiteY168" fmla="*/ 1300031 h 2465614"/>
              <a:gd name="connsiteX169" fmla="*/ 6834010 w 7151090"/>
              <a:gd name="connsiteY169" fmla="*/ 1544874 h 2465614"/>
              <a:gd name="connsiteX170" fmla="*/ 7007067 w 7151090"/>
              <a:gd name="connsiteY170" fmla="*/ 1844701 h 2465614"/>
              <a:gd name="connsiteX171" fmla="*/ 6692689 w 7151090"/>
              <a:gd name="connsiteY171" fmla="*/ 1844701 h 2465614"/>
              <a:gd name="connsiteX172" fmla="*/ 3731013 w 7151090"/>
              <a:gd name="connsiteY172" fmla="*/ 1246991 h 2465614"/>
              <a:gd name="connsiteX173" fmla="*/ 3903710 w 7151090"/>
              <a:gd name="connsiteY173" fmla="*/ 1546193 h 2465614"/>
              <a:gd name="connsiteX174" fmla="*/ 3967633 w 7151090"/>
              <a:gd name="connsiteY174" fmla="*/ 1656941 h 2465614"/>
              <a:gd name="connsiteX175" fmla="*/ 3964507 w 7151090"/>
              <a:gd name="connsiteY175" fmla="*/ 1670806 h 2465614"/>
              <a:gd name="connsiteX176" fmla="*/ 3915886 w 7151090"/>
              <a:gd name="connsiteY176" fmla="*/ 1822851 h 2465614"/>
              <a:gd name="connsiteX177" fmla="*/ 3906257 w 7151090"/>
              <a:gd name="connsiteY177" fmla="*/ 1845394 h 2465614"/>
              <a:gd name="connsiteX178" fmla="*/ 3731013 w 7151090"/>
              <a:gd name="connsiteY178" fmla="*/ 1845394 h 2465614"/>
              <a:gd name="connsiteX179" fmla="*/ 3431901 w 7151090"/>
              <a:gd name="connsiteY179" fmla="*/ 1845394 h 2465614"/>
              <a:gd name="connsiteX180" fmla="*/ 3454542 w 7151090"/>
              <a:gd name="connsiteY180" fmla="*/ 1808854 h 2465614"/>
              <a:gd name="connsiteX181" fmla="*/ 3531072 w 7151090"/>
              <a:gd name="connsiteY181" fmla="*/ 1601413 h 2465614"/>
              <a:gd name="connsiteX182" fmla="*/ 3533480 w 7151090"/>
              <a:gd name="connsiteY182" fmla="*/ 1589222 h 2465614"/>
              <a:gd name="connsiteX183" fmla="*/ 3558316 w 7151090"/>
              <a:gd name="connsiteY183" fmla="*/ 1546193 h 2465614"/>
              <a:gd name="connsiteX184" fmla="*/ 2304282 w 7151090"/>
              <a:gd name="connsiteY184" fmla="*/ 1246991 h 2465614"/>
              <a:gd name="connsiteX185" fmla="*/ 2476980 w 7151090"/>
              <a:gd name="connsiteY185" fmla="*/ 1546193 h 2465614"/>
              <a:gd name="connsiteX186" fmla="*/ 2500263 w 7151090"/>
              <a:gd name="connsiteY186" fmla="*/ 1586530 h 2465614"/>
              <a:gd name="connsiteX187" fmla="*/ 2503204 w 7151090"/>
              <a:gd name="connsiteY187" fmla="*/ 1601413 h 2465614"/>
              <a:gd name="connsiteX188" fmla="*/ 2579733 w 7151090"/>
              <a:gd name="connsiteY188" fmla="*/ 1808854 h 2465614"/>
              <a:gd name="connsiteX189" fmla="*/ 2602375 w 7151090"/>
              <a:gd name="connsiteY189" fmla="*/ 1845394 h 2465614"/>
              <a:gd name="connsiteX190" fmla="*/ 2304282 w 7151090"/>
              <a:gd name="connsiteY190" fmla="*/ 1845394 h 2465614"/>
              <a:gd name="connsiteX191" fmla="*/ 2128017 w 7151090"/>
              <a:gd name="connsiteY191" fmla="*/ 1845394 h 2465614"/>
              <a:gd name="connsiteX192" fmla="*/ 2118388 w 7151090"/>
              <a:gd name="connsiteY192" fmla="*/ 1822851 h 2465614"/>
              <a:gd name="connsiteX193" fmla="*/ 2069771 w 7151090"/>
              <a:gd name="connsiteY193" fmla="*/ 1670806 h 2465614"/>
              <a:gd name="connsiteX194" fmla="*/ 2066928 w 7151090"/>
              <a:gd name="connsiteY194" fmla="*/ 1658192 h 2465614"/>
              <a:gd name="connsiteX195" fmla="*/ 2131573 w 7151090"/>
              <a:gd name="connsiteY195" fmla="*/ 1546193 h 2465614"/>
              <a:gd name="connsiteX196" fmla="*/ 5216336 w 7151090"/>
              <a:gd name="connsiteY196" fmla="*/ 1241261 h 2465614"/>
              <a:gd name="connsiteX197" fmla="*/ 5450032 w 7151090"/>
              <a:gd name="connsiteY197" fmla="*/ 1241261 h 2465614"/>
              <a:gd name="connsiteX198" fmla="*/ 5747832 w 7151090"/>
              <a:gd name="connsiteY198" fmla="*/ 1241261 h 2465614"/>
              <a:gd name="connsiteX199" fmla="*/ 5736100 w 7151090"/>
              <a:gd name="connsiteY199" fmla="*/ 1257267 h 2465614"/>
              <a:gd name="connsiteX200" fmla="*/ 5538462 w 7151090"/>
              <a:gd name="connsiteY200" fmla="*/ 1467031 h 2465614"/>
              <a:gd name="connsiteX201" fmla="*/ 5342306 w 7151090"/>
              <a:gd name="connsiteY201" fmla="*/ 1653750 h 2465614"/>
              <a:gd name="connsiteX202" fmla="*/ 5277126 w 7151090"/>
              <a:gd name="connsiteY202" fmla="*/ 1540825 h 2465614"/>
              <a:gd name="connsiteX203" fmla="*/ 5144076 w 7151090"/>
              <a:gd name="connsiteY203" fmla="*/ 1310311 h 2465614"/>
              <a:gd name="connsiteX204" fmla="*/ 5209071 w 7151090"/>
              <a:gd name="connsiteY204" fmla="*/ 1248589 h 2465614"/>
              <a:gd name="connsiteX205" fmla="*/ 3742305 w 7151090"/>
              <a:gd name="connsiteY205" fmla="*/ 1240471 h 2465614"/>
              <a:gd name="connsiteX206" fmla="*/ 4015013 w 7151090"/>
              <a:gd name="connsiteY206" fmla="*/ 1240471 h 2465614"/>
              <a:gd name="connsiteX207" fmla="*/ 4013132 w 7151090"/>
              <a:gd name="connsiteY207" fmla="*/ 1327683 h 2465614"/>
              <a:gd name="connsiteX208" fmla="*/ 3982742 w 7151090"/>
              <a:gd name="connsiteY208" fmla="*/ 1589904 h 2465614"/>
              <a:gd name="connsiteX209" fmla="*/ 3971860 w 7151090"/>
              <a:gd name="connsiteY209" fmla="*/ 1638182 h 2465614"/>
              <a:gd name="connsiteX210" fmla="*/ 3915001 w 7151090"/>
              <a:gd name="connsiteY210" fmla="*/ 1539673 h 2465614"/>
              <a:gd name="connsiteX211" fmla="*/ 3568026 w 7151090"/>
              <a:gd name="connsiteY211" fmla="*/ 1240471 h 2465614"/>
              <a:gd name="connsiteX212" fmla="*/ 3719723 w 7151090"/>
              <a:gd name="connsiteY212" fmla="*/ 1240471 h 2465614"/>
              <a:gd name="connsiteX213" fmla="*/ 3547026 w 7151090"/>
              <a:gd name="connsiteY213" fmla="*/ 1539673 h 2465614"/>
              <a:gd name="connsiteX214" fmla="*/ 3541317 w 7151090"/>
              <a:gd name="connsiteY214" fmla="*/ 1549564 h 2465614"/>
              <a:gd name="connsiteX215" fmla="*/ 3547306 w 7151090"/>
              <a:gd name="connsiteY215" fmla="*/ 1519259 h 2465614"/>
              <a:gd name="connsiteX216" fmla="*/ 3565860 w 7151090"/>
              <a:gd name="connsiteY216" fmla="*/ 1335438 h 2465614"/>
              <a:gd name="connsiteX217" fmla="*/ 2315569 w 7151090"/>
              <a:gd name="connsiteY217" fmla="*/ 1240471 h 2465614"/>
              <a:gd name="connsiteX218" fmla="*/ 2466250 w 7151090"/>
              <a:gd name="connsiteY218" fmla="*/ 1240471 h 2465614"/>
              <a:gd name="connsiteX219" fmla="*/ 2468416 w 7151090"/>
              <a:gd name="connsiteY219" fmla="*/ 1335438 h 2465614"/>
              <a:gd name="connsiteX220" fmla="*/ 2486970 w 7151090"/>
              <a:gd name="connsiteY220" fmla="*/ 1519259 h 2465614"/>
              <a:gd name="connsiteX221" fmla="*/ 2492429 w 7151090"/>
              <a:gd name="connsiteY221" fmla="*/ 1546885 h 2465614"/>
              <a:gd name="connsiteX222" fmla="*/ 2488266 w 7151090"/>
              <a:gd name="connsiteY222" fmla="*/ 1539673 h 2465614"/>
              <a:gd name="connsiteX223" fmla="*/ 2019275 w 7151090"/>
              <a:gd name="connsiteY223" fmla="*/ 1240471 h 2465614"/>
              <a:gd name="connsiteX224" fmla="*/ 2292991 w 7151090"/>
              <a:gd name="connsiteY224" fmla="*/ 1240471 h 2465614"/>
              <a:gd name="connsiteX225" fmla="*/ 2120280 w 7151090"/>
              <a:gd name="connsiteY225" fmla="*/ 1539673 h 2465614"/>
              <a:gd name="connsiteX226" fmla="*/ 2062701 w 7151090"/>
              <a:gd name="connsiteY226" fmla="*/ 1639431 h 2465614"/>
              <a:gd name="connsiteX227" fmla="*/ 2051540 w 7151090"/>
              <a:gd name="connsiteY227" fmla="*/ 1589904 h 2465614"/>
              <a:gd name="connsiteX228" fmla="*/ 2021156 w 7151090"/>
              <a:gd name="connsiteY228" fmla="*/ 1327683 h 2465614"/>
              <a:gd name="connsiteX229" fmla="*/ 1064788 w 7151090"/>
              <a:gd name="connsiteY229" fmla="*/ 1239342 h 2465614"/>
              <a:gd name="connsiteX230" fmla="*/ 1298485 w 7151090"/>
              <a:gd name="connsiteY230" fmla="*/ 1239342 h 2465614"/>
              <a:gd name="connsiteX231" fmla="*/ 1596285 w 7151090"/>
              <a:gd name="connsiteY231" fmla="*/ 1239342 h 2465614"/>
              <a:gd name="connsiteX232" fmla="*/ 1584553 w 7151090"/>
              <a:gd name="connsiteY232" fmla="*/ 1255348 h 2465614"/>
              <a:gd name="connsiteX233" fmla="*/ 1386915 w 7151090"/>
              <a:gd name="connsiteY233" fmla="*/ 1465112 h 2465614"/>
              <a:gd name="connsiteX234" fmla="*/ 1190759 w 7151090"/>
              <a:gd name="connsiteY234" fmla="*/ 1651830 h 2465614"/>
              <a:gd name="connsiteX235" fmla="*/ 1125579 w 7151090"/>
              <a:gd name="connsiteY235" fmla="*/ 1538905 h 2465614"/>
              <a:gd name="connsiteX236" fmla="*/ 992529 w 7151090"/>
              <a:gd name="connsiteY236" fmla="*/ 1308391 h 2465614"/>
              <a:gd name="connsiteX237" fmla="*/ 1057524 w 7151090"/>
              <a:gd name="connsiteY237" fmla="*/ 1246670 h 2465614"/>
              <a:gd name="connsiteX238" fmla="*/ 6692689 w 7151090"/>
              <a:gd name="connsiteY238" fmla="*/ 1238514 h 2465614"/>
              <a:gd name="connsiteX239" fmla="*/ 7018381 w 7151090"/>
              <a:gd name="connsiteY239" fmla="*/ 1238514 h 2465614"/>
              <a:gd name="connsiteX240" fmla="*/ 7151090 w 7151090"/>
              <a:gd name="connsiteY240" fmla="*/ 1238514 h 2465614"/>
              <a:gd name="connsiteX241" fmla="*/ 7151090 w 7151090"/>
              <a:gd name="connsiteY241" fmla="*/ 1608245 h 2465614"/>
              <a:gd name="connsiteX242" fmla="*/ 7018381 w 7151090"/>
              <a:gd name="connsiteY242" fmla="*/ 1838167 h 2465614"/>
              <a:gd name="connsiteX243" fmla="*/ 6845323 w 7151090"/>
              <a:gd name="connsiteY243" fmla="*/ 1538340 h 2465614"/>
              <a:gd name="connsiteX244" fmla="*/ 6692689 w 7151090"/>
              <a:gd name="connsiteY244" fmla="*/ 1273897 h 2465614"/>
              <a:gd name="connsiteX245" fmla="*/ 2492317 w 7151090"/>
              <a:gd name="connsiteY245" fmla="*/ 921219 h 2465614"/>
              <a:gd name="connsiteX246" fmla="*/ 2486970 w 7151090"/>
              <a:gd name="connsiteY246" fmla="*/ 948283 h 2465614"/>
              <a:gd name="connsiteX247" fmla="*/ 2468416 w 7151090"/>
              <a:gd name="connsiteY247" fmla="*/ 1132105 h 2465614"/>
              <a:gd name="connsiteX248" fmla="*/ 2466241 w 7151090"/>
              <a:gd name="connsiteY248" fmla="*/ 1227431 h 2465614"/>
              <a:gd name="connsiteX249" fmla="*/ 2315573 w 7151090"/>
              <a:gd name="connsiteY249" fmla="*/ 1227431 h 2465614"/>
              <a:gd name="connsiteX250" fmla="*/ 2488271 w 7151090"/>
              <a:gd name="connsiteY250" fmla="*/ 928229 h 2465614"/>
              <a:gd name="connsiteX251" fmla="*/ 3541426 w 7151090"/>
              <a:gd name="connsiteY251" fmla="*/ 918527 h 2465614"/>
              <a:gd name="connsiteX252" fmla="*/ 3547026 w 7151090"/>
              <a:gd name="connsiteY252" fmla="*/ 928230 h 2465614"/>
              <a:gd name="connsiteX253" fmla="*/ 3719723 w 7151090"/>
              <a:gd name="connsiteY253" fmla="*/ 1227431 h 2465614"/>
              <a:gd name="connsiteX254" fmla="*/ 3568034 w 7151090"/>
              <a:gd name="connsiteY254" fmla="*/ 1227431 h 2465614"/>
              <a:gd name="connsiteX255" fmla="*/ 3565860 w 7151090"/>
              <a:gd name="connsiteY255" fmla="*/ 1132105 h 2465614"/>
              <a:gd name="connsiteX256" fmla="*/ 3547306 w 7151090"/>
              <a:gd name="connsiteY256" fmla="*/ 948283 h 2465614"/>
              <a:gd name="connsiteX257" fmla="*/ 3971918 w 7151090"/>
              <a:gd name="connsiteY257" fmla="*/ 829620 h 2465614"/>
              <a:gd name="connsiteX258" fmla="*/ 3982742 w 7151090"/>
              <a:gd name="connsiteY258" fmla="*/ 877644 h 2465614"/>
              <a:gd name="connsiteX259" fmla="*/ 4013132 w 7151090"/>
              <a:gd name="connsiteY259" fmla="*/ 1139860 h 2465614"/>
              <a:gd name="connsiteX260" fmla="*/ 4015021 w 7151090"/>
              <a:gd name="connsiteY260" fmla="*/ 1227431 h 2465614"/>
              <a:gd name="connsiteX261" fmla="*/ 3742305 w 7151090"/>
              <a:gd name="connsiteY261" fmla="*/ 1227431 h 2465614"/>
              <a:gd name="connsiteX262" fmla="*/ 3915001 w 7151090"/>
              <a:gd name="connsiteY262" fmla="*/ 928229 h 2465614"/>
              <a:gd name="connsiteX263" fmla="*/ 2062645 w 7151090"/>
              <a:gd name="connsiteY263" fmla="*/ 828366 h 2465614"/>
              <a:gd name="connsiteX264" fmla="*/ 2120285 w 7151090"/>
              <a:gd name="connsiteY264" fmla="*/ 928230 h 2465614"/>
              <a:gd name="connsiteX265" fmla="*/ 2292995 w 7151090"/>
              <a:gd name="connsiteY265" fmla="*/ 1227431 h 2465614"/>
              <a:gd name="connsiteX266" fmla="*/ 2292994 w 7151090"/>
              <a:gd name="connsiteY266" fmla="*/ 1227431 h 2465614"/>
              <a:gd name="connsiteX267" fmla="*/ 2019267 w 7151090"/>
              <a:gd name="connsiteY267" fmla="*/ 1227431 h 2465614"/>
              <a:gd name="connsiteX268" fmla="*/ 2021156 w 7151090"/>
              <a:gd name="connsiteY268" fmla="*/ 1139860 h 2465614"/>
              <a:gd name="connsiteX269" fmla="*/ 2051540 w 7151090"/>
              <a:gd name="connsiteY269" fmla="*/ 877644 h 2465614"/>
              <a:gd name="connsiteX270" fmla="*/ 5480775 w 7151090"/>
              <a:gd name="connsiteY270" fmla="*/ 682343 h 2465614"/>
              <a:gd name="connsiteX271" fmla="*/ 5622937 w 7151090"/>
              <a:gd name="connsiteY271" fmla="*/ 928644 h 2465614"/>
              <a:gd name="connsiteX272" fmla="*/ 5778908 w 7151090"/>
              <a:gd name="connsiteY272" fmla="*/ 1198867 h 2465614"/>
              <a:gd name="connsiteX273" fmla="*/ 5757403 w 7151090"/>
              <a:gd name="connsiteY273" fmla="*/ 1228205 h 2465614"/>
              <a:gd name="connsiteX274" fmla="*/ 5450032 w 7151090"/>
              <a:gd name="connsiteY274" fmla="*/ 1228205 h 2465614"/>
              <a:gd name="connsiteX275" fmla="*/ 5229280 w 7151090"/>
              <a:gd name="connsiteY275" fmla="*/ 1228205 h 2465614"/>
              <a:gd name="connsiteX276" fmla="*/ 5283945 w 7151090"/>
              <a:gd name="connsiteY276" fmla="*/ 1173069 h 2465614"/>
              <a:gd name="connsiteX277" fmla="*/ 5429242 w 7151090"/>
              <a:gd name="connsiteY277" fmla="*/ 976409 h 2465614"/>
              <a:gd name="connsiteX278" fmla="*/ 5486454 w 7151090"/>
              <a:gd name="connsiteY278" fmla="*/ 745832 h 2465614"/>
              <a:gd name="connsiteX279" fmla="*/ 1329227 w 7151090"/>
              <a:gd name="connsiteY279" fmla="*/ 680423 h 2465614"/>
              <a:gd name="connsiteX280" fmla="*/ 1471390 w 7151090"/>
              <a:gd name="connsiteY280" fmla="*/ 926725 h 2465614"/>
              <a:gd name="connsiteX281" fmla="*/ 1627361 w 7151090"/>
              <a:gd name="connsiteY281" fmla="*/ 1196947 h 2465614"/>
              <a:gd name="connsiteX282" fmla="*/ 1605855 w 7151090"/>
              <a:gd name="connsiteY282" fmla="*/ 1226286 h 2465614"/>
              <a:gd name="connsiteX283" fmla="*/ 1298485 w 7151090"/>
              <a:gd name="connsiteY283" fmla="*/ 1226286 h 2465614"/>
              <a:gd name="connsiteX284" fmla="*/ 1077733 w 7151090"/>
              <a:gd name="connsiteY284" fmla="*/ 1226286 h 2465614"/>
              <a:gd name="connsiteX285" fmla="*/ 1132397 w 7151090"/>
              <a:gd name="connsiteY285" fmla="*/ 1171150 h 2465614"/>
              <a:gd name="connsiteX286" fmla="*/ 1277695 w 7151090"/>
              <a:gd name="connsiteY286" fmla="*/ 974489 h 2465614"/>
              <a:gd name="connsiteX287" fmla="*/ 1334907 w 7151090"/>
              <a:gd name="connsiteY287" fmla="*/ 743913 h 2465614"/>
              <a:gd name="connsiteX288" fmla="*/ 7018381 w 7151090"/>
              <a:gd name="connsiteY288" fmla="*/ 625793 h 2465614"/>
              <a:gd name="connsiteX289" fmla="*/ 7151090 w 7151090"/>
              <a:gd name="connsiteY289" fmla="*/ 855715 h 2465614"/>
              <a:gd name="connsiteX290" fmla="*/ 7151090 w 7151090"/>
              <a:gd name="connsiteY290" fmla="*/ 1225446 h 2465614"/>
              <a:gd name="connsiteX291" fmla="*/ 7018381 w 7151090"/>
              <a:gd name="connsiteY291" fmla="*/ 1225446 h 2465614"/>
              <a:gd name="connsiteX292" fmla="*/ 6692689 w 7151090"/>
              <a:gd name="connsiteY292" fmla="*/ 1225446 h 2465614"/>
              <a:gd name="connsiteX293" fmla="*/ 6692689 w 7151090"/>
              <a:gd name="connsiteY293" fmla="*/ 1190061 h 2465614"/>
              <a:gd name="connsiteX294" fmla="*/ 6845323 w 7151090"/>
              <a:gd name="connsiteY294" fmla="*/ 925620 h 2465614"/>
              <a:gd name="connsiteX295" fmla="*/ 5466022 w 7151090"/>
              <a:gd name="connsiteY295" fmla="*/ 622551 h 2465614"/>
              <a:gd name="connsiteX296" fmla="*/ 5807147 w 7151090"/>
              <a:gd name="connsiteY296" fmla="*/ 622551 h 2465614"/>
              <a:gd name="connsiteX297" fmla="*/ 5937003 w 7151090"/>
              <a:gd name="connsiteY297" fmla="*/ 622551 h 2465614"/>
              <a:gd name="connsiteX298" fmla="*/ 5940673 w 7151090"/>
              <a:gd name="connsiteY298" fmla="*/ 700770 h 2465614"/>
              <a:gd name="connsiteX299" fmla="*/ 5857451 w 7151090"/>
              <a:gd name="connsiteY299" fmla="*/ 1071767 h 2465614"/>
              <a:gd name="connsiteX300" fmla="*/ 5806311 w 7151090"/>
              <a:gd name="connsiteY300" fmla="*/ 1161484 h 2465614"/>
              <a:gd name="connsiteX301" fmla="*/ 5787341 w 7151090"/>
              <a:gd name="connsiteY301" fmla="*/ 1187364 h 2465614"/>
              <a:gd name="connsiteX302" fmla="*/ 5634241 w 7151090"/>
              <a:gd name="connsiteY302" fmla="*/ 922114 h 2465614"/>
              <a:gd name="connsiteX303" fmla="*/ 5471329 w 7151090"/>
              <a:gd name="connsiteY303" fmla="*/ 639863 h 2465614"/>
              <a:gd name="connsiteX304" fmla="*/ 4433004 w 7151090"/>
              <a:gd name="connsiteY304" fmla="*/ 622551 h 2465614"/>
              <a:gd name="connsiteX305" fmla="*/ 4490100 w 7151090"/>
              <a:gd name="connsiteY305" fmla="*/ 622551 h 2465614"/>
              <a:gd name="connsiteX306" fmla="*/ 4467077 w 7151090"/>
              <a:gd name="connsiteY306" fmla="*/ 648761 h 2465614"/>
              <a:gd name="connsiteX307" fmla="*/ 3432124 w 7151090"/>
              <a:gd name="connsiteY307" fmla="*/ 622507 h 2465614"/>
              <a:gd name="connsiteX308" fmla="*/ 3731013 w 7151090"/>
              <a:gd name="connsiteY308" fmla="*/ 622507 h 2465614"/>
              <a:gd name="connsiteX309" fmla="*/ 3906409 w 7151090"/>
              <a:gd name="connsiteY309" fmla="*/ 622507 h 2465614"/>
              <a:gd name="connsiteX310" fmla="*/ 3915886 w 7151090"/>
              <a:gd name="connsiteY310" fmla="*/ 644694 h 2465614"/>
              <a:gd name="connsiteX311" fmla="*/ 3964507 w 7151090"/>
              <a:gd name="connsiteY311" fmla="*/ 796742 h 2465614"/>
              <a:gd name="connsiteX312" fmla="*/ 3967690 w 7151090"/>
              <a:gd name="connsiteY312" fmla="*/ 810861 h 2465614"/>
              <a:gd name="connsiteX313" fmla="*/ 3903710 w 7151090"/>
              <a:gd name="connsiteY313" fmla="*/ 921708 h 2465614"/>
              <a:gd name="connsiteX314" fmla="*/ 3731013 w 7151090"/>
              <a:gd name="connsiteY314" fmla="*/ 1220910 h 2465614"/>
              <a:gd name="connsiteX315" fmla="*/ 3558316 w 7151090"/>
              <a:gd name="connsiteY315" fmla="*/ 921708 h 2465614"/>
              <a:gd name="connsiteX316" fmla="*/ 3533589 w 7151090"/>
              <a:gd name="connsiteY316" fmla="*/ 878866 h 2465614"/>
              <a:gd name="connsiteX317" fmla="*/ 3531072 w 7151090"/>
              <a:gd name="connsiteY317" fmla="*/ 866128 h 2465614"/>
              <a:gd name="connsiteX318" fmla="*/ 3454542 w 7151090"/>
              <a:gd name="connsiteY318" fmla="*/ 658687 h 2465614"/>
              <a:gd name="connsiteX319" fmla="*/ 2127865 w 7151090"/>
              <a:gd name="connsiteY319" fmla="*/ 622506 h 2465614"/>
              <a:gd name="connsiteX320" fmla="*/ 2304281 w 7151090"/>
              <a:gd name="connsiteY320" fmla="*/ 622506 h 2465614"/>
              <a:gd name="connsiteX321" fmla="*/ 2602151 w 7151090"/>
              <a:gd name="connsiteY321" fmla="*/ 622506 h 2465614"/>
              <a:gd name="connsiteX322" fmla="*/ 2579733 w 7151090"/>
              <a:gd name="connsiteY322" fmla="*/ 658687 h 2465614"/>
              <a:gd name="connsiteX323" fmla="*/ 2503204 w 7151090"/>
              <a:gd name="connsiteY323" fmla="*/ 866128 h 2465614"/>
              <a:gd name="connsiteX324" fmla="*/ 2500156 w 7151090"/>
              <a:gd name="connsiteY324" fmla="*/ 881550 h 2465614"/>
              <a:gd name="connsiteX325" fmla="*/ 2476977 w 7151090"/>
              <a:gd name="connsiteY325" fmla="*/ 921708 h 2465614"/>
              <a:gd name="connsiteX326" fmla="*/ 2304281 w 7151090"/>
              <a:gd name="connsiteY326" fmla="*/ 1220910 h 2465614"/>
              <a:gd name="connsiteX327" fmla="*/ 2131571 w 7151090"/>
              <a:gd name="connsiteY327" fmla="*/ 921708 h 2465614"/>
              <a:gd name="connsiteX328" fmla="*/ 2066871 w 7151090"/>
              <a:gd name="connsiteY328" fmla="*/ 809613 h 2465614"/>
              <a:gd name="connsiteX329" fmla="*/ 2069771 w 7151090"/>
              <a:gd name="connsiteY329" fmla="*/ 796742 h 2465614"/>
              <a:gd name="connsiteX330" fmla="*/ 2118388 w 7151090"/>
              <a:gd name="connsiteY330" fmla="*/ 644694 h 2465614"/>
              <a:gd name="connsiteX331" fmla="*/ 1314475 w 7151090"/>
              <a:gd name="connsiteY331" fmla="*/ 620632 h 2465614"/>
              <a:gd name="connsiteX332" fmla="*/ 1655599 w 7151090"/>
              <a:gd name="connsiteY332" fmla="*/ 620632 h 2465614"/>
              <a:gd name="connsiteX333" fmla="*/ 1785456 w 7151090"/>
              <a:gd name="connsiteY333" fmla="*/ 620632 h 2465614"/>
              <a:gd name="connsiteX334" fmla="*/ 1789127 w 7151090"/>
              <a:gd name="connsiteY334" fmla="*/ 698851 h 2465614"/>
              <a:gd name="connsiteX335" fmla="*/ 1705904 w 7151090"/>
              <a:gd name="connsiteY335" fmla="*/ 1069848 h 2465614"/>
              <a:gd name="connsiteX336" fmla="*/ 1654764 w 7151090"/>
              <a:gd name="connsiteY336" fmla="*/ 1159564 h 2465614"/>
              <a:gd name="connsiteX337" fmla="*/ 1635794 w 7151090"/>
              <a:gd name="connsiteY337" fmla="*/ 1185444 h 2465614"/>
              <a:gd name="connsiteX338" fmla="*/ 1482693 w 7151090"/>
              <a:gd name="connsiteY338" fmla="*/ 920195 h 2465614"/>
              <a:gd name="connsiteX339" fmla="*/ 1319782 w 7151090"/>
              <a:gd name="connsiteY339" fmla="*/ 637943 h 2465614"/>
              <a:gd name="connsiteX340" fmla="*/ 281457 w 7151090"/>
              <a:gd name="connsiteY340" fmla="*/ 620632 h 2465614"/>
              <a:gd name="connsiteX341" fmla="*/ 338553 w 7151090"/>
              <a:gd name="connsiteY341" fmla="*/ 620632 h 2465614"/>
              <a:gd name="connsiteX342" fmla="*/ 315530 w 7151090"/>
              <a:gd name="connsiteY342" fmla="*/ 646841 h 2465614"/>
              <a:gd name="connsiteX343" fmla="*/ 7029695 w 7151090"/>
              <a:gd name="connsiteY343" fmla="*/ 619258 h 2465614"/>
              <a:gd name="connsiteX344" fmla="*/ 7151090 w 7151090"/>
              <a:gd name="connsiteY344" fmla="*/ 619258 h 2465614"/>
              <a:gd name="connsiteX345" fmla="*/ 7151090 w 7151090"/>
              <a:gd name="connsiteY345" fmla="*/ 829578 h 2465614"/>
              <a:gd name="connsiteX346" fmla="*/ 6692689 w 7151090"/>
              <a:gd name="connsiteY346" fmla="*/ 619256 h 2465614"/>
              <a:gd name="connsiteX347" fmla="*/ 7007067 w 7151090"/>
              <a:gd name="connsiteY347" fmla="*/ 619256 h 2465614"/>
              <a:gd name="connsiteX348" fmla="*/ 6834010 w 7151090"/>
              <a:gd name="connsiteY348" fmla="*/ 919084 h 2465614"/>
              <a:gd name="connsiteX349" fmla="*/ 6692689 w 7151090"/>
              <a:gd name="connsiteY349" fmla="*/ 1163926 h 2465614"/>
              <a:gd name="connsiteX350" fmla="*/ 7151090 w 7151090"/>
              <a:gd name="connsiteY350" fmla="*/ 395870 h 2465614"/>
              <a:gd name="connsiteX351" fmla="*/ 7151090 w 7151090"/>
              <a:gd name="connsiteY351" fmla="*/ 606192 h 2465614"/>
              <a:gd name="connsiteX352" fmla="*/ 7029695 w 7151090"/>
              <a:gd name="connsiteY352" fmla="*/ 606192 h 2465614"/>
              <a:gd name="connsiteX353" fmla="*/ 7029695 w 7151090"/>
              <a:gd name="connsiteY353" fmla="*/ 606191 h 2465614"/>
              <a:gd name="connsiteX354" fmla="*/ 3614267 w 7151090"/>
              <a:gd name="connsiteY354" fmla="*/ 213327 h 2465614"/>
              <a:gd name="connsiteX355" fmla="*/ 3636314 w 7151090"/>
              <a:gd name="connsiteY355" fmla="*/ 231283 h 2465614"/>
              <a:gd name="connsiteX356" fmla="*/ 3885498 w 7151090"/>
              <a:gd name="connsiteY356" fmla="*/ 573546 h 2465614"/>
              <a:gd name="connsiteX357" fmla="*/ 3900840 w 7151090"/>
              <a:gd name="connsiteY357" fmla="*/ 609468 h 2465614"/>
              <a:gd name="connsiteX358" fmla="*/ 3731013 w 7151090"/>
              <a:gd name="connsiteY358" fmla="*/ 609468 h 2465614"/>
              <a:gd name="connsiteX359" fmla="*/ 3424045 w 7151090"/>
              <a:gd name="connsiteY359" fmla="*/ 609468 h 2465614"/>
              <a:gd name="connsiteX360" fmla="*/ 3419758 w 7151090"/>
              <a:gd name="connsiteY360" fmla="*/ 602548 h 2465614"/>
              <a:gd name="connsiteX361" fmla="*/ 3402413 w 7151090"/>
              <a:gd name="connsiteY361" fmla="*/ 580374 h 2465614"/>
              <a:gd name="connsiteX362" fmla="*/ 3558316 w 7151090"/>
              <a:gd name="connsiteY362" fmla="*/ 310264 h 2465614"/>
              <a:gd name="connsiteX363" fmla="*/ 2420349 w 7151090"/>
              <a:gd name="connsiteY363" fmla="*/ 212143 h 2465614"/>
              <a:gd name="connsiteX364" fmla="*/ 2476984 w 7151090"/>
              <a:gd name="connsiteY364" fmla="*/ 310264 h 2465614"/>
              <a:gd name="connsiteX365" fmla="*/ 2611217 w 7151090"/>
              <a:gd name="connsiteY365" fmla="*/ 542833 h 2465614"/>
              <a:gd name="connsiteX366" fmla="*/ 2632441 w 7151090"/>
              <a:gd name="connsiteY366" fmla="*/ 579606 h 2465614"/>
              <a:gd name="connsiteX367" fmla="*/ 2614518 w 7151090"/>
              <a:gd name="connsiteY367" fmla="*/ 602548 h 2465614"/>
              <a:gd name="connsiteX368" fmla="*/ 2610231 w 7151090"/>
              <a:gd name="connsiteY368" fmla="*/ 609467 h 2465614"/>
              <a:gd name="connsiteX369" fmla="*/ 2304285 w 7151090"/>
              <a:gd name="connsiteY369" fmla="*/ 609467 h 2465614"/>
              <a:gd name="connsiteX370" fmla="*/ 2133434 w 7151090"/>
              <a:gd name="connsiteY370" fmla="*/ 609467 h 2465614"/>
              <a:gd name="connsiteX371" fmla="*/ 2148775 w 7151090"/>
              <a:gd name="connsiteY371" fmla="*/ 573546 h 2465614"/>
              <a:gd name="connsiteX372" fmla="*/ 2397004 w 7151090"/>
              <a:gd name="connsiteY372" fmla="*/ 231283 h 2465614"/>
              <a:gd name="connsiteX373" fmla="*/ 5703447 w 7151090"/>
              <a:gd name="connsiteY373" fmla="*/ 190031 h 2465614"/>
              <a:gd name="connsiteX374" fmla="*/ 5704896 w 7151090"/>
              <a:gd name="connsiteY374" fmla="*/ 191067 h 2465614"/>
              <a:gd name="connsiteX375" fmla="*/ 5925937 w 7151090"/>
              <a:gd name="connsiteY375" fmla="*/ 547986 h 2465614"/>
              <a:gd name="connsiteX376" fmla="*/ 5935090 w 7151090"/>
              <a:gd name="connsiteY376" fmla="*/ 609496 h 2465614"/>
              <a:gd name="connsiteX377" fmla="*/ 5807147 w 7151090"/>
              <a:gd name="connsiteY377" fmla="*/ 609496 h 2465614"/>
              <a:gd name="connsiteX378" fmla="*/ 5462020 w 7151090"/>
              <a:gd name="connsiteY378" fmla="*/ 609496 h 2465614"/>
              <a:gd name="connsiteX379" fmla="*/ 5461782 w 7151090"/>
              <a:gd name="connsiteY379" fmla="*/ 608723 h 2465614"/>
              <a:gd name="connsiteX380" fmla="*/ 5634241 w 7151090"/>
              <a:gd name="connsiteY380" fmla="*/ 309932 h 2465614"/>
              <a:gd name="connsiteX381" fmla="*/ 1551899 w 7151090"/>
              <a:gd name="connsiteY381" fmla="*/ 188111 h 2465614"/>
              <a:gd name="connsiteX382" fmla="*/ 1553348 w 7151090"/>
              <a:gd name="connsiteY382" fmla="*/ 189146 h 2465614"/>
              <a:gd name="connsiteX383" fmla="*/ 1774391 w 7151090"/>
              <a:gd name="connsiteY383" fmla="*/ 546066 h 2465614"/>
              <a:gd name="connsiteX384" fmla="*/ 1783544 w 7151090"/>
              <a:gd name="connsiteY384" fmla="*/ 607577 h 2465614"/>
              <a:gd name="connsiteX385" fmla="*/ 1655599 w 7151090"/>
              <a:gd name="connsiteY385" fmla="*/ 607577 h 2465614"/>
              <a:gd name="connsiteX386" fmla="*/ 1310473 w 7151090"/>
              <a:gd name="connsiteY386" fmla="*/ 607577 h 2465614"/>
              <a:gd name="connsiteX387" fmla="*/ 1310235 w 7151090"/>
              <a:gd name="connsiteY387" fmla="*/ 606803 h 2465614"/>
              <a:gd name="connsiteX388" fmla="*/ 1482693 w 7151090"/>
              <a:gd name="connsiteY388" fmla="*/ 308013 h 2465614"/>
              <a:gd name="connsiteX389" fmla="*/ 4458383 w 7151090"/>
              <a:gd name="connsiteY389" fmla="*/ 148427 h 2465614"/>
              <a:gd name="connsiteX390" fmla="*/ 4551603 w 7151090"/>
              <a:gd name="connsiteY390" fmla="*/ 309932 h 2465614"/>
              <a:gd name="connsiteX391" fmla="*/ 4653873 w 7151090"/>
              <a:gd name="connsiteY391" fmla="*/ 487122 h 2465614"/>
              <a:gd name="connsiteX392" fmla="*/ 4639675 w 7151090"/>
              <a:gd name="connsiteY392" fmla="*/ 494514 h 2465614"/>
              <a:gd name="connsiteX393" fmla="*/ 4519191 w 7151090"/>
              <a:gd name="connsiteY393" fmla="*/ 589434 h 2465614"/>
              <a:gd name="connsiteX394" fmla="*/ 4501568 w 7151090"/>
              <a:gd name="connsiteY394" fmla="*/ 609496 h 2465614"/>
              <a:gd name="connsiteX395" fmla="*/ 4416032 w 7151090"/>
              <a:gd name="connsiteY395" fmla="*/ 609496 h 2465614"/>
              <a:gd name="connsiteX396" fmla="*/ 4151547 w 7151090"/>
              <a:gd name="connsiteY396" fmla="*/ 406051 h 2465614"/>
              <a:gd name="connsiteX397" fmla="*/ 4420371 w 7151090"/>
              <a:gd name="connsiteY397" fmla="*/ 167778 h 2465614"/>
              <a:gd name="connsiteX398" fmla="*/ 306836 w 7151090"/>
              <a:gd name="connsiteY398" fmla="*/ 146508 h 2465614"/>
              <a:gd name="connsiteX399" fmla="*/ 400056 w 7151090"/>
              <a:gd name="connsiteY399" fmla="*/ 308013 h 2465614"/>
              <a:gd name="connsiteX400" fmla="*/ 502326 w 7151090"/>
              <a:gd name="connsiteY400" fmla="*/ 485203 h 2465614"/>
              <a:gd name="connsiteX401" fmla="*/ 488128 w 7151090"/>
              <a:gd name="connsiteY401" fmla="*/ 492595 h 2465614"/>
              <a:gd name="connsiteX402" fmla="*/ 367644 w 7151090"/>
              <a:gd name="connsiteY402" fmla="*/ 587515 h 2465614"/>
              <a:gd name="connsiteX403" fmla="*/ 350021 w 7151090"/>
              <a:gd name="connsiteY403" fmla="*/ 607577 h 2465614"/>
              <a:gd name="connsiteX404" fmla="*/ 264485 w 7151090"/>
              <a:gd name="connsiteY404" fmla="*/ 607577 h 2465614"/>
              <a:gd name="connsiteX405" fmla="*/ 0 w 7151090"/>
              <a:gd name="connsiteY405" fmla="*/ 404131 h 2465614"/>
              <a:gd name="connsiteX406" fmla="*/ 268824 w 7151090"/>
              <a:gd name="connsiteY406" fmla="*/ 165859 h 2465614"/>
              <a:gd name="connsiteX407" fmla="*/ 3017647 w 7151090"/>
              <a:gd name="connsiteY407" fmla="*/ 11062 h 2465614"/>
              <a:gd name="connsiteX408" fmla="*/ 3190343 w 7151090"/>
              <a:gd name="connsiteY408" fmla="*/ 310263 h 2465614"/>
              <a:gd name="connsiteX409" fmla="*/ 3279933 w 7151090"/>
              <a:gd name="connsiteY409" fmla="*/ 465481 h 2465614"/>
              <a:gd name="connsiteX410" fmla="*/ 3244469 w 7151090"/>
              <a:gd name="connsiteY410" fmla="*/ 443889 h 2465614"/>
              <a:gd name="connsiteX411" fmla="*/ 3015437 w 7151090"/>
              <a:gd name="connsiteY411" fmla="*/ 391005 h 2465614"/>
              <a:gd name="connsiteX412" fmla="*/ 2788961 w 7151090"/>
              <a:gd name="connsiteY412" fmla="*/ 443889 h 2465614"/>
              <a:gd name="connsiteX413" fmla="*/ 2756237 w 7151090"/>
              <a:gd name="connsiteY413" fmla="*/ 463965 h 2465614"/>
              <a:gd name="connsiteX414" fmla="*/ 2844950 w 7151090"/>
              <a:gd name="connsiteY414" fmla="*/ 310263 h 2465614"/>
              <a:gd name="connsiteX415" fmla="*/ 5092919 w 7151090"/>
              <a:gd name="connsiteY415" fmla="*/ 10368 h 2465614"/>
              <a:gd name="connsiteX416" fmla="*/ 5265823 w 7151090"/>
              <a:gd name="connsiteY416" fmla="*/ 309931 h 2465614"/>
              <a:gd name="connsiteX417" fmla="*/ 5364152 w 7151090"/>
              <a:gd name="connsiteY417" fmla="*/ 480290 h 2465614"/>
              <a:gd name="connsiteX418" fmla="*/ 5341747 w 7151090"/>
              <a:gd name="connsiteY418" fmla="*/ 464659 h 2465614"/>
              <a:gd name="connsiteX419" fmla="*/ 5035706 w 7151090"/>
              <a:gd name="connsiteY419" fmla="*/ 395646 h 2465614"/>
              <a:gd name="connsiteX420" fmla="*/ 4945664 w 7151090"/>
              <a:gd name="connsiteY420" fmla="*/ 399600 h 2465614"/>
              <a:gd name="connsiteX421" fmla="*/ 4861445 w 7151090"/>
              <a:gd name="connsiteY421" fmla="*/ 411407 h 2465614"/>
              <a:gd name="connsiteX422" fmla="*/ 4920014 w 7151090"/>
              <a:gd name="connsiteY422" fmla="*/ 309931 h 2465614"/>
              <a:gd name="connsiteX423" fmla="*/ 941372 w 7151090"/>
              <a:gd name="connsiteY423" fmla="*/ 8449 h 2465614"/>
              <a:gd name="connsiteX424" fmla="*/ 1114276 w 7151090"/>
              <a:gd name="connsiteY424" fmla="*/ 308012 h 2465614"/>
              <a:gd name="connsiteX425" fmla="*/ 1212605 w 7151090"/>
              <a:gd name="connsiteY425" fmla="*/ 478370 h 2465614"/>
              <a:gd name="connsiteX426" fmla="*/ 1190200 w 7151090"/>
              <a:gd name="connsiteY426" fmla="*/ 462739 h 2465614"/>
              <a:gd name="connsiteX427" fmla="*/ 884159 w 7151090"/>
              <a:gd name="connsiteY427" fmla="*/ 393726 h 2465614"/>
              <a:gd name="connsiteX428" fmla="*/ 794116 w 7151090"/>
              <a:gd name="connsiteY428" fmla="*/ 397680 h 2465614"/>
              <a:gd name="connsiteX429" fmla="*/ 709897 w 7151090"/>
              <a:gd name="connsiteY429" fmla="*/ 409487 h 2465614"/>
              <a:gd name="connsiteX430" fmla="*/ 768467 w 7151090"/>
              <a:gd name="connsiteY430" fmla="*/ 308012 h 2465614"/>
              <a:gd name="connsiteX431" fmla="*/ 6660953 w 7151090"/>
              <a:gd name="connsiteY431" fmla="*/ 6536 h 2465614"/>
              <a:gd name="connsiteX432" fmla="*/ 6834010 w 7151090"/>
              <a:gd name="connsiteY432" fmla="*/ 306362 h 2465614"/>
              <a:gd name="connsiteX433" fmla="*/ 7007067 w 7151090"/>
              <a:gd name="connsiteY433" fmla="*/ 606190 h 2465614"/>
              <a:gd name="connsiteX434" fmla="*/ 6692689 w 7151090"/>
              <a:gd name="connsiteY434" fmla="*/ 606190 h 2465614"/>
              <a:gd name="connsiteX435" fmla="*/ 6692689 w 7151090"/>
              <a:gd name="connsiteY435" fmla="*/ 377826 h 2465614"/>
              <a:gd name="connsiteX436" fmla="*/ 6446649 w 7151090"/>
              <a:gd name="connsiteY436" fmla="*/ 377826 h 2465614"/>
              <a:gd name="connsiteX437" fmla="*/ 6487895 w 7151090"/>
              <a:gd name="connsiteY437" fmla="*/ 306362 h 2465614"/>
              <a:gd name="connsiteX438" fmla="*/ 3029723 w 7151090"/>
              <a:gd name="connsiteY438" fmla="*/ 5903 h 2465614"/>
              <a:gd name="connsiteX439" fmla="*/ 3086153 w 7151090"/>
              <a:gd name="connsiteY439" fmla="*/ 7712 h 2465614"/>
              <a:gd name="connsiteX440" fmla="*/ 3528940 w 7151090"/>
              <a:gd name="connsiteY440" fmla="*/ 150463 h 2465614"/>
              <a:gd name="connsiteX441" fmla="*/ 3584147 w 7151090"/>
              <a:gd name="connsiteY441" fmla="*/ 188794 h 2465614"/>
              <a:gd name="connsiteX442" fmla="*/ 3604027 w 7151090"/>
              <a:gd name="connsiteY442" fmla="*/ 204986 h 2465614"/>
              <a:gd name="connsiteX443" fmla="*/ 3547026 w 7151090"/>
              <a:gd name="connsiteY443" fmla="*/ 303742 h 2465614"/>
              <a:gd name="connsiteX444" fmla="*/ 3393749 w 7151090"/>
              <a:gd name="connsiteY444" fmla="*/ 569298 h 2465614"/>
              <a:gd name="connsiteX445" fmla="*/ 3380975 w 7151090"/>
              <a:gd name="connsiteY445" fmla="*/ 552966 h 2465614"/>
              <a:gd name="connsiteX446" fmla="*/ 3338832 w 7151090"/>
              <a:gd name="connsiteY446" fmla="*/ 509996 h 2465614"/>
              <a:gd name="connsiteX447" fmla="*/ 3305144 w 7151090"/>
              <a:gd name="connsiteY447" fmla="*/ 483077 h 2465614"/>
              <a:gd name="connsiteX448" fmla="*/ 3201633 w 7151090"/>
              <a:gd name="connsiteY448" fmla="*/ 303742 h 2465614"/>
              <a:gd name="connsiteX449" fmla="*/ 3005653 w 7151090"/>
              <a:gd name="connsiteY449" fmla="*/ 5759 h 2465614"/>
              <a:gd name="connsiteX450" fmla="*/ 2833662 w 7151090"/>
              <a:gd name="connsiteY450" fmla="*/ 303742 h 2465614"/>
              <a:gd name="connsiteX451" fmla="*/ 2731383 w 7151090"/>
              <a:gd name="connsiteY451" fmla="*/ 480943 h 2465614"/>
              <a:gd name="connsiteX452" fmla="*/ 2695237 w 7151090"/>
              <a:gd name="connsiteY452" fmla="*/ 509996 h 2465614"/>
              <a:gd name="connsiteX453" fmla="*/ 2653252 w 7151090"/>
              <a:gd name="connsiteY453" fmla="*/ 552966 h 2465614"/>
              <a:gd name="connsiteX454" fmla="*/ 2641098 w 7151090"/>
              <a:gd name="connsiteY454" fmla="*/ 568524 h 2465614"/>
              <a:gd name="connsiteX455" fmla="*/ 2488269 w 7151090"/>
              <a:gd name="connsiteY455" fmla="*/ 303742 h 2465614"/>
              <a:gd name="connsiteX456" fmla="*/ 2430565 w 7151090"/>
              <a:gd name="connsiteY456" fmla="*/ 203767 h 2465614"/>
              <a:gd name="connsiteX457" fmla="*/ 2448825 w 7151090"/>
              <a:gd name="connsiteY457" fmla="*/ 188794 h 2465614"/>
              <a:gd name="connsiteX458" fmla="*/ 2503633 w 7151090"/>
              <a:gd name="connsiteY458" fmla="*/ 150463 h 2465614"/>
              <a:gd name="connsiteX459" fmla="*/ 2944742 w 7151090"/>
              <a:gd name="connsiteY459" fmla="*/ 7712 h 2465614"/>
              <a:gd name="connsiteX460" fmla="*/ 5104763 w 7151090"/>
              <a:gd name="connsiteY460" fmla="*/ 4778 h 2465614"/>
              <a:gd name="connsiteX461" fmla="*/ 5170175 w 7151090"/>
              <a:gd name="connsiteY461" fmla="*/ 6764 h 2465614"/>
              <a:gd name="connsiteX462" fmla="*/ 5643460 w 7151090"/>
              <a:gd name="connsiteY462" fmla="*/ 147186 h 2465614"/>
              <a:gd name="connsiteX463" fmla="*/ 5692774 w 7151090"/>
              <a:gd name="connsiteY463" fmla="*/ 182408 h 2465614"/>
              <a:gd name="connsiteX464" fmla="*/ 5622937 w 7151090"/>
              <a:gd name="connsiteY464" fmla="*/ 303401 h 2465614"/>
              <a:gd name="connsiteX465" fmla="*/ 5455955 w 7151090"/>
              <a:gd name="connsiteY465" fmla="*/ 592705 h 2465614"/>
              <a:gd name="connsiteX466" fmla="*/ 5422088 w 7151090"/>
              <a:gd name="connsiteY466" fmla="*/ 535850 h 2465614"/>
              <a:gd name="connsiteX467" fmla="*/ 5396554 w 7151090"/>
              <a:gd name="connsiteY467" fmla="*/ 510313 h 2465614"/>
              <a:gd name="connsiteX468" fmla="*/ 5277126 w 7151090"/>
              <a:gd name="connsiteY468" fmla="*/ 303401 h 2465614"/>
              <a:gd name="connsiteX469" fmla="*/ 5073820 w 7151090"/>
              <a:gd name="connsiteY469" fmla="*/ 3839 h 2465614"/>
              <a:gd name="connsiteX470" fmla="*/ 5073877 w 7151090"/>
              <a:gd name="connsiteY470" fmla="*/ 3839 h 2465614"/>
              <a:gd name="connsiteX471" fmla="*/ 5081482 w 7151090"/>
              <a:gd name="connsiteY471" fmla="*/ 4070 h 2465614"/>
              <a:gd name="connsiteX472" fmla="*/ 4908712 w 7151090"/>
              <a:gd name="connsiteY472" fmla="*/ 303402 h 2465614"/>
              <a:gd name="connsiteX473" fmla="*/ 4843865 w 7151090"/>
              <a:gd name="connsiteY473" fmla="*/ 415751 h 2465614"/>
              <a:gd name="connsiteX474" fmla="*/ 4781833 w 7151090"/>
              <a:gd name="connsiteY474" fmla="*/ 431237 h 2465614"/>
              <a:gd name="connsiteX475" fmla="*/ 4708045 w 7151090"/>
              <a:gd name="connsiteY475" fmla="*/ 458920 h 2465614"/>
              <a:gd name="connsiteX476" fmla="*/ 4665462 w 7151090"/>
              <a:gd name="connsiteY476" fmla="*/ 481090 h 2465614"/>
              <a:gd name="connsiteX477" fmla="*/ 4562902 w 7151090"/>
              <a:gd name="connsiteY477" fmla="*/ 303402 h 2465614"/>
              <a:gd name="connsiteX478" fmla="*/ 4470030 w 7151090"/>
              <a:gd name="connsiteY478" fmla="*/ 142498 h 2465614"/>
              <a:gd name="connsiteX479" fmla="*/ 4534679 w 7151090"/>
              <a:gd name="connsiteY479" fmla="*/ 109587 h 2465614"/>
              <a:gd name="connsiteX480" fmla="*/ 5000197 w 7151090"/>
              <a:gd name="connsiteY480" fmla="*/ 5490 h 2465614"/>
              <a:gd name="connsiteX481" fmla="*/ 953216 w 7151090"/>
              <a:gd name="connsiteY481" fmla="*/ 2859 h 2465614"/>
              <a:gd name="connsiteX482" fmla="*/ 1018628 w 7151090"/>
              <a:gd name="connsiteY482" fmla="*/ 4845 h 2465614"/>
              <a:gd name="connsiteX483" fmla="*/ 1491913 w 7151090"/>
              <a:gd name="connsiteY483" fmla="*/ 145267 h 2465614"/>
              <a:gd name="connsiteX484" fmla="*/ 1541227 w 7151090"/>
              <a:gd name="connsiteY484" fmla="*/ 180488 h 2465614"/>
              <a:gd name="connsiteX485" fmla="*/ 1471390 w 7151090"/>
              <a:gd name="connsiteY485" fmla="*/ 301482 h 2465614"/>
              <a:gd name="connsiteX486" fmla="*/ 1304408 w 7151090"/>
              <a:gd name="connsiteY486" fmla="*/ 590785 h 2465614"/>
              <a:gd name="connsiteX487" fmla="*/ 1270541 w 7151090"/>
              <a:gd name="connsiteY487" fmla="*/ 533931 h 2465614"/>
              <a:gd name="connsiteX488" fmla="*/ 1245007 w 7151090"/>
              <a:gd name="connsiteY488" fmla="*/ 508393 h 2465614"/>
              <a:gd name="connsiteX489" fmla="*/ 1125579 w 7151090"/>
              <a:gd name="connsiteY489" fmla="*/ 301482 h 2465614"/>
              <a:gd name="connsiteX490" fmla="*/ 922273 w 7151090"/>
              <a:gd name="connsiteY490" fmla="*/ 1920 h 2465614"/>
              <a:gd name="connsiteX491" fmla="*/ 922330 w 7151090"/>
              <a:gd name="connsiteY491" fmla="*/ 1920 h 2465614"/>
              <a:gd name="connsiteX492" fmla="*/ 929934 w 7151090"/>
              <a:gd name="connsiteY492" fmla="*/ 2151 h 2465614"/>
              <a:gd name="connsiteX493" fmla="*/ 757165 w 7151090"/>
              <a:gd name="connsiteY493" fmla="*/ 301483 h 2465614"/>
              <a:gd name="connsiteX494" fmla="*/ 692318 w 7151090"/>
              <a:gd name="connsiteY494" fmla="*/ 413832 h 2465614"/>
              <a:gd name="connsiteX495" fmla="*/ 630286 w 7151090"/>
              <a:gd name="connsiteY495" fmla="*/ 429317 h 2465614"/>
              <a:gd name="connsiteX496" fmla="*/ 556498 w 7151090"/>
              <a:gd name="connsiteY496" fmla="*/ 457001 h 2465614"/>
              <a:gd name="connsiteX497" fmla="*/ 513914 w 7151090"/>
              <a:gd name="connsiteY497" fmla="*/ 479170 h 2465614"/>
              <a:gd name="connsiteX498" fmla="*/ 411355 w 7151090"/>
              <a:gd name="connsiteY498" fmla="*/ 301483 h 2465614"/>
              <a:gd name="connsiteX499" fmla="*/ 318483 w 7151090"/>
              <a:gd name="connsiteY499" fmla="*/ 140579 h 2465614"/>
              <a:gd name="connsiteX500" fmla="*/ 383132 w 7151090"/>
              <a:gd name="connsiteY500" fmla="*/ 107667 h 2465614"/>
              <a:gd name="connsiteX501" fmla="*/ 848650 w 7151090"/>
              <a:gd name="connsiteY501" fmla="*/ 3571 h 2465614"/>
              <a:gd name="connsiteX502" fmla="*/ 6672266 w 7151090"/>
              <a:gd name="connsiteY502" fmla="*/ 0 h 2465614"/>
              <a:gd name="connsiteX503" fmla="*/ 7018381 w 7151090"/>
              <a:gd name="connsiteY503" fmla="*/ 0 h 2465614"/>
              <a:gd name="connsiteX504" fmla="*/ 7151090 w 7151090"/>
              <a:gd name="connsiteY504" fmla="*/ 0 h 2465614"/>
              <a:gd name="connsiteX505" fmla="*/ 7151090 w 7151090"/>
              <a:gd name="connsiteY505" fmla="*/ 369732 h 2465614"/>
              <a:gd name="connsiteX506" fmla="*/ 7018381 w 7151090"/>
              <a:gd name="connsiteY506" fmla="*/ 599654 h 2465614"/>
              <a:gd name="connsiteX507" fmla="*/ 6845323 w 7151090"/>
              <a:gd name="connsiteY507" fmla="*/ 299827 h 2465614"/>
              <a:gd name="connsiteX508" fmla="*/ 6170815 w 7151090"/>
              <a:gd name="connsiteY508" fmla="*/ 0 h 2465614"/>
              <a:gd name="connsiteX509" fmla="*/ 6303527 w 7151090"/>
              <a:gd name="connsiteY509" fmla="*/ 0 h 2465614"/>
              <a:gd name="connsiteX510" fmla="*/ 6649639 w 7151090"/>
              <a:gd name="connsiteY510" fmla="*/ 0 h 2465614"/>
              <a:gd name="connsiteX511" fmla="*/ 6476583 w 7151090"/>
              <a:gd name="connsiteY511" fmla="*/ 299828 h 2465614"/>
              <a:gd name="connsiteX512" fmla="*/ 6431563 w 7151090"/>
              <a:gd name="connsiteY512" fmla="*/ 377826 h 2465614"/>
              <a:gd name="connsiteX513" fmla="*/ 6175489 w 7151090"/>
              <a:gd name="connsiteY513" fmla="*/ 377826 h 2465614"/>
              <a:gd name="connsiteX514" fmla="*/ 6170815 w 7151090"/>
              <a:gd name="connsiteY514" fmla="*/ 369728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7151090" h="2465614">
                <a:moveTo>
                  <a:pt x="4245161" y="2253868"/>
                </a:moveTo>
                <a:lnTo>
                  <a:pt x="4367389" y="2465614"/>
                </a:lnTo>
                <a:lnTo>
                  <a:pt x="4245161" y="2465614"/>
                </a:lnTo>
                <a:close/>
                <a:moveTo>
                  <a:pt x="93614" y="2251948"/>
                </a:moveTo>
                <a:lnTo>
                  <a:pt x="215842" y="2463695"/>
                </a:lnTo>
                <a:lnTo>
                  <a:pt x="93614" y="2463695"/>
                </a:lnTo>
                <a:close/>
                <a:moveTo>
                  <a:pt x="6034287" y="2091674"/>
                </a:moveTo>
                <a:lnTo>
                  <a:pt x="6034287" y="2465614"/>
                </a:lnTo>
                <a:lnTo>
                  <a:pt x="5818452" y="2465614"/>
                </a:lnTo>
                <a:lnTo>
                  <a:pt x="5991357" y="2166051"/>
                </a:lnTo>
                <a:close/>
                <a:moveTo>
                  <a:pt x="1882741" y="2089755"/>
                </a:moveTo>
                <a:lnTo>
                  <a:pt x="1882741" y="2463695"/>
                </a:lnTo>
                <a:lnTo>
                  <a:pt x="1666904" y="2463695"/>
                </a:lnTo>
                <a:lnTo>
                  <a:pt x="1839809" y="2164132"/>
                </a:lnTo>
                <a:close/>
                <a:moveTo>
                  <a:pt x="5590771" y="2084212"/>
                </a:moveTo>
                <a:lnTo>
                  <a:pt x="6023522" y="2084212"/>
                </a:lnTo>
                <a:lnTo>
                  <a:pt x="5980051" y="2159523"/>
                </a:lnTo>
                <a:lnTo>
                  <a:pt x="5807147" y="2459086"/>
                </a:lnTo>
                <a:lnTo>
                  <a:pt x="5634241" y="2159523"/>
                </a:lnTo>
                <a:close/>
                <a:moveTo>
                  <a:pt x="5324366" y="2084212"/>
                </a:moveTo>
                <a:lnTo>
                  <a:pt x="5575699" y="2084212"/>
                </a:lnTo>
                <a:lnTo>
                  <a:pt x="5622937" y="2166051"/>
                </a:lnTo>
                <a:lnTo>
                  <a:pt x="5795842" y="2465614"/>
                </a:lnTo>
                <a:lnTo>
                  <a:pt x="5104222" y="2465614"/>
                </a:lnTo>
                <a:lnTo>
                  <a:pt x="5277126" y="2166051"/>
                </a:lnTo>
                <a:close/>
                <a:moveTo>
                  <a:pt x="1439224" y="2082292"/>
                </a:moveTo>
                <a:lnTo>
                  <a:pt x="1871975" y="2082292"/>
                </a:lnTo>
                <a:lnTo>
                  <a:pt x="1828504" y="2157604"/>
                </a:lnTo>
                <a:lnTo>
                  <a:pt x="1655599" y="2457167"/>
                </a:lnTo>
                <a:lnTo>
                  <a:pt x="1482693" y="2157604"/>
                </a:lnTo>
                <a:close/>
                <a:moveTo>
                  <a:pt x="1172819" y="2082292"/>
                </a:moveTo>
                <a:lnTo>
                  <a:pt x="1424152" y="2082292"/>
                </a:lnTo>
                <a:lnTo>
                  <a:pt x="1471390" y="2164132"/>
                </a:lnTo>
                <a:lnTo>
                  <a:pt x="1644295" y="2463695"/>
                </a:lnTo>
                <a:lnTo>
                  <a:pt x="952675" y="2463695"/>
                </a:lnTo>
                <a:lnTo>
                  <a:pt x="1125579" y="2164132"/>
                </a:lnTo>
                <a:close/>
                <a:moveTo>
                  <a:pt x="3280248" y="2001868"/>
                </a:moveTo>
                <a:lnTo>
                  <a:pt x="3190343" y="2157626"/>
                </a:lnTo>
                <a:lnTo>
                  <a:pt x="3017647" y="2456828"/>
                </a:lnTo>
                <a:lnTo>
                  <a:pt x="2844950" y="2157626"/>
                </a:lnTo>
                <a:lnTo>
                  <a:pt x="2755918" y="2003379"/>
                </a:lnTo>
                <a:lnTo>
                  <a:pt x="2788961" y="2023651"/>
                </a:lnTo>
                <a:cubicBezTo>
                  <a:pt x="2855780" y="2058908"/>
                  <a:pt x="2931270" y="2076535"/>
                  <a:pt x="3015437" y="2076535"/>
                </a:cubicBezTo>
                <a:cubicBezTo>
                  <a:pt x="3100736" y="2076535"/>
                  <a:pt x="3177081" y="2058908"/>
                  <a:pt x="3244469" y="2023651"/>
                </a:cubicBezTo>
                <a:close/>
                <a:moveTo>
                  <a:pt x="2641219" y="1899171"/>
                </a:moveTo>
                <a:lnTo>
                  <a:pt x="2653252" y="1914574"/>
                </a:lnTo>
                <a:cubicBezTo>
                  <a:pt x="2666705" y="1930000"/>
                  <a:pt x="2680700" y="1944323"/>
                  <a:pt x="2695237" y="1957545"/>
                </a:cubicBezTo>
                <a:lnTo>
                  <a:pt x="2731003" y="1986293"/>
                </a:lnTo>
                <a:lnTo>
                  <a:pt x="2833663" y="2164146"/>
                </a:lnTo>
                <a:lnTo>
                  <a:pt x="3005449" y="2461775"/>
                </a:lnTo>
                <a:lnTo>
                  <a:pt x="2944742" y="2459830"/>
                </a:lnTo>
                <a:cubicBezTo>
                  <a:pt x="2782028" y="2449257"/>
                  <a:pt x="2634991" y="2401682"/>
                  <a:pt x="2503633" y="2317093"/>
                </a:cubicBezTo>
                <a:cubicBezTo>
                  <a:pt x="2484866" y="2305008"/>
                  <a:pt x="2466597" y="2292231"/>
                  <a:pt x="2448825" y="2278761"/>
                </a:cubicBezTo>
                <a:lnTo>
                  <a:pt x="2430697" y="2263896"/>
                </a:lnTo>
                <a:lnTo>
                  <a:pt x="2488271" y="2164146"/>
                </a:lnTo>
                <a:close/>
                <a:moveTo>
                  <a:pt x="3393630" y="1898394"/>
                </a:moveTo>
                <a:lnTo>
                  <a:pt x="3547026" y="2164146"/>
                </a:lnTo>
                <a:lnTo>
                  <a:pt x="3603897" y="2262675"/>
                </a:lnTo>
                <a:lnTo>
                  <a:pt x="3584147" y="2278761"/>
                </a:lnTo>
                <a:cubicBezTo>
                  <a:pt x="3566251" y="2292231"/>
                  <a:pt x="3547849" y="2305008"/>
                  <a:pt x="3528940" y="2317093"/>
                </a:cubicBezTo>
                <a:cubicBezTo>
                  <a:pt x="3396589" y="2401682"/>
                  <a:pt x="3248983" y="2449257"/>
                  <a:pt x="3086153" y="2459830"/>
                </a:cubicBezTo>
                <a:lnTo>
                  <a:pt x="3029927" y="2461631"/>
                </a:lnTo>
                <a:lnTo>
                  <a:pt x="3201633" y="2164146"/>
                </a:lnTo>
                <a:lnTo>
                  <a:pt x="3305524" y="1984160"/>
                </a:lnTo>
                <a:lnTo>
                  <a:pt x="3338832" y="1957545"/>
                </a:lnTo>
                <a:cubicBezTo>
                  <a:pt x="3353439" y="1944323"/>
                  <a:pt x="3367487" y="1930000"/>
                  <a:pt x="3380975" y="1914574"/>
                </a:cubicBezTo>
                <a:close/>
                <a:moveTo>
                  <a:pt x="4735810" y="1866502"/>
                </a:moveTo>
                <a:lnTo>
                  <a:pt x="4908714" y="2166051"/>
                </a:lnTo>
                <a:lnTo>
                  <a:pt x="5081615" y="2465614"/>
                </a:lnTo>
                <a:lnTo>
                  <a:pt x="4390000" y="2465614"/>
                </a:lnTo>
                <a:lnTo>
                  <a:pt x="4562905" y="2166051"/>
                </a:lnTo>
                <a:close/>
                <a:moveTo>
                  <a:pt x="584263" y="1864582"/>
                </a:moveTo>
                <a:lnTo>
                  <a:pt x="757166" y="2164132"/>
                </a:lnTo>
                <a:lnTo>
                  <a:pt x="930067" y="2463695"/>
                </a:lnTo>
                <a:lnTo>
                  <a:pt x="238452" y="2463695"/>
                </a:lnTo>
                <a:lnTo>
                  <a:pt x="411358" y="2164132"/>
                </a:lnTo>
                <a:close/>
                <a:moveTo>
                  <a:pt x="7018381" y="1864304"/>
                </a:moveTo>
                <a:lnTo>
                  <a:pt x="7151090" y="2094216"/>
                </a:lnTo>
                <a:lnTo>
                  <a:pt x="7151090" y="2461775"/>
                </a:lnTo>
                <a:lnTo>
                  <a:pt x="6692689" y="2461775"/>
                </a:lnTo>
                <a:lnTo>
                  <a:pt x="6692689" y="2428561"/>
                </a:lnTo>
                <a:lnTo>
                  <a:pt x="6845323" y="2164119"/>
                </a:lnTo>
                <a:close/>
                <a:moveTo>
                  <a:pt x="4747113" y="1859974"/>
                </a:moveTo>
                <a:lnTo>
                  <a:pt x="5092919" y="1859974"/>
                </a:lnTo>
                <a:lnTo>
                  <a:pt x="5125657" y="1859974"/>
                </a:lnTo>
                <a:lnTo>
                  <a:pt x="4890084" y="2084212"/>
                </a:lnTo>
                <a:lnTo>
                  <a:pt x="5309294" y="2084212"/>
                </a:lnTo>
                <a:lnTo>
                  <a:pt x="5265823" y="2159523"/>
                </a:lnTo>
                <a:lnTo>
                  <a:pt x="5092919" y="2459086"/>
                </a:lnTo>
                <a:lnTo>
                  <a:pt x="4920014" y="2159523"/>
                </a:lnTo>
                <a:close/>
                <a:moveTo>
                  <a:pt x="4565270" y="1859974"/>
                </a:moveTo>
                <a:lnTo>
                  <a:pt x="4724500" y="1859974"/>
                </a:lnTo>
                <a:lnTo>
                  <a:pt x="4551594" y="2159523"/>
                </a:lnTo>
                <a:lnTo>
                  <a:pt x="4378690" y="2459086"/>
                </a:lnTo>
                <a:lnTo>
                  <a:pt x="4245161" y="2227763"/>
                </a:lnTo>
                <a:lnTo>
                  <a:pt x="4245161" y="2163964"/>
                </a:lnTo>
                <a:close/>
                <a:moveTo>
                  <a:pt x="3423819" y="1858437"/>
                </a:moveTo>
                <a:lnTo>
                  <a:pt x="3731013" y="1858437"/>
                </a:lnTo>
                <a:lnTo>
                  <a:pt x="3900686" y="1858437"/>
                </a:lnTo>
                <a:lnTo>
                  <a:pt x="3885498" y="1893994"/>
                </a:lnTo>
                <a:cubicBezTo>
                  <a:pt x="3820673" y="2033037"/>
                  <a:pt x="3737611" y="2147130"/>
                  <a:pt x="3636314" y="2236270"/>
                </a:cubicBezTo>
                <a:lnTo>
                  <a:pt x="3614136" y="2254335"/>
                </a:lnTo>
                <a:lnTo>
                  <a:pt x="3558316" y="2157626"/>
                </a:lnTo>
                <a:lnTo>
                  <a:pt x="3402293" y="1887321"/>
                </a:lnTo>
                <a:lnTo>
                  <a:pt x="3419758" y="1864993"/>
                </a:lnTo>
                <a:close/>
                <a:moveTo>
                  <a:pt x="2133587" y="1858437"/>
                </a:moveTo>
                <a:lnTo>
                  <a:pt x="2304278" y="1858437"/>
                </a:lnTo>
                <a:lnTo>
                  <a:pt x="2610456" y="1858437"/>
                </a:lnTo>
                <a:lnTo>
                  <a:pt x="2614518" y="1864993"/>
                </a:lnTo>
                <a:lnTo>
                  <a:pt x="2632558" y="1888085"/>
                </a:lnTo>
                <a:lnTo>
                  <a:pt x="2476974" y="2157626"/>
                </a:lnTo>
                <a:lnTo>
                  <a:pt x="2420474" y="2255514"/>
                </a:lnTo>
                <a:lnTo>
                  <a:pt x="2397004" y="2236270"/>
                </a:lnTo>
                <a:cubicBezTo>
                  <a:pt x="2296349" y="2147130"/>
                  <a:pt x="2213613" y="2033037"/>
                  <a:pt x="2148775" y="1893994"/>
                </a:cubicBezTo>
                <a:close/>
                <a:moveTo>
                  <a:pt x="595566" y="1858054"/>
                </a:moveTo>
                <a:lnTo>
                  <a:pt x="941372" y="1858054"/>
                </a:lnTo>
                <a:lnTo>
                  <a:pt x="974110" y="1858054"/>
                </a:lnTo>
                <a:lnTo>
                  <a:pt x="738537" y="2082292"/>
                </a:lnTo>
                <a:lnTo>
                  <a:pt x="1157747" y="2082292"/>
                </a:lnTo>
                <a:lnTo>
                  <a:pt x="1114276" y="2157604"/>
                </a:lnTo>
                <a:lnTo>
                  <a:pt x="941372" y="2457167"/>
                </a:lnTo>
                <a:lnTo>
                  <a:pt x="768467" y="2157604"/>
                </a:lnTo>
                <a:close/>
                <a:moveTo>
                  <a:pt x="413723" y="1858054"/>
                </a:moveTo>
                <a:lnTo>
                  <a:pt x="572953" y="1858054"/>
                </a:lnTo>
                <a:lnTo>
                  <a:pt x="400047" y="2157604"/>
                </a:lnTo>
                <a:lnTo>
                  <a:pt x="227142" y="2457167"/>
                </a:lnTo>
                <a:lnTo>
                  <a:pt x="93614" y="2225844"/>
                </a:lnTo>
                <a:lnTo>
                  <a:pt x="93614" y="2162044"/>
                </a:lnTo>
                <a:close/>
                <a:moveTo>
                  <a:pt x="7029695" y="1857770"/>
                </a:moveTo>
                <a:lnTo>
                  <a:pt x="7151090" y="1857770"/>
                </a:lnTo>
                <a:lnTo>
                  <a:pt x="7151090" y="2068082"/>
                </a:lnTo>
                <a:close/>
                <a:moveTo>
                  <a:pt x="6692689" y="1857770"/>
                </a:moveTo>
                <a:lnTo>
                  <a:pt x="7007067" y="1857770"/>
                </a:lnTo>
                <a:lnTo>
                  <a:pt x="6834010" y="2157584"/>
                </a:lnTo>
                <a:lnTo>
                  <a:pt x="6692689" y="2402427"/>
                </a:lnTo>
                <a:close/>
                <a:moveTo>
                  <a:pt x="4672994" y="1757673"/>
                </a:moveTo>
                <a:lnTo>
                  <a:pt x="4724505" y="1846915"/>
                </a:lnTo>
                <a:lnTo>
                  <a:pt x="4579020" y="1846915"/>
                </a:lnTo>
                <a:close/>
                <a:moveTo>
                  <a:pt x="521447" y="1755753"/>
                </a:moveTo>
                <a:lnTo>
                  <a:pt x="572957" y="1844996"/>
                </a:lnTo>
                <a:lnTo>
                  <a:pt x="427473" y="1844996"/>
                </a:lnTo>
                <a:close/>
                <a:moveTo>
                  <a:pt x="7151090" y="1634381"/>
                </a:moveTo>
                <a:lnTo>
                  <a:pt x="7151090" y="1844701"/>
                </a:lnTo>
                <a:lnTo>
                  <a:pt x="7029695" y="1844701"/>
                </a:lnTo>
                <a:close/>
                <a:moveTo>
                  <a:pt x="4917646" y="1525340"/>
                </a:moveTo>
                <a:lnTo>
                  <a:pt x="4908709" y="1540825"/>
                </a:lnTo>
                <a:lnTo>
                  <a:pt x="4735804" y="1840387"/>
                </a:lnTo>
                <a:lnTo>
                  <a:pt x="4682727" y="1748430"/>
                </a:lnTo>
                <a:close/>
                <a:moveTo>
                  <a:pt x="766099" y="1523420"/>
                </a:moveTo>
                <a:lnTo>
                  <a:pt x="757162" y="1538905"/>
                </a:lnTo>
                <a:lnTo>
                  <a:pt x="584257" y="1838468"/>
                </a:lnTo>
                <a:lnTo>
                  <a:pt x="531180" y="1746511"/>
                </a:lnTo>
                <a:close/>
                <a:moveTo>
                  <a:pt x="5134342" y="1319556"/>
                </a:moveTo>
                <a:lnTo>
                  <a:pt x="5265823" y="1547352"/>
                </a:lnTo>
                <a:lnTo>
                  <a:pt x="5332579" y="1663009"/>
                </a:lnTo>
                <a:lnTo>
                  <a:pt x="5139376" y="1846915"/>
                </a:lnTo>
                <a:lnTo>
                  <a:pt x="5092919" y="1846915"/>
                </a:lnTo>
                <a:lnTo>
                  <a:pt x="4747114" y="1846915"/>
                </a:lnTo>
                <a:lnTo>
                  <a:pt x="4920014" y="1547352"/>
                </a:lnTo>
                <a:lnTo>
                  <a:pt x="4951003" y="1493663"/>
                </a:lnTo>
                <a:close/>
                <a:moveTo>
                  <a:pt x="982794" y="1317636"/>
                </a:moveTo>
                <a:lnTo>
                  <a:pt x="1114276" y="1545433"/>
                </a:lnTo>
                <a:lnTo>
                  <a:pt x="1181032" y="1661089"/>
                </a:lnTo>
                <a:lnTo>
                  <a:pt x="987829" y="1844996"/>
                </a:lnTo>
                <a:lnTo>
                  <a:pt x="941372" y="1844996"/>
                </a:lnTo>
                <a:lnTo>
                  <a:pt x="595567" y="1844996"/>
                </a:lnTo>
                <a:lnTo>
                  <a:pt x="768467" y="1545433"/>
                </a:lnTo>
                <a:lnTo>
                  <a:pt x="799456" y="1491743"/>
                </a:lnTo>
                <a:close/>
                <a:moveTo>
                  <a:pt x="6692689" y="1300031"/>
                </a:moveTo>
                <a:lnTo>
                  <a:pt x="6834010" y="1544874"/>
                </a:lnTo>
                <a:lnTo>
                  <a:pt x="7007067" y="1844701"/>
                </a:lnTo>
                <a:lnTo>
                  <a:pt x="6692689" y="1844701"/>
                </a:lnTo>
                <a:close/>
                <a:moveTo>
                  <a:pt x="3731013" y="1246991"/>
                </a:moveTo>
                <a:lnTo>
                  <a:pt x="3903710" y="1546193"/>
                </a:lnTo>
                <a:lnTo>
                  <a:pt x="3967633" y="1656941"/>
                </a:lnTo>
                <a:lnTo>
                  <a:pt x="3964507" y="1670806"/>
                </a:lnTo>
                <a:cubicBezTo>
                  <a:pt x="3951001" y="1723656"/>
                  <a:pt x="3934794" y="1774338"/>
                  <a:pt x="3915886" y="1822851"/>
                </a:cubicBezTo>
                <a:lnTo>
                  <a:pt x="3906257" y="1845394"/>
                </a:lnTo>
                <a:lnTo>
                  <a:pt x="3731013" y="1845394"/>
                </a:lnTo>
                <a:lnTo>
                  <a:pt x="3431901" y="1845394"/>
                </a:lnTo>
                <a:lnTo>
                  <a:pt x="3454542" y="1808854"/>
                </a:lnTo>
                <a:cubicBezTo>
                  <a:pt x="3487009" y="1749463"/>
                  <a:pt x="3512519" y="1680316"/>
                  <a:pt x="3531072" y="1601413"/>
                </a:cubicBezTo>
                <a:lnTo>
                  <a:pt x="3533480" y="1589222"/>
                </a:lnTo>
                <a:lnTo>
                  <a:pt x="3558316" y="1546193"/>
                </a:lnTo>
                <a:close/>
                <a:moveTo>
                  <a:pt x="2304282" y="1246991"/>
                </a:moveTo>
                <a:lnTo>
                  <a:pt x="2476980" y="1546193"/>
                </a:lnTo>
                <a:lnTo>
                  <a:pt x="2500263" y="1586530"/>
                </a:lnTo>
                <a:lnTo>
                  <a:pt x="2503204" y="1601413"/>
                </a:lnTo>
                <a:cubicBezTo>
                  <a:pt x="2521757" y="1680316"/>
                  <a:pt x="2547267" y="1749463"/>
                  <a:pt x="2579733" y="1808854"/>
                </a:cubicBezTo>
                <a:lnTo>
                  <a:pt x="2602375" y="1845394"/>
                </a:lnTo>
                <a:lnTo>
                  <a:pt x="2304282" y="1845394"/>
                </a:lnTo>
                <a:lnTo>
                  <a:pt x="2128017" y="1845394"/>
                </a:lnTo>
                <a:lnTo>
                  <a:pt x="2118388" y="1822851"/>
                </a:lnTo>
                <a:cubicBezTo>
                  <a:pt x="2099481" y="1774338"/>
                  <a:pt x="2083275" y="1723656"/>
                  <a:pt x="2069771" y="1670806"/>
                </a:cubicBezTo>
                <a:lnTo>
                  <a:pt x="2066928" y="1658192"/>
                </a:lnTo>
                <a:lnTo>
                  <a:pt x="2131573" y="1546193"/>
                </a:lnTo>
                <a:close/>
                <a:moveTo>
                  <a:pt x="5216336" y="1241261"/>
                </a:moveTo>
                <a:lnTo>
                  <a:pt x="5450032" y="1241261"/>
                </a:lnTo>
                <a:lnTo>
                  <a:pt x="5747832" y="1241261"/>
                </a:lnTo>
                <a:lnTo>
                  <a:pt x="5736100" y="1257267"/>
                </a:lnTo>
                <a:cubicBezTo>
                  <a:pt x="5682933" y="1323145"/>
                  <a:pt x="5617053" y="1393068"/>
                  <a:pt x="5538462" y="1467031"/>
                </a:cubicBezTo>
                <a:lnTo>
                  <a:pt x="5342306" y="1653750"/>
                </a:lnTo>
                <a:lnTo>
                  <a:pt x="5277126" y="1540825"/>
                </a:lnTo>
                <a:lnTo>
                  <a:pt x="5144076" y="1310311"/>
                </a:lnTo>
                <a:lnTo>
                  <a:pt x="5209071" y="1248589"/>
                </a:lnTo>
                <a:close/>
                <a:moveTo>
                  <a:pt x="3742305" y="1240471"/>
                </a:moveTo>
                <a:lnTo>
                  <a:pt x="4015013" y="1240471"/>
                </a:lnTo>
                <a:lnTo>
                  <a:pt x="4013132" y="1327683"/>
                </a:lnTo>
                <a:cubicBezTo>
                  <a:pt x="4009080" y="1419969"/>
                  <a:pt x="3998949" y="1507375"/>
                  <a:pt x="3982742" y="1589904"/>
                </a:cubicBezTo>
                <a:lnTo>
                  <a:pt x="3971860" y="1638182"/>
                </a:lnTo>
                <a:lnTo>
                  <a:pt x="3915001" y="1539673"/>
                </a:lnTo>
                <a:close/>
                <a:moveTo>
                  <a:pt x="3568026" y="1240471"/>
                </a:moveTo>
                <a:lnTo>
                  <a:pt x="3719723" y="1240471"/>
                </a:lnTo>
                <a:lnTo>
                  <a:pt x="3547026" y="1539673"/>
                </a:lnTo>
                <a:lnTo>
                  <a:pt x="3541317" y="1549564"/>
                </a:lnTo>
                <a:lnTo>
                  <a:pt x="3547306" y="1519259"/>
                </a:lnTo>
                <a:cubicBezTo>
                  <a:pt x="3556583" y="1462321"/>
                  <a:pt x="3562767" y="1401048"/>
                  <a:pt x="3565860" y="1335438"/>
                </a:cubicBezTo>
                <a:close/>
                <a:moveTo>
                  <a:pt x="2315569" y="1240471"/>
                </a:moveTo>
                <a:lnTo>
                  <a:pt x="2466250" y="1240471"/>
                </a:lnTo>
                <a:lnTo>
                  <a:pt x="2468416" y="1335438"/>
                </a:lnTo>
                <a:cubicBezTo>
                  <a:pt x="2471508" y="1401048"/>
                  <a:pt x="2477693" y="1462321"/>
                  <a:pt x="2486970" y="1519259"/>
                </a:cubicBezTo>
                <a:lnTo>
                  <a:pt x="2492429" y="1546885"/>
                </a:lnTo>
                <a:lnTo>
                  <a:pt x="2488266" y="1539673"/>
                </a:lnTo>
                <a:close/>
                <a:moveTo>
                  <a:pt x="2019275" y="1240471"/>
                </a:moveTo>
                <a:lnTo>
                  <a:pt x="2292991" y="1240471"/>
                </a:lnTo>
                <a:lnTo>
                  <a:pt x="2120280" y="1539673"/>
                </a:lnTo>
                <a:lnTo>
                  <a:pt x="2062701" y="1639431"/>
                </a:lnTo>
                <a:lnTo>
                  <a:pt x="2051540" y="1589904"/>
                </a:lnTo>
                <a:cubicBezTo>
                  <a:pt x="2035335" y="1507375"/>
                  <a:pt x="2025207" y="1419969"/>
                  <a:pt x="2021156" y="1327683"/>
                </a:cubicBezTo>
                <a:close/>
                <a:moveTo>
                  <a:pt x="1064788" y="1239342"/>
                </a:moveTo>
                <a:lnTo>
                  <a:pt x="1298485" y="1239342"/>
                </a:lnTo>
                <a:lnTo>
                  <a:pt x="1596285" y="1239342"/>
                </a:lnTo>
                <a:lnTo>
                  <a:pt x="1584553" y="1255348"/>
                </a:lnTo>
                <a:cubicBezTo>
                  <a:pt x="1531386" y="1321226"/>
                  <a:pt x="1465506" y="1391149"/>
                  <a:pt x="1386915" y="1465112"/>
                </a:cubicBezTo>
                <a:lnTo>
                  <a:pt x="1190759" y="1651830"/>
                </a:lnTo>
                <a:lnTo>
                  <a:pt x="1125579" y="1538905"/>
                </a:lnTo>
                <a:lnTo>
                  <a:pt x="992529" y="1308391"/>
                </a:lnTo>
                <a:lnTo>
                  <a:pt x="1057524" y="1246670"/>
                </a:lnTo>
                <a:close/>
                <a:moveTo>
                  <a:pt x="6692689" y="1238514"/>
                </a:moveTo>
                <a:lnTo>
                  <a:pt x="7018381" y="1238514"/>
                </a:lnTo>
                <a:lnTo>
                  <a:pt x="7151090" y="1238514"/>
                </a:lnTo>
                <a:lnTo>
                  <a:pt x="7151090" y="1608245"/>
                </a:lnTo>
                <a:lnTo>
                  <a:pt x="7018381" y="1838167"/>
                </a:lnTo>
                <a:lnTo>
                  <a:pt x="6845323" y="1538340"/>
                </a:lnTo>
                <a:lnTo>
                  <a:pt x="6692689" y="1273897"/>
                </a:lnTo>
                <a:close/>
                <a:moveTo>
                  <a:pt x="2492317" y="921219"/>
                </a:moveTo>
                <a:lnTo>
                  <a:pt x="2486970" y="948283"/>
                </a:lnTo>
                <a:cubicBezTo>
                  <a:pt x="2477693" y="1005220"/>
                  <a:pt x="2471508" y="1066495"/>
                  <a:pt x="2468416" y="1132105"/>
                </a:cubicBezTo>
                <a:lnTo>
                  <a:pt x="2466241" y="1227431"/>
                </a:lnTo>
                <a:lnTo>
                  <a:pt x="2315573" y="1227431"/>
                </a:lnTo>
                <a:lnTo>
                  <a:pt x="2488271" y="928229"/>
                </a:lnTo>
                <a:close/>
                <a:moveTo>
                  <a:pt x="3541426" y="918527"/>
                </a:moveTo>
                <a:lnTo>
                  <a:pt x="3547026" y="928230"/>
                </a:lnTo>
                <a:lnTo>
                  <a:pt x="3719723" y="1227431"/>
                </a:lnTo>
                <a:lnTo>
                  <a:pt x="3568034" y="1227431"/>
                </a:lnTo>
                <a:lnTo>
                  <a:pt x="3565860" y="1132105"/>
                </a:lnTo>
                <a:cubicBezTo>
                  <a:pt x="3562767" y="1066495"/>
                  <a:pt x="3556583" y="1005220"/>
                  <a:pt x="3547306" y="948283"/>
                </a:cubicBezTo>
                <a:close/>
                <a:moveTo>
                  <a:pt x="3971918" y="829620"/>
                </a:moveTo>
                <a:lnTo>
                  <a:pt x="3982742" y="877644"/>
                </a:lnTo>
                <a:cubicBezTo>
                  <a:pt x="3998949" y="960171"/>
                  <a:pt x="4009080" y="1047575"/>
                  <a:pt x="4013132" y="1139860"/>
                </a:cubicBezTo>
                <a:lnTo>
                  <a:pt x="4015021" y="1227431"/>
                </a:lnTo>
                <a:lnTo>
                  <a:pt x="3742305" y="1227431"/>
                </a:lnTo>
                <a:lnTo>
                  <a:pt x="3915001" y="928229"/>
                </a:lnTo>
                <a:close/>
                <a:moveTo>
                  <a:pt x="2062645" y="828366"/>
                </a:moveTo>
                <a:lnTo>
                  <a:pt x="2120285" y="928230"/>
                </a:lnTo>
                <a:lnTo>
                  <a:pt x="2292995" y="1227431"/>
                </a:lnTo>
                <a:lnTo>
                  <a:pt x="2292994" y="1227431"/>
                </a:lnTo>
                <a:lnTo>
                  <a:pt x="2019267" y="1227431"/>
                </a:lnTo>
                <a:lnTo>
                  <a:pt x="2021156" y="1139860"/>
                </a:lnTo>
                <a:cubicBezTo>
                  <a:pt x="2025207" y="1047575"/>
                  <a:pt x="2035335" y="960171"/>
                  <a:pt x="2051540" y="877644"/>
                </a:cubicBezTo>
                <a:close/>
                <a:moveTo>
                  <a:pt x="5480775" y="682343"/>
                </a:moveTo>
                <a:lnTo>
                  <a:pt x="5622937" y="928644"/>
                </a:lnTo>
                <a:lnTo>
                  <a:pt x="5778908" y="1198867"/>
                </a:lnTo>
                <a:lnTo>
                  <a:pt x="5757403" y="1228205"/>
                </a:lnTo>
                <a:lnTo>
                  <a:pt x="5450032" y="1228205"/>
                </a:lnTo>
                <a:lnTo>
                  <a:pt x="5229280" y="1228205"/>
                </a:lnTo>
                <a:lnTo>
                  <a:pt x="5283945" y="1173069"/>
                </a:lnTo>
                <a:cubicBezTo>
                  <a:pt x="5352209" y="1100042"/>
                  <a:pt x="5400643" y="1034493"/>
                  <a:pt x="5429242" y="976409"/>
                </a:cubicBezTo>
                <a:cubicBezTo>
                  <a:pt x="5467388" y="898979"/>
                  <a:pt x="5486454" y="822125"/>
                  <a:pt x="5486454" y="745832"/>
                </a:cubicBezTo>
                <a:close/>
                <a:moveTo>
                  <a:pt x="1329227" y="680423"/>
                </a:moveTo>
                <a:lnTo>
                  <a:pt x="1471390" y="926725"/>
                </a:lnTo>
                <a:lnTo>
                  <a:pt x="1627361" y="1196947"/>
                </a:lnTo>
                <a:lnTo>
                  <a:pt x="1605855" y="1226286"/>
                </a:lnTo>
                <a:lnTo>
                  <a:pt x="1298485" y="1226286"/>
                </a:lnTo>
                <a:lnTo>
                  <a:pt x="1077733" y="1226286"/>
                </a:lnTo>
                <a:lnTo>
                  <a:pt x="1132397" y="1171150"/>
                </a:lnTo>
                <a:cubicBezTo>
                  <a:pt x="1200661" y="1098122"/>
                  <a:pt x="1249096" y="1032573"/>
                  <a:pt x="1277695" y="974489"/>
                </a:cubicBezTo>
                <a:cubicBezTo>
                  <a:pt x="1315841" y="897060"/>
                  <a:pt x="1334907" y="820206"/>
                  <a:pt x="1334907" y="743913"/>
                </a:cubicBezTo>
                <a:close/>
                <a:moveTo>
                  <a:pt x="7018381" y="625793"/>
                </a:moveTo>
                <a:lnTo>
                  <a:pt x="7151090" y="855715"/>
                </a:lnTo>
                <a:lnTo>
                  <a:pt x="7151090" y="1225446"/>
                </a:lnTo>
                <a:lnTo>
                  <a:pt x="7018381" y="1225446"/>
                </a:lnTo>
                <a:lnTo>
                  <a:pt x="6692689" y="1225446"/>
                </a:lnTo>
                <a:lnTo>
                  <a:pt x="6692689" y="1190061"/>
                </a:lnTo>
                <a:lnTo>
                  <a:pt x="6845323" y="925620"/>
                </a:lnTo>
                <a:close/>
                <a:moveTo>
                  <a:pt x="5466022" y="622551"/>
                </a:moveTo>
                <a:lnTo>
                  <a:pt x="5807147" y="622551"/>
                </a:lnTo>
                <a:lnTo>
                  <a:pt x="5937003" y="622551"/>
                </a:lnTo>
                <a:lnTo>
                  <a:pt x="5940673" y="700770"/>
                </a:lnTo>
                <a:cubicBezTo>
                  <a:pt x="5940673" y="832515"/>
                  <a:pt x="5912933" y="956191"/>
                  <a:pt x="5857451" y="1071767"/>
                </a:cubicBezTo>
                <a:cubicBezTo>
                  <a:pt x="5843583" y="1100661"/>
                  <a:pt x="5826538" y="1130567"/>
                  <a:pt x="5806311" y="1161484"/>
                </a:cubicBezTo>
                <a:lnTo>
                  <a:pt x="5787341" y="1187364"/>
                </a:lnTo>
                <a:lnTo>
                  <a:pt x="5634241" y="922114"/>
                </a:lnTo>
                <a:lnTo>
                  <a:pt x="5471329" y="639863"/>
                </a:lnTo>
                <a:close/>
                <a:moveTo>
                  <a:pt x="4433004" y="622551"/>
                </a:moveTo>
                <a:lnTo>
                  <a:pt x="4490100" y="622551"/>
                </a:lnTo>
                <a:lnTo>
                  <a:pt x="4467077" y="648761"/>
                </a:lnTo>
                <a:close/>
                <a:moveTo>
                  <a:pt x="3432124" y="622507"/>
                </a:moveTo>
                <a:lnTo>
                  <a:pt x="3731013" y="622507"/>
                </a:lnTo>
                <a:lnTo>
                  <a:pt x="3906409" y="622507"/>
                </a:lnTo>
                <a:lnTo>
                  <a:pt x="3915886" y="644694"/>
                </a:lnTo>
                <a:cubicBezTo>
                  <a:pt x="3934794" y="693210"/>
                  <a:pt x="3951001" y="743892"/>
                  <a:pt x="3964507" y="796742"/>
                </a:cubicBezTo>
                <a:lnTo>
                  <a:pt x="3967690" y="810861"/>
                </a:lnTo>
                <a:lnTo>
                  <a:pt x="3903710" y="921708"/>
                </a:lnTo>
                <a:lnTo>
                  <a:pt x="3731013" y="1220910"/>
                </a:lnTo>
                <a:lnTo>
                  <a:pt x="3558316" y="921708"/>
                </a:lnTo>
                <a:lnTo>
                  <a:pt x="3533589" y="878866"/>
                </a:lnTo>
                <a:lnTo>
                  <a:pt x="3531072" y="866128"/>
                </a:lnTo>
                <a:cubicBezTo>
                  <a:pt x="3512519" y="787225"/>
                  <a:pt x="3487009" y="718077"/>
                  <a:pt x="3454542" y="658687"/>
                </a:cubicBezTo>
                <a:close/>
                <a:moveTo>
                  <a:pt x="2127865" y="622506"/>
                </a:moveTo>
                <a:lnTo>
                  <a:pt x="2304281" y="622506"/>
                </a:lnTo>
                <a:lnTo>
                  <a:pt x="2602151" y="622506"/>
                </a:lnTo>
                <a:lnTo>
                  <a:pt x="2579733" y="658687"/>
                </a:lnTo>
                <a:cubicBezTo>
                  <a:pt x="2547267" y="718077"/>
                  <a:pt x="2521757" y="787225"/>
                  <a:pt x="2503204" y="866128"/>
                </a:cubicBezTo>
                <a:lnTo>
                  <a:pt x="2500156" y="881550"/>
                </a:lnTo>
                <a:lnTo>
                  <a:pt x="2476977" y="921708"/>
                </a:lnTo>
                <a:lnTo>
                  <a:pt x="2304281" y="1220910"/>
                </a:lnTo>
                <a:lnTo>
                  <a:pt x="2131571" y="921708"/>
                </a:lnTo>
                <a:lnTo>
                  <a:pt x="2066871" y="809613"/>
                </a:lnTo>
                <a:lnTo>
                  <a:pt x="2069771" y="796742"/>
                </a:lnTo>
                <a:cubicBezTo>
                  <a:pt x="2083275" y="743892"/>
                  <a:pt x="2099481" y="693210"/>
                  <a:pt x="2118388" y="644694"/>
                </a:cubicBezTo>
                <a:close/>
                <a:moveTo>
                  <a:pt x="1314475" y="620632"/>
                </a:moveTo>
                <a:lnTo>
                  <a:pt x="1655599" y="620632"/>
                </a:lnTo>
                <a:lnTo>
                  <a:pt x="1785456" y="620632"/>
                </a:lnTo>
                <a:lnTo>
                  <a:pt x="1789127" y="698851"/>
                </a:lnTo>
                <a:cubicBezTo>
                  <a:pt x="1789127" y="830596"/>
                  <a:pt x="1761386" y="954271"/>
                  <a:pt x="1705904" y="1069848"/>
                </a:cubicBezTo>
                <a:cubicBezTo>
                  <a:pt x="1692036" y="1098741"/>
                  <a:pt x="1674990" y="1128647"/>
                  <a:pt x="1654764" y="1159564"/>
                </a:cubicBezTo>
                <a:lnTo>
                  <a:pt x="1635794" y="1185444"/>
                </a:lnTo>
                <a:lnTo>
                  <a:pt x="1482693" y="920195"/>
                </a:lnTo>
                <a:lnTo>
                  <a:pt x="1319782" y="637943"/>
                </a:lnTo>
                <a:close/>
                <a:moveTo>
                  <a:pt x="281457" y="620632"/>
                </a:moveTo>
                <a:lnTo>
                  <a:pt x="338553" y="620632"/>
                </a:lnTo>
                <a:lnTo>
                  <a:pt x="315530" y="646841"/>
                </a:lnTo>
                <a:close/>
                <a:moveTo>
                  <a:pt x="7029695" y="619258"/>
                </a:moveTo>
                <a:lnTo>
                  <a:pt x="7151090" y="619258"/>
                </a:lnTo>
                <a:lnTo>
                  <a:pt x="7151090" y="829578"/>
                </a:lnTo>
                <a:close/>
                <a:moveTo>
                  <a:pt x="6692689" y="619256"/>
                </a:moveTo>
                <a:lnTo>
                  <a:pt x="7007067" y="619256"/>
                </a:lnTo>
                <a:lnTo>
                  <a:pt x="6834010" y="919084"/>
                </a:lnTo>
                <a:lnTo>
                  <a:pt x="6692689" y="1163926"/>
                </a:lnTo>
                <a:close/>
                <a:moveTo>
                  <a:pt x="7151090" y="395870"/>
                </a:moveTo>
                <a:lnTo>
                  <a:pt x="7151090" y="606192"/>
                </a:lnTo>
                <a:lnTo>
                  <a:pt x="7029695" y="606192"/>
                </a:lnTo>
                <a:lnTo>
                  <a:pt x="7029695" y="606191"/>
                </a:lnTo>
                <a:close/>
                <a:moveTo>
                  <a:pt x="3614267" y="213327"/>
                </a:moveTo>
                <a:lnTo>
                  <a:pt x="3636314" y="231283"/>
                </a:lnTo>
                <a:cubicBezTo>
                  <a:pt x="3737611" y="320419"/>
                  <a:pt x="3820673" y="434503"/>
                  <a:pt x="3885498" y="573546"/>
                </a:cubicBezTo>
                <a:lnTo>
                  <a:pt x="3900840" y="609468"/>
                </a:lnTo>
                <a:lnTo>
                  <a:pt x="3731013" y="609468"/>
                </a:lnTo>
                <a:lnTo>
                  <a:pt x="3424045" y="609468"/>
                </a:lnTo>
                <a:lnTo>
                  <a:pt x="3419758" y="602548"/>
                </a:lnTo>
                <a:lnTo>
                  <a:pt x="3402413" y="580374"/>
                </a:lnTo>
                <a:lnTo>
                  <a:pt x="3558316" y="310264"/>
                </a:lnTo>
                <a:close/>
                <a:moveTo>
                  <a:pt x="2420349" y="212143"/>
                </a:moveTo>
                <a:lnTo>
                  <a:pt x="2476984" y="310264"/>
                </a:lnTo>
                <a:lnTo>
                  <a:pt x="2611217" y="542833"/>
                </a:lnTo>
                <a:lnTo>
                  <a:pt x="2632441" y="579606"/>
                </a:lnTo>
                <a:lnTo>
                  <a:pt x="2614518" y="602548"/>
                </a:lnTo>
                <a:lnTo>
                  <a:pt x="2610231" y="609467"/>
                </a:lnTo>
                <a:lnTo>
                  <a:pt x="2304285" y="609467"/>
                </a:lnTo>
                <a:lnTo>
                  <a:pt x="2133434" y="609467"/>
                </a:lnTo>
                <a:lnTo>
                  <a:pt x="2148775" y="573546"/>
                </a:lnTo>
                <a:cubicBezTo>
                  <a:pt x="2213613" y="434503"/>
                  <a:pt x="2296349" y="320419"/>
                  <a:pt x="2397004" y="231283"/>
                </a:cubicBezTo>
                <a:close/>
                <a:moveTo>
                  <a:pt x="5703447" y="190031"/>
                </a:moveTo>
                <a:lnTo>
                  <a:pt x="5704896" y="191067"/>
                </a:lnTo>
                <a:cubicBezTo>
                  <a:pt x="5822781" y="284687"/>
                  <a:pt x="5896464" y="403657"/>
                  <a:pt x="5925937" y="547986"/>
                </a:cubicBezTo>
                <a:lnTo>
                  <a:pt x="5935090" y="609496"/>
                </a:lnTo>
                <a:lnTo>
                  <a:pt x="5807147" y="609496"/>
                </a:lnTo>
                <a:lnTo>
                  <a:pt x="5462020" y="609496"/>
                </a:lnTo>
                <a:lnTo>
                  <a:pt x="5461782" y="608723"/>
                </a:lnTo>
                <a:lnTo>
                  <a:pt x="5634241" y="309932"/>
                </a:lnTo>
                <a:close/>
                <a:moveTo>
                  <a:pt x="1551899" y="188111"/>
                </a:moveTo>
                <a:lnTo>
                  <a:pt x="1553348" y="189146"/>
                </a:lnTo>
                <a:cubicBezTo>
                  <a:pt x="1671234" y="282768"/>
                  <a:pt x="1744917" y="401737"/>
                  <a:pt x="1774391" y="546066"/>
                </a:cubicBezTo>
                <a:lnTo>
                  <a:pt x="1783544" y="607577"/>
                </a:lnTo>
                <a:lnTo>
                  <a:pt x="1655599" y="607577"/>
                </a:lnTo>
                <a:lnTo>
                  <a:pt x="1310473" y="607577"/>
                </a:lnTo>
                <a:lnTo>
                  <a:pt x="1310235" y="606803"/>
                </a:lnTo>
                <a:lnTo>
                  <a:pt x="1482693" y="308013"/>
                </a:lnTo>
                <a:close/>
                <a:moveTo>
                  <a:pt x="4458383" y="148427"/>
                </a:moveTo>
                <a:lnTo>
                  <a:pt x="4551603" y="309932"/>
                </a:lnTo>
                <a:lnTo>
                  <a:pt x="4653873" y="487122"/>
                </a:lnTo>
                <a:lnTo>
                  <a:pt x="4639675" y="494514"/>
                </a:lnTo>
                <a:cubicBezTo>
                  <a:pt x="4595902" y="520880"/>
                  <a:pt x="4555740" y="552520"/>
                  <a:pt x="4519191" y="589434"/>
                </a:cubicBezTo>
                <a:lnTo>
                  <a:pt x="4501568" y="609496"/>
                </a:lnTo>
                <a:lnTo>
                  <a:pt x="4416032" y="609496"/>
                </a:lnTo>
                <a:lnTo>
                  <a:pt x="4151547" y="406051"/>
                </a:lnTo>
                <a:cubicBezTo>
                  <a:pt x="4222623" y="310700"/>
                  <a:pt x="4312237" y="231278"/>
                  <a:pt x="4420371" y="167778"/>
                </a:cubicBezTo>
                <a:close/>
                <a:moveTo>
                  <a:pt x="306836" y="146508"/>
                </a:moveTo>
                <a:lnTo>
                  <a:pt x="400056" y="308013"/>
                </a:lnTo>
                <a:lnTo>
                  <a:pt x="502326" y="485203"/>
                </a:lnTo>
                <a:lnTo>
                  <a:pt x="488128" y="492595"/>
                </a:lnTo>
                <a:cubicBezTo>
                  <a:pt x="444355" y="518961"/>
                  <a:pt x="404192" y="550601"/>
                  <a:pt x="367644" y="587515"/>
                </a:cubicBezTo>
                <a:lnTo>
                  <a:pt x="350021" y="607577"/>
                </a:lnTo>
                <a:lnTo>
                  <a:pt x="264485" y="607577"/>
                </a:lnTo>
                <a:lnTo>
                  <a:pt x="0" y="404131"/>
                </a:lnTo>
                <a:cubicBezTo>
                  <a:pt x="71076" y="308780"/>
                  <a:pt x="160690" y="229359"/>
                  <a:pt x="268824" y="165859"/>
                </a:cubicBezTo>
                <a:close/>
                <a:moveTo>
                  <a:pt x="3017647" y="11062"/>
                </a:moveTo>
                <a:lnTo>
                  <a:pt x="3190343" y="310263"/>
                </a:lnTo>
                <a:lnTo>
                  <a:pt x="3279933" y="465481"/>
                </a:lnTo>
                <a:lnTo>
                  <a:pt x="3244469" y="443889"/>
                </a:lnTo>
                <a:cubicBezTo>
                  <a:pt x="3177081" y="408632"/>
                  <a:pt x="3100736" y="391005"/>
                  <a:pt x="3015437" y="391005"/>
                </a:cubicBezTo>
                <a:cubicBezTo>
                  <a:pt x="2931270" y="391005"/>
                  <a:pt x="2855780" y="408632"/>
                  <a:pt x="2788961" y="443889"/>
                </a:cubicBezTo>
                <a:lnTo>
                  <a:pt x="2756237" y="463965"/>
                </a:lnTo>
                <a:lnTo>
                  <a:pt x="2844950" y="310263"/>
                </a:lnTo>
                <a:close/>
                <a:moveTo>
                  <a:pt x="5092919" y="10368"/>
                </a:moveTo>
                <a:lnTo>
                  <a:pt x="5265823" y="309931"/>
                </a:lnTo>
                <a:lnTo>
                  <a:pt x="5364152" y="480290"/>
                </a:lnTo>
                <a:lnTo>
                  <a:pt x="5341747" y="464659"/>
                </a:lnTo>
                <a:cubicBezTo>
                  <a:pt x="5267167" y="418650"/>
                  <a:pt x="5165157" y="395646"/>
                  <a:pt x="5035706" y="395646"/>
                </a:cubicBezTo>
                <a:cubicBezTo>
                  <a:pt x="5004790" y="395646"/>
                  <a:pt x="4974775" y="396964"/>
                  <a:pt x="4945664" y="399600"/>
                </a:cubicBezTo>
                <a:lnTo>
                  <a:pt x="4861445" y="411407"/>
                </a:lnTo>
                <a:lnTo>
                  <a:pt x="4920014" y="309931"/>
                </a:lnTo>
                <a:close/>
                <a:moveTo>
                  <a:pt x="941372" y="8449"/>
                </a:moveTo>
                <a:lnTo>
                  <a:pt x="1114276" y="308012"/>
                </a:lnTo>
                <a:lnTo>
                  <a:pt x="1212605" y="478370"/>
                </a:lnTo>
                <a:lnTo>
                  <a:pt x="1190200" y="462739"/>
                </a:lnTo>
                <a:cubicBezTo>
                  <a:pt x="1115620" y="416731"/>
                  <a:pt x="1013610" y="393726"/>
                  <a:pt x="884159" y="393726"/>
                </a:cubicBezTo>
                <a:cubicBezTo>
                  <a:pt x="853242" y="393726"/>
                  <a:pt x="823227" y="395044"/>
                  <a:pt x="794116" y="397680"/>
                </a:cubicBezTo>
                <a:lnTo>
                  <a:pt x="709897" y="409487"/>
                </a:lnTo>
                <a:lnTo>
                  <a:pt x="768467" y="308012"/>
                </a:lnTo>
                <a:close/>
                <a:moveTo>
                  <a:pt x="6660953" y="6536"/>
                </a:moveTo>
                <a:lnTo>
                  <a:pt x="6834010" y="306362"/>
                </a:lnTo>
                <a:lnTo>
                  <a:pt x="7007067" y="606190"/>
                </a:lnTo>
                <a:lnTo>
                  <a:pt x="6692689" y="606190"/>
                </a:lnTo>
                <a:lnTo>
                  <a:pt x="6692689" y="377826"/>
                </a:lnTo>
                <a:lnTo>
                  <a:pt x="6446649" y="377826"/>
                </a:lnTo>
                <a:lnTo>
                  <a:pt x="6487895" y="306362"/>
                </a:lnTo>
                <a:close/>
                <a:moveTo>
                  <a:pt x="3029723" y="5903"/>
                </a:moveTo>
                <a:lnTo>
                  <a:pt x="3086153" y="7712"/>
                </a:lnTo>
                <a:cubicBezTo>
                  <a:pt x="3248983" y="18286"/>
                  <a:pt x="3396589" y="65873"/>
                  <a:pt x="3528940" y="150463"/>
                </a:cubicBezTo>
                <a:cubicBezTo>
                  <a:pt x="3547849" y="162547"/>
                  <a:pt x="3566251" y="175324"/>
                  <a:pt x="3584147" y="188794"/>
                </a:cubicBezTo>
                <a:lnTo>
                  <a:pt x="3604027" y="204986"/>
                </a:lnTo>
                <a:lnTo>
                  <a:pt x="3547026" y="303742"/>
                </a:lnTo>
                <a:lnTo>
                  <a:pt x="3393749" y="569298"/>
                </a:lnTo>
                <a:lnTo>
                  <a:pt x="3380975" y="552966"/>
                </a:lnTo>
                <a:cubicBezTo>
                  <a:pt x="3367487" y="537541"/>
                  <a:pt x="3353439" y="523218"/>
                  <a:pt x="3338832" y="509996"/>
                </a:cubicBezTo>
                <a:lnTo>
                  <a:pt x="3305144" y="483077"/>
                </a:lnTo>
                <a:lnTo>
                  <a:pt x="3201633" y="303742"/>
                </a:lnTo>
                <a:close/>
                <a:moveTo>
                  <a:pt x="3005653" y="5759"/>
                </a:moveTo>
                <a:lnTo>
                  <a:pt x="2833662" y="303742"/>
                </a:lnTo>
                <a:lnTo>
                  <a:pt x="2731383" y="480943"/>
                </a:lnTo>
                <a:lnTo>
                  <a:pt x="2695237" y="509996"/>
                </a:lnTo>
                <a:cubicBezTo>
                  <a:pt x="2680700" y="523218"/>
                  <a:pt x="2666705" y="537541"/>
                  <a:pt x="2653252" y="552966"/>
                </a:cubicBezTo>
                <a:lnTo>
                  <a:pt x="2641098" y="568524"/>
                </a:lnTo>
                <a:lnTo>
                  <a:pt x="2488269" y="303742"/>
                </a:lnTo>
                <a:lnTo>
                  <a:pt x="2430565" y="203767"/>
                </a:lnTo>
                <a:lnTo>
                  <a:pt x="2448825" y="188794"/>
                </a:lnTo>
                <a:cubicBezTo>
                  <a:pt x="2466597" y="175324"/>
                  <a:pt x="2484866" y="162547"/>
                  <a:pt x="2503633" y="150463"/>
                </a:cubicBezTo>
                <a:cubicBezTo>
                  <a:pt x="2634991" y="65873"/>
                  <a:pt x="2782028" y="18286"/>
                  <a:pt x="2944742" y="7712"/>
                </a:cubicBezTo>
                <a:close/>
                <a:moveTo>
                  <a:pt x="5104763" y="4778"/>
                </a:moveTo>
                <a:lnTo>
                  <a:pt x="5170175" y="6764"/>
                </a:lnTo>
                <a:cubicBezTo>
                  <a:pt x="5357838" y="18467"/>
                  <a:pt x="5515605" y="65276"/>
                  <a:pt x="5643460" y="147186"/>
                </a:cubicBezTo>
                <a:lnTo>
                  <a:pt x="5692774" y="182408"/>
                </a:lnTo>
                <a:lnTo>
                  <a:pt x="5622937" y="303401"/>
                </a:lnTo>
                <a:lnTo>
                  <a:pt x="5455955" y="592705"/>
                </a:lnTo>
                <a:lnTo>
                  <a:pt x="5422088" y="535850"/>
                </a:lnTo>
                <a:lnTo>
                  <a:pt x="5396554" y="510313"/>
                </a:lnTo>
                <a:lnTo>
                  <a:pt x="5277126" y="303401"/>
                </a:lnTo>
                <a:close/>
                <a:moveTo>
                  <a:pt x="5073820" y="3839"/>
                </a:moveTo>
                <a:lnTo>
                  <a:pt x="5073877" y="3839"/>
                </a:lnTo>
                <a:lnTo>
                  <a:pt x="5081482" y="4070"/>
                </a:lnTo>
                <a:lnTo>
                  <a:pt x="4908712" y="303402"/>
                </a:lnTo>
                <a:lnTo>
                  <a:pt x="4843865" y="415751"/>
                </a:lnTo>
                <a:lnTo>
                  <a:pt x="4781833" y="431237"/>
                </a:lnTo>
                <a:cubicBezTo>
                  <a:pt x="4756334" y="439147"/>
                  <a:pt x="4731738" y="448374"/>
                  <a:pt x="4708045" y="458920"/>
                </a:cubicBezTo>
                <a:lnTo>
                  <a:pt x="4665462" y="481090"/>
                </a:lnTo>
                <a:lnTo>
                  <a:pt x="4562902" y="303402"/>
                </a:lnTo>
                <a:lnTo>
                  <a:pt x="4470030" y="142498"/>
                </a:lnTo>
                <a:lnTo>
                  <a:pt x="4534679" y="109587"/>
                </a:lnTo>
                <a:cubicBezTo>
                  <a:pt x="4675251" y="47901"/>
                  <a:pt x="4830421" y="13202"/>
                  <a:pt x="5000197" y="5490"/>
                </a:cubicBezTo>
                <a:close/>
                <a:moveTo>
                  <a:pt x="953216" y="2859"/>
                </a:moveTo>
                <a:lnTo>
                  <a:pt x="1018628" y="4845"/>
                </a:lnTo>
                <a:cubicBezTo>
                  <a:pt x="1206291" y="16547"/>
                  <a:pt x="1364058" y="63357"/>
                  <a:pt x="1491913" y="145267"/>
                </a:cubicBezTo>
                <a:lnTo>
                  <a:pt x="1541227" y="180488"/>
                </a:lnTo>
                <a:lnTo>
                  <a:pt x="1471390" y="301482"/>
                </a:lnTo>
                <a:lnTo>
                  <a:pt x="1304408" y="590785"/>
                </a:lnTo>
                <a:lnTo>
                  <a:pt x="1270541" y="533931"/>
                </a:lnTo>
                <a:lnTo>
                  <a:pt x="1245007" y="508393"/>
                </a:lnTo>
                <a:lnTo>
                  <a:pt x="1125579" y="301482"/>
                </a:lnTo>
                <a:close/>
                <a:moveTo>
                  <a:pt x="922273" y="1920"/>
                </a:moveTo>
                <a:lnTo>
                  <a:pt x="922330" y="1920"/>
                </a:lnTo>
                <a:lnTo>
                  <a:pt x="929934" y="2151"/>
                </a:lnTo>
                <a:lnTo>
                  <a:pt x="757165" y="301483"/>
                </a:lnTo>
                <a:lnTo>
                  <a:pt x="692318" y="413832"/>
                </a:lnTo>
                <a:lnTo>
                  <a:pt x="630286" y="429317"/>
                </a:lnTo>
                <a:cubicBezTo>
                  <a:pt x="604787" y="437227"/>
                  <a:pt x="580191" y="446455"/>
                  <a:pt x="556498" y="457001"/>
                </a:cubicBezTo>
                <a:lnTo>
                  <a:pt x="513914" y="479170"/>
                </a:lnTo>
                <a:lnTo>
                  <a:pt x="411355" y="301483"/>
                </a:lnTo>
                <a:lnTo>
                  <a:pt x="318483" y="140579"/>
                </a:lnTo>
                <a:lnTo>
                  <a:pt x="383132" y="107667"/>
                </a:lnTo>
                <a:cubicBezTo>
                  <a:pt x="523704" y="45981"/>
                  <a:pt x="678873" y="11282"/>
                  <a:pt x="848650" y="3571"/>
                </a:cubicBezTo>
                <a:close/>
                <a:moveTo>
                  <a:pt x="6672266" y="0"/>
                </a:moveTo>
                <a:lnTo>
                  <a:pt x="7018381" y="0"/>
                </a:lnTo>
                <a:lnTo>
                  <a:pt x="7151090" y="0"/>
                </a:lnTo>
                <a:lnTo>
                  <a:pt x="7151090" y="369732"/>
                </a:lnTo>
                <a:lnTo>
                  <a:pt x="7018381" y="599654"/>
                </a:lnTo>
                <a:lnTo>
                  <a:pt x="6845323" y="299827"/>
                </a:lnTo>
                <a:close/>
                <a:moveTo>
                  <a:pt x="6170815" y="0"/>
                </a:moveTo>
                <a:lnTo>
                  <a:pt x="6303527" y="0"/>
                </a:lnTo>
                <a:lnTo>
                  <a:pt x="6649639" y="0"/>
                </a:lnTo>
                <a:lnTo>
                  <a:pt x="6476583" y="299828"/>
                </a:lnTo>
                <a:lnTo>
                  <a:pt x="6431563" y="377826"/>
                </a:lnTo>
                <a:lnTo>
                  <a:pt x="6175489" y="377826"/>
                </a:lnTo>
                <a:lnTo>
                  <a:pt x="6170815" y="3697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7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47618C-2840-4D28-8969-2337EEFF29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9036" y="963386"/>
            <a:ext cx="8093928" cy="2465614"/>
          </a:xfrm>
          <a:custGeom>
            <a:avLst/>
            <a:gdLst>
              <a:gd name="connsiteX0" fmla="*/ 4270119 w 8093928"/>
              <a:gd name="connsiteY0" fmla="*/ 2253868 h 2465614"/>
              <a:gd name="connsiteX1" fmla="*/ 4392347 w 8093928"/>
              <a:gd name="connsiteY1" fmla="*/ 2465614 h 2465614"/>
              <a:gd name="connsiteX2" fmla="*/ 4270119 w 8093928"/>
              <a:gd name="connsiteY2" fmla="*/ 2465614 h 2465614"/>
              <a:gd name="connsiteX3" fmla="*/ 6302011 w 8093928"/>
              <a:gd name="connsiteY3" fmla="*/ 2253537 h 2465614"/>
              <a:gd name="connsiteX4" fmla="*/ 6424429 w 8093928"/>
              <a:gd name="connsiteY4" fmla="*/ 2465614 h 2465614"/>
              <a:gd name="connsiteX5" fmla="*/ 6302011 w 8093928"/>
              <a:gd name="connsiteY5" fmla="*/ 2465614 h 2465614"/>
              <a:gd name="connsiteX6" fmla="*/ 93614 w 8093928"/>
              <a:gd name="connsiteY6" fmla="*/ 2251948 h 2465614"/>
              <a:gd name="connsiteX7" fmla="*/ 215841 w 8093928"/>
              <a:gd name="connsiteY7" fmla="*/ 2463695 h 2465614"/>
              <a:gd name="connsiteX8" fmla="*/ 93614 w 8093928"/>
              <a:gd name="connsiteY8" fmla="*/ 2463695 h 2465614"/>
              <a:gd name="connsiteX9" fmla="*/ 6059245 w 8093928"/>
              <a:gd name="connsiteY9" fmla="*/ 2091674 h 2465614"/>
              <a:gd name="connsiteX10" fmla="*/ 6059245 w 8093928"/>
              <a:gd name="connsiteY10" fmla="*/ 2465614 h 2465614"/>
              <a:gd name="connsiteX11" fmla="*/ 5843410 w 8093928"/>
              <a:gd name="connsiteY11" fmla="*/ 2465614 h 2465614"/>
              <a:gd name="connsiteX12" fmla="*/ 6016315 w 8093928"/>
              <a:gd name="connsiteY12" fmla="*/ 2166051 h 2465614"/>
              <a:gd name="connsiteX13" fmla="*/ 8093928 w 8093928"/>
              <a:gd name="connsiteY13" fmla="*/ 2091091 h 2465614"/>
              <a:gd name="connsiteX14" fmla="*/ 8093928 w 8093928"/>
              <a:gd name="connsiteY14" fmla="*/ 2465614 h 2465614"/>
              <a:gd name="connsiteX15" fmla="*/ 7877755 w 8093928"/>
              <a:gd name="connsiteY15" fmla="*/ 2465614 h 2465614"/>
              <a:gd name="connsiteX16" fmla="*/ 8050929 w 8093928"/>
              <a:gd name="connsiteY16" fmla="*/ 2165584 h 2465614"/>
              <a:gd name="connsiteX17" fmla="*/ 1882741 w 8093928"/>
              <a:gd name="connsiteY17" fmla="*/ 2089755 h 2465614"/>
              <a:gd name="connsiteX18" fmla="*/ 1882741 w 8093928"/>
              <a:gd name="connsiteY18" fmla="*/ 2463695 h 2465614"/>
              <a:gd name="connsiteX19" fmla="*/ 1666904 w 8093928"/>
              <a:gd name="connsiteY19" fmla="*/ 2463695 h 2465614"/>
              <a:gd name="connsiteX20" fmla="*/ 1839809 w 8093928"/>
              <a:gd name="connsiteY20" fmla="*/ 2164132 h 2465614"/>
              <a:gd name="connsiteX21" fmla="*/ 5615729 w 8093928"/>
              <a:gd name="connsiteY21" fmla="*/ 2084212 h 2465614"/>
              <a:gd name="connsiteX22" fmla="*/ 6048480 w 8093928"/>
              <a:gd name="connsiteY22" fmla="*/ 2084212 h 2465614"/>
              <a:gd name="connsiteX23" fmla="*/ 6005009 w 8093928"/>
              <a:gd name="connsiteY23" fmla="*/ 2159523 h 2465614"/>
              <a:gd name="connsiteX24" fmla="*/ 5832105 w 8093928"/>
              <a:gd name="connsiteY24" fmla="*/ 2459086 h 2465614"/>
              <a:gd name="connsiteX25" fmla="*/ 5659199 w 8093928"/>
              <a:gd name="connsiteY25" fmla="*/ 2159523 h 2465614"/>
              <a:gd name="connsiteX26" fmla="*/ 5349324 w 8093928"/>
              <a:gd name="connsiteY26" fmla="*/ 2084212 h 2465614"/>
              <a:gd name="connsiteX27" fmla="*/ 5600657 w 8093928"/>
              <a:gd name="connsiteY27" fmla="*/ 2084212 h 2465614"/>
              <a:gd name="connsiteX28" fmla="*/ 5647895 w 8093928"/>
              <a:gd name="connsiteY28" fmla="*/ 2166051 h 2465614"/>
              <a:gd name="connsiteX29" fmla="*/ 5820800 w 8093928"/>
              <a:gd name="connsiteY29" fmla="*/ 2465614 h 2465614"/>
              <a:gd name="connsiteX30" fmla="*/ 5129180 w 8093928"/>
              <a:gd name="connsiteY30" fmla="*/ 2465614 h 2465614"/>
              <a:gd name="connsiteX31" fmla="*/ 5302084 w 8093928"/>
              <a:gd name="connsiteY31" fmla="*/ 2166051 h 2465614"/>
              <a:gd name="connsiteX32" fmla="*/ 7649718 w 8093928"/>
              <a:gd name="connsiteY32" fmla="*/ 2083618 h 2465614"/>
              <a:gd name="connsiteX33" fmla="*/ 8083145 w 8093928"/>
              <a:gd name="connsiteY33" fmla="*/ 2083618 h 2465614"/>
              <a:gd name="connsiteX34" fmla="*/ 8039606 w 8093928"/>
              <a:gd name="connsiteY34" fmla="*/ 2159046 h 2465614"/>
              <a:gd name="connsiteX35" fmla="*/ 7866432 w 8093928"/>
              <a:gd name="connsiteY35" fmla="*/ 2459076 h 2465614"/>
              <a:gd name="connsiteX36" fmla="*/ 7693257 w 8093928"/>
              <a:gd name="connsiteY36" fmla="*/ 2159046 h 2465614"/>
              <a:gd name="connsiteX37" fmla="*/ 7382898 w 8093928"/>
              <a:gd name="connsiteY37" fmla="*/ 2083618 h 2465614"/>
              <a:gd name="connsiteX38" fmla="*/ 7634623 w 8093928"/>
              <a:gd name="connsiteY38" fmla="*/ 2083618 h 2465614"/>
              <a:gd name="connsiteX39" fmla="*/ 7681936 w 8093928"/>
              <a:gd name="connsiteY39" fmla="*/ 2165584 h 2465614"/>
              <a:gd name="connsiteX40" fmla="*/ 7855111 w 8093928"/>
              <a:gd name="connsiteY40" fmla="*/ 2465614 h 2465614"/>
              <a:gd name="connsiteX41" fmla="*/ 7162411 w 8093928"/>
              <a:gd name="connsiteY41" fmla="*/ 2465614 h 2465614"/>
              <a:gd name="connsiteX42" fmla="*/ 7335586 w 8093928"/>
              <a:gd name="connsiteY42" fmla="*/ 2165584 h 2465614"/>
              <a:gd name="connsiteX43" fmla="*/ 1439224 w 8093928"/>
              <a:gd name="connsiteY43" fmla="*/ 2082292 h 2465614"/>
              <a:gd name="connsiteX44" fmla="*/ 1871975 w 8093928"/>
              <a:gd name="connsiteY44" fmla="*/ 2082292 h 2465614"/>
              <a:gd name="connsiteX45" fmla="*/ 1828504 w 8093928"/>
              <a:gd name="connsiteY45" fmla="*/ 2157604 h 2465614"/>
              <a:gd name="connsiteX46" fmla="*/ 1655599 w 8093928"/>
              <a:gd name="connsiteY46" fmla="*/ 2457167 h 2465614"/>
              <a:gd name="connsiteX47" fmla="*/ 1482693 w 8093928"/>
              <a:gd name="connsiteY47" fmla="*/ 2157604 h 2465614"/>
              <a:gd name="connsiteX48" fmla="*/ 1172819 w 8093928"/>
              <a:gd name="connsiteY48" fmla="*/ 2082292 h 2465614"/>
              <a:gd name="connsiteX49" fmla="*/ 1424152 w 8093928"/>
              <a:gd name="connsiteY49" fmla="*/ 2082292 h 2465614"/>
              <a:gd name="connsiteX50" fmla="*/ 1471390 w 8093928"/>
              <a:gd name="connsiteY50" fmla="*/ 2164132 h 2465614"/>
              <a:gd name="connsiteX51" fmla="*/ 1644295 w 8093928"/>
              <a:gd name="connsiteY51" fmla="*/ 2463695 h 2465614"/>
              <a:gd name="connsiteX52" fmla="*/ 952675 w 8093928"/>
              <a:gd name="connsiteY52" fmla="*/ 2463695 h 2465614"/>
              <a:gd name="connsiteX53" fmla="*/ 1125579 w 8093928"/>
              <a:gd name="connsiteY53" fmla="*/ 2164132 h 2465614"/>
              <a:gd name="connsiteX54" fmla="*/ 3292727 w 8093928"/>
              <a:gd name="connsiteY54" fmla="*/ 2001868 h 2465614"/>
              <a:gd name="connsiteX55" fmla="*/ 3202822 w 8093928"/>
              <a:gd name="connsiteY55" fmla="*/ 2157626 h 2465614"/>
              <a:gd name="connsiteX56" fmla="*/ 3030126 w 8093928"/>
              <a:gd name="connsiteY56" fmla="*/ 2456828 h 2465614"/>
              <a:gd name="connsiteX57" fmla="*/ 2857429 w 8093928"/>
              <a:gd name="connsiteY57" fmla="*/ 2157626 h 2465614"/>
              <a:gd name="connsiteX58" fmla="*/ 2768397 w 8093928"/>
              <a:gd name="connsiteY58" fmla="*/ 2003379 h 2465614"/>
              <a:gd name="connsiteX59" fmla="*/ 2801440 w 8093928"/>
              <a:gd name="connsiteY59" fmla="*/ 2023651 h 2465614"/>
              <a:gd name="connsiteX60" fmla="*/ 3027916 w 8093928"/>
              <a:gd name="connsiteY60" fmla="*/ 2076535 h 2465614"/>
              <a:gd name="connsiteX61" fmla="*/ 3256948 w 8093928"/>
              <a:gd name="connsiteY61" fmla="*/ 2023651 h 2465614"/>
              <a:gd name="connsiteX62" fmla="*/ 2653698 w 8093928"/>
              <a:gd name="connsiteY62" fmla="*/ 1899171 h 2465614"/>
              <a:gd name="connsiteX63" fmla="*/ 2665731 w 8093928"/>
              <a:gd name="connsiteY63" fmla="*/ 1914574 h 2465614"/>
              <a:gd name="connsiteX64" fmla="*/ 2707716 w 8093928"/>
              <a:gd name="connsiteY64" fmla="*/ 1957545 h 2465614"/>
              <a:gd name="connsiteX65" fmla="*/ 2743482 w 8093928"/>
              <a:gd name="connsiteY65" fmla="*/ 1986293 h 2465614"/>
              <a:gd name="connsiteX66" fmla="*/ 2846142 w 8093928"/>
              <a:gd name="connsiteY66" fmla="*/ 2164146 h 2465614"/>
              <a:gd name="connsiteX67" fmla="*/ 3017928 w 8093928"/>
              <a:gd name="connsiteY67" fmla="*/ 2461775 h 2465614"/>
              <a:gd name="connsiteX68" fmla="*/ 2957221 w 8093928"/>
              <a:gd name="connsiteY68" fmla="*/ 2459830 h 2465614"/>
              <a:gd name="connsiteX69" fmla="*/ 2516112 w 8093928"/>
              <a:gd name="connsiteY69" fmla="*/ 2317093 h 2465614"/>
              <a:gd name="connsiteX70" fmla="*/ 2461304 w 8093928"/>
              <a:gd name="connsiteY70" fmla="*/ 2278761 h 2465614"/>
              <a:gd name="connsiteX71" fmla="*/ 2443176 w 8093928"/>
              <a:gd name="connsiteY71" fmla="*/ 2263896 h 2465614"/>
              <a:gd name="connsiteX72" fmla="*/ 2500750 w 8093928"/>
              <a:gd name="connsiteY72" fmla="*/ 2164146 h 2465614"/>
              <a:gd name="connsiteX73" fmla="*/ 3406109 w 8093928"/>
              <a:gd name="connsiteY73" fmla="*/ 1898394 h 2465614"/>
              <a:gd name="connsiteX74" fmla="*/ 3559506 w 8093928"/>
              <a:gd name="connsiteY74" fmla="*/ 2164146 h 2465614"/>
              <a:gd name="connsiteX75" fmla="*/ 3616376 w 8093928"/>
              <a:gd name="connsiteY75" fmla="*/ 2262675 h 2465614"/>
              <a:gd name="connsiteX76" fmla="*/ 3596626 w 8093928"/>
              <a:gd name="connsiteY76" fmla="*/ 2278761 h 2465614"/>
              <a:gd name="connsiteX77" fmla="*/ 3541419 w 8093928"/>
              <a:gd name="connsiteY77" fmla="*/ 2317093 h 2465614"/>
              <a:gd name="connsiteX78" fmla="*/ 3098632 w 8093928"/>
              <a:gd name="connsiteY78" fmla="*/ 2459830 h 2465614"/>
              <a:gd name="connsiteX79" fmla="*/ 3042406 w 8093928"/>
              <a:gd name="connsiteY79" fmla="*/ 2461631 h 2465614"/>
              <a:gd name="connsiteX80" fmla="*/ 3214112 w 8093928"/>
              <a:gd name="connsiteY80" fmla="*/ 2164146 h 2465614"/>
              <a:gd name="connsiteX81" fmla="*/ 3318003 w 8093928"/>
              <a:gd name="connsiteY81" fmla="*/ 1984160 h 2465614"/>
              <a:gd name="connsiteX82" fmla="*/ 3351311 w 8093928"/>
              <a:gd name="connsiteY82" fmla="*/ 1957545 h 2465614"/>
              <a:gd name="connsiteX83" fmla="*/ 3393454 w 8093928"/>
              <a:gd name="connsiteY83" fmla="*/ 1914574 h 2465614"/>
              <a:gd name="connsiteX84" fmla="*/ 4760768 w 8093928"/>
              <a:gd name="connsiteY84" fmla="*/ 1866502 h 2465614"/>
              <a:gd name="connsiteX85" fmla="*/ 4933672 w 8093928"/>
              <a:gd name="connsiteY85" fmla="*/ 2166051 h 2465614"/>
              <a:gd name="connsiteX86" fmla="*/ 5106573 w 8093928"/>
              <a:gd name="connsiteY86" fmla="*/ 2465614 h 2465614"/>
              <a:gd name="connsiteX87" fmla="*/ 4414958 w 8093928"/>
              <a:gd name="connsiteY87" fmla="*/ 2465614 h 2465614"/>
              <a:gd name="connsiteX88" fmla="*/ 4587863 w 8093928"/>
              <a:gd name="connsiteY88" fmla="*/ 2166051 h 2465614"/>
              <a:gd name="connsiteX89" fmla="*/ 6793424 w 8093928"/>
              <a:gd name="connsiteY89" fmla="*/ 1865567 h 2465614"/>
              <a:gd name="connsiteX90" fmla="*/ 6966598 w 8093928"/>
              <a:gd name="connsiteY90" fmla="*/ 2165584 h 2465614"/>
              <a:gd name="connsiteX91" fmla="*/ 7139769 w 8093928"/>
              <a:gd name="connsiteY91" fmla="*/ 2465614 h 2465614"/>
              <a:gd name="connsiteX92" fmla="*/ 6447075 w 8093928"/>
              <a:gd name="connsiteY92" fmla="*/ 2465614 h 2465614"/>
              <a:gd name="connsiteX93" fmla="*/ 6620250 w 8093928"/>
              <a:gd name="connsiteY93" fmla="*/ 2165584 h 2465614"/>
              <a:gd name="connsiteX94" fmla="*/ 584262 w 8093928"/>
              <a:gd name="connsiteY94" fmla="*/ 1864582 h 2465614"/>
              <a:gd name="connsiteX95" fmla="*/ 757166 w 8093928"/>
              <a:gd name="connsiteY95" fmla="*/ 2164132 h 2465614"/>
              <a:gd name="connsiteX96" fmla="*/ 930067 w 8093928"/>
              <a:gd name="connsiteY96" fmla="*/ 2463695 h 2465614"/>
              <a:gd name="connsiteX97" fmla="*/ 238452 w 8093928"/>
              <a:gd name="connsiteY97" fmla="*/ 2463695 h 2465614"/>
              <a:gd name="connsiteX98" fmla="*/ 411357 w 8093928"/>
              <a:gd name="connsiteY98" fmla="*/ 2164132 h 2465614"/>
              <a:gd name="connsiteX99" fmla="*/ 4772071 w 8093928"/>
              <a:gd name="connsiteY99" fmla="*/ 1859974 h 2465614"/>
              <a:gd name="connsiteX100" fmla="*/ 5117877 w 8093928"/>
              <a:gd name="connsiteY100" fmla="*/ 1859974 h 2465614"/>
              <a:gd name="connsiteX101" fmla="*/ 5150615 w 8093928"/>
              <a:gd name="connsiteY101" fmla="*/ 1859974 h 2465614"/>
              <a:gd name="connsiteX102" fmla="*/ 4915042 w 8093928"/>
              <a:gd name="connsiteY102" fmla="*/ 2084212 h 2465614"/>
              <a:gd name="connsiteX103" fmla="*/ 5334252 w 8093928"/>
              <a:gd name="connsiteY103" fmla="*/ 2084212 h 2465614"/>
              <a:gd name="connsiteX104" fmla="*/ 5290781 w 8093928"/>
              <a:gd name="connsiteY104" fmla="*/ 2159523 h 2465614"/>
              <a:gd name="connsiteX105" fmla="*/ 5117877 w 8093928"/>
              <a:gd name="connsiteY105" fmla="*/ 2459086 h 2465614"/>
              <a:gd name="connsiteX106" fmla="*/ 4944972 w 8093928"/>
              <a:gd name="connsiteY106" fmla="*/ 2159523 h 2465614"/>
              <a:gd name="connsiteX107" fmla="*/ 4590228 w 8093928"/>
              <a:gd name="connsiteY107" fmla="*/ 1859974 h 2465614"/>
              <a:gd name="connsiteX108" fmla="*/ 4749458 w 8093928"/>
              <a:gd name="connsiteY108" fmla="*/ 1859974 h 2465614"/>
              <a:gd name="connsiteX109" fmla="*/ 4576552 w 8093928"/>
              <a:gd name="connsiteY109" fmla="*/ 2159523 h 2465614"/>
              <a:gd name="connsiteX110" fmla="*/ 4403648 w 8093928"/>
              <a:gd name="connsiteY110" fmla="*/ 2459086 h 2465614"/>
              <a:gd name="connsiteX111" fmla="*/ 4270119 w 8093928"/>
              <a:gd name="connsiteY111" fmla="*/ 2227763 h 2465614"/>
              <a:gd name="connsiteX112" fmla="*/ 4270119 w 8093928"/>
              <a:gd name="connsiteY112" fmla="*/ 2163963 h 2465614"/>
              <a:gd name="connsiteX113" fmla="*/ 6804745 w 8093928"/>
              <a:gd name="connsiteY113" fmla="*/ 1859029 h 2465614"/>
              <a:gd name="connsiteX114" fmla="*/ 7151091 w 8093928"/>
              <a:gd name="connsiteY114" fmla="*/ 1859029 h 2465614"/>
              <a:gd name="connsiteX115" fmla="*/ 7183880 w 8093928"/>
              <a:gd name="connsiteY115" fmla="*/ 1859029 h 2465614"/>
              <a:gd name="connsiteX116" fmla="*/ 6947938 w 8093928"/>
              <a:gd name="connsiteY116" fmla="*/ 2083618 h 2465614"/>
              <a:gd name="connsiteX117" fmla="*/ 7367803 w 8093928"/>
              <a:gd name="connsiteY117" fmla="*/ 2083618 h 2465614"/>
              <a:gd name="connsiteX118" fmla="*/ 7324264 w 8093928"/>
              <a:gd name="connsiteY118" fmla="*/ 2159046 h 2465614"/>
              <a:gd name="connsiteX119" fmla="*/ 7151091 w 8093928"/>
              <a:gd name="connsiteY119" fmla="*/ 2459076 h 2465614"/>
              <a:gd name="connsiteX120" fmla="*/ 6977916 w 8093928"/>
              <a:gd name="connsiteY120" fmla="*/ 2159046 h 2465614"/>
              <a:gd name="connsiteX121" fmla="*/ 6622619 w 8093928"/>
              <a:gd name="connsiteY121" fmla="*/ 1859029 h 2465614"/>
              <a:gd name="connsiteX122" fmla="*/ 6782097 w 8093928"/>
              <a:gd name="connsiteY122" fmla="*/ 1859029 h 2465614"/>
              <a:gd name="connsiteX123" fmla="*/ 6608921 w 8093928"/>
              <a:gd name="connsiteY123" fmla="*/ 2159046 h 2465614"/>
              <a:gd name="connsiteX124" fmla="*/ 6435747 w 8093928"/>
              <a:gd name="connsiteY124" fmla="*/ 2459076 h 2465614"/>
              <a:gd name="connsiteX125" fmla="*/ 6302011 w 8093928"/>
              <a:gd name="connsiteY125" fmla="*/ 2227392 h 2465614"/>
              <a:gd name="connsiteX126" fmla="*/ 6302011 w 8093928"/>
              <a:gd name="connsiteY126" fmla="*/ 2163493 h 2465614"/>
              <a:gd name="connsiteX127" fmla="*/ 3436298 w 8093928"/>
              <a:gd name="connsiteY127" fmla="*/ 1858437 h 2465614"/>
              <a:gd name="connsiteX128" fmla="*/ 3743492 w 8093928"/>
              <a:gd name="connsiteY128" fmla="*/ 1858437 h 2465614"/>
              <a:gd name="connsiteX129" fmla="*/ 3913165 w 8093928"/>
              <a:gd name="connsiteY129" fmla="*/ 1858437 h 2465614"/>
              <a:gd name="connsiteX130" fmla="*/ 3897977 w 8093928"/>
              <a:gd name="connsiteY130" fmla="*/ 1893994 h 2465614"/>
              <a:gd name="connsiteX131" fmla="*/ 3648793 w 8093928"/>
              <a:gd name="connsiteY131" fmla="*/ 2236270 h 2465614"/>
              <a:gd name="connsiteX132" fmla="*/ 3626615 w 8093928"/>
              <a:gd name="connsiteY132" fmla="*/ 2254335 h 2465614"/>
              <a:gd name="connsiteX133" fmla="*/ 3570795 w 8093928"/>
              <a:gd name="connsiteY133" fmla="*/ 2157626 h 2465614"/>
              <a:gd name="connsiteX134" fmla="*/ 3414772 w 8093928"/>
              <a:gd name="connsiteY134" fmla="*/ 1887320 h 2465614"/>
              <a:gd name="connsiteX135" fmla="*/ 3432237 w 8093928"/>
              <a:gd name="connsiteY135" fmla="*/ 1864993 h 2465614"/>
              <a:gd name="connsiteX136" fmla="*/ 2146066 w 8093928"/>
              <a:gd name="connsiteY136" fmla="*/ 1858437 h 2465614"/>
              <a:gd name="connsiteX137" fmla="*/ 2316757 w 8093928"/>
              <a:gd name="connsiteY137" fmla="*/ 1858437 h 2465614"/>
              <a:gd name="connsiteX138" fmla="*/ 2622935 w 8093928"/>
              <a:gd name="connsiteY138" fmla="*/ 1858437 h 2465614"/>
              <a:gd name="connsiteX139" fmla="*/ 2626997 w 8093928"/>
              <a:gd name="connsiteY139" fmla="*/ 1864993 h 2465614"/>
              <a:gd name="connsiteX140" fmla="*/ 2645037 w 8093928"/>
              <a:gd name="connsiteY140" fmla="*/ 1888085 h 2465614"/>
              <a:gd name="connsiteX141" fmla="*/ 2489453 w 8093928"/>
              <a:gd name="connsiteY141" fmla="*/ 2157626 h 2465614"/>
              <a:gd name="connsiteX142" fmla="*/ 2432953 w 8093928"/>
              <a:gd name="connsiteY142" fmla="*/ 2255514 h 2465614"/>
              <a:gd name="connsiteX143" fmla="*/ 2409483 w 8093928"/>
              <a:gd name="connsiteY143" fmla="*/ 2236270 h 2465614"/>
              <a:gd name="connsiteX144" fmla="*/ 2161254 w 8093928"/>
              <a:gd name="connsiteY144" fmla="*/ 1893994 h 2465614"/>
              <a:gd name="connsiteX145" fmla="*/ 595566 w 8093928"/>
              <a:gd name="connsiteY145" fmla="*/ 1858054 h 2465614"/>
              <a:gd name="connsiteX146" fmla="*/ 941372 w 8093928"/>
              <a:gd name="connsiteY146" fmla="*/ 1858054 h 2465614"/>
              <a:gd name="connsiteX147" fmla="*/ 974110 w 8093928"/>
              <a:gd name="connsiteY147" fmla="*/ 1858054 h 2465614"/>
              <a:gd name="connsiteX148" fmla="*/ 738536 w 8093928"/>
              <a:gd name="connsiteY148" fmla="*/ 2082292 h 2465614"/>
              <a:gd name="connsiteX149" fmla="*/ 1157747 w 8093928"/>
              <a:gd name="connsiteY149" fmla="*/ 2082292 h 2465614"/>
              <a:gd name="connsiteX150" fmla="*/ 1114276 w 8093928"/>
              <a:gd name="connsiteY150" fmla="*/ 2157604 h 2465614"/>
              <a:gd name="connsiteX151" fmla="*/ 941372 w 8093928"/>
              <a:gd name="connsiteY151" fmla="*/ 2457167 h 2465614"/>
              <a:gd name="connsiteX152" fmla="*/ 768467 w 8093928"/>
              <a:gd name="connsiteY152" fmla="*/ 2157604 h 2465614"/>
              <a:gd name="connsiteX153" fmla="*/ 413723 w 8093928"/>
              <a:gd name="connsiteY153" fmla="*/ 1858054 h 2465614"/>
              <a:gd name="connsiteX154" fmla="*/ 572953 w 8093928"/>
              <a:gd name="connsiteY154" fmla="*/ 1858054 h 2465614"/>
              <a:gd name="connsiteX155" fmla="*/ 400047 w 8093928"/>
              <a:gd name="connsiteY155" fmla="*/ 2157604 h 2465614"/>
              <a:gd name="connsiteX156" fmla="*/ 227142 w 8093928"/>
              <a:gd name="connsiteY156" fmla="*/ 2457167 h 2465614"/>
              <a:gd name="connsiteX157" fmla="*/ 93614 w 8093928"/>
              <a:gd name="connsiteY157" fmla="*/ 2225844 h 2465614"/>
              <a:gd name="connsiteX158" fmla="*/ 93614 w 8093928"/>
              <a:gd name="connsiteY158" fmla="*/ 2162044 h 2465614"/>
              <a:gd name="connsiteX159" fmla="*/ 4697952 w 8093928"/>
              <a:gd name="connsiteY159" fmla="*/ 1757673 h 2465614"/>
              <a:gd name="connsiteX160" fmla="*/ 4749463 w 8093928"/>
              <a:gd name="connsiteY160" fmla="*/ 1846915 h 2465614"/>
              <a:gd name="connsiteX161" fmla="*/ 4603978 w 8093928"/>
              <a:gd name="connsiteY161" fmla="*/ 1846915 h 2465614"/>
              <a:gd name="connsiteX162" fmla="*/ 6730511 w 8093928"/>
              <a:gd name="connsiteY162" fmla="*/ 1756569 h 2465614"/>
              <a:gd name="connsiteX163" fmla="*/ 6782102 w 8093928"/>
              <a:gd name="connsiteY163" fmla="*/ 1845951 h 2465614"/>
              <a:gd name="connsiteX164" fmla="*/ 6636390 w 8093928"/>
              <a:gd name="connsiteY164" fmla="*/ 1845951 h 2465614"/>
              <a:gd name="connsiteX165" fmla="*/ 521447 w 8093928"/>
              <a:gd name="connsiteY165" fmla="*/ 1755753 h 2465614"/>
              <a:gd name="connsiteX166" fmla="*/ 572957 w 8093928"/>
              <a:gd name="connsiteY166" fmla="*/ 1844996 h 2465614"/>
              <a:gd name="connsiteX167" fmla="*/ 427473 w 8093928"/>
              <a:gd name="connsiteY167" fmla="*/ 1844996 h 2465614"/>
              <a:gd name="connsiteX168" fmla="*/ 4942604 w 8093928"/>
              <a:gd name="connsiteY168" fmla="*/ 1525340 h 2465614"/>
              <a:gd name="connsiteX169" fmla="*/ 4933667 w 8093928"/>
              <a:gd name="connsiteY169" fmla="*/ 1540824 h 2465614"/>
              <a:gd name="connsiteX170" fmla="*/ 4760762 w 8093928"/>
              <a:gd name="connsiteY170" fmla="*/ 1840387 h 2465614"/>
              <a:gd name="connsiteX171" fmla="*/ 4707685 w 8093928"/>
              <a:gd name="connsiteY171" fmla="*/ 1748430 h 2465614"/>
              <a:gd name="connsiteX172" fmla="*/ 6975545 w 8093928"/>
              <a:gd name="connsiteY172" fmla="*/ 1523873 h 2465614"/>
              <a:gd name="connsiteX173" fmla="*/ 6966593 w 8093928"/>
              <a:gd name="connsiteY173" fmla="*/ 1539382 h 2465614"/>
              <a:gd name="connsiteX174" fmla="*/ 6793419 w 8093928"/>
              <a:gd name="connsiteY174" fmla="*/ 1839412 h 2465614"/>
              <a:gd name="connsiteX175" fmla="*/ 6740259 w 8093928"/>
              <a:gd name="connsiteY175" fmla="*/ 1747312 h 2465614"/>
              <a:gd name="connsiteX176" fmla="*/ 766099 w 8093928"/>
              <a:gd name="connsiteY176" fmla="*/ 1523420 h 2465614"/>
              <a:gd name="connsiteX177" fmla="*/ 757162 w 8093928"/>
              <a:gd name="connsiteY177" fmla="*/ 1538905 h 2465614"/>
              <a:gd name="connsiteX178" fmla="*/ 584257 w 8093928"/>
              <a:gd name="connsiteY178" fmla="*/ 1838468 h 2465614"/>
              <a:gd name="connsiteX179" fmla="*/ 531180 w 8093928"/>
              <a:gd name="connsiteY179" fmla="*/ 1746511 h 2465614"/>
              <a:gd name="connsiteX180" fmla="*/ 5159300 w 8093928"/>
              <a:gd name="connsiteY180" fmla="*/ 1319556 h 2465614"/>
              <a:gd name="connsiteX181" fmla="*/ 5290781 w 8093928"/>
              <a:gd name="connsiteY181" fmla="*/ 1547352 h 2465614"/>
              <a:gd name="connsiteX182" fmla="*/ 5357537 w 8093928"/>
              <a:gd name="connsiteY182" fmla="*/ 1663009 h 2465614"/>
              <a:gd name="connsiteX183" fmla="*/ 5164334 w 8093928"/>
              <a:gd name="connsiteY183" fmla="*/ 1846915 h 2465614"/>
              <a:gd name="connsiteX184" fmla="*/ 5117877 w 8093928"/>
              <a:gd name="connsiteY184" fmla="*/ 1846915 h 2465614"/>
              <a:gd name="connsiteX185" fmla="*/ 4772072 w 8093928"/>
              <a:gd name="connsiteY185" fmla="*/ 1846915 h 2465614"/>
              <a:gd name="connsiteX186" fmla="*/ 4944972 w 8093928"/>
              <a:gd name="connsiteY186" fmla="*/ 1547352 h 2465614"/>
              <a:gd name="connsiteX187" fmla="*/ 4975961 w 8093928"/>
              <a:gd name="connsiteY187" fmla="*/ 1493663 h 2465614"/>
              <a:gd name="connsiteX188" fmla="*/ 7192578 w 8093928"/>
              <a:gd name="connsiteY188" fmla="*/ 1317769 h 2465614"/>
              <a:gd name="connsiteX189" fmla="*/ 7324264 w 8093928"/>
              <a:gd name="connsiteY189" fmla="*/ 1545920 h 2465614"/>
              <a:gd name="connsiteX190" fmla="*/ 7391124 w 8093928"/>
              <a:gd name="connsiteY190" fmla="*/ 1661757 h 2465614"/>
              <a:gd name="connsiteX191" fmla="*/ 7197620 w 8093928"/>
              <a:gd name="connsiteY191" fmla="*/ 1845951 h 2465614"/>
              <a:gd name="connsiteX192" fmla="*/ 7151091 w 8093928"/>
              <a:gd name="connsiteY192" fmla="*/ 1845951 h 2465614"/>
              <a:gd name="connsiteX193" fmla="*/ 6804746 w 8093928"/>
              <a:gd name="connsiteY193" fmla="*/ 1845951 h 2465614"/>
              <a:gd name="connsiteX194" fmla="*/ 6977916 w 8093928"/>
              <a:gd name="connsiteY194" fmla="*/ 1545920 h 2465614"/>
              <a:gd name="connsiteX195" fmla="*/ 7008953 w 8093928"/>
              <a:gd name="connsiteY195" fmla="*/ 1492147 h 2465614"/>
              <a:gd name="connsiteX196" fmla="*/ 982794 w 8093928"/>
              <a:gd name="connsiteY196" fmla="*/ 1317636 h 2465614"/>
              <a:gd name="connsiteX197" fmla="*/ 1114276 w 8093928"/>
              <a:gd name="connsiteY197" fmla="*/ 1545433 h 2465614"/>
              <a:gd name="connsiteX198" fmla="*/ 1181032 w 8093928"/>
              <a:gd name="connsiteY198" fmla="*/ 1661089 h 2465614"/>
              <a:gd name="connsiteX199" fmla="*/ 987828 w 8093928"/>
              <a:gd name="connsiteY199" fmla="*/ 1844996 h 2465614"/>
              <a:gd name="connsiteX200" fmla="*/ 941372 w 8093928"/>
              <a:gd name="connsiteY200" fmla="*/ 1844996 h 2465614"/>
              <a:gd name="connsiteX201" fmla="*/ 595567 w 8093928"/>
              <a:gd name="connsiteY201" fmla="*/ 1844996 h 2465614"/>
              <a:gd name="connsiteX202" fmla="*/ 768467 w 8093928"/>
              <a:gd name="connsiteY202" fmla="*/ 1545433 h 2465614"/>
              <a:gd name="connsiteX203" fmla="*/ 799456 w 8093928"/>
              <a:gd name="connsiteY203" fmla="*/ 1491743 h 2465614"/>
              <a:gd name="connsiteX204" fmla="*/ 3743492 w 8093928"/>
              <a:gd name="connsiteY204" fmla="*/ 1246991 h 2465614"/>
              <a:gd name="connsiteX205" fmla="*/ 3916189 w 8093928"/>
              <a:gd name="connsiteY205" fmla="*/ 1546193 h 2465614"/>
              <a:gd name="connsiteX206" fmla="*/ 3980113 w 8093928"/>
              <a:gd name="connsiteY206" fmla="*/ 1656941 h 2465614"/>
              <a:gd name="connsiteX207" fmla="*/ 3976986 w 8093928"/>
              <a:gd name="connsiteY207" fmla="*/ 1670806 h 2465614"/>
              <a:gd name="connsiteX208" fmla="*/ 3928365 w 8093928"/>
              <a:gd name="connsiteY208" fmla="*/ 1822851 h 2465614"/>
              <a:gd name="connsiteX209" fmla="*/ 3918736 w 8093928"/>
              <a:gd name="connsiteY209" fmla="*/ 1845394 h 2465614"/>
              <a:gd name="connsiteX210" fmla="*/ 3743492 w 8093928"/>
              <a:gd name="connsiteY210" fmla="*/ 1845394 h 2465614"/>
              <a:gd name="connsiteX211" fmla="*/ 3444380 w 8093928"/>
              <a:gd name="connsiteY211" fmla="*/ 1845394 h 2465614"/>
              <a:gd name="connsiteX212" fmla="*/ 3467021 w 8093928"/>
              <a:gd name="connsiteY212" fmla="*/ 1808854 h 2465614"/>
              <a:gd name="connsiteX213" fmla="*/ 3543552 w 8093928"/>
              <a:gd name="connsiteY213" fmla="*/ 1601413 h 2465614"/>
              <a:gd name="connsiteX214" fmla="*/ 3545959 w 8093928"/>
              <a:gd name="connsiteY214" fmla="*/ 1589222 h 2465614"/>
              <a:gd name="connsiteX215" fmla="*/ 3570795 w 8093928"/>
              <a:gd name="connsiteY215" fmla="*/ 1546193 h 2465614"/>
              <a:gd name="connsiteX216" fmla="*/ 2316761 w 8093928"/>
              <a:gd name="connsiteY216" fmla="*/ 1246991 h 2465614"/>
              <a:gd name="connsiteX217" fmla="*/ 2489459 w 8093928"/>
              <a:gd name="connsiteY217" fmla="*/ 1546193 h 2465614"/>
              <a:gd name="connsiteX218" fmla="*/ 2512742 w 8093928"/>
              <a:gd name="connsiteY218" fmla="*/ 1586530 h 2465614"/>
              <a:gd name="connsiteX219" fmla="*/ 2515683 w 8093928"/>
              <a:gd name="connsiteY219" fmla="*/ 1601413 h 2465614"/>
              <a:gd name="connsiteX220" fmla="*/ 2592212 w 8093928"/>
              <a:gd name="connsiteY220" fmla="*/ 1808854 h 2465614"/>
              <a:gd name="connsiteX221" fmla="*/ 2614854 w 8093928"/>
              <a:gd name="connsiteY221" fmla="*/ 1845394 h 2465614"/>
              <a:gd name="connsiteX222" fmla="*/ 2316761 w 8093928"/>
              <a:gd name="connsiteY222" fmla="*/ 1845394 h 2465614"/>
              <a:gd name="connsiteX223" fmla="*/ 2140496 w 8093928"/>
              <a:gd name="connsiteY223" fmla="*/ 1845394 h 2465614"/>
              <a:gd name="connsiteX224" fmla="*/ 2130867 w 8093928"/>
              <a:gd name="connsiteY224" fmla="*/ 1822851 h 2465614"/>
              <a:gd name="connsiteX225" fmla="*/ 2082250 w 8093928"/>
              <a:gd name="connsiteY225" fmla="*/ 1670806 h 2465614"/>
              <a:gd name="connsiteX226" fmla="*/ 2079407 w 8093928"/>
              <a:gd name="connsiteY226" fmla="*/ 1658192 h 2465614"/>
              <a:gd name="connsiteX227" fmla="*/ 2144052 w 8093928"/>
              <a:gd name="connsiteY227" fmla="*/ 1546193 h 2465614"/>
              <a:gd name="connsiteX228" fmla="*/ 5241294 w 8093928"/>
              <a:gd name="connsiteY228" fmla="*/ 1241261 h 2465614"/>
              <a:gd name="connsiteX229" fmla="*/ 5474990 w 8093928"/>
              <a:gd name="connsiteY229" fmla="*/ 1241261 h 2465614"/>
              <a:gd name="connsiteX230" fmla="*/ 5772790 w 8093928"/>
              <a:gd name="connsiteY230" fmla="*/ 1241261 h 2465614"/>
              <a:gd name="connsiteX231" fmla="*/ 5761058 w 8093928"/>
              <a:gd name="connsiteY231" fmla="*/ 1257267 h 2465614"/>
              <a:gd name="connsiteX232" fmla="*/ 5563420 w 8093928"/>
              <a:gd name="connsiteY232" fmla="*/ 1467031 h 2465614"/>
              <a:gd name="connsiteX233" fmla="*/ 5367264 w 8093928"/>
              <a:gd name="connsiteY233" fmla="*/ 1653750 h 2465614"/>
              <a:gd name="connsiteX234" fmla="*/ 5302084 w 8093928"/>
              <a:gd name="connsiteY234" fmla="*/ 1540824 h 2465614"/>
              <a:gd name="connsiteX235" fmla="*/ 5169034 w 8093928"/>
              <a:gd name="connsiteY235" fmla="*/ 1310311 h 2465614"/>
              <a:gd name="connsiteX236" fmla="*/ 5234029 w 8093928"/>
              <a:gd name="connsiteY236" fmla="*/ 1248589 h 2465614"/>
              <a:gd name="connsiteX237" fmla="*/ 3754784 w 8093928"/>
              <a:gd name="connsiteY237" fmla="*/ 1240471 h 2465614"/>
              <a:gd name="connsiteX238" fmla="*/ 4027492 w 8093928"/>
              <a:gd name="connsiteY238" fmla="*/ 1240471 h 2465614"/>
              <a:gd name="connsiteX239" fmla="*/ 4025611 w 8093928"/>
              <a:gd name="connsiteY239" fmla="*/ 1327683 h 2465614"/>
              <a:gd name="connsiteX240" fmla="*/ 3995221 w 8093928"/>
              <a:gd name="connsiteY240" fmla="*/ 1589904 h 2465614"/>
              <a:gd name="connsiteX241" fmla="*/ 3984340 w 8093928"/>
              <a:gd name="connsiteY241" fmla="*/ 1638182 h 2465614"/>
              <a:gd name="connsiteX242" fmla="*/ 3927480 w 8093928"/>
              <a:gd name="connsiteY242" fmla="*/ 1539673 h 2465614"/>
              <a:gd name="connsiteX243" fmla="*/ 3580505 w 8093928"/>
              <a:gd name="connsiteY243" fmla="*/ 1240471 h 2465614"/>
              <a:gd name="connsiteX244" fmla="*/ 3732202 w 8093928"/>
              <a:gd name="connsiteY244" fmla="*/ 1240471 h 2465614"/>
              <a:gd name="connsiteX245" fmla="*/ 3559506 w 8093928"/>
              <a:gd name="connsiteY245" fmla="*/ 1539673 h 2465614"/>
              <a:gd name="connsiteX246" fmla="*/ 3553796 w 8093928"/>
              <a:gd name="connsiteY246" fmla="*/ 1549564 h 2465614"/>
              <a:gd name="connsiteX247" fmla="*/ 3559785 w 8093928"/>
              <a:gd name="connsiteY247" fmla="*/ 1519259 h 2465614"/>
              <a:gd name="connsiteX248" fmla="*/ 3578339 w 8093928"/>
              <a:gd name="connsiteY248" fmla="*/ 1335438 h 2465614"/>
              <a:gd name="connsiteX249" fmla="*/ 2328048 w 8093928"/>
              <a:gd name="connsiteY249" fmla="*/ 1240471 h 2465614"/>
              <a:gd name="connsiteX250" fmla="*/ 2478729 w 8093928"/>
              <a:gd name="connsiteY250" fmla="*/ 1240471 h 2465614"/>
              <a:gd name="connsiteX251" fmla="*/ 2480895 w 8093928"/>
              <a:gd name="connsiteY251" fmla="*/ 1335438 h 2465614"/>
              <a:gd name="connsiteX252" fmla="*/ 2499449 w 8093928"/>
              <a:gd name="connsiteY252" fmla="*/ 1519259 h 2465614"/>
              <a:gd name="connsiteX253" fmla="*/ 2504908 w 8093928"/>
              <a:gd name="connsiteY253" fmla="*/ 1546884 h 2465614"/>
              <a:gd name="connsiteX254" fmla="*/ 2500745 w 8093928"/>
              <a:gd name="connsiteY254" fmla="*/ 1539673 h 2465614"/>
              <a:gd name="connsiteX255" fmla="*/ 2031754 w 8093928"/>
              <a:gd name="connsiteY255" fmla="*/ 1240471 h 2465614"/>
              <a:gd name="connsiteX256" fmla="*/ 2305470 w 8093928"/>
              <a:gd name="connsiteY256" fmla="*/ 1240471 h 2465614"/>
              <a:gd name="connsiteX257" fmla="*/ 2132759 w 8093928"/>
              <a:gd name="connsiteY257" fmla="*/ 1539673 h 2465614"/>
              <a:gd name="connsiteX258" fmla="*/ 2075180 w 8093928"/>
              <a:gd name="connsiteY258" fmla="*/ 1639431 h 2465614"/>
              <a:gd name="connsiteX259" fmla="*/ 2064019 w 8093928"/>
              <a:gd name="connsiteY259" fmla="*/ 1589904 h 2465614"/>
              <a:gd name="connsiteX260" fmla="*/ 2033635 w 8093928"/>
              <a:gd name="connsiteY260" fmla="*/ 1327683 h 2465614"/>
              <a:gd name="connsiteX261" fmla="*/ 7274700 w 8093928"/>
              <a:gd name="connsiteY261" fmla="*/ 1239352 h 2465614"/>
              <a:gd name="connsiteX262" fmla="*/ 7508761 w 8093928"/>
              <a:gd name="connsiteY262" fmla="*/ 1239352 h 2465614"/>
              <a:gd name="connsiteX263" fmla="*/ 7807025 w 8093928"/>
              <a:gd name="connsiteY263" fmla="*/ 1239352 h 2465614"/>
              <a:gd name="connsiteX264" fmla="*/ 7795274 w 8093928"/>
              <a:gd name="connsiteY264" fmla="*/ 1255383 h 2465614"/>
              <a:gd name="connsiteX265" fmla="*/ 7597329 w 8093928"/>
              <a:gd name="connsiteY265" fmla="*/ 1465474 h 2465614"/>
              <a:gd name="connsiteX266" fmla="*/ 7400867 w 8093928"/>
              <a:gd name="connsiteY266" fmla="*/ 1652484 h 2465614"/>
              <a:gd name="connsiteX267" fmla="*/ 7335586 w 8093928"/>
              <a:gd name="connsiteY267" fmla="*/ 1539382 h 2465614"/>
              <a:gd name="connsiteX268" fmla="*/ 7202328 w 8093928"/>
              <a:gd name="connsiteY268" fmla="*/ 1308509 h 2465614"/>
              <a:gd name="connsiteX269" fmla="*/ 7267423 w 8093928"/>
              <a:gd name="connsiteY269" fmla="*/ 1246691 h 2465614"/>
              <a:gd name="connsiteX270" fmla="*/ 1064788 w 8093928"/>
              <a:gd name="connsiteY270" fmla="*/ 1239342 h 2465614"/>
              <a:gd name="connsiteX271" fmla="*/ 1298485 w 8093928"/>
              <a:gd name="connsiteY271" fmla="*/ 1239342 h 2465614"/>
              <a:gd name="connsiteX272" fmla="*/ 1596285 w 8093928"/>
              <a:gd name="connsiteY272" fmla="*/ 1239342 h 2465614"/>
              <a:gd name="connsiteX273" fmla="*/ 1584552 w 8093928"/>
              <a:gd name="connsiteY273" fmla="*/ 1255348 h 2465614"/>
              <a:gd name="connsiteX274" fmla="*/ 1386915 w 8093928"/>
              <a:gd name="connsiteY274" fmla="*/ 1465112 h 2465614"/>
              <a:gd name="connsiteX275" fmla="*/ 1190759 w 8093928"/>
              <a:gd name="connsiteY275" fmla="*/ 1651830 h 2465614"/>
              <a:gd name="connsiteX276" fmla="*/ 1125579 w 8093928"/>
              <a:gd name="connsiteY276" fmla="*/ 1538905 h 2465614"/>
              <a:gd name="connsiteX277" fmla="*/ 992529 w 8093928"/>
              <a:gd name="connsiteY277" fmla="*/ 1308391 h 2465614"/>
              <a:gd name="connsiteX278" fmla="*/ 1057524 w 8093928"/>
              <a:gd name="connsiteY278" fmla="*/ 1246670 h 2465614"/>
              <a:gd name="connsiteX279" fmla="*/ 2504796 w 8093928"/>
              <a:gd name="connsiteY279" fmla="*/ 921219 h 2465614"/>
              <a:gd name="connsiteX280" fmla="*/ 2499449 w 8093928"/>
              <a:gd name="connsiteY280" fmla="*/ 948283 h 2465614"/>
              <a:gd name="connsiteX281" fmla="*/ 2480895 w 8093928"/>
              <a:gd name="connsiteY281" fmla="*/ 1132105 h 2465614"/>
              <a:gd name="connsiteX282" fmla="*/ 2478720 w 8093928"/>
              <a:gd name="connsiteY282" fmla="*/ 1227431 h 2465614"/>
              <a:gd name="connsiteX283" fmla="*/ 2328052 w 8093928"/>
              <a:gd name="connsiteY283" fmla="*/ 1227431 h 2465614"/>
              <a:gd name="connsiteX284" fmla="*/ 2500750 w 8093928"/>
              <a:gd name="connsiteY284" fmla="*/ 928229 h 2465614"/>
              <a:gd name="connsiteX285" fmla="*/ 3553905 w 8093928"/>
              <a:gd name="connsiteY285" fmla="*/ 918527 h 2465614"/>
              <a:gd name="connsiteX286" fmla="*/ 3559506 w 8093928"/>
              <a:gd name="connsiteY286" fmla="*/ 928230 h 2465614"/>
              <a:gd name="connsiteX287" fmla="*/ 3732202 w 8093928"/>
              <a:gd name="connsiteY287" fmla="*/ 1227431 h 2465614"/>
              <a:gd name="connsiteX288" fmla="*/ 3580513 w 8093928"/>
              <a:gd name="connsiteY288" fmla="*/ 1227431 h 2465614"/>
              <a:gd name="connsiteX289" fmla="*/ 3578339 w 8093928"/>
              <a:gd name="connsiteY289" fmla="*/ 1132105 h 2465614"/>
              <a:gd name="connsiteX290" fmla="*/ 3559785 w 8093928"/>
              <a:gd name="connsiteY290" fmla="*/ 948283 h 2465614"/>
              <a:gd name="connsiteX291" fmla="*/ 3984397 w 8093928"/>
              <a:gd name="connsiteY291" fmla="*/ 829620 h 2465614"/>
              <a:gd name="connsiteX292" fmla="*/ 3995221 w 8093928"/>
              <a:gd name="connsiteY292" fmla="*/ 877644 h 2465614"/>
              <a:gd name="connsiteX293" fmla="*/ 4025611 w 8093928"/>
              <a:gd name="connsiteY293" fmla="*/ 1139860 h 2465614"/>
              <a:gd name="connsiteX294" fmla="*/ 4027500 w 8093928"/>
              <a:gd name="connsiteY294" fmla="*/ 1227431 h 2465614"/>
              <a:gd name="connsiteX295" fmla="*/ 3754784 w 8093928"/>
              <a:gd name="connsiteY295" fmla="*/ 1227431 h 2465614"/>
              <a:gd name="connsiteX296" fmla="*/ 3927480 w 8093928"/>
              <a:gd name="connsiteY296" fmla="*/ 928229 h 2465614"/>
              <a:gd name="connsiteX297" fmla="*/ 2075124 w 8093928"/>
              <a:gd name="connsiteY297" fmla="*/ 828366 h 2465614"/>
              <a:gd name="connsiteX298" fmla="*/ 2132764 w 8093928"/>
              <a:gd name="connsiteY298" fmla="*/ 928230 h 2465614"/>
              <a:gd name="connsiteX299" fmla="*/ 2305474 w 8093928"/>
              <a:gd name="connsiteY299" fmla="*/ 1227431 h 2465614"/>
              <a:gd name="connsiteX300" fmla="*/ 2305473 w 8093928"/>
              <a:gd name="connsiteY300" fmla="*/ 1227431 h 2465614"/>
              <a:gd name="connsiteX301" fmla="*/ 2031746 w 8093928"/>
              <a:gd name="connsiteY301" fmla="*/ 1227431 h 2465614"/>
              <a:gd name="connsiteX302" fmla="*/ 2033635 w 8093928"/>
              <a:gd name="connsiteY302" fmla="*/ 1139860 h 2465614"/>
              <a:gd name="connsiteX303" fmla="*/ 2064019 w 8093928"/>
              <a:gd name="connsiteY303" fmla="*/ 877644 h 2465614"/>
              <a:gd name="connsiteX304" fmla="*/ 5505733 w 8093928"/>
              <a:gd name="connsiteY304" fmla="*/ 682343 h 2465614"/>
              <a:gd name="connsiteX305" fmla="*/ 5647895 w 8093928"/>
              <a:gd name="connsiteY305" fmla="*/ 928644 h 2465614"/>
              <a:gd name="connsiteX306" fmla="*/ 5803866 w 8093928"/>
              <a:gd name="connsiteY306" fmla="*/ 1198867 h 2465614"/>
              <a:gd name="connsiteX307" fmla="*/ 5782361 w 8093928"/>
              <a:gd name="connsiteY307" fmla="*/ 1228205 h 2465614"/>
              <a:gd name="connsiteX308" fmla="*/ 5474990 w 8093928"/>
              <a:gd name="connsiteY308" fmla="*/ 1228205 h 2465614"/>
              <a:gd name="connsiteX309" fmla="*/ 5254238 w 8093928"/>
              <a:gd name="connsiteY309" fmla="*/ 1228205 h 2465614"/>
              <a:gd name="connsiteX310" fmla="*/ 5308903 w 8093928"/>
              <a:gd name="connsiteY310" fmla="*/ 1173069 h 2465614"/>
              <a:gd name="connsiteX311" fmla="*/ 5454200 w 8093928"/>
              <a:gd name="connsiteY311" fmla="*/ 976409 h 2465614"/>
              <a:gd name="connsiteX312" fmla="*/ 5511412 w 8093928"/>
              <a:gd name="connsiteY312" fmla="*/ 745832 h 2465614"/>
              <a:gd name="connsiteX313" fmla="*/ 1329227 w 8093928"/>
              <a:gd name="connsiteY313" fmla="*/ 680423 h 2465614"/>
              <a:gd name="connsiteX314" fmla="*/ 1471390 w 8093928"/>
              <a:gd name="connsiteY314" fmla="*/ 926725 h 2465614"/>
              <a:gd name="connsiteX315" fmla="*/ 1627361 w 8093928"/>
              <a:gd name="connsiteY315" fmla="*/ 1196947 h 2465614"/>
              <a:gd name="connsiteX316" fmla="*/ 1605855 w 8093928"/>
              <a:gd name="connsiteY316" fmla="*/ 1226286 h 2465614"/>
              <a:gd name="connsiteX317" fmla="*/ 1298485 w 8093928"/>
              <a:gd name="connsiteY317" fmla="*/ 1226286 h 2465614"/>
              <a:gd name="connsiteX318" fmla="*/ 1077733 w 8093928"/>
              <a:gd name="connsiteY318" fmla="*/ 1226286 h 2465614"/>
              <a:gd name="connsiteX319" fmla="*/ 1132397 w 8093928"/>
              <a:gd name="connsiteY319" fmla="*/ 1171150 h 2465614"/>
              <a:gd name="connsiteX320" fmla="*/ 1277695 w 8093928"/>
              <a:gd name="connsiteY320" fmla="*/ 974489 h 2465614"/>
              <a:gd name="connsiteX321" fmla="*/ 1334907 w 8093928"/>
              <a:gd name="connsiteY321" fmla="*/ 743913 h 2465614"/>
              <a:gd name="connsiteX322" fmla="*/ 7539551 w 8093928"/>
              <a:gd name="connsiteY322" fmla="*/ 679562 h 2465614"/>
              <a:gd name="connsiteX323" fmla="*/ 7681936 w 8093928"/>
              <a:gd name="connsiteY323" fmla="*/ 926247 h 2465614"/>
              <a:gd name="connsiteX324" fmla="*/ 7838150 w 8093928"/>
              <a:gd name="connsiteY324" fmla="*/ 1196891 h 2465614"/>
              <a:gd name="connsiteX325" fmla="*/ 7816610 w 8093928"/>
              <a:gd name="connsiteY325" fmla="*/ 1226276 h 2465614"/>
              <a:gd name="connsiteX326" fmla="*/ 7508761 w 8093928"/>
              <a:gd name="connsiteY326" fmla="*/ 1226276 h 2465614"/>
              <a:gd name="connsiteX327" fmla="*/ 7287665 w 8093928"/>
              <a:gd name="connsiteY327" fmla="*/ 1226276 h 2465614"/>
              <a:gd name="connsiteX328" fmla="*/ 7342414 w 8093928"/>
              <a:gd name="connsiteY328" fmla="*/ 1171053 h 2465614"/>
              <a:gd name="connsiteX329" fmla="*/ 7487938 w 8093928"/>
              <a:gd name="connsiteY329" fmla="*/ 974086 h 2465614"/>
              <a:gd name="connsiteX330" fmla="*/ 7545239 w 8093928"/>
              <a:gd name="connsiteY330" fmla="*/ 743150 h 2465614"/>
              <a:gd name="connsiteX331" fmla="*/ 5490980 w 8093928"/>
              <a:gd name="connsiteY331" fmla="*/ 622551 h 2465614"/>
              <a:gd name="connsiteX332" fmla="*/ 5832105 w 8093928"/>
              <a:gd name="connsiteY332" fmla="*/ 622551 h 2465614"/>
              <a:gd name="connsiteX333" fmla="*/ 5961961 w 8093928"/>
              <a:gd name="connsiteY333" fmla="*/ 622551 h 2465614"/>
              <a:gd name="connsiteX334" fmla="*/ 5965631 w 8093928"/>
              <a:gd name="connsiteY334" fmla="*/ 700770 h 2465614"/>
              <a:gd name="connsiteX335" fmla="*/ 5882409 w 8093928"/>
              <a:gd name="connsiteY335" fmla="*/ 1071767 h 2465614"/>
              <a:gd name="connsiteX336" fmla="*/ 5831269 w 8093928"/>
              <a:gd name="connsiteY336" fmla="*/ 1161483 h 2465614"/>
              <a:gd name="connsiteX337" fmla="*/ 5812299 w 8093928"/>
              <a:gd name="connsiteY337" fmla="*/ 1187364 h 2465614"/>
              <a:gd name="connsiteX338" fmla="*/ 5659199 w 8093928"/>
              <a:gd name="connsiteY338" fmla="*/ 922114 h 2465614"/>
              <a:gd name="connsiteX339" fmla="*/ 5496287 w 8093928"/>
              <a:gd name="connsiteY339" fmla="*/ 639863 h 2465614"/>
              <a:gd name="connsiteX340" fmla="*/ 4457962 w 8093928"/>
              <a:gd name="connsiteY340" fmla="*/ 622551 h 2465614"/>
              <a:gd name="connsiteX341" fmla="*/ 4515058 w 8093928"/>
              <a:gd name="connsiteY341" fmla="*/ 622551 h 2465614"/>
              <a:gd name="connsiteX342" fmla="*/ 4492035 w 8093928"/>
              <a:gd name="connsiteY342" fmla="*/ 648761 h 2465614"/>
              <a:gd name="connsiteX343" fmla="*/ 3444603 w 8093928"/>
              <a:gd name="connsiteY343" fmla="*/ 622506 h 2465614"/>
              <a:gd name="connsiteX344" fmla="*/ 3743492 w 8093928"/>
              <a:gd name="connsiteY344" fmla="*/ 622506 h 2465614"/>
              <a:gd name="connsiteX345" fmla="*/ 3918888 w 8093928"/>
              <a:gd name="connsiteY345" fmla="*/ 622506 h 2465614"/>
              <a:gd name="connsiteX346" fmla="*/ 3928365 w 8093928"/>
              <a:gd name="connsiteY346" fmla="*/ 644694 h 2465614"/>
              <a:gd name="connsiteX347" fmla="*/ 3976986 w 8093928"/>
              <a:gd name="connsiteY347" fmla="*/ 796742 h 2465614"/>
              <a:gd name="connsiteX348" fmla="*/ 3980169 w 8093928"/>
              <a:gd name="connsiteY348" fmla="*/ 810861 h 2465614"/>
              <a:gd name="connsiteX349" fmla="*/ 3916189 w 8093928"/>
              <a:gd name="connsiteY349" fmla="*/ 921708 h 2465614"/>
              <a:gd name="connsiteX350" fmla="*/ 3743492 w 8093928"/>
              <a:gd name="connsiteY350" fmla="*/ 1220910 h 2465614"/>
              <a:gd name="connsiteX351" fmla="*/ 3570795 w 8093928"/>
              <a:gd name="connsiteY351" fmla="*/ 921708 h 2465614"/>
              <a:gd name="connsiteX352" fmla="*/ 3546068 w 8093928"/>
              <a:gd name="connsiteY352" fmla="*/ 878866 h 2465614"/>
              <a:gd name="connsiteX353" fmla="*/ 3543552 w 8093928"/>
              <a:gd name="connsiteY353" fmla="*/ 866128 h 2465614"/>
              <a:gd name="connsiteX354" fmla="*/ 3467021 w 8093928"/>
              <a:gd name="connsiteY354" fmla="*/ 658687 h 2465614"/>
              <a:gd name="connsiteX355" fmla="*/ 2140344 w 8093928"/>
              <a:gd name="connsiteY355" fmla="*/ 622506 h 2465614"/>
              <a:gd name="connsiteX356" fmla="*/ 2316760 w 8093928"/>
              <a:gd name="connsiteY356" fmla="*/ 622506 h 2465614"/>
              <a:gd name="connsiteX357" fmla="*/ 2614630 w 8093928"/>
              <a:gd name="connsiteY357" fmla="*/ 622506 h 2465614"/>
              <a:gd name="connsiteX358" fmla="*/ 2592212 w 8093928"/>
              <a:gd name="connsiteY358" fmla="*/ 658687 h 2465614"/>
              <a:gd name="connsiteX359" fmla="*/ 2515683 w 8093928"/>
              <a:gd name="connsiteY359" fmla="*/ 866128 h 2465614"/>
              <a:gd name="connsiteX360" fmla="*/ 2512635 w 8093928"/>
              <a:gd name="connsiteY360" fmla="*/ 881550 h 2465614"/>
              <a:gd name="connsiteX361" fmla="*/ 2489457 w 8093928"/>
              <a:gd name="connsiteY361" fmla="*/ 921708 h 2465614"/>
              <a:gd name="connsiteX362" fmla="*/ 2316760 w 8093928"/>
              <a:gd name="connsiteY362" fmla="*/ 1220910 h 2465614"/>
              <a:gd name="connsiteX363" fmla="*/ 2144051 w 8093928"/>
              <a:gd name="connsiteY363" fmla="*/ 921708 h 2465614"/>
              <a:gd name="connsiteX364" fmla="*/ 2079350 w 8093928"/>
              <a:gd name="connsiteY364" fmla="*/ 809613 h 2465614"/>
              <a:gd name="connsiteX365" fmla="*/ 2082250 w 8093928"/>
              <a:gd name="connsiteY365" fmla="*/ 796742 h 2465614"/>
              <a:gd name="connsiteX366" fmla="*/ 2130867 w 8093928"/>
              <a:gd name="connsiteY366" fmla="*/ 644694 h 2465614"/>
              <a:gd name="connsiteX367" fmla="*/ 1314475 w 8093928"/>
              <a:gd name="connsiteY367" fmla="*/ 620632 h 2465614"/>
              <a:gd name="connsiteX368" fmla="*/ 1655599 w 8093928"/>
              <a:gd name="connsiteY368" fmla="*/ 620632 h 2465614"/>
              <a:gd name="connsiteX369" fmla="*/ 1785456 w 8093928"/>
              <a:gd name="connsiteY369" fmla="*/ 620632 h 2465614"/>
              <a:gd name="connsiteX370" fmla="*/ 1789127 w 8093928"/>
              <a:gd name="connsiteY370" fmla="*/ 698851 h 2465614"/>
              <a:gd name="connsiteX371" fmla="*/ 1705904 w 8093928"/>
              <a:gd name="connsiteY371" fmla="*/ 1069848 h 2465614"/>
              <a:gd name="connsiteX372" fmla="*/ 1654764 w 8093928"/>
              <a:gd name="connsiteY372" fmla="*/ 1159564 h 2465614"/>
              <a:gd name="connsiteX373" fmla="*/ 1635794 w 8093928"/>
              <a:gd name="connsiteY373" fmla="*/ 1185444 h 2465614"/>
              <a:gd name="connsiteX374" fmla="*/ 1482693 w 8093928"/>
              <a:gd name="connsiteY374" fmla="*/ 920195 h 2465614"/>
              <a:gd name="connsiteX375" fmla="*/ 1319782 w 8093928"/>
              <a:gd name="connsiteY375" fmla="*/ 637943 h 2465614"/>
              <a:gd name="connsiteX376" fmla="*/ 281457 w 8093928"/>
              <a:gd name="connsiteY376" fmla="*/ 620632 h 2465614"/>
              <a:gd name="connsiteX377" fmla="*/ 338553 w 8093928"/>
              <a:gd name="connsiteY377" fmla="*/ 620632 h 2465614"/>
              <a:gd name="connsiteX378" fmla="*/ 315530 w 8093928"/>
              <a:gd name="connsiteY378" fmla="*/ 646841 h 2465614"/>
              <a:gd name="connsiteX379" fmla="*/ 7524775 w 8093928"/>
              <a:gd name="connsiteY379" fmla="*/ 619677 h 2465614"/>
              <a:gd name="connsiteX380" fmla="*/ 7866432 w 8093928"/>
              <a:gd name="connsiteY380" fmla="*/ 619677 h 2465614"/>
              <a:gd name="connsiteX381" fmla="*/ 7996492 w 8093928"/>
              <a:gd name="connsiteY381" fmla="*/ 619677 h 2465614"/>
              <a:gd name="connsiteX382" fmla="*/ 8000168 w 8093928"/>
              <a:gd name="connsiteY382" fmla="*/ 698018 h 2465614"/>
              <a:gd name="connsiteX383" fmla="*/ 7916815 w 8093928"/>
              <a:gd name="connsiteY383" fmla="*/ 1069593 h 2465614"/>
              <a:gd name="connsiteX384" fmla="*/ 7865596 w 8093928"/>
              <a:gd name="connsiteY384" fmla="*/ 1159449 h 2465614"/>
              <a:gd name="connsiteX385" fmla="*/ 7846596 w 8093928"/>
              <a:gd name="connsiteY385" fmla="*/ 1185370 h 2465614"/>
              <a:gd name="connsiteX386" fmla="*/ 7693257 w 8093928"/>
              <a:gd name="connsiteY386" fmla="*/ 919707 h 2465614"/>
              <a:gd name="connsiteX387" fmla="*/ 7530090 w 8093928"/>
              <a:gd name="connsiteY387" fmla="*/ 637016 h 2465614"/>
              <a:gd name="connsiteX388" fmla="*/ 6490147 w 8093928"/>
              <a:gd name="connsiteY388" fmla="*/ 619677 h 2465614"/>
              <a:gd name="connsiteX389" fmla="*/ 6547332 w 8093928"/>
              <a:gd name="connsiteY389" fmla="*/ 619677 h 2465614"/>
              <a:gd name="connsiteX390" fmla="*/ 6524273 w 8093928"/>
              <a:gd name="connsiteY390" fmla="*/ 645927 h 2465614"/>
              <a:gd name="connsiteX391" fmla="*/ 3626746 w 8093928"/>
              <a:gd name="connsiteY391" fmla="*/ 213327 h 2465614"/>
              <a:gd name="connsiteX392" fmla="*/ 3648793 w 8093928"/>
              <a:gd name="connsiteY392" fmla="*/ 231283 h 2465614"/>
              <a:gd name="connsiteX393" fmla="*/ 3897977 w 8093928"/>
              <a:gd name="connsiteY393" fmla="*/ 573546 h 2465614"/>
              <a:gd name="connsiteX394" fmla="*/ 3913319 w 8093928"/>
              <a:gd name="connsiteY394" fmla="*/ 609467 h 2465614"/>
              <a:gd name="connsiteX395" fmla="*/ 3743492 w 8093928"/>
              <a:gd name="connsiteY395" fmla="*/ 609467 h 2465614"/>
              <a:gd name="connsiteX396" fmla="*/ 3436524 w 8093928"/>
              <a:gd name="connsiteY396" fmla="*/ 609467 h 2465614"/>
              <a:gd name="connsiteX397" fmla="*/ 3432237 w 8093928"/>
              <a:gd name="connsiteY397" fmla="*/ 602548 h 2465614"/>
              <a:gd name="connsiteX398" fmla="*/ 3414893 w 8093928"/>
              <a:gd name="connsiteY398" fmla="*/ 580374 h 2465614"/>
              <a:gd name="connsiteX399" fmla="*/ 3570795 w 8093928"/>
              <a:gd name="connsiteY399" fmla="*/ 310264 h 2465614"/>
              <a:gd name="connsiteX400" fmla="*/ 2432828 w 8093928"/>
              <a:gd name="connsiteY400" fmla="*/ 212143 h 2465614"/>
              <a:gd name="connsiteX401" fmla="*/ 2489463 w 8093928"/>
              <a:gd name="connsiteY401" fmla="*/ 310264 h 2465614"/>
              <a:gd name="connsiteX402" fmla="*/ 2623696 w 8093928"/>
              <a:gd name="connsiteY402" fmla="*/ 542833 h 2465614"/>
              <a:gd name="connsiteX403" fmla="*/ 2644921 w 8093928"/>
              <a:gd name="connsiteY403" fmla="*/ 579606 h 2465614"/>
              <a:gd name="connsiteX404" fmla="*/ 2626997 w 8093928"/>
              <a:gd name="connsiteY404" fmla="*/ 602548 h 2465614"/>
              <a:gd name="connsiteX405" fmla="*/ 2622710 w 8093928"/>
              <a:gd name="connsiteY405" fmla="*/ 609467 h 2465614"/>
              <a:gd name="connsiteX406" fmla="*/ 2316764 w 8093928"/>
              <a:gd name="connsiteY406" fmla="*/ 609467 h 2465614"/>
              <a:gd name="connsiteX407" fmla="*/ 2145913 w 8093928"/>
              <a:gd name="connsiteY407" fmla="*/ 609467 h 2465614"/>
              <a:gd name="connsiteX408" fmla="*/ 2161254 w 8093928"/>
              <a:gd name="connsiteY408" fmla="*/ 573546 h 2465614"/>
              <a:gd name="connsiteX409" fmla="*/ 2409483 w 8093928"/>
              <a:gd name="connsiteY409" fmla="*/ 231283 h 2465614"/>
              <a:gd name="connsiteX410" fmla="*/ 5728405 w 8093928"/>
              <a:gd name="connsiteY410" fmla="*/ 190031 h 2465614"/>
              <a:gd name="connsiteX411" fmla="*/ 5729854 w 8093928"/>
              <a:gd name="connsiteY411" fmla="*/ 191066 h 2465614"/>
              <a:gd name="connsiteX412" fmla="*/ 5950895 w 8093928"/>
              <a:gd name="connsiteY412" fmla="*/ 547986 h 2465614"/>
              <a:gd name="connsiteX413" fmla="*/ 5960048 w 8093928"/>
              <a:gd name="connsiteY413" fmla="*/ 609496 h 2465614"/>
              <a:gd name="connsiteX414" fmla="*/ 5832105 w 8093928"/>
              <a:gd name="connsiteY414" fmla="*/ 609496 h 2465614"/>
              <a:gd name="connsiteX415" fmla="*/ 5486978 w 8093928"/>
              <a:gd name="connsiteY415" fmla="*/ 609496 h 2465614"/>
              <a:gd name="connsiteX416" fmla="*/ 5486740 w 8093928"/>
              <a:gd name="connsiteY416" fmla="*/ 608723 h 2465614"/>
              <a:gd name="connsiteX417" fmla="*/ 5659199 w 8093928"/>
              <a:gd name="connsiteY417" fmla="*/ 309932 h 2465614"/>
              <a:gd name="connsiteX418" fmla="*/ 1551899 w 8093928"/>
              <a:gd name="connsiteY418" fmla="*/ 188111 h 2465614"/>
              <a:gd name="connsiteX419" fmla="*/ 1553348 w 8093928"/>
              <a:gd name="connsiteY419" fmla="*/ 189146 h 2465614"/>
              <a:gd name="connsiteX420" fmla="*/ 1774391 w 8093928"/>
              <a:gd name="connsiteY420" fmla="*/ 546066 h 2465614"/>
              <a:gd name="connsiteX421" fmla="*/ 1783543 w 8093928"/>
              <a:gd name="connsiteY421" fmla="*/ 607576 h 2465614"/>
              <a:gd name="connsiteX422" fmla="*/ 1655599 w 8093928"/>
              <a:gd name="connsiteY422" fmla="*/ 607576 h 2465614"/>
              <a:gd name="connsiteX423" fmla="*/ 1310473 w 8093928"/>
              <a:gd name="connsiteY423" fmla="*/ 607576 h 2465614"/>
              <a:gd name="connsiteX424" fmla="*/ 1310235 w 8093928"/>
              <a:gd name="connsiteY424" fmla="*/ 606803 h 2465614"/>
              <a:gd name="connsiteX425" fmla="*/ 1482693 w 8093928"/>
              <a:gd name="connsiteY425" fmla="*/ 308013 h 2465614"/>
              <a:gd name="connsiteX426" fmla="*/ 7762571 w 8093928"/>
              <a:gd name="connsiteY426" fmla="*/ 186482 h 2465614"/>
              <a:gd name="connsiteX427" fmla="*/ 7764022 w 8093928"/>
              <a:gd name="connsiteY427" fmla="*/ 187519 h 2465614"/>
              <a:gd name="connsiteX428" fmla="*/ 7985408 w 8093928"/>
              <a:gd name="connsiteY428" fmla="*/ 544996 h 2465614"/>
              <a:gd name="connsiteX429" fmla="*/ 7994575 w 8093928"/>
              <a:gd name="connsiteY429" fmla="*/ 606602 h 2465614"/>
              <a:gd name="connsiteX430" fmla="*/ 7866432 w 8093928"/>
              <a:gd name="connsiteY430" fmla="*/ 606602 h 2465614"/>
              <a:gd name="connsiteX431" fmla="*/ 7520767 w 8093928"/>
              <a:gd name="connsiteY431" fmla="*/ 606602 h 2465614"/>
              <a:gd name="connsiteX432" fmla="*/ 7520530 w 8093928"/>
              <a:gd name="connsiteY432" fmla="*/ 605827 h 2465614"/>
              <a:gd name="connsiteX433" fmla="*/ 7693257 w 8093928"/>
              <a:gd name="connsiteY433" fmla="*/ 306570 h 2465614"/>
              <a:gd name="connsiteX434" fmla="*/ 4483341 w 8093928"/>
              <a:gd name="connsiteY434" fmla="*/ 148427 h 2465614"/>
              <a:gd name="connsiteX435" fmla="*/ 4576561 w 8093928"/>
              <a:gd name="connsiteY435" fmla="*/ 309932 h 2465614"/>
              <a:gd name="connsiteX436" fmla="*/ 4678831 w 8093928"/>
              <a:gd name="connsiteY436" fmla="*/ 487122 h 2465614"/>
              <a:gd name="connsiteX437" fmla="*/ 4664633 w 8093928"/>
              <a:gd name="connsiteY437" fmla="*/ 494514 h 2465614"/>
              <a:gd name="connsiteX438" fmla="*/ 4544149 w 8093928"/>
              <a:gd name="connsiteY438" fmla="*/ 589434 h 2465614"/>
              <a:gd name="connsiteX439" fmla="*/ 4526526 w 8093928"/>
              <a:gd name="connsiteY439" fmla="*/ 609496 h 2465614"/>
              <a:gd name="connsiteX440" fmla="*/ 4440990 w 8093928"/>
              <a:gd name="connsiteY440" fmla="*/ 609496 h 2465614"/>
              <a:gd name="connsiteX441" fmla="*/ 4176505 w 8093928"/>
              <a:gd name="connsiteY441" fmla="*/ 406051 h 2465614"/>
              <a:gd name="connsiteX442" fmla="*/ 4445329 w 8093928"/>
              <a:gd name="connsiteY442" fmla="*/ 167778 h 2465614"/>
              <a:gd name="connsiteX443" fmla="*/ 306836 w 8093928"/>
              <a:gd name="connsiteY443" fmla="*/ 146508 h 2465614"/>
              <a:gd name="connsiteX444" fmla="*/ 400056 w 8093928"/>
              <a:gd name="connsiteY444" fmla="*/ 308013 h 2465614"/>
              <a:gd name="connsiteX445" fmla="*/ 502326 w 8093928"/>
              <a:gd name="connsiteY445" fmla="*/ 485203 h 2465614"/>
              <a:gd name="connsiteX446" fmla="*/ 488128 w 8093928"/>
              <a:gd name="connsiteY446" fmla="*/ 492595 h 2465614"/>
              <a:gd name="connsiteX447" fmla="*/ 367644 w 8093928"/>
              <a:gd name="connsiteY447" fmla="*/ 587515 h 2465614"/>
              <a:gd name="connsiteX448" fmla="*/ 350020 w 8093928"/>
              <a:gd name="connsiteY448" fmla="*/ 607576 h 2465614"/>
              <a:gd name="connsiteX449" fmla="*/ 264485 w 8093928"/>
              <a:gd name="connsiteY449" fmla="*/ 607576 h 2465614"/>
              <a:gd name="connsiteX450" fmla="*/ 0 w 8093928"/>
              <a:gd name="connsiteY450" fmla="*/ 404131 h 2465614"/>
              <a:gd name="connsiteX451" fmla="*/ 268824 w 8093928"/>
              <a:gd name="connsiteY451" fmla="*/ 165859 h 2465614"/>
              <a:gd name="connsiteX452" fmla="*/ 6515565 w 8093928"/>
              <a:gd name="connsiteY452" fmla="*/ 144814 h 2465614"/>
              <a:gd name="connsiteX453" fmla="*/ 6608931 w 8093928"/>
              <a:gd name="connsiteY453" fmla="*/ 306570 h 2465614"/>
              <a:gd name="connsiteX454" fmla="*/ 6711360 w 8093928"/>
              <a:gd name="connsiteY454" fmla="*/ 484037 h 2465614"/>
              <a:gd name="connsiteX455" fmla="*/ 6697140 w 8093928"/>
              <a:gd name="connsiteY455" fmla="*/ 491440 h 2465614"/>
              <a:gd name="connsiteX456" fmla="*/ 6576468 w 8093928"/>
              <a:gd name="connsiteY456" fmla="*/ 586508 h 2465614"/>
              <a:gd name="connsiteX457" fmla="*/ 6558817 w 8093928"/>
              <a:gd name="connsiteY457" fmla="*/ 606601 h 2465614"/>
              <a:gd name="connsiteX458" fmla="*/ 6473148 w 8093928"/>
              <a:gd name="connsiteY458" fmla="*/ 606601 h 2465614"/>
              <a:gd name="connsiteX459" fmla="*/ 6208251 w 8093928"/>
              <a:gd name="connsiteY459" fmla="*/ 402838 h 2465614"/>
              <a:gd name="connsiteX460" fmla="*/ 6477494 w 8093928"/>
              <a:gd name="connsiteY460" fmla="*/ 164195 h 2465614"/>
              <a:gd name="connsiteX461" fmla="*/ 3030126 w 8093928"/>
              <a:gd name="connsiteY461" fmla="*/ 11062 h 2465614"/>
              <a:gd name="connsiteX462" fmla="*/ 3202822 w 8093928"/>
              <a:gd name="connsiteY462" fmla="*/ 310263 h 2465614"/>
              <a:gd name="connsiteX463" fmla="*/ 3292412 w 8093928"/>
              <a:gd name="connsiteY463" fmla="*/ 465481 h 2465614"/>
              <a:gd name="connsiteX464" fmla="*/ 3256948 w 8093928"/>
              <a:gd name="connsiteY464" fmla="*/ 443888 h 2465614"/>
              <a:gd name="connsiteX465" fmla="*/ 3027916 w 8093928"/>
              <a:gd name="connsiteY465" fmla="*/ 391005 h 2465614"/>
              <a:gd name="connsiteX466" fmla="*/ 2801440 w 8093928"/>
              <a:gd name="connsiteY466" fmla="*/ 443888 h 2465614"/>
              <a:gd name="connsiteX467" fmla="*/ 2768716 w 8093928"/>
              <a:gd name="connsiteY467" fmla="*/ 463965 h 2465614"/>
              <a:gd name="connsiteX468" fmla="*/ 2857429 w 8093928"/>
              <a:gd name="connsiteY468" fmla="*/ 310263 h 2465614"/>
              <a:gd name="connsiteX469" fmla="*/ 5117877 w 8093928"/>
              <a:gd name="connsiteY469" fmla="*/ 10368 h 2465614"/>
              <a:gd name="connsiteX470" fmla="*/ 5290781 w 8093928"/>
              <a:gd name="connsiteY470" fmla="*/ 309931 h 2465614"/>
              <a:gd name="connsiteX471" fmla="*/ 5389110 w 8093928"/>
              <a:gd name="connsiteY471" fmla="*/ 480290 h 2465614"/>
              <a:gd name="connsiteX472" fmla="*/ 5366705 w 8093928"/>
              <a:gd name="connsiteY472" fmla="*/ 464659 h 2465614"/>
              <a:gd name="connsiteX473" fmla="*/ 5060664 w 8093928"/>
              <a:gd name="connsiteY473" fmla="*/ 395646 h 2465614"/>
              <a:gd name="connsiteX474" fmla="*/ 4970622 w 8093928"/>
              <a:gd name="connsiteY474" fmla="*/ 399600 h 2465614"/>
              <a:gd name="connsiteX475" fmla="*/ 4886403 w 8093928"/>
              <a:gd name="connsiteY475" fmla="*/ 411407 h 2465614"/>
              <a:gd name="connsiteX476" fmla="*/ 4944972 w 8093928"/>
              <a:gd name="connsiteY476" fmla="*/ 309931 h 2465614"/>
              <a:gd name="connsiteX477" fmla="*/ 941372 w 8093928"/>
              <a:gd name="connsiteY477" fmla="*/ 8449 h 2465614"/>
              <a:gd name="connsiteX478" fmla="*/ 1114276 w 8093928"/>
              <a:gd name="connsiteY478" fmla="*/ 308012 h 2465614"/>
              <a:gd name="connsiteX479" fmla="*/ 1212605 w 8093928"/>
              <a:gd name="connsiteY479" fmla="*/ 478370 h 2465614"/>
              <a:gd name="connsiteX480" fmla="*/ 1190200 w 8093928"/>
              <a:gd name="connsiteY480" fmla="*/ 462739 h 2465614"/>
              <a:gd name="connsiteX481" fmla="*/ 884159 w 8093928"/>
              <a:gd name="connsiteY481" fmla="*/ 393726 h 2465614"/>
              <a:gd name="connsiteX482" fmla="*/ 794116 w 8093928"/>
              <a:gd name="connsiteY482" fmla="*/ 397680 h 2465614"/>
              <a:gd name="connsiteX483" fmla="*/ 709897 w 8093928"/>
              <a:gd name="connsiteY483" fmla="*/ 409487 h 2465614"/>
              <a:gd name="connsiteX484" fmla="*/ 768467 w 8093928"/>
              <a:gd name="connsiteY484" fmla="*/ 308012 h 2465614"/>
              <a:gd name="connsiteX485" fmla="*/ 7151091 w 8093928"/>
              <a:gd name="connsiteY485" fmla="*/ 6539 h 2465614"/>
              <a:gd name="connsiteX486" fmla="*/ 7324264 w 8093928"/>
              <a:gd name="connsiteY486" fmla="*/ 306569 h 2465614"/>
              <a:gd name="connsiteX487" fmla="*/ 7422747 w 8093928"/>
              <a:gd name="connsiteY487" fmla="*/ 477194 h 2465614"/>
              <a:gd name="connsiteX488" fmla="*/ 7400307 w 8093928"/>
              <a:gd name="connsiteY488" fmla="*/ 461539 h 2465614"/>
              <a:gd name="connsiteX489" fmla="*/ 7093788 w 8093928"/>
              <a:gd name="connsiteY489" fmla="*/ 392417 h 2465614"/>
              <a:gd name="connsiteX490" fmla="*/ 7003606 w 8093928"/>
              <a:gd name="connsiteY490" fmla="*/ 396378 h 2465614"/>
              <a:gd name="connsiteX491" fmla="*/ 6919255 w 8093928"/>
              <a:gd name="connsiteY491" fmla="*/ 408203 h 2465614"/>
              <a:gd name="connsiteX492" fmla="*/ 6977916 w 8093928"/>
              <a:gd name="connsiteY492" fmla="*/ 306569 h 2465614"/>
              <a:gd name="connsiteX493" fmla="*/ 3042202 w 8093928"/>
              <a:gd name="connsiteY493" fmla="*/ 5903 h 2465614"/>
              <a:gd name="connsiteX494" fmla="*/ 3098632 w 8093928"/>
              <a:gd name="connsiteY494" fmla="*/ 7711 h 2465614"/>
              <a:gd name="connsiteX495" fmla="*/ 3541419 w 8093928"/>
              <a:gd name="connsiteY495" fmla="*/ 150463 h 2465614"/>
              <a:gd name="connsiteX496" fmla="*/ 3596626 w 8093928"/>
              <a:gd name="connsiteY496" fmla="*/ 188794 h 2465614"/>
              <a:gd name="connsiteX497" fmla="*/ 3616506 w 8093928"/>
              <a:gd name="connsiteY497" fmla="*/ 204986 h 2465614"/>
              <a:gd name="connsiteX498" fmla="*/ 3559506 w 8093928"/>
              <a:gd name="connsiteY498" fmla="*/ 303742 h 2465614"/>
              <a:gd name="connsiteX499" fmla="*/ 3406229 w 8093928"/>
              <a:gd name="connsiteY499" fmla="*/ 569298 h 2465614"/>
              <a:gd name="connsiteX500" fmla="*/ 3393454 w 8093928"/>
              <a:gd name="connsiteY500" fmla="*/ 552966 h 2465614"/>
              <a:gd name="connsiteX501" fmla="*/ 3351311 w 8093928"/>
              <a:gd name="connsiteY501" fmla="*/ 509996 h 2465614"/>
              <a:gd name="connsiteX502" fmla="*/ 3317623 w 8093928"/>
              <a:gd name="connsiteY502" fmla="*/ 483077 h 2465614"/>
              <a:gd name="connsiteX503" fmla="*/ 3214112 w 8093928"/>
              <a:gd name="connsiteY503" fmla="*/ 303742 h 2465614"/>
              <a:gd name="connsiteX504" fmla="*/ 3018133 w 8093928"/>
              <a:gd name="connsiteY504" fmla="*/ 5759 h 2465614"/>
              <a:gd name="connsiteX505" fmla="*/ 2846141 w 8093928"/>
              <a:gd name="connsiteY505" fmla="*/ 303742 h 2465614"/>
              <a:gd name="connsiteX506" fmla="*/ 2743862 w 8093928"/>
              <a:gd name="connsiteY506" fmla="*/ 480943 h 2465614"/>
              <a:gd name="connsiteX507" fmla="*/ 2707716 w 8093928"/>
              <a:gd name="connsiteY507" fmla="*/ 509996 h 2465614"/>
              <a:gd name="connsiteX508" fmla="*/ 2665731 w 8093928"/>
              <a:gd name="connsiteY508" fmla="*/ 552966 h 2465614"/>
              <a:gd name="connsiteX509" fmla="*/ 2653577 w 8093928"/>
              <a:gd name="connsiteY509" fmla="*/ 568524 h 2465614"/>
              <a:gd name="connsiteX510" fmla="*/ 2500748 w 8093928"/>
              <a:gd name="connsiteY510" fmla="*/ 303742 h 2465614"/>
              <a:gd name="connsiteX511" fmla="*/ 2443044 w 8093928"/>
              <a:gd name="connsiteY511" fmla="*/ 203767 h 2465614"/>
              <a:gd name="connsiteX512" fmla="*/ 2461304 w 8093928"/>
              <a:gd name="connsiteY512" fmla="*/ 188794 h 2465614"/>
              <a:gd name="connsiteX513" fmla="*/ 2516112 w 8093928"/>
              <a:gd name="connsiteY513" fmla="*/ 150463 h 2465614"/>
              <a:gd name="connsiteX514" fmla="*/ 2957221 w 8093928"/>
              <a:gd name="connsiteY514" fmla="*/ 7711 h 2465614"/>
              <a:gd name="connsiteX515" fmla="*/ 5129721 w 8093928"/>
              <a:gd name="connsiteY515" fmla="*/ 4778 h 2465614"/>
              <a:gd name="connsiteX516" fmla="*/ 5195133 w 8093928"/>
              <a:gd name="connsiteY516" fmla="*/ 6764 h 2465614"/>
              <a:gd name="connsiteX517" fmla="*/ 5668418 w 8093928"/>
              <a:gd name="connsiteY517" fmla="*/ 147186 h 2465614"/>
              <a:gd name="connsiteX518" fmla="*/ 5717732 w 8093928"/>
              <a:gd name="connsiteY518" fmla="*/ 182408 h 2465614"/>
              <a:gd name="connsiteX519" fmla="*/ 5647895 w 8093928"/>
              <a:gd name="connsiteY519" fmla="*/ 303401 h 2465614"/>
              <a:gd name="connsiteX520" fmla="*/ 5480913 w 8093928"/>
              <a:gd name="connsiteY520" fmla="*/ 592704 h 2465614"/>
              <a:gd name="connsiteX521" fmla="*/ 5447046 w 8093928"/>
              <a:gd name="connsiteY521" fmla="*/ 535850 h 2465614"/>
              <a:gd name="connsiteX522" fmla="*/ 5421512 w 8093928"/>
              <a:gd name="connsiteY522" fmla="*/ 510313 h 2465614"/>
              <a:gd name="connsiteX523" fmla="*/ 5302084 w 8093928"/>
              <a:gd name="connsiteY523" fmla="*/ 303401 h 2465614"/>
              <a:gd name="connsiteX524" fmla="*/ 5098778 w 8093928"/>
              <a:gd name="connsiteY524" fmla="*/ 3839 h 2465614"/>
              <a:gd name="connsiteX525" fmla="*/ 5098835 w 8093928"/>
              <a:gd name="connsiteY525" fmla="*/ 3839 h 2465614"/>
              <a:gd name="connsiteX526" fmla="*/ 5106440 w 8093928"/>
              <a:gd name="connsiteY526" fmla="*/ 4070 h 2465614"/>
              <a:gd name="connsiteX527" fmla="*/ 4933670 w 8093928"/>
              <a:gd name="connsiteY527" fmla="*/ 303402 h 2465614"/>
              <a:gd name="connsiteX528" fmla="*/ 4868823 w 8093928"/>
              <a:gd name="connsiteY528" fmla="*/ 415751 h 2465614"/>
              <a:gd name="connsiteX529" fmla="*/ 4806791 w 8093928"/>
              <a:gd name="connsiteY529" fmla="*/ 431237 h 2465614"/>
              <a:gd name="connsiteX530" fmla="*/ 4733003 w 8093928"/>
              <a:gd name="connsiteY530" fmla="*/ 458920 h 2465614"/>
              <a:gd name="connsiteX531" fmla="*/ 4690420 w 8093928"/>
              <a:gd name="connsiteY531" fmla="*/ 481090 h 2465614"/>
              <a:gd name="connsiteX532" fmla="*/ 4587860 w 8093928"/>
              <a:gd name="connsiteY532" fmla="*/ 303402 h 2465614"/>
              <a:gd name="connsiteX533" fmla="*/ 4494988 w 8093928"/>
              <a:gd name="connsiteY533" fmla="*/ 142498 h 2465614"/>
              <a:gd name="connsiteX534" fmla="*/ 4559637 w 8093928"/>
              <a:gd name="connsiteY534" fmla="*/ 109587 h 2465614"/>
              <a:gd name="connsiteX535" fmla="*/ 5025155 w 8093928"/>
              <a:gd name="connsiteY535" fmla="*/ 5490 h 2465614"/>
              <a:gd name="connsiteX536" fmla="*/ 953216 w 8093928"/>
              <a:gd name="connsiteY536" fmla="*/ 2858 h 2465614"/>
              <a:gd name="connsiteX537" fmla="*/ 1018628 w 8093928"/>
              <a:gd name="connsiteY537" fmla="*/ 4844 h 2465614"/>
              <a:gd name="connsiteX538" fmla="*/ 1491913 w 8093928"/>
              <a:gd name="connsiteY538" fmla="*/ 145267 h 2465614"/>
              <a:gd name="connsiteX539" fmla="*/ 1541227 w 8093928"/>
              <a:gd name="connsiteY539" fmla="*/ 180488 h 2465614"/>
              <a:gd name="connsiteX540" fmla="*/ 1471390 w 8093928"/>
              <a:gd name="connsiteY540" fmla="*/ 301482 h 2465614"/>
              <a:gd name="connsiteX541" fmla="*/ 1304408 w 8093928"/>
              <a:gd name="connsiteY541" fmla="*/ 590785 h 2465614"/>
              <a:gd name="connsiteX542" fmla="*/ 1270541 w 8093928"/>
              <a:gd name="connsiteY542" fmla="*/ 533931 h 2465614"/>
              <a:gd name="connsiteX543" fmla="*/ 1245007 w 8093928"/>
              <a:gd name="connsiteY543" fmla="*/ 508393 h 2465614"/>
              <a:gd name="connsiteX544" fmla="*/ 1125579 w 8093928"/>
              <a:gd name="connsiteY544" fmla="*/ 301482 h 2465614"/>
              <a:gd name="connsiteX545" fmla="*/ 922273 w 8093928"/>
              <a:gd name="connsiteY545" fmla="*/ 1920 h 2465614"/>
              <a:gd name="connsiteX546" fmla="*/ 922330 w 8093928"/>
              <a:gd name="connsiteY546" fmla="*/ 1920 h 2465614"/>
              <a:gd name="connsiteX547" fmla="*/ 929934 w 8093928"/>
              <a:gd name="connsiteY547" fmla="*/ 2151 h 2465614"/>
              <a:gd name="connsiteX548" fmla="*/ 757165 w 8093928"/>
              <a:gd name="connsiteY548" fmla="*/ 301483 h 2465614"/>
              <a:gd name="connsiteX549" fmla="*/ 692318 w 8093928"/>
              <a:gd name="connsiteY549" fmla="*/ 413832 h 2465614"/>
              <a:gd name="connsiteX550" fmla="*/ 630286 w 8093928"/>
              <a:gd name="connsiteY550" fmla="*/ 429317 h 2465614"/>
              <a:gd name="connsiteX551" fmla="*/ 556498 w 8093928"/>
              <a:gd name="connsiteY551" fmla="*/ 457001 h 2465614"/>
              <a:gd name="connsiteX552" fmla="*/ 513914 w 8093928"/>
              <a:gd name="connsiteY552" fmla="*/ 479170 h 2465614"/>
              <a:gd name="connsiteX553" fmla="*/ 411355 w 8093928"/>
              <a:gd name="connsiteY553" fmla="*/ 301483 h 2465614"/>
              <a:gd name="connsiteX554" fmla="*/ 318482 w 8093928"/>
              <a:gd name="connsiteY554" fmla="*/ 140579 h 2465614"/>
              <a:gd name="connsiteX555" fmla="*/ 383132 w 8093928"/>
              <a:gd name="connsiteY555" fmla="*/ 107667 h 2465614"/>
              <a:gd name="connsiteX556" fmla="*/ 848650 w 8093928"/>
              <a:gd name="connsiteY556" fmla="*/ 3571 h 2465614"/>
              <a:gd name="connsiteX557" fmla="*/ 7162954 w 8093928"/>
              <a:gd name="connsiteY557" fmla="*/ 940 h 2465614"/>
              <a:gd name="connsiteX558" fmla="*/ 7228468 w 8093928"/>
              <a:gd name="connsiteY558" fmla="*/ 2929 h 2465614"/>
              <a:gd name="connsiteX559" fmla="*/ 7702491 w 8093928"/>
              <a:gd name="connsiteY559" fmla="*/ 143571 h 2465614"/>
              <a:gd name="connsiteX560" fmla="*/ 7751881 w 8093928"/>
              <a:gd name="connsiteY560" fmla="*/ 178847 h 2465614"/>
              <a:gd name="connsiteX561" fmla="*/ 7681936 w 8093928"/>
              <a:gd name="connsiteY561" fmla="*/ 300030 h 2465614"/>
              <a:gd name="connsiteX562" fmla="*/ 7514693 w 8093928"/>
              <a:gd name="connsiteY562" fmla="*/ 589784 h 2465614"/>
              <a:gd name="connsiteX563" fmla="*/ 7480773 w 8093928"/>
              <a:gd name="connsiteY563" fmla="*/ 532840 h 2465614"/>
              <a:gd name="connsiteX564" fmla="*/ 7455200 w 8093928"/>
              <a:gd name="connsiteY564" fmla="*/ 507264 h 2465614"/>
              <a:gd name="connsiteX565" fmla="*/ 7335586 w 8093928"/>
              <a:gd name="connsiteY565" fmla="*/ 300030 h 2465614"/>
              <a:gd name="connsiteX566" fmla="*/ 7131962 w 8093928"/>
              <a:gd name="connsiteY566" fmla="*/ 0 h 2465614"/>
              <a:gd name="connsiteX567" fmla="*/ 7132019 w 8093928"/>
              <a:gd name="connsiteY567" fmla="*/ 0 h 2465614"/>
              <a:gd name="connsiteX568" fmla="*/ 7139635 w 8093928"/>
              <a:gd name="connsiteY568" fmla="*/ 232 h 2465614"/>
              <a:gd name="connsiteX569" fmla="*/ 6966596 w 8093928"/>
              <a:gd name="connsiteY569" fmla="*/ 300030 h 2465614"/>
              <a:gd name="connsiteX570" fmla="*/ 6901648 w 8093928"/>
              <a:gd name="connsiteY570" fmla="*/ 412554 h 2465614"/>
              <a:gd name="connsiteX571" fmla="*/ 6839520 w 8093928"/>
              <a:gd name="connsiteY571" fmla="*/ 428064 h 2465614"/>
              <a:gd name="connsiteX572" fmla="*/ 6765616 w 8093928"/>
              <a:gd name="connsiteY572" fmla="*/ 455791 h 2465614"/>
              <a:gd name="connsiteX573" fmla="*/ 6722966 w 8093928"/>
              <a:gd name="connsiteY573" fmla="*/ 477995 h 2465614"/>
              <a:gd name="connsiteX574" fmla="*/ 6620247 w 8093928"/>
              <a:gd name="connsiteY574" fmla="*/ 300030 h 2465614"/>
              <a:gd name="connsiteX575" fmla="*/ 6527230 w 8093928"/>
              <a:gd name="connsiteY575" fmla="*/ 138876 h 2465614"/>
              <a:gd name="connsiteX576" fmla="*/ 6591980 w 8093928"/>
              <a:gd name="connsiteY576" fmla="*/ 105912 h 2465614"/>
              <a:gd name="connsiteX577" fmla="*/ 7058224 w 8093928"/>
              <a:gd name="connsiteY577" fmla="*/ 1654 h 24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</a:cxnLst>
            <a:rect l="l" t="t" r="r" b="b"/>
            <a:pathLst>
              <a:path w="8093928" h="2465614">
                <a:moveTo>
                  <a:pt x="4270119" y="2253868"/>
                </a:moveTo>
                <a:lnTo>
                  <a:pt x="4392347" y="2465614"/>
                </a:lnTo>
                <a:lnTo>
                  <a:pt x="4270119" y="2465614"/>
                </a:lnTo>
                <a:close/>
                <a:moveTo>
                  <a:pt x="6302011" y="2253537"/>
                </a:moveTo>
                <a:lnTo>
                  <a:pt x="6424429" y="2465614"/>
                </a:lnTo>
                <a:lnTo>
                  <a:pt x="6302011" y="2465614"/>
                </a:lnTo>
                <a:close/>
                <a:moveTo>
                  <a:pt x="93614" y="2251948"/>
                </a:moveTo>
                <a:lnTo>
                  <a:pt x="215841" y="2463695"/>
                </a:lnTo>
                <a:lnTo>
                  <a:pt x="93614" y="2463695"/>
                </a:lnTo>
                <a:close/>
                <a:moveTo>
                  <a:pt x="6059245" y="2091674"/>
                </a:moveTo>
                <a:lnTo>
                  <a:pt x="6059245" y="2465614"/>
                </a:lnTo>
                <a:lnTo>
                  <a:pt x="5843410" y="2465614"/>
                </a:lnTo>
                <a:lnTo>
                  <a:pt x="6016315" y="2166051"/>
                </a:lnTo>
                <a:close/>
                <a:moveTo>
                  <a:pt x="8093928" y="2091091"/>
                </a:moveTo>
                <a:lnTo>
                  <a:pt x="8093928" y="2465614"/>
                </a:lnTo>
                <a:lnTo>
                  <a:pt x="7877755" y="2465614"/>
                </a:lnTo>
                <a:lnTo>
                  <a:pt x="8050929" y="2165584"/>
                </a:lnTo>
                <a:close/>
                <a:moveTo>
                  <a:pt x="1882741" y="2089755"/>
                </a:moveTo>
                <a:lnTo>
                  <a:pt x="1882741" y="2463695"/>
                </a:lnTo>
                <a:lnTo>
                  <a:pt x="1666904" y="2463695"/>
                </a:lnTo>
                <a:lnTo>
                  <a:pt x="1839809" y="2164132"/>
                </a:lnTo>
                <a:close/>
                <a:moveTo>
                  <a:pt x="5615729" y="2084212"/>
                </a:moveTo>
                <a:lnTo>
                  <a:pt x="6048480" y="2084212"/>
                </a:lnTo>
                <a:lnTo>
                  <a:pt x="6005009" y="2159523"/>
                </a:lnTo>
                <a:lnTo>
                  <a:pt x="5832105" y="2459086"/>
                </a:lnTo>
                <a:lnTo>
                  <a:pt x="5659199" y="2159523"/>
                </a:lnTo>
                <a:close/>
                <a:moveTo>
                  <a:pt x="5349324" y="2084212"/>
                </a:moveTo>
                <a:lnTo>
                  <a:pt x="5600657" y="2084212"/>
                </a:lnTo>
                <a:lnTo>
                  <a:pt x="5647895" y="2166051"/>
                </a:lnTo>
                <a:lnTo>
                  <a:pt x="5820800" y="2465614"/>
                </a:lnTo>
                <a:lnTo>
                  <a:pt x="5129180" y="2465614"/>
                </a:lnTo>
                <a:lnTo>
                  <a:pt x="5302084" y="2166051"/>
                </a:lnTo>
                <a:close/>
                <a:moveTo>
                  <a:pt x="7649718" y="2083618"/>
                </a:moveTo>
                <a:lnTo>
                  <a:pt x="8083145" y="2083618"/>
                </a:lnTo>
                <a:lnTo>
                  <a:pt x="8039606" y="2159046"/>
                </a:lnTo>
                <a:lnTo>
                  <a:pt x="7866432" y="2459076"/>
                </a:lnTo>
                <a:lnTo>
                  <a:pt x="7693257" y="2159046"/>
                </a:lnTo>
                <a:close/>
                <a:moveTo>
                  <a:pt x="7382898" y="2083618"/>
                </a:moveTo>
                <a:lnTo>
                  <a:pt x="7634623" y="2083618"/>
                </a:lnTo>
                <a:lnTo>
                  <a:pt x="7681936" y="2165584"/>
                </a:lnTo>
                <a:lnTo>
                  <a:pt x="7855111" y="2465614"/>
                </a:lnTo>
                <a:lnTo>
                  <a:pt x="7162411" y="2465614"/>
                </a:lnTo>
                <a:lnTo>
                  <a:pt x="7335586" y="2165584"/>
                </a:lnTo>
                <a:close/>
                <a:moveTo>
                  <a:pt x="1439224" y="2082292"/>
                </a:moveTo>
                <a:lnTo>
                  <a:pt x="1871975" y="2082292"/>
                </a:lnTo>
                <a:lnTo>
                  <a:pt x="1828504" y="2157604"/>
                </a:lnTo>
                <a:lnTo>
                  <a:pt x="1655599" y="2457167"/>
                </a:lnTo>
                <a:lnTo>
                  <a:pt x="1482693" y="2157604"/>
                </a:lnTo>
                <a:close/>
                <a:moveTo>
                  <a:pt x="1172819" y="2082292"/>
                </a:moveTo>
                <a:lnTo>
                  <a:pt x="1424152" y="2082292"/>
                </a:lnTo>
                <a:lnTo>
                  <a:pt x="1471390" y="2164132"/>
                </a:lnTo>
                <a:lnTo>
                  <a:pt x="1644295" y="2463695"/>
                </a:lnTo>
                <a:lnTo>
                  <a:pt x="952675" y="2463695"/>
                </a:lnTo>
                <a:lnTo>
                  <a:pt x="1125579" y="2164132"/>
                </a:lnTo>
                <a:close/>
                <a:moveTo>
                  <a:pt x="3292727" y="2001868"/>
                </a:moveTo>
                <a:lnTo>
                  <a:pt x="3202822" y="2157626"/>
                </a:lnTo>
                <a:lnTo>
                  <a:pt x="3030126" y="2456828"/>
                </a:lnTo>
                <a:lnTo>
                  <a:pt x="2857429" y="2157626"/>
                </a:lnTo>
                <a:lnTo>
                  <a:pt x="2768397" y="2003379"/>
                </a:lnTo>
                <a:lnTo>
                  <a:pt x="2801440" y="2023651"/>
                </a:lnTo>
                <a:cubicBezTo>
                  <a:pt x="2868259" y="2058908"/>
                  <a:pt x="2943749" y="2076535"/>
                  <a:pt x="3027916" y="2076535"/>
                </a:cubicBezTo>
                <a:cubicBezTo>
                  <a:pt x="3113215" y="2076535"/>
                  <a:pt x="3189560" y="2058908"/>
                  <a:pt x="3256948" y="2023651"/>
                </a:cubicBezTo>
                <a:close/>
                <a:moveTo>
                  <a:pt x="2653698" y="1899171"/>
                </a:moveTo>
                <a:lnTo>
                  <a:pt x="2665731" y="1914574"/>
                </a:lnTo>
                <a:cubicBezTo>
                  <a:pt x="2679184" y="1930000"/>
                  <a:pt x="2693179" y="1944323"/>
                  <a:pt x="2707716" y="1957545"/>
                </a:cubicBezTo>
                <a:lnTo>
                  <a:pt x="2743482" y="1986293"/>
                </a:lnTo>
                <a:lnTo>
                  <a:pt x="2846142" y="2164146"/>
                </a:lnTo>
                <a:lnTo>
                  <a:pt x="3017928" y="2461775"/>
                </a:lnTo>
                <a:lnTo>
                  <a:pt x="2957221" y="2459830"/>
                </a:lnTo>
                <a:cubicBezTo>
                  <a:pt x="2794507" y="2449257"/>
                  <a:pt x="2647470" y="2401682"/>
                  <a:pt x="2516112" y="2317093"/>
                </a:cubicBezTo>
                <a:cubicBezTo>
                  <a:pt x="2497345" y="2305008"/>
                  <a:pt x="2479076" y="2292231"/>
                  <a:pt x="2461304" y="2278761"/>
                </a:cubicBezTo>
                <a:lnTo>
                  <a:pt x="2443176" y="2263896"/>
                </a:lnTo>
                <a:lnTo>
                  <a:pt x="2500750" y="2164146"/>
                </a:lnTo>
                <a:close/>
                <a:moveTo>
                  <a:pt x="3406109" y="1898394"/>
                </a:moveTo>
                <a:lnTo>
                  <a:pt x="3559506" y="2164146"/>
                </a:lnTo>
                <a:lnTo>
                  <a:pt x="3616376" y="2262675"/>
                </a:lnTo>
                <a:lnTo>
                  <a:pt x="3596626" y="2278761"/>
                </a:lnTo>
                <a:cubicBezTo>
                  <a:pt x="3578730" y="2292231"/>
                  <a:pt x="3560328" y="2305008"/>
                  <a:pt x="3541419" y="2317093"/>
                </a:cubicBezTo>
                <a:cubicBezTo>
                  <a:pt x="3409068" y="2401682"/>
                  <a:pt x="3261462" y="2449257"/>
                  <a:pt x="3098632" y="2459830"/>
                </a:cubicBezTo>
                <a:lnTo>
                  <a:pt x="3042406" y="2461631"/>
                </a:lnTo>
                <a:lnTo>
                  <a:pt x="3214112" y="2164146"/>
                </a:lnTo>
                <a:lnTo>
                  <a:pt x="3318003" y="1984160"/>
                </a:lnTo>
                <a:lnTo>
                  <a:pt x="3351311" y="1957545"/>
                </a:lnTo>
                <a:cubicBezTo>
                  <a:pt x="3365918" y="1944323"/>
                  <a:pt x="3379966" y="1930000"/>
                  <a:pt x="3393454" y="1914574"/>
                </a:cubicBezTo>
                <a:close/>
                <a:moveTo>
                  <a:pt x="4760768" y="1866502"/>
                </a:moveTo>
                <a:lnTo>
                  <a:pt x="4933672" y="2166051"/>
                </a:lnTo>
                <a:lnTo>
                  <a:pt x="5106573" y="2465614"/>
                </a:lnTo>
                <a:lnTo>
                  <a:pt x="4414958" y="2465614"/>
                </a:lnTo>
                <a:lnTo>
                  <a:pt x="4587863" y="2166051"/>
                </a:lnTo>
                <a:close/>
                <a:moveTo>
                  <a:pt x="6793424" y="1865567"/>
                </a:moveTo>
                <a:lnTo>
                  <a:pt x="6966598" y="2165584"/>
                </a:lnTo>
                <a:lnTo>
                  <a:pt x="7139769" y="2465614"/>
                </a:lnTo>
                <a:lnTo>
                  <a:pt x="6447075" y="2465614"/>
                </a:lnTo>
                <a:lnTo>
                  <a:pt x="6620250" y="2165584"/>
                </a:lnTo>
                <a:close/>
                <a:moveTo>
                  <a:pt x="584262" y="1864582"/>
                </a:moveTo>
                <a:lnTo>
                  <a:pt x="757166" y="2164132"/>
                </a:lnTo>
                <a:lnTo>
                  <a:pt x="930067" y="2463695"/>
                </a:lnTo>
                <a:lnTo>
                  <a:pt x="238452" y="2463695"/>
                </a:lnTo>
                <a:lnTo>
                  <a:pt x="411357" y="2164132"/>
                </a:lnTo>
                <a:close/>
                <a:moveTo>
                  <a:pt x="4772071" y="1859974"/>
                </a:moveTo>
                <a:lnTo>
                  <a:pt x="5117877" y="1859974"/>
                </a:lnTo>
                <a:lnTo>
                  <a:pt x="5150615" y="1859974"/>
                </a:lnTo>
                <a:lnTo>
                  <a:pt x="4915042" y="2084212"/>
                </a:lnTo>
                <a:lnTo>
                  <a:pt x="5334252" y="2084212"/>
                </a:lnTo>
                <a:lnTo>
                  <a:pt x="5290781" y="2159523"/>
                </a:lnTo>
                <a:lnTo>
                  <a:pt x="5117877" y="2459086"/>
                </a:lnTo>
                <a:lnTo>
                  <a:pt x="4944972" y="2159523"/>
                </a:lnTo>
                <a:close/>
                <a:moveTo>
                  <a:pt x="4590228" y="1859974"/>
                </a:moveTo>
                <a:lnTo>
                  <a:pt x="4749458" y="1859974"/>
                </a:lnTo>
                <a:lnTo>
                  <a:pt x="4576552" y="2159523"/>
                </a:lnTo>
                <a:lnTo>
                  <a:pt x="4403648" y="2459086"/>
                </a:lnTo>
                <a:lnTo>
                  <a:pt x="4270119" y="2227763"/>
                </a:lnTo>
                <a:lnTo>
                  <a:pt x="4270119" y="2163963"/>
                </a:lnTo>
                <a:close/>
                <a:moveTo>
                  <a:pt x="6804745" y="1859029"/>
                </a:moveTo>
                <a:lnTo>
                  <a:pt x="7151091" y="1859029"/>
                </a:lnTo>
                <a:lnTo>
                  <a:pt x="7183880" y="1859029"/>
                </a:lnTo>
                <a:lnTo>
                  <a:pt x="6947938" y="2083618"/>
                </a:lnTo>
                <a:lnTo>
                  <a:pt x="7367803" y="2083618"/>
                </a:lnTo>
                <a:lnTo>
                  <a:pt x="7324264" y="2159046"/>
                </a:lnTo>
                <a:lnTo>
                  <a:pt x="7151091" y="2459076"/>
                </a:lnTo>
                <a:lnTo>
                  <a:pt x="6977916" y="2159046"/>
                </a:lnTo>
                <a:close/>
                <a:moveTo>
                  <a:pt x="6622619" y="1859029"/>
                </a:moveTo>
                <a:lnTo>
                  <a:pt x="6782097" y="1859029"/>
                </a:lnTo>
                <a:lnTo>
                  <a:pt x="6608921" y="2159046"/>
                </a:lnTo>
                <a:lnTo>
                  <a:pt x="6435747" y="2459076"/>
                </a:lnTo>
                <a:lnTo>
                  <a:pt x="6302011" y="2227392"/>
                </a:lnTo>
                <a:lnTo>
                  <a:pt x="6302011" y="2163493"/>
                </a:lnTo>
                <a:close/>
                <a:moveTo>
                  <a:pt x="3436298" y="1858437"/>
                </a:moveTo>
                <a:lnTo>
                  <a:pt x="3743492" y="1858437"/>
                </a:lnTo>
                <a:lnTo>
                  <a:pt x="3913165" y="1858437"/>
                </a:lnTo>
                <a:lnTo>
                  <a:pt x="3897977" y="1893994"/>
                </a:lnTo>
                <a:cubicBezTo>
                  <a:pt x="3833152" y="2033037"/>
                  <a:pt x="3750090" y="2147130"/>
                  <a:pt x="3648793" y="2236270"/>
                </a:cubicBezTo>
                <a:lnTo>
                  <a:pt x="3626615" y="2254335"/>
                </a:lnTo>
                <a:lnTo>
                  <a:pt x="3570795" y="2157626"/>
                </a:lnTo>
                <a:lnTo>
                  <a:pt x="3414772" y="1887320"/>
                </a:lnTo>
                <a:lnTo>
                  <a:pt x="3432237" y="1864993"/>
                </a:lnTo>
                <a:close/>
                <a:moveTo>
                  <a:pt x="2146066" y="1858437"/>
                </a:moveTo>
                <a:lnTo>
                  <a:pt x="2316757" y="1858437"/>
                </a:lnTo>
                <a:lnTo>
                  <a:pt x="2622935" y="1858437"/>
                </a:lnTo>
                <a:lnTo>
                  <a:pt x="2626997" y="1864993"/>
                </a:lnTo>
                <a:lnTo>
                  <a:pt x="2645037" y="1888085"/>
                </a:lnTo>
                <a:lnTo>
                  <a:pt x="2489453" y="2157626"/>
                </a:lnTo>
                <a:lnTo>
                  <a:pt x="2432953" y="2255514"/>
                </a:lnTo>
                <a:lnTo>
                  <a:pt x="2409483" y="2236270"/>
                </a:lnTo>
                <a:cubicBezTo>
                  <a:pt x="2308828" y="2147130"/>
                  <a:pt x="2226092" y="2033037"/>
                  <a:pt x="2161254" y="1893994"/>
                </a:cubicBezTo>
                <a:close/>
                <a:moveTo>
                  <a:pt x="595566" y="1858054"/>
                </a:moveTo>
                <a:lnTo>
                  <a:pt x="941372" y="1858054"/>
                </a:lnTo>
                <a:lnTo>
                  <a:pt x="974110" y="1858054"/>
                </a:lnTo>
                <a:lnTo>
                  <a:pt x="738536" y="2082292"/>
                </a:lnTo>
                <a:lnTo>
                  <a:pt x="1157747" y="2082292"/>
                </a:lnTo>
                <a:lnTo>
                  <a:pt x="1114276" y="2157604"/>
                </a:lnTo>
                <a:lnTo>
                  <a:pt x="941372" y="2457167"/>
                </a:lnTo>
                <a:lnTo>
                  <a:pt x="768467" y="2157604"/>
                </a:lnTo>
                <a:close/>
                <a:moveTo>
                  <a:pt x="413723" y="1858054"/>
                </a:moveTo>
                <a:lnTo>
                  <a:pt x="572953" y="1858054"/>
                </a:lnTo>
                <a:lnTo>
                  <a:pt x="400047" y="2157604"/>
                </a:lnTo>
                <a:lnTo>
                  <a:pt x="227142" y="2457167"/>
                </a:lnTo>
                <a:lnTo>
                  <a:pt x="93614" y="2225844"/>
                </a:lnTo>
                <a:lnTo>
                  <a:pt x="93614" y="2162044"/>
                </a:lnTo>
                <a:close/>
                <a:moveTo>
                  <a:pt x="4697952" y="1757673"/>
                </a:moveTo>
                <a:lnTo>
                  <a:pt x="4749463" y="1846915"/>
                </a:lnTo>
                <a:lnTo>
                  <a:pt x="4603978" y="1846915"/>
                </a:lnTo>
                <a:close/>
                <a:moveTo>
                  <a:pt x="6730511" y="1756569"/>
                </a:moveTo>
                <a:lnTo>
                  <a:pt x="6782102" y="1845951"/>
                </a:lnTo>
                <a:lnTo>
                  <a:pt x="6636390" y="1845951"/>
                </a:lnTo>
                <a:close/>
                <a:moveTo>
                  <a:pt x="521447" y="1755753"/>
                </a:moveTo>
                <a:lnTo>
                  <a:pt x="572957" y="1844996"/>
                </a:lnTo>
                <a:lnTo>
                  <a:pt x="427473" y="1844996"/>
                </a:lnTo>
                <a:close/>
                <a:moveTo>
                  <a:pt x="4942604" y="1525340"/>
                </a:moveTo>
                <a:lnTo>
                  <a:pt x="4933667" y="1540824"/>
                </a:lnTo>
                <a:lnTo>
                  <a:pt x="4760762" y="1840387"/>
                </a:lnTo>
                <a:lnTo>
                  <a:pt x="4707685" y="1748430"/>
                </a:lnTo>
                <a:close/>
                <a:moveTo>
                  <a:pt x="6975545" y="1523873"/>
                </a:moveTo>
                <a:lnTo>
                  <a:pt x="6966593" y="1539382"/>
                </a:lnTo>
                <a:lnTo>
                  <a:pt x="6793419" y="1839412"/>
                </a:lnTo>
                <a:lnTo>
                  <a:pt x="6740259" y="1747312"/>
                </a:lnTo>
                <a:close/>
                <a:moveTo>
                  <a:pt x="766099" y="1523420"/>
                </a:moveTo>
                <a:lnTo>
                  <a:pt x="757162" y="1538905"/>
                </a:lnTo>
                <a:lnTo>
                  <a:pt x="584257" y="1838468"/>
                </a:lnTo>
                <a:lnTo>
                  <a:pt x="531180" y="1746511"/>
                </a:lnTo>
                <a:close/>
                <a:moveTo>
                  <a:pt x="5159300" y="1319556"/>
                </a:moveTo>
                <a:lnTo>
                  <a:pt x="5290781" y="1547352"/>
                </a:lnTo>
                <a:lnTo>
                  <a:pt x="5357537" y="1663009"/>
                </a:lnTo>
                <a:lnTo>
                  <a:pt x="5164334" y="1846915"/>
                </a:lnTo>
                <a:lnTo>
                  <a:pt x="5117877" y="1846915"/>
                </a:lnTo>
                <a:lnTo>
                  <a:pt x="4772072" y="1846915"/>
                </a:lnTo>
                <a:lnTo>
                  <a:pt x="4944972" y="1547352"/>
                </a:lnTo>
                <a:lnTo>
                  <a:pt x="4975961" y="1493663"/>
                </a:lnTo>
                <a:close/>
                <a:moveTo>
                  <a:pt x="7192578" y="1317769"/>
                </a:moveTo>
                <a:lnTo>
                  <a:pt x="7324264" y="1545920"/>
                </a:lnTo>
                <a:lnTo>
                  <a:pt x="7391124" y="1661757"/>
                </a:lnTo>
                <a:lnTo>
                  <a:pt x="7197620" y="1845951"/>
                </a:lnTo>
                <a:lnTo>
                  <a:pt x="7151091" y="1845951"/>
                </a:lnTo>
                <a:lnTo>
                  <a:pt x="6804746" y="1845951"/>
                </a:lnTo>
                <a:lnTo>
                  <a:pt x="6977916" y="1545920"/>
                </a:lnTo>
                <a:lnTo>
                  <a:pt x="7008953" y="1492147"/>
                </a:lnTo>
                <a:close/>
                <a:moveTo>
                  <a:pt x="982794" y="1317636"/>
                </a:moveTo>
                <a:lnTo>
                  <a:pt x="1114276" y="1545433"/>
                </a:lnTo>
                <a:lnTo>
                  <a:pt x="1181032" y="1661089"/>
                </a:lnTo>
                <a:lnTo>
                  <a:pt x="987828" y="1844996"/>
                </a:lnTo>
                <a:lnTo>
                  <a:pt x="941372" y="1844996"/>
                </a:lnTo>
                <a:lnTo>
                  <a:pt x="595567" y="1844996"/>
                </a:lnTo>
                <a:lnTo>
                  <a:pt x="768467" y="1545433"/>
                </a:lnTo>
                <a:lnTo>
                  <a:pt x="799456" y="1491743"/>
                </a:lnTo>
                <a:close/>
                <a:moveTo>
                  <a:pt x="3743492" y="1246991"/>
                </a:moveTo>
                <a:lnTo>
                  <a:pt x="3916189" y="1546193"/>
                </a:lnTo>
                <a:lnTo>
                  <a:pt x="3980113" y="1656941"/>
                </a:lnTo>
                <a:lnTo>
                  <a:pt x="3976986" y="1670806"/>
                </a:lnTo>
                <a:cubicBezTo>
                  <a:pt x="3963480" y="1723656"/>
                  <a:pt x="3947273" y="1774338"/>
                  <a:pt x="3928365" y="1822851"/>
                </a:cubicBezTo>
                <a:lnTo>
                  <a:pt x="3918736" y="1845394"/>
                </a:lnTo>
                <a:lnTo>
                  <a:pt x="3743492" y="1845394"/>
                </a:lnTo>
                <a:lnTo>
                  <a:pt x="3444380" y="1845394"/>
                </a:lnTo>
                <a:lnTo>
                  <a:pt x="3467021" y="1808854"/>
                </a:lnTo>
                <a:cubicBezTo>
                  <a:pt x="3499488" y="1749463"/>
                  <a:pt x="3524998" y="1680316"/>
                  <a:pt x="3543552" y="1601413"/>
                </a:cubicBezTo>
                <a:lnTo>
                  <a:pt x="3545959" y="1589222"/>
                </a:lnTo>
                <a:lnTo>
                  <a:pt x="3570795" y="1546193"/>
                </a:lnTo>
                <a:close/>
                <a:moveTo>
                  <a:pt x="2316761" y="1246991"/>
                </a:moveTo>
                <a:lnTo>
                  <a:pt x="2489459" y="1546193"/>
                </a:lnTo>
                <a:lnTo>
                  <a:pt x="2512742" y="1586530"/>
                </a:lnTo>
                <a:lnTo>
                  <a:pt x="2515683" y="1601413"/>
                </a:lnTo>
                <a:cubicBezTo>
                  <a:pt x="2534236" y="1680316"/>
                  <a:pt x="2559746" y="1749463"/>
                  <a:pt x="2592212" y="1808854"/>
                </a:cubicBezTo>
                <a:lnTo>
                  <a:pt x="2614854" y="1845394"/>
                </a:lnTo>
                <a:lnTo>
                  <a:pt x="2316761" y="1845394"/>
                </a:lnTo>
                <a:lnTo>
                  <a:pt x="2140496" y="1845394"/>
                </a:lnTo>
                <a:lnTo>
                  <a:pt x="2130867" y="1822851"/>
                </a:lnTo>
                <a:cubicBezTo>
                  <a:pt x="2111960" y="1774338"/>
                  <a:pt x="2095754" y="1723656"/>
                  <a:pt x="2082250" y="1670806"/>
                </a:cubicBezTo>
                <a:lnTo>
                  <a:pt x="2079407" y="1658192"/>
                </a:lnTo>
                <a:lnTo>
                  <a:pt x="2144052" y="1546193"/>
                </a:lnTo>
                <a:close/>
                <a:moveTo>
                  <a:pt x="5241294" y="1241261"/>
                </a:moveTo>
                <a:lnTo>
                  <a:pt x="5474990" y="1241261"/>
                </a:lnTo>
                <a:lnTo>
                  <a:pt x="5772790" y="1241261"/>
                </a:lnTo>
                <a:lnTo>
                  <a:pt x="5761058" y="1257267"/>
                </a:lnTo>
                <a:cubicBezTo>
                  <a:pt x="5707891" y="1323145"/>
                  <a:pt x="5642011" y="1393068"/>
                  <a:pt x="5563420" y="1467031"/>
                </a:cubicBezTo>
                <a:lnTo>
                  <a:pt x="5367264" y="1653750"/>
                </a:lnTo>
                <a:lnTo>
                  <a:pt x="5302084" y="1540824"/>
                </a:lnTo>
                <a:lnTo>
                  <a:pt x="5169034" y="1310311"/>
                </a:lnTo>
                <a:lnTo>
                  <a:pt x="5234029" y="1248589"/>
                </a:lnTo>
                <a:close/>
                <a:moveTo>
                  <a:pt x="3754784" y="1240471"/>
                </a:moveTo>
                <a:lnTo>
                  <a:pt x="4027492" y="1240471"/>
                </a:lnTo>
                <a:lnTo>
                  <a:pt x="4025611" y="1327683"/>
                </a:lnTo>
                <a:cubicBezTo>
                  <a:pt x="4021559" y="1419969"/>
                  <a:pt x="4011428" y="1507375"/>
                  <a:pt x="3995221" y="1589904"/>
                </a:cubicBezTo>
                <a:lnTo>
                  <a:pt x="3984340" y="1638182"/>
                </a:lnTo>
                <a:lnTo>
                  <a:pt x="3927480" y="1539673"/>
                </a:lnTo>
                <a:close/>
                <a:moveTo>
                  <a:pt x="3580505" y="1240471"/>
                </a:moveTo>
                <a:lnTo>
                  <a:pt x="3732202" y="1240471"/>
                </a:lnTo>
                <a:lnTo>
                  <a:pt x="3559506" y="1539673"/>
                </a:lnTo>
                <a:lnTo>
                  <a:pt x="3553796" y="1549564"/>
                </a:lnTo>
                <a:lnTo>
                  <a:pt x="3559785" y="1519259"/>
                </a:lnTo>
                <a:cubicBezTo>
                  <a:pt x="3569062" y="1462321"/>
                  <a:pt x="3575246" y="1401048"/>
                  <a:pt x="3578339" y="1335438"/>
                </a:cubicBezTo>
                <a:close/>
                <a:moveTo>
                  <a:pt x="2328048" y="1240471"/>
                </a:moveTo>
                <a:lnTo>
                  <a:pt x="2478729" y="1240471"/>
                </a:lnTo>
                <a:lnTo>
                  <a:pt x="2480895" y="1335438"/>
                </a:lnTo>
                <a:cubicBezTo>
                  <a:pt x="2483987" y="1401048"/>
                  <a:pt x="2490172" y="1462321"/>
                  <a:pt x="2499449" y="1519259"/>
                </a:cubicBezTo>
                <a:lnTo>
                  <a:pt x="2504908" y="1546884"/>
                </a:lnTo>
                <a:lnTo>
                  <a:pt x="2500745" y="1539673"/>
                </a:lnTo>
                <a:close/>
                <a:moveTo>
                  <a:pt x="2031754" y="1240471"/>
                </a:moveTo>
                <a:lnTo>
                  <a:pt x="2305470" y="1240471"/>
                </a:lnTo>
                <a:lnTo>
                  <a:pt x="2132759" y="1539673"/>
                </a:lnTo>
                <a:lnTo>
                  <a:pt x="2075180" y="1639431"/>
                </a:lnTo>
                <a:lnTo>
                  <a:pt x="2064019" y="1589904"/>
                </a:lnTo>
                <a:cubicBezTo>
                  <a:pt x="2047815" y="1507375"/>
                  <a:pt x="2037686" y="1419969"/>
                  <a:pt x="2033635" y="1327683"/>
                </a:cubicBezTo>
                <a:close/>
                <a:moveTo>
                  <a:pt x="7274700" y="1239352"/>
                </a:moveTo>
                <a:lnTo>
                  <a:pt x="7508761" y="1239352"/>
                </a:lnTo>
                <a:lnTo>
                  <a:pt x="7807025" y="1239352"/>
                </a:lnTo>
                <a:lnTo>
                  <a:pt x="7795274" y="1255383"/>
                </a:lnTo>
                <a:cubicBezTo>
                  <a:pt x="7742025" y="1321364"/>
                  <a:pt x="7676042" y="1391395"/>
                  <a:pt x="7597329" y="1465474"/>
                </a:cubicBezTo>
                <a:lnTo>
                  <a:pt x="7400867" y="1652484"/>
                </a:lnTo>
                <a:lnTo>
                  <a:pt x="7335586" y="1539382"/>
                </a:lnTo>
                <a:lnTo>
                  <a:pt x="7202328" y="1308509"/>
                </a:lnTo>
                <a:lnTo>
                  <a:pt x="7267423" y="1246691"/>
                </a:lnTo>
                <a:close/>
                <a:moveTo>
                  <a:pt x="1064788" y="1239342"/>
                </a:moveTo>
                <a:lnTo>
                  <a:pt x="1298485" y="1239342"/>
                </a:lnTo>
                <a:lnTo>
                  <a:pt x="1596285" y="1239342"/>
                </a:lnTo>
                <a:lnTo>
                  <a:pt x="1584552" y="1255348"/>
                </a:lnTo>
                <a:cubicBezTo>
                  <a:pt x="1531386" y="1321226"/>
                  <a:pt x="1465506" y="1391149"/>
                  <a:pt x="1386915" y="1465112"/>
                </a:cubicBezTo>
                <a:lnTo>
                  <a:pt x="1190759" y="1651830"/>
                </a:lnTo>
                <a:lnTo>
                  <a:pt x="1125579" y="1538905"/>
                </a:lnTo>
                <a:lnTo>
                  <a:pt x="992529" y="1308391"/>
                </a:lnTo>
                <a:lnTo>
                  <a:pt x="1057524" y="1246670"/>
                </a:lnTo>
                <a:close/>
                <a:moveTo>
                  <a:pt x="2504796" y="921219"/>
                </a:moveTo>
                <a:lnTo>
                  <a:pt x="2499449" y="948283"/>
                </a:lnTo>
                <a:cubicBezTo>
                  <a:pt x="2490172" y="1005220"/>
                  <a:pt x="2483987" y="1066495"/>
                  <a:pt x="2480895" y="1132105"/>
                </a:cubicBezTo>
                <a:lnTo>
                  <a:pt x="2478720" y="1227431"/>
                </a:lnTo>
                <a:lnTo>
                  <a:pt x="2328052" y="1227431"/>
                </a:lnTo>
                <a:lnTo>
                  <a:pt x="2500750" y="928229"/>
                </a:lnTo>
                <a:close/>
                <a:moveTo>
                  <a:pt x="3553905" y="918527"/>
                </a:moveTo>
                <a:lnTo>
                  <a:pt x="3559506" y="928230"/>
                </a:lnTo>
                <a:lnTo>
                  <a:pt x="3732202" y="1227431"/>
                </a:lnTo>
                <a:lnTo>
                  <a:pt x="3580513" y="1227431"/>
                </a:lnTo>
                <a:lnTo>
                  <a:pt x="3578339" y="1132105"/>
                </a:lnTo>
                <a:cubicBezTo>
                  <a:pt x="3575246" y="1066495"/>
                  <a:pt x="3569062" y="1005220"/>
                  <a:pt x="3559785" y="948283"/>
                </a:cubicBezTo>
                <a:close/>
                <a:moveTo>
                  <a:pt x="3984397" y="829620"/>
                </a:moveTo>
                <a:lnTo>
                  <a:pt x="3995221" y="877644"/>
                </a:lnTo>
                <a:cubicBezTo>
                  <a:pt x="4011428" y="960171"/>
                  <a:pt x="4021559" y="1047575"/>
                  <a:pt x="4025611" y="1139860"/>
                </a:cubicBezTo>
                <a:lnTo>
                  <a:pt x="4027500" y="1227431"/>
                </a:lnTo>
                <a:lnTo>
                  <a:pt x="3754784" y="1227431"/>
                </a:lnTo>
                <a:lnTo>
                  <a:pt x="3927480" y="928229"/>
                </a:lnTo>
                <a:close/>
                <a:moveTo>
                  <a:pt x="2075124" y="828366"/>
                </a:moveTo>
                <a:lnTo>
                  <a:pt x="2132764" y="928230"/>
                </a:lnTo>
                <a:lnTo>
                  <a:pt x="2305474" y="1227431"/>
                </a:lnTo>
                <a:lnTo>
                  <a:pt x="2305473" y="1227431"/>
                </a:lnTo>
                <a:lnTo>
                  <a:pt x="2031746" y="1227431"/>
                </a:lnTo>
                <a:lnTo>
                  <a:pt x="2033635" y="1139860"/>
                </a:lnTo>
                <a:cubicBezTo>
                  <a:pt x="2037686" y="1047575"/>
                  <a:pt x="2047815" y="960171"/>
                  <a:pt x="2064019" y="877644"/>
                </a:cubicBezTo>
                <a:close/>
                <a:moveTo>
                  <a:pt x="5505733" y="682343"/>
                </a:moveTo>
                <a:lnTo>
                  <a:pt x="5647895" y="928644"/>
                </a:lnTo>
                <a:lnTo>
                  <a:pt x="5803866" y="1198867"/>
                </a:lnTo>
                <a:lnTo>
                  <a:pt x="5782361" y="1228205"/>
                </a:lnTo>
                <a:lnTo>
                  <a:pt x="5474990" y="1228205"/>
                </a:lnTo>
                <a:lnTo>
                  <a:pt x="5254238" y="1228205"/>
                </a:lnTo>
                <a:lnTo>
                  <a:pt x="5308903" y="1173069"/>
                </a:lnTo>
                <a:cubicBezTo>
                  <a:pt x="5377167" y="1100042"/>
                  <a:pt x="5425601" y="1034493"/>
                  <a:pt x="5454200" y="976409"/>
                </a:cubicBezTo>
                <a:cubicBezTo>
                  <a:pt x="5492346" y="898979"/>
                  <a:pt x="5511412" y="822125"/>
                  <a:pt x="5511412" y="745832"/>
                </a:cubicBezTo>
                <a:close/>
                <a:moveTo>
                  <a:pt x="1329227" y="680423"/>
                </a:moveTo>
                <a:lnTo>
                  <a:pt x="1471390" y="926725"/>
                </a:lnTo>
                <a:lnTo>
                  <a:pt x="1627361" y="1196947"/>
                </a:lnTo>
                <a:lnTo>
                  <a:pt x="1605855" y="1226286"/>
                </a:lnTo>
                <a:lnTo>
                  <a:pt x="1298485" y="1226286"/>
                </a:lnTo>
                <a:lnTo>
                  <a:pt x="1077733" y="1226286"/>
                </a:lnTo>
                <a:lnTo>
                  <a:pt x="1132397" y="1171150"/>
                </a:lnTo>
                <a:cubicBezTo>
                  <a:pt x="1200661" y="1098122"/>
                  <a:pt x="1249096" y="1032573"/>
                  <a:pt x="1277695" y="974489"/>
                </a:cubicBezTo>
                <a:cubicBezTo>
                  <a:pt x="1315841" y="897060"/>
                  <a:pt x="1334907" y="820206"/>
                  <a:pt x="1334907" y="743913"/>
                </a:cubicBezTo>
                <a:close/>
                <a:moveTo>
                  <a:pt x="7539551" y="679562"/>
                </a:moveTo>
                <a:lnTo>
                  <a:pt x="7681936" y="926247"/>
                </a:lnTo>
                <a:lnTo>
                  <a:pt x="7838150" y="1196891"/>
                </a:lnTo>
                <a:lnTo>
                  <a:pt x="7816610" y="1226276"/>
                </a:lnTo>
                <a:lnTo>
                  <a:pt x="7508761" y="1226276"/>
                </a:lnTo>
                <a:lnTo>
                  <a:pt x="7287665" y="1226276"/>
                </a:lnTo>
                <a:lnTo>
                  <a:pt x="7342414" y="1171053"/>
                </a:lnTo>
                <a:cubicBezTo>
                  <a:pt x="7410785" y="1097912"/>
                  <a:pt x="7459295" y="1032261"/>
                  <a:pt x="7487938" y="974086"/>
                </a:cubicBezTo>
                <a:cubicBezTo>
                  <a:pt x="7526144" y="896536"/>
                  <a:pt x="7545239" y="819562"/>
                  <a:pt x="7545239" y="743150"/>
                </a:cubicBezTo>
                <a:close/>
                <a:moveTo>
                  <a:pt x="5490980" y="622551"/>
                </a:moveTo>
                <a:lnTo>
                  <a:pt x="5832105" y="622551"/>
                </a:lnTo>
                <a:lnTo>
                  <a:pt x="5961961" y="622551"/>
                </a:lnTo>
                <a:lnTo>
                  <a:pt x="5965631" y="700770"/>
                </a:lnTo>
                <a:cubicBezTo>
                  <a:pt x="5965631" y="832515"/>
                  <a:pt x="5937891" y="956191"/>
                  <a:pt x="5882409" y="1071767"/>
                </a:cubicBezTo>
                <a:cubicBezTo>
                  <a:pt x="5868541" y="1100661"/>
                  <a:pt x="5851496" y="1130567"/>
                  <a:pt x="5831269" y="1161483"/>
                </a:cubicBezTo>
                <a:lnTo>
                  <a:pt x="5812299" y="1187364"/>
                </a:lnTo>
                <a:lnTo>
                  <a:pt x="5659199" y="922114"/>
                </a:lnTo>
                <a:lnTo>
                  <a:pt x="5496287" y="639863"/>
                </a:lnTo>
                <a:close/>
                <a:moveTo>
                  <a:pt x="4457962" y="622551"/>
                </a:moveTo>
                <a:lnTo>
                  <a:pt x="4515058" y="622551"/>
                </a:lnTo>
                <a:lnTo>
                  <a:pt x="4492035" y="648761"/>
                </a:lnTo>
                <a:close/>
                <a:moveTo>
                  <a:pt x="3444603" y="622506"/>
                </a:moveTo>
                <a:lnTo>
                  <a:pt x="3743492" y="622506"/>
                </a:lnTo>
                <a:lnTo>
                  <a:pt x="3918888" y="622506"/>
                </a:lnTo>
                <a:lnTo>
                  <a:pt x="3928365" y="644694"/>
                </a:lnTo>
                <a:cubicBezTo>
                  <a:pt x="3947273" y="693210"/>
                  <a:pt x="3963480" y="743892"/>
                  <a:pt x="3976986" y="796742"/>
                </a:cubicBezTo>
                <a:lnTo>
                  <a:pt x="3980169" y="810861"/>
                </a:lnTo>
                <a:lnTo>
                  <a:pt x="3916189" y="921708"/>
                </a:lnTo>
                <a:lnTo>
                  <a:pt x="3743492" y="1220910"/>
                </a:lnTo>
                <a:lnTo>
                  <a:pt x="3570795" y="921708"/>
                </a:lnTo>
                <a:lnTo>
                  <a:pt x="3546068" y="878866"/>
                </a:lnTo>
                <a:lnTo>
                  <a:pt x="3543552" y="866128"/>
                </a:lnTo>
                <a:cubicBezTo>
                  <a:pt x="3524998" y="787225"/>
                  <a:pt x="3499488" y="718077"/>
                  <a:pt x="3467021" y="658687"/>
                </a:cubicBezTo>
                <a:close/>
                <a:moveTo>
                  <a:pt x="2140344" y="622506"/>
                </a:moveTo>
                <a:lnTo>
                  <a:pt x="2316760" y="622506"/>
                </a:lnTo>
                <a:lnTo>
                  <a:pt x="2614630" y="622506"/>
                </a:lnTo>
                <a:lnTo>
                  <a:pt x="2592212" y="658687"/>
                </a:lnTo>
                <a:cubicBezTo>
                  <a:pt x="2559746" y="718077"/>
                  <a:pt x="2534236" y="787225"/>
                  <a:pt x="2515683" y="866128"/>
                </a:cubicBezTo>
                <a:lnTo>
                  <a:pt x="2512635" y="881550"/>
                </a:lnTo>
                <a:lnTo>
                  <a:pt x="2489457" y="921708"/>
                </a:lnTo>
                <a:lnTo>
                  <a:pt x="2316760" y="1220910"/>
                </a:lnTo>
                <a:lnTo>
                  <a:pt x="2144051" y="921708"/>
                </a:lnTo>
                <a:lnTo>
                  <a:pt x="2079350" y="809613"/>
                </a:lnTo>
                <a:lnTo>
                  <a:pt x="2082250" y="796742"/>
                </a:lnTo>
                <a:cubicBezTo>
                  <a:pt x="2095754" y="743892"/>
                  <a:pt x="2111960" y="693210"/>
                  <a:pt x="2130867" y="644694"/>
                </a:cubicBezTo>
                <a:close/>
                <a:moveTo>
                  <a:pt x="1314475" y="620632"/>
                </a:moveTo>
                <a:lnTo>
                  <a:pt x="1655599" y="620632"/>
                </a:lnTo>
                <a:lnTo>
                  <a:pt x="1785456" y="620632"/>
                </a:lnTo>
                <a:lnTo>
                  <a:pt x="1789127" y="698851"/>
                </a:lnTo>
                <a:cubicBezTo>
                  <a:pt x="1789127" y="830596"/>
                  <a:pt x="1761386" y="954271"/>
                  <a:pt x="1705904" y="1069848"/>
                </a:cubicBezTo>
                <a:cubicBezTo>
                  <a:pt x="1692036" y="1098741"/>
                  <a:pt x="1674990" y="1128647"/>
                  <a:pt x="1654764" y="1159564"/>
                </a:cubicBezTo>
                <a:lnTo>
                  <a:pt x="1635794" y="1185444"/>
                </a:lnTo>
                <a:lnTo>
                  <a:pt x="1482693" y="920195"/>
                </a:lnTo>
                <a:lnTo>
                  <a:pt x="1319782" y="637943"/>
                </a:lnTo>
                <a:close/>
                <a:moveTo>
                  <a:pt x="281457" y="620632"/>
                </a:moveTo>
                <a:lnTo>
                  <a:pt x="338553" y="620632"/>
                </a:lnTo>
                <a:lnTo>
                  <a:pt x="315530" y="646841"/>
                </a:lnTo>
                <a:close/>
                <a:moveTo>
                  <a:pt x="7524775" y="619677"/>
                </a:moveTo>
                <a:lnTo>
                  <a:pt x="7866432" y="619677"/>
                </a:lnTo>
                <a:lnTo>
                  <a:pt x="7996492" y="619677"/>
                </a:lnTo>
                <a:lnTo>
                  <a:pt x="8000168" y="698018"/>
                </a:lnTo>
                <a:cubicBezTo>
                  <a:pt x="8000168" y="829968"/>
                  <a:pt x="7972384" y="953836"/>
                  <a:pt x="7916815" y="1069593"/>
                </a:cubicBezTo>
                <a:cubicBezTo>
                  <a:pt x="7902926" y="1098532"/>
                  <a:pt x="7885853" y="1128485"/>
                  <a:pt x="7865596" y="1159449"/>
                </a:cubicBezTo>
                <a:lnTo>
                  <a:pt x="7846596" y="1185370"/>
                </a:lnTo>
                <a:lnTo>
                  <a:pt x="7693257" y="919707"/>
                </a:lnTo>
                <a:lnTo>
                  <a:pt x="7530090" y="637016"/>
                </a:lnTo>
                <a:close/>
                <a:moveTo>
                  <a:pt x="6490147" y="619677"/>
                </a:moveTo>
                <a:lnTo>
                  <a:pt x="6547332" y="619677"/>
                </a:lnTo>
                <a:lnTo>
                  <a:pt x="6524273" y="645927"/>
                </a:lnTo>
                <a:close/>
                <a:moveTo>
                  <a:pt x="3626746" y="213327"/>
                </a:moveTo>
                <a:lnTo>
                  <a:pt x="3648793" y="231283"/>
                </a:lnTo>
                <a:cubicBezTo>
                  <a:pt x="3750090" y="320419"/>
                  <a:pt x="3833152" y="434503"/>
                  <a:pt x="3897977" y="573546"/>
                </a:cubicBezTo>
                <a:lnTo>
                  <a:pt x="3913319" y="609467"/>
                </a:lnTo>
                <a:lnTo>
                  <a:pt x="3743492" y="609467"/>
                </a:lnTo>
                <a:lnTo>
                  <a:pt x="3436524" y="609467"/>
                </a:lnTo>
                <a:lnTo>
                  <a:pt x="3432237" y="602548"/>
                </a:lnTo>
                <a:lnTo>
                  <a:pt x="3414893" y="580374"/>
                </a:lnTo>
                <a:lnTo>
                  <a:pt x="3570795" y="310264"/>
                </a:lnTo>
                <a:close/>
                <a:moveTo>
                  <a:pt x="2432828" y="212143"/>
                </a:moveTo>
                <a:lnTo>
                  <a:pt x="2489463" y="310264"/>
                </a:lnTo>
                <a:lnTo>
                  <a:pt x="2623696" y="542833"/>
                </a:lnTo>
                <a:lnTo>
                  <a:pt x="2644921" y="579606"/>
                </a:lnTo>
                <a:lnTo>
                  <a:pt x="2626997" y="602548"/>
                </a:lnTo>
                <a:lnTo>
                  <a:pt x="2622710" y="609467"/>
                </a:lnTo>
                <a:lnTo>
                  <a:pt x="2316764" y="609467"/>
                </a:lnTo>
                <a:lnTo>
                  <a:pt x="2145913" y="609467"/>
                </a:lnTo>
                <a:lnTo>
                  <a:pt x="2161254" y="573546"/>
                </a:lnTo>
                <a:cubicBezTo>
                  <a:pt x="2226092" y="434503"/>
                  <a:pt x="2308828" y="320419"/>
                  <a:pt x="2409483" y="231283"/>
                </a:cubicBezTo>
                <a:close/>
                <a:moveTo>
                  <a:pt x="5728405" y="190031"/>
                </a:moveTo>
                <a:lnTo>
                  <a:pt x="5729854" y="191066"/>
                </a:lnTo>
                <a:cubicBezTo>
                  <a:pt x="5847739" y="284687"/>
                  <a:pt x="5921422" y="403657"/>
                  <a:pt x="5950895" y="547986"/>
                </a:cubicBezTo>
                <a:lnTo>
                  <a:pt x="5960048" y="609496"/>
                </a:lnTo>
                <a:lnTo>
                  <a:pt x="5832105" y="609496"/>
                </a:lnTo>
                <a:lnTo>
                  <a:pt x="5486978" y="609496"/>
                </a:lnTo>
                <a:lnTo>
                  <a:pt x="5486740" y="608723"/>
                </a:lnTo>
                <a:lnTo>
                  <a:pt x="5659199" y="309932"/>
                </a:lnTo>
                <a:close/>
                <a:moveTo>
                  <a:pt x="1551899" y="188111"/>
                </a:moveTo>
                <a:lnTo>
                  <a:pt x="1553348" y="189146"/>
                </a:lnTo>
                <a:cubicBezTo>
                  <a:pt x="1671234" y="282768"/>
                  <a:pt x="1744917" y="401737"/>
                  <a:pt x="1774391" y="546066"/>
                </a:cubicBezTo>
                <a:lnTo>
                  <a:pt x="1783543" y="607576"/>
                </a:lnTo>
                <a:lnTo>
                  <a:pt x="1655599" y="607576"/>
                </a:lnTo>
                <a:lnTo>
                  <a:pt x="1310473" y="607576"/>
                </a:lnTo>
                <a:lnTo>
                  <a:pt x="1310235" y="606803"/>
                </a:lnTo>
                <a:lnTo>
                  <a:pt x="1482693" y="308013"/>
                </a:lnTo>
                <a:close/>
                <a:moveTo>
                  <a:pt x="7762571" y="186482"/>
                </a:moveTo>
                <a:lnTo>
                  <a:pt x="7764022" y="187519"/>
                </a:lnTo>
                <a:cubicBezTo>
                  <a:pt x="7882092" y="281286"/>
                  <a:pt x="7955889" y="400441"/>
                  <a:pt x="7985408" y="544996"/>
                </a:cubicBezTo>
                <a:lnTo>
                  <a:pt x="7994575" y="606602"/>
                </a:lnTo>
                <a:lnTo>
                  <a:pt x="7866432" y="606602"/>
                </a:lnTo>
                <a:lnTo>
                  <a:pt x="7520767" y="606602"/>
                </a:lnTo>
                <a:lnTo>
                  <a:pt x="7520530" y="605827"/>
                </a:lnTo>
                <a:lnTo>
                  <a:pt x="7693257" y="306570"/>
                </a:lnTo>
                <a:close/>
                <a:moveTo>
                  <a:pt x="4483341" y="148427"/>
                </a:moveTo>
                <a:lnTo>
                  <a:pt x="4576561" y="309932"/>
                </a:lnTo>
                <a:lnTo>
                  <a:pt x="4678831" y="487122"/>
                </a:lnTo>
                <a:lnTo>
                  <a:pt x="4664633" y="494514"/>
                </a:lnTo>
                <a:cubicBezTo>
                  <a:pt x="4620860" y="520880"/>
                  <a:pt x="4580698" y="552520"/>
                  <a:pt x="4544149" y="589434"/>
                </a:cubicBezTo>
                <a:lnTo>
                  <a:pt x="4526526" y="609496"/>
                </a:lnTo>
                <a:lnTo>
                  <a:pt x="4440990" y="609496"/>
                </a:lnTo>
                <a:lnTo>
                  <a:pt x="4176505" y="406051"/>
                </a:lnTo>
                <a:cubicBezTo>
                  <a:pt x="4247581" y="310700"/>
                  <a:pt x="4337195" y="231278"/>
                  <a:pt x="4445329" y="167778"/>
                </a:cubicBezTo>
                <a:close/>
                <a:moveTo>
                  <a:pt x="306836" y="146508"/>
                </a:moveTo>
                <a:lnTo>
                  <a:pt x="400056" y="308013"/>
                </a:lnTo>
                <a:lnTo>
                  <a:pt x="502326" y="485203"/>
                </a:lnTo>
                <a:lnTo>
                  <a:pt x="488128" y="492595"/>
                </a:lnTo>
                <a:cubicBezTo>
                  <a:pt x="444354" y="518961"/>
                  <a:pt x="404192" y="550601"/>
                  <a:pt x="367644" y="587515"/>
                </a:cubicBezTo>
                <a:lnTo>
                  <a:pt x="350020" y="607576"/>
                </a:lnTo>
                <a:lnTo>
                  <a:pt x="264485" y="607576"/>
                </a:lnTo>
                <a:lnTo>
                  <a:pt x="0" y="404131"/>
                </a:lnTo>
                <a:cubicBezTo>
                  <a:pt x="71076" y="308780"/>
                  <a:pt x="160690" y="229359"/>
                  <a:pt x="268824" y="165859"/>
                </a:cubicBezTo>
                <a:close/>
                <a:moveTo>
                  <a:pt x="6515565" y="144814"/>
                </a:moveTo>
                <a:lnTo>
                  <a:pt x="6608931" y="306570"/>
                </a:lnTo>
                <a:lnTo>
                  <a:pt x="6711360" y="484037"/>
                </a:lnTo>
                <a:lnTo>
                  <a:pt x="6697140" y="491440"/>
                </a:lnTo>
                <a:cubicBezTo>
                  <a:pt x="6653298" y="517847"/>
                  <a:pt x="6613074" y="549536"/>
                  <a:pt x="6576468" y="586508"/>
                </a:cubicBezTo>
                <a:lnTo>
                  <a:pt x="6558817" y="606601"/>
                </a:lnTo>
                <a:lnTo>
                  <a:pt x="6473148" y="606601"/>
                </a:lnTo>
                <a:lnTo>
                  <a:pt x="6208251" y="402838"/>
                </a:lnTo>
                <a:cubicBezTo>
                  <a:pt x="6279437" y="307339"/>
                  <a:pt x="6369191" y="227794"/>
                  <a:pt x="6477494" y="164195"/>
                </a:cubicBezTo>
                <a:close/>
                <a:moveTo>
                  <a:pt x="3030126" y="11062"/>
                </a:moveTo>
                <a:lnTo>
                  <a:pt x="3202822" y="310263"/>
                </a:lnTo>
                <a:lnTo>
                  <a:pt x="3292412" y="465481"/>
                </a:lnTo>
                <a:lnTo>
                  <a:pt x="3256948" y="443888"/>
                </a:lnTo>
                <a:cubicBezTo>
                  <a:pt x="3189560" y="408632"/>
                  <a:pt x="3113215" y="391005"/>
                  <a:pt x="3027916" y="391005"/>
                </a:cubicBezTo>
                <a:cubicBezTo>
                  <a:pt x="2943749" y="391005"/>
                  <a:pt x="2868259" y="408632"/>
                  <a:pt x="2801440" y="443888"/>
                </a:cubicBezTo>
                <a:lnTo>
                  <a:pt x="2768716" y="463965"/>
                </a:lnTo>
                <a:lnTo>
                  <a:pt x="2857429" y="310263"/>
                </a:lnTo>
                <a:close/>
                <a:moveTo>
                  <a:pt x="5117877" y="10368"/>
                </a:moveTo>
                <a:lnTo>
                  <a:pt x="5290781" y="309931"/>
                </a:lnTo>
                <a:lnTo>
                  <a:pt x="5389110" y="480290"/>
                </a:lnTo>
                <a:lnTo>
                  <a:pt x="5366705" y="464659"/>
                </a:lnTo>
                <a:cubicBezTo>
                  <a:pt x="5292125" y="418650"/>
                  <a:pt x="5190115" y="395646"/>
                  <a:pt x="5060664" y="395646"/>
                </a:cubicBezTo>
                <a:cubicBezTo>
                  <a:pt x="5029748" y="395646"/>
                  <a:pt x="4999733" y="396964"/>
                  <a:pt x="4970622" y="399600"/>
                </a:cubicBezTo>
                <a:lnTo>
                  <a:pt x="4886403" y="411407"/>
                </a:lnTo>
                <a:lnTo>
                  <a:pt x="4944972" y="309931"/>
                </a:lnTo>
                <a:close/>
                <a:moveTo>
                  <a:pt x="941372" y="8449"/>
                </a:moveTo>
                <a:lnTo>
                  <a:pt x="1114276" y="308012"/>
                </a:lnTo>
                <a:lnTo>
                  <a:pt x="1212605" y="478370"/>
                </a:lnTo>
                <a:lnTo>
                  <a:pt x="1190200" y="462739"/>
                </a:lnTo>
                <a:cubicBezTo>
                  <a:pt x="1115620" y="416731"/>
                  <a:pt x="1013610" y="393726"/>
                  <a:pt x="884159" y="393726"/>
                </a:cubicBezTo>
                <a:cubicBezTo>
                  <a:pt x="853241" y="393726"/>
                  <a:pt x="823227" y="395044"/>
                  <a:pt x="794116" y="397680"/>
                </a:cubicBezTo>
                <a:lnTo>
                  <a:pt x="709897" y="409487"/>
                </a:lnTo>
                <a:lnTo>
                  <a:pt x="768467" y="308012"/>
                </a:lnTo>
                <a:close/>
                <a:moveTo>
                  <a:pt x="7151091" y="6539"/>
                </a:moveTo>
                <a:lnTo>
                  <a:pt x="7324264" y="306569"/>
                </a:lnTo>
                <a:lnTo>
                  <a:pt x="7422747" y="477194"/>
                </a:lnTo>
                <a:lnTo>
                  <a:pt x="7400307" y="461539"/>
                </a:lnTo>
                <a:cubicBezTo>
                  <a:pt x="7325610" y="415458"/>
                  <a:pt x="7223441" y="392417"/>
                  <a:pt x="7093788" y="392417"/>
                </a:cubicBezTo>
                <a:cubicBezTo>
                  <a:pt x="7062823" y="392417"/>
                  <a:pt x="7032762" y="393737"/>
                  <a:pt x="7003606" y="396378"/>
                </a:cubicBezTo>
                <a:lnTo>
                  <a:pt x="6919255" y="408203"/>
                </a:lnTo>
                <a:lnTo>
                  <a:pt x="6977916" y="306569"/>
                </a:lnTo>
                <a:close/>
                <a:moveTo>
                  <a:pt x="3042202" y="5903"/>
                </a:moveTo>
                <a:lnTo>
                  <a:pt x="3098632" y="7711"/>
                </a:lnTo>
                <a:cubicBezTo>
                  <a:pt x="3261462" y="18286"/>
                  <a:pt x="3409068" y="65873"/>
                  <a:pt x="3541419" y="150463"/>
                </a:cubicBezTo>
                <a:cubicBezTo>
                  <a:pt x="3560328" y="162547"/>
                  <a:pt x="3578730" y="175324"/>
                  <a:pt x="3596626" y="188794"/>
                </a:cubicBezTo>
                <a:lnTo>
                  <a:pt x="3616506" y="204986"/>
                </a:lnTo>
                <a:lnTo>
                  <a:pt x="3559506" y="303742"/>
                </a:lnTo>
                <a:lnTo>
                  <a:pt x="3406229" y="569298"/>
                </a:lnTo>
                <a:lnTo>
                  <a:pt x="3393454" y="552966"/>
                </a:lnTo>
                <a:cubicBezTo>
                  <a:pt x="3379966" y="537541"/>
                  <a:pt x="3365918" y="523217"/>
                  <a:pt x="3351311" y="509996"/>
                </a:cubicBezTo>
                <a:lnTo>
                  <a:pt x="3317623" y="483077"/>
                </a:lnTo>
                <a:lnTo>
                  <a:pt x="3214112" y="303742"/>
                </a:lnTo>
                <a:close/>
                <a:moveTo>
                  <a:pt x="3018133" y="5759"/>
                </a:moveTo>
                <a:lnTo>
                  <a:pt x="2846141" y="303742"/>
                </a:lnTo>
                <a:lnTo>
                  <a:pt x="2743862" y="480943"/>
                </a:lnTo>
                <a:lnTo>
                  <a:pt x="2707716" y="509996"/>
                </a:lnTo>
                <a:cubicBezTo>
                  <a:pt x="2693179" y="523217"/>
                  <a:pt x="2679184" y="537541"/>
                  <a:pt x="2665731" y="552966"/>
                </a:cubicBezTo>
                <a:lnTo>
                  <a:pt x="2653577" y="568524"/>
                </a:lnTo>
                <a:lnTo>
                  <a:pt x="2500748" y="303742"/>
                </a:lnTo>
                <a:lnTo>
                  <a:pt x="2443044" y="203767"/>
                </a:lnTo>
                <a:lnTo>
                  <a:pt x="2461304" y="188794"/>
                </a:lnTo>
                <a:cubicBezTo>
                  <a:pt x="2479076" y="175324"/>
                  <a:pt x="2497345" y="162547"/>
                  <a:pt x="2516112" y="150463"/>
                </a:cubicBezTo>
                <a:cubicBezTo>
                  <a:pt x="2647470" y="65873"/>
                  <a:pt x="2794507" y="18286"/>
                  <a:pt x="2957221" y="7711"/>
                </a:cubicBezTo>
                <a:close/>
                <a:moveTo>
                  <a:pt x="5129721" y="4778"/>
                </a:moveTo>
                <a:lnTo>
                  <a:pt x="5195133" y="6764"/>
                </a:lnTo>
                <a:cubicBezTo>
                  <a:pt x="5382796" y="18467"/>
                  <a:pt x="5540563" y="65276"/>
                  <a:pt x="5668418" y="147186"/>
                </a:cubicBezTo>
                <a:lnTo>
                  <a:pt x="5717732" y="182408"/>
                </a:lnTo>
                <a:lnTo>
                  <a:pt x="5647895" y="303401"/>
                </a:lnTo>
                <a:lnTo>
                  <a:pt x="5480913" y="592704"/>
                </a:lnTo>
                <a:lnTo>
                  <a:pt x="5447046" y="535850"/>
                </a:lnTo>
                <a:lnTo>
                  <a:pt x="5421512" y="510313"/>
                </a:lnTo>
                <a:lnTo>
                  <a:pt x="5302084" y="303401"/>
                </a:lnTo>
                <a:close/>
                <a:moveTo>
                  <a:pt x="5098778" y="3839"/>
                </a:moveTo>
                <a:lnTo>
                  <a:pt x="5098835" y="3839"/>
                </a:lnTo>
                <a:lnTo>
                  <a:pt x="5106440" y="4070"/>
                </a:lnTo>
                <a:lnTo>
                  <a:pt x="4933670" y="303402"/>
                </a:lnTo>
                <a:lnTo>
                  <a:pt x="4868823" y="415751"/>
                </a:lnTo>
                <a:lnTo>
                  <a:pt x="4806791" y="431237"/>
                </a:lnTo>
                <a:cubicBezTo>
                  <a:pt x="4781292" y="439147"/>
                  <a:pt x="4756696" y="448374"/>
                  <a:pt x="4733003" y="458920"/>
                </a:cubicBezTo>
                <a:lnTo>
                  <a:pt x="4690420" y="481090"/>
                </a:lnTo>
                <a:lnTo>
                  <a:pt x="4587860" y="303402"/>
                </a:lnTo>
                <a:lnTo>
                  <a:pt x="4494988" y="142498"/>
                </a:lnTo>
                <a:lnTo>
                  <a:pt x="4559637" y="109587"/>
                </a:lnTo>
                <a:cubicBezTo>
                  <a:pt x="4700209" y="47901"/>
                  <a:pt x="4855379" y="13202"/>
                  <a:pt x="5025155" y="5490"/>
                </a:cubicBezTo>
                <a:close/>
                <a:moveTo>
                  <a:pt x="953216" y="2858"/>
                </a:moveTo>
                <a:lnTo>
                  <a:pt x="1018628" y="4844"/>
                </a:lnTo>
                <a:cubicBezTo>
                  <a:pt x="1206291" y="16547"/>
                  <a:pt x="1364058" y="63357"/>
                  <a:pt x="1491913" y="145267"/>
                </a:cubicBezTo>
                <a:lnTo>
                  <a:pt x="1541227" y="180488"/>
                </a:lnTo>
                <a:lnTo>
                  <a:pt x="1471390" y="301482"/>
                </a:lnTo>
                <a:lnTo>
                  <a:pt x="1304408" y="590785"/>
                </a:lnTo>
                <a:lnTo>
                  <a:pt x="1270541" y="533931"/>
                </a:lnTo>
                <a:lnTo>
                  <a:pt x="1245007" y="508393"/>
                </a:lnTo>
                <a:lnTo>
                  <a:pt x="1125579" y="301482"/>
                </a:lnTo>
                <a:close/>
                <a:moveTo>
                  <a:pt x="922273" y="1920"/>
                </a:moveTo>
                <a:lnTo>
                  <a:pt x="922330" y="1920"/>
                </a:lnTo>
                <a:lnTo>
                  <a:pt x="929934" y="2151"/>
                </a:lnTo>
                <a:lnTo>
                  <a:pt x="757165" y="301483"/>
                </a:lnTo>
                <a:lnTo>
                  <a:pt x="692318" y="413832"/>
                </a:lnTo>
                <a:lnTo>
                  <a:pt x="630286" y="429317"/>
                </a:lnTo>
                <a:cubicBezTo>
                  <a:pt x="604786" y="437227"/>
                  <a:pt x="580190" y="446455"/>
                  <a:pt x="556498" y="457001"/>
                </a:cubicBezTo>
                <a:lnTo>
                  <a:pt x="513914" y="479170"/>
                </a:lnTo>
                <a:lnTo>
                  <a:pt x="411355" y="301483"/>
                </a:lnTo>
                <a:lnTo>
                  <a:pt x="318482" y="140579"/>
                </a:lnTo>
                <a:lnTo>
                  <a:pt x="383132" y="107667"/>
                </a:lnTo>
                <a:cubicBezTo>
                  <a:pt x="523703" y="45981"/>
                  <a:pt x="678872" y="11282"/>
                  <a:pt x="848650" y="3571"/>
                </a:cubicBezTo>
                <a:close/>
                <a:moveTo>
                  <a:pt x="7162954" y="940"/>
                </a:moveTo>
                <a:lnTo>
                  <a:pt x="7228468" y="2929"/>
                </a:lnTo>
                <a:cubicBezTo>
                  <a:pt x="7416423" y="14650"/>
                  <a:pt x="7574436" y="61533"/>
                  <a:pt x="7702491" y="143571"/>
                </a:cubicBezTo>
                <a:lnTo>
                  <a:pt x="7751881" y="178847"/>
                </a:lnTo>
                <a:lnTo>
                  <a:pt x="7681936" y="300030"/>
                </a:lnTo>
                <a:lnTo>
                  <a:pt x="7514693" y="589784"/>
                </a:lnTo>
                <a:lnTo>
                  <a:pt x="7480773" y="532840"/>
                </a:lnTo>
                <a:lnTo>
                  <a:pt x="7455200" y="507264"/>
                </a:lnTo>
                <a:lnTo>
                  <a:pt x="7335586" y="300030"/>
                </a:lnTo>
                <a:close/>
                <a:moveTo>
                  <a:pt x="7131962" y="0"/>
                </a:moveTo>
                <a:lnTo>
                  <a:pt x="7132019" y="0"/>
                </a:lnTo>
                <a:lnTo>
                  <a:pt x="7139635" y="232"/>
                </a:lnTo>
                <a:lnTo>
                  <a:pt x="6966596" y="300030"/>
                </a:lnTo>
                <a:lnTo>
                  <a:pt x="6901648" y="412554"/>
                </a:lnTo>
                <a:lnTo>
                  <a:pt x="6839520" y="428064"/>
                </a:lnTo>
                <a:cubicBezTo>
                  <a:pt x="6813981" y="435986"/>
                  <a:pt x="6789346" y="445228"/>
                  <a:pt x="6765616" y="455791"/>
                </a:cubicBezTo>
                <a:lnTo>
                  <a:pt x="6722966" y="477995"/>
                </a:lnTo>
                <a:lnTo>
                  <a:pt x="6620247" y="300030"/>
                </a:lnTo>
                <a:lnTo>
                  <a:pt x="6527230" y="138876"/>
                </a:lnTo>
                <a:lnTo>
                  <a:pt x="6591980" y="105912"/>
                </a:lnTo>
                <a:cubicBezTo>
                  <a:pt x="6732771" y="44130"/>
                  <a:pt x="6888182" y="9377"/>
                  <a:pt x="7058224" y="16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0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DE930B-2EF3-437A-8472-B897ADF29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9036" y="965307"/>
            <a:ext cx="8093928" cy="2475453"/>
          </a:xfrm>
          <a:custGeom>
            <a:avLst/>
            <a:gdLst>
              <a:gd name="connsiteX0" fmla="*/ 4272077 w 8093928"/>
              <a:gd name="connsiteY0" fmla="*/ 2256868 h 2475453"/>
              <a:gd name="connsiteX1" fmla="*/ 4394305 w 8093928"/>
              <a:gd name="connsiteY1" fmla="*/ 2468614 h 2475453"/>
              <a:gd name="connsiteX2" fmla="*/ 4272077 w 8093928"/>
              <a:gd name="connsiteY2" fmla="*/ 2468614 h 2475453"/>
              <a:gd name="connsiteX3" fmla="*/ 93614 w 8093928"/>
              <a:gd name="connsiteY3" fmla="*/ 2256867 h 2475453"/>
              <a:gd name="connsiteX4" fmla="*/ 215841 w 8093928"/>
              <a:gd name="connsiteY4" fmla="*/ 2468614 h 2475453"/>
              <a:gd name="connsiteX5" fmla="*/ 93614 w 8093928"/>
              <a:gd name="connsiteY5" fmla="*/ 2468614 h 2475453"/>
              <a:gd name="connsiteX6" fmla="*/ 6234561 w 8093928"/>
              <a:gd name="connsiteY6" fmla="*/ 2150130 h 2475453"/>
              <a:gd name="connsiteX7" fmla="*/ 6248965 w 8093928"/>
              <a:gd name="connsiteY7" fmla="*/ 2175085 h 2475453"/>
              <a:gd name="connsiteX8" fmla="*/ 6292622 w 8093928"/>
              <a:gd name="connsiteY8" fmla="*/ 2250716 h 2475453"/>
              <a:gd name="connsiteX9" fmla="*/ 6211188 w 8093928"/>
              <a:gd name="connsiteY9" fmla="*/ 2193052 h 2475453"/>
              <a:gd name="connsiteX10" fmla="*/ 6061203 w 8093928"/>
              <a:gd name="connsiteY10" fmla="*/ 2094674 h 2475453"/>
              <a:gd name="connsiteX11" fmla="*/ 6061203 w 8093928"/>
              <a:gd name="connsiteY11" fmla="*/ 2468614 h 2475453"/>
              <a:gd name="connsiteX12" fmla="*/ 5845368 w 8093928"/>
              <a:gd name="connsiteY12" fmla="*/ 2468614 h 2475453"/>
              <a:gd name="connsiteX13" fmla="*/ 6018273 w 8093928"/>
              <a:gd name="connsiteY13" fmla="*/ 2169051 h 2475453"/>
              <a:gd name="connsiteX14" fmla="*/ 1882741 w 8093928"/>
              <a:gd name="connsiteY14" fmla="*/ 2094674 h 2475453"/>
              <a:gd name="connsiteX15" fmla="*/ 1882741 w 8093928"/>
              <a:gd name="connsiteY15" fmla="*/ 2468614 h 2475453"/>
              <a:gd name="connsiteX16" fmla="*/ 1666904 w 8093928"/>
              <a:gd name="connsiteY16" fmla="*/ 2468614 h 2475453"/>
              <a:gd name="connsiteX17" fmla="*/ 1839809 w 8093928"/>
              <a:gd name="connsiteY17" fmla="*/ 2169051 h 2475453"/>
              <a:gd name="connsiteX18" fmla="*/ 5617687 w 8093928"/>
              <a:gd name="connsiteY18" fmla="*/ 2087212 h 2475453"/>
              <a:gd name="connsiteX19" fmla="*/ 6050438 w 8093928"/>
              <a:gd name="connsiteY19" fmla="*/ 2087212 h 2475453"/>
              <a:gd name="connsiteX20" fmla="*/ 6006967 w 8093928"/>
              <a:gd name="connsiteY20" fmla="*/ 2162523 h 2475453"/>
              <a:gd name="connsiteX21" fmla="*/ 5834063 w 8093928"/>
              <a:gd name="connsiteY21" fmla="*/ 2462086 h 2475453"/>
              <a:gd name="connsiteX22" fmla="*/ 5661157 w 8093928"/>
              <a:gd name="connsiteY22" fmla="*/ 2162523 h 2475453"/>
              <a:gd name="connsiteX23" fmla="*/ 5351282 w 8093928"/>
              <a:gd name="connsiteY23" fmla="*/ 2087212 h 2475453"/>
              <a:gd name="connsiteX24" fmla="*/ 5602615 w 8093928"/>
              <a:gd name="connsiteY24" fmla="*/ 2087212 h 2475453"/>
              <a:gd name="connsiteX25" fmla="*/ 5649853 w 8093928"/>
              <a:gd name="connsiteY25" fmla="*/ 2169051 h 2475453"/>
              <a:gd name="connsiteX26" fmla="*/ 5822758 w 8093928"/>
              <a:gd name="connsiteY26" fmla="*/ 2468614 h 2475453"/>
              <a:gd name="connsiteX27" fmla="*/ 5131138 w 8093928"/>
              <a:gd name="connsiteY27" fmla="*/ 2468614 h 2475453"/>
              <a:gd name="connsiteX28" fmla="*/ 5304042 w 8093928"/>
              <a:gd name="connsiteY28" fmla="*/ 2169051 h 2475453"/>
              <a:gd name="connsiteX29" fmla="*/ 1439224 w 8093928"/>
              <a:gd name="connsiteY29" fmla="*/ 2087211 h 2475453"/>
              <a:gd name="connsiteX30" fmla="*/ 1871975 w 8093928"/>
              <a:gd name="connsiteY30" fmla="*/ 2087211 h 2475453"/>
              <a:gd name="connsiteX31" fmla="*/ 1828504 w 8093928"/>
              <a:gd name="connsiteY31" fmla="*/ 2162523 h 2475453"/>
              <a:gd name="connsiteX32" fmla="*/ 1655599 w 8093928"/>
              <a:gd name="connsiteY32" fmla="*/ 2462086 h 2475453"/>
              <a:gd name="connsiteX33" fmla="*/ 1482693 w 8093928"/>
              <a:gd name="connsiteY33" fmla="*/ 2162523 h 2475453"/>
              <a:gd name="connsiteX34" fmla="*/ 1172819 w 8093928"/>
              <a:gd name="connsiteY34" fmla="*/ 2087211 h 2475453"/>
              <a:gd name="connsiteX35" fmla="*/ 1424152 w 8093928"/>
              <a:gd name="connsiteY35" fmla="*/ 2087211 h 2475453"/>
              <a:gd name="connsiteX36" fmla="*/ 1471390 w 8093928"/>
              <a:gd name="connsiteY36" fmla="*/ 2169051 h 2475453"/>
              <a:gd name="connsiteX37" fmla="*/ 1644295 w 8093928"/>
              <a:gd name="connsiteY37" fmla="*/ 2468614 h 2475453"/>
              <a:gd name="connsiteX38" fmla="*/ 952675 w 8093928"/>
              <a:gd name="connsiteY38" fmla="*/ 2468614 h 2475453"/>
              <a:gd name="connsiteX39" fmla="*/ 1125579 w 8093928"/>
              <a:gd name="connsiteY39" fmla="*/ 2169051 h 2475453"/>
              <a:gd name="connsiteX40" fmla="*/ 7405140 w 8093928"/>
              <a:gd name="connsiteY40" fmla="*/ 2033240 h 2475453"/>
              <a:gd name="connsiteX41" fmla="*/ 7327057 w 8093928"/>
              <a:gd name="connsiteY41" fmla="*/ 2168516 h 2475453"/>
              <a:gd name="connsiteX42" fmla="*/ 7153065 w 8093928"/>
              <a:gd name="connsiteY42" fmla="*/ 2469963 h 2475453"/>
              <a:gd name="connsiteX43" fmla="*/ 6979072 w 8093928"/>
              <a:gd name="connsiteY43" fmla="*/ 2168516 h 2475453"/>
              <a:gd name="connsiteX44" fmla="*/ 6919186 w 8093928"/>
              <a:gd name="connsiteY44" fmla="*/ 2064764 h 2475453"/>
              <a:gd name="connsiteX45" fmla="*/ 6922009 w 8093928"/>
              <a:gd name="connsiteY45" fmla="*/ 2065348 h 2475453"/>
              <a:gd name="connsiteX46" fmla="*/ 7121186 w 8093928"/>
              <a:gd name="connsiteY46" fmla="*/ 2081470 h 2475453"/>
              <a:gd name="connsiteX47" fmla="*/ 7381719 w 8093928"/>
              <a:gd name="connsiteY47" fmla="*/ 2042660 h 2475453"/>
              <a:gd name="connsiteX48" fmla="*/ 6714241 w 8093928"/>
              <a:gd name="connsiteY48" fmla="*/ 2011325 h 2475453"/>
              <a:gd name="connsiteX49" fmla="*/ 6728940 w 8093928"/>
              <a:gd name="connsiteY49" fmla="*/ 2016970 h 2475453"/>
              <a:gd name="connsiteX50" fmla="*/ 6824712 w 8093928"/>
              <a:gd name="connsiteY50" fmla="*/ 2045193 h 2475453"/>
              <a:gd name="connsiteX51" fmla="*/ 6901962 w 8093928"/>
              <a:gd name="connsiteY51" fmla="*/ 2061196 h 2475453"/>
              <a:gd name="connsiteX52" fmla="*/ 6967701 w 8093928"/>
              <a:gd name="connsiteY52" fmla="*/ 2175085 h 2475453"/>
              <a:gd name="connsiteX53" fmla="*/ 7140912 w 8093928"/>
              <a:gd name="connsiteY53" fmla="*/ 2475185 h 2475453"/>
              <a:gd name="connsiteX54" fmla="*/ 7128155 w 8093928"/>
              <a:gd name="connsiteY54" fmla="*/ 2475453 h 2475453"/>
              <a:gd name="connsiteX55" fmla="*/ 6622605 w 8093928"/>
              <a:gd name="connsiteY55" fmla="*/ 2400491 h 2475453"/>
              <a:gd name="connsiteX56" fmla="*/ 6511982 w 8093928"/>
              <a:gd name="connsiteY56" fmla="*/ 2361737 h 2475453"/>
              <a:gd name="connsiteX57" fmla="*/ 6619716 w 8093928"/>
              <a:gd name="connsiteY57" fmla="*/ 2175085 h 2475453"/>
              <a:gd name="connsiteX58" fmla="*/ 3293706 w 8093928"/>
              <a:gd name="connsiteY58" fmla="*/ 2005827 h 2475453"/>
              <a:gd name="connsiteX59" fmla="*/ 3203801 w 8093928"/>
              <a:gd name="connsiteY59" fmla="*/ 2161585 h 2475453"/>
              <a:gd name="connsiteX60" fmla="*/ 3031105 w 8093928"/>
              <a:gd name="connsiteY60" fmla="*/ 2460787 h 2475453"/>
              <a:gd name="connsiteX61" fmla="*/ 2858408 w 8093928"/>
              <a:gd name="connsiteY61" fmla="*/ 2161585 h 2475453"/>
              <a:gd name="connsiteX62" fmla="*/ 2769376 w 8093928"/>
              <a:gd name="connsiteY62" fmla="*/ 2007338 h 2475453"/>
              <a:gd name="connsiteX63" fmla="*/ 2802419 w 8093928"/>
              <a:gd name="connsiteY63" fmla="*/ 2027610 h 2475453"/>
              <a:gd name="connsiteX64" fmla="*/ 3028895 w 8093928"/>
              <a:gd name="connsiteY64" fmla="*/ 2080494 h 2475453"/>
              <a:gd name="connsiteX65" fmla="*/ 3257927 w 8093928"/>
              <a:gd name="connsiteY65" fmla="*/ 2027610 h 2475453"/>
              <a:gd name="connsiteX66" fmla="*/ 7549153 w 8093928"/>
              <a:gd name="connsiteY66" fmla="*/ 1937280 h 2475453"/>
              <a:gd name="connsiteX67" fmla="*/ 7686418 w 8093928"/>
              <a:gd name="connsiteY67" fmla="*/ 2175085 h 2475453"/>
              <a:gd name="connsiteX68" fmla="*/ 7765479 w 8093928"/>
              <a:gd name="connsiteY68" fmla="*/ 2312061 h 2475453"/>
              <a:gd name="connsiteX69" fmla="*/ 7762923 w 8093928"/>
              <a:gd name="connsiteY69" fmla="*/ 2313983 h 2475453"/>
              <a:gd name="connsiteX70" fmla="*/ 7661601 w 8093928"/>
              <a:gd name="connsiteY70" fmla="*/ 2370857 h 2475453"/>
              <a:gd name="connsiteX71" fmla="*/ 7205893 w 8093928"/>
              <a:gd name="connsiteY71" fmla="*/ 2473819 h 2475453"/>
              <a:gd name="connsiteX72" fmla="*/ 7165515 w 8093928"/>
              <a:gd name="connsiteY72" fmla="*/ 2474668 h 2475453"/>
              <a:gd name="connsiteX73" fmla="*/ 7338432 w 8093928"/>
              <a:gd name="connsiteY73" fmla="*/ 2175085 h 2475453"/>
              <a:gd name="connsiteX74" fmla="*/ 7424957 w 8093928"/>
              <a:gd name="connsiteY74" fmla="*/ 2025184 h 2475453"/>
              <a:gd name="connsiteX75" fmla="*/ 7463437 w 8093928"/>
              <a:gd name="connsiteY75" fmla="*/ 2005396 h 2475453"/>
              <a:gd name="connsiteX76" fmla="*/ 7499475 w 8093928"/>
              <a:gd name="connsiteY76" fmla="*/ 1982105 h 2475453"/>
              <a:gd name="connsiteX77" fmla="*/ 2654677 w 8093928"/>
              <a:gd name="connsiteY77" fmla="*/ 1903130 h 2475453"/>
              <a:gd name="connsiteX78" fmla="*/ 2666710 w 8093928"/>
              <a:gd name="connsiteY78" fmla="*/ 1918533 h 2475453"/>
              <a:gd name="connsiteX79" fmla="*/ 2708695 w 8093928"/>
              <a:gd name="connsiteY79" fmla="*/ 1961504 h 2475453"/>
              <a:gd name="connsiteX80" fmla="*/ 2744461 w 8093928"/>
              <a:gd name="connsiteY80" fmla="*/ 1990252 h 2475453"/>
              <a:gd name="connsiteX81" fmla="*/ 2847121 w 8093928"/>
              <a:gd name="connsiteY81" fmla="*/ 2168105 h 2475453"/>
              <a:gd name="connsiteX82" fmla="*/ 3018907 w 8093928"/>
              <a:gd name="connsiteY82" fmla="*/ 2465734 h 2475453"/>
              <a:gd name="connsiteX83" fmla="*/ 2958200 w 8093928"/>
              <a:gd name="connsiteY83" fmla="*/ 2463789 h 2475453"/>
              <a:gd name="connsiteX84" fmla="*/ 2517091 w 8093928"/>
              <a:gd name="connsiteY84" fmla="*/ 2321052 h 2475453"/>
              <a:gd name="connsiteX85" fmla="*/ 2462283 w 8093928"/>
              <a:gd name="connsiteY85" fmla="*/ 2282720 h 2475453"/>
              <a:gd name="connsiteX86" fmla="*/ 2444155 w 8093928"/>
              <a:gd name="connsiteY86" fmla="*/ 2267855 h 2475453"/>
              <a:gd name="connsiteX87" fmla="*/ 2501729 w 8093928"/>
              <a:gd name="connsiteY87" fmla="*/ 2168105 h 2475453"/>
              <a:gd name="connsiteX88" fmla="*/ 3407088 w 8093928"/>
              <a:gd name="connsiteY88" fmla="*/ 1902353 h 2475453"/>
              <a:gd name="connsiteX89" fmla="*/ 3560484 w 8093928"/>
              <a:gd name="connsiteY89" fmla="*/ 2168105 h 2475453"/>
              <a:gd name="connsiteX90" fmla="*/ 3617355 w 8093928"/>
              <a:gd name="connsiteY90" fmla="*/ 2266634 h 2475453"/>
              <a:gd name="connsiteX91" fmla="*/ 3597605 w 8093928"/>
              <a:gd name="connsiteY91" fmla="*/ 2282720 h 2475453"/>
              <a:gd name="connsiteX92" fmla="*/ 3542398 w 8093928"/>
              <a:gd name="connsiteY92" fmla="*/ 2321052 h 2475453"/>
              <a:gd name="connsiteX93" fmla="*/ 3099611 w 8093928"/>
              <a:gd name="connsiteY93" fmla="*/ 2463789 h 2475453"/>
              <a:gd name="connsiteX94" fmla="*/ 3043385 w 8093928"/>
              <a:gd name="connsiteY94" fmla="*/ 2465590 h 2475453"/>
              <a:gd name="connsiteX95" fmla="*/ 3215091 w 8093928"/>
              <a:gd name="connsiteY95" fmla="*/ 2168105 h 2475453"/>
              <a:gd name="connsiteX96" fmla="*/ 3318982 w 8093928"/>
              <a:gd name="connsiteY96" fmla="*/ 1988119 h 2475453"/>
              <a:gd name="connsiteX97" fmla="*/ 3352290 w 8093928"/>
              <a:gd name="connsiteY97" fmla="*/ 1961504 h 2475453"/>
              <a:gd name="connsiteX98" fmla="*/ 3394434 w 8093928"/>
              <a:gd name="connsiteY98" fmla="*/ 1918533 h 2475453"/>
              <a:gd name="connsiteX99" fmla="*/ 4762726 w 8093928"/>
              <a:gd name="connsiteY99" fmla="*/ 1869502 h 2475453"/>
              <a:gd name="connsiteX100" fmla="*/ 4935630 w 8093928"/>
              <a:gd name="connsiteY100" fmla="*/ 2169051 h 2475453"/>
              <a:gd name="connsiteX101" fmla="*/ 5108531 w 8093928"/>
              <a:gd name="connsiteY101" fmla="*/ 2468614 h 2475453"/>
              <a:gd name="connsiteX102" fmla="*/ 4416916 w 8093928"/>
              <a:gd name="connsiteY102" fmla="*/ 2468614 h 2475453"/>
              <a:gd name="connsiteX103" fmla="*/ 4589821 w 8093928"/>
              <a:gd name="connsiteY103" fmla="*/ 2169051 h 2475453"/>
              <a:gd name="connsiteX104" fmla="*/ 584262 w 8093928"/>
              <a:gd name="connsiteY104" fmla="*/ 1869501 h 2475453"/>
              <a:gd name="connsiteX105" fmla="*/ 757166 w 8093928"/>
              <a:gd name="connsiteY105" fmla="*/ 2169051 h 2475453"/>
              <a:gd name="connsiteX106" fmla="*/ 930067 w 8093928"/>
              <a:gd name="connsiteY106" fmla="*/ 2468614 h 2475453"/>
              <a:gd name="connsiteX107" fmla="*/ 238452 w 8093928"/>
              <a:gd name="connsiteY107" fmla="*/ 2468614 h 2475453"/>
              <a:gd name="connsiteX108" fmla="*/ 411357 w 8093928"/>
              <a:gd name="connsiteY108" fmla="*/ 2169051 h 2475453"/>
              <a:gd name="connsiteX109" fmla="*/ 7600680 w 8093928"/>
              <a:gd name="connsiteY109" fmla="*/ 1867081 h 2475453"/>
              <a:gd name="connsiteX110" fmla="*/ 7871786 w 8093928"/>
              <a:gd name="connsiteY110" fmla="*/ 1867081 h 2475453"/>
              <a:gd name="connsiteX111" fmla="*/ 8073483 w 8093928"/>
              <a:gd name="connsiteY111" fmla="*/ 1867081 h 2475453"/>
              <a:gd name="connsiteX112" fmla="*/ 8066908 w 8093928"/>
              <a:gd name="connsiteY112" fmla="*/ 1900172 h 2475453"/>
              <a:gd name="connsiteX113" fmla="*/ 7985839 w 8093928"/>
              <a:gd name="connsiteY113" fmla="*/ 2088455 h 2475453"/>
              <a:gd name="connsiteX114" fmla="*/ 7850738 w 8093928"/>
              <a:gd name="connsiteY114" fmla="*/ 2247958 h 2475453"/>
              <a:gd name="connsiteX115" fmla="*/ 7776056 w 8093928"/>
              <a:gd name="connsiteY115" fmla="*/ 2304109 h 2475453"/>
              <a:gd name="connsiteX116" fmla="*/ 7697793 w 8093928"/>
              <a:gd name="connsiteY116" fmla="*/ 2168516 h 2475453"/>
              <a:gd name="connsiteX117" fmla="*/ 7559126 w 8093928"/>
              <a:gd name="connsiteY117" fmla="*/ 1928281 h 2475453"/>
              <a:gd name="connsiteX118" fmla="*/ 7559727 w 8093928"/>
              <a:gd name="connsiteY118" fmla="*/ 1927739 h 2475453"/>
              <a:gd name="connsiteX119" fmla="*/ 6388694 w 8093928"/>
              <a:gd name="connsiteY119" fmla="*/ 1867081 h 2475453"/>
              <a:gd name="connsiteX120" fmla="*/ 6434342 w 8093928"/>
              <a:gd name="connsiteY120" fmla="*/ 1867081 h 2475453"/>
              <a:gd name="connsiteX121" fmla="*/ 6438302 w 8093928"/>
              <a:gd name="connsiteY121" fmla="*/ 1867081 h 2475453"/>
              <a:gd name="connsiteX122" fmla="*/ 6474316 w 8093928"/>
              <a:gd name="connsiteY122" fmla="*/ 1893748 h 2475453"/>
              <a:gd name="connsiteX123" fmla="*/ 6637309 w 8093928"/>
              <a:gd name="connsiteY123" fmla="*/ 1981781 h 2475453"/>
              <a:gd name="connsiteX124" fmla="*/ 6701821 w 8093928"/>
              <a:gd name="connsiteY124" fmla="*/ 2006556 h 2475453"/>
              <a:gd name="connsiteX125" fmla="*/ 6608335 w 8093928"/>
              <a:gd name="connsiteY125" fmla="*/ 2168516 h 2475453"/>
              <a:gd name="connsiteX126" fmla="*/ 6499631 w 8093928"/>
              <a:gd name="connsiteY126" fmla="*/ 2356848 h 2475453"/>
              <a:gd name="connsiteX127" fmla="*/ 6397719 w 8093928"/>
              <a:gd name="connsiteY127" fmla="*/ 2311155 h 2475453"/>
              <a:gd name="connsiteX128" fmla="*/ 6315994 w 8093928"/>
              <a:gd name="connsiteY128" fmla="*/ 2264937 h 2475453"/>
              <a:gd name="connsiteX129" fmla="*/ 6260336 w 8093928"/>
              <a:gd name="connsiteY129" fmla="*/ 2168516 h 2475453"/>
              <a:gd name="connsiteX130" fmla="*/ 6241922 w 8093928"/>
              <a:gd name="connsiteY130" fmla="*/ 2136613 h 2475453"/>
              <a:gd name="connsiteX131" fmla="*/ 4774029 w 8093928"/>
              <a:gd name="connsiteY131" fmla="*/ 1862974 h 2475453"/>
              <a:gd name="connsiteX132" fmla="*/ 5119835 w 8093928"/>
              <a:gd name="connsiteY132" fmla="*/ 1862974 h 2475453"/>
              <a:gd name="connsiteX133" fmla="*/ 5152573 w 8093928"/>
              <a:gd name="connsiteY133" fmla="*/ 1862974 h 2475453"/>
              <a:gd name="connsiteX134" fmla="*/ 4917000 w 8093928"/>
              <a:gd name="connsiteY134" fmla="*/ 2087212 h 2475453"/>
              <a:gd name="connsiteX135" fmla="*/ 5336210 w 8093928"/>
              <a:gd name="connsiteY135" fmla="*/ 2087212 h 2475453"/>
              <a:gd name="connsiteX136" fmla="*/ 5292739 w 8093928"/>
              <a:gd name="connsiteY136" fmla="*/ 2162523 h 2475453"/>
              <a:gd name="connsiteX137" fmla="*/ 5119835 w 8093928"/>
              <a:gd name="connsiteY137" fmla="*/ 2462086 h 2475453"/>
              <a:gd name="connsiteX138" fmla="*/ 4946930 w 8093928"/>
              <a:gd name="connsiteY138" fmla="*/ 2162523 h 2475453"/>
              <a:gd name="connsiteX139" fmla="*/ 4592186 w 8093928"/>
              <a:gd name="connsiteY139" fmla="*/ 1862974 h 2475453"/>
              <a:gd name="connsiteX140" fmla="*/ 4751416 w 8093928"/>
              <a:gd name="connsiteY140" fmla="*/ 1862974 h 2475453"/>
              <a:gd name="connsiteX141" fmla="*/ 4578510 w 8093928"/>
              <a:gd name="connsiteY141" fmla="*/ 2162523 h 2475453"/>
              <a:gd name="connsiteX142" fmla="*/ 4405606 w 8093928"/>
              <a:gd name="connsiteY142" fmla="*/ 2462086 h 2475453"/>
              <a:gd name="connsiteX143" fmla="*/ 4272077 w 8093928"/>
              <a:gd name="connsiteY143" fmla="*/ 2230763 h 2475453"/>
              <a:gd name="connsiteX144" fmla="*/ 4272077 w 8093928"/>
              <a:gd name="connsiteY144" fmla="*/ 2166963 h 2475453"/>
              <a:gd name="connsiteX145" fmla="*/ 595566 w 8093928"/>
              <a:gd name="connsiteY145" fmla="*/ 1862973 h 2475453"/>
              <a:gd name="connsiteX146" fmla="*/ 941372 w 8093928"/>
              <a:gd name="connsiteY146" fmla="*/ 1862973 h 2475453"/>
              <a:gd name="connsiteX147" fmla="*/ 974110 w 8093928"/>
              <a:gd name="connsiteY147" fmla="*/ 1862973 h 2475453"/>
              <a:gd name="connsiteX148" fmla="*/ 738536 w 8093928"/>
              <a:gd name="connsiteY148" fmla="*/ 2087211 h 2475453"/>
              <a:gd name="connsiteX149" fmla="*/ 1157747 w 8093928"/>
              <a:gd name="connsiteY149" fmla="*/ 2087211 h 2475453"/>
              <a:gd name="connsiteX150" fmla="*/ 1114276 w 8093928"/>
              <a:gd name="connsiteY150" fmla="*/ 2162523 h 2475453"/>
              <a:gd name="connsiteX151" fmla="*/ 941372 w 8093928"/>
              <a:gd name="connsiteY151" fmla="*/ 2462086 h 2475453"/>
              <a:gd name="connsiteX152" fmla="*/ 768467 w 8093928"/>
              <a:gd name="connsiteY152" fmla="*/ 2162523 h 2475453"/>
              <a:gd name="connsiteX153" fmla="*/ 413723 w 8093928"/>
              <a:gd name="connsiteY153" fmla="*/ 1862973 h 2475453"/>
              <a:gd name="connsiteX154" fmla="*/ 572953 w 8093928"/>
              <a:gd name="connsiteY154" fmla="*/ 1862973 h 2475453"/>
              <a:gd name="connsiteX155" fmla="*/ 400047 w 8093928"/>
              <a:gd name="connsiteY155" fmla="*/ 2162523 h 2475453"/>
              <a:gd name="connsiteX156" fmla="*/ 227142 w 8093928"/>
              <a:gd name="connsiteY156" fmla="*/ 2462086 h 2475453"/>
              <a:gd name="connsiteX157" fmla="*/ 93614 w 8093928"/>
              <a:gd name="connsiteY157" fmla="*/ 2230763 h 2475453"/>
              <a:gd name="connsiteX158" fmla="*/ 93614 w 8093928"/>
              <a:gd name="connsiteY158" fmla="*/ 2166963 h 2475453"/>
              <a:gd name="connsiteX159" fmla="*/ 3437277 w 8093928"/>
              <a:gd name="connsiteY159" fmla="*/ 1862396 h 2475453"/>
              <a:gd name="connsiteX160" fmla="*/ 3744471 w 8093928"/>
              <a:gd name="connsiteY160" fmla="*/ 1862396 h 2475453"/>
              <a:gd name="connsiteX161" fmla="*/ 3914144 w 8093928"/>
              <a:gd name="connsiteY161" fmla="*/ 1862396 h 2475453"/>
              <a:gd name="connsiteX162" fmla="*/ 3898956 w 8093928"/>
              <a:gd name="connsiteY162" fmla="*/ 1897953 h 2475453"/>
              <a:gd name="connsiteX163" fmla="*/ 3649772 w 8093928"/>
              <a:gd name="connsiteY163" fmla="*/ 2240229 h 2475453"/>
              <a:gd name="connsiteX164" fmla="*/ 3627594 w 8093928"/>
              <a:gd name="connsiteY164" fmla="*/ 2258294 h 2475453"/>
              <a:gd name="connsiteX165" fmla="*/ 3571774 w 8093928"/>
              <a:gd name="connsiteY165" fmla="*/ 2161585 h 2475453"/>
              <a:gd name="connsiteX166" fmla="*/ 3415751 w 8093928"/>
              <a:gd name="connsiteY166" fmla="*/ 1891279 h 2475453"/>
              <a:gd name="connsiteX167" fmla="*/ 3433216 w 8093928"/>
              <a:gd name="connsiteY167" fmla="*/ 1868952 h 2475453"/>
              <a:gd name="connsiteX168" fmla="*/ 2147045 w 8093928"/>
              <a:gd name="connsiteY168" fmla="*/ 1862396 h 2475453"/>
              <a:gd name="connsiteX169" fmla="*/ 2317736 w 8093928"/>
              <a:gd name="connsiteY169" fmla="*/ 1862396 h 2475453"/>
              <a:gd name="connsiteX170" fmla="*/ 2623914 w 8093928"/>
              <a:gd name="connsiteY170" fmla="*/ 1862396 h 2475453"/>
              <a:gd name="connsiteX171" fmla="*/ 2627976 w 8093928"/>
              <a:gd name="connsiteY171" fmla="*/ 1868952 h 2475453"/>
              <a:gd name="connsiteX172" fmla="*/ 2646017 w 8093928"/>
              <a:gd name="connsiteY172" fmla="*/ 1892044 h 2475453"/>
              <a:gd name="connsiteX173" fmla="*/ 2490432 w 8093928"/>
              <a:gd name="connsiteY173" fmla="*/ 2161585 h 2475453"/>
              <a:gd name="connsiteX174" fmla="*/ 2433933 w 8093928"/>
              <a:gd name="connsiteY174" fmla="*/ 2259473 h 2475453"/>
              <a:gd name="connsiteX175" fmla="*/ 2410462 w 8093928"/>
              <a:gd name="connsiteY175" fmla="*/ 2240229 h 2475453"/>
              <a:gd name="connsiteX176" fmla="*/ 2162233 w 8093928"/>
              <a:gd name="connsiteY176" fmla="*/ 1897953 h 2475453"/>
              <a:gd name="connsiteX177" fmla="*/ 6402949 w 8093928"/>
              <a:gd name="connsiteY177" fmla="*/ 1840904 h 2475453"/>
              <a:gd name="connsiteX178" fmla="*/ 6420556 w 8093928"/>
              <a:gd name="connsiteY178" fmla="*/ 1853941 h 2475453"/>
              <a:gd name="connsiteX179" fmla="*/ 6395849 w 8093928"/>
              <a:gd name="connsiteY179" fmla="*/ 1853941 h 2475453"/>
              <a:gd name="connsiteX180" fmla="*/ 4699910 w 8093928"/>
              <a:gd name="connsiteY180" fmla="*/ 1760673 h 2475453"/>
              <a:gd name="connsiteX181" fmla="*/ 4751421 w 8093928"/>
              <a:gd name="connsiteY181" fmla="*/ 1849915 h 2475453"/>
              <a:gd name="connsiteX182" fmla="*/ 4605936 w 8093928"/>
              <a:gd name="connsiteY182" fmla="*/ 1849915 h 2475453"/>
              <a:gd name="connsiteX183" fmla="*/ 521447 w 8093928"/>
              <a:gd name="connsiteY183" fmla="*/ 1760672 h 2475453"/>
              <a:gd name="connsiteX184" fmla="*/ 572957 w 8093928"/>
              <a:gd name="connsiteY184" fmla="*/ 1849915 h 2475453"/>
              <a:gd name="connsiteX185" fmla="*/ 427473 w 8093928"/>
              <a:gd name="connsiteY185" fmla="*/ 1849915 h 2475453"/>
              <a:gd name="connsiteX186" fmla="*/ 4944562 w 8093928"/>
              <a:gd name="connsiteY186" fmla="*/ 1528340 h 2475453"/>
              <a:gd name="connsiteX187" fmla="*/ 4935625 w 8093928"/>
              <a:gd name="connsiteY187" fmla="*/ 1543824 h 2475453"/>
              <a:gd name="connsiteX188" fmla="*/ 4762720 w 8093928"/>
              <a:gd name="connsiteY188" fmla="*/ 1843387 h 2475453"/>
              <a:gd name="connsiteX189" fmla="*/ 4709643 w 8093928"/>
              <a:gd name="connsiteY189" fmla="*/ 1751430 h 2475453"/>
              <a:gd name="connsiteX190" fmla="*/ 766099 w 8093928"/>
              <a:gd name="connsiteY190" fmla="*/ 1528339 h 2475453"/>
              <a:gd name="connsiteX191" fmla="*/ 757162 w 8093928"/>
              <a:gd name="connsiteY191" fmla="*/ 1543824 h 2475453"/>
              <a:gd name="connsiteX192" fmla="*/ 584257 w 8093928"/>
              <a:gd name="connsiteY192" fmla="*/ 1843387 h 2475453"/>
              <a:gd name="connsiteX193" fmla="*/ 531180 w 8093928"/>
              <a:gd name="connsiteY193" fmla="*/ 1751430 h 2475453"/>
              <a:gd name="connsiteX194" fmla="*/ 5161258 w 8093928"/>
              <a:gd name="connsiteY194" fmla="*/ 1322556 h 2475453"/>
              <a:gd name="connsiteX195" fmla="*/ 5292739 w 8093928"/>
              <a:gd name="connsiteY195" fmla="*/ 1550352 h 2475453"/>
              <a:gd name="connsiteX196" fmla="*/ 5359495 w 8093928"/>
              <a:gd name="connsiteY196" fmla="*/ 1666009 h 2475453"/>
              <a:gd name="connsiteX197" fmla="*/ 5166292 w 8093928"/>
              <a:gd name="connsiteY197" fmla="*/ 1849915 h 2475453"/>
              <a:gd name="connsiteX198" fmla="*/ 5119835 w 8093928"/>
              <a:gd name="connsiteY198" fmla="*/ 1849915 h 2475453"/>
              <a:gd name="connsiteX199" fmla="*/ 4774030 w 8093928"/>
              <a:gd name="connsiteY199" fmla="*/ 1849915 h 2475453"/>
              <a:gd name="connsiteX200" fmla="*/ 4946930 w 8093928"/>
              <a:gd name="connsiteY200" fmla="*/ 1550352 h 2475453"/>
              <a:gd name="connsiteX201" fmla="*/ 4977919 w 8093928"/>
              <a:gd name="connsiteY201" fmla="*/ 1496663 h 2475453"/>
              <a:gd name="connsiteX202" fmla="*/ 982794 w 8093928"/>
              <a:gd name="connsiteY202" fmla="*/ 1322555 h 2475453"/>
              <a:gd name="connsiteX203" fmla="*/ 1114276 w 8093928"/>
              <a:gd name="connsiteY203" fmla="*/ 1550352 h 2475453"/>
              <a:gd name="connsiteX204" fmla="*/ 1181032 w 8093928"/>
              <a:gd name="connsiteY204" fmla="*/ 1666008 h 2475453"/>
              <a:gd name="connsiteX205" fmla="*/ 987828 w 8093928"/>
              <a:gd name="connsiteY205" fmla="*/ 1849915 h 2475453"/>
              <a:gd name="connsiteX206" fmla="*/ 941372 w 8093928"/>
              <a:gd name="connsiteY206" fmla="*/ 1849915 h 2475453"/>
              <a:gd name="connsiteX207" fmla="*/ 595567 w 8093928"/>
              <a:gd name="connsiteY207" fmla="*/ 1849915 h 2475453"/>
              <a:gd name="connsiteX208" fmla="*/ 768467 w 8093928"/>
              <a:gd name="connsiteY208" fmla="*/ 1550352 h 2475453"/>
              <a:gd name="connsiteX209" fmla="*/ 799456 w 8093928"/>
              <a:gd name="connsiteY209" fmla="*/ 1496662 h 2475453"/>
              <a:gd name="connsiteX210" fmla="*/ 7871786 w 8093928"/>
              <a:gd name="connsiteY210" fmla="*/ 1251046 h 2475453"/>
              <a:gd name="connsiteX211" fmla="*/ 8045778 w 8093928"/>
              <a:gd name="connsiteY211" fmla="*/ 1552494 h 2475453"/>
              <a:gd name="connsiteX212" fmla="*/ 8091174 w 8093928"/>
              <a:gd name="connsiteY212" fmla="*/ 1631142 h 2475453"/>
              <a:gd name="connsiteX213" fmla="*/ 8093928 w 8093928"/>
              <a:gd name="connsiteY213" fmla="*/ 1690979 h 2475453"/>
              <a:gd name="connsiteX214" fmla="*/ 8087173 w 8093928"/>
              <a:gd name="connsiteY214" fmla="*/ 1798189 h 2475453"/>
              <a:gd name="connsiteX215" fmla="*/ 8076094 w 8093928"/>
              <a:gd name="connsiteY215" fmla="*/ 1853941 h 2475453"/>
              <a:gd name="connsiteX216" fmla="*/ 7871786 w 8093928"/>
              <a:gd name="connsiteY216" fmla="*/ 1853941 h 2475453"/>
              <a:gd name="connsiteX217" fmla="*/ 7606312 w 8093928"/>
              <a:gd name="connsiteY217" fmla="*/ 1853941 h 2475453"/>
              <a:gd name="connsiteX218" fmla="*/ 7628578 w 8093928"/>
              <a:gd name="connsiteY218" fmla="*/ 1790891 h 2475453"/>
              <a:gd name="connsiteX219" fmla="*/ 7637183 w 8093928"/>
              <a:gd name="connsiteY219" fmla="*/ 1708412 h 2475453"/>
              <a:gd name="connsiteX220" fmla="*/ 7634868 w 8093928"/>
              <a:gd name="connsiteY220" fmla="*/ 1662789 h 2475453"/>
              <a:gd name="connsiteX221" fmla="*/ 7634706 w 8093928"/>
              <a:gd name="connsiteY221" fmla="*/ 1661793 h 2475453"/>
              <a:gd name="connsiteX222" fmla="*/ 7697793 w 8093928"/>
              <a:gd name="connsiteY222" fmla="*/ 1552494 h 2475453"/>
              <a:gd name="connsiteX223" fmla="*/ 7153065 w 8093928"/>
              <a:gd name="connsiteY223" fmla="*/ 1251046 h 2475453"/>
              <a:gd name="connsiteX224" fmla="*/ 7204486 w 8093928"/>
              <a:gd name="connsiteY224" fmla="*/ 1340137 h 2475453"/>
              <a:gd name="connsiteX225" fmla="*/ 7148095 w 8093928"/>
              <a:gd name="connsiteY225" fmla="*/ 1334374 h 2475453"/>
              <a:gd name="connsiteX226" fmla="*/ 7106325 w 8093928"/>
              <a:gd name="connsiteY226" fmla="*/ 1332025 h 2475453"/>
              <a:gd name="connsiteX227" fmla="*/ 6434346 w 8093928"/>
              <a:gd name="connsiteY227" fmla="*/ 1251046 h 2475453"/>
              <a:gd name="connsiteX228" fmla="*/ 6478985 w 8093928"/>
              <a:gd name="connsiteY228" fmla="*/ 1328383 h 2475453"/>
              <a:gd name="connsiteX229" fmla="*/ 6392486 w 8093928"/>
              <a:gd name="connsiteY229" fmla="*/ 1328383 h 2475453"/>
              <a:gd name="connsiteX230" fmla="*/ 6393031 w 8093928"/>
              <a:gd name="connsiteY230" fmla="*/ 1322622 h 2475453"/>
              <a:gd name="connsiteX231" fmla="*/ 3744471 w 8093928"/>
              <a:gd name="connsiteY231" fmla="*/ 1250950 h 2475453"/>
              <a:gd name="connsiteX232" fmla="*/ 3917168 w 8093928"/>
              <a:gd name="connsiteY232" fmla="*/ 1550152 h 2475453"/>
              <a:gd name="connsiteX233" fmla="*/ 3981091 w 8093928"/>
              <a:gd name="connsiteY233" fmla="*/ 1660900 h 2475453"/>
              <a:gd name="connsiteX234" fmla="*/ 3977965 w 8093928"/>
              <a:gd name="connsiteY234" fmla="*/ 1674765 h 2475453"/>
              <a:gd name="connsiteX235" fmla="*/ 3929344 w 8093928"/>
              <a:gd name="connsiteY235" fmla="*/ 1826810 h 2475453"/>
              <a:gd name="connsiteX236" fmla="*/ 3919715 w 8093928"/>
              <a:gd name="connsiteY236" fmla="*/ 1849353 h 2475453"/>
              <a:gd name="connsiteX237" fmla="*/ 3744471 w 8093928"/>
              <a:gd name="connsiteY237" fmla="*/ 1849353 h 2475453"/>
              <a:gd name="connsiteX238" fmla="*/ 3445359 w 8093928"/>
              <a:gd name="connsiteY238" fmla="*/ 1849353 h 2475453"/>
              <a:gd name="connsiteX239" fmla="*/ 3468000 w 8093928"/>
              <a:gd name="connsiteY239" fmla="*/ 1812813 h 2475453"/>
              <a:gd name="connsiteX240" fmla="*/ 3544530 w 8093928"/>
              <a:gd name="connsiteY240" fmla="*/ 1605372 h 2475453"/>
              <a:gd name="connsiteX241" fmla="*/ 3546938 w 8093928"/>
              <a:gd name="connsiteY241" fmla="*/ 1593181 h 2475453"/>
              <a:gd name="connsiteX242" fmla="*/ 3571774 w 8093928"/>
              <a:gd name="connsiteY242" fmla="*/ 1550152 h 2475453"/>
              <a:gd name="connsiteX243" fmla="*/ 2317740 w 8093928"/>
              <a:gd name="connsiteY243" fmla="*/ 1250950 h 2475453"/>
              <a:gd name="connsiteX244" fmla="*/ 2490438 w 8093928"/>
              <a:gd name="connsiteY244" fmla="*/ 1550152 h 2475453"/>
              <a:gd name="connsiteX245" fmla="*/ 2513721 w 8093928"/>
              <a:gd name="connsiteY245" fmla="*/ 1590489 h 2475453"/>
              <a:gd name="connsiteX246" fmla="*/ 2516662 w 8093928"/>
              <a:gd name="connsiteY246" fmla="*/ 1605372 h 2475453"/>
              <a:gd name="connsiteX247" fmla="*/ 2593191 w 8093928"/>
              <a:gd name="connsiteY247" fmla="*/ 1812813 h 2475453"/>
              <a:gd name="connsiteX248" fmla="*/ 2615833 w 8093928"/>
              <a:gd name="connsiteY248" fmla="*/ 1849353 h 2475453"/>
              <a:gd name="connsiteX249" fmla="*/ 2317740 w 8093928"/>
              <a:gd name="connsiteY249" fmla="*/ 1849353 h 2475453"/>
              <a:gd name="connsiteX250" fmla="*/ 2141475 w 8093928"/>
              <a:gd name="connsiteY250" fmla="*/ 1849353 h 2475453"/>
              <a:gd name="connsiteX251" fmla="*/ 2131846 w 8093928"/>
              <a:gd name="connsiteY251" fmla="*/ 1826810 h 2475453"/>
              <a:gd name="connsiteX252" fmla="*/ 2083229 w 8093928"/>
              <a:gd name="connsiteY252" fmla="*/ 1674765 h 2475453"/>
              <a:gd name="connsiteX253" fmla="*/ 2080386 w 8093928"/>
              <a:gd name="connsiteY253" fmla="*/ 1662151 h 2475453"/>
              <a:gd name="connsiteX254" fmla="*/ 2145031 w 8093928"/>
              <a:gd name="connsiteY254" fmla="*/ 1550152 h 2475453"/>
              <a:gd name="connsiteX255" fmla="*/ 7883162 w 8093928"/>
              <a:gd name="connsiteY255" fmla="*/ 1244478 h 2475453"/>
              <a:gd name="connsiteX256" fmla="*/ 7945724 w 8093928"/>
              <a:gd name="connsiteY256" fmla="*/ 1244478 h 2475453"/>
              <a:gd name="connsiteX257" fmla="*/ 7954682 w 8093928"/>
              <a:gd name="connsiteY257" fmla="*/ 1254615 h 2475453"/>
              <a:gd name="connsiteX258" fmla="*/ 8078457 w 8093928"/>
              <a:gd name="connsiteY258" fmla="*/ 1527441 h 2475453"/>
              <a:gd name="connsiteX259" fmla="*/ 8089276 w 8093928"/>
              <a:gd name="connsiteY259" fmla="*/ 1601576 h 2475453"/>
              <a:gd name="connsiteX260" fmla="*/ 8057155 w 8093928"/>
              <a:gd name="connsiteY260" fmla="*/ 1545925 h 2475453"/>
              <a:gd name="connsiteX261" fmla="*/ 7164439 w 8093928"/>
              <a:gd name="connsiteY261" fmla="*/ 1244478 h 2475453"/>
              <a:gd name="connsiteX262" fmla="*/ 7512425 w 8093928"/>
              <a:gd name="connsiteY262" fmla="*/ 1244478 h 2475453"/>
              <a:gd name="connsiteX263" fmla="*/ 7860411 w 8093928"/>
              <a:gd name="connsiteY263" fmla="*/ 1244478 h 2475453"/>
              <a:gd name="connsiteX264" fmla="*/ 7686418 w 8093928"/>
              <a:gd name="connsiteY264" fmla="*/ 1545925 h 2475453"/>
              <a:gd name="connsiteX265" fmla="*/ 7631374 w 8093928"/>
              <a:gd name="connsiteY265" fmla="*/ 1641289 h 2475453"/>
              <a:gd name="connsiteX266" fmla="*/ 7627923 w 8093928"/>
              <a:gd name="connsiteY266" fmla="*/ 1620053 h 2475453"/>
              <a:gd name="connsiteX267" fmla="*/ 7489012 w 8093928"/>
              <a:gd name="connsiteY267" fmla="*/ 1424256 h 2475453"/>
              <a:gd name="connsiteX268" fmla="*/ 7221394 w 8093928"/>
              <a:gd name="connsiteY268" fmla="*/ 1341864 h 2475453"/>
              <a:gd name="connsiteX269" fmla="*/ 7220603 w 8093928"/>
              <a:gd name="connsiteY269" fmla="*/ 1341783 h 2475453"/>
              <a:gd name="connsiteX270" fmla="*/ 6445718 w 8093928"/>
              <a:gd name="connsiteY270" fmla="*/ 1244478 h 2475453"/>
              <a:gd name="connsiteX271" fmla="*/ 6793704 w 8093928"/>
              <a:gd name="connsiteY271" fmla="*/ 1244478 h 2475453"/>
              <a:gd name="connsiteX272" fmla="*/ 7141690 w 8093928"/>
              <a:gd name="connsiteY272" fmla="*/ 1244478 h 2475453"/>
              <a:gd name="connsiteX273" fmla="*/ 7091635 w 8093928"/>
              <a:gd name="connsiteY273" fmla="*/ 1331199 h 2475453"/>
              <a:gd name="connsiteX274" fmla="*/ 7068205 w 8093928"/>
              <a:gd name="connsiteY274" fmla="*/ 1329881 h 2475453"/>
              <a:gd name="connsiteX275" fmla="*/ 6981723 w 8093928"/>
              <a:gd name="connsiteY275" fmla="*/ 1328383 h 2475453"/>
              <a:gd name="connsiteX276" fmla="*/ 6494148 w 8093928"/>
              <a:gd name="connsiteY276" fmla="*/ 1328383 h 2475453"/>
              <a:gd name="connsiteX277" fmla="*/ 6400414 w 8093928"/>
              <a:gd name="connsiteY277" fmla="*/ 1244478 h 2475453"/>
              <a:gd name="connsiteX278" fmla="*/ 6422969 w 8093928"/>
              <a:gd name="connsiteY278" fmla="*/ 1244478 h 2475453"/>
              <a:gd name="connsiteX279" fmla="*/ 6395999 w 8093928"/>
              <a:gd name="connsiteY279" fmla="*/ 1291200 h 2475453"/>
              <a:gd name="connsiteX280" fmla="*/ 3755763 w 8093928"/>
              <a:gd name="connsiteY280" fmla="*/ 1244430 h 2475453"/>
              <a:gd name="connsiteX281" fmla="*/ 4028471 w 8093928"/>
              <a:gd name="connsiteY281" fmla="*/ 1244430 h 2475453"/>
              <a:gd name="connsiteX282" fmla="*/ 4026590 w 8093928"/>
              <a:gd name="connsiteY282" fmla="*/ 1331642 h 2475453"/>
              <a:gd name="connsiteX283" fmla="*/ 3996200 w 8093928"/>
              <a:gd name="connsiteY283" fmla="*/ 1593863 h 2475453"/>
              <a:gd name="connsiteX284" fmla="*/ 3985318 w 8093928"/>
              <a:gd name="connsiteY284" fmla="*/ 1642141 h 2475453"/>
              <a:gd name="connsiteX285" fmla="*/ 3928459 w 8093928"/>
              <a:gd name="connsiteY285" fmla="*/ 1543632 h 2475453"/>
              <a:gd name="connsiteX286" fmla="*/ 3581484 w 8093928"/>
              <a:gd name="connsiteY286" fmla="*/ 1244430 h 2475453"/>
              <a:gd name="connsiteX287" fmla="*/ 3733181 w 8093928"/>
              <a:gd name="connsiteY287" fmla="*/ 1244430 h 2475453"/>
              <a:gd name="connsiteX288" fmla="*/ 3560484 w 8093928"/>
              <a:gd name="connsiteY288" fmla="*/ 1543632 h 2475453"/>
              <a:gd name="connsiteX289" fmla="*/ 3554775 w 8093928"/>
              <a:gd name="connsiteY289" fmla="*/ 1553523 h 2475453"/>
              <a:gd name="connsiteX290" fmla="*/ 3560764 w 8093928"/>
              <a:gd name="connsiteY290" fmla="*/ 1523218 h 2475453"/>
              <a:gd name="connsiteX291" fmla="*/ 3579318 w 8093928"/>
              <a:gd name="connsiteY291" fmla="*/ 1339397 h 2475453"/>
              <a:gd name="connsiteX292" fmla="*/ 2329027 w 8093928"/>
              <a:gd name="connsiteY292" fmla="*/ 1244430 h 2475453"/>
              <a:gd name="connsiteX293" fmla="*/ 2479708 w 8093928"/>
              <a:gd name="connsiteY293" fmla="*/ 1244430 h 2475453"/>
              <a:gd name="connsiteX294" fmla="*/ 2481874 w 8093928"/>
              <a:gd name="connsiteY294" fmla="*/ 1339397 h 2475453"/>
              <a:gd name="connsiteX295" fmla="*/ 2500428 w 8093928"/>
              <a:gd name="connsiteY295" fmla="*/ 1523218 h 2475453"/>
              <a:gd name="connsiteX296" fmla="*/ 2505887 w 8093928"/>
              <a:gd name="connsiteY296" fmla="*/ 1550843 h 2475453"/>
              <a:gd name="connsiteX297" fmla="*/ 2501724 w 8093928"/>
              <a:gd name="connsiteY297" fmla="*/ 1543632 h 2475453"/>
              <a:gd name="connsiteX298" fmla="*/ 2032733 w 8093928"/>
              <a:gd name="connsiteY298" fmla="*/ 1244430 h 2475453"/>
              <a:gd name="connsiteX299" fmla="*/ 2306449 w 8093928"/>
              <a:gd name="connsiteY299" fmla="*/ 1244430 h 2475453"/>
              <a:gd name="connsiteX300" fmla="*/ 2133738 w 8093928"/>
              <a:gd name="connsiteY300" fmla="*/ 1543632 h 2475453"/>
              <a:gd name="connsiteX301" fmla="*/ 2076159 w 8093928"/>
              <a:gd name="connsiteY301" fmla="*/ 1643390 h 2475453"/>
              <a:gd name="connsiteX302" fmla="*/ 2064998 w 8093928"/>
              <a:gd name="connsiteY302" fmla="*/ 1593863 h 2475453"/>
              <a:gd name="connsiteX303" fmla="*/ 2034614 w 8093928"/>
              <a:gd name="connsiteY303" fmla="*/ 1331642 h 2475453"/>
              <a:gd name="connsiteX304" fmla="*/ 5243252 w 8093928"/>
              <a:gd name="connsiteY304" fmla="*/ 1244261 h 2475453"/>
              <a:gd name="connsiteX305" fmla="*/ 5476948 w 8093928"/>
              <a:gd name="connsiteY305" fmla="*/ 1244261 h 2475453"/>
              <a:gd name="connsiteX306" fmla="*/ 5774748 w 8093928"/>
              <a:gd name="connsiteY306" fmla="*/ 1244261 h 2475453"/>
              <a:gd name="connsiteX307" fmla="*/ 5763016 w 8093928"/>
              <a:gd name="connsiteY307" fmla="*/ 1260267 h 2475453"/>
              <a:gd name="connsiteX308" fmla="*/ 5565378 w 8093928"/>
              <a:gd name="connsiteY308" fmla="*/ 1470031 h 2475453"/>
              <a:gd name="connsiteX309" fmla="*/ 5369222 w 8093928"/>
              <a:gd name="connsiteY309" fmla="*/ 1656750 h 2475453"/>
              <a:gd name="connsiteX310" fmla="*/ 5304042 w 8093928"/>
              <a:gd name="connsiteY310" fmla="*/ 1543824 h 2475453"/>
              <a:gd name="connsiteX311" fmla="*/ 5170992 w 8093928"/>
              <a:gd name="connsiteY311" fmla="*/ 1313311 h 2475453"/>
              <a:gd name="connsiteX312" fmla="*/ 5235987 w 8093928"/>
              <a:gd name="connsiteY312" fmla="*/ 1251589 h 2475453"/>
              <a:gd name="connsiteX313" fmla="*/ 1064788 w 8093928"/>
              <a:gd name="connsiteY313" fmla="*/ 1244261 h 2475453"/>
              <a:gd name="connsiteX314" fmla="*/ 1298485 w 8093928"/>
              <a:gd name="connsiteY314" fmla="*/ 1244261 h 2475453"/>
              <a:gd name="connsiteX315" fmla="*/ 1596285 w 8093928"/>
              <a:gd name="connsiteY315" fmla="*/ 1244261 h 2475453"/>
              <a:gd name="connsiteX316" fmla="*/ 1584552 w 8093928"/>
              <a:gd name="connsiteY316" fmla="*/ 1260267 h 2475453"/>
              <a:gd name="connsiteX317" fmla="*/ 1386915 w 8093928"/>
              <a:gd name="connsiteY317" fmla="*/ 1470031 h 2475453"/>
              <a:gd name="connsiteX318" fmla="*/ 1190759 w 8093928"/>
              <a:gd name="connsiteY318" fmla="*/ 1656749 h 2475453"/>
              <a:gd name="connsiteX319" fmla="*/ 1125579 w 8093928"/>
              <a:gd name="connsiteY319" fmla="*/ 1543824 h 2475453"/>
              <a:gd name="connsiteX320" fmla="*/ 992529 w 8093928"/>
              <a:gd name="connsiteY320" fmla="*/ 1313310 h 2475453"/>
              <a:gd name="connsiteX321" fmla="*/ 1057524 w 8093928"/>
              <a:gd name="connsiteY321" fmla="*/ 1251589 h 2475453"/>
              <a:gd name="connsiteX322" fmla="*/ 6404655 w 8093928"/>
              <a:gd name="connsiteY322" fmla="*/ 1199604 h 2475453"/>
              <a:gd name="connsiteX323" fmla="*/ 6422973 w 8093928"/>
              <a:gd name="connsiteY323" fmla="*/ 1231339 h 2475453"/>
              <a:gd name="connsiteX324" fmla="*/ 6422972 w 8093928"/>
              <a:gd name="connsiteY324" fmla="*/ 1231339 h 2475453"/>
              <a:gd name="connsiteX325" fmla="*/ 6401656 w 8093928"/>
              <a:gd name="connsiteY325" fmla="*/ 1231339 h 2475453"/>
              <a:gd name="connsiteX326" fmla="*/ 7903197 w 8093928"/>
              <a:gd name="connsiteY326" fmla="*/ 1196628 h 2475453"/>
              <a:gd name="connsiteX327" fmla="*/ 7904398 w 8093928"/>
              <a:gd name="connsiteY327" fmla="*/ 1197712 h 2475453"/>
              <a:gd name="connsiteX328" fmla="*/ 7934114 w 8093928"/>
              <a:gd name="connsiteY328" fmla="*/ 1231339 h 2475453"/>
              <a:gd name="connsiteX329" fmla="*/ 7883162 w 8093928"/>
              <a:gd name="connsiteY329" fmla="*/ 1231339 h 2475453"/>
              <a:gd name="connsiteX330" fmla="*/ 7811705 w 8093928"/>
              <a:gd name="connsiteY330" fmla="*/ 1120678 h 2475453"/>
              <a:gd name="connsiteX331" fmla="*/ 7846376 w 8093928"/>
              <a:gd name="connsiteY331" fmla="*/ 1145332 h 2475453"/>
              <a:gd name="connsiteX332" fmla="*/ 7893225 w 8093928"/>
              <a:gd name="connsiteY332" fmla="*/ 1187626 h 2475453"/>
              <a:gd name="connsiteX333" fmla="*/ 7871786 w 8093928"/>
              <a:gd name="connsiteY333" fmla="*/ 1224769 h 2475453"/>
              <a:gd name="connsiteX334" fmla="*/ 7322627 w 8093928"/>
              <a:gd name="connsiteY334" fmla="*/ 957276 h 2475453"/>
              <a:gd name="connsiteX335" fmla="*/ 7324052 w 8093928"/>
              <a:gd name="connsiteY335" fmla="*/ 957391 h 2475453"/>
              <a:gd name="connsiteX336" fmla="*/ 7780297 w 8093928"/>
              <a:gd name="connsiteY336" fmla="*/ 1098345 h 2475453"/>
              <a:gd name="connsiteX337" fmla="*/ 7785980 w 8093928"/>
              <a:gd name="connsiteY337" fmla="*/ 1102385 h 2475453"/>
              <a:gd name="connsiteX338" fmla="*/ 7860411 w 8093928"/>
              <a:gd name="connsiteY338" fmla="*/ 1231339 h 2475453"/>
              <a:gd name="connsiteX339" fmla="*/ 7512425 w 8093928"/>
              <a:gd name="connsiteY339" fmla="*/ 1231339 h 2475453"/>
              <a:gd name="connsiteX340" fmla="*/ 7164439 w 8093928"/>
              <a:gd name="connsiteY340" fmla="*/ 1231339 h 2475453"/>
              <a:gd name="connsiteX341" fmla="*/ 6991505 w 8093928"/>
              <a:gd name="connsiteY341" fmla="*/ 944862 h 2475453"/>
              <a:gd name="connsiteX342" fmla="*/ 7082827 w 8093928"/>
              <a:gd name="connsiteY342" fmla="*/ 944862 h 2475453"/>
              <a:gd name="connsiteX343" fmla="*/ 7207634 w 8093928"/>
              <a:gd name="connsiteY343" fmla="*/ 947995 h 2475453"/>
              <a:gd name="connsiteX344" fmla="*/ 7308134 w 8093928"/>
              <a:gd name="connsiteY344" fmla="*/ 956106 h 2475453"/>
              <a:gd name="connsiteX345" fmla="*/ 7153064 w 8093928"/>
              <a:gd name="connsiteY345" fmla="*/ 1224769 h 2475453"/>
              <a:gd name="connsiteX346" fmla="*/ 2505775 w 8093928"/>
              <a:gd name="connsiteY346" fmla="*/ 925178 h 2475453"/>
              <a:gd name="connsiteX347" fmla="*/ 2500428 w 8093928"/>
              <a:gd name="connsiteY347" fmla="*/ 952242 h 2475453"/>
              <a:gd name="connsiteX348" fmla="*/ 2481874 w 8093928"/>
              <a:gd name="connsiteY348" fmla="*/ 1136064 h 2475453"/>
              <a:gd name="connsiteX349" fmla="*/ 2479699 w 8093928"/>
              <a:gd name="connsiteY349" fmla="*/ 1231390 h 2475453"/>
              <a:gd name="connsiteX350" fmla="*/ 2329031 w 8093928"/>
              <a:gd name="connsiteY350" fmla="*/ 1231390 h 2475453"/>
              <a:gd name="connsiteX351" fmla="*/ 2501729 w 8093928"/>
              <a:gd name="connsiteY351" fmla="*/ 932188 h 2475453"/>
              <a:gd name="connsiteX352" fmla="*/ 3554884 w 8093928"/>
              <a:gd name="connsiteY352" fmla="*/ 922486 h 2475453"/>
              <a:gd name="connsiteX353" fmla="*/ 3560484 w 8093928"/>
              <a:gd name="connsiteY353" fmla="*/ 932189 h 2475453"/>
              <a:gd name="connsiteX354" fmla="*/ 3733181 w 8093928"/>
              <a:gd name="connsiteY354" fmla="*/ 1231390 h 2475453"/>
              <a:gd name="connsiteX355" fmla="*/ 3581492 w 8093928"/>
              <a:gd name="connsiteY355" fmla="*/ 1231390 h 2475453"/>
              <a:gd name="connsiteX356" fmla="*/ 3579318 w 8093928"/>
              <a:gd name="connsiteY356" fmla="*/ 1136064 h 2475453"/>
              <a:gd name="connsiteX357" fmla="*/ 3560764 w 8093928"/>
              <a:gd name="connsiteY357" fmla="*/ 952242 h 2475453"/>
              <a:gd name="connsiteX358" fmla="*/ 3985376 w 8093928"/>
              <a:gd name="connsiteY358" fmla="*/ 833579 h 2475453"/>
              <a:gd name="connsiteX359" fmla="*/ 3996200 w 8093928"/>
              <a:gd name="connsiteY359" fmla="*/ 881603 h 2475453"/>
              <a:gd name="connsiteX360" fmla="*/ 4026590 w 8093928"/>
              <a:gd name="connsiteY360" fmla="*/ 1143819 h 2475453"/>
              <a:gd name="connsiteX361" fmla="*/ 4028479 w 8093928"/>
              <a:gd name="connsiteY361" fmla="*/ 1231390 h 2475453"/>
              <a:gd name="connsiteX362" fmla="*/ 3755763 w 8093928"/>
              <a:gd name="connsiteY362" fmla="*/ 1231390 h 2475453"/>
              <a:gd name="connsiteX363" fmla="*/ 3928459 w 8093928"/>
              <a:gd name="connsiteY363" fmla="*/ 932188 h 2475453"/>
              <a:gd name="connsiteX364" fmla="*/ 2076103 w 8093928"/>
              <a:gd name="connsiteY364" fmla="*/ 832325 h 2475453"/>
              <a:gd name="connsiteX365" fmla="*/ 2133743 w 8093928"/>
              <a:gd name="connsiteY365" fmla="*/ 932189 h 2475453"/>
              <a:gd name="connsiteX366" fmla="*/ 2306454 w 8093928"/>
              <a:gd name="connsiteY366" fmla="*/ 1231390 h 2475453"/>
              <a:gd name="connsiteX367" fmla="*/ 2306452 w 8093928"/>
              <a:gd name="connsiteY367" fmla="*/ 1231390 h 2475453"/>
              <a:gd name="connsiteX368" fmla="*/ 2032725 w 8093928"/>
              <a:gd name="connsiteY368" fmla="*/ 1231390 h 2475453"/>
              <a:gd name="connsiteX369" fmla="*/ 2034614 w 8093928"/>
              <a:gd name="connsiteY369" fmla="*/ 1143819 h 2475453"/>
              <a:gd name="connsiteX370" fmla="*/ 2064998 w 8093928"/>
              <a:gd name="connsiteY370" fmla="*/ 881603 h 2475453"/>
              <a:gd name="connsiteX371" fmla="*/ 5507691 w 8093928"/>
              <a:gd name="connsiteY371" fmla="*/ 685343 h 2475453"/>
              <a:gd name="connsiteX372" fmla="*/ 5649853 w 8093928"/>
              <a:gd name="connsiteY372" fmla="*/ 931644 h 2475453"/>
              <a:gd name="connsiteX373" fmla="*/ 5805824 w 8093928"/>
              <a:gd name="connsiteY373" fmla="*/ 1201867 h 2475453"/>
              <a:gd name="connsiteX374" fmla="*/ 5784319 w 8093928"/>
              <a:gd name="connsiteY374" fmla="*/ 1231205 h 2475453"/>
              <a:gd name="connsiteX375" fmla="*/ 5476948 w 8093928"/>
              <a:gd name="connsiteY375" fmla="*/ 1231205 h 2475453"/>
              <a:gd name="connsiteX376" fmla="*/ 5256196 w 8093928"/>
              <a:gd name="connsiteY376" fmla="*/ 1231205 h 2475453"/>
              <a:gd name="connsiteX377" fmla="*/ 5310861 w 8093928"/>
              <a:gd name="connsiteY377" fmla="*/ 1176069 h 2475453"/>
              <a:gd name="connsiteX378" fmla="*/ 5456158 w 8093928"/>
              <a:gd name="connsiteY378" fmla="*/ 979409 h 2475453"/>
              <a:gd name="connsiteX379" fmla="*/ 5513370 w 8093928"/>
              <a:gd name="connsiteY379" fmla="*/ 748832 h 2475453"/>
              <a:gd name="connsiteX380" fmla="*/ 1329227 w 8093928"/>
              <a:gd name="connsiteY380" fmla="*/ 685342 h 2475453"/>
              <a:gd name="connsiteX381" fmla="*/ 1471390 w 8093928"/>
              <a:gd name="connsiteY381" fmla="*/ 931644 h 2475453"/>
              <a:gd name="connsiteX382" fmla="*/ 1627361 w 8093928"/>
              <a:gd name="connsiteY382" fmla="*/ 1201866 h 2475453"/>
              <a:gd name="connsiteX383" fmla="*/ 1605855 w 8093928"/>
              <a:gd name="connsiteY383" fmla="*/ 1231205 h 2475453"/>
              <a:gd name="connsiteX384" fmla="*/ 1298485 w 8093928"/>
              <a:gd name="connsiteY384" fmla="*/ 1231205 h 2475453"/>
              <a:gd name="connsiteX385" fmla="*/ 1077733 w 8093928"/>
              <a:gd name="connsiteY385" fmla="*/ 1231205 h 2475453"/>
              <a:gd name="connsiteX386" fmla="*/ 1132397 w 8093928"/>
              <a:gd name="connsiteY386" fmla="*/ 1176069 h 2475453"/>
              <a:gd name="connsiteX387" fmla="*/ 1277695 w 8093928"/>
              <a:gd name="connsiteY387" fmla="*/ 979408 h 2475453"/>
              <a:gd name="connsiteX388" fmla="*/ 1334907 w 8093928"/>
              <a:gd name="connsiteY388" fmla="*/ 748832 h 2475453"/>
              <a:gd name="connsiteX389" fmla="*/ 6793708 w 8093928"/>
              <a:gd name="connsiteY389" fmla="*/ 628445 h 2475453"/>
              <a:gd name="connsiteX390" fmla="*/ 6866803 w 8093928"/>
              <a:gd name="connsiteY390" fmla="*/ 755084 h 2475453"/>
              <a:gd name="connsiteX391" fmla="*/ 6849231 w 8093928"/>
              <a:gd name="connsiteY391" fmla="*/ 944862 h 2475453"/>
              <a:gd name="connsiteX392" fmla="*/ 6976341 w 8093928"/>
              <a:gd name="connsiteY392" fmla="*/ 944862 h 2475453"/>
              <a:gd name="connsiteX393" fmla="*/ 7141690 w 8093928"/>
              <a:gd name="connsiteY393" fmla="*/ 1231339 h 2475453"/>
              <a:gd name="connsiteX394" fmla="*/ 6793708 w 8093928"/>
              <a:gd name="connsiteY394" fmla="*/ 1231339 h 2475453"/>
              <a:gd name="connsiteX395" fmla="*/ 6445721 w 8093928"/>
              <a:gd name="connsiteY395" fmla="*/ 1231339 h 2475453"/>
              <a:gd name="connsiteX396" fmla="*/ 6619716 w 8093928"/>
              <a:gd name="connsiteY396" fmla="*/ 929893 h 2475453"/>
              <a:gd name="connsiteX397" fmla="*/ 3445582 w 8093928"/>
              <a:gd name="connsiteY397" fmla="*/ 626465 h 2475453"/>
              <a:gd name="connsiteX398" fmla="*/ 3744471 w 8093928"/>
              <a:gd name="connsiteY398" fmla="*/ 626465 h 2475453"/>
              <a:gd name="connsiteX399" fmla="*/ 3919867 w 8093928"/>
              <a:gd name="connsiteY399" fmla="*/ 626465 h 2475453"/>
              <a:gd name="connsiteX400" fmla="*/ 3929344 w 8093928"/>
              <a:gd name="connsiteY400" fmla="*/ 648653 h 2475453"/>
              <a:gd name="connsiteX401" fmla="*/ 3977965 w 8093928"/>
              <a:gd name="connsiteY401" fmla="*/ 800701 h 2475453"/>
              <a:gd name="connsiteX402" fmla="*/ 3981148 w 8093928"/>
              <a:gd name="connsiteY402" fmla="*/ 814820 h 2475453"/>
              <a:gd name="connsiteX403" fmla="*/ 3917168 w 8093928"/>
              <a:gd name="connsiteY403" fmla="*/ 925667 h 2475453"/>
              <a:gd name="connsiteX404" fmla="*/ 3744471 w 8093928"/>
              <a:gd name="connsiteY404" fmla="*/ 1224869 h 2475453"/>
              <a:gd name="connsiteX405" fmla="*/ 3571774 w 8093928"/>
              <a:gd name="connsiteY405" fmla="*/ 925667 h 2475453"/>
              <a:gd name="connsiteX406" fmla="*/ 3547047 w 8093928"/>
              <a:gd name="connsiteY406" fmla="*/ 882825 h 2475453"/>
              <a:gd name="connsiteX407" fmla="*/ 3544530 w 8093928"/>
              <a:gd name="connsiteY407" fmla="*/ 870087 h 2475453"/>
              <a:gd name="connsiteX408" fmla="*/ 3468000 w 8093928"/>
              <a:gd name="connsiteY408" fmla="*/ 662646 h 2475453"/>
              <a:gd name="connsiteX409" fmla="*/ 2141323 w 8093928"/>
              <a:gd name="connsiteY409" fmla="*/ 626465 h 2475453"/>
              <a:gd name="connsiteX410" fmla="*/ 2317739 w 8093928"/>
              <a:gd name="connsiteY410" fmla="*/ 626465 h 2475453"/>
              <a:gd name="connsiteX411" fmla="*/ 2615609 w 8093928"/>
              <a:gd name="connsiteY411" fmla="*/ 626465 h 2475453"/>
              <a:gd name="connsiteX412" fmla="*/ 2593191 w 8093928"/>
              <a:gd name="connsiteY412" fmla="*/ 662646 h 2475453"/>
              <a:gd name="connsiteX413" fmla="*/ 2516662 w 8093928"/>
              <a:gd name="connsiteY413" fmla="*/ 870087 h 2475453"/>
              <a:gd name="connsiteX414" fmla="*/ 2513614 w 8093928"/>
              <a:gd name="connsiteY414" fmla="*/ 885509 h 2475453"/>
              <a:gd name="connsiteX415" fmla="*/ 2490435 w 8093928"/>
              <a:gd name="connsiteY415" fmla="*/ 925667 h 2475453"/>
              <a:gd name="connsiteX416" fmla="*/ 2317739 w 8093928"/>
              <a:gd name="connsiteY416" fmla="*/ 1224869 h 2475453"/>
              <a:gd name="connsiteX417" fmla="*/ 2145029 w 8093928"/>
              <a:gd name="connsiteY417" fmla="*/ 925667 h 2475453"/>
              <a:gd name="connsiteX418" fmla="*/ 2080329 w 8093928"/>
              <a:gd name="connsiteY418" fmla="*/ 813572 h 2475453"/>
              <a:gd name="connsiteX419" fmla="*/ 2083229 w 8093928"/>
              <a:gd name="connsiteY419" fmla="*/ 800701 h 2475453"/>
              <a:gd name="connsiteX420" fmla="*/ 2131846 w 8093928"/>
              <a:gd name="connsiteY420" fmla="*/ 648653 h 2475453"/>
              <a:gd name="connsiteX421" fmla="*/ 5492938 w 8093928"/>
              <a:gd name="connsiteY421" fmla="*/ 625551 h 2475453"/>
              <a:gd name="connsiteX422" fmla="*/ 5834063 w 8093928"/>
              <a:gd name="connsiteY422" fmla="*/ 625551 h 2475453"/>
              <a:gd name="connsiteX423" fmla="*/ 5963919 w 8093928"/>
              <a:gd name="connsiteY423" fmla="*/ 625551 h 2475453"/>
              <a:gd name="connsiteX424" fmla="*/ 5967589 w 8093928"/>
              <a:gd name="connsiteY424" fmla="*/ 703770 h 2475453"/>
              <a:gd name="connsiteX425" fmla="*/ 5884367 w 8093928"/>
              <a:gd name="connsiteY425" fmla="*/ 1074767 h 2475453"/>
              <a:gd name="connsiteX426" fmla="*/ 5833227 w 8093928"/>
              <a:gd name="connsiteY426" fmla="*/ 1164483 h 2475453"/>
              <a:gd name="connsiteX427" fmla="*/ 5814257 w 8093928"/>
              <a:gd name="connsiteY427" fmla="*/ 1190364 h 2475453"/>
              <a:gd name="connsiteX428" fmla="*/ 5661157 w 8093928"/>
              <a:gd name="connsiteY428" fmla="*/ 925114 h 2475453"/>
              <a:gd name="connsiteX429" fmla="*/ 5498245 w 8093928"/>
              <a:gd name="connsiteY429" fmla="*/ 642863 h 2475453"/>
              <a:gd name="connsiteX430" fmla="*/ 4459920 w 8093928"/>
              <a:gd name="connsiteY430" fmla="*/ 625551 h 2475453"/>
              <a:gd name="connsiteX431" fmla="*/ 4517016 w 8093928"/>
              <a:gd name="connsiteY431" fmla="*/ 625551 h 2475453"/>
              <a:gd name="connsiteX432" fmla="*/ 4493993 w 8093928"/>
              <a:gd name="connsiteY432" fmla="*/ 651761 h 2475453"/>
              <a:gd name="connsiteX433" fmla="*/ 1314475 w 8093928"/>
              <a:gd name="connsiteY433" fmla="*/ 625551 h 2475453"/>
              <a:gd name="connsiteX434" fmla="*/ 1655599 w 8093928"/>
              <a:gd name="connsiteY434" fmla="*/ 625551 h 2475453"/>
              <a:gd name="connsiteX435" fmla="*/ 1785456 w 8093928"/>
              <a:gd name="connsiteY435" fmla="*/ 625551 h 2475453"/>
              <a:gd name="connsiteX436" fmla="*/ 1789127 w 8093928"/>
              <a:gd name="connsiteY436" fmla="*/ 703770 h 2475453"/>
              <a:gd name="connsiteX437" fmla="*/ 1705904 w 8093928"/>
              <a:gd name="connsiteY437" fmla="*/ 1074767 h 2475453"/>
              <a:gd name="connsiteX438" fmla="*/ 1654764 w 8093928"/>
              <a:gd name="connsiteY438" fmla="*/ 1164483 h 2475453"/>
              <a:gd name="connsiteX439" fmla="*/ 1635794 w 8093928"/>
              <a:gd name="connsiteY439" fmla="*/ 1190363 h 2475453"/>
              <a:gd name="connsiteX440" fmla="*/ 1482693 w 8093928"/>
              <a:gd name="connsiteY440" fmla="*/ 925114 h 2475453"/>
              <a:gd name="connsiteX441" fmla="*/ 1319782 w 8093928"/>
              <a:gd name="connsiteY441" fmla="*/ 642862 h 2475453"/>
              <a:gd name="connsiteX442" fmla="*/ 281457 w 8093928"/>
              <a:gd name="connsiteY442" fmla="*/ 625551 h 2475453"/>
              <a:gd name="connsiteX443" fmla="*/ 338553 w 8093928"/>
              <a:gd name="connsiteY443" fmla="*/ 625551 h 2475453"/>
              <a:gd name="connsiteX444" fmla="*/ 315530 w 8093928"/>
              <a:gd name="connsiteY444" fmla="*/ 651760 h 2475453"/>
              <a:gd name="connsiteX445" fmla="*/ 6459246 w 8093928"/>
              <a:gd name="connsiteY445" fmla="*/ 621875 h 2475453"/>
              <a:gd name="connsiteX446" fmla="*/ 6782331 w 8093928"/>
              <a:gd name="connsiteY446" fmla="*/ 621875 h 2475453"/>
              <a:gd name="connsiteX447" fmla="*/ 6608338 w 8093928"/>
              <a:gd name="connsiteY447" fmla="*/ 923322 h 2475453"/>
              <a:gd name="connsiteX448" fmla="*/ 6434345 w 8093928"/>
              <a:gd name="connsiteY448" fmla="*/ 1224769 h 2475453"/>
              <a:gd name="connsiteX449" fmla="*/ 6406788 w 8093928"/>
              <a:gd name="connsiteY449" fmla="*/ 1177031 h 2475453"/>
              <a:gd name="connsiteX450" fmla="*/ 6805079 w 8093928"/>
              <a:gd name="connsiteY450" fmla="*/ 621874 h 2475453"/>
              <a:gd name="connsiteX451" fmla="*/ 6879138 w 8093928"/>
              <a:gd name="connsiteY451" fmla="*/ 621874 h 2475453"/>
              <a:gd name="connsiteX452" fmla="*/ 6868899 w 8093928"/>
              <a:gd name="connsiteY452" fmla="*/ 732444 h 2475453"/>
              <a:gd name="connsiteX453" fmla="*/ 6894736 w 8093928"/>
              <a:gd name="connsiteY453" fmla="*/ 453407 h 2475453"/>
              <a:gd name="connsiteX454" fmla="*/ 6880354 w 8093928"/>
              <a:gd name="connsiteY454" fmla="*/ 608737 h 2475453"/>
              <a:gd name="connsiteX455" fmla="*/ 6805084 w 8093928"/>
              <a:gd name="connsiteY455" fmla="*/ 608737 h 2475453"/>
              <a:gd name="connsiteX456" fmla="*/ 3627725 w 8093928"/>
              <a:gd name="connsiteY456" fmla="*/ 217286 h 2475453"/>
              <a:gd name="connsiteX457" fmla="*/ 3649772 w 8093928"/>
              <a:gd name="connsiteY457" fmla="*/ 235242 h 2475453"/>
              <a:gd name="connsiteX458" fmla="*/ 3898956 w 8093928"/>
              <a:gd name="connsiteY458" fmla="*/ 577505 h 2475453"/>
              <a:gd name="connsiteX459" fmla="*/ 3914298 w 8093928"/>
              <a:gd name="connsiteY459" fmla="*/ 613426 h 2475453"/>
              <a:gd name="connsiteX460" fmla="*/ 3744471 w 8093928"/>
              <a:gd name="connsiteY460" fmla="*/ 613426 h 2475453"/>
              <a:gd name="connsiteX461" fmla="*/ 3437503 w 8093928"/>
              <a:gd name="connsiteY461" fmla="*/ 613426 h 2475453"/>
              <a:gd name="connsiteX462" fmla="*/ 3433216 w 8093928"/>
              <a:gd name="connsiteY462" fmla="*/ 606507 h 2475453"/>
              <a:gd name="connsiteX463" fmla="*/ 3415871 w 8093928"/>
              <a:gd name="connsiteY463" fmla="*/ 584333 h 2475453"/>
              <a:gd name="connsiteX464" fmla="*/ 3571774 w 8093928"/>
              <a:gd name="connsiteY464" fmla="*/ 314223 h 2475453"/>
              <a:gd name="connsiteX465" fmla="*/ 2433807 w 8093928"/>
              <a:gd name="connsiteY465" fmla="*/ 216102 h 2475453"/>
              <a:gd name="connsiteX466" fmla="*/ 2490443 w 8093928"/>
              <a:gd name="connsiteY466" fmla="*/ 314223 h 2475453"/>
              <a:gd name="connsiteX467" fmla="*/ 2624675 w 8093928"/>
              <a:gd name="connsiteY467" fmla="*/ 546792 h 2475453"/>
              <a:gd name="connsiteX468" fmla="*/ 2645899 w 8093928"/>
              <a:gd name="connsiteY468" fmla="*/ 583565 h 2475453"/>
              <a:gd name="connsiteX469" fmla="*/ 2627976 w 8093928"/>
              <a:gd name="connsiteY469" fmla="*/ 606507 h 2475453"/>
              <a:gd name="connsiteX470" fmla="*/ 2623689 w 8093928"/>
              <a:gd name="connsiteY470" fmla="*/ 613426 h 2475453"/>
              <a:gd name="connsiteX471" fmla="*/ 2317743 w 8093928"/>
              <a:gd name="connsiteY471" fmla="*/ 613426 h 2475453"/>
              <a:gd name="connsiteX472" fmla="*/ 2146892 w 8093928"/>
              <a:gd name="connsiteY472" fmla="*/ 613426 h 2475453"/>
              <a:gd name="connsiteX473" fmla="*/ 2162233 w 8093928"/>
              <a:gd name="connsiteY473" fmla="*/ 577505 h 2475453"/>
              <a:gd name="connsiteX474" fmla="*/ 2410462 w 8093928"/>
              <a:gd name="connsiteY474" fmla="*/ 235242 h 2475453"/>
              <a:gd name="connsiteX475" fmla="*/ 5730363 w 8093928"/>
              <a:gd name="connsiteY475" fmla="*/ 193031 h 2475453"/>
              <a:gd name="connsiteX476" fmla="*/ 5731812 w 8093928"/>
              <a:gd name="connsiteY476" fmla="*/ 194066 h 2475453"/>
              <a:gd name="connsiteX477" fmla="*/ 5952853 w 8093928"/>
              <a:gd name="connsiteY477" fmla="*/ 550986 h 2475453"/>
              <a:gd name="connsiteX478" fmla="*/ 5962006 w 8093928"/>
              <a:gd name="connsiteY478" fmla="*/ 612496 h 2475453"/>
              <a:gd name="connsiteX479" fmla="*/ 5834063 w 8093928"/>
              <a:gd name="connsiteY479" fmla="*/ 612496 h 2475453"/>
              <a:gd name="connsiteX480" fmla="*/ 5488936 w 8093928"/>
              <a:gd name="connsiteY480" fmla="*/ 612496 h 2475453"/>
              <a:gd name="connsiteX481" fmla="*/ 5488698 w 8093928"/>
              <a:gd name="connsiteY481" fmla="*/ 611723 h 2475453"/>
              <a:gd name="connsiteX482" fmla="*/ 5661157 w 8093928"/>
              <a:gd name="connsiteY482" fmla="*/ 312932 h 2475453"/>
              <a:gd name="connsiteX483" fmla="*/ 1551899 w 8093928"/>
              <a:gd name="connsiteY483" fmla="*/ 193030 h 2475453"/>
              <a:gd name="connsiteX484" fmla="*/ 1553348 w 8093928"/>
              <a:gd name="connsiteY484" fmla="*/ 194065 h 2475453"/>
              <a:gd name="connsiteX485" fmla="*/ 1774391 w 8093928"/>
              <a:gd name="connsiteY485" fmla="*/ 550985 h 2475453"/>
              <a:gd name="connsiteX486" fmla="*/ 1783543 w 8093928"/>
              <a:gd name="connsiteY486" fmla="*/ 612495 h 2475453"/>
              <a:gd name="connsiteX487" fmla="*/ 1655599 w 8093928"/>
              <a:gd name="connsiteY487" fmla="*/ 612495 h 2475453"/>
              <a:gd name="connsiteX488" fmla="*/ 1310473 w 8093928"/>
              <a:gd name="connsiteY488" fmla="*/ 612495 h 2475453"/>
              <a:gd name="connsiteX489" fmla="*/ 1310235 w 8093928"/>
              <a:gd name="connsiteY489" fmla="*/ 611722 h 2475453"/>
              <a:gd name="connsiteX490" fmla="*/ 1482693 w 8093928"/>
              <a:gd name="connsiteY490" fmla="*/ 312932 h 2475453"/>
              <a:gd name="connsiteX491" fmla="*/ 4485299 w 8093928"/>
              <a:gd name="connsiteY491" fmla="*/ 151427 h 2475453"/>
              <a:gd name="connsiteX492" fmla="*/ 4578519 w 8093928"/>
              <a:gd name="connsiteY492" fmla="*/ 312932 h 2475453"/>
              <a:gd name="connsiteX493" fmla="*/ 4680789 w 8093928"/>
              <a:gd name="connsiteY493" fmla="*/ 490122 h 2475453"/>
              <a:gd name="connsiteX494" fmla="*/ 4666591 w 8093928"/>
              <a:gd name="connsiteY494" fmla="*/ 497514 h 2475453"/>
              <a:gd name="connsiteX495" fmla="*/ 4546107 w 8093928"/>
              <a:gd name="connsiteY495" fmla="*/ 592434 h 2475453"/>
              <a:gd name="connsiteX496" fmla="*/ 4528484 w 8093928"/>
              <a:gd name="connsiteY496" fmla="*/ 612496 h 2475453"/>
              <a:gd name="connsiteX497" fmla="*/ 4442948 w 8093928"/>
              <a:gd name="connsiteY497" fmla="*/ 612496 h 2475453"/>
              <a:gd name="connsiteX498" fmla="*/ 4178463 w 8093928"/>
              <a:gd name="connsiteY498" fmla="*/ 409051 h 2475453"/>
              <a:gd name="connsiteX499" fmla="*/ 4447287 w 8093928"/>
              <a:gd name="connsiteY499" fmla="*/ 170778 h 2475453"/>
              <a:gd name="connsiteX500" fmla="*/ 306836 w 8093928"/>
              <a:gd name="connsiteY500" fmla="*/ 151427 h 2475453"/>
              <a:gd name="connsiteX501" fmla="*/ 400056 w 8093928"/>
              <a:gd name="connsiteY501" fmla="*/ 312932 h 2475453"/>
              <a:gd name="connsiteX502" fmla="*/ 502326 w 8093928"/>
              <a:gd name="connsiteY502" fmla="*/ 490122 h 2475453"/>
              <a:gd name="connsiteX503" fmla="*/ 488128 w 8093928"/>
              <a:gd name="connsiteY503" fmla="*/ 497514 h 2475453"/>
              <a:gd name="connsiteX504" fmla="*/ 367644 w 8093928"/>
              <a:gd name="connsiteY504" fmla="*/ 592434 h 2475453"/>
              <a:gd name="connsiteX505" fmla="*/ 350020 w 8093928"/>
              <a:gd name="connsiteY505" fmla="*/ 612495 h 2475453"/>
              <a:gd name="connsiteX506" fmla="*/ 264485 w 8093928"/>
              <a:gd name="connsiteY506" fmla="*/ 612495 h 2475453"/>
              <a:gd name="connsiteX507" fmla="*/ 0 w 8093928"/>
              <a:gd name="connsiteY507" fmla="*/ 409050 h 2475453"/>
              <a:gd name="connsiteX508" fmla="*/ 268824 w 8093928"/>
              <a:gd name="connsiteY508" fmla="*/ 170778 h 2475453"/>
              <a:gd name="connsiteX509" fmla="*/ 6505765 w 8093928"/>
              <a:gd name="connsiteY509" fmla="*/ 129570 h 2475453"/>
              <a:gd name="connsiteX510" fmla="*/ 6608344 w 8093928"/>
              <a:gd name="connsiteY510" fmla="*/ 307290 h 2475453"/>
              <a:gd name="connsiteX511" fmla="*/ 6743585 w 8093928"/>
              <a:gd name="connsiteY511" fmla="*/ 541604 h 2475453"/>
              <a:gd name="connsiteX512" fmla="*/ 6782332 w 8093928"/>
              <a:gd name="connsiteY512" fmla="*/ 608737 h 2475453"/>
              <a:gd name="connsiteX513" fmla="*/ 6782332 w 8093928"/>
              <a:gd name="connsiteY513" fmla="*/ 608738 h 2475453"/>
              <a:gd name="connsiteX514" fmla="*/ 6460487 w 8093928"/>
              <a:gd name="connsiteY514" fmla="*/ 608738 h 2475453"/>
              <a:gd name="connsiteX515" fmla="*/ 3031105 w 8093928"/>
              <a:gd name="connsiteY515" fmla="*/ 15021 h 2475453"/>
              <a:gd name="connsiteX516" fmla="*/ 3203801 w 8093928"/>
              <a:gd name="connsiteY516" fmla="*/ 314222 h 2475453"/>
              <a:gd name="connsiteX517" fmla="*/ 3293391 w 8093928"/>
              <a:gd name="connsiteY517" fmla="*/ 469440 h 2475453"/>
              <a:gd name="connsiteX518" fmla="*/ 3257927 w 8093928"/>
              <a:gd name="connsiteY518" fmla="*/ 447847 h 2475453"/>
              <a:gd name="connsiteX519" fmla="*/ 3028895 w 8093928"/>
              <a:gd name="connsiteY519" fmla="*/ 394964 h 2475453"/>
              <a:gd name="connsiteX520" fmla="*/ 2802419 w 8093928"/>
              <a:gd name="connsiteY520" fmla="*/ 447847 h 2475453"/>
              <a:gd name="connsiteX521" fmla="*/ 2769695 w 8093928"/>
              <a:gd name="connsiteY521" fmla="*/ 467924 h 2475453"/>
              <a:gd name="connsiteX522" fmla="*/ 2858408 w 8093928"/>
              <a:gd name="connsiteY522" fmla="*/ 314222 h 2475453"/>
              <a:gd name="connsiteX523" fmla="*/ 5119835 w 8093928"/>
              <a:gd name="connsiteY523" fmla="*/ 13368 h 2475453"/>
              <a:gd name="connsiteX524" fmla="*/ 5292739 w 8093928"/>
              <a:gd name="connsiteY524" fmla="*/ 312931 h 2475453"/>
              <a:gd name="connsiteX525" fmla="*/ 5391068 w 8093928"/>
              <a:gd name="connsiteY525" fmla="*/ 483290 h 2475453"/>
              <a:gd name="connsiteX526" fmla="*/ 5368663 w 8093928"/>
              <a:gd name="connsiteY526" fmla="*/ 467659 h 2475453"/>
              <a:gd name="connsiteX527" fmla="*/ 5062622 w 8093928"/>
              <a:gd name="connsiteY527" fmla="*/ 398646 h 2475453"/>
              <a:gd name="connsiteX528" fmla="*/ 4972580 w 8093928"/>
              <a:gd name="connsiteY528" fmla="*/ 402600 h 2475453"/>
              <a:gd name="connsiteX529" fmla="*/ 4888361 w 8093928"/>
              <a:gd name="connsiteY529" fmla="*/ 414407 h 2475453"/>
              <a:gd name="connsiteX530" fmla="*/ 4946930 w 8093928"/>
              <a:gd name="connsiteY530" fmla="*/ 312931 h 2475453"/>
              <a:gd name="connsiteX531" fmla="*/ 941372 w 8093928"/>
              <a:gd name="connsiteY531" fmla="*/ 13368 h 2475453"/>
              <a:gd name="connsiteX532" fmla="*/ 1114276 w 8093928"/>
              <a:gd name="connsiteY532" fmla="*/ 312931 h 2475453"/>
              <a:gd name="connsiteX533" fmla="*/ 1212605 w 8093928"/>
              <a:gd name="connsiteY533" fmla="*/ 483289 h 2475453"/>
              <a:gd name="connsiteX534" fmla="*/ 1190200 w 8093928"/>
              <a:gd name="connsiteY534" fmla="*/ 467658 h 2475453"/>
              <a:gd name="connsiteX535" fmla="*/ 884159 w 8093928"/>
              <a:gd name="connsiteY535" fmla="*/ 398645 h 2475453"/>
              <a:gd name="connsiteX536" fmla="*/ 794116 w 8093928"/>
              <a:gd name="connsiteY536" fmla="*/ 402599 h 2475453"/>
              <a:gd name="connsiteX537" fmla="*/ 709897 w 8093928"/>
              <a:gd name="connsiteY537" fmla="*/ 414406 h 2475453"/>
              <a:gd name="connsiteX538" fmla="*/ 768467 w 8093928"/>
              <a:gd name="connsiteY538" fmla="*/ 312931 h 2475453"/>
              <a:gd name="connsiteX539" fmla="*/ 3043181 w 8093928"/>
              <a:gd name="connsiteY539" fmla="*/ 9862 h 2475453"/>
              <a:gd name="connsiteX540" fmla="*/ 3099611 w 8093928"/>
              <a:gd name="connsiteY540" fmla="*/ 11670 h 2475453"/>
              <a:gd name="connsiteX541" fmla="*/ 3542398 w 8093928"/>
              <a:gd name="connsiteY541" fmla="*/ 154422 h 2475453"/>
              <a:gd name="connsiteX542" fmla="*/ 3597605 w 8093928"/>
              <a:gd name="connsiteY542" fmla="*/ 192753 h 2475453"/>
              <a:gd name="connsiteX543" fmla="*/ 3617485 w 8093928"/>
              <a:gd name="connsiteY543" fmla="*/ 208945 h 2475453"/>
              <a:gd name="connsiteX544" fmla="*/ 3560484 w 8093928"/>
              <a:gd name="connsiteY544" fmla="*/ 307701 h 2475453"/>
              <a:gd name="connsiteX545" fmla="*/ 3407207 w 8093928"/>
              <a:gd name="connsiteY545" fmla="*/ 573257 h 2475453"/>
              <a:gd name="connsiteX546" fmla="*/ 3394434 w 8093928"/>
              <a:gd name="connsiteY546" fmla="*/ 556925 h 2475453"/>
              <a:gd name="connsiteX547" fmla="*/ 3352290 w 8093928"/>
              <a:gd name="connsiteY547" fmla="*/ 513955 h 2475453"/>
              <a:gd name="connsiteX548" fmla="*/ 3318602 w 8093928"/>
              <a:gd name="connsiteY548" fmla="*/ 487036 h 2475453"/>
              <a:gd name="connsiteX549" fmla="*/ 3215091 w 8093928"/>
              <a:gd name="connsiteY549" fmla="*/ 307701 h 2475453"/>
              <a:gd name="connsiteX550" fmla="*/ 3019111 w 8093928"/>
              <a:gd name="connsiteY550" fmla="*/ 9718 h 2475453"/>
              <a:gd name="connsiteX551" fmla="*/ 2847120 w 8093928"/>
              <a:gd name="connsiteY551" fmla="*/ 307701 h 2475453"/>
              <a:gd name="connsiteX552" fmla="*/ 2744841 w 8093928"/>
              <a:gd name="connsiteY552" fmla="*/ 484902 h 2475453"/>
              <a:gd name="connsiteX553" fmla="*/ 2708695 w 8093928"/>
              <a:gd name="connsiteY553" fmla="*/ 513955 h 2475453"/>
              <a:gd name="connsiteX554" fmla="*/ 2666710 w 8093928"/>
              <a:gd name="connsiteY554" fmla="*/ 556925 h 2475453"/>
              <a:gd name="connsiteX555" fmla="*/ 2654556 w 8093928"/>
              <a:gd name="connsiteY555" fmla="*/ 572483 h 2475453"/>
              <a:gd name="connsiteX556" fmla="*/ 2501727 w 8093928"/>
              <a:gd name="connsiteY556" fmla="*/ 307701 h 2475453"/>
              <a:gd name="connsiteX557" fmla="*/ 2444023 w 8093928"/>
              <a:gd name="connsiteY557" fmla="*/ 207726 h 2475453"/>
              <a:gd name="connsiteX558" fmla="*/ 2462283 w 8093928"/>
              <a:gd name="connsiteY558" fmla="*/ 192753 h 2475453"/>
              <a:gd name="connsiteX559" fmla="*/ 2517091 w 8093928"/>
              <a:gd name="connsiteY559" fmla="*/ 154422 h 2475453"/>
              <a:gd name="connsiteX560" fmla="*/ 2958200 w 8093928"/>
              <a:gd name="connsiteY560" fmla="*/ 11670 h 2475453"/>
              <a:gd name="connsiteX561" fmla="*/ 5131679 w 8093928"/>
              <a:gd name="connsiteY561" fmla="*/ 7778 h 2475453"/>
              <a:gd name="connsiteX562" fmla="*/ 5197091 w 8093928"/>
              <a:gd name="connsiteY562" fmla="*/ 9764 h 2475453"/>
              <a:gd name="connsiteX563" fmla="*/ 5670376 w 8093928"/>
              <a:gd name="connsiteY563" fmla="*/ 150186 h 2475453"/>
              <a:gd name="connsiteX564" fmla="*/ 5719690 w 8093928"/>
              <a:gd name="connsiteY564" fmla="*/ 185408 h 2475453"/>
              <a:gd name="connsiteX565" fmla="*/ 5649853 w 8093928"/>
              <a:gd name="connsiteY565" fmla="*/ 306401 h 2475453"/>
              <a:gd name="connsiteX566" fmla="*/ 5482871 w 8093928"/>
              <a:gd name="connsiteY566" fmla="*/ 595704 h 2475453"/>
              <a:gd name="connsiteX567" fmla="*/ 5449004 w 8093928"/>
              <a:gd name="connsiteY567" fmla="*/ 538850 h 2475453"/>
              <a:gd name="connsiteX568" fmla="*/ 5423470 w 8093928"/>
              <a:gd name="connsiteY568" fmla="*/ 513313 h 2475453"/>
              <a:gd name="connsiteX569" fmla="*/ 5304042 w 8093928"/>
              <a:gd name="connsiteY569" fmla="*/ 306401 h 2475453"/>
              <a:gd name="connsiteX570" fmla="*/ 953216 w 8093928"/>
              <a:gd name="connsiteY570" fmla="*/ 7777 h 2475453"/>
              <a:gd name="connsiteX571" fmla="*/ 1018628 w 8093928"/>
              <a:gd name="connsiteY571" fmla="*/ 9763 h 2475453"/>
              <a:gd name="connsiteX572" fmla="*/ 1491913 w 8093928"/>
              <a:gd name="connsiteY572" fmla="*/ 150186 h 2475453"/>
              <a:gd name="connsiteX573" fmla="*/ 1541227 w 8093928"/>
              <a:gd name="connsiteY573" fmla="*/ 185407 h 2475453"/>
              <a:gd name="connsiteX574" fmla="*/ 1471390 w 8093928"/>
              <a:gd name="connsiteY574" fmla="*/ 306401 h 2475453"/>
              <a:gd name="connsiteX575" fmla="*/ 1304408 w 8093928"/>
              <a:gd name="connsiteY575" fmla="*/ 595704 h 2475453"/>
              <a:gd name="connsiteX576" fmla="*/ 1270541 w 8093928"/>
              <a:gd name="connsiteY576" fmla="*/ 538850 h 2475453"/>
              <a:gd name="connsiteX577" fmla="*/ 1245007 w 8093928"/>
              <a:gd name="connsiteY577" fmla="*/ 513312 h 2475453"/>
              <a:gd name="connsiteX578" fmla="*/ 1125579 w 8093928"/>
              <a:gd name="connsiteY578" fmla="*/ 306401 h 2475453"/>
              <a:gd name="connsiteX579" fmla="*/ 5100736 w 8093928"/>
              <a:gd name="connsiteY579" fmla="*/ 6839 h 2475453"/>
              <a:gd name="connsiteX580" fmla="*/ 5100793 w 8093928"/>
              <a:gd name="connsiteY580" fmla="*/ 6839 h 2475453"/>
              <a:gd name="connsiteX581" fmla="*/ 5108398 w 8093928"/>
              <a:gd name="connsiteY581" fmla="*/ 7070 h 2475453"/>
              <a:gd name="connsiteX582" fmla="*/ 4935628 w 8093928"/>
              <a:gd name="connsiteY582" fmla="*/ 306402 h 2475453"/>
              <a:gd name="connsiteX583" fmla="*/ 4870781 w 8093928"/>
              <a:gd name="connsiteY583" fmla="*/ 418751 h 2475453"/>
              <a:gd name="connsiteX584" fmla="*/ 4808749 w 8093928"/>
              <a:gd name="connsiteY584" fmla="*/ 434237 h 2475453"/>
              <a:gd name="connsiteX585" fmla="*/ 4734961 w 8093928"/>
              <a:gd name="connsiteY585" fmla="*/ 461920 h 2475453"/>
              <a:gd name="connsiteX586" fmla="*/ 4692378 w 8093928"/>
              <a:gd name="connsiteY586" fmla="*/ 484090 h 2475453"/>
              <a:gd name="connsiteX587" fmla="*/ 4589818 w 8093928"/>
              <a:gd name="connsiteY587" fmla="*/ 306402 h 2475453"/>
              <a:gd name="connsiteX588" fmla="*/ 4496946 w 8093928"/>
              <a:gd name="connsiteY588" fmla="*/ 145498 h 2475453"/>
              <a:gd name="connsiteX589" fmla="*/ 4561595 w 8093928"/>
              <a:gd name="connsiteY589" fmla="*/ 112587 h 2475453"/>
              <a:gd name="connsiteX590" fmla="*/ 5027113 w 8093928"/>
              <a:gd name="connsiteY590" fmla="*/ 8490 h 2475453"/>
              <a:gd name="connsiteX591" fmla="*/ 922273 w 8093928"/>
              <a:gd name="connsiteY591" fmla="*/ 6839 h 2475453"/>
              <a:gd name="connsiteX592" fmla="*/ 922330 w 8093928"/>
              <a:gd name="connsiteY592" fmla="*/ 6839 h 2475453"/>
              <a:gd name="connsiteX593" fmla="*/ 929934 w 8093928"/>
              <a:gd name="connsiteY593" fmla="*/ 7070 h 2475453"/>
              <a:gd name="connsiteX594" fmla="*/ 757165 w 8093928"/>
              <a:gd name="connsiteY594" fmla="*/ 306402 h 2475453"/>
              <a:gd name="connsiteX595" fmla="*/ 692318 w 8093928"/>
              <a:gd name="connsiteY595" fmla="*/ 418751 h 2475453"/>
              <a:gd name="connsiteX596" fmla="*/ 630286 w 8093928"/>
              <a:gd name="connsiteY596" fmla="*/ 434236 h 2475453"/>
              <a:gd name="connsiteX597" fmla="*/ 556498 w 8093928"/>
              <a:gd name="connsiteY597" fmla="*/ 461920 h 2475453"/>
              <a:gd name="connsiteX598" fmla="*/ 513914 w 8093928"/>
              <a:gd name="connsiteY598" fmla="*/ 484089 h 2475453"/>
              <a:gd name="connsiteX599" fmla="*/ 411355 w 8093928"/>
              <a:gd name="connsiteY599" fmla="*/ 306402 h 2475453"/>
              <a:gd name="connsiteX600" fmla="*/ 318482 w 8093928"/>
              <a:gd name="connsiteY600" fmla="*/ 145498 h 2475453"/>
              <a:gd name="connsiteX601" fmla="*/ 383132 w 8093928"/>
              <a:gd name="connsiteY601" fmla="*/ 112586 h 2475453"/>
              <a:gd name="connsiteX602" fmla="*/ 848650 w 8093928"/>
              <a:gd name="connsiteY602" fmla="*/ 8490 h 2475453"/>
              <a:gd name="connsiteX603" fmla="*/ 7871786 w 8093928"/>
              <a:gd name="connsiteY603" fmla="*/ 5842 h 2475453"/>
              <a:gd name="connsiteX604" fmla="*/ 7950973 w 8093928"/>
              <a:gd name="connsiteY604" fmla="*/ 143036 h 2475453"/>
              <a:gd name="connsiteX605" fmla="*/ 7950973 w 8093928"/>
              <a:gd name="connsiteY605" fmla="*/ 380044 h 2475453"/>
              <a:gd name="connsiteX606" fmla="*/ 7655800 w 8093928"/>
              <a:gd name="connsiteY606" fmla="*/ 380044 h 2475453"/>
              <a:gd name="connsiteX607" fmla="*/ 7697793 w 8093928"/>
              <a:gd name="connsiteY607" fmla="*/ 307289 h 2475453"/>
              <a:gd name="connsiteX608" fmla="*/ 7153065 w 8093928"/>
              <a:gd name="connsiteY608" fmla="*/ 5841 h 2475453"/>
              <a:gd name="connsiteX609" fmla="*/ 7327057 w 8093928"/>
              <a:gd name="connsiteY609" fmla="*/ 307288 h 2475453"/>
              <a:gd name="connsiteX610" fmla="*/ 7369051 w 8093928"/>
              <a:gd name="connsiteY610" fmla="*/ 380044 h 2475453"/>
              <a:gd name="connsiteX611" fmla="*/ 6937080 w 8093928"/>
              <a:gd name="connsiteY611" fmla="*/ 380044 h 2475453"/>
              <a:gd name="connsiteX612" fmla="*/ 6979072 w 8093928"/>
              <a:gd name="connsiteY612" fmla="*/ 307288 h 2475453"/>
              <a:gd name="connsiteX613" fmla="*/ 7883582 w 8093928"/>
              <a:gd name="connsiteY613" fmla="*/ 0 h 2475453"/>
              <a:gd name="connsiteX614" fmla="*/ 7950973 w 8093928"/>
              <a:gd name="connsiteY614" fmla="*/ 0 h 2475453"/>
              <a:gd name="connsiteX615" fmla="*/ 7950973 w 8093928"/>
              <a:gd name="connsiteY615" fmla="*/ 116756 h 2475453"/>
              <a:gd name="connsiteX616" fmla="*/ 7164860 w 8093928"/>
              <a:gd name="connsiteY616" fmla="*/ 0 h 2475453"/>
              <a:gd name="connsiteX617" fmla="*/ 7859990 w 8093928"/>
              <a:gd name="connsiteY617" fmla="*/ 0 h 2475453"/>
              <a:gd name="connsiteX618" fmla="*/ 7686418 w 8093928"/>
              <a:gd name="connsiteY618" fmla="*/ 300718 h 2475453"/>
              <a:gd name="connsiteX619" fmla="*/ 7640632 w 8093928"/>
              <a:gd name="connsiteY619" fmla="*/ 380044 h 2475453"/>
              <a:gd name="connsiteX620" fmla="*/ 7384218 w 8093928"/>
              <a:gd name="connsiteY620" fmla="*/ 380044 h 2475453"/>
              <a:gd name="connsiteX621" fmla="*/ 7338432 w 8093928"/>
              <a:gd name="connsiteY621" fmla="*/ 300718 h 2475453"/>
              <a:gd name="connsiteX622" fmla="*/ 6518008 w 8093928"/>
              <a:gd name="connsiteY622" fmla="*/ 0 h 2475453"/>
              <a:gd name="connsiteX623" fmla="*/ 7141269 w 8093928"/>
              <a:gd name="connsiteY623" fmla="*/ 0 h 2475453"/>
              <a:gd name="connsiteX624" fmla="*/ 6967699 w 8093928"/>
              <a:gd name="connsiteY624" fmla="*/ 300718 h 2475453"/>
              <a:gd name="connsiteX625" fmla="*/ 6921913 w 8093928"/>
              <a:gd name="connsiteY625" fmla="*/ 380044 h 2475453"/>
              <a:gd name="connsiteX626" fmla="*/ 6901529 w 8093928"/>
              <a:gd name="connsiteY626" fmla="*/ 380044 h 2475453"/>
              <a:gd name="connsiteX627" fmla="*/ 6897635 w 8093928"/>
              <a:gd name="connsiteY627" fmla="*/ 422108 h 2475453"/>
              <a:gd name="connsiteX628" fmla="*/ 6793707 w 8093928"/>
              <a:gd name="connsiteY628" fmla="*/ 602166 h 2475453"/>
              <a:gd name="connsiteX629" fmla="*/ 6619714 w 8093928"/>
              <a:gd name="connsiteY629" fmla="*/ 300718 h 2475453"/>
              <a:gd name="connsiteX630" fmla="*/ 6507898 w 8093928"/>
              <a:gd name="connsiteY630" fmla="*/ 106995 h 24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</a:cxnLst>
            <a:rect l="l" t="t" r="r" b="b"/>
            <a:pathLst>
              <a:path w="8093928" h="2475453">
                <a:moveTo>
                  <a:pt x="4272077" y="2256868"/>
                </a:moveTo>
                <a:lnTo>
                  <a:pt x="4394305" y="2468614"/>
                </a:lnTo>
                <a:lnTo>
                  <a:pt x="4272077" y="2468614"/>
                </a:lnTo>
                <a:close/>
                <a:moveTo>
                  <a:pt x="93614" y="2256867"/>
                </a:moveTo>
                <a:lnTo>
                  <a:pt x="215841" y="2468614"/>
                </a:lnTo>
                <a:lnTo>
                  <a:pt x="93614" y="2468614"/>
                </a:lnTo>
                <a:close/>
                <a:moveTo>
                  <a:pt x="6234561" y="2150130"/>
                </a:moveTo>
                <a:lnTo>
                  <a:pt x="6248965" y="2175085"/>
                </a:lnTo>
                <a:lnTo>
                  <a:pt x="6292622" y="2250716"/>
                </a:lnTo>
                <a:lnTo>
                  <a:pt x="6211188" y="2193052"/>
                </a:lnTo>
                <a:close/>
                <a:moveTo>
                  <a:pt x="6061203" y="2094674"/>
                </a:moveTo>
                <a:lnTo>
                  <a:pt x="6061203" y="2468614"/>
                </a:lnTo>
                <a:lnTo>
                  <a:pt x="5845368" y="2468614"/>
                </a:lnTo>
                <a:lnTo>
                  <a:pt x="6018273" y="2169051"/>
                </a:lnTo>
                <a:close/>
                <a:moveTo>
                  <a:pt x="1882741" y="2094674"/>
                </a:moveTo>
                <a:lnTo>
                  <a:pt x="1882741" y="2468614"/>
                </a:lnTo>
                <a:lnTo>
                  <a:pt x="1666904" y="2468614"/>
                </a:lnTo>
                <a:lnTo>
                  <a:pt x="1839809" y="2169051"/>
                </a:lnTo>
                <a:close/>
                <a:moveTo>
                  <a:pt x="5617687" y="2087212"/>
                </a:moveTo>
                <a:lnTo>
                  <a:pt x="6050438" y="2087212"/>
                </a:lnTo>
                <a:lnTo>
                  <a:pt x="6006967" y="2162523"/>
                </a:lnTo>
                <a:lnTo>
                  <a:pt x="5834063" y="2462086"/>
                </a:lnTo>
                <a:lnTo>
                  <a:pt x="5661157" y="2162523"/>
                </a:lnTo>
                <a:close/>
                <a:moveTo>
                  <a:pt x="5351282" y="2087212"/>
                </a:moveTo>
                <a:lnTo>
                  <a:pt x="5602615" y="2087212"/>
                </a:lnTo>
                <a:lnTo>
                  <a:pt x="5649853" y="2169051"/>
                </a:lnTo>
                <a:lnTo>
                  <a:pt x="5822758" y="2468614"/>
                </a:lnTo>
                <a:lnTo>
                  <a:pt x="5131138" y="2468614"/>
                </a:lnTo>
                <a:lnTo>
                  <a:pt x="5304042" y="2169051"/>
                </a:lnTo>
                <a:close/>
                <a:moveTo>
                  <a:pt x="1439224" y="2087211"/>
                </a:moveTo>
                <a:lnTo>
                  <a:pt x="1871975" y="2087211"/>
                </a:lnTo>
                <a:lnTo>
                  <a:pt x="1828504" y="2162523"/>
                </a:lnTo>
                <a:lnTo>
                  <a:pt x="1655599" y="2462086"/>
                </a:lnTo>
                <a:lnTo>
                  <a:pt x="1482693" y="2162523"/>
                </a:lnTo>
                <a:close/>
                <a:moveTo>
                  <a:pt x="1172819" y="2087211"/>
                </a:moveTo>
                <a:lnTo>
                  <a:pt x="1424152" y="2087211"/>
                </a:lnTo>
                <a:lnTo>
                  <a:pt x="1471390" y="2169051"/>
                </a:lnTo>
                <a:lnTo>
                  <a:pt x="1644295" y="2468614"/>
                </a:lnTo>
                <a:lnTo>
                  <a:pt x="952675" y="2468614"/>
                </a:lnTo>
                <a:lnTo>
                  <a:pt x="1125579" y="2169051"/>
                </a:lnTo>
                <a:close/>
                <a:moveTo>
                  <a:pt x="7405140" y="2033240"/>
                </a:moveTo>
                <a:lnTo>
                  <a:pt x="7327057" y="2168516"/>
                </a:lnTo>
                <a:lnTo>
                  <a:pt x="7153065" y="2469963"/>
                </a:lnTo>
                <a:lnTo>
                  <a:pt x="6979072" y="2168516"/>
                </a:lnTo>
                <a:lnTo>
                  <a:pt x="6919186" y="2064764"/>
                </a:lnTo>
                <a:lnTo>
                  <a:pt x="6922009" y="2065348"/>
                </a:lnTo>
                <a:cubicBezTo>
                  <a:pt x="6987381" y="2076097"/>
                  <a:pt x="7053773" y="2081470"/>
                  <a:pt x="7121186" y="2081470"/>
                </a:cubicBezTo>
                <a:cubicBezTo>
                  <a:pt x="7221418" y="2081470"/>
                  <a:pt x="7308264" y="2068535"/>
                  <a:pt x="7381719" y="2042660"/>
                </a:cubicBezTo>
                <a:close/>
                <a:moveTo>
                  <a:pt x="6714241" y="2011325"/>
                </a:moveTo>
                <a:lnTo>
                  <a:pt x="6728940" y="2016970"/>
                </a:lnTo>
                <a:cubicBezTo>
                  <a:pt x="6760610" y="2027722"/>
                  <a:pt x="6792534" y="2037130"/>
                  <a:pt x="6824712" y="2045193"/>
                </a:cubicBezTo>
                <a:lnTo>
                  <a:pt x="6901962" y="2061196"/>
                </a:lnTo>
                <a:lnTo>
                  <a:pt x="6967701" y="2175085"/>
                </a:lnTo>
                <a:lnTo>
                  <a:pt x="7140912" y="2475185"/>
                </a:lnTo>
                <a:lnTo>
                  <a:pt x="7128155" y="2475453"/>
                </a:lnTo>
                <a:cubicBezTo>
                  <a:pt x="6953827" y="2475453"/>
                  <a:pt x="6785311" y="2450471"/>
                  <a:pt x="6622605" y="2400491"/>
                </a:cubicBezTo>
                <a:lnTo>
                  <a:pt x="6511982" y="2361737"/>
                </a:lnTo>
                <a:lnTo>
                  <a:pt x="6619716" y="2175085"/>
                </a:lnTo>
                <a:close/>
                <a:moveTo>
                  <a:pt x="3293706" y="2005827"/>
                </a:moveTo>
                <a:lnTo>
                  <a:pt x="3203801" y="2161585"/>
                </a:lnTo>
                <a:lnTo>
                  <a:pt x="3031105" y="2460787"/>
                </a:lnTo>
                <a:lnTo>
                  <a:pt x="2858408" y="2161585"/>
                </a:lnTo>
                <a:lnTo>
                  <a:pt x="2769376" y="2007338"/>
                </a:lnTo>
                <a:lnTo>
                  <a:pt x="2802419" y="2027610"/>
                </a:lnTo>
                <a:cubicBezTo>
                  <a:pt x="2869238" y="2062867"/>
                  <a:pt x="2944728" y="2080494"/>
                  <a:pt x="3028895" y="2080494"/>
                </a:cubicBezTo>
                <a:cubicBezTo>
                  <a:pt x="3114194" y="2080494"/>
                  <a:pt x="3190539" y="2062867"/>
                  <a:pt x="3257927" y="2027610"/>
                </a:cubicBezTo>
                <a:close/>
                <a:moveTo>
                  <a:pt x="7549153" y="1937280"/>
                </a:moveTo>
                <a:lnTo>
                  <a:pt x="7686418" y="2175085"/>
                </a:lnTo>
                <a:lnTo>
                  <a:pt x="7765479" y="2312061"/>
                </a:lnTo>
                <a:lnTo>
                  <a:pt x="7762923" y="2313983"/>
                </a:lnTo>
                <a:cubicBezTo>
                  <a:pt x="7731400" y="2334466"/>
                  <a:pt x="7697626" y="2353424"/>
                  <a:pt x="7661601" y="2370857"/>
                </a:cubicBezTo>
                <a:cubicBezTo>
                  <a:pt x="7535502" y="2431871"/>
                  <a:pt x="7383595" y="2466192"/>
                  <a:pt x="7205893" y="2473819"/>
                </a:cubicBezTo>
                <a:lnTo>
                  <a:pt x="7165515" y="2474668"/>
                </a:lnTo>
                <a:lnTo>
                  <a:pt x="7338432" y="2175085"/>
                </a:lnTo>
                <a:lnTo>
                  <a:pt x="7424957" y="2025184"/>
                </a:lnTo>
                <a:lnTo>
                  <a:pt x="7463437" y="2005396"/>
                </a:lnTo>
                <a:cubicBezTo>
                  <a:pt x="7475985" y="1998150"/>
                  <a:pt x="7487998" y="1990386"/>
                  <a:pt x="7499475" y="1982105"/>
                </a:cubicBezTo>
                <a:close/>
                <a:moveTo>
                  <a:pt x="2654677" y="1903130"/>
                </a:moveTo>
                <a:lnTo>
                  <a:pt x="2666710" y="1918533"/>
                </a:lnTo>
                <a:cubicBezTo>
                  <a:pt x="2680163" y="1933959"/>
                  <a:pt x="2694158" y="1948282"/>
                  <a:pt x="2708695" y="1961504"/>
                </a:cubicBezTo>
                <a:lnTo>
                  <a:pt x="2744461" y="1990252"/>
                </a:lnTo>
                <a:lnTo>
                  <a:pt x="2847121" y="2168105"/>
                </a:lnTo>
                <a:lnTo>
                  <a:pt x="3018907" y="2465734"/>
                </a:lnTo>
                <a:lnTo>
                  <a:pt x="2958200" y="2463789"/>
                </a:lnTo>
                <a:cubicBezTo>
                  <a:pt x="2795486" y="2453216"/>
                  <a:pt x="2648449" y="2405641"/>
                  <a:pt x="2517091" y="2321052"/>
                </a:cubicBezTo>
                <a:cubicBezTo>
                  <a:pt x="2498324" y="2308967"/>
                  <a:pt x="2480055" y="2296190"/>
                  <a:pt x="2462283" y="2282720"/>
                </a:cubicBezTo>
                <a:lnTo>
                  <a:pt x="2444155" y="2267855"/>
                </a:lnTo>
                <a:lnTo>
                  <a:pt x="2501729" y="2168105"/>
                </a:lnTo>
                <a:close/>
                <a:moveTo>
                  <a:pt x="3407088" y="1902353"/>
                </a:moveTo>
                <a:lnTo>
                  <a:pt x="3560484" y="2168105"/>
                </a:lnTo>
                <a:lnTo>
                  <a:pt x="3617355" y="2266634"/>
                </a:lnTo>
                <a:lnTo>
                  <a:pt x="3597605" y="2282720"/>
                </a:lnTo>
                <a:cubicBezTo>
                  <a:pt x="3579709" y="2296190"/>
                  <a:pt x="3561307" y="2308967"/>
                  <a:pt x="3542398" y="2321052"/>
                </a:cubicBezTo>
                <a:cubicBezTo>
                  <a:pt x="3410047" y="2405641"/>
                  <a:pt x="3262441" y="2453216"/>
                  <a:pt x="3099611" y="2463789"/>
                </a:cubicBezTo>
                <a:lnTo>
                  <a:pt x="3043385" y="2465590"/>
                </a:lnTo>
                <a:lnTo>
                  <a:pt x="3215091" y="2168105"/>
                </a:lnTo>
                <a:lnTo>
                  <a:pt x="3318982" y="1988119"/>
                </a:lnTo>
                <a:lnTo>
                  <a:pt x="3352290" y="1961504"/>
                </a:lnTo>
                <a:cubicBezTo>
                  <a:pt x="3366897" y="1948282"/>
                  <a:pt x="3380945" y="1933959"/>
                  <a:pt x="3394434" y="1918533"/>
                </a:cubicBezTo>
                <a:close/>
                <a:moveTo>
                  <a:pt x="4762726" y="1869502"/>
                </a:moveTo>
                <a:lnTo>
                  <a:pt x="4935630" y="2169051"/>
                </a:lnTo>
                <a:lnTo>
                  <a:pt x="5108531" y="2468614"/>
                </a:lnTo>
                <a:lnTo>
                  <a:pt x="4416916" y="2468614"/>
                </a:lnTo>
                <a:lnTo>
                  <a:pt x="4589821" y="2169051"/>
                </a:lnTo>
                <a:close/>
                <a:moveTo>
                  <a:pt x="584262" y="1869501"/>
                </a:moveTo>
                <a:lnTo>
                  <a:pt x="757166" y="2169051"/>
                </a:lnTo>
                <a:lnTo>
                  <a:pt x="930067" y="2468614"/>
                </a:lnTo>
                <a:lnTo>
                  <a:pt x="238452" y="2468614"/>
                </a:lnTo>
                <a:lnTo>
                  <a:pt x="411357" y="2169051"/>
                </a:lnTo>
                <a:close/>
                <a:moveTo>
                  <a:pt x="7600680" y="1867081"/>
                </a:moveTo>
                <a:lnTo>
                  <a:pt x="7871786" y="1867081"/>
                </a:lnTo>
                <a:lnTo>
                  <a:pt x="8073483" y="1867081"/>
                </a:lnTo>
                <a:lnTo>
                  <a:pt x="8066908" y="1900172"/>
                </a:lnTo>
                <a:cubicBezTo>
                  <a:pt x="8048893" y="1966418"/>
                  <a:pt x="8021871" y="2029179"/>
                  <a:pt x="7985839" y="2088455"/>
                </a:cubicBezTo>
                <a:cubicBezTo>
                  <a:pt x="7949814" y="2147723"/>
                  <a:pt x="7904779" y="2200891"/>
                  <a:pt x="7850738" y="2247958"/>
                </a:cubicBezTo>
                <a:lnTo>
                  <a:pt x="7776056" y="2304109"/>
                </a:lnTo>
                <a:lnTo>
                  <a:pt x="7697793" y="2168516"/>
                </a:lnTo>
                <a:lnTo>
                  <a:pt x="7559126" y="1928281"/>
                </a:lnTo>
                <a:lnTo>
                  <a:pt x="7559727" y="1927739"/>
                </a:lnTo>
                <a:close/>
                <a:moveTo>
                  <a:pt x="6388694" y="1867081"/>
                </a:moveTo>
                <a:lnTo>
                  <a:pt x="6434342" y="1867081"/>
                </a:lnTo>
                <a:lnTo>
                  <a:pt x="6438302" y="1867081"/>
                </a:lnTo>
                <a:lnTo>
                  <a:pt x="6474316" y="1893748"/>
                </a:lnTo>
                <a:cubicBezTo>
                  <a:pt x="6524144" y="1927016"/>
                  <a:pt x="6578474" y="1956360"/>
                  <a:pt x="6637309" y="1981781"/>
                </a:cubicBezTo>
                <a:lnTo>
                  <a:pt x="6701821" y="2006556"/>
                </a:lnTo>
                <a:lnTo>
                  <a:pt x="6608335" y="2168516"/>
                </a:lnTo>
                <a:lnTo>
                  <a:pt x="6499631" y="2356848"/>
                </a:lnTo>
                <a:lnTo>
                  <a:pt x="6397719" y="2311155"/>
                </a:lnTo>
                <a:lnTo>
                  <a:pt x="6315994" y="2264937"/>
                </a:lnTo>
                <a:lnTo>
                  <a:pt x="6260336" y="2168516"/>
                </a:lnTo>
                <a:lnTo>
                  <a:pt x="6241922" y="2136613"/>
                </a:lnTo>
                <a:close/>
                <a:moveTo>
                  <a:pt x="4774029" y="1862974"/>
                </a:moveTo>
                <a:lnTo>
                  <a:pt x="5119835" y="1862974"/>
                </a:lnTo>
                <a:lnTo>
                  <a:pt x="5152573" y="1862974"/>
                </a:lnTo>
                <a:lnTo>
                  <a:pt x="4917000" y="2087212"/>
                </a:lnTo>
                <a:lnTo>
                  <a:pt x="5336210" y="2087212"/>
                </a:lnTo>
                <a:lnTo>
                  <a:pt x="5292739" y="2162523"/>
                </a:lnTo>
                <a:lnTo>
                  <a:pt x="5119835" y="2462086"/>
                </a:lnTo>
                <a:lnTo>
                  <a:pt x="4946930" y="2162523"/>
                </a:lnTo>
                <a:close/>
                <a:moveTo>
                  <a:pt x="4592186" y="1862974"/>
                </a:moveTo>
                <a:lnTo>
                  <a:pt x="4751416" y="1862974"/>
                </a:lnTo>
                <a:lnTo>
                  <a:pt x="4578510" y="2162523"/>
                </a:lnTo>
                <a:lnTo>
                  <a:pt x="4405606" y="2462086"/>
                </a:lnTo>
                <a:lnTo>
                  <a:pt x="4272077" y="2230763"/>
                </a:lnTo>
                <a:lnTo>
                  <a:pt x="4272077" y="2166963"/>
                </a:lnTo>
                <a:close/>
                <a:moveTo>
                  <a:pt x="595566" y="1862973"/>
                </a:moveTo>
                <a:lnTo>
                  <a:pt x="941372" y="1862973"/>
                </a:lnTo>
                <a:lnTo>
                  <a:pt x="974110" y="1862973"/>
                </a:lnTo>
                <a:lnTo>
                  <a:pt x="738536" y="2087211"/>
                </a:lnTo>
                <a:lnTo>
                  <a:pt x="1157747" y="2087211"/>
                </a:lnTo>
                <a:lnTo>
                  <a:pt x="1114276" y="2162523"/>
                </a:lnTo>
                <a:lnTo>
                  <a:pt x="941372" y="2462086"/>
                </a:lnTo>
                <a:lnTo>
                  <a:pt x="768467" y="2162523"/>
                </a:lnTo>
                <a:close/>
                <a:moveTo>
                  <a:pt x="413723" y="1862973"/>
                </a:moveTo>
                <a:lnTo>
                  <a:pt x="572953" y="1862973"/>
                </a:lnTo>
                <a:lnTo>
                  <a:pt x="400047" y="2162523"/>
                </a:lnTo>
                <a:lnTo>
                  <a:pt x="227142" y="2462086"/>
                </a:lnTo>
                <a:lnTo>
                  <a:pt x="93614" y="2230763"/>
                </a:lnTo>
                <a:lnTo>
                  <a:pt x="93614" y="2166963"/>
                </a:lnTo>
                <a:close/>
                <a:moveTo>
                  <a:pt x="3437277" y="1862396"/>
                </a:moveTo>
                <a:lnTo>
                  <a:pt x="3744471" y="1862396"/>
                </a:lnTo>
                <a:lnTo>
                  <a:pt x="3914144" y="1862396"/>
                </a:lnTo>
                <a:lnTo>
                  <a:pt x="3898956" y="1897953"/>
                </a:lnTo>
                <a:cubicBezTo>
                  <a:pt x="3834131" y="2036996"/>
                  <a:pt x="3751069" y="2151089"/>
                  <a:pt x="3649772" y="2240229"/>
                </a:cubicBezTo>
                <a:lnTo>
                  <a:pt x="3627594" y="2258294"/>
                </a:lnTo>
                <a:lnTo>
                  <a:pt x="3571774" y="2161585"/>
                </a:lnTo>
                <a:lnTo>
                  <a:pt x="3415751" y="1891279"/>
                </a:lnTo>
                <a:lnTo>
                  <a:pt x="3433216" y="1868952"/>
                </a:lnTo>
                <a:close/>
                <a:moveTo>
                  <a:pt x="2147045" y="1862396"/>
                </a:moveTo>
                <a:lnTo>
                  <a:pt x="2317736" y="1862396"/>
                </a:lnTo>
                <a:lnTo>
                  <a:pt x="2623914" y="1862396"/>
                </a:lnTo>
                <a:lnTo>
                  <a:pt x="2627976" y="1868952"/>
                </a:lnTo>
                <a:lnTo>
                  <a:pt x="2646017" y="1892044"/>
                </a:lnTo>
                <a:lnTo>
                  <a:pt x="2490432" y="2161585"/>
                </a:lnTo>
                <a:lnTo>
                  <a:pt x="2433933" y="2259473"/>
                </a:lnTo>
                <a:lnTo>
                  <a:pt x="2410462" y="2240229"/>
                </a:lnTo>
                <a:cubicBezTo>
                  <a:pt x="2309807" y="2151089"/>
                  <a:pt x="2227071" y="2036996"/>
                  <a:pt x="2162233" y="1897953"/>
                </a:cubicBezTo>
                <a:close/>
                <a:moveTo>
                  <a:pt x="6402949" y="1840904"/>
                </a:moveTo>
                <a:lnTo>
                  <a:pt x="6420556" y="1853941"/>
                </a:lnTo>
                <a:lnTo>
                  <a:pt x="6395849" y="1853941"/>
                </a:lnTo>
                <a:close/>
                <a:moveTo>
                  <a:pt x="4699910" y="1760673"/>
                </a:moveTo>
                <a:lnTo>
                  <a:pt x="4751421" y="1849915"/>
                </a:lnTo>
                <a:lnTo>
                  <a:pt x="4605936" y="1849915"/>
                </a:lnTo>
                <a:close/>
                <a:moveTo>
                  <a:pt x="521447" y="1760672"/>
                </a:moveTo>
                <a:lnTo>
                  <a:pt x="572957" y="1849915"/>
                </a:lnTo>
                <a:lnTo>
                  <a:pt x="427473" y="1849915"/>
                </a:lnTo>
                <a:close/>
                <a:moveTo>
                  <a:pt x="4944562" y="1528340"/>
                </a:moveTo>
                <a:lnTo>
                  <a:pt x="4935625" y="1543824"/>
                </a:lnTo>
                <a:lnTo>
                  <a:pt x="4762720" y="1843387"/>
                </a:lnTo>
                <a:lnTo>
                  <a:pt x="4709643" y="1751430"/>
                </a:lnTo>
                <a:close/>
                <a:moveTo>
                  <a:pt x="766099" y="1528339"/>
                </a:moveTo>
                <a:lnTo>
                  <a:pt x="757162" y="1543824"/>
                </a:lnTo>
                <a:lnTo>
                  <a:pt x="584257" y="1843387"/>
                </a:lnTo>
                <a:lnTo>
                  <a:pt x="531180" y="1751430"/>
                </a:lnTo>
                <a:close/>
                <a:moveTo>
                  <a:pt x="5161258" y="1322556"/>
                </a:moveTo>
                <a:lnTo>
                  <a:pt x="5292739" y="1550352"/>
                </a:lnTo>
                <a:lnTo>
                  <a:pt x="5359495" y="1666009"/>
                </a:lnTo>
                <a:lnTo>
                  <a:pt x="5166292" y="1849915"/>
                </a:lnTo>
                <a:lnTo>
                  <a:pt x="5119835" y="1849915"/>
                </a:lnTo>
                <a:lnTo>
                  <a:pt x="4774030" y="1849915"/>
                </a:lnTo>
                <a:lnTo>
                  <a:pt x="4946930" y="1550352"/>
                </a:lnTo>
                <a:lnTo>
                  <a:pt x="4977919" y="1496663"/>
                </a:lnTo>
                <a:close/>
                <a:moveTo>
                  <a:pt x="982794" y="1322555"/>
                </a:moveTo>
                <a:lnTo>
                  <a:pt x="1114276" y="1550352"/>
                </a:lnTo>
                <a:lnTo>
                  <a:pt x="1181032" y="1666008"/>
                </a:lnTo>
                <a:lnTo>
                  <a:pt x="987828" y="1849915"/>
                </a:lnTo>
                <a:lnTo>
                  <a:pt x="941372" y="1849915"/>
                </a:lnTo>
                <a:lnTo>
                  <a:pt x="595567" y="1849915"/>
                </a:lnTo>
                <a:lnTo>
                  <a:pt x="768467" y="1550352"/>
                </a:lnTo>
                <a:lnTo>
                  <a:pt x="799456" y="1496662"/>
                </a:lnTo>
                <a:close/>
                <a:moveTo>
                  <a:pt x="7871786" y="1251046"/>
                </a:moveTo>
                <a:lnTo>
                  <a:pt x="8045778" y="1552494"/>
                </a:lnTo>
                <a:lnTo>
                  <a:pt x="8091174" y="1631142"/>
                </a:lnTo>
                <a:lnTo>
                  <a:pt x="8093928" y="1690979"/>
                </a:lnTo>
                <a:cubicBezTo>
                  <a:pt x="8093928" y="1727587"/>
                  <a:pt x="8091676" y="1763323"/>
                  <a:pt x="8087173" y="1798189"/>
                </a:cubicBezTo>
                <a:lnTo>
                  <a:pt x="8076094" y="1853941"/>
                </a:lnTo>
                <a:lnTo>
                  <a:pt x="7871786" y="1853941"/>
                </a:lnTo>
                <a:lnTo>
                  <a:pt x="7606312" y="1853941"/>
                </a:lnTo>
                <a:lnTo>
                  <a:pt x="7628578" y="1790891"/>
                </a:lnTo>
                <a:cubicBezTo>
                  <a:pt x="7634315" y="1764959"/>
                  <a:pt x="7637183" y="1737466"/>
                  <a:pt x="7637183" y="1708412"/>
                </a:cubicBezTo>
                <a:cubicBezTo>
                  <a:pt x="7637183" y="1692723"/>
                  <a:pt x="7636412" y="1677516"/>
                  <a:pt x="7634868" y="1662789"/>
                </a:cubicBezTo>
                <a:lnTo>
                  <a:pt x="7634706" y="1661793"/>
                </a:lnTo>
                <a:lnTo>
                  <a:pt x="7697793" y="1552494"/>
                </a:lnTo>
                <a:close/>
                <a:moveTo>
                  <a:pt x="7153065" y="1251046"/>
                </a:moveTo>
                <a:lnTo>
                  <a:pt x="7204486" y="1340137"/>
                </a:lnTo>
                <a:lnTo>
                  <a:pt x="7148095" y="1334374"/>
                </a:lnTo>
                <a:lnTo>
                  <a:pt x="7106325" y="1332025"/>
                </a:lnTo>
                <a:close/>
                <a:moveTo>
                  <a:pt x="6434346" y="1251046"/>
                </a:moveTo>
                <a:lnTo>
                  <a:pt x="6478985" y="1328383"/>
                </a:lnTo>
                <a:lnTo>
                  <a:pt x="6392486" y="1328383"/>
                </a:lnTo>
                <a:lnTo>
                  <a:pt x="6393031" y="1322622"/>
                </a:lnTo>
                <a:close/>
                <a:moveTo>
                  <a:pt x="3744471" y="1250950"/>
                </a:moveTo>
                <a:lnTo>
                  <a:pt x="3917168" y="1550152"/>
                </a:lnTo>
                <a:lnTo>
                  <a:pt x="3981091" y="1660900"/>
                </a:lnTo>
                <a:lnTo>
                  <a:pt x="3977965" y="1674765"/>
                </a:lnTo>
                <a:cubicBezTo>
                  <a:pt x="3964459" y="1727615"/>
                  <a:pt x="3948252" y="1778297"/>
                  <a:pt x="3929344" y="1826810"/>
                </a:cubicBezTo>
                <a:lnTo>
                  <a:pt x="3919715" y="1849353"/>
                </a:lnTo>
                <a:lnTo>
                  <a:pt x="3744471" y="1849353"/>
                </a:lnTo>
                <a:lnTo>
                  <a:pt x="3445359" y="1849353"/>
                </a:lnTo>
                <a:lnTo>
                  <a:pt x="3468000" y="1812813"/>
                </a:lnTo>
                <a:cubicBezTo>
                  <a:pt x="3500467" y="1753422"/>
                  <a:pt x="3525977" y="1684275"/>
                  <a:pt x="3544530" y="1605372"/>
                </a:cubicBezTo>
                <a:lnTo>
                  <a:pt x="3546938" y="1593181"/>
                </a:lnTo>
                <a:lnTo>
                  <a:pt x="3571774" y="1550152"/>
                </a:lnTo>
                <a:close/>
                <a:moveTo>
                  <a:pt x="2317740" y="1250950"/>
                </a:moveTo>
                <a:lnTo>
                  <a:pt x="2490438" y="1550152"/>
                </a:lnTo>
                <a:lnTo>
                  <a:pt x="2513721" y="1590489"/>
                </a:lnTo>
                <a:lnTo>
                  <a:pt x="2516662" y="1605372"/>
                </a:lnTo>
                <a:cubicBezTo>
                  <a:pt x="2535215" y="1684275"/>
                  <a:pt x="2560725" y="1753422"/>
                  <a:pt x="2593191" y="1812813"/>
                </a:cubicBezTo>
                <a:lnTo>
                  <a:pt x="2615833" y="1849353"/>
                </a:lnTo>
                <a:lnTo>
                  <a:pt x="2317740" y="1849353"/>
                </a:lnTo>
                <a:lnTo>
                  <a:pt x="2141475" y="1849353"/>
                </a:lnTo>
                <a:lnTo>
                  <a:pt x="2131846" y="1826810"/>
                </a:lnTo>
                <a:cubicBezTo>
                  <a:pt x="2112939" y="1778297"/>
                  <a:pt x="2096733" y="1727615"/>
                  <a:pt x="2083229" y="1674765"/>
                </a:cubicBezTo>
                <a:lnTo>
                  <a:pt x="2080386" y="1662151"/>
                </a:lnTo>
                <a:lnTo>
                  <a:pt x="2145031" y="1550152"/>
                </a:lnTo>
                <a:close/>
                <a:moveTo>
                  <a:pt x="7883162" y="1244478"/>
                </a:moveTo>
                <a:lnTo>
                  <a:pt x="7945724" y="1244478"/>
                </a:lnTo>
                <a:lnTo>
                  <a:pt x="7954682" y="1254615"/>
                </a:lnTo>
                <a:cubicBezTo>
                  <a:pt x="8016571" y="1333500"/>
                  <a:pt x="8057828" y="1424443"/>
                  <a:pt x="8078457" y="1527441"/>
                </a:cubicBezTo>
                <a:lnTo>
                  <a:pt x="8089276" y="1601576"/>
                </a:lnTo>
                <a:lnTo>
                  <a:pt x="8057155" y="1545925"/>
                </a:lnTo>
                <a:close/>
                <a:moveTo>
                  <a:pt x="7164439" y="1244478"/>
                </a:moveTo>
                <a:lnTo>
                  <a:pt x="7512425" y="1244478"/>
                </a:lnTo>
                <a:lnTo>
                  <a:pt x="7860411" y="1244478"/>
                </a:lnTo>
                <a:lnTo>
                  <a:pt x="7686418" y="1545925"/>
                </a:lnTo>
                <a:lnTo>
                  <a:pt x="7631374" y="1641289"/>
                </a:lnTo>
                <a:lnTo>
                  <a:pt x="7627923" y="1620053"/>
                </a:lnTo>
                <a:cubicBezTo>
                  <a:pt x="7609403" y="1537466"/>
                  <a:pt x="7563102" y="1472196"/>
                  <a:pt x="7489012" y="1424256"/>
                </a:cubicBezTo>
                <a:cubicBezTo>
                  <a:pt x="7427271" y="1384306"/>
                  <a:pt x="7338065" y="1356843"/>
                  <a:pt x="7221394" y="1341864"/>
                </a:cubicBezTo>
                <a:lnTo>
                  <a:pt x="7220603" y="1341783"/>
                </a:lnTo>
                <a:close/>
                <a:moveTo>
                  <a:pt x="6445718" y="1244478"/>
                </a:moveTo>
                <a:lnTo>
                  <a:pt x="6793704" y="1244478"/>
                </a:lnTo>
                <a:lnTo>
                  <a:pt x="7141690" y="1244478"/>
                </a:lnTo>
                <a:lnTo>
                  <a:pt x="7091635" y="1331199"/>
                </a:lnTo>
                <a:lnTo>
                  <a:pt x="7068205" y="1329881"/>
                </a:lnTo>
                <a:cubicBezTo>
                  <a:pt x="7040476" y="1328882"/>
                  <a:pt x="7011649" y="1328383"/>
                  <a:pt x="6981723" y="1328383"/>
                </a:cubicBezTo>
                <a:lnTo>
                  <a:pt x="6494148" y="1328383"/>
                </a:lnTo>
                <a:close/>
                <a:moveTo>
                  <a:pt x="6400414" y="1244478"/>
                </a:moveTo>
                <a:lnTo>
                  <a:pt x="6422969" y="1244478"/>
                </a:lnTo>
                <a:lnTo>
                  <a:pt x="6395999" y="1291200"/>
                </a:lnTo>
                <a:close/>
                <a:moveTo>
                  <a:pt x="3755763" y="1244430"/>
                </a:moveTo>
                <a:lnTo>
                  <a:pt x="4028471" y="1244430"/>
                </a:lnTo>
                <a:lnTo>
                  <a:pt x="4026590" y="1331642"/>
                </a:lnTo>
                <a:cubicBezTo>
                  <a:pt x="4022538" y="1423928"/>
                  <a:pt x="4012407" y="1511334"/>
                  <a:pt x="3996200" y="1593863"/>
                </a:cubicBezTo>
                <a:lnTo>
                  <a:pt x="3985318" y="1642141"/>
                </a:lnTo>
                <a:lnTo>
                  <a:pt x="3928459" y="1543632"/>
                </a:lnTo>
                <a:close/>
                <a:moveTo>
                  <a:pt x="3581484" y="1244430"/>
                </a:moveTo>
                <a:lnTo>
                  <a:pt x="3733181" y="1244430"/>
                </a:lnTo>
                <a:lnTo>
                  <a:pt x="3560484" y="1543632"/>
                </a:lnTo>
                <a:lnTo>
                  <a:pt x="3554775" y="1553523"/>
                </a:lnTo>
                <a:lnTo>
                  <a:pt x="3560764" y="1523218"/>
                </a:lnTo>
                <a:cubicBezTo>
                  <a:pt x="3570041" y="1466280"/>
                  <a:pt x="3576225" y="1405007"/>
                  <a:pt x="3579318" y="1339397"/>
                </a:cubicBezTo>
                <a:close/>
                <a:moveTo>
                  <a:pt x="2329027" y="1244430"/>
                </a:moveTo>
                <a:lnTo>
                  <a:pt x="2479708" y="1244430"/>
                </a:lnTo>
                <a:lnTo>
                  <a:pt x="2481874" y="1339397"/>
                </a:lnTo>
                <a:cubicBezTo>
                  <a:pt x="2484966" y="1405007"/>
                  <a:pt x="2491151" y="1466280"/>
                  <a:pt x="2500428" y="1523218"/>
                </a:cubicBezTo>
                <a:lnTo>
                  <a:pt x="2505887" y="1550843"/>
                </a:lnTo>
                <a:lnTo>
                  <a:pt x="2501724" y="1543632"/>
                </a:lnTo>
                <a:close/>
                <a:moveTo>
                  <a:pt x="2032733" y="1244430"/>
                </a:moveTo>
                <a:lnTo>
                  <a:pt x="2306449" y="1244430"/>
                </a:lnTo>
                <a:lnTo>
                  <a:pt x="2133738" y="1543632"/>
                </a:lnTo>
                <a:lnTo>
                  <a:pt x="2076159" y="1643390"/>
                </a:lnTo>
                <a:lnTo>
                  <a:pt x="2064998" y="1593863"/>
                </a:lnTo>
                <a:cubicBezTo>
                  <a:pt x="2048793" y="1511334"/>
                  <a:pt x="2038665" y="1423928"/>
                  <a:pt x="2034614" y="1331642"/>
                </a:cubicBezTo>
                <a:close/>
                <a:moveTo>
                  <a:pt x="5243252" y="1244261"/>
                </a:moveTo>
                <a:lnTo>
                  <a:pt x="5476948" y="1244261"/>
                </a:lnTo>
                <a:lnTo>
                  <a:pt x="5774748" y="1244261"/>
                </a:lnTo>
                <a:lnTo>
                  <a:pt x="5763016" y="1260267"/>
                </a:lnTo>
                <a:cubicBezTo>
                  <a:pt x="5709849" y="1326145"/>
                  <a:pt x="5643969" y="1396068"/>
                  <a:pt x="5565378" y="1470031"/>
                </a:cubicBezTo>
                <a:lnTo>
                  <a:pt x="5369222" y="1656750"/>
                </a:lnTo>
                <a:lnTo>
                  <a:pt x="5304042" y="1543824"/>
                </a:lnTo>
                <a:lnTo>
                  <a:pt x="5170992" y="1313311"/>
                </a:lnTo>
                <a:lnTo>
                  <a:pt x="5235987" y="1251589"/>
                </a:lnTo>
                <a:close/>
                <a:moveTo>
                  <a:pt x="1064788" y="1244261"/>
                </a:moveTo>
                <a:lnTo>
                  <a:pt x="1298485" y="1244261"/>
                </a:lnTo>
                <a:lnTo>
                  <a:pt x="1596285" y="1244261"/>
                </a:lnTo>
                <a:lnTo>
                  <a:pt x="1584552" y="1260267"/>
                </a:lnTo>
                <a:cubicBezTo>
                  <a:pt x="1531386" y="1326145"/>
                  <a:pt x="1465506" y="1396068"/>
                  <a:pt x="1386915" y="1470031"/>
                </a:cubicBezTo>
                <a:lnTo>
                  <a:pt x="1190759" y="1656749"/>
                </a:lnTo>
                <a:lnTo>
                  <a:pt x="1125579" y="1543824"/>
                </a:lnTo>
                <a:lnTo>
                  <a:pt x="992529" y="1313310"/>
                </a:lnTo>
                <a:lnTo>
                  <a:pt x="1057524" y="1251589"/>
                </a:lnTo>
                <a:close/>
                <a:moveTo>
                  <a:pt x="6404655" y="1199604"/>
                </a:moveTo>
                <a:lnTo>
                  <a:pt x="6422973" y="1231339"/>
                </a:lnTo>
                <a:lnTo>
                  <a:pt x="6422972" y="1231339"/>
                </a:lnTo>
                <a:lnTo>
                  <a:pt x="6401656" y="1231339"/>
                </a:lnTo>
                <a:close/>
                <a:moveTo>
                  <a:pt x="7903197" y="1196628"/>
                </a:moveTo>
                <a:lnTo>
                  <a:pt x="7904398" y="1197712"/>
                </a:lnTo>
                <a:lnTo>
                  <a:pt x="7934114" y="1231339"/>
                </a:lnTo>
                <a:lnTo>
                  <a:pt x="7883162" y="1231339"/>
                </a:lnTo>
                <a:close/>
                <a:moveTo>
                  <a:pt x="7811705" y="1120678"/>
                </a:moveTo>
                <a:lnTo>
                  <a:pt x="7846376" y="1145332"/>
                </a:lnTo>
                <a:lnTo>
                  <a:pt x="7893225" y="1187626"/>
                </a:lnTo>
                <a:lnTo>
                  <a:pt x="7871786" y="1224769"/>
                </a:lnTo>
                <a:close/>
                <a:moveTo>
                  <a:pt x="7322627" y="957276"/>
                </a:moveTo>
                <a:lnTo>
                  <a:pt x="7324052" y="957391"/>
                </a:lnTo>
                <a:cubicBezTo>
                  <a:pt x="7511090" y="978272"/>
                  <a:pt x="7663173" y="1025256"/>
                  <a:pt x="7780297" y="1098345"/>
                </a:cubicBezTo>
                <a:lnTo>
                  <a:pt x="7785980" y="1102385"/>
                </a:lnTo>
                <a:lnTo>
                  <a:pt x="7860411" y="1231339"/>
                </a:lnTo>
                <a:lnTo>
                  <a:pt x="7512425" y="1231339"/>
                </a:lnTo>
                <a:lnTo>
                  <a:pt x="7164439" y="1231339"/>
                </a:lnTo>
                <a:close/>
                <a:moveTo>
                  <a:pt x="6991505" y="944862"/>
                </a:moveTo>
                <a:lnTo>
                  <a:pt x="7082827" y="944862"/>
                </a:lnTo>
                <a:cubicBezTo>
                  <a:pt x="7125828" y="944862"/>
                  <a:pt x="7167430" y="945906"/>
                  <a:pt x="7207634" y="947995"/>
                </a:cubicBezTo>
                <a:lnTo>
                  <a:pt x="7308134" y="956106"/>
                </a:lnTo>
                <a:lnTo>
                  <a:pt x="7153064" y="1224769"/>
                </a:lnTo>
                <a:close/>
                <a:moveTo>
                  <a:pt x="2505775" y="925178"/>
                </a:moveTo>
                <a:lnTo>
                  <a:pt x="2500428" y="952242"/>
                </a:lnTo>
                <a:cubicBezTo>
                  <a:pt x="2491151" y="1009179"/>
                  <a:pt x="2484966" y="1070454"/>
                  <a:pt x="2481874" y="1136064"/>
                </a:cubicBezTo>
                <a:lnTo>
                  <a:pt x="2479699" y="1231390"/>
                </a:lnTo>
                <a:lnTo>
                  <a:pt x="2329031" y="1231390"/>
                </a:lnTo>
                <a:lnTo>
                  <a:pt x="2501729" y="932188"/>
                </a:lnTo>
                <a:close/>
                <a:moveTo>
                  <a:pt x="3554884" y="922486"/>
                </a:moveTo>
                <a:lnTo>
                  <a:pt x="3560484" y="932189"/>
                </a:lnTo>
                <a:lnTo>
                  <a:pt x="3733181" y="1231390"/>
                </a:lnTo>
                <a:lnTo>
                  <a:pt x="3581492" y="1231390"/>
                </a:lnTo>
                <a:lnTo>
                  <a:pt x="3579318" y="1136064"/>
                </a:lnTo>
                <a:cubicBezTo>
                  <a:pt x="3576225" y="1070454"/>
                  <a:pt x="3570041" y="1009179"/>
                  <a:pt x="3560764" y="952242"/>
                </a:cubicBezTo>
                <a:close/>
                <a:moveTo>
                  <a:pt x="3985376" y="833579"/>
                </a:moveTo>
                <a:lnTo>
                  <a:pt x="3996200" y="881603"/>
                </a:lnTo>
                <a:cubicBezTo>
                  <a:pt x="4012407" y="964130"/>
                  <a:pt x="4022538" y="1051534"/>
                  <a:pt x="4026590" y="1143819"/>
                </a:cubicBezTo>
                <a:lnTo>
                  <a:pt x="4028479" y="1231390"/>
                </a:lnTo>
                <a:lnTo>
                  <a:pt x="3755763" y="1231390"/>
                </a:lnTo>
                <a:lnTo>
                  <a:pt x="3928459" y="932188"/>
                </a:lnTo>
                <a:close/>
                <a:moveTo>
                  <a:pt x="2076103" y="832325"/>
                </a:moveTo>
                <a:lnTo>
                  <a:pt x="2133743" y="932189"/>
                </a:lnTo>
                <a:lnTo>
                  <a:pt x="2306454" y="1231390"/>
                </a:lnTo>
                <a:lnTo>
                  <a:pt x="2306452" y="1231390"/>
                </a:lnTo>
                <a:lnTo>
                  <a:pt x="2032725" y="1231390"/>
                </a:lnTo>
                <a:lnTo>
                  <a:pt x="2034614" y="1143819"/>
                </a:lnTo>
                <a:cubicBezTo>
                  <a:pt x="2038665" y="1051534"/>
                  <a:pt x="2048793" y="964130"/>
                  <a:pt x="2064998" y="881603"/>
                </a:cubicBezTo>
                <a:close/>
                <a:moveTo>
                  <a:pt x="5507691" y="685343"/>
                </a:moveTo>
                <a:lnTo>
                  <a:pt x="5649853" y="931644"/>
                </a:lnTo>
                <a:lnTo>
                  <a:pt x="5805824" y="1201867"/>
                </a:lnTo>
                <a:lnTo>
                  <a:pt x="5784319" y="1231205"/>
                </a:lnTo>
                <a:lnTo>
                  <a:pt x="5476948" y="1231205"/>
                </a:lnTo>
                <a:lnTo>
                  <a:pt x="5256196" y="1231205"/>
                </a:lnTo>
                <a:lnTo>
                  <a:pt x="5310861" y="1176069"/>
                </a:lnTo>
                <a:cubicBezTo>
                  <a:pt x="5379125" y="1103042"/>
                  <a:pt x="5427559" y="1037493"/>
                  <a:pt x="5456158" y="979409"/>
                </a:cubicBezTo>
                <a:cubicBezTo>
                  <a:pt x="5494304" y="901979"/>
                  <a:pt x="5513370" y="825125"/>
                  <a:pt x="5513370" y="748832"/>
                </a:cubicBezTo>
                <a:close/>
                <a:moveTo>
                  <a:pt x="1329227" y="685342"/>
                </a:moveTo>
                <a:lnTo>
                  <a:pt x="1471390" y="931644"/>
                </a:lnTo>
                <a:lnTo>
                  <a:pt x="1627361" y="1201866"/>
                </a:lnTo>
                <a:lnTo>
                  <a:pt x="1605855" y="1231205"/>
                </a:lnTo>
                <a:lnTo>
                  <a:pt x="1298485" y="1231205"/>
                </a:lnTo>
                <a:lnTo>
                  <a:pt x="1077733" y="1231205"/>
                </a:lnTo>
                <a:lnTo>
                  <a:pt x="1132397" y="1176069"/>
                </a:lnTo>
                <a:cubicBezTo>
                  <a:pt x="1200661" y="1103041"/>
                  <a:pt x="1249096" y="1037492"/>
                  <a:pt x="1277695" y="979408"/>
                </a:cubicBezTo>
                <a:cubicBezTo>
                  <a:pt x="1315841" y="901979"/>
                  <a:pt x="1334907" y="825125"/>
                  <a:pt x="1334907" y="748832"/>
                </a:cubicBezTo>
                <a:close/>
                <a:moveTo>
                  <a:pt x="6793708" y="628445"/>
                </a:moveTo>
                <a:lnTo>
                  <a:pt x="6866803" y="755084"/>
                </a:lnTo>
                <a:lnTo>
                  <a:pt x="6849231" y="944862"/>
                </a:lnTo>
                <a:lnTo>
                  <a:pt x="6976341" y="944862"/>
                </a:lnTo>
                <a:lnTo>
                  <a:pt x="7141690" y="1231339"/>
                </a:lnTo>
                <a:lnTo>
                  <a:pt x="6793708" y="1231339"/>
                </a:lnTo>
                <a:lnTo>
                  <a:pt x="6445721" y="1231339"/>
                </a:lnTo>
                <a:lnTo>
                  <a:pt x="6619716" y="929893"/>
                </a:lnTo>
                <a:close/>
                <a:moveTo>
                  <a:pt x="3445582" y="626465"/>
                </a:moveTo>
                <a:lnTo>
                  <a:pt x="3744471" y="626465"/>
                </a:lnTo>
                <a:lnTo>
                  <a:pt x="3919867" y="626465"/>
                </a:lnTo>
                <a:lnTo>
                  <a:pt x="3929344" y="648653"/>
                </a:lnTo>
                <a:cubicBezTo>
                  <a:pt x="3948252" y="697169"/>
                  <a:pt x="3964459" y="747851"/>
                  <a:pt x="3977965" y="800701"/>
                </a:cubicBezTo>
                <a:lnTo>
                  <a:pt x="3981148" y="814820"/>
                </a:lnTo>
                <a:lnTo>
                  <a:pt x="3917168" y="925667"/>
                </a:lnTo>
                <a:lnTo>
                  <a:pt x="3744471" y="1224869"/>
                </a:lnTo>
                <a:lnTo>
                  <a:pt x="3571774" y="925667"/>
                </a:lnTo>
                <a:lnTo>
                  <a:pt x="3547047" y="882825"/>
                </a:lnTo>
                <a:lnTo>
                  <a:pt x="3544530" y="870087"/>
                </a:lnTo>
                <a:cubicBezTo>
                  <a:pt x="3525977" y="791184"/>
                  <a:pt x="3500467" y="722036"/>
                  <a:pt x="3468000" y="662646"/>
                </a:cubicBezTo>
                <a:close/>
                <a:moveTo>
                  <a:pt x="2141323" y="626465"/>
                </a:moveTo>
                <a:lnTo>
                  <a:pt x="2317739" y="626465"/>
                </a:lnTo>
                <a:lnTo>
                  <a:pt x="2615609" y="626465"/>
                </a:lnTo>
                <a:lnTo>
                  <a:pt x="2593191" y="662646"/>
                </a:lnTo>
                <a:cubicBezTo>
                  <a:pt x="2560725" y="722036"/>
                  <a:pt x="2535215" y="791184"/>
                  <a:pt x="2516662" y="870087"/>
                </a:cubicBezTo>
                <a:lnTo>
                  <a:pt x="2513614" y="885509"/>
                </a:lnTo>
                <a:lnTo>
                  <a:pt x="2490435" y="925667"/>
                </a:lnTo>
                <a:lnTo>
                  <a:pt x="2317739" y="1224869"/>
                </a:lnTo>
                <a:lnTo>
                  <a:pt x="2145029" y="925667"/>
                </a:lnTo>
                <a:lnTo>
                  <a:pt x="2080329" y="813572"/>
                </a:lnTo>
                <a:lnTo>
                  <a:pt x="2083229" y="800701"/>
                </a:lnTo>
                <a:cubicBezTo>
                  <a:pt x="2096733" y="747851"/>
                  <a:pt x="2112939" y="697169"/>
                  <a:pt x="2131846" y="648653"/>
                </a:cubicBezTo>
                <a:close/>
                <a:moveTo>
                  <a:pt x="5492938" y="625551"/>
                </a:moveTo>
                <a:lnTo>
                  <a:pt x="5834063" y="625551"/>
                </a:lnTo>
                <a:lnTo>
                  <a:pt x="5963919" y="625551"/>
                </a:lnTo>
                <a:lnTo>
                  <a:pt x="5967589" y="703770"/>
                </a:lnTo>
                <a:cubicBezTo>
                  <a:pt x="5967589" y="835515"/>
                  <a:pt x="5939849" y="959191"/>
                  <a:pt x="5884367" y="1074767"/>
                </a:cubicBezTo>
                <a:cubicBezTo>
                  <a:pt x="5870499" y="1103661"/>
                  <a:pt x="5853454" y="1133567"/>
                  <a:pt x="5833227" y="1164483"/>
                </a:cubicBezTo>
                <a:lnTo>
                  <a:pt x="5814257" y="1190364"/>
                </a:lnTo>
                <a:lnTo>
                  <a:pt x="5661157" y="925114"/>
                </a:lnTo>
                <a:lnTo>
                  <a:pt x="5498245" y="642863"/>
                </a:lnTo>
                <a:close/>
                <a:moveTo>
                  <a:pt x="4459920" y="625551"/>
                </a:moveTo>
                <a:lnTo>
                  <a:pt x="4517016" y="625551"/>
                </a:lnTo>
                <a:lnTo>
                  <a:pt x="4493993" y="651761"/>
                </a:lnTo>
                <a:close/>
                <a:moveTo>
                  <a:pt x="1314475" y="625551"/>
                </a:moveTo>
                <a:lnTo>
                  <a:pt x="1655599" y="625551"/>
                </a:lnTo>
                <a:lnTo>
                  <a:pt x="1785456" y="625551"/>
                </a:lnTo>
                <a:lnTo>
                  <a:pt x="1789127" y="703770"/>
                </a:lnTo>
                <a:cubicBezTo>
                  <a:pt x="1789127" y="835515"/>
                  <a:pt x="1761386" y="959190"/>
                  <a:pt x="1705904" y="1074767"/>
                </a:cubicBezTo>
                <a:cubicBezTo>
                  <a:pt x="1692036" y="1103660"/>
                  <a:pt x="1674990" y="1133566"/>
                  <a:pt x="1654764" y="1164483"/>
                </a:cubicBezTo>
                <a:lnTo>
                  <a:pt x="1635794" y="1190363"/>
                </a:lnTo>
                <a:lnTo>
                  <a:pt x="1482693" y="925114"/>
                </a:lnTo>
                <a:lnTo>
                  <a:pt x="1319782" y="642862"/>
                </a:lnTo>
                <a:close/>
                <a:moveTo>
                  <a:pt x="281457" y="625551"/>
                </a:moveTo>
                <a:lnTo>
                  <a:pt x="338553" y="625551"/>
                </a:lnTo>
                <a:lnTo>
                  <a:pt x="315530" y="651760"/>
                </a:lnTo>
                <a:close/>
                <a:moveTo>
                  <a:pt x="6459246" y="621875"/>
                </a:moveTo>
                <a:lnTo>
                  <a:pt x="6782331" y="621875"/>
                </a:lnTo>
                <a:lnTo>
                  <a:pt x="6608338" y="923322"/>
                </a:lnTo>
                <a:lnTo>
                  <a:pt x="6434345" y="1224769"/>
                </a:lnTo>
                <a:lnTo>
                  <a:pt x="6406788" y="1177031"/>
                </a:lnTo>
                <a:close/>
                <a:moveTo>
                  <a:pt x="6805079" y="621874"/>
                </a:moveTo>
                <a:lnTo>
                  <a:pt x="6879138" y="621874"/>
                </a:lnTo>
                <a:lnTo>
                  <a:pt x="6868899" y="732444"/>
                </a:lnTo>
                <a:close/>
                <a:moveTo>
                  <a:pt x="6894736" y="453407"/>
                </a:moveTo>
                <a:lnTo>
                  <a:pt x="6880354" y="608737"/>
                </a:lnTo>
                <a:lnTo>
                  <a:pt x="6805084" y="608737"/>
                </a:lnTo>
                <a:close/>
                <a:moveTo>
                  <a:pt x="3627725" y="217286"/>
                </a:moveTo>
                <a:lnTo>
                  <a:pt x="3649772" y="235242"/>
                </a:lnTo>
                <a:cubicBezTo>
                  <a:pt x="3751069" y="324378"/>
                  <a:pt x="3834131" y="438462"/>
                  <a:pt x="3898956" y="577505"/>
                </a:cubicBezTo>
                <a:lnTo>
                  <a:pt x="3914298" y="613426"/>
                </a:lnTo>
                <a:lnTo>
                  <a:pt x="3744471" y="613426"/>
                </a:lnTo>
                <a:lnTo>
                  <a:pt x="3437503" y="613426"/>
                </a:lnTo>
                <a:lnTo>
                  <a:pt x="3433216" y="606507"/>
                </a:lnTo>
                <a:lnTo>
                  <a:pt x="3415871" y="584333"/>
                </a:lnTo>
                <a:lnTo>
                  <a:pt x="3571774" y="314223"/>
                </a:lnTo>
                <a:close/>
                <a:moveTo>
                  <a:pt x="2433807" y="216102"/>
                </a:moveTo>
                <a:lnTo>
                  <a:pt x="2490443" y="314223"/>
                </a:lnTo>
                <a:lnTo>
                  <a:pt x="2624675" y="546792"/>
                </a:lnTo>
                <a:lnTo>
                  <a:pt x="2645899" y="583565"/>
                </a:lnTo>
                <a:lnTo>
                  <a:pt x="2627976" y="606507"/>
                </a:lnTo>
                <a:lnTo>
                  <a:pt x="2623689" y="613426"/>
                </a:lnTo>
                <a:lnTo>
                  <a:pt x="2317743" y="613426"/>
                </a:lnTo>
                <a:lnTo>
                  <a:pt x="2146892" y="613426"/>
                </a:lnTo>
                <a:lnTo>
                  <a:pt x="2162233" y="577505"/>
                </a:lnTo>
                <a:cubicBezTo>
                  <a:pt x="2227071" y="438462"/>
                  <a:pt x="2309807" y="324378"/>
                  <a:pt x="2410462" y="235242"/>
                </a:cubicBezTo>
                <a:close/>
                <a:moveTo>
                  <a:pt x="5730363" y="193031"/>
                </a:moveTo>
                <a:lnTo>
                  <a:pt x="5731812" y="194066"/>
                </a:lnTo>
                <a:cubicBezTo>
                  <a:pt x="5849697" y="287687"/>
                  <a:pt x="5923380" y="406657"/>
                  <a:pt x="5952853" y="550986"/>
                </a:cubicBezTo>
                <a:lnTo>
                  <a:pt x="5962006" y="612496"/>
                </a:lnTo>
                <a:lnTo>
                  <a:pt x="5834063" y="612496"/>
                </a:lnTo>
                <a:lnTo>
                  <a:pt x="5488936" y="612496"/>
                </a:lnTo>
                <a:lnTo>
                  <a:pt x="5488698" y="611723"/>
                </a:lnTo>
                <a:lnTo>
                  <a:pt x="5661157" y="312932"/>
                </a:lnTo>
                <a:close/>
                <a:moveTo>
                  <a:pt x="1551899" y="193030"/>
                </a:moveTo>
                <a:lnTo>
                  <a:pt x="1553348" y="194065"/>
                </a:lnTo>
                <a:cubicBezTo>
                  <a:pt x="1671234" y="287687"/>
                  <a:pt x="1744917" y="406656"/>
                  <a:pt x="1774391" y="550985"/>
                </a:cubicBezTo>
                <a:lnTo>
                  <a:pt x="1783543" y="612495"/>
                </a:lnTo>
                <a:lnTo>
                  <a:pt x="1655599" y="612495"/>
                </a:lnTo>
                <a:lnTo>
                  <a:pt x="1310473" y="612495"/>
                </a:lnTo>
                <a:lnTo>
                  <a:pt x="1310235" y="611722"/>
                </a:lnTo>
                <a:lnTo>
                  <a:pt x="1482693" y="312932"/>
                </a:lnTo>
                <a:close/>
                <a:moveTo>
                  <a:pt x="4485299" y="151427"/>
                </a:moveTo>
                <a:lnTo>
                  <a:pt x="4578519" y="312932"/>
                </a:lnTo>
                <a:lnTo>
                  <a:pt x="4680789" y="490122"/>
                </a:lnTo>
                <a:lnTo>
                  <a:pt x="4666591" y="497514"/>
                </a:lnTo>
                <a:cubicBezTo>
                  <a:pt x="4622818" y="523880"/>
                  <a:pt x="4582656" y="555520"/>
                  <a:pt x="4546107" y="592434"/>
                </a:cubicBezTo>
                <a:lnTo>
                  <a:pt x="4528484" y="612496"/>
                </a:lnTo>
                <a:lnTo>
                  <a:pt x="4442948" y="612496"/>
                </a:lnTo>
                <a:lnTo>
                  <a:pt x="4178463" y="409051"/>
                </a:lnTo>
                <a:cubicBezTo>
                  <a:pt x="4249539" y="313700"/>
                  <a:pt x="4339153" y="234278"/>
                  <a:pt x="4447287" y="170778"/>
                </a:cubicBezTo>
                <a:close/>
                <a:moveTo>
                  <a:pt x="306836" y="151427"/>
                </a:moveTo>
                <a:lnTo>
                  <a:pt x="400056" y="312932"/>
                </a:lnTo>
                <a:lnTo>
                  <a:pt x="502326" y="490122"/>
                </a:lnTo>
                <a:lnTo>
                  <a:pt x="488128" y="497514"/>
                </a:lnTo>
                <a:cubicBezTo>
                  <a:pt x="444354" y="523880"/>
                  <a:pt x="404192" y="555520"/>
                  <a:pt x="367644" y="592434"/>
                </a:cubicBezTo>
                <a:lnTo>
                  <a:pt x="350020" y="612495"/>
                </a:lnTo>
                <a:lnTo>
                  <a:pt x="264485" y="612495"/>
                </a:lnTo>
                <a:lnTo>
                  <a:pt x="0" y="409050"/>
                </a:lnTo>
                <a:cubicBezTo>
                  <a:pt x="71076" y="313699"/>
                  <a:pt x="160690" y="234278"/>
                  <a:pt x="268824" y="170778"/>
                </a:cubicBezTo>
                <a:close/>
                <a:moveTo>
                  <a:pt x="6505765" y="129570"/>
                </a:moveTo>
                <a:lnTo>
                  <a:pt x="6608344" y="307290"/>
                </a:lnTo>
                <a:lnTo>
                  <a:pt x="6743585" y="541604"/>
                </a:lnTo>
                <a:lnTo>
                  <a:pt x="6782332" y="608737"/>
                </a:lnTo>
                <a:lnTo>
                  <a:pt x="6782332" y="608738"/>
                </a:lnTo>
                <a:lnTo>
                  <a:pt x="6460487" y="608738"/>
                </a:lnTo>
                <a:close/>
                <a:moveTo>
                  <a:pt x="3031105" y="15021"/>
                </a:moveTo>
                <a:lnTo>
                  <a:pt x="3203801" y="314222"/>
                </a:lnTo>
                <a:lnTo>
                  <a:pt x="3293391" y="469440"/>
                </a:lnTo>
                <a:lnTo>
                  <a:pt x="3257927" y="447847"/>
                </a:lnTo>
                <a:cubicBezTo>
                  <a:pt x="3190539" y="412591"/>
                  <a:pt x="3114194" y="394964"/>
                  <a:pt x="3028895" y="394964"/>
                </a:cubicBezTo>
                <a:cubicBezTo>
                  <a:pt x="2944728" y="394964"/>
                  <a:pt x="2869238" y="412591"/>
                  <a:pt x="2802419" y="447847"/>
                </a:cubicBezTo>
                <a:lnTo>
                  <a:pt x="2769695" y="467924"/>
                </a:lnTo>
                <a:lnTo>
                  <a:pt x="2858408" y="314222"/>
                </a:lnTo>
                <a:close/>
                <a:moveTo>
                  <a:pt x="5119835" y="13368"/>
                </a:moveTo>
                <a:lnTo>
                  <a:pt x="5292739" y="312931"/>
                </a:lnTo>
                <a:lnTo>
                  <a:pt x="5391068" y="483290"/>
                </a:lnTo>
                <a:lnTo>
                  <a:pt x="5368663" y="467659"/>
                </a:lnTo>
                <a:cubicBezTo>
                  <a:pt x="5294083" y="421650"/>
                  <a:pt x="5192073" y="398646"/>
                  <a:pt x="5062622" y="398646"/>
                </a:cubicBezTo>
                <a:cubicBezTo>
                  <a:pt x="5031706" y="398646"/>
                  <a:pt x="5001691" y="399964"/>
                  <a:pt x="4972580" y="402600"/>
                </a:cubicBezTo>
                <a:lnTo>
                  <a:pt x="4888361" y="414407"/>
                </a:lnTo>
                <a:lnTo>
                  <a:pt x="4946930" y="312931"/>
                </a:lnTo>
                <a:close/>
                <a:moveTo>
                  <a:pt x="941372" y="13368"/>
                </a:moveTo>
                <a:lnTo>
                  <a:pt x="1114276" y="312931"/>
                </a:lnTo>
                <a:lnTo>
                  <a:pt x="1212605" y="483289"/>
                </a:lnTo>
                <a:lnTo>
                  <a:pt x="1190200" y="467658"/>
                </a:lnTo>
                <a:cubicBezTo>
                  <a:pt x="1115620" y="421650"/>
                  <a:pt x="1013610" y="398645"/>
                  <a:pt x="884159" y="398645"/>
                </a:cubicBezTo>
                <a:cubicBezTo>
                  <a:pt x="853241" y="398645"/>
                  <a:pt x="823227" y="399963"/>
                  <a:pt x="794116" y="402599"/>
                </a:cubicBezTo>
                <a:lnTo>
                  <a:pt x="709897" y="414406"/>
                </a:lnTo>
                <a:lnTo>
                  <a:pt x="768467" y="312931"/>
                </a:lnTo>
                <a:close/>
                <a:moveTo>
                  <a:pt x="3043181" y="9862"/>
                </a:moveTo>
                <a:lnTo>
                  <a:pt x="3099611" y="11670"/>
                </a:lnTo>
                <a:cubicBezTo>
                  <a:pt x="3262441" y="22245"/>
                  <a:pt x="3410047" y="69832"/>
                  <a:pt x="3542398" y="154422"/>
                </a:cubicBezTo>
                <a:cubicBezTo>
                  <a:pt x="3561307" y="166506"/>
                  <a:pt x="3579709" y="179283"/>
                  <a:pt x="3597605" y="192753"/>
                </a:cubicBezTo>
                <a:lnTo>
                  <a:pt x="3617485" y="208945"/>
                </a:lnTo>
                <a:lnTo>
                  <a:pt x="3560484" y="307701"/>
                </a:lnTo>
                <a:lnTo>
                  <a:pt x="3407207" y="573257"/>
                </a:lnTo>
                <a:lnTo>
                  <a:pt x="3394434" y="556925"/>
                </a:lnTo>
                <a:cubicBezTo>
                  <a:pt x="3380945" y="541500"/>
                  <a:pt x="3366897" y="527176"/>
                  <a:pt x="3352290" y="513955"/>
                </a:cubicBezTo>
                <a:lnTo>
                  <a:pt x="3318602" y="487036"/>
                </a:lnTo>
                <a:lnTo>
                  <a:pt x="3215091" y="307701"/>
                </a:lnTo>
                <a:close/>
                <a:moveTo>
                  <a:pt x="3019111" y="9718"/>
                </a:moveTo>
                <a:lnTo>
                  <a:pt x="2847120" y="307701"/>
                </a:lnTo>
                <a:lnTo>
                  <a:pt x="2744841" y="484902"/>
                </a:lnTo>
                <a:lnTo>
                  <a:pt x="2708695" y="513955"/>
                </a:lnTo>
                <a:cubicBezTo>
                  <a:pt x="2694158" y="527176"/>
                  <a:pt x="2680163" y="541500"/>
                  <a:pt x="2666710" y="556925"/>
                </a:cubicBezTo>
                <a:lnTo>
                  <a:pt x="2654556" y="572483"/>
                </a:lnTo>
                <a:lnTo>
                  <a:pt x="2501727" y="307701"/>
                </a:lnTo>
                <a:lnTo>
                  <a:pt x="2444023" y="207726"/>
                </a:lnTo>
                <a:lnTo>
                  <a:pt x="2462283" y="192753"/>
                </a:lnTo>
                <a:cubicBezTo>
                  <a:pt x="2480055" y="179283"/>
                  <a:pt x="2498324" y="166506"/>
                  <a:pt x="2517091" y="154422"/>
                </a:cubicBezTo>
                <a:cubicBezTo>
                  <a:pt x="2648449" y="69832"/>
                  <a:pt x="2795486" y="22245"/>
                  <a:pt x="2958200" y="11670"/>
                </a:cubicBezTo>
                <a:close/>
                <a:moveTo>
                  <a:pt x="5131679" y="7778"/>
                </a:moveTo>
                <a:lnTo>
                  <a:pt x="5197091" y="9764"/>
                </a:lnTo>
                <a:cubicBezTo>
                  <a:pt x="5384754" y="21467"/>
                  <a:pt x="5542521" y="68276"/>
                  <a:pt x="5670376" y="150186"/>
                </a:cubicBezTo>
                <a:lnTo>
                  <a:pt x="5719690" y="185408"/>
                </a:lnTo>
                <a:lnTo>
                  <a:pt x="5649853" y="306401"/>
                </a:lnTo>
                <a:lnTo>
                  <a:pt x="5482871" y="595704"/>
                </a:lnTo>
                <a:lnTo>
                  <a:pt x="5449004" y="538850"/>
                </a:lnTo>
                <a:lnTo>
                  <a:pt x="5423470" y="513313"/>
                </a:lnTo>
                <a:lnTo>
                  <a:pt x="5304042" y="306401"/>
                </a:lnTo>
                <a:close/>
                <a:moveTo>
                  <a:pt x="953216" y="7777"/>
                </a:moveTo>
                <a:lnTo>
                  <a:pt x="1018628" y="9763"/>
                </a:lnTo>
                <a:cubicBezTo>
                  <a:pt x="1206291" y="21466"/>
                  <a:pt x="1364058" y="68276"/>
                  <a:pt x="1491913" y="150186"/>
                </a:cubicBezTo>
                <a:lnTo>
                  <a:pt x="1541227" y="185407"/>
                </a:lnTo>
                <a:lnTo>
                  <a:pt x="1471390" y="306401"/>
                </a:lnTo>
                <a:lnTo>
                  <a:pt x="1304408" y="595704"/>
                </a:lnTo>
                <a:lnTo>
                  <a:pt x="1270541" y="538850"/>
                </a:lnTo>
                <a:lnTo>
                  <a:pt x="1245007" y="513312"/>
                </a:lnTo>
                <a:lnTo>
                  <a:pt x="1125579" y="306401"/>
                </a:lnTo>
                <a:close/>
                <a:moveTo>
                  <a:pt x="5100736" y="6839"/>
                </a:moveTo>
                <a:lnTo>
                  <a:pt x="5100793" y="6839"/>
                </a:lnTo>
                <a:lnTo>
                  <a:pt x="5108398" y="7070"/>
                </a:lnTo>
                <a:lnTo>
                  <a:pt x="4935628" y="306402"/>
                </a:lnTo>
                <a:lnTo>
                  <a:pt x="4870781" y="418751"/>
                </a:lnTo>
                <a:lnTo>
                  <a:pt x="4808749" y="434237"/>
                </a:lnTo>
                <a:cubicBezTo>
                  <a:pt x="4783250" y="442147"/>
                  <a:pt x="4758654" y="451374"/>
                  <a:pt x="4734961" y="461920"/>
                </a:cubicBezTo>
                <a:lnTo>
                  <a:pt x="4692378" y="484090"/>
                </a:lnTo>
                <a:lnTo>
                  <a:pt x="4589818" y="306402"/>
                </a:lnTo>
                <a:lnTo>
                  <a:pt x="4496946" y="145498"/>
                </a:lnTo>
                <a:lnTo>
                  <a:pt x="4561595" y="112587"/>
                </a:lnTo>
                <a:cubicBezTo>
                  <a:pt x="4702167" y="50901"/>
                  <a:pt x="4857337" y="16202"/>
                  <a:pt x="5027113" y="8490"/>
                </a:cubicBezTo>
                <a:close/>
                <a:moveTo>
                  <a:pt x="922273" y="6839"/>
                </a:moveTo>
                <a:lnTo>
                  <a:pt x="922330" y="6839"/>
                </a:lnTo>
                <a:lnTo>
                  <a:pt x="929934" y="7070"/>
                </a:lnTo>
                <a:lnTo>
                  <a:pt x="757165" y="306402"/>
                </a:lnTo>
                <a:lnTo>
                  <a:pt x="692318" y="418751"/>
                </a:lnTo>
                <a:lnTo>
                  <a:pt x="630286" y="434236"/>
                </a:lnTo>
                <a:cubicBezTo>
                  <a:pt x="604786" y="442146"/>
                  <a:pt x="580190" y="451374"/>
                  <a:pt x="556498" y="461920"/>
                </a:cubicBezTo>
                <a:lnTo>
                  <a:pt x="513914" y="484089"/>
                </a:lnTo>
                <a:lnTo>
                  <a:pt x="411355" y="306402"/>
                </a:lnTo>
                <a:lnTo>
                  <a:pt x="318482" y="145498"/>
                </a:lnTo>
                <a:lnTo>
                  <a:pt x="383132" y="112586"/>
                </a:lnTo>
                <a:cubicBezTo>
                  <a:pt x="523703" y="50900"/>
                  <a:pt x="678872" y="16201"/>
                  <a:pt x="848650" y="8490"/>
                </a:cubicBezTo>
                <a:close/>
                <a:moveTo>
                  <a:pt x="7871786" y="5842"/>
                </a:moveTo>
                <a:lnTo>
                  <a:pt x="7950973" y="143036"/>
                </a:lnTo>
                <a:lnTo>
                  <a:pt x="7950973" y="380044"/>
                </a:lnTo>
                <a:lnTo>
                  <a:pt x="7655800" y="380044"/>
                </a:lnTo>
                <a:lnTo>
                  <a:pt x="7697793" y="307289"/>
                </a:lnTo>
                <a:close/>
                <a:moveTo>
                  <a:pt x="7153065" y="5841"/>
                </a:moveTo>
                <a:lnTo>
                  <a:pt x="7327057" y="307288"/>
                </a:lnTo>
                <a:lnTo>
                  <a:pt x="7369051" y="380044"/>
                </a:lnTo>
                <a:lnTo>
                  <a:pt x="6937080" y="380044"/>
                </a:lnTo>
                <a:lnTo>
                  <a:pt x="6979072" y="307288"/>
                </a:lnTo>
                <a:close/>
                <a:moveTo>
                  <a:pt x="7883582" y="0"/>
                </a:moveTo>
                <a:lnTo>
                  <a:pt x="7950973" y="0"/>
                </a:lnTo>
                <a:lnTo>
                  <a:pt x="7950973" y="116756"/>
                </a:lnTo>
                <a:close/>
                <a:moveTo>
                  <a:pt x="7164860" y="0"/>
                </a:moveTo>
                <a:lnTo>
                  <a:pt x="7859990" y="0"/>
                </a:lnTo>
                <a:lnTo>
                  <a:pt x="7686418" y="300718"/>
                </a:lnTo>
                <a:lnTo>
                  <a:pt x="7640632" y="380044"/>
                </a:lnTo>
                <a:lnTo>
                  <a:pt x="7384218" y="380044"/>
                </a:lnTo>
                <a:lnTo>
                  <a:pt x="7338432" y="300718"/>
                </a:lnTo>
                <a:close/>
                <a:moveTo>
                  <a:pt x="6518008" y="0"/>
                </a:moveTo>
                <a:lnTo>
                  <a:pt x="7141269" y="0"/>
                </a:lnTo>
                <a:lnTo>
                  <a:pt x="6967699" y="300718"/>
                </a:lnTo>
                <a:lnTo>
                  <a:pt x="6921913" y="380044"/>
                </a:lnTo>
                <a:lnTo>
                  <a:pt x="6901529" y="380044"/>
                </a:lnTo>
                <a:lnTo>
                  <a:pt x="6897635" y="422108"/>
                </a:lnTo>
                <a:lnTo>
                  <a:pt x="6793707" y="602166"/>
                </a:lnTo>
                <a:lnTo>
                  <a:pt x="6619714" y="300718"/>
                </a:lnTo>
                <a:lnTo>
                  <a:pt x="6507898" y="106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5232E2-DD24-4D64-BFDB-AA1CE9022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12-4987-4B43-A651-100EE31F476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5EA86-818D-487B-8F30-54DBB2CA9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17EFB4-BCF8-4C12-87BC-2CCCEE969D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17EFB4-BCF8-4C12-87BC-2CCCEE969D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6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02837D-ECBE-4087-BBA2-695040137D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91743" y="0"/>
            <a:ext cx="6900257" cy="6858000"/>
          </a:xfrm>
          <a:custGeom>
            <a:avLst/>
            <a:gdLst>
              <a:gd name="connsiteX0" fmla="*/ 0 w 6900257"/>
              <a:gd name="connsiteY0" fmla="*/ 0 h 6858000"/>
              <a:gd name="connsiteX1" fmla="*/ 6900257 w 6900257"/>
              <a:gd name="connsiteY1" fmla="*/ 0 h 6858000"/>
              <a:gd name="connsiteX2" fmla="*/ 6900257 w 6900257"/>
              <a:gd name="connsiteY2" fmla="*/ 6858000 h 6858000"/>
              <a:gd name="connsiteX3" fmla="*/ 1711154 w 6900257"/>
              <a:gd name="connsiteY3" fmla="*/ 6858000 h 6858000"/>
              <a:gd name="connsiteX4" fmla="*/ 1520657 w 6900257"/>
              <a:gd name="connsiteY4" fmla="*/ 6809019 h 6858000"/>
              <a:gd name="connsiteX5" fmla="*/ 0 w 6900257"/>
              <a:gd name="connsiteY5" fmla="*/ 47420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257" h="6858000">
                <a:moveTo>
                  <a:pt x="0" y="0"/>
                </a:moveTo>
                <a:lnTo>
                  <a:pt x="6900257" y="0"/>
                </a:lnTo>
                <a:lnTo>
                  <a:pt x="6900257" y="6858000"/>
                </a:lnTo>
                <a:lnTo>
                  <a:pt x="1711154" y="6858000"/>
                </a:lnTo>
                <a:lnTo>
                  <a:pt x="1520657" y="6809019"/>
                </a:lnTo>
                <a:cubicBezTo>
                  <a:pt x="639666" y="6535002"/>
                  <a:pt x="0" y="5713244"/>
                  <a:pt x="0" y="47420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4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F06388-C0C3-450E-85CC-CAA8A92A4B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6776" y="1157257"/>
            <a:ext cx="3309383" cy="4737545"/>
          </a:xfrm>
          <a:custGeom>
            <a:avLst/>
            <a:gdLst>
              <a:gd name="connsiteX0" fmla="*/ 0 w 3309383"/>
              <a:gd name="connsiteY0" fmla="*/ 0 h 4737545"/>
              <a:gd name="connsiteX1" fmla="*/ 3309383 w 3309383"/>
              <a:gd name="connsiteY1" fmla="*/ 0 h 4737545"/>
              <a:gd name="connsiteX2" fmla="*/ 3309383 w 3309383"/>
              <a:gd name="connsiteY2" fmla="*/ 4737545 h 4737545"/>
              <a:gd name="connsiteX3" fmla="*/ 0 w 3309383"/>
              <a:gd name="connsiteY3" fmla="*/ 4737545 h 473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383" h="4737545">
                <a:moveTo>
                  <a:pt x="0" y="0"/>
                </a:moveTo>
                <a:lnTo>
                  <a:pt x="3309383" y="0"/>
                </a:lnTo>
                <a:lnTo>
                  <a:pt x="3309383" y="4737545"/>
                </a:lnTo>
                <a:lnTo>
                  <a:pt x="0" y="4737545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4D14-995A-4626-A895-292C8B34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809D-5887-4CC9-BEF2-07424D86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1AD81-C325-4F17-B9CF-A72F8826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9DCC-988D-44F4-8435-8BE7A595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51597-0B6A-48F8-B0B5-3D6978A6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F6675-32B3-4571-917B-DB5E319D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6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D8469A-3B5F-4714-BEE0-DB81090E8C9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3488962"/>
            <a:ext cx="5410200" cy="2683239"/>
          </a:xfrm>
          <a:custGeom>
            <a:avLst/>
            <a:gdLst>
              <a:gd name="connsiteX0" fmla="*/ 0 w 5410200"/>
              <a:gd name="connsiteY0" fmla="*/ 0 h 2683239"/>
              <a:gd name="connsiteX1" fmla="*/ 5410200 w 5410200"/>
              <a:gd name="connsiteY1" fmla="*/ 0 h 2683239"/>
              <a:gd name="connsiteX2" fmla="*/ 5410200 w 5410200"/>
              <a:gd name="connsiteY2" fmla="*/ 2683239 h 2683239"/>
              <a:gd name="connsiteX3" fmla="*/ 0 w 5410200"/>
              <a:gd name="connsiteY3" fmla="*/ 2683239 h 268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2683239">
                <a:moveTo>
                  <a:pt x="0" y="0"/>
                </a:moveTo>
                <a:lnTo>
                  <a:pt x="5410200" y="0"/>
                </a:lnTo>
                <a:lnTo>
                  <a:pt x="5410200" y="2683239"/>
                </a:lnTo>
                <a:lnTo>
                  <a:pt x="0" y="2683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037C47-F0E8-4D19-ACA3-BC3239A84B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685802"/>
            <a:ext cx="5410200" cy="2683239"/>
          </a:xfrm>
          <a:custGeom>
            <a:avLst/>
            <a:gdLst>
              <a:gd name="connsiteX0" fmla="*/ 0 w 5410200"/>
              <a:gd name="connsiteY0" fmla="*/ 0 h 2683239"/>
              <a:gd name="connsiteX1" fmla="*/ 5410200 w 5410200"/>
              <a:gd name="connsiteY1" fmla="*/ 0 h 2683239"/>
              <a:gd name="connsiteX2" fmla="*/ 5410200 w 5410200"/>
              <a:gd name="connsiteY2" fmla="*/ 2683239 h 2683239"/>
              <a:gd name="connsiteX3" fmla="*/ 0 w 5410200"/>
              <a:gd name="connsiteY3" fmla="*/ 2683239 h 268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2683239">
                <a:moveTo>
                  <a:pt x="0" y="0"/>
                </a:moveTo>
                <a:lnTo>
                  <a:pt x="5410200" y="0"/>
                </a:lnTo>
                <a:lnTo>
                  <a:pt x="5410200" y="2683239"/>
                </a:lnTo>
                <a:lnTo>
                  <a:pt x="0" y="2683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7A6BE6-09C0-43F0-B0FE-AA1EEA8CAE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06176" y="0"/>
            <a:ext cx="7385824" cy="6858000"/>
          </a:xfrm>
          <a:custGeom>
            <a:avLst/>
            <a:gdLst>
              <a:gd name="connsiteX0" fmla="*/ 0 w 7385824"/>
              <a:gd name="connsiteY0" fmla="*/ 0 h 6858000"/>
              <a:gd name="connsiteX1" fmla="*/ 7385824 w 7385824"/>
              <a:gd name="connsiteY1" fmla="*/ 0 h 6858000"/>
              <a:gd name="connsiteX2" fmla="*/ 7385824 w 7385824"/>
              <a:gd name="connsiteY2" fmla="*/ 6858000 h 6858000"/>
              <a:gd name="connsiteX3" fmla="*/ 0 w 73858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5824" h="6858000">
                <a:moveTo>
                  <a:pt x="0" y="0"/>
                </a:moveTo>
                <a:lnTo>
                  <a:pt x="7385824" y="0"/>
                </a:lnTo>
                <a:lnTo>
                  <a:pt x="7385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05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07C891-5A3E-428E-B5CE-179C7A21AD4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44283" y="2012794"/>
            <a:ext cx="3303434" cy="2243770"/>
          </a:xfrm>
          <a:custGeom>
            <a:avLst/>
            <a:gdLst>
              <a:gd name="connsiteX0" fmla="*/ 143939 w 3303434"/>
              <a:gd name="connsiteY0" fmla="*/ 0 h 2243770"/>
              <a:gd name="connsiteX1" fmla="*/ 3159496 w 3303434"/>
              <a:gd name="connsiteY1" fmla="*/ 0 h 2243770"/>
              <a:gd name="connsiteX2" fmla="*/ 3303434 w 3303434"/>
              <a:gd name="connsiteY2" fmla="*/ 143938 h 2243770"/>
              <a:gd name="connsiteX3" fmla="*/ 3303434 w 3303434"/>
              <a:gd name="connsiteY3" fmla="*/ 2243770 h 2243770"/>
              <a:gd name="connsiteX4" fmla="*/ 0 w 3303434"/>
              <a:gd name="connsiteY4" fmla="*/ 2243770 h 2243770"/>
              <a:gd name="connsiteX5" fmla="*/ 0 w 3303434"/>
              <a:gd name="connsiteY5" fmla="*/ 143938 h 2243770"/>
              <a:gd name="connsiteX6" fmla="*/ 143939 w 3303434"/>
              <a:gd name="connsiteY6" fmla="*/ 0 h 22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434" h="2243770">
                <a:moveTo>
                  <a:pt x="143939" y="0"/>
                </a:moveTo>
                <a:lnTo>
                  <a:pt x="3159496" y="0"/>
                </a:lnTo>
                <a:cubicBezTo>
                  <a:pt x="3238991" y="0"/>
                  <a:pt x="3303434" y="64443"/>
                  <a:pt x="3303434" y="143938"/>
                </a:cubicBezTo>
                <a:lnTo>
                  <a:pt x="3303434" y="2243770"/>
                </a:lnTo>
                <a:lnTo>
                  <a:pt x="0" y="2243770"/>
                </a:lnTo>
                <a:lnTo>
                  <a:pt x="0" y="143938"/>
                </a:lnTo>
                <a:cubicBezTo>
                  <a:pt x="0" y="64443"/>
                  <a:pt x="64443" y="0"/>
                  <a:pt x="1439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4E5E4B-BF43-41DE-8CE4-301DAD46F6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02766" y="2012794"/>
            <a:ext cx="3303434" cy="2243770"/>
          </a:xfrm>
          <a:custGeom>
            <a:avLst/>
            <a:gdLst>
              <a:gd name="connsiteX0" fmla="*/ 143939 w 3303434"/>
              <a:gd name="connsiteY0" fmla="*/ 0 h 2243770"/>
              <a:gd name="connsiteX1" fmla="*/ 3159496 w 3303434"/>
              <a:gd name="connsiteY1" fmla="*/ 0 h 2243770"/>
              <a:gd name="connsiteX2" fmla="*/ 3303434 w 3303434"/>
              <a:gd name="connsiteY2" fmla="*/ 143938 h 2243770"/>
              <a:gd name="connsiteX3" fmla="*/ 3303434 w 3303434"/>
              <a:gd name="connsiteY3" fmla="*/ 2243770 h 2243770"/>
              <a:gd name="connsiteX4" fmla="*/ 0 w 3303434"/>
              <a:gd name="connsiteY4" fmla="*/ 2243770 h 2243770"/>
              <a:gd name="connsiteX5" fmla="*/ 0 w 3303434"/>
              <a:gd name="connsiteY5" fmla="*/ 143938 h 2243770"/>
              <a:gd name="connsiteX6" fmla="*/ 143939 w 3303434"/>
              <a:gd name="connsiteY6" fmla="*/ 0 h 22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434" h="2243770">
                <a:moveTo>
                  <a:pt x="143939" y="0"/>
                </a:moveTo>
                <a:lnTo>
                  <a:pt x="3159496" y="0"/>
                </a:lnTo>
                <a:cubicBezTo>
                  <a:pt x="3238991" y="0"/>
                  <a:pt x="3303434" y="64443"/>
                  <a:pt x="3303434" y="143938"/>
                </a:cubicBezTo>
                <a:lnTo>
                  <a:pt x="3303434" y="2243770"/>
                </a:lnTo>
                <a:lnTo>
                  <a:pt x="0" y="2243770"/>
                </a:lnTo>
                <a:lnTo>
                  <a:pt x="0" y="143938"/>
                </a:lnTo>
                <a:cubicBezTo>
                  <a:pt x="0" y="64443"/>
                  <a:pt x="64443" y="0"/>
                  <a:pt x="1439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E0B17E-F7AE-42D6-8968-E3A5814B37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800" y="2012794"/>
            <a:ext cx="3303434" cy="2243770"/>
          </a:xfrm>
          <a:custGeom>
            <a:avLst/>
            <a:gdLst>
              <a:gd name="connsiteX0" fmla="*/ 143938 w 3303434"/>
              <a:gd name="connsiteY0" fmla="*/ 0 h 2243770"/>
              <a:gd name="connsiteX1" fmla="*/ 3159496 w 3303434"/>
              <a:gd name="connsiteY1" fmla="*/ 0 h 2243770"/>
              <a:gd name="connsiteX2" fmla="*/ 3303434 w 3303434"/>
              <a:gd name="connsiteY2" fmla="*/ 143938 h 2243770"/>
              <a:gd name="connsiteX3" fmla="*/ 3303434 w 3303434"/>
              <a:gd name="connsiteY3" fmla="*/ 2243770 h 2243770"/>
              <a:gd name="connsiteX4" fmla="*/ 0 w 3303434"/>
              <a:gd name="connsiteY4" fmla="*/ 2243770 h 2243770"/>
              <a:gd name="connsiteX5" fmla="*/ 0 w 3303434"/>
              <a:gd name="connsiteY5" fmla="*/ 143938 h 2243770"/>
              <a:gd name="connsiteX6" fmla="*/ 143938 w 3303434"/>
              <a:gd name="connsiteY6" fmla="*/ 0 h 22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434" h="2243770">
                <a:moveTo>
                  <a:pt x="143938" y="0"/>
                </a:moveTo>
                <a:lnTo>
                  <a:pt x="3159496" y="0"/>
                </a:lnTo>
                <a:cubicBezTo>
                  <a:pt x="3238991" y="0"/>
                  <a:pt x="3303434" y="64443"/>
                  <a:pt x="3303434" y="143938"/>
                </a:cubicBezTo>
                <a:lnTo>
                  <a:pt x="3303434" y="2243770"/>
                </a:lnTo>
                <a:lnTo>
                  <a:pt x="0" y="2243770"/>
                </a:lnTo>
                <a:lnTo>
                  <a:pt x="0" y="143938"/>
                </a:lnTo>
                <a:cubicBezTo>
                  <a:pt x="0" y="64443"/>
                  <a:pt x="64443" y="0"/>
                  <a:pt x="1439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E81E8CE-6C74-4301-A7EB-E8180C6BF2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799" y="595218"/>
            <a:ext cx="5310051" cy="5667564"/>
          </a:xfrm>
          <a:custGeom>
            <a:avLst/>
            <a:gdLst>
              <a:gd name="connsiteX0" fmla="*/ 0 w 5310051"/>
              <a:gd name="connsiteY0" fmla="*/ 0 h 5667564"/>
              <a:gd name="connsiteX1" fmla="*/ 5310051 w 5310051"/>
              <a:gd name="connsiteY1" fmla="*/ 0 h 5667564"/>
              <a:gd name="connsiteX2" fmla="*/ 5310051 w 5310051"/>
              <a:gd name="connsiteY2" fmla="*/ 5667564 h 5667564"/>
              <a:gd name="connsiteX3" fmla="*/ 0 w 5310051"/>
              <a:gd name="connsiteY3" fmla="*/ 5667564 h 56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051" h="5667564">
                <a:moveTo>
                  <a:pt x="0" y="0"/>
                </a:moveTo>
                <a:lnTo>
                  <a:pt x="5310051" y="0"/>
                </a:lnTo>
                <a:lnTo>
                  <a:pt x="5310051" y="5667564"/>
                </a:lnTo>
                <a:lnTo>
                  <a:pt x="0" y="56675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7CD84-B530-4786-9DAB-656E6F98FD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96150" y="595218"/>
            <a:ext cx="5310051" cy="2743200"/>
          </a:xfrm>
          <a:custGeom>
            <a:avLst/>
            <a:gdLst>
              <a:gd name="connsiteX0" fmla="*/ 0 w 5310051"/>
              <a:gd name="connsiteY0" fmla="*/ 0 h 2743200"/>
              <a:gd name="connsiteX1" fmla="*/ 5310051 w 5310051"/>
              <a:gd name="connsiteY1" fmla="*/ 0 h 2743200"/>
              <a:gd name="connsiteX2" fmla="*/ 5310051 w 5310051"/>
              <a:gd name="connsiteY2" fmla="*/ 2743200 h 2743200"/>
              <a:gd name="connsiteX3" fmla="*/ 0 w 5310051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051" h="2743200">
                <a:moveTo>
                  <a:pt x="0" y="0"/>
                </a:moveTo>
                <a:lnTo>
                  <a:pt x="5310051" y="0"/>
                </a:lnTo>
                <a:lnTo>
                  <a:pt x="5310051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D50183-F22F-486C-B828-F1B1E0C06A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6150" y="3519582"/>
            <a:ext cx="5310051" cy="2743200"/>
          </a:xfrm>
          <a:custGeom>
            <a:avLst/>
            <a:gdLst>
              <a:gd name="connsiteX0" fmla="*/ 0 w 5310051"/>
              <a:gd name="connsiteY0" fmla="*/ 0 h 2743200"/>
              <a:gd name="connsiteX1" fmla="*/ 5310051 w 5310051"/>
              <a:gd name="connsiteY1" fmla="*/ 0 h 2743200"/>
              <a:gd name="connsiteX2" fmla="*/ 5310051 w 5310051"/>
              <a:gd name="connsiteY2" fmla="*/ 2743200 h 2743200"/>
              <a:gd name="connsiteX3" fmla="*/ 0 w 5310051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0051" h="2743200">
                <a:moveTo>
                  <a:pt x="0" y="0"/>
                </a:moveTo>
                <a:lnTo>
                  <a:pt x="5310051" y="0"/>
                </a:lnTo>
                <a:lnTo>
                  <a:pt x="5310051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2007734-62E6-4788-8058-7AD96CF3F4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39961" y="3664385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CFB35B-4C61-4CC0-A2B9-807397017F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68547" y="3664384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27A8BA-EC21-4E48-9290-3E45A702661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33806" y="907070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63F47B1-8376-4763-9329-8C503DDE696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5221" y="907071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84FB0DB-813A-4282-A91A-FCF3CBB82B1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392" y="907069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C94D77-8725-4ED9-BB13-8A4D0A5A10F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1376" y="3664386"/>
            <a:ext cx="3318232" cy="1702472"/>
          </a:xfrm>
          <a:custGeom>
            <a:avLst/>
            <a:gdLst>
              <a:gd name="connsiteX0" fmla="*/ 182045 w 3318232"/>
              <a:gd name="connsiteY0" fmla="*/ 0 h 1702472"/>
              <a:gd name="connsiteX1" fmla="*/ 3136187 w 3318232"/>
              <a:gd name="connsiteY1" fmla="*/ 0 h 1702472"/>
              <a:gd name="connsiteX2" fmla="*/ 3318232 w 3318232"/>
              <a:gd name="connsiteY2" fmla="*/ 182045 h 1702472"/>
              <a:gd name="connsiteX3" fmla="*/ 3318232 w 3318232"/>
              <a:gd name="connsiteY3" fmla="*/ 1702472 h 1702472"/>
              <a:gd name="connsiteX4" fmla="*/ 0 w 3318232"/>
              <a:gd name="connsiteY4" fmla="*/ 1702472 h 1702472"/>
              <a:gd name="connsiteX5" fmla="*/ 0 w 3318232"/>
              <a:gd name="connsiteY5" fmla="*/ 182045 h 1702472"/>
              <a:gd name="connsiteX6" fmla="*/ 182045 w 3318232"/>
              <a:gd name="connsiteY6" fmla="*/ 0 h 17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8232" h="1702472">
                <a:moveTo>
                  <a:pt x="182045" y="0"/>
                </a:moveTo>
                <a:lnTo>
                  <a:pt x="3136187" y="0"/>
                </a:lnTo>
                <a:cubicBezTo>
                  <a:pt x="3236728" y="0"/>
                  <a:pt x="3318232" y="81504"/>
                  <a:pt x="3318232" y="182045"/>
                </a:cubicBezTo>
                <a:lnTo>
                  <a:pt x="3318232" y="1702472"/>
                </a:lnTo>
                <a:lnTo>
                  <a:pt x="0" y="1702472"/>
                </a:lnTo>
                <a:lnTo>
                  <a:pt x="0" y="182045"/>
                </a:lnTo>
                <a:cubicBezTo>
                  <a:pt x="0" y="81504"/>
                  <a:pt x="81504" y="0"/>
                  <a:pt x="182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505-5B2E-4026-91E4-BAD7B111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1A1-D471-4FC0-B953-405F90E9C68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9453-01AC-4661-A750-10A5DEC0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368247-E644-4A7E-8F2E-716F110BF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342290"/>
          </a:xfrm>
          <a:custGeom>
            <a:avLst/>
            <a:gdLst>
              <a:gd name="connsiteX0" fmla="*/ 0 w 12192000"/>
              <a:gd name="connsiteY0" fmla="*/ 0 h 3342290"/>
              <a:gd name="connsiteX1" fmla="*/ 12192000 w 12192000"/>
              <a:gd name="connsiteY1" fmla="*/ 0 h 3342290"/>
              <a:gd name="connsiteX2" fmla="*/ 12192000 w 12192000"/>
              <a:gd name="connsiteY2" fmla="*/ 3342290 h 3342290"/>
              <a:gd name="connsiteX3" fmla="*/ 0 w 12192000"/>
              <a:gd name="connsiteY3" fmla="*/ 3342290 h 334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42290">
                <a:moveTo>
                  <a:pt x="0" y="0"/>
                </a:moveTo>
                <a:lnTo>
                  <a:pt x="12192000" y="0"/>
                </a:lnTo>
                <a:lnTo>
                  <a:pt x="12192000" y="3342290"/>
                </a:lnTo>
                <a:lnTo>
                  <a:pt x="0" y="3342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505-5B2E-4026-91E4-BAD7B111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91A1-D471-4FC0-B953-405F90E9C68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9453-01AC-4661-A750-10A5DEC0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E850D-490D-4F1A-92D6-73659570F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2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0 w 6095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4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B87B00-EACF-4E50-9432-4275588E7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040" y="320040"/>
            <a:ext cx="11551920" cy="6217920"/>
          </a:xfrm>
          <a:custGeom>
            <a:avLst/>
            <a:gdLst>
              <a:gd name="connsiteX0" fmla="*/ 0 w 11551920"/>
              <a:gd name="connsiteY0" fmla="*/ 0 h 6217920"/>
              <a:gd name="connsiteX1" fmla="*/ 11551920 w 11551920"/>
              <a:gd name="connsiteY1" fmla="*/ 0 h 6217920"/>
              <a:gd name="connsiteX2" fmla="*/ 11551920 w 11551920"/>
              <a:gd name="connsiteY2" fmla="*/ 6217920 h 6217920"/>
              <a:gd name="connsiteX3" fmla="*/ 0 w 1155192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1920" h="6217920">
                <a:moveTo>
                  <a:pt x="0" y="0"/>
                </a:moveTo>
                <a:lnTo>
                  <a:pt x="11551920" y="0"/>
                </a:lnTo>
                <a:lnTo>
                  <a:pt x="1155192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BCA1-63B4-49DB-9AFD-FA1B6F2F13EF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6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" y="2"/>
            <a:ext cx="5899681" cy="6300961"/>
          </a:xfrm>
          <a:custGeom>
            <a:avLst/>
            <a:gdLst>
              <a:gd name="connsiteX0" fmla="*/ 1 w 5899681"/>
              <a:gd name="connsiteY0" fmla="*/ 2528118 h 6300961"/>
              <a:gd name="connsiteX1" fmla="*/ 2806093 w 5899681"/>
              <a:gd name="connsiteY1" fmla="*/ 5334211 h 6300961"/>
              <a:gd name="connsiteX2" fmla="*/ 2878660 w 5899681"/>
              <a:gd name="connsiteY2" fmla="*/ 6046256 h 6300961"/>
              <a:gd name="connsiteX3" fmla="*/ 2806093 w 5899681"/>
              <a:gd name="connsiteY3" fmla="*/ 6135094 h 6300961"/>
              <a:gd name="connsiteX4" fmla="*/ 2717255 w 5899681"/>
              <a:gd name="connsiteY4" fmla="*/ 6207661 h 6300961"/>
              <a:gd name="connsiteX5" fmla="*/ 2005210 w 5899681"/>
              <a:gd name="connsiteY5" fmla="*/ 6135094 h 6300961"/>
              <a:gd name="connsiteX6" fmla="*/ 0 w 5899681"/>
              <a:gd name="connsiteY6" fmla="*/ 4129884 h 6300961"/>
              <a:gd name="connsiteX7" fmla="*/ 1 w 5899681"/>
              <a:gd name="connsiteY7" fmla="*/ 769021 h 6300961"/>
              <a:gd name="connsiteX8" fmla="*/ 4311785 w 5899681"/>
              <a:gd name="connsiteY8" fmla="*/ 5080807 h 6300961"/>
              <a:gd name="connsiteX9" fmla="*/ 4384352 w 5899681"/>
              <a:gd name="connsiteY9" fmla="*/ 5792851 h 6300961"/>
              <a:gd name="connsiteX10" fmla="*/ 4311785 w 5899681"/>
              <a:gd name="connsiteY10" fmla="*/ 5881689 h 6300961"/>
              <a:gd name="connsiteX11" fmla="*/ 4222947 w 5899681"/>
              <a:gd name="connsiteY11" fmla="*/ 5954256 h 6300961"/>
              <a:gd name="connsiteX12" fmla="*/ 3510902 w 5899681"/>
              <a:gd name="connsiteY12" fmla="*/ 5881689 h 6300961"/>
              <a:gd name="connsiteX13" fmla="*/ 1 w 5899681"/>
              <a:gd name="connsiteY13" fmla="*/ 2370787 h 6300961"/>
              <a:gd name="connsiteX14" fmla="*/ 1147406 w 5899681"/>
              <a:gd name="connsiteY14" fmla="*/ 1 h 6300961"/>
              <a:gd name="connsiteX15" fmla="*/ 2749171 w 5899681"/>
              <a:gd name="connsiteY15" fmla="*/ 1 h 6300961"/>
              <a:gd name="connsiteX16" fmla="*/ 5669301 w 5899681"/>
              <a:gd name="connsiteY16" fmla="*/ 2920131 h 6300961"/>
              <a:gd name="connsiteX17" fmla="*/ 5741868 w 5899681"/>
              <a:gd name="connsiteY17" fmla="*/ 3632176 h 6300961"/>
              <a:gd name="connsiteX18" fmla="*/ 5669301 w 5899681"/>
              <a:gd name="connsiteY18" fmla="*/ 3721014 h 6300961"/>
              <a:gd name="connsiteX19" fmla="*/ 5580464 w 5899681"/>
              <a:gd name="connsiteY19" fmla="*/ 3793581 h 6300961"/>
              <a:gd name="connsiteX20" fmla="*/ 4868418 w 5899681"/>
              <a:gd name="connsiteY20" fmla="*/ 3721013 h 6300961"/>
              <a:gd name="connsiteX21" fmla="*/ 2906499 w 5899681"/>
              <a:gd name="connsiteY21" fmla="*/ 0 h 6300961"/>
              <a:gd name="connsiteX22" fmla="*/ 4508265 w 5899681"/>
              <a:gd name="connsiteY22" fmla="*/ 0 h 6300961"/>
              <a:gd name="connsiteX23" fmla="*/ 5458075 w 5899681"/>
              <a:gd name="connsiteY23" fmla="*/ 949810 h 6300961"/>
              <a:gd name="connsiteX24" fmla="*/ 5530642 w 5899681"/>
              <a:gd name="connsiteY24" fmla="*/ 1661855 h 6300961"/>
              <a:gd name="connsiteX25" fmla="*/ 5458076 w 5899681"/>
              <a:gd name="connsiteY25" fmla="*/ 1750693 h 6300961"/>
              <a:gd name="connsiteX26" fmla="*/ 5458075 w 5899681"/>
              <a:gd name="connsiteY26" fmla="*/ 1750694 h 6300961"/>
              <a:gd name="connsiteX27" fmla="*/ 5369237 w 5899681"/>
              <a:gd name="connsiteY27" fmla="*/ 1823260 h 6300961"/>
              <a:gd name="connsiteX28" fmla="*/ 4657193 w 5899681"/>
              <a:gd name="connsiteY28" fmla="*/ 1750693 h 6300961"/>
              <a:gd name="connsiteX29" fmla="*/ 1 w 5899681"/>
              <a:gd name="connsiteY29" fmla="*/ 0 h 6300961"/>
              <a:gd name="connsiteX30" fmla="*/ 990073 w 5899681"/>
              <a:gd name="connsiteY30" fmla="*/ 0 h 6300961"/>
              <a:gd name="connsiteX31" fmla="*/ 5733813 w 5899681"/>
              <a:gd name="connsiteY31" fmla="*/ 4743740 h 6300961"/>
              <a:gd name="connsiteX32" fmla="*/ 5806381 w 5899681"/>
              <a:gd name="connsiteY32" fmla="*/ 5455785 h 6300961"/>
              <a:gd name="connsiteX33" fmla="*/ 5733813 w 5899681"/>
              <a:gd name="connsiteY33" fmla="*/ 5544623 h 6300961"/>
              <a:gd name="connsiteX34" fmla="*/ 5644976 w 5899681"/>
              <a:gd name="connsiteY34" fmla="*/ 5617190 h 6300961"/>
              <a:gd name="connsiteX35" fmla="*/ 4932930 w 5899681"/>
              <a:gd name="connsiteY35" fmla="*/ 5544622 h 6300961"/>
              <a:gd name="connsiteX36" fmla="*/ 1 w 5899681"/>
              <a:gd name="connsiteY36" fmla="*/ 611693 h 630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99681" h="6300961">
                <a:moveTo>
                  <a:pt x="1" y="2528118"/>
                </a:moveTo>
                <a:lnTo>
                  <a:pt x="2806093" y="5334211"/>
                </a:lnTo>
                <a:cubicBezTo>
                  <a:pt x="2999606" y="5527724"/>
                  <a:pt x="3023795" y="5826442"/>
                  <a:pt x="2878660" y="6046256"/>
                </a:cubicBezTo>
                <a:lnTo>
                  <a:pt x="2806093" y="6135094"/>
                </a:lnTo>
                <a:lnTo>
                  <a:pt x="2717255" y="6207661"/>
                </a:lnTo>
                <a:cubicBezTo>
                  <a:pt x="2497440" y="6352795"/>
                  <a:pt x="2198723" y="6328606"/>
                  <a:pt x="2005210" y="6135094"/>
                </a:cubicBezTo>
                <a:lnTo>
                  <a:pt x="0" y="4129884"/>
                </a:lnTo>
                <a:close/>
                <a:moveTo>
                  <a:pt x="1" y="769021"/>
                </a:moveTo>
                <a:lnTo>
                  <a:pt x="4311785" y="5080807"/>
                </a:lnTo>
                <a:cubicBezTo>
                  <a:pt x="4505298" y="5274319"/>
                  <a:pt x="4529487" y="5573037"/>
                  <a:pt x="4384352" y="5792851"/>
                </a:cubicBezTo>
                <a:lnTo>
                  <a:pt x="4311785" y="5881689"/>
                </a:lnTo>
                <a:lnTo>
                  <a:pt x="4222947" y="5954256"/>
                </a:lnTo>
                <a:cubicBezTo>
                  <a:pt x="4003133" y="6099391"/>
                  <a:pt x="3704415" y="6075202"/>
                  <a:pt x="3510902" y="5881689"/>
                </a:cubicBezTo>
                <a:lnTo>
                  <a:pt x="1" y="2370787"/>
                </a:lnTo>
                <a:close/>
                <a:moveTo>
                  <a:pt x="1147406" y="1"/>
                </a:moveTo>
                <a:lnTo>
                  <a:pt x="2749171" y="1"/>
                </a:lnTo>
                <a:lnTo>
                  <a:pt x="5669301" y="2920131"/>
                </a:lnTo>
                <a:cubicBezTo>
                  <a:pt x="5862814" y="3113644"/>
                  <a:pt x="5887003" y="3412361"/>
                  <a:pt x="5741868" y="3632176"/>
                </a:cubicBezTo>
                <a:lnTo>
                  <a:pt x="5669301" y="3721014"/>
                </a:lnTo>
                <a:lnTo>
                  <a:pt x="5580464" y="3793581"/>
                </a:lnTo>
                <a:cubicBezTo>
                  <a:pt x="5360649" y="3938716"/>
                  <a:pt x="5061932" y="3914526"/>
                  <a:pt x="4868418" y="3721013"/>
                </a:cubicBezTo>
                <a:close/>
                <a:moveTo>
                  <a:pt x="2906499" y="0"/>
                </a:moveTo>
                <a:lnTo>
                  <a:pt x="4508265" y="0"/>
                </a:lnTo>
                <a:lnTo>
                  <a:pt x="5458075" y="949810"/>
                </a:lnTo>
                <a:cubicBezTo>
                  <a:pt x="5651589" y="1143324"/>
                  <a:pt x="5675777" y="1442041"/>
                  <a:pt x="5530642" y="1661855"/>
                </a:cubicBezTo>
                <a:lnTo>
                  <a:pt x="5458076" y="1750693"/>
                </a:lnTo>
                <a:lnTo>
                  <a:pt x="5458075" y="1750694"/>
                </a:lnTo>
                <a:lnTo>
                  <a:pt x="5369237" y="1823260"/>
                </a:lnTo>
                <a:cubicBezTo>
                  <a:pt x="5149423" y="1968395"/>
                  <a:pt x="4850706" y="1944206"/>
                  <a:pt x="4657193" y="1750693"/>
                </a:cubicBezTo>
                <a:close/>
                <a:moveTo>
                  <a:pt x="1" y="0"/>
                </a:moveTo>
                <a:lnTo>
                  <a:pt x="990073" y="0"/>
                </a:lnTo>
                <a:lnTo>
                  <a:pt x="5733813" y="4743740"/>
                </a:lnTo>
                <a:cubicBezTo>
                  <a:pt x="5927326" y="4937253"/>
                  <a:pt x="5951516" y="5235971"/>
                  <a:pt x="5806381" y="5455785"/>
                </a:cubicBezTo>
                <a:lnTo>
                  <a:pt x="5733813" y="5544623"/>
                </a:lnTo>
                <a:lnTo>
                  <a:pt x="5644976" y="5617190"/>
                </a:lnTo>
                <a:cubicBezTo>
                  <a:pt x="5425162" y="5762325"/>
                  <a:pt x="5126444" y="5738135"/>
                  <a:pt x="4932930" y="5544622"/>
                </a:cubicBezTo>
                <a:lnTo>
                  <a:pt x="1" y="6116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A6E-00E9-4A40-ACA0-43A37B48371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2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180D3C-5DE9-4E3F-A7FF-DC15EF004F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7072" y="307132"/>
            <a:ext cx="5964668" cy="6137052"/>
          </a:xfrm>
          <a:custGeom>
            <a:avLst/>
            <a:gdLst>
              <a:gd name="connsiteX0" fmla="*/ 5291906 w 5964668"/>
              <a:gd name="connsiteY0" fmla="*/ 2656420 h 6137052"/>
              <a:gd name="connsiteX1" fmla="*/ 5650118 w 5964668"/>
              <a:gd name="connsiteY1" fmla="*/ 2739213 h 6137052"/>
              <a:gd name="connsiteX2" fmla="*/ 5880308 w 5964668"/>
              <a:gd name="connsiteY2" fmla="*/ 3598293 h 6137052"/>
              <a:gd name="connsiteX3" fmla="*/ 4596159 w 5964668"/>
              <a:gd name="connsiteY3" fmla="*/ 5822502 h 6137052"/>
              <a:gd name="connsiteX4" fmla="*/ 3737080 w 5964668"/>
              <a:gd name="connsiteY4" fmla="*/ 6052692 h 6137052"/>
              <a:gd name="connsiteX5" fmla="*/ 3737081 w 5964668"/>
              <a:gd name="connsiteY5" fmla="*/ 6052691 h 6137052"/>
              <a:gd name="connsiteX6" fmla="*/ 3506891 w 5964668"/>
              <a:gd name="connsiteY6" fmla="*/ 5193612 h 6137052"/>
              <a:gd name="connsiteX7" fmla="*/ 4791039 w 5964668"/>
              <a:gd name="connsiteY7" fmla="*/ 2969403 h 6137052"/>
              <a:gd name="connsiteX8" fmla="*/ 5291906 w 5964668"/>
              <a:gd name="connsiteY8" fmla="*/ 2656420 h 6137052"/>
              <a:gd name="connsiteX9" fmla="*/ 4701064 w 5964668"/>
              <a:gd name="connsiteY9" fmla="*/ 952613 h 6137052"/>
              <a:gd name="connsiteX10" fmla="*/ 5059277 w 5964668"/>
              <a:gd name="connsiteY10" fmla="*/ 1035407 h 6137052"/>
              <a:gd name="connsiteX11" fmla="*/ 5289466 w 5964668"/>
              <a:gd name="connsiteY11" fmla="*/ 1894486 h 6137052"/>
              <a:gd name="connsiteX12" fmla="*/ 3107034 w 5964668"/>
              <a:gd name="connsiteY12" fmla="*/ 5674569 h 6137052"/>
              <a:gd name="connsiteX13" fmla="*/ 2247954 w 5964668"/>
              <a:gd name="connsiteY13" fmla="*/ 5904759 h 6137052"/>
              <a:gd name="connsiteX14" fmla="*/ 2247955 w 5964668"/>
              <a:gd name="connsiteY14" fmla="*/ 5904758 h 6137052"/>
              <a:gd name="connsiteX15" fmla="*/ 2017766 w 5964668"/>
              <a:gd name="connsiteY15" fmla="*/ 5045679 h 6137052"/>
              <a:gd name="connsiteX16" fmla="*/ 4200196 w 5964668"/>
              <a:gd name="connsiteY16" fmla="*/ 1265596 h 6137052"/>
              <a:gd name="connsiteX17" fmla="*/ 4701064 w 5964668"/>
              <a:gd name="connsiteY17" fmla="*/ 952613 h 6137052"/>
              <a:gd name="connsiteX18" fmla="*/ 1979885 w 5964668"/>
              <a:gd name="connsiteY18" fmla="*/ 211485 h 6137052"/>
              <a:gd name="connsiteX19" fmla="*/ 2338097 w 5964668"/>
              <a:gd name="connsiteY19" fmla="*/ 294278 h 6137052"/>
              <a:gd name="connsiteX20" fmla="*/ 2568286 w 5964668"/>
              <a:gd name="connsiteY20" fmla="*/ 1153359 h 6137052"/>
              <a:gd name="connsiteX21" fmla="*/ 1173628 w 5964668"/>
              <a:gd name="connsiteY21" fmla="*/ 3568976 h 6137052"/>
              <a:gd name="connsiteX22" fmla="*/ 314549 w 5964668"/>
              <a:gd name="connsiteY22" fmla="*/ 3799166 h 6137052"/>
              <a:gd name="connsiteX23" fmla="*/ 314550 w 5964668"/>
              <a:gd name="connsiteY23" fmla="*/ 3799165 h 6137052"/>
              <a:gd name="connsiteX24" fmla="*/ 84361 w 5964668"/>
              <a:gd name="connsiteY24" fmla="*/ 2940086 h 6137052"/>
              <a:gd name="connsiteX25" fmla="*/ 1479019 w 5964668"/>
              <a:gd name="connsiteY25" fmla="*/ 524469 h 6137052"/>
              <a:gd name="connsiteX26" fmla="*/ 1979885 w 5964668"/>
              <a:gd name="connsiteY26" fmla="*/ 211485 h 6137052"/>
              <a:gd name="connsiteX27" fmla="*/ 3675615 w 5964668"/>
              <a:gd name="connsiteY27" fmla="*/ 1567 h 6137052"/>
              <a:gd name="connsiteX28" fmla="*/ 4033828 w 5964668"/>
              <a:gd name="connsiteY28" fmla="*/ 84362 h 6137052"/>
              <a:gd name="connsiteX29" fmla="*/ 4264018 w 5964668"/>
              <a:gd name="connsiteY29" fmla="*/ 943441 h 6137052"/>
              <a:gd name="connsiteX30" fmla="*/ 1610203 w 5964668"/>
              <a:gd name="connsiteY30" fmla="*/ 5539982 h 6137052"/>
              <a:gd name="connsiteX31" fmla="*/ 867274 w 5964668"/>
              <a:gd name="connsiteY31" fmla="*/ 5822478 h 6137052"/>
              <a:gd name="connsiteX32" fmla="*/ 751123 w 5964668"/>
              <a:gd name="connsiteY32" fmla="*/ 5770172 h 6137052"/>
              <a:gd name="connsiteX33" fmla="*/ 647750 w 5964668"/>
              <a:gd name="connsiteY33" fmla="*/ 5695736 h 6137052"/>
              <a:gd name="connsiteX34" fmla="*/ 520934 w 5964668"/>
              <a:gd name="connsiteY34" fmla="*/ 4911092 h 6137052"/>
              <a:gd name="connsiteX35" fmla="*/ 3174747 w 5964668"/>
              <a:gd name="connsiteY35" fmla="*/ 314552 h 6137052"/>
              <a:gd name="connsiteX36" fmla="*/ 3675615 w 5964668"/>
              <a:gd name="connsiteY36" fmla="*/ 1567 h 61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64668" h="6137052">
                <a:moveTo>
                  <a:pt x="5291906" y="2656420"/>
                </a:moveTo>
                <a:cubicBezTo>
                  <a:pt x="5412735" y="2647880"/>
                  <a:pt x="5537322" y="2674090"/>
                  <a:pt x="5650118" y="2739213"/>
                </a:cubicBezTo>
                <a:cubicBezTo>
                  <a:pt x="5950912" y="2912876"/>
                  <a:pt x="6053971" y="3297500"/>
                  <a:pt x="5880308" y="3598293"/>
                </a:cubicBezTo>
                <a:cubicBezTo>
                  <a:pt x="5452259" y="4339696"/>
                  <a:pt x="5024209" y="5081099"/>
                  <a:pt x="4596159" y="5822502"/>
                </a:cubicBezTo>
                <a:cubicBezTo>
                  <a:pt x="4422496" y="6123295"/>
                  <a:pt x="4037873" y="6226355"/>
                  <a:pt x="3737080" y="6052692"/>
                </a:cubicBezTo>
                <a:lnTo>
                  <a:pt x="3737081" y="6052691"/>
                </a:lnTo>
                <a:cubicBezTo>
                  <a:pt x="3436288" y="5879028"/>
                  <a:pt x="3333227" y="5494404"/>
                  <a:pt x="3506891" y="5193612"/>
                </a:cubicBezTo>
                <a:lnTo>
                  <a:pt x="4791039" y="2969403"/>
                </a:lnTo>
                <a:cubicBezTo>
                  <a:pt x="4899578" y="2781407"/>
                  <a:pt x="5090524" y="2670652"/>
                  <a:pt x="5291906" y="2656420"/>
                </a:cubicBezTo>
                <a:close/>
                <a:moveTo>
                  <a:pt x="4701064" y="952613"/>
                </a:moveTo>
                <a:cubicBezTo>
                  <a:pt x="4821893" y="944073"/>
                  <a:pt x="4946480" y="970283"/>
                  <a:pt x="5059277" y="1035407"/>
                </a:cubicBezTo>
                <a:cubicBezTo>
                  <a:pt x="5360070" y="1209070"/>
                  <a:pt x="5463129" y="1593693"/>
                  <a:pt x="5289466" y="1894486"/>
                </a:cubicBezTo>
                <a:cubicBezTo>
                  <a:pt x="4561988" y="3154514"/>
                  <a:pt x="3834510" y="4414541"/>
                  <a:pt x="3107034" y="5674569"/>
                </a:cubicBezTo>
                <a:cubicBezTo>
                  <a:pt x="2933371" y="5975362"/>
                  <a:pt x="2548747" y="6078421"/>
                  <a:pt x="2247954" y="5904759"/>
                </a:cubicBezTo>
                <a:lnTo>
                  <a:pt x="2247955" y="5904758"/>
                </a:lnTo>
                <a:cubicBezTo>
                  <a:pt x="1947162" y="5731095"/>
                  <a:pt x="1844102" y="5346471"/>
                  <a:pt x="2017766" y="5045679"/>
                </a:cubicBezTo>
                <a:lnTo>
                  <a:pt x="4200196" y="1265596"/>
                </a:lnTo>
                <a:cubicBezTo>
                  <a:pt x="4308735" y="1077601"/>
                  <a:pt x="4499682" y="966844"/>
                  <a:pt x="4701064" y="952613"/>
                </a:cubicBezTo>
                <a:close/>
                <a:moveTo>
                  <a:pt x="1979885" y="211485"/>
                </a:moveTo>
                <a:cubicBezTo>
                  <a:pt x="2100714" y="202946"/>
                  <a:pt x="2225300" y="229155"/>
                  <a:pt x="2338097" y="294278"/>
                </a:cubicBezTo>
                <a:cubicBezTo>
                  <a:pt x="2638891" y="467942"/>
                  <a:pt x="2741949" y="852566"/>
                  <a:pt x="2568286" y="1153359"/>
                </a:cubicBezTo>
                <a:cubicBezTo>
                  <a:pt x="2103402" y="1958565"/>
                  <a:pt x="1638515" y="2763770"/>
                  <a:pt x="1173628" y="3568976"/>
                </a:cubicBezTo>
                <a:cubicBezTo>
                  <a:pt x="999965" y="3869769"/>
                  <a:pt x="615342" y="3972829"/>
                  <a:pt x="314549" y="3799166"/>
                </a:cubicBezTo>
                <a:lnTo>
                  <a:pt x="314550" y="3799165"/>
                </a:lnTo>
                <a:cubicBezTo>
                  <a:pt x="13757" y="3625502"/>
                  <a:pt x="-89303" y="3240879"/>
                  <a:pt x="84361" y="2940086"/>
                </a:cubicBezTo>
                <a:lnTo>
                  <a:pt x="1479019" y="524469"/>
                </a:lnTo>
                <a:cubicBezTo>
                  <a:pt x="1587558" y="336473"/>
                  <a:pt x="1778504" y="225717"/>
                  <a:pt x="1979885" y="211485"/>
                </a:cubicBezTo>
                <a:close/>
                <a:moveTo>
                  <a:pt x="3675615" y="1567"/>
                </a:moveTo>
                <a:cubicBezTo>
                  <a:pt x="3796445" y="-6972"/>
                  <a:pt x="3921031" y="19238"/>
                  <a:pt x="4033828" y="84362"/>
                </a:cubicBezTo>
                <a:cubicBezTo>
                  <a:pt x="4334620" y="258025"/>
                  <a:pt x="4437681" y="642649"/>
                  <a:pt x="4264018" y="943441"/>
                </a:cubicBezTo>
                <a:cubicBezTo>
                  <a:pt x="3379413" y="2475622"/>
                  <a:pt x="2494808" y="4007802"/>
                  <a:pt x="1610203" y="5539982"/>
                </a:cubicBezTo>
                <a:cubicBezTo>
                  <a:pt x="1458248" y="5803176"/>
                  <a:pt x="1144775" y="5914981"/>
                  <a:pt x="867274" y="5822478"/>
                </a:cubicBezTo>
                <a:lnTo>
                  <a:pt x="751123" y="5770172"/>
                </a:lnTo>
                <a:lnTo>
                  <a:pt x="647750" y="5695736"/>
                </a:lnTo>
                <a:cubicBezTo>
                  <a:pt x="428890" y="5501663"/>
                  <a:pt x="368979" y="5174286"/>
                  <a:pt x="520934" y="4911092"/>
                </a:cubicBezTo>
                <a:lnTo>
                  <a:pt x="3174747" y="314552"/>
                </a:lnTo>
                <a:cubicBezTo>
                  <a:pt x="3283287" y="126556"/>
                  <a:pt x="3474233" y="15800"/>
                  <a:pt x="3675615" y="156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A6E-00E9-4A40-ACA0-43A37B48371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EED3-34A8-4B11-BEBD-450F13D7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712A-82F5-41F4-B2FF-CDE8E0CE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4D91-EE25-4385-B6F0-01D911DD9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031D2-1C62-4C30-B268-2D24056CB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08FBB-86D8-4D86-8AD5-FF3EB69D1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46C14-3C05-4177-9B35-A9BF3175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56CFA-B399-456A-984D-63C960AA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D8716-A015-42FE-B43F-BA0EB2B4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3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FF943E-0F59-484C-9B7A-CDD82411F2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011" y="416826"/>
            <a:ext cx="6804991" cy="6433556"/>
          </a:xfrm>
          <a:custGeom>
            <a:avLst/>
            <a:gdLst>
              <a:gd name="connsiteX0" fmla="*/ 1171334 w 6804991"/>
              <a:gd name="connsiteY0" fmla="*/ 4323768 h 6433556"/>
              <a:gd name="connsiteX1" fmla="*/ 1433320 w 6804991"/>
              <a:gd name="connsiteY1" fmla="*/ 4432286 h 6433556"/>
              <a:gd name="connsiteX2" fmla="*/ 3434589 w 6804991"/>
              <a:gd name="connsiteY2" fmla="*/ 6433556 h 6433556"/>
              <a:gd name="connsiteX3" fmla="*/ 2386648 w 6804991"/>
              <a:gd name="connsiteY3" fmla="*/ 6433556 h 6433556"/>
              <a:gd name="connsiteX4" fmla="*/ 909350 w 6804991"/>
              <a:gd name="connsiteY4" fmla="*/ 4956257 h 6433556"/>
              <a:gd name="connsiteX5" fmla="*/ 909350 w 6804991"/>
              <a:gd name="connsiteY5" fmla="*/ 4432286 h 6433556"/>
              <a:gd name="connsiteX6" fmla="*/ 1171334 w 6804991"/>
              <a:gd name="connsiteY6" fmla="*/ 4323768 h 6433556"/>
              <a:gd name="connsiteX7" fmla="*/ 929907 w 6804991"/>
              <a:gd name="connsiteY7" fmla="*/ 2850534 h 6433556"/>
              <a:gd name="connsiteX8" fmla="*/ 1191892 w 6804991"/>
              <a:gd name="connsiteY8" fmla="*/ 2959053 h 6433556"/>
              <a:gd name="connsiteX9" fmla="*/ 4615087 w 6804991"/>
              <a:gd name="connsiteY9" fmla="*/ 6382248 h 6433556"/>
              <a:gd name="connsiteX10" fmla="*/ 4656997 w 6804991"/>
              <a:gd name="connsiteY10" fmla="*/ 6433556 h 6433556"/>
              <a:gd name="connsiteX11" fmla="*/ 3618453 w 6804991"/>
              <a:gd name="connsiteY11" fmla="*/ 6433556 h 6433556"/>
              <a:gd name="connsiteX12" fmla="*/ 667920 w 6804991"/>
              <a:gd name="connsiteY12" fmla="*/ 3483023 h 6433556"/>
              <a:gd name="connsiteX13" fmla="*/ 667920 w 6804991"/>
              <a:gd name="connsiteY13" fmla="*/ 2959053 h 6433556"/>
              <a:gd name="connsiteX14" fmla="*/ 929907 w 6804991"/>
              <a:gd name="connsiteY14" fmla="*/ 2850534 h 6433556"/>
              <a:gd name="connsiteX15" fmla="*/ 370504 w 6804991"/>
              <a:gd name="connsiteY15" fmla="*/ 1059328 h 6433556"/>
              <a:gd name="connsiteX16" fmla="*/ 632489 w 6804991"/>
              <a:gd name="connsiteY16" fmla="*/ 1167848 h 6433556"/>
              <a:gd name="connsiteX17" fmla="*/ 5447107 w 6804991"/>
              <a:gd name="connsiteY17" fmla="*/ 5982464 h 6433556"/>
              <a:gd name="connsiteX18" fmla="*/ 5528495 w 6804991"/>
              <a:gd name="connsiteY18" fmla="*/ 6383871 h 6433556"/>
              <a:gd name="connsiteX19" fmla="*/ 5502350 w 6804991"/>
              <a:gd name="connsiteY19" fmla="*/ 6433555 h 6433556"/>
              <a:gd name="connsiteX20" fmla="*/ 4850255 w 6804991"/>
              <a:gd name="connsiteY20" fmla="*/ 6433555 h 6433556"/>
              <a:gd name="connsiteX21" fmla="*/ 108519 w 6804991"/>
              <a:gd name="connsiteY21" fmla="*/ 1691818 h 6433556"/>
              <a:gd name="connsiteX22" fmla="*/ 108519 w 6804991"/>
              <a:gd name="connsiteY22" fmla="*/ 1167848 h 6433556"/>
              <a:gd name="connsiteX23" fmla="*/ 370504 w 6804991"/>
              <a:gd name="connsiteY23" fmla="*/ 1059328 h 6433556"/>
              <a:gd name="connsiteX24" fmla="*/ 1548370 w 6804991"/>
              <a:gd name="connsiteY24" fmla="*/ 1005390 h 6433556"/>
              <a:gd name="connsiteX25" fmla="*/ 1810356 w 6804991"/>
              <a:gd name="connsiteY25" fmla="*/ 1113908 h 6433556"/>
              <a:gd name="connsiteX26" fmla="*/ 6804990 w 6804991"/>
              <a:gd name="connsiteY26" fmla="*/ 6108542 h 6433556"/>
              <a:gd name="connsiteX27" fmla="*/ 6804990 w 6804991"/>
              <a:gd name="connsiteY27" fmla="*/ 6433556 h 6433556"/>
              <a:gd name="connsiteX28" fmla="*/ 6082061 w 6804991"/>
              <a:gd name="connsiteY28" fmla="*/ 6433556 h 6433556"/>
              <a:gd name="connsiteX29" fmla="*/ 1286384 w 6804991"/>
              <a:gd name="connsiteY29" fmla="*/ 1637879 h 6433556"/>
              <a:gd name="connsiteX30" fmla="*/ 1286384 w 6804991"/>
              <a:gd name="connsiteY30" fmla="*/ 1113908 h 6433556"/>
              <a:gd name="connsiteX31" fmla="*/ 1548370 w 6804991"/>
              <a:gd name="connsiteY31" fmla="*/ 1005390 h 6433556"/>
              <a:gd name="connsiteX32" fmla="*/ 4238395 w 6804991"/>
              <a:gd name="connsiteY32" fmla="*/ 1 h 6433556"/>
              <a:gd name="connsiteX33" fmla="*/ 4500382 w 6804991"/>
              <a:gd name="connsiteY33" fmla="*/ 108519 h 6433556"/>
              <a:gd name="connsiteX34" fmla="*/ 6432967 w 6804991"/>
              <a:gd name="connsiteY34" fmla="*/ 2041105 h 6433556"/>
              <a:gd name="connsiteX35" fmla="*/ 6432967 w 6804991"/>
              <a:gd name="connsiteY35" fmla="*/ 2565076 h 6433556"/>
              <a:gd name="connsiteX36" fmla="*/ 5908995 w 6804991"/>
              <a:gd name="connsiteY36" fmla="*/ 2565076 h 6433556"/>
              <a:gd name="connsiteX37" fmla="*/ 3976409 w 6804991"/>
              <a:gd name="connsiteY37" fmla="*/ 632491 h 6433556"/>
              <a:gd name="connsiteX38" fmla="*/ 3976409 w 6804991"/>
              <a:gd name="connsiteY38" fmla="*/ 108519 h 6433556"/>
              <a:gd name="connsiteX39" fmla="*/ 4238395 w 6804991"/>
              <a:gd name="connsiteY39" fmla="*/ 1 h 6433556"/>
              <a:gd name="connsiteX40" fmla="*/ 3006591 w 6804991"/>
              <a:gd name="connsiteY40" fmla="*/ 0 h 6433556"/>
              <a:gd name="connsiteX41" fmla="*/ 3268576 w 6804991"/>
              <a:gd name="connsiteY41" fmla="*/ 108518 h 6433556"/>
              <a:gd name="connsiteX42" fmla="*/ 6582225 w 6804991"/>
              <a:gd name="connsiteY42" fmla="*/ 3422166 h 6433556"/>
              <a:gd name="connsiteX43" fmla="*/ 6582224 w 6804991"/>
              <a:gd name="connsiteY43" fmla="*/ 3946137 h 6433556"/>
              <a:gd name="connsiteX44" fmla="*/ 6058254 w 6804991"/>
              <a:gd name="connsiteY44" fmla="*/ 3946137 h 6433556"/>
              <a:gd name="connsiteX45" fmla="*/ 2744605 w 6804991"/>
              <a:gd name="connsiteY45" fmla="*/ 632489 h 6433556"/>
              <a:gd name="connsiteX46" fmla="*/ 2744605 w 6804991"/>
              <a:gd name="connsiteY46" fmla="*/ 108518 h 6433556"/>
              <a:gd name="connsiteX47" fmla="*/ 3006591 w 6804991"/>
              <a:gd name="connsiteY47" fmla="*/ 0 h 6433556"/>
              <a:gd name="connsiteX48" fmla="*/ 1774787 w 6804991"/>
              <a:gd name="connsiteY48" fmla="*/ 0 h 6433556"/>
              <a:gd name="connsiteX49" fmla="*/ 2036772 w 6804991"/>
              <a:gd name="connsiteY49" fmla="*/ 108519 h 6433556"/>
              <a:gd name="connsiteX50" fmla="*/ 6804991 w 6804991"/>
              <a:gd name="connsiteY50" fmla="*/ 4876739 h 6433556"/>
              <a:gd name="connsiteX51" fmla="*/ 6804991 w 6804991"/>
              <a:gd name="connsiteY51" fmla="*/ 5924682 h 6433556"/>
              <a:gd name="connsiteX52" fmla="*/ 1512801 w 6804991"/>
              <a:gd name="connsiteY52" fmla="*/ 632490 h 6433556"/>
              <a:gd name="connsiteX53" fmla="*/ 1512801 w 6804991"/>
              <a:gd name="connsiteY53" fmla="*/ 108519 h 6433556"/>
              <a:gd name="connsiteX54" fmla="*/ 1774787 w 6804991"/>
              <a:gd name="connsiteY54" fmla="*/ 0 h 64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804991" h="6433556">
                <a:moveTo>
                  <a:pt x="1171334" y="4323768"/>
                </a:moveTo>
                <a:cubicBezTo>
                  <a:pt x="1266155" y="4323768"/>
                  <a:pt x="1360975" y="4359941"/>
                  <a:pt x="1433320" y="4432286"/>
                </a:cubicBezTo>
                <a:lnTo>
                  <a:pt x="3434589" y="6433556"/>
                </a:lnTo>
                <a:lnTo>
                  <a:pt x="2386648" y="6433556"/>
                </a:lnTo>
                <a:lnTo>
                  <a:pt x="909350" y="4956257"/>
                </a:lnTo>
                <a:cubicBezTo>
                  <a:pt x="764658" y="4811567"/>
                  <a:pt x="764658" y="4576977"/>
                  <a:pt x="909350" y="4432286"/>
                </a:cubicBezTo>
                <a:cubicBezTo>
                  <a:pt x="981694" y="4359941"/>
                  <a:pt x="1076514" y="4323769"/>
                  <a:pt x="1171334" y="4323768"/>
                </a:cubicBezTo>
                <a:close/>
                <a:moveTo>
                  <a:pt x="929907" y="2850534"/>
                </a:moveTo>
                <a:cubicBezTo>
                  <a:pt x="1024727" y="2850534"/>
                  <a:pt x="1119547" y="2886707"/>
                  <a:pt x="1191892" y="2959053"/>
                </a:cubicBezTo>
                <a:lnTo>
                  <a:pt x="4615087" y="6382248"/>
                </a:lnTo>
                <a:lnTo>
                  <a:pt x="4656997" y="6433556"/>
                </a:lnTo>
                <a:lnTo>
                  <a:pt x="3618453" y="6433556"/>
                </a:lnTo>
                <a:lnTo>
                  <a:pt x="667920" y="3483023"/>
                </a:lnTo>
                <a:cubicBezTo>
                  <a:pt x="523230" y="3338333"/>
                  <a:pt x="523230" y="3103744"/>
                  <a:pt x="667920" y="2959053"/>
                </a:cubicBezTo>
                <a:cubicBezTo>
                  <a:pt x="740267" y="2886707"/>
                  <a:pt x="835087" y="2850534"/>
                  <a:pt x="929907" y="2850534"/>
                </a:cubicBezTo>
                <a:close/>
                <a:moveTo>
                  <a:pt x="370504" y="1059328"/>
                </a:moveTo>
                <a:cubicBezTo>
                  <a:pt x="465325" y="1059328"/>
                  <a:pt x="560145" y="1095501"/>
                  <a:pt x="632489" y="1167848"/>
                </a:cubicBezTo>
                <a:lnTo>
                  <a:pt x="5447107" y="5982464"/>
                </a:lnTo>
                <a:cubicBezTo>
                  <a:pt x="5555625" y="6090983"/>
                  <a:pt x="5582755" y="6250069"/>
                  <a:pt x="5528495" y="6383871"/>
                </a:cubicBezTo>
                <a:lnTo>
                  <a:pt x="5502350" y="6433555"/>
                </a:lnTo>
                <a:lnTo>
                  <a:pt x="4850255" y="6433555"/>
                </a:lnTo>
                <a:lnTo>
                  <a:pt x="108519" y="1691818"/>
                </a:lnTo>
                <a:cubicBezTo>
                  <a:pt x="-36173" y="1547126"/>
                  <a:pt x="-36173" y="1312538"/>
                  <a:pt x="108519" y="1167848"/>
                </a:cubicBezTo>
                <a:cubicBezTo>
                  <a:pt x="180863" y="1095501"/>
                  <a:pt x="275683" y="1059328"/>
                  <a:pt x="370504" y="1059328"/>
                </a:cubicBezTo>
                <a:close/>
                <a:moveTo>
                  <a:pt x="1548370" y="1005390"/>
                </a:moveTo>
                <a:cubicBezTo>
                  <a:pt x="1643189" y="1005389"/>
                  <a:pt x="1738010" y="1041562"/>
                  <a:pt x="1810356" y="1113908"/>
                </a:cubicBezTo>
                <a:lnTo>
                  <a:pt x="6804990" y="6108542"/>
                </a:lnTo>
                <a:lnTo>
                  <a:pt x="6804990" y="6433556"/>
                </a:lnTo>
                <a:lnTo>
                  <a:pt x="6082061" y="6433556"/>
                </a:lnTo>
                <a:lnTo>
                  <a:pt x="1286384" y="1637879"/>
                </a:lnTo>
                <a:cubicBezTo>
                  <a:pt x="1141693" y="1493188"/>
                  <a:pt x="1141693" y="1258599"/>
                  <a:pt x="1286384" y="1113908"/>
                </a:cubicBezTo>
                <a:cubicBezTo>
                  <a:pt x="1358729" y="1041562"/>
                  <a:pt x="1453550" y="1005389"/>
                  <a:pt x="1548370" y="1005390"/>
                </a:cubicBezTo>
                <a:close/>
                <a:moveTo>
                  <a:pt x="4238395" y="1"/>
                </a:moveTo>
                <a:cubicBezTo>
                  <a:pt x="4333217" y="1"/>
                  <a:pt x="4428037" y="36174"/>
                  <a:pt x="4500382" y="108519"/>
                </a:cubicBezTo>
                <a:lnTo>
                  <a:pt x="6432967" y="2041105"/>
                </a:lnTo>
                <a:cubicBezTo>
                  <a:pt x="6577659" y="2185796"/>
                  <a:pt x="6577657" y="2420385"/>
                  <a:pt x="6432967" y="2565076"/>
                </a:cubicBezTo>
                <a:cubicBezTo>
                  <a:pt x="6288277" y="2709768"/>
                  <a:pt x="6053685" y="2709768"/>
                  <a:pt x="5908995" y="2565076"/>
                </a:cubicBezTo>
                <a:lnTo>
                  <a:pt x="3976409" y="632491"/>
                </a:lnTo>
                <a:cubicBezTo>
                  <a:pt x="3831718" y="487800"/>
                  <a:pt x="3831718" y="253210"/>
                  <a:pt x="3976409" y="108519"/>
                </a:cubicBezTo>
                <a:cubicBezTo>
                  <a:pt x="4048755" y="36174"/>
                  <a:pt x="4143575" y="1"/>
                  <a:pt x="4238395" y="1"/>
                </a:cubicBezTo>
                <a:close/>
                <a:moveTo>
                  <a:pt x="3006591" y="0"/>
                </a:moveTo>
                <a:cubicBezTo>
                  <a:pt x="3101410" y="0"/>
                  <a:pt x="3196231" y="36173"/>
                  <a:pt x="3268576" y="108518"/>
                </a:cubicBezTo>
                <a:lnTo>
                  <a:pt x="6582225" y="3422166"/>
                </a:lnTo>
                <a:cubicBezTo>
                  <a:pt x="6726916" y="3566857"/>
                  <a:pt x="6726916" y="3801445"/>
                  <a:pt x="6582224" y="3946137"/>
                </a:cubicBezTo>
                <a:cubicBezTo>
                  <a:pt x="6437533" y="4090828"/>
                  <a:pt x="6202945" y="4090828"/>
                  <a:pt x="6058254" y="3946137"/>
                </a:cubicBezTo>
                <a:lnTo>
                  <a:pt x="2744605" y="632489"/>
                </a:lnTo>
                <a:cubicBezTo>
                  <a:pt x="2599914" y="487798"/>
                  <a:pt x="2599914" y="253209"/>
                  <a:pt x="2744605" y="108518"/>
                </a:cubicBezTo>
                <a:cubicBezTo>
                  <a:pt x="2816951" y="36173"/>
                  <a:pt x="2911770" y="0"/>
                  <a:pt x="3006591" y="0"/>
                </a:cubicBezTo>
                <a:close/>
                <a:moveTo>
                  <a:pt x="1774787" y="0"/>
                </a:moveTo>
                <a:cubicBezTo>
                  <a:pt x="1869606" y="0"/>
                  <a:pt x="1964427" y="36174"/>
                  <a:pt x="2036772" y="108519"/>
                </a:cubicBezTo>
                <a:lnTo>
                  <a:pt x="6804991" y="4876739"/>
                </a:lnTo>
                <a:lnTo>
                  <a:pt x="6804991" y="5924682"/>
                </a:lnTo>
                <a:lnTo>
                  <a:pt x="1512801" y="632490"/>
                </a:lnTo>
                <a:cubicBezTo>
                  <a:pt x="1368110" y="487799"/>
                  <a:pt x="1368110" y="253210"/>
                  <a:pt x="1512801" y="108519"/>
                </a:cubicBezTo>
                <a:cubicBezTo>
                  <a:pt x="1585146" y="36173"/>
                  <a:pt x="1679966" y="0"/>
                  <a:pt x="17747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C00-0A92-4CAB-BD27-63859EB4A92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8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ED8830-91EE-4B91-90A4-5F0C539B1E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266036"/>
            <a:ext cx="6057901" cy="6325928"/>
          </a:xfrm>
          <a:custGeom>
            <a:avLst/>
            <a:gdLst>
              <a:gd name="connsiteX0" fmla="*/ 5493553 w 6057901"/>
              <a:gd name="connsiteY0" fmla="*/ 1740002 h 6325928"/>
              <a:gd name="connsiteX1" fmla="*/ 6057901 w 6057901"/>
              <a:gd name="connsiteY1" fmla="*/ 1740002 h 6325928"/>
              <a:gd name="connsiteX2" fmla="*/ 6057901 w 6057901"/>
              <a:gd name="connsiteY2" fmla="*/ 4760190 h 6325928"/>
              <a:gd name="connsiteX3" fmla="*/ 5493553 w 6057901"/>
              <a:gd name="connsiteY3" fmla="*/ 4760190 h 6325928"/>
              <a:gd name="connsiteX4" fmla="*/ 0 w 6057901"/>
              <a:gd name="connsiteY4" fmla="*/ 1740002 h 6325928"/>
              <a:gd name="connsiteX5" fmla="*/ 564346 w 6057901"/>
              <a:gd name="connsiteY5" fmla="*/ 1740002 h 6325928"/>
              <a:gd name="connsiteX6" fmla="*/ 564346 w 6057901"/>
              <a:gd name="connsiteY6" fmla="*/ 5020622 h 6325928"/>
              <a:gd name="connsiteX7" fmla="*/ 0 w 6057901"/>
              <a:gd name="connsiteY7" fmla="*/ 5020622 h 6325928"/>
              <a:gd name="connsiteX8" fmla="*/ 610395 w 6057901"/>
              <a:gd name="connsiteY8" fmla="*/ 1267937 h 6325928"/>
              <a:gd name="connsiteX9" fmla="*/ 1174741 w 6057901"/>
              <a:gd name="connsiteY9" fmla="*/ 1267937 h 6325928"/>
              <a:gd name="connsiteX10" fmla="*/ 1174741 w 6057901"/>
              <a:gd name="connsiteY10" fmla="*/ 6325928 h 6325928"/>
              <a:gd name="connsiteX11" fmla="*/ 610395 w 6057901"/>
              <a:gd name="connsiteY11" fmla="*/ 6325928 h 6325928"/>
              <a:gd name="connsiteX12" fmla="*/ 4883158 w 6057901"/>
              <a:gd name="connsiteY12" fmla="*/ 808122 h 6325928"/>
              <a:gd name="connsiteX13" fmla="*/ 5447504 w 6057901"/>
              <a:gd name="connsiteY13" fmla="*/ 808122 h 6325928"/>
              <a:gd name="connsiteX14" fmla="*/ 5447504 w 6057901"/>
              <a:gd name="connsiteY14" fmla="*/ 5020622 h 6325928"/>
              <a:gd name="connsiteX15" fmla="*/ 4883158 w 6057901"/>
              <a:gd name="connsiteY15" fmla="*/ 5020622 h 6325928"/>
              <a:gd name="connsiteX16" fmla="*/ 3051974 w 6057901"/>
              <a:gd name="connsiteY16" fmla="*/ 618924 h 6325928"/>
              <a:gd name="connsiteX17" fmla="*/ 3616320 w 6057901"/>
              <a:gd name="connsiteY17" fmla="*/ 618924 h 6325928"/>
              <a:gd name="connsiteX18" fmla="*/ 3616320 w 6057901"/>
              <a:gd name="connsiteY18" fmla="*/ 5367454 h 6325928"/>
              <a:gd name="connsiteX19" fmla="*/ 3051974 w 6057901"/>
              <a:gd name="connsiteY19" fmla="*/ 5367454 h 6325928"/>
              <a:gd name="connsiteX20" fmla="*/ 2441579 w 6057901"/>
              <a:gd name="connsiteY20" fmla="*/ 420664 h 6325928"/>
              <a:gd name="connsiteX21" fmla="*/ 3005926 w 6057901"/>
              <a:gd name="connsiteY21" fmla="*/ 420664 h 6325928"/>
              <a:gd name="connsiteX22" fmla="*/ 3005926 w 6057901"/>
              <a:gd name="connsiteY22" fmla="*/ 5752082 h 6325928"/>
              <a:gd name="connsiteX23" fmla="*/ 2441579 w 6057901"/>
              <a:gd name="connsiteY23" fmla="*/ 5752082 h 6325928"/>
              <a:gd name="connsiteX24" fmla="*/ 3662369 w 6057901"/>
              <a:gd name="connsiteY24" fmla="*/ 309462 h 6325928"/>
              <a:gd name="connsiteX25" fmla="*/ 4226716 w 6057901"/>
              <a:gd name="connsiteY25" fmla="*/ 309462 h 6325928"/>
              <a:gd name="connsiteX26" fmla="*/ 4226716 w 6057901"/>
              <a:gd name="connsiteY26" fmla="*/ 5640880 h 6325928"/>
              <a:gd name="connsiteX27" fmla="*/ 3662369 w 6057901"/>
              <a:gd name="connsiteY27" fmla="*/ 5640880 h 6325928"/>
              <a:gd name="connsiteX28" fmla="*/ 1220790 w 6057901"/>
              <a:gd name="connsiteY28" fmla="*/ 309462 h 6325928"/>
              <a:gd name="connsiteX29" fmla="*/ 1785135 w 6057901"/>
              <a:gd name="connsiteY29" fmla="*/ 309462 h 6325928"/>
              <a:gd name="connsiteX30" fmla="*/ 1785135 w 6057901"/>
              <a:gd name="connsiteY30" fmla="*/ 5367454 h 6325928"/>
              <a:gd name="connsiteX31" fmla="*/ 1220790 w 6057901"/>
              <a:gd name="connsiteY31" fmla="*/ 5367454 h 6325928"/>
              <a:gd name="connsiteX32" fmla="*/ 1831184 w 6057901"/>
              <a:gd name="connsiteY32" fmla="*/ 1 h 6325928"/>
              <a:gd name="connsiteX33" fmla="*/ 2395530 w 6057901"/>
              <a:gd name="connsiteY33" fmla="*/ 1 h 6325928"/>
              <a:gd name="connsiteX34" fmla="*/ 2395530 w 6057901"/>
              <a:gd name="connsiteY34" fmla="*/ 6186513 h 6325928"/>
              <a:gd name="connsiteX35" fmla="*/ 1831184 w 6057901"/>
              <a:gd name="connsiteY35" fmla="*/ 6186513 h 6325928"/>
              <a:gd name="connsiteX36" fmla="*/ 4272765 w 6057901"/>
              <a:gd name="connsiteY36" fmla="*/ 0 h 6325928"/>
              <a:gd name="connsiteX37" fmla="*/ 4837111 w 6057901"/>
              <a:gd name="connsiteY37" fmla="*/ 0 h 6325928"/>
              <a:gd name="connsiteX38" fmla="*/ 4837111 w 6057901"/>
              <a:gd name="connsiteY38" fmla="*/ 5489440 h 6325928"/>
              <a:gd name="connsiteX39" fmla="*/ 4272765 w 6057901"/>
              <a:gd name="connsiteY39" fmla="*/ 5489440 h 632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57901" h="6325928">
                <a:moveTo>
                  <a:pt x="5493553" y="1740002"/>
                </a:moveTo>
                <a:lnTo>
                  <a:pt x="6057901" y="1740002"/>
                </a:lnTo>
                <a:lnTo>
                  <a:pt x="6057901" y="4760190"/>
                </a:lnTo>
                <a:lnTo>
                  <a:pt x="5493553" y="4760190"/>
                </a:lnTo>
                <a:close/>
                <a:moveTo>
                  <a:pt x="0" y="1740002"/>
                </a:moveTo>
                <a:lnTo>
                  <a:pt x="564346" y="1740002"/>
                </a:lnTo>
                <a:lnTo>
                  <a:pt x="564346" y="5020622"/>
                </a:lnTo>
                <a:lnTo>
                  <a:pt x="0" y="5020622"/>
                </a:lnTo>
                <a:close/>
                <a:moveTo>
                  <a:pt x="610395" y="1267937"/>
                </a:moveTo>
                <a:lnTo>
                  <a:pt x="1174741" y="1267937"/>
                </a:lnTo>
                <a:lnTo>
                  <a:pt x="1174741" y="6325928"/>
                </a:lnTo>
                <a:lnTo>
                  <a:pt x="610395" y="6325928"/>
                </a:lnTo>
                <a:close/>
                <a:moveTo>
                  <a:pt x="4883158" y="808122"/>
                </a:moveTo>
                <a:lnTo>
                  <a:pt x="5447504" y="808122"/>
                </a:lnTo>
                <a:lnTo>
                  <a:pt x="5447504" y="5020622"/>
                </a:lnTo>
                <a:lnTo>
                  <a:pt x="4883158" y="5020622"/>
                </a:lnTo>
                <a:close/>
                <a:moveTo>
                  <a:pt x="3051974" y="618924"/>
                </a:moveTo>
                <a:lnTo>
                  <a:pt x="3616320" y="618924"/>
                </a:lnTo>
                <a:lnTo>
                  <a:pt x="3616320" y="5367454"/>
                </a:lnTo>
                <a:lnTo>
                  <a:pt x="3051974" y="5367454"/>
                </a:lnTo>
                <a:close/>
                <a:moveTo>
                  <a:pt x="2441579" y="420664"/>
                </a:moveTo>
                <a:lnTo>
                  <a:pt x="3005926" y="420664"/>
                </a:lnTo>
                <a:lnTo>
                  <a:pt x="3005926" y="5752082"/>
                </a:lnTo>
                <a:lnTo>
                  <a:pt x="2441579" y="5752082"/>
                </a:lnTo>
                <a:close/>
                <a:moveTo>
                  <a:pt x="3662369" y="309462"/>
                </a:moveTo>
                <a:lnTo>
                  <a:pt x="4226716" y="309462"/>
                </a:lnTo>
                <a:lnTo>
                  <a:pt x="4226716" y="5640880"/>
                </a:lnTo>
                <a:lnTo>
                  <a:pt x="3662369" y="5640880"/>
                </a:lnTo>
                <a:close/>
                <a:moveTo>
                  <a:pt x="1220790" y="309462"/>
                </a:moveTo>
                <a:lnTo>
                  <a:pt x="1785135" y="309462"/>
                </a:lnTo>
                <a:lnTo>
                  <a:pt x="1785135" y="5367454"/>
                </a:lnTo>
                <a:lnTo>
                  <a:pt x="1220790" y="5367454"/>
                </a:lnTo>
                <a:close/>
                <a:moveTo>
                  <a:pt x="1831184" y="1"/>
                </a:moveTo>
                <a:lnTo>
                  <a:pt x="2395530" y="1"/>
                </a:lnTo>
                <a:lnTo>
                  <a:pt x="2395530" y="6186513"/>
                </a:lnTo>
                <a:lnTo>
                  <a:pt x="1831184" y="6186513"/>
                </a:lnTo>
                <a:close/>
                <a:moveTo>
                  <a:pt x="4272765" y="0"/>
                </a:moveTo>
                <a:lnTo>
                  <a:pt x="4837111" y="0"/>
                </a:lnTo>
                <a:lnTo>
                  <a:pt x="4837111" y="5489440"/>
                </a:lnTo>
                <a:lnTo>
                  <a:pt x="4272765" y="5489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5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8671C2-4F4F-4C0F-8F26-53BB0891F6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714" y="2525158"/>
            <a:ext cx="2410245" cy="1807682"/>
          </a:xfrm>
          <a:custGeom>
            <a:avLst/>
            <a:gdLst>
              <a:gd name="connsiteX0" fmla="*/ 0 w 2410245"/>
              <a:gd name="connsiteY0" fmla="*/ 0 h 1807682"/>
              <a:gd name="connsiteX1" fmla="*/ 2410245 w 2410245"/>
              <a:gd name="connsiteY1" fmla="*/ 0 h 1807682"/>
              <a:gd name="connsiteX2" fmla="*/ 2410245 w 2410245"/>
              <a:gd name="connsiteY2" fmla="*/ 1807682 h 1807682"/>
              <a:gd name="connsiteX3" fmla="*/ 0 w 2410245"/>
              <a:gd name="connsiteY3" fmla="*/ 1807682 h 1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245" h="1807682">
                <a:moveTo>
                  <a:pt x="0" y="0"/>
                </a:moveTo>
                <a:lnTo>
                  <a:pt x="2410245" y="0"/>
                </a:lnTo>
                <a:lnTo>
                  <a:pt x="2410245" y="1807682"/>
                </a:lnTo>
                <a:lnTo>
                  <a:pt x="0" y="1807682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1123C04-8CB2-4CEA-809E-7396D70E29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2824" y="2525158"/>
            <a:ext cx="2410245" cy="1807682"/>
          </a:xfrm>
          <a:custGeom>
            <a:avLst/>
            <a:gdLst>
              <a:gd name="connsiteX0" fmla="*/ 0 w 2410245"/>
              <a:gd name="connsiteY0" fmla="*/ 0 h 1807682"/>
              <a:gd name="connsiteX1" fmla="*/ 2410245 w 2410245"/>
              <a:gd name="connsiteY1" fmla="*/ 0 h 1807682"/>
              <a:gd name="connsiteX2" fmla="*/ 2410245 w 2410245"/>
              <a:gd name="connsiteY2" fmla="*/ 1807682 h 1807682"/>
              <a:gd name="connsiteX3" fmla="*/ 0 w 2410245"/>
              <a:gd name="connsiteY3" fmla="*/ 1807682 h 1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245" h="1807682">
                <a:moveTo>
                  <a:pt x="0" y="0"/>
                </a:moveTo>
                <a:lnTo>
                  <a:pt x="2410245" y="0"/>
                </a:lnTo>
                <a:lnTo>
                  <a:pt x="2410245" y="1807682"/>
                </a:lnTo>
                <a:lnTo>
                  <a:pt x="0" y="1807682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C1A415-66BD-4550-9247-29D212B27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8934" y="2525158"/>
            <a:ext cx="2410245" cy="1807682"/>
          </a:xfrm>
          <a:custGeom>
            <a:avLst/>
            <a:gdLst>
              <a:gd name="connsiteX0" fmla="*/ 0 w 2410245"/>
              <a:gd name="connsiteY0" fmla="*/ 0 h 1807682"/>
              <a:gd name="connsiteX1" fmla="*/ 2410245 w 2410245"/>
              <a:gd name="connsiteY1" fmla="*/ 0 h 1807682"/>
              <a:gd name="connsiteX2" fmla="*/ 2410245 w 2410245"/>
              <a:gd name="connsiteY2" fmla="*/ 1807682 h 1807682"/>
              <a:gd name="connsiteX3" fmla="*/ 0 w 2410245"/>
              <a:gd name="connsiteY3" fmla="*/ 1807682 h 1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245" h="1807682">
                <a:moveTo>
                  <a:pt x="0" y="0"/>
                </a:moveTo>
                <a:lnTo>
                  <a:pt x="2410245" y="0"/>
                </a:lnTo>
                <a:lnTo>
                  <a:pt x="2410245" y="1807682"/>
                </a:lnTo>
                <a:lnTo>
                  <a:pt x="0" y="1807682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E178C0E-EE19-406C-8208-4C3A2C8ED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5044" y="2525158"/>
            <a:ext cx="2410245" cy="1807682"/>
          </a:xfrm>
          <a:custGeom>
            <a:avLst/>
            <a:gdLst>
              <a:gd name="connsiteX0" fmla="*/ 0 w 2410245"/>
              <a:gd name="connsiteY0" fmla="*/ 0 h 1807682"/>
              <a:gd name="connsiteX1" fmla="*/ 2410245 w 2410245"/>
              <a:gd name="connsiteY1" fmla="*/ 0 h 1807682"/>
              <a:gd name="connsiteX2" fmla="*/ 2410245 w 2410245"/>
              <a:gd name="connsiteY2" fmla="*/ 1807682 h 1807682"/>
              <a:gd name="connsiteX3" fmla="*/ 0 w 2410245"/>
              <a:gd name="connsiteY3" fmla="*/ 1807682 h 18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245" h="1807682">
                <a:moveTo>
                  <a:pt x="0" y="0"/>
                </a:moveTo>
                <a:lnTo>
                  <a:pt x="2410245" y="0"/>
                </a:lnTo>
                <a:lnTo>
                  <a:pt x="2410245" y="1807682"/>
                </a:lnTo>
                <a:lnTo>
                  <a:pt x="0" y="1807682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AF469-B403-4A96-9A40-2A23B3A9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33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CBDB11-B647-4ED5-9E0D-0C7A3E5500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4919" y="0"/>
            <a:ext cx="5717083" cy="6858000"/>
          </a:xfrm>
          <a:custGeom>
            <a:avLst/>
            <a:gdLst>
              <a:gd name="connsiteX0" fmla="*/ 1685285 w 5717083"/>
              <a:gd name="connsiteY0" fmla="*/ 0 h 6858000"/>
              <a:gd name="connsiteX1" fmla="*/ 5717083 w 5717083"/>
              <a:gd name="connsiteY1" fmla="*/ 0 h 6858000"/>
              <a:gd name="connsiteX2" fmla="*/ 5717083 w 5717083"/>
              <a:gd name="connsiteY2" fmla="*/ 6858000 h 6858000"/>
              <a:gd name="connsiteX3" fmla="*/ 1685285 w 5717083"/>
              <a:gd name="connsiteY3" fmla="*/ 6858000 h 6858000"/>
              <a:gd name="connsiteX4" fmla="*/ 0 w 5717083"/>
              <a:gd name="connsiteY4" fmla="*/ 5172715 h 6858000"/>
              <a:gd name="connsiteX5" fmla="*/ 0 w 5717083"/>
              <a:gd name="connsiteY5" fmla="*/ 16852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083" h="6858000">
                <a:moveTo>
                  <a:pt x="1685285" y="0"/>
                </a:moveTo>
                <a:lnTo>
                  <a:pt x="5717083" y="0"/>
                </a:lnTo>
                <a:lnTo>
                  <a:pt x="5717083" y="6858000"/>
                </a:lnTo>
                <a:lnTo>
                  <a:pt x="1685285" y="6858000"/>
                </a:lnTo>
                <a:lnTo>
                  <a:pt x="0" y="5172715"/>
                </a:lnTo>
                <a:lnTo>
                  <a:pt x="0" y="1685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D769-5E77-4347-B81D-BDEE96D9ADE4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0B1DB6-37D8-4342-B8A2-037E1AF0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7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7DB64F-BB5D-4FC3-A29C-5F961627E7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717083" cy="6858000"/>
          </a:xfrm>
          <a:custGeom>
            <a:avLst/>
            <a:gdLst>
              <a:gd name="connsiteX0" fmla="*/ 0 w 5717083"/>
              <a:gd name="connsiteY0" fmla="*/ 0 h 6858000"/>
              <a:gd name="connsiteX1" fmla="*/ 4031798 w 5717083"/>
              <a:gd name="connsiteY1" fmla="*/ 0 h 6858000"/>
              <a:gd name="connsiteX2" fmla="*/ 5717083 w 5717083"/>
              <a:gd name="connsiteY2" fmla="*/ 1685285 h 6858000"/>
              <a:gd name="connsiteX3" fmla="*/ 5717083 w 5717083"/>
              <a:gd name="connsiteY3" fmla="*/ 5172715 h 6858000"/>
              <a:gd name="connsiteX4" fmla="*/ 4031798 w 5717083"/>
              <a:gd name="connsiteY4" fmla="*/ 6858000 h 6858000"/>
              <a:gd name="connsiteX5" fmla="*/ 0 w 571708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083" h="6858000">
                <a:moveTo>
                  <a:pt x="0" y="0"/>
                </a:moveTo>
                <a:lnTo>
                  <a:pt x="4031798" y="0"/>
                </a:lnTo>
                <a:lnTo>
                  <a:pt x="5717083" y="1685285"/>
                </a:lnTo>
                <a:lnTo>
                  <a:pt x="5717083" y="5172715"/>
                </a:lnTo>
                <a:lnTo>
                  <a:pt x="40317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A606-C407-4F3A-9672-0ABB207789D5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6976066-B2FF-4987-AAD9-C42354C5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4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B48D1A-65F7-42B8-A63B-E73D2B4933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12058" y="0"/>
            <a:ext cx="3879943" cy="6858000"/>
          </a:xfrm>
          <a:custGeom>
            <a:avLst/>
            <a:gdLst>
              <a:gd name="connsiteX0" fmla="*/ 0 w 3879943"/>
              <a:gd name="connsiteY0" fmla="*/ 0 h 6858000"/>
              <a:gd name="connsiteX1" fmla="*/ 3879943 w 3879943"/>
              <a:gd name="connsiteY1" fmla="*/ 0 h 6858000"/>
              <a:gd name="connsiteX2" fmla="*/ 3879943 w 3879943"/>
              <a:gd name="connsiteY2" fmla="*/ 6858000 h 6858000"/>
              <a:gd name="connsiteX3" fmla="*/ 0 w 38799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943" h="6858000">
                <a:moveTo>
                  <a:pt x="0" y="0"/>
                </a:moveTo>
                <a:lnTo>
                  <a:pt x="3879943" y="0"/>
                </a:lnTo>
                <a:lnTo>
                  <a:pt x="38799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9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C6812A-EFF8-4FA7-90A8-40CB0BA18F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59070" y="1921328"/>
            <a:ext cx="2730478" cy="2730478"/>
          </a:xfrm>
          <a:custGeom>
            <a:avLst/>
            <a:gdLst>
              <a:gd name="connsiteX0" fmla="*/ 1365239 w 2730478"/>
              <a:gd name="connsiteY0" fmla="*/ 0 h 2730478"/>
              <a:gd name="connsiteX1" fmla="*/ 2730478 w 2730478"/>
              <a:gd name="connsiteY1" fmla="*/ 1365239 h 2730478"/>
              <a:gd name="connsiteX2" fmla="*/ 1365239 w 2730478"/>
              <a:gd name="connsiteY2" fmla="*/ 2730478 h 2730478"/>
              <a:gd name="connsiteX3" fmla="*/ 0 w 2730478"/>
              <a:gd name="connsiteY3" fmla="*/ 1365239 h 2730478"/>
              <a:gd name="connsiteX4" fmla="*/ 1365239 w 2730478"/>
              <a:gd name="connsiteY4" fmla="*/ 0 h 273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478" h="2730478">
                <a:moveTo>
                  <a:pt x="1365239" y="0"/>
                </a:moveTo>
                <a:cubicBezTo>
                  <a:pt x="2119240" y="0"/>
                  <a:pt x="2730478" y="611238"/>
                  <a:pt x="2730478" y="1365239"/>
                </a:cubicBezTo>
                <a:cubicBezTo>
                  <a:pt x="2730478" y="2119240"/>
                  <a:pt x="2119240" y="2730478"/>
                  <a:pt x="1365239" y="2730478"/>
                </a:cubicBezTo>
                <a:cubicBezTo>
                  <a:pt x="611238" y="2730478"/>
                  <a:pt x="0" y="2119240"/>
                  <a:pt x="0" y="1365239"/>
                </a:cubicBezTo>
                <a:cubicBezTo>
                  <a:pt x="0" y="611238"/>
                  <a:pt x="611238" y="0"/>
                  <a:pt x="13652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41DA89-551D-4629-9F5E-018C8F219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452" y="1921328"/>
            <a:ext cx="2730478" cy="2730478"/>
          </a:xfrm>
          <a:custGeom>
            <a:avLst/>
            <a:gdLst>
              <a:gd name="connsiteX0" fmla="*/ 1365239 w 2730478"/>
              <a:gd name="connsiteY0" fmla="*/ 0 h 2730478"/>
              <a:gd name="connsiteX1" fmla="*/ 2730478 w 2730478"/>
              <a:gd name="connsiteY1" fmla="*/ 1365239 h 2730478"/>
              <a:gd name="connsiteX2" fmla="*/ 1365239 w 2730478"/>
              <a:gd name="connsiteY2" fmla="*/ 2730478 h 2730478"/>
              <a:gd name="connsiteX3" fmla="*/ 0 w 2730478"/>
              <a:gd name="connsiteY3" fmla="*/ 1365239 h 2730478"/>
              <a:gd name="connsiteX4" fmla="*/ 1365239 w 2730478"/>
              <a:gd name="connsiteY4" fmla="*/ 0 h 273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478" h="2730478">
                <a:moveTo>
                  <a:pt x="1365239" y="0"/>
                </a:moveTo>
                <a:cubicBezTo>
                  <a:pt x="2119240" y="0"/>
                  <a:pt x="2730478" y="611238"/>
                  <a:pt x="2730478" y="1365239"/>
                </a:cubicBezTo>
                <a:cubicBezTo>
                  <a:pt x="2730478" y="2119240"/>
                  <a:pt x="2119240" y="2730478"/>
                  <a:pt x="1365239" y="2730478"/>
                </a:cubicBezTo>
                <a:cubicBezTo>
                  <a:pt x="611238" y="2730478"/>
                  <a:pt x="0" y="2119240"/>
                  <a:pt x="0" y="1365239"/>
                </a:cubicBezTo>
                <a:cubicBezTo>
                  <a:pt x="0" y="611238"/>
                  <a:pt x="611238" y="0"/>
                  <a:pt x="13652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7582E1-5B6B-450E-93E0-4BDB91A9AA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30762" y="1921328"/>
            <a:ext cx="2730478" cy="2730478"/>
          </a:xfrm>
          <a:custGeom>
            <a:avLst/>
            <a:gdLst>
              <a:gd name="connsiteX0" fmla="*/ 1365239 w 2730478"/>
              <a:gd name="connsiteY0" fmla="*/ 0 h 2730478"/>
              <a:gd name="connsiteX1" fmla="*/ 2730478 w 2730478"/>
              <a:gd name="connsiteY1" fmla="*/ 1365239 h 2730478"/>
              <a:gd name="connsiteX2" fmla="*/ 1365239 w 2730478"/>
              <a:gd name="connsiteY2" fmla="*/ 2730478 h 2730478"/>
              <a:gd name="connsiteX3" fmla="*/ 0 w 2730478"/>
              <a:gd name="connsiteY3" fmla="*/ 1365239 h 2730478"/>
              <a:gd name="connsiteX4" fmla="*/ 1365239 w 2730478"/>
              <a:gd name="connsiteY4" fmla="*/ 0 h 273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478" h="2730478">
                <a:moveTo>
                  <a:pt x="1365239" y="0"/>
                </a:moveTo>
                <a:cubicBezTo>
                  <a:pt x="2119240" y="0"/>
                  <a:pt x="2730478" y="611238"/>
                  <a:pt x="2730478" y="1365239"/>
                </a:cubicBezTo>
                <a:cubicBezTo>
                  <a:pt x="2730478" y="2119240"/>
                  <a:pt x="2119240" y="2730478"/>
                  <a:pt x="1365239" y="2730478"/>
                </a:cubicBezTo>
                <a:cubicBezTo>
                  <a:pt x="611238" y="2730478"/>
                  <a:pt x="0" y="2119240"/>
                  <a:pt x="0" y="1365239"/>
                </a:cubicBezTo>
                <a:cubicBezTo>
                  <a:pt x="0" y="611238"/>
                  <a:pt x="611238" y="0"/>
                  <a:pt x="13652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6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CEB96D-C1D3-4F7B-A025-B171D9C17A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4830" y="1"/>
            <a:ext cx="4539498" cy="4114799"/>
          </a:xfrm>
          <a:custGeom>
            <a:avLst/>
            <a:gdLst>
              <a:gd name="connsiteX0" fmla="*/ 1348173 w 4539498"/>
              <a:gd name="connsiteY0" fmla="*/ 0 h 4114799"/>
              <a:gd name="connsiteX1" fmla="*/ 4539498 w 4539498"/>
              <a:gd name="connsiteY1" fmla="*/ 0 h 4114799"/>
              <a:gd name="connsiteX2" fmla="*/ 3191325 w 4539498"/>
              <a:gd name="connsiteY2" fmla="*/ 4114799 h 4114799"/>
              <a:gd name="connsiteX3" fmla="*/ 0 w 4539498"/>
              <a:gd name="connsiteY3" fmla="*/ 4114799 h 411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498" h="4114799">
                <a:moveTo>
                  <a:pt x="1348173" y="0"/>
                </a:moveTo>
                <a:lnTo>
                  <a:pt x="4539498" y="0"/>
                </a:lnTo>
                <a:lnTo>
                  <a:pt x="3191325" y="4114799"/>
                </a:lnTo>
                <a:lnTo>
                  <a:pt x="0" y="411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C45021-83C0-46DA-89DD-D28F1B336B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52502" y="1"/>
            <a:ext cx="4539498" cy="4114799"/>
          </a:xfrm>
          <a:custGeom>
            <a:avLst/>
            <a:gdLst>
              <a:gd name="connsiteX0" fmla="*/ 1348173 w 4539498"/>
              <a:gd name="connsiteY0" fmla="*/ 0 h 4114799"/>
              <a:gd name="connsiteX1" fmla="*/ 4539498 w 4539498"/>
              <a:gd name="connsiteY1" fmla="*/ 0 h 4114799"/>
              <a:gd name="connsiteX2" fmla="*/ 3191325 w 4539498"/>
              <a:gd name="connsiteY2" fmla="*/ 4114799 h 4114799"/>
              <a:gd name="connsiteX3" fmla="*/ 0 w 4539498"/>
              <a:gd name="connsiteY3" fmla="*/ 4114799 h 411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498" h="4114799">
                <a:moveTo>
                  <a:pt x="1348173" y="0"/>
                </a:moveTo>
                <a:lnTo>
                  <a:pt x="4539498" y="0"/>
                </a:lnTo>
                <a:lnTo>
                  <a:pt x="3191325" y="4114799"/>
                </a:lnTo>
                <a:lnTo>
                  <a:pt x="0" y="411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670E96-FB6B-4EB4-8A08-1C4EEAD8FB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08666" y="1"/>
            <a:ext cx="4539498" cy="4114799"/>
          </a:xfrm>
          <a:custGeom>
            <a:avLst/>
            <a:gdLst>
              <a:gd name="connsiteX0" fmla="*/ 1348173 w 4539498"/>
              <a:gd name="connsiteY0" fmla="*/ 0 h 4114799"/>
              <a:gd name="connsiteX1" fmla="*/ 4539498 w 4539498"/>
              <a:gd name="connsiteY1" fmla="*/ 0 h 4114799"/>
              <a:gd name="connsiteX2" fmla="*/ 3191325 w 4539498"/>
              <a:gd name="connsiteY2" fmla="*/ 4114799 h 4114799"/>
              <a:gd name="connsiteX3" fmla="*/ 0 w 4539498"/>
              <a:gd name="connsiteY3" fmla="*/ 4114799 h 411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498" h="4114799">
                <a:moveTo>
                  <a:pt x="1348173" y="0"/>
                </a:moveTo>
                <a:lnTo>
                  <a:pt x="4539498" y="0"/>
                </a:lnTo>
                <a:lnTo>
                  <a:pt x="3191325" y="4114799"/>
                </a:lnTo>
                <a:lnTo>
                  <a:pt x="0" y="4114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3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0113784-DCEF-481F-9530-32FC6469B0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74192" y="3612262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C90C8F-F9CC-46E5-829B-185053CDDE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74192" y="4964450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53663E1-D87C-44F4-8B77-0F41D4F14C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2159" y="3612262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5BB9F5E-DABC-4B42-9A65-D42D4A6595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159" y="4964450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ABACCED-18D8-4FEB-B714-C08094FBC0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70126" y="3612263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F5DF7FA-ECC1-42F5-BC75-B61F8EAE7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0126" y="4964451"/>
            <a:ext cx="1424050" cy="915802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1AED5B9-15EE-48AE-9A50-341305582F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999967" cy="2891118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6D7C47C-E5B6-467E-81AB-40BA18CC83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34" y="1"/>
            <a:ext cx="5999967" cy="2891118"/>
          </a:xfrm>
          <a:custGeom>
            <a:avLst/>
            <a:gdLst>
              <a:gd name="connsiteX0" fmla="*/ 0 w 5999967"/>
              <a:gd name="connsiteY0" fmla="*/ 0 h 2891118"/>
              <a:gd name="connsiteX1" fmla="*/ 5999967 w 5999967"/>
              <a:gd name="connsiteY1" fmla="*/ 0 h 2891118"/>
              <a:gd name="connsiteX2" fmla="*/ 5999967 w 5999967"/>
              <a:gd name="connsiteY2" fmla="*/ 2891118 h 2891118"/>
              <a:gd name="connsiteX3" fmla="*/ 0 w 5999967"/>
              <a:gd name="connsiteY3" fmla="*/ 2891118 h 28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967" h="2891118">
                <a:moveTo>
                  <a:pt x="0" y="0"/>
                </a:moveTo>
                <a:lnTo>
                  <a:pt x="5999967" y="0"/>
                </a:lnTo>
                <a:lnTo>
                  <a:pt x="5999967" y="2891118"/>
                </a:lnTo>
                <a:lnTo>
                  <a:pt x="0" y="28911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3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8EAC482-EEA8-43ED-996F-39047B417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5102" y="1906662"/>
            <a:ext cx="2961798" cy="2039730"/>
          </a:xfrm>
          <a:custGeom>
            <a:avLst/>
            <a:gdLst>
              <a:gd name="connsiteX0" fmla="*/ 0 w 2961798"/>
              <a:gd name="connsiteY0" fmla="*/ 0 h 2039730"/>
              <a:gd name="connsiteX1" fmla="*/ 2961798 w 2961798"/>
              <a:gd name="connsiteY1" fmla="*/ 0 h 2039730"/>
              <a:gd name="connsiteX2" fmla="*/ 2961798 w 2961798"/>
              <a:gd name="connsiteY2" fmla="*/ 2039730 h 2039730"/>
              <a:gd name="connsiteX3" fmla="*/ 0 w 2961798"/>
              <a:gd name="connsiteY3" fmla="*/ 2039730 h 20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798" h="2039730">
                <a:moveTo>
                  <a:pt x="0" y="0"/>
                </a:moveTo>
                <a:lnTo>
                  <a:pt x="2961798" y="0"/>
                </a:lnTo>
                <a:lnTo>
                  <a:pt x="2961798" y="2039730"/>
                </a:lnTo>
                <a:lnTo>
                  <a:pt x="0" y="2039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F40795A-CB06-4233-9911-81AF14ED0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5102" y="4065186"/>
            <a:ext cx="2961798" cy="2039730"/>
          </a:xfrm>
          <a:custGeom>
            <a:avLst/>
            <a:gdLst>
              <a:gd name="connsiteX0" fmla="*/ 0 w 2961798"/>
              <a:gd name="connsiteY0" fmla="*/ 0 h 2039730"/>
              <a:gd name="connsiteX1" fmla="*/ 2961798 w 2961798"/>
              <a:gd name="connsiteY1" fmla="*/ 0 h 2039730"/>
              <a:gd name="connsiteX2" fmla="*/ 2961798 w 2961798"/>
              <a:gd name="connsiteY2" fmla="*/ 2039730 h 2039730"/>
              <a:gd name="connsiteX3" fmla="*/ 0 w 2961798"/>
              <a:gd name="connsiteY3" fmla="*/ 2039730 h 20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798" h="2039730">
                <a:moveTo>
                  <a:pt x="0" y="0"/>
                </a:moveTo>
                <a:lnTo>
                  <a:pt x="2961798" y="0"/>
                </a:lnTo>
                <a:lnTo>
                  <a:pt x="2961798" y="2039730"/>
                </a:lnTo>
                <a:lnTo>
                  <a:pt x="0" y="2039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5F7D826-D816-4E97-AD2F-94231E567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4512" y="1906664"/>
            <a:ext cx="2961798" cy="4198253"/>
          </a:xfrm>
          <a:custGeom>
            <a:avLst/>
            <a:gdLst>
              <a:gd name="connsiteX0" fmla="*/ 0 w 2961798"/>
              <a:gd name="connsiteY0" fmla="*/ 0 h 4198253"/>
              <a:gd name="connsiteX1" fmla="*/ 2961798 w 2961798"/>
              <a:gd name="connsiteY1" fmla="*/ 0 h 4198253"/>
              <a:gd name="connsiteX2" fmla="*/ 2961798 w 2961798"/>
              <a:gd name="connsiteY2" fmla="*/ 4198253 h 4198253"/>
              <a:gd name="connsiteX3" fmla="*/ 0 w 2961798"/>
              <a:gd name="connsiteY3" fmla="*/ 4198253 h 419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798" h="4198253">
                <a:moveTo>
                  <a:pt x="0" y="0"/>
                </a:moveTo>
                <a:lnTo>
                  <a:pt x="2961798" y="0"/>
                </a:lnTo>
                <a:lnTo>
                  <a:pt x="2961798" y="4198253"/>
                </a:lnTo>
                <a:lnTo>
                  <a:pt x="0" y="41982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791DA21-00ED-4679-81B8-D70C07554C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5692" y="1906663"/>
            <a:ext cx="2961798" cy="4198253"/>
          </a:xfrm>
          <a:custGeom>
            <a:avLst/>
            <a:gdLst>
              <a:gd name="connsiteX0" fmla="*/ 0 w 2961798"/>
              <a:gd name="connsiteY0" fmla="*/ 0 h 4198253"/>
              <a:gd name="connsiteX1" fmla="*/ 2961798 w 2961798"/>
              <a:gd name="connsiteY1" fmla="*/ 0 h 4198253"/>
              <a:gd name="connsiteX2" fmla="*/ 2961798 w 2961798"/>
              <a:gd name="connsiteY2" fmla="*/ 4198253 h 4198253"/>
              <a:gd name="connsiteX3" fmla="*/ 0 w 2961798"/>
              <a:gd name="connsiteY3" fmla="*/ 4198253 h 419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798" h="4198253">
                <a:moveTo>
                  <a:pt x="0" y="0"/>
                </a:moveTo>
                <a:lnTo>
                  <a:pt x="2961798" y="0"/>
                </a:lnTo>
                <a:lnTo>
                  <a:pt x="2961798" y="4198253"/>
                </a:lnTo>
                <a:lnTo>
                  <a:pt x="0" y="41982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6770-71A5-47C3-93DA-DBFF852B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86AB5-D09A-4B91-B22C-E75E8DBF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104A-68FD-4FA5-A286-64B47E0B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362B5-E387-48F2-A2C3-622F2EB3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6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21CFBCD8-B76A-48F1-A28F-4128E53E0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" y="1826581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483FD10D-DA73-41F5-9350-2DCB9AB8D8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0" y="3960733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E845A8A9-E39D-4F9B-8AD7-050D79993F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826581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974670D9-AEBC-48CD-86D1-A5F41E6327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3000" y="3960733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8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BB1732C2-6591-455A-830C-50D795912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259589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93C6-7108-4AC2-A1CC-78FFC2F8B960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22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A6C9BA-D33E-4BEB-81CB-06C31C9CF0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976099" cy="3429000"/>
          </a:xfrm>
          <a:custGeom>
            <a:avLst/>
            <a:gdLst>
              <a:gd name="connsiteX0" fmla="*/ 0 w 3976099"/>
              <a:gd name="connsiteY0" fmla="*/ 0 h 3429000"/>
              <a:gd name="connsiteX1" fmla="*/ 3976099 w 3976099"/>
              <a:gd name="connsiteY1" fmla="*/ 0 h 3429000"/>
              <a:gd name="connsiteX2" fmla="*/ 3976099 w 3976099"/>
              <a:gd name="connsiteY2" fmla="*/ 3429000 h 3429000"/>
              <a:gd name="connsiteX3" fmla="*/ 0 w 39760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099" h="3429000">
                <a:moveTo>
                  <a:pt x="0" y="0"/>
                </a:moveTo>
                <a:lnTo>
                  <a:pt x="3976099" y="0"/>
                </a:lnTo>
                <a:lnTo>
                  <a:pt x="397609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60ADF2-88CA-4525-A653-447AAFD6B7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7951" y="3429000"/>
            <a:ext cx="3976099" cy="3429000"/>
          </a:xfrm>
          <a:custGeom>
            <a:avLst/>
            <a:gdLst>
              <a:gd name="connsiteX0" fmla="*/ 0 w 3976099"/>
              <a:gd name="connsiteY0" fmla="*/ 0 h 3429000"/>
              <a:gd name="connsiteX1" fmla="*/ 3976099 w 3976099"/>
              <a:gd name="connsiteY1" fmla="*/ 0 h 3429000"/>
              <a:gd name="connsiteX2" fmla="*/ 3976099 w 3976099"/>
              <a:gd name="connsiteY2" fmla="*/ 3429000 h 3429000"/>
              <a:gd name="connsiteX3" fmla="*/ 0 w 39760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099" h="3429000">
                <a:moveTo>
                  <a:pt x="0" y="0"/>
                </a:moveTo>
                <a:lnTo>
                  <a:pt x="3976099" y="0"/>
                </a:lnTo>
                <a:lnTo>
                  <a:pt x="397609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E48544-2015-46DC-AAF8-74ED7EA1BF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902" y="3429000"/>
            <a:ext cx="3976099" cy="3429000"/>
          </a:xfrm>
          <a:custGeom>
            <a:avLst/>
            <a:gdLst>
              <a:gd name="connsiteX0" fmla="*/ 0 w 3976099"/>
              <a:gd name="connsiteY0" fmla="*/ 0 h 3429000"/>
              <a:gd name="connsiteX1" fmla="*/ 3976099 w 3976099"/>
              <a:gd name="connsiteY1" fmla="*/ 0 h 3429000"/>
              <a:gd name="connsiteX2" fmla="*/ 3976099 w 3976099"/>
              <a:gd name="connsiteY2" fmla="*/ 3429000 h 3429000"/>
              <a:gd name="connsiteX3" fmla="*/ 0 w 39760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099" h="3429000">
                <a:moveTo>
                  <a:pt x="0" y="0"/>
                </a:moveTo>
                <a:lnTo>
                  <a:pt x="3976099" y="0"/>
                </a:lnTo>
                <a:lnTo>
                  <a:pt x="397609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93C6-7108-4AC2-A1CC-78FFC2F8B960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2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D4FD43-382B-42FA-B436-038BD3038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1369"/>
          </a:xfrm>
          <a:custGeom>
            <a:avLst/>
            <a:gdLst>
              <a:gd name="connsiteX0" fmla="*/ 0 w 12192000"/>
              <a:gd name="connsiteY0" fmla="*/ 0 h 2201369"/>
              <a:gd name="connsiteX1" fmla="*/ 12192000 w 12192000"/>
              <a:gd name="connsiteY1" fmla="*/ 0 h 2201369"/>
              <a:gd name="connsiteX2" fmla="*/ 12192000 w 12192000"/>
              <a:gd name="connsiteY2" fmla="*/ 2201369 h 2201369"/>
              <a:gd name="connsiteX3" fmla="*/ 0 w 12192000"/>
              <a:gd name="connsiteY3" fmla="*/ 2201369 h 22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01369">
                <a:moveTo>
                  <a:pt x="0" y="0"/>
                </a:moveTo>
                <a:lnTo>
                  <a:pt x="12192000" y="0"/>
                </a:lnTo>
                <a:lnTo>
                  <a:pt x="12192000" y="2201369"/>
                </a:lnTo>
                <a:lnTo>
                  <a:pt x="0" y="2201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93C6-7108-4AC2-A1CC-78FFC2F8B960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B9B0B7-4C89-4CA3-9076-2ADFFE7CB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4046" y="2706838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4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A58848-EE0C-4753-AF83-3D245A0B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4046" y="3638063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9685A-3D27-4693-AEE7-537B351B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981" y="778321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9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10728F-1ACA-46E7-BC30-EF17EF49B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979" y="1387920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6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E1A785-9603-44B1-8CFD-246353D113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381719" cy="6858000"/>
          </a:xfrm>
          <a:custGeom>
            <a:avLst/>
            <a:gdLst>
              <a:gd name="connsiteX0" fmla="*/ 0 w 5381719"/>
              <a:gd name="connsiteY0" fmla="*/ 0 h 6858000"/>
              <a:gd name="connsiteX1" fmla="*/ 5381719 w 5381719"/>
              <a:gd name="connsiteY1" fmla="*/ 0 h 6858000"/>
              <a:gd name="connsiteX2" fmla="*/ 5381719 w 5381719"/>
              <a:gd name="connsiteY2" fmla="*/ 6858000 h 6858000"/>
              <a:gd name="connsiteX3" fmla="*/ 0 w 53817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1719" h="6858000">
                <a:moveTo>
                  <a:pt x="0" y="0"/>
                </a:moveTo>
                <a:lnTo>
                  <a:pt x="5381719" y="0"/>
                </a:lnTo>
                <a:lnTo>
                  <a:pt x="538171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30944-A745-4BA8-8D23-ACA1CE04B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AAD6-FCC5-44F6-A75B-00942163770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D66FD-0265-4331-A244-14993EBDA6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F9779-CBA9-4615-88F6-F33D4B8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66984"/>
            <a:ext cx="685798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1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C3E6AB-EBA9-4AE7-AA1A-9DD297D10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6844" y="0"/>
            <a:ext cx="7175156" cy="6858000"/>
          </a:xfrm>
          <a:custGeom>
            <a:avLst/>
            <a:gdLst>
              <a:gd name="connsiteX0" fmla="*/ 0 w 7175156"/>
              <a:gd name="connsiteY0" fmla="*/ 0 h 6858000"/>
              <a:gd name="connsiteX1" fmla="*/ 7175156 w 7175156"/>
              <a:gd name="connsiteY1" fmla="*/ 0 h 6858000"/>
              <a:gd name="connsiteX2" fmla="*/ 7175156 w 7175156"/>
              <a:gd name="connsiteY2" fmla="*/ 6858000 h 6858000"/>
              <a:gd name="connsiteX3" fmla="*/ 0 w 71751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156" h="6858000">
                <a:moveTo>
                  <a:pt x="0" y="0"/>
                </a:moveTo>
                <a:lnTo>
                  <a:pt x="7175156" y="0"/>
                </a:lnTo>
                <a:lnTo>
                  <a:pt x="71751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016BD8-986D-4938-BFF4-A44C716DD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62" y="0"/>
            <a:ext cx="12192713" cy="2623029"/>
          </a:xfrm>
          <a:custGeom>
            <a:avLst/>
            <a:gdLst>
              <a:gd name="connsiteX0" fmla="*/ 8391569 w 12192713"/>
              <a:gd name="connsiteY0" fmla="*/ 1339486 h 2623029"/>
              <a:gd name="connsiteX1" fmla="*/ 8761993 w 12192713"/>
              <a:gd name="connsiteY1" fmla="*/ 1981257 h 2623029"/>
              <a:gd name="connsiteX2" fmla="*/ 9132420 w 12192713"/>
              <a:gd name="connsiteY2" fmla="*/ 2623029 h 2623029"/>
              <a:gd name="connsiteX3" fmla="*/ 8391569 w 12192713"/>
              <a:gd name="connsiteY3" fmla="*/ 2623029 h 2623029"/>
              <a:gd name="connsiteX4" fmla="*/ 7650721 w 12192713"/>
              <a:gd name="connsiteY4" fmla="*/ 2623029 h 2623029"/>
              <a:gd name="connsiteX5" fmla="*/ 8021145 w 12192713"/>
              <a:gd name="connsiteY5" fmla="*/ 1981257 h 2623029"/>
              <a:gd name="connsiteX6" fmla="*/ 5331276 w 12192713"/>
              <a:gd name="connsiteY6" fmla="*/ 1339486 h 2623029"/>
              <a:gd name="connsiteX7" fmla="*/ 5701700 w 12192713"/>
              <a:gd name="connsiteY7" fmla="*/ 1981257 h 2623029"/>
              <a:gd name="connsiteX8" fmla="*/ 6072126 w 12192713"/>
              <a:gd name="connsiteY8" fmla="*/ 2623029 h 2623029"/>
              <a:gd name="connsiteX9" fmla="*/ 5331276 w 12192713"/>
              <a:gd name="connsiteY9" fmla="*/ 2623029 h 2623029"/>
              <a:gd name="connsiteX10" fmla="*/ 4590426 w 12192713"/>
              <a:gd name="connsiteY10" fmla="*/ 2623029 h 2623029"/>
              <a:gd name="connsiteX11" fmla="*/ 4960850 w 12192713"/>
              <a:gd name="connsiteY11" fmla="*/ 1981257 h 2623029"/>
              <a:gd name="connsiteX12" fmla="*/ 2270987 w 12192713"/>
              <a:gd name="connsiteY12" fmla="*/ 1339486 h 2623029"/>
              <a:gd name="connsiteX13" fmla="*/ 2641410 w 12192713"/>
              <a:gd name="connsiteY13" fmla="*/ 1981257 h 2623029"/>
              <a:gd name="connsiteX14" fmla="*/ 3011861 w 12192713"/>
              <a:gd name="connsiteY14" fmla="*/ 2623029 h 2623029"/>
              <a:gd name="connsiteX15" fmla="*/ 2270987 w 12192713"/>
              <a:gd name="connsiteY15" fmla="*/ 2623029 h 2623029"/>
              <a:gd name="connsiteX16" fmla="*/ 1530136 w 12192713"/>
              <a:gd name="connsiteY16" fmla="*/ 2623029 h 2623029"/>
              <a:gd name="connsiteX17" fmla="*/ 1900560 w 12192713"/>
              <a:gd name="connsiteY17" fmla="*/ 1981257 h 2623029"/>
              <a:gd name="connsiteX18" fmla="*/ 9945921 w 12192713"/>
              <a:gd name="connsiteY18" fmla="*/ 1325501 h 2623029"/>
              <a:gd name="connsiteX19" fmla="*/ 10686769 w 12192713"/>
              <a:gd name="connsiteY19" fmla="*/ 1325501 h 2623029"/>
              <a:gd name="connsiteX20" fmla="*/ 11427619 w 12192713"/>
              <a:gd name="connsiteY20" fmla="*/ 1325501 h 2623029"/>
              <a:gd name="connsiteX21" fmla="*/ 11057194 w 12192713"/>
              <a:gd name="connsiteY21" fmla="*/ 1967272 h 2623029"/>
              <a:gd name="connsiteX22" fmla="*/ 10686769 w 12192713"/>
              <a:gd name="connsiteY22" fmla="*/ 2609044 h 2623029"/>
              <a:gd name="connsiteX23" fmla="*/ 10316345 w 12192713"/>
              <a:gd name="connsiteY23" fmla="*/ 1967272 h 2623029"/>
              <a:gd name="connsiteX24" fmla="*/ 8415786 w 12192713"/>
              <a:gd name="connsiteY24" fmla="*/ 1325501 h 2623029"/>
              <a:gd name="connsiteX25" fmla="*/ 9156635 w 12192713"/>
              <a:gd name="connsiteY25" fmla="*/ 1325501 h 2623029"/>
              <a:gd name="connsiteX26" fmla="*/ 9897484 w 12192713"/>
              <a:gd name="connsiteY26" fmla="*/ 1325501 h 2623029"/>
              <a:gd name="connsiteX27" fmla="*/ 9527059 w 12192713"/>
              <a:gd name="connsiteY27" fmla="*/ 1967272 h 2623029"/>
              <a:gd name="connsiteX28" fmla="*/ 9156635 w 12192713"/>
              <a:gd name="connsiteY28" fmla="*/ 2609044 h 2623029"/>
              <a:gd name="connsiteX29" fmla="*/ 8786210 w 12192713"/>
              <a:gd name="connsiteY29" fmla="*/ 1967272 h 2623029"/>
              <a:gd name="connsiteX30" fmla="*/ 6885627 w 12192713"/>
              <a:gd name="connsiteY30" fmla="*/ 1325501 h 2623029"/>
              <a:gd name="connsiteX31" fmla="*/ 7626504 w 12192713"/>
              <a:gd name="connsiteY31" fmla="*/ 1325501 h 2623029"/>
              <a:gd name="connsiteX32" fmla="*/ 8367352 w 12192713"/>
              <a:gd name="connsiteY32" fmla="*/ 1325501 h 2623029"/>
              <a:gd name="connsiteX33" fmla="*/ 7996928 w 12192713"/>
              <a:gd name="connsiteY33" fmla="*/ 1967272 h 2623029"/>
              <a:gd name="connsiteX34" fmla="*/ 7626504 w 12192713"/>
              <a:gd name="connsiteY34" fmla="*/ 2609044 h 2623029"/>
              <a:gd name="connsiteX35" fmla="*/ 7256078 w 12192713"/>
              <a:gd name="connsiteY35" fmla="*/ 1967272 h 2623029"/>
              <a:gd name="connsiteX36" fmla="*/ 5355492 w 12192713"/>
              <a:gd name="connsiteY36" fmla="*/ 1325501 h 2623029"/>
              <a:gd name="connsiteX37" fmla="*/ 6096340 w 12192713"/>
              <a:gd name="connsiteY37" fmla="*/ 1325501 h 2623029"/>
              <a:gd name="connsiteX38" fmla="*/ 6837191 w 12192713"/>
              <a:gd name="connsiteY38" fmla="*/ 1325501 h 2623029"/>
              <a:gd name="connsiteX39" fmla="*/ 6466764 w 12192713"/>
              <a:gd name="connsiteY39" fmla="*/ 1967272 h 2623029"/>
              <a:gd name="connsiteX40" fmla="*/ 6096340 w 12192713"/>
              <a:gd name="connsiteY40" fmla="*/ 2609044 h 2623029"/>
              <a:gd name="connsiteX41" fmla="*/ 5725916 w 12192713"/>
              <a:gd name="connsiteY41" fmla="*/ 1967272 h 2623029"/>
              <a:gd name="connsiteX42" fmla="*/ 3825361 w 12192713"/>
              <a:gd name="connsiteY42" fmla="*/ 1325501 h 2623029"/>
              <a:gd name="connsiteX43" fmla="*/ 4566210 w 12192713"/>
              <a:gd name="connsiteY43" fmla="*/ 1325501 h 2623029"/>
              <a:gd name="connsiteX44" fmla="*/ 5307059 w 12192713"/>
              <a:gd name="connsiteY44" fmla="*/ 1325501 h 2623029"/>
              <a:gd name="connsiteX45" fmla="*/ 4936634 w 12192713"/>
              <a:gd name="connsiteY45" fmla="*/ 1967272 h 2623029"/>
              <a:gd name="connsiteX46" fmla="*/ 4566210 w 12192713"/>
              <a:gd name="connsiteY46" fmla="*/ 2609044 h 2623029"/>
              <a:gd name="connsiteX47" fmla="*/ 4195785 w 12192713"/>
              <a:gd name="connsiteY47" fmla="*/ 1967272 h 2623029"/>
              <a:gd name="connsiteX48" fmla="*/ 2295199 w 12192713"/>
              <a:gd name="connsiteY48" fmla="*/ 1325501 h 2623029"/>
              <a:gd name="connsiteX49" fmla="*/ 3036075 w 12192713"/>
              <a:gd name="connsiteY49" fmla="*/ 1325501 h 2623029"/>
              <a:gd name="connsiteX50" fmla="*/ 3776923 w 12192713"/>
              <a:gd name="connsiteY50" fmla="*/ 1325501 h 2623029"/>
              <a:gd name="connsiteX51" fmla="*/ 3406499 w 12192713"/>
              <a:gd name="connsiteY51" fmla="*/ 1967272 h 2623029"/>
              <a:gd name="connsiteX52" fmla="*/ 3036075 w 12192713"/>
              <a:gd name="connsiteY52" fmla="*/ 2609044 h 2623029"/>
              <a:gd name="connsiteX53" fmla="*/ 2665622 w 12192713"/>
              <a:gd name="connsiteY53" fmla="*/ 1967272 h 2623029"/>
              <a:gd name="connsiteX54" fmla="*/ 765066 w 12192713"/>
              <a:gd name="connsiteY54" fmla="*/ 1325501 h 2623029"/>
              <a:gd name="connsiteX55" fmla="*/ 1505914 w 12192713"/>
              <a:gd name="connsiteY55" fmla="*/ 1325501 h 2623029"/>
              <a:gd name="connsiteX56" fmla="*/ 2246764 w 12192713"/>
              <a:gd name="connsiteY56" fmla="*/ 1325501 h 2623029"/>
              <a:gd name="connsiteX57" fmla="*/ 1876339 w 12192713"/>
              <a:gd name="connsiteY57" fmla="*/ 1967272 h 2623029"/>
              <a:gd name="connsiteX58" fmla="*/ 1505914 w 12192713"/>
              <a:gd name="connsiteY58" fmla="*/ 2609044 h 2623029"/>
              <a:gd name="connsiteX59" fmla="*/ 1135490 w 12192713"/>
              <a:gd name="connsiteY59" fmla="*/ 1967272 h 2623029"/>
              <a:gd name="connsiteX60" fmla="*/ 10686769 w 12192713"/>
              <a:gd name="connsiteY60" fmla="*/ 13988 h 2623029"/>
              <a:gd name="connsiteX61" fmla="*/ 11057194 w 12192713"/>
              <a:gd name="connsiteY61" fmla="*/ 655759 h 2623029"/>
              <a:gd name="connsiteX62" fmla="*/ 11427619 w 12192713"/>
              <a:gd name="connsiteY62" fmla="*/ 1297530 h 2623029"/>
              <a:gd name="connsiteX63" fmla="*/ 10686769 w 12192713"/>
              <a:gd name="connsiteY63" fmla="*/ 1297530 h 2623029"/>
              <a:gd name="connsiteX64" fmla="*/ 9945921 w 12192713"/>
              <a:gd name="connsiteY64" fmla="*/ 1297530 h 2623029"/>
              <a:gd name="connsiteX65" fmla="*/ 10316345 w 12192713"/>
              <a:gd name="connsiteY65" fmla="*/ 655759 h 2623029"/>
              <a:gd name="connsiteX66" fmla="*/ 9156635 w 12192713"/>
              <a:gd name="connsiteY66" fmla="*/ 13988 h 2623029"/>
              <a:gd name="connsiteX67" fmla="*/ 9527059 w 12192713"/>
              <a:gd name="connsiteY67" fmla="*/ 655759 h 2623029"/>
              <a:gd name="connsiteX68" fmla="*/ 9897484 w 12192713"/>
              <a:gd name="connsiteY68" fmla="*/ 1297530 h 2623029"/>
              <a:gd name="connsiteX69" fmla="*/ 9156635 w 12192713"/>
              <a:gd name="connsiteY69" fmla="*/ 1297530 h 2623029"/>
              <a:gd name="connsiteX70" fmla="*/ 8415786 w 12192713"/>
              <a:gd name="connsiteY70" fmla="*/ 1297530 h 2623029"/>
              <a:gd name="connsiteX71" fmla="*/ 8786210 w 12192713"/>
              <a:gd name="connsiteY71" fmla="*/ 655759 h 2623029"/>
              <a:gd name="connsiteX72" fmla="*/ 7626504 w 12192713"/>
              <a:gd name="connsiteY72" fmla="*/ 13988 h 2623029"/>
              <a:gd name="connsiteX73" fmla="*/ 7996928 w 12192713"/>
              <a:gd name="connsiteY73" fmla="*/ 655759 h 2623029"/>
              <a:gd name="connsiteX74" fmla="*/ 8367352 w 12192713"/>
              <a:gd name="connsiteY74" fmla="*/ 1297530 h 2623029"/>
              <a:gd name="connsiteX75" fmla="*/ 7626504 w 12192713"/>
              <a:gd name="connsiteY75" fmla="*/ 1297530 h 2623029"/>
              <a:gd name="connsiteX76" fmla="*/ 6885627 w 12192713"/>
              <a:gd name="connsiteY76" fmla="*/ 1297530 h 2623029"/>
              <a:gd name="connsiteX77" fmla="*/ 7256078 w 12192713"/>
              <a:gd name="connsiteY77" fmla="*/ 655759 h 2623029"/>
              <a:gd name="connsiteX78" fmla="*/ 6096340 w 12192713"/>
              <a:gd name="connsiteY78" fmla="*/ 13988 h 2623029"/>
              <a:gd name="connsiteX79" fmla="*/ 6466764 w 12192713"/>
              <a:gd name="connsiteY79" fmla="*/ 655759 h 2623029"/>
              <a:gd name="connsiteX80" fmla="*/ 6837191 w 12192713"/>
              <a:gd name="connsiteY80" fmla="*/ 1297530 h 2623029"/>
              <a:gd name="connsiteX81" fmla="*/ 6096340 w 12192713"/>
              <a:gd name="connsiteY81" fmla="*/ 1297530 h 2623029"/>
              <a:gd name="connsiteX82" fmla="*/ 5355492 w 12192713"/>
              <a:gd name="connsiteY82" fmla="*/ 1297530 h 2623029"/>
              <a:gd name="connsiteX83" fmla="*/ 5725916 w 12192713"/>
              <a:gd name="connsiteY83" fmla="*/ 655759 h 2623029"/>
              <a:gd name="connsiteX84" fmla="*/ 4566210 w 12192713"/>
              <a:gd name="connsiteY84" fmla="*/ 13988 h 2623029"/>
              <a:gd name="connsiteX85" fmla="*/ 4936634 w 12192713"/>
              <a:gd name="connsiteY85" fmla="*/ 655759 h 2623029"/>
              <a:gd name="connsiteX86" fmla="*/ 5307059 w 12192713"/>
              <a:gd name="connsiteY86" fmla="*/ 1297530 h 2623029"/>
              <a:gd name="connsiteX87" fmla="*/ 4566210 w 12192713"/>
              <a:gd name="connsiteY87" fmla="*/ 1297530 h 2623029"/>
              <a:gd name="connsiteX88" fmla="*/ 3825364 w 12192713"/>
              <a:gd name="connsiteY88" fmla="*/ 1297530 h 2623029"/>
              <a:gd name="connsiteX89" fmla="*/ 4195786 w 12192713"/>
              <a:gd name="connsiteY89" fmla="*/ 655759 h 2623029"/>
              <a:gd name="connsiteX90" fmla="*/ 3036077 w 12192713"/>
              <a:gd name="connsiteY90" fmla="*/ 13988 h 2623029"/>
              <a:gd name="connsiteX91" fmla="*/ 3036077 w 12192713"/>
              <a:gd name="connsiteY91" fmla="*/ 13989 h 2623029"/>
              <a:gd name="connsiteX92" fmla="*/ 3036079 w 12192713"/>
              <a:gd name="connsiteY92" fmla="*/ 13988 h 2623029"/>
              <a:gd name="connsiteX93" fmla="*/ 3406503 w 12192713"/>
              <a:gd name="connsiteY93" fmla="*/ 655759 h 2623029"/>
              <a:gd name="connsiteX94" fmla="*/ 3776927 w 12192713"/>
              <a:gd name="connsiteY94" fmla="*/ 1297530 h 2623029"/>
              <a:gd name="connsiteX95" fmla="*/ 3776926 w 12192713"/>
              <a:gd name="connsiteY95" fmla="*/ 1297530 h 2623029"/>
              <a:gd name="connsiteX96" fmla="*/ 3036079 w 12192713"/>
              <a:gd name="connsiteY96" fmla="*/ 1297530 h 2623029"/>
              <a:gd name="connsiteX97" fmla="*/ 3036077 w 12192713"/>
              <a:gd name="connsiteY97" fmla="*/ 1297530 h 2623029"/>
              <a:gd name="connsiteX98" fmla="*/ 2295201 w 12192713"/>
              <a:gd name="connsiteY98" fmla="*/ 1297530 h 2623029"/>
              <a:gd name="connsiteX99" fmla="*/ 2665625 w 12192713"/>
              <a:gd name="connsiteY99" fmla="*/ 655759 h 2623029"/>
              <a:gd name="connsiteX100" fmla="*/ 1505916 w 12192713"/>
              <a:gd name="connsiteY100" fmla="*/ 13988 h 2623029"/>
              <a:gd name="connsiteX101" fmla="*/ 1876340 w 12192713"/>
              <a:gd name="connsiteY101" fmla="*/ 655759 h 2623029"/>
              <a:gd name="connsiteX102" fmla="*/ 2246766 w 12192713"/>
              <a:gd name="connsiteY102" fmla="*/ 1297530 h 2623029"/>
              <a:gd name="connsiteX103" fmla="*/ 1505916 w 12192713"/>
              <a:gd name="connsiteY103" fmla="*/ 1297530 h 2623029"/>
              <a:gd name="connsiteX104" fmla="*/ 765068 w 12192713"/>
              <a:gd name="connsiteY104" fmla="*/ 1297530 h 2623029"/>
              <a:gd name="connsiteX105" fmla="*/ 1135492 w 12192713"/>
              <a:gd name="connsiteY105" fmla="*/ 655759 h 2623029"/>
              <a:gd name="connsiteX106" fmla="*/ 6120560 w 12192713"/>
              <a:gd name="connsiteY106" fmla="*/ 1 h 2623029"/>
              <a:gd name="connsiteX107" fmla="*/ 6861408 w 12192713"/>
              <a:gd name="connsiteY107" fmla="*/ 1 h 2623029"/>
              <a:gd name="connsiteX108" fmla="*/ 7602285 w 12192713"/>
              <a:gd name="connsiteY108" fmla="*/ 1 h 2623029"/>
              <a:gd name="connsiteX109" fmla="*/ 7231861 w 12192713"/>
              <a:gd name="connsiteY109" fmla="*/ 641771 h 2623029"/>
              <a:gd name="connsiteX110" fmla="*/ 6861408 w 12192713"/>
              <a:gd name="connsiteY110" fmla="*/ 1283543 h 2623029"/>
              <a:gd name="connsiteX111" fmla="*/ 6490984 w 12192713"/>
              <a:gd name="connsiteY111" fmla="*/ 641771 h 2623029"/>
              <a:gd name="connsiteX112" fmla="*/ 0 w 12192713"/>
              <a:gd name="connsiteY112" fmla="*/ 1 h 2623029"/>
              <a:gd name="connsiteX113" fmla="*/ 740849 w 12192713"/>
              <a:gd name="connsiteY113" fmla="*/ 1 h 2623029"/>
              <a:gd name="connsiteX114" fmla="*/ 1481698 w 12192713"/>
              <a:gd name="connsiteY114" fmla="*/ 1 h 2623029"/>
              <a:gd name="connsiteX115" fmla="*/ 1111273 w 12192713"/>
              <a:gd name="connsiteY115" fmla="*/ 641771 h 2623029"/>
              <a:gd name="connsiteX116" fmla="*/ 740849 w 12192713"/>
              <a:gd name="connsiteY116" fmla="*/ 1283543 h 2623029"/>
              <a:gd name="connsiteX117" fmla="*/ 370424 w 12192713"/>
              <a:gd name="connsiteY117" fmla="*/ 641771 h 2623029"/>
              <a:gd name="connsiteX118" fmla="*/ 10710988 w 12192713"/>
              <a:gd name="connsiteY118" fmla="*/ 0 h 2623029"/>
              <a:gd name="connsiteX119" fmla="*/ 11451864 w 12192713"/>
              <a:gd name="connsiteY119" fmla="*/ 0 h 2623029"/>
              <a:gd name="connsiteX120" fmla="*/ 12192713 w 12192713"/>
              <a:gd name="connsiteY120" fmla="*/ 0 h 2623029"/>
              <a:gd name="connsiteX121" fmla="*/ 11822288 w 12192713"/>
              <a:gd name="connsiteY121" fmla="*/ 641771 h 2623029"/>
              <a:gd name="connsiteX122" fmla="*/ 11451864 w 12192713"/>
              <a:gd name="connsiteY122" fmla="*/ 1283543 h 2623029"/>
              <a:gd name="connsiteX123" fmla="*/ 11081412 w 12192713"/>
              <a:gd name="connsiteY123" fmla="*/ 641771 h 2623029"/>
              <a:gd name="connsiteX124" fmla="*/ 9180854 w 12192713"/>
              <a:gd name="connsiteY124" fmla="*/ 0 h 2623029"/>
              <a:gd name="connsiteX125" fmla="*/ 9921703 w 12192713"/>
              <a:gd name="connsiteY125" fmla="*/ 0 h 2623029"/>
              <a:gd name="connsiteX126" fmla="*/ 10662552 w 12192713"/>
              <a:gd name="connsiteY126" fmla="*/ 0 h 2623029"/>
              <a:gd name="connsiteX127" fmla="*/ 10292127 w 12192713"/>
              <a:gd name="connsiteY127" fmla="*/ 641771 h 2623029"/>
              <a:gd name="connsiteX128" fmla="*/ 9921703 w 12192713"/>
              <a:gd name="connsiteY128" fmla="*/ 1283543 h 2623029"/>
              <a:gd name="connsiteX129" fmla="*/ 9551278 w 12192713"/>
              <a:gd name="connsiteY129" fmla="*/ 641771 h 2623029"/>
              <a:gd name="connsiteX130" fmla="*/ 7650721 w 12192713"/>
              <a:gd name="connsiteY130" fmla="*/ 0 h 2623029"/>
              <a:gd name="connsiteX131" fmla="*/ 8391569 w 12192713"/>
              <a:gd name="connsiteY131" fmla="*/ 0 h 2623029"/>
              <a:gd name="connsiteX132" fmla="*/ 9132420 w 12192713"/>
              <a:gd name="connsiteY132" fmla="*/ 0 h 2623029"/>
              <a:gd name="connsiteX133" fmla="*/ 8761993 w 12192713"/>
              <a:gd name="connsiteY133" fmla="*/ 641771 h 2623029"/>
              <a:gd name="connsiteX134" fmla="*/ 8391569 w 12192713"/>
              <a:gd name="connsiteY134" fmla="*/ 1283543 h 2623029"/>
              <a:gd name="connsiteX135" fmla="*/ 8021145 w 12192713"/>
              <a:gd name="connsiteY135" fmla="*/ 641771 h 2623029"/>
              <a:gd name="connsiteX136" fmla="*/ 4590426 w 12192713"/>
              <a:gd name="connsiteY136" fmla="*/ 0 h 2623029"/>
              <a:gd name="connsiteX137" fmla="*/ 5331275 w 12192713"/>
              <a:gd name="connsiteY137" fmla="*/ 0 h 2623029"/>
              <a:gd name="connsiteX138" fmla="*/ 6072126 w 12192713"/>
              <a:gd name="connsiteY138" fmla="*/ 0 h 2623029"/>
              <a:gd name="connsiteX139" fmla="*/ 5701700 w 12192713"/>
              <a:gd name="connsiteY139" fmla="*/ 641771 h 2623029"/>
              <a:gd name="connsiteX140" fmla="*/ 5331275 w 12192713"/>
              <a:gd name="connsiteY140" fmla="*/ 1283543 h 2623029"/>
              <a:gd name="connsiteX141" fmla="*/ 4960850 w 12192713"/>
              <a:gd name="connsiteY141" fmla="*/ 641771 h 2623029"/>
              <a:gd name="connsiteX142" fmla="*/ 3060294 w 12192713"/>
              <a:gd name="connsiteY142" fmla="*/ 0 h 2623029"/>
              <a:gd name="connsiteX143" fmla="*/ 3801143 w 12192713"/>
              <a:gd name="connsiteY143" fmla="*/ 0 h 2623029"/>
              <a:gd name="connsiteX144" fmla="*/ 4541991 w 12192713"/>
              <a:gd name="connsiteY144" fmla="*/ 0 h 2623029"/>
              <a:gd name="connsiteX145" fmla="*/ 4171568 w 12192713"/>
              <a:gd name="connsiteY145" fmla="*/ 641771 h 2623029"/>
              <a:gd name="connsiteX146" fmla="*/ 3801143 w 12192713"/>
              <a:gd name="connsiteY146" fmla="*/ 1283543 h 2623029"/>
              <a:gd name="connsiteX147" fmla="*/ 3430719 w 12192713"/>
              <a:gd name="connsiteY147" fmla="*/ 641771 h 2623029"/>
              <a:gd name="connsiteX148" fmla="*/ 1530134 w 12192713"/>
              <a:gd name="connsiteY148" fmla="*/ 0 h 2623029"/>
              <a:gd name="connsiteX149" fmla="*/ 2270983 w 12192713"/>
              <a:gd name="connsiteY149" fmla="*/ 0 h 2623029"/>
              <a:gd name="connsiteX150" fmla="*/ 3011858 w 12192713"/>
              <a:gd name="connsiteY150" fmla="*/ 0 h 2623029"/>
              <a:gd name="connsiteX151" fmla="*/ 2641407 w 12192713"/>
              <a:gd name="connsiteY151" fmla="*/ 641771 h 2623029"/>
              <a:gd name="connsiteX152" fmla="*/ 2270983 w 12192713"/>
              <a:gd name="connsiteY152" fmla="*/ 1283543 h 2623029"/>
              <a:gd name="connsiteX153" fmla="*/ 1900558 w 12192713"/>
              <a:gd name="connsiteY153" fmla="*/ 641771 h 262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2713" h="2623029">
                <a:moveTo>
                  <a:pt x="8391569" y="1339486"/>
                </a:moveTo>
                <a:lnTo>
                  <a:pt x="8761993" y="1981257"/>
                </a:lnTo>
                <a:lnTo>
                  <a:pt x="9132420" y="2623029"/>
                </a:lnTo>
                <a:lnTo>
                  <a:pt x="8391569" y="2623029"/>
                </a:lnTo>
                <a:lnTo>
                  <a:pt x="7650721" y="2623029"/>
                </a:lnTo>
                <a:lnTo>
                  <a:pt x="8021145" y="1981257"/>
                </a:lnTo>
                <a:close/>
                <a:moveTo>
                  <a:pt x="5331276" y="1339486"/>
                </a:moveTo>
                <a:lnTo>
                  <a:pt x="5701700" y="1981257"/>
                </a:lnTo>
                <a:lnTo>
                  <a:pt x="6072126" y="2623029"/>
                </a:lnTo>
                <a:lnTo>
                  <a:pt x="5331276" y="2623029"/>
                </a:lnTo>
                <a:lnTo>
                  <a:pt x="4590426" y="2623029"/>
                </a:lnTo>
                <a:lnTo>
                  <a:pt x="4960850" y="1981257"/>
                </a:lnTo>
                <a:close/>
                <a:moveTo>
                  <a:pt x="2270987" y="1339486"/>
                </a:moveTo>
                <a:lnTo>
                  <a:pt x="2641410" y="1981257"/>
                </a:lnTo>
                <a:lnTo>
                  <a:pt x="3011861" y="2623029"/>
                </a:lnTo>
                <a:lnTo>
                  <a:pt x="2270987" y="2623029"/>
                </a:lnTo>
                <a:lnTo>
                  <a:pt x="1530136" y="2623029"/>
                </a:lnTo>
                <a:lnTo>
                  <a:pt x="1900560" y="1981257"/>
                </a:lnTo>
                <a:close/>
                <a:moveTo>
                  <a:pt x="9945921" y="1325501"/>
                </a:moveTo>
                <a:lnTo>
                  <a:pt x="10686769" y="1325501"/>
                </a:lnTo>
                <a:lnTo>
                  <a:pt x="11427619" y="1325501"/>
                </a:lnTo>
                <a:lnTo>
                  <a:pt x="11057194" y="1967272"/>
                </a:lnTo>
                <a:lnTo>
                  <a:pt x="10686769" y="2609044"/>
                </a:lnTo>
                <a:lnTo>
                  <a:pt x="10316345" y="1967272"/>
                </a:lnTo>
                <a:close/>
                <a:moveTo>
                  <a:pt x="8415786" y="1325501"/>
                </a:moveTo>
                <a:lnTo>
                  <a:pt x="9156635" y="1325501"/>
                </a:lnTo>
                <a:lnTo>
                  <a:pt x="9897484" y="1325501"/>
                </a:lnTo>
                <a:lnTo>
                  <a:pt x="9527059" y="1967272"/>
                </a:lnTo>
                <a:lnTo>
                  <a:pt x="9156635" y="2609044"/>
                </a:lnTo>
                <a:lnTo>
                  <a:pt x="8786210" y="1967272"/>
                </a:lnTo>
                <a:close/>
                <a:moveTo>
                  <a:pt x="6885627" y="1325501"/>
                </a:moveTo>
                <a:lnTo>
                  <a:pt x="7626504" y="1325501"/>
                </a:lnTo>
                <a:lnTo>
                  <a:pt x="8367352" y="1325501"/>
                </a:lnTo>
                <a:lnTo>
                  <a:pt x="7996928" y="1967272"/>
                </a:lnTo>
                <a:lnTo>
                  <a:pt x="7626504" y="2609044"/>
                </a:lnTo>
                <a:lnTo>
                  <a:pt x="7256078" y="1967272"/>
                </a:lnTo>
                <a:close/>
                <a:moveTo>
                  <a:pt x="5355492" y="1325501"/>
                </a:moveTo>
                <a:lnTo>
                  <a:pt x="6096340" y="1325501"/>
                </a:lnTo>
                <a:lnTo>
                  <a:pt x="6837191" y="1325501"/>
                </a:lnTo>
                <a:lnTo>
                  <a:pt x="6466764" y="1967272"/>
                </a:lnTo>
                <a:lnTo>
                  <a:pt x="6096340" y="2609044"/>
                </a:lnTo>
                <a:lnTo>
                  <a:pt x="5725916" y="1967272"/>
                </a:lnTo>
                <a:close/>
                <a:moveTo>
                  <a:pt x="3825361" y="1325501"/>
                </a:moveTo>
                <a:lnTo>
                  <a:pt x="4566210" y="1325501"/>
                </a:lnTo>
                <a:lnTo>
                  <a:pt x="5307059" y="1325501"/>
                </a:lnTo>
                <a:lnTo>
                  <a:pt x="4936634" y="1967272"/>
                </a:lnTo>
                <a:lnTo>
                  <a:pt x="4566210" y="2609044"/>
                </a:lnTo>
                <a:lnTo>
                  <a:pt x="4195785" y="1967272"/>
                </a:lnTo>
                <a:close/>
                <a:moveTo>
                  <a:pt x="2295199" y="1325501"/>
                </a:moveTo>
                <a:lnTo>
                  <a:pt x="3036075" y="1325501"/>
                </a:lnTo>
                <a:lnTo>
                  <a:pt x="3776923" y="1325501"/>
                </a:lnTo>
                <a:lnTo>
                  <a:pt x="3406499" y="1967272"/>
                </a:lnTo>
                <a:lnTo>
                  <a:pt x="3036075" y="2609044"/>
                </a:lnTo>
                <a:lnTo>
                  <a:pt x="2665622" y="1967272"/>
                </a:lnTo>
                <a:close/>
                <a:moveTo>
                  <a:pt x="765066" y="1325501"/>
                </a:moveTo>
                <a:lnTo>
                  <a:pt x="1505914" y="1325501"/>
                </a:lnTo>
                <a:lnTo>
                  <a:pt x="2246764" y="1325501"/>
                </a:lnTo>
                <a:lnTo>
                  <a:pt x="1876339" y="1967272"/>
                </a:lnTo>
                <a:lnTo>
                  <a:pt x="1505914" y="2609044"/>
                </a:lnTo>
                <a:lnTo>
                  <a:pt x="1135490" y="1967272"/>
                </a:lnTo>
                <a:close/>
                <a:moveTo>
                  <a:pt x="10686769" y="13988"/>
                </a:moveTo>
                <a:lnTo>
                  <a:pt x="11057194" y="655759"/>
                </a:lnTo>
                <a:lnTo>
                  <a:pt x="11427619" y="1297530"/>
                </a:lnTo>
                <a:lnTo>
                  <a:pt x="10686769" y="1297530"/>
                </a:lnTo>
                <a:lnTo>
                  <a:pt x="9945921" y="1297530"/>
                </a:lnTo>
                <a:lnTo>
                  <a:pt x="10316345" y="655759"/>
                </a:lnTo>
                <a:close/>
                <a:moveTo>
                  <a:pt x="9156635" y="13988"/>
                </a:moveTo>
                <a:lnTo>
                  <a:pt x="9527059" y="655759"/>
                </a:lnTo>
                <a:lnTo>
                  <a:pt x="9897484" y="1297530"/>
                </a:lnTo>
                <a:lnTo>
                  <a:pt x="9156635" y="1297530"/>
                </a:lnTo>
                <a:lnTo>
                  <a:pt x="8415786" y="1297530"/>
                </a:lnTo>
                <a:lnTo>
                  <a:pt x="8786210" y="655759"/>
                </a:lnTo>
                <a:close/>
                <a:moveTo>
                  <a:pt x="7626504" y="13988"/>
                </a:moveTo>
                <a:lnTo>
                  <a:pt x="7996928" y="655759"/>
                </a:lnTo>
                <a:lnTo>
                  <a:pt x="8367352" y="1297530"/>
                </a:lnTo>
                <a:lnTo>
                  <a:pt x="7626504" y="1297530"/>
                </a:lnTo>
                <a:lnTo>
                  <a:pt x="6885627" y="1297530"/>
                </a:lnTo>
                <a:lnTo>
                  <a:pt x="7256078" y="655759"/>
                </a:lnTo>
                <a:close/>
                <a:moveTo>
                  <a:pt x="6096340" y="13988"/>
                </a:moveTo>
                <a:lnTo>
                  <a:pt x="6466764" y="655759"/>
                </a:lnTo>
                <a:lnTo>
                  <a:pt x="6837191" y="1297530"/>
                </a:lnTo>
                <a:lnTo>
                  <a:pt x="6096340" y="1297530"/>
                </a:lnTo>
                <a:lnTo>
                  <a:pt x="5355492" y="1297530"/>
                </a:lnTo>
                <a:lnTo>
                  <a:pt x="5725916" y="655759"/>
                </a:lnTo>
                <a:close/>
                <a:moveTo>
                  <a:pt x="4566210" y="13988"/>
                </a:moveTo>
                <a:lnTo>
                  <a:pt x="4936634" y="655759"/>
                </a:lnTo>
                <a:lnTo>
                  <a:pt x="5307059" y="1297530"/>
                </a:lnTo>
                <a:lnTo>
                  <a:pt x="4566210" y="1297530"/>
                </a:lnTo>
                <a:lnTo>
                  <a:pt x="3825364" y="1297530"/>
                </a:lnTo>
                <a:lnTo>
                  <a:pt x="4195786" y="655759"/>
                </a:lnTo>
                <a:close/>
                <a:moveTo>
                  <a:pt x="3036077" y="13988"/>
                </a:moveTo>
                <a:lnTo>
                  <a:pt x="3036077" y="13989"/>
                </a:lnTo>
                <a:lnTo>
                  <a:pt x="3036079" y="13988"/>
                </a:lnTo>
                <a:lnTo>
                  <a:pt x="3406503" y="655759"/>
                </a:lnTo>
                <a:lnTo>
                  <a:pt x="3776927" y="1297530"/>
                </a:lnTo>
                <a:lnTo>
                  <a:pt x="3776926" y="1297530"/>
                </a:lnTo>
                <a:lnTo>
                  <a:pt x="3036079" y="1297530"/>
                </a:lnTo>
                <a:lnTo>
                  <a:pt x="3036077" y="1297530"/>
                </a:lnTo>
                <a:lnTo>
                  <a:pt x="2295201" y="1297530"/>
                </a:lnTo>
                <a:lnTo>
                  <a:pt x="2665625" y="655759"/>
                </a:lnTo>
                <a:close/>
                <a:moveTo>
                  <a:pt x="1505916" y="13988"/>
                </a:moveTo>
                <a:lnTo>
                  <a:pt x="1876340" y="655759"/>
                </a:lnTo>
                <a:lnTo>
                  <a:pt x="2246766" y="1297530"/>
                </a:lnTo>
                <a:lnTo>
                  <a:pt x="1505916" y="1297530"/>
                </a:lnTo>
                <a:lnTo>
                  <a:pt x="765068" y="1297530"/>
                </a:lnTo>
                <a:lnTo>
                  <a:pt x="1135492" y="655759"/>
                </a:lnTo>
                <a:close/>
                <a:moveTo>
                  <a:pt x="6120560" y="1"/>
                </a:moveTo>
                <a:lnTo>
                  <a:pt x="6861408" y="1"/>
                </a:lnTo>
                <a:lnTo>
                  <a:pt x="7602285" y="1"/>
                </a:lnTo>
                <a:lnTo>
                  <a:pt x="7231861" y="641771"/>
                </a:lnTo>
                <a:lnTo>
                  <a:pt x="6861408" y="1283543"/>
                </a:lnTo>
                <a:lnTo>
                  <a:pt x="6490984" y="641771"/>
                </a:lnTo>
                <a:close/>
                <a:moveTo>
                  <a:pt x="0" y="1"/>
                </a:moveTo>
                <a:lnTo>
                  <a:pt x="740849" y="1"/>
                </a:lnTo>
                <a:lnTo>
                  <a:pt x="1481698" y="1"/>
                </a:lnTo>
                <a:lnTo>
                  <a:pt x="1111273" y="641771"/>
                </a:lnTo>
                <a:lnTo>
                  <a:pt x="740849" y="1283543"/>
                </a:lnTo>
                <a:lnTo>
                  <a:pt x="370424" y="641771"/>
                </a:lnTo>
                <a:close/>
                <a:moveTo>
                  <a:pt x="10710988" y="0"/>
                </a:moveTo>
                <a:lnTo>
                  <a:pt x="11451864" y="0"/>
                </a:lnTo>
                <a:lnTo>
                  <a:pt x="12192713" y="0"/>
                </a:lnTo>
                <a:lnTo>
                  <a:pt x="11822288" y="641771"/>
                </a:lnTo>
                <a:lnTo>
                  <a:pt x="11451864" y="1283543"/>
                </a:lnTo>
                <a:lnTo>
                  <a:pt x="11081412" y="641771"/>
                </a:lnTo>
                <a:close/>
                <a:moveTo>
                  <a:pt x="9180854" y="0"/>
                </a:moveTo>
                <a:lnTo>
                  <a:pt x="9921703" y="0"/>
                </a:lnTo>
                <a:lnTo>
                  <a:pt x="10662552" y="0"/>
                </a:lnTo>
                <a:lnTo>
                  <a:pt x="10292127" y="641771"/>
                </a:lnTo>
                <a:lnTo>
                  <a:pt x="9921703" y="1283543"/>
                </a:lnTo>
                <a:lnTo>
                  <a:pt x="9551278" y="641771"/>
                </a:lnTo>
                <a:close/>
                <a:moveTo>
                  <a:pt x="7650721" y="0"/>
                </a:moveTo>
                <a:lnTo>
                  <a:pt x="8391569" y="0"/>
                </a:lnTo>
                <a:lnTo>
                  <a:pt x="9132420" y="0"/>
                </a:lnTo>
                <a:lnTo>
                  <a:pt x="8761993" y="641771"/>
                </a:lnTo>
                <a:lnTo>
                  <a:pt x="8391569" y="1283543"/>
                </a:lnTo>
                <a:lnTo>
                  <a:pt x="8021145" y="641771"/>
                </a:lnTo>
                <a:close/>
                <a:moveTo>
                  <a:pt x="4590426" y="0"/>
                </a:moveTo>
                <a:lnTo>
                  <a:pt x="5331275" y="0"/>
                </a:lnTo>
                <a:lnTo>
                  <a:pt x="6072126" y="0"/>
                </a:lnTo>
                <a:lnTo>
                  <a:pt x="5701700" y="641771"/>
                </a:lnTo>
                <a:lnTo>
                  <a:pt x="5331275" y="1283543"/>
                </a:lnTo>
                <a:lnTo>
                  <a:pt x="4960850" y="641771"/>
                </a:lnTo>
                <a:close/>
                <a:moveTo>
                  <a:pt x="3060294" y="0"/>
                </a:moveTo>
                <a:lnTo>
                  <a:pt x="3801143" y="0"/>
                </a:lnTo>
                <a:lnTo>
                  <a:pt x="4541991" y="0"/>
                </a:lnTo>
                <a:lnTo>
                  <a:pt x="4171568" y="641771"/>
                </a:lnTo>
                <a:lnTo>
                  <a:pt x="3801143" y="1283543"/>
                </a:lnTo>
                <a:lnTo>
                  <a:pt x="3430719" y="641771"/>
                </a:lnTo>
                <a:close/>
                <a:moveTo>
                  <a:pt x="1530134" y="0"/>
                </a:moveTo>
                <a:lnTo>
                  <a:pt x="2270983" y="0"/>
                </a:lnTo>
                <a:lnTo>
                  <a:pt x="3011858" y="0"/>
                </a:lnTo>
                <a:lnTo>
                  <a:pt x="2641407" y="641771"/>
                </a:lnTo>
                <a:lnTo>
                  <a:pt x="2270983" y="1283543"/>
                </a:lnTo>
                <a:lnTo>
                  <a:pt x="1900558" y="6417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E1786E-959C-4A52-A5DC-397ECFAF2B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367BBE-8277-4655-9714-5CFF5ADD1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59E4C-516E-42B3-AC02-8B8F7C23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EA17F-12CA-44E7-B8D5-954597D7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36A07-DD73-402E-8AE0-8E2AE147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6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06652-4054-4376-924A-A639720123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799" y="977200"/>
            <a:ext cx="5434496" cy="4903598"/>
          </a:xfrm>
          <a:custGeom>
            <a:avLst/>
            <a:gdLst>
              <a:gd name="connsiteX0" fmla="*/ 4072263 w 5434496"/>
              <a:gd name="connsiteY0" fmla="*/ 4735791 h 4903598"/>
              <a:gd name="connsiteX1" fmla="*/ 4071739 w 5434496"/>
              <a:gd name="connsiteY1" fmla="*/ 4737991 h 4903598"/>
              <a:gd name="connsiteX2" fmla="*/ 4073336 w 5434496"/>
              <a:gd name="connsiteY2" fmla="*/ 4735971 h 4903598"/>
              <a:gd name="connsiteX3" fmla="*/ 4021818 w 5434496"/>
              <a:gd name="connsiteY3" fmla="*/ 4706533 h 4903598"/>
              <a:gd name="connsiteX4" fmla="*/ 4021471 w 5434496"/>
              <a:gd name="connsiteY4" fmla="*/ 4706884 h 4903598"/>
              <a:gd name="connsiteX5" fmla="*/ 4022493 w 5434496"/>
              <a:gd name="connsiteY5" fmla="*/ 4706697 h 4903598"/>
              <a:gd name="connsiteX6" fmla="*/ 4022441 w 5434496"/>
              <a:gd name="connsiteY6" fmla="*/ 4706568 h 4903598"/>
              <a:gd name="connsiteX7" fmla="*/ 2858537 w 5434496"/>
              <a:gd name="connsiteY7" fmla="*/ 4680472 h 4903598"/>
              <a:gd name="connsiteX8" fmla="*/ 2858537 w 5434496"/>
              <a:gd name="connsiteY8" fmla="*/ 4680865 h 4903598"/>
              <a:gd name="connsiteX9" fmla="*/ 2858556 w 5434496"/>
              <a:gd name="connsiteY9" fmla="*/ 4680891 h 4903598"/>
              <a:gd name="connsiteX10" fmla="*/ 2858567 w 5434496"/>
              <a:gd name="connsiteY10" fmla="*/ 4680488 h 4903598"/>
              <a:gd name="connsiteX11" fmla="*/ 2911002 w 5434496"/>
              <a:gd name="connsiteY11" fmla="*/ 4676133 h 4903598"/>
              <a:gd name="connsiteX12" fmla="*/ 2911002 w 5434496"/>
              <a:gd name="connsiteY12" fmla="*/ 4676167 h 4903598"/>
              <a:gd name="connsiteX13" fmla="*/ 2911040 w 5434496"/>
              <a:gd name="connsiteY13" fmla="*/ 4676154 h 4903598"/>
              <a:gd name="connsiteX14" fmla="*/ 3969345 w 5434496"/>
              <a:gd name="connsiteY14" fmla="*/ 4658382 h 4903598"/>
              <a:gd name="connsiteX15" fmla="*/ 3970023 w 5434496"/>
              <a:gd name="connsiteY15" fmla="*/ 4658909 h 4903598"/>
              <a:gd name="connsiteX16" fmla="*/ 3970806 w 5434496"/>
              <a:gd name="connsiteY16" fmla="*/ 4658446 h 4903598"/>
              <a:gd name="connsiteX17" fmla="*/ 3507554 w 5434496"/>
              <a:gd name="connsiteY17" fmla="*/ 4649584 h 4903598"/>
              <a:gd name="connsiteX18" fmla="*/ 3506794 w 5434496"/>
              <a:gd name="connsiteY18" fmla="*/ 4651046 h 4903598"/>
              <a:gd name="connsiteX19" fmla="*/ 3506171 w 5434496"/>
              <a:gd name="connsiteY19" fmla="*/ 4654160 h 4903598"/>
              <a:gd name="connsiteX20" fmla="*/ 3508403 w 5434496"/>
              <a:gd name="connsiteY20" fmla="*/ 4652325 h 4903598"/>
              <a:gd name="connsiteX21" fmla="*/ 3507629 w 5434496"/>
              <a:gd name="connsiteY21" fmla="*/ 4650294 h 4903598"/>
              <a:gd name="connsiteX22" fmla="*/ 3104910 w 5434496"/>
              <a:gd name="connsiteY22" fmla="*/ 4640517 h 4903598"/>
              <a:gd name="connsiteX23" fmla="*/ 3098983 w 5434496"/>
              <a:gd name="connsiteY23" fmla="*/ 4641545 h 4903598"/>
              <a:gd name="connsiteX24" fmla="*/ 3100837 w 5434496"/>
              <a:gd name="connsiteY24" fmla="*/ 4641545 h 4903598"/>
              <a:gd name="connsiteX25" fmla="*/ 3312349 w 5434496"/>
              <a:gd name="connsiteY25" fmla="*/ 4623732 h 4903598"/>
              <a:gd name="connsiteX26" fmla="*/ 3311254 w 5434496"/>
              <a:gd name="connsiteY26" fmla="*/ 4624625 h 4903598"/>
              <a:gd name="connsiteX27" fmla="*/ 3311605 w 5434496"/>
              <a:gd name="connsiteY27" fmla="*/ 4624889 h 4903598"/>
              <a:gd name="connsiteX28" fmla="*/ 3262691 w 5434496"/>
              <a:gd name="connsiteY28" fmla="*/ 4611887 h 4903598"/>
              <a:gd name="connsiteX29" fmla="*/ 3262739 w 5434496"/>
              <a:gd name="connsiteY29" fmla="*/ 4611933 h 4903598"/>
              <a:gd name="connsiteX30" fmla="*/ 3263685 w 5434496"/>
              <a:gd name="connsiteY30" fmla="*/ 4612045 h 4903598"/>
              <a:gd name="connsiteX31" fmla="*/ 3370373 w 5434496"/>
              <a:gd name="connsiteY31" fmla="*/ 4608789 h 4903598"/>
              <a:gd name="connsiteX32" fmla="*/ 3370196 w 5434496"/>
              <a:gd name="connsiteY32" fmla="*/ 4608843 h 4903598"/>
              <a:gd name="connsiteX33" fmla="*/ 3370395 w 5434496"/>
              <a:gd name="connsiteY33" fmla="*/ 4609141 h 4903598"/>
              <a:gd name="connsiteX34" fmla="*/ 3782641 w 5434496"/>
              <a:gd name="connsiteY34" fmla="*/ 4602384 h 4903598"/>
              <a:gd name="connsiteX35" fmla="*/ 3785169 w 5434496"/>
              <a:gd name="connsiteY35" fmla="*/ 4605753 h 4903598"/>
              <a:gd name="connsiteX36" fmla="*/ 3785877 w 5434496"/>
              <a:gd name="connsiteY36" fmla="*/ 4605517 h 4903598"/>
              <a:gd name="connsiteX37" fmla="*/ 3247006 w 5434496"/>
              <a:gd name="connsiteY37" fmla="*/ 4594997 h 4903598"/>
              <a:gd name="connsiteX38" fmla="*/ 3246111 w 5434496"/>
              <a:gd name="connsiteY38" fmla="*/ 4595184 h 4903598"/>
              <a:gd name="connsiteX39" fmla="*/ 3246364 w 5434496"/>
              <a:gd name="connsiteY39" fmla="*/ 4595540 h 4903598"/>
              <a:gd name="connsiteX40" fmla="*/ 3247358 w 5434496"/>
              <a:gd name="connsiteY40" fmla="*/ 4596536 h 4903598"/>
              <a:gd name="connsiteX41" fmla="*/ 3246993 w 5434496"/>
              <a:gd name="connsiteY41" fmla="*/ 4595076 h 4903598"/>
              <a:gd name="connsiteX42" fmla="*/ 3771761 w 5434496"/>
              <a:gd name="connsiteY42" fmla="*/ 4589230 h 4903598"/>
              <a:gd name="connsiteX43" fmla="*/ 3761778 w 5434496"/>
              <a:gd name="connsiteY43" fmla="*/ 4595819 h 4903598"/>
              <a:gd name="connsiteX44" fmla="*/ 3757529 w 5434496"/>
              <a:gd name="connsiteY44" fmla="*/ 4600067 h 4903598"/>
              <a:gd name="connsiteX45" fmla="*/ 3761778 w 5434496"/>
              <a:gd name="connsiteY45" fmla="*/ 4595819 h 4903598"/>
              <a:gd name="connsiteX46" fmla="*/ 3775859 w 5434496"/>
              <a:gd name="connsiteY46" fmla="*/ 4595819 h 4903598"/>
              <a:gd name="connsiteX47" fmla="*/ 3772714 w 5434496"/>
              <a:gd name="connsiteY47" fmla="*/ 4592775 h 4903598"/>
              <a:gd name="connsiteX48" fmla="*/ 4332048 w 5434496"/>
              <a:gd name="connsiteY48" fmla="*/ 4586201 h 4903598"/>
              <a:gd name="connsiteX49" fmla="*/ 4331243 w 5434496"/>
              <a:gd name="connsiteY49" fmla="*/ 4586361 h 4903598"/>
              <a:gd name="connsiteX50" fmla="*/ 4331729 w 5434496"/>
              <a:gd name="connsiteY50" fmla="*/ 4586430 h 4903598"/>
              <a:gd name="connsiteX51" fmla="*/ 3468357 w 5434496"/>
              <a:gd name="connsiteY51" fmla="*/ 4583503 h 4903598"/>
              <a:gd name="connsiteX52" fmla="*/ 3471322 w 5434496"/>
              <a:gd name="connsiteY52" fmla="*/ 4589463 h 4903598"/>
              <a:gd name="connsiteX53" fmla="*/ 3476936 w 5434496"/>
              <a:gd name="connsiteY53" fmla="*/ 4586638 h 4903598"/>
              <a:gd name="connsiteX54" fmla="*/ 3476858 w 5434496"/>
              <a:gd name="connsiteY54" fmla="*/ 4586278 h 4903598"/>
              <a:gd name="connsiteX55" fmla="*/ 4366853 w 5434496"/>
              <a:gd name="connsiteY55" fmla="*/ 4578236 h 4903598"/>
              <a:gd name="connsiteX56" fmla="*/ 4366217 w 5434496"/>
              <a:gd name="connsiteY56" fmla="*/ 4581180 h 4903598"/>
              <a:gd name="connsiteX57" fmla="*/ 4367539 w 5434496"/>
              <a:gd name="connsiteY57" fmla="*/ 4581554 h 4903598"/>
              <a:gd name="connsiteX58" fmla="*/ 4150149 w 5434496"/>
              <a:gd name="connsiteY58" fmla="*/ 4536336 h 4903598"/>
              <a:gd name="connsiteX59" fmla="*/ 4149939 w 5434496"/>
              <a:gd name="connsiteY59" fmla="*/ 4536613 h 4903598"/>
              <a:gd name="connsiteX60" fmla="*/ 4154527 w 5434496"/>
              <a:gd name="connsiteY60" fmla="*/ 4536862 h 4903598"/>
              <a:gd name="connsiteX61" fmla="*/ 4155342 w 5434496"/>
              <a:gd name="connsiteY61" fmla="*/ 4536794 h 4903598"/>
              <a:gd name="connsiteX62" fmla="*/ 4154405 w 5434496"/>
              <a:gd name="connsiteY62" fmla="*/ 4536336 h 4903598"/>
              <a:gd name="connsiteX63" fmla="*/ 4150149 w 5434496"/>
              <a:gd name="connsiteY63" fmla="*/ 4536336 h 4903598"/>
              <a:gd name="connsiteX64" fmla="*/ 3477471 w 5434496"/>
              <a:gd name="connsiteY64" fmla="*/ 4530148 h 4903598"/>
              <a:gd name="connsiteX65" fmla="*/ 3472889 w 5434496"/>
              <a:gd name="connsiteY65" fmla="*/ 4530885 h 4903598"/>
              <a:gd name="connsiteX66" fmla="*/ 3471885 w 5434496"/>
              <a:gd name="connsiteY66" fmla="*/ 4530547 h 4903598"/>
              <a:gd name="connsiteX67" fmla="*/ 3473038 w 5434496"/>
              <a:gd name="connsiteY67" fmla="*/ 4531430 h 4903598"/>
              <a:gd name="connsiteX68" fmla="*/ 3473202 w 5434496"/>
              <a:gd name="connsiteY68" fmla="*/ 4531927 h 4903598"/>
              <a:gd name="connsiteX69" fmla="*/ 4086498 w 5434496"/>
              <a:gd name="connsiteY69" fmla="*/ 4523703 h 4903598"/>
              <a:gd name="connsiteX70" fmla="*/ 4086130 w 5434496"/>
              <a:gd name="connsiteY70" fmla="*/ 4524964 h 4903598"/>
              <a:gd name="connsiteX71" fmla="*/ 4087490 w 5434496"/>
              <a:gd name="connsiteY71" fmla="*/ 4524386 h 4903598"/>
              <a:gd name="connsiteX72" fmla="*/ 4762537 w 5434496"/>
              <a:gd name="connsiteY72" fmla="*/ 4508886 h 4903598"/>
              <a:gd name="connsiteX73" fmla="*/ 4770390 w 5434496"/>
              <a:gd name="connsiteY73" fmla="*/ 4511068 h 4903598"/>
              <a:gd name="connsiteX74" fmla="*/ 4776634 w 5434496"/>
              <a:gd name="connsiteY74" fmla="*/ 4510547 h 4903598"/>
              <a:gd name="connsiteX75" fmla="*/ 4489426 w 5434496"/>
              <a:gd name="connsiteY75" fmla="*/ 4484830 h 4903598"/>
              <a:gd name="connsiteX76" fmla="*/ 4489247 w 5434496"/>
              <a:gd name="connsiteY76" fmla="*/ 4484987 h 4903598"/>
              <a:gd name="connsiteX77" fmla="*/ 4489281 w 5434496"/>
              <a:gd name="connsiteY77" fmla="*/ 4485043 h 4903598"/>
              <a:gd name="connsiteX78" fmla="*/ 2288666 w 5434496"/>
              <a:gd name="connsiteY78" fmla="*/ 4479696 h 4903598"/>
              <a:gd name="connsiteX79" fmla="*/ 2296765 w 5434496"/>
              <a:gd name="connsiteY79" fmla="*/ 4493584 h 4903598"/>
              <a:gd name="connsiteX80" fmla="*/ 2296765 w 5434496"/>
              <a:gd name="connsiteY80" fmla="*/ 4495609 h 4903598"/>
              <a:gd name="connsiteX81" fmla="*/ 2298048 w 5434496"/>
              <a:gd name="connsiteY81" fmla="*/ 4493045 h 4903598"/>
              <a:gd name="connsiteX82" fmla="*/ 2298663 w 5434496"/>
              <a:gd name="connsiteY82" fmla="*/ 4489975 h 4903598"/>
              <a:gd name="connsiteX83" fmla="*/ 2267641 w 5434496"/>
              <a:gd name="connsiteY83" fmla="*/ 4437296 h 4903598"/>
              <a:gd name="connsiteX84" fmla="*/ 2267233 w 5434496"/>
              <a:gd name="connsiteY84" fmla="*/ 4438983 h 4903598"/>
              <a:gd name="connsiteX85" fmla="*/ 2267609 w 5434496"/>
              <a:gd name="connsiteY85" fmla="*/ 4439904 h 4903598"/>
              <a:gd name="connsiteX86" fmla="*/ 4579236 w 5434496"/>
              <a:gd name="connsiteY86" fmla="*/ 4408676 h 4903598"/>
              <a:gd name="connsiteX87" fmla="*/ 4579728 w 5434496"/>
              <a:gd name="connsiteY87" fmla="*/ 4411672 h 4903598"/>
              <a:gd name="connsiteX88" fmla="*/ 4580834 w 5434496"/>
              <a:gd name="connsiteY88" fmla="*/ 4410208 h 4903598"/>
              <a:gd name="connsiteX89" fmla="*/ 3115187 w 5434496"/>
              <a:gd name="connsiteY89" fmla="*/ 4390809 h 4903598"/>
              <a:gd name="connsiteX90" fmla="*/ 3115187 w 5434496"/>
              <a:gd name="connsiteY90" fmla="*/ 4392024 h 4903598"/>
              <a:gd name="connsiteX91" fmla="*/ 3118852 w 5434496"/>
              <a:gd name="connsiteY91" fmla="*/ 4391419 h 4903598"/>
              <a:gd name="connsiteX92" fmla="*/ 4649491 w 5434496"/>
              <a:gd name="connsiteY92" fmla="*/ 4356238 h 4903598"/>
              <a:gd name="connsiteX93" fmla="*/ 4651523 w 5434496"/>
              <a:gd name="connsiteY93" fmla="*/ 4357846 h 4903598"/>
              <a:gd name="connsiteX94" fmla="*/ 4651528 w 5434496"/>
              <a:gd name="connsiteY94" fmla="*/ 4358001 h 4903598"/>
              <a:gd name="connsiteX95" fmla="*/ 4652704 w 5434496"/>
              <a:gd name="connsiteY95" fmla="*/ 4356830 h 4903598"/>
              <a:gd name="connsiteX96" fmla="*/ 4652089 w 5434496"/>
              <a:gd name="connsiteY96" fmla="*/ 4356590 h 4903598"/>
              <a:gd name="connsiteX97" fmla="*/ 4738613 w 5434496"/>
              <a:gd name="connsiteY97" fmla="*/ 4335433 h 4903598"/>
              <a:gd name="connsiteX98" fmla="*/ 4737934 w 5434496"/>
              <a:gd name="connsiteY98" fmla="*/ 4335771 h 4903598"/>
              <a:gd name="connsiteX99" fmla="*/ 4737658 w 5434496"/>
              <a:gd name="connsiteY99" fmla="*/ 4337068 h 4903598"/>
              <a:gd name="connsiteX100" fmla="*/ 4738319 w 5434496"/>
              <a:gd name="connsiteY100" fmla="*/ 4337567 h 4903598"/>
              <a:gd name="connsiteX101" fmla="*/ 4682176 w 5434496"/>
              <a:gd name="connsiteY101" fmla="*/ 4323385 h 4903598"/>
              <a:gd name="connsiteX102" fmla="*/ 4682334 w 5434496"/>
              <a:gd name="connsiteY102" fmla="*/ 4323749 h 4903598"/>
              <a:gd name="connsiteX103" fmla="*/ 4682357 w 5434496"/>
              <a:gd name="connsiteY103" fmla="*/ 4323433 h 4903598"/>
              <a:gd name="connsiteX104" fmla="*/ 2732184 w 5434496"/>
              <a:gd name="connsiteY104" fmla="*/ 4314516 h 4903598"/>
              <a:gd name="connsiteX105" fmla="*/ 2731211 w 5434496"/>
              <a:gd name="connsiteY105" fmla="*/ 4314760 h 4903598"/>
              <a:gd name="connsiteX106" fmla="*/ 2727823 w 5434496"/>
              <a:gd name="connsiteY106" fmla="*/ 4315005 h 4903598"/>
              <a:gd name="connsiteX107" fmla="*/ 2730606 w 5434496"/>
              <a:gd name="connsiteY107" fmla="*/ 4317503 h 4903598"/>
              <a:gd name="connsiteX108" fmla="*/ 2731851 w 5434496"/>
              <a:gd name="connsiteY108" fmla="*/ 4314935 h 4903598"/>
              <a:gd name="connsiteX109" fmla="*/ 4652089 w 5434496"/>
              <a:gd name="connsiteY109" fmla="*/ 4314004 h 4903598"/>
              <a:gd name="connsiteX110" fmla="*/ 4652089 w 5434496"/>
              <a:gd name="connsiteY110" fmla="*/ 4314277 h 4903598"/>
              <a:gd name="connsiteX111" fmla="*/ 4652595 w 5434496"/>
              <a:gd name="connsiteY111" fmla="*/ 4314173 h 4903598"/>
              <a:gd name="connsiteX112" fmla="*/ 4652871 w 5434496"/>
              <a:gd name="connsiteY112" fmla="*/ 4314004 h 4903598"/>
              <a:gd name="connsiteX113" fmla="*/ 4550428 w 5434496"/>
              <a:gd name="connsiteY113" fmla="*/ 4293490 h 4903598"/>
              <a:gd name="connsiteX114" fmla="*/ 4550547 w 5434496"/>
              <a:gd name="connsiteY114" fmla="*/ 4293607 h 4903598"/>
              <a:gd name="connsiteX115" fmla="*/ 4550823 w 5434496"/>
              <a:gd name="connsiteY115" fmla="*/ 4293626 h 4903598"/>
              <a:gd name="connsiteX116" fmla="*/ 4550607 w 5434496"/>
              <a:gd name="connsiteY116" fmla="*/ 4293531 h 4903598"/>
              <a:gd name="connsiteX117" fmla="*/ 4898810 w 5434496"/>
              <a:gd name="connsiteY117" fmla="*/ 4281235 h 4903598"/>
              <a:gd name="connsiteX118" fmla="*/ 4898799 w 5434496"/>
              <a:gd name="connsiteY118" fmla="*/ 4281247 h 4903598"/>
              <a:gd name="connsiteX119" fmla="*/ 4898947 w 5434496"/>
              <a:gd name="connsiteY119" fmla="*/ 4281247 h 4903598"/>
              <a:gd name="connsiteX120" fmla="*/ 4752768 w 5434496"/>
              <a:gd name="connsiteY120" fmla="*/ 4280828 h 4903598"/>
              <a:gd name="connsiteX121" fmla="*/ 4751951 w 5434496"/>
              <a:gd name="connsiteY121" fmla="*/ 4280901 h 4903598"/>
              <a:gd name="connsiteX122" fmla="*/ 4752434 w 5434496"/>
              <a:gd name="connsiteY122" fmla="*/ 4280981 h 4903598"/>
              <a:gd name="connsiteX123" fmla="*/ 4584288 w 5434496"/>
              <a:gd name="connsiteY123" fmla="*/ 4275786 h 4903598"/>
              <a:gd name="connsiteX124" fmla="*/ 4584226 w 5434496"/>
              <a:gd name="connsiteY124" fmla="*/ 4276167 h 4903598"/>
              <a:gd name="connsiteX125" fmla="*/ 4581320 w 5434496"/>
              <a:gd name="connsiteY125" fmla="*/ 4276963 h 4903598"/>
              <a:gd name="connsiteX126" fmla="*/ 4584514 w 5434496"/>
              <a:gd name="connsiteY126" fmla="*/ 4277152 h 4903598"/>
              <a:gd name="connsiteX127" fmla="*/ 4585054 w 5434496"/>
              <a:gd name="connsiteY127" fmla="*/ 4277040 h 4903598"/>
              <a:gd name="connsiteX128" fmla="*/ 4584479 w 5434496"/>
              <a:gd name="connsiteY128" fmla="*/ 4277006 h 4903598"/>
              <a:gd name="connsiteX129" fmla="*/ 4648546 w 5434496"/>
              <a:gd name="connsiteY129" fmla="*/ 4239349 h 4903598"/>
              <a:gd name="connsiteX130" fmla="*/ 4643491 w 5434496"/>
              <a:gd name="connsiteY130" fmla="*/ 4243080 h 4903598"/>
              <a:gd name="connsiteX131" fmla="*/ 4648374 w 5434496"/>
              <a:gd name="connsiteY131" fmla="*/ 4244416 h 4903598"/>
              <a:gd name="connsiteX132" fmla="*/ 4648391 w 5434496"/>
              <a:gd name="connsiteY132" fmla="*/ 4242663 h 4903598"/>
              <a:gd name="connsiteX133" fmla="*/ 2741849 w 5434496"/>
              <a:gd name="connsiteY133" fmla="*/ 4219261 h 4903598"/>
              <a:gd name="connsiteX134" fmla="*/ 2738335 w 5434496"/>
              <a:gd name="connsiteY134" fmla="*/ 4219867 h 4903598"/>
              <a:gd name="connsiteX135" fmla="*/ 2738662 w 5434496"/>
              <a:gd name="connsiteY135" fmla="*/ 4220057 h 4903598"/>
              <a:gd name="connsiteX136" fmla="*/ 3306409 w 5434496"/>
              <a:gd name="connsiteY136" fmla="*/ 4204403 h 4903598"/>
              <a:gd name="connsiteX137" fmla="*/ 3306297 w 5434496"/>
              <a:gd name="connsiteY137" fmla="*/ 4205754 h 4903598"/>
              <a:gd name="connsiteX138" fmla="*/ 3306776 w 5434496"/>
              <a:gd name="connsiteY138" fmla="*/ 4205070 h 4903598"/>
              <a:gd name="connsiteX139" fmla="*/ 3306735 w 5434496"/>
              <a:gd name="connsiteY139" fmla="*/ 4205058 h 4903598"/>
              <a:gd name="connsiteX140" fmla="*/ 3809343 w 5434496"/>
              <a:gd name="connsiteY140" fmla="*/ 4199394 h 4903598"/>
              <a:gd name="connsiteX141" fmla="*/ 3807543 w 5434496"/>
              <a:gd name="connsiteY141" fmla="*/ 4199594 h 4903598"/>
              <a:gd name="connsiteX142" fmla="*/ 3808184 w 5434496"/>
              <a:gd name="connsiteY142" fmla="*/ 4199738 h 4903598"/>
              <a:gd name="connsiteX143" fmla="*/ 3807495 w 5434496"/>
              <a:gd name="connsiteY143" fmla="*/ 4204283 h 4903598"/>
              <a:gd name="connsiteX144" fmla="*/ 3818720 w 5434496"/>
              <a:gd name="connsiteY144" fmla="*/ 4203138 h 4903598"/>
              <a:gd name="connsiteX145" fmla="*/ 3412941 w 5434496"/>
              <a:gd name="connsiteY145" fmla="*/ 4195865 h 4903598"/>
              <a:gd name="connsiteX146" fmla="*/ 3412310 w 5434496"/>
              <a:gd name="connsiteY146" fmla="*/ 4195911 h 4903598"/>
              <a:gd name="connsiteX147" fmla="*/ 3412777 w 5434496"/>
              <a:gd name="connsiteY147" fmla="*/ 4196190 h 4903598"/>
              <a:gd name="connsiteX148" fmla="*/ 3412804 w 5434496"/>
              <a:gd name="connsiteY148" fmla="*/ 4196469 h 4903598"/>
              <a:gd name="connsiteX149" fmla="*/ 3413051 w 5434496"/>
              <a:gd name="connsiteY149" fmla="*/ 4196223 h 4903598"/>
              <a:gd name="connsiteX150" fmla="*/ 3461501 w 5434496"/>
              <a:gd name="connsiteY150" fmla="*/ 4174965 h 4903598"/>
              <a:gd name="connsiteX151" fmla="*/ 3462422 w 5434496"/>
              <a:gd name="connsiteY151" fmla="*/ 4176709 h 4903598"/>
              <a:gd name="connsiteX152" fmla="*/ 3462806 w 5434496"/>
              <a:gd name="connsiteY152" fmla="*/ 4176257 h 4903598"/>
              <a:gd name="connsiteX153" fmla="*/ 3302006 w 5434496"/>
              <a:gd name="connsiteY153" fmla="*/ 4127340 h 4903598"/>
              <a:gd name="connsiteX154" fmla="*/ 3301905 w 5434496"/>
              <a:gd name="connsiteY154" fmla="*/ 4127483 h 4903598"/>
              <a:gd name="connsiteX155" fmla="*/ 3310357 w 5434496"/>
              <a:gd name="connsiteY155" fmla="*/ 4127483 h 4903598"/>
              <a:gd name="connsiteX156" fmla="*/ 3310964 w 5434496"/>
              <a:gd name="connsiteY156" fmla="*/ 4127716 h 4903598"/>
              <a:gd name="connsiteX157" fmla="*/ 3311544 w 5434496"/>
              <a:gd name="connsiteY157" fmla="*/ 4127399 h 4903598"/>
              <a:gd name="connsiteX158" fmla="*/ 3310890 w 5434496"/>
              <a:gd name="connsiteY158" fmla="*/ 4127470 h 4903598"/>
              <a:gd name="connsiteX159" fmla="*/ 3302357 w 5434496"/>
              <a:gd name="connsiteY159" fmla="*/ 4127470 h 4903598"/>
              <a:gd name="connsiteX160" fmla="*/ 4471415 w 5434496"/>
              <a:gd name="connsiteY160" fmla="*/ 4123615 h 4903598"/>
              <a:gd name="connsiteX161" fmla="*/ 4464531 w 5434496"/>
              <a:gd name="connsiteY161" fmla="*/ 4128317 h 4903598"/>
              <a:gd name="connsiteX162" fmla="*/ 4469451 w 5434496"/>
              <a:gd name="connsiteY162" fmla="*/ 4130513 h 4903598"/>
              <a:gd name="connsiteX163" fmla="*/ 4712949 w 5434496"/>
              <a:gd name="connsiteY163" fmla="*/ 4105989 h 4903598"/>
              <a:gd name="connsiteX164" fmla="*/ 4712353 w 5434496"/>
              <a:gd name="connsiteY164" fmla="*/ 4106194 h 4903598"/>
              <a:gd name="connsiteX165" fmla="*/ 4712763 w 5434496"/>
              <a:gd name="connsiteY165" fmla="*/ 4106463 h 4903598"/>
              <a:gd name="connsiteX166" fmla="*/ 2371034 w 5434496"/>
              <a:gd name="connsiteY166" fmla="*/ 4103204 h 4903598"/>
              <a:gd name="connsiteX167" fmla="*/ 2371729 w 5434496"/>
              <a:gd name="connsiteY167" fmla="*/ 4103901 h 4903598"/>
              <a:gd name="connsiteX168" fmla="*/ 2375682 w 5434496"/>
              <a:gd name="connsiteY168" fmla="*/ 4105623 h 4903598"/>
              <a:gd name="connsiteX169" fmla="*/ 3575923 w 5434496"/>
              <a:gd name="connsiteY169" fmla="*/ 4083677 h 4903598"/>
              <a:gd name="connsiteX170" fmla="*/ 3574892 w 5434496"/>
              <a:gd name="connsiteY170" fmla="*/ 4084277 h 4903598"/>
              <a:gd name="connsiteX171" fmla="*/ 3574743 w 5434496"/>
              <a:gd name="connsiteY171" fmla="*/ 4087002 h 4903598"/>
              <a:gd name="connsiteX172" fmla="*/ 2318544 w 5434496"/>
              <a:gd name="connsiteY172" fmla="*/ 4071957 h 4903598"/>
              <a:gd name="connsiteX173" fmla="*/ 2318022 w 5434496"/>
              <a:gd name="connsiteY173" fmla="*/ 4072998 h 4903598"/>
              <a:gd name="connsiteX174" fmla="*/ 2320165 w 5434496"/>
              <a:gd name="connsiteY174" fmla="*/ 4073196 h 4903598"/>
              <a:gd name="connsiteX175" fmla="*/ 1605496 w 5434496"/>
              <a:gd name="connsiteY175" fmla="*/ 4033837 h 4903598"/>
              <a:gd name="connsiteX176" fmla="*/ 1595787 w 5434496"/>
              <a:gd name="connsiteY176" fmla="*/ 4035961 h 4903598"/>
              <a:gd name="connsiteX177" fmla="*/ 1596203 w 5434496"/>
              <a:gd name="connsiteY177" fmla="*/ 4036428 h 4903598"/>
              <a:gd name="connsiteX178" fmla="*/ 1600928 w 5434496"/>
              <a:gd name="connsiteY178" fmla="*/ 4038888 h 4903598"/>
              <a:gd name="connsiteX179" fmla="*/ 4319632 w 5434496"/>
              <a:gd name="connsiteY179" fmla="*/ 4018056 h 4903598"/>
              <a:gd name="connsiteX180" fmla="*/ 4312896 w 5434496"/>
              <a:gd name="connsiteY180" fmla="*/ 4020062 h 4903598"/>
              <a:gd name="connsiteX181" fmla="*/ 4319662 w 5434496"/>
              <a:gd name="connsiteY181" fmla="*/ 4021810 h 4903598"/>
              <a:gd name="connsiteX182" fmla="*/ 4319864 w 5434496"/>
              <a:gd name="connsiteY182" fmla="*/ 4022827 h 4903598"/>
              <a:gd name="connsiteX183" fmla="*/ 4320014 w 5434496"/>
              <a:gd name="connsiteY183" fmla="*/ 4022515 h 4903598"/>
              <a:gd name="connsiteX184" fmla="*/ 3643030 w 5434496"/>
              <a:gd name="connsiteY184" fmla="*/ 3977584 h 4903598"/>
              <a:gd name="connsiteX185" fmla="*/ 3644157 w 5434496"/>
              <a:gd name="connsiteY185" fmla="*/ 3979433 h 4903598"/>
              <a:gd name="connsiteX186" fmla="*/ 3659319 w 5434496"/>
              <a:gd name="connsiteY186" fmla="*/ 3982154 h 4903598"/>
              <a:gd name="connsiteX187" fmla="*/ 3660133 w 5434496"/>
              <a:gd name="connsiteY187" fmla="*/ 3981784 h 4903598"/>
              <a:gd name="connsiteX188" fmla="*/ 5256543 w 5434496"/>
              <a:gd name="connsiteY188" fmla="*/ 3948556 h 4903598"/>
              <a:gd name="connsiteX189" fmla="*/ 5277919 w 5434496"/>
              <a:gd name="connsiteY189" fmla="*/ 3949580 h 4903598"/>
              <a:gd name="connsiteX190" fmla="*/ 5380526 w 5434496"/>
              <a:gd name="connsiteY190" fmla="*/ 3961864 h 4903598"/>
              <a:gd name="connsiteX191" fmla="*/ 5380526 w 5434496"/>
              <a:gd name="connsiteY191" fmla="*/ 3974148 h 4903598"/>
              <a:gd name="connsiteX192" fmla="*/ 5337773 w 5434496"/>
              <a:gd name="connsiteY192" fmla="*/ 3978243 h 4903598"/>
              <a:gd name="connsiteX193" fmla="*/ 5322441 w 5434496"/>
              <a:gd name="connsiteY193" fmla="*/ 3975796 h 4903598"/>
              <a:gd name="connsiteX194" fmla="*/ 5337533 w 5434496"/>
              <a:gd name="connsiteY194" fmla="*/ 3978243 h 4903598"/>
              <a:gd name="connsiteX195" fmla="*/ 5299657 w 5434496"/>
              <a:gd name="connsiteY195" fmla="*/ 3979779 h 4903598"/>
              <a:gd name="connsiteX196" fmla="*/ 5262532 w 5434496"/>
              <a:gd name="connsiteY196" fmla="*/ 3966232 h 4903598"/>
              <a:gd name="connsiteX197" fmla="*/ 5260818 w 5434496"/>
              <a:gd name="connsiteY197" fmla="*/ 3965959 h 4903598"/>
              <a:gd name="connsiteX198" fmla="*/ 5256543 w 5434496"/>
              <a:gd name="connsiteY198" fmla="*/ 3948556 h 4903598"/>
              <a:gd name="connsiteX199" fmla="*/ 3399727 w 5434496"/>
              <a:gd name="connsiteY199" fmla="*/ 3937051 h 4903598"/>
              <a:gd name="connsiteX200" fmla="*/ 3399692 w 5434496"/>
              <a:gd name="connsiteY200" fmla="*/ 3937183 h 4903598"/>
              <a:gd name="connsiteX201" fmla="*/ 3399808 w 5434496"/>
              <a:gd name="connsiteY201" fmla="*/ 3937067 h 4903598"/>
              <a:gd name="connsiteX202" fmla="*/ 4230860 w 5434496"/>
              <a:gd name="connsiteY202" fmla="*/ 3925902 h 4903598"/>
              <a:gd name="connsiteX203" fmla="*/ 4230466 w 5434496"/>
              <a:gd name="connsiteY203" fmla="*/ 3927513 h 4903598"/>
              <a:gd name="connsiteX204" fmla="*/ 4233033 w 5434496"/>
              <a:gd name="connsiteY204" fmla="*/ 3927222 h 4903598"/>
              <a:gd name="connsiteX205" fmla="*/ 3293297 w 5434496"/>
              <a:gd name="connsiteY205" fmla="*/ 3918679 h 4903598"/>
              <a:gd name="connsiteX206" fmla="*/ 3293298 w 5434496"/>
              <a:gd name="connsiteY206" fmla="*/ 3918952 h 4903598"/>
              <a:gd name="connsiteX207" fmla="*/ 3294067 w 5434496"/>
              <a:gd name="connsiteY207" fmla="*/ 3919978 h 4903598"/>
              <a:gd name="connsiteX208" fmla="*/ 5103274 w 5434496"/>
              <a:gd name="connsiteY208" fmla="*/ 3918257 h 4903598"/>
              <a:gd name="connsiteX209" fmla="*/ 5100336 w 5434496"/>
              <a:gd name="connsiteY209" fmla="*/ 3918309 h 4903598"/>
              <a:gd name="connsiteX210" fmla="*/ 5103780 w 5434496"/>
              <a:gd name="connsiteY210" fmla="*/ 3918782 h 4903598"/>
              <a:gd name="connsiteX211" fmla="*/ 1024755 w 5434496"/>
              <a:gd name="connsiteY211" fmla="*/ 3910378 h 4903598"/>
              <a:gd name="connsiteX212" fmla="*/ 1025530 w 5434496"/>
              <a:gd name="connsiteY212" fmla="*/ 3912057 h 4903598"/>
              <a:gd name="connsiteX213" fmla="*/ 1027555 w 5434496"/>
              <a:gd name="connsiteY213" fmla="*/ 3911247 h 4903598"/>
              <a:gd name="connsiteX214" fmla="*/ 5013649 w 5434496"/>
              <a:gd name="connsiteY214" fmla="*/ 3905620 h 4903598"/>
              <a:gd name="connsiteX215" fmla="*/ 5012439 w 5434496"/>
              <a:gd name="connsiteY215" fmla="*/ 3906225 h 4903598"/>
              <a:gd name="connsiteX216" fmla="*/ 5015363 w 5434496"/>
              <a:gd name="connsiteY216" fmla="*/ 3906627 h 4903598"/>
              <a:gd name="connsiteX217" fmla="*/ 5014214 w 5434496"/>
              <a:gd name="connsiteY217" fmla="*/ 3906178 h 4903598"/>
              <a:gd name="connsiteX218" fmla="*/ 2335293 w 5434496"/>
              <a:gd name="connsiteY218" fmla="*/ 3893735 h 4903598"/>
              <a:gd name="connsiteX219" fmla="*/ 2332768 w 5434496"/>
              <a:gd name="connsiteY219" fmla="*/ 3894365 h 4903598"/>
              <a:gd name="connsiteX220" fmla="*/ 2334082 w 5434496"/>
              <a:gd name="connsiteY220" fmla="*/ 3896755 h 4903598"/>
              <a:gd name="connsiteX221" fmla="*/ 5235821 w 5434496"/>
              <a:gd name="connsiteY221" fmla="*/ 3888958 h 4903598"/>
              <a:gd name="connsiteX222" fmla="*/ 5239577 w 5434496"/>
              <a:gd name="connsiteY222" fmla="*/ 3889390 h 4903598"/>
              <a:gd name="connsiteX223" fmla="*/ 5235325 w 5434496"/>
              <a:gd name="connsiteY223" fmla="*/ 3889390 h 4903598"/>
              <a:gd name="connsiteX224" fmla="*/ 4903056 w 5434496"/>
              <a:gd name="connsiteY224" fmla="*/ 3880825 h 4903598"/>
              <a:gd name="connsiteX225" fmla="*/ 4903582 w 5434496"/>
              <a:gd name="connsiteY225" fmla="*/ 3881430 h 4903598"/>
              <a:gd name="connsiteX226" fmla="*/ 4904424 w 5434496"/>
              <a:gd name="connsiteY226" fmla="*/ 3881020 h 4903598"/>
              <a:gd name="connsiteX227" fmla="*/ 4945188 w 5434496"/>
              <a:gd name="connsiteY227" fmla="*/ 3877410 h 4903598"/>
              <a:gd name="connsiteX228" fmla="*/ 4942766 w 5434496"/>
              <a:gd name="connsiteY228" fmla="*/ 3877500 h 4903598"/>
              <a:gd name="connsiteX229" fmla="*/ 4944932 w 5434496"/>
              <a:gd name="connsiteY229" fmla="*/ 3879122 h 4903598"/>
              <a:gd name="connsiteX230" fmla="*/ 4324760 w 5434496"/>
              <a:gd name="connsiteY230" fmla="*/ 3874720 h 4903598"/>
              <a:gd name="connsiteX231" fmla="*/ 4324109 w 5434496"/>
              <a:gd name="connsiteY231" fmla="*/ 3875134 h 4903598"/>
              <a:gd name="connsiteX232" fmla="*/ 4324109 w 5434496"/>
              <a:gd name="connsiteY232" fmla="*/ 3875727 h 4903598"/>
              <a:gd name="connsiteX233" fmla="*/ 4324943 w 5434496"/>
              <a:gd name="connsiteY233" fmla="*/ 3875082 h 4903598"/>
              <a:gd name="connsiteX234" fmla="*/ 2403880 w 5434496"/>
              <a:gd name="connsiteY234" fmla="*/ 3825513 h 4903598"/>
              <a:gd name="connsiteX235" fmla="*/ 2403878 w 5434496"/>
              <a:gd name="connsiteY235" fmla="*/ 3825553 h 4903598"/>
              <a:gd name="connsiteX236" fmla="*/ 2403511 w 5434496"/>
              <a:gd name="connsiteY236" fmla="*/ 3826015 h 4903598"/>
              <a:gd name="connsiteX237" fmla="*/ 2404101 w 5434496"/>
              <a:gd name="connsiteY237" fmla="*/ 3825846 h 4903598"/>
              <a:gd name="connsiteX238" fmla="*/ 1189990 w 5434496"/>
              <a:gd name="connsiteY238" fmla="*/ 3808041 h 4903598"/>
              <a:gd name="connsiteX239" fmla="*/ 1185489 w 5434496"/>
              <a:gd name="connsiteY239" fmla="*/ 3808196 h 4903598"/>
              <a:gd name="connsiteX240" fmla="*/ 1190448 w 5434496"/>
              <a:gd name="connsiteY240" fmla="*/ 3809647 h 4903598"/>
              <a:gd name="connsiteX241" fmla="*/ 1190497 w 5434496"/>
              <a:gd name="connsiteY241" fmla="*/ 3809544 h 4903598"/>
              <a:gd name="connsiteX242" fmla="*/ 1190486 w 5434496"/>
              <a:gd name="connsiteY242" fmla="*/ 3809547 h 4903598"/>
              <a:gd name="connsiteX243" fmla="*/ 1088069 w 5434496"/>
              <a:gd name="connsiteY243" fmla="*/ 3796757 h 4903598"/>
              <a:gd name="connsiteX244" fmla="*/ 1087531 w 5434496"/>
              <a:gd name="connsiteY244" fmla="*/ 3797026 h 4903598"/>
              <a:gd name="connsiteX245" fmla="*/ 1088260 w 5434496"/>
              <a:gd name="connsiteY245" fmla="*/ 3796922 h 4903598"/>
              <a:gd name="connsiteX246" fmla="*/ 1143893 w 5434496"/>
              <a:gd name="connsiteY246" fmla="*/ 3794400 h 4903598"/>
              <a:gd name="connsiteX247" fmla="*/ 1142077 w 5434496"/>
              <a:gd name="connsiteY247" fmla="*/ 3795307 h 4903598"/>
              <a:gd name="connsiteX248" fmla="*/ 1143675 w 5434496"/>
              <a:gd name="connsiteY248" fmla="*/ 3796902 h 4903598"/>
              <a:gd name="connsiteX249" fmla="*/ 1146756 w 5434496"/>
              <a:gd name="connsiteY249" fmla="*/ 3795650 h 4903598"/>
              <a:gd name="connsiteX250" fmla="*/ 1143859 w 5434496"/>
              <a:gd name="connsiteY250" fmla="*/ 3795277 h 4903598"/>
              <a:gd name="connsiteX251" fmla="*/ 1532062 w 5434496"/>
              <a:gd name="connsiteY251" fmla="*/ 3778462 h 4903598"/>
              <a:gd name="connsiteX252" fmla="*/ 1530996 w 5434496"/>
              <a:gd name="connsiteY252" fmla="*/ 3779173 h 4903598"/>
              <a:gd name="connsiteX253" fmla="*/ 1531180 w 5434496"/>
              <a:gd name="connsiteY253" fmla="*/ 3779814 h 4903598"/>
              <a:gd name="connsiteX254" fmla="*/ 1531281 w 5434496"/>
              <a:gd name="connsiteY254" fmla="*/ 3780449 h 4903598"/>
              <a:gd name="connsiteX255" fmla="*/ 1531356 w 5434496"/>
              <a:gd name="connsiteY255" fmla="*/ 3780555 h 4903598"/>
              <a:gd name="connsiteX256" fmla="*/ 1531180 w 5434496"/>
              <a:gd name="connsiteY256" fmla="*/ 3779814 h 4903598"/>
              <a:gd name="connsiteX257" fmla="*/ 5324567 w 5434496"/>
              <a:gd name="connsiteY257" fmla="*/ 3775557 h 4903598"/>
              <a:gd name="connsiteX258" fmla="*/ 5337533 w 5434496"/>
              <a:gd name="connsiteY258" fmla="*/ 3796031 h 4903598"/>
              <a:gd name="connsiteX259" fmla="*/ 5315922 w 5434496"/>
              <a:gd name="connsiteY259" fmla="*/ 3816504 h 4903598"/>
              <a:gd name="connsiteX260" fmla="*/ 5298633 w 5434496"/>
              <a:gd name="connsiteY260" fmla="*/ 3791936 h 4903598"/>
              <a:gd name="connsiteX261" fmla="*/ 5324567 w 5434496"/>
              <a:gd name="connsiteY261" fmla="*/ 3775557 h 4903598"/>
              <a:gd name="connsiteX262" fmla="*/ 1888847 w 5434496"/>
              <a:gd name="connsiteY262" fmla="*/ 3774063 h 4903598"/>
              <a:gd name="connsiteX263" fmla="*/ 1888460 w 5434496"/>
              <a:gd name="connsiteY263" fmla="*/ 3774449 h 4903598"/>
              <a:gd name="connsiteX264" fmla="*/ 1888812 w 5434496"/>
              <a:gd name="connsiteY264" fmla="*/ 3775325 h 4903598"/>
              <a:gd name="connsiteX265" fmla="*/ 1888847 w 5434496"/>
              <a:gd name="connsiteY265" fmla="*/ 3775281 h 4903598"/>
              <a:gd name="connsiteX266" fmla="*/ 1888847 w 5434496"/>
              <a:gd name="connsiteY266" fmla="*/ 3774751 h 4903598"/>
              <a:gd name="connsiteX267" fmla="*/ 2649885 w 5434496"/>
              <a:gd name="connsiteY267" fmla="*/ 3758161 h 4903598"/>
              <a:gd name="connsiteX268" fmla="*/ 2649849 w 5434496"/>
              <a:gd name="connsiteY268" fmla="*/ 3758340 h 4903598"/>
              <a:gd name="connsiteX269" fmla="*/ 2649990 w 5434496"/>
              <a:gd name="connsiteY269" fmla="*/ 3758200 h 4903598"/>
              <a:gd name="connsiteX270" fmla="*/ 4134461 w 5434496"/>
              <a:gd name="connsiteY270" fmla="*/ 3749381 h 4903598"/>
              <a:gd name="connsiteX271" fmla="*/ 4134151 w 5434496"/>
              <a:gd name="connsiteY271" fmla="*/ 3749619 h 4903598"/>
              <a:gd name="connsiteX272" fmla="*/ 4135186 w 5434496"/>
              <a:gd name="connsiteY272" fmla="*/ 3749787 h 4903598"/>
              <a:gd name="connsiteX273" fmla="*/ 1999701 w 5434496"/>
              <a:gd name="connsiteY273" fmla="*/ 3744946 h 4903598"/>
              <a:gd name="connsiteX274" fmla="*/ 1999055 w 5434496"/>
              <a:gd name="connsiteY274" fmla="*/ 3745140 h 4903598"/>
              <a:gd name="connsiteX275" fmla="*/ 1999563 w 5434496"/>
              <a:gd name="connsiteY275" fmla="*/ 3746233 h 4903598"/>
              <a:gd name="connsiteX276" fmla="*/ 4929068 w 5434496"/>
              <a:gd name="connsiteY276" fmla="*/ 3732858 h 4903598"/>
              <a:gd name="connsiteX277" fmla="*/ 4929076 w 5434496"/>
              <a:gd name="connsiteY277" fmla="*/ 3732908 h 4903598"/>
              <a:gd name="connsiteX278" fmla="*/ 4929126 w 5434496"/>
              <a:gd name="connsiteY278" fmla="*/ 3732858 h 4903598"/>
              <a:gd name="connsiteX279" fmla="*/ 2706454 w 5434496"/>
              <a:gd name="connsiteY279" fmla="*/ 3727782 h 4903598"/>
              <a:gd name="connsiteX280" fmla="*/ 2706469 w 5434496"/>
              <a:gd name="connsiteY280" fmla="*/ 3727887 h 4903598"/>
              <a:gd name="connsiteX281" fmla="*/ 2706103 w 5434496"/>
              <a:gd name="connsiteY281" fmla="*/ 3728626 h 4903598"/>
              <a:gd name="connsiteX282" fmla="*/ 2706889 w 5434496"/>
              <a:gd name="connsiteY282" fmla="*/ 3727840 h 4903598"/>
              <a:gd name="connsiteX283" fmla="*/ 2706900 w 5434496"/>
              <a:gd name="connsiteY283" fmla="*/ 3727821 h 4903598"/>
              <a:gd name="connsiteX284" fmla="*/ 2801801 w 5434496"/>
              <a:gd name="connsiteY284" fmla="*/ 3717907 h 4903598"/>
              <a:gd name="connsiteX285" fmla="*/ 2803133 w 5434496"/>
              <a:gd name="connsiteY285" fmla="*/ 3721896 h 4903598"/>
              <a:gd name="connsiteX286" fmla="*/ 2804833 w 5434496"/>
              <a:gd name="connsiteY286" fmla="*/ 3719336 h 4903598"/>
              <a:gd name="connsiteX287" fmla="*/ 2805177 w 5434496"/>
              <a:gd name="connsiteY287" fmla="*/ 3719488 h 4903598"/>
              <a:gd name="connsiteX288" fmla="*/ 2805064 w 5434496"/>
              <a:gd name="connsiteY288" fmla="*/ 3719341 h 4903598"/>
              <a:gd name="connsiteX289" fmla="*/ 2804833 w 5434496"/>
              <a:gd name="connsiteY289" fmla="*/ 3719336 h 4903598"/>
              <a:gd name="connsiteX290" fmla="*/ 2673475 w 5434496"/>
              <a:gd name="connsiteY290" fmla="*/ 3663893 h 4903598"/>
              <a:gd name="connsiteX291" fmla="*/ 2675018 w 5434496"/>
              <a:gd name="connsiteY291" fmla="*/ 3664994 h 4903598"/>
              <a:gd name="connsiteX292" fmla="*/ 2677298 w 5434496"/>
              <a:gd name="connsiteY292" fmla="*/ 3665137 h 4903598"/>
              <a:gd name="connsiteX293" fmla="*/ 2676959 w 5434496"/>
              <a:gd name="connsiteY293" fmla="*/ 3663893 h 4903598"/>
              <a:gd name="connsiteX294" fmla="*/ 2728386 w 5434496"/>
              <a:gd name="connsiteY294" fmla="*/ 3663690 h 4903598"/>
              <a:gd name="connsiteX295" fmla="*/ 2727985 w 5434496"/>
              <a:gd name="connsiteY295" fmla="*/ 3663893 h 4903598"/>
              <a:gd name="connsiteX296" fmla="*/ 2719415 w 5434496"/>
              <a:gd name="connsiteY296" fmla="*/ 3663893 h 4903598"/>
              <a:gd name="connsiteX297" fmla="*/ 2726536 w 5434496"/>
              <a:gd name="connsiteY297" fmla="*/ 3667049 h 4903598"/>
              <a:gd name="connsiteX298" fmla="*/ 2728181 w 5434496"/>
              <a:gd name="connsiteY298" fmla="*/ 3664059 h 4903598"/>
              <a:gd name="connsiteX299" fmla="*/ 858237 w 5434496"/>
              <a:gd name="connsiteY299" fmla="*/ 3660132 h 4903598"/>
              <a:gd name="connsiteX300" fmla="*/ 857750 w 5434496"/>
              <a:gd name="connsiteY300" fmla="*/ 3660367 h 4903598"/>
              <a:gd name="connsiteX301" fmla="*/ 858486 w 5434496"/>
              <a:gd name="connsiteY301" fmla="*/ 3660599 h 4903598"/>
              <a:gd name="connsiteX302" fmla="*/ 859026 w 5434496"/>
              <a:gd name="connsiteY302" fmla="*/ 3661083 h 4903598"/>
              <a:gd name="connsiteX303" fmla="*/ 858682 w 5434496"/>
              <a:gd name="connsiteY303" fmla="*/ 3660155 h 4903598"/>
              <a:gd name="connsiteX304" fmla="*/ 4750980 w 5434496"/>
              <a:gd name="connsiteY304" fmla="*/ 3628465 h 4903598"/>
              <a:gd name="connsiteX305" fmla="*/ 4749749 w 5434496"/>
              <a:gd name="connsiteY305" fmla="*/ 3630048 h 4903598"/>
              <a:gd name="connsiteX306" fmla="*/ 4749229 w 5434496"/>
              <a:gd name="connsiteY306" fmla="*/ 3629815 h 4903598"/>
              <a:gd name="connsiteX307" fmla="*/ 4749689 w 5434496"/>
              <a:gd name="connsiteY307" fmla="*/ 3630820 h 4903598"/>
              <a:gd name="connsiteX308" fmla="*/ 4750406 w 5434496"/>
              <a:gd name="connsiteY308" fmla="*/ 3630710 h 4903598"/>
              <a:gd name="connsiteX309" fmla="*/ 2762249 w 5434496"/>
              <a:gd name="connsiteY309" fmla="*/ 3608576 h 4903598"/>
              <a:gd name="connsiteX310" fmla="*/ 2761893 w 5434496"/>
              <a:gd name="connsiteY310" fmla="*/ 3608880 h 4903598"/>
              <a:gd name="connsiteX311" fmla="*/ 2761756 w 5434496"/>
              <a:gd name="connsiteY311" fmla="*/ 3609512 h 4903598"/>
              <a:gd name="connsiteX312" fmla="*/ 2762249 w 5434496"/>
              <a:gd name="connsiteY312" fmla="*/ 3608781 h 4903598"/>
              <a:gd name="connsiteX313" fmla="*/ 4351470 w 5434496"/>
              <a:gd name="connsiteY313" fmla="*/ 3572628 h 4903598"/>
              <a:gd name="connsiteX314" fmla="*/ 4351057 w 5434496"/>
              <a:gd name="connsiteY314" fmla="*/ 3580058 h 4903598"/>
              <a:gd name="connsiteX315" fmla="*/ 4351821 w 5434496"/>
              <a:gd name="connsiteY315" fmla="*/ 3579865 h 4903598"/>
              <a:gd name="connsiteX316" fmla="*/ 4353941 w 5434496"/>
              <a:gd name="connsiteY316" fmla="*/ 3576146 h 4903598"/>
              <a:gd name="connsiteX317" fmla="*/ 4648613 w 5434496"/>
              <a:gd name="connsiteY317" fmla="*/ 3548913 h 4903598"/>
              <a:gd name="connsiteX318" fmla="*/ 4648502 w 5434496"/>
              <a:gd name="connsiteY318" fmla="*/ 3550481 h 4903598"/>
              <a:gd name="connsiteX319" fmla="*/ 4648845 w 5434496"/>
              <a:gd name="connsiteY319" fmla="*/ 3550353 h 4903598"/>
              <a:gd name="connsiteX320" fmla="*/ 4651508 w 5434496"/>
              <a:gd name="connsiteY320" fmla="*/ 3550682 h 4903598"/>
              <a:gd name="connsiteX321" fmla="*/ 4651063 w 5434496"/>
              <a:gd name="connsiteY321" fmla="*/ 3522735 h 4903598"/>
              <a:gd name="connsiteX322" fmla="*/ 4651779 w 5434496"/>
              <a:gd name="connsiteY322" fmla="*/ 3523650 h 4903598"/>
              <a:gd name="connsiteX323" fmla="*/ 4652269 w 5434496"/>
              <a:gd name="connsiteY323" fmla="*/ 3523500 h 4903598"/>
              <a:gd name="connsiteX324" fmla="*/ 4085143 w 5434496"/>
              <a:gd name="connsiteY324" fmla="*/ 3513982 h 4903598"/>
              <a:gd name="connsiteX325" fmla="*/ 4085983 w 5434496"/>
              <a:gd name="connsiteY325" fmla="*/ 3515278 h 4903598"/>
              <a:gd name="connsiteX326" fmla="*/ 4091237 w 5434496"/>
              <a:gd name="connsiteY326" fmla="*/ 3519859 h 4903598"/>
              <a:gd name="connsiteX327" fmla="*/ 4098352 w 5434496"/>
              <a:gd name="connsiteY327" fmla="*/ 3517217 h 4903598"/>
              <a:gd name="connsiteX328" fmla="*/ 4097727 w 5434496"/>
              <a:gd name="connsiteY328" fmla="*/ 3517333 h 4903598"/>
              <a:gd name="connsiteX329" fmla="*/ 1224865 w 5434496"/>
              <a:gd name="connsiteY329" fmla="*/ 3498078 h 4903598"/>
              <a:gd name="connsiteX330" fmla="*/ 1224309 w 5434496"/>
              <a:gd name="connsiteY330" fmla="*/ 3498955 h 4903598"/>
              <a:gd name="connsiteX331" fmla="*/ 1225730 w 5434496"/>
              <a:gd name="connsiteY331" fmla="*/ 3498350 h 4903598"/>
              <a:gd name="connsiteX332" fmla="*/ 5140528 w 5434496"/>
              <a:gd name="connsiteY332" fmla="*/ 3431931 h 4903598"/>
              <a:gd name="connsiteX333" fmla="*/ 5158801 w 5434496"/>
              <a:gd name="connsiteY333" fmla="*/ 3434086 h 4903598"/>
              <a:gd name="connsiteX334" fmla="*/ 5231891 w 5434496"/>
              <a:gd name="connsiteY334" fmla="*/ 3451326 h 4903598"/>
              <a:gd name="connsiteX335" fmla="*/ 5253387 w 5434496"/>
              <a:gd name="connsiteY335" fmla="*/ 3481497 h 4903598"/>
              <a:gd name="connsiteX336" fmla="*/ 5249089 w 5434496"/>
              <a:gd name="connsiteY336" fmla="*/ 3498739 h 4903598"/>
              <a:gd name="connsiteX337" fmla="*/ 5218992 w 5434496"/>
              <a:gd name="connsiteY337" fmla="*/ 3490117 h 4903598"/>
              <a:gd name="connsiteX338" fmla="*/ 5154502 w 5434496"/>
              <a:gd name="connsiteY338" fmla="*/ 3468567 h 4903598"/>
              <a:gd name="connsiteX339" fmla="*/ 5128705 w 5434496"/>
              <a:gd name="connsiteY339" fmla="*/ 3442706 h 4903598"/>
              <a:gd name="connsiteX340" fmla="*/ 5140528 w 5434496"/>
              <a:gd name="connsiteY340" fmla="*/ 3431931 h 4903598"/>
              <a:gd name="connsiteX341" fmla="*/ 3391345 w 5434496"/>
              <a:gd name="connsiteY341" fmla="*/ 3419474 h 4903598"/>
              <a:gd name="connsiteX342" fmla="*/ 3394145 w 5434496"/>
              <a:gd name="connsiteY342" fmla="*/ 3424291 h 4903598"/>
              <a:gd name="connsiteX343" fmla="*/ 3395528 w 5434496"/>
              <a:gd name="connsiteY343" fmla="*/ 3422911 h 4903598"/>
              <a:gd name="connsiteX344" fmla="*/ 3395648 w 5434496"/>
              <a:gd name="connsiteY344" fmla="*/ 3422610 h 4903598"/>
              <a:gd name="connsiteX345" fmla="*/ 3392625 w 5434496"/>
              <a:gd name="connsiteY345" fmla="*/ 3419942 h 4903598"/>
              <a:gd name="connsiteX346" fmla="*/ 4039218 w 5434496"/>
              <a:gd name="connsiteY346" fmla="*/ 3413498 h 4903598"/>
              <a:gd name="connsiteX347" fmla="*/ 4039595 w 5434496"/>
              <a:gd name="connsiteY347" fmla="*/ 3415005 h 4903598"/>
              <a:gd name="connsiteX348" fmla="*/ 4039831 w 5434496"/>
              <a:gd name="connsiteY348" fmla="*/ 3413932 h 4903598"/>
              <a:gd name="connsiteX349" fmla="*/ 4040090 w 5434496"/>
              <a:gd name="connsiteY349" fmla="*/ 3413916 h 4903598"/>
              <a:gd name="connsiteX350" fmla="*/ 5028045 w 5434496"/>
              <a:gd name="connsiteY350" fmla="*/ 3410007 h 4903598"/>
              <a:gd name="connsiteX351" fmla="*/ 5116421 w 5434496"/>
              <a:gd name="connsiteY351" fmla="*/ 3435703 h 4903598"/>
              <a:gd name="connsiteX352" fmla="*/ 5001771 w 5434496"/>
              <a:gd name="connsiteY352" fmla="*/ 3418300 h 4903598"/>
              <a:gd name="connsiteX353" fmla="*/ 5028045 w 5434496"/>
              <a:gd name="connsiteY353" fmla="*/ 3410007 h 4903598"/>
              <a:gd name="connsiteX354" fmla="*/ 1344310 w 5434496"/>
              <a:gd name="connsiteY354" fmla="*/ 3408852 h 4903598"/>
              <a:gd name="connsiteX355" fmla="*/ 1344235 w 5434496"/>
              <a:gd name="connsiteY355" fmla="*/ 3408859 h 4903598"/>
              <a:gd name="connsiteX356" fmla="*/ 1344253 w 5434496"/>
              <a:gd name="connsiteY356" fmla="*/ 3408909 h 4903598"/>
              <a:gd name="connsiteX357" fmla="*/ 1832841 w 5434496"/>
              <a:gd name="connsiteY357" fmla="*/ 3401292 h 4903598"/>
              <a:gd name="connsiteX358" fmla="*/ 1833214 w 5434496"/>
              <a:gd name="connsiteY358" fmla="*/ 3403155 h 4903598"/>
              <a:gd name="connsiteX359" fmla="*/ 1833544 w 5434496"/>
              <a:gd name="connsiteY359" fmla="*/ 3401509 h 4903598"/>
              <a:gd name="connsiteX360" fmla="*/ 1830610 w 5434496"/>
              <a:gd name="connsiteY360" fmla="*/ 3400605 h 4903598"/>
              <a:gd name="connsiteX361" fmla="*/ 1830604 w 5434496"/>
              <a:gd name="connsiteY361" fmla="*/ 3400608 h 4903598"/>
              <a:gd name="connsiteX362" fmla="*/ 1830622 w 5434496"/>
              <a:gd name="connsiteY362" fmla="*/ 3400609 h 4903598"/>
              <a:gd name="connsiteX363" fmla="*/ 1646465 w 5434496"/>
              <a:gd name="connsiteY363" fmla="*/ 3396305 h 4903598"/>
              <a:gd name="connsiteX364" fmla="*/ 1645734 w 5434496"/>
              <a:gd name="connsiteY364" fmla="*/ 3400740 h 4903598"/>
              <a:gd name="connsiteX365" fmla="*/ 1645918 w 5434496"/>
              <a:gd name="connsiteY365" fmla="*/ 3400961 h 4903598"/>
              <a:gd name="connsiteX366" fmla="*/ 1646016 w 5434496"/>
              <a:gd name="connsiteY366" fmla="*/ 3400726 h 4903598"/>
              <a:gd name="connsiteX367" fmla="*/ 1650850 w 5434496"/>
              <a:gd name="connsiteY367" fmla="*/ 3397109 h 4903598"/>
              <a:gd name="connsiteX368" fmla="*/ 1646616 w 5434496"/>
              <a:gd name="connsiteY368" fmla="*/ 3396482 h 4903598"/>
              <a:gd name="connsiteX369" fmla="*/ 4004970 w 5434496"/>
              <a:gd name="connsiteY369" fmla="*/ 3371415 h 4903598"/>
              <a:gd name="connsiteX370" fmla="*/ 4004060 w 5434496"/>
              <a:gd name="connsiteY370" fmla="*/ 3371487 h 4903598"/>
              <a:gd name="connsiteX371" fmla="*/ 4004100 w 5434496"/>
              <a:gd name="connsiteY371" fmla="*/ 3371491 h 4903598"/>
              <a:gd name="connsiteX372" fmla="*/ 4004867 w 5434496"/>
              <a:gd name="connsiteY372" fmla="*/ 3372114 h 4903598"/>
              <a:gd name="connsiteX373" fmla="*/ 3935851 w 5434496"/>
              <a:gd name="connsiteY373" fmla="*/ 3357774 h 4903598"/>
              <a:gd name="connsiteX374" fmla="*/ 3932892 w 5434496"/>
              <a:gd name="connsiteY374" fmla="*/ 3362840 h 4903598"/>
              <a:gd name="connsiteX375" fmla="*/ 3932349 w 5434496"/>
              <a:gd name="connsiteY375" fmla="*/ 3362925 h 4903598"/>
              <a:gd name="connsiteX376" fmla="*/ 3932360 w 5434496"/>
              <a:gd name="connsiteY376" fmla="*/ 3362930 h 4903598"/>
              <a:gd name="connsiteX377" fmla="*/ 3936913 w 5434496"/>
              <a:gd name="connsiteY377" fmla="*/ 3363473 h 4903598"/>
              <a:gd name="connsiteX378" fmla="*/ 1493257 w 5434496"/>
              <a:gd name="connsiteY378" fmla="*/ 3333401 h 4903598"/>
              <a:gd name="connsiteX379" fmla="*/ 1494494 w 5434496"/>
              <a:gd name="connsiteY379" fmla="*/ 3334601 h 4903598"/>
              <a:gd name="connsiteX380" fmla="*/ 1494679 w 5434496"/>
              <a:gd name="connsiteY380" fmla="*/ 3333627 h 4903598"/>
              <a:gd name="connsiteX381" fmla="*/ 1525732 w 5434496"/>
              <a:gd name="connsiteY381" fmla="*/ 3320096 h 4903598"/>
              <a:gd name="connsiteX382" fmla="*/ 1525168 w 5434496"/>
              <a:gd name="connsiteY382" fmla="*/ 3320169 h 4903598"/>
              <a:gd name="connsiteX383" fmla="*/ 1525763 w 5434496"/>
              <a:gd name="connsiteY383" fmla="*/ 3320306 h 4903598"/>
              <a:gd name="connsiteX384" fmla="*/ 4737550 w 5434496"/>
              <a:gd name="connsiteY384" fmla="*/ 3315840 h 4903598"/>
              <a:gd name="connsiteX385" fmla="*/ 4737550 w 5434496"/>
              <a:gd name="connsiteY385" fmla="*/ 3319786 h 4903598"/>
              <a:gd name="connsiteX386" fmla="*/ 4737872 w 5434496"/>
              <a:gd name="connsiteY386" fmla="*/ 3319576 h 4903598"/>
              <a:gd name="connsiteX387" fmla="*/ 4737804 w 5434496"/>
              <a:gd name="connsiteY387" fmla="*/ 3319563 h 4903598"/>
              <a:gd name="connsiteX388" fmla="*/ 4737804 w 5434496"/>
              <a:gd name="connsiteY388" fmla="*/ 3315888 h 4903598"/>
              <a:gd name="connsiteX389" fmla="*/ 1842454 w 5434496"/>
              <a:gd name="connsiteY389" fmla="*/ 3312733 h 4903598"/>
              <a:gd name="connsiteX390" fmla="*/ 1844790 w 5434496"/>
              <a:gd name="connsiteY390" fmla="*/ 3314421 h 4903598"/>
              <a:gd name="connsiteX391" fmla="*/ 1845982 w 5434496"/>
              <a:gd name="connsiteY391" fmla="*/ 3313708 h 4903598"/>
              <a:gd name="connsiteX392" fmla="*/ 1440313 w 5434496"/>
              <a:gd name="connsiteY392" fmla="*/ 3304661 h 4903598"/>
              <a:gd name="connsiteX393" fmla="*/ 1437924 w 5434496"/>
              <a:gd name="connsiteY393" fmla="*/ 3316413 h 4903598"/>
              <a:gd name="connsiteX394" fmla="*/ 1449597 w 5434496"/>
              <a:gd name="connsiteY394" fmla="*/ 3308917 h 4903598"/>
              <a:gd name="connsiteX395" fmla="*/ 1443185 w 5434496"/>
              <a:gd name="connsiteY395" fmla="*/ 3306591 h 4903598"/>
              <a:gd name="connsiteX396" fmla="*/ 2815773 w 5434496"/>
              <a:gd name="connsiteY396" fmla="*/ 3296271 h 4903598"/>
              <a:gd name="connsiteX397" fmla="*/ 2813796 w 5434496"/>
              <a:gd name="connsiteY397" fmla="*/ 3297545 h 4903598"/>
              <a:gd name="connsiteX398" fmla="*/ 2814065 w 5434496"/>
              <a:gd name="connsiteY398" fmla="*/ 3298350 h 4903598"/>
              <a:gd name="connsiteX399" fmla="*/ 3776903 w 5434496"/>
              <a:gd name="connsiteY399" fmla="*/ 3294514 h 4903598"/>
              <a:gd name="connsiteX400" fmla="*/ 3776541 w 5434496"/>
              <a:gd name="connsiteY400" fmla="*/ 3297708 h 4903598"/>
              <a:gd name="connsiteX401" fmla="*/ 3780043 w 5434496"/>
              <a:gd name="connsiteY401" fmla="*/ 3299097 h 4903598"/>
              <a:gd name="connsiteX402" fmla="*/ 432902 w 5434496"/>
              <a:gd name="connsiteY402" fmla="*/ 3290305 h 4903598"/>
              <a:gd name="connsiteX403" fmla="*/ 432092 w 5434496"/>
              <a:gd name="connsiteY403" fmla="*/ 3290958 h 4903598"/>
              <a:gd name="connsiteX404" fmla="*/ 432092 w 5434496"/>
              <a:gd name="connsiteY404" fmla="*/ 3291208 h 4903598"/>
              <a:gd name="connsiteX405" fmla="*/ 432329 w 5434496"/>
              <a:gd name="connsiteY405" fmla="*/ 3290814 h 4903598"/>
              <a:gd name="connsiteX406" fmla="*/ 435461 w 5434496"/>
              <a:gd name="connsiteY406" fmla="*/ 3290814 h 4903598"/>
              <a:gd name="connsiteX407" fmla="*/ 719796 w 5434496"/>
              <a:gd name="connsiteY407" fmla="*/ 3287853 h 4903598"/>
              <a:gd name="connsiteX408" fmla="*/ 725079 w 5434496"/>
              <a:gd name="connsiteY408" fmla="*/ 3299216 h 4903598"/>
              <a:gd name="connsiteX409" fmla="*/ 728226 w 5434496"/>
              <a:gd name="connsiteY409" fmla="*/ 3301863 h 4903598"/>
              <a:gd name="connsiteX410" fmla="*/ 5400744 w 5434496"/>
              <a:gd name="connsiteY410" fmla="*/ 3286412 h 4903598"/>
              <a:gd name="connsiteX411" fmla="*/ 5404966 w 5434496"/>
              <a:gd name="connsiteY411" fmla="*/ 3307704 h 4903598"/>
              <a:gd name="connsiteX412" fmla="*/ 5379630 w 5434496"/>
              <a:gd name="connsiteY412" fmla="*/ 3371580 h 4903598"/>
              <a:gd name="connsiteX413" fmla="*/ 5354294 w 5434496"/>
              <a:gd name="connsiteY413" fmla="*/ 3380097 h 4903598"/>
              <a:gd name="connsiteX414" fmla="*/ 5345849 w 5434496"/>
              <a:gd name="connsiteY414" fmla="*/ 3363063 h 4903598"/>
              <a:gd name="connsiteX415" fmla="*/ 5379630 w 5434496"/>
              <a:gd name="connsiteY415" fmla="*/ 3294928 h 4903598"/>
              <a:gd name="connsiteX416" fmla="*/ 5400744 w 5434496"/>
              <a:gd name="connsiteY416" fmla="*/ 3286412 h 4903598"/>
              <a:gd name="connsiteX417" fmla="*/ 2848646 w 5434496"/>
              <a:gd name="connsiteY417" fmla="*/ 3285884 h 4903598"/>
              <a:gd name="connsiteX418" fmla="*/ 2848014 w 5434496"/>
              <a:gd name="connsiteY418" fmla="*/ 3285934 h 4903598"/>
              <a:gd name="connsiteX419" fmla="*/ 2849960 w 5434496"/>
              <a:gd name="connsiteY419" fmla="*/ 3286321 h 4903598"/>
              <a:gd name="connsiteX420" fmla="*/ 1743633 w 5434496"/>
              <a:gd name="connsiteY420" fmla="*/ 3281591 h 4903598"/>
              <a:gd name="connsiteX421" fmla="*/ 1743497 w 5434496"/>
              <a:gd name="connsiteY421" fmla="*/ 3281956 h 4903598"/>
              <a:gd name="connsiteX422" fmla="*/ 1743575 w 5434496"/>
              <a:gd name="connsiteY422" fmla="*/ 3281829 h 4903598"/>
              <a:gd name="connsiteX423" fmla="*/ 1744486 w 5434496"/>
              <a:gd name="connsiteY423" fmla="*/ 3281829 h 4903598"/>
              <a:gd name="connsiteX424" fmla="*/ 1744539 w 5434496"/>
              <a:gd name="connsiteY424" fmla="*/ 3281591 h 4903598"/>
              <a:gd name="connsiteX425" fmla="*/ 2314473 w 5434496"/>
              <a:gd name="connsiteY425" fmla="*/ 3281218 h 4903598"/>
              <a:gd name="connsiteX426" fmla="*/ 2313999 w 5434496"/>
              <a:gd name="connsiteY426" fmla="*/ 3281809 h 4903598"/>
              <a:gd name="connsiteX427" fmla="*/ 2314257 w 5434496"/>
              <a:gd name="connsiteY427" fmla="*/ 3282194 h 4903598"/>
              <a:gd name="connsiteX428" fmla="*/ 2314509 w 5434496"/>
              <a:gd name="connsiteY428" fmla="*/ 3282190 h 4903598"/>
              <a:gd name="connsiteX429" fmla="*/ 1710584 w 5434496"/>
              <a:gd name="connsiteY429" fmla="*/ 3279458 h 4903598"/>
              <a:gd name="connsiteX430" fmla="*/ 1709308 w 5434496"/>
              <a:gd name="connsiteY430" fmla="*/ 3281334 h 4903598"/>
              <a:gd name="connsiteX431" fmla="*/ 1707388 w 5434496"/>
              <a:gd name="connsiteY431" fmla="*/ 3282981 h 4903598"/>
              <a:gd name="connsiteX432" fmla="*/ 1710226 w 5434496"/>
              <a:gd name="connsiteY432" fmla="*/ 3281721 h 4903598"/>
              <a:gd name="connsiteX433" fmla="*/ 1710064 w 5434496"/>
              <a:gd name="connsiteY433" fmla="*/ 3281026 h 4903598"/>
              <a:gd name="connsiteX434" fmla="*/ 1404134 w 5434496"/>
              <a:gd name="connsiteY434" fmla="*/ 3278020 h 4903598"/>
              <a:gd name="connsiteX435" fmla="*/ 1403875 w 5434496"/>
              <a:gd name="connsiteY435" fmla="*/ 3278189 h 4903598"/>
              <a:gd name="connsiteX436" fmla="*/ 1404364 w 5434496"/>
              <a:gd name="connsiteY436" fmla="*/ 3278239 h 4903598"/>
              <a:gd name="connsiteX437" fmla="*/ 5022756 w 5434496"/>
              <a:gd name="connsiteY437" fmla="*/ 3273964 h 4903598"/>
              <a:gd name="connsiteX438" fmla="*/ 5112326 w 5434496"/>
              <a:gd name="connsiteY438" fmla="*/ 3295291 h 4903598"/>
              <a:gd name="connsiteX439" fmla="*/ 5014226 w 5434496"/>
              <a:gd name="connsiteY439" fmla="*/ 3291025 h 4903598"/>
              <a:gd name="connsiteX440" fmla="*/ 5009960 w 5434496"/>
              <a:gd name="connsiteY440" fmla="*/ 3282495 h 4903598"/>
              <a:gd name="connsiteX441" fmla="*/ 5022756 w 5434496"/>
              <a:gd name="connsiteY441" fmla="*/ 3273964 h 4903598"/>
              <a:gd name="connsiteX442" fmla="*/ 493601 w 5434496"/>
              <a:gd name="connsiteY442" fmla="*/ 3250985 h 4903598"/>
              <a:gd name="connsiteX443" fmla="*/ 489274 w 5434496"/>
              <a:gd name="connsiteY443" fmla="*/ 3255487 h 4903598"/>
              <a:gd name="connsiteX444" fmla="*/ 493124 w 5434496"/>
              <a:gd name="connsiteY444" fmla="*/ 3257370 h 4903598"/>
              <a:gd name="connsiteX445" fmla="*/ 671411 w 5434496"/>
              <a:gd name="connsiteY445" fmla="*/ 3219515 h 4903598"/>
              <a:gd name="connsiteX446" fmla="*/ 674018 w 5434496"/>
              <a:gd name="connsiteY446" fmla="*/ 3221389 h 4903598"/>
              <a:gd name="connsiteX447" fmla="*/ 674228 w 5434496"/>
              <a:gd name="connsiteY447" fmla="*/ 3220971 h 4903598"/>
              <a:gd name="connsiteX448" fmla="*/ 5358517 w 5434496"/>
              <a:gd name="connsiteY448" fmla="*/ 3218685 h 4903598"/>
              <a:gd name="connsiteX449" fmla="*/ 5367048 w 5434496"/>
              <a:gd name="connsiteY449" fmla="*/ 3222780 h 4903598"/>
              <a:gd name="connsiteX450" fmla="*/ 5392640 w 5434496"/>
              <a:gd name="connsiteY450" fmla="*/ 3243253 h 4903598"/>
              <a:gd name="connsiteX451" fmla="*/ 5362783 w 5434496"/>
              <a:gd name="connsiteY451" fmla="*/ 3247348 h 4903598"/>
              <a:gd name="connsiteX452" fmla="*/ 5358517 w 5434496"/>
              <a:gd name="connsiteY452" fmla="*/ 3218685 h 4903598"/>
              <a:gd name="connsiteX453" fmla="*/ 675911 w 5434496"/>
              <a:gd name="connsiteY453" fmla="*/ 3217278 h 4903598"/>
              <a:gd name="connsiteX454" fmla="*/ 675645 w 5434496"/>
              <a:gd name="connsiteY454" fmla="*/ 3217474 h 4903598"/>
              <a:gd name="connsiteX455" fmla="*/ 675645 w 5434496"/>
              <a:gd name="connsiteY455" fmla="*/ 3218685 h 4903598"/>
              <a:gd name="connsiteX456" fmla="*/ 676364 w 5434496"/>
              <a:gd name="connsiteY456" fmla="*/ 3218685 h 4903598"/>
              <a:gd name="connsiteX457" fmla="*/ 675783 w 5434496"/>
              <a:gd name="connsiteY457" fmla="*/ 3218482 h 4903598"/>
              <a:gd name="connsiteX458" fmla="*/ 714201 w 5434496"/>
              <a:gd name="connsiteY458" fmla="*/ 3214440 h 4903598"/>
              <a:gd name="connsiteX459" fmla="*/ 714245 w 5434496"/>
              <a:gd name="connsiteY459" fmla="*/ 3215255 h 4903598"/>
              <a:gd name="connsiteX460" fmla="*/ 714682 w 5434496"/>
              <a:gd name="connsiteY460" fmla="*/ 3214557 h 4903598"/>
              <a:gd name="connsiteX461" fmla="*/ 223625 w 5434496"/>
              <a:gd name="connsiteY461" fmla="*/ 3210339 h 4903598"/>
              <a:gd name="connsiteX462" fmla="*/ 223447 w 5434496"/>
              <a:gd name="connsiteY462" fmla="*/ 3211053 h 4903598"/>
              <a:gd name="connsiteX463" fmla="*/ 223812 w 5434496"/>
              <a:gd name="connsiteY463" fmla="*/ 3210675 h 4903598"/>
              <a:gd name="connsiteX464" fmla="*/ 4550201 w 5434496"/>
              <a:gd name="connsiteY464" fmla="*/ 3209597 h 4903598"/>
              <a:gd name="connsiteX465" fmla="*/ 4550063 w 5434496"/>
              <a:gd name="connsiteY465" fmla="*/ 3209644 h 4903598"/>
              <a:gd name="connsiteX466" fmla="*/ 4550231 w 5434496"/>
              <a:gd name="connsiteY466" fmla="*/ 3209778 h 4903598"/>
              <a:gd name="connsiteX467" fmla="*/ 428716 w 5434496"/>
              <a:gd name="connsiteY467" fmla="*/ 3207064 h 4903598"/>
              <a:gd name="connsiteX468" fmla="*/ 428078 w 5434496"/>
              <a:gd name="connsiteY468" fmla="*/ 3208626 h 4903598"/>
              <a:gd name="connsiteX469" fmla="*/ 428611 w 5434496"/>
              <a:gd name="connsiteY469" fmla="*/ 3208189 h 4903598"/>
              <a:gd name="connsiteX470" fmla="*/ 4746941 w 5434496"/>
              <a:gd name="connsiteY470" fmla="*/ 3191011 h 4903598"/>
              <a:gd name="connsiteX471" fmla="*/ 4750072 w 5434496"/>
              <a:gd name="connsiteY471" fmla="*/ 3192023 h 4903598"/>
              <a:gd name="connsiteX472" fmla="*/ 4750125 w 5434496"/>
              <a:gd name="connsiteY472" fmla="*/ 3191416 h 4903598"/>
              <a:gd name="connsiteX473" fmla="*/ 4351866 w 5434496"/>
              <a:gd name="connsiteY473" fmla="*/ 3181377 h 4903598"/>
              <a:gd name="connsiteX474" fmla="*/ 4344752 w 5434496"/>
              <a:gd name="connsiteY474" fmla="*/ 3183406 h 4903598"/>
              <a:gd name="connsiteX475" fmla="*/ 4344997 w 5434496"/>
              <a:gd name="connsiteY475" fmla="*/ 3183519 h 4903598"/>
              <a:gd name="connsiteX476" fmla="*/ 4349791 w 5434496"/>
              <a:gd name="connsiteY476" fmla="*/ 3184053 h 4903598"/>
              <a:gd name="connsiteX477" fmla="*/ 342170 w 5434496"/>
              <a:gd name="connsiteY477" fmla="*/ 3171013 h 4903598"/>
              <a:gd name="connsiteX478" fmla="*/ 340504 w 5434496"/>
              <a:gd name="connsiteY478" fmla="*/ 3171389 h 4903598"/>
              <a:gd name="connsiteX479" fmla="*/ 342469 w 5434496"/>
              <a:gd name="connsiteY479" fmla="*/ 3172070 h 4903598"/>
              <a:gd name="connsiteX480" fmla="*/ 344577 w 5434496"/>
              <a:gd name="connsiteY480" fmla="*/ 3172482 h 4903598"/>
              <a:gd name="connsiteX481" fmla="*/ 5282999 w 5434496"/>
              <a:gd name="connsiteY481" fmla="*/ 3158922 h 4903598"/>
              <a:gd name="connsiteX482" fmla="*/ 5291561 w 5434496"/>
              <a:gd name="connsiteY482" fmla="*/ 3163682 h 4903598"/>
              <a:gd name="connsiteX483" fmla="*/ 5360053 w 5434496"/>
              <a:gd name="connsiteY483" fmla="*/ 3218687 h 4903598"/>
              <a:gd name="connsiteX484" fmla="*/ 5274438 w 5434496"/>
              <a:gd name="connsiteY484" fmla="*/ 3180606 h 4903598"/>
              <a:gd name="connsiteX485" fmla="*/ 5274438 w 5434496"/>
              <a:gd name="connsiteY485" fmla="*/ 3163682 h 4903598"/>
              <a:gd name="connsiteX486" fmla="*/ 5282999 w 5434496"/>
              <a:gd name="connsiteY486" fmla="*/ 3158922 h 4903598"/>
              <a:gd name="connsiteX487" fmla="*/ 4597432 w 5434496"/>
              <a:gd name="connsiteY487" fmla="*/ 3158150 h 4903598"/>
              <a:gd name="connsiteX488" fmla="*/ 4596934 w 5434496"/>
              <a:gd name="connsiteY488" fmla="*/ 3158461 h 4903598"/>
              <a:gd name="connsiteX489" fmla="*/ 4595804 w 5434496"/>
              <a:gd name="connsiteY489" fmla="*/ 3158615 h 4903598"/>
              <a:gd name="connsiteX490" fmla="*/ 4596466 w 5434496"/>
              <a:gd name="connsiteY490" fmla="*/ 3158776 h 4903598"/>
              <a:gd name="connsiteX491" fmla="*/ 4597307 w 5434496"/>
              <a:gd name="connsiteY491" fmla="*/ 3158940 h 4903598"/>
              <a:gd name="connsiteX492" fmla="*/ 4495057 w 5434496"/>
              <a:gd name="connsiteY492" fmla="*/ 3149951 h 4903598"/>
              <a:gd name="connsiteX493" fmla="*/ 4495089 w 5434496"/>
              <a:gd name="connsiteY493" fmla="*/ 3150894 h 4903598"/>
              <a:gd name="connsiteX494" fmla="*/ 4497234 w 5434496"/>
              <a:gd name="connsiteY494" fmla="*/ 3150064 h 4903598"/>
              <a:gd name="connsiteX495" fmla="*/ 607220 w 5434496"/>
              <a:gd name="connsiteY495" fmla="*/ 3141346 h 4903598"/>
              <a:gd name="connsiteX496" fmla="*/ 602741 w 5434496"/>
              <a:gd name="connsiteY496" fmla="*/ 3145250 h 4903598"/>
              <a:gd name="connsiteX497" fmla="*/ 607993 w 5434496"/>
              <a:gd name="connsiteY497" fmla="*/ 3144403 h 4903598"/>
              <a:gd name="connsiteX498" fmla="*/ 4814837 w 5434496"/>
              <a:gd name="connsiteY498" fmla="*/ 3136153 h 4903598"/>
              <a:gd name="connsiteX499" fmla="*/ 4813839 w 5434496"/>
              <a:gd name="connsiteY499" fmla="*/ 3136547 h 4903598"/>
              <a:gd name="connsiteX500" fmla="*/ 4813672 w 5434496"/>
              <a:gd name="connsiteY500" fmla="*/ 3138354 h 4903598"/>
              <a:gd name="connsiteX501" fmla="*/ 582851 w 5434496"/>
              <a:gd name="connsiteY501" fmla="*/ 3117636 h 4903598"/>
              <a:gd name="connsiteX502" fmla="*/ 583177 w 5434496"/>
              <a:gd name="connsiteY502" fmla="*/ 3121898 h 4903598"/>
              <a:gd name="connsiteX503" fmla="*/ 580749 w 5434496"/>
              <a:gd name="connsiteY503" fmla="*/ 3126553 h 4903598"/>
              <a:gd name="connsiteX504" fmla="*/ 580825 w 5434496"/>
              <a:gd name="connsiteY504" fmla="*/ 3126544 h 4903598"/>
              <a:gd name="connsiteX505" fmla="*/ 586372 w 5434496"/>
              <a:gd name="connsiteY505" fmla="*/ 3121256 h 4903598"/>
              <a:gd name="connsiteX506" fmla="*/ 5413967 w 5434496"/>
              <a:gd name="connsiteY506" fmla="*/ 3108130 h 4903598"/>
              <a:gd name="connsiteX507" fmla="*/ 5426933 w 5434496"/>
              <a:gd name="connsiteY507" fmla="*/ 3112395 h 4903598"/>
              <a:gd name="connsiteX508" fmla="*/ 5422610 w 5434496"/>
              <a:gd name="connsiteY508" fmla="*/ 3159314 h 4903598"/>
              <a:gd name="connsiteX509" fmla="*/ 5413967 w 5434496"/>
              <a:gd name="connsiteY509" fmla="*/ 3159314 h 4903598"/>
              <a:gd name="connsiteX510" fmla="*/ 5413967 w 5434496"/>
              <a:gd name="connsiteY510" fmla="*/ 3116661 h 4903598"/>
              <a:gd name="connsiteX511" fmla="*/ 5413967 w 5434496"/>
              <a:gd name="connsiteY511" fmla="*/ 3108130 h 4903598"/>
              <a:gd name="connsiteX512" fmla="*/ 5171699 w 5434496"/>
              <a:gd name="connsiteY512" fmla="*/ 3093799 h 4903598"/>
              <a:gd name="connsiteX513" fmla="*/ 5201795 w 5434496"/>
              <a:gd name="connsiteY513" fmla="*/ 3128483 h 4903598"/>
              <a:gd name="connsiteX514" fmla="*/ 5209856 w 5434496"/>
              <a:gd name="connsiteY514" fmla="*/ 3142032 h 4903598"/>
              <a:gd name="connsiteX515" fmla="*/ 5214536 w 5434496"/>
              <a:gd name="connsiteY515" fmla="*/ 3158290 h 4903598"/>
              <a:gd name="connsiteX516" fmla="*/ 5214692 w 5434496"/>
              <a:gd name="connsiteY516" fmla="*/ 3158831 h 4903598"/>
              <a:gd name="connsiteX517" fmla="*/ 5214614 w 5434496"/>
              <a:gd name="connsiteY517" fmla="*/ 3158839 h 4903598"/>
              <a:gd name="connsiteX518" fmla="*/ 5216132 w 5434496"/>
              <a:gd name="connsiteY518" fmla="*/ 3169710 h 4903598"/>
              <a:gd name="connsiteX519" fmla="*/ 5201780 w 5434496"/>
              <a:gd name="connsiteY519" fmla="*/ 3171341 h 4903598"/>
              <a:gd name="connsiteX520" fmla="*/ 5165125 w 5434496"/>
              <a:gd name="connsiteY520" fmla="*/ 3163007 h 4903598"/>
              <a:gd name="connsiteX521" fmla="*/ 5163100 w 5434496"/>
              <a:gd name="connsiteY521" fmla="*/ 3163167 h 4903598"/>
              <a:gd name="connsiteX522" fmla="*/ 5158800 w 5434496"/>
              <a:gd name="connsiteY522" fmla="*/ 3098135 h 4903598"/>
              <a:gd name="connsiteX523" fmla="*/ 5171699 w 5434496"/>
              <a:gd name="connsiteY523" fmla="*/ 3093799 h 4903598"/>
              <a:gd name="connsiteX524" fmla="*/ 4659854 w 5434496"/>
              <a:gd name="connsiteY524" fmla="*/ 3089362 h 4903598"/>
              <a:gd name="connsiteX525" fmla="*/ 4660851 w 5434496"/>
              <a:gd name="connsiteY525" fmla="*/ 3090217 h 4903598"/>
              <a:gd name="connsiteX526" fmla="*/ 4662033 w 5434496"/>
              <a:gd name="connsiteY526" fmla="*/ 3090565 h 4903598"/>
              <a:gd name="connsiteX527" fmla="*/ 4661453 w 5434496"/>
              <a:gd name="connsiteY527" fmla="*/ 3089702 h 4903598"/>
              <a:gd name="connsiteX528" fmla="*/ 4685433 w 5434496"/>
              <a:gd name="connsiteY528" fmla="*/ 3061728 h 4903598"/>
              <a:gd name="connsiteX529" fmla="*/ 4686484 w 5434496"/>
              <a:gd name="connsiteY529" fmla="*/ 3065363 h 4903598"/>
              <a:gd name="connsiteX530" fmla="*/ 4686464 w 5434496"/>
              <a:gd name="connsiteY530" fmla="*/ 3065374 h 4903598"/>
              <a:gd name="connsiteX531" fmla="*/ 4688154 w 5434496"/>
              <a:gd name="connsiteY531" fmla="*/ 3065165 h 4903598"/>
              <a:gd name="connsiteX532" fmla="*/ 295777 w 5434496"/>
              <a:gd name="connsiteY532" fmla="*/ 3029472 h 4903598"/>
              <a:gd name="connsiteX533" fmla="*/ 295246 w 5434496"/>
              <a:gd name="connsiteY533" fmla="*/ 3030426 h 4903598"/>
              <a:gd name="connsiteX534" fmla="*/ 295941 w 5434496"/>
              <a:gd name="connsiteY534" fmla="*/ 3030917 h 4903598"/>
              <a:gd name="connsiteX535" fmla="*/ 569597 w 5434496"/>
              <a:gd name="connsiteY535" fmla="*/ 2973765 h 4903598"/>
              <a:gd name="connsiteX536" fmla="*/ 564147 w 5434496"/>
              <a:gd name="connsiteY536" fmla="*/ 2975478 h 4903598"/>
              <a:gd name="connsiteX537" fmla="*/ 568884 w 5434496"/>
              <a:gd name="connsiteY537" fmla="*/ 2975942 h 4903598"/>
              <a:gd name="connsiteX538" fmla="*/ 568631 w 5434496"/>
              <a:gd name="connsiteY538" fmla="*/ 2975690 h 4903598"/>
              <a:gd name="connsiteX539" fmla="*/ 2565232 w 5434496"/>
              <a:gd name="connsiteY539" fmla="*/ 2949857 h 4903598"/>
              <a:gd name="connsiteX540" fmla="*/ 2564074 w 5434496"/>
              <a:gd name="connsiteY540" fmla="*/ 2953182 h 4903598"/>
              <a:gd name="connsiteX541" fmla="*/ 2565006 w 5434496"/>
              <a:gd name="connsiteY541" fmla="*/ 2952135 h 4903598"/>
              <a:gd name="connsiteX542" fmla="*/ 2568035 w 5434496"/>
              <a:gd name="connsiteY542" fmla="*/ 2952321 h 4903598"/>
              <a:gd name="connsiteX543" fmla="*/ 4281073 w 5434496"/>
              <a:gd name="connsiteY543" fmla="*/ 2937791 h 4903598"/>
              <a:gd name="connsiteX544" fmla="*/ 4281046 w 5434496"/>
              <a:gd name="connsiteY544" fmla="*/ 2937883 h 4903598"/>
              <a:gd name="connsiteX545" fmla="*/ 4281716 w 5434496"/>
              <a:gd name="connsiteY545" fmla="*/ 2938192 h 4903598"/>
              <a:gd name="connsiteX546" fmla="*/ 798472 w 5434496"/>
              <a:gd name="connsiteY546" fmla="*/ 2937086 h 4903598"/>
              <a:gd name="connsiteX547" fmla="*/ 798454 w 5434496"/>
              <a:gd name="connsiteY547" fmla="*/ 2937176 h 4903598"/>
              <a:gd name="connsiteX548" fmla="*/ 798486 w 5434496"/>
              <a:gd name="connsiteY548" fmla="*/ 2937153 h 4903598"/>
              <a:gd name="connsiteX549" fmla="*/ 4916948 w 5434496"/>
              <a:gd name="connsiteY549" fmla="*/ 2932597 h 4903598"/>
              <a:gd name="connsiteX550" fmla="*/ 4916102 w 5434496"/>
              <a:gd name="connsiteY550" fmla="*/ 2932757 h 4903598"/>
              <a:gd name="connsiteX551" fmla="*/ 4916475 w 5434496"/>
              <a:gd name="connsiteY551" fmla="*/ 2933248 h 4903598"/>
              <a:gd name="connsiteX552" fmla="*/ 802560 w 5434496"/>
              <a:gd name="connsiteY552" fmla="*/ 2917761 h 4903598"/>
              <a:gd name="connsiteX553" fmla="*/ 802339 w 5434496"/>
              <a:gd name="connsiteY553" fmla="*/ 2917859 h 4903598"/>
              <a:gd name="connsiteX554" fmla="*/ 802286 w 5434496"/>
              <a:gd name="connsiteY554" fmla="*/ 2918119 h 4903598"/>
              <a:gd name="connsiteX555" fmla="*/ 1442098 w 5434496"/>
              <a:gd name="connsiteY555" fmla="*/ 2889062 h 4903598"/>
              <a:gd name="connsiteX556" fmla="*/ 1440921 w 5434496"/>
              <a:gd name="connsiteY556" fmla="*/ 2890612 h 4903598"/>
              <a:gd name="connsiteX557" fmla="*/ 1439654 w 5434496"/>
              <a:gd name="connsiteY557" fmla="*/ 2891178 h 4903598"/>
              <a:gd name="connsiteX558" fmla="*/ 1441334 w 5434496"/>
              <a:gd name="connsiteY558" fmla="*/ 2891441 h 4903598"/>
              <a:gd name="connsiteX559" fmla="*/ 1441462 w 5434496"/>
              <a:gd name="connsiteY559" fmla="*/ 2893871 h 4903598"/>
              <a:gd name="connsiteX560" fmla="*/ 1442178 w 5434496"/>
              <a:gd name="connsiteY560" fmla="*/ 2891511 h 4903598"/>
              <a:gd name="connsiteX561" fmla="*/ 872967 w 5434496"/>
              <a:gd name="connsiteY561" fmla="*/ 2875639 h 4903598"/>
              <a:gd name="connsiteX562" fmla="*/ 876002 w 5434496"/>
              <a:gd name="connsiteY562" fmla="*/ 2879664 h 4903598"/>
              <a:gd name="connsiteX563" fmla="*/ 881600 w 5434496"/>
              <a:gd name="connsiteY563" fmla="*/ 2879315 h 4903598"/>
              <a:gd name="connsiteX564" fmla="*/ 2530693 w 5434496"/>
              <a:gd name="connsiteY564" fmla="*/ 2836260 h 4903598"/>
              <a:gd name="connsiteX565" fmla="*/ 2530440 w 5434496"/>
              <a:gd name="connsiteY565" fmla="*/ 2837766 h 4903598"/>
              <a:gd name="connsiteX566" fmla="*/ 2531573 w 5434496"/>
              <a:gd name="connsiteY566" fmla="*/ 2836260 h 4903598"/>
              <a:gd name="connsiteX567" fmla="*/ 2531094 w 5434496"/>
              <a:gd name="connsiteY567" fmla="*/ 2835058 h 4903598"/>
              <a:gd name="connsiteX568" fmla="*/ 2530843 w 5434496"/>
              <a:gd name="connsiteY568" fmla="*/ 2835372 h 4903598"/>
              <a:gd name="connsiteX569" fmla="*/ 2530727 w 5434496"/>
              <a:gd name="connsiteY569" fmla="*/ 2836066 h 4903598"/>
              <a:gd name="connsiteX570" fmla="*/ 74618 w 5434496"/>
              <a:gd name="connsiteY570" fmla="*/ 2831295 h 4903598"/>
              <a:gd name="connsiteX571" fmla="*/ 74330 w 5434496"/>
              <a:gd name="connsiteY571" fmla="*/ 2831595 h 4903598"/>
              <a:gd name="connsiteX572" fmla="*/ 74803 w 5434496"/>
              <a:gd name="connsiteY572" fmla="*/ 2831888 h 4903598"/>
              <a:gd name="connsiteX573" fmla="*/ 36011 w 5434496"/>
              <a:gd name="connsiteY573" fmla="*/ 2814103 h 4903598"/>
              <a:gd name="connsiteX574" fmla="*/ 35971 w 5434496"/>
              <a:gd name="connsiteY574" fmla="*/ 2814204 h 4903598"/>
              <a:gd name="connsiteX575" fmla="*/ 35768 w 5434496"/>
              <a:gd name="connsiteY575" fmla="*/ 2814109 h 4903598"/>
              <a:gd name="connsiteX576" fmla="*/ 35866 w 5434496"/>
              <a:gd name="connsiteY576" fmla="*/ 2814962 h 4903598"/>
              <a:gd name="connsiteX577" fmla="*/ 35973 w 5434496"/>
              <a:gd name="connsiteY577" fmla="*/ 2814632 h 4903598"/>
              <a:gd name="connsiteX578" fmla="*/ 4660154 w 5434496"/>
              <a:gd name="connsiteY578" fmla="*/ 2790485 h 4903598"/>
              <a:gd name="connsiteX579" fmla="*/ 4658013 w 5434496"/>
              <a:gd name="connsiteY579" fmla="*/ 2792234 h 4903598"/>
              <a:gd name="connsiteX580" fmla="*/ 4660088 w 5434496"/>
              <a:gd name="connsiteY580" fmla="*/ 2792311 h 4903598"/>
              <a:gd name="connsiteX581" fmla="*/ 678458 w 5434496"/>
              <a:gd name="connsiteY581" fmla="*/ 2788717 h 4903598"/>
              <a:gd name="connsiteX582" fmla="*/ 675634 w 5434496"/>
              <a:gd name="connsiteY582" fmla="*/ 2789123 h 4903598"/>
              <a:gd name="connsiteX583" fmla="*/ 678748 w 5434496"/>
              <a:gd name="connsiteY583" fmla="*/ 2788815 h 4903598"/>
              <a:gd name="connsiteX584" fmla="*/ 4511477 w 5434496"/>
              <a:gd name="connsiteY584" fmla="*/ 2763798 h 4903598"/>
              <a:gd name="connsiteX585" fmla="*/ 4511332 w 5434496"/>
              <a:gd name="connsiteY585" fmla="*/ 2763813 h 4903598"/>
              <a:gd name="connsiteX586" fmla="*/ 4511504 w 5434496"/>
              <a:gd name="connsiteY586" fmla="*/ 2763846 h 4903598"/>
              <a:gd name="connsiteX587" fmla="*/ 4793057 w 5434496"/>
              <a:gd name="connsiteY587" fmla="*/ 2721478 h 4903598"/>
              <a:gd name="connsiteX588" fmla="*/ 4792855 w 5434496"/>
              <a:gd name="connsiteY588" fmla="*/ 2721515 h 4903598"/>
              <a:gd name="connsiteX589" fmla="*/ 4793063 w 5434496"/>
              <a:gd name="connsiteY589" fmla="*/ 2721506 h 4903598"/>
              <a:gd name="connsiteX590" fmla="*/ 1388768 w 5434496"/>
              <a:gd name="connsiteY590" fmla="*/ 2719844 h 4903598"/>
              <a:gd name="connsiteX591" fmla="*/ 1389860 w 5434496"/>
              <a:gd name="connsiteY591" fmla="*/ 2720646 h 4903598"/>
              <a:gd name="connsiteX592" fmla="*/ 1389722 w 5434496"/>
              <a:gd name="connsiteY592" fmla="*/ 2726736 h 4903598"/>
              <a:gd name="connsiteX593" fmla="*/ 1391105 w 5434496"/>
              <a:gd name="connsiteY593" fmla="*/ 2721561 h 4903598"/>
              <a:gd name="connsiteX594" fmla="*/ 1394392 w 5434496"/>
              <a:gd name="connsiteY594" fmla="*/ 2721356 h 4903598"/>
              <a:gd name="connsiteX595" fmla="*/ 1390632 w 5434496"/>
              <a:gd name="connsiteY595" fmla="*/ 2720110 h 4903598"/>
              <a:gd name="connsiteX596" fmla="*/ 3346664 w 5434496"/>
              <a:gd name="connsiteY596" fmla="*/ 2717770 h 4903598"/>
              <a:gd name="connsiteX597" fmla="*/ 3346210 w 5434496"/>
              <a:gd name="connsiteY597" fmla="*/ 2718143 h 4903598"/>
              <a:gd name="connsiteX598" fmla="*/ 3346196 w 5434496"/>
              <a:gd name="connsiteY598" fmla="*/ 2718588 h 4903598"/>
              <a:gd name="connsiteX599" fmla="*/ 4646436 w 5434496"/>
              <a:gd name="connsiteY599" fmla="*/ 2716887 h 4903598"/>
              <a:gd name="connsiteX600" fmla="*/ 4646679 w 5434496"/>
              <a:gd name="connsiteY600" fmla="*/ 2716960 h 4903598"/>
              <a:gd name="connsiteX601" fmla="*/ 4646626 w 5434496"/>
              <a:gd name="connsiteY601" fmla="*/ 2716887 h 4903598"/>
              <a:gd name="connsiteX602" fmla="*/ 3919640 w 5434496"/>
              <a:gd name="connsiteY602" fmla="*/ 2681973 h 4903598"/>
              <a:gd name="connsiteX603" fmla="*/ 3925323 w 5434496"/>
              <a:gd name="connsiteY603" fmla="*/ 2687262 h 4903598"/>
              <a:gd name="connsiteX604" fmla="*/ 3927666 w 5434496"/>
              <a:gd name="connsiteY604" fmla="*/ 2683735 h 4903598"/>
              <a:gd name="connsiteX605" fmla="*/ 5213961 w 5434496"/>
              <a:gd name="connsiteY605" fmla="*/ 2670826 h 4903598"/>
              <a:gd name="connsiteX606" fmla="*/ 5235946 w 5434496"/>
              <a:gd name="connsiteY606" fmla="*/ 2687258 h 4903598"/>
              <a:gd name="connsiteX607" fmla="*/ 5240235 w 5434496"/>
              <a:gd name="connsiteY607" fmla="*/ 2687258 h 4903598"/>
              <a:gd name="connsiteX608" fmla="*/ 5278842 w 5434496"/>
              <a:gd name="connsiteY608" fmla="*/ 2759354 h 4903598"/>
              <a:gd name="connsiteX609" fmla="*/ 5261683 w 5434496"/>
              <a:gd name="connsiteY609" fmla="*/ 2780558 h 4903598"/>
              <a:gd name="connsiteX610" fmla="*/ 5223076 w 5434496"/>
              <a:gd name="connsiteY610" fmla="*/ 2755113 h 4903598"/>
              <a:gd name="connsiteX611" fmla="*/ 5180181 w 5434496"/>
              <a:gd name="connsiteY611" fmla="*/ 2738149 h 4903598"/>
              <a:gd name="connsiteX612" fmla="*/ 5150153 w 5434496"/>
              <a:gd name="connsiteY612" fmla="*/ 2725427 h 4903598"/>
              <a:gd name="connsiteX613" fmla="*/ 5141574 w 5434496"/>
              <a:gd name="connsiteY613" fmla="*/ 2691500 h 4903598"/>
              <a:gd name="connsiteX614" fmla="*/ 5171601 w 5434496"/>
              <a:gd name="connsiteY614" fmla="*/ 2699981 h 4903598"/>
              <a:gd name="connsiteX615" fmla="*/ 5201628 w 5434496"/>
              <a:gd name="connsiteY615" fmla="*/ 2695740 h 4903598"/>
              <a:gd name="connsiteX616" fmla="*/ 5213961 w 5434496"/>
              <a:gd name="connsiteY616" fmla="*/ 2670826 h 4903598"/>
              <a:gd name="connsiteX617" fmla="*/ 4498950 w 5434496"/>
              <a:gd name="connsiteY617" fmla="*/ 2669594 h 4903598"/>
              <a:gd name="connsiteX618" fmla="*/ 4497269 w 5434496"/>
              <a:gd name="connsiteY618" fmla="*/ 2670376 h 4903598"/>
              <a:gd name="connsiteX619" fmla="*/ 4500697 w 5434496"/>
              <a:gd name="connsiteY619" fmla="*/ 2670475 h 4903598"/>
              <a:gd name="connsiteX620" fmla="*/ 2667303 w 5434496"/>
              <a:gd name="connsiteY620" fmla="*/ 2655822 h 4903598"/>
              <a:gd name="connsiteX621" fmla="*/ 2667018 w 5434496"/>
              <a:gd name="connsiteY621" fmla="*/ 2656222 h 4903598"/>
              <a:gd name="connsiteX622" fmla="*/ 2665322 w 5434496"/>
              <a:gd name="connsiteY622" fmla="*/ 2656872 h 4903598"/>
              <a:gd name="connsiteX623" fmla="*/ 2667140 w 5434496"/>
              <a:gd name="connsiteY623" fmla="*/ 2656899 h 4903598"/>
              <a:gd name="connsiteX624" fmla="*/ 4091726 w 5434496"/>
              <a:gd name="connsiteY624" fmla="*/ 2655088 h 4903598"/>
              <a:gd name="connsiteX625" fmla="*/ 4090168 w 5434496"/>
              <a:gd name="connsiteY625" fmla="*/ 2655417 h 4903598"/>
              <a:gd name="connsiteX626" fmla="*/ 4090122 w 5434496"/>
              <a:gd name="connsiteY626" fmla="*/ 2656460 h 4903598"/>
              <a:gd name="connsiteX627" fmla="*/ 2468252 w 5434496"/>
              <a:gd name="connsiteY627" fmla="*/ 2654954 h 4903598"/>
              <a:gd name="connsiteX628" fmla="*/ 2467744 w 5434496"/>
              <a:gd name="connsiteY628" fmla="*/ 2655857 h 4903598"/>
              <a:gd name="connsiteX629" fmla="*/ 2468122 w 5434496"/>
              <a:gd name="connsiteY629" fmla="*/ 2655999 h 4903598"/>
              <a:gd name="connsiteX630" fmla="*/ 482381 w 5434496"/>
              <a:gd name="connsiteY630" fmla="*/ 2653177 h 4903598"/>
              <a:gd name="connsiteX631" fmla="*/ 452581 w 5434496"/>
              <a:gd name="connsiteY631" fmla="*/ 2654777 h 4903598"/>
              <a:gd name="connsiteX632" fmla="*/ 456388 w 5434496"/>
              <a:gd name="connsiteY632" fmla="*/ 2657137 h 4903598"/>
              <a:gd name="connsiteX633" fmla="*/ 475027 w 5434496"/>
              <a:gd name="connsiteY633" fmla="*/ 2660329 h 4903598"/>
              <a:gd name="connsiteX634" fmla="*/ 482350 w 5434496"/>
              <a:gd name="connsiteY634" fmla="*/ 2655076 h 4903598"/>
              <a:gd name="connsiteX635" fmla="*/ 3713174 w 5434496"/>
              <a:gd name="connsiteY635" fmla="*/ 2639607 h 4903598"/>
              <a:gd name="connsiteX636" fmla="*/ 3713111 w 5434496"/>
              <a:gd name="connsiteY636" fmla="*/ 2639691 h 4903598"/>
              <a:gd name="connsiteX637" fmla="*/ 3713265 w 5434496"/>
              <a:gd name="connsiteY637" fmla="*/ 2639672 h 4903598"/>
              <a:gd name="connsiteX638" fmla="*/ 4371437 w 5434496"/>
              <a:gd name="connsiteY638" fmla="*/ 2618249 h 4903598"/>
              <a:gd name="connsiteX639" fmla="*/ 4371262 w 5434496"/>
              <a:gd name="connsiteY639" fmla="*/ 2618382 h 4903598"/>
              <a:gd name="connsiteX640" fmla="*/ 4370002 w 5434496"/>
              <a:gd name="connsiteY640" fmla="*/ 2619056 h 4903598"/>
              <a:gd name="connsiteX641" fmla="*/ 4370481 w 5434496"/>
              <a:gd name="connsiteY641" fmla="*/ 2619161 h 4903598"/>
              <a:gd name="connsiteX642" fmla="*/ 4373113 w 5434496"/>
              <a:gd name="connsiteY642" fmla="*/ 2619979 h 4903598"/>
              <a:gd name="connsiteX643" fmla="*/ 4421967 w 5434496"/>
              <a:gd name="connsiteY643" fmla="*/ 2613248 h 4903598"/>
              <a:gd name="connsiteX644" fmla="*/ 4419134 w 5434496"/>
              <a:gd name="connsiteY644" fmla="*/ 2613900 h 4903598"/>
              <a:gd name="connsiteX645" fmla="*/ 4421408 w 5434496"/>
              <a:gd name="connsiteY645" fmla="*/ 2614314 h 4903598"/>
              <a:gd name="connsiteX646" fmla="*/ 3711969 w 5434496"/>
              <a:gd name="connsiteY646" fmla="*/ 2602505 h 4903598"/>
              <a:gd name="connsiteX647" fmla="*/ 3711630 w 5434496"/>
              <a:gd name="connsiteY647" fmla="*/ 2602922 h 4903598"/>
              <a:gd name="connsiteX648" fmla="*/ 3712909 w 5434496"/>
              <a:gd name="connsiteY648" fmla="*/ 2603568 h 4903598"/>
              <a:gd name="connsiteX649" fmla="*/ 3468045 w 5434496"/>
              <a:gd name="connsiteY649" fmla="*/ 2597228 h 4903598"/>
              <a:gd name="connsiteX650" fmla="*/ 3468101 w 5434496"/>
              <a:gd name="connsiteY650" fmla="*/ 2597528 h 4903598"/>
              <a:gd name="connsiteX651" fmla="*/ 3465467 w 5434496"/>
              <a:gd name="connsiteY651" fmla="*/ 2598267 h 4903598"/>
              <a:gd name="connsiteX652" fmla="*/ 3464607 w 5434496"/>
              <a:gd name="connsiteY652" fmla="*/ 2600265 h 4903598"/>
              <a:gd name="connsiteX653" fmla="*/ 3469930 w 5434496"/>
              <a:gd name="connsiteY653" fmla="*/ 2598886 h 4903598"/>
              <a:gd name="connsiteX654" fmla="*/ 3468241 w 5434496"/>
              <a:gd name="connsiteY654" fmla="*/ 2597496 h 4903598"/>
              <a:gd name="connsiteX655" fmla="*/ 1159538 w 5434496"/>
              <a:gd name="connsiteY655" fmla="*/ 2592682 h 4903598"/>
              <a:gd name="connsiteX656" fmla="*/ 1159148 w 5434496"/>
              <a:gd name="connsiteY656" fmla="*/ 2593743 h 4903598"/>
              <a:gd name="connsiteX657" fmla="*/ 1160094 w 5434496"/>
              <a:gd name="connsiteY657" fmla="*/ 2592838 h 4903598"/>
              <a:gd name="connsiteX658" fmla="*/ 1296709 w 5434496"/>
              <a:gd name="connsiteY658" fmla="*/ 2580110 h 4903598"/>
              <a:gd name="connsiteX659" fmla="*/ 1296392 w 5434496"/>
              <a:gd name="connsiteY659" fmla="*/ 2580337 h 4903598"/>
              <a:gd name="connsiteX660" fmla="*/ 1296628 w 5434496"/>
              <a:gd name="connsiteY660" fmla="*/ 2580830 h 4903598"/>
              <a:gd name="connsiteX661" fmla="*/ 2620654 w 5434496"/>
              <a:gd name="connsiteY661" fmla="*/ 2578799 h 4903598"/>
              <a:gd name="connsiteX662" fmla="*/ 2620199 w 5434496"/>
              <a:gd name="connsiteY662" fmla="*/ 2579821 h 4903598"/>
              <a:gd name="connsiteX663" fmla="*/ 2621239 w 5434496"/>
              <a:gd name="connsiteY663" fmla="*/ 2581895 h 4903598"/>
              <a:gd name="connsiteX664" fmla="*/ 2621500 w 5434496"/>
              <a:gd name="connsiteY664" fmla="*/ 2580270 h 4903598"/>
              <a:gd name="connsiteX665" fmla="*/ 2621465 w 5434496"/>
              <a:gd name="connsiteY665" fmla="*/ 2580248 h 4903598"/>
              <a:gd name="connsiteX666" fmla="*/ 1602226 w 5434496"/>
              <a:gd name="connsiteY666" fmla="*/ 2559245 h 4903598"/>
              <a:gd name="connsiteX667" fmla="*/ 1601783 w 5434496"/>
              <a:gd name="connsiteY667" fmla="*/ 2559306 h 4903598"/>
              <a:gd name="connsiteX668" fmla="*/ 1603817 w 5434496"/>
              <a:gd name="connsiteY668" fmla="*/ 2560019 h 4903598"/>
              <a:gd name="connsiteX669" fmla="*/ 1603937 w 5434496"/>
              <a:gd name="connsiteY669" fmla="*/ 2560259 h 4903598"/>
              <a:gd name="connsiteX670" fmla="*/ 1603961 w 5434496"/>
              <a:gd name="connsiteY670" fmla="*/ 2560121 h 4903598"/>
              <a:gd name="connsiteX671" fmla="*/ 1603817 w 5434496"/>
              <a:gd name="connsiteY671" fmla="*/ 2560019 h 4903598"/>
              <a:gd name="connsiteX672" fmla="*/ 4081597 w 5434496"/>
              <a:gd name="connsiteY672" fmla="*/ 2545905 h 4903598"/>
              <a:gd name="connsiteX673" fmla="*/ 4078841 w 5434496"/>
              <a:gd name="connsiteY673" fmla="*/ 2547114 h 4903598"/>
              <a:gd name="connsiteX674" fmla="*/ 4082263 w 5434496"/>
              <a:gd name="connsiteY674" fmla="*/ 2547298 h 4903598"/>
              <a:gd name="connsiteX675" fmla="*/ 23491 w 5434496"/>
              <a:gd name="connsiteY675" fmla="*/ 2537997 h 4903598"/>
              <a:gd name="connsiteX676" fmla="*/ 23188 w 5434496"/>
              <a:gd name="connsiteY676" fmla="*/ 2542228 h 4903598"/>
              <a:gd name="connsiteX677" fmla="*/ 24214 w 5434496"/>
              <a:gd name="connsiteY677" fmla="*/ 2538337 h 4903598"/>
              <a:gd name="connsiteX678" fmla="*/ 1536668 w 5434496"/>
              <a:gd name="connsiteY678" fmla="*/ 2534736 h 4903598"/>
              <a:gd name="connsiteX679" fmla="*/ 1534661 w 5434496"/>
              <a:gd name="connsiteY679" fmla="*/ 2537743 h 4903598"/>
              <a:gd name="connsiteX680" fmla="*/ 1535786 w 5434496"/>
              <a:gd name="connsiteY680" fmla="*/ 2537687 h 4903598"/>
              <a:gd name="connsiteX681" fmla="*/ 1535916 w 5434496"/>
              <a:gd name="connsiteY681" fmla="*/ 2537739 h 4903598"/>
              <a:gd name="connsiteX682" fmla="*/ 1614683 w 5434496"/>
              <a:gd name="connsiteY682" fmla="*/ 2512088 h 4903598"/>
              <a:gd name="connsiteX683" fmla="*/ 1601351 w 5434496"/>
              <a:gd name="connsiteY683" fmla="*/ 2522406 h 4903598"/>
              <a:gd name="connsiteX684" fmla="*/ 1603817 w 5434496"/>
              <a:gd name="connsiteY684" fmla="*/ 2521765 h 4903598"/>
              <a:gd name="connsiteX685" fmla="*/ 1614734 w 5434496"/>
              <a:gd name="connsiteY685" fmla="*/ 2513994 h 4903598"/>
              <a:gd name="connsiteX686" fmla="*/ 3617035 w 5434496"/>
              <a:gd name="connsiteY686" fmla="*/ 2511347 h 4903598"/>
              <a:gd name="connsiteX687" fmla="*/ 3616628 w 5434496"/>
              <a:gd name="connsiteY687" fmla="*/ 2511675 h 4903598"/>
              <a:gd name="connsiteX688" fmla="*/ 3617020 w 5434496"/>
              <a:gd name="connsiteY688" fmla="*/ 2512186 h 4903598"/>
              <a:gd name="connsiteX689" fmla="*/ 3617035 w 5434496"/>
              <a:gd name="connsiteY689" fmla="*/ 2511888 h 4903598"/>
              <a:gd name="connsiteX690" fmla="*/ 3719132 w 5434496"/>
              <a:gd name="connsiteY690" fmla="*/ 2500012 h 4903598"/>
              <a:gd name="connsiteX691" fmla="*/ 3719115 w 5434496"/>
              <a:gd name="connsiteY691" fmla="*/ 2500090 h 4903598"/>
              <a:gd name="connsiteX692" fmla="*/ 3719236 w 5434496"/>
              <a:gd name="connsiteY692" fmla="*/ 2500114 h 4903598"/>
              <a:gd name="connsiteX693" fmla="*/ 1365251 w 5434496"/>
              <a:gd name="connsiteY693" fmla="*/ 2499301 h 4903598"/>
              <a:gd name="connsiteX694" fmla="*/ 1364608 w 5434496"/>
              <a:gd name="connsiteY694" fmla="*/ 2499573 h 4903598"/>
              <a:gd name="connsiteX695" fmla="*/ 1364782 w 5434496"/>
              <a:gd name="connsiteY695" fmla="*/ 2500096 h 4903598"/>
              <a:gd name="connsiteX696" fmla="*/ 1365017 w 5434496"/>
              <a:gd name="connsiteY696" fmla="*/ 2499506 h 4903598"/>
              <a:gd name="connsiteX697" fmla="*/ 2820453 w 5434496"/>
              <a:gd name="connsiteY697" fmla="*/ 2486648 h 4903598"/>
              <a:gd name="connsiteX698" fmla="*/ 2820360 w 5434496"/>
              <a:gd name="connsiteY698" fmla="*/ 2487273 h 4903598"/>
              <a:gd name="connsiteX699" fmla="*/ 2821186 w 5434496"/>
              <a:gd name="connsiteY699" fmla="*/ 2487004 h 4903598"/>
              <a:gd name="connsiteX700" fmla="*/ 4643636 w 5434496"/>
              <a:gd name="connsiteY700" fmla="*/ 2482346 h 4903598"/>
              <a:gd name="connsiteX701" fmla="*/ 4643099 w 5434496"/>
              <a:gd name="connsiteY701" fmla="*/ 2484156 h 4903598"/>
              <a:gd name="connsiteX702" fmla="*/ 4647255 w 5434496"/>
              <a:gd name="connsiteY702" fmla="*/ 2482619 h 4903598"/>
              <a:gd name="connsiteX703" fmla="*/ 4725205 w 5434496"/>
              <a:gd name="connsiteY703" fmla="*/ 2478433 h 4903598"/>
              <a:gd name="connsiteX704" fmla="*/ 4726754 w 5434496"/>
              <a:gd name="connsiteY704" fmla="*/ 2479388 h 4903598"/>
              <a:gd name="connsiteX705" fmla="*/ 4727136 w 5434496"/>
              <a:gd name="connsiteY705" fmla="*/ 2478433 h 4903598"/>
              <a:gd name="connsiteX706" fmla="*/ 2499698 w 5434496"/>
              <a:gd name="connsiteY706" fmla="*/ 2477744 h 4903598"/>
              <a:gd name="connsiteX707" fmla="*/ 2497953 w 5434496"/>
              <a:gd name="connsiteY707" fmla="*/ 2478217 h 4903598"/>
              <a:gd name="connsiteX708" fmla="*/ 2500606 w 5434496"/>
              <a:gd name="connsiteY708" fmla="*/ 2479740 h 4903598"/>
              <a:gd name="connsiteX709" fmla="*/ 677686 w 5434496"/>
              <a:gd name="connsiteY709" fmla="*/ 2467917 h 4903598"/>
              <a:gd name="connsiteX710" fmla="*/ 677927 w 5434496"/>
              <a:gd name="connsiteY710" fmla="*/ 2473250 h 4903598"/>
              <a:gd name="connsiteX711" fmla="*/ 679258 w 5434496"/>
              <a:gd name="connsiteY711" fmla="*/ 2474194 h 4903598"/>
              <a:gd name="connsiteX712" fmla="*/ 3913401 w 5434496"/>
              <a:gd name="connsiteY712" fmla="*/ 2467882 h 4903598"/>
              <a:gd name="connsiteX713" fmla="*/ 3913026 w 5434496"/>
              <a:gd name="connsiteY713" fmla="*/ 2468399 h 4903598"/>
              <a:gd name="connsiteX714" fmla="*/ 3914241 w 5434496"/>
              <a:gd name="connsiteY714" fmla="*/ 2468898 h 4903598"/>
              <a:gd name="connsiteX715" fmla="*/ 3914879 w 5434496"/>
              <a:gd name="connsiteY715" fmla="*/ 2469672 h 4903598"/>
              <a:gd name="connsiteX716" fmla="*/ 3914937 w 5434496"/>
              <a:gd name="connsiteY716" fmla="*/ 2469185 h 4903598"/>
              <a:gd name="connsiteX717" fmla="*/ 3914241 w 5434496"/>
              <a:gd name="connsiteY717" fmla="*/ 2468898 h 4903598"/>
              <a:gd name="connsiteX718" fmla="*/ 175984 w 5434496"/>
              <a:gd name="connsiteY718" fmla="*/ 2467655 h 4903598"/>
              <a:gd name="connsiteX719" fmla="*/ 175787 w 5434496"/>
              <a:gd name="connsiteY719" fmla="*/ 2471444 h 4903598"/>
              <a:gd name="connsiteX720" fmla="*/ 177155 w 5434496"/>
              <a:gd name="connsiteY720" fmla="*/ 2469946 h 4903598"/>
              <a:gd name="connsiteX721" fmla="*/ 2533051 w 5434496"/>
              <a:gd name="connsiteY721" fmla="*/ 2462076 h 4903598"/>
              <a:gd name="connsiteX722" fmla="*/ 2531626 w 5434496"/>
              <a:gd name="connsiteY722" fmla="*/ 2462931 h 4903598"/>
              <a:gd name="connsiteX723" fmla="*/ 2532684 w 5434496"/>
              <a:gd name="connsiteY723" fmla="*/ 2463175 h 4903598"/>
              <a:gd name="connsiteX724" fmla="*/ 3928165 w 5434496"/>
              <a:gd name="connsiteY724" fmla="*/ 2460861 h 4903598"/>
              <a:gd name="connsiteX725" fmla="*/ 3927222 w 5434496"/>
              <a:gd name="connsiteY725" fmla="*/ 2462010 h 4903598"/>
              <a:gd name="connsiteX726" fmla="*/ 3927198 w 5434496"/>
              <a:gd name="connsiteY726" fmla="*/ 2462308 h 4903598"/>
              <a:gd name="connsiteX727" fmla="*/ 3745178 w 5434496"/>
              <a:gd name="connsiteY727" fmla="*/ 2447724 h 4903598"/>
              <a:gd name="connsiteX728" fmla="*/ 3740014 w 5434496"/>
              <a:gd name="connsiteY728" fmla="*/ 2457444 h 4903598"/>
              <a:gd name="connsiteX729" fmla="*/ 3749765 w 5434496"/>
              <a:gd name="connsiteY729" fmla="*/ 2456550 h 4903598"/>
              <a:gd name="connsiteX730" fmla="*/ 3745429 w 5434496"/>
              <a:gd name="connsiteY730" fmla="*/ 2455015 h 4903598"/>
              <a:gd name="connsiteX731" fmla="*/ 5165226 w 5434496"/>
              <a:gd name="connsiteY731" fmla="*/ 2423131 h 4903598"/>
              <a:gd name="connsiteX732" fmla="*/ 5163017 w 5434496"/>
              <a:gd name="connsiteY732" fmla="*/ 2424189 h 4903598"/>
              <a:gd name="connsiteX733" fmla="*/ 5170167 w 5434496"/>
              <a:gd name="connsiteY733" fmla="*/ 2424787 h 4903598"/>
              <a:gd name="connsiteX734" fmla="*/ 4384033 w 5434496"/>
              <a:gd name="connsiteY734" fmla="*/ 2396220 h 4903598"/>
              <a:gd name="connsiteX735" fmla="*/ 4383547 w 5434496"/>
              <a:gd name="connsiteY735" fmla="*/ 2396946 h 4903598"/>
              <a:gd name="connsiteX736" fmla="*/ 4383122 w 5434496"/>
              <a:gd name="connsiteY736" fmla="*/ 2396628 h 4903598"/>
              <a:gd name="connsiteX737" fmla="*/ 4383480 w 5434496"/>
              <a:gd name="connsiteY737" fmla="*/ 2397149 h 4903598"/>
              <a:gd name="connsiteX738" fmla="*/ 4381231 w 5434496"/>
              <a:gd name="connsiteY738" fmla="*/ 2400552 h 4903598"/>
              <a:gd name="connsiteX739" fmla="*/ 4384033 w 5434496"/>
              <a:gd name="connsiteY739" fmla="*/ 2397855 h 4903598"/>
              <a:gd name="connsiteX740" fmla="*/ 4750229 w 5434496"/>
              <a:gd name="connsiteY740" fmla="*/ 2392869 h 4903598"/>
              <a:gd name="connsiteX741" fmla="*/ 4748747 w 5434496"/>
              <a:gd name="connsiteY741" fmla="*/ 2393615 h 4903598"/>
              <a:gd name="connsiteX742" fmla="*/ 4750146 w 5434496"/>
              <a:gd name="connsiteY742" fmla="*/ 2393615 h 4903598"/>
              <a:gd name="connsiteX743" fmla="*/ 4750472 w 5434496"/>
              <a:gd name="connsiteY743" fmla="*/ 2396337 h 4903598"/>
              <a:gd name="connsiteX744" fmla="*/ 4753552 w 5434496"/>
              <a:gd name="connsiteY744" fmla="*/ 2393950 h 4903598"/>
              <a:gd name="connsiteX745" fmla="*/ 258763 w 5434496"/>
              <a:gd name="connsiteY745" fmla="*/ 2391220 h 4903598"/>
              <a:gd name="connsiteX746" fmla="*/ 257063 w 5434496"/>
              <a:gd name="connsiteY746" fmla="*/ 2391511 h 4903598"/>
              <a:gd name="connsiteX747" fmla="*/ 258002 w 5434496"/>
              <a:gd name="connsiteY747" fmla="*/ 2393460 h 4903598"/>
              <a:gd name="connsiteX748" fmla="*/ 4209371 w 5434496"/>
              <a:gd name="connsiteY748" fmla="*/ 2366227 h 4903598"/>
              <a:gd name="connsiteX749" fmla="*/ 4209205 w 5434496"/>
              <a:gd name="connsiteY749" fmla="*/ 2367260 h 4903598"/>
              <a:gd name="connsiteX750" fmla="*/ 4209496 w 5434496"/>
              <a:gd name="connsiteY750" fmla="*/ 2367309 h 4903598"/>
              <a:gd name="connsiteX751" fmla="*/ 4209620 w 5434496"/>
              <a:gd name="connsiteY751" fmla="*/ 2367474 h 4903598"/>
              <a:gd name="connsiteX752" fmla="*/ 2641665 w 5434496"/>
              <a:gd name="connsiteY752" fmla="*/ 2366121 h 4903598"/>
              <a:gd name="connsiteX753" fmla="*/ 2638676 w 5434496"/>
              <a:gd name="connsiteY753" fmla="*/ 2367502 h 4903598"/>
              <a:gd name="connsiteX754" fmla="*/ 2639803 w 5434496"/>
              <a:gd name="connsiteY754" fmla="*/ 2371268 h 4903598"/>
              <a:gd name="connsiteX755" fmla="*/ 3812837 w 5434496"/>
              <a:gd name="connsiteY755" fmla="*/ 2358654 h 4903598"/>
              <a:gd name="connsiteX756" fmla="*/ 3812815 w 5434496"/>
              <a:gd name="connsiteY756" fmla="*/ 2358658 h 4903598"/>
              <a:gd name="connsiteX757" fmla="*/ 3813781 w 5434496"/>
              <a:gd name="connsiteY757" fmla="*/ 2358981 h 4903598"/>
              <a:gd name="connsiteX758" fmla="*/ 3814013 w 5434496"/>
              <a:gd name="connsiteY758" fmla="*/ 2359328 h 4903598"/>
              <a:gd name="connsiteX759" fmla="*/ 3815032 w 5434496"/>
              <a:gd name="connsiteY759" fmla="*/ 2358654 h 4903598"/>
              <a:gd name="connsiteX760" fmla="*/ 320214 w 5434496"/>
              <a:gd name="connsiteY760" fmla="*/ 2351795 h 4903598"/>
              <a:gd name="connsiteX761" fmla="*/ 313145 w 5434496"/>
              <a:gd name="connsiteY761" fmla="*/ 2355743 h 4903598"/>
              <a:gd name="connsiteX762" fmla="*/ 317839 w 5434496"/>
              <a:gd name="connsiteY762" fmla="*/ 2354356 h 4903598"/>
              <a:gd name="connsiteX763" fmla="*/ 3715536 w 5434496"/>
              <a:gd name="connsiteY763" fmla="*/ 2347427 h 4903598"/>
              <a:gd name="connsiteX764" fmla="*/ 3715923 w 5434496"/>
              <a:gd name="connsiteY764" fmla="*/ 2348553 h 4903598"/>
              <a:gd name="connsiteX765" fmla="*/ 3716045 w 5434496"/>
              <a:gd name="connsiteY765" fmla="*/ 2347700 h 4903598"/>
              <a:gd name="connsiteX766" fmla="*/ 2422926 w 5434496"/>
              <a:gd name="connsiteY766" fmla="*/ 2341781 h 4903598"/>
              <a:gd name="connsiteX767" fmla="*/ 2423250 w 5434496"/>
              <a:gd name="connsiteY767" fmla="*/ 2346350 h 4903598"/>
              <a:gd name="connsiteX768" fmla="*/ 2424324 w 5434496"/>
              <a:gd name="connsiteY768" fmla="*/ 2346860 h 4903598"/>
              <a:gd name="connsiteX769" fmla="*/ 4463533 w 5434496"/>
              <a:gd name="connsiteY769" fmla="*/ 2340719 h 4903598"/>
              <a:gd name="connsiteX770" fmla="*/ 4452479 w 5434496"/>
              <a:gd name="connsiteY770" fmla="*/ 2350366 h 4903598"/>
              <a:gd name="connsiteX771" fmla="*/ 4460505 w 5434496"/>
              <a:gd name="connsiteY771" fmla="*/ 2359669 h 4903598"/>
              <a:gd name="connsiteX772" fmla="*/ 844431 w 5434496"/>
              <a:gd name="connsiteY772" fmla="*/ 2334688 h 4903598"/>
              <a:gd name="connsiteX773" fmla="*/ 843945 w 5434496"/>
              <a:gd name="connsiteY773" fmla="*/ 2335136 h 4903598"/>
              <a:gd name="connsiteX774" fmla="*/ 853024 w 5434496"/>
              <a:gd name="connsiteY774" fmla="*/ 2350191 h 4903598"/>
              <a:gd name="connsiteX775" fmla="*/ 853920 w 5434496"/>
              <a:gd name="connsiteY775" fmla="*/ 2349995 h 4903598"/>
              <a:gd name="connsiteX776" fmla="*/ 1665092 w 5434496"/>
              <a:gd name="connsiteY776" fmla="*/ 2333207 h 4903598"/>
              <a:gd name="connsiteX777" fmla="*/ 1662355 w 5434496"/>
              <a:gd name="connsiteY777" fmla="*/ 2336494 h 4903598"/>
              <a:gd name="connsiteX778" fmla="*/ 1667718 w 5434496"/>
              <a:gd name="connsiteY778" fmla="*/ 2338992 h 4903598"/>
              <a:gd name="connsiteX779" fmla="*/ 3842644 w 5434496"/>
              <a:gd name="connsiteY779" fmla="*/ 2325472 h 4903598"/>
              <a:gd name="connsiteX780" fmla="*/ 3842099 w 5434496"/>
              <a:gd name="connsiteY780" fmla="*/ 2328363 h 4903598"/>
              <a:gd name="connsiteX781" fmla="*/ 3843055 w 5434496"/>
              <a:gd name="connsiteY781" fmla="*/ 2327097 h 4903598"/>
              <a:gd name="connsiteX782" fmla="*/ 4850013 w 5434496"/>
              <a:gd name="connsiteY782" fmla="*/ 2312015 h 4903598"/>
              <a:gd name="connsiteX783" fmla="*/ 4848852 w 5434496"/>
              <a:gd name="connsiteY783" fmla="*/ 2312989 h 4903598"/>
              <a:gd name="connsiteX784" fmla="*/ 4848575 w 5434496"/>
              <a:gd name="connsiteY784" fmla="*/ 2312857 h 4903598"/>
              <a:gd name="connsiteX785" fmla="*/ 4851552 w 5434496"/>
              <a:gd name="connsiteY785" fmla="*/ 2314630 h 4903598"/>
              <a:gd name="connsiteX786" fmla="*/ 2730212 w 5434496"/>
              <a:gd name="connsiteY786" fmla="*/ 2311425 h 4903598"/>
              <a:gd name="connsiteX787" fmla="*/ 2731293 w 5434496"/>
              <a:gd name="connsiteY787" fmla="*/ 2312667 h 4903598"/>
              <a:gd name="connsiteX788" fmla="*/ 2731235 w 5434496"/>
              <a:gd name="connsiteY788" fmla="*/ 2312768 h 4903598"/>
              <a:gd name="connsiteX789" fmla="*/ 2731585 w 5434496"/>
              <a:gd name="connsiteY789" fmla="*/ 2312666 h 4903598"/>
              <a:gd name="connsiteX790" fmla="*/ 2731981 w 5434496"/>
              <a:gd name="connsiteY790" fmla="*/ 2311777 h 4903598"/>
              <a:gd name="connsiteX791" fmla="*/ 717369 w 5434496"/>
              <a:gd name="connsiteY791" fmla="*/ 2288165 h 4903598"/>
              <a:gd name="connsiteX792" fmla="*/ 715307 w 5434496"/>
              <a:gd name="connsiteY792" fmla="*/ 2288599 h 4903598"/>
              <a:gd name="connsiteX793" fmla="*/ 716730 w 5434496"/>
              <a:gd name="connsiteY793" fmla="*/ 2292003 h 4903598"/>
              <a:gd name="connsiteX794" fmla="*/ 716420 w 5434496"/>
              <a:gd name="connsiteY794" fmla="*/ 2293299 h 4903598"/>
              <a:gd name="connsiteX795" fmla="*/ 717502 w 5434496"/>
              <a:gd name="connsiteY795" fmla="*/ 2292273 h 4903598"/>
              <a:gd name="connsiteX796" fmla="*/ 2671851 w 5434496"/>
              <a:gd name="connsiteY796" fmla="*/ 2287153 h 4903598"/>
              <a:gd name="connsiteX797" fmla="*/ 2670157 w 5434496"/>
              <a:gd name="connsiteY797" fmla="*/ 2291254 h 4903598"/>
              <a:gd name="connsiteX798" fmla="*/ 2672568 w 5434496"/>
              <a:gd name="connsiteY798" fmla="*/ 2292020 h 4903598"/>
              <a:gd name="connsiteX799" fmla="*/ 4678450 w 5434496"/>
              <a:gd name="connsiteY799" fmla="*/ 2278917 h 4903598"/>
              <a:gd name="connsiteX800" fmla="*/ 4677776 w 5434496"/>
              <a:gd name="connsiteY800" fmla="*/ 2279111 h 4903598"/>
              <a:gd name="connsiteX801" fmla="*/ 4678423 w 5434496"/>
              <a:gd name="connsiteY801" fmla="*/ 2279518 h 4903598"/>
              <a:gd name="connsiteX802" fmla="*/ 2453202 w 5434496"/>
              <a:gd name="connsiteY802" fmla="*/ 2276547 h 4903598"/>
              <a:gd name="connsiteX803" fmla="*/ 2450926 w 5434496"/>
              <a:gd name="connsiteY803" fmla="*/ 2277982 h 4903598"/>
              <a:gd name="connsiteX804" fmla="*/ 2451559 w 5434496"/>
              <a:gd name="connsiteY804" fmla="*/ 2279483 h 4903598"/>
              <a:gd name="connsiteX805" fmla="*/ 2387658 w 5434496"/>
              <a:gd name="connsiteY805" fmla="*/ 2270983 h 4903598"/>
              <a:gd name="connsiteX806" fmla="*/ 2387827 w 5434496"/>
              <a:gd name="connsiteY806" fmla="*/ 2271311 h 4903598"/>
              <a:gd name="connsiteX807" fmla="*/ 2388029 w 5434496"/>
              <a:gd name="connsiteY807" fmla="*/ 2271369 h 4903598"/>
              <a:gd name="connsiteX808" fmla="*/ 3795955 w 5434496"/>
              <a:gd name="connsiteY808" fmla="*/ 2251916 h 4903598"/>
              <a:gd name="connsiteX809" fmla="*/ 3796396 w 5434496"/>
              <a:gd name="connsiteY809" fmla="*/ 2253766 h 4903598"/>
              <a:gd name="connsiteX810" fmla="*/ 3796938 w 5434496"/>
              <a:gd name="connsiteY810" fmla="*/ 2255854 h 4903598"/>
              <a:gd name="connsiteX811" fmla="*/ 3801805 w 5434496"/>
              <a:gd name="connsiteY811" fmla="*/ 2253426 h 4903598"/>
              <a:gd name="connsiteX812" fmla="*/ 3796457 w 5434496"/>
              <a:gd name="connsiteY812" fmla="*/ 2252697 h 4903598"/>
              <a:gd name="connsiteX813" fmla="*/ 4740091 w 5434496"/>
              <a:gd name="connsiteY813" fmla="*/ 2239882 h 4903598"/>
              <a:gd name="connsiteX814" fmla="*/ 4741632 w 5434496"/>
              <a:gd name="connsiteY814" fmla="*/ 2240943 h 4903598"/>
              <a:gd name="connsiteX815" fmla="*/ 4741632 w 5434496"/>
              <a:gd name="connsiteY815" fmla="*/ 2242086 h 4903598"/>
              <a:gd name="connsiteX816" fmla="*/ 4741762 w 5434496"/>
              <a:gd name="connsiteY816" fmla="*/ 2241722 h 4903598"/>
              <a:gd name="connsiteX817" fmla="*/ 4741762 w 5434496"/>
              <a:gd name="connsiteY817" fmla="*/ 2240710 h 4903598"/>
              <a:gd name="connsiteX818" fmla="*/ 4742199 w 5434496"/>
              <a:gd name="connsiteY818" fmla="*/ 2240506 h 4903598"/>
              <a:gd name="connsiteX819" fmla="*/ 4742310 w 5434496"/>
              <a:gd name="connsiteY819" fmla="*/ 2240197 h 4903598"/>
              <a:gd name="connsiteX820" fmla="*/ 5043300 w 5434496"/>
              <a:gd name="connsiteY820" fmla="*/ 2236218 h 4903598"/>
              <a:gd name="connsiteX821" fmla="*/ 5040262 w 5434496"/>
              <a:gd name="connsiteY821" fmla="*/ 2240202 h 4903598"/>
              <a:gd name="connsiteX822" fmla="*/ 5043491 w 5434496"/>
              <a:gd name="connsiteY822" fmla="*/ 2241569 h 4903598"/>
              <a:gd name="connsiteX823" fmla="*/ 3743107 w 5434496"/>
              <a:gd name="connsiteY823" fmla="*/ 2225638 h 4903598"/>
              <a:gd name="connsiteX824" fmla="*/ 3745192 w 5434496"/>
              <a:gd name="connsiteY824" fmla="*/ 2228254 h 4903598"/>
              <a:gd name="connsiteX825" fmla="*/ 3746013 w 5434496"/>
              <a:gd name="connsiteY825" fmla="*/ 2226168 h 4903598"/>
              <a:gd name="connsiteX826" fmla="*/ 4717774 w 5434496"/>
              <a:gd name="connsiteY826" fmla="*/ 2224064 h 4903598"/>
              <a:gd name="connsiteX827" fmla="*/ 4718151 w 5434496"/>
              <a:gd name="connsiteY827" fmla="*/ 2224775 h 4903598"/>
              <a:gd name="connsiteX828" fmla="*/ 4722705 w 5434496"/>
              <a:gd name="connsiteY828" fmla="*/ 2227910 h 4903598"/>
              <a:gd name="connsiteX829" fmla="*/ 3512178 w 5434496"/>
              <a:gd name="connsiteY829" fmla="*/ 2212914 h 4903598"/>
              <a:gd name="connsiteX830" fmla="*/ 3509049 w 5434496"/>
              <a:gd name="connsiteY830" fmla="*/ 2215457 h 4903598"/>
              <a:gd name="connsiteX831" fmla="*/ 3508348 w 5434496"/>
              <a:gd name="connsiteY831" fmla="*/ 2217550 h 4903598"/>
              <a:gd name="connsiteX832" fmla="*/ 1640394 w 5434496"/>
              <a:gd name="connsiteY832" fmla="*/ 2202429 h 4903598"/>
              <a:gd name="connsiteX833" fmla="*/ 1633896 w 5434496"/>
              <a:gd name="connsiteY833" fmla="*/ 2204677 h 4903598"/>
              <a:gd name="connsiteX834" fmla="*/ 1626319 w 5434496"/>
              <a:gd name="connsiteY834" fmla="*/ 2205242 h 4903598"/>
              <a:gd name="connsiteX835" fmla="*/ 1633638 w 5434496"/>
              <a:gd name="connsiteY835" fmla="*/ 2211475 h 4903598"/>
              <a:gd name="connsiteX836" fmla="*/ 1640427 w 5434496"/>
              <a:gd name="connsiteY836" fmla="*/ 2203240 h 4903598"/>
              <a:gd name="connsiteX837" fmla="*/ 3261519 w 5434496"/>
              <a:gd name="connsiteY837" fmla="*/ 2148153 h 4903598"/>
              <a:gd name="connsiteX838" fmla="*/ 3257857 w 5434496"/>
              <a:gd name="connsiteY838" fmla="*/ 2150178 h 4903598"/>
              <a:gd name="connsiteX839" fmla="*/ 3259945 w 5434496"/>
              <a:gd name="connsiteY839" fmla="*/ 2151293 h 4903598"/>
              <a:gd name="connsiteX840" fmla="*/ 652034 w 5434496"/>
              <a:gd name="connsiteY840" fmla="*/ 2122935 h 4903598"/>
              <a:gd name="connsiteX841" fmla="*/ 657982 w 5434496"/>
              <a:gd name="connsiteY841" fmla="*/ 2125763 h 4903598"/>
              <a:gd name="connsiteX842" fmla="*/ 659995 w 5434496"/>
              <a:gd name="connsiteY842" fmla="*/ 2125349 h 4903598"/>
              <a:gd name="connsiteX843" fmla="*/ 3399829 w 5434496"/>
              <a:gd name="connsiteY843" fmla="*/ 2113256 h 4903598"/>
              <a:gd name="connsiteX844" fmla="*/ 3401540 w 5434496"/>
              <a:gd name="connsiteY844" fmla="*/ 2116675 h 4903598"/>
              <a:gd name="connsiteX845" fmla="*/ 3400766 w 5434496"/>
              <a:gd name="connsiteY845" fmla="*/ 2113582 h 4903598"/>
              <a:gd name="connsiteX846" fmla="*/ 3401018 w 5434496"/>
              <a:gd name="connsiteY846" fmla="*/ 2113256 h 4903598"/>
              <a:gd name="connsiteX847" fmla="*/ 4840157 w 5434496"/>
              <a:gd name="connsiteY847" fmla="*/ 2018954 h 4903598"/>
              <a:gd name="connsiteX848" fmla="*/ 4837929 w 5434496"/>
              <a:gd name="connsiteY848" fmla="*/ 2019362 h 4903598"/>
              <a:gd name="connsiteX849" fmla="*/ 4839823 w 5434496"/>
              <a:gd name="connsiteY849" fmla="*/ 2019625 h 4903598"/>
              <a:gd name="connsiteX850" fmla="*/ 4842591 w 5434496"/>
              <a:gd name="connsiteY850" fmla="*/ 2021414 h 4903598"/>
              <a:gd name="connsiteX851" fmla="*/ 4844017 w 5434496"/>
              <a:gd name="connsiteY851" fmla="*/ 2019905 h 4903598"/>
              <a:gd name="connsiteX852" fmla="*/ 1977719 w 5434496"/>
              <a:gd name="connsiteY852" fmla="*/ 1999059 h 4903598"/>
              <a:gd name="connsiteX853" fmla="*/ 1975496 w 5434496"/>
              <a:gd name="connsiteY853" fmla="*/ 2000280 h 4903598"/>
              <a:gd name="connsiteX854" fmla="*/ 1980290 w 5434496"/>
              <a:gd name="connsiteY854" fmla="*/ 2000895 h 4903598"/>
              <a:gd name="connsiteX855" fmla="*/ 239904 w 5434496"/>
              <a:gd name="connsiteY855" fmla="*/ 1958969 h 4903598"/>
              <a:gd name="connsiteX856" fmla="*/ 235442 w 5434496"/>
              <a:gd name="connsiteY856" fmla="*/ 1960561 h 4903598"/>
              <a:gd name="connsiteX857" fmla="*/ 233743 w 5434496"/>
              <a:gd name="connsiteY857" fmla="*/ 1966057 h 4903598"/>
              <a:gd name="connsiteX858" fmla="*/ 243127 w 5434496"/>
              <a:gd name="connsiteY858" fmla="*/ 1959450 h 4903598"/>
              <a:gd name="connsiteX859" fmla="*/ 4305686 w 5434496"/>
              <a:gd name="connsiteY859" fmla="*/ 1912207 h 4903598"/>
              <a:gd name="connsiteX860" fmla="*/ 4304463 w 5434496"/>
              <a:gd name="connsiteY860" fmla="*/ 1915657 h 4903598"/>
              <a:gd name="connsiteX861" fmla="*/ 4311337 w 5434496"/>
              <a:gd name="connsiteY861" fmla="*/ 1912520 h 4903598"/>
              <a:gd name="connsiteX862" fmla="*/ 3525944 w 5434496"/>
              <a:gd name="connsiteY862" fmla="*/ 1821440 h 4903598"/>
              <a:gd name="connsiteX863" fmla="*/ 3523470 w 5434496"/>
              <a:gd name="connsiteY863" fmla="*/ 1823086 h 4903598"/>
              <a:gd name="connsiteX864" fmla="*/ 3524658 w 5434496"/>
              <a:gd name="connsiteY864" fmla="*/ 1823813 h 4903598"/>
              <a:gd name="connsiteX865" fmla="*/ 4506190 w 5434496"/>
              <a:gd name="connsiteY865" fmla="*/ 1788460 h 4903598"/>
              <a:gd name="connsiteX866" fmla="*/ 4506905 w 5434496"/>
              <a:gd name="connsiteY866" fmla="*/ 1789848 h 4903598"/>
              <a:gd name="connsiteX867" fmla="*/ 4507316 w 5434496"/>
              <a:gd name="connsiteY867" fmla="*/ 1789654 h 4903598"/>
              <a:gd name="connsiteX868" fmla="*/ 4508491 w 5434496"/>
              <a:gd name="connsiteY868" fmla="*/ 1790086 h 4903598"/>
              <a:gd name="connsiteX869" fmla="*/ 4507886 w 5434496"/>
              <a:gd name="connsiteY869" fmla="*/ 1789442 h 4903598"/>
              <a:gd name="connsiteX870" fmla="*/ 3971039 w 5434496"/>
              <a:gd name="connsiteY870" fmla="*/ 1785414 h 4903598"/>
              <a:gd name="connsiteX871" fmla="*/ 3971015 w 5434496"/>
              <a:gd name="connsiteY871" fmla="*/ 1785427 h 4903598"/>
              <a:gd name="connsiteX872" fmla="*/ 3971045 w 5434496"/>
              <a:gd name="connsiteY872" fmla="*/ 1785427 h 4903598"/>
              <a:gd name="connsiteX873" fmla="*/ 4044308 w 5434496"/>
              <a:gd name="connsiteY873" fmla="*/ 1776314 h 4903598"/>
              <a:gd name="connsiteX874" fmla="*/ 4042858 w 5434496"/>
              <a:gd name="connsiteY874" fmla="*/ 1776792 h 4903598"/>
              <a:gd name="connsiteX875" fmla="*/ 4043110 w 5434496"/>
              <a:gd name="connsiteY875" fmla="*/ 1776932 h 4903598"/>
              <a:gd name="connsiteX876" fmla="*/ 4044953 w 5434496"/>
              <a:gd name="connsiteY876" fmla="*/ 1780055 h 4903598"/>
              <a:gd name="connsiteX877" fmla="*/ 3153732 w 5434496"/>
              <a:gd name="connsiteY877" fmla="*/ 1773023 h 4903598"/>
              <a:gd name="connsiteX878" fmla="*/ 3153384 w 5434496"/>
              <a:gd name="connsiteY878" fmla="*/ 1773324 h 4903598"/>
              <a:gd name="connsiteX879" fmla="*/ 3154411 w 5434496"/>
              <a:gd name="connsiteY879" fmla="*/ 1774203 h 4903598"/>
              <a:gd name="connsiteX880" fmla="*/ 4217644 w 5434496"/>
              <a:gd name="connsiteY880" fmla="*/ 1747969 h 4903598"/>
              <a:gd name="connsiteX881" fmla="*/ 4225765 w 5434496"/>
              <a:gd name="connsiteY881" fmla="*/ 1751021 h 4903598"/>
              <a:gd name="connsiteX882" fmla="*/ 4225099 w 5434496"/>
              <a:gd name="connsiteY882" fmla="*/ 1749249 h 4903598"/>
              <a:gd name="connsiteX883" fmla="*/ 2054513 w 5434496"/>
              <a:gd name="connsiteY883" fmla="*/ 1746845 h 4903598"/>
              <a:gd name="connsiteX884" fmla="*/ 2054268 w 5434496"/>
              <a:gd name="connsiteY884" fmla="*/ 1747285 h 4903598"/>
              <a:gd name="connsiteX885" fmla="*/ 2054648 w 5434496"/>
              <a:gd name="connsiteY885" fmla="*/ 1747035 h 4903598"/>
              <a:gd name="connsiteX886" fmla="*/ 4136043 w 5434496"/>
              <a:gd name="connsiteY886" fmla="*/ 1743033 h 4903598"/>
              <a:gd name="connsiteX887" fmla="*/ 4135609 w 5434496"/>
              <a:gd name="connsiteY887" fmla="*/ 1743069 h 4903598"/>
              <a:gd name="connsiteX888" fmla="*/ 4136088 w 5434496"/>
              <a:gd name="connsiteY888" fmla="*/ 1743272 h 4903598"/>
              <a:gd name="connsiteX889" fmla="*/ 4162621 w 5434496"/>
              <a:gd name="connsiteY889" fmla="*/ 1714491 h 4903598"/>
              <a:gd name="connsiteX890" fmla="*/ 4160694 w 5434496"/>
              <a:gd name="connsiteY890" fmla="*/ 1715934 h 4903598"/>
              <a:gd name="connsiteX891" fmla="*/ 4161814 w 5434496"/>
              <a:gd name="connsiteY891" fmla="*/ 1717560 h 4903598"/>
              <a:gd name="connsiteX892" fmla="*/ 4233139 w 5434496"/>
              <a:gd name="connsiteY892" fmla="*/ 1682114 h 4903598"/>
              <a:gd name="connsiteX893" fmla="*/ 4233775 w 5434496"/>
              <a:gd name="connsiteY893" fmla="*/ 1683411 h 4903598"/>
              <a:gd name="connsiteX894" fmla="*/ 4234526 w 5434496"/>
              <a:gd name="connsiteY894" fmla="*/ 1683375 h 4903598"/>
              <a:gd name="connsiteX895" fmla="*/ 4490605 w 5434496"/>
              <a:gd name="connsiteY895" fmla="*/ 1641144 h 4903598"/>
              <a:gd name="connsiteX896" fmla="*/ 4490777 w 5434496"/>
              <a:gd name="connsiteY896" fmla="*/ 1641335 h 4903598"/>
              <a:gd name="connsiteX897" fmla="*/ 4490902 w 5434496"/>
              <a:gd name="connsiteY897" fmla="*/ 1641234 h 4903598"/>
              <a:gd name="connsiteX898" fmla="*/ 4225030 w 5434496"/>
              <a:gd name="connsiteY898" fmla="*/ 1626468 h 4903598"/>
              <a:gd name="connsiteX899" fmla="*/ 4224790 w 5434496"/>
              <a:gd name="connsiteY899" fmla="*/ 1627886 h 4903598"/>
              <a:gd name="connsiteX900" fmla="*/ 4225341 w 5434496"/>
              <a:gd name="connsiteY900" fmla="*/ 1626780 h 4903598"/>
              <a:gd name="connsiteX901" fmla="*/ 4381060 w 5434496"/>
              <a:gd name="connsiteY901" fmla="*/ 1619413 h 4903598"/>
              <a:gd name="connsiteX902" fmla="*/ 4380941 w 5434496"/>
              <a:gd name="connsiteY902" fmla="*/ 1619505 h 4903598"/>
              <a:gd name="connsiteX903" fmla="*/ 4381582 w 5434496"/>
              <a:gd name="connsiteY903" fmla="*/ 1619505 h 4903598"/>
              <a:gd name="connsiteX904" fmla="*/ 3869563 w 5434496"/>
              <a:gd name="connsiteY904" fmla="*/ 1612560 h 4903598"/>
              <a:gd name="connsiteX905" fmla="*/ 3868854 w 5434496"/>
              <a:gd name="connsiteY905" fmla="*/ 1615141 h 4903598"/>
              <a:gd name="connsiteX906" fmla="*/ 3871055 w 5434496"/>
              <a:gd name="connsiteY906" fmla="*/ 1614042 h 4903598"/>
              <a:gd name="connsiteX907" fmla="*/ 4765669 w 5434496"/>
              <a:gd name="connsiteY907" fmla="*/ 1564804 h 4903598"/>
              <a:gd name="connsiteX908" fmla="*/ 4766519 w 5434496"/>
              <a:gd name="connsiteY908" fmla="*/ 1565079 h 4903598"/>
              <a:gd name="connsiteX909" fmla="*/ 4766474 w 5434496"/>
              <a:gd name="connsiteY909" fmla="*/ 1564834 h 4903598"/>
              <a:gd name="connsiteX910" fmla="*/ 3838965 w 5434496"/>
              <a:gd name="connsiteY910" fmla="*/ 1564385 h 4903598"/>
              <a:gd name="connsiteX911" fmla="*/ 3837580 w 5434496"/>
              <a:gd name="connsiteY911" fmla="*/ 1564437 h 4903598"/>
              <a:gd name="connsiteX912" fmla="*/ 3838319 w 5434496"/>
              <a:gd name="connsiteY912" fmla="*/ 1565062 h 4903598"/>
              <a:gd name="connsiteX913" fmla="*/ 3838723 w 5434496"/>
              <a:gd name="connsiteY913" fmla="*/ 1566450 h 4903598"/>
              <a:gd name="connsiteX914" fmla="*/ 4384103 w 5434496"/>
              <a:gd name="connsiteY914" fmla="*/ 1515455 h 4903598"/>
              <a:gd name="connsiteX915" fmla="*/ 4383196 w 5434496"/>
              <a:gd name="connsiteY915" fmla="*/ 1516584 h 4903598"/>
              <a:gd name="connsiteX916" fmla="*/ 4384426 w 5434496"/>
              <a:gd name="connsiteY916" fmla="*/ 1517002 h 4903598"/>
              <a:gd name="connsiteX917" fmla="*/ 4239199 w 5434496"/>
              <a:gd name="connsiteY917" fmla="*/ 1347997 h 4903598"/>
              <a:gd name="connsiteX918" fmla="*/ 4239161 w 5434496"/>
              <a:gd name="connsiteY918" fmla="*/ 1348016 h 4903598"/>
              <a:gd name="connsiteX919" fmla="*/ 4239199 w 5434496"/>
              <a:gd name="connsiteY919" fmla="*/ 1348082 h 4903598"/>
              <a:gd name="connsiteX920" fmla="*/ 1739959 w 5434496"/>
              <a:gd name="connsiteY920" fmla="*/ 1300495 h 4903598"/>
              <a:gd name="connsiteX921" fmla="*/ 1734856 w 5434496"/>
              <a:gd name="connsiteY921" fmla="*/ 1302960 h 4903598"/>
              <a:gd name="connsiteX922" fmla="*/ 1748831 w 5434496"/>
              <a:gd name="connsiteY922" fmla="*/ 1306394 h 4903598"/>
              <a:gd name="connsiteX923" fmla="*/ 1748137 w 5434496"/>
              <a:gd name="connsiteY923" fmla="*/ 1305075 h 4903598"/>
              <a:gd name="connsiteX924" fmla="*/ 1739959 w 5434496"/>
              <a:gd name="connsiteY924" fmla="*/ 1300495 h 4903598"/>
              <a:gd name="connsiteX925" fmla="*/ 3797157 w 5434496"/>
              <a:gd name="connsiteY925" fmla="*/ 1223423 h 4903598"/>
              <a:gd name="connsiteX926" fmla="*/ 3793865 w 5434496"/>
              <a:gd name="connsiteY926" fmla="*/ 1224153 h 4903598"/>
              <a:gd name="connsiteX927" fmla="*/ 3798319 w 5434496"/>
              <a:gd name="connsiteY927" fmla="*/ 1224196 h 4903598"/>
              <a:gd name="connsiteX928" fmla="*/ 3731621 w 5434496"/>
              <a:gd name="connsiteY928" fmla="*/ 1220008 h 4903598"/>
              <a:gd name="connsiteX929" fmla="*/ 3732232 w 5434496"/>
              <a:gd name="connsiteY929" fmla="*/ 1220378 h 4903598"/>
              <a:gd name="connsiteX930" fmla="*/ 3733278 w 5434496"/>
              <a:gd name="connsiteY930" fmla="*/ 1220448 h 4903598"/>
              <a:gd name="connsiteX931" fmla="*/ 3732707 w 5434496"/>
              <a:gd name="connsiteY931" fmla="*/ 1220236 h 4903598"/>
              <a:gd name="connsiteX932" fmla="*/ 3732778 w 5434496"/>
              <a:gd name="connsiteY932" fmla="*/ 1220042 h 4903598"/>
              <a:gd name="connsiteX933" fmla="*/ 1782179 w 5434496"/>
              <a:gd name="connsiteY933" fmla="*/ 1113924 h 4903598"/>
              <a:gd name="connsiteX934" fmla="*/ 1777159 w 5434496"/>
              <a:gd name="connsiteY934" fmla="*/ 1114907 h 4903598"/>
              <a:gd name="connsiteX935" fmla="*/ 1778399 w 5434496"/>
              <a:gd name="connsiteY935" fmla="*/ 1118059 h 4903598"/>
              <a:gd name="connsiteX936" fmla="*/ 3726061 w 5434496"/>
              <a:gd name="connsiteY936" fmla="*/ 1078141 h 4903598"/>
              <a:gd name="connsiteX937" fmla="*/ 3727277 w 5434496"/>
              <a:gd name="connsiteY937" fmla="*/ 1079760 h 4903598"/>
              <a:gd name="connsiteX938" fmla="*/ 3727856 w 5434496"/>
              <a:gd name="connsiteY938" fmla="*/ 1079566 h 4903598"/>
              <a:gd name="connsiteX939" fmla="*/ 4505470 w 5434496"/>
              <a:gd name="connsiteY939" fmla="*/ 1073740 h 4903598"/>
              <a:gd name="connsiteX940" fmla="*/ 4495354 w 5434496"/>
              <a:gd name="connsiteY940" fmla="*/ 1078818 h 4903598"/>
              <a:gd name="connsiteX941" fmla="*/ 4512730 w 5434496"/>
              <a:gd name="connsiteY941" fmla="*/ 1077338 h 4903598"/>
              <a:gd name="connsiteX942" fmla="*/ 1524691 w 5434496"/>
              <a:gd name="connsiteY942" fmla="*/ 1062061 h 4903598"/>
              <a:gd name="connsiteX943" fmla="*/ 1526106 w 5434496"/>
              <a:gd name="connsiteY943" fmla="*/ 1062640 h 4903598"/>
              <a:gd name="connsiteX944" fmla="*/ 1526086 w 5434496"/>
              <a:gd name="connsiteY944" fmla="*/ 1062251 h 4903598"/>
              <a:gd name="connsiteX945" fmla="*/ 1501578 w 5434496"/>
              <a:gd name="connsiteY945" fmla="*/ 1032593 h 4903598"/>
              <a:gd name="connsiteX946" fmla="*/ 1501000 w 5434496"/>
              <a:gd name="connsiteY946" fmla="*/ 1032978 h 4903598"/>
              <a:gd name="connsiteX947" fmla="*/ 1501334 w 5434496"/>
              <a:gd name="connsiteY947" fmla="*/ 1033216 h 4903598"/>
              <a:gd name="connsiteX948" fmla="*/ 1501481 w 5434496"/>
              <a:gd name="connsiteY948" fmla="*/ 1033867 h 4903598"/>
              <a:gd name="connsiteX949" fmla="*/ 1501556 w 5434496"/>
              <a:gd name="connsiteY949" fmla="*/ 1032645 h 4903598"/>
              <a:gd name="connsiteX950" fmla="*/ 3382758 w 5434496"/>
              <a:gd name="connsiteY950" fmla="*/ 980723 h 4903598"/>
              <a:gd name="connsiteX951" fmla="*/ 3381267 w 5434496"/>
              <a:gd name="connsiteY951" fmla="*/ 981434 h 4903598"/>
              <a:gd name="connsiteX952" fmla="*/ 3384215 w 5434496"/>
              <a:gd name="connsiteY952" fmla="*/ 982347 h 4903598"/>
              <a:gd name="connsiteX953" fmla="*/ 4650014 w 5434496"/>
              <a:gd name="connsiteY953" fmla="*/ 977098 h 4903598"/>
              <a:gd name="connsiteX954" fmla="*/ 4650238 w 5434496"/>
              <a:gd name="connsiteY954" fmla="*/ 978735 h 4903598"/>
              <a:gd name="connsiteX955" fmla="*/ 4651387 w 5434496"/>
              <a:gd name="connsiteY955" fmla="*/ 977550 h 4903598"/>
              <a:gd name="connsiteX956" fmla="*/ 3378417 w 5434496"/>
              <a:gd name="connsiteY956" fmla="*/ 961063 h 4903598"/>
              <a:gd name="connsiteX957" fmla="*/ 3379029 w 5434496"/>
              <a:gd name="connsiteY957" fmla="*/ 963198 h 4903598"/>
              <a:gd name="connsiteX958" fmla="*/ 3381743 w 5434496"/>
              <a:gd name="connsiteY958" fmla="*/ 963536 h 4903598"/>
              <a:gd name="connsiteX959" fmla="*/ 939162 w 5434496"/>
              <a:gd name="connsiteY959" fmla="*/ 951469 h 4903598"/>
              <a:gd name="connsiteX960" fmla="*/ 939273 w 5434496"/>
              <a:gd name="connsiteY960" fmla="*/ 952363 h 4903598"/>
              <a:gd name="connsiteX961" fmla="*/ 939476 w 5434496"/>
              <a:gd name="connsiteY961" fmla="*/ 951907 h 4903598"/>
              <a:gd name="connsiteX962" fmla="*/ 1326971 w 5434496"/>
              <a:gd name="connsiteY962" fmla="*/ 934911 h 4903598"/>
              <a:gd name="connsiteX963" fmla="*/ 1326725 w 5434496"/>
              <a:gd name="connsiteY963" fmla="*/ 935361 h 4903598"/>
              <a:gd name="connsiteX964" fmla="*/ 1327212 w 5434496"/>
              <a:gd name="connsiteY964" fmla="*/ 935361 h 4903598"/>
              <a:gd name="connsiteX965" fmla="*/ 4026728 w 5434496"/>
              <a:gd name="connsiteY965" fmla="*/ 905842 h 4903598"/>
              <a:gd name="connsiteX966" fmla="*/ 4021724 w 5434496"/>
              <a:gd name="connsiteY966" fmla="*/ 907332 h 4903598"/>
              <a:gd name="connsiteX967" fmla="*/ 4022638 w 5434496"/>
              <a:gd name="connsiteY967" fmla="*/ 914625 h 4903598"/>
              <a:gd name="connsiteX968" fmla="*/ 3958549 w 5434496"/>
              <a:gd name="connsiteY968" fmla="*/ 901593 h 4903598"/>
              <a:gd name="connsiteX969" fmla="*/ 3958511 w 5434496"/>
              <a:gd name="connsiteY969" fmla="*/ 901989 h 4903598"/>
              <a:gd name="connsiteX970" fmla="*/ 3959052 w 5434496"/>
              <a:gd name="connsiteY970" fmla="*/ 901989 h 4903598"/>
              <a:gd name="connsiteX971" fmla="*/ 4482062 w 5434496"/>
              <a:gd name="connsiteY971" fmla="*/ 893858 h 4903598"/>
              <a:gd name="connsiteX972" fmla="*/ 4481504 w 5434496"/>
              <a:gd name="connsiteY972" fmla="*/ 894287 h 4903598"/>
              <a:gd name="connsiteX973" fmla="*/ 4484618 w 5434496"/>
              <a:gd name="connsiteY973" fmla="*/ 894820 h 4903598"/>
              <a:gd name="connsiteX974" fmla="*/ 3822192 w 5434496"/>
              <a:gd name="connsiteY974" fmla="*/ 884599 h 4903598"/>
              <a:gd name="connsiteX975" fmla="*/ 3822220 w 5434496"/>
              <a:gd name="connsiteY975" fmla="*/ 886763 h 4903598"/>
              <a:gd name="connsiteX976" fmla="*/ 3823937 w 5434496"/>
              <a:gd name="connsiteY976" fmla="*/ 885933 h 4903598"/>
              <a:gd name="connsiteX977" fmla="*/ 4264002 w 5434496"/>
              <a:gd name="connsiteY977" fmla="*/ 879362 h 4903598"/>
              <a:gd name="connsiteX978" fmla="*/ 4264097 w 5434496"/>
              <a:gd name="connsiteY978" fmla="*/ 889504 h 4903598"/>
              <a:gd name="connsiteX979" fmla="*/ 4268236 w 5434496"/>
              <a:gd name="connsiteY979" fmla="*/ 888054 h 4903598"/>
              <a:gd name="connsiteX980" fmla="*/ 4268432 w 5434496"/>
              <a:gd name="connsiteY980" fmla="*/ 888120 h 4903598"/>
              <a:gd name="connsiteX981" fmla="*/ 1493040 w 5434496"/>
              <a:gd name="connsiteY981" fmla="*/ 866921 h 4903598"/>
              <a:gd name="connsiteX982" fmla="*/ 1492355 w 5434496"/>
              <a:gd name="connsiteY982" fmla="*/ 867439 h 4903598"/>
              <a:gd name="connsiteX983" fmla="*/ 1493277 w 5434496"/>
              <a:gd name="connsiteY983" fmla="*/ 868360 h 4903598"/>
              <a:gd name="connsiteX984" fmla="*/ 4505511 w 5434496"/>
              <a:gd name="connsiteY984" fmla="*/ 865971 h 4903598"/>
              <a:gd name="connsiteX985" fmla="*/ 4503981 w 5434496"/>
              <a:gd name="connsiteY985" fmla="*/ 871336 h 4903598"/>
              <a:gd name="connsiteX986" fmla="*/ 4510965 w 5434496"/>
              <a:gd name="connsiteY986" fmla="*/ 870676 h 4903598"/>
              <a:gd name="connsiteX987" fmla="*/ 4167964 w 5434496"/>
              <a:gd name="connsiteY987" fmla="*/ 857755 h 4903598"/>
              <a:gd name="connsiteX988" fmla="*/ 4167381 w 5434496"/>
              <a:gd name="connsiteY988" fmla="*/ 857771 h 4903598"/>
              <a:gd name="connsiteX989" fmla="*/ 4167377 w 5434496"/>
              <a:gd name="connsiteY989" fmla="*/ 857930 h 4903598"/>
              <a:gd name="connsiteX990" fmla="*/ 4353403 w 5434496"/>
              <a:gd name="connsiteY990" fmla="*/ 850815 h 4903598"/>
              <a:gd name="connsiteX991" fmla="*/ 4353495 w 5434496"/>
              <a:gd name="connsiteY991" fmla="*/ 851046 h 4903598"/>
              <a:gd name="connsiteX992" fmla="*/ 4354413 w 5434496"/>
              <a:gd name="connsiteY992" fmla="*/ 851001 h 4903598"/>
              <a:gd name="connsiteX993" fmla="*/ 3574646 w 5434496"/>
              <a:gd name="connsiteY993" fmla="*/ 721084 h 4903598"/>
              <a:gd name="connsiteX994" fmla="*/ 3574451 w 5434496"/>
              <a:gd name="connsiteY994" fmla="*/ 723226 h 4903598"/>
              <a:gd name="connsiteX995" fmla="*/ 3575043 w 5434496"/>
              <a:gd name="connsiteY995" fmla="*/ 723154 h 4903598"/>
              <a:gd name="connsiteX996" fmla="*/ 3577349 w 5434496"/>
              <a:gd name="connsiteY996" fmla="*/ 724303 h 4903598"/>
              <a:gd name="connsiteX997" fmla="*/ 3574819 w 5434496"/>
              <a:gd name="connsiteY997" fmla="*/ 721774 h 4903598"/>
              <a:gd name="connsiteX998" fmla="*/ 4533165 w 5434496"/>
              <a:gd name="connsiteY998" fmla="*/ 670296 h 4903598"/>
              <a:gd name="connsiteX999" fmla="*/ 4532445 w 5434496"/>
              <a:gd name="connsiteY999" fmla="*/ 671044 h 4903598"/>
              <a:gd name="connsiteX1000" fmla="*/ 4533423 w 5434496"/>
              <a:gd name="connsiteY1000" fmla="*/ 671328 h 4903598"/>
              <a:gd name="connsiteX1001" fmla="*/ 3841240 w 5434496"/>
              <a:gd name="connsiteY1001" fmla="*/ 625945 h 4903598"/>
              <a:gd name="connsiteX1002" fmla="*/ 3842989 w 5434496"/>
              <a:gd name="connsiteY1002" fmla="*/ 628822 h 4903598"/>
              <a:gd name="connsiteX1003" fmla="*/ 3842989 w 5434496"/>
              <a:gd name="connsiteY1003" fmla="*/ 629294 h 4903598"/>
              <a:gd name="connsiteX1004" fmla="*/ 3843164 w 5434496"/>
              <a:gd name="connsiteY1004" fmla="*/ 629294 h 4903598"/>
              <a:gd name="connsiteX1005" fmla="*/ 3844656 w 5434496"/>
              <a:gd name="connsiteY1005" fmla="*/ 627311 h 4903598"/>
              <a:gd name="connsiteX1006" fmla="*/ 3287441 w 5434496"/>
              <a:gd name="connsiteY1006" fmla="*/ 297676 h 4903598"/>
              <a:gd name="connsiteX1007" fmla="*/ 3286810 w 5434496"/>
              <a:gd name="connsiteY1007" fmla="*/ 297886 h 4903598"/>
              <a:gd name="connsiteX1008" fmla="*/ 3287180 w 5434496"/>
              <a:gd name="connsiteY1008" fmla="*/ 297951 h 4903598"/>
              <a:gd name="connsiteX1009" fmla="*/ 3235091 w 5434496"/>
              <a:gd name="connsiteY1009" fmla="*/ 292834 h 4903598"/>
              <a:gd name="connsiteX1010" fmla="*/ 3234810 w 5434496"/>
              <a:gd name="connsiteY1010" fmla="*/ 292904 h 4903598"/>
              <a:gd name="connsiteX1011" fmla="*/ 3234934 w 5434496"/>
              <a:gd name="connsiteY1011" fmla="*/ 293459 h 4903598"/>
              <a:gd name="connsiteX1012" fmla="*/ 3234934 w 5434496"/>
              <a:gd name="connsiteY1012" fmla="*/ 303248 h 4903598"/>
              <a:gd name="connsiteX1013" fmla="*/ 3235091 w 5434496"/>
              <a:gd name="connsiteY1013" fmla="*/ 303379 h 4903598"/>
              <a:gd name="connsiteX1014" fmla="*/ 4414191 w 5434496"/>
              <a:gd name="connsiteY1014" fmla="*/ 259889 h 4903598"/>
              <a:gd name="connsiteX1015" fmla="*/ 4413920 w 5434496"/>
              <a:gd name="connsiteY1015" fmla="*/ 260691 h 4903598"/>
              <a:gd name="connsiteX1016" fmla="*/ 4414191 w 5434496"/>
              <a:gd name="connsiteY1016" fmla="*/ 260521 h 4903598"/>
              <a:gd name="connsiteX1017" fmla="*/ 3023398 w 5434496"/>
              <a:gd name="connsiteY1017" fmla="*/ 215747 h 4903598"/>
              <a:gd name="connsiteX1018" fmla="*/ 3022120 w 5434496"/>
              <a:gd name="connsiteY1018" fmla="*/ 216782 h 4903598"/>
              <a:gd name="connsiteX1019" fmla="*/ 3023599 w 5434496"/>
              <a:gd name="connsiteY1019" fmla="*/ 218757 h 4903598"/>
              <a:gd name="connsiteX1020" fmla="*/ 4263981 w 5434496"/>
              <a:gd name="connsiteY1020" fmla="*/ 186273 h 4903598"/>
              <a:gd name="connsiteX1021" fmla="*/ 4264001 w 5434496"/>
              <a:gd name="connsiteY1021" fmla="*/ 186399 h 4903598"/>
              <a:gd name="connsiteX1022" fmla="*/ 4264198 w 5434496"/>
              <a:gd name="connsiteY1022" fmla="*/ 186399 h 4903598"/>
              <a:gd name="connsiteX1023" fmla="*/ 2729713 w 5434496"/>
              <a:gd name="connsiteY1023" fmla="*/ 161650 h 4903598"/>
              <a:gd name="connsiteX1024" fmla="*/ 2729238 w 5434496"/>
              <a:gd name="connsiteY1024" fmla="*/ 162188 h 4903598"/>
              <a:gd name="connsiteX1025" fmla="*/ 2713230 w 5434496"/>
              <a:gd name="connsiteY1025" fmla="*/ 165464 h 4903598"/>
              <a:gd name="connsiteX1026" fmla="*/ 2731150 w 5434496"/>
              <a:gd name="connsiteY1026" fmla="*/ 174558 h 4903598"/>
              <a:gd name="connsiteX1027" fmla="*/ 3319102 w 5434496"/>
              <a:gd name="connsiteY1027" fmla="*/ 147072 h 4903598"/>
              <a:gd name="connsiteX1028" fmla="*/ 3318054 w 5434496"/>
              <a:gd name="connsiteY1028" fmla="*/ 147464 h 4903598"/>
              <a:gd name="connsiteX1029" fmla="*/ 3318622 w 5434496"/>
              <a:gd name="connsiteY1029" fmla="*/ 148241 h 4903598"/>
              <a:gd name="connsiteX1030" fmla="*/ 3319102 w 5434496"/>
              <a:gd name="connsiteY1030" fmla="*/ 147707 h 4903598"/>
              <a:gd name="connsiteX1031" fmla="*/ 3935997 w 5434496"/>
              <a:gd name="connsiteY1031" fmla="*/ 122397 h 4903598"/>
              <a:gd name="connsiteX1032" fmla="*/ 3936261 w 5434496"/>
              <a:gd name="connsiteY1032" fmla="*/ 122604 h 4903598"/>
              <a:gd name="connsiteX1033" fmla="*/ 3937643 w 5434496"/>
              <a:gd name="connsiteY1033" fmla="*/ 122617 h 4903598"/>
              <a:gd name="connsiteX1034" fmla="*/ 2782475 w 5434496"/>
              <a:gd name="connsiteY1034" fmla="*/ 84874 h 4903598"/>
              <a:gd name="connsiteX1035" fmla="*/ 2779738 w 5434496"/>
              <a:gd name="connsiteY1035" fmla="*/ 85774 h 4903598"/>
              <a:gd name="connsiteX1036" fmla="*/ 2782325 w 5434496"/>
              <a:gd name="connsiteY1036" fmla="*/ 88346 h 4903598"/>
              <a:gd name="connsiteX1037" fmla="*/ 2782699 w 5434496"/>
              <a:gd name="connsiteY1037" fmla="*/ 85221 h 4903598"/>
              <a:gd name="connsiteX1038" fmla="*/ 3280845 w 5434496"/>
              <a:gd name="connsiteY1038" fmla="*/ 45977 h 4903598"/>
              <a:gd name="connsiteX1039" fmla="*/ 3281266 w 5434496"/>
              <a:gd name="connsiteY1039" fmla="*/ 46134 h 4903598"/>
              <a:gd name="connsiteX1040" fmla="*/ 3281608 w 5434496"/>
              <a:gd name="connsiteY1040" fmla="*/ 46036 h 4903598"/>
              <a:gd name="connsiteX1041" fmla="*/ 2566198 w 5434496"/>
              <a:gd name="connsiteY1041" fmla="*/ 9061 h 4903598"/>
              <a:gd name="connsiteX1042" fmla="*/ 2565075 w 5434496"/>
              <a:gd name="connsiteY1042" fmla="*/ 13316 h 4903598"/>
              <a:gd name="connsiteX1043" fmla="*/ 2570419 w 5434496"/>
              <a:gd name="connsiteY1043" fmla="*/ 13661 h 4903598"/>
              <a:gd name="connsiteX1044" fmla="*/ 2430465 w 5434496"/>
              <a:gd name="connsiteY1044" fmla="*/ 52 h 4903598"/>
              <a:gd name="connsiteX1045" fmla="*/ 2549148 w 5434496"/>
              <a:gd name="connsiteY1045" fmla="*/ 4822 h 4903598"/>
              <a:gd name="connsiteX1046" fmla="*/ 2572593 w 5434496"/>
              <a:gd name="connsiteY1046" fmla="*/ 3231 h 4903598"/>
              <a:gd name="connsiteX1047" fmla="*/ 2594057 w 5434496"/>
              <a:gd name="connsiteY1047" fmla="*/ 4687 h 4903598"/>
              <a:gd name="connsiteX1048" fmla="*/ 2592075 w 5434496"/>
              <a:gd name="connsiteY1048" fmla="*/ 4388 h 4903598"/>
              <a:gd name="connsiteX1049" fmla="*/ 2692395 w 5434496"/>
              <a:gd name="connsiteY1049" fmla="*/ 8483 h 4903598"/>
              <a:gd name="connsiteX1050" fmla="*/ 2692395 w 5434496"/>
              <a:gd name="connsiteY1050" fmla="*/ 12397 h 4903598"/>
              <a:gd name="connsiteX1051" fmla="*/ 2694071 w 5434496"/>
              <a:gd name="connsiteY1051" fmla="*/ 9061 h 4903598"/>
              <a:gd name="connsiteX1052" fmla="*/ 2709755 w 5434496"/>
              <a:gd name="connsiteY1052" fmla="*/ 9061 h 4903598"/>
              <a:gd name="connsiteX1053" fmla="*/ 2709702 w 5434496"/>
              <a:gd name="connsiteY1053" fmla="*/ 8867 h 4903598"/>
              <a:gd name="connsiteX1054" fmla="*/ 2855248 w 5434496"/>
              <a:gd name="connsiteY1054" fmla="*/ 8867 h 4903598"/>
              <a:gd name="connsiteX1055" fmla="*/ 2854001 w 5434496"/>
              <a:gd name="connsiteY1055" fmla="*/ 9200 h 4903598"/>
              <a:gd name="connsiteX1056" fmla="*/ 2856045 w 5434496"/>
              <a:gd name="connsiteY1056" fmla="*/ 9061 h 4903598"/>
              <a:gd name="connsiteX1057" fmla="*/ 2857591 w 5434496"/>
              <a:gd name="connsiteY1057" fmla="*/ 10091 h 4903598"/>
              <a:gd name="connsiteX1058" fmla="*/ 2856179 w 5434496"/>
              <a:gd name="connsiteY1058" fmla="*/ 8483 h 4903598"/>
              <a:gd name="connsiteX1059" fmla="*/ 3021632 w 5434496"/>
              <a:gd name="connsiteY1059" fmla="*/ 16993 h 4903598"/>
              <a:gd name="connsiteX1060" fmla="*/ 3134055 w 5434496"/>
              <a:gd name="connsiteY1060" fmla="*/ 24440 h 4903598"/>
              <a:gd name="connsiteX1061" fmla="*/ 3246420 w 5434496"/>
              <a:gd name="connsiteY1061" fmla="*/ 38262 h 4903598"/>
              <a:gd name="connsiteX1062" fmla="*/ 3246764 w 5434496"/>
              <a:gd name="connsiteY1062" fmla="*/ 37467 h 4903598"/>
              <a:gd name="connsiteX1063" fmla="*/ 3274455 w 5434496"/>
              <a:gd name="connsiteY1063" fmla="*/ 33212 h 4903598"/>
              <a:gd name="connsiteX1064" fmla="*/ 3302145 w 5434496"/>
              <a:gd name="connsiteY1064" fmla="*/ 41722 h 4903598"/>
              <a:gd name="connsiteX1065" fmla="*/ 3299622 w 5434496"/>
              <a:gd name="connsiteY1065" fmla="*/ 43524 h 4903598"/>
              <a:gd name="connsiteX1066" fmla="*/ 3301813 w 5434496"/>
              <a:gd name="connsiteY1066" fmla="*/ 43434 h 4903598"/>
              <a:gd name="connsiteX1067" fmla="*/ 3348005 w 5434496"/>
              <a:gd name="connsiteY1067" fmla="*/ 48801 h 4903598"/>
              <a:gd name="connsiteX1068" fmla="*/ 3361765 w 5434496"/>
              <a:gd name="connsiteY1068" fmla="*/ 51795 h 4903598"/>
              <a:gd name="connsiteX1069" fmla="*/ 3361788 w 5434496"/>
              <a:gd name="connsiteY1069" fmla="*/ 50233 h 4903598"/>
              <a:gd name="connsiteX1070" fmla="*/ 3378828 w 5434496"/>
              <a:gd name="connsiteY1070" fmla="*/ 50233 h 4903598"/>
              <a:gd name="connsiteX1071" fmla="*/ 3527934 w 5434496"/>
              <a:gd name="connsiteY1071" fmla="*/ 67254 h 4903598"/>
              <a:gd name="connsiteX1072" fmla="*/ 3677039 w 5434496"/>
              <a:gd name="connsiteY1072" fmla="*/ 88530 h 4903598"/>
              <a:gd name="connsiteX1073" fmla="*/ 3689820 w 5434496"/>
              <a:gd name="connsiteY1073" fmla="*/ 90126 h 4903598"/>
              <a:gd name="connsiteX1074" fmla="*/ 3701860 w 5434496"/>
              <a:gd name="connsiteY1074" fmla="*/ 88623 h 4903598"/>
              <a:gd name="connsiteX1075" fmla="*/ 3701723 w 5434496"/>
              <a:gd name="connsiteY1075" fmla="*/ 88329 h 4903598"/>
              <a:gd name="connsiteX1076" fmla="*/ 3855066 w 5434496"/>
              <a:gd name="connsiteY1076" fmla="*/ 105363 h 4903598"/>
              <a:gd name="connsiteX1077" fmla="*/ 4157492 w 5434496"/>
              <a:gd name="connsiteY1077" fmla="*/ 139430 h 4903598"/>
              <a:gd name="connsiteX1078" fmla="*/ 4178791 w 5434496"/>
              <a:gd name="connsiteY1078" fmla="*/ 152206 h 4903598"/>
              <a:gd name="connsiteX1079" fmla="*/ 4186623 w 5434496"/>
              <a:gd name="connsiteY1079" fmla="*/ 154816 h 4903598"/>
              <a:gd name="connsiteX1080" fmla="*/ 4225609 w 5434496"/>
              <a:gd name="connsiteY1080" fmla="*/ 159630 h 4903598"/>
              <a:gd name="connsiteX1081" fmla="*/ 4272470 w 5434496"/>
              <a:gd name="connsiteY1081" fmla="*/ 162261 h 4903598"/>
              <a:gd name="connsiteX1082" fmla="*/ 4498254 w 5434496"/>
              <a:gd name="connsiteY1082" fmla="*/ 225386 h 4903598"/>
              <a:gd name="connsiteX1083" fmla="*/ 4550974 w 5434496"/>
              <a:gd name="connsiteY1083" fmla="*/ 247480 h 4903598"/>
              <a:gd name="connsiteX1084" fmla="*/ 4600456 w 5434496"/>
              <a:gd name="connsiteY1084" fmla="*/ 275864 h 4903598"/>
              <a:gd name="connsiteX1085" fmla="*/ 4601786 w 5434496"/>
              <a:gd name="connsiteY1085" fmla="*/ 275864 h 4903598"/>
              <a:gd name="connsiteX1086" fmla="*/ 4593217 w 5434496"/>
              <a:gd name="connsiteY1086" fmla="*/ 292653 h 4903598"/>
              <a:gd name="connsiteX1087" fmla="*/ 4586305 w 5434496"/>
              <a:gd name="connsiteY1087" fmla="*/ 292410 h 4903598"/>
              <a:gd name="connsiteX1088" fmla="*/ 4591951 w 5434496"/>
              <a:gd name="connsiteY1088" fmla="*/ 294085 h 4903598"/>
              <a:gd name="connsiteX1089" fmla="*/ 4599677 w 5434496"/>
              <a:gd name="connsiteY1089" fmla="*/ 309634 h 4903598"/>
              <a:gd name="connsiteX1090" fmla="*/ 4600497 w 5434496"/>
              <a:gd name="connsiteY1090" fmla="*/ 310122 h 4903598"/>
              <a:gd name="connsiteX1091" fmla="*/ 4600087 w 5434496"/>
              <a:gd name="connsiteY1091" fmla="*/ 310461 h 4903598"/>
              <a:gd name="connsiteX1092" fmla="*/ 4600496 w 5434496"/>
              <a:gd name="connsiteY1092" fmla="*/ 311283 h 4903598"/>
              <a:gd name="connsiteX1093" fmla="*/ 4599277 w 5434496"/>
              <a:gd name="connsiteY1093" fmla="*/ 311132 h 4903598"/>
              <a:gd name="connsiteX1094" fmla="*/ 4566167 w 5434496"/>
              <a:gd name="connsiteY1094" fmla="*/ 338541 h 4903598"/>
              <a:gd name="connsiteX1095" fmla="*/ 4528667 w 5434496"/>
              <a:gd name="connsiteY1095" fmla="*/ 357308 h 4903598"/>
              <a:gd name="connsiteX1096" fmla="*/ 4520217 w 5434496"/>
              <a:gd name="connsiteY1096" fmla="*/ 383046 h 4903598"/>
              <a:gd name="connsiteX1097" fmla="*/ 4537118 w 5434496"/>
              <a:gd name="connsiteY1097" fmla="*/ 391624 h 4903598"/>
              <a:gd name="connsiteX1098" fmla="*/ 4575740 w 5434496"/>
              <a:gd name="connsiteY1098" fmla="*/ 407911 h 4903598"/>
              <a:gd name="connsiteX1099" fmla="*/ 4567027 w 5434496"/>
              <a:gd name="connsiteY1099" fmla="*/ 429415 h 4903598"/>
              <a:gd name="connsiteX1100" fmla="*/ 4567433 w 5434496"/>
              <a:gd name="connsiteY1100" fmla="*/ 429630 h 4903598"/>
              <a:gd name="connsiteX1101" fmla="*/ 4567475 w 5434496"/>
              <a:gd name="connsiteY1101" fmla="*/ 431178 h 4903598"/>
              <a:gd name="connsiteX1102" fmla="*/ 4574316 w 5434496"/>
              <a:gd name="connsiteY1102" fmla="*/ 446570 h 4903598"/>
              <a:gd name="connsiteX1103" fmla="*/ 4557595 w 5434496"/>
              <a:gd name="connsiteY1103" fmla="*/ 474722 h 4903598"/>
              <a:gd name="connsiteX1104" fmla="*/ 4558007 w 5434496"/>
              <a:gd name="connsiteY1104" fmla="*/ 487865 h 4903598"/>
              <a:gd name="connsiteX1105" fmla="*/ 4558937 w 5434496"/>
              <a:gd name="connsiteY1105" fmla="*/ 488641 h 4903598"/>
              <a:gd name="connsiteX1106" fmla="*/ 4571682 w 5434496"/>
              <a:gd name="connsiteY1106" fmla="*/ 522362 h 4903598"/>
              <a:gd name="connsiteX1107" fmla="*/ 4569361 w 5434496"/>
              <a:gd name="connsiteY1107" fmla="*/ 521072 h 4903598"/>
              <a:gd name="connsiteX1108" fmla="*/ 4571835 w 5434496"/>
              <a:gd name="connsiteY1108" fmla="*/ 523215 h 4903598"/>
              <a:gd name="connsiteX1109" fmla="*/ 4560633 w 5434496"/>
              <a:gd name="connsiteY1109" fmla="*/ 539744 h 4903598"/>
              <a:gd name="connsiteX1110" fmla="*/ 4546413 w 5434496"/>
              <a:gd name="connsiteY1110" fmla="*/ 552903 h 4903598"/>
              <a:gd name="connsiteX1111" fmla="*/ 4557824 w 5434496"/>
              <a:gd name="connsiteY1111" fmla="*/ 573625 h 4903598"/>
              <a:gd name="connsiteX1112" fmla="*/ 4575930 w 5434496"/>
              <a:gd name="connsiteY1112" fmla="*/ 594901 h 4903598"/>
              <a:gd name="connsiteX1113" fmla="*/ 4524808 w 5434496"/>
              <a:gd name="connsiteY1113" fmla="*/ 637454 h 4903598"/>
              <a:gd name="connsiteX1114" fmla="*/ 4525034 w 5434496"/>
              <a:gd name="connsiteY1114" fmla="*/ 637774 h 4903598"/>
              <a:gd name="connsiteX1115" fmla="*/ 4524843 w 5434496"/>
              <a:gd name="connsiteY1115" fmla="*/ 637012 h 4903598"/>
              <a:gd name="connsiteX1116" fmla="*/ 4533423 w 5434496"/>
              <a:gd name="connsiteY1116" fmla="*/ 641301 h 4903598"/>
              <a:gd name="connsiteX1117" fmla="*/ 4559160 w 5434496"/>
              <a:gd name="connsiteY1117" fmla="*/ 675619 h 4903598"/>
              <a:gd name="connsiteX1118" fmla="*/ 4516264 w 5434496"/>
              <a:gd name="connsiteY1118" fmla="*/ 684198 h 4903598"/>
              <a:gd name="connsiteX1119" fmla="*/ 4494816 w 5434496"/>
              <a:gd name="connsiteY1119" fmla="*/ 735673 h 4903598"/>
              <a:gd name="connsiteX1120" fmla="*/ 4537292 w 5434496"/>
              <a:gd name="connsiteY1120" fmla="*/ 807882 h 4903598"/>
              <a:gd name="connsiteX1121" fmla="*/ 4548634 w 5434496"/>
              <a:gd name="connsiteY1121" fmla="*/ 821729 h 4903598"/>
              <a:gd name="connsiteX1122" fmla="*/ 4544920 w 5434496"/>
              <a:gd name="connsiteY1122" fmla="*/ 836625 h 4903598"/>
              <a:gd name="connsiteX1123" fmla="*/ 4532186 w 5434496"/>
              <a:gd name="connsiteY1123" fmla="*/ 896214 h 4903598"/>
              <a:gd name="connsiteX1124" fmla="*/ 4544920 w 5434496"/>
              <a:gd name="connsiteY1124" fmla="*/ 917496 h 4903598"/>
              <a:gd name="connsiteX1125" fmla="*/ 4539007 w 5434496"/>
              <a:gd name="connsiteY1125" fmla="*/ 915272 h 4903598"/>
              <a:gd name="connsiteX1126" fmla="*/ 4544978 w 5434496"/>
              <a:gd name="connsiteY1126" fmla="*/ 918970 h 4903598"/>
              <a:gd name="connsiteX1127" fmla="*/ 4613063 w 5434496"/>
              <a:gd name="connsiteY1127" fmla="*/ 952931 h 4903598"/>
              <a:gd name="connsiteX1128" fmla="*/ 4622039 w 5434496"/>
              <a:gd name="connsiteY1128" fmla="*/ 963611 h 4903598"/>
              <a:gd name="connsiteX1129" fmla="*/ 4622455 w 5434496"/>
              <a:gd name="connsiteY1129" fmla="*/ 963741 h 4903598"/>
              <a:gd name="connsiteX1130" fmla="*/ 4612955 w 5434496"/>
              <a:gd name="connsiteY1130" fmla="*/ 952299 h 4903598"/>
              <a:gd name="connsiteX1131" fmla="*/ 4741060 w 5434496"/>
              <a:gd name="connsiteY1131" fmla="*/ 1002801 h 4903598"/>
              <a:gd name="connsiteX1132" fmla="*/ 4741847 w 5434496"/>
              <a:gd name="connsiteY1132" fmla="*/ 1004075 h 4903598"/>
              <a:gd name="connsiteX1133" fmla="*/ 4742133 w 5434496"/>
              <a:gd name="connsiteY1133" fmla="*/ 1003937 h 4903598"/>
              <a:gd name="connsiteX1134" fmla="*/ 4776380 w 5434496"/>
              <a:gd name="connsiteY1134" fmla="*/ 1016675 h 4903598"/>
              <a:gd name="connsiteX1135" fmla="*/ 4754976 w 5434496"/>
              <a:gd name="connsiteY1135" fmla="*/ 1033661 h 4903598"/>
              <a:gd name="connsiteX1136" fmla="*/ 4709828 w 5434496"/>
              <a:gd name="connsiteY1136" fmla="*/ 1074863 h 4903598"/>
              <a:gd name="connsiteX1137" fmla="*/ 4712086 w 5434496"/>
              <a:gd name="connsiteY1137" fmla="*/ 1100651 h 4903598"/>
              <a:gd name="connsiteX1138" fmla="*/ 4737667 w 5434496"/>
              <a:gd name="connsiteY1138" fmla="*/ 1113527 h 4903598"/>
              <a:gd name="connsiteX1139" fmla="*/ 4681142 w 5434496"/>
              <a:gd name="connsiteY1139" fmla="*/ 1107409 h 4903598"/>
              <a:gd name="connsiteX1140" fmla="*/ 4666900 w 5434496"/>
              <a:gd name="connsiteY1140" fmla="*/ 1112549 h 4903598"/>
              <a:gd name="connsiteX1141" fmla="*/ 4664841 w 5434496"/>
              <a:gd name="connsiteY1141" fmla="*/ 1114415 h 4903598"/>
              <a:gd name="connsiteX1142" fmla="*/ 4682000 w 5434496"/>
              <a:gd name="connsiteY1142" fmla="*/ 1156978 h 4903598"/>
              <a:gd name="connsiteX1143" fmla="*/ 4731330 w 5434496"/>
              <a:gd name="connsiteY1143" fmla="*/ 1176664 h 4903598"/>
              <a:gd name="connsiteX1144" fmla="*/ 4779168 w 5434496"/>
              <a:gd name="connsiteY1144" fmla="*/ 1198849 h 4903598"/>
              <a:gd name="connsiteX1145" fmla="*/ 4779836 w 5434496"/>
              <a:gd name="connsiteY1145" fmla="*/ 1198880 h 4903598"/>
              <a:gd name="connsiteX1146" fmla="*/ 4796875 w 5434496"/>
              <a:gd name="connsiteY1146" fmla="*/ 1215586 h 4903598"/>
              <a:gd name="connsiteX1147" fmla="*/ 4779836 w 5434496"/>
              <a:gd name="connsiteY1147" fmla="*/ 1219762 h 4903598"/>
              <a:gd name="connsiteX1148" fmla="*/ 4758538 w 5434496"/>
              <a:gd name="connsiteY1148" fmla="*/ 1248998 h 4903598"/>
              <a:gd name="connsiteX1149" fmla="*/ 4757020 w 5434496"/>
              <a:gd name="connsiteY1149" fmla="*/ 1249203 h 4903598"/>
              <a:gd name="connsiteX1150" fmla="*/ 4759024 w 5434496"/>
              <a:gd name="connsiteY1150" fmla="*/ 1250401 h 4903598"/>
              <a:gd name="connsiteX1151" fmla="*/ 4793387 w 5434496"/>
              <a:gd name="connsiteY1151" fmla="*/ 1271495 h 4903598"/>
              <a:gd name="connsiteX1152" fmla="*/ 4797682 w 5434496"/>
              <a:gd name="connsiteY1152" fmla="*/ 1292588 h 4903598"/>
              <a:gd name="connsiteX1153" fmla="*/ 4810569 w 5434496"/>
              <a:gd name="connsiteY1153" fmla="*/ 1326339 h 4903598"/>
              <a:gd name="connsiteX1154" fmla="*/ 4809723 w 5434496"/>
              <a:gd name="connsiteY1154" fmla="*/ 1326638 h 4903598"/>
              <a:gd name="connsiteX1155" fmla="*/ 4809812 w 5434496"/>
              <a:gd name="connsiteY1155" fmla="*/ 1326668 h 4903598"/>
              <a:gd name="connsiteX1156" fmla="*/ 4814101 w 5434496"/>
              <a:gd name="connsiteY1156" fmla="*/ 1378143 h 4903598"/>
              <a:gd name="connsiteX1157" fmla="*/ 4813249 w 5434496"/>
              <a:gd name="connsiteY1157" fmla="*/ 1377963 h 4903598"/>
              <a:gd name="connsiteX1158" fmla="*/ 4809199 w 5434496"/>
              <a:gd name="connsiteY1158" fmla="*/ 1398104 h 4903598"/>
              <a:gd name="connsiteX1159" fmla="*/ 4805018 w 5434496"/>
              <a:gd name="connsiteY1159" fmla="*/ 1418900 h 4903598"/>
              <a:gd name="connsiteX1160" fmla="*/ 4805387 w 5434496"/>
              <a:gd name="connsiteY1160" fmla="*/ 1419169 h 4903598"/>
              <a:gd name="connsiteX1161" fmla="*/ 4830900 w 5434496"/>
              <a:gd name="connsiteY1161" fmla="*/ 1474466 h 4903598"/>
              <a:gd name="connsiteX1162" fmla="*/ 4830670 w 5434496"/>
              <a:gd name="connsiteY1162" fmla="*/ 1474580 h 4903598"/>
              <a:gd name="connsiteX1163" fmla="*/ 4831844 w 5434496"/>
              <a:gd name="connsiteY1163" fmla="*/ 1474775 h 4903598"/>
              <a:gd name="connsiteX1164" fmla="*/ 4797363 w 5434496"/>
              <a:gd name="connsiteY1164" fmla="*/ 1552165 h 4903598"/>
              <a:gd name="connsiteX1165" fmla="*/ 4794380 w 5434496"/>
              <a:gd name="connsiteY1165" fmla="*/ 1550304 h 4903598"/>
              <a:gd name="connsiteX1166" fmla="*/ 4796183 w 5434496"/>
              <a:gd name="connsiteY1166" fmla="*/ 1552322 h 4903598"/>
              <a:gd name="connsiteX1167" fmla="*/ 4817369 w 5434496"/>
              <a:gd name="connsiteY1167" fmla="*/ 1569331 h 4903598"/>
              <a:gd name="connsiteX1168" fmla="*/ 4817274 w 5434496"/>
              <a:gd name="connsiteY1168" fmla="*/ 1569978 h 4903598"/>
              <a:gd name="connsiteX1169" fmla="*/ 4818753 w 5434496"/>
              <a:gd name="connsiteY1169" fmla="*/ 1569219 h 4903598"/>
              <a:gd name="connsiteX1170" fmla="*/ 4840033 w 5434496"/>
              <a:gd name="connsiteY1170" fmla="*/ 1607362 h 4903598"/>
              <a:gd name="connsiteX1171" fmla="*/ 4801727 w 5434496"/>
              <a:gd name="connsiteY1171" fmla="*/ 1628551 h 4903598"/>
              <a:gd name="connsiteX1172" fmla="*/ 4801727 w 5434496"/>
              <a:gd name="connsiteY1172" fmla="*/ 1704834 h 4903598"/>
              <a:gd name="connsiteX1173" fmla="*/ 4771933 w 5434496"/>
              <a:gd name="connsiteY1173" fmla="*/ 1755690 h 4903598"/>
              <a:gd name="connsiteX1174" fmla="*/ 4763420 w 5434496"/>
              <a:gd name="connsiteY1174" fmla="*/ 1831973 h 4903598"/>
              <a:gd name="connsiteX1175" fmla="*/ 4761936 w 5434496"/>
              <a:gd name="connsiteY1175" fmla="*/ 1831973 h 4903598"/>
              <a:gd name="connsiteX1176" fmla="*/ 4761592 w 5434496"/>
              <a:gd name="connsiteY1176" fmla="*/ 1832171 h 4903598"/>
              <a:gd name="connsiteX1177" fmla="*/ 4762955 w 5434496"/>
              <a:gd name="connsiteY1177" fmla="*/ 1832206 h 4903598"/>
              <a:gd name="connsiteX1178" fmla="*/ 4779996 w 5434496"/>
              <a:gd name="connsiteY1178" fmla="*/ 1998160 h 4903598"/>
              <a:gd name="connsiteX1179" fmla="*/ 4776386 w 5434496"/>
              <a:gd name="connsiteY1179" fmla="*/ 2001766 h 4903598"/>
              <a:gd name="connsiteX1180" fmla="*/ 4780191 w 5434496"/>
              <a:gd name="connsiteY1180" fmla="*/ 2002710 h 4903598"/>
              <a:gd name="connsiteX1181" fmla="*/ 4781842 w 5434496"/>
              <a:gd name="connsiteY1181" fmla="*/ 2004579 h 4903598"/>
              <a:gd name="connsiteX1182" fmla="*/ 4780660 w 5434496"/>
              <a:gd name="connsiteY1182" fmla="*/ 2001893 h 4903598"/>
              <a:gd name="connsiteX1183" fmla="*/ 4780660 w 5434496"/>
              <a:gd name="connsiteY1183" fmla="*/ 1997629 h 4903598"/>
              <a:gd name="connsiteX1184" fmla="*/ 4801910 w 5434496"/>
              <a:gd name="connsiteY1184" fmla="*/ 1989098 h 4903598"/>
              <a:gd name="connsiteX1185" fmla="*/ 4831658 w 5434496"/>
              <a:gd name="connsiteY1185" fmla="*/ 1967772 h 4903598"/>
              <a:gd name="connsiteX1186" fmla="*/ 4848657 w 5434496"/>
              <a:gd name="connsiteY1186" fmla="*/ 1989098 h 4903598"/>
              <a:gd name="connsiteX1187" fmla="*/ 4912403 w 5434496"/>
              <a:gd name="connsiteY1187" fmla="*/ 2018954 h 4903598"/>
              <a:gd name="connsiteX1188" fmla="*/ 4963400 w 5434496"/>
              <a:gd name="connsiteY1188" fmla="*/ 2036016 h 4903598"/>
              <a:gd name="connsiteX1189" fmla="*/ 4993148 w 5434496"/>
              <a:gd name="connsiteY1189" fmla="*/ 2044546 h 4903598"/>
              <a:gd name="connsiteX1190" fmla="*/ 5061144 w 5434496"/>
              <a:gd name="connsiteY1190" fmla="*/ 2070138 h 4903598"/>
              <a:gd name="connsiteX1191" fmla="*/ 5060780 w 5434496"/>
              <a:gd name="connsiteY1191" fmla="*/ 2070059 h 4903598"/>
              <a:gd name="connsiteX1192" fmla="*/ 5064763 w 5434496"/>
              <a:gd name="connsiteY1192" fmla="*/ 2074034 h 4903598"/>
              <a:gd name="connsiteX1193" fmla="*/ 5065411 w 5434496"/>
              <a:gd name="connsiteY1193" fmla="*/ 2074659 h 4903598"/>
              <a:gd name="connsiteX1194" fmla="*/ 5065239 w 5434496"/>
              <a:gd name="connsiteY1194" fmla="*/ 2074233 h 4903598"/>
              <a:gd name="connsiteX1195" fmla="*/ 5214064 w 5434496"/>
              <a:gd name="connsiteY1195" fmla="*/ 2116458 h 4903598"/>
              <a:gd name="connsiteX1196" fmla="*/ 5215074 w 5434496"/>
              <a:gd name="connsiteY1196" fmla="*/ 2117713 h 4903598"/>
              <a:gd name="connsiteX1197" fmla="*/ 5230779 w 5434496"/>
              <a:gd name="connsiteY1197" fmla="*/ 2121645 h 4903598"/>
              <a:gd name="connsiteX1198" fmla="*/ 5264785 w 5434496"/>
              <a:gd name="connsiteY1198" fmla="*/ 2138676 h 4903598"/>
              <a:gd name="connsiteX1199" fmla="*/ 5230779 w 5434496"/>
              <a:gd name="connsiteY1199" fmla="*/ 2151448 h 4903598"/>
              <a:gd name="connsiteX1200" fmla="*/ 5184022 w 5434496"/>
              <a:gd name="connsiteY1200" fmla="*/ 2176993 h 4903598"/>
              <a:gd name="connsiteX1201" fmla="*/ 5209526 w 5434496"/>
              <a:gd name="connsiteY1201" fmla="*/ 2215312 h 4903598"/>
              <a:gd name="connsiteX1202" fmla="*/ 5188273 w 5434496"/>
              <a:gd name="connsiteY1202" fmla="*/ 2236598 h 4903598"/>
              <a:gd name="connsiteX1203" fmla="*/ 5187597 w 5434496"/>
              <a:gd name="connsiteY1203" fmla="*/ 2236762 h 4903598"/>
              <a:gd name="connsiteX1204" fmla="*/ 5189067 w 5434496"/>
              <a:gd name="connsiteY1204" fmla="*/ 2236994 h 4903598"/>
              <a:gd name="connsiteX1205" fmla="*/ 5210599 w 5434496"/>
              <a:gd name="connsiteY1205" fmla="*/ 2253958 h 4903598"/>
              <a:gd name="connsiteX1206" fmla="*/ 5180455 w 5434496"/>
              <a:gd name="connsiteY1206" fmla="*/ 2258199 h 4903598"/>
              <a:gd name="connsiteX1207" fmla="*/ 5179772 w 5434496"/>
              <a:gd name="connsiteY1207" fmla="*/ 2257957 h 4903598"/>
              <a:gd name="connsiteX1208" fmla="*/ 5179772 w 5434496"/>
              <a:gd name="connsiteY1208" fmla="*/ 2266401 h 4903598"/>
              <a:gd name="connsiteX1209" fmla="*/ 5196774 w 5434496"/>
              <a:gd name="connsiteY1209" fmla="*/ 2304719 h 4903598"/>
              <a:gd name="connsiteX1210" fmla="*/ 5154268 w 5434496"/>
              <a:gd name="connsiteY1210" fmla="*/ 2300461 h 4903598"/>
              <a:gd name="connsiteX1211" fmla="*/ 5116012 w 5434496"/>
              <a:gd name="connsiteY1211" fmla="*/ 2338779 h 4903598"/>
              <a:gd name="connsiteX1212" fmla="*/ 5128764 w 5434496"/>
              <a:gd name="connsiteY1212" fmla="*/ 2368581 h 4903598"/>
              <a:gd name="connsiteX1213" fmla="*/ 5141516 w 5434496"/>
              <a:gd name="connsiteY1213" fmla="*/ 2364324 h 4903598"/>
              <a:gd name="connsiteX1214" fmla="*/ 5171271 w 5434496"/>
              <a:gd name="connsiteY1214" fmla="*/ 2343036 h 4903598"/>
              <a:gd name="connsiteX1215" fmla="*/ 5201025 w 5434496"/>
              <a:gd name="connsiteY1215" fmla="*/ 2402641 h 4903598"/>
              <a:gd name="connsiteX1216" fmla="*/ 5201025 w 5434496"/>
              <a:gd name="connsiteY1216" fmla="*/ 2428187 h 4903598"/>
              <a:gd name="connsiteX1217" fmla="*/ 5243532 w 5434496"/>
              <a:gd name="connsiteY1217" fmla="*/ 2428187 h 4903598"/>
              <a:gd name="connsiteX1218" fmla="*/ 5260534 w 5434496"/>
              <a:gd name="connsiteY1218" fmla="*/ 2411157 h 4903598"/>
              <a:gd name="connsiteX1219" fmla="*/ 5277536 w 5434496"/>
              <a:gd name="connsiteY1219" fmla="*/ 2398384 h 4903598"/>
              <a:gd name="connsiteX1220" fmla="*/ 5273285 w 5434496"/>
              <a:gd name="connsiteY1220" fmla="*/ 2419671 h 4903598"/>
              <a:gd name="connsiteX1221" fmla="*/ 5260534 w 5434496"/>
              <a:gd name="connsiteY1221" fmla="*/ 2487792 h 4903598"/>
              <a:gd name="connsiteX1222" fmla="*/ 5247782 w 5434496"/>
              <a:gd name="connsiteY1222" fmla="*/ 2457989 h 4903598"/>
              <a:gd name="connsiteX1223" fmla="*/ 5235030 w 5434496"/>
              <a:gd name="connsiteY1223" fmla="*/ 2449474 h 4903598"/>
              <a:gd name="connsiteX1224" fmla="*/ 5230858 w 5434496"/>
              <a:gd name="connsiteY1224" fmla="*/ 2466185 h 4903598"/>
              <a:gd name="connsiteX1225" fmla="*/ 5230915 w 5434496"/>
              <a:gd name="connsiteY1225" fmla="*/ 2466244 h 4903598"/>
              <a:gd name="connsiteX1226" fmla="*/ 5218159 w 5434496"/>
              <a:gd name="connsiteY1226" fmla="*/ 2474735 h 4903598"/>
              <a:gd name="connsiteX1227" fmla="*/ 5158629 w 5434496"/>
              <a:gd name="connsiteY1227" fmla="*/ 2474735 h 4903598"/>
              <a:gd name="connsiteX1228" fmla="*/ 5209654 w 5434496"/>
              <a:gd name="connsiteY1228" fmla="*/ 2525684 h 4903598"/>
              <a:gd name="connsiteX1229" fmla="*/ 5286193 w 5434496"/>
              <a:gd name="connsiteY1229" fmla="*/ 2546912 h 4903598"/>
              <a:gd name="connsiteX1230" fmla="*/ 5328714 w 5434496"/>
              <a:gd name="connsiteY1230" fmla="*/ 2559650 h 4903598"/>
              <a:gd name="connsiteX1231" fmla="*/ 5341470 w 5434496"/>
              <a:gd name="connsiteY1231" fmla="*/ 2572386 h 4903598"/>
              <a:gd name="connsiteX1232" fmla="*/ 5320210 w 5434496"/>
              <a:gd name="connsiteY1232" fmla="*/ 2572386 h 4903598"/>
              <a:gd name="connsiteX1233" fmla="*/ 5252176 w 5434496"/>
              <a:gd name="connsiteY1233" fmla="*/ 2563895 h 4903598"/>
              <a:gd name="connsiteX1234" fmla="*/ 5231978 w 5434496"/>
              <a:gd name="connsiteY1234" fmla="*/ 2548505 h 4903598"/>
              <a:gd name="connsiteX1235" fmla="*/ 5206410 w 5434496"/>
              <a:gd name="connsiteY1235" fmla="*/ 2542888 h 4903598"/>
              <a:gd name="connsiteX1236" fmla="*/ 5197973 w 5434496"/>
              <a:gd name="connsiteY1236" fmla="*/ 2547163 h 4903598"/>
              <a:gd name="connsiteX1237" fmla="*/ 5195242 w 5434496"/>
              <a:gd name="connsiteY1237" fmla="*/ 2546775 h 4903598"/>
              <a:gd name="connsiteX1238" fmla="*/ 5160522 w 5434496"/>
              <a:gd name="connsiteY1238" fmla="*/ 2550918 h 4903598"/>
              <a:gd name="connsiteX1239" fmla="*/ 5124777 w 5434496"/>
              <a:gd name="connsiteY1239" fmla="*/ 2542388 h 4903598"/>
              <a:gd name="connsiteX1240" fmla="*/ 5065903 w 5434496"/>
              <a:gd name="connsiteY1240" fmla="*/ 2538122 h 4903598"/>
              <a:gd name="connsiteX1241" fmla="*/ 5043825 w 5434496"/>
              <a:gd name="connsiteY1241" fmla="*/ 2534923 h 4903598"/>
              <a:gd name="connsiteX1242" fmla="*/ 5040703 w 5434496"/>
              <a:gd name="connsiteY1242" fmla="*/ 2512753 h 4903598"/>
              <a:gd name="connsiteX1243" fmla="*/ 5040159 w 5434496"/>
              <a:gd name="connsiteY1243" fmla="*/ 2512587 h 4903598"/>
              <a:gd name="connsiteX1244" fmla="*/ 5035894 w 5434496"/>
              <a:gd name="connsiteY1244" fmla="*/ 2508264 h 4903598"/>
              <a:gd name="connsiteX1245" fmla="*/ 5034608 w 5434496"/>
              <a:gd name="connsiteY1245" fmla="*/ 2507776 h 4903598"/>
              <a:gd name="connsiteX1246" fmla="*/ 5035317 w 5434496"/>
              <a:gd name="connsiteY1246" fmla="*/ 2508701 h 4903598"/>
              <a:gd name="connsiteX1247" fmla="*/ 4929014 w 5434496"/>
              <a:gd name="connsiteY1247" fmla="*/ 2512946 h 4903598"/>
              <a:gd name="connsiteX1248" fmla="*/ 4916257 w 5434496"/>
              <a:gd name="connsiteY1248" fmla="*/ 2529930 h 4903598"/>
              <a:gd name="connsiteX1249" fmla="*/ 4907753 w 5434496"/>
              <a:gd name="connsiteY1249" fmla="*/ 2559650 h 4903598"/>
              <a:gd name="connsiteX1250" fmla="*/ 4907302 w 5434496"/>
              <a:gd name="connsiteY1250" fmla="*/ 2559836 h 4903598"/>
              <a:gd name="connsiteX1251" fmla="*/ 4919752 w 5434496"/>
              <a:gd name="connsiteY1251" fmla="*/ 2564014 h 4903598"/>
              <a:gd name="connsiteX1252" fmla="*/ 4919752 w 5434496"/>
              <a:gd name="connsiteY1252" fmla="*/ 2564651 h 4903598"/>
              <a:gd name="connsiteX1253" fmla="*/ 4920509 w 5434496"/>
              <a:gd name="connsiteY1253" fmla="*/ 2563895 h 4903598"/>
              <a:gd name="connsiteX1254" fmla="*/ 4971535 w 5434496"/>
              <a:gd name="connsiteY1254" fmla="*/ 2572386 h 4903598"/>
              <a:gd name="connsiteX1255" fmla="*/ 5026812 w 5434496"/>
              <a:gd name="connsiteY1255" fmla="*/ 2593615 h 4903598"/>
              <a:gd name="connsiteX1256" fmla="*/ 5022560 w 5434496"/>
              <a:gd name="connsiteY1256" fmla="*/ 2610598 h 4903598"/>
              <a:gd name="connsiteX1257" fmla="*/ 4971535 w 5434496"/>
              <a:gd name="connsiteY1257" fmla="*/ 2610598 h 4903598"/>
              <a:gd name="connsiteX1258" fmla="*/ 4906357 w 5434496"/>
              <a:gd name="connsiteY1258" fmla="*/ 2620747 h 4903598"/>
              <a:gd name="connsiteX1259" fmla="*/ 4903582 w 5434496"/>
              <a:gd name="connsiteY1259" fmla="*/ 2639762 h 4903598"/>
              <a:gd name="connsiteX1260" fmla="*/ 4903956 w 5434496"/>
              <a:gd name="connsiteY1260" fmla="*/ 2639586 h 4903598"/>
              <a:gd name="connsiteX1261" fmla="*/ 4929888 w 5434496"/>
              <a:gd name="connsiteY1261" fmla="*/ 2652747 h 4903598"/>
              <a:gd name="connsiteX1262" fmla="*/ 4929914 w 5434496"/>
              <a:gd name="connsiteY1262" fmla="*/ 2653145 h 4903598"/>
              <a:gd name="connsiteX1263" fmla="*/ 4971535 w 5434496"/>
              <a:gd name="connsiteY1263" fmla="*/ 2657300 h 4903598"/>
              <a:gd name="connsiteX1264" fmla="*/ 4984291 w 5434496"/>
              <a:gd name="connsiteY1264" fmla="*/ 2670038 h 4903598"/>
              <a:gd name="connsiteX1265" fmla="*/ 4971535 w 5434496"/>
              <a:gd name="connsiteY1265" fmla="*/ 2678529 h 4903598"/>
              <a:gd name="connsiteX1266" fmla="*/ 4967283 w 5434496"/>
              <a:gd name="connsiteY1266" fmla="*/ 2695511 h 4903598"/>
              <a:gd name="connsiteX1267" fmla="*/ 5043821 w 5434496"/>
              <a:gd name="connsiteY1267" fmla="*/ 2742214 h 4903598"/>
              <a:gd name="connsiteX1268" fmla="*/ 5056577 w 5434496"/>
              <a:gd name="connsiteY1268" fmla="*/ 2750705 h 4903598"/>
              <a:gd name="connsiteX1269" fmla="*/ 4980039 w 5434496"/>
              <a:gd name="connsiteY1269" fmla="*/ 2742214 h 4903598"/>
              <a:gd name="connsiteX1270" fmla="*/ 4946022 w 5434496"/>
              <a:gd name="connsiteY1270" fmla="*/ 2759196 h 4903598"/>
              <a:gd name="connsiteX1271" fmla="*/ 4916257 w 5434496"/>
              <a:gd name="connsiteY1271" fmla="*/ 2793162 h 4903598"/>
              <a:gd name="connsiteX1272" fmla="*/ 4980039 w 5434496"/>
              <a:gd name="connsiteY1272" fmla="*/ 2831373 h 4903598"/>
              <a:gd name="connsiteX1273" fmla="*/ 4963031 w 5434496"/>
              <a:gd name="connsiteY1273" fmla="*/ 2835619 h 4903598"/>
              <a:gd name="connsiteX1274" fmla="*/ 4929014 w 5434496"/>
              <a:gd name="connsiteY1274" fmla="*/ 2839864 h 4903598"/>
              <a:gd name="connsiteX1275" fmla="*/ 4934329 w 5434496"/>
              <a:gd name="connsiteY1275" fmla="*/ 2854194 h 4903598"/>
              <a:gd name="connsiteX1276" fmla="*/ 4945946 w 5434496"/>
              <a:gd name="connsiteY1276" fmla="*/ 2865265 h 4903598"/>
              <a:gd name="connsiteX1277" fmla="*/ 4946623 w 5434496"/>
              <a:gd name="connsiteY1277" fmla="*/ 2864982 h 4903598"/>
              <a:gd name="connsiteX1278" fmla="*/ 4954343 w 5434496"/>
              <a:gd name="connsiteY1278" fmla="*/ 2864982 h 4903598"/>
              <a:gd name="connsiteX1279" fmla="*/ 4954357 w 5434496"/>
              <a:gd name="connsiteY1279" fmla="*/ 2864827 h 4903598"/>
              <a:gd name="connsiteX1280" fmla="*/ 5060593 w 5434496"/>
              <a:gd name="connsiteY1280" fmla="*/ 2894636 h 4903598"/>
              <a:gd name="connsiteX1281" fmla="*/ 5073341 w 5434496"/>
              <a:gd name="connsiteY1281" fmla="*/ 2890377 h 4903598"/>
              <a:gd name="connsiteX1282" fmla="*/ 5145584 w 5434496"/>
              <a:gd name="connsiteY1282" fmla="*/ 2898894 h 4903598"/>
              <a:gd name="connsiteX1283" fmla="*/ 5162581 w 5434496"/>
              <a:gd name="connsiteY1283" fmla="*/ 2937220 h 4903598"/>
              <a:gd name="connsiteX1284" fmla="*/ 5145584 w 5434496"/>
              <a:gd name="connsiteY1284" fmla="*/ 2941479 h 4903598"/>
              <a:gd name="connsiteX1285" fmla="*/ 5111587 w 5434496"/>
              <a:gd name="connsiteY1285" fmla="*/ 2984063 h 4903598"/>
              <a:gd name="connsiteX1286" fmla="*/ 5141333 w 5434496"/>
              <a:gd name="connsiteY1286" fmla="*/ 2992580 h 4903598"/>
              <a:gd name="connsiteX1287" fmla="*/ 5171080 w 5434496"/>
              <a:gd name="connsiteY1287" fmla="*/ 3001097 h 4903598"/>
              <a:gd name="connsiteX1288" fmla="*/ 5179579 w 5434496"/>
              <a:gd name="connsiteY1288" fmla="*/ 3030906 h 4903598"/>
              <a:gd name="connsiteX1289" fmla="*/ 5158332 w 5434496"/>
              <a:gd name="connsiteY1289" fmla="*/ 3030906 h 4903598"/>
              <a:gd name="connsiteX1290" fmla="*/ 5081842 w 5434496"/>
              <a:gd name="connsiteY1290" fmla="*/ 3035164 h 4903598"/>
              <a:gd name="connsiteX1291" fmla="*/ 5056344 w 5434496"/>
              <a:gd name="connsiteY1291" fmla="*/ 3043681 h 4903598"/>
              <a:gd name="connsiteX1292" fmla="*/ 5047845 w 5434496"/>
              <a:gd name="connsiteY1292" fmla="*/ 3069231 h 4903598"/>
              <a:gd name="connsiteX1293" fmla="*/ 5047694 w 5434496"/>
              <a:gd name="connsiteY1293" fmla="*/ 3069520 h 4903598"/>
              <a:gd name="connsiteX1294" fmla="*/ 5048138 w 5434496"/>
              <a:gd name="connsiteY1294" fmla="*/ 3069458 h 4903598"/>
              <a:gd name="connsiteX1295" fmla="*/ 5060406 w 5434496"/>
              <a:gd name="connsiteY1295" fmla="*/ 3073652 h 4903598"/>
              <a:gd name="connsiteX1296" fmla="*/ 5060593 w 5434496"/>
              <a:gd name="connsiteY1296" fmla="*/ 3073490 h 4903598"/>
              <a:gd name="connsiteX1297" fmla="*/ 5077591 w 5434496"/>
              <a:gd name="connsiteY1297" fmla="*/ 3073490 h 4903598"/>
              <a:gd name="connsiteX1298" fmla="*/ 5111587 w 5434496"/>
              <a:gd name="connsiteY1298" fmla="*/ 3094782 h 4903598"/>
              <a:gd name="connsiteX1299" fmla="*/ 5081842 w 5434496"/>
              <a:gd name="connsiteY1299" fmla="*/ 3107557 h 4903598"/>
              <a:gd name="connsiteX1300" fmla="*/ 5094590 w 5434496"/>
              <a:gd name="connsiteY1300" fmla="*/ 3120333 h 4903598"/>
              <a:gd name="connsiteX1301" fmla="*/ 5098839 w 5434496"/>
              <a:gd name="connsiteY1301" fmla="*/ 3145883 h 4903598"/>
              <a:gd name="connsiteX1302" fmla="*/ 5077591 w 5434496"/>
              <a:gd name="connsiteY1302" fmla="*/ 3141625 h 4903598"/>
              <a:gd name="connsiteX1303" fmla="*/ 4996851 w 5434496"/>
              <a:gd name="connsiteY1303" fmla="*/ 3137366 h 4903598"/>
              <a:gd name="connsiteX1304" fmla="*/ 5026598 w 5434496"/>
              <a:gd name="connsiteY1304" fmla="*/ 3188468 h 4903598"/>
              <a:gd name="connsiteX1305" fmla="*/ 4984103 w 5434496"/>
              <a:gd name="connsiteY1305" fmla="*/ 3205501 h 4903598"/>
              <a:gd name="connsiteX1306" fmla="*/ 4924610 w 5434496"/>
              <a:gd name="connsiteY1306" fmla="*/ 3231052 h 4903598"/>
              <a:gd name="connsiteX1307" fmla="*/ 4941608 w 5434496"/>
              <a:gd name="connsiteY1307" fmla="*/ 3243827 h 4903598"/>
              <a:gd name="connsiteX1308" fmla="*/ 4979853 w 5434496"/>
              <a:gd name="connsiteY1308" fmla="*/ 3273636 h 4903598"/>
              <a:gd name="connsiteX1309" fmla="*/ 4979251 w 5434496"/>
              <a:gd name="connsiteY1309" fmla="*/ 3273630 h 4903598"/>
              <a:gd name="connsiteX1310" fmla="*/ 4979251 w 5434496"/>
              <a:gd name="connsiteY1310" fmla="*/ 3285759 h 4903598"/>
              <a:gd name="connsiteX1311" fmla="*/ 4979251 w 5434496"/>
              <a:gd name="connsiteY1311" fmla="*/ 3285933 h 4903598"/>
              <a:gd name="connsiteX1312" fmla="*/ 4979032 w 5434496"/>
              <a:gd name="connsiteY1312" fmla="*/ 3285938 h 4903598"/>
              <a:gd name="connsiteX1313" fmla="*/ 4965122 w 5434496"/>
              <a:gd name="connsiteY1313" fmla="*/ 3297288 h 4903598"/>
              <a:gd name="connsiteX1314" fmla="*/ 4915569 w 5434496"/>
              <a:gd name="connsiteY1314" fmla="*/ 3290050 h 4903598"/>
              <a:gd name="connsiteX1315" fmla="*/ 4883728 w 5434496"/>
              <a:gd name="connsiteY1315" fmla="*/ 3297555 h 4903598"/>
              <a:gd name="connsiteX1316" fmla="*/ 4877480 w 5434496"/>
              <a:gd name="connsiteY1316" fmla="*/ 3323860 h 4903598"/>
              <a:gd name="connsiteX1317" fmla="*/ 4915513 w 5434496"/>
              <a:gd name="connsiteY1317" fmla="*/ 3336686 h 4903598"/>
              <a:gd name="connsiteX1318" fmla="*/ 4916240 w 5434496"/>
              <a:gd name="connsiteY1318" fmla="*/ 3337791 h 4903598"/>
              <a:gd name="connsiteX1319" fmla="*/ 4951552 w 5434496"/>
              <a:gd name="connsiteY1319" fmla="*/ 3365737 h 4903598"/>
              <a:gd name="connsiteX1320" fmla="*/ 4980817 w 5434496"/>
              <a:gd name="connsiteY1320" fmla="*/ 3397247 h 4903598"/>
              <a:gd name="connsiteX1321" fmla="*/ 4980817 w 5434496"/>
              <a:gd name="connsiteY1321" fmla="*/ 3414339 h 4903598"/>
              <a:gd name="connsiteX1322" fmla="*/ 4941797 w 5434496"/>
              <a:gd name="connsiteY1322" fmla="*/ 3427156 h 4903598"/>
              <a:gd name="connsiteX1323" fmla="*/ 4924455 w 5434496"/>
              <a:gd name="connsiteY1323" fmla="*/ 3405793 h 4903598"/>
              <a:gd name="connsiteX1324" fmla="*/ 4915784 w 5434496"/>
              <a:gd name="connsiteY1324" fmla="*/ 3354521 h 4903598"/>
              <a:gd name="connsiteX1325" fmla="*/ 4916183 w 5434496"/>
              <a:gd name="connsiteY1325" fmla="*/ 3353471 h 4903598"/>
              <a:gd name="connsiteX1326" fmla="*/ 4915513 w 5434496"/>
              <a:gd name="connsiteY1326" fmla="*/ 3353810 h 4903598"/>
              <a:gd name="connsiteX1327" fmla="*/ 4898587 w 5434496"/>
              <a:gd name="connsiteY1327" fmla="*/ 3349530 h 4903598"/>
              <a:gd name="connsiteX1328" fmla="*/ 4898416 w 5434496"/>
              <a:gd name="connsiteY1328" fmla="*/ 3349497 h 4903598"/>
              <a:gd name="connsiteX1329" fmla="*/ 4895887 w 5434496"/>
              <a:gd name="connsiteY1329" fmla="*/ 3359091 h 4903598"/>
              <a:gd name="connsiteX1330" fmla="*/ 4902817 w 5434496"/>
              <a:gd name="connsiteY1330" fmla="*/ 3366011 h 4903598"/>
              <a:gd name="connsiteX1331" fmla="*/ 4907082 w 5434496"/>
              <a:gd name="connsiteY1331" fmla="*/ 3408596 h 4903598"/>
              <a:gd name="connsiteX1332" fmla="*/ 4868696 w 5434496"/>
              <a:gd name="connsiteY1332" fmla="*/ 3412854 h 4903598"/>
              <a:gd name="connsiteX1333" fmla="*/ 4868198 w 5434496"/>
              <a:gd name="connsiteY1333" fmla="*/ 3412772 h 4903598"/>
              <a:gd name="connsiteX1334" fmla="*/ 4869341 w 5434496"/>
              <a:gd name="connsiteY1334" fmla="*/ 3413458 h 4903598"/>
              <a:gd name="connsiteX1335" fmla="*/ 4882113 w 5434496"/>
              <a:gd name="connsiteY1335" fmla="*/ 3460325 h 4903598"/>
              <a:gd name="connsiteX1336" fmla="*/ 4813993 w 5434496"/>
              <a:gd name="connsiteY1336" fmla="*/ 3460325 h 4903598"/>
              <a:gd name="connsiteX1337" fmla="*/ 4950235 w 5434496"/>
              <a:gd name="connsiteY1337" fmla="*/ 3502931 h 4903598"/>
              <a:gd name="connsiteX1338" fmla="*/ 4949169 w 5434496"/>
              <a:gd name="connsiteY1338" fmla="*/ 3503932 h 4903598"/>
              <a:gd name="connsiteX1339" fmla="*/ 4950929 w 5434496"/>
              <a:gd name="connsiteY1339" fmla="*/ 3503264 h 4903598"/>
              <a:gd name="connsiteX1340" fmla="*/ 4967332 w 5434496"/>
              <a:gd name="connsiteY1340" fmla="*/ 3507200 h 4903598"/>
              <a:gd name="connsiteX1341" fmla="*/ 5017825 w 5434496"/>
              <a:gd name="connsiteY1341" fmla="*/ 3513582 h 4903598"/>
              <a:gd name="connsiteX1342" fmla="*/ 5065190 w 5434496"/>
              <a:gd name="connsiteY1342" fmla="*/ 3519974 h 4903598"/>
              <a:gd name="connsiteX1343" fmla="*/ 5201432 w 5434496"/>
              <a:gd name="connsiteY1343" fmla="*/ 3541276 h 4903598"/>
              <a:gd name="connsiteX1344" fmla="*/ 5202448 w 5434496"/>
              <a:gd name="connsiteY1344" fmla="*/ 3542369 h 4903598"/>
              <a:gd name="connsiteX1345" fmla="*/ 5244260 w 5434496"/>
              <a:gd name="connsiteY1345" fmla="*/ 3550666 h 4903598"/>
              <a:gd name="connsiteX1346" fmla="*/ 5257115 w 5434496"/>
              <a:gd name="connsiteY1346" fmla="*/ 3559170 h 4903598"/>
              <a:gd name="connsiteX1347" fmla="*/ 5269971 w 5434496"/>
              <a:gd name="connsiteY1347" fmla="*/ 3597441 h 4903598"/>
              <a:gd name="connsiteX1348" fmla="*/ 5267822 w 5434496"/>
              <a:gd name="connsiteY1348" fmla="*/ 3597219 h 4903598"/>
              <a:gd name="connsiteX1349" fmla="*/ 5246983 w 5434496"/>
              <a:gd name="connsiteY1349" fmla="*/ 3602678 h 4903598"/>
              <a:gd name="connsiteX1350" fmla="*/ 5218271 w 5434496"/>
              <a:gd name="connsiteY1350" fmla="*/ 3605337 h 4903598"/>
              <a:gd name="connsiteX1351" fmla="*/ 5341626 w 5434496"/>
              <a:gd name="connsiteY1351" fmla="*/ 3690421 h 4903598"/>
              <a:gd name="connsiteX1352" fmla="*/ 5248047 w 5434496"/>
              <a:gd name="connsiteY1352" fmla="*/ 3711691 h 4903598"/>
              <a:gd name="connsiteX1353" fmla="*/ 5239539 w 5434496"/>
              <a:gd name="connsiteY1353" fmla="*/ 3724455 h 4903598"/>
              <a:gd name="connsiteX1354" fmla="*/ 5248047 w 5434496"/>
              <a:gd name="connsiteY1354" fmla="*/ 3737217 h 4903598"/>
              <a:gd name="connsiteX1355" fmla="*/ 5273567 w 5434496"/>
              <a:gd name="connsiteY1355" fmla="*/ 3792521 h 4903598"/>
              <a:gd name="connsiteX1356" fmla="*/ 5269314 w 5434496"/>
              <a:gd name="connsiteY1356" fmla="*/ 3801029 h 4903598"/>
              <a:gd name="connsiteX1357" fmla="*/ 5205510 w 5434496"/>
              <a:gd name="connsiteY1357" fmla="*/ 3788267 h 4903598"/>
              <a:gd name="connsiteX1358" fmla="*/ 5197002 w 5434496"/>
              <a:gd name="connsiteY1358" fmla="*/ 3805284 h 4903598"/>
              <a:gd name="connsiteX1359" fmla="*/ 5248047 w 5434496"/>
              <a:gd name="connsiteY1359" fmla="*/ 3847826 h 4903598"/>
              <a:gd name="connsiteX1360" fmla="*/ 5320359 w 5434496"/>
              <a:gd name="connsiteY1360" fmla="*/ 3886113 h 4903598"/>
              <a:gd name="connsiteX1361" fmla="*/ 5286329 w 5434496"/>
              <a:gd name="connsiteY1361" fmla="*/ 3881859 h 4903598"/>
              <a:gd name="connsiteX1362" fmla="*/ 5284392 w 5434496"/>
              <a:gd name="connsiteY1362" fmla="*/ 3880845 h 4903598"/>
              <a:gd name="connsiteX1363" fmla="*/ 5259243 w 5434496"/>
              <a:gd name="connsiteY1363" fmla="*/ 3878897 h 4903598"/>
              <a:gd name="connsiteX1364" fmla="*/ 5246287 w 5434496"/>
              <a:gd name="connsiteY1364" fmla="*/ 3879815 h 4903598"/>
              <a:gd name="connsiteX1365" fmla="*/ 5235821 w 5434496"/>
              <a:gd name="connsiteY1365" fmla="*/ 3888958 h 4903598"/>
              <a:gd name="connsiteX1366" fmla="*/ 5175795 w 5434496"/>
              <a:gd name="connsiteY1366" fmla="*/ 3882045 h 4903598"/>
              <a:gd name="connsiteX1367" fmla="*/ 5112542 w 5434496"/>
              <a:gd name="connsiteY1367" fmla="*/ 3881004 h 4903598"/>
              <a:gd name="connsiteX1368" fmla="*/ 5119673 w 5434496"/>
              <a:gd name="connsiteY1368" fmla="*/ 3897953 h 4903598"/>
              <a:gd name="connsiteX1369" fmla="*/ 5133448 w 5434496"/>
              <a:gd name="connsiteY1369" fmla="*/ 3905964 h 4903598"/>
              <a:gd name="connsiteX1370" fmla="*/ 5222452 w 5434496"/>
              <a:gd name="connsiteY1370" fmla="*/ 3940145 h 4903598"/>
              <a:gd name="connsiteX1371" fmla="*/ 5235167 w 5434496"/>
              <a:gd name="connsiteY1371" fmla="*/ 3957236 h 4903598"/>
              <a:gd name="connsiteX1372" fmla="*/ 5229869 w 5434496"/>
              <a:gd name="connsiteY1372" fmla="*/ 3967918 h 4903598"/>
              <a:gd name="connsiteX1373" fmla="*/ 5218689 w 5434496"/>
              <a:gd name="connsiteY1373" fmla="*/ 3965869 h 4903598"/>
              <a:gd name="connsiteX1374" fmla="*/ 5218002 w 5434496"/>
              <a:gd name="connsiteY1374" fmla="*/ 3966924 h 4903598"/>
              <a:gd name="connsiteX1375" fmla="*/ 5206485 w 5434496"/>
              <a:gd name="connsiteY1375" fmla="*/ 3970782 h 4903598"/>
              <a:gd name="connsiteX1376" fmla="*/ 5206504 w 5434496"/>
              <a:gd name="connsiteY1376" fmla="*/ 3970785 h 4903598"/>
              <a:gd name="connsiteX1377" fmla="*/ 5082880 w 5434496"/>
              <a:gd name="connsiteY1377" fmla="*/ 3983509 h 4903598"/>
              <a:gd name="connsiteX1378" fmla="*/ 5082867 w 5434496"/>
              <a:gd name="connsiteY1378" fmla="*/ 3983506 h 4903598"/>
              <a:gd name="connsiteX1379" fmla="*/ 5074629 w 5434496"/>
              <a:gd name="connsiteY1379" fmla="*/ 3989166 h 4903598"/>
              <a:gd name="connsiteX1380" fmla="*/ 5078888 w 5434496"/>
              <a:gd name="connsiteY1380" fmla="*/ 3991827 h 4903598"/>
              <a:gd name="connsiteX1381" fmla="*/ 5091666 w 5434496"/>
              <a:gd name="connsiteY1381" fmla="*/ 4017370 h 4903598"/>
              <a:gd name="connsiteX1382" fmla="*/ 5112963 w 5434496"/>
              <a:gd name="connsiteY1382" fmla="*/ 4051427 h 4903598"/>
              <a:gd name="connsiteX1383" fmla="*/ 5201031 w 5434496"/>
              <a:gd name="connsiteY1383" fmla="*/ 4064002 h 4903598"/>
              <a:gd name="connsiteX1384" fmla="*/ 5189895 w 5434496"/>
              <a:gd name="connsiteY1384" fmla="*/ 4046941 h 4903598"/>
              <a:gd name="connsiteX1385" fmla="*/ 5201181 w 5434496"/>
              <a:gd name="connsiteY1385" fmla="*/ 4029654 h 4903598"/>
              <a:gd name="connsiteX1386" fmla="*/ 5222678 w 5434496"/>
              <a:gd name="connsiteY1386" fmla="*/ 4038298 h 4903598"/>
              <a:gd name="connsiteX1387" fmla="*/ 5219992 w 5434496"/>
              <a:gd name="connsiteY1387" fmla="*/ 4057747 h 4903598"/>
              <a:gd name="connsiteX1388" fmla="*/ 5201608 w 5434496"/>
              <a:gd name="connsiteY1388" fmla="*/ 4064083 h 4903598"/>
              <a:gd name="connsiteX1389" fmla="*/ 5202410 w 5434496"/>
              <a:gd name="connsiteY1389" fmla="*/ 4064198 h 4903598"/>
              <a:gd name="connsiteX1390" fmla="*/ 5138519 w 5434496"/>
              <a:gd name="connsiteY1390" fmla="*/ 4072713 h 4903598"/>
              <a:gd name="connsiteX1391" fmla="*/ 5100186 w 5434496"/>
              <a:gd name="connsiteY1391" fmla="*/ 4072713 h 4903598"/>
              <a:gd name="connsiteX1392" fmla="*/ 5100186 w 5434496"/>
              <a:gd name="connsiteY1392" fmla="*/ 4111027 h 4903598"/>
              <a:gd name="connsiteX1393" fmla="*/ 5142779 w 5434496"/>
              <a:gd name="connsiteY1393" fmla="*/ 4119541 h 4903598"/>
              <a:gd name="connsiteX1394" fmla="*/ 5193892 w 5434496"/>
              <a:gd name="connsiteY1394" fmla="*/ 4132313 h 4903598"/>
              <a:gd name="connsiteX1395" fmla="*/ 5095926 w 5434496"/>
              <a:gd name="connsiteY1395" fmla="*/ 4149341 h 4903598"/>
              <a:gd name="connsiteX1396" fmla="*/ 5091666 w 5434496"/>
              <a:gd name="connsiteY1396" fmla="*/ 4170627 h 4903598"/>
              <a:gd name="connsiteX1397" fmla="*/ 5070370 w 5434496"/>
              <a:gd name="connsiteY1397" fmla="*/ 4192978 h 4903598"/>
              <a:gd name="connsiteX1398" fmla="*/ 5074627 w 5434496"/>
              <a:gd name="connsiteY1398" fmla="*/ 4221702 h 4903598"/>
              <a:gd name="connsiteX1399" fmla="*/ 5101639 w 5434496"/>
              <a:gd name="connsiteY1399" fmla="*/ 4234159 h 4903598"/>
              <a:gd name="connsiteX1400" fmla="*/ 5129302 w 5434496"/>
              <a:gd name="connsiteY1400" fmla="*/ 4234159 h 4903598"/>
              <a:gd name="connsiteX1401" fmla="*/ 5167605 w 5434496"/>
              <a:gd name="connsiteY1401" fmla="*/ 4246915 h 4903598"/>
              <a:gd name="connsiteX1402" fmla="*/ 5031417 w 5434496"/>
              <a:gd name="connsiteY1402" fmla="*/ 4246915 h 4903598"/>
              <a:gd name="connsiteX1403" fmla="*/ 4967580 w 5434496"/>
              <a:gd name="connsiteY1403" fmla="*/ 4242663 h 4903598"/>
              <a:gd name="connsiteX1404" fmla="*/ 4929277 w 5434496"/>
              <a:gd name="connsiteY1404" fmla="*/ 4251167 h 4903598"/>
              <a:gd name="connsiteX1405" fmla="*/ 4954812 w 5434496"/>
              <a:gd name="connsiteY1405" fmla="*/ 4276680 h 4903598"/>
              <a:gd name="connsiteX1406" fmla="*/ 4952208 w 5434496"/>
              <a:gd name="connsiteY1406" fmla="*/ 4277319 h 4903598"/>
              <a:gd name="connsiteX1407" fmla="*/ 4954429 w 5434496"/>
              <a:gd name="connsiteY1407" fmla="*/ 4277152 h 4903598"/>
              <a:gd name="connsiteX1408" fmla="*/ 4958652 w 5434496"/>
              <a:gd name="connsiteY1408" fmla="*/ 4281247 h 4903598"/>
              <a:gd name="connsiteX1409" fmla="*/ 4958788 w 5434496"/>
              <a:gd name="connsiteY1409" fmla="*/ 4281843 h 4903598"/>
              <a:gd name="connsiteX1410" fmla="*/ 4959526 w 5434496"/>
              <a:gd name="connsiteY1410" fmla="*/ 4281805 h 4903598"/>
              <a:gd name="connsiteX1411" fmla="*/ 5095949 w 5434496"/>
              <a:gd name="connsiteY1411" fmla="*/ 4294508 h 4903598"/>
              <a:gd name="connsiteX1412" fmla="*/ 5049053 w 5434496"/>
              <a:gd name="connsiteY1412" fmla="*/ 4311445 h 4903598"/>
              <a:gd name="connsiteX1413" fmla="*/ 5061843 w 5434496"/>
              <a:gd name="connsiteY1413" fmla="*/ 4336850 h 4903598"/>
              <a:gd name="connsiteX1414" fmla="*/ 5006421 w 5434496"/>
              <a:gd name="connsiteY1414" fmla="*/ 4362256 h 4903598"/>
              <a:gd name="connsiteX1415" fmla="*/ 4989368 w 5434496"/>
              <a:gd name="connsiteY1415" fmla="*/ 4379193 h 4903598"/>
              <a:gd name="connsiteX1416" fmla="*/ 5002158 w 5434496"/>
              <a:gd name="connsiteY1416" fmla="*/ 4400364 h 4903598"/>
              <a:gd name="connsiteX1417" fmla="*/ 5019211 w 5434496"/>
              <a:gd name="connsiteY1417" fmla="*/ 4417301 h 4903598"/>
              <a:gd name="connsiteX1418" fmla="*/ 4993631 w 5434496"/>
              <a:gd name="connsiteY1418" fmla="*/ 4425770 h 4903598"/>
              <a:gd name="connsiteX1419" fmla="*/ 4973913 w 5434496"/>
              <a:gd name="connsiteY1419" fmla="*/ 4424712 h 4903598"/>
              <a:gd name="connsiteX1420" fmla="*/ 4964154 w 5434496"/>
              <a:gd name="connsiteY1420" fmla="*/ 4442057 h 4903598"/>
              <a:gd name="connsiteX1421" fmla="*/ 4988243 w 5434496"/>
              <a:gd name="connsiteY1421" fmla="*/ 4446027 h 4903598"/>
              <a:gd name="connsiteX1422" fmla="*/ 4996779 w 5434496"/>
              <a:gd name="connsiteY1422" fmla="*/ 4447827 h 4903598"/>
              <a:gd name="connsiteX1423" fmla="*/ 5069335 w 5434496"/>
              <a:gd name="connsiteY1423" fmla="*/ 4455269 h 4903598"/>
              <a:gd name="connsiteX1424" fmla="*/ 5065133 w 5434496"/>
              <a:gd name="connsiteY1424" fmla="*/ 4463458 h 4903598"/>
              <a:gd name="connsiteX1425" fmla="*/ 5064819 w 5434496"/>
              <a:gd name="connsiteY1425" fmla="*/ 4463418 h 4903598"/>
              <a:gd name="connsiteX1426" fmla="*/ 5063846 w 5434496"/>
              <a:gd name="connsiteY1426" fmla="*/ 4469190 h 4903598"/>
              <a:gd name="connsiteX1427" fmla="*/ 5056392 w 5434496"/>
              <a:gd name="connsiteY1427" fmla="*/ 4475508 h 4903598"/>
              <a:gd name="connsiteX1428" fmla="*/ 5054480 w 5434496"/>
              <a:gd name="connsiteY1428" fmla="*/ 4475872 h 4903598"/>
              <a:gd name="connsiteX1429" fmla="*/ 5056140 w 5434496"/>
              <a:gd name="connsiteY1429" fmla="*/ 4476128 h 4903598"/>
              <a:gd name="connsiteX1430" fmla="*/ 5081390 w 5434496"/>
              <a:gd name="connsiteY1430" fmla="*/ 4509909 h 4903598"/>
              <a:gd name="connsiteX1431" fmla="*/ 5043514 w 5434496"/>
              <a:gd name="connsiteY1431" fmla="*/ 4514131 h 4903598"/>
              <a:gd name="connsiteX1432" fmla="*/ 4963555 w 5434496"/>
              <a:gd name="connsiteY1432" fmla="*/ 4509909 h 4903598"/>
              <a:gd name="connsiteX1433" fmla="*/ 4960836 w 5434496"/>
              <a:gd name="connsiteY1433" fmla="*/ 4508544 h 4903598"/>
              <a:gd name="connsiteX1434" fmla="*/ 4963661 w 5434496"/>
              <a:gd name="connsiteY1434" fmla="*/ 4511335 h 4903598"/>
              <a:gd name="connsiteX1435" fmla="*/ 4976575 w 5434496"/>
              <a:gd name="connsiteY1435" fmla="*/ 4536848 h 4903598"/>
              <a:gd name="connsiteX1436" fmla="*/ 4954581 w 5434496"/>
              <a:gd name="connsiteY1436" fmla="*/ 4544090 h 4903598"/>
              <a:gd name="connsiteX1437" fmla="*/ 4961939 w 5434496"/>
              <a:gd name="connsiteY1437" fmla="*/ 4559916 h 4903598"/>
              <a:gd name="connsiteX1438" fmla="*/ 4937972 w 5434496"/>
              <a:gd name="connsiteY1438" fmla="*/ 4624944 h 4903598"/>
              <a:gd name="connsiteX1439" fmla="*/ 4903888 w 5434496"/>
              <a:gd name="connsiteY1439" fmla="*/ 4620701 h 4903598"/>
              <a:gd name="connsiteX1440" fmla="*/ 4869802 w 5434496"/>
              <a:gd name="connsiteY1440" fmla="*/ 4624944 h 4903598"/>
              <a:gd name="connsiteX1441" fmla="*/ 4857021 w 5434496"/>
              <a:gd name="connsiteY1441" fmla="*/ 4697066 h 4903598"/>
              <a:gd name="connsiteX1442" fmla="*/ 4848499 w 5434496"/>
              <a:gd name="connsiteY1442" fmla="*/ 4722519 h 4903598"/>
              <a:gd name="connsiteX1443" fmla="*/ 4827196 w 5434496"/>
              <a:gd name="connsiteY1443" fmla="*/ 4752216 h 4903598"/>
              <a:gd name="connsiteX1444" fmla="*/ 4831456 w 5434496"/>
              <a:gd name="connsiteY1444" fmla="*/ 4798882 h 4903598"/>
              <a:gd name="connsiteX1445" fmla="*/ 4878323 w 5434496"/>
              <a:gd name="connsiteY1445" fmla="*/ 4781913 h 4903598"/>
              <a:gd name="connsiteX1446" fmla="*/ 4916670 w 5434496"/>
              <a:gd name="connsiteY1446" fmla="*/ 4781913 h 4903598"/>
              <a:gd name="connsiteX1447" fmla="*/ 5040227 w 5434496"/>
              <a:gd name="connsiteY1447" fmla="*/ 4828579 h 4903598"/>
              <a:gd name="connsiteX1448" fmla="*/ 5104137 w 5434496"/>
              <a:gd name="connsiteY1448" fmla="*/ 4862519 h 4903598"/>
              <a:gd name="connsiteX1449" fmla="*/ 5078574 w 5434496"/>
              <a:gd name="connsiteY1449" fmla="*/ 4879488 h 4903598"/>
              <a:gd name="connsiteX1450" fmla="*/ 5035967 w 5434496"/>
              <a:gd name="connsiteY1450" fmla="*/ 4883731 h 4903598"/>
              <a:gd name="connsiteX1451" fmla="*/ 5006143 w 5434496"/>
              <a:gd name="connsiteY1451" fmla="*/ 4879488 h 4903598"/>
              <a:gd name="connsiteX1452" fmla="*/ 4920929 w 5434496"/>
              <a:gd name="connsiteY1452" fmla="*/ 4879488 h 4903598"/>
              <a:gd name="connsiteX1453" fmla="*/ 4908148 w 5434496"/>
              <a:gd name="connsiteY1453" fmla="*/ 4883731 h 4903598"/>
              <a:gd name="connsiteX1454" fmla="*/ 4788850 w 5434496"/>
              <a:gd name="connsiteY1454" fmla="*/ 4871004 h 4903598"/>
              <a:gd name="connsiteX1455" fmla="*/ 4733462 w 5434496"/>
              <a:gd name="connsiteY1455" fmla="*/ 4879488 h 4903598"/>
              <a:gd name="connsiteX1456" fmla="*/ 4686595 w 5434496"/>
              <a:gd name="connsiteY1456" fmla="*/ 4875245 h 4903598"/>
              <a:gd name="connsiteX1457" fmla="*/ 4643988 w 5434496"/>
              <a:gd name="connsiteY1457" fmla="*/ 4866761 h 4903598"/>
              <a:gd name="connsiteX1458" fmla="*/ 4644057 w 5434496"/>
              <a:gd name="connsiteY1458" fmla="*/ 4866639 h 4903598"/>
              <a:gd name="connsiteX1459" fmla="*/ 4643848 w 5434496"/>
              <a:gd name="connsiteY1459" fmla="*/ 4866781 h 4903598"/>
              <a:gd name="connsiteX1460" fmla="*/ 4486180 w 5434496"/>
              <a:gd name="connsiteY1460" fmla="*/ 4862580 h 4903598"/>
              <a:gd name="connsiteX1461" fmla="*/ 4480541 w 5434496"/>
              <a:gd name="connsiteY1461" fmla="*/ 4859798 h 4903598"/>
              <a:gd name="connsiteX1462" fmla="*/ 4477577 w 5434496"/>
              <a:gd name="connsiteY1462" fmla="*/ 4859934 h 4903598"/>
              <a:gd name="connsiteX1463" fmla="*/ 4485846 w 5434496"/>
              <a:gd name="connsiteY1463" fmla="*/ 4864121 h 4903598"/>
              <a:gd name="connsiteX1464" fmla="*/ 4371196 w 5434496"/>
              <a:gd name="connsiteY1464" fmla="*/ 4859821 h 4903598"/>
              <a:gd name="connsiteX1465" fmla="*/ 4371329 w 5434496"/>
              <a:gd name="connsiteY1465" fmla="*/ 4859755 h 4903598"/>
              <a:gd name="connsiteX1466" fmla="*/ 4348756 w 5434496"/>
              <a:gd name="connsiteY1466" fmla="*/ 4861774 h 4903598"/>
              <a:gd name="connsiteX1467" fmla="*/ 4346149 w 5434496"/>
              <a:gd name="connsiteY1467" fmla="*/ 4864571 h 4903598"/>
              <a:gd name="connsiteX1468" fmla="*/ 4329317 w 5434496"/>
              <a:gd name="connsiteY1468" fmla="*/ 4865103 h 4903598"/>
              <a:gd name="connsiteX1469" fmla="*/ 4324207 w 5434496"/>
              <a:gd name="connsiteY1469" fmla="*/ 4863969 h 4903598"/>
              <a:gd name="connsiteX1470" fmla="*/ 4276096 w 5434496"/>
              <a:gd name="connsiteY1470" fmla="*/ 4868271 h 4903598"/>
              <a:gd name="connsiteX1471" fmla="*/ 4180354 w 5434496"/>
              <a:gd name="connsiteY1471" fmla="*/ 4863990 h 4903598"/>
              <a:gd name="connsiteX1472" fmla="*/ 4137802 w 5434496"/>
              <a:gd name="connsiteY1472" fmla="*/ 4859710 h 4903598"/>
              <a:gd name="connsiteX1473" fmla="*/ 4138067 w 5434496"/>
              <a:gd name="connsiteY1473" fmla="*/ 4859526 h 4903598"/>
              <a:gd name="connsiteX1474" fmla="*/ 4137198 w 5434496"/>
              <a:gd name="connsiteY1474" fmla="*/ 4859768 h 4903598"/>
              <a:gd name="connsiteX1475" fmla="*/ 4137198 w 5434496"/>
              <a:gd name="connsiteY1475" fmla="*/ 4864037 h 4903598"/>
              <a:gd name="connsiteX1476" fmla="*/ 3992443 w 5434496"/>
              <a:gd name="connsiteY1476" fmla="*/ 4864037 h 4903598"/>
              <a:gd name="connsiteX1477" fmla="*/ 4005272 w 5434496"/>
              <a:gd name="connsiteY1477" fmla="*/ 4861464 h 4903598"/>
              <a:gd name="connsiteX1478" fmla="*/ 3991744 w 5434496"/>
              <a:gd name="connsiteY1478" fmla="*/ 4862427 h 4903598"/>
              <a:gd name="connsiteX1479" fmla="*/ 3915439 w 5434496"/>
              <a:gd name="connsiteY1479" fmla="*/ 4862427 h 4903598"/>
              <a:gd name="connsiteX1480" fmla="*/ 3826417 w 5434496"/>
              <a:gd name="connsiteY1480" fmla="*/ 4862427 h 4903598"/>
              <a:gd name="connsiteX1481" fmla="*/ 3820061 w 5434496"/>
              <a:gd name="connsiteY1481" fmla="*/ 4859548 h 4903598"/>
              <a:gd name="connsiteX1482" fmla="*/ 3826610 w 5434496"/>
              <a:gd name="connsiteY1482" fmla="*/ 4864247 h 4903598"/>
              <a:gd name="connsiteX1483" fmla="*/ 3736783 w 5434496"/>
              <a:gd name="connsiteY1483" fmla="*/ 4855733 h 4903598"/>
              <a:gd name="connsiteX1484" fmla="*/ 3681178 w 5434496"/>
              <a:gd name="connsiteY1484" fmla="*/ 4864247 h 4903598"/>
              <a:gd name="connsiteX1485" fmla="*/ 3672622 w 5434496"/>
              <a:gd name="connsiteY1485" fmla="*/ 4864247 h 4903598"/>
              <a:gd name="connsiteX1486" fmla="*/ 3672537 w 5434496"/>
              <a:gd name="connsiteY1486" fmla="*/ 4864081 h 4903598"/>
              <a:gd name="connsiteX1487" fmla="*/ 3641498 w 5434496"/>
              <a:gd name="connsiteY1487" fmla="*/ 4870952 h 4903598"/>
              <a:gd name="connsiteX1488" fmla="*/ 3613292 w 5434496"/>
              <a:gd name="connsiteY1488" fmla="*/ 4868279 h 4903598"/>
              <a:gd name="connsiteX1489" fmla="*/ 3472791 w 5434496"/>
              <a:gd name="connsiteY1489" fmla="*/ 4855444 h 4903598"/>
              <a:gd name="connsiteX1490" fmla="*/ 3447244 w 5434496"/>
              <a:gd name="connsiteY1490" fmla="*/ 4851166 h 4903598"/>
              <a:gd name="connsiteX1491" fmla="*/ 3366349 w 5434496"/>
              <a:gd name="connsiteY1491" fmla="*/ 4851166 h 4903598"/>
              <a:gd name="connsiteX1492" fmla="*/ 3311000 w 5434496"/>
              <a:gd name="connsiteY1492" fmla="*/ 4855444 h 4903598"/>
              <a:gd name="connsiteX1493" fmla="*/ 3174756 w 5434496"/>
              <a:gd name="connsiteY1493" fmla="*/ 4864001 h 4903598"/>
              <a:gd name="connsiteX1494" fmla="*/ 3085347 w 5434496"/>
              <a:gd name="connsiteY1494" fmla="*/ 4855444 h 4903598"/>
              <a:gd name="connsiteX1495" fmla="*/ 2991679 w 5434496"/>
              <a:gd name="connsiteY1495" fmla="*/ 4872556 h 4903598"/>
              <a:gd name="connsiteX1496" fmla="*/ 2880982 w 5434496"/>
              <a:gd name="connsiteY1496" fmla="*/ 4876834 h 4903598"/>
              <a:gd name="connsiteX1497" fmla="*/ 2821375 w 5434496"/>
              <a:gd name="connsiteY1497" fmla="*/ 4864001 h 4903598"/>
              <a:gd name="connsiteX1498" fmla="*/ 2822842 w 5434496"/>
              <a:gd name="connsiteY1498" fmla="*/ 4863431 h 4903598"/>
              <a:gd name="connsiteX1499" fmla="*/ 2820195 w 5434496"/>
              <a:gd name="connsiteY1499" fmla="*/ 4863922 h 4903598"/>
              <a:gd name="connsiteX1500" fmla="*/ 2752035 w 5434496"/>
              <a:gd name="connsiteY1500" fmla="*/ 4876694 h 4903598"/>
              <a:gd name="connsiteX1501" fmla="*/ 2734462 w 5434496"/>
              <a:gd name="connsiteY1501" fmla="*/ 4882015 h 4903598"/>
              <a:gd name="connsiteX1502" fmla="*/ 2715155 w 5434496"/>
              <a:gd name="connsiteY1502" fmla="*/ 4881025 h 4903598"/>
              <a:gd name="connsiteX1503" fmla="*/ 2715115 w 5434496"/>
              <a:gd name="connsiteY1503" fmla="*/ 4881113 h 4903598"/>
              <a:gd name="connsiteX1504" fmla="*/ 2714588 w 5434496"/>
              <a:gd name="connsiteY1504" fmla="*/ 4880997 h 4903598"/>
              <a:gd name="connsiteX1505" fmla="*/ 2713693 w 5434496"/>
              <a:gd name="connsiteY1505" fmla="*/ 4880951 h 4903598"/>
              <a:gd name="connsiteX1506" fmla="*/ 2713674 w 5434496"/>
              <a:gd name="connsiteY1506" fmla="*/ 4880795 h 4903598"/>
              <a:gd name="connsiteX1507" fmla="*/ 2700732 w 5434496"/>
              <a:gd name="connsiteY1507" fmla="*/ 4877924 h 4903598"/>
              <a:gd name="connsiteX1508" fmla="*/ 2689547 w 5434496"/>
              <a:gd name="connsiteY1508" fmla="*/ 4868357 h 4903598"/>
              <a:gd name="connsiteX1509" fmla="*/ 2687301 w 5434496"/>
              <a:gd name="connsiteY1509" fmla="*/ 4867075 h 4903598"/>
              <a:gd name="connsiteX1510" fmla="*/ 2677009 w 5434496"/>
              <a:gd name="connsiteY1510" fmla="*/ 4864095 h 4903598"/>
              <a:gd name="connsiteX1511" fmla="*/ 2664199 w 5434496"/>
              <a:gd name="connsiteY1511" fmla="*/ 4863565 h 4903598"/>
              <a:gd name="connsiteX1512" fmla="*/ 2442152 w 5434496"/>
              <a:gd name="connsiteY1512" fmla="*/ 4889010 h 4903598"/>
              <a:gd name="connsiteX1513" fmla="*/ 2318319 w 5434496"/>
              <a:gd name="connsiteY1513" fmla="*/ 4893251 h 4903598"/>
              <a:gd name="connsiteX1514" fmla="*/ 2296968 w 5434496"/>
              <a:gd name="connsiteY1514" fmla="*/ 4894311 h 4903598"/>
              <a:gd name="connsiteX1515" fmla="*/ 2296793 w 5434496"/>
              <a:gd name="connsiteY1515" fmla="*/ 4894268 h 4903598"/>
              <a:gd name="connsiteX1516" fmla="*/ 2257762 w 5434496"/>
              <a:gd name="connsiteY1516" fmla="*/ 4896279 h 4903598"/>
              <a:gd name="connsiteX1517" fmla="*/ 2196000 w 5434496"/>
              <a:gd name="connsiteY1517" fmla="*/ 4893097 h 4903598"/>
              <a:gd name="connsiteX1518" fmla="*/ 2194731 w 5434496"/>
              <a:gd name="connsiteY1518" fmla="*/ 4891893 h 4903598"/>
              <a:gd name="connsiteX1519" fmla="*/ 2194731 w 5434496"/>
              <a:gd name="connsiteY1519" fmla="*/ 4893397 h 4903598"/>
              <a:gd name="connsiteX1520" fmla="*/ 2028681 w 5434496"/>
              <a:gd name="connsiteY1520" fmla="*/ 4889154 h 4903598"/>
              <a:gd name="connsiteX1521" fmla="*/ 1862631 w 5434496"/>
              <a:gd name="connsiteY1521" fmla="*/ 4876425 h 4903598"/>
              <a:gd name="connsiteX1522" fmla="*/ 1790249 w 5434496"/>
              <a:gd name="connsiteY1522" fmla="*/ 4872182 h 4903598"/>
              <a:gd name="connsiteX1523" fmla="*/ 1762042 w 5434496"/>
              <a:gd name="connsiteY1523" fmla="*/ 4867409 h 4903598"/>
              <a:gd name="connsiteX1524" fmla="*/ 1760786 w 5434496"/>
              <a:gd name="connsiteY1524" fmla="*/ 4867091 h 4903598"/>
              <a:gd name="connsiteX1525" fmla="*/ 1757033 w 5434496"/>
              <a:gd name="connsiteY1525" fmla="*/ 4866626 h 4903598"/>
              <a:gd name="connsiteX1526" fmla="*/ 1696934 w 5434496"/>
              <a:gd name="connsiteY1526" fmla="*/ 4760372 h 4903598"/>
              <a:gd name="connsiteX1527" fmla="*/ 1705519 w 5434496"/>
              <a:gd name="connsiteY1527" fmla="*/ 4675370 h 4903598"/>
              <a:gd name="connsiteX1528" fmla="*/ 1705519 w 5434496"/>
              <a:gd name="connsiteY1528" fmla="*/ 4552116 h 4903598"/>
              <a:gd name="connsiteX1529" fmla="*/ 1714104 w 5434496"/>
              <a:gd name="connsiteY1529" fmla="*/ 4535115 h 4903598"/>
              <a:gd name="connsiteX1530" fmla="*/ 1714155 w 5434496"/>
              <a:gd name="connsiteY1530" fmla="*/ 4535495 h 4903598"/>
              <a:gd name="connsiteX1531" fmla="*/ 1718345 w 5434496"/>
              <a:gd name="connsiteY1531" fmla="*/ 4514558 h 4903598"/>
              <a:gd name="connsiteX1532" fmla="*/ 1718344 w 5434496"/>
              <a:gd name="connsiteY1532" fmla="*/ 4514551 h 4903598"/>
              <a:gd name="connsiteX1533" fmla="*/ 1707574 w 5434496"/>
              <a:gd name="connsiteY1533" fmla="*/ 4499286 h 4903598"/>
              <a:gd name="connsiteX1534" fmla="*/ 1705800 w 5434496"/>
              <a:gd name="connsiteY1534" fmla="*/ 4450823 h 4903598"/>
              <a:gd name="connsiteX1535" fmla="*/ 1735217 w 5434496"/>
              <a:gd name="connsiteY1535" fmla="*/ 4276384 h 4903598"/>
              <a:gd name="connsiteX1536" fmla="*/ 1735217 w 5434496"/>
              <a:gd name="connsiteY1536" fmla="*/ 4242347 h 4903598"/>
              <a:gd name="connsiteX1537" fmla="*/ 1735333 w 5434496"/>
              <a:gd name="connsiteY1537" fmla="*/ 4242613 h 4903598"/>
              <a:gd name="connsiteX1538" fmla="*/ 1735358 w 5434496"/>
              <a:gd name="connsiteY1538" fmla="*/ 4242480 h 4903598"/>
              <a:gd name="connsiteX1539" fmla="*/ 1739611 w 5434496"/>
              <a:gd name="connsiteY1539" fmla="*/ 4238229 h 4903598"/>
              <a:gd name="connsiteX1540" fmla="*/ 1740237 w 5434496"/>
              <a:gd name="connsiteY1540" fmla="*/ 4234690 h 4903598"/>
              <a:gd name="connsiteX1541" fmla="*/ 1739024 w 5434496"/>
              <a:gd name="connsiteY1541" fmla="*/ 4238254 h 4903598"/>
              <a:gd name="connsiteX1542" fmla="*/ 1742144 w 5434496"/>
              <a:gd name="connsiteY1542" fmla="*/ 4183721 h 4903598"/>
              <a:gd name="connsiteX1543" fmla="*/ 1752228 w 5434496"/>
              <a:gd name="connsiteY1543" fmla="*/ 4166775 h 4903598"/>
              <a:gd name="connsiteX1544" fmla="*/ 1752371 w 5434496"/>
              <a:gd name="connsiteY1544" fmla="*/ 4165958 h 4903598"/>
              <a:gd name="connsiteX1545" fmla="*/ 1756624 w 5434496"/>
              <a:gd name="connsiteY1545" fmla="*/ 4144702 h 4903598"/>
              <a:gd name="connsiteX1546" fmla="*/ 1756676 w 5434496"/>
              <a:gd name="connsiteY1546" fmla="*/ 4144676 h 4903598"/>
              <a:gd name="connsiteX1547" fmla="*/ 1752631 w 5434496"/>
              <a:gd name="connsiteY1547" fmla="*/ 4136610 h 4903598"/>
              <a:gd name="connsiteX1548" fmla="*/ 1751414 w 5434496"/>
              <a:gd name="connsiteY1548" fmla="*/ 4135395 h 4903598"/>
              <a:gd name="connsiteX1549" fmla="*/ 1727082 w 5434496"/>
              <a:gd name="connsiteY1549" fmla="*/ 4125906 h 4903598"/>
              <a:gd name="connsiteX1550" fmla="*/ 1701490 w 5434496"/>
              <a:gd name="connsiteY1550" fmla="*/ 4123602 h 4903598"/>
              <a:gd name="connsiteX1551" fmla="*/ 1653569 w 5434496"/>
              <a:gd name="connsiteY1551" fmla="*/ 4123602 h 4903598"/>
              <a:gd name="connsiteX1552" fmla="*/ 1651035 w 5434496"/>
              <a:gd name="connsiteY1552" fmla="*/ 4124201 h 4903598"/>
              <a:gd name="connsiteX1553" fmla="*/ 1544567 w 5434496"/>
              <a:gd name="connsiteY1553" fmla="*/ 4132712 h 4903598"/>
              <a:gd name="connsiteX1554" fmla="*/ 1399769 w 5434496"/>
              <a:gd name="connsiteY1554" fmla="*/ 4141224 h 4903598"/>
              <a:gd name="connsiteX1555" fmla="*/ 1246454 w 5434496"/>
              <a:gd name="connsiteY1555" fmla="*/ 4141224 h 4903598"/>
              <a:gd name="connsiteX1556" fmla="*/ 1182574 w 5434496"/>
              <a:gd name="connsiteY1556" fmla="*/ 4149736 h 4903598"/>
              <a:gd name="connsiteX1557" fmla="*/ 1174055 w 5434496"/>
              <a:gd name="connsiteY1557" fmla="*/ 4149736 h 4903598"/>
              <a:gd name="connsiteX1558" fmla="*/ 875944 w 5434496"/>
              <a:gd name="connsiteY1558" fmla="*/ 4153992 h 4903598"/>
              <a:gd name="connsiteX1559" fmla="*/ 873768 w 5434496"/>
              <a:gd name="connsiteY1559" fmla="*/ 4152590 h 4903598"/>
              <a:gd name="connsiteX1560" fmla="*/ 874374 w 5434496"/>
              <a:gd name="connsiteY1560" fmla="*/ 4153981 h 4903598"/>
              <a:gd name="connsiteX1561" fmla="*/ 705360 w 5434496"/>
              <a:gd name="connsiteY1561" fmla="*/ 4149720 h 4903598"/>
              <a:gd name="connsiteX1562" fmla="*/ 680008 w 5434496"/>
              <a:gd name="connsiteY1562" fmla="*/ 4115635 h 4903598"/>
              <a:gd name="connsiteX1563" fmla="*/ 692684 w 5434496"/>
              <a:gd name="connsiteY1563" fmla="*/ 4004857 h 4903598"/>
              <a:gd name="connsiteX1564" fmla="*/ 692809 w 5434496"/>
              <a:gd name="connsiteY1564" fmla="*/ 4004945 h 4903598"/>
              <a:gd name="connsiteX1565" fmla="*/ 683236 w 5434496"/>
              <a:gd name="connsiteY1565" fmla="*/ 3900246 h 4903598"/>
              <a:gd name="connsiteX1566" fmla="*/ 680065 w 5434496"/>
              <a:gd name="connsiteY1566" fmla="*/ 3793058 h 4903598"/>
              <a:gd name="connsiteX1567" fmla="*/ 678921 w 5434496"/>
              <a:gd name="connsiteY1567" fmla="*/ 3792253 h 4903598"/>
              <a:gd name="connsiteX1568" fmla="*/ 661815 w 5434496"/>
              <a:gd name="connsiteY1568" fmla="*/ 3745381 h 4903598"/>
              <a:gd name="connsiteX1569" fmla="*/ 674645 w 5434496"/>
              <a:gd name="connsiteY1569" fmla="*/ 3562153 h 4903598"/>
              <a:gd name="connsiteX1570" fmla="*/ 666092 w 5434496"/>
              <a:gd name="connsiteY1570" fmla="*/ 3545109 h 4903598"/>
              <a:gd name="connsiteX1571" fmla="*/ 657539 w 5434496"/>
              <a:gd name="connsiteY1571" fmla="*/ 3528064 h 4903598"/>
              <a:gd name="connsiteX1572" fmla="*/ 672573 w 5434496"/>
              <a:gd name="connsiteY1572" fmla="*/ 3444773 h 4903598"/>
              <a:gd name="connsiteX1573" fmla="*/ 687408 w 5434496"/>
              <a:gd name="connsiteY1573" fmla="*/ 3417399 h 4903598"/>
              <a:gd name="connsiteX1574" fmla="*/ 668453 w 5434496"/>
              <a:gd name="connsiteY1574" fmla="*/ 3391838 h 4903598"/>
              <a:gd name="connsiteX1575" fmla="*/ 671115 w 5434496"/>
              <a:gd name="connsiteY1575" fmla="*/ 3358908 h 4903598"/>
              <a:gd name="connsiteX1576" fmla="*/ 669518 w 5434496"/>
              <a:gd name="connsiteY1576" fmla="*/ 3335006 h 4903598"/>
              <a:gd name="connsiteX1577" fmla="*/ 645589 w 5434496"/>
              <a:gd name="connsiteY1577" fmla="*/ 3320680 h 4903598"/>
              <a:gd name="connsiteX1578" fmla="*/ 645553 w 5434496"/>
              <a:gd name="connsiteY1578" fmla="*/ 3320866 h 4903598"/>
              <a:gd name="connsiteX1579" fmla="*/ 624208 w 5434496"/>
              <a:gd name="connsiteY1579" fmla="*/ 3316584 h 4903598"/>
              <a:gd name="connsiteX1580" fmla="*/ 621312 w 5434496"/>
              <a:gd name="connsiteY1580" fmla="*/ 3316685 h 4903598"/>
              <a:gd name="connsiteX1581" fmla="*/ 541283 w 5434496"/>
              <a:gd name="connsiteY1581" fmla="*/ 3325364 h 4903598"/>
              <a:gd name="connsiteX1582" fmla="*/ 457965 w 5434496"/>
              <a:gd name="connsiteY1582" fmla="*/ 3324833 h 4903598"/>
              <a:gd name="connsiteX1583" fmla="*/ 457868 w 5434496"/>
              <a:gd name="connsiteY1583" fmla="*/ 3324687 h 4903598"/>
              <a:gd name="connsiteX1584" fmla="*/ 423872 w 5434496"/>
              <a:gd name="connsiteY1584" fmla="*/ 3331984 h 4903598"/>
              <a:gd name="connsiteX1585" fmla="*/ 386107 w 5434496"/>
              <a:gd name="connsiteY1585" fmla="*/ 3333044 h 4903598"/>
              <a:gd name="connsiteX1586" fmla="*/ 386075 w 5434496"/>
              <a:gd name="connsiteY1586" fmla="*/ 3332733 h 4903598"/>
              <a:gd name="connsiteX1587" fmla="*/ 243160 w 5434496"/>
              <a:gd name="connsiteY1587" fmla="*/ 3342805 h 4903598"/>
              <a:gd name="connsiteX1588" fmla="*/ 96677 w 5434496"/>
              <a:gd name="connsiteY1588" fmla="*/ 3349715 h 4903598"/>
              <a:gd name="connsiteX1589" fmla="*/ 37019 w 5434496"/>
              <a:gd name="connsiteY1589" fmla="*/ 3298689 h 4903598"/>
              <a:gd name="connsiteX1590" fmla="*/ 42346 w 5434496"/>
              <a:gd name="connsiteY1590" fmla="*/ 3241285 h 4903598"/>
              <a:gd name="connsiteX1591" fmla="*/ 53847 w 5434496"/>
              <a:gd name="connsiteY1591" fmla="*/ 3184946 h 4903598"/>
              <a:gd name="connsiteX1592" fmla="*/ 53847 w 5434496"/>
              <a:gd name="connsiteY1592" fmla="*/ 3184827 h 4903598"/>
              <a:gd name="connsiteX1593" fmla="*/ 45358 w 5434496"/>
              <a:gd name="connsiteY1593" fmla="*/ 3087027 h 4903598"/>
              <a:gd name="connsiteX1594" fmla="*/ 46004 w 5434496"/>
              <a:gd name="connsiteY1594" fmla="*/ 3086337 h 4903598"/>
              <a:gd name="connsiteX1595" fmla="*/ 44498 w 5434496"/>
              <a:gd name="connsiteY1595" fmla="*/ 3086049 h 4903598"/>
              <a:gd name="connsiteX1596" fmla="*/ 44498 w 5434496"/>
              <a:gd name="connsiteY1596" fmla="*/ 3060604 h 4903598"/>
              <a:gd name="connsiteX1597" fmla="*/ 44454 w 5434496"/>
              <a:gd name="connsiteY1597" fmla="*/ 3059309 h 4903598"/>
              <a:gd name="connsiteX1598" fmla="*/ 44071 w 5434496"/>
              <a:gd name="connsiteY1598" fmla="*/ 3061042 h 4903598"/>
              <a:gd name="connsiteX1599" fmla="*/ 35427 w 5434496"/>
              <a:gd name="connsiteY1599" fmla="*/ 2997575 h 4903598"/>
              <a:gd name="connsiteX1600" fmla="*/ 36356 w 5434496"/>
              <a:gd name="connsiteY1600" fmla="*/ 2998619 h 4903598"/>
              <a:gd name="connsiteX1601" fmla="*/ 35973 w 5434496"/>
              <a:gd name="connsiteY1601" fmla="*/ 2996990 h 4903598"/>
              <a:gd name="connsiteX1602" fmla="*/ 23189 w 5434496"/>
              <a:gd name="connsiteY1602" fmla="*/ 2924895 h 4903598"/>
              <a:gd name="connsiteX1603" fmla="*/ 23794 w 5434496"/>
              <a:gd name="connsiteY1603" fmla="*/ 2922143 h 4903598"/>
              <a:gd name="connsiteX1604" fmla="*/ 22687 w 5434496"/>
              <a:gd name="connsiteY1604" fmla="*/ 2923871 h 4903598"/>
              <a:gd name="connsiteX1605" fmla="*/ 22687 w 5434496"/>
              <a:gd name="connsiteY1605" fmla="*/ 2796937 h 4903598"/>
              <a:gd name="connsiteX1606" fmla="*/ 23251 w 5434496"/>
              <a:gd name="connsiteY1606" fmla="*/ 2797667 h 4903598"/>
              <a:gd name="connsiteX1607" fmla="*/ 23188 w 5434496"/>
              <a:gd name="connsiteY1607" fmla="*/ 2797206 h 4903598"/>
              <a:gd name="connsiteX1608" fmla="*/ 14664 w 5434496"/>
              <a:gd name="connsiteY1608" fmla="*/ 2699465 h 4903598"/>
              <a:gd name="connsiteX1609" fmla="*/ 14664 w 5434496"/>
              <a:gd name="connsiteY1609" fmla="*/ 2610222 h 4903598"/>
              <a:gd name="connsiteX1610" fmla="*/ 14664 w 5434496"/>
              <a:gd name="connsiteY1610" fmla="*/ 2533729 h 4903598"/>
              <a:gd name="connsiteX1611" fmla="*/ 15461 w 5434496"/>
              <a:gd name="connsiteY1611" fmla="*/ 2533823 h 4903598"/>
              <a:gd name="connsiteX1612" fmla="*/ 5910 w 5434496"/>
              <a:gd name="connsiteY1612" fmla="*/ 2507972 h 4903598"/>
              <a:gd name="connsiteX1613" fmla="*/ 5910 w 5434496"/>
              <a:gd name="connsiteY1613" fmla="*/ 2494810 h 4903598"/>
              <a:gd name="connsiteX1614" fmla="*/ 14685 w 5434496"/>
              <a:gd name="connsiteY1614" fmla="*/ 2482936 h 4903598"/>
              <a:gd name="connsiteX1615" fmla="*/ 14664 w 5434496"/>
              <a:gd name="connsiteY1615" fmla="*/ 2482734 h 4903598"/>
              <a:gd name="connsiteX1616" fmla="*/ 18925 w 5434496"/>
              <a:gd name="connsiteY1616" fmla="*/ 2452987 h 4903598"/>
              <a:gd name="connsiteX1617" fmla="*/ 20304 w 5434496"/>
              <a:gd name="connsiteY1617" fmla="*/ 2455639 h 4903598"/>
              <a:gd name="connsiteX1618" fmla="*/ 19716 w 5434496"/>
              <a:gd name="connsiteY1618" fmla="*/ 2452948 h 4903598"/>
              <a:gd name="connsiteX1619" fmla="*/ 15460 w 5434496"/>
              <a:gd name="connsiteY1619" fmla="*/ 2316975 h 4903598"/>
              <a:gd name="connsiteX1620" fmla="*/ 16140 w 5434496"/>
              <a:gd name="connsiteY1620" fmla="*/ 2316548 h 4903598"/>
              <a:gd name="connsiteX1621" fmla="*/ 14986 w 5434496"/>
              <a:gd name="connsiteY1621" fmla="*/ 2316713 h 4903598"/>
              <a:gd name="connsiteX1622" fmla="*/ 10728 w 5434496"/>
              <a:gd name="connsiteY1622" fmla="*/ 2265709 h 4903598"/>
              <a:gd name="connsiteX1623" fmla="*/ 14986 w 5434496"/>
              <a:gd name="connsiteY1623" fmla="*/ 2146701 h 4903598"/>
              <a:gd name="connsiteX1624" fmla="*/ 27758 w 5434496"/>
              <a:gd name="connsiteY1624" fmla="*/ 2082945 h 4903598"/>
              <a:gd name="connsiteX1625" fmla="*/ 28505 w 5434496"/>
              <a:gd name="connsiteY1625" fmla="*/ 2080956 h 4903598"/>
              <a:gd name="connsiteX1626" fmla="*/ 26782 w 5434496"/>
              <a:gd name="connsiteY1626" fmla="*/ 2082166 h 4903598"/>
              <a:gd name="connsiteX1627" fmla="*/ 56619 w 5434496"/>
              <a:gd name="connsiteY1627" fmla="*/ 1963217 h 4903598"/>
              <a:gd name="connsiteX1628" fmla="*/ 112031 w 5434496"/>
              <a:gd name="connsiteY1628" fmla="*/ 1924982 h 4903598"/>
              <a:gd name="connsiteX1629" fmla="*/ 320891 w 5434496"/>
              <a:gd name="connsiteY1629" fmla="*/ 1878253 h 4903598"/>
              <a:gd name="connsiteX1630" fmla="*/ 418927 w 5434496"/>
              <a:gd name="connsiteY1630" fmla="*/ 1861259 h 4903598"/>
              <a:gd name="connsiteX1631" fmla="*/ 444503 w 5434496"/>
              <a:gd name="connsiteY1631" fmla="*/ 1831523 h 4903598"/>
              <a:gd name="connsiteX1632" fmla="*/ 431714 w 5434496"/>
              <a:gd name="connsiteY1632" fmla="*/ 1763551 h 4903598"/>
              <a:gd name="connsiteX1633" fmla="*/ 440240 w 5434496"/>
              <a:gd name="connsiteY1633" fmla="*/ 1670090 h 4903598"/>
              <a:gd name="connsiteX1634" fmla="*/ 440735 w 5434496"/>
              <a:gd name="connsiteY1634" fmla="*/ 1670184 h 4903598"/>
              <a:gd name="connsiteX1635" fmla="*/ 444975 w 5434496"/>
              <a:gd name="connsiteY1635" fmla="*/ 1558564 h 4903598"/>
              <a:gd name="connsiteX1636" fmla="*/ 449232 w 5434496"/>
              <a:gd name="connsiteY1636" fmla="*/ 1449649 h 4903598"/>
              <a:gd name="connsiteX1637" fmla="*/ 457746 w 5434496"/>
              <a:gd name="connsiteY1637" fmla="*/ 1296638 h 4903598"/>
              <a:gd name="connsiteX1638" fmla="*/ 491804 w 5434496"/>
              <a:gd name="connsiteY1638" fmla="*/ 1084123 h 4903598"/>
              <a:gd name="connsiteX1639" fmla="*/ 492008 w 5434496"/>
              <a:gd name="connsiteY1639" fmla="*/ 1084258 h 4903598"/>
              <a:gd name="connsiteX1640" fmla="*/ 493714 w 5434496"/>
              <a:gd name="connsiteY1640" fmla="*/ 1054141 h 4903598"/>
              <a:gd name="connsiteX1641" fmla="*/ 525981 w 5434496"/>
              <a:gd name="connsiteY1641" fmla="*/ 969881 h 4903598"/>
              <a:gd name="connsiteX1642" fmla="*/ 632210 w 5434496"/>
              <a:gd name="connsiteY1642" fmla="*/ 923138 h 4903598"/>
              <a:gd name="connsiteX1643" fmla="*/ 827671 w 5434496"/>
              <a:gd name="connsiteY1643" fmla="*/ 880643 h 4903598"/>
              <a:gd name="connsiteX1644" fmla="*/ 865914 w 5434496"/>
              <a:gd name="connsiteY1644" fmla="*/ 880643 h 4903598"/>
              <a:gd name="connsiteX1645" fmla="*/ 865799 w 5434496"/>
              <a:gd name="connsiteY1645" fmla="*/ 881151 h 4903598"/>
              <a:gd name="connsiteX1646" fmla="*/ 866448 w 5434496"/>
              <a:gd name="connsiteY1646" fmla="*/ 880107 h 4903598"/>
              <a:gd name="connsiteX1647" fmla="*/ 896249 w 5434496"/>
              <a:gd name="connsiteY1647" fmla="*/ 871607 h 4903598"/>
              <a:gd name="connsiteX1648" fmla="*/ 898155 w 5434496"/>
              <a:gd name="connsiteY1648" fmla="*/ 872670 h 4903598"/>
              <a:gd name="connsiteX1649" fmla="*/ 896894 w 5434496"/>
              <a:gd name="connsiteY1649" fmla="*/ 871170 h 4903598"/>
              <a:gd name="connsiteX1650" fmla="*/ 922443 w 5434496"/>
              <a:gd name="connsiteY1650" fmla="*/ 841425 h 4903598"/>
              <a:gd name="connsiteX1651" fmla="*/ 919781 w 5434496"/>
              <a:gd name="connsiteY1651" fmla="*/ 803181 h 4903598"/>
              <a:gd name="connsiteX1652" fmla="*/ 926609 w 5434496"/>
              <a:gd name="connsiteY1652" fmla="*/ 765444 h 4903598"/>
              <a:gd name="connsiteX1653" fmla="*/ 925556 w 5434496"/>
              <a:gd name="connsiteY1653" fmla="*/ 765994 h 4903598"/>
              <a:gd name="connsiteX1654" fmla="*/ 942959 w 5434496"/>
              <a:gd name="connsiteY1654" fmla="*/ 718905 h 4903598"/>
              <a:gd name="connsiteX1655" fmla="*/ 943909 w 5434496"/>
              <a:gd name="connsiteY1655" fmla="*/ 722317 h 4903598"/>
              <a:gd name="connsiteX1656" fmla="*/ 943734 w 5434496"/>
              <a:gd name="connsiteY1656" fmla="*/ 718195 h 4903598"/>
              <a:gd name="connsiteX1657" fmla="*/ 982057 w 5434496"/>
              <a:gd name="connsiteY1657" fmla="*/ 488731 h 4903598"/>
              <a:gd name="connsiteX1658" fmla="*/ 986316 w 5434496"/>
              <a:gd name="connsiteY1658" fmla="*/ 471734 h 4903598"/>
              <a:gd name="connsiteX1659" fmla="*/ 1007607 w 5434496"/>
              <a:gd name="connsiteY1659" fmla="*/ 374000 h 4903598"/>
              <a:gd name="connsiteX1660" fmla="*/ 1009736 w 5434496"/>
              <a:gd name="connsiteY1660" fmla="*/ 340536 h 4903598"/>
              <a:gd name="connsiteX1661" fmla="*/ 1024634 w 5434496"/>
              <a:gd name="connsiteY1661" fmla="*/ 310272 h 4903598"/>
              <a:gd name="connsiteX1662" fmla="*/ 1023992 w 5434496"/>
              <a:gd name="connsiteY1662" fmla="*/ 309782 h 4903598"/>
              <a:gd name="connsiteX1663" fmla="*/ 1096398 w 5434496"/>
              <a:gd name="connsiteY1663" fmla="*/ 182289 h 4903598"/>
              <a:gd name="connsiteX1664" fmla="*/ 1253987 w 5434496"/>
              <a:gd name="connsiteY1664" fmla="*/ 114294 h 4903598"/>
              <a:gd name="connsiteX1665" fmla="*/ 1343429 w 5434496"/>
              <a:gd name="connsiteY1665" fmla="*/ 97294 h 4903598"/>
              <a:gd name="connsiteX1666" fmla="*/ 1349381 w 5434496"/>
              <a:gd name="connsiteY1666" fmla="*/ 96658 h 4903598"/>
              <a:gd name="connsiteX1667" fmla="*/ 1435098 w 5434496"/>
              <a:gd name="connsiteY1667" fmla="*/ 77261 h 4903598"/>
              <a:gd name="connsiteX1668" fmla="*/ 1530172 w 5434496"/>
              <a:gd name="connsiteY1668" fmla="*/ 59667 h 4903598"/>
              <a:gd name="connsiteX1669" fmla="*/ 1530711 w 5434496"/>
              <a:gd name="connsiteY1669" fmla="*/ 59787 h 4903598"/>
              <a:gd name="connsiteX1670" fmla="*/ 1572594 w 5434496"/>
              <a:gd name="connsiteY1670" fmla="*/ 55606 h 4903598"/>
              <a:gd name="connsiteX1671" fmla="*/ 1572510 w 5434496"/>
              <a:gd name="connsiteY1671" fmla="*/ 55572 h 4903598"/>
              <a:gd name="connsiteX1672" fmla="*/ 1653844 w 5434496"/>
              <a:gd name="connsiteY1672" fmla="*/ 47383 h 4903598"/>
              <a:gd name="connsiteX1673" fmla="*/ 1654050 w 5434496"/>
              <a:gd name="connsiteY1673" fmla="*/ 47482 h 4903598"/>
              <a:gd name="connsiteX1674" fmla="*/ 1654050 w 5434496"/>
              <a:gd name="connsiteY1674" fmla="*/ 47049 h 4903598"/>
              <a:gd name="connsiteX1675" fmla="*/ 1811571 w 5434496"/>
              <a:gd name="connsiteY1675" fmla="*/ 30047 h 4903598"/>
              <a:gd name="connsiteX1676" fmla="*/ 2126612 w 5434496"/>
              <a:gd name="connsiteY1676" fmla="*/ 8795 h 4903598"/>
              <a:gd name="connsiteX1677" fmla="*/ 2390566 w 5434496"/>
              <a:gd name="connsiteY1677" fmla="*/ 4544 h 4903598"/>
              <a:gd name="connsiteX1678" fmla="*/ 2398659 w 5434496"/>
              <a:gd name="connsiteY1678" fmla="*/ 3939 h 490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</a:cxnLst>
            <a:rect l="l" t="t" r="r" b="b"/>
            <a:pathLst>
              <a:path w="5434496" h="4903598">
                <a:moveTo>
                  <a:pt x="4072263" y="4735791"/>
                </a:moveTo>
                <a:lnTo>
                  <a:pt x="4071739" y="4737991"/>
                </a:lnTo>
                <a:lnTo>
                  <a:pt x="4073336" y="4735971"/>
                </a:lnTo>
                <a:close/>
                <a:moveTo>
                  <a:pt x="4021818" y="4706533"/>
                </a:moveTo>
                <a:lnTo>
                  <a:pt x="4021471" y="4706884"/>
                </a:lnTo>
                <a:lnTo>
                  <a:pt x="4022493" y="4706697"/>
                </a:lnTo>
                <a:lnTo>
                  <a:pt x="4022441" y="4706568"/>
                </a:lnTo>
                <a:close/>
                <a:moveTo>
                  <a:pt x="2858537" y="4680472"/>
                </a:moveTo>
                <a:lnTo>
                  <a:pt x="2858537" y="4680865"/>
                </a:lnTo>
                <a:lnTo>
                  <a:pt x="2858556" y="4680891"/>
                </a:lnTo>
                <a:lnTo>
                  <a:pt x="2858567" y="4680488"/>
                </a:lnTo>
                <a:close/>
                <a:moveTo>
                  <a:pt x="2911002" y="4676133"/>
                </a:moveTo>
                <a:lnTo>
                  <a:pt x="2911002" y="4676167"/>
                </a:lnTo>
                <a:lnTo>
                  <a:pt x="2911040" y="4676154"/>
                </a:lnTo>
                <a:close/>
                <a:moveTo>
                  <a:pt x="3969345" y="4658382"/>
                </a:moveTo>
                <a:lnTo>
                  <a:pt x="3970023" y="4658909"/>
                </a:lnTo>
                <a:lnTo>
                  <a:pt x="3970806" y="4658446"/>
                </a:lnTo>
                <a:close/>
                <a:moveTo>
                  <a:pt x="3507554" y="4649584"/>
                </a:moveTo>
                <a:lnTo>
                  <a:pt x="3506794" y="4651046"/>
                </a:lnTo>
                <a:lnTo>
                  <a:pt x="3506171" y="4654160"/>
                </a:lnTo>
                <a:lnTo>
                  <a:pt x="3508403" y="4652325"/>
                </a:lnTo>
                <a:lnTo>
                  <a:pt x="3507629" y="4650294"/>
                </a:lnTo>
                <a:close/>
                <a:moveTo>
                  <a:pt x="3104910" y="4640517"/>
                </a:moveTo>
                <a:lnTo>
                  <a:pt x="3098983" y="4641545"/>
                </a:lnTo>
                <a:lnTo>
                  <a:pt x="3100837" y="4641545"/>
                </a:lnTo>
                <a:close/>
                <a:moveTo>
                  <a:pt x="3312349" y="4623732"/>
                </a:moveTo>
                <a:lnTo>
                  <a:pt x="3311254" y="4624625"/>
                </a:lnTo>
                <a:lnTo>
                  <a:pt x="3311605" y="4624889"/>
                </a:lnTo>
                <a:close/>
                <a:moveTo>
                  <a:pt x="3262691" y="4611887"/>
                </a:moveTo>
                <a:lnTo>
                  <a:pt x="3262739" y="4611933"/>
                </a:lnTo>
                <a:lnTo>
                  <a:pt x="3263685" y="4612045"/>
                </a:lnTo>
                <a:close/>
                <a:moveTo>
                  <a:pt x="3370373" y="4608789"/>
                </a:moveTo>
                <a:lnTo>
                  <a:pt x="3370196" y="4608843"/>
                </a:lnTo>
                <a:lnTo>
                  <a:pt x="3370395" y="4609141"/>
                </a:lnTo>
                <a:close/>
                <a:moveTo>
                  <a:pt x="3782641" y="4602384"/>
                </a:moveTo>
                <a:lnTo>
                  <a:pt x="3785169" y="4605753"/>
                </a:lnTo>
                <a:lnTo>
                  <a:pt x="3785877" y="4605517"/>
                </a:lnTo>
                <a:close/>
                <a:moveTo>
                  <a:pt x="3247006" y="4594997"/>
                </a:moveTo>
                <a:lnTo>
                  <a:pt x="3246111" y="4595184"/>
                </a:lnTo>
                <a:lnTo>
                  <a:pt x="3246364" y="4595540"/>
                </a:lnTo>
                <a:lnTo>
                  <a:pt x="3247358" y="4596536"/>
                </a:lnTo>
                <a:lnTo>
                  <a:pt x="3246993" y="4595076"/>
                </a:lnTo>
                <a:close/>
                <a:moveTo>
                  <a:pt x="3771761" y="4589230"/>
                </a:moveTo>
                <a:lnTo>
                  <a:pt x="3761778" y="4595819"/>
                </a:lnTo>
                <a:cubicBezTo>
                  <a:pt x="3753279" y="4595819"/>
                  <a:pt x="3761778" y="4604315"/>
                  <a:pt x="3757529" y="4600067"/>
                </a:cubicBezTo>
                <a:cubicBezTo>
                  <a:pt x="3757529" y="4595819"/>
                  <a:pt x="3757529" y="4595819"/>
                  <a:pt x="3761778" y="4595819"/>
                </a:cubicBezTo>
                <a:lnTo>
                  <a:pt x="3775859" y="4595819"/>
                </a:lnTo>
                <a:lnTo>
                  <a:pt x="3772714" y="4592775"/>
                </a:lnTo>
                <a:close/>
                <a:moveTo>
                  <a:pt x="4332048" y="4586201"/>
                </a:moveTo>
                <a:lnTo>
                  <a:pt x="4331243" y="4586361"/>
                </a:lnTo>
                <a:lnTo>
                  <a:pt x="4331729" y="4586430"/>
                </a:lnTo>
                <a:close/>
                <a:moveTo>
                  <a:pt x="3468357" y="4583503"/>
                </a:moveTo>
                <a:lnTo>
                  <a:pt x="3471322" y="4589463"/>
                </a:lnTo>
                <a:lnTo>
                  <a:pt x="3476936" y="4586638"/>
                </a:lnTo>
                <a:lnTo>
                  <a:pt x="3476858" y="4586278"/>
                </a:lnTo>
                <a:close/>
                <a:moveTo>
                  <a:pt x="4366853" y="4578236"/>
                </a:moveTo>
                <a:lnTo>
                  <a:pt x="4366217" y="4581180"/>
                </a:lnTo>
                <a:lnTo>
                  <a:pt x="4367539" y="4581554"/>
                </a:lnTo>
                <a:close/>
                <a:moveTo>
                  <a:pt x="4150149" y="4536336"/>
                </a:moveTo>
                <a:lnTo>
                  <a:pt x="4149939" y="4536613"/>
                </a:lnTo>
                <a:lnTo>
                  <a:pt x="4154527" y="4536862"/>
                </a:lnTo>
                <a:lnTo>
                  <a:pt x="4155342" y="4536794"/>
                </a:lnTo>
                <a:lnTo>
                  <a:pt x="4154405" y="4536336"/>
                </a:lnTo>
                <a:cubicBezTo>
                  <a:pt x="4154405" y="4536336"/>
                  <a:pt x="4154405" y="4536336"/>
                  <a:pt x="4150149" y="4536336"/>
                </a:cubicBezTo>
                <a:close/>
                <a:moveTo>
                  <a:pt x="3477471" y="4530148"/>
                </a:moveTo>
                <a:lnTo>
                  <a:pt x="3472889" y="4530885"/>
                </a:lnTo>
                <a:lnTo>
                  <a:pt x="3471885" y="4530547"/>
                </a:lnTo>
                <a:lnTo>
                  <a:pt x="3473038" y="4531430"/>
                </a:lnTo>
                <a:lnTo>
                  <a:pt x="3473202" y="4531927"/>
                </a:lnTo>
                <a:close/>
                <a:moveTo>
                  <a:pt x="4086498" y="4523703"/>
                </a:moveTo>
                <a:lnTo>
                  <a:pt x="4086130" y="4524964"/>
                </a:lnTo>
                <a:lnTo>
                  <a:pt x="4087490" y="4524386"/>
                </a:lnTo>
                <a:close/>
                <a:moveTo>
                  <a:pt x="4762537" y="4508886"/>
                </a:moveTo>
                <a:lnTo>
                  <a:pt x="4770390" y="4511068"/>
                </a:lnTo>
                <a:lnTo>
                  <a:pt x="4776634" y="4510547"/>
                </a:lnTo>
                <a:close/>
                <a:moveTo>
                  <a:pt x="4489426" y="4484830"/>
                </a:moveTo>
                <a:lnTo>
                  <a:pt x="4489247" y="4484987"/>
                </a:lnTo>
                <a:lnTo>
                  <a:pt x="4489281" y="4485043"/>
                </a:lnTo>
                <a:close/>
                <a:moveTo>
                  <a:pt x="2288666" y="4479696"/>
                </a:moveTo>
                <a:lnTo>
                  <a:pt x="2296765" y="4493584"/>
                </a:lnTo>
                <a:lnTo>
                  <a:pt x="2296765" y="4495609"/>
                </a:lnTo>
                <a:lnTo>
                  <a:pt x="2298048" y="4493045"/>
                </a:lnTo>
                <a:lnTo>
                  <a:pt x="2298663" y="4489975"/>
                </a:lnTo>
                <a:close/>
                <a:moveTo>
                  <a:pt x="2267641" y="4437296"/>
                </a:moveTo>
                <a:lnTo>
                  <a:pt x="2267233" y="4438983"/>
                </a:lnTo>
                <a:lnTo>
                  <a:pt x="2267609" y="4439904"/>
                </a:lnTo>
                <a:close/>
                <a:moveTo>
                  <a:pt x="4579236" y="4408676"/>
                </a:moveTo>
                <a:lnTo>
                  <a:pt x="4579728" y="4411672"/>
                </a:lnTo>
                <a:lnTo>
                  <a:pt x="4580834" y="4410208"/>
                </a:lnTo>
                <a:close/>
                <a:moveTo>
                  <a:pt x="3115187" y="4390809"/>
                </a:moveTo>
                <a:lnTo>
                  <a:pt x="3115187" y="4392024"/>
                </a:lnTo>
                <a:lnTo>
                  <a:pt x="3118852" y="4391419"/>
                </a:lnTo>
                <a:close/>
                <a:moveTo>
                  <a:pt x="4649491" y="4356238"/>
                </a:moveTo>
                <a:lnTo>
                  <a:pt x="4651523" y="4357846"/>
                </a:lnTo>
                <a:lnTo>
                  <a:pt x="4651528" y="4358001"/>
                </a:lnTo>
                <a:lnTo>
                  <a:pt x="4652704" y="4356830"/>
                </a:lnTo>
                <a:lnTo>
                  <a:pt x="4652089" y="4356590"/>
                </a:lnTo>
                <a:close/>
                <a:moveTo>
                  <a:pt x="4738613" y="4335433"/>
                </a:moveTo>
                <a:lnTo>
                  <a:pt x="4737934" y="4335771"/>
                </a:lnTo>
                <a:lnTo>
                  <a:pt x="4737658" y="4337068"/>
                </a:lnTo>
                <a:lnTo>
                  <a:pt x="4738319" y="4337567"/>
                </a:lnTo>
                <a:close/>
                <a:moveTo>
                  <a:pt x="4682176" y="4323385"/>
                </a:moveTo>
                <a:lnTo>
                  <a:pt x="4682334" y="4323749"/>
                </a:lnTo>
                <a:lnTo>
                  <a:pt x="4682357" y="4323433"/>
                </a:lnTo>
                <a:close/>
                <a:moveTo>
                  <a:pt x="2732184" y="4314516"/>
                </a:moveTo>
                <a:lnTo>
                  <a:pt x="2731211" y="4314760"/>
                </a:lnTo>
                <a:lnTo>
                  <a:pt x="2727823" y="4315005"/>
                </a:lnTo>
                <a:lnTo>
                  <a:pt x="2730606" y="4317503"/>
                </a:lnTo>
                <a:lnTo>
                  <a:pt x="2731851" y="4314935"/>
                </a:lnTo>
                <a:close/>
                <a:moveTo>
                  <a:pt x="4652089" y="4314004"/>
                </a:moveTo>
                <a:lnTo>
                  <a:pt x="4652089" y="4314277"/>
                </a:lnTo>
                <a:lnTo>
                  <a:pt x="4652595" y="4314173"/>
                </a:lnTo>
                <a:lnTo>
                  <a:pt x="4652871" y="4314004"/>
                </a:lnTo>
                <a:close/>
                <a:moveTo>
                  <a:pt x="4550428" y="4293490"/>
                </a:moveTo>
                <a:lnTo>
                  <a:pt x="4550547" y="4293607"/>
                </a:lnTo>
                <a:lnTo>
                  <a:pt x="4550823" y="4293626"/>
                </a:lnTo>
                <a:lnTo>
                  <a:pt x="4550607" y="4293531"/>
                </a:lnTo>
                <a:close/>
                <a:moveTo>
                  <a:pt x="4898810" y="4281235"/>
                </a:moveTo>
                <a:lnTo>
                  <a:pt x="4898799" y="4281247"/>
                </a:lnTo>
                <a:lnTo>
                  <a:pt x="4898947" y="4281247"/>
                </a:lnTo>
                <a:close/>
                <a:moveTo>
                  <a:pt x="4752768" y="4280828"/>
                </a:moveTo>
                <a:lnTo>
                  <a:pt x="4751951" y="4280901"/>
                </a:lnTo>
                <a:lnTo>
                  <a:pt x="4752434" y="4280981"/>
                </a:lnTo>
                <a:close/>
                <a:moveTo>
                  <a:pt x="4584288" y="4275786"/>
                </a:moveTo>
                <a:lnTo>
                  <a:pt x="4584226" y="4276167"/>
                </a:lnTo>
                <a:lnTo>
                  <a:pt x="4581320" y="4276963"/>
                </a:lnTo>
                <a:lnTo>
                  <a:pt x="4584514" y="4277152"/>
                </a:lnTo>
                <a:lnTo>
                  <a:pt x="4585054" y="4277040"/>
                </a:lnTo>
                <a:lnTo>
                  <a:pt x="4584479" y="4277006"/>
                </a:lnTo>
                <a:close/>
                <a:moveTo>
                  <a:pt x="4648546" y="4239349"/>
                </a:moveTo>
                <a:lnTo>
                  <a:pt x="4643491" y="4243080"/>
                </a:lnTo>
                <a:lnTo>
                  <a:pt x="4648374" y="4244416"/>
                </a:lnTo>
                <a:lnTo>
                  <a:pt x="4648391" y="4242663"/>
                </a:lnTo>
                <a:close/>
                <a:moveTo>
                  <a:pt x="2741849" y="4219261"/>
                </a:moveTo>
                <a:lnTo>
                  <a:pt x="2738335" y="4219867"/>
                </a:lnTo>
                <a:lnTo>
                  <a:pt x="2738662" y="4220057"/>
                </a:lnTo>
                <a:close/>
                <a:moveTo>
                  <a:pt x="3306409" y="4204403"/>
                </a:moveTo>
                <a:lnTo>
                  <a:pt x="3306297" y="4205754"/>
                </a:lnTo>
                <a:lnTo>
                  <a:pt x="3306776" y="4205070"/>
                </a:lnTo>
                <a:lnTo>
                  <a:pt x="3306735" y="4205058"/>
                </a:lnTo>
                <a:close/>
                <a:moveTo>
                  <a:pt x="3809343" y="4199394"/>
                </a:moveTo>
                <a:lnTo>
                  <a:pt x="3807543" y="4199594"/>
                </a:lnTo>
                <a:lnTo>
                  <a:pt x="3808184" y="4199738"/>
                </a:lnTo>
                <a:lnTo>
                  <a:pt x="3807495" y="4204283"/>
                </a:lnTo>
                <a:lnTo>
                  <a:pt x="3818720" y="4203138"/>
                </a:lnTo>
                <a:close/>
                <a:moveTo>
                  <a:pt x="3412941" y="4195865"/>
                </a:moveTo>
                <a:lnTo>
                  <a:pt x="3412310" y="4195911"/>
                </a:lnTo>
                <a:lnTo>
                  <a:pt x="3412777" y="4196190"/>
                </a:lnTo>
                <a:lnTo>
                  <a:pt x="3412804" y="4196469"/>
                </a:lnTo>
                <a:lnTo>
                  <a:pt x="3413051" y="4196223"/>
                </a:lnTo>
                <a:close/>
                <a:moveTo>
                  <a:pt x="3461501" y="4174965"/>
                </a:moveTo>
                <a:lnTo>
                  <a:pt x="3462422" y="4176709"/>
                </a:lnTo>
                <a:lnTo>
                  <a:pt x="3462806" y="4176257"/>
                </a:lnTo>
                <a:close/>
                <a:moveTo>
                  <a:pt x="3302006" y="4127340"/>
                </a:moveTo>
                <a:lnTo>
                  <a:pt x="3301905" y="4127483"/>
                </a:lnTo>
                <a:lnTo>
                  <a:pt x="3310357" y="4127483"/>
                </a:lnTo>
                <a:lnTo>
                  <a:pt x="3310964" y="4127716"/>
                </a:lnTo>
                <a:lnTo>
                  <a:pt x="3311544" y="4127399"/>
                </a:lnTo>
                <a:lnTo>
                  <a:pt x="3310890" y="4127470"/>
                </a:lnTo>
                <a:cubicBezTo>
                  <a:pt x="3306623" y="4127470"/>
                  <a:pt x="3306623" y="4127470"/>
                  <a:pt x="3302357" y="4127470"/>
                </a:cubicBezTo>
                <a:close/>
                <a:moveTo>
                  <a:pt x="4471415" y="4123615"/>
                </a:moveTo>
                <a:lnTo>
                  <a:pt x="4464531" y="4128317"/>
                </a:lnTo>
                <a:lnTo>
                  <a:pt x="4469451" y="4130513"/>
                </a:lnTo>
                <a:close/>
                <a:moveTo>
                  <a:pt x="4712949" y="4105989"/>
                </a:moveTo>
                <a:lnTo>
                  <a:pt x="4712353" y="4106194"/>
                </a:lnTo>
                <a:lnTo>
                  <a:pt x="4712763" y="4106463"/>
                </a:lnTo>
                <a:close/>
                <a:moveTo>
                  <a:pt x="2371034" y="4103204"/>
                </a:moveTo>
                <a:lnTo>
                  <a:pt x="2371729" y="4103901"/>
                </a:lnTo>
                <a:lnTo>
                  <a:pt x="2375682" y="4105623"/>
                </a:lnTo>
                <a:close/>
                <a:moveTo>
                  <a:pt x="3575923" y="4083677"/>
                </a:moveTo>
                <a:lnTo>
                  <a:pt x="3574892" y="4084277"/>
                </a:lnTo>
                <a:lnTo>
                  <a:pt x="3574743" y="4087002"/>
                </a:lnTo>
                <a:close/>
                <a:moveTo>
                  <a:pt x="2318544" y="4071957"/>
                </a:moveTo>
                <a:lnTo>
                  <a:pt x="2318022" y="4072998"/>
                </a:lnTo>
                <a:lnTo>
                  <a:pt x="2320165" y="4073196"/>
                </a:lnTo>
                <a:close/>
                <a:moveTo>
                  <a:pt x="1605496" y="4033837"/>
                </a:moveTo>
                <a:lnTo>
                  <a:pt x="1595787" y="4035961"/>
                </a:lnTo>
                <a:lnTo>
                  <a:pt x="1596203" y="4036428"/>
                </a:lnTo>
                <a:cubicBezTo>
                  <a:pt x="1597534" y="4038289"/>
                  <a:pt x="1598999" y="4039487"/>
                  <a:pt x="1600928" y="4038888"/>
                </a:cubicBezTo>
                <a:close/>
                <a:moveTo>
                  <a:pt x="4319632" y="4018056"/>
                </a:moveTo>
                <a:lnTo>
                  <a:pt x="4312896" y="4020062"/>
                </a:lnTo>
                <a:lnTo>
                  <a:pt x="4319662" y="4021810"/>
                </a:lnTo>
                <a:lnTo>
                  <a:pt x="4319864" y="4022827"/>
                </a:lnTo>
                <a:lnTo>
                  <a:pt x="4320014" y="4022515"/>
                </a:lnTo>
                <a:close/>
                <a:moveTo>
                  <a:pt x="3643030" y="3977584"/>
                </a:moveTo>
                <a:lnTo>
                  <a:pt x="3644157" y="3979433"/>
                </a:lnTo>
                <a:cubicBezTo>
                  <a:pt x="3648945" y="3983084"/>
                  <a:pt x="3653999" y="3983483"/>
                  <a:pt x="3659319" y="3982154"/>
                </a:cubicBezTo>
                <a:lnTo>
                  <a:pt x="3660133" y="3981784"/>
                </a:lnTo>
                <a:close/>
                <a:moveTo>
                  <a:pt x="5256543" y="3948556"/>
                </a:moveTo>
                <a:cubicBezTo>
                  <a:pt x="5262955" y="3947534"/>
                  <a:pt x="5273644" y="3949580"/>
                  <a:pt x="5277919" y="3949580"/>
                </a:cubicBezTo>
                <a:cubicBezTo>
                  <a:pt x="5312122" y="3953675"/>
                  <a:pt x="5346324" y="3957770"/>
                  <a:pt x="5380526" y="3961864"/>
                </a:cubicBezTo>
                <a:cubicBezTo>
                  <a:pt x="5380526" y="3965959"/>
                  <a:pt x="5380526" y="3970054"/>
                  <a:pt x="5380526" y="3974148"/>
                </a:cubicBezTo>
                <a:cubicBezTo>
                  <a:pt x="5367700" y="3974148"/>
                  <a:pt x="5350600" y="3965959"/>
                  <a:pt x="5337773" y="3978243"/>
                </a:cubicBezTo>
                <a:lnTo>
                  <a:pt x="5322441" y="3975796"/>
                </a:lnTo>
                <a:lnTo>
                  <a:pt x="5337533" y="3978243"/>
                </a:lnTo>
                <a:cubicBezTo>
                  <a:pt x="5324908" y="3980291"/>
                  <a:pt x="5312283" y="3981314"/>
                  <a:pt x="5299657" y="3979779"/>
                </a:cubicBezTo>
                <a:lnTo>
                  <a:pt x="5262532" y="3966232"/>
                </a:lnTo>
                <a:lnTo>
                  <a:pt x="5260818" y="3965959"/>
                </a:lnTo>
                <a:cubicBezTo>
                  <a:pt x="5247991" y="3953675"/>
                  <a:pt x="5250129" y="3949580"/>
                  <a:pt x="5256543" y="3948556"/>
                </a:cubicBezTo>
                <a:close/>
                <a:moveTo>
                  <a:pt x="3399727" y="3937051"/>
                </a:moveTo>
                <a:lnTo>
                  <a:pt x="3399692" y="3937183"/>
                </a:lnTo>
                <a:lnTo>
                  <a:pt x="3399808" y="3937067"/>
                </a:lnTo>
                <a:close/>
                <a:moveTo>
                  <a:pt x="4230860" y="3925902"/>
                </a:moveTo>
                <a:lnTo>
                  <a:pt x="4230466" y="3927513"/>
                </a:lnTo>
                <a:lnTo>
                  <a:pt x="4233033" y="3927222"/>
                </a:lnTo>
                <a:close/>
                <a:moveTo>
                  <a:pt x="3293297" y="3918679"/>
                </a:moveTo>
                <a:lnTo>
                  <a:pt x="3293298" y="3918952"/>
                </a:lnTo>
                <a:lnTo>
                  <a:pt x="3294067" y="3919978"/>
                </a:lnTo>
                <a:close/>
                <a:moveTo>
                  <a:pt x="5103274" y="3918257"/>
                </a:moveTo>
                <a:lnTo>
                  <a:pt x="5100336" y="3918309"/>
                </a:lnTo>
                <a:lnTo>
                  <a:pt x="5103780" y="3918782"/>
                </a:lnTo>
                <a:close/>
                <a:moveTo>
                  <a:pt x="1024755" y="3910378"/>
                </a:moveTo>
                <a:lnTo>
                  <a:pt x="1025530" y="3912057"/>
                </a:lnTo>
                <a:lnTo>
                  <a:pt x="1027555" y="3911247"/>
                </a:lnTo>
                <a:close/>
                <a:moveTo>
                  <a:pt x="5013649" y="3905620"/>
                </a:moveTo>
                <a:lnTo>
                  <a:pt x="5012439" y="3906225"/>
                </a:lnTo>
                <a:lnTo>
                  <a:pt x="5015363" y="3906627"/>
                </a:lnTo>
                <a:lnTo>
                  <a:pt x="5014214" y="3906178"/>
                </a:lnTo>
                <a:close/>
                <a:moveTo>
                  <a:pt x="2335293" y="3893735"/>
                </a:moveTo>
                <a:lnTo>
                  <a:pt x="2332768" y="3894365"/>
                </a:lnTo>
                <a:lnTo>
                  <a:pt x="2334082" y="3896755"/>
                </a:lnTo>
                <a:close/>
                <a:moveTo>
                  <a:pt x="5235821" y="3888958"/>
                </a:moveTo>
                <a:lnTo>
                  <a:pt x="5239577" y="3889390"/>
                </a:lnTo>
                <a:cubicBezTo>
                  <a:pt x="5239577" y="3889390"/>
                  <a:pt x="5239577" y="3889390"/>
                  <a:pt x="5235325" y="3889390"/>
                </a:cubicBezTo>
                <a:close/>
                <a:moveTo>
                  <a:pt x="4903056" y="3880825"/>
                </a:moveTo>
                <a:lnTo>
                  <a:pt x="4903582" y="3881430"/>
                </a:lnTo>
                <a:lnTo>
                  <a:pt x="4904424" y="3881020"/>
                </a:lnTo>
                <a:close/>
                <a:moveTo>
                  <a:pt x="4945188" y="3877410"/>
                </a:moveTo>
                <a:lnTo>
                  <a:pt x="4942766" y="3877500"/>
                </a:lnTo>
                <a:lnTo>
                  <a:pt x="4944932" y="3879122"/>
                </a:lnTo>
                <a:close/>
                <a:moveTo>
                  <a:pt x="4324760" y="3874720"/>
                </a:moveTo>
                <a:lnTo>
                  <a:pt x="4324109" y="3875134"/>
                </a:lnTo>
                <a:lnTo>
                  <a:pt x="4324109" y="3875727"/>
                </a:lnTo>
                <a:lnTo>
                  <a:pt x="4324943" y="3875082"/>
                </a:lnTo>
                <a:close/>
                <a:moveTo>
                  <a:pt x="2403880" y="3825513"/>
                </a:moveTo>
                <a:lnTo>
                  <a:pt x="2403878" y="3825553"/>
                </a:lnTo>
                <a:lnTo>
                  <a:pt x="2403511" y="3826015"/>
                </a:lnTo>
                <a:lnTo>
                  <a:pt x="2404101" y="3825846"/>
                </a:lnTo>
                <a:close/>
                <a:moveTo>
                  <a:pt x="1189990" y="3808041"/>
                </a:moveTo>
                <a:lnTo>
                  <a:pt x="1185489" y="3808196"/>
                </a:lnTo>
                <a:lnTo>
                  <a:pt x="1190448" y="3809647"/>
                </a:lnTo>
                <a:lnTo>
                  <a:pt x="1190497" y="3809544"/>
                </a:lnTo>
                <a:lnTo>
                  <a:pt x="1190486" y="3809547"/>
                </a:lnTo>
                <a:close/>
                <a:moveTo>
                  <a:pt x="1088069" y="3796757"/>
                </a:moveTo>
                <a:lnTo>
                  <a:pt x="1087531" y="3797026"/>
                </a:lnTo>
                <a:lnTo>
                  <a:pt x="1088260" y="3796922"/>
                </a:lnTo>
                <a:close/>
                <a:moveTo>
                  <a:pt x="1143893" y="3794400"/>
                </a:moveTo>
                <a:lnTo>
                  <a:pt x="1142077" y="3795307"/>
                </a:lnTo>
                <a:lnTo>
                  <a:pt x="1143675" y="3796902"/>
                </a:lnTo>
                <a:lnTo>
                  <a:pt x="1146756" y="3795650"/>
                </a:lnTo>
                <a:lnTo>
                  <a:pt x="1143859" y="3795277"/>
                </a:lnTo>
                <a:close/>
                <a:moveTo>
                  <a:pt x="1532062" y="3778462"/>
                </a:moveTo>
                <a:lnTo>
                  <a:pt x="1530996" y="3779173"/>
                </a:lnTo>
                <a:lnTo>
                  <a:pt x="1531180" y="3779814"/>
                </a:lnTo>
                <a:lnTo>
                  <a:pt x="1531281" y="3780449"/>
                </a:lnTo>
                <a:lnTo>
                  <a:pt x="1531356" y="3780555"/>
                </a:lnTo>
                <a:lnTo>
                  <a:pt x="1531180" y="3779814"/>
                </a:lnTo>
                <a:close/>
                <a:moveTo>
                  <a:pt x="5324567" y="3775557"/>
                </a:moveTo>
                <a:cubicBezTo>
                  <a:pt x="5337533" y="3775557"/>
                  <a:pt x="5333211" y="3787841"/>
                  <a:pt x="5337533" y="3796031"/>
                </a:cubicBezTo>
                <a:cubicBezTo>
                  <a:pt x="5333211" y="3808314"/>
                  <a:pt x="5324567" y="3816504"/>
                  <a:pt x="5315922" y="3816504"/>
                </a:cubicBezTo>
                <a:cubicBezTo>
                  <a:pt x="5298633" y="3816504"/>
                  <a:pt x="5298633" y="3800125"/>
                  <a:pt x="5298633" y="3791936"/>
                </a:cubicBezTo>
                <a:cubicBezTo>
                  <a:pt x="5298633" y="3779652"/>
                  <a:pt x="5311601" y="3775557"/>
                  <a:pt x="5324567" y="3775557"/>
                </a:cubicBezTo>
                <a:close/>
                <a:moveTo>
                  <a:pt x="1888847" y="3774063"/>
                </a:moveTo>
                <a:lnTo>
                  <a:pt x="1888460" y="3774449"/>
                </a:lnTo>
                <a:lnTo>
                  <a:pt x="1888812" y="3775325"/>
                </a:lnTo>
                <a:lnTo>
                  <a:pt x="1888847" y="3775281"/>
                </a:lnTo>
                <a:cubicBezTo>
                  <a:pt x="1890976" y="3775281"/>
                  <a:pt x="1889912" y="3775281"/>
                  <a:pt x="1888847" y="3774751"/>
                </a:cubicBezTo>
                <a:close/>
                <a:moveTo>
                  <a:pt x="2649885" y="3758161"/>
                </a:moveTo>
                <a:lnTo>
                  <a:pt x="2649849" y="3758340"/>
                </a:lnTo>
                <a:lnTo>
                  <a:pt x="2649990" y="3758200"/>
                </a:lnTo>
                <a:close/>
                <a:moveTo>
                  <a:pt x="4134461" y="3749381"/>
                </a:moveTo>
                <a:lnTo>
                  <a:pt x="4134151" y="3749619"/>
                </a:lnTo>
                <a:lnTo>
                  <a:pt x="4135186" y="3749787"/>
                </a:lnTo>
                <a:close/>
                <a:moveTo>
                  <a:pt x="1999701" y="3744946"/>
                </a:moveTo>
                <a:lnTo>
                  <a:pt x="1999055" y="3745140"/>
                </a:lnTo>
                <a:lnTo>
                  <a:pt x="1999563" y="3746233"/>
                </a:lnTo>
                <a:close/>
                <a:moveTo>
                  <a:pt x="4929068" y="3732858"/>
                </a:moveTo>
                <a:lnTo>
                  <a:pt x="4929076" y="3732908"/>
                </a:lnTo>
                <a:lnTo>
                  <a:pt x="4929126" y="3732858"/>
                </a:lnTo>
                <a:close/>
                <a:moveTo>
                  <a:pt x="2706454" y="3727782"/>
                </a:moveTo>
                <a:lnTo>
                  <a:pt x="2706469" y="3727887"/>
                </a:lnTo>
                <a:lnTo>
                  <a:pt x="2706103" y="3728626"/>
                </a:lnTo>
                <a:lnTo>
                  <a:pt x="2706889" y="3727840"/>
                </a:lnTo>
                <a:lnTo>
                  <a:pt x="2706900" y="3727821"/>
                </a:lnTo>
                <a:close/>
                <a:moveTo>
                  <a:pt x="2801801" y="3717907"/>
                </a:moveTo>
                <a:lnTo>
                  <a:pt x="2803133" y="3721896"/>
                </a:lnTo>
                <a:lnTo>
                  <a:pt x="2804833" y="3719336"/>
                </a:lnTo>
                <a:lnTo>
                  <a:pt x="2805177" y="3719488"/>
                </a:lnTo>
                <a:lnTo>
                  <a:pt x="2805064" y="3719341"/>
                </a:lnTo>
                <a:lnTo>
                  <a:pt x="2804833" y="3719336"/>
                </a:lnTo>
                <a:close/>
                <a:moveTo>
                  <a:pt x="2673475" y="3663893"/>
                </a:moveTo>
                <a:lnTo>
                  <a:pt x="2675018" y="3664994"/>
                </a:lnTo>
                <a:lnTo>
                  <a:pt x="2677298" y="3665137"/>
                </a:lnTo>
                <a:lnTo>
                  <a:pt x="2676959" y="3663893"/>
                </a:lnTo>
                <a:close/>
                <a:moveTo>
                  <a:pt x="2728386" y="3663690"/>
                </a:moveTo>
                <a:lnTo>
                  <a:pt x="2727985" y="3663893"/>
                </a:lnTo>
                <a:lnTo>
                  <a:pt x="2719415" y="3663893"/>
                </a:lnTo>
                <a:lnTo>
                  <a:pt x="2726536" y="3667049"/>
                </a:lnTo>
                <a:lnTo>
                  <a:pt x="2728181" y="3664059"/>
                </a:lnTo>
                <a:close/>
                <a:moveTo>
                  <a:pt x="858237" y="3660132"/>
                </a:moveTo>
                <a:lnTo>
                  <a:pt x="857750" y="3660367"/>
                </a:lnTo>
                <a:lnTo>
                  <a:pt x="858486" y="3660599"/>
                </a:lnTo>
                <a:lnTo>
                  <a:pt x="859026" y="3661083"/>
                </a:lnTo>
                <a:lnTo>
                  <a:pt x="858682" y="3660155"/>
                </a:lnTo>
                <a:close/>
                <a:moveTo>
                  <a:pt x="4750980" y="3628465"/>
                </a:moveTo>
                <a:lnTo>
                  <a:pt x="4749749" y="3630048"/>
                </a:lnTo>
                <a:lnTo>
                  <a:pt x="4749229" y="3629815"/>
                </a:lnTo>
                <a:lnTo>
                  <a:pt x="4749689" y="3630820"/>
                </a:lnTo>
                <a:lnTo>
                  <a:pt x="4750406" y="3630710"/>
                </a:lnTo>
                <a:close/>
                <a:moveTo>
                  <a:pt x="2762249" y="3608576"/>
                </a:moveTo>
                <a:lnTo>
                  <a:pt x="2761893" y="3608880"/>
                </a:lnTo>
                <a:lnTo>
                  <a:pt x="2761756" y="3609512"/>
                </a:lnTo>
                <a:lnTo>
                  <a:pt x="2762249" y="3608781"/>
                </a:lnTo>
                <a:close/>
                <a:moveTo>
                  <a:pt x="4351470" y="3572628"/>
                </a:moveTo>
                <a:lnTo>
                  <a:pt x="4351057" y="3580058"/>
                </a:lnTo>
                <a:lnTo>
                  <a:pt x="4351821" y="3579865"/>
                </a:lnTo>
                <a:cubicBezTo>
                  <a:pt x="4352881" y="3578271"/>
                  <a:pt x="4353941" y="3576146"/>
                  <a:pt x="4353941" y="3576146"/>
                </a:cubicBezTo>
                <a:close/>
                <a:moveTo>
                  <a:pt x="4648613" y="3548913"/>
                </a:moveTo>
                <a:lnTo>
                  <a:pt x="4648502" y="3550481"/>
                </a:lnTo>
                <a:lnTo>
                  <a:pt x="4648845" y="3550353"/>
                </a:lnTo>
                <a:lnTo>
                  <a:pt x="4651508" y="3550682"/>
                </a:lnTo>
                <a:close/>
                <a:moveTo>
                  <a:pt x="4651063" y="3522735"/>
                </a:moveTo>
                <a:lnTo>
                  <a:pt x="4651779" y="3523650"/>
                </a:lnTo>
                <a:lnTo>
                  <a:pt x="4652269" y="3523500"/>
                </a:lnTo>
                <a:close/>
                <a:moveTo>
                  <a:pt x="4085143" y="3513982"/>
                </a:moveTo>
                <a:lnTo>
                  <a:pt x="4085983" y="3515278"/>
                </a:lnTo>
                <a:cubicBezTo>
                  <a:pt x="4087047" y="3518465"/>
                  <a:pt x="4088910" y="3519793"/>
                  <a:pt x="4091237" y="3519859"/>
                </a:cubicBezTo>
                <a:lnTo>
                  <a:pt x="4098352" y="3517217"/>
                </a:lnTo>
                <a:lnTo>
                  <a:pt x="4097727" y="3517333"/>
                </a:lnTo>
                <a:close/>
                <a:moveTo>
                  <a:pt x="1224865" y="3498078"/>
                </a:moveTo>
                <a:lnTo>
                  <a:pt x="1224309" y="3498955"/>
                </a:lnTo>
                <a:lnTo>
                  <a:pt x="1225730" y="3498350"/>
                </a:lnTo>
                <a:close/>
                <a:moveTo>
                  <a:pt x="5140528" y="3431931"/>
                </a:moveTo>
                <a:cubicBezTo>
                  <a:pt x="5145902" y="3431931"/>
                  <a:pt x="5152352" y="3434086"/>
                  <a:pt x="5158801" y="3434086"/>
                </a:cubicBezTo>
                <a:cubicBezTo>
                  <a:pt x="5180297" y="3442706"/>
                  <a:pt x="5206094" y="3447016"/>
                  <a:pt x="5231891" y="3451326"/>
                </a:cubicBezTo>
                <a:cubicBezTo>
                  <a:pt x="5257687" y="3455636"/>
                  <a:pt x="5244789" y="3472877"/>
                  <a:pt x="5253387" y="3481497"/>
                </a:cubicBezTo>
                <a:cubicBezTo>
                  <a:pt x="5257687" y="3490117"/>
                  <a:pt x="5253387" y="3494427"/>
                  <a:pt x="5249089" y="3498739"/>
                </a:cubicBezTo>
                <a:cubicBezTo>
                  <a:pt x="5236190" y="3507359"/>
                  <a:pt x="5227591" y="3494427"/>
                  <a:pt x="5218992" y="3490117"/>
                </a:cubicBezTo>
                <a:cubicBezTo>
                  <a:pt x="5197496" y="3477187"/>
                  <a:pt x="5184597" y="3455636"/>
                  <a:pt x="5154502" y="3468567"/>
                </a:cubicBezTo>
                <a:cubicBezTo>
                  <a:pt x="5145902" y="3468567"/>
                  <a:pt x="5128705" y="3455636"/>
                  <a:pt x="5128705" y="3442706"/>
                </a:cubicBezTo>
                <a:cubicBezTo>
                  <a:pt x="5130855" y="3434086"/>
                  <a:pt x="5135154" y="3431931"/>
                  <a:pt x="5140528" y="3431931"/>
                </a:cubicBezTo>
                <a:close/>
                <a:moveTo>
                  <a:pt x="3391345" y="3419474"/>
                </a:moveTo>
                <a:lnTo>
                  <a:pt x="3394145" y="3424291"/>
                </a:lnTo>
                <a:lnTo>
                  <a:pt x="3395528" y="3422911"/>
                </a:lnTo>
                <a:lnTo>
                  <a:pt x="3395648" y="3422610"/>
                </a:lnTo>
                <a:lnTo>
                  <a:pt x="3392625" y="3419942"/>
                </a:lnTo>
                <a:close/>
                <a:moveTo>
                  <a:pt x="4039218" y="3413498"/>
                </a:moveTo>
                <a:lnTo>
                  <a:pt x="4039595" y="3415005"/>
                </a:lnTo>
                <a:lnTo>
                  <a:pt x="4039831" y="3413932"/>
                </a:lnTo>
                <a:lnTo>
                  <a:pt x="4040090" y="3413916"/>
                </a:lnTo>
                <a:close/>
                <a:moveTo>
                  <a:pt x="5028045" y="3410007"/>
                </a:moveTo>
                <a:cubicBezTo>
                  <a:pt x="5057505" y="3406336"/>
                  <a:pt x="5094128" y="3416125"/>
                  <a:pt x="5116421" y="3435703"/>
                </a:cubicBezTo>
                <a:cubicBezTo>
                  <a:pt x="5078205" y="3431352"/>
                  <a:pt x="5044234" y="3427002"/>
                  <a:pt x="5001771" y="3418300"/>
                </a:cubicBezTo>
                <a:cubicBezTo>
                  <a:pt x="5009202" y="3413949"/>
                  <a:pt x="5018226" y="3411231"/>
                  <a:pt x="5028045" y="3410007"/>
                </a:cubicBezTo>
                <a:close/>
                <a:moveTo>
                  <a:pt x="1344310" y="3408852"/>
                </a:moveTo>
                <a:lnTo>
                  <a:pt x="1344235" y="3408859"/>
                </a:lnTo>
                <a:lnTo>
                  <a:pt x="1344253" y="3408909"/>
                </a:lnTo>
                <a:close/>
                <a:moveTo>
                  <a:pt x="1832841" y="3401292"/>
                </a:moveTo>
                <a:lnTo>
                  <a:pt x="1833214" y="3403155"/>
                </a:lnTo>
                <a:lnTo>
                  <a:pt x="1833544" y="3401509"/>
                </a:lnTo>
                <a:close/>
                <a:moveTo>
                  <a:pt x="1830610" y="3400605"/>
                </a:moveTo>
                <a:lnTo>
                  <a:pt x="1830604" y="3400608"/>
                </a:lnTo>
                <a:lnTo>
                  <a:pt x="1830622" y="3400609"/>
                </a:lnTo>
                <a:close/>
                <a:moveTo>
                  <a:pt x="1646465" y="3396305"/>
                </a:moveTo>
                <a:lnTo>
                  <a:pt x="1645734" y="3400740"/>
                </a:lnTo>
                <a:lnTo>
                  <a:pt x="1645918" y="3400961"/>
                </a:lnTo>
                <a:lnTo>
                  <a:pt x="1646016" y="3400726"/>
                </a:lnTo>
                <a:lnTo>
                  <a:pt x="1650850" y="3397109"/>
                </a:lnTo>
                <a:lnTo>
                  <a:pt x="1646616" y="3396482"/>
                </a:lnTo>
                <a:close/>
                <a:moveTo>
                  <a:pt x="4004970" y="3371415"/>
                </a:moveTo>
                <a:lnTo>
                  <a:pt x="4004060" y="3371487"/>
                </a:lnTo>
                <a:lnTo>
                  <a:pt x="4004100" y="3371491"/>
                </a:lnTo>
                <a:lnTo>
                  <a:pt x="4004867" y="3372114"/>
                </a:lnTo>
                <a:close/>
                <a:moveTo>
                  <a:pt x="3935851" y="3357774"/>
                </a:moveTo>
                <a:lnTo>
                  <a:pt x="3932892" y="3362840"/>
                </a:lnTo>
                <a:lnTo>
                  <a:pt x="3932349" y="3362925"/>
                </a:lnTo>
                <a:lnTo>
                  <a:pt x="3932360" y="3362930"/>
                </a:lnTo>
                <a:lnTo>
                  <a:pt x="3936913" y="3363473"/>
                </a:lnTo>
                <a:close/>
                <a:moveTo>
                  <a:pt x="1493257" y="3333401"/>
                </a:moveTo>
                <a:lnTo>
                  <a:pt x="1494494" y="3334601"/>
                </a:lnTo>
                <a:lnTo>
                  <a:pt x="1494679" y="3333627"/>
                </a:lnTo>
                <a:close/>
                <a:moveTo>
                  <a:pt x="1525732" y="3320096"/>
                </a:moveTo>
                <a:lnTo>
                  <a:pt x="1525168" y="3320169"/>
                </a:lnTo>
                <a:lnTo>
                  <a:pt x="1525763" y="3320306"/>
                </a:lnTo>
                <a:close/>
                <a:moveTo>
                  <a:pt x="4737550" y="3315840"/>
                </a:moveTo>
                <a:lnTo>
                  <a:pt x="4737550" y="3319786"/>
                </a:lnTo>
                <a:lnTo>
                  <a:pt x="4737872" y="3319576"/>
                </a:lnTo>
                <a:lnTo>
                  <a:pt x="4737804" y="3319563"/>
                </a:lnTo>
                <a:lnTo>
                  <a:pt x="4737804" y="3315888"/>
                </a:lnTo>
                <a:close/>
                <a:moveTo>
                  <a:pt x="1842454" y="3312733"/>
                </a:moveTo>
                <a:lnTo>
                  <a:pt x="1844790" y="3314421"/>
                </a:lnTo>
                <a:lnTo>
                  <a:pt x="1845982" y="3313708"/>
                </a:lnTo>
                <a:close/>
                <a:moveTo>
                  <a:pt x="1440313" y="3304661"/>
                </a:moveTo>
                <a:lnTo>
                  <a:pt x="1437924" y="3316413"/>
                </a:lnTo>
                <a:lnTo>
                  <a:pt x="1449597" y="3308917"/>
                </a:lnTo>
                <a:lnTo>
                  <a:pt x="1443185" y="3306591"/>
                </a:lnTo>
                <a:close/>
                <a:moveTo>
                  <a:pt x="2815773" y="3296271"/>
                </a:moveTo>
                <a:lnTo>
                  <a:pt x="2813796" y="3297545"/>
                </a:lnTo>
                <a:lnTo>
                  <a:pt x="2814065" y="3298350"/>
                </a:lnTo>
                <a:close/>
                <a:moveTo>
                  <a:pt x="3776903" y="3294514"/>
                </a:moveTo>
                <a:lnTo>
                  <a:pt x="3776541" y="3297708"/>
                </a:lnTo>
                <a:lnTo>
                  <a:pt x="3780043" y="3299097"/>
                </a:lnTo>
                <a:close/>
                <a:moveTo>
                  <a:pt x="432902" y="3290305"/>
                </a:moveTo>
                <a:lnTo>
                  <a:pt x="432092" y="3290958"/>
                </a:lnTo>
                <a:lnTo>
                  <a:pt x="432092" y="3291208"/>
                </a:lnTo>
                <a:lnTo>
                  <a:pt x="432329" y="3290814"/>
                </a:lnTo>
                <a:lnTo>
                  <a:pt x="435461" y="3290814"/>
                </a:lnTo>
                <a:close/>
                <a:moveTo>
                  <a:pt x="719796" y="3287853"/>
                </a:moveTo>
                <a:lnTo>
                  <a:pt x="725079" y="3299216"/>
                </a:lnTo>
                <a:lnTo>
                  <a:pt x="728226" y="3301863"/>
                </a:lnTo>
                <a:close/>
                <a:moveTo>
                  <a:pt x="5400744" y="3286412"/>
                </a:moveTo>
                <a:cubicBezTo>
                  <a:pt x="5409188" y="3290670"/>
                  <a:pt x="5409188" y="3299187"/>
                  <a:pt x="5404966" y="3307704"/>
                </a:cubicBezTo>
                <a:cubicBezTo>
                  <a:pt x="5392298" y="3328996"/>
                  <a:pt x="5375407" y="3346030"/>
                  <a:pt x="5379630" y="3371580"/>
                </a:cubicBezTo>
                <a:cubicBezTo>
                  <a:pt x="5383853" y="3388614"/>
                  <a:pt x="5362739" y="3380097"/>
                  <a:pt x="5354294" y="3380097"/>
                </a:cubicBezTo>
                <a:cubicBezTo>
                  <a:pt x="5345849" y="3375839"/>
                  <a:pt x="5341626" y="3371580"/>
                  <a:pt x="5345849" y="3363063"/>
                </a:cubicBezTo>
                <a:cubicBezTo>
                  <a:pt x="5358517" y="3341771"/>
                  <a:pt x="5362739" y="3316221"/>
                  <a:pt x="5379630" y="3294928"/>
                </a:cubicBezTo>
                <a:cubicBezTo>
                  <a:pt x="5383853" y="3290670"/>
                  <a:pt x="5388076" y="3282153"/>
                  <a:pt x="5400744" y="3286412"/>
                </a:cubicBezTo>
                <a:close/>
                <a:moveTo>
                  <a:pt x="2848646" y="3285884"/>
                </a:moveTo>
                <a:lnTo>
                  <a:pt x="2848014" y="3285934"/>
                </a:lnTo>
                <a:lnTo>
                  <a:pt x="2849960" y="3286321"/>
                </a:lnTo>
                <a:close/>
                <a:moveTo>
                  <a:pt x="1743633" y="3281591"/>
                </a:moveTo>
                <a:lnTo>
                  <a:pt x="1743497" y="3281956"/>
                </a:lnTo>
                <a:lnTo>
                  <a:pt x="1743575" y="3281829"/>
                </a:lnTo>
                <a:lnTo>
                  <a:pt x="1744486" y="3281829"/>
                </a:lnTo>
                <a:lnTo>
                  <a:pt x="1744539" y="3281591"/>
                </a:lnTo>
                <a:close/>
                <a:moveTo>
                  <a:pt x="2314473" y="3281218"/>
                </a:moveTo>
                <a:lnTo>
                  <a:pt x="2313999" y="3281809"/>
                </a:lnTo>
                <a:lnTo>
                  <a:pt x="2314257" y="3282194"/>
                </a:lnTo>
                <a:lnTo>
                  <a:pt x="2314509" y="3282190"/>
                </a:lnTo>
                <a:close/>
                <a:moveTo>
                  <a:pt x="1710584" y="3279458"/>
                </a:moveTo>
                <a:lnTo>
                  <a:pt x="1709308" y="3281334"/>
                </a:lnTo>
                <a:lnTo>
                  <a:pt x="1707388" y="3282981"/>
                </a:lnTo>
                <a:lnTo>
                  <a:pt x="1710226" y="3281721"/>
                </a:lnTo>
                <a:lnTo>
                  <a:pt x="1710064" y="3281026"/>
                </a:lnTo>
                <a:close/>
                <a:moveTo>
                  <a:pt x="1404134" y="3278020"/>
                </a:moveTo>
                <a:lnTo>
                  <a:pt x="1403875" y="3278189"/>
                </a:lnTo>
                <a:lnTo>
                  <a:pt x="1404364" y="3278239"/>
                </a:lnTo>
                <a:close/>
                <a:moveTo>
                  <a:pt x="5022756" y="3273964"/>
                </a:moveTo>
                <a:cubicBezTo>
                  <a:pt x="5052613" y="3286760"/>
                  <a:pt x="5082470" y="3282495"/>
                  <a:pt x="5112326" y="3295291"/>
                </a:cubicBezTo>
                <a:cubicBezTo>
                  <a:pt x="5073940" y="3325148"/>
                  <a:pt x="5048348" y="3286760"/>
                  <a:pt x="5014226" y="3291025"/>
                </a:cubicBezTo>
                <a:cubicBezTo>
                  <a:pt x="5014226" y="3291025"/>
                  <a:pt x="5009960" y="3282495"/>
                  <a:pt x="5009960" y="3282495"/>
                </a:cubicBezTo>
                <a:cubicBezTo>
                  <a:pt x="5009960" y="3273964"/>
                  <a:pt x="5018491" y="3273964"/>
                  <a:pt x="5022756" y="3273964"/>
                </a:cubicBezTo>
                <a:close/>
                <a:moveTo>
                  <a:pt x="493601" y="3250985"/>
                </a:moveTo>
                <a:lnTo>
                  <a:pt x="489274" y="3255487"/>
                </a:lnTo>
                <a:lnTo>
                  <a:pt x="493124" y="3257370"/>
                </a:lnTo>
                <a:close/>
                <a:moveTo>
                  <a:pt x="671411" y="3219515"/>
                </a:moveTo>
                <a:lnTo>
                  <a:pt x="674018" y="3221389"/>
                </a:lnTo>
                <a:lnTo>
                  <a:pt x="674228" y="3220971"/>
                </a:lnTo>
                <a:close/>
                <a:moveTo>
                  <a:pt x="5358517" y="3218685"/>
                </a:moveTo>
                <a:cubicBezTo>
                  <a:pt x="5362783" y="3218685"/>
                  <a:pt x="5362783" y="3222780"/>
                  <a:pt x="5367048" y="3222780"/>
                </a:cubicBezTo>
                <a:cubicBezTo>
                  <a:pt x="5388375" y="3214591"/>
                  <a:pt x="5396905" y="3226875"/>
                  <a:pt x="5392640" y="3243253"/>
                </a:cubicBezTo>
                <a:cubicBezTo>
                  <a:pt x="5392640" y="3259632"/>
                  <a:pt x="5375579" y="3255537"/>
                  <a:pt x="5362783" y="3247348"/>
                </a:cubicBezTo>
                <a:cubicBezTo>
                  <a:pt x="5358517" y="3239159"/>
                  <a:pt x="5345721" y="3230969"/>
                  <a:pt x="5358517" y="3218685"/>
                </a:cubicBezTo>
                <a:close/>
                <a:moveTo>
                  <a:pt x="675911" y="3217278"/>
                </a:moveTo>
                <a:lnTo>
                  <a:pt x="675645" y="3217474"/>
                </a:lnTo>
                <a:lnTo>
                  <a:pt x="675645" y="3218685"/>
                </a:lnTo>
                <a:lnTo>
                  <a:pt x="676364" y="3218685"/>
                </a:lnTo>
                <a:lnTo>
                  <a:pt x="675783" y="3218482"/>
                </a:lnTo>
                <a:close/>
                <a:moveTo>
                  <a:pt x="714201" y="3214440"/>
                </a:moveTo>
                <a:lnTo>
                  <a:pt x="714245" y="3215255"/>
                </a:lnTo>
                <a:lnTo>
                  <a:pt x="714682" y="3214557"/>
                </a:lnTo>
                <a:close/>
                <a:moveTo>
                  <a:pt x="223625" y="3210339"/>
                </a:moveTo>
                <a:lnTo>
                  <a:pt x="223447" y="3211053"/>
                </a:lnTo>
                <a:lnTo>
                  <a:pt x="223812" y="3210675"/>
                </a:lnTo>
                <a:close/>
                <a:moveTo>
                  <a:pt x="4550201" y="3209597"/>
                </a:moveTo>
                <a:lnTo>
                  <a:pt x="4550063" y="3209644"/>
                </a:lnTo>
                <a:lnTo>
                  <a:pt x="4550231" y="3209778"/>
                </a:lnTo>
                <a:close/>
                <a:moveTo>
                  <a:pt x="428716" y="3207064"/>
                </a:moveTo>
                <a:lnTo>
                  <a:pt x="428078" y="3208626"/>
                </a:lnTo>
                <a:lnTo>
                  <a:pt x="428611" y="3208189"/>
                </a:lnTo>
                <a:close/>
                <a:moveTo>
                  <a:pt x="4746941" y="3191011"/>
                </a:moveTo>
                <a:lnTo>
                  <a:pt x="4750072" y="3192023"/>
                </a:lnTo>
                <a:lnTo>
                  <a:pt x="4750125" y="3191416"/>
                </a:lnTo>
                <a:close/>
                <a:moveTo>
                  <a:pt x="4351866" y="3181377"/>
                </a:moveTo>
                <a:lnTo>
                  <a:pt x="4344752" y="3183406"/>
                </a:lnTo>
                <a:lnTo>
                  <a:pt x="4344997" y="3183519"/>
                </a:lnTo>
                <a:cubicBezTo>
                  <a:pt x="4347660" y="3185118"/>
                  <a:pt x="4349791" y="3186185"/>
                  <a:pt x="4349791" y="3184053"/>
                </a:cubicBezTo>
                <a:close/>
                <a:moveTo>
                  <a:pt x="342170" y="3171013"/>
                </a:moveTo>
                <a:lnTo>
                  <a:pt x="340504" y="3171389"/>
                </a:lnTo>
                <a:lnTo>
                  <a:pt x="342469" y="3172070"/>
                </a:lnTo>
                <a:lnTo>
                  <a:pt x="344577" y="3172482"/>
                </a:lnTo>
                <a:close/>
                <a:moveTo>
                  <a:pt x="5282999" y="3158922"/>
                </a:moveTo>
                <a:cubicBezTo>
                  <a:pt x="5286210" y="3159450"/>
                  <a:pt x="5289420" y="3161565"/>
                  <a:pt x="5291561" y="3163682"/>
                </a:cubicBezTo>
                <a:cubicBezTo>
                  <a:pt x="5312965" y="3184837"/>
                  <a:pt x="5347210" y="3193300"/>
                  <a:pt x="5360053" y="3218687"/>
                </a:cubicBezTo>
                <a:cubicBezTo>
                  <a:pt x="5325807" y="3218687"/>
                  <a:pt x="5308683" y="3189069"/>
                  <a:pt x="5274438" y="3180606"/>
                </a:cubicBezTo>
                <a:cubicBezTo>
                  <a:pt x="5270158" y="3180606"/>
                  <a:pt x="5265876" y="3167912"/>
                  <a:pt x="5274438" y="3163682"/>
                </a:cubicBezTo>
                <a:cubicBezTo>
                  <a:pt x="5276578" y="3159450"/>
                  <a:pt x="5279789" y="3158392"/>
                  <a:pt x="5282999" y="3158922"/>
                </a:cubicBezTo>
                <a:close/>
                <a:moveTo>
                  <a:pt x="4597432" y="3158150"/>
                </a:moveTo>
                <a:lnTo>
                  <a:pt x="4596934" y="3158461"/>
                </a:lnTo>
                <a:lnTo>
                  <a:pt x="4595804" y="3158615"/>
                </a:lnTo>
                <a:lnTo>
                  <a:pt x="4596466" y="3158776"/>
                </a:lnTo>
                <a:lnTo>
                  <a:pt x="4597307" y="3158940"/>
                </a:lnTo>
                <a:close/>
                <a:moveTo>
                  <a:pt x="4495057" y="3149951"/>
                </a:moveTo>
                <a:lnTo>
                  <a:pt x="4495089" y="3150894"/>
                </a:lnTo>
                <a:lnTo>
                  <a:pt x="4497234" y="3150064"/>
                </a:lnTo>
                <a:close/>
                <a:moveTo>
                  <a:pt x="607220" y="3141346"/>
                </a:moveTo>
                <a:lnTo>
                  <a:pt x="602741" y="3145250"/>
                </a:lnTo>
                <a:lnTo>
                  <a:pt x="607993" y="3144403"/>
                </a:lnTo>
                <a:close/>
                <a:moveTo>
                  <a:pt x="4814837" y="3136153"/>
                </a:moveTo>
                <a:lnTo>
                  <a:pt x="4813839" y="3136547"/>
                </a:lnTo>
                <a:lnTo>
                  <a:pt x="4813672" y="3138354"/>
                </a:lnTo>
                <a:close/>
                <a:moveTo>
                  <a:pt x="582851" y="3117636"/>
                </a:moveTo>
                <a:lnTo>
                  <a:pt x="583177" y="3121898"/>
                </a:lnTo>
                <a:lnTo>
                  <a:pt x="580749" y="3126553"/>
                </a:lnTo>
                <a:lnTo>
                  <a:pt x="580825" y="3126544"/>
                </a:lnTo>
                <a:cubicBezTo>
                  <a:pt x="584366" y="3125222"/>
                  <a:pt x="586104" y="3123371"/>
                  <a:pt x="586372" y="3121256"/>
                </a:cubicBezTo>
                <a:close/>
                <a:moveTo>
                  <a:pt x="5413967" y="3108130"/>
                </a:moveTo>
                <a:cubicBezTo>
                  <a:pt x="5418288" y="3112395"/>
                  <a:pt x="5422610" y="3112395"/>
                  <a:pt x="5426933" y="3112395"/>
                </a:cubicBezTo>
                <a:cubicBezTo>
                  <a:pt x="5435577" y="3129457"/>
                  <a:pt x="5439899" y="3146518"/>
                  <a:pt x="5422610" y="3159314"/>
                </a:cubicBezTo>
                <a:cubicBezTo>
                  <a:pt x="5422610" y="3159314"/>
                  <a:pt x="5413967" y="3159314"/>
                  <a:pt x="5413967" y="3159314"/>
                </a:cubicBezTo>
                <a:cubicBezTo>
                  <a:pt x="5400999" y="3146518"/>
                  <a:pt x="5413967" y="3129457"/>
                  <a:pt x="5413967" y="3116661"/>
                </a:cubicBezTo>
                <a:cubicBezTo>
                  <a:pt x="5409644" y="3116661"/>
                  <a:pt x="5413967" y="3112395"/>
                  <a:pt x="5413967" y="3108130"/>
                </a:cubicBezTo>
                <a:close/>
                <a:moveTo>
                  <a:pt x="5171699" y="3093799"/>
                </a:moveTo>
                <a:cubicBezTo>
                  <a:pt x="5188897" y="3102470"/>
                  <a:pt x="5201795" y="3111141"/>
                  <a:pt x="5201795" y="3128483"/>
                </a:cubicBezTo>
                <a:cubicBezTo>
                  <a:pt x="5203944" y="3132819"/>
                  <a:pt x="5207169" y="3137155"/>
                  <a:pt x="5209856" y="3142032"/>
                </a:cubicBezTo>
                <a:lnTo>
                  <a:pt x="5214536" y="3158290"/>
                </a:lnTo>
                <a:lnTo>
                  <a:pt x="5214692" y="3158831"/>
                </a:lnTo>
                <a:lnTo>
                  <a:pt x="5214614" y="3158839"/>
                </a:lnTo>
                <a:lnTo>
                  <a:pt x="5216132" y="3169710"/>
                </a:lnTo>
                <a:cubicBezTo>
                  <a:pt x="5214536" y="3172429"/>
                  <a:pt x="5210284" y="3173517"/>
                  <a:pt x="5201780" y="3171341"/>
                </a:cubicBezTo>
                <a:lnTo>
                  <a:pt x="5165125" y="3163007"/>
                </a:lnTo>
                <a:lnTo>
                  <a:pt x="5163100" y="3163167"/>
                </a:lnTo>
                <a:cubicBezTo>
                  <a:pt x="5128705" y="3145825"/>
                  <a:pt x="5150202" y="3119812"/>
                  <a:pt x="5158800" y="3098135"/>
                </a:cubicBezTo>
                <a:cubicBezTo>
                  <a:pt x="5158800" y="3093799"/>
                  <a:pt x="5167400" y="3093799"/>
                  <a:pt x="5171699" y="3093799"/>
                </a:cubicBezTo>
                <a:close/>
                <a:moveTo>
                  <a:pt x="4659854" y="3089362"/>
                </a:moveTo>
                <a:lnTo>
                  <a:pt x="4660851" y="3090217"/>
                </a:lnTo>
                <a:lnTo>
                  <a:pt x="4662033" y="3090565"/>
                </a:lnTo>
                <a:lnTo>
                  <a:pt x="4661453" y="3089702"/>
                </a:lnTo>
                <a:close/>
                <a:moveTo>
                  <a:pt x="4685433" y="3061728"/>
                </a:moveTo>
                <a:lnTo>
                  <a:pt x="4686484" y="3065363"/>
                </a:lnTo>
                <a:lnTo>
                  <a:pt x="4686464" y="3065374"/>
                </a:lnTo>
                <a:lnTo>
                  <a:pt x="4688154" y="3065165"/>
                </a:lnTo>
                <a:close/>
                <a:moveTo>
                  <a:pt x="295777" y="3029472"/>
                </a:moveTo>
                <a:lnTo>
                  <a:pt x="295246" y="3030426"/>
                </a:lnTo>
                <a:lnTo>
                  <a:pt x="295941" y="3030917"/>
                </a:lnTo>
                <a:close/>
                <a:moveTo>
                  <a:pt x="569597" y="2973765"/>
                </a:moveTo>
                <a:lnTo>
                  <a:pt x="564147" y="2975478"/>
                </a:lnTo>
                <a:lnTo>
                  <a:pt x="568884" y="2975942"/>
                </a:lnTo>
                <a:lnTo>
                  <a:pt x="568631" y="2975690"/>
                </a:lnTo>
                <a:close/>
                <a:moveTo>
                  <a:pt x="2565232" y="2949857"/>
                </a:moveTo>
                <a:lnTo>
                  <a:pt x="2564074" y="2953182"/>
                </a:lnTo>
                <a:lnTo>
                  <a:pt x="2565006" y="2952135"/>
                </a:lnTo>
                <a:lnTo>
                  <a:pt x="2568035" y="2952321"/>
                </a:lnTo>
                <a:close/>
                <a:moveTo>
                  <a:pt x="4281073" y="2937791"/>
                </a:moveTo>
                <a:lnTo>
                  <a:pt x="4281046" y="2937883"/>
                </a:lnTo>
                <a:lnTo>
                  <a:pt x="4281716" y="2938192"/>
                </a:lnTo>
                <a:close/>
                <a:moveTo>
                  <a:pt x="798472" y="2937086"/>
                </a:moveTo>
                <a:lnTo>
                  <a:pt x="798454" y="2937176"/>
                </a:lnTo>
                <a:lnTo>
                  <a:pt x="798486" y="2937153"/>
                </a:lnTo>
                <a:close/>
                <a:moveTo>
                  <a:pt x="4916948" y="2932597"/>
                </a:moveTo>
                <a:lnTo>
                  <a:pt x="4916102" y="2932757"/>
                </a:lnTo>
                <a:lnTo>
                  <a:pt x="4916475" y="2933248"/>
                </a:lnTo>
                <a:close/>
                <a:moveTo>
                  <a:pt x="802560" y="2917761"/>
                </a:moveTo>
                <a:lnTo>
                  <a:pt x="802339" y="2917859"/>
                </a:lnTo>
                <a:lnTo>
                  <a:pt x="802286" y="2918119"/>
                </a:lnTo>
                <a:close/>
                <a:moveTo>
                  <a:pt x="1442098" y="2889062"/>
                </a:moveTo>
                <a:lnTo>
                  <a:pt x="1440921" y="2890612"/>
                </a:lnTo>
                <a:lnTo>
                  <a:pt x="1439654" y="2891178"/>
                </a:lnTo>
                <a:lnTo>
                  <a:pt x="1441334" y="2891441"/>
                </a:lnTo>
                <a:lnTo>
                  <a:pt x="1441462" y="2893871"/>
                </a:lnTo>
                <a:lnTo>
                  <a:pt x="1442178" y="2891511"/>
                </a:lnTo>
                <a:close/>
                <a:moveTo>
                  <a:pt x="872967" y="2875639"/>
                </a:moveTo>
                <a:lnTo>
                  <a:pt x="876002" y="2879664"/>
                </a:lnTo>
                <a:lnTo>
                  <a:pt x="881600" y="2879315"/>
                </a:lnTo>
                <a:close/>
                <a:moveTo>
                  <a:pt x="2530693" y="2836260"/>
                </a:moveTo>
                <a:lnTo>
                  <a:pt x="2530440" y="2837766"/>
                </a:lnTo>
                <a:lnTo>
                  <a:pt x="2531573" y="2836260"/>
                </a:lnTo>
                <a:close/>
                <a:moveTo>
                  <a:pt x="2531094" y="2835058"/>
                </a:moveTo>
                <a:lnTo>
                  <a:pt x="2530843" y="2835372"/>
                </a:lnTo>
                <a:lnTo>
                  <a:pt x="2530727" y="2836066"/>
                </a:lnTo>
                <a:close/>
                <a:moveTo>
                  <a:pt x="74618" y="2831295"/>
                </a:moveTo>
                <a:lnTo>
                  <a:pt x="74330" y="2831595"/>
                </a:lnTo>
                <a:lnTo>
                  <a:pt x="74803" y="2831888"/>
                </a:lnTo>
                <a:close/>
                <a:moveTo>
                  <a:pt x="36011" y="2814103"/>
                </a:moveTo>
                <a:lnTo>
                  <a:pt x="35971" y="2814204"/>
                </a:lnTo>
                <a:lnTo>
                  <a:pt x="35768" y="2814109"/>
                </a:lnTo>
                <a:lnTo>
                  <a:pt x="35866" y="2814962"/>
                </a:lnTo>
                <a:lnTo>
                  <a:pt x="35973" y="2814632"/>
                </a:lnTo>
                <a:close/>
                <a:moveTo>
                  <a:pt x="4660154" y="2790485"/>
                </a:moveTo>
                <a:lnTo>
                  <a:pt x="4658013" y="2792234"/>
                </a:lnTo>
                <a:lnTo>
                  <a:pt x="4660088" y="2792311"/>
                </a:lnTo>
                <a:close/>
                <a:moveTo>
                  <a:pt x="678458" y="2788717"/>
                </a:moveTo>
                <a:lnTo>
                  <a:pt x="675634" y="2789123"/>
                </a:lnTo>
                <a:lnTo>
                  <a:pt x="678748" y="2788815"/>
                </a:lnTo>
                <a:close/>
                <a:moveTo>
                  <a:pt x="4511477" y="2763798"/>
                </a:moveTo>
                <a:lnTo>
                  <a:pt x="4511332" y="2763813"/>
                </a:lnTo>
                <a:lnTo>
                  <a:pt x="4511504" y="2763846"/>
                </a:lnTo>
                <a:close/>
                <a:moveTo>
                  <a:pt x="4793057" y="2721478"/>
                </a:moveTo>
                <a:lnTo>
                  <a:pt x="4792855" y="2721515"/>
                </a:lnTo>
                <a:lnTo>
                  <a:pt x="4793063" y="2721506"/>
                </a:lnTo>
                <a:close/>
                <a:moveTo>
                  <a:pt x="1388768" y="2719844"/>
                </a:moveTo>
                <a:lnTo>
                  <a:pt x="1389860" y="2720646"/>
                </a:lnTo>
                <a:lnTo>
                  <a:pt x="1389722" y="2726736"/>
                </a:lnTo>
                <a:lnTo>
                  <a:pt x="1391105" y="2721561"/>
                </a:lnTo>
                <a:lnTo>
                  <a:pt x="1394392" y="2721356"/>
                </a:lnTo>
                <a:lnTo>
                  <a:pt x="1390632" y="2720110"/>
                </a:lnTo>
                <a:close/>
                <a:moveTo>
                  <a:pt x="3346664" y="2717770"/>
                </a:moveTo>
                <a:lnTo>
                  <a:pt x="3346210" y="2718143"/>
                </a:lnTo>
                <a:lnTo>
                  <a:pt x="3346196" y="2718588"/>
                </a:lnTo>
                <a:close/>
                <a:moveTo>
                  <a:pt x="4646436" y="2716887"/>
                </a:moveTo>
                <a:lnTo>
                  <a:pt x="4646679" y="2716960"/>
                </a:lnTo>
                <a:lnTo>
                  <a:pt x="4646626" y="2716887"/>
                </a:lnTo>
                <a:close/>
                <a:moveTo>
                  <a:pt x="3919640" y="2681973"/>
                </a:moveTo>
                <a:lnTo>
                  <a:pt x="3925323" y="2687262"/>
                </a:lnTo>
                <a:lnTo>
                  <a:pt x="3927666" y="2683735"/>
                </a:lnTo>
                <a:close/>
                <a:moveTo>
                  <a:pt x="5213961" y="2670826"/>
                </a:moveTo>
                <a:cubicBezTo>
                  <a:pt x="5219860" y="2670296"/>
                  <a:pt x="5227367" y="2676656"/>
                  <a:pt x="5235946" y="2687258"/>
                </a:cubicBezTo>
                <a:cubicBezTo>
                  <a:pt x="5235946" y="2687258"/>
                  <a:pt x="5235946" y="2687258"/>
                  <a:pt x="5240235" y="2687258"/>
                </a:cubicBezTo>
                <a:cubicBezTo>
                  <a:pt x="5308869" y="2683018"/>
                  <a:pt x="5265973" y="2738149"/>
                  <a:pt x="5278842" y="2759354"/>
                </a:cubicBezTo>
                <a:cubicBezTo>
                  <a:pt x="5278842" y="2767836"/>
                  <a:pt x="5274553" y="2780558"/>
                  <a:pt x="5261683" y="2780558"/>
                </a:cubicBezTo>
                <a:cubicBezTo>
                  <a:pt x="5244525" y="2780558"/>
                  <a:pt x="5227367" y="2772076"/>
                  <a:pt x="5223076" y="2755113"/>
                </a:cubicBezTo>
                <a:cubicBezTo>
                  <a:pt x="5218787" y="2716945"/>
                  <a:pt x="5214498" y="2704222"/>
                  <a:pt x="5180181" y="2738149"/>
                </a:cubicBezTo>
                <a:cubicBezTo>
                  <a:pt x="5163022" y="2755113"/>
                  <a:pt x="5158733" y="2733909"/>
                  <a:pt x="5150153" y="2725427"/>
                </a:cubicBezTo>
                <a:cubicBezTo>
                  <a:pt x="5141574" y="2716945"/>
                  <a:pt x="5128705" y="2704222"/>
                  <a:pt x="5141574" y="2691500"/>
                </a:cubicBezTo>
                <a:cubicBezTo>
                  <a:pt x="5154442" y="2683018"/>
                  <a:pt x="5163022" y="2691500"/>
                  <a:pt x="5171601" y="2699981"/>
                </a:cubicBezTo>
                <a:cubicBezTo>
                  <a:pt x="5188760" y="2721185"/>
                  <a:pt x="5197339" y="2712705"/>
                  <a:pt x="5201628" y="2695740"/>
                </a:cubicBezTo>
                <a:cubicBezTo>
                  <a:pt x="5203773" y="2678778"/>
                  <a:pt x="5208064" y="2671356"/>
                  <a:pt x="5213961" y="2670826"/>
                </a:cubicBezTo>
                <a:close/>
                <a:moveTo>
                  <a:pt x="4498950" y="2669594"/>
                </a:moveTo>
                <a:lnTo>
                  <a:pt x="4497269" y="2670376"/>
                </a:lnTo>
                <a:lnTo>
                  <a:pt x="4500697" y="2670475"/>
                </a:lnTo>
                <a:close/>
                <a:moveTo>
                  <a:pt x="2667303" y="2655822"/>
                </a:moveTo>
                <a:lnTo>
                  <a:pt x="2667018" y="2656222"/>
                </a:lnTo>
                <a:lnTo>
                  <a:pt x="2665322" y="2656872"/>
                </a:lnTo>
                <a:lnTo>
                  <a:pt x="2667140" y="2656899"/>
                </a:lnTo>
                <a:close/>
                <a:moveTo>
                  <a:pt x="4091726" y="2655088"/>
                </a:moveTo>
                <a:lnTo>
                  <a:pt x="4090168" y="2655417"/>
                </a:lnTo>
                <a:lnTo>
                  <a:pt x="4090122" y="2656460"/>
                </a:lnTo>
                <a:close/>
                <a:moveTo>
                  <a:pt x="2468252" y="2654954"/>
                </a:moveTo>
                <a:lnTo>
                  <a:pt x="2467744" y="2655857"/>
                </a:lnTo>
                <a:lnTo>
                  <a:pt x="2468122" y="2655999"/>
                </a:lnTo>
                <a:close/>
                <a:moveTo>
                  <a:pt x="482381" y="2653177"/>
                </a:moveTo>
                <a:lnTo>
                  <a:pt x="452581" y="2654777"/>
                </a:lnTo>
                <a:lnTo>
                  <a:pt x="456388" y="2657137"/>
                </a:lnTo>
                <a:cubicBezTo>
                  <a:pt x="462247" y="2660329"/>
                  <a:pt x="468637" y="2662456"/>
                  <a:pt x="475027" y="2660329"/>
                </a:cubicBezTo>
                <a:cubicBezTo>
                  <a:pt x="479287" y="2659265"/>
                  <a:pt x="481417" y="2657403"/>
                  <a:pt x="482350" y="2655076"/>
                </a:cubicBezTo>
                <a:close/>
                <a:moveTo>
                  <a:pt x="3713174" y="2639607"/>
                </a:moveTo>
                <a:lnTo>
                  <a:pt x="3713111" y="2639691"/>
                </a:lnTo>
                <a:lnTo>
                  <a:pt x="3713265" y="2639672"/>
                </a:lnTo>
                <a:close/>
                <a:moveTo>
                  <a:pt x="4371437" y="2618249"/>
                </a:moveTo>
                <a:lnTo>
                  <a:pt x="4371262" y="2618382"/>
                </a:lnTo>
                <a:lnTo>
                  <a:pt x="4370002" y="2619056"/>
                </a:lnTo>
                <a:lnTo>
                  <a:pt x="4370481" y="2619161"/>
                </a:lnTo>
                <a:lnTo>
                  <a:pt x="4373113" y="2619979"/>
                </a:lnTo>
                <a:close/>
                <a:moveTo>
                  <a:pt x="4421967" y="2613248"/>
                </a:moveTo>
                <a:lnTo>
                  <a:pt x="4419134" y="2613900"/>
                </a:lnTo>
                <a:lnTo>
                  <a:pt x="4421408" y="2614314"/>
                </a:lnTo>
                <a:close/>
                <a:moveTo>
                  <a:pt x="3711969" y="2602505"/>
                </a:moveTo>
                <a:lnTo>
                  <a:pt x="3711630" y="2602922"/>
                </a:lnTo>
                <a:lnTo>
                  <a:pt x="3712909" y="2603568"/>
                </a:lnTo>
                <a:close/>
                <a:moveTo>
                  <a:pt x="3468045" y="2597228"/>
                </a:moveTo>
                <a:lnTo>
                  <a:pt x="3468101" y="2597528"/>
                </a:lnTo>
                <a:cubicBezTo>
                  <a:pt x="3467021" y="2596453"/>
                  <a:pt x="3466210" y="2596990"/>
                  <a:pt x="3465467" y="2598267"/>
                </a:cubicBezTo>
                <a:lnTo>
                  <a:pt x="3464607" y="2600265"/>
                </a:lnTo>
                <a:lnTo>
                  <a:pt x="3469930" y="2598886"/>
                </a:lnTo>
                <a:lnTo>
                  <a:pt x="3468241" y="2597496"/>
                </a:lnTo>
                <a:close/>
                <a:moveTo>
                  <a:pt x="1159538" y="2592682"/>
                </a:moveTo>
                <a:lnTo>
                  <a:pt x="1159148" y="2593743"/>
                </a:lnTo>
                <a:lnTo>
                  <a:pt x="1160094" y="2592838"/>
                </a:lnTo>
                <a:close/>
                <a:moveTo>
                  <a:pt x="1296709" y="2580110"/>
                </a:moveTo>
                <a:lnTo>
                  <a:pt x="1296392" y="2580337"/>
                </a:lnTo>
                <a:lnTo>
                  <a:pt x="1296628" y="2580830"/>
                </a:lnTo>
                <a:close/>
                <a:moveTo>
                  <a:pt x="2620654" y="2578799"/>
                </a:moveTo>
                <a:lnTo>
                  <a:pt x="2620199" y="2579821"/>
                </a:lnTo>
                <a:lnTo>
                  <a:pt x="2621239" y="2581895"/>
                </a:lnTo>
                <a:lnTo>
                  <a:pt x="2621500" y="2580270"/>
                </a:lnTo>
                <a:lnTo>
                  <a:pt x="2621465" y="2580248"/>
                </a:lnTo>
                <a:close/>
                <a:moveTo>
                  <a:pt x="1602226" y="2559245"/>
                </a:moveTo>
                <a:lnTo>
                  <a:pt x="1601783" y="2559306"/>
                </a:lnTo>
                <a:lnTo>
                  <a:pt x="1603817" y="2560019"/>
                </a:lnTo>
                <a:lnTo>
                  <a:pt x="1603937" y="2560259"/>
                </a:lnTo>
                <a:lnTo>
                  <a:pt x="1603961" y="2560121"/>
                </a:lnTo>
                <a:lnTo>
                  <a:pt x="1603817" y="2560019"/>
                </a:lnTo>
                <a:close/>
                <a:moveTo>
                  <a:pt x="4081597" y="2545905"/>
                </a:moveTo>
                <a:lnTo>
                  <a:pt x="4078841" y="2547114"/>
                </a:lnTo>
                <a:lnTo>
                  <a:pt x="4082263" y="2547298"/>
                </a:lnTo>
                <a:close/>
                <a:moveTo>
                  <a:pt x="23491" y="2537997"/>
                </a:moveTo>
                <a:lnTo>
                  <a:pt x="23188" y="2542228"/>
                </a:lnTo>
                <a:lnTo>
                  <a:pt x="24214" y="2538337"/>
                </a:lnTo>
                <a:close/>
                <a:moveTo>
                  <a:pt x="1536668" y="2534736"/>
                </a:moveTo>
                <a:lnTo>
                  <a:pt x="1534661" y="2537743"/>
                </a:lnTo>
                <a:lnTo>
                  <a:pt x="1535786" y="2537687"/>
                </a:lnTo>
                <a:lnTo>
                  <a:pt x="1535916" y="2537739"/>
                </a:lnTo>
                <a:close/>
                <a:moveTo>
                  <a:pt x="1614683" y="2512088"/>
                </a:moveTo>
                <a:lnTo>
                  <a:pt x="1601351" y="2522406"/>
                </a:lnTo>
                <a:lnTo>
                  <a:pt x="1603817" y="2521765"/>
                </a:lnTo>
                <a:cubicBezTo>
                  <a:pt x="1610207" y="2519640"/>
                  <a:pt x="1613403" y="2516983"/>
                  <a:pt x="1614734" y="2513994"/>
                </a:cubicBezTo>
                <a:close/>
                <a:moveTo>
                  <a:pt x="3617035" y="2511347"/>
                </a:moveTo>
                <a:lnTo>
                  <a:pt x="3616628" y="2511675"/>
                </a:lnTo>
                <a:lnTo>
                  <a:pt x="3617020" y="2512186"/>
                </a:lnTo>
                <a:lnTo>
                  <a:pt x="3617035" y="2511888"/>
                </a:lnTo>
                <a:close/>
                <a:moveTo>
                  <a:pt x="3719132" y="2500012"/>
                </a:moveTo>
                <a:lnTo>
                  <a:pt x="3719115" y="2500090"/>
                </a:lnTo>
                <a:lnTo>
                  <a:pt x="3719236" y="2500114"/>
                </a:lnTo>
                <a:close/>
                <a:moveTo>
                  <a:pt x="1365251" y="2499301"/>
                </a:moveTo>
                <a:lnTo>
                  <a:pt x="1364608" y="2499573"/>
                </a:lnTo>
                <a:lnTo>
                  <a:pt x="1364782" y="2500096"/>
                </a:lnTo>
                <a:lnTo>
                  <a:pt x="1365017" y="2499506"/>
                </a:lnTo>
                <a:close/>
                <a:moveTo>
                  <a:pt x="2820453" y="2486648"/>
                </a:moveTo>
                <a:lnTo>
                  <a:pt x="2820360" y="2487273"/>
                </a:lnTo>
                <a:lnTo>
                  <a:pt x="2821186" y="2487004"/>
                </a:lnTo>
                <a:close/>
                <a:moveTo>
                  <a:pt x="4643636" y="2482346"/>
                </a:moveTo>
                <a:lnTo>
                  <a:pt x="4643099" y="2484156"/>
                </a:lnTo>
                <a:lnTo>
                  <a:pt x="4647255" y="2482619"/>
                </a:lnTo>
                <a:close/>
                <a:moveTo>
                  <a:pt x="4725205" y="2478433"/>
                </a:moveTo>
                <a:lnTo>
                  <a:pt x="4726754" y="2479388"/>
                </a:lnTo>
                <a:lnTo>
                  <a:pt x="4727136" y="2478433"/>
                </a:lnTo>
                <a:close/>
                <a:moveTo>
                  <a:pt x="2499698" y="2477744"/>
                </a:moveTo>
                <a:lnTo>
                  <a:pt x="2497953" y="2478217"/>
                </a:lnTo>
                <a:lnTo>
                  <a:pt x="2500606" y="2479740"/>
                </a:lnTo>
                <a:close/>
                <a:moveTo>
                  <a:pt x="677686" y="2467917"/>
                </a:moveTo>
                <a:lnTo>
                  <a:pt x="677927" y="2473250"/>
                </a:lnTo>
                <a:lnTo>
                  <a:pt x="679258" y="2474194"/>
                </a:lnTo>
                <a:close/>
                <a:moveTo>
                  <a:pt x="3913401" y="2467882"/>
                </a:moveTo>
                <a:lnTo>
                  <a:pt x="3913026" y="2468399"/>
                </a:lnTo>
                <a:lnTo>
                  <a:pt x="3914241" y="2468898"/>
                </a:lnTo>
                <a:lnTo>
                  <a:pt x="3914879" y="2469672"/>
                </a:lnTo>
                <a:lnTo>
                  <a:pt x="3914937" y="2469185"/>
                </a:lnTo>
                <a:lnTo>
                  <a:pt x="3914241" y="2468898"/>
                </a:lnTo>
                <a:close/>
                <a:moveTo>
                  <a:pt x="175984" y="2467655"/>
                </a:moveTo>
                <a:lnTo>
                  <a:pt x="175787" y="2471444"/>
                </a:lnTo>
                <a:lnTo>
                  <a:pt x="177155" y="2469946"/>
                </a:lnTo>
                <a:close/>
                <a:moveTo>
                  <a:pt x="2533051" y="2462076"/>
                </a:moveTo>
                <a:lnTo>
                  <a:pt x="2531626" y="2462931"/>
                </a:lnTo>
                <a:lnTo>
                  <a:pt x="2532684" y="2463175"/>
                </a:lnTo>
                <a:close/>
                <a:moveTo>
                  <a:pt x="3928165" y="2460861"/>
                </a:moveTo>
                <a:lnTo>
                  <a:pt x="3927222" y="2462010"/>
                </a:lnTo>
                <a:lnTo>
                  <a:pt x="3927198" y="2462308"/>
                </a:lnTo>
                <a:close/>
                <a:moveTo>
                  <a:pt x="3745178" y="2447724"/>
                </a:moveTo>
                <a:lnTo>
                  <a:pt x="3740014" y="2457444"/>
                </a:lnTo>
                <a:lnTo>
                  <a:pt x="3749765" y="2456550"/>
                </a:lnTo>
                <a:lnTo>
                  <a:pt x="3745429" y="2455015"/>
                </a:lnTo>
                <a:close/>
                <a:moveTo>
                  <a:pt x="5165226" y="2423131"/>
                </a:moveTo>
                <a:lnTo>
                  <a:pt x="5163017" y="2424189"/>
                </a:lnTo>
                <a:lnTo>
                  <a:pt x="5170167" y="2424787"/>
                </a:lnTo>
                <a:close/>
                <a:moveTo>
                  <a:pt x="4384033" y="2396220"/>
                </a:moveTo>
                <a:lnTo>
                  <a:pt x="4383547" y="2396946"/>
                </a:lnTo>
                <a:lnTo>
                  <a:pt x="4383122" y="2396628"/>
                </a:lnTo>
                <a:lnTo>
                  <a:pt x="4383480" y="2397149"/>
                </a:lnTo>
                <a:lnTo>
                  <a:pt x="4381231" y="2400552"/>
                </a:lnTo>
                <a:lnTo>
                  <a:pt x="4384033" y="2397855"/>
                </a:lnTo>
                <a:close/>
                <a:moveTo>
                  <a:pt x="4750229" y="2392869"/>
                </a:moveTo>
                <a:lnTo>
                  <a:pt x="4748747" y="2393615"/>
                </a:lnTo>
                <a:lnTo>
                  <a:pt x="4750146" y="2393615"/>
                </a:lnTo>
                <a:lnTo>
                  <a:pt x="4750472" y="2396337"/>
                </a:lnTo>
                <a:lnTo>
                  <a:pt x="4753552" y="2393950"/>
                </a:lnTo>
                <a:close/>
                <a:moveTo>
                  <a:pt x="258763" y="2391220"/>
                </a:moveTo>
                <a:lnTo>
                  <a:pt x="257063" y="2391511"/>
                </a:lnTo>
                <a:lnTo>
                  <a:pt x="258002" y="2393460"/>
                </a:lnTo>
                <a:close/>
                <a:moveTo>
                  <a:pt x="4209371" y="2366227"/>
                </a:moveTo>
                <a:lnTo>
                  <a:pt x="4209205" y="2367260"/>
                </a:lnTo>
                <a:lnTo>
                  <a:pt x="4209496" y="2367309"/>
                </a:lnTo>
                <a:lnTo>
                  <a:pt x="4209620" y="2367474"/>
                </a:lnTo>
                <a:close/>
                <a:moveTo>
                  <a:pt x="2641665" y="2366121"/>
                </a:moveTo>
                <a:lnTo>
                  <a:pt x="2638676" y="2367502"/>
                </a:lnTo>
                <a:lnTo>
                  <a:pt x="2639803" y="2371268"/>
                </a:lnTo>
                <a:close/>
                <a:moveTo>
                  <a:pt x="3812837" y="2358654"/>
                </a:moveTo>
                <a:lnTo>
                  <a:pt x="3812815" y="2358658"/>
                </a:lnTo>
                <a:lnTo>
                  <a:pt x="3813781" y="2358981"/>
                </a:lnTo>
                <a:lnTo>
                  <a:pt x="3814013" y="2359328"/>
                </a:lnTo>
                <a:lnTo>
                  <a:pt x="3815032" y="2358654"/>
                </a:lnTo>
                <a:close/>
                <a:moveTo>
                  <a:pt x="320214" y="2351795"/>
                </a:moveTo>
                <a:lnTo>
                  <a:pt x="313145" y="2355743"/>
                </a:lnTo>
                <a:lnTo>
                  <a:pt x="317839" y="2354356"/>
                </a:lnTo>
                <a:close/>
                <a:moveTo>
                  <a:pt x="3715536" y="2347427"/>
                </a:moveTo>
                <a:lnTo>
                  <a:pt x="3715923" y="2348553"/>
                </a:lnTo>
                <a:lnTo>
                  <a:pt x="3716045" y="2347700"/>
                </a:lnTo>
                <a:close/>
                <a:moveTo>
                  <a:pt x="2422926" y="2341781"/>
                </a:moveTo>
                <a:lnTo>
                  <a:pt x="2423250" y="2346350"/>
                </a:lnTo>
                <a:lnTo>
                  <a:pt x="2424324" y="2346860"/>
                </a:lnTo>
                <a:close/>
                <a:moveTo>
                  <a:pt x="4463533" y="2340719"/>
                </a:moveTo>
                <a:lnTo>
                  <a:pt x="4452479" y="2350366"/>
                </a:lnTo>
                <a:lnTo>
                  <a:pt x="4460505" y="2359669"/>
                </a:lnTo>
                <a:close/>
                <a:moveTo>
                  <a:pt x="844431" y="2334688"/>
                </a:moveTo>
                <a:lnTo>
                  <a:pt x="843945" y="2335136"/>
                </a:lnTo>
                <a:lnTo>
                  <a:pt x="853024" y="2350191"/>
                </a:lnTo>
                <a:lnTo>
                  <a:pt x="853920" y="2349995"/>
                </a:lnTo>
                <a:close/>
                <a:moveTo>
                  <a:pt x="1665092" y="2333207"/>
                </a:moveTo>
                <a:lnTo>
                  <a:pt x="1662355" y="2336494"/>
                </a:lnTo>
                <a:lnTo>
                  <a:pt x="1667718" y="2338992"/>
                </a:lnTo>
                <a:close/>
                <a:moveTo>
                  <a:pt x="3842644" y="2325472"/>
                </a:moveTo>
                <a:lnTo>
                  <a:pt x="3842099" y="2328363"/>
                </a:lnTo>
                <a:lnTo>
                  <a:pt x="3843055" y="2327097"/>
                </a:lnTo>
                <a:close/>
                <a:moveTo>
                  <a:pt x="4850013" y="2312015"/>
                </a:moveTo>
                <a:lnTo>
                  <a:pt x="4848852" y="2312989"/>
                </a:lnTo>
                <a:lnTo>
                  <a:pt x="4848575" y="2312857"/>
                </a:lnTo>
                <a:lnTo>
                  <a:pt x="4851552" y="2314630"/>
                </a:lnTo>
                <a:close/>
                <a:moveTo>
                  <a:pt x="2730212" y="2311425"/>
                </a:moveTo>
                <a:lnTo>
                  <a:pt x="2731293" y="2312667"/>
                </a:lnTo>
                <a:lnTo>
                  <a:pt x="2731235" y="2312768"/>
                </a:lnTo>
                <a:lnTo>
                  <a:pt x="2731585" y="2312666"/>
                </a:lnTo>
                <a:lnTo>
                  <a:pt x="2731981" y="2311777"/>
                </a:lnTo>
                <a:close/>
                <a:moveTo>
                  <a:pt x="717369" y="2288165"/>
                </a:moveTo>
                <a:lnTo>
                  <a:pt x="715307" y="2288599"/>
                </a:lnTo>
                <a:lnTo>
                  <a:pt x="716730" y="2292003"/>
                </a:lnTo>
                <a:lnTo>
                  <a:pt x="716420" y="2293299"/>
                </a:lnTo>
                <a:lnTo>
                  <a:pt x="717502" y="2292273"/>
                </a:lnTo>
                <a:close/>
                <a:moveTo>
                  <a:pt x="2671851" y="2287153"/>
                </a:moveTo>
                <a:lnTo>
                  <a:pt x="2670157" y="2291254"/>
                </a:lnTo>
                <a:lnTo>
                  <a:pt x="2672568" y="2292020"/>
                </a:lnTo>
                <a:close/>
                <a:moveTo>
                  <a:pt x="4678450" y="2278917"/>
                </a:moveTo>
                <a:lnTo>
                  <a:pt x="4677776" y="2279111"/>
                </a:lnTo>
                <a:lnTo>
                  <a:pt x="4678423" y="2279518"/>
                </a:lnTo>
                <a:close/>
                <a:moveTo>
                  <a:pt x="2453202" y="2276547"/>
                </a:moveTo>
                <a:lnTo>
                  <a:pt x="2450926" y="2277982"/>
                </a:lnTo>
                <a:lnTo>
                  <a:pt x="2451559" y="2279483"/>
                </a:lnTo>
                <a:close/>
                <a:moveTo>
                  <a:pt x="2387658" y="2270983"/>
                </a:moveTo>
                <a:lnTo>
                  <a:pt x="2387827" y="2271311"/>
                </a:lnTo>
                <a:lnTo>
                  <a:pt x="2388029" y="2271369"/>
                </a:lnTo>
                <a:close/>
                <a:moveTo>
                  <a:pt x="3795955" y="2251916"/>
                </a:moveTo>
                <a:lnTo>
                  <a:pt x="3796396" y="2253766"/>
                </a:lnTo>
                <a:lnTo>
                  <a:pt x="3796938" y="2255854"/>
                </a:lnTo>
                <a:lnTo>
                  <a:pt x="3801805" y="2253426"/>
                </a:lnTo>
                <a:lnTo>
                  <a:pt x="3796457" y="2252697"/>
                </a:lnTo>
                <a:close/>
                <a:moveTo>
                  <a:pt x="4740091" y="2239882"/>
                </a:moveTo>
                <a:lnTo>
                  <a:pt x="4741632" y="2240943"/>
                </a:lnTo>
                <a:lnTo>
                  <a:pt x="4741632" y="2242086"/>
                </a:lnTo>
                <a:lnTo>
                  <a:pt x="4741762" y="2241722"/>
                </a:lnTo>
                <a:lnTo>
                  <a:pt x="4741762" y="2240710"/>
                </a:lnTo>
                <a:lnTo>
                  <a:pt x="4742199" y="2240506"/>
                </a:lnTo>
                <a:lnTo>
                  <a:pt x="4742310" y="2240197"/>
                </a:lnTo>
                <a:close/>
                <a:moveTo>
                  <a:pt x="5043300" y="2236218"/>
                </a:moveTo>
                <a:lnTo>
                  <a:pt x="5040262" y="2240202"/>
                </a:lnTo>
                <a:lnTo>
                  <a:pt x="5043491" y="2241569"/>
                </a:lnTo>
                <a:close/>
                <a:moveTo>
                  <a:pt x="3743107" y="2225638"/>
                </a:moveTo>
                <a:lnTo>
                  <a:pt x="3745192" y="2228254"/>
                </a:lnTo>
                <a:lnTo>
                  <a:pt x="3746013" y="2226168"/>
                </a:lnTo>
                <a:close/>
                <a:moveTo>
                  <a:pt x="4717774" y="2224064"/>
                </a:moveTo>
                <a:lnTo>
                  <a:pt x="4718151" y="2224775"/>
                </a:lnTo>
                <a:lnTo>
                  <a:pt x="4722705" y="2227910"/>
                </a:lnTo>
                <a:close/>
                <a:moveTo>
                  <a:pt x="3512178" y="2212914"/>
                </a:moveTo>
                <a:lnTo>
                  <a:pt x="3509049" y="2215457"/>
                </a:lnTo>
                <a:lnTo>
                  <a:pt x="3508348" y="2217550"/>
                </a:lnTo>
                <a:close/>
                <a:moveTo>
                  <a:pt x="1640394" y="2202429"/>
                </a:moveTo>
                <a:lnTo>
                  <a:pt x="1633896" y="2204677"/>
                </a:lnTo>
                <a:lnTo>
                  <a:pt x="1626319" y="2205242"/>
                </a:lnTo>
                <a:lnTo>
                  <a:pt x="1633638" y="2211475"/>
                </a:lnTo>
                <a:cubicBezTo>
                  <a:pt x="1637898" y="2209351"/>
                  <a:pt x="1639761" y="2206428"/>
                  <a:pt x="1640427" y="2203240"/>
                </a:cubicBezTo>
                <a:close/>
                <a:moveTo>
                  <a:pt x="3261519" y="2148153"/>
                </a:moveTo>
                <a:lnTo>
                  <a:pt x="3257857" y="2150178"/>
                </a:lnTo>
                <a:lnTo>
                  <a:pt x="3259945" y="2151293"/>
                </a:lnTo>
                <a:close/>
                <a:moveTo>
                  <a:pt x="652034" y="2122935"/>
                </a:moveTo>
                <a:lnTo>
                  <a:pt x="657982" y="2125763"/>
                </a:lnTo>
                <a:lnTo>
                  <a:pt x="659995" y="2125349"/>
                </a:lnTo>
                <a:close/>
                <a:moveTo>
                  <a:pt x="3399829" y="2113256"/>
                </a:moveTo>
                <a:lnTo>
                  <a:pt x="3401540" y="2116675"/>
                </a:lnTo>
                <a:lnTo>
                  <a:pt x="3400766" y="2113582"/>
                </a:lnTo>
                <a:lnTo>
                  <a:pt x="3401018" y="2113256"/>
                </a:lnTo>
                <a:close/>
                <a:moveTo>
                  <a:pt x="4840157" y="2018954"/>
                </a:moveTo>
                <a:lnTo>
                  <a:pt x="4837929" y="2019362"/>
                </a:lnTo>
                <a:lnTo>
                  <a:pt x="4839823" y="2019625"/>
                </a:lnTo>
                <a:lnTo>
                  <a:pt x="4842591" y="2021414"/>
                </a:lnTo>
                <a:lnTo>
                  <a:pt x="4844017" y="2019905"/>
                </a:lnTo>
                <a:close/>
                <a:moveTo>
                  <a:pt x="1977719" y="1999059"/>
                </a:moveTo>
                <a:lnTo>
                  <a:pt x="1975496" y="2000280"/>
                </a:lnTo>
                <a:lnTo>
                  <a:pt x="1980290" y="2000895"/>
                </a:lnTo>
                <a:close/>
                <a:moveTo>
                  <a:pt x="239904" y="1958969"/>
                </a:moveTo>
                <a:cubicBezTo>
                  <a:pt x="237774" y="1957906"/>
                  <a:pt x="236442" y="1958703"/>
                  <a:pt x="235442" y="1960561"/>
                </a:cubicBezTo>
                <a:lnTo>
                  <a:pt x="233743" y="1966057"/>
                </a:lnTo>
                <a:lnTo>
                  <a:pt x="243127" y="1959450"/>
                </a:lnTo>
                <a:close/>
                <a:moveTo>
                  <a:pt x="4305686" y="1912207"/>
                </a:moveTo>
                <a:lnTo>
                  <a:pt x="4304463" y="1915657"/>
                </a:lnTo>
                <a:lnTo>
                  <a:pt x="4311337" y="1912520"/>
                </a:lnTo>
                <a:close/>
                <a:moveTo>
                  <a:pt x="3525944" y="1821440"/>
                </a:moveTo>
                <a:lnTo>
                  <a:pt x="3523470" y="1823086"/>
                </a:lnTo>
                <a:lnTo>
                  <a:pt x="3524658" y="1823813"/>
                </a:lnTo>
                <a:close/>
                <a:moveTo>
                  <a:pt x="4506190" y="1788460"/>
                </a:moveTo>
                <a:lnTo>
                  <a:pt x="4506905" y="1789848"/>
                </a:lnTo>
                <a:lnTo>
                  <a:pt x="4507316" y="1789654"/>
                </a:lnTo>
                <a:lnTo>
                  <a:pt x="4508491" y="1790086"/>
                </a:lnTo>
                <a:lnTo>
                  <a:pt x="4507886" y="1789442"/>
                </a:lnTo>
                <a:close/>
                <a:moveTo>
                  <a:pt x="3971039" y="1785414"/>
                </a:moveTo>
                <a:lnTo>
                  <a:pt x="3971015" y="1785427"/>
                </a:lnTo>
                <a:lnTo>
                  <a:pt x="3971045" y="1785427"/>
                </a:lnTo>
                <a:close/>
                <a:moveTo>
                  <a:pt x="4044308" y="1776314"/>
                </a:moveTo>
                <a:lnTo>
                  <a:pt x="4042858" y="1776792"/>
                </a:lnTo>
                <a:lnTo>
                  <a:pt x="4043110" y="1776932"/>
                </a:lnTo>
                <a:lnTo>
                  <a:pt x="4044953" y="1780055"/>
                </a:lnTo>
                <a:close/>
                <a:moveTo>
                  <a:pt x="3153732" y="1773023"/>
                </a:moveTo>
                <a:lnTo>
                  <a:pt x="3153384" y="1773324"/>
                </a:lnTo>
                <a:lnTo>
                  <a:pt x="3154411" y="1774203"/>
                </a:lnTo>
                <a:close/>
                <a:moveTo>
                  <a:pt x="4217644" y="1747969"/>
                </a:moveTo>
                <a:lnTo>
                  <a:pt x="4225765" y="1751021"/>
                </a:lnTo>
                <a:lnTo>
                  <a:pt x="4225099" y="1749249"/>
                </a:lnTo>
                <a:close/>
                <a:moveTo>
                  <a:pt x="2054513" y="1746845"/>
                </a:moveTo>
                <a:lnTo>
                  <a:pt x="2054268" y="1747285"/>
                </a:lnTo>
                <a:lnTo>
                  <a:pt x="2054648" y="1747035"/>
                </a:lnTo>
                <a:close/>
                <a:moveTo>
                  <a:pt x="4136043" y="1743033"/>
                </a:moveTo>
                <a:lnTo>
                  <a:pt x="4135609" y="1743069"/>
                </a:lnTo>
                <a:lnTo>
                  <a:pt x="4136088" y="1743272"/>
                </a:lnTo>
                <a:close/>
                <a:moveTo>
                  <a:pt x="4162621" y="1714491"/>
                </a:moveTo>
                <a:lnTo>
                  <a:pt x="4160694" y="1715934"/>
                </a:lnTo>
                <a:lnTo>
                  <a:pt x="4161814" y="1717560"/>
                </a:lnTo>
                <a:close/>
                <a:moveTo>
                  <a:pt x="4233139" y="1682114"/>
                </a:moveTo>
                <a:lnTo>
                  <a:pt x="4233775" y="1683411"/>
                </a:lnTo>
                <a:lnTo>
                  <a:pt x="4234526" y="1683375"/>
                </a:lnTo>
                <a:close/>
                <a:moveTo>
                  <a:pt x="4490605" y="1641144"/>
                </a:moveTo>
                <a:lnTo>
                  <a:pt x="4490777" y="1641335"/>
                </a:lnTo>
                <a:lnTo>
                  <a:pt x="4490902" y="1641234"/>
                </a:lnTo>
                <a:close/>
                <a:moveTo>
                  <a:pt x="4225030" y="1626468"/>
                </a:moveTo>
                <a:lnTo>
                  <a:pt x="4224790" y="1627886"/>
                </a:lnTo>
                <a:lnTo>
                  <a:pt x="4225341" y="1626780"/>
                </a:lnTo>
                <a:close/>
                <a:moveTo>
                  <a:pt x="4381060" y="1619413"/>
                </a:moveTo>
                <a:lnTo>
                  <a:pt x="4380941" y="1619505"/>
                </a:lnTo>
                <a:lnTo>
                  <a:pt x="4381582" y="1619505"/>
                </a:lnTo>
                <a:close/>
                <a:moveTo>
                  <a:pt x="3869563" y="1612560"/>
                </a:moveTo>
                <a:lnTo>
                  <a:pt x="3868854" y="1615141"/>
                </a:lnTo>
                <a:lnTo>
                  <a:pt x="3871055" y="1614042"/>
                </a:lnTo>
                <a:close/>
                <a:moveTo>
                  <a:pt x="4765669" y="1564804"/>
                </a:moveTo>
                <a:lnTo>
                  <a:pt x="4766519" y="1565079"/>
                </a:lnTo>
                <a:lnTo>
                  <a:pt x="4766474" y="1564834"/>
                </a:lnTo>
                <a:close/>
                <a:moveTo>
                  <a:pt x="3838965" y="1564385"/>
                </a:moveTo>
                <a:lnTo>
                  <a:pt x="3837580" y="1564437"/>
                </a:lnTo>
                <a:lnTo>
                  <a:pt x="3838319" y="1565062"/>
                </a:lnTo>
                <a:lnTo>
                  <a:pt x="3838723" y="1566450"/>
                </a:lnTo>
                <a:close/>
                <a:moveTo>
                  <a:pt x="4384103" y="1515455"/>
                </a:moveTo>
                <a:lnTo>
                  <a:pt x="4383196" y="1516584"/>
                </a:lnTo>
                <a:lnTo>
                  <a:pt x="4384426" y="1517002"/>
                </a:lnTo>
                <a:close/>
                <a:moveTo>
                  <a:pt x="4239199" y="1347997"/>
                </a:moveTo>
                <a:lnTo>
                  <a:pt x="4239161" y="1348016"/>
                </a:lnTo>
                <a:lnTo>
                  <a:pt x="4239199" y="1348082"/>
                </a:lnTo>
                <a:close/>
                <a:moveTo>
                  <a:pt x="1739959" y="1300495"/>
                </a:moveTo>
                <a:lnTo>
                  <a:pt x="1734856" y="1302960"/>
                </a:lnTo>
                <a:lnTo>
                  <a:pt x="1748831" y="1306394"/>
                </a:lnTo>
                <a:lnTo>
                  <a:pt x="1748137" y="1305075"/>
                </a:lnTo>
                <a:cubicBezTo>
                  <a:pt x="1744945" y="1301889"/>
                  <a:pt x="1742286" y="1300562"/>
                  <a:pt x="1739959" y="1300495"/>
                </a:cubicBezTo>
                <a:close/>
                <a:moveTo>
                  <a:pt x="3797157" y="1223423"/>
                </a:moveTo>
                <a:lnTo>
                  <a:pt x="3793865" y="1224153"/>
                </a:lnTo>
                <a:lnTo>
                  <a:pt x="3798319" y="1224196"/>
                </a:lnTo>
                <a:close/>
                <a:moveTo>
                  <a:pt x="3731621" y="1220008"/>
                </a:moveTo>
                <a:lnTo>
                  <a:pt x="3732232" y="1220378"/>
                </a:lnTo>
                <a:lnTo>
                  <a:pt x="3733278" y="1220448"/>
                </a:lnTo>
                <a:lnTo>
                  <a:pt x="3732707" y="1220236"/>
                </a:lnTo>
                <a:lnTo>
                  <a:pt x="3732778" y="1220042"/>
                </a:lnTo>
                <a:close/>
                <a:moveTo>
                  <a:pt x="1782179" y="1113924"/>
                </a:moveTo>
                <a:lnTo>
                  <a:pt x="1777159" y="1114907"/>
                </a:lnTo>
                <a:lnTo>
                  <a:pt x="1778399" y="1118059"/>
                </a:lnTo>
                <a:close/>
                <a:moveTo>
                  <a:pt x="3726061" y="1078141"/>
                </a:moveTo>
                <a:lnTo>
                  <a:pt x="3727277" y="1079760"/>
                </a:lnTo>
                <a:lnTo>
                  <a:pt x="3727856" y="1079566"/>
                </a:lnTo>
                <a:close/>
                <a:moveTo>
                  <a:pt x="4505470" y="1073740"/>
                </a:moveTo>
                <a:lnTo>
                  <a:pt x="4495354" y="1078818"/>
                </a:lnTo>
                <a:lnTo>
                  <a:pt x="4512730" y="1077338"/>
                </a:lnTo>
                <a:close/>
                <a:moveTo>
                  <a:pt x="1524691" y="1062061"/>
                </a:moveTo>
                <a:lnTo>
                  <a:pt x="1526106" y="1062640"/>
                </a:lnTo>
                <a:lnTo>
                  <a:pt x="1526086" y="1062251"/>
                </a:lnTo>
                <a:close/>
                <a:moveTo>
                  <a:pt x="1501578" y="1032593"/>
                </a:moveTo>
                <a:lnTo>
                  <a:pt x="1501000" y="1032978"/>
                </a:lnTo>
                <a:lnTo>
                  <a:pt x="1501334" y="1033216"/>
                </a:lnTo>
                <a:lnTo>
                  <a:pt x="1501481" y="1033867"/>
                </a:lnTo>
                <a:lnTo>
                  <a:pt x="1501556" y="1032645"/>
                </a:lnTo>
                <a:close/>
                <a:moveTo>
                  <a:pt x="3382758" y="980723"/>
                </a:moveTo>
                <a:lnTo>
                  <a:pt x="3381267" y="981434"/>
                </a:lnTo>
                <a:lnTo>
                  <a:pt x="3384215" y="982347"/>
                </a:lnTo>
                <a:close/>
                <a:moveTo>
                  <a:pt x="4650014" y="977098"/>
                </a:moveTo>
                <a:lnTo>
                  <a:pt x="4650238" y="978735"/>
                </a:lnTo>
                <a:lnTo>
                  <a:pt x="4651387" y="977550"/>
                </a:lnTo>
                <a:close/>
                <a:moveTo>
                  <a:pt x="3378417" y="961063"/>
                </a:moveTo>
                <a:lnTo>
                  <a:pt x="3379029" y="963198"/>
                </a:lnTo>
                <a:lnTo>
                  <a:pt x="3381743" y="963536"/>
                </a:lnTo>
                <a:close/>
                <a:moveTo>
                  <a:pt x="939162" y="951469"/>
                </a:moveTo>
                <a:lnTo>
                  <a:pt x="939273" y="952363"/>
                </a:lnTo>
                <a:lnTo>
                  <a:pt x="939476" y="951907"/>
                </a:lnTo>
                <a:close/>
                <a:moveTo>
                  <a:pt x="1326971" y="934911"/>
                </a:moveTo>
                <a:lnTo>
                  <a:pt x="1326725" y="935361"/>
                </a:lnTo>
                <a:lnTo>
                  <a:pt x="1327212" y="935361"/>
                </a:lnTo>
                <a:close/>
                <a:moveTo>
                  <a:pt x="4026728" y="905842"/>
                </a:moveTo>
                <a:lnTo>
                  <a:pt x="4021724" y="907332"/>
                </a:lnTo>
                <a:lnTo>
                  <a:pt x="4022638" y="914625"/>
                </a:lnTo>
                <a:close/>
                <a:moveTo>
                  <a:pt x="3958549" y="901593"/>
                </a:moveTo>
                <a:lnTo>
                  <a:pt x="3958511" y="901989"/>
                </a:lnTo>
                <a:lnTo>
                  <a:pt x="3959052" y="901989"/>
                </a:lnTo>
                <a:close/>
                <a:moveTo>
                  <a:pt x="4482062" y="893858"/>
                </a:moveTo>
                <a:lnTo>
                  <a:pt x="4481504" y="894287"/>
                </a:lnTo>
                <a:lnTo>
                  <a:pt x="4484618" y="894820"/>
                </a:lnTo>
                <a:close/>
                <a:moveTo>
                  <a:pt x="3822192" y="884599"/>
                </a:moveTo>
                <a:lnTo>
                  <a:pt x="3822220" y="886763"/>
                </a:lnTo>
                <a:lnTo>
                  <a:pt x="3823937" y="885933"/>
                </a:lnTo>
                <a:close/>
                <a:moveTo>
                  <a:pt x="4264002" y="879362"/>
                </a:moveTo>
                <a:lnTo>
                  <a:pt x="4264097" y="889504"/>
                </a:lnTo>
                <a:lnTo>
                  <a:pt x="4268236" y="888054"/>
                </a:lnTo>
                <a:lnTo>
                  <a:pt x="4268432" y="888120"/>
                </a:lnTo>
                <a:close/>
                <a:moveTo>
                  <a:pt x="1493040" y="866921"/>
                </a:moveTo>
                <a:lnTo>
                  <a:pt x="1492355" y="867439"/>
                </a:lnTo>
                <a:lnTo>
                  <a:pt x="1493277" y="868360"/>
                </a:lnTo>
                <a:close/>
                <a:moveTo>
                  <a:pt x="4505511" y="865971"/>
                </a:moveTo>
                <a:lnTo>
                  <a:pt x="4503981" y="871336"/>
                </a:lnTo>
                <a:lnTo>
                  <a:pt x="4510965" y="870676"/>
                </a:lnTo>
                <a:close/>
                <a:moveTo>
                  <a:pt x="4167964" y="857755"/>
                </a:moveTo>
                <a:lnTo>
                  <a:pt x="4167381" y="857771"/>
                </a:lnTo>
                <a:lnTo>
                  <a:pt x="4167377" y="857930"/>
                </a:lnTo>
                <a:close/>
                <a:moveTo>
                  <a:pt x="4353403" y="850815"/>
                </a:moveTo>
                <a:lnTo>
                  <a:pt x="4353495" y="851046"/>
                </a:lnTo>
                <a:lnTo>
                  <a:pt x="4354413" y="851001"/>
                </a:lnTo>
                <a:close/>
                <a:moveTo>
                  <a:pt x="3574646" y="721084"/>
                </a:moveTo>
                <a:lnTo>
                  <a:pt x="3574451" y="723226"/>
                </a:lnTo>
                <a:lnTo>
                  <a:pt x="3575043" y="723154"/>
                </a:lnTo>
                <a:lnTo>
                  <a:pt x="3577349" y="724303"/>
                </a:lnTo>
                <a:lnTo>
                  <a:pt x="3574819" y="721774"/>
                </a:lnTo>
                <a:close/>
                <a:moveTo>
                  <a:pt x="4533165" y="670296"/>
                </a:moveTo>
                <a:lnTo>
                  <a:pt x="4532445" y="671044"/>
                </a:lnTo>
                <a:lnTo>
                  <a:pt x="4533423" y="671328"/>
                </a:lnTo>
                <a:close/>
                <a:moveTo>
                  <a:pt x="3841240" y="625945"/>
                </a:moveTo>
                <a:lnTo>
                  <a:pt x="3842989" y="628822"/>
                </a:lnTo>
                <a:lnTo>
                  <a:pt x="3842989" y="629294"/>
                </a:lnTo>
                <a:lnTo>
                  <a:pt x="3843164" y="629294"/>
                </a:lnTo>
                <a:lnTo>
                  <a:pt x="3844656" y="627311"/>
                </a:lnTo>
                <a:close/>
                <a:moveTo>
                  <a:pt x="3287441" y="297676"/>
                </a:moveTo>
                <a:lnTo>
                  <a:pt x="3286810" y="297886"/>
                </a:lnTo>
                <a:lnTo>
                  <a:pt x="3287180" y="297951"/>
                </a:lnTo>
                <a:close/>
                <a:moveTo>
                  <a:pt x="3235091" y="292834"/>
                </a:moveTo>
                <a:lnTo>
                  <a:pt x="3234810" y="292904"/>
                </a:lnTo>
                <a:lnTo>
                  <a:pt x="3234934" y="293459"/>
                </a:lnTo>
                <a:lnTo>
                  <a:pt x="3234934" y="303248"/>
                </a:lnTo>
                <a:lnTo>
                  <a:pt x="3235091" y="303379"/>
                </a:lnTo>
                <a:close/>
                <a:moveTo>
                  <a:pt x="4414191" y="259889"/>
                </a:moveTo>
                <a:lnTo>
                  <a:pt x="4413920" y="260691"/>
                </a:lnTo>
                <a:lnTo>
                  <a:pt x="4414191" y="260521"/>
                </a:lnTo>
                <a:close/>
                <a:moveTo>
                  <a:pt x="3023398" y="215747"/>
                </a:moveTo>
                <a:lnTo>
                  <a:pt x="3022120" y="216782"/>
                </a:lnTo>
                <a:lnTo>
                  <a:pt x="3023599" y="218757"/>
                </a:lnTo>
                <a:close/>
                <a:moveTo>
                  <a:pt x="4263981" y="186273"/>
                </a:moveTo>
                <a:lnTo>
                  <a:pt x="4264001" y="186399"/>
                </a:lnTo>
                <a:lnTo>
                  <a:pt x="4264198" y="186399"/>
                </a:lnTo>
                <a:close/>
                <a:moveTo>
                  <a:pt x="2729713" y="161650"/>
                </a:moveTo>
                <a:lnTo>
                  <a:pt x="2729238" y="162188"/>
                </a:lnTo>
                <a:lnTo>
                  <a:pt x="2713230" y="165464"/>
                </a:lnTo>
                <a:lnTo>
                  <a:pt x="2731150" y="174558"/>
                </a:lnTo>
                <a:close/>
                <a:moveTo>
                  <a:pt x="3319102" y="147072"/>
                </a:moveTo>
                <a:lnTo>
                  <a:pt x="3318054" y="147464"/>
                </a:lnTo>
                <a:lnTo>
                  <a:pt x="3318622" y="148241"/>
                </a:lnTo>
                <a:lnTo>
                  <a:pt x="3319102" y="147707"/>
                </a:lnTo>
                <a:close/>
                <a:moveTo>
                  <a:pt x="3935997" y="122397"/>
                </a:moveTo>
                <a:lnTo>
                  <a:pt x="3936261" y="122604"/>
                </a:lnTo>
                <a:lnTo>
                  <a:pt x="3937643" y="122617"/>
                </a:lnTo>
                <a:close/>
                <a:moveTo>
                  <a:pt x="2782475" y="84874"/>
                </a:moveTo>
                <a:lnTo>
                  <a:pt x="2779738" y="85774"/>
                </a:lnTo>
                <a:lnTo>
                  <a:pt x="2782325" y="88346"/>
                </a:lnTo>
                <a:lnTo>
                  <a:pt x="2782699" y="85221"/>
                </a:lnTo>
                <a:close/>
                <a:moveTo>
                  <a:pt x="3280845" y="45977"/>
                </a:moveTo>
                <a:lnTo>
                  <a:pt x="3281266" y="46134"/>
                </a:lnTo>
                <a:lnTo>
                  <a:pt x="3281608" y="46036"/>
                </a:lnTo>
                <a:close/>
                <a:moveTo>
                  <a:pt x="2566198" y="9061"/>
                </a:moveTo>
                <a:lnTo>
                  <a:pt x="2565075" y="13316"/>
                </a:lnTo>
                <a:lnTo>
                  <a:pt x="2570419" y="13661"/>
                </a:lnTo>
                <a:close/>
                <a:moveTo>
                  <a:pt x="2430465" y="52"/>
                </a:moveTo>
                <a:cubicBezTo>
                  <a:pt x="2470027" y="-742"/>
                  <a:pt x="2510786" y="8001"/>
                  <a:pt x="2549148" y="4822"/>
                </a:cubicBezTo>
                <a:cubicBezTo>
                  <a:pt x="2557674" y="2701"/>
                  <a:pt x="2565133" y="2701"/>
                  <a:pt x="2572593" y="3231"/>
                </a:cubicBezTo>
                <a:lnTo>
                  <a:pt x="2594057" y="4687"/>
                </a:lnTo>
                <a:lnTo>
                  <a:pt x="2592075" y="4388"/>
                </a:lnTo>
                <a:cubicBezTo>
                  <a:pt x="2629694" y="294"/>
                  <a:pt x="2663135" y="4388"/>
                  <a:pt x="2692395" y="8483"/>
                </a:cubicBezTo>
                <a:lnTo>
                  <a:pt x="2692395" y="12397"/>
                </a:lnTo>
                <a:lnTo>
                  <a:pt x="2694071" y="9061"/>
                </a:lnTo>
                <a:lnTo>
                  <a:pt x="2709755" y="9061"/>
                </a:lnTo>
                <a:lnTo>
                  <a:pt x="2709702" y="8867"/>
                </a:lnTo>
                <a:cubicBezTo>
                  <a:pt x="2756791" y="-3801"/>
                  <a:pt x="2803878" y="4644"/>
                  <a:pt x="2855248" y="8867"/>
                </a:cubicBezTo>
                <a:lnTo>
                  <a:pt x="2854001" y="9200"/>
                </a:lnTo>
                <a:lnTo>
                  <a:pt x="2856045" y="9061"/>
                </a:lnTo>
                <a:lnTo>
                  <a:pt x="2857591" y="10091"/>
                </a:lnTo>
                <a:lnTo>
                  <a:pt x="2856179" y="8483"/>
                </a:lnTo>
                <a:cubicBezTo>
                  <a:pt x="2911330" y="12739"/>
                  <a:pt x="2966480" y="12739"/>
                  <a:pt x="3021632" y="16993"/>
                </a:cubicBezTo>
                <a:cubicBezTo>
                  <a:pt x="3059814" y="19121"/>
                  <a:pt x="3096935" y="21249"/>
                  <a:pt x="3134055" y="24440"/>
                </a:cubicBezTo>
                <a:lnTo>
                  <a:pt x="3246420" y="38262"/>
                </a:lnTo>
                <a:lnTo>
                  <a:pt x="3246764" y="37467"/>
                </a:lnTo>
                <a:cubicBezTo>
                  <a:pt x="3255285" y="33212"/>
                  <a:pt x="3264869" y="32148"/>
                  <a:pt x="3274455" y="33212"/>
                </a:cubicBezTo>
                <a:cubicBezTo>
                  <a:pt x="3284040" y="34276"/>
                  <a:pt x="3293626" y="37467"/>
                  <a:pt x="3302145" y="41722"/>
                </a:cubicBezTo>
                <a:lnTo>
                  <a:pt x="3299622" y="43524"/>
                </a:lnTo>
                <a:lnTo>
                  <a:pt x="3301813" y="43434"/>
                </a:lnTo>
                <a:cubicBezTo>
                  <a:pt x="3314779" y="62518"/>
                  <a:pt x="3332608" y="50591"/>
                  <a:pt x="3348005" y="48801"/>
                </a:cubicBezTo>
                <a:lnTo>
                  <a:pt x="3361765" y="51795"/>
                </a:lnTo>
                <a:lnTo>
                  <a:pt x="3361788" y="50233"/>
                </a:lnTo>
                <a:cubicBezTo>
                  <a:pt x="3370309" y="50233"/>
                  <a:pt x="3374568" y="50233"/>
                  <a:pt x="3378828" y="50233"/>
                </a:cubicBezTo>
                <a:cubicBezTo>
                  <a:pt x="3425691" y="75764"/>
                  <a:pt x="3476812" y="54489"/>
                  <a:pt x="3527934" y="67254"/>
                </a:cubicBezTo>
                <a:cubicBezTo>
                  <a:pt x="3574796" y="80020"/>
                  <a:pt x="3625917" y="84275"/>
                  <a:pt x="3677039" y="88530"/>
                </a:cubicBezTo>
                <a:cubicBezTo>
                  <a:pt x="3681300" y="90658"/>
                  <a:pt x="3685560" y="90658"/>
                  <a:pt x="3689820" y="90126"/>
                </a:cubicBezTo>
                <a:lnTo>
                  <a:pt x="3701860" y="88623"/>
                </a:lnTo>
                <a:lnTo>
                  <a:pt x="3701723" y="88329"/>
                </a:lnTo>
                <a:cubicBezTo>
                  <a:pt x="3752837" y="88329"/>
                  <a:pt x="3803952" y="101104"/>
                  <a:pt x="3855066" y="105363"/>
                </a:cubicBezTo>
                <a:cubicBezTo>
                  <a:pt x="3957294" y="113880"/>
                  <a:pt x="4055264" y="126655"/>
                  <a:pt x="4157492" y="139430"/>
                </a:cubicBezTo>
                <a:cubicBezTo>
                  <a:pt x="4166011" y="143689"/>
                  <a:pt x="4170271" y="147947"/>
                  <a:pt x="4178791" y="152206"/>
                </a:cubicBezTo>
                <a:lnTo>
                  <a:pt x="4186623" y="154816"/>
                </a:lnTo>
                <a:lnTo>
                  <a:pt x="4225609" y="159630"/>
                </a:lnTo>
                <a:cubicBezTo>
                  <a:pt x="4241585" y="160156"/>
                  <a:pt x="4257560" y="160156"/>
                  <a:pt x="4272470" y="162261"/>
                </a:cubicBezTo>
                <a:cubicBezTo>
                  <a:pt x="4349152" y="179094"/>
                  <a:pt x="4425834" y="191719"/>
                  <a:pt x="4498254" y="225386"/>
                </a:cubicBezTo>
                <a:cubicBezTo>
                  <a:pt x="4515294" y="233803"/>
                  <a:pt x="4533400" y="240116"/>
                  <a:pt x="4550974" y="247480"/>
                </a:cubicBezTo>
                <a:lnTo>
                  <a:pt x="4600456" y="275864"/>
                </a:lnTo>
                <a:lnTo>
                  <a:pt x="4601786" y="275864"/>
                </a:lnTo>
                <a:cubicBezTo>
                  <a:pt x="4618923" y="284258"/>
                  <a:pt x="4597502" y="288455"/>
                  <a:pt x="4593217" y="292653"/>
                </a:cubicBezTo>
                <a:lnTo>
                  <a:pt x="4586305" y="292410"/>
                </a:lnTo>
                <a:lnTo>
                  <a:pt x="4591951" y="294085"/>
                </a:lnTo>
                <a:lnTo>
                  <a:pt x="4599677" y="309634"/>
                </a:lnTo>
                <a:lnTo>
                  <a:pt x="4600497" y="310122"/>
                </a:lnTo>
                <a:lnTo>
                  <a:pt x="4600087" y="310461"/>
                </a:lnTo>
                <a:lnTo>
                  <a:pt x="4600496" y="311283"/>
                </a:lnTo>
                <a:lnTo>
                  <a:pt x="4599277" y="311132"/>
                </a:lnTo>
                <a:lnTo>
                  <a:pt x="4566167" y="338541"/>
                </a:lnTo>
                <a:cubicBezTo>
                  <a:pt x="4556132" y="348729"/>
                  <a:pt x="4545569" y="357308"/>
                  <a:pt x="4528667" y="357308"/>
                </a:cubicBezTo>
                <a:cubicBezTo>
                  <a:pt x="4520217" y="361597"/>
                  <a:pt x="4515991" y="374466"/>
                  <a:pt x="4520217" y="383046"/>
                </a:cubicBezTo>
                <a:cubicBezTo>
                  <a:pt x="4520217" y="395915"/>
                  <a:pt x="4532893" y="391624"/>
                  <a:pt x="4537118" y="391624"/>
                </a:cubicBezTo>
                <a:cubicBezTo>
                  <a:pt x="4571977" y="391624"/>
                  <a:pt x="4580691" y="391624"/>
                  <a:pt x="4575740" y="407911"/>
                </a:cubicBezTo>
                <a:lnTo>
                  <a:pt x="4567027" y="429415"/>
                </a:lnTo>
                <a:lnTo>
                  <a:pt x="4567433" y="429630"/>
                </a:lnTo>
                <a:lnTo>
                  <a:pt x="4567475" y="431178"/>
                </a:lnTo>
                <a:lnTo>
                  <a:pt x="4574316" y="446570"/>
                </a:lnTo>
                <a:cubicBezTo>
                  <a:pt x="4573112" y="456941"/>
                  <a:pt x="4562009" y="465427"/>
                  <a:pt x="4557595" y="474722"/>
                </a:cubicBezTo>
                <a:lnTo>
                  <a:pt x="4558007" y="487865"/>
                </a:lnTo>
                <a:lnTo>
                  <a:pt x="4558937" y="488641"/>
                </a:lnTo>
                <a:cubicBezTo>
                  <a:pt x="4563185" y="501286"/>
                  <a:pt x="4567433" y="513931"/>
                  <a:pt x="4571682" y="522362"/>
                </a:cubicBezTo>
                <a:lnTo>
                  <a:pt x="4569361" y="521072"/>
                </a:lnTo>
                <a:lnTo>
                  <a:pt x="4571835" y="523215"/>
                </a:lnTo>
                <a:cubicBezTo>
                  <a:pt x="4571835" y="531746"/>
                  <a:pt x="4566501" y="536011"/>
                  <a:pt x="4560633" y="539744"/>
                </a:cubicBezTo>
                <a:lnTo>
                  <a:pt x="4546413" y="552903"/>
                </a:lnTo>
                <a:lnTo>
                  <a:pt x="4557824" y="573625"/>
                </a:lnTo>
                <a:cubicBezTo>
                  <a:pt x="4564214" y="580008"/>
                  <a:pt x="4571670" y="586392"/>
                  <a:pt x="4575930" y="594901"/>
                </a:cubicBezTo>
                <a:cubicBezTo>
                  <a:pt x="4503508" y="599157"/>
                  <a:pt x="4503508" y="599157"/>
                  <a:pt x="4524808" y="637454"/>
                </a:cubicBezTo>
                <a:lnTo>
                  <a:pt x="4525034" y="637774"/>
                </a:lnTo>
                <a:lnTo>
                  <a:pt x="4524843" y="637012"/>
                </a:lnTo>
                <a:cubicBezTo>
                  <a:pt x="4529133" y="637012"/>
                  <a:pt x="4533423" y="641301"/>
                  <a:pt x="4533423" y="641301"/>
                </a:cubicBezTo>
                <a:cubicBezTo>
                  <a:pt x="4542001" y="654171"/>
                  <a:pt x="4567739" y="658460"/>
                  <a:pt x="4559160" y="675619"/>
                </a:cubicBezTo>
                <a:cubicBezTo>
                  <a:pt x="4554871" y="692776"/>
                  <a:pt x="4533423" y="684198"/>
                  <a:pt x="4516264" y="684198"/>
                </a:cubicBezTo>
                <a:cubicBezTo>
                  <a:pt x="4481946" y="692776"/>
                  <a:pt x="4481946" y="701356"/>
                  <a:pt x="4494816" y="735673"/>
                </a:cubicBezTo>
                <a:lnTo>
                  <a:pt x="4537292" y="807882"/>
                </a:lnTo>
                <a:lnTo>
                  <a:pt x="4548634" y="821729"/>
                </a:lnTo>
                <a:cubicBezTo>
                  <a:pt x="4550226" y="828114"/>
                  <a:pt x="4549164" y="834497"/>
                  <a:pt x="4544920" y="836625"/>
                </a:cubicBezTo>
                <a:cubicBezTo>
                  <a:pt x="4498231" y="849394"/>
                  <a:pt x="4532186" y="874932"/>
                  <a:pt x="4532186" y="896214"/>
                </a:cubicBezTo>
                <a:cubicBezTo>
                  <a:pt x="4532186" y="904727"/>
                  <a:pt x="4540676" y="908983"/>
                  <a:pt x="4544920" y="917496"/>
                </a:cubicBezTo>
                <a:lnTo>
                  <a:pt x="4539007" y="915272"/>
                </a:lnTo>
                <a:lnTo>
                  <a:pt x="4544978" y="918970"/>
                </a:lnTo>
                <a:cubicBezTo>
                  <a:pt x="4557744" y="944440"/>
                  <a:pt x="4591786" y="940196"/>
                  <a:pt x="4613063" y="952931"/>
                </a:cubicBezTo>
                <a:cubicBezTo>
                  <a:pt x="4614127" y="958238"/>
                  <a:pt x="4617583" y="961421"/>
                  <a:pt x="4622039" y="963611"/>
                </a:cubicBezTo>
                <a:lnTo>
                  <a:pt x="4622455" y="963741"/>
                </a:lnTo>
                <a:lnTo>
                  <a:pt x="4612955" y="952299"/>
                </a:lnTo>
                <a:cubicBezTo>
                  <a:pt x="4655657" y="964925"/>
                  <a:pt x="4689819" y="998592"/>
                  <a:pt x="4741060" y="1002801"/>
                </a:cubicBezTo>
                <a:lnTo>
                  <a:pt x="4741847" y="1004075"/>
                </a:lnTo>
                <a:lnTo>
                  <a:pt x="4742133" y="1003937"/>
                </a:lnTo>
                <a:cubicBezTo>
                  <a:pt x="4754976" y="1003937"/>
                  <a:pt x="4772100" y="999690"/>
                  <a:pt x="4776380" y="1016675"/>
                </a:cubicBezTo>
                <a:cubicBezTo>
                  <a:pt x="4780660" y="1033661"/>
                  <a:pt x="4759257" y="1029414"/>
                  <a:pt x="4754976" y="1033661"/>
                </a:cubicBezTo>
                <a:cubicBezTo>
                  <a:pt x="4726081" y="1043215"/>
                  <a:pt x="4711633" y="1052770"/>
                  <a:pt x="4709828" y="1074863"/>
                </a:cubicBezTo>
                <a:lnTo>
                  <a:pt x="4712086" y="1100651"/>
                </a:lnTo>
                <a:lnTo>
                  <a:pt x="4737667" y="1113527"/>
                </a:lnTo>
                <a:cubicBezTo>
                  <a:pt x="4718218" y="1120052"/>
                  <a:pt x="4698769" y="1107001"/>
                  <a:pt x="4681142" y="1107409"/>
                </a:cubicBezTo>
                <a:lnTo>
                  <a:pt x="4666900" y="1112549"/>
                </a:lnTo>
                <a:lnTo>
                  <a:pt x="4664841" y="1114415"/>
                </a:lnTo>
                <a:cubicBezTo>
                  <a:pt x="4643393" y="1139953"/>
                  <a:pt x="4660551" y="1148466"/>
                  <a:pt x="4682000" y="1156978"/>
                </a:cubicBezTo>
                <a:cubicBezTo>
                  <a:pt x="4697012" y="1165491"/>
                  <a:pt x="4714171" y="1170812"/>
                  <a:pt x="4731330" y="1176664"/>
                </a:cubicBezTo>
                <a:lnTo>
                  <a:pt x="4779168" y="1198849"/>
                </a:lnTo>
                <a:lnTo>
                  <a:pt x="4779836" y="1198880"/>
                </a:lnTo>
                <a:cubicBezTo>
                  <a:pt x="4788356" y="1203056"/>
                  <a:pt x="4801135" y="1203056"/>
                  <a:pt x="4796875" y="1215586"/>
                </a:cubicBezTo>
                <a:cubicBezTo>
                  <a:pt x="4796875" y="1223939"/>
                  <a:pt x="4784096" y="1219762"/>
                  <a:pt x="4779836" y="1219762"/>
                </a:cubicBezTo>
                <a:cubicBezTo>
                  <a:pt x="4750018" y="1219762"/>
                  <a:pt x="4762797" y="1240645"/>
                  <a:pt x="4758538" y="1248998"/>
                </a:cubicBezTo>
                <a:lnTo>
                  <a:pt x="4757020" y="1249203"/>
                </a:lnTo>
                <a:lnTo>
                  <a:pt x="4759024" y="1250401"/>
                </a:lnTo>
                <a:cubicBezTo>
                  <a:pt x="4767614" y="1263058"/>
                  <a:pt x="4780500" y="1267276"/>
                  <a:pt x="4793387" y="1271495"/>
                </a:cubicBezTo>
                <a:cubicBezTo>
                  <a:pt x="4806273" y="1279932"/>
                  <a:pt x="4827749" y="1279932"/>
                  <a:pt x="4797682" y="1292588"/>
                </a:cubicBezTo>
                <a:cubicBezTo>
                  <a:pt x="4784796" y="1301027"/>
                  <a:pt x="4806273" y="1313682"/>
                  <a:pt x="4810569" y="1326339"/>
                </a:cubicBezTo>
                <a:lnTo>
                  <a:pt x="4809723" y="1326638"/>
                </a:lnTo>
                <a:lnTo>
                  <a:pt x="4809812" y="1326668"/>
                </a:lnTo>
                <a:cubicBezTo>
                  <a:pt x="4818390" y="1343825"/>
                  <a:pt x="4844128" y="1360984"/>
                  <a:pt x="4814101" y="1378143"/>
                </a:cubicBezTo>
                <a:lnTo>
                  <a:pt x="4813249" y="1377963"/>
                </a:lnTo>
                <a:lnTo>
                  <a:pt x="4809199" y="1398104"/>
                </a:lnTo>
                <a:lnTo>
                  <a:pt x="4805018" y="1418900"/>
                </a:lnTo>
                <a:lnTo>
                  <a:pt x="4805387" y="1419169"/>
                </a:lnTo>
                <a:cubicBezTo>
                  <a:pt x="4818143" y="1436184"/>
                  <a:pt x="4856412" y="1444690"/>
                  <a:pt x="4830900" y="1474466"/>
                </a:cubicBezTo>
                <a:lnTo>
                  <a:pt x="4830670" y="1474580"/>
                </a:lnTo>
                <a:lnTo>
                  <a:pt x="4831844" y="1474775"/>
                </a:lnTo>
                <a:cubicBezTo>
                  <a:pt x="4823224" y="1500572"/>
                  <a:pt x="4818914" y="1530667"/>
                  <a:pt x="4797363" y="1552165"/>
                </a:cubicBezTo>
                <a:lnTo>
                  <a:pt x="4794380" y="1550304"/>
                </a:lnTo>
                <a:lnTo>
                  <a:pt x="4796183" y="1552322"/>
                </a:lnTo>
                <a:cubicBezTo>
                  <a:pt x="4804657" y="1556575"/>
                  <a:pt x="4808895" y="1565079"/>
                  <a:pt x="4817369" y="1569331"/>
                </a:cubicBezTo>
                <a:lnTo>
                  <a:pt x="4817274" y="1569978"/>
                </a:lnTo>
                <a:lnTo>
                  <a:pt x="4818753" y="1569219"/>
                </a:lnTo>
                <a:cubicBezTo>
                  <a:pt x="4835777" y="1577696"/>
                  <a:pt x="4818753" y="1598885"/>
                  <a:pt x="4840033" y="1607362"/>
                </a:cubicBezTo>
                <a:cubicBezTo>
                  <a:pt x="4814496" y="1603123"/>
                  <a:pt x="4801727" y="1603123"/>
                  <a:pt x="4801727" y="1628551"/>
                </a:cubicBezTo>
                <a:cubicBezTo>
                  <a:pt x="4805984" y="1653979"/>
                  <a:pt x="4801727" y="1679407"/>
                  <a:pt x="4801727" y="1704834"/>
                </a:cubicBezTo>
                <a:cubicBezTo>
                  <a:pt x="4801727" y="1726024"/>
                  <a:pt x="4810240" y="1751452"/>
                  <a:pt x="4771933" y="1755690"/>
                </a:cubicBezTo>
                <a:cubicBezTo>
                  <a:pt x="4746396" y="1759928"/>
                  <a:pt x="4746396" y="1806546"/>
                  <a:pt x="4763420" y="1831973"/>
                </a:cubicBezTo>
                <a:lnTo>
                  <a:pt x="4761936" y="1831973"/>
                </a:lnTo>
                <a:lnTo>
                  <a:pt x="4761592" y="1832171"/>
                </a:lnTo>
                <a:lnTo>
                  <a:pt x="4762955" y="1832206"/>
                </a:lnTo>
                <a:cubicBezTo>
                  <a:pt x="4792779" y="1887524"/>
                  <a:pt x="4797039" y="1942841"/>
                  <a:pt x="4779996" y="1998160"/>
                </a:cubicBezTo>
                <a:lnTo>
                  <a:pt x="4776386" y="2001766"/>
                </a:lnTo>
                <a:lnTo>
                  <a:pt x="4780191" y="2002710"/>
                </a:lnTo>
                <a:lnTo>
                  <a:pt x="4781842" y="2004579"/>
                </a:lnTo>
                <a:lnTo>
                  <a:pt x="4780660" y="2001893"/>
                </a:lnTo>
                <a:cubicBezTo>
                  <a:pt x="4780660" y="1997629"/>
                  <a:pt x="4780660" y="1997629"/>
                  <a:pt x="4780660" y="1997629"/>
                </a:cubicBezTo>
                <a:cubicBezTo>
                  <a:pt x="4797659" y="2006158"/>
                  <a:pt x="4797659" y="1997629"/>
                  <a:pt x="4801910" y="1989098"/>
                </a:cubicBezTo>
                <a:cubicBezTo>
                  <a:pt x="4806159" y="1976302"/>
                  <a:pt x="4814658" y="1967772"/>
                  <a:pt x="4831658" y="1967772"/>
                </a:cubicBezTo>
                <a:cubicBezTo>
                  <a:pt x="4844407" y="1972037"/>
                  <a:pt x="4844407" y="1980568"/>
                  <a:pt x="4848657" y="1989098"/>
                </a:cubicBezTo>
                <a:cubicBezTo>
                  <a:pt x="4857156" y="2018954"/>
                  <a:pt x="4882655" y="2023220"/>
                  <a:pt x="4912403" y="2018954"/>
                </a:cubicBezTo>
                <a:cubicBezTo>
                  <a:pt x="4929402" y="2018954"/>
                  <a:pt x="4950651" y="2010425"/>
                  <a:pt x="4963400" y="2036016"/>
                </a:cubicBezTo>
                <a:cubicBezTo>
                  <a:pt x="4967649" y="2044546"/>
                  <a:pt x="4984648" y="2040281"/>
                  <a:pt x="4993148" y="2044546"/>
                </a:cubicBezTo>
                <a:cubicBezTo>
                  <a:pt x="5018647" y="2044546"/>
                  <a:pt x="5044145" y="2048811"/>
                  <a:pt x="5061144" y="2070138"/>
                </a:cubicBezTo>
                <a:lnTo>
                  <a:pt x="5060780" y="2070059"/>
                </a:lnTo>
                <a:lnTo>
                  <a:pt x="5064763" y="2074034"/>
                </a:lnTo>
                <a:lnTo>
                  <a:pt x="5065411" y="2074659"/>
                </a:lnTo>
                <a:lnTo>
                  <a:pt x="5065239" y="2074233"/>
                </a:lnTo>
                <a:cubicBezTo>
                  <a:pt x="5120517" y="2082677"/>
                  <a:pt x="5167290" y="2099568"/>
                  <a:pt x="5214064" y="2116458"/>
                </a:cubicBezTo>
                <a:lnTo>
                  <a:pt x="5215074" y="2117713"/>
                </a:lnTo>
                <a:lnTo>
                  <a:pt x="5230779" y="2121645"/>
                </a:lnTo>
                <a:cubicBezTo>
                  <a:pt x="5243532" y="2125904"/>
                  <a:pt x="5264785" y="2117388"/>
                  <a:pt x="5264785" y="2138676"/>
                </a:cubicBezTo>
                <a:cubicBezTo>
                  <a:pt x="5264785" y="2159964"/>
                  <a:pt x="5243532" y="2147191"/>
                  <a:pt x="5230779" y="2151448"/>
                </a:cubicBezTo>
                <a:cubicBezTo>
                  <a:pt x="5213777" y="2155707"/>
                  <a:pt x="5192523" y="2164221"/>
                  <a:pt x="5184022" y="2176993"/>
                </a:cubicBezTo>
                <a:cubicBezTo>
                  <a:pt x="5167020" y="2202539"/>
                  <a:pt x="5192523" y="2206796"/>
                  <a:pt x="5209526" y="2215312"/>
                </a:cubicBezTo>
                <a:cubicBezTo>
                  <a:pt x="5213777" y="2232341"/>
                  <a:pt x="5179772" y="2219569"/>
                  <a:pt x="5188273" y="2236598"/>
                </a:cubicBezTo>
                <a:lnTo>
                  <a:pt x="5187597" y="2236762"/>
                </a:lnTo>
                <a:lnTo>
                  <a:pt x="5189067" y="2236994"/>
                </a:lnTo>
                <a:cubicBezTo>
                  <a:pt x="5197681" y="2245476"/>
                  <a:pt x="5206293" y="2249717"/>
                  <a:pt x="5210599" y="2253958"/>
                </a:cubicBezTo>
                <a:cubicBezTo>
                  <a:pt x="5197681" y="2266681"/>
                  <a:pt x="5189067" y="2258199"/>
                  <a:pt x="5180455" y="2258199"/>
                </a:cubicBezTo>
                <a:lnTo>
                  <a:pt x="5179772" y="2257957"/>
                </a:lnTo>
                <a:lnTo>
                  <a:pt x="5179772" y="2266401"/>
                </a:lnTo>
                <a:cubicBezTo>
                  <a:pt x="5184022" y="2279174"/>
                  <a:pt x="5213777" y="2287690"/>
                  <a:pt x="5196774" y="2304719"/>
                </a:cubicBezTo>
                <a:cubicBezTo>
                  <a:pt x="5188273" y="2321749"/>
                  <a:pt x="5171271" y="2304719"/>
                  <a:pt x="5154268" y="2300461"/>
                </a:cubicBezTo>
                <a:cubicBezTo>
                  <a:pt x="5133015" y="2296204"/>
                  <a:pt x="5111761" y="2313233"/>
                  <a:pt x="5116012" y="2338779"/>
                </a:cubicBezTo>
                <a:cubicBezTo>
                  <a:pt x="5120263" y="2347293"/>
                  <a:pt x="5124514" y="2355809"/>
                  <a:pt x="5128764" y="2368581"/>
                </a:cubicBezTo>
                <a:cubicBezTo>
                  <a:pt x="5133015" y="2368581"/>
                  <a:pt x="5137266" y="2364324"/>
                  <a:pt x="5141516" y="2364324"/>
                </a:cubicBezTo>
                <a:cubicBezTo>
                  <a:pt x="5150018" y="2360066"/>
                  <a:pt x="5158519" y="2330263"/>
                  <a:pt x="5171271" y="2343036"/>
                </a:cubicBezTo>
                <a:cubicBezTo>
                  <a:pt x="5184022" y="2360066"/>
                  <a:pt x="5213777" y="2377096"/>
                  <a:pt x="5201025" y="2402641"/>
                </a:cubicBezTo>
                <a:cubicBezTo>
                  <a:pt x="5196774" y="2415414"/>
                  <a:pt x="5188273" y="2419671"/>
                  <a:pt x="5201025" y="2428187"/>
                </a:cubicBezTo>
                <a:cubicBezTo>
                  <a:pt x="5213777" y="2436701"/>
                  <a:pt x="5230779" y="2440959"/>
                  <a:pt x="5243532" y="2428187"/>
                </a:cubicBezTo>
                <a:cubicBezTo>
                  <a:pt x="5252033" y="2423929"/>
                  <a:pt x="5252033" y="2415414"/>
                  <a:pt x="5260534" y="2411157"/>
                </a:cubicBezTo>
                <a:cubicBezTo>
                  <a:pt x="5264785" y="2406899"/>
                  <a:pt x="5269036" y="2394127"/>
                  <a:pt x="5277536" y="2398384"/>
                </a:cubicBezTo>
                <a:cubicBezTo>
                  <a:pt x="5294538" y="2406899"/>
                  <a:pt x="5281786" y="2415414"/>
                  <a:pt x="5273285" y="2419671"/>
                </a:cubicBezTo>
                <a:cubicBezTo>
                  <a:pt x="5256284" y="2440959"/>
                  <a:pt x="5286037" y="2466503"/>
                  <a:pt x="5260534" y="2487792"/>
                </a:cubicBezTo>
                <a:cubicBezTo>
                  <a:pt x="5256284" y="2479276"/>
                  <a:pt x="5252033" y="2466503"/>
                  <a:pt x="5247782" y="2457989"/>
                </a:cubicBezTo>
                <a:cubicBezTo>
                  <a:pt x="5243532" y="2453732"/>
                  <a:pt x="5243532" y="2445216"/>
                  <a:pt x="5235030" y="2449474"/>
                </a:cubicBezTo>
                <a:lnTo>
                  <a:pt x="5230858" y="2466185"/>
                </a:lnTo>
                <a:lnTo>
                  <a:pt x="5230915" y="2466244"/>
                </a:lnTo>
                <a:cubicBezTo>
                  <a:pt x="5243671" y="2483228"/>
                  <a:pt x="5226663" y="2478982"/>
                  <a:pt x="5218159" y="2474735"/>
                </a:cubicBezTo>
                <a:cubicBezTo>
                  <a:pt x="5196898" y="2470490"/>
                  <a:pt x="5162881" y="2453508"/>
                  <a:pt x="5158629" y="2474735"/>
                </a:cubicBezTo>
                <a:cubicBezTo>
                  <a:pt x="5150125" y="2500210"/>
                  <a:pt x="5188394" y="2517193"/>
                  <a:pt x="5209654" y="2525684"/>
                </a:cubicBezTo>
                <a:cubicBezTo>
                  <a:pt x="5235167" y="2529930"/>
                  <a:pt x="5260680" y="2542666"/>
                  <a:pt x="5286193" y="2546912"/>
                </a:cubicBezTo>
                <a:cubicBezTo>
                  <a:pt x="5303201" y="2546912"/>
                  <a:pt x="5315957" y="2555404"/>
                  <a:pt x="5328714" y="2559650"/>
                </a:cubicBezTo>
                <a:cubicBezTo>
                  <a:pt x="5337218" y="2559650"/>
                  <a:pt x="5345722" y="2563895"/>
                  <a:pt x="5341470" y="2572386"/>
                </a:cubicBezTo>
                <a:cubicBezTo>
                  <a:pt x="5337218" y="2580878"/>
                  <a:pt x="5328714" y="2576632"/>
                  <a:pt x="5320210" y="2572386"/>
                </a:cubicBezTo>
                <a:cubicBezTo>
                  <a:pt x="5298949" y="2563895"/>
                  <a:pt x="5277688" y="2559650"/>
                  <a:pt x="5252176" y="2563895"/>
                </a:cubicBezTo>
                <a:cubicBezTo>
                  <a:pt x="5245797" y="2557527"/>
                  <a:pt x="5239419" y="2552219"/>
                  <a:pt x="5231978" y="2548505"/>
                </a:cubicBezTo>
                <a:lnTo>
                  <a:pt x="5206410" y="2542888"/>
                </a:lnTo>
                <a:lnTo>
                  <a:pt x="5197973" y="2547163"/>
                </a:lnTo>
                <a:lnTo>
                  <a:pt x="5195242" y="2546775"/>
                </a:lnTo>
                <a:lnTo>
                  <a:pt x="5160522" y="2550918"/>
                </a:lnTo>
                <a:cubicBezTo>
                  <a:pt x="5148958" y="2548786"/>
                  <a:pt x="5137393" y="2544520"/>
                  <a:pt x="5124777" y="2542388"/>
                </a:cubicBezTo>
                <a:cubicBezTo>
                  <a:pt x="5103750" y="2542388"/>
                  <a:pt x="5086929" y="2533857"/>
                  <a:pt x="5065903" y="2538122"/>
                </a:cubicBezTo>
                <a:cubicBezTo>
                  <a:pt x="5053287" y="2542388"/>
                  <a:pt x="5046980" y="2540255"/>
                  <a:pt x="5043825" y="2534923"/>
                </a:cubicBezTo>
                <a:lnTo>
                  <a:pt x="5040703" y="2512753"/>
                </a:lnTo>
                <a:lnTo>
                  <a:pt x="5040159" y="2512587"/>
                </a:lnTo>
                <a:cubicBezTo>
                  <a:pt x="5040159" y="2512587"/>
                  <a:pt x="5040159" y="2512587"/>
                  <a:pt x="5035894" y="2508264"/>
                </a:cubicBezTo>
                <a:lnTo>
                  <a:pt x="5034608" y="2507776"/>
                </a:lnTo>
                <a:lnTo>
                  <a:pt x="5035317" y="2508701"/>
                </a:lnTo>
                <a:cubicBezTo>
                  <a:pt x="5001300" y="2512946"/>
                  <a:pt x="4967283" y="2521439"/>
                  <a:pt x="4929014" y="2512946"/>
                </a:cubicBezTo>
                <a:cubicBezTo>
                  <a:pt x="4916257" y="2508701"/>
                  <a:pt x="4912005" y="2517193"/>
                  <a:pt x="4916257" y="2529930"/>
                </a:cubicBezTo>
                <a:cubicBezTo>
                  <a:pt x="4920509" y="2542666"/>
                  <a:pt x="4916257" y="2551158"/>
                  <a:pt x="4907753" y="2559650"/>
                </a:cubicBezTo>
                <a:lnTo>
                  <a:pt x="4907302" y="2559836"/>
                </a:lnTo>
                <a:lnTo>
                  <a:pt x="4919752" y="2564014"/>
                </a:lnTo>
                <a:lnTo>
                  <a:pt x="4919752" y="2564651"/>
                </a:lnTo>
                <a:lnTo>
                  <a:pt x="4920509" y="2563895"/>
                </a:lnTo>
                <a:cubicBezTo>
                  <a:pt x="4933266" y="2585123"/>
                  <a:pt x="4950274" y="2580878"/>
                  <a:pt x="4971535" y="2572386"/>
                </a:cubicBezTo>
                <a:cubicBezTo>
                  <a:pt x="4988543" y="2568141"/>
                  <a:pt x="5014056" y="2580878"/>
                  <a:pt x="5026812" y="2593615"/>
                </a:cubicBezTo>
                <a:cubicBezTo>
                  <a:pt x="5039569" y="2602107"/>
                  <a:pt x="5031065" y="2610598"/>
                  <a:pt x="5022560" y="2610598"/>
                </a:cubicBezTo>
                <a:cubicBezTo>
                  <a:pt x="5005552" y="2619089"/>
                  <a:pt x="4988543" y="2614843"/>
                  <a:pt x="4971535" y="2610598"/>
                </a:cubicBezTo>
                <a:cubicBezTo>
                  <a:pt x="4939643" y="2597861"/>
                  <a:pt x="4914929" y="2604229"/>
                  <a:pt x="4906357" y="2620747"/>
                </a:cubicBezTo>
                <a:lnTo>
                  <a:pt x="4903582" y="2639762"/>
                </a:lnTo>
                <a:lnTo>
                  <a:pt x="4903956" y="2639586"/>
                </a:lnTo>
                <a:cubicBezTo>
                  <a:pt x="4912599" y="2643974"/>
                  <a:pt x="4921244" y="2648360"/>
                  <a:pt x="4929888" y="2652747"/>
                </a:cubicBezTo>
                <a:lnTo>
                  <a:pt x="4929914" y="2653145"/>
                </a:lnTo>
                <a:lnTo>
                  <a:pt x="4971535" y="2657300"/>
                </a:lnTo>
                <a:cubicBezTo>
                  <a:pt x="4975787" y="2657300"/>
                  <a:pt x="4984291" y="2661545"/>
                  <a:pt x="4984291" y="2670038"/>
                </a:cubicBezTo>
                <a:cubicBezTo>
                  <a:pt x="4988543" y="2678529"/>
                  <a:pt x="4980039" y="2678529"/>
                  <a:pt x="4971535" y="2678529"/>
                </a:cubicBezTo>
                <a:cubicBezTo>
                  <a:pt x="4950274" y="2682774"/>
                  <a:pt x="4963031" y="2691265"/>
                  <a:pt x="4967283" y="2695511"/>
                </a:cubicBezTo>
                <a:cubicBezTo>
                  <a:pt x="4992795" y="2712494"/>
                  <a:pt x="5005552" y="2746460"/>
                  <a:pt x="5043821" y="2742214"/>
                </a:cubicBezTo>
                <a:cubicBezTo>
                  <a:pt x="5048073" y="2742214"/>
                  <a:pt x="5048073" y="2746460"/>
                  <a:pt x="5056577" y="2750705"/>
                </a:cubicBezTo>
                <a:cubicBezTo>
                  <a:pt x="5026812" y="2754951"/>
                  <a:pt x="5005552" y="2750705"/>
                  <a:pt x="4980039" y="2742214"/>
                </a:cubicBezTo>
                <a:cubicBezTo>
                  <a:pt x="4958779" y="2733722"/>
                  <a:pt x="4941770" y="2746460"/>
                  <a:pt x="4946022" y="2759196"/>
                </a:cubicBezTo>
                <a:cubicBezTo>
                  <a:pt x="4963031" y="2793162"/>
                  <a:pt x="4929014" y="2784671"/>
                  <a:pt x="4916257" y="2793162"/>
                </a:cubicBezTo>
                <a:cubicBezTo>
                  <a:pt x="4916257" y="2831373"/>
                  <a:pt x="4958779" y="2818637"/>
                  <a:pt x="4980039" y="2831373"/>
                </a:cubicBezTo>
                <a:cubicBezTo>
                  <a:pt x="4975787" y="2844110"/>
                  <a:pt x="4967283" y="2835619"/>
                  <a:pt x="4963031" y="2835619"/>
                </a:cubicBezTo>
                <a:cubicBezTo>
                  <a:pt x="4950274" y="2831373"/>
                  <a:pt x="4933266" y="2831373"/>
                  <a:pt x="4929014" y="2839864"/>
                </a:cubicBezTo>
                <a:cubicBezTo>
                  <a:pt x="4924761" y="2848357"/>
                  <a:pt x="4929014" y="2851541"/>
                  <a:pt x="4934329" y="2854194"/>
                </a:cubicBezTo>
                <a:lnTo>
                  <a:pt x="4945946" y="2865265"/>
                </a:lnTo>
                <a:lnTo>
                  <a:pt x="4946623" y="2864982"/>
                </a:lnTo>
                <a:lnTo>
                  <a:pt x="4954343" y="2864982"/>
                </a:lnTo>
                <a:lnTo>
                  <a:pt x="4954357" y="2864827"/>
                </a:lnTo>
                <a:cubicBezTo>
                  <a:pt x="4988352" y="2877602"/>
                  <a:pt x="5030847" y="2864827"/>
                  <a:pt x="5060593" y="2894636"/>
                </a:cubicBezTo>
                <a:cubicBezTo>
                  <a:pt x="5064843" y="2903153"/>
                  <a:pt x="5073341" y="2894636"/>
                  <a:pt x="5073341" y="2890377"/>
                </a:cubicBezTo>
                <a:cubicBezTo>
                  <a:pt x="5103089" y="2856310"/>
                  <a:pt x="5124336" y="2877602"/>
                  <a:pt x="5145584" y="2898894"/>
                </a:cubicBezTo>
                <a:cubicBezTo>
                  <a:pt x="5132834" y="2915928"/>
                  <a:pt x="5149833" y="2928703"/>
                  <a:pt x="5162581" y="2937220"/>
                </a:cubicBezTo>
                <a:cubicBezTo>
                  <a:pt x="5158332" y="2945737"/>
                  <a:pt x="5149833" y="2941479"/>
                  <a:pt x="5145584" y="2941479"/>
                </a:cubicBezTo>
                <a:cubicBezTo>
                  <a:pt x="5098839" y="2937220"/>
                  <a:pt x="5094590" y="2941479"/>
                  <a:pt x="5111587" y="2984063"/>
                </a:cubicBezTo>
                <a:cubicBezTo>
                  <a:pt x="5120086" y="3001097"/>
                  <a:pt x="5115837" y="3030906"/>
                  <a:pt x="5141333" y="2992580"/>
                </a:cubicBezTo>
                <a:cubicBezTo>
                  <a:pt x="5149833" y="2979804"/>
                  <a:pt x="5162581" y="2992580"/>
                  <a:pt x="5171080" y="3001097"/>
                </a:cubicBezTo>
                <a:cubicBezTo>
                  <a:pt x="5183828" y="3009613"/>
                  <a:pt x="5188078" y="3018130"/>
                  <a:pt x="5179579" y="3030906"/>
                </a:cubicBezTo>
                <a:cubicBezTo>
                  <a:pt x="5171080" y="3047939"/>
                  <a:pt x="5162581" y="3030906"/>
                  <a:pt x="5158332" y="3030906"/>
                </a:cubicBezTo>
                <a:cubicBezTo>
                  <a:pt x="5132834" y="3030906"/>
                  <a:pt x="5107338" y="3018130"/>
                  <a:pt x="5081842" y="3035164"/>
                </a:cubicBezTo>
                <a:cubicBezTo>
                  <a:pt x="5073341" y="3039422"/>
                  <a:pt x="5064843" y="3043681"/>
                  <a:pt x="5056344" y="3043681"/>
                </a:cubicBezTo>
                <a:cubicBezTo>
                  <a:pt x="5026598" y="3043681"/>
                  <a:pt x="5035097" y="3056456"/>
                  <a:pt x="5047845" y="3069231"/>
                </a:cubicBezTo>
                <a:lnTo>
                  <a:pt x="5047694" y="3069520"/>
                </a:lnTo>
                <a:lnTo>
                  <a:pt x="5048138" y="3069458"/>
                </a:lnTo>
                <a:lnTo>
                  <a:pt x="5060406" y="3073652"/>
                </a:lnTo>
                <a:lnTo>
                  <a:pt x="5060593" y="3073490"/>
                </a:lnTo>
                <a:cubicBezTo>
                  <a:pt x="5069092" y="3073490"/>
                  <a:pt x="5073341" y="3073490"/>
                  <a:pt x="5077591" y="3073490"/>
                </a:cubicBezTo>
                <a:cubicBezTo>
                  <a:pt x="5094590" y="3073490"/>
                  <a:pt x="5111587" y="3077748"/>
                  <a:pt x="5111587" y="3094782"/>
                </a:cubicBezTo>
                <a:cubicBezTo>
                  <a:pt x="5111587" y="3111816"/>
                  <a:pt x="5090340" y="3099041"/>
                  <a:pt x="5081842" y="3107557"/>
                </a:cubicBezTo>
                <a:cubicBezTo>
                  <a:pt x="5086091" y="3111816"/>
                  <a:pt x="5090340" y="3116074"/>
                  <a:pt x="5094590" y="3120333"/>
                </a:cubicBezTo>
                <a:cubicBezTo>
                  <a:pt x="5098839" y="3128850"/>
                  <a:pt x="5103089" y="3137366"/>
                  <a:pt x="5098839" y="3145883"/>
                </a:cubicBezTo>
                <a:cubicBezTo>
                  <a:pt x="5090340" y="3150142"/>
                  <a:pt x="5081842" y="3141625"/>
                  <a:pt x="5077591" y="3141625"/>
                </a:cubicBezTo>
                <a:cubicBezTo>
                  <a:pt x="5052094" y="3137366"/>
                  <a:pt x="5026598" y="3116074"/>
                  <a:pt x="4996851" y="3137366"/>
                </a:cubicBezTo>
                <a:cubicBezTo>
                  <a:pt x="5013849" y="3150142"/>
                  <a:pt x="5043596" y="3154400"/>
                  <a:pt x="5026598" y="3188468"/>
                </a:cubicBezTo>
                <a:cubicBezTo>
                  <a:pt x="5013849" y="3209760"/>
                  <a:pt x="5005350" y="3214018"/>
                  <a:pt x="4984103" y="3205501"/>
                </a:cubicBezTo>
                <a:cubicBezTo>
                  <a:pt x="4945857" y="3188468"/>
                  <a:pt x="4933109" y="3192726"/>
                  <a:pt x="4924610" y="3231052"/>
                </a:cubicBezTo>
                <a:cubicBezTo>
                  <a:pt x="4924610" y="3243827"/>
                  <a:pt x="4933109" y="3243827"/>
                  <a:pt x="4941608" y="3243827"/>
                </a:cubicBezTo>
                <a:cubicBezTo>
                  <a:pt x="4958606" y="3252344"/>
                  <a:pt x="4975604" y="3256602"/>
                  <a:pt x="4979853" y="3273636"/>
                </a:cubicBezTo>
                <a:lnTo>
                  <a:pt x="4979251" y="3273630"/>
                </a:lnTo>
                <a:lnTo>
                  <a:pt x="4979251" y="3285759"/>
                </a:lnTo>
                <a:lnTo>
                  <a:pt x="4979251" y="3285933"/>
                </a:lnTo>
                <a:lnTo>
                  <a:pt x="4979032" y="3285938"/>
                </a:lnTo>
                <a:lnTo>
                  <a:pt x="4965122" y="3297288"/>
                </a:lnTo>
                <a:cubicBezTo>
                  <a:pt x="4949798" y="3302114"/>
                  <a:pt x="4931489" y="3290050"/>
                  <a:pt x="4915569" y="3290050"/>
                </a:cubicBezTo>
                <a:cubicBezTo>
                  <a:pt x="4900710" y="3290050"/>
                  <a:pt x="4890096" y="3292194"/>
                  <a:pt x="4883728" y="3297555"/>
                </a:cubicBezTo>
                <a:lnTo>
                  <a:pt x="4877480" y="3323860"/>
                </a:lnTo>
                <a:lnTo>
                  <a:pt x="4915513" y="3336686"/>
                </a:lnTo>
                <a:lnTo>
                  <a:pt x="4916240" y="3337791"/>
                </a:lnTo>
                <a:lnTo>
                  <a:pt x="4951552" y="3365737"/>
                </a:lnTo>
                <a:cubicBezTo>
                  <a:pt x="4961307" y="3376953"/>
                  <a:pt x="4969977" y="3388702"/>
                  <a:pt x="4980817" y="3397247"/>
                </a:cubicBezTo>
                <a:cubicBezTo>
                  <a:pt x="4989487" y="3405793"/>
                  <a:pt x="4985151" y="3410066"/>
                  <a:pt x="4980817" y="3414339"/>
                </a:cubicBezTo>
                <a:cubicBezTo>
                  <a:pt x="4967809" y="3418611"/>
                  <a:pt x="4959139" y="3435702"/>
                  <a:pt x="4941797" y="3427156"/>
                </a:cubicBezTo>
                <a:cubicBezTo>
                  <a:pt x="4928791" y="3427156"/>
                  <a:pt x="4924455" y="3418611"/>
                  <a:pt x="4924455" y="3405793"/>
                </a:cubicBezTo>
                <a:cubicBezTo>
                  <a:pt x="4924455" y="3388702"/>
                  <a:pt x="4937461" y="3367338"/>
                  <a:pt x="4915784" y="3354521"/>
                </a:cubicBezTo>
                <a:lnTo>
                  <a:pt x="4916183" y="3353471"/>
                </a:lnTo>
                <a:lnTo>
                  <a:pt x="4915513" y="3353810"/>
                </a:lnTo>
                <a:cubicBezTo>
                  <a:pt x="4911281" y="3349530"/>
                  <a:pt x="4902819" y="3349530"/>
                  <a:pt x="4898587" y="3349530"/>
                </a:cubicBezTo>
                <a:lnTo>
                  <a:pt x="4898416" y="3349497"/>
                </a:lnTo>
                <a:lnTo>
                  <a:pt x="4895887" y="3359091"/>
                </a:lnTo>
                <a:cubicBezTo>
                  <a:pt x="4896419" y="3361753"/>
                  <a:pt x="4898553" y="3363882"/>
                  <a:pt x="4902817" y="3366011"/>
                </a:cubicBezTo>
                <a:cubicBezTo>
                  <a:pt x="4911348" y="3378787"/>
                  <a:pt x="4919878" y="3391562"/>
                  <a:pt x="4907082" y="3408596"/>
                </a:cubicBezTo>
                <a:cubicBezTo>
                  <a:pt x="4894286" y="3421371"/>
                  <a:pt x="4881492" y="3408596"/>
                  <a:pt x="4868696" y="3412854"/>
                </a:cubicBezTo>
                <a:lnTo>
                  <a:pt x="4868198" y="3412772"/>
                </a:lnTo>
                <a:lnTo>
                  <a:pt x="4869341" y="3413458"/>
                </a:lnTo>
                <a:cubicBezTo>
                  <a:pt x="4860826" y="3430501"/>
                  <a:pt x="4882113" y="3443282"/>
                  <a:pt x="4882113" y="3460325"/>
                </a:cubicBezTo>
                <a:cubicBezTo>
                  <a:pt x="4860826" y="3460325"/>
                  <a:pt x="4839538" y="3456064"/>
                  <a:pt x="4813993" y="3460325"/>
                </a:cubicBezTo>
                <a:cubicBezTo>
                  <a:pt x="4852311" y="3502931"/>
                  <a:pt x="4907660" y="3490150"/>
                  <a:pt x="4950235" y="3502931"/>
                </a:cubicBezTo>
                <a:lnTo>
                  <a:pt x="4949169" y="3503932"/>
                </a:lnTo>
                <a:lnTo>
                  <a:pt x="4950929" y="3503264"/>
                </a:lnTo>
                <a:lnTo>
                  <a:pt x="4967332" y="3507200"/>
                </a:lnTo>
                <a:lnTo>
                  <a:pt x="5017825" y="3513582"/>
                </a:lnTo>
                <a:cubicBezTo>
                  <a:pt x="5034322" y="3514648"/>
                  <a:pt x="5050288" y="3515713"/>
                  <a:pt x="5065190" y="3519974"/>
                </a:cubicBezTo>
                <a:cubicBezTo>
                  <a:pt x="5112023" y="3528495"/>
                  <a:pt x="5158857" y="3537017"/>
                  <a:pt x="5201432" y="3541276"/>
                </a:cubicBezTo>
                <a:lnTo>
                  <a:pt x="5202448" y="3542369"/>
                </a:lnTo>
                <a:lnTo>
                  <a:pt x="5244260" y="3550666"/>
                </a:lnTo>
                <a:cubicBezTo>
                  <a:pt x="5252831" y="3550666"/>
                  <a:pt x="5265686" y="3554918"/>
                  <a:pt x="5257115" y="3559170"/>
                </a:cubicBezTo>
                <a:cubicBezTo>
                  <a:pt x="5227121" y="3580432"/>
                  <a:pt x="5269971" y="3584684"/>
                  <a:pt x="5269971" y="3597441"/>
                </a:cubicBezTo>
                <a:lnTo>
                  <a:pt x="5267822" y="3597219"/>
                </a:lnTo>
                <a:lnTo>
                  <a:pt x="5246983" y="3602678"/>
                </a:lnTo>
                <a:cubicBezTo>
                  <a:pt x="5238476" y="3602147"/>
                  <a:pt x="5228906" y="3601083"/>
                  <a:pt x="5218271" y="3605337"/>
                </a:cubicBezTo>
                <a:cubicBezTo>
                  <a:pt x="5256553" y="3639371"/>
                  <a:pt x="5290583" y="3677659"/>
                  <a:pt x="5341626" y="3690421"/>
                </a:cubicBezTo>
                <a:cubicBezTo>
                  <a:pt x="5311851" y="3698929"/>
                  <a:pt x="5290583" y="3724455"/>
                  <a:pt x="5248047" y="3711691"/>
                </a:cubicBezTo>
                <a:cubicBezTo>
                  <a:pt x="5243792" y="3707438"/>
                  <a:pt x="5239539" y="3715946"/>
                  <a:pt x="5239539" y="3724455"/>
                </a:cubicBezTo>
                <a:cubicBezTo>
                  <a:pt x="5239539" y="3728708"/>
                  <a:pt x="5243792" y="3737217"/>
                  <a:pt x="5248047" y="3737217"/>
                </a:cubicBezTo>
                <a:cubicBezTo>
                  <a:pt x="5311851" y="3737217"/>
                  <a:pt x="5269314" y="3775504"/>
                  <a:pt x="5273567" y="3792521"/>
                </a:cubicBezTo>
                <a:cubicBezTo>
                  <a:pt x="5273567" y="3792521"/>
                  <a:pt x="5269314" y="3796776"/>
                  <a:pt x="5269314" y="3801029"/>
                </a:cubicBezTo>
                <a:cubicBezTo>
                  <a:pt x="5252300" y="3771250"/>
                  <a:pt x="5231031" y="3749980"/>
                  <a:pt x="5205510" y="3788267"/>
                </a:cubicBezTo>
                <a:cubicBezTo>
                  <a:pt x="5197002" y="3792521"/>
                  <a:pt x="5179988" y="3796776"/>
                  <a:pt x="5197002" y="3805284"/>
                </a:cubicBezTo>
                <a:cubicBezTo>
                  <a:pt x="5218271" y="3818046"/>
                  <a:pt x="5209763" y="3856333"/>
                  <a:pt x="5248047" y="3847826"/>
                </a:cubicBezTo>
                <a:cubicBezTo>
                  <a:pt x="5290583" y="3839318"/>
                  <a:pt x="5307597" y="3847826"/>
                  <a:pt x="5320359" y="3886113"/>
                </a:cubicBezTo>
                <a:cubicBezTo>
                  <a:pt x="5307597" y="3886113"/>
                  <a:pt x="5299090" y="3877605"/>
                  <a:pt x="5286329" y="3881859"/>
                </a:cubicBezTo>
                <a:lnTo>
                  <a:pt x="5284392" y="3880845"/>
                </a:lnTo>
                <a:lnTo>
                  <a:pt x="5259243" y="3878897"/>
                </a:lnTo>
                <a:cubicBezTo>
                  <a:pt x="5254726" y="3878372"/>
                  <a:pt x="5250341" y="3878372"/>
                  <a:pt x="5246287" y="3879815"/>
                </a:cubicBezTo>
                <a:lnTo>
                  <a:pt x="5235821" y="3888958"/>
                </a:lnTo>
                <a:lnTo>
                  <a:pt x="5175795" y="3882045"/>
                </a:lnTo>
                <a:lnTo>
                  <a:pt x="5112542" y="3881004"/>
                </a:lnTo>
                <a:lnTo>
                  <a:pt x="5119673" y="3897953"/>
                </a:lnTo>
                <a:cubicBezTo>
                  <a:pt x="5122851" y="3902760"/>
                  <a:pt x="5127090" y="3905964"/>
                  <a:pt x="5133448" y="3905964"/>
                </a:cubicBezTo>
                <a:cubicBezTo>
                  <a:pt x="5171592" y="3901692"/>
                  <a:pt x="5188546" y="3935873"/>
                  <a:pt x="5222452" y="3940145"/>
                </a:cubicBezTo>
                <a:cubicBezTo>
                  <a:pt x="5230929" y="3940145"/>
                  <a:pt x="5235167" y="3948691"/>
                  <a:pt x="5235167" y="3957236"/>
                </a:cubicBezTo>
                <a:cubicBezTo>
                  <a:pt x="5235167" y="3963645"/>
                  <a:pt x="5233048" y="3966849"/>
                  <a:pt x="5229869" y="3967918"/>
                </a:cubicBezTo>
                <a:lnTo>
                  <a:pt x="5218689" y="3965869"/>
                </a:lnTo>
                <a:lnTo>
                  <a:pt x="5218002" y="3966924"/>
                </a:lnTo>
                <a:lnTo>
                  <a:pt x="5206485" y="3970782"/>
                </a:lnTo>
                <a:lnTo>
                  <a:pt x="5206504" y="3970785"/>
                </a:lnTo>
                <a:cubicBezTo>
                  <a:pt x="5168139" y="4000471"/>
                  <a:pt x="5125509" y="3987749"/>
                  <a:pt x="5082880" y="3983509"/>
                </a:cubicBezTo>
                <a:lnTo>
                  <a:pt x="5082867" y="3983506"/>
                </a:lnTo>
                <a:lnTo>
                  <a:pt x="5074629" y="3989166"/>
                </a:lnTo>
                <a:cubicBezTo>
                  <a:pt x="5071434" y="3990763"/>
                  <a:pt x="5070369" y="3991827"/>
                  <a:pt x="5078888" y="3991827"/>
                </a:cubicBezTo>
                <a:cubicBezTo>
                  <a:pt x="5108704" y="3996084"/>
                  <a:pt x="5095926" y="4004598"/>
                  <a:pt x="5091666" y="4017370"/>
                </a:cubicBezTo>
                <a:cubicBezTo>
                  <a:pt x="5087406" y="4034398"/>
                  <a:pt x="5091666" y="4047170"/>
                  <a:pt x="5112963" y="4051427"/>
                </a:cubicBezTo>
                <a:lnTo>
                  <a:pt x="5201031" y="4064002"/>
                </a:lnTo>
                <a:lnTo>
                  <a:pt x="5189895" y="4046941"/>
                </a:lnTo>
                <a:cubicBezTo>
                  <a:pt x="5189358" y="4041539"/>
                  <a:pt x="5192583" y="4036137"/>
                  <a:pt x="5201181" y="4029654"/>
                </a:cubicBezTo>
                <a:cubicBezTo>
                  <a:pt x="5214080" y="4025331"/>
                  <a:pt x="5218379" y="4029654"/>
                  <a:pt x="5222678" y="4038298"/>
                </a:cubicBezTo>
                <a:cubicBezTo>
                  <a:pt x="5224828" y="4046941"/>
                  <a:pt x="5223753" y="4053426"/>
                  <a:pt x="5219992" y="4057747"/>
                </a:cubicBezTo>
                <a:lnTo>
                  <a:pt x="5201608" y="4064083"/>
                </a:lnTo>
                <a:lnTo>
                  <a:pt x="5202410" y="4064198"/>
                </a:lnTo>
                <a:cubicBezTo>
                  <a:pt x="5185372" y="4089741"/>
                  <a:pt x="5164076" y="4089741"/>
                  <a:pt x="5138519" y="4072713"/>
                </a:cubicBezTo>
                <a:cubicBezTo>
                  <a:pt x="5125741" y="4068455"/>
                  <a:pt x="5112963" y="4059941"/>
                  <a:pt x="5100186" y="4072713"/>
                </a:cubicBezTo>
                <a:cubicBezTo>
                  <a:pt x="5087406" y="4085484"/>
                  <a:pt x="5095926" y="4102513"/>
                  <a:pt x="5100186" y="4111027"/>
                </a:cubicBezTo>
                <a:cubicBezTo>
                  <a:pt x="5104444" y="4123798"/>
                  <a:pt x="5125741" y="4132313"/>
                  <a:pt x="5142779" y="4119541"/>
                </a:cubicBezTo>
                <a:cubicBezTo>
                  <a:pt x="5164076" y="4102513"/>
                  <a:pt x="5176854" y="4128055"/>
                  <a:pt x="5193892" y="4132313"/>
                </a:cubicBezTo>
                <a:cubicBezTo>
                  <a:pt x="5159816" y="4145084"/>
                  <a:pt x="5121482" y="4123798"/>
                  <a:pt x="5095926" y="4149341"/>
                </a:cubicBezTo>
                <a:cubicBezTo>
                  <a:pt x="5108704" y="4153598"/>
                  <a:pt x="5125741" y="4162113"/>
                  <a:pt x="5091666" y="4170627"/>
                </a:cubicBezTo>
                <a:cubicBezTo>
                  <a:pt x="5074629" y="4174884"/>
                  <a:pt x="5070369" y="4183398"/>
                  <a:pt x="5070370" y="4192978"/>
                </a:cubicBezTo>
                <a:lnTo>
                  <a:pt x="5074627" y="4221702"/>
                </a:lnTo>
                <a:lnTo>
                  <a:pt x="5101639" y="4234159"/>
                </a:lnTo>
                <a:cubicBezTo>
                  <a:pt x="5111215" y="4235222"/>
                  <a:pt x="5120790" y="4234159"/>
                  <a:pt x="5129302" y="4234159"/>
                </a:cubicBezTo>
                <a:cubicBezTo>
                  <a:pt x="5146325" y="4234159"/>
                  <a:pt x="5159093" y="4238411"/>
                  <a:pt x="5167605" y="4246915"/>
                </a:cubicBezTo>
                <a:cubicBezTo>
                  <a:pt x="5120790" y="4246915"/>
                  <a:pt x="5078232" y="4246915"/>
                  <a:pt x="5031417" y="4246915"/>
                </a:cubicBezTo>
                <a:cubicBezTo>
                  <a:pt x="5010138" y="4242663"/>
                  <a:pt x="4988859" y="4234159"/>
                  <a:pt x="4967580" y="4242663"/>
                </a:cubicBezTo>
                <a:cubicBezTo>
                  <a:pt x="4954812" y="4242663"/>
                  <a:pt x="4937789" y="4238411"/>
                  <a:pt x="4929277" y="4251167"/>
                </a:cubicBezTo>
                <a:cubicBezTo>
                  <a:pt x="4925021" y="4268176"/>
                  <a:pt x="4950556" y="4268176"/>
                  <a:pt x="4954812" y="4276680"/>
                </a:cubicBezTo>
                <a:lnTo>
                  <a:pt x="4952208" y="4277319"/>
                </a:lnTo>
                <a:lnTo>
                  <a:pt x="4954429" y="4277152"/>
                </a:lnTo>
                <a:cubicBezTo>
                  <a:pt x="4954429" y="4281247"/>
                  <a:pt x="4958652" y="4281247"/>
                  <a:pt x="4958652" y="4281247"/>
                </a:cubicBezTo>
                <a:lnTo>
                  <a:pt x="4958788" y="4281843"/>
                </a:lnTo>
                <a:lnTo>
                  <a:pt x="4959526" y="4281805"/>
                </a:lnTo>
                <a:cubicBezTo>
                  <a:pt x="5006421" y="4277571"/>
                  <a:pt x="5053317" y="4264868"/>
                  <a:pt x="5095949" y="4294508"/>
                </a:cubicBezTo>
                <a:cubicBezTo>
                  <a:pt x="5083160" y="4311445"/>
                  <a:pt x="5061843" y="4302976"/>
                  <a:pt x="5049053" y="4311445"/>
                </a:cubicBezTo>
                <a:cubicBezTo>
                  <a:pt x="5023475" y="4328382"/>
                  <a:pt x="5061843" y="4324148"/>
                  <a:pt x="5061843" y="4336850"/>
                </a:cubicBezTo>
                <a:cubicBezTo>
                  <a:pt x="5044790" y="4345319"/>
                  <a:pt x="5036264" y="4366490"/>
                  <a:pt x="5006421" y="4362256"/>
                </a:cubicBezTo>
                <a:cubicBezTo>
                  <a:pt x="4993631" y="4358022"/>
                  <a:pt x="4989368" y="4370724"/>
                  <a:pt x="4989368" y="4379193"/>
                </a:cubicBezTo>
                <a:cubicBezTo>
                  <a:pt x="4989368" y="4387661"/>
                  <a:pt x="4985105" y="4400364"/>
                  <a:pt x="5002158" y="4400364"/>
                </a:cubicBezTo>
                <a:cubicBezTo>
                  <a:pt x="5014947" y="4400364"/>
                  <a:pt x="5023475" y="4408833"/>
                  <a:pt x="5019211" y="4417301"/>
                </a:cubicBezTo>
                <a:cubicBezTo>
                  <a:pt x="5019211" y="4425770"/>
                  <a:pt x="5002158" y="4430004"/>
                  <a:pt x="4993631" y="4425770"/>
                </a:cubicBezTo>
                <a:cubicBezTo>
                  <a:pt x="4985105" y="4423653"/>
                  <a:pt x="4978709" y="4422594"/>
                  <a:pt x="4973913" y="4424712"/>
                </a:cubicBezTo>
                <a:lnTo>
                  <a:pt x="4964154" y="4442057"/>
                </a:lnTo>
                <a:lnTo>
                  <a:pt x="4988243" y="4446027"/>
                </a:lnTo>
                <a:lnTo>
                  <a:pt x="4996779" y="4447827"/>
                </a:lnTo>
                <a:lnTo>
                  <a:pt x="5069335" y="4455269"/>
                </a:lnTo>
                <a:cubicBezTo>
                  <a:pt x="5069335" y="4455269"/>
                  <a:pt x="5065133" y="4459363"/>
                  <a:pt x="5065133" y="4463458"/>
                </a:cubicBezTo>
                <a:lnTo>
                  <a:pt x="5064819" y="4463418"/>
                </a:lnTo>
                <a:lnTo>
                  <a:pt x="5063846" y="4469190"/>
                </a:lnTo>
                <a:cubicBezTo>
                  <a:pt x="5060651" y="4470244"/>
                  <a:pt x="5056392" y="4471296"/>
                  <a:pt x="5056392" y="4475508"/>
                </a:cubicBezTo>
                <a:lnTo>
                  <a:pt x="5054480" y="4475872"/>
                </a:lnTo>
                <a:lnTo>
                  <a:pt x="5056140" y="4476128"/>
                </a:lnTo>
                <a:cubicBezTo>
                  <a:pt x="5077182" y="4476128"/>
                  <a:pt x="5089806" y="4488796"/>
                  <a:pt x="5081390" y="4509909"/>
                </a:cubicBezTo>
                <a:cubicBezTo>
                  <a:pt x="5072973" y="4531022"/>
                  <a:pt x="5056140" y="4518353"/>
                  <a:pt x="5043514" y="4514131"/>
                </a:cubicBezTo>
                <a:cubicBezTo>
                  <a:pt x="5018264" y="4505686"/>
                  <a:pt x="4993014" y="4493018"/>
                  <a:pt x="4963555" y="4509909"/>
                </a:cubicBezTo>
                <a:lnTo>
                  <a:pt x="4960836" y="4508544"/>
                </a:lnTo>
                <a:lnTo>
                  <a:pt x="4963661" y="4511335"/>
                </a:lnTo>
                <a:cubicBezTo>
                  <a:pt x="4959357" y="4524091"/>
                  <a:pt x="4989488" y="4524091"/>
                  <a:pt x="4976575" y="4536848"/>
                </a:cubicBezTo>
                <a:lnTo>
                  <a:pt x="4954581" y="4544090"/>
                </a:lnTo>
                <a:lnTo>
                  <a:pt x="4961939" y="4559916"/>
                </a:lnTo>
                <a:cubicBezTo>
                  <a:pt x="4965933" y="4582786"/>
                  <a:pt x="4950755" y="4602672"/>
                  <a:pt x="4937972" y="4624944"/>
                </a:cubicBezTo>
                <a:cubicBezTo>
                  <a:pt x="4929451" y="4641914"/>
                  <a:pt x="4912409" y="4633429"/>
                  <a:pt x="4903888" y="4620701"/>
                </a:cubicBezTo>
                <a:cubicBezTo>
                  <a:pt x="4886845" y="4603732"/>
                  <a:pt x="4878323" y="4612217"/>
                  <a:pt x="4869802" y="4624944"/>
                </a:cubicBezTo>
                <a:cubicBezTo>
                  <a:pt x="4865541" y="4650398"/>
                  <a:pt x="4848499" y="4671610"/>
                  <a:pt x="4857021" y="4697066"/>
                </a:cubicBezTo>
                <a:cubicBezTo>
                  <a:pt x="4865541" y="4709792"/>
                  <a:pt x="4857021" y="4718277"/>
                  <a:pt x="4848499" y="4722519"/>
                </a:cubicBezTo>
                <a:cubicBezTo>
                  <a:pt x="4835717" y="4731004"/>
                  <a:pt x="4827196" y="4739489"/>
                  <a:pt x="4827196" y="4752216"/>
                </a:cubicBezTo>
                <a:cubicBezTo>
                  <a:pt x="4818674" y="4769186"/>
                  <a:pt x="4814414" y="4786156"/>
                  <a:pt x="4831456" y="4798882"/>
                </a:cubicBezTo>
                <a:cubicBezTo>
                  <a:pt x="4848499" y="4807367"/>
                  <a:pt x="4865541" y="4794641"/>
                  <a:pt x="4878323" y="4781913"/>
                </a:cubicBezTo>
                <a:cubicBezTo>
                  <a:pt x="4891105" y="4769186"/>
                  <a:pt x="4908148" y="4764944"/>
                  <a:pt x="4916670" y="4781913"/>
                </a:cubicBezTo>
                <a:cubicBezTo>
                  <a:pt x="4942233" y="4841307"/>
                  <a:pt x="4993361" y="4828579"/>
                  <a:pt x="5040227" y="4828579"/>
                </a:cubicBezTo>
                <a:cubicBezTo>
                  <a:pt x="5070052" y="4824338"/>
                  <a:pt x="5095616" y="4828579"/>
                  <a:pt x="5104137" y="4862519"/>
                </a:cubicBezTo>
                <a:cubicBezTo>
                  <a:pt x="5095616" y="4866761"/>
                  <a:pt x="5082835" y="4871004"/>
                  <a:pt x="5078574" y="4879488"/>
                </a:cubicBezTo>
                <a:cubicBezTo>
                  <a:pt x="5070052" y="4926154"/>
                  <a:pt x="5053010" y="4892216"/>
                  <a:pt x="5035967" y="4883731"/>
                </a:cubicBezTo>
                <a:cubicBezTo>
                  <a:pt x="5023186" y="4883731"/>
                  <a:pt x="5014664" y="4883731"/>
                  <a:pt x="5006143" y="4879488"/>
                </a:cubicBezTo>
                <a:cubicBezTo>
                  <a:pt x="4976318" y="4871004"/>
                  <a:pt x="4946494" y="4871004"/>
                  <a:pt x="4920929" y="4879488"/>
                </a:cubicBezTo>
                <a:cubicBezTo>
                  <a:pt x="4916670" y="4883731"/>
                  <a:pt x="4908148" y="4883731"/>
                  <a:pt x="4908148" y="4883731"/>
                </a:cubicBezTo>
                <a:cubicBezTo>
                  <a:pt x="4869802" y="4854034"/>
                  <a:pt x="4827196" y="4883731"/>
                  <a:pt x="4788850" y="4871004"/>
                </a:cubicBezTo>
                <a:cubicBezTo>
                  <a:pt x="4771807" y="4866761"/>
                  <a:pt x="4750504" y="4866761"/>
                  <a:pt x="4733462" y="4879488"/>
                </a:cubicBezTo>
                <a:cubicBezTo>
                  <a:pt x="4720680" y="4887973"/>
                  <a:pt x="4703637" y="4879488"/>
                  <a:pt x="4686595" y="4875245"/>
                </a:cubicBezTo>
                <a:cubicBezTo>
                  <a:pt x="4673813" y="4871004"/>
                  <a:pt x="4656770" y="4871004"/>
                  <a:pt x="4643988" y="4866761"/>
                </a:cubicBezTo>
                <a:lnTo>
                  <a:pt x="4644057" y="4866639"/>
                </a:lnTo>
                <a:lnTo>
                  <a:pt x="4643848" y="4866781"/>
                </a:lnTo>
                <a:cubicBezTo>
                  <a:pt x="4592712" y="4854175"/>
                  <a:pt x="4537315" y="4866781"/>
                  <a:pt x="4486180" y="4862580"/>
                </a:cubicBezTo>
                <a:lnTo>
                  <a:pt x="4480541" y="4859798"/>
                </a:lnTo>
                <a:lnTo>
                  <a:pt x="4477577" y="4859934"/>
                </a:lnTo>
                <a:lnTo>
                  <a:pt x="4485846" y="4864121"/>
                </a:lnTo>
                <a:cubicBezTo>
                  <a:pt x="4447630" y="4877019"/>
                  <a:pt x="4409414" y="4864121"/>
                  <a:pt x="4371196" y="4859821"/>
                </a:cubicBezTo>
                <a:lnTo>
                  <a:pt x="4371329" y="4859755"/>
                </a:lnTo>
                <a:lnTo>
                  <a:pt x="4348756" y="4861774"/>
                </a:lnTo>
                <a:lnTo>
                  <a:pt x="4346149" y="4864571"/>
                </a:lnTo>
                <a:cubicBezTo>
                  <a:pt x="4341159" y="4866438"/>
                  <a:pt x="4335438" y="4866171"/>
                  <a:pt x="4329317" y="4865103"/>
                </a:cubicBezTo>
                <a:lnTo>
                  <a:pt x="4324207" y="4863969"/>
                </a:lnTo>
                <a:lnTo>
                  <a:pt x="4276096" y="4868271"/>
                </a:lnTo>
                <a:cubicBezTo>
                  <a:pt x="4244182" y="4871482"/>
                  <a:pt x="4212267" y="4872552"/>
                  <a:pt x="4180354" y="4863990"/>
                </a:cubicBezTo>
                <a:cubicBezTo>
                  <a:pt x="4167589" y="4859710"/>
                  <a:pt x="4154822" y="4859710"/>
                  <a:pt x="4137802" y="4859710"/>
                </a:cubicBezTo>
                <a:lnTo>
                  <a:pt x="4138067" y="4859526"/>
                </a:lnTo>
                <a:lnTo>
                  <a:pt x="4137198" y="4859768"/>
                </a:lnTo>
                <a:cubicBezTo>
                  <a:pt x="4137198" y="4864037"/>
                  <a:pt x="4137198" y="4864037"/>
                  <a:pt x="4137198" y="4864037"/>
                </a:cubicBezTo>
                <a:cubicBezTo>
                  <a:pt x="4090366" y="4859768"/>
                  <a:pt x="4043533" y="4876843"/>
                  <a:pt x="3992443" y="4864037"/>
                </a:cubicBezTo>
                <a:lnTo>
                  <a:pt x="4005272" y="4861464"/>
                </a:lnTo>
                <a:lnTo>
                  <a:pt x="3991744" y="4862427"/>
                </a:lnTo>
                <a:cubicBezTo>
                  <a:pt x="3966309" y="4870876"/>
                  <a:pt x="3940873" y="4866651"/>
                  <a:pt x="3915439" y="4862427"/>
                </a:cubicBezTo>
                <a:cubicBezTo>
                  <a:pt x="3881526" y="4858202"/>
                  <a:pt x="3856090" y="4866651"/>
                  <a:pt x="3826417" y="4862427"/>
                </a:cubicBezTo>
                <a:lnTo>
                  <a:pt x="3820061" y="4859548"/>
                </a:lnTo>
                <a:lnTo>
                  <a:pt x="3826610" y="4864247"/>
                </a:lnTo>
                <a:cubicBezTo>
                  <a:pt x="3796668" y="4868504"/>
                  <a:pt x="3766727" y="4877019"/>
                  <a:pt x="3736783" y="4855733"/>
                </a:cubicBezTo>
                <a:cubicBezTo>
                  <a:pt x="3719674" y="4838704"/>
                  <a:pt x="3698287" y="4855733"/>
                  <a:pt x="3681178" y="4864247"/>
                </a:cubicBezTo>
                <a:cubicBezTo>
                  <a:pt x="3676900" y="4864247"/>
                  <a:pt x="3672622" y="4864247"/>
                  <a:pt x="3672622" y="4864247"/>
                </a:cubicBezTo>
                <a:lnTo>
                  <a:pt x="3672537" y="4864081"/>
                </a:lnTo>
                <a:lnTo>
                  <a:pt x="3641498" y="4870952"/>
                </a:lnTo>
                <a:cubicBezTo>
                  <a:pt x="3631387" y="4870417"/>
                  <a:pt x="3621806" y="4868279"/>
                  <a:pt x="3613292" y="4868279"/>
                </a:cubicBezTo>
                <a:cubicBezTo>
                  <a:pt x="3566458" y="4859722"/>
                  <a:pt x="3515366" y="4872556"/>
                  <a:pt x="3472791" y="4855444"/>
                </a:cubicBezTo>
                <a:cubicBezTo>
                  <a:pt x="3464275" y="4851166"/>
                  <a:pt x="3455760" y="4851166"/>
                  <a:pt x="3447244" y="4851166"/>
                </a:cubicBezTo>
                <a:cubicBezTo>
                  <a:pt x="3421699" y="4864001"/>
                  <a:pt x="3396152" y="4872556"/>
                  <a:pt x="3366349" y="4851166"/>
                </a:cubicBezTo>
                <a:cubicBezTo>
                  <a:pt x="3349318" y="4838333"/>
                  <a:pt x="3328031" y="4855444"/>
                  <a:pt x="3311000" y="4855444"/>
                </a:cubicBezTo>
                <a:cubicBezTo>
                  <a:pt x="3264166" y="4864001"/>
                  <a:pt x="3217333" y="4846888"/>
                  <a:pt x="3174756" y="4864001"/>
                </a:cubicBezTo>
                <a:cubicBezTo>
                  <a:pt x="3144954" y="4872556"/>
                  <a:pt x="3119408" y="4842611"/>
                  <a:pt x="3085347" y="4855444"/>
                </a:cubicBezTo>
                <a:cubicBezTo>
                  <a:pt x="3055543" y="4855444"/>
                  <a:pt x="3025740" y="4881112"/>
                  <a:pt x="2991679" y="4872556"/>
                </a:cubicBezTo>
                <a:cubicBezTo>
                  <a:pt x="2953361" y="4859722"/>
                  <a:pt x="2915043" y="4855444"/>
                  <a:pt x="2880982" y="4876834"/>
                </a:cubicBezTo>
                <a:cubicBezTo>
                  <a:pt x="2863951" y="4881112"/>
                  <a:pt x="2838405" y="4881112"/>
                  <a:pt x="2821375" y="4864001"/>
                </a:cubicBezTo>
                <a:lnTo>
                  <a:pt x="2822842" y="4863431"/>
                </a:lnTo>
                <a:lnTo>
                  <a:pt x="2820195" y="4863922"/>
                </a:lnTo>
                <a:cubicBezTo>
                  <a:pt x="2794636" y="4863922"/>
                  <a:pt x="2769075" y="4855408"/>
                  <a:pt x="2752035" y="4876694"/>
                </a:cubicBezTo>
                <a:cubicBezTo>
                  <a:pt x="2747775" y="4880951"/>
                  <a:pt x="2741385" y="4882016"/>
                  <a:pt x="2734462" y="4882015"/>
                </a:cubicBezTo>
                <a:lnTo>
                  <a:pt x="2715155" y="4881025"/>
                </a:lnTo>
                <a:lnTo>
                  <a:pt x="2715115" y="4881113"/>
                </a:lnTo>
                <a:lnTo>
                  <a:pt x="2714588" y="4880997"/>
                </a:lnTo>
                <a:lnTo>
                  <a:pt x="2713693" y="4880951"/>
                </a:lnTo>
                <a:lnTo>
                  <a:pt x="2713674" y="4880795"/>
                </a:lnTo>
                <a:lnTo>
                  <a:pt x="2700732" y="4877924"/>
                </a:lnTo>
                <a:cubicBezTo>
                  <a:pt x="2697004" y="4875799"/>
                  <a:pt x="2693808" y="4872609"/>
                  <a:pt x="2689547" y="4868357"/>
                </a:cubicBezTo>
                <a:lnTo>
                  <a:pt x="2687301" y="4867075"/>
                </a:lnTo>
                <a:lnTo>
                  <a:pt x="2677009" y="4864095"/>
                </a:lnTo>
                <a:cubicBezTo>
                  <a:pt x="2672739" y="4862505"/>
                  <a:pt x="2668469" y="4861445"/>
                  <a:pt x="2664199" y="4863565"/>
                </a:cubicBezTo>
                <a:cubicBezTo>
                  <a:pt x="2591607" y="4889010"/>
                  <a:pt x="2514744" y="4872047"/>
                  <a:pt x="2442152" y="4889010"/>
                </a:cubicBezTo>
                <a:cubicBezTo>
                  <a:pt x="2403720" y="4897492"/>
                  <a:pt x="2361020" y="4889010"/>
                  <a:pt x="2318319" y="4893251"/>
                </a:cubicBezTo>
                <a:cubicBezTo>
                  <a:pt x="2311913" y="4895372"/>
                  <a:pt x="2304441" y="4895372"/>
                  <a:pt x="2296968" y="4894311"/>
                </a:cubicBezTo>
                <a:lnTo>
                  <a:pt x="2296793" y="4894268"/>
                </a:lnTo>
                <a:lnTo>
                  <a:pt x="2257762" y="4896279"/>
                </a:lnTo>
                <a:cubicBezTo>
                  <a:pt x="2237530" y="4897341"/>
                  <a:pt x="2217298" y="4897341"/>
                  <a:pt x="2196000" y="4893097"/>
                </a:cubicBezTo>
                <a:lnTo>
                  <a:pt x="2194731" y="4891893"/>
                </a:lnTo>
                <a:lnTo>
                  <a:pt x="2194731" y="4893397"/>
                </a:lnTo>
                <a:cubicBezTo>
                  <a:pt x="2139382" y="4889154"/>
                  <a:pt x="2084032" y="4889154"/>
                  <a:pt x="2028681" y="4889154"/>
                </a:cubicBezTo>
                <a:cubicBezTo>
                  <a:pt x="1973331" y="4889154"/>
                  <a:pt x="1917981" y="4889154"/>
                  <a:pt x="1862631" y="4876425"/>
                </a:cubicBezTo>
                <a:cubicBezTo>
                  <a:pt x="1841343" y="4872182"/>
                  <a:pt x="1815796" y="4876425"/>
                  <a:pt x="1790249" y="4872182"/>
                </a:cubicBezTo>
                <a:cubicBezTo>
                  <a:pt x="1781735" y="4867939"/>
                  <a:pt x="1772154" y="4867939"/>
                  <a:pt x="1762042" y="4867409"/>
                </a:cubicBezTo>
                <a:lnTo>
                  <a:pt x="1760786" y="4867091"/>
                </a:lnTo>
                <a:lnTo>
                  <a:pt x="1757033" y="4866626"/>
                </a:lnTo>
                <a:cubicBezTo>
                  <a:pt x="1679762" y="4858126"/>
                  <a:pt x="1662592" y="4824125"/>
                  <a:pt x="1696934" y="4760372"/>
                </a:cubicBezTo>
                <a:cubicBezTo>
                  <a:pt x="1709812" y="4734872"/>
                  <a:pt x="1705519" y="4705121"/>
                  <a:pt x="1705519" y="4675370"/>
                </a:cubicBezTo>
                <a:cubicBezTo>
                  <a:pt x="1705519" y="4632868"/>
                  <a:pt x="1705519" y="4594617"/>
                  <a:pt x="1705519" y="4552116"/>
                </a:cubicBezTo>
                <a:cubicBezTo>
                  <a:pt x="1705519" y="4543615"/>
                  <a:pt x="1705519" y="4535115"/>
                  <a:pt x="1714104" y="4535115"/>
                </a:cubicBezTo>
                <a:lnTo>
                  <a:pt x="1714155" y="4535495"/>
                </a:lnTo>
                <a:lnTo>
                  <a:pt x="1718345" y="4514558"/>
                </a:lnTo>
                <a:lnTo>
                  <a:pt x="1718344" y="4514551"/>
                </a:lnTo>
                <a:lnTo>
                  <a:pt x="1707574" y="4499286"/>
                </a:lnTo>
                <a:cubicBezTo>
                  <a:pt x="1701073" y="4484328"/>
                  <a:pt x="1705800" y="4469968"/>
                  <a:pt x="1705800" y="4450823"/>
                </a:cubicBezTo>
                <a:cubicBezTo>
                  <a:pt x="1710002" y="4391258"/>
                  <a:pt x="1722610" y="4335949"/>
                  <a:pt x="1735217" y="4276384"/>
                </a:cubicBezTo>
                <a:cubicBezTo>
                  <a:pt x="1739420" y="4267874"/>
                  <a:pt x="1701597" y="4255111"/>
                  <a:pt x="1735217" y="4242347"/>
                </a:cubicBezTo>
                <a:lnTo>
                  <a:pt x="1735333" y="4242613"/>
                </a:lnTo>
                <a:lnTo>
                  <a:pt x="1735358" y="4242480"/>
                </a:lnTo>
                <a:cubicBezTo>
                  <a:pt x="1735358" y="4242480"/>
                  <a:pt x="1735358" y="4238229"/>
                  <a:pt x="1739611" y="4238229"/>
                </a:cubicBezTo>
                <a:lnTo>
                  <a:pt x="1740237" y="4234690"/>
                </a:lnTo>
                <a:lnTo>
                  <a:pt x="1739024" y="4238254"/>
                </a:lnTo>
                <a:cubicBezTo>
                  <a:pt x="1745679" y="4222448"/>
                  <a:pt x="1737361" y="4201898"/>
                  <a:pt x="1742144" y="4183721"/>
                </a:cubicBezTo>
                <a:lnTo>
                  <a:pt x="1752228" y="4166775"/>
                </a:lnTo>
                <a:lnTo>
                  <a:pt x="1752371" y="4165958"/>
                </a:lnTo>
                <a:cubicBezTo>
                  <a:pt x="1756624" y="4157456"/>
                  <a:pt x="1756624" y="4153205"/>
                  <a:pt x="1756624" y="4144702"/>
                </a:cubicBezTo>
                <a:lnTo>
                  <a:pt x="1756676" y="4144676"/>
                </a:lnTo>
                <a:lnTo>
                  <a:pt x="1752631" y="4136610"/>
                </a:lnTo>
                <a:lnTo>
                  <a:pt x="1751414" y="4135395"/>
                </a:lnTo>
                <a:lnTo>
                  <a:pt x="1727082" y="4125906"/>
                </a:lnTo>
                <a:cubicBezTo>
                  <a:pt x="1718551" y="4124114"/>
                  <a:pt x="1710021" y="4123602"/>
                  <a:pt x="1701490" y="4123602"/>
                </a:cubicBezTo>
                <a:lnTo>
                  <a:pt x="1653569" y="4123602"/>
                </a:lnTo>
                <a:lnTo>
                  <a:pt x="1651035" y="4124201"/>
                </a:lnTo>
                <a:cubicBezTo>
                  <a:pt x="1616965" y="4145480"/>
                  <a:pt x="1578637" y="4132712"/>
                  <a:pt x="1544567" y="4132712"/>
                </a:cubicBezTo>
                <a:cubicBezTo>
                  <a:pt x="1493462" y="4128456"/>
                  <a:pt x="1446615" y="4132712"/>
                  <a:pt x="1399769" y="4141224"/>
                </a:cubicBezTo>
                <a:cubicBezTo>
                  <a:pt x="1348664" y="4149736"/>
                  <a:pt x="1297559" y="4145480"/>
                  <a:pt x="1246454" y="4141224"/>
                </a:cubicBezTo>
                <a:cubicBezTo>
                  <a:pt x="1225160" y="4141224"/>
                  <a:pt x="1203867" y="4136968"/>
                  <a:pt x="1182574" y="4149736"/>
                </a:cubicBezTo>
                <a:cubicBezTo>
                  <a:pt x="1182574" y="4149736"/>
                  <a:pt x="1178315" y="4153992"/>
                  <a:pt x="1174055" y="4149736"/>
                </a:cubicBezTo>
                <a:cubicBezTo>
                  <a:pt x="1071845" y="4141224"/>
                  <a:pt x="973895" y="4162502"/>
                  <a:pt x="875944" y="4153992"/>
                </a:cubicBezTo>
                <a:lnTo>
                  <a:pt x="873768" y="4152590"/>
                </a:lnTo>
                <a:lnTo>
                  <a:pt x="874374" y="4153981"/>
                </a:lnTo>
                <a:cubicBezTo>
                  <a:pt x="815219" y="4162502"/>
                  <a:pt x="760290" y="4149720"/>
                  <a:pt x="705360" y="4149720"/>
                </a:cubicBezTo>
                <a:cubicBezTo>
                  <a:pt x="675783" y="4149720"/>
                  <a:pt x="675783" y="4128416"/>
                  <a:pt x="680008" y="4115635"/>
                </a:cubicBezTo>
                <a:cubicBezTo>
                  <a:pt x="680008" y="4081549"/>
                  <a:pt x="688459" y="4043204"/>
                  <a:pt x="692684" y="4004857"/>
                </a:cubicBezTo>
                <a:lnTo>
                  <a:pt x="692809" y="4004945"/>
                </a:lnTo>
                <a:lnTo>
                  <a:pt x="683236" y="3900246"/>
                </a:lnTo>
                <a:lnTo>
                  <a:pt x="680065" y="3793058"/>
                </a:lnTo>
                <a:lnTo>
                  <a:pt x="678921" y="3792253"/>
                </a:lnTo>
                <a:cubicBezTo>
                  <a:pt x="661815" y="3779470"/>
                  <a:pt x="657539" y="3766687"/>
                  <a:pt x="661815" y="3745381"/>
                </a:cubicBezTo>
                <a:cubicBezTo>
                  <a:pt x="670368" y="3685725"/>
                  <a:pt x="661815" y="3621809"/>
                  <a:pt x="674645" y="3562153"/>
                </a:cubicBezTo>
                <a:cubicBezTo>
                  <a:pt x="678921" y="3553631"/>
                  <a:pt x="674645" y="3549370"/>
                  <a:pt x="666092" y="3545109"/>
                </a:cubicBezTo>
                <a:cubicBezTo>
                  <a:pt x="657539" y="3545109"/>
                  <a:pt x="653262" y="3532326"/>
                  <a:pt x="657539" y="3528064"/>
                </a:cubicBezTo>
                <a:cubicBezTo>
                  <a:pt x="679991" y="3505694"/>
                  <a:pt x="666359" y="3473735"/>
                  <a:pt x="672573" y="3444773"/>
                </a:cubicBezTo>
                <a:lnTo>
                  <a:pt x="687408" y="3417399"/>
                </a:lnTo>
                <a:lnTo>
                  <a:pt x="668453" y="3391838"/>
                </a:lnTo>
                <a:cubicBezTo>
                  <a:pt x="664727" y="3382278"/>
                  <a:pt x="664727" y="3371655"/>
                  <a:pt x="671115" y="3358908"/>
                </a:cubicBezTo>
                <a:cubicBezTo>
                  <a:pt x="675373" y="3350409"/>
                  <a:pt x="674308" y="3341910"/>
                  <a:pt x="669518" y="3335006"/>
                </a:cubicBezTo>
                <a:lnTo>
                  <a:pt x="645589" y="3320680"/>
                </a:lnTo>
                <a:lnTo>
                  <a:pt x="645553" y="3320866"/>
                </a:lnTo>
                <a:cubicBezTo>
                  <a:pt x="637015" y="3320866"/>
                  <a:pt x="632745" y="3320866"/>
                  <a:pt x="624208" y="3316584"/>
                </a:cubicBezTo>
                <a:lnTo>
                  <a:pt x="621312" y="3316685"/>
                </a:lnTo>
                <a:lnTo>
                  <a:pt x="541283" y="3325364"/>
                </a:lnTo>
                <a:cubicBezTo>
                  <a:pt x="513510" y="3328021"/>
                  <a:pt x="485738" y="3329085"/>
                  <a:pt x="457965" y="3324833"/>
                </a:cubicBezTo>
                <a:lnTo>
                  <a:pt x="457868" y="3324687"/>
                </a:lnTo>
                <a:lnTo>
                  <a:pt x="423872" y="3331984"/>
                </a:lnTo>
                <a:cubicBezTo>
                  <a:pt x="411638" y="3334104"/>
                  <a:pt x="398873" y="3335164"/>
                  <a:pt x="386107" y="3333044"/>
                </a:cubicBezTo>
                <a:lnTo>
                  <a:pt x="386075" y="3332733"/>
                </a:lnTo>
                <a:lnTo>
                  <a:pt x="243160" y="3342805"/>
                </a:lnTo>
                <a:cubicBezTo>
                  <a:pt x="194687" y="3344401"/>
                  <a:pt x="145683" y="3345463"/>
                  <a:pt x="96677" y="3349715"/>
                </a:cubicBezTo>
                <a:cubicBezTo>
                  <a:pt x="62587" y="3349715"/>
                  <a:pt x="41280" y="3336958"/>
                  <a:pt x="37019" y="3298689"/>
                </a:cubicBezTo>
                <a:cubicBezTo>
                  <a:pt x="37019" y="3279554"/>
                  <a:pt x="39150" y="3260420"/>
                  <a:pt x="42346" y="3241285"/>
                </a:cubicBezTo>
                <a:lnTo>
                  <a:pt x="53847" y="3184946"/>
                </a:lnTo>
                <a:lnTo>
                  <a:pt x="53847" y="3184827"/>
                </a:lnTo>
                <a:cubicBezTo>
                  <a:pt x="45358" y="3150810"/>
                  <a:pt x="41114" y="3121045"/>
                  <a:pt x="45358" y="3087027"/>
                </a:cubicBezTo>
                <a:lnTo>
                  <a:pt x="46004" y="3086337"/>
                </a:lnTo>
                <a:lnTo>
                  <a:pt x="44498" y="3086049"/>
                </a:lnTo>
                <a:cubicBezTo>
                  <a:pt x="35973" y="3077567"/>
                  <a:pt x="40236" y="3069084"/>
                  <a:pt x="44498" y="3060604"/>
                </a:cubicBezTo>
                <a:lnTo>
                  <a:pt x="44454" y="3059309"/>
                </a:lnTo>
                <a:lnTo>
                  <a:pt x="44071" y="3061042"/>
                </a:lnTo>
                <a:cubicBezTo>
                  <a:pt x="39748" y="3039887"/>
                  <a:pt x="26782" y="3018730"/>
                  <a:pt x="35427" y="2997575"/>
                </a:cubicBezTo>
                <a:lnTo>
                  <a:pt x="36356" y="2998619"/>
                </a:lnTo>
                <a:lnTo>
                  <a:pt x="35973" y="2996990"/>
                </a:lnTo>
                <a:cubicBezTo>
                  <a:pt x="10403" y="2975786"/>
                  <a:pt x="10403" y="2950340"/>
                  <a:pt x="23189" y="2924895"/>
                </a:cubicBezTo>
                <a:lnTo>
                  <a:pt x="23794" y="2922143"/>
                </a:lnTo>
                <a:lnTo>
                  <a:pt x="22687" y="2923871"/>
                </a:lnTo>
                <a:cubicBezTo>
                  <a:pt x="22687" y="2881560"/>
                  <a:pt x="22687" y="2839248"/>
                  <a:pt x="22687" y="2796937"/>
                </a:cubicBezTo>
                <a:lnTo>
                  <a:pt x="23251" y="2797667"/>
                </a:lnTo>
                <a:lnTo>
                  <a:pt x="23188" y="2797206"/>
                </a:lnTo>
                <a:cubicBezTo>
                  <a:pt x="10403" y="2763209"/>
                  <a:pt x="10403" y="2733461"/>
                  <a:pt x="14664" y="2699465"/>
                </a:cubicBezTo>
                <a:cubicBezTo>
                  <a:pt x="23188" y="2673967"/>
                  <a:pt x="14664" y="2639969"/>
                  <a:pt x="14664" y="2610222"/>
                </a:cubicBezTo>
                <a:cubicBezTo>
                  <a:pt x="10403" y="2584725"/>
                  <a:pt x="10403" y="2559227"/>
                  <a:pt x="14664" y="2533729"/>
                </a:cubicBezTo>
                <a:lnTo>
                  <a:pt x="15461" y="2533823"/>
                </a:lnTo>
                <a:lnTo>
                  <a:pt x="5910" y="2507972"/>
                </a:lnTo>
                <a:cubicBezTo>
                  <a:pt x="4831" y="2503585"/>
                  <a:pt x="4560" y="2499197"/>
                  <a:pt x="5910" y="2494810"/>
                </a:cubicBezTo>
                <a:lnTo>
                  <a:pt x="14685" y="2482936"/>
                </a:lnTo>
                <a:lnTo>
                  <a:pt x="14664" y="2482734"/>
                </a:lnTo>
                <a:cubicBezTo>
                  <a:pt x="14664" y="2474235"/>
                  <a:pt x="18925" y="2465735"/>
                  <a:pt x="18925" y="2452987"/>
                </a:cubicBezTo>
                <a:lnTo>
                  <a:pt x="20304" y="2455639"/>
                </a:lnTo>
                <a:lnTo>
                  <a:pt x="19716" y="2452948"/>
                </a:lnTo>
                <a:cubicBezTo>
                  <a:pt x="-10070" y="2406207"/>
                  <a:pt x="-1559" y="2359467"/>
                  <a:pt x="15460" y="2316975"/>
                </a:cubicBezTo>
                <a:lnTo>
                  <a:pt x="16140" y="2316548"/>
                </a:lnTo>
                <a:lnTo>
                  <a:pt x="14986" y="2316713"/>
                </a:lnTo>
                <a:cubicBezTo>
                  <a:pt x="2214" y="2299712"/>
                  <a:pt x="6471" y="2282710"/>
                  <a:pt x="10728" y="2265709"/>
                </a:cubicBezTo>
                <a:cubicBezTo>
                  <a:pt x="19243" y="2227456"/>
                  <a:pt x="19243" y="2189204"/>
                  <a:pt x="14986" y="2146701"/>
                </a:cubicBezTo>
                <a:cubicBezTo>
                  <a:pt x="14986" y="2125448"/>
                  <a:pt x="19243" y="2104198"/>
                  <a:pt x="27758" y="2082945"/>
                </a:cubicBezTo>
                <a:lnTo>
                  <a:pt x="28505" y="2080956"/>
                </a:lnTo>
                <a:lnTo>
                  <a:pt x="26782" y="2082166"/>
                </a:lnTo>
                <a:cubicBezTo>
                  <a:pt x="26782" y="2039684"/>
                  <a:pt x="43831" y="2001451"/>
                  <a:pt x="56619" y="1963217"/>
                </a:cubicBezTo>
                <a:cubicBezTo>
                  <a:pt x="60882" y="1941976"/>
                  <a:pt x="90719" y="1933480"/>
                  <a:pt x="112031" y="1924982"/>
                </a:cubicBezTo>
                <a:cubicBezTo>
                  <a:pt x="180230" y="1899494"/>
                  <a:pt x="252691" y="1886749"/>
                  <a:pt x="320891" y="1878253"/>
                </a:cubicBezTo>
                <a:cubicBezTo>
                  <a:pt x="354990" y="1874005"/>
                  <a:pt x="389090" y="1865507"/>
                  <a:pt x="418927" y="1861259"/>
                </a:cubicBezTo>
                <a:cubicBezTo>
                  <a:pt x="435978" y="1861259"/>
                  <a:pt x="448765" y="1848515"/>
                  <a:pt x="444503" y="1831523"/>
                </a:cubicBezTo>
                <a:cubicBezTo>
                  <a:pt x="435978" y="1810282"/>
                  <a:pt x="444503" y="1784792"/>
                  <a:pt x="431714" y="1763551"/>
                </a:cubicBezTo>
                <a:cubicBezTo>
                  <a:pt x="410403" y="1729565"/>
                  <a:pt x="444503" y="1699828"/>
                  <a:pt x="440240" y="1670090"/>
                </a:cubicBezTo>
                <a:lnTo>
                  <a:pt x="440735" y="1670184"/>
                </a:lnTo>
                <a:lnTo>
                  <a:pt x="444975" y="1558564"/>
                </a:lnTo>
                <a:cubicBezTo>
                  <a:pt x="448168" y="1521904"/>
                  <a:pt x="451361" y="1485777"/>
                  <a:pt x="449232" y="1449649"/>
                </a:cubicBezTo>
                <a:cubicBezTo>
                  <a:pt x="444975" y="1398646"/>
                  <a:pt x="457746" y="1347643"/>
                  <a:pt x="457746" y="1296638"/>
                </a:cubicBezTo>
                <a:cubicBezTo>
                  <a:pt x="462003" y="1224383"/>
                  <a:pt x="466260" y="1152127"/>
                  <a:pt x="491804" y="1084123"/>
                </a:cubicBezTo>
                <a:lnTo>
                  <a:pt x="492008" y="1084258"/>
                </a:lnTo>
                <a:lnTo>
                  <a:pt x="493714" y="1054141"/>
                </a:lnTo>
                <a:cubicBezTo>
                  <a:pt x="499689" y="1024859"/>
                  <a:pt x="516420" y="998566"/>
                  <a:pt x="525981" y="969881"/>
                </a:cubicBezTo>
                <a:cubicBezTo>
                  <a:pt x="534479" y="931637"/>
                  <a:pt x="593968" y="931637"/>
                  <a:pt x="632210" y="923138"/>
                </a:cubicBezTo>
                <a:cubicBezTo>
                  <a:pt x="695947" y="906139"/>
                  <a:pt x="763933" y="897640"/>
                  <a:pt x="827671" y="880643"/>
                </a:cubicBezTo>
                <a:cubicBezTo>
                  <a:pt x="840419" y="880643"/>
                  <a:pt x="853166" y="880643"/>
                  <a:pt x="865914" y="880643"/>
                </a:cubicBezTo>
                <a:lnTo>
                  <a:pt x="865799" y="881151"/>
                </a:lnTo>
                <a:lnTo>
                  <a:pt x="866448" y="880107"/>
                </a:lnTo>
                <a:cubicBezTo>
                  <a:pt x="879221" y="875858"/>
                  <a:pt x="887735" y="875858"/>
                  <a:pt x="896249" y="871607"/>
                </a:cubicBezTo>
                <a:lnTo>
                  <a:pt x="898155" y="872670"/>
                </a:lnTo>
                <a:lnTo>
                  <a:pt x="896894" y="871170"/>
                </a:lnTo>
                <a:cubicBezTo>
                  <a:pt x="909668" y="866921"/>
                  <a:pt x="926700" y="862673"/>
                  <a:pt x="922443" y="841425"/>
                </a:cubicBezTo>
                <a:cubicBezTo>
                  <a:pt x="918185" y="828677"/>
                  <a:pt x="918185" y="815929"/>
                  <a:pt x="919781" y="803181"/>
                </a:cubicBezTo>
                <a:lnTo>
                  <a:pt x="926609" y="765444"/>
                </a:lnTo>
                <a:lnTo>
                  <a:pt x="925556" y="765994"/>
                </a:lnTo>
                <a:cubicBezTo>
                  <a:pt x="929906" y="748870"/>
                  <a:pt x="934258" y="731747"/>
                  <a:pt x="942959" y="718905"/>
                </a:cubicBezTo>
                <a:lnTo>
                  <a:pt x="943909" y="722317"/>
                </a:lnTo>
                <a:lnTo>
                  <a:pt x="943734" y="718195"/>
                </a:lnTo>
                <a:cubicBezTo>
                  <a:pt x="960766" y="641707"/>
                  <a:pt x="956508" y="565219"/>
                  <a:pt x="982057" y="488731"/>
                </a:cubicBezTo>
                <a:cubicBezTo>
                  <a:pt x="982057" y="484482"/>
                  <a:pt x="982057" y="475983"/>
                  <a:pt x="986316" y="471734"/>
                </a:cubicBezTo>
                <a:cubicBezTo>
                  <a:pt x="1011865" y="441988"/>
                  <a:pt x="1011865" y="407994"/>
                  <a:pt x="1007607" y="374000"/>
                </a:cubicBezTo>
                <a:cubicBezTo>
                  <a:pt x="1007607" y="363376"/>
                  <a:pt x="1007607" y="351690"/>
                  <a:pt x="1009736" y="340536"/>
                </a:cubicBezTo>
                <a:lnTo>
                  <a:pt x="1024634" y="310272"/>
                </a:lnTo>
                <a:lnTo>
                  <a:pt x="1023992" y="309782"/>
                </a:lnTo>
                <a:cubicBezTo>
                  <a:pt x="1036769" y="263034"/>
                  <a:pt x="1062324" y="220537"/>
                  <a:pt x="1096398" y="182289"/>
                </a:cubicBezTo>
                <a:cubicBezTo>
                  <a:pt x="1134730" y="135542"/>
                  <a:pt x="1198618" y="131291"/>
                  <a:pt x="1253987" y="114294"/>
                </a:cubicBezTo>
                <a:cubicBezTo>
                  <a:pt x="1283801" y="105794"/>
                  <a:pt x="1313615" y="105794"/>
                  <a:pt x="1343429" y="97294"/>
                </a:cubicBezTo>
                <a:lnTo>
                  <a:pt x="1349381" y="96658"/>
                </a:lnTo>
                <a:lnTo>
                  <a:pt x="1435098" y="77261"/>
                </a:lnTo>
                <a:cubicBezTo>
                  <a:pt x="1466435" y="71396"/>
                  <a:pt x="1498303" y="66065"/>
                  <a:pt x="1530172" y="59667"/>
                </a:cubicBezTo>
                <a:lnTo>
                  <a:pt x="1530711" y="59787"/>
                </a:lnTo>
                <a:lnTo>
                  <a:pt x="1572594" y="55606"/>
                </a:lnTo>
                <a:lnTo>
                  <a:pt x="1572510" y="55572"/>
                </a:lnTo>
                <a:cubicBezTo>
                  <a:pt x="1598195" y="51477"/>
                  <a:pt x="1628160" y="43288"/>
                  <a:pt x="1653844" y="47383"/>
                </a:cubicBezTo>
                <a:lnTo>
                  <a:pt x="1654050" y="47482"/>
                </a:lnTo>
                <a:lnTo>
                  <a:pt x="1654050" y="47049"/>
                </a:lnTo>
                <a:cubicBezTo>
                  <a:pt x="1705139" y="30047"/>
                  <a:pt x="1760484" y="34297"/>
                  <a:pt x="1811571" y="30047"/>
                </a:cubicBezTo>
                <a:cubicBezTo>
                  <a:pt x="1913746" y="17296"/>
                  <a:pt x="2020180" y="8795"/>
                  <a:pt x="2126612" y="8795"/>
                </a:cubicBezTo>
                <a:cubicBezTo>
                  <a:pt x="2216016" y="4544"/>
                  <a:pt x="2301162" y="295"/>
                  <a:pt x="2390566" y="4544"/>
                </a:cubicBezTo>
                <a:lnTo>
                  <a:pt x="2398659" y="3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AF88164-A8C1-401F-8C1D-7B3F1912E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040" y="320040"/>
            <a:ext cx="11551920" cy="6217920"/>
          </a:xfrm>
          <a:custGeom>
            <a:avLst/>
            <a:gdLst>
              <a:gd name="connsiteX0" fmla="*/ 0 w 11551920"/>
              <a:gd name="connsiteY0" fmla="*/ 0 h 6217920"/>
              <a:gd name="connsiteX1" fmla="*/ 11551920 w 11551920"/>
              <a:gd name="connsiteY1" fmla="*/ 0 h 6217920"/>
              <a:gd name="connsiteX2" fmla="*/ 11551920 w 11551920"/>
              <a:gd name="connsiteY2" fmla="*/ 6217920 h 6217920"/>
              <a:gd name="connsiteX3" fmla="*/ 0 w 1155192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1920" h="6217920">
                <a:moveTo>
                  <a:pt x="0" y="0"/>
                </a:moveTo>
                <a:lnTo>
                  <a:pt x="11551920" y="0"/>
                </a:lnTo>
                <a:lnTo>
                  <a:pt x="11551920" y="6217920"/>
                </a:lnTo>
                <a:lnTo>
                  <a:pt x="0" y="62179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C999E4-B206-487C-BE57-888C8F9CDE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55330" y="2106154"/>
            <a:ext cx="1997512" cy="1997510"/>
          </a:xfrm>
          <a:custGeom>
            <a:avLst/>
            <a:gdLst>
              <a:gd name="connsiteX0" fmla="*/ 998756 w 1997512"/>
              <a:gd name="connsiteY0" fmla="*/ 0 h 1997510"/>
              <a:gd name="connsiteX1" fmla="*/ 1997512 w 1997512"/>
              <a:gd name="connsiteY1" fmla="*/ 998755 h 1997510"/>
              <a:gd name="connsiteX2" fmla="*/ 998756 w 1997512"/>
              <a:gd name="connsiteY2" fmla="*/ 1997510 h 1997510"/>
              <a:gd name="connsiteX3" fmla="*/ 0 w 1997512"/>
              <a:gd name="connsiteY3" fmla="*/ 998755 h 1997510"/>
              <a:gd name="connsiteX4" fmla="*/ 998756 w 1997512"/>
              <a:gd name="connsiteY4" fmla="*/ 0 h 19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512" h="1997510">
                <a:moveTo>
                  <a:pt x="998756" y="0"/>
                </a:moveTo>
                <a:cubicBezTo>
                  <a:pt x="1550354" y="0"/>
                  <a:pt x="1997512" y="447158"/>
                  <a:pt x="1997512" y="998755"/>
                </a:cubicBezTo>
                <a:cubicBezTo>
                  <a:pt x="1997512" y="1550352"/>
                  <a:pt x="1550354" y="1997510"/>
                  <a:pt x="998756" y="1997510"/>
                </a:cubicBezTo>
                <a:cubicBezTo>
                  <a:pt x="447158" y="1997510"/>
                  <a:pt x="0" y="1550352"/>
                  <a:pt x="0" y="998755"/>
                </a:cubicBezTo>
                <a:cubicBezTo>
                  <a:pt x="0" y="447158"/>
                  <a:pt x="447158" y="0"/>
                  <a:pt x="9987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ABCA25-6422-4528-BC3F-3AEEE8485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7244" y="2106154"/>
            <a:ext cx="1997512" cy="1997510"/>
          </a:xfrm>
          <a:custGeom>
            <a:avLst/>
            <a:gdLst>
              <a:gd name="connsiteX0" fmla="*/ 998756 w 1997512"/>
              <a:gd name="connsiteY0" fmla="*/ 0 h 1997510"/>
              <a:gd name="connsiteX1" fmla="*/ 1997512 w 1997512"/>
              <a:gd name="connsiteY1" fmla="*/ 998755 h 1997510"/>
              <a:gd name="connsiteX2" fmla="*/ 998756 w 1997512"/>
              <a:gd name="connsiteY2" fmla="*/ 1997510 h 1997510"/>
              <a:gd name="connsiteX3" fmla="*/ 0 w 1997512"/>
              <a:gd name="connsiteY3" fmla="*/ 998755 h 1997510"/>
              <a:gd name="connsiteX4" fmla="*/ 998756 w 1997512"/>
              <a:gd name="connsiteY4" fmla="*/ 0 h 19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512" h="1997510">
                <a:moveTo>
                  <a:pt x="998756" y="0"/>
                </a:moveTo>
                <a:cubicBezTo>
                  <a:pt x="1550354" y="0"/>
                  <a:pt x="1997512" y="447158"/>
                  <a:pt x="1997512" y="998755"/>
                </a:cubicBezTo>
                <a:cubicBezTo>
                  <a:pt x="1997512" y="1550352"/>
                  <a:pt x="1550354" y="1997510"/>
                  <a:pt x="998756" y="1997510"/>
                </a:cubicBezTo>
                <a:cubicBezTo>
                  <a:pt x="447158" y="1997510"/>
                  <a:pt x="0" y="1550352"/>
                  <a:pt x="0" y="998755"/>
                </a:cubicBezTo>
                <a:cubicBezTo>
                  <a:pt x="0" y="447158"/>
                  <a:pt x="447158" y="0"/>
                  <a:pt x="9987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5C6D14B-24F5-4B24-9A1D-EA4E2502EA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9158" y="2106154"/>
            <a:ext cx="1997512" cy="1997510"/>
          </a:xfrm>
          <a:custGeom>
            <a:avLst/>
            <a:gdLst>
              <a:gd name="connsiteX0" fmla="*/ 998756 w 1997512"/>
              <a:gd name="connsiteY0" fmla="*/ 0 h 1997510"/>
              <a:gd name="connsiteX1" fmla="*/ 1997512 w 1997512"/>
              <a:gd name="connsiteY1" fmla="*/ 998755 h 1997510"/>
              <a:gd name="connsiteX2" fmla="*/ 998756 w 1997512"/>
              <a:gd name="connsiteY2" fmla="*/ 1997510 h 1997510"/>
              <a:gd name="connsiteX3" fmla="*/ 0 w 1997512"/>
              <a:gd name="connsiteY3" fmla="*/ 998755 h 1997510"/>
              <a:gd name="connsiteX4" fmla="*/ 998756 w 1997512"/>
              <a:gd name="connsiteY4" fmla="*/ 0 h 19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512" h="1997510">
                <a:moveTo>
                  <a:pt x="998756" y="0"/>
                </a:moveTo>
                <a:cubicBezTo>
                  <a:pt x="1550354" y="0"/>
                  <a:pt x="1997512" y="447158"/>
                  <a:pt x="1997512" y="998755"/>
                </a:cubicBezTo>
                <a:cubicBezTo>
                  <a:pt x="1997512" y="1550352"/>
                  <a:pt x="1550354" y="1997510"/>
                  <a:pt x="998756" y="1997510"/>
                </a:cubicBezTo>
                <a:cubicBezTo>
                  <a:pt x="447158" y="1997510"/>
                  <a:pt x="0" y="1550352"/>
                  <a:pt x="0" y="998755"/>
                </a:cubicBezTo>
                <a:cubicBezTo>
                  <a:pt x="0" y="447158"/>
                  <a:pt x="447158" y="0"/>
                  <a:pt x="9987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F630E-8E1F-4D4C-B248-351885C5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D9E5-922F-4575-978C-CB35ED77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7A56-4D72-410C-A4F9-2A4D302E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4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AC9B9D-05CB-4EC5-9EBF-C90621033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729" y="2178981"/>
            <a:ext cx="1848570" cy="2000351"/>
          </a:xfrm>
          <a:custGeom>
            <a:avLst/>
            <a:gdLst>
              <a:gd name="connsiteX0" fmla="*/ 924285 w 1848570"/>
              <a:gd name="connsiteY0" fmla="*/ 0 h 2000351"/>
              <a:gd name="connsiteX1" fmla="*/ 1130623 w 1848570"/>
              <a:gd name="connsiteY1" fmla="*/ 49277 h 2000351"/>
              <a:gd name="connsiteX2" fmla="*/ 1642147 w 1848570"/>
              <a:gd name="connsiteY2" fmla="*/ 345503 h 2000351"/>
              <a:gd name="connsiteX3" fmla="*/ 1848570 w 1848570"/>
              <a:gd name="connsiteY3" fmla="*/ 703385 h 2000351"/>
              <a:gd name="connsiteX4" fmla="*/ 1848570 w 1848570"/>
              <a:gd name="connsiteY4" fmla="*/ 1296967 h 2000351"/>
              <a:gd name="connsiteX5" fmla="*/ 1642147 w 1848570"/>
              <a:gd name="connsiteY5" fmla="*/ 1654848 h 2000351"/>
              <a:gd name="connsiteX6" fmla="*/ 1130623 w 1848570"/>
              <a:gd name="connsiteY6" fmla="*/ 1951074 h 2000351"/>
              <a:gd name="connsiteX7" fmla="*/ 717947 w 1848570"/>
              <a:gd name="connsiteY7" fmla="*/ 1951074 h 2000351"/>
              <a:gd name="connsiteX8" fmla="*/ 206424 w 1848570"/>
              <a:gd name="connsiteY8" fmla="*/ 1654848 h 2000351"/>
              <a:gd name="connsiteX9" fmla="*/ 0 w 1848570"/>
              <a:gd name="connsiteY9" fmla="*/ 1296967 h 2000351"/>
              <a:gd name="connsiteX10" fmla="*/ 0 w 1848570"/>
              <a:gd name="connsiteY10" fmla="*/ 703385 h 2000351"/>
              <a:gd name="connsiteX11" fmla="*/ 206424 w 1848570"/>
              <a:gd name="connsiteY11" fmla="*/ 345503 h 2000351"/>
              <a:gd name="connsiteX12" fmla="*/ 717947 w 1848570"/>
              <a:gd name="connsiteY12" fmla="*/ 49277 h 2000351"/>
              <a:gd name="connsiteX13" fmla="*/ 924285 w 1848570"/>
              <a:gd name="connsiteY13" fmla="*/ 0 h 20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70" h="2000351">
                <a:moveTo>
                  <a:pt x="924285" y="0"/>
                </a:moveTo>
                <a:cubicBezTo>
                  <a:pt x="999084" y="0"/>
                  <a:pt x="1073882" y="16426"/>
                  <a:pt x="1130623" y="49277"/>
                </a:cubicBezTo>
                <a:lnTo>
                  <a:pt x="1642147" y="345503"/>
                </a:lnTo>
                <a:cubicBezTo>
                  <a:pt x="1755714" y="411206"/>
                  <a:pt x="1848570" y="572262"/>
                  <a:pt x="1848570" y="703385"/>
                </a:cubicBezTo>
                <a:lnTo>
                  <a:pt x="1848570" y="1296967"/>
                </a:lnTo>
                <a:cubicBezTo>
                  <a:pt x="1848570" y="1428089"/>
                  <a:pt x="1755714" y="1589145"/>
                  <a:pt x="1642147" y="1654848"/>
                </a:cubicBezTo>
                <a:lnTo>
                  <a:pt x="1130623" y="1951074"/>
                </a:lnTo>
                <a:cubicBezTo>
                  <a:pt x="1017142" y="2016777"/>
                  <a:pt x="831429" y="2016777"/>
                  <a:pt x="717947" y="1951074"/>
                </a:cubicBezTo>
                <a:lnTo>
                  <a:pt x="206424" y="1654848"/>
                </a:lnTo>
                <a:cubicBezTo>
                  <a:pt x="92856" y="1589145"/>
                  <a:pt x="0" y="1428089"/>
                  <a:pt x="0" y="1296967"/>
                </a:cubicBezTo>
                <a:lnTo>
                  <a:pt x="0" y="703385"/>
                </a:lnTo>
                <a:cubicBezTo>
                  <a:pt x="0" y="572262"/>
                  <a:pt x="92856" y="411206"/>
                  <a:pt x="206424" y="345503"/>
                </a:cubicBezTo>
                <a:lnTo>
                  <a:pt x="717947" y="49277"/>
                </a:lnTo>
                <a:cubicBezTo>
                  <a:pt x="774688" y="16426"/>
                  <a:pt x="849487" y="0"/>
                  <a:pt x="9242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20BE76-60E4-47C4-9E1C-25C7C7A976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1715" y="2178981"/>
            <a:ext cx="1848570" cy="2000351"/>
          </a:xfrm>
          <a:custGeom>
            <a:avLst/>
            <a:gdLst>
              <a:gd name="connsiteX0" fmla="*/ 924285 w 1848570"/>
              <a:gd name="connsiteY0" fmla="*/ 0 h 2000351"/>
              <a:gd name="connsiteX1" fmla="*/ 1130623 w 1848570"/>
              <a:gd name="connsiteY1" fmla="*/ 49277 h 2000351"/>
              <a:gd name="connsiteX2" fmla="*/ 1642147 w 1848570"/>
              <a:gd name="connsiteY2" fmla="*/ 345503 h 2000351"/>
              <a:gd name="connsiteX3" fmla="*/ 1848570 w 1848570"/>
              <a:gd name="connsiteY3" fmla="*/ 703385 h 2000351"/>
              <a:gd name="connsiteX4" fmla="*/ 1848570 w 1848570"/>
              <a:gd name="connsiteY4" fmla="*/ 1296967 h 2000351"/>
              <a:gd name="connsiteX5" fmla="*/ 1642147 w 1848570"/>
              <a:gd name="connsiteY5" fmla="*/ 1654848 h 2000351"/>
              <a:gd name="connsiteX6" fmla="*/ 1130623 w 1848570"/>
              <a:gd name="connsiteY6" fmla="*/ 1951074 h 2000351"/>
              <a:gd name="connsiteX7" fmla="*/ 717947 w 1848570"/>
              <a:gd name="connsiteY7" fmla="*/ 1951074 h 2000351"/>
              <a:gd name="connsiteX8" fmla="*/ 206424 w 1848570"/>
              <a:gd name="connsiteY8" fmla="*/ 1654848 h 2000351"/>
              <a:gd name="connsiteX9" fmla="*/ 0 w 1848570"/>
              <a:gd name="connsiteY9" fmla="*/ 1296967 h 2000351"/>
              <a:gd name="connsiteX10" fmla="*/ 0 w 1848570"/>
              <a:gd name="connsiteY10" fmla="*/ 703385 h 2000351"/>
              <a:gd name="connsiteX11" fmla="*/ 206424 w 1848570"/>
              <a:gd name="connsiteY11" fmla="*/ 345503 h 2000351"/>
              <a:gd name="connsiteX12" fmla="*/ 717947 w 1848570"/>
              <a:gd name="connsiteY12" fmla="*/ 49277 h 2000351"/>
              <a:gd name="connsiteX13" fmla="*/ 924285 w 1848570"/>
              <a:gd name="connsiteY13" fmla="*/ 0 h 20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70" h="2000351">
                <a:moveTo>
                  <a:pt x="924285" y="0"/>
                </a:moveTo>
                <a:cubicBezTo>
                  <a:pt x="999084" y="0"/>
                  <a:pt x="1073883" y="16426"/>
                  <a:pt x="1130623" y="49277"/>
                </a:cubicBezTo>
                <a:lnTo>
                  <a:pt x="1642147" y="345503"/>
                </a:lnTo>
                <a:cubicBezTo>
                  <a:pt x="1755714" y="411206"/>
                  <a:pt x="1848570" y="572262"/>
                  <a:pt x="1848570" y="703385"/>
                </a:cubicBezTo>
                <a:lnTo>
                  <a:pt x="1848570" y="1296967"/>
                </a:lnTo>
                <a:cubicBezTo>
                  <a:pt x="1848570" y="1428089"/>
                  <a:pt x="1755714" y="1589145"/>
                  <a:pt x="1642147" y="1654848"/>
                </a:cubicBezTo>
                <a:lnTo>
                  <a:pt x="1130623" y="1951074"/>
                </a:lnTo>
                <a:cubicBezTo>
                  <a:pt x="1017142" y="2016777"/>
                  <a:pt x="831429" y="2016777"/>
                  <a:pt x="717947" y="1951074"/>
                </a:cubicBezTo>
                <a:lnTo>
                  <a:pt x="206424" y="1654848"/>
                </a:lnTo>
                <a:cubicBezTo>
                  <a:pt x="92857" y="1589145"/>
                  <a:pt x="0" y="1428089"/>
                  <a:pt x="0" y="1296967"/>
                </a:cubicBezTo>
                <a:lnTo>
                  <a:pt x="0" y="703385"/>
                </a:lnTo>
                <a:cubicBezTo>
                  <a:pt x="0" y="572262"/>
                  <a:pt x="92857" y="411206"/>
                  <a:pt x="206424" y="345503"/>
                </a:cubicBezTo>
                <a:lnTo>
                  <a:pt x="717947" y="49277"/>
                </a:lnTo>
                <a:cubicBezTo>
                  <a:pt x="774688" y="16426"/>
                  <a:pt x="849487" y="0"/>
                  <a:pt x="9242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27D897-11F0-4A80-A165-5519443B7D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0701" y="2178981"/>
            <a:ext cx="1848570" cy="2000351"/>
          </a:xfrm>
          <a:custGeom>
            <a:avLst/>
            <a:gdLst>
              <a:gd name="connsiteX0" fmla="*/ 924285 w 1848570"/>
              <a:gd name="connsiteY0" fmla="*/ 0 h 2000351"/>
              <a:gd name="connsiteX1" fmla="*/ 1130623 w 1848570"/>
              <a:gd name="connsiteY1" fmla="*/ 49277 h 2000351"/>
              <a:gd name="connsiteX2" fmla="*/ 1642146 w 1848570"/>
              <a:gd name="connsiteY2" fmla="*/ 345503 h 2000351"/>
              <a:gd name="connsiteX3" fmla="*/ 1848570 w 1848570"/>
              <a:gd name="connsiteY3" fmla="*/ 703385 h 2000351"/>
              <a:gd name="connsiteX4" fmla="*/ 1848570 w 1848570"/>
              <a:gd name="connsiteY4" fmla="*/ 1296967 h 2000351"/>
              <a:gd name="connsiteX5" fmla="*/ 1642146 w 1848570"/>
              <a:gd name="connsiteY5" fmla="*/ 1654848 h 2000351"/>
              <a:gd name="connsiteX6" fmla="*/ 1130623 w 1848570"/>
              <a:gd name="connsiteY6" fmla="*/ 1951074 h 2000351"/>
              <a:gd name="connsiteX7" fmla="*/ 717947 w 1848570"/>
              <a:gd name="connsiteY7" fmla="*/ 1951074 h 2000351"/>
              <a:gd name="connsiteX8" fmla="*/ 206424 w 1848570"/>
              <a:gd name="connsiteY8" fmla="*/ 1654848 h 2000351"/>
              <a:gd name="connsiteX9" fmla="*/ 0 w 1848570"/>
              <a:gd name="connsiteY9" fmla="*/ 1296967 h 2000351"/>
              <a:gd name="connsiteX10" fmla="*/ 0 w 1848570"/>
              <a:gd name="connsiteY10" fmla="*/ 703385 h 2000351"/>
              <a:gd name="connsiteX11" fmla="*/ 206424 w 1848570"/>
              <a:gd name="connsiteY11" fmla="*/ 345503 h 2000351"/>
              <a:gd name="connsiteX12" fmla="*/ 717947 w 1848570"/>
              <a:gd name="connsiteY12" fmla="*/ 49277 h 2000351"/>
              <a:gd name="connsiteX13" fmla="*/ 924285 w 1848570"/>
              <a:gd name="connsiteY13" fmla="*/ 0 h 20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70" h="2000351">
                <a:moveTo>
                  <a:pt x="924285" y="0"/>
                </a:moveTo>
                <a:cubicBezTo>
                  <a:pt x="999083" y="0"/>
                  <a:pt x="1073882" y="16426"/>
                  <a:pt x="1130623" y="49277"/>
                </a:cubicBezTo>
                <a:lnTo>
                  <a:pt x="1642146" y="345503"/>
                </a:lnTo>
                <a:cubicBezTo>
                  <a:pt x="1755714" y="411206"/>
                  <a:pt x="1848570" y="572262"/>
                  <a:pt x="1848570" y="703385"/>
                </a:cubicBezTo>
                <a:lnTo>
                  <a:pt x="1848570" y="1296967"/>
                </a:lnTo>
                <a:cubicBezTo>
                  <a:pt x="1848570" y="1428089"/>
                  <a:pt x="1755714" y="1589145"/>
                  <a:pt x="1642146" y="1654848"/>
                </a:cubicBezTo>
                <a:lnTo>
                  <a:pt x="1130623" y="1951074"/>
                </a:lnTo>
                <a:cubicBezTo>
                  <a:pt x="1017141" y="2016777"/>
                  <a:pt x="831429" y="2016777"/>
                  <a:pt x="717947" y="1951074"/>
                </a:cubicBezTo>
                <a:lnTo>
                  <a:pt x="206424" y="1654848"/>
                </a:lnTo>
                <a:cubicBezTo>
                  <a:pt x="92856" y="1589145"/>
                  <a:pt x="0" y="1428089"/>
                  <a:pt x="0" y="1296967"/>
                </a:cubicBezTo>
                <a:lnTo>
                  <a:pt x="0" y="703385"/>
                </a:lnTo>
                <a:cubicBezTo>
                  <a:pt x="0" y="572262"/>
                  <a:pt x="92856" y="411206"/>
                  <a:pt x="206424" y="345503"/>
                </a:cubicBezTo>
                <a:lnTo>
                  <a:pt x="717947" y="49277"/>
                </a:lnTo>
                <a:cubicBezTo>
                  <a:pt x="774688" y="16426"/>
                  <a:pt x="849487" y="0"/>
                  <a:pt x="9242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4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D457EC0-3E6B-4553-95DB-341E107F4E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7134" y="2007220"/>
            <a:ext cx="2092969" cy="2106546"/>
          </a:xfrm>
          <a:custGeom>
            <a:avLst/>
            <a:gdLst>
              <a:gd name="connsiteX0" fmla="*/ 0 w 2092969"/>
              <a:gd name="connsiteY0" fmla="*/ 0 h 2106546"/>
              <a:gd name="connsiteX1" fmla="*/ 2092969 w 2092969"/>
              <a:gd name="connsiteY1" fmla="*/ 0 h 2106546"/>
              <a:gd name="connsiteX2" fmla="*/ 2092969 w 2092969"/>
              <a:gd name="connsiteY2" fmla="*/ 2106546 h 2106546"/>
              <a:gd name="connsiteX3" fmla="*/ 0 w 2092969"/>
              <a:gd name="connsiteY3" fmla="*/ 2106546 h 210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69" h="2106546">
                <a:moveTo>
                  <a:pt x="0" y="0"/>
                </a:moveTo>
                <a:lnTo>
                  <a:pt x="2092969" y="0"/>
                </a:lnTo>
                <a:lnTo>
                  <a:pt x="2092969" y="2106546"/>
                </a:lnTo>
                <a:lnTo>
                  <a:pt x="0" y="2106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90FDEDB-9FCC-4928-AE0B-9EB27DAC44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4018" y="2007220"/>
            <a:ext cx="2092969" cy="2106546"/>
          </a:xfrm>
          <a:custGeom>
            <a:avLst/>
            <a:gdLst>
              <a:gd name="connsiteX0" fmla="*/ 0 w 2092969"/>
              <a:gd name="connsiteY0" fmla="*/ 0 h 2106546"/>
              <a:gd name="connsiteX1" fmla="*/ 2092969 w 2092969"/>
              <a:gd name="connsiteY1" fmla="*/ 0 h 2106546"/>
              <a:gd name="connsiteX2" fmla="*/ 2092969 w 2092969"/>
              <a:gd name="connsiteY2" fmla="*/ 2106546 h 2106546"/>
              <a:gd name="connsiteX3" fmla="*/ 0 w 2092969"/>
              <a:gd name="connsiteY3" fmla="*/ 2106546 h 210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69" h="2106546">
                <a:moveTo>
                  <a:pt x="0" y="0"/>
                </a:moveTo>
                <a:lnTo>
                  <a:pt x="2092969" y="0"/>
                </a:lnTo>
                <a:lnTo>
                  <a:pt x="2092969" y="2106546"/>
                </a:lnTo>
                <a:lnTo>
                  <a:pt x="0" y="2106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DF0FDC1-1EED-41FB-8F93-16119CCB8B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01271" y="2007220"/>
            <a:ext cx="2092969" cy="2106546"/>
          </a:xfrm>
          <a:custGeom>
            <a:avLst/>
            <a:gdLst>
              <a:gd name="connsiteX0" fmla="*/ 0 w 2092969"/>
              <a:gd name="connsiteY0" fmla="*/ 0 h 2106546"/>
              <a:gd name="connsiteX1" fmla="*/ 2092969 w 2092969"/>
              <a:gd name="connsiteY1" fmla="*/ 0 h 2106546"/>
              <a:gd name="connsiteX2" fmla="*/ 2092969 w 2092969"/>
              <a:gd name="connsiteY2" fmla="*/ 2106546 h 2106546"/>
              <a:gd name="connsiteX3" fmla="*/ 0 w 2092969"/>
              <a:gd name="connsiteY3" fmla="*/ 2106546 h 210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69" h="2106546">
                <a:moveTo>
                  <a:pt x="0" y="0"/>
                </a:moveTo>
                <a:lnTo>
                  <a:pt x="2092969" y="0"/>
                </a:lnTo>
                <a:lnTo>
                  <a:pt x="2092969" y="2106546"/>
                </a:lnTo>
                <a:lnTo>
                  <a:pt x="0" y="2106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2C7780-9263-4DD4-9430-1C1BBFA655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08891" y="2007220"/>
            <a:ext cx="2092969" cy="2106546"/>
          </a:xfrm>
          <a:custGeom>
            <a:avLst/>
            <a:gdLst>
              <a:gd name="connsiteX0" fmla="*/ 0 w 2092969"/>
              <a:gd name="connsiteY0" fmla="*/ 0 h 2106546"/>
              <a:gd name="connsiteX1" fmla="*/ 2092969 w 2092969"/>
              <a:gd name="connsiteY1" fmla="*/ 0 h 2106546"/>
              <a:gd name="connsiteX2" fmla="*/ 2092969 w 2092969"/>
              <a:gd name="connsiteY2" fmla="*/ 2106546 h 2106546"/>
              <a:gd name="connsiteX3" fmla="*/ 0 w 2092969"/>
              <a:gd name="connsiteY3" fmla="*/ 2106546 h 210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969" h="2106546">
                <a:moveTo>
                  <a:pt x="0" y="0"/>
                </a:moveTo>
                <a:lnTo>
                  <a:pt x="2092969" y="0"/>
                </a:lnTo>
                <a:lnTo>
                  <a:pt x="2092969" y="2106546"/>
                </a:lnTo>
                <a:lnTo>
                  <a:pt x="0" y="2106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9C54-175A-42C9-B61C-D3BDAB0C932D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3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04BF2-E21A-435A-9A2D-7FF0DBF10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2EEBD-0A6D-404A-9FE0-94CA52E6EA8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54613A46-2B50-4155-BBE1-813D99424C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48000" y="3086100"/>
            <a:ext cx="3048000" cy="3072052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73085466-3596-493A-9162-BE5424EE03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086100"/>
            <a:ext cx="3048000" cy="3072052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40A8FFC-96A7-4A9D-B3D6-277DD223D9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4000" y="0"/>
            <a:ext cx="3048000" cy="3086100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32155554-0805-486B-8DEC-A26F1D4544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3086100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7D8A3119-1B7F-4496-871B-096608BAD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0" y="0"/>
            <a:ext cx="3048000" cy="3086100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FC3FAAFA-A8D9-4EA0-82BA-F01BAAD763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086100"/>
            <a:ext cx="3048000" cy="3072052"/>
          </a:xfrm>
          <a:custGeom>
            <a:avLst/>
            <a:gdLst>
              <a:gd name="connsiteX0" fmla="*/ 0 w 3048000"/>
              <a:gd name="connsiteY0" fmla="*/ 0 h 3143250"/>
              <a:gd name="connsiteX1" fmla="*/ 3048000 w 3048000"/>
              <a:gd name="connsiteY1" fmla="*/ 0 h 3143250"/>
              <a:gd name="connsiteX2" fmla="*/ 3048000 w 3048000"/>
              <a:gd name="connsiteY2" fmla="*/ 3143250 h 3143250"/>
              <a:gd name="connsiteX3" fmla="*/ 0 w 30480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143250">
                <a:moveTo>
                  <a:pt x="0" y="0"/>
                </a:moveTo>
                <a:lnTo>
                  <a:pt x="3048000" y="0"/>
                </a:lnTo>
                <a:lnTo>
                  <a:pt x="304800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1355349" y="4283378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9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9"/>
                  <a:pt x="322358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10142" y="4283378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9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9" y="1440016"/>
                  <a:pt x="0" y="1117658"/>
                  <a:pt x="0" y="720008"/>
                </a:cubicBezTo>
                <a:cubicBezTo>
                  <a:pt x="0" y="322359"/>
                  <a:pt x="322359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310142" y="2078109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9" y="1440016"/>
                  <a:pt x="0" y="1117658"/>
                  <a:pt x="0" y="720008"/>
                </a:cubicBezTo>
                <a:cubicBezTo>
                  <a:pt x="0" y="322358"/>
                  <a:pt x="322359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E4C-4A6E-442C-A712-1609410C3DA3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355349" y="2078109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BB551C-2629-467C-8C51-956AD9359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2" y="6366984"/>
            <a:ext cx="6857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F29D-7900-4CC7-8B42-88ABEA4DE3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9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6DDD89D-B9DF-4CB3-AEF6-5067B6B07C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53755" y="4120353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39EBC00-0DE5-4CB6-B633-5D609FF45A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2530" y="1771124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50822B3-676D-4792-99D9-114F04BB0C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3347" y="1771124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DB7CF1D-87F1-4C27-8B10-599F2B967D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3756" y="1771124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EF52429-6F84-4C72-A387-024A74BE4A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2938" y="1771124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6C16445-8805-4B57-B37C-2145C74DF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43346" y="4120353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7783366-8C03-4072-9EF4-29A345CB48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2937" y="4120353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5E88CAE-4C0F-459C-93C6-52EA2EC1C8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22529" y="4120353"/>
            <a:ext cx="1515714" cy="1515712"/>
          </a:xfrm>
          <a:custGeom>
            <a:avLst/>
            <a:gdLst>
              <a:gd name="connsiteX0" fmla="*/ 757857 w 1515714"/>
              <a:gd name="connsiteY0" fmla="*/ 0 h 1515712"/>
              <a:gd name="connsiteX1" fmla="*/ 1515714 w 1515714"/>
              <a:gd name="connsiteY1" fmla="*/ 757856 h 1515712"/>
              <a:gd name="connsiteX2" fmla="*/ 757857 w 1515714"/>
              <a:gd name="connsiteY2" fmla="*/ 1515712 h 1515712"/>
              <a:gd name="connsiteX3" fmla="*/ 0 w 1515714"/>
              <a:gd name="connsiteY3" fmla="*/ 757856 h 1515712"/>
              <a:gd name="connsiteX4" fmla="*/ 757857 w 1515714"/>
              <a:gd name="connsiteY4" fmla="*/ 0 h 15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714" h="1515712">
                <a:moveTo>
                  <a:pt x="757857" y="0"/>
                </a:moveTo>
                <a:cubicBezTo>
                  <a:pt x="1176410" y="0"/>
                  <a:pt x="1515714" y="339304"/>
                  <a:pt x="1515714" y="757856"/>
                </a:cubicBezTo>
                <a:cubicBezTo>
                  <a:pt x="1515714" y="1176408"/>
                  <a:pt x="1176410" y="1515712"/>
                  <a:pt x="757857" y="1515712"/>
                </a:cubicBezTo>
                <a:cubicBezTo>
                  <a:pt x="339304" y="1515712"/>
                  <a:pt x="0" y="1176408"/>
                  <a:pt x="0" y="757856"/>
                </a:cubicBezTo>
                <a:cubicBezTo>
                  <a:pt x="0" y="339304"/>
                  <a:pt x="339304" y="0"/>
                  <a:pt x="757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33D-0E6F-45E9-8ECC-5B6C8A1138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92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0723C49-E4DA-4E74-9528-5022A6C848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3337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71DAA0D-2B24-4CB6-98CE-82FAE14A84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06206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C089ABE-C85F-4553-8B74-C882B331EC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80468" y="3507724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E0BBD6-6C95-45F2-917F-D74C01E898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3337" y="672390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5727D06-AA56-418D-8C90-9B6E1ED0AB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06206" y="672391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C4F2496-7BA6-4028-8FDC-22DB0AC0CE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0468" y="672390"/>
            <a:ext cx="2199995" cy="1968181"/>
          </a:xfrm>
          <a:custGeom>
            <a:avLst/>
            <a:gdLst>
              <a:gd name="connsiteX0" fmla="*/ 0 w 2199995"/>
              <a:gd name="connsiteY0" fmla="*/ 0 h 1968181"/>
              <a:gd name="connsiteX1" fmla="*/ 2199995 w 2199995"/>
              <a:gd name="connsiteY1" fmla="*/ 0 h 1968181"/>
              <a:gd name="connsiteX2" fmla="*/ 2199995 w 2199995"/>
              <a:gd name="connsiteY2" fmla="*/ 1968181 h 1968181"/>
              <a:gd name="connsiteX3" fmla="*/ 0 w 2199995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95" h="1968181">
                <a:moveTo>
                  <a:pt x="0" y="0"/>
                </a:moveTo>
                <a:lnTo>
                  <a:pt x="2199995" y="0"/>
                </a:lnTo>
                <a:lnTo>
                  <a:pt x="2199995" y="1968181"/>
                </a:lnTo>
                <a:lnTo>
                  <a:pt x="0" y="19681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933D-0E6F-45E9-8ECC-5B6C8A1138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6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339F53-FC32-4201-B0FB-81D599E1FB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0595" y="805314"/>
            <a:ext cx="3558727" cy="4961652"/>
          </a:xfrm>
          <a:custGeom>
            <a:avLst/>
            <a:gdLst>
              <a:gd name="connsiteX0" fmla="*/ 1788720 w 3558727"/>
              <a:gd name="connsiteY0" fmla="*/ 4794418 h 4961652"/>
              <a:gd name="connsiteX1" fmla="*/ 1774363 w 3558727"/>
              <a:gd name="connsiteY1" fmla="*/ 4802961 h 4961652"/>
              <a:gd name="connsiteX2" fmla="*/ 1793130 w 3558727"/>
              <a:gd name="connsiteY2" fmla="*/ 4796613 h 4961652"/>
              <a:gd name="connsiteX3" fmla="*/ 1138924 w 3558727"/>
              <a:gd name="connsiteY3" fmla="*/ 4631068 h 4961652"/>
              <a:gd name="connsiteX4" fmla="*/ 1150784 w 3558727"/>
              <a:gd name="connsiteY4" fmla="*/ 4650928 h 4961652"/>
              <a:gd name="connsiteX5" fmla="*/ 1135063 w 3558727"/>
              <a:gd name="connsiteY5" fmla="*/ 4661409 h 4961652"/>
              <a:gd name="connsiteX6" fmla="*/ 1097806 w 3558727"/>
              <a:gd name="connsiteY6" fmla="*/ 4661962 h 4961652"/>
              <a:gd name="connsiteX7" fmla="*/ 1097252 w 3558727"/>
              <a:gd name="connsiteY7" fmla="*/ 4651481 h 4961652"/>
              <a:gd name="connsiteX8" fmla="*/ 1126500 w 3558727"/>
              <a:gd name="connsiteY8" fmla="*/ 4650928 h 4961652"/>
              <a:gd name="connsiteX9" fmla="*/ 1135339 w 3558727"/>
              <a:gd name="connsiteY9" fmla="*/ 4634376 h 4961652"/>
              <a:gd name="connsiteX10" fmla="*/ 1138924 w 3558727"/>
              <a:gd name="connsiteY10" fmla="*/ 4631068 h 4961652"/>
              <a:gd name="connsiteX11" fmla="*/ 1045796 w 3558727"/>
              <a:gd name="connsiteY11" fmla="*/ 4628411 h 4961652"/>
              <a:gd name="connsiteX12" fmla="*/ 1024973 w 3558727"/>
              <a:gd name="connsiteY12" fmla="*/ 4637678 h 4961652"/>
              <a:gd name="connsiteX13" fmla="*/ 1034623 w 3558727"/>
              <a:gd name="connsiteY13" fmla="*/ 4657829 h 4961652"/>
              <a:gd name="connsiteX14" fmla="*/ 1042632 w 3558727"/>
              <a:gd name="connsiteY14" fmla="*/ 4646518 h 4961652"/>
              <a:gd name="connsiteX15" fmla="*/ 1075460 w 3558727"/>
              <a:gd name="connsiteY15" fmla="*/ 4649009 h 4961652"/>
              <a:gd name="connsiteX16" fmla="*/ 1047042 w 3558727"/>
              <a:gd name="connsiteY16" fmla="*/ 4639893 h 4961652"/>
              <a:gd name="connsiteX17" fmla="*/ 1050898 w 3558727"/>
              <a:gd name="connsiteY17" fmla="*/ 4629689 h 4961652"/>
              <a:gd name="connsiteX18" fmla="*/ 1045796 w 3558727"/>
              <a:gd name="connsiteY18" fmla="*/ 4628411 h 4961652"/>
              <a:gd name="connsiteX19" fmla="*/ 1200737 w 3558727"/>
              <a:gd name="connsiteY19" fmla="*/ 4612860 h 4961652"/>
              <a:gd name="connsiteX20" fmla="*/ 1194923 w 3558727"/>
              <a:gd name="connsiteY20" fmla="*/ 4631073 h 4961652"/>
              <a:gd name="connsiteX21" fmla="*/ 1177540 w 3558727"/>
              <a:gd name="connsiteY21" fmla="*/ 4628581 h 4961652"/>
              <a:gd name="connsiteX22" fmla="*/ 1181693 w 3558727"/>
              <a:gd name="connsiteY22" fmla="*/ 4624448 h 4961652"/>
              <a:gd name="connsiteX23" fmla="*/ 1200737 w 3558727"/>
              <a:gd name="connsiteY23" fmla="*/ 4612860 h 4961652"/>
              <a:gd name="connsiteX24" fmla="*/ 1241296 w 3558727"/>
              <a:gd name="connsiteY24" fmla="*/ 4610625 h 4961652"/>
              <a:gd name="connsiteX25" fmla="*/ 1243491 w 3558727"/>
              <a:gd name="connsiteY25" fmla="*/ 4622234 h 4961652"/>
              <a:gd name="connsiteX26" fmla="*/ 1231903 w 3558727"/>
              <a:gd name="connsiteY26" fmla="*/ 4621126 h 4961652"/>
              <a:gd name="connsiteX27" fmla="*/ 1210387 w 3558727"/>
              <a:gd name="connsiteY27" fmla="*/ 4626643 h 4961652"/>
              <a:gd name="connsiteX28" fmla="*/ 1217012 w 3558727"/>
              <a:gd name="connsiteY28" fmla="*/ 4616182 h 4961652"/>
              <a:gd name="connsiteX29" fmla="*/ 1241296 w 3558727"/>
              <a:gd name="connsiteY29" fmla="*/ 4610625 h 4961652"/>
              <a:gd name="connsiteX30" fmla="*/ 1278049 w 3558727"/>
              <a:gd name="connsiteY30" fmla="*/ 4586937 h 4961652"/>
              <a:gd name="connsiteX31" fmla="*/ 1274895 w 3558727"/>
              <a:gd name="connsiteY31" fmla="*/ 4590751 h 4961652"/>
              <a:gd name="connsiteX32" fmla="*/ 1256247 w 3558727"/>
              <a:gd name="connsiteY32" fmla="*/ 4605879 h 4961652"/>
              <a:gd name="connsiteX33" fmla="*/ 1256741 w 3558727"/>
              <a:gd name="connsiteY33" fmla="*/ 4602379 h 4961652"/>
              <a:gd name="connsiteX34" fmla="*/ 1263366 w 3558727"/>
              <a:gd name="connsiteY34" fmla="*/ 4596842 h 4961652"/>
              <a:gd name="connsiteX35" fmla="*/ 1269990 w 3558727"/>
              <a:gd name="connsiteY35" fmla="*/ 4591325 h 4961652"/>
              <a:gd name="connsiteX36" fmla="*/ 1278049 w 3558727"/>
              <a:gd name="connsiteY36" fmla="*/ 4586937 h 4961652"/>
              <a:gd name="connsiteX37" fmla="*/ 1237677 w 3558727"/>
              <a:gd name="connsiteY37" fmla="*/ 4584423 h 4961652"/>
              <a:gd name="connsiteX38" fmla="*/ 1236590 w 3558727"/>
              <a:gd name="connsiteY38" fmla="*/ 4585253 h 4961652"/>
              <a:gd name="connsiteX39" fmla="*/ 1236768 w 3558727"/>
              <a:gd name="connsiteY39" fmla="*/ 4584601 h 4961652"/>
              <a:gd name="connsiteX40" fmla="*/ 1377569 w 3558727"/>
              <a:gd name="connsiteY40" fmla="*/ 4516158 h 4961652"/>
              <a:gd name="connsiteX41" fmla="*/ 1387536 w 3558727"/>
              <a:gd name="connsiteY41" fmla="*/ 4528874 h 4961652"/>
              <a:gd name="connsiteX42" fmla="*/ 1374622 w 3558727"/>
              <a:gd name="connsiteY42" fmla="*/ 4541214 h 4961652"/>
              <a:gd name="connsiteX43" fmla="*/ 1384767 w 3558727"/>
              <a:gd name="connsiteY43" fmla="*/ 4542776 h 4961652"/>
              <a:gd name="connsiteX44" fmla="*/ 1394417 w 3558727"/>
              <a:gd name="connsiteY44" fmla="*/ 4521240 h 4961652"/>
              <a:gd name="connsiteX45" fmla="*/ 1356073 w 3558727"/>
              <a:gd name="connsiteY45" fmla="*/ 4509652 h 4961652"/>
              <a:gd name="connsiteX46" fmla="*/ 1364339 w 3558727"/>
              <a:gd name="connsiteY46" fmla="*/ 4513528 h 4961652"/>
              <a:gd name="connsiteX47" fmla="*/ 1369698 w 3558727"/>
              <a:gd name="connsiteY47" fmla="*/ 4513785 h 4961652"/>
              <a:gd name="connsiteX48" fmla="*/ 831055 w 3558727"/>
              <a:gd name="connsiteY48" fmla="*/ 4500753 h 4961652"/>
              <a:gd name="connsiteX49" fmla="*/ 726977 w 3558727"/>
              <a:gd name="connsiteY49" fmla="*/ 4516277 h 4961652"/>
              <a:gd name="connsiteX50" fmla="*/ 730556 w 3558727"/>
              <a:gd name="connsiteY50" fmla="*/ 4520964 h 4961652"/>
              <a:gd name="connsiteX51" fmla="*/ 755671 w 3558727"/>
              <a:gd name="connsiteY51" fmla="*/ 4520706 h 4961652"/>
              <a:gd name="connsiteX52" fmla="*/ 860560 w 3558727"/>
              <a:gd name="connsiteY52" fmla="*/ 4506804 h 4961652"/>
              <a:gd name="connsiteX53" fmla="*/ 831055 w 3558727"/>
              <a:gd name="connsiteY53" fmla="*/ 4500753 h 4961652"/>
              <a:gd name="connsiteX54" fmla="*/ 1508383 w 3558727"/>
              <a:gd name="connsiteY54" fmla="*/ 4458888 h 4961652"/>
              <a:gd name="connsiteX55" fmla="*/ 1507830 w 3558727"/>
              <a:gd name="connsiteY55" fmla="*/ 4468816 h 4961652"/>
              <a:gd name="connsiteX56" fmla="*/ 1523828 w 3558727"/>
              <a:gd name="connsiteY56" fmla="*/ 4458888 h 4961652"/>
              <a:gd name="connsiteX57" fmla="*/ 1501205 w 3558727"/>
              <a:gd name="connsiteY57" fmla="*/ 4490351 h 4961652"/>
              <a:gd name="connsiteX58" fmla="*/ 1508383 w 3558727"/>
              <a:gd name="connsiteY58" fmla="*/ 4458888 h 4961652"/>
              <a:gd name="connsiteX59" fmla="*/ 2349630 w 3558727"/>
              <a:gd name="connsiteY59" fmla="*/ 4446786 h 4961652"/>
              <a:gd name="connsiteX60" fmla="*/ 2258881 w 3558727"/>
              <a:gd name="connsiteY60" fmla="*/ 4509652 h 4961652"/>
              <a:gd name="connsiteX61" fmla="*/ 2100222 w 3558727"/>
              <a:gd name="connsiteY61" fmla="*/ 4617270 h 4961652"/>
              <a:gd name="connsiteX62" fmla="*/ 1936601 w 3558727"/>
              <a:gd name="connsiteY62" fmla="*/ 4721566 h 4961652"/>
              <a:gd name="connsiteX63" fmla="*/ 1942988 w 3558727"/>
              <a:gd name="connsiteY63" fmla="*/ 4720300 h 4961652"/>
              <a:gd name="connsiteX64" fmla="*/ 2035656 w 3558727"/>
              <a:gd name="connsiteY64" fmla="*/ 4665008 h 4961652"/>
              <a:gd name="connsiteX65" fmla="*/ 2146121 w 3558727"/>
              <a:gd name="connsiteY65" fmla="*/ 4597712 h 4961652"/>
              <a:gd name="connsiteX66" fmla="*/ 2205902 w 3558727"/>
              <a:gd name="connsiteY66" fmla="*/ 4560435 h 4961652"/>
              <a:gd name="connsiteX67" fmla="*/ 2303514 w 3558727"/>
              <a:gd name="connsiteY67" fmla="*/ 4489382 h 4961652"/>
              <a:gd name="connsiteX68" fmla="*/ 2349630 w 3558727"/>
              <a:gd name="connsiteY68" fmla="*/ 4446786 h 4961652"/>
              <a:gd name="connsiteX69" fmla="*/ 1550307 w 3558727"/>
              <a:gd name="connsiteY69" fmla="*/ 4433240 h 4961652"/>
              <a:gd name="connsiteX70" fmla="*/ 1554737 w 3558727"/>
              <a:gd name="connsiteY70" fmla="*/ 4436819 h 4961652"/>
              <a:gd name="connsiteX71" fmla="*/ 1564387 w 3558727"/>
              <a:gd name="connsiteY71" fmla="*/ 4461380 h 4961652"/>
              <a:gd name="connsiteX72" fmla="*/ 1545897 w 3558727"/>
              <a:gd name="connsiteY72" fmla="*/ 4434604 h 4961652"/>
              <a:gd name="connsiteX73" fmla="*/ 1550307 w 3558727"/>
              <a:gd name="connsiteY73" fmla="*/ 4433240 h 4961652"/>
              <a:gd name="connsiteX74" fmla="*/ 1579021 w 3558727"/>
              <a:gd name="connsiteY74" fmla="*/ 4416945 h 4961652"/>
              <a:gd name="connsiteX75" fmla="*/ 1598045 w 3558727"/>
              <a:gd name="connsiteY75" fmla="*/ 4431025 h 4961652"/>
              <a:gd name="connsiteX76" fmla="*/ 1572396 w 3558727"/>
              <a:gd name="connsiteY76" fmla="*/ 4430194 h 4961652"/>
              <a:gd name="connsiteX77" fmla="*/ 1570735 w 3558727"/>
              <a:gd name="connsiteY77" fmla="*/ 4423570 h 4961652"/>
              <a:gd name="connsiteX78" fmla="*/ 1579021 w 3558727"/>
              <a:gd name="connsiteY78" fmla="*/ 4416945 h 4961652"/>
              <a:gd name="connsiteX79" fmla="*/ 831826 w 3558727"/>
              <a:gd name="connsiteY79" fmla="*/ 4411704 h 4961652"/>
              <a:gd name="connsiteX80" fmla="*/ 804240 w 3558727"/>
              <a:gd name="connsiteY80" fmla="*/ 4432409 h 4961652"/>
              <a:gd name="connsiteX81" fmla="*/ 817746 w 3558727"/>
              <a:gd name="connsiteY81" fmla="*/ 4436542 h 4961652"/>
              <a:gd name="connsiteX82" fmla="*/ 832933 w 3558727"/>
              <a:gd name="connsiteY82" fmla="*/ 4432409 h 4961652"/>
              <a:gd name="connsiteX83" fmla="*/ 831826 w 3558727"/>
              <a:gd name="connsiteY83" fmla="*/ 4411704 h 4961652"/>
              <a:gd name="connsiteX84" fmla="*/ 2426873 w 3558727"/>
              <a:gd name="connsiteY84" fmla="*/ 4407526 h 4961652"/>
              <a:gd name="connsiteX85" fmla="*/ 2426636 w 3558727"/>
              <a:gd name="connsiteY85" fmla="*/ 4407631 h 4961652"/>
              <a:gd name="connsiteX86" fmla="*/ 2424426 w 3558727"/>
              <a:gd name="connsiteY86" fmla="*/ 4408609 h 4961652"/>
              <a:gd name="connsiteX87" fmla="*/ 2446508 w 3558727"/>
              <a:gd name="connsiteY87" fmla="*/ 4398803 h 4961652"/>
              <a:gd name="connsiteX88" fmla="*/ 2435475 w 3558727"/>
              <a:gd name="connsiteY88" fmla="*/ 4403715 h 4961652"/>
              <a:gd name="connsiteX89" fmla="*/ 2426873 w 3558727"/>
              <a:gd name="connsiteY89" fmla="*/ 4407526 h 4961652"/>
              <a:gd name="connsiteX90" fmla="*/ 2444295 w 3558727"/>
              <a:gd name="connsiteY90" fmla="*/ 4399780 h 4961652"/>
              <a:gd name="connsiteX91" fmla="*/ 2446508 w 3558727"/>
              <a:gd name="connsiteY91" fmla="*/ 4398803 h 4961652"/>
              <a:gd name="connsiteX92" fmla="*/ 1635611 w 3558727"/>
              <a:gd name="connsiteY92" fmla="*/ 4393686 h 4961652"/>
              <a:gd name="connsiteX93" fmla="*/ 1640819 w 3558727"/>
              <a:gd name="connsiteY93" fmla="*/ 4401500 h 4961652"/>
              <a:gd name="connsiteX94" fmla="*/ 1633957 w 3558727"/>
              <a:gd name="connsiteY94" fmla="*/ 4417696 h 4961652"/>
              <a:gd name="connsiteX95" fmla="*/ 1632969 w 3558727"/>
              <a:gd name="connsiteY95" fmla="*/ 4398554 h 4961652"/>
              <a:gd name="connsiteX96" fmla="*/ 1635611 w 3558727"/>
              <a:gd name="connsiteY96" fmla="*/ 4393686 h 4961652"/>
              <a:gd name="connsiteX97" fmla="*/ 917805 w 3558727"/>
              <a:gd name="connsiteY97" fmla="*/ 4391501 h 4961652"/>
              <a:gd name="connsiteX98" fmla="*/ 901356 w 3558727"/>
              <a:gd name="connsiteY98" fmla="*/ 4401500 h 4961652"/>
              <a:gd name="connsiteX99" fmla="*/ 898034 w 3558727"/>
              <a:gd name="connsiteY99" fmla="*/ 4409232 h 4961652"/>
              <a:gd name="connsiteX100" fmla="*/ 901356 w 3558727"/>
              <a:gd name="connsiteY100" fmla="*/ 4416945 h 4961652"/>
              <a:gd name="connsiteX101" fmla="*/ 920400 w 3558727"/>
              <a:gd name="connsiteY101" fmla="*/ 4399285 h 4961652"/>
              <a:gd name="connsiteX102" fmla="*/ 917805 w 3558727"/>
              <a:gd name="connsiteY102" fmla="*/ 4391501 h 4961652"/>
              <a:gd name="connsiteX103" fmla="*/ 1652131 w 3558727"/>
              <a:gd name="connsiteY103" fmla="*/ 4354039 h 4961652"/>
              <a:gd name="connsiteX104" fmla="*/ 1660694 w 3558727"/>
              <a:gd name="connsiteY104" fmla="*/ 4377216 h 4961652"/>
              <a:gd name="connsiteX105" fmla="*/ 1693521 w 3558727"/>
              <a:gd name="connsiteY105" fmla="*/ 4373083 h 4961652"/>
              <a:gd name="connsiteX106" fmla="*/ 1671729 w 3558727"/>
              <a:gd name="connsiteY106" fmla="*/ 4370591 h 4961652"/>
              <a:gd name="connsiteX107" fmla="*/ 1652131 w 3558727"/>
              <a:gd name="connsiteY107" fmla="*/ 4354039 h 4961652"/>
              <a:gd name="connsiteX108" fmla="*/ 1695451 w 3558727"/>
              <a:gd name="connsiteY108" fmla="*/ 4343709 h 4961652"/>
              <a:gd name="connsiteX109" fmla="*/ 1687173 w 3558727"/>
              <a:gd name="connsiteY109" fmla="*/ 4346307 h 4961652"/>
              <a:gd name="connsiteX110" fmla="*/ 1673924 w 3558727"/>
              <a:gd name="connsiteY110" fmla="*/ 4351706 h 4961652"/>
              <a:gd name="connsiteX111" fmla="*/ 1691583 w 3558727"/>
              <a:gd name="connsiteY111" fmla="*/ 4345338 h 4961652"/>
              <a:gd name="connsiteX112" fmla="*/ 1695451 w 3558727"/>
              <a:gd name="connsiteY112" fmla="*/ 4343709 h 4961652"/>
              <a:gd name="connsiteX113" fmla="*/ 2512165 w 3558727"/>
              <a:gd name="connsiteY113" fmla="*/ 4320935 h 4961652"/>
              <a:gd name="connsiteX114" fmla="*/ 2466365 w 3558727"/>
              <a:gd name="connsiteY114" fmla="*/ 4383841 h 4961652"/>
              <a:gd name="connsiteX115" fmla="*/ 2451751 w 3558727"/>
              <a:gd name="connsiteY115" fmla="*/ 4390465 h 4961652"/>
              <a:gd name="connsiteX116" fmla="*/ 2461955 w 3558727"/>
              <a:gd name="connsiteY116" fmla="*/ 4370591 h 4961652"/>
              <a:gd name="connsiteX117" fmla="*/ 2512165 w 3558727"/>
              <a:gd name="connsiteY117" fmla="*/ 4320935 h 4961652"/>
              <a:gd name="connsiteX118" fmla="*/ 2172756 w 3558727"/>
              <a:gd name="connsiteY118" fmla="*/ 4301857 h 4961652"/>
              <a:gd name="connsiteX119" fmla="*/ 2169595 w 3558727"/>
              <a:gd name="connsiteY119" fmla="*/ 4304126 h 4961652"/>
              <a:gd name="connsiteX120" fmla="*/ 2155376 w 3558727"/>
              <a:gd name="connsiteY120" fmla="*/ 4309030 h 4961652"/>
              <a:gd name="connsiteX121" fmla="*/ 2166174 w 3558727"/>
              <a:gd name="connsiteY121" fmla="*/ 4302168 h 4961652"/>
              <a:gd name="connsiteX122" fmla="*/ 2172756 w 3558727"/>
              <a:gd name="connsiteY122" fmla="*/ 4301857 h 4961652"/>
              <a:gd name="connsiteX123" fmla="*/ 631330 w 3558727"/>
              <a:gd name="connsiteY123" fmla="*/ 4294681 h 4961652"/>
              <a:gd name="connsiteX124" fmla="*/ 610796 w 3558727"/>
              <a:gd name="connsiteY124" fmla="*/ 4299637 h 4961652"/>
              <a:gd name="connsiteX125" fmla="*/ 585622 w 3558727"/>
              <a:gd name="connsiteY125" fmla="*/ 4326037 h 4961652"/>
              <a:gd name="connsiteX126" fmla="*/ 618805 w 3558727"/>
              <a:gd name="connsiteY126" fmla="*/ 4339702 h 4961652"/>
              <a:gd name="connsiteX127" fmla="*/ 645027 w 3558727"/>
              <a:gd name="connsiteY127" fmla="*/ 4329201 h 4961652"/>
              <a:gd name="connsiteX128" fmla="*/ 649714 w 3558727"/>
              <a:gd name="connsiteY128" fmla="*/ 4302168 h 4961652"/>
              <a:gd name="connsiteX129" fmla="*/ 631330 w 3558727"/>
              <a:gd name="connsiteY129" fmla="*/ 4294681 h 4961652"/>
              <a:gd name="connsiteX130" fmla="*/ 612200 w 3558727"/>
              <a:gd name="connsiteY130" fmla="*/ 4248023 h 4961652"/>
              <a:gd name="connsiteX131" fmla="*/ 538794 w 3558727"/>
              <a:gd name="connsiteY131" fmla="*/ 4256368 h 4961652"/>
              <a:gd name="connsiteX132" fmla="*/ 484431 w 3558727"/>
              <a:gd name="connsiteY132" fmla="*/ 4275471 h 4961652"/>
              <a:gd name="connsiteX133" fmla="*/ 512868 w 3558727"/>
              <a:gd name="connsiteY133" fmla="*/ 4293348 h 4961652"/>
              <a:gd name="connsiteX134" fmla="*/ 578523 w 3558727"/>
              <a:gd name="connsiteY134" fmla="*/ 4287831 h 4961652"/>
              <a:gd name="connsiteX135" fmla="*/ 640894 w 3558727"/>
              <a:gd name="connsiteY135" fmla="*/ 4262439 h 4961652"/>
              <a:gd name="connsiteX136" fmla="*/ 612200 w 3558727"/>
              <a:gd name="connsiteY136" fmla="*/ 4248023 h 4961652"/>
              <a:gd name="connsiteX137" fmla="*/ 1404641 w 3558727"/>
              <a:gd name="connsiteY137" fmla="*/ 4238155 h 4961652"/>
              <a:gd name="connsiteX138" fmla="*/ 1404859 w 3558727"/>
              <a:gd name="connsiteY138" fmla="*/ 4238610 h 4961652"/>
              <a:gd name="connsiteX139" fmla="*/ 1401893 w 3558727"/>
              <a:gd name="connsiteY139" fmla="*/ 4239579 h 4961652"/>
              <a:gd name="connsiteX140" fmla="*/ 495485 w 3558727"/>
              <a:gd name="connsiteY140" fmla="*/ 4228228 h 4961652"/>
              <a:gd name="connsiteX141" fmla="*/ 528313 w 3558727"/>
              <a:gd name="connsiteY141" fmla="*/ 4244780 h 4961652"/>
              <a:gd name="connsiteX142" fmla="*/ 459059 w 3558727"/>
              <a:gd name="connsiteY142" fmla="*/ 4243949 h 4961652"/>
              <a:gd name="connsiteX143" fmla="*/ 444425 w 3558727"/>
              <a:gd name="connsiteY143" fmla="*/ 4231530 h 4961652"/>
              <a:gd name="connsiteX144" fmla="*/ 495485 w 3558727"/>
              <a:gd name="connsiteY144" fmla="*/ 4228228 h 4961652"/>
              <a:gd name="connsiteX145" fmla="*/ 1479689 w 3558727"/>
              <a:gd name="connsiteY145" fmla="*/ 4162277 h 4961652"/>
              <a:gd name="connsiteX146" fmla="*/ 1481884 w 3558727"/>
              <a:gd name="connsiteY146" fmla="*/ 4187391 h 4961652"/>
              <a:gd name="connsiteX147" fmla="*/ 1478859 w 3558727"/>
              <a:gd name="connsiteY147" fmla="*/ 4188776 h 4961652"/>
              <a:gd name="connsiteX148" fmla="*/ 1457600 w 3558727"/>
              <a:gd name="connsiteY148" fmla="*/ 4185177 h 4961652"/>
              <a:gd name="connsiteX149" fmla="*/ 1479689 w 3558727"/>
              <a:gd name="connsiteY149" fmla="*/ 4162277 h 4961652"/>
              <a:gd name="connsiteX150" fmla="*/ 1080146 w 3558727"/>
              <a:gd name="connsiteY150" fmla="*/ 4127788 h 4961652"/>
              <a:gd name="connsiteX151" fmla="*/ 1051452 w 3558727"/>
              <a:gd name="connsiteY151" fmla="*/ 4133029 h 4961652"/>
              <a:gd name="connsiteX152" fmla="*/ 1022758 w 3558727"/>
              <a:gd name="connsiteY152" fmla="*/ 4143233 h 4961652"/>
              <a:gd name="connsiteX153" fmla="*/ 941995 w 3558727"/>
              <a:gd name="connsiteY153" fmla="*/ 4177978 h 4961652"/>
              <a:gd name="connsiteX154" fmla="*/ 993174 w 3558727"/>
              <a:gd name="connsiteY154" fmla="*/ 4165144 h 4961652"/>
              <a:gd name="connsiteX155" fmla="*/ 1080146 w 3558727"/>
              <a:gd name="connsiteY155" fmla="*/ 4127788 h 4961652"/>
              <a:gd name="connsiteX156" fmla="*/ 1575118 w 3558727"/>
              <a:gd name="connsiteY156" fmla="*/ 4112448 h 4961652"/>
              <a:gd name="connsiteX157" fmla="*/ 1587010 w 3558727"/>
              <a:gd name="connsiteY157" fmla="*/ 4117030 h 4961652"/>
              <a:gd name="connsiteX158" fmla="*/ 1548112 w 3558727"/>
              <a:gd name="connsiteY158" fmla="*/ 4138823 h 4961652"/>
              <a:gd name="connsiteX159" fmla="*/ 1536425 w 3558727"/>
              <a:gd name="connsiteY159" fmla="*/ 4147247 h 4961652"/>
              <a:gd name="connsiteX160" fmla="*/ 1550228 w 3558727"/>
              <a:gd name="connsiteY160" fmla="*/ 4157629 h 4961652"/>
              <a:gd name="connsiteX161" fmla="*/ 1523828 w 3558727"/>
              <a:gd name="connsiteY161" fmla="*/ 4167517 h 4961652"/>
              <a:gd name="connsiteX162" fmla="*/ 1521079 w 3558727"/>
              <a:gd name="connsiteY162" fmla="*/ 4147939 h 4961652"/>
              <a:gd name="connsiteX163" fmla="*/ 1548112 w 3558727"/>
              <a:gd name="connsiteY163" fmla="*/ 4123378 h 4961652"/>
              <a:gd name="connsiteX164" fmla="*/ 1575118 w 3558727"/>
              <a:gd name="connsiteY164" fmla="*/ 4112448 h 4961652"/>
              <a:gd name="connsiteX165" fmla="*/ 1225206 w 3558727"/>
              <a:gd name="connsiteY165" fmla="*/ 4072894 h 4961652"/>
              <a:gd name="connsiteX166" fmla="*/ 1223459 w 3558727"/>
              <a:gd name="connsiteY166" fmla="*/ 4072931 h 4961652"/>
              <a:gd name="connsiteX167" fmla="*/ 1172280 w 3558727"/>
              <a:gd name="connsiteY167" fmla="*/ 4092153 h 4961652"/>
              <a:gd name="connsiteX168" fmla="*/ 1117680 w 3558727"/>
              <a:gd name="connsiteY168" fmla="*/ 4112344 h 4961652"/>
              <a:gd name="connsiteX169" fmla="*/ 1097529 w 3558727"/>
              <a:gd name="connsiteY169" fmla="*/ 4113708 h 4961652"/>
              <a:gd name="connsiteX170" fmla="*/ 1088986 w 3558727"/>
              <a:gd name="connsiteY170" fmla="*/ 4123378 h 4961652"/>
              <a:gd name="connsiteX171" fmla="*/ 1130376 w 3558727"/>
              <a:gd name="connsiteY171" fmla="*/ 4117584 h 4961652"/>
              <a:gd name="connsiteX172" fmla="*/ 1175068 w 3558727"/>
              <a:gd name="connsiteY172" fmla="*/ 4096879 h 4961652"/>
              <a:gd name="connsiteX173" fmla="*/ 1225206 w 3558727"/>
              <a:gd name="connsiteY173" fmla="*/ 4072894 h 4961652"/>
              <a:gd name="connsiteX174" fmla="*/ 2066557 w 3558727"/>
              <a:gd name="connsiteY174" fmla="*/ 4063948 h 4961652"/>
              <a:gd name="connsiteX175" fmla="*/ 2055807 w 3558727"/>
              <a:gd name="connsiteY175" fmla="*/ 4067908 h 4961652"/>
              <a:gd name="connsiteX176" fmla="*/ 2069037 w 3558727"/>
              <a:gd name="connsiteY176" fmla="*/ 4074810 h 4961652"/>
              <a:gd name="connsiteX177" fmla="*/ 2075661 w 3558727"/>
              <a:gd name="connsiteY177" fmla="*/ 4072595 h 4961652"/>
              <a:gd name="connsiteX178" fmla="*/ 2066557 w 3558727"/>
              <a:gd name="connsiteY178" fmla="*/ 4063948 h 4961652"/>
              <a:gd name="connsiteX179" fmla="*/ 1677443 w 3558727"/>
              <a:gd name="connsiteY179" fmla="*/ 4059761 h 4961652"/>
              <a:gd name="connsiteX180" fmla="*/ 1649639 w 3558727"/>
              <a:gd name="connsiteY180" fmla="*/ 4090254 h 4961652"/>
              <a:gd name="connsiteX181" fmla="*/ 1639099 w 3558727"/>
              <a:gd name="connsiteY181" fmla="*/ 4093280 h 4961652"/>
              <a:gd name="connsiteX182" fmla="*/ 1631505 w 3558727"/>
              <a:gd name="connsiteY182" fmla="*/ 4083551 h 4961652"/>
              <a:gd name="connsiteX183" fmla="*/ 1603286 w 3558727"/>
              <a:gd name="connsiteY183" fmla="*/ 4118968 h 4961652"/>
              <a:gd name="connsiteX184" fmla="*/ 1583154 w 3558727"/>
              <a:gd name="connsiteY184" fmla="*/ 4133029 h 4961652"/>
              <a:gd name="connsiteX185" fmla="*/ 1601091 w 3558727"/>
              <a:gd name="connsiteY185" fmla="*/ 4112344 h 4961652"/>
              <a:gd name="connsiteX186" fmla="*/ 1590056 w 3558727"/>
              <a:gd name="connsiteY186" fmla="*/ 4103504 h 4961652"/>
              <a:gd name="connsiteX187" fmla="*/ 1603286 w 3558727"/>
              <a:gd name="connsiteY187" fmla="*/ 4088059 h 4961652"/>
              <a:gd name="connsiteX188" fmla="*/ 1578764 w 3558727"/>
              <a:gd name="connsiteY188" fmla="*/ 4091243 h 4961652"/>
              <a:gd name="connsiteX189" fmla="*/ 1515977 w 3558727"/>
              <a:gd name="connsiteY189" fmla="*/ 4123873 h 4961652"/>
              <a:gd name="connsiteX190" fmla="*/ 1470850 w 3558727"/>
              <a:gd name="connsiteY190" fmla="*/ 4147663 h 4961652"/>
              <a:gd name="connsiteX191" fmla="*/ 1345869 w 3558727"/>
              <a:gd name="connsiteY191" fmla="*/ 4211676 h 4961652"/>
              <a:gd name="connsiteX192" fmla="*/ 1205977 w 3558727"/>
              <a:gd name="connsiteY192" fmla="*/ 4282294 h 4961652"/>
              <a:gd name="connsiteX193" fmla="*/ 1177283 w 3558727"/>
              <a:gd name="connsiteY193" fmla="*/ 4295543 h 4961652"/>
              <a:gd name="connsiteX194" fmla="*/ 1124305 w 3558727"/>
              <a:gd name="connsiteY194" fmla="*/ 4323684 h 4961652"/>
              <a:gd name="connsiteX195" fmla="*/ 1111055 w 3558727"/>
              <a:gd name="connsiteY195" fmla="*/ 4315418 h 4961652"/>
              <a:gd name="connsiteX196" fmla="*/ 1098636 w 3558727"/>
              <a:gd name="connsiteY196" fmla="*/ 4323407 h 4961652"/>
              <a:gd name="connsiteX197" fmla="*/ 1058077 w 3558727"/>
              <a:gd name="connsiteY197" fmla="*/ 4339702 h 4961652"/>
              <a:gd name="connsiteX198" fmla="*/ 1042909 w 3558727"/>
              <a:gd name="connsiteY198" fmla="*/ 4345496 h 4961652"/>
              <a:gd name="connsiteX199" fmla="*/ 1029383 w 3558727"/>
              <a:gd name="connsiteY199" fmla="*/ 4352932 h 4961652"/>
              <a:gd name="connsiteX200" fmla="*/ 968395 w 3558727"/>
              <a:gd name="connsiteY200" fmla="*/ 4366181 h 4961652"/>
              <a:gd name="connsiteX201" fmla="*/ 932266 w 3558727"/>
              <a:gd name="connsiteY201" fmla="*/ 4392680 h 4961652"/>
              <a:gd name="connsiteX202" fmla="*/ 957638 w 3558727"/>
              <a:gd name="connsiteY202" fmla="*/ 4400946 h 4961652"/>
              <a:gd name="connsiteX203" fmla="*/ 996279 w 3558727"/>
              <a:gd name="connsiteY203" fmla="*/ 4392680 h 4961652"/>
              <a:gd name="connsiteX204" fmla="*/ 1075183 w 3558727"/>
              <a:gd name="connsiteY204" fmla="*/ 4374190 h 4961652"/>
              <a:gd name="connsiteX205" fmla="*/ 1144159 w 3558727"/>
              <a:gd name="connsiteY205" fmla="*/ 4337487 h 4961652"/>
              <a:gd name="connsiteX206" fmla="*/ 1146374 w 3558727"/>
              <a:gd name="connsiteY206" fmla="*/ 4333077 h 4961652"/>
              <a:gd name="connsiteX207" fmla="*/ 1148035 w 3558727"/>
              <a:gd name="connsiteY207" fmla="*/ 4343281 h 4961652"/>
              <a:gd name="connsiteX208" fmla="*/ 1172854 w 3558727"/>
              <a:gd name="connsiteY208" fmla="*/ 4335272 h 4961652"/>
              <a:gd name="connsiteX209" fmla="*/ 1175068 w 3558727"/>
              <a:gd name="connsiteY209" fmla="*/ 4335272 h 4961652"/>
              <a:gd name="connsiteX210" fmla="*/ 1169551 w 3558727"/>
              <a:gd name="connsiteY210" fmla="*/ 4333354 h 4961652"/>
              <a:gd name="connsiteX211" fmla="*/ 1164034 w 3558727"/>
              <a:gd name="connsiteY211" fmla="*/ 4333077 h 4961652"/>
              <a:gd name="connsiteX212" fmla="*/ 1201310 w 3558727"/>
              <a:gd name="connsiteY212" fmla="*/ 4322042 h 4961652"/>
              <a:gd name="connsiteX213" fmla="*/ 1220928 w 3558727"/>
              <a:gd name="connsiteY213" fmla="*/ 4333077 h 4961652"/>
              <a:gd name="connsiteX214" fmla="*/ 1217012 w 3558727"/>
              <a:gd name="connsiteY214" fmla="*/ 4299953 h 4961652"/>
              <a:gd name="connsiteX215" fmla="*/ 1231903 w 3558727"/>
              <a:gd name="connsiteY215" fmla="*/ 4303829 h 4961652"/>
              <a:gd name="connsiteX216" fmla="*/ 1256741 w 3558727"/>
              <a:gd name="connsiteY216" fmla="*/ 4304383 h 4961652"/>
              <a:gd name="connsiteX217" fmla="*/ 1273016 w 3558727"/>
              <a:gd name="connsiteY217" fmla="*/ 4301061 h 4961652"/>
              <a:gd name="connsiteX218" fmla="*/ 1281025 w 3558727"/>
              <a:gd name="connsiteY218" fmla="*/ 4284509 h 4961652"/>
              <a:gd name="connsiteX219" fmla="*/ 1292890 w 3558727"/>
              <a:gd name="connsiteY219" fmla="*/ 4261609 h 4961652"/>
              <a:gd name="connsiteX220" fmla="*/ 1289845 w 3558727"/>
              <a:gd name="connsiteY220" fmla="*/ 4280099 h 4961652"/>
              <a:gd name="connsiteX221" fmla="*/ 1307425 w 3558727"/>
              <a:gd name="connsiteY221" fmla="*/ 4282551 h 4961652"/>
              <a:gd name="connsiteX222" fmla="*/ 1356884 w 3558727"/>
              <a:gd name="connsiteY222" fmla="*/ 4243791 h 4961652"/>
              <a:gd name="connsiteX223" fmla="*/ 1367108 w 3558727"/>
              <a:gd name="connsiteY223" fmla="*/ 4253600 h 4961652"/>
              <a:gd name="connsiteX224" fmla="*/ 1366000 w 3558727"/>
              <a:gd name="connsiteY224" fmla="*/ 4256645 h 4961652"/>
              <a:gd name="connsiteX225" fmla="*/ 1364893 w 3558727"/>
              <a:gd name="connsiteY225" fmla="*/ 4258029 h 4961652"/>
              <a:gd name="connsiteX226" fmla="*/ 1381722 w 3558727"/>
              <a:gd name="connsiteY226" fmla="*/ 4246164 h 4961652"/>
              <a:gd name="connsiteX227" fmla="*/ 1401893 w 3558727"/>
              <a:gd name="connsiteY227" fmla="*/ 4239579 h 4961652"/>
              <a:gd name="connsiteX228" fmla="*/ 1380100 w 3558727"/>
              <a:gd name="connsiteY228" fmla="*/ 4250910 h 4961652"/>
              <a:gd name="connsiteX229" fmla="*/ 1405610 w 3558727"/>
              <a:gd name="connsiteY229" fmla="*/ 4240113 h 4961652"/>
              <a:gd name="connsiteX230" fmla="*/ 1404859 w 3558727"/>
              <a:gd name="connsiteY230" fmla="*/ 4238610 h 4961652"/>
              <a:gd name="connsiteX231" fmla="*/ 1433336 w 3558727"/>
              <a:gd name="connsiteY231" fmla="*/ 4229335 h 4961652"/>
              <a:gd name="connsiteX232" fmla="*/ 1471680 w 3558727"/>
              <a:gd name="connsiteY232" fmla="*/ 4206692 h 4961652"/>
              <a:gd name="connsiteX233" fmla="*/ 1508383 w 3558727"/>
              <a:gd name="connsiteY233" fmla="*/ 4187391 h 4961652"/>
              <a:gd name="connsiteX234" fmla="*/ 1551296 w 3558727"/>
              <a:gd name="connsiteY234" fmla="*/ 4165480 h 4961652"/>
              <a:gd name="connsiteX235" fmla="*/ 1619244 w 3558727"/>
              <a:gd name="connsiteY235" fmla="*/ 4126898 h 4961652"/>
              <a:gd name="connsiteX236" fmla="*/ 1620945 w 3558727"/>
              <a:gd name="connsiteY236" fmla="*/ 4112344 h 4961652"/>
              <a:gd name="connsiteX237" fmla="*/ 1615705 w 3558727"/>
              <a:gd name="connsiteY237" fmla="*/ 4106826 h 4961652"/>
              <a:gd name="connsiteX238" fmla="*/ 1645229 w 3558727"/>
              <a:gd name="connsiteY238" fmla="*/ 4101309 h 4961652"/>
              <a:gd name="connsiteX239" fmla="*/ 1668940 w 3558727"/>
              <a:gd name="connsiteY239" fmla="*/ 4078824 h 4961652"/>
              <a:gd name="connsiteX240" fmla="*/ 1677443 w 3558727"/>
              <a:gd name="connsiteY240" fmla="*/ 4059761 h 4961652"/>
              <a:gd name="connsiteX241" fmla="*/ 2155720 w 3558727"/>
              <a:gd name="connsiteY241" fmla="*/ 4057326 h 4961652"/>
              <a:gd name="connsiteX242" fmla="*/ 2146576 w 3558727"/>
              <a:gd name="connsiteY242" fmla="*/ 4061283 h 4961652"/>
              <a:gd name="connsiteX243" fmla="*/ 2152924 w 3558727"/>
              <a:gd name="connsiteY243" fmla="*/ 4088059 h 4961652"/>
              <a:gd name="connsiteX244" fmla="*/ 2159826 w 3558727"/>
              <a:gd name="connsiteY244" fmla="*/ 4078666 h 4961652"/>
              <a:gd name="connsiteX245" fmla="*/ 2161764 w 3558727"/>
              <a:gd name="connsiteY245" fmla="*/ 4065990 h 4961652"/>
              <a:gd name="connsiteX246" fmla="*/ 2155720 w 3558727"/>
              <a:gd name="connsiteY246" fmla="*/ 4057326 h 4961652"/>
              <a:gd name="connsiteX247" fmla="*/ 1676623 w 3558727"/>
              <a:gd name="connsiteY247" fmla="*/ 4049147 h 4961652"/>
              <a:gd name="connsiteX248" fmla="*/ 1680805 w 3558727"/>
              <a:gd name="connsiteY248" fmla="*/ 4050526 h 4961652"/>
              <a:gd name="connsiteX249" fmla="*/ 1696487 w 3558727"/>
              <a:gd name="connsiteY249" fmla="*/ 4054955 h 4961652"/>
              <a:gd name="connsiteX250" fmla="*/ 1682763 w 3558727"/>
              <a:gd name="connsiteY250" fmla="*/ 4050526 h 4961652"/>
              <a:gd name="connsiteX251" fmla="*/ 1676623 w 3558727"/>
              <a:gd name="connsiteY251" fmla="*/ 4049147 h 4961652"/>
              <a:gd name="connsiteX252" fmla="*/ 2086162 w 3558727"/>
              <a:gd name="connsiteY252" fmla="*/ 4036742 h 4961652"/>
              <a:gd name="connsiteX253" fmla="*/ 2080091 w 3558727"/>
              <a:gd name="connsiteY253" fmla="*/ 4057150 h 4961652"/>
              <a:gd name="connsiteX254" fmla="*/ 2088634 w 3558727"/>
              <a:gd name="connsiteY254" fmla="*/ 4059088 h 4961652"/>
              <a:gd name="connsiteX255" fmla="*/ 2095536 w 3558727"/>
              <a:gd name="connsiteY255" fmla="*/ 4052740 h 4961652"/>
              <a:gd name="connsiteX256" fmla="*/ 2086162 w 3558727"/>
              <a:gd name="connsiteY256" fmla="*/ 4036742 h 4961652"/>
              <a:gd name="connsiteX257" fmla="*/ 1667744 w 3558727"/>
              <a:gd name="connsiteY257" fmla="*/ 4034703 h 4961652"/>
              <a:gd name="connsiteX258" fmla="*/ 1651854 w 3558727"/>
              <a:gd name="connsiteY258" fmla="*/ 4037296 h 4961652"/>
              <a:gd name="connsiteX259" fmla="*/ 1642481 w 3558727"/>
              <a:gd name="connsiteY259" fmla="*/ 4043347 h 4961652"/>
              <a:gd name="connsiteX260" fmla="*/ 1636409 w 3558727"/>
              <a:gd name="connsiteY260" fmla="*/ 4052740 h 4961652"/>
              <a:gd name="connsiteX261" fmla="*/ 1631980 w 3558727"/>
              <a:gd name="connsiteY261" fmla="*/ 4049695 h 4961652"/>
              <a:gd name="connsiteX262" fmla="*/ 1607715 w 3558727"/>
              <a:gd name="connsiteY262" fmla="*/ 4074810 h 4961652"/>
              <a:gd name="connsiteX263" fmla="*/ 1626996 w 3558727"/>
              <a:gd name="connsiteY263" fmla="*/ 4074889 h 4961652"/>
              <a:gd name="connsiteX264" fmla="*/ 1663462 w 3558727"/>
              <a:gd name="connsiteY264" fmla="*/ 4044553 h 4961652"/>
              <a:gd name="connsiteX265" fmla="*/ 1667744 w 3558727"/>
              <a:gd name="connsiteY265" fmla="*/ 4034703 h 4961652"/>
              <a:gd name="connsiteX266" fmla="*/ 1433840 w 3558727"/>
              <a:gd name="connsiteY266" fmla="*/ 4008913 h 4961652"/>
              <a:gd name="connsiteX267" fmla="*/ 1406836 w 3558727"/>
              <a:gd name="connsiteY267" fmla="*/ 4019636 h 4961652"/>
              <a:gd name="connsiteX268" fmla="*/ 1291467 w 3558727"/>
              <a:gd name="connsiteY268" fmla="*/ 4069530 h 4961652"/>
              <a:gd name="connsiteX269" fmla="*/ 1104707 w 3558727"/>
              <a:gd name="connsiteY269" fmla="*/ 4150688 h 4961652"/>
              <a:gd name="connsiteX270" fmla="*/ 926630 w 3558727"/>
              <a:gd name="connsiteY270" fmla="*/ 4229770 h 4961652"/>
              <a:gd name="connsiteX271" fmla="*/ 837343 w 3558727"/>
              <a:gd name="connsiteY271" fmla="*/ 4273474 h 4961652"/>
              <a:gd name="connsiteX272" fmla="*/ 916801 w 3558727"/>
              <a:gd name="connsiteY272" fmla="*/ 4256645 h 4961652"/>
              <a:gd name="connsiteX273" fmla="*/ 996279 w 3558727"/>
              <a:gd name="connsiteY273" fmla="*/ 4231530 h 4961652"/>
              <a:gd name="connsiteX274" fmla="*/ 1043186 w 3558727"/>
              <a:gd name="connsiteY274" fmla="*/ 4208077 h 4961652"/>
              <a:gd name="connsiteX275" fmla="*/ 1086771 w 3558727"/>
              <a:gd name="connsiteY275" fmla="*/ 4182981 h 4961652"/>
              <a:gd name="connsiteX276" fmla="*/ 1055308 w 3558727"/>
              <a:gd name="connsiteY276" fmla="*/ 4189033 h 4961652"/>
              <a:gd name="connsiteX277" fmla="*/ 1066897 w 3558727"/>
              <a:gd name="connsiteY277" fmla="*/ 4185177 h 4961652"/>
              <a:gd name="connsiteX278" fmla="*/ 1084556 w 3558727"/>
              <a:gd name="connsiteY278" fmla="*/ 4180767 h 4961652"/>
              <a:gd name="connsiteX279" fmla="*/ 1091181 w 3558727"/>
              <a:gd name="connsiteY279" fmla="*/ 4180767 h 4961652"/>
              <a:gd name="connsiteX280" fmla="*/ 1095611 w 3558727"/>
              <a:gd name="connsiteY280" fmla="*/ 4177444 h 4961652"/>
              <a:gd name="connsiteX281" fmla="*/ 1100021 w 3558727"/>
              <a:gd name="connsiteY281" fmla="*/ 4174142 h 4961652"/>
              <a:gd name="connsiteX282" fmla="*/ 1126500 w 3558727"/>
              <a:gd name="connsiteY282" fmla="*/ 4167517 h 4961652"/>
              <a:gd name="connsiteX283" fmla="*/ 1140580 w 3558727"/>
              <a:gd name="connsiteY283" fmla="*/ 4147109 h 4961652"/>
              <a:gd name="connsiteX284" fmla="*/ 1166229 w 3558727"/>
              <a:gd name="connsiteY284" fmla="*/ 4163107 h 4961652"/>
              <a:gd name="connsiteX285" fmla="*/ 1164587 w 3558727"/>
              <a:gd name="connsiteY285" fmla="*/ 4146278 h 4961652"/>
              <a:gd name="connsiteX286" fmla="*/ 1186103 w 3558727"/>
              <a:gd name="connsiteY286" fmla="*/ 4141038 h 4961652"/>
              <a:gd name="connsiteX287" fmla="*/ 1248218 w 3558727"/>
              <a:gd name="connsiteY287" fmla="*/ 4113372 h 4961652"/>
              <a:gd name="connsiteX288" fmla="*/ 1351940 w 3558727"/>
              <a:gd name="connsiteY288" fmla="*/ 4058812 h 4961652"/>
              <a:gd name="connsiteX289" fmla="*/ 1427917 w 3558727"/>
              <a:gd name="connsiteY289" fmla="*/ 4015009 h 4961652"/>
              <a:gd name="connsiteX290" fmla="*/ 1433840 w 3558727"/>
              <a:gd name="connsiteY290" fmla="*/ 4008913 h 4961652"/>
              <a:gd name="connsiteX291" fmla="*/ 29458 w 3558727"/>
              <a:gd name="connsiteY291" fmla="*/ 4006387 h 4961652"/>
              <a:gd name="connsiteX292" fmla="*/ 22556 w 3558727"/>
              <a:gd name="connsiteY292" fmla="*/ 4025965 h 4961652"/>
              <a:gd name="connsiteX293" fmla="*/ 27243 w 3558727"/>
              <a:gd name="connsiteY293" fmla="*/ 4050526 h 4961652"/>
              <a:gd name="connsiteX294" fmla="*/ 43993 w 3558727"/>
              <a:gd name="connsiteY294" fmla="*/ 4064111 h 4961652"/>
              <a:gd name="connsiteX295" fmla="*/ 49470 w 3558727"/>
              <a:gd name="connsiteY295" fmla="*/ 4029603 h 4961652"/>
              <a:gd name="connsiteX296" fmla="*/ 29458 w 3558727"/>
              <a:gd name="connsiteY296" fmla="*/ 4006387 h 4961652"/>
              <a:gd name="connsiteX297" fmla="*/ 1705663 w 3558727"/>
              <a:gd name="connsiteY297" fmla="*/ 4002523 h 4961652"/>
              <a:gd name="connsiteX298" fmla="*/ 1692137 w 3558727"/>
              <a:gd name="connsiteY298" fmla="*/ 4005833 h 4961652"/>
              <a:gd name="connsiteX299" fmla="*/ 1698208 w 3558727"/>
              <a:gd name="connsiteY299" fmla="*/ 4017422 h 4961652"/>
              <a:gd name="connsiteX300" fmla="*/ 1708689 w 3558727"/>
              <a:gd name="connsiteY300" fmla="*/ 4015760 h 4961652"/>
              <a:gd name="connsiteX301" fmla="*/ 1715867 w 3558727"/>
              <a:gd name="connsiteY301" fmla="*/ 4010797 h 4961652"/>
              <a:gd name="connsiteX302" fmla="*/ 1705663 w 3558727"/>
              <a:gd name="connsiteY302" fmla="*/ 4002523 h 4961652"/>
              <a:gd name="connsiteX303" fmla="*/ 2183472 w 3558727"/>
              <a:gd name="connsiteY303" fmla="*/ 3977033 h 4961652"/>
              <a:gd name="connsiteX304" fmla="*/ 2170663 w 3558727"/>
              <a:gd name="connsiteY304" fmla="*/ 3987165 h 4961652"/>
              <a:gd name="connsiteX305" fmla="*/ 2163148 w 3558727"/>
              <a:gd name="connsiteY305" fmla="*/ 4019716 h 4961652"/>
              <a:gd name="connsiteX306" fmla="*/ 2150709 w 3558727"/>
              <a:gd name="connsiteY306" fmla="*/ 4013012 h 4961652"/>
              <a:gd name="connsiteX307" fmla="*/ 2129470 w 3558727"/>
              <a:gd name="connsiteY307" fmla="*/ 3994798 h 4961652"/>
              <a:gd name="connsiteX308" fmla="*/ 2119820 w 3558727"/>
              <a:gd name="connsiteY308" fmla="*/ 4039491 h 4961652"/>
              <a:gd name="connsiteX309" fmla="*/ 2108785 w 3558727"/>
              <a:gd name="connsiteY309" fmla="*/ 4052740 h 4961652"/>
              <a:gd name="connsiteX310" fmla="*/ 2086696 w 3558727"/>
              <a:gd name="connsiteY310" fmla="*/ 4088613 h 4961652"/>
              <a:gd name="connsiteX311" fmla="*/ 2077876 w 3558727"/>
              <a:gd name="connsiteY311" fmla="*/ 4107914 h 4961652"/>
              <a:gd name="connsiteX312" fmla="*/ 2061878 w 3558727"/>
              <a:gd name="connsiteY312" fmla="*/ 4109852 h 4961652"/>
              <a:gd name="connsiteX313" fmla="*/ 2035933 w 3558727"/>
              <a:gd name="connsiteY313" fmla="*/ 4130003 h 4961652"/>
              <a:gd name="connsiteX314" fmla="*/ 2006091 w 3558727"/>
              <a:gd name="connsiteY314" fmla="*/ 4151657 h 4961652"/>
              <a:gd name="connsiteX315" fmla="*/ 1963495 w 3558727"/>
              <a:gd name="connsiteY315" fmla="*/ 4179699 h 4961652"/>
              <a:gd name="connsiteX316" fmla="*/ 1971920 w 3558727"/>
              <a:gd name="connsiteY316" fmla="*/ 4158697 h 4961652"/>
              <a:gd name="connsiteX317" fmla="*/ 1968340 w 3558727"/>
              <a:gd name="connsiteY317" fmla="*/ 4155098 h 4961652"/>
              <a:gd name="connsiteX318" fmla="*/ 1949850 w 3558727"/>
              <a:gd name="connsiteY318" fmla="*/ 4182981 h 4961652"/>
              <a:gd name="connsiteX319" fmla="*/ 1902943 w 3558727"/>
              <a:gd name="connsiteY319" fmla="*/ 4238432 h 4961652"/>
              <a:gd name="connsiteX320" fmla="*/ 1839483 w 3558727"/>
              <a:gd name="connsiteY320" fmla="*/ 4262439 h 4961652"/>
              <a:gd name="connsiteX321" fmla="*/ 1832305 w 3558727"/>
              <a:gd name="connsiteY321" fmla="*/ 4286447 h 4961652"/>
              <a:gd name="connsiteX322" fmla="*/ 1795325 w 3558727"/>
              <a:gd name="connsiteY322" fmla="*/ 4302168 h 4961652"/>
              <a:gd name="connsiteX323" fmla="*/ 1784844 w 3558727"/>
              <a:gd name="connsiteY323" fmla="*/ 4316802 h 4961652"/>
              <a:gd name="connsiteX324" fmla="*/ 1771060 w 3558727"/>
              <a:gd name="connsiteY324" fmla="*/ 4306578 h 4961652"/>
              <a:gd name="connsiteX325" fmla="*/ 1764436 w 3558727"/>
              <a:gd name="connsiteY325" fmla="*/ 4306024 h 4961652"/>
              <a:gd name="connsiteX326" fmla="*/ 1764436 w 3558727"/>
              <a:gd name="connsiteY326" fmla="*/ 4335272 h 4961652"/>
              <a:gd name="connsiteX327" fmla="*/ 1753678 w 3558727"/>
              <a:gd name="connsiteY327" fmla="*/ 4343558 h 4961652"/>
              <a:gd name="connsiteX328" fmla="*/ 1744561 w 3558727"/>
              <a:gd name="connsiteY328" fmla="*/ 4315418 h 4961652"/>
              <a:gd name="connsiteX329" fmla="*/ 1727733 w 3558727"/>
              <a:gd name="connsiteY329" fmla="*/ 4309900 h 4961652"/>
              <a:gd name="connsiteX330" fmla="*/ 1729117 w 3558727"/>
              <a:gd name="connsiteY330" fmla="*/ 4330862 h 4961652"/>
              <a:gd name="connsiteX331" fmla="*/ 1732142 w 3558727"/>
              <a:gd name="connsiteY331" fmla="*/ 4354870 h 4961652"/>
              <a:gd name="connsiteX332" fmla="*/ 1693798 w 3558727"/>
              <a:gd name="connsiteY332" fmla="*/ 4397090 h 4961652"/>
              <a:gd name="connsiteX333" fmla="*/ 1685235 w 3558727"/>
              <a:gd name="connsiteY333" fmla="*/ 4394599 h 4961652"/>
              <a:gd name="connsiteX334" fmla="*/ 1678353 w 3558727"/>
              <a:gd name="connsiteY334" fmla="*/ 4390465 h 4961652"/>
              <a:gd name="connsiteX335" fmla="*/ 1659863 w 3558727"/>
              <a:gd name="connsiteY335" fmla="*/ 4405079 h 4961652"/>
              <a:gd name="connsiteX336" fmla="*/ 1643034 w 3558727"/>
              <a:gd name="connsiteY336" fmla="*/ 4408125 h 4961652"/>
              <a:gd name="connsiteX337" fmla="*/ 1640819 w 3558727"/>
              <a:gd name="connsiteY337" fmla="*/ 4401500 h 4961652"/>
              <a:gd name="connsiteX338" fmla="*/ 1643034 w 3558727"/>
              <a:gd name="connsiteY338" fmla="*/ 4375021 h 4961652"/>
              <a:gd name="connsiteX339" fmla="*/ 1635579 w 3558727"/>
              <a:gd name="connsiteY339" fmla="*/ 4371699 h 4961652"/>
              <a:gd name="connsiteX340" fmla="*/ 1609910 w 3558727"/>
              <a:gd name="connsiteY340" fmla="*/ 4388251 h 4961652"/>
              <a:gd name="connsiteX341" fmla="*/ 1609910 w 3558727"/>
              <a:gd name="connsiteY341" fmla="*/ 4395706 h 4961652"/>
              <a:gd name="connsiteX342" fmla="*/ 1609910 w 3558727"/>
              <a:gd name="connsiteY342" fmla="*/ 4414750 h 4961652"/>
              <a:gd name="connsiteX343" fmla="*/ 1619304 w 3558727"/>
              <a:gd name="connsiteY343" fmla="*/ 4434050 h 4961652"/>
              <a:gd name="connsiteX344" fmla="*/ 1585626 w 3558727"/>
              <a:gd name="connsiteY344" fmla="*/ 4403715 h 4961652"/>
              <a:gd name="connsiteX345" fmla="*/ 1552522 w 3558727"/>
              <a:gd name="connsiteY345" fmla="*/ 4424954 h 4961652"/>
              <a:gd name="connsiteX346" fmla="*/ 1492919 w 3558727"/>
              <a:gd name="connsiteY346" fmla="*/ 4454479 h 4961652"/>
              <a:gd name="connsiteX347" fmla="*/ 1468378 w 3558727"/>
              <a:gd name="connsiteY347" fmla="*/ 4459719 h 4961652"/>
              <a:gd name="connsiteX348" fmla="*/ 1448780 w 3558727"/>
              <a:gd name="connsiteY348" fmla="*/ 4483173 h 4961652"/>
              <a:gd name="connsiteX349" fmla="*/ 1459538 w 3558727"/>
              <a:gd name="connsiteY349" fmla="*/ 4500832 h 4961652"/>
              <a:gd name="connsiteX350" fmla="*/ 1448780 w 3558727"/>
              <a:gd name="connsiteY350" fmla="*/ 4518492 h 4961652"/>
              <a:gd name="connsiteX351" fmla="*/ 1440494 w 3558727"/>
              <a:gd name="connsiteY351" fmla="*/ 4512144 h 4961652"/>
              <a:gd name="connsiteX352" fmla="*/ 1422281 w 3558727"/>
              <a:gd name="connsiteY352" fmla="*/ 4507457 h 4961652"/>
              <a:gd name="connsiteX353" fmla="*/ 1435254 w 3558727"/>
              <a:gd name="connsiteY353" fmla="*/ 4495315 h 4961652"/>
              <a:gd name="connsiteX354" fmla="*/ 1426711 w 3558727"/>
              <a:gd name="connsiteY354" fmla="*/ 4489797 h 4961652"/>
              <a:gd name="connsiteX355" fmla="*/ 1404463 w 3558727"/>
              <a:gd name="connsiteY355" fmla="*/ 4510641 h 4961652"/>
              <a:gd name="connsiteX356" fmla="*/ 1412156 w 3558727"/>
              <a:gd name="connsiteY356" fmla="*/ 4535894 h 4961652"/>
              <a:gd name="connsiteX357" fmla="*/ 1409051 w 3558727"/>
              <a:gd name="connsiteY357" fmla="*/ 4562630 h 4961652"/>
              <a:gd name="connsiteX358" fmla="*/ 1405729 w 3558727"/>
              <a:gd name="connsiteY358" fmla="*/ 4559605 h 4961652"/>
              <a:gd name="connsiteX359" fmla="*/ 1395802 w 3558727"/>
              <a:gd name="connsiteY359" fmla="*/ 4551596 h 4961652"/>
              <a:gd name="connsiteX360" fmla="*/ 1369481 w 3558727"/>
              <a:gd name="connsiteY360" fmla="*/ 4540818 h 4961652"/>
              <a:gd name="connsiteX361" fmla="*/ 1369144 w 3558727"/>
              <a:gd name="connsiteY361" fmla="*/ 4522664 h 4961652"/>
              <a:gd name="connsiteX362" fmla="*/ 1347233 w 3558727"/>
              <a:gd name="connsiteY362" fmla="*/ 4538366 h 4961652"/>
              <a:gd name="connsiteX363" fmla="*/ 1334003 w 3558727"/>
              <a:gd name="connsiteY363" fmla="*/ 4554364 h 4961652"/>
              <a:gd name="connsiteX364" fmla="*/ 1334003 w 3558727"/>
              <a:gd name="connsiteY364" fmla="*/ 4560435 h 4961652"/>
              <a:gd name="connsiteX365" fmla="*/ 1330404 w 3558727"/>
              <a:gd name="connsiteY365" fmla="*/ 4559328 h 4961652"/>
              <a:gd name="connsiteX366" fmla="*/ 1325164 w 3558727"/>
              <a:gd name="connsiteY366" fmla="*/ 4558220 h 4961652"/>
              <a:gd name="connsiteX367" fmla="*/ 1317432 w 3558727"/>
              <a:gd name="connsiteY367" fmla="*/ 4567060 h 4961652"/>
              <a:gd name="connsiteX368" fmla="*/ 1309719 w 3558727"/>
              <a:gd name="connsiteY368" fmla="*/ 4556006 h 4961652"/>
              <a:gd name="connsiteX369" fmla="*/ 1318539 w 3558727"/>
              <a:gd name="connsiteY369" fmla="*/ 4541668 h 4961652"/>
              <a:gd name="connsiteX370" fmla="*/ 1300880 w 3558727"/>
              <a:gd name="connsiteY370" fmla="*/ 4547186 h 4961652"/>
              <a:gd name="connsiteX371" fmla="*/ 1265007 w 3558727"/>
              <a:gd name="connsiteY371" fmla="*/ 4578648 h 4961652"/>
              <a:gd name="connsiteX372" fmla="*/ 1237677 w 3558727"/>
              <a:gd name="connsiteY372" fmla="*/ 4584423 h 4961652"/>
              <a:gd name="connsiteX373" fmla="*/ 1245706 w 3558727"/>
              <a:gd name="connsiteY373" fmla="*/ 4578095 h 4961652"/>
              <a:gd name="connsiteX374" fmla="*/ 1239082 w 3558727"/>
              <a:gd name="connsiteY374" fmla="*/ 4575880 h 4961652"/>
              <a:gd name="connsiteX375" fmla="*/ 1236768 w 3558727"/>
              <a:gd name="connsiteY375" fmla="*/ 4584601 h 4961652"/>
              <a:gd name="connsiteX376" fmla="*/ 1225832 w 3558727"/>
              <a:gd name="connsiteY376" fmla="*/ 4586915 h 4961652"/>
              <a:gd name="connsiteX377" fmla="*/ 1208726 w 3558727"/>
              <a:gd name="connsiteY377" fmla="*/ 4586915 h 4961652"/>
              <a:gd name="connsiteX378" fmla="*/ 1201548 w 3558727"/>
              <a:gd name="connsiteY378" fmla="*/ 4600164 h 4961652"/>
              <a:gd name="connsiteX379" fmla="*/ 1177283 w 3558727"/>
              <a:gd name="connsiteY379" fmla="*/ 4593816 h 4961652"/>
              <a:gd name="connsiteX380" fmla="*/ 1106645 w 3558727"/>
              <a:gd name="connsiteY380" fmla="*/ 4642108 h 4961652"/>
              <a:gd name="connsiteX381" fmla="*/ 1110245 w 3558727"/>
              <a:gd name="connsiteY381" fmla="*/ 4627949 h 4961652"/>
              <a:gd name="connsiteX382" fmla="*/ 1113349 w 3558727"/>
              <a:gd name="connsiteY382" fmla="*/ 4615787 h 4961652"/>
              <a:gd name="connsiteX383" fmla="*/ 1084556 w 3558727"/>
              <a:gd name="connsiteY383" fmla="*/ 4670802 h 4961652"/>
              <a:gd name="connsiteX384" fmla="*/ 1077951 w 3558727"/>
              <a:gd name="connsiteY384" fmla="*/ 4674381 h 4961652"/>
              <a:gd name="connsiteX385" fmla="*/ 1071326 w 3558727"/>
              <a:gd name="connsiteY385" fmla="*/ 4679622 h 4961652"/>
              <a:gd name="connsiteX386" fmla="*/ 1036284 w 3558727"/>
              <a:gd name="connsiteY386" fmla="*/ 4686800 h 4961652"/>
              <a:gd name="connsiteX387" fmla="*/ 983029 w 3558727"/>
              <a:gd name="connsiteY387" fmla="*/ 4703906 h 4961652"/>
              <a:gd name="connsiteX388" fmla="*/ 928113 w 3558727"/>
              <a:gd name="connsiteY388" fmla="*/ 4711638 h 4961652"/>
              <a:gd name="connsiteX389" fmla="*/ 861628 w 3558727"/>
              <a:gd name="connsiteY389" fmla="*/ 4712746 h 4961652"/>
              <a:gd name="connsiteX390" fmla="*/ 808926 w 3558727"/>
              <a:gd name="connsiteY390" fmla="*/ 4706121 h 4961652"/>
              <a:gd name="connsiteX391" fmla="*/ 744636 w 3558727"/>
              <a:gd name="connsiteY391" fmla="*/ 4699496 h 4961652"/>
              <a:gd name="connsiteX392" fmla="*/ 795894 w 3558727"/>
              <a:gd name="connsiteY392" fmla="*/ 4730880 h 4961652"/>
              <a:gd name="connsiteX393" fmla="*/ 916307 w 3558727"/>
              <a:gd name="connsiteY393" fmla="*/ 4734321 h 4961652"/>
              <a:gd name="connsiteX394" fmla="*/ 1002884 w 3558727"/>
              <a:gd name="connsiteY394" fmla="*/ 4725975 h 4961652"/>
              <a:gd name="connsiteX395" fmla="*/ 1186103 w 3558727"/>
              <a:gd name="connsiteY395" fmla="*/ 4668033 h 4961652"/>
              <a:gd name="connsiteX396" fmla="*/ 1362698 w 3558727"/>
              <a:gd name="connsiteY396" fmla="*/ 4606789 h 4961652"/>
              <a:gd name="connsiteX397" fmla="*/ 1404899 w 3558727"/>
              <a:gd name="connsiteY397" fmla="*/ 4586361 h 4961652"/>
              <a:gd name="connsiteX398" fmla="*/ 1442155 w 3558727"/>
              <a:gd name="connsiteY398" fmla="*/ 4575880 h 4961652"/>
              <a:gd name="connsiteX399" fmla="*/ 1442432 w 3558727"/>
              <a:gd name="connsiteY399" fmla="*/ 4570086 h 4961652"/>
              <a:gd name="connsiteX400" fmla="*/ 1457600 w 3558727"/>
              <a:gd name="connsiteY400" fmla="*/ 4556006 h 4961652"/>
              <a:gd name="connsiteX401" fmla="*/ 1482438 w 3558727"/>
              <a:gd name="connsiteY401" fmla="*/ 4549954 h 4961652"/>
              <a:gd name="connsiteX402" fmla="*/ 1510578 w 3558727"/>
              <a:gd name="connsiteY402" fmla="*/ 4527311 h 4961652"/>
              <a:gd name="connsiteX403" fmla="*/ 1548943 w 3558727"/>
              <a:gd name="connsiteY403" fmla="*/ 4508287 h 4961652"/>
              <a:gd name="connsiteX404" fmla="*/ 1559147 w 3558727"/>
              <a:gd name="connsiteY404" fmla="*/ 4494207 h 4961652"/>
              <a:gd name="connsiteX405" fmla="*/ 1565218 w 3558727"/>
              <a:gd name="connsiteY405" fmla="*/ 4498340 h 4961652"/>
              <a:gd name="connsiteX406" fmla="*/ 1574591 w 3558727"/>
              <a:gd name="connsiteY406" fmla="*/ 4494207 h 4961652"/>
              <a:gd name="connsiteX407" fmla="*/ 1600260 w 3558727"/>
              <a:gd name="connsiteY407" fmla="*/ 4480147 h 4961652"/>
              <a:gd name="connsiteX408" fmla="*/ 1620945 w 3558727"/>
              <a:gd name="connsiteY408" fmla="*/ 4474333 h 4961652"/>
              <a:gd name="connsiteX409" fmla="*/ 1649362 w 3558727"/>
              <a:gd name="connsiteY409" fmla="*/ 4450345 h 4961652"/>
              <a:gd name="connsiteX410" fmla="*/ 1669514 w 3558727"/>
              <a:gd name="connsiteY410" fmla="*/ 4441229 h 4961652"/>
              <a:gd name="connsiteX411" fmla="*/ 1689665 w 3558727"/>
              <a:gd name="connsiteY411" fmla="*/ 4423016 h 4961652"/>
              <a:gd name="connsiteX412" fmla="*/ 1711457 w 3558727"/>
              <a:gd name="connsiteY412" fmla="*/ 4408125 h 4961652"/>
              <a:gd name="connsiteX413" fmla="*/ 1758365 w 3558727"/>
              <a:gd name="connsiteY413" fmla="*/ 4374467 h 4961652"/>
              <a:gd name="connsiteX414" fmla="*/ 1808575 w 3558727"/>
              <a:gd name="connsiteY414" fmla="*/ 4370591 h 4961652"/>
              <a:gd name="connsiteX415" fmla="*/ 1824296 w 3558727"/>
              <a:gd name="connsiteY415" fmla="*/ 4344666 h 4961652"/>
              <a:gd name="connsiteX416" fmla="*/ 1874802 w 3558727"/>
              <a:gd name="connsiteY416" fmla="*/ 4295543 h 4961652"/>
              <a:gd name="connsiteX417" fmla="*/ 1891908 w 3558727"/>
              <a:gd name="connsiteY417" fmla="*/ 4282037 h 4961652"/>
              <a:gd name="connsiteX418" fmla="*/ 1899087 w 3558727"/>
              <a:gd name="connsiteY418" fmla="*/ 4273474 h 4961652"/>
              <a:gd name="connsiteX419" fmla="*/ 1901282 w 3558727"/>
              <a:gd name="connsiteY419" fmla="*/ 4275412 h 4961652"/>
              <a:gd name="connsiteX420" fmla="*/ 1903497 w 3558727"/>
              <a:gd name="connsiteY420" fmla="*/ 4275689 h 4961652"/>
              <a:gd name="connsiteX421" fmla="*/ 1915678 w 3558727"/>
              <a:gd name="connsiteY421" fmla="*/ 4264812 h 4961652"/>
              <a:gd name="connsiteX422" fmla="*/ 1918546 w 3558727"/>
              <a:gd name="connsiteY422" fmla="*/ 4250495 h 4961652"/>
              <a:gd name="connsiteX423" fmla="*/ 1927781 w 3558727"/>
              <a:gd name="connsiteY423" fmla="*/ 4273474 h 4961652"/>
              <a:gd name="connsiteX424" fmla="*/ 1940615 w 3558727"/>
              <a:gd name="connsiteY424" fmla="*/ 4262439 h 4961652"/>
              <a:gd name="connsiteX425" fmla="*/ 1965710 w 3558727"/>
              <a:gd name="connsiteY425" fmla="*/ 4223442 h 4961652"/>
              <a:gd name="connsiteX426" fmla="*/ 1986672 w 3558727"/>
              <a:gd name="connsiteY426" fmla="*/ 4225202 h 4961652"/>
              <a:gd name="connsiteX427" fmla="*/ 2009453 w 3558727"/>
              <a:gd name="connsiteY427" fmla="*/ 4227120 h 4961652"/>
              <a:gd name="connsiteX428" fmla="*/ 2006962 w 3558727"/>
              <a:gd name="connsiteY428" fmla="*/ 4203944 h 4961652"/>
              <a:gd name="connsiteX429" fmla="*/ 2029308 w 3558727"/>
              <a:gd name="connsiteY429" fmla="*/ 4167517 h 4961652"/>
              <a:gd name="connsiteX430" fmla="*/ 2022149 w 3558727"/>
              <a:gd name="connsiteY430" fmla="*/ 4189586 h 4961652"/>
              <a:gd name="connsiteX431" fmla="*/ 2044772 w 3558727"/>
              <a:gd name="connsiteY431" fmla="*/ 4198426 h 4961652"/>
              <a:gd name="connsiteX432" fmla="*/ 2043111 w 3558727"/>
              <a:gd name="connsiteY432" fmla="*/ 4179936 h 4961652"/>
              <a:gd name="connsiteX433" fmla="*/ 2058002 w 3558727"/>
              <a:gd name="connsiteY433" fmla="*/ 4143233 h 4961652"/>
              <a:gd name="connsiteX434" fmla="*/ 2072913 w 3558727"/>
              <a:gd name="connsiteY434" fmla="*/ 4124486 h 4961652"/>
              <a:gd name="connsiteX435" fmla="*/ 2077876 w 3558727"/>
              <a:gd name="connsiteY435" fmla="*/ 4112344 h 4961652"/>
              <a:gd name="connsiteX436" fmla="*/ 2115568 w 3558727"/>
              <a:gd name="connsiteY436" fmla="*/ 4086912 h 4961652"/>
              <a:gd name="connsiteX437" fmla="*/ 2174835 w 3558727"/>
              <a:gd name="connsiteY437" fmla="*/ 4026657 h 4961652"/>
              <a:gd name="connsiteX438" fmla="*/ 2208117 w 3558727"/>
              <a:gd name="connsiteY438" fmla="*/ 3982103 h 4961652"/>
              <a:gd name="connsiteX439" fmla="*/ 2183472 w 3558727"/>
              <a:gd name="connsiteY439" fmla="*/ 3977033 h 4961652"/>
              <a:gd name="connsiteX440" fmla="*/ 1751186 w 3558727"/>
              <a:gd name="connsiteY440" fmla="*/ 3966658 h 4961652"/>
              <a:gd name="connsiteX441" fmla="*/ 1746222 w 3558727"/>
              <a:gd name="connsiteY441" fmla="*/ 3975478 h 4961652"/>
              <a:gd name="connsiteX442" fmla="*/ 1737937 w 3558727"/>
              <a:gd name="connsiteY442" fmla="*/ 3990922 h 4961652"/>
              <a:gd name="connsiteX443" fmla="*/ 1735742 w 3558727"/>
              <a:gd name="connsiteY443" fmla="*/ 3997547 h 4961652"/>
              <a:gd name="connsiteX444" fmla="*/ 1738846 w 3558727"/>
              <a:gd name="connsiteY444" fmla="*/ 4028951 h 4961652"/>
              <a:gd name="connsiteX445" fmla="*/ 1714977 w 3558727"/>
              <a:gd name="connsiteY445" fmla="*/ 4039748 h 4961652"/>
              <a:gd name="connsiteX446" fmla="*/ 1713652 w 3558727"/>
              <a:gd name="connsiteY446" fmla="*/ 4050526 h 4961652"/>
              <a:gd name="connsiteX447" fmla="*/ 1757534 w 3558727"/>
              <a:gd name="connsiteY447" fmla="*/ 4030394 h 4961652"/>
              <a:gd name="connsiteX448" fmla="*/ 1760006 w 3558727"/>
              <a:gd name="connsiteY448" fmla="*/ 4001977 h 4961652"/>
              <a:gd name="connsiteX449" fmla="*/ 1744838 w 3558727"/>
              <a:gd name="connsiteY449" fmla="*/ 3990922 h 4961652"/>
              <a:gd name="connsiteX450" fmla="*/ 1751186 w 3558727"/>
              <a:gd name="connsiteY450" fmla="*/ 3966658 h 4961652"/>
              <a:gd name="connsiteX451" fmla="*/ 2250041 w 3558727"/>
              <a:gd name="connsiteY451" fmla="*/ 3945953 h 4961652"/>
              <a:gd name="connsiteX452" fmla="*/ 2252256 w 3558727"/>
              <a:gd name="connsiteY452" fmla="*/ 3946784 h 4961652"/>
              <a:gd name="connsiteX453" fmla="*/ 2241775 w 3558727"/>
              <a:gd name="connsiteY453" fmla="*/ 3951747 h 4961652"/>
              <a:gd name="connsiteX454" fmla="*/ 2247846 w 3558727"/>
              <a:gd name="connsiteY454" fmla="*/ 3946784 h 4961652"/>
              <a:gd name="connsiteX455" fmla="*/ 2250041 w 3558727"/>
              <a:gd name="connsiteY455" fmla="*/ 3945953 h 4961652"/>
              <a:gd name="connsiteX456" fmla="*/ 2243436 w 3558727"/>
              <a:gd name="connsiteY456" fmla="*/ 3931339 h 4961652"/>
              <a:gd name="connsiteX457" fmla="*/ 2214189 w 3558727"/>
              <a:gd name="connsiteY457" fmla="*/ 3934642 h 4961652"/>
              <a:gd name="connsiteX458" fmla="*/ 2221347 w 3558727"/>
              <a:gd name="connsiteY458" fmla="*/ 3964443 h 4961652"/>
              <a:gd name="connsiteX459" fmla="*/ 2226864 w 3558727"/>
              <a:gd name="connsiteY459" fmla="*/ 3967746 h 4961652"/>
              <a:gd name="connsiteX460" fmla="*/ 2232382 w 3558727"/>
              <a:gd name="connsiteY460" fmla="*/ 3971068 h 4961652"/>
              <a:gd name="connsiteX461" fmla="*/ 2216937 w 3558727"/>
              <a:gd name="connsiteY461" fmla="*/ 3989795 h 4961652"/>
              <a:gd name="connsiteX462" fmla="*/ 2245631 w 3558727"/>
              <a:gd name="connsiteY462" fmla="*/ 3966322 h 4961652"/>
              <a:gd name="connsiteX463" fmla="*/ 2252256 w 3558727"/>
              <a:gd name="connsiteY463" fmla="*/ 3946784 h 4961652"/>
              <a:gd name="connsiteX464" fmla="*/ 2243436 w 3558727"/>
              <a:gd name="connsiteY464" fmla="*/ 3931339 h 4961652"/>
              <a:gd name="connsiteX465" fmla="*/ 1859383 w 3558727"/>
              <a:gd name="connsiteY465" fmla="*/ 3925814 h 4961652"/>
              <a:gd name="connsiteX466" fmla="*/ 1849134 w 3558727"/>
              <a:gd name="connsiteY466" fmla="*/ 3929678 h 4961652"/>
              <a:gd name="connsiteX467" fmla="*/ 1861553 w 3558727"/>
              <a:gd name="connsiteY467" fmla="*/ 3935749 h 4961652"/>
              <a:gd name="connsiteX468" fmla="*/ 1868178 w 3558727"/>
              <a:gd name="connsiteY468" fmla="*/ 3933534 h 4961652"/>
              <a:gd name="connsiteX469" fmla="*/ 1859383 w 3558727"/>
              <a:gd name="connsiteY469" fmla="*/ 3925814 h 4961652"/>
              <a:gd name="connsiteX470" fmla="*/ 2464170 w 3558727"/>
              <a:gd name="connsiteY470" fmla="*/ 3922499 h 4961652"/>
              <a:gd name="connsiteX471" fmla="*/ 2410203 w 3558727"/>
              <a:gd name="connsiteY471" fmla="*/ 4014060 h 4961652"/>
              <a:gd name="connsiteX472" fmla="*/ 2332702 w 3558727"/>
              <a:gd name="connsiteY472" fmla="*/ 4123774 h 4961652"/>
              <a:gd name="connsiteX473" fmla="*/ 2265506 w 3558727"/>
              <a:gd name="connsiteY473" fmla="*/ 4209461 h 4961652"/>
              <a:gd name="connsiteX474" fmla="*/ 2267701 w 3558727"/>
              <a:gd name="connsiteY474" fmla="*/ 4205051 h 4961652"/>
              <a:gd name="connsiteX475" fmla="*/ 2331398 w 3558727"/>
              <a:gd name="connsiteY475" fmla="*/ 4112166 h 4961652"/>
              <a:gd name="connsiteX476" fmla="*/ 2403419 w 3558727"/>
              <a:gd name="connsiteY476" fmla="*/ 4003599 h 4961652"/>
              <a:gd name="connsiteX477" fmla="*/ 2464170 w 3558727"/>
              <a:gd name="connsiteY477" fmla="*/ 3922499 h 4961652"/>
              <a:gd name="connsiteX478" fmla="*/ 1794512 w 3558727"/>
              <a:gd name="connsiteY478" fmla="*/ 3920393 h 4961652"/>
              <a:gd name="connsiteX479" fmla="*/ 1785951 w 3558727"/>
              <a:gd name="connsiteY479" fmla="*/ 3927186 h 4961652"/>
              <a:gd name="connsiteX480" fmla="*/ 1801950 w 3558727"/>
              <a:gd name="connsiteY480" fmla="*/ 3926909 h 4961652"/>
              <a:gd name="connsiteX481" fmla="*/ 1806379 w 3558727"/>
              <a:gd name="connsiteY481" fmla="*/ 3922499 h 4961652"/>
              <a:gd name="connsiteX482" fmla="*/ 1794512 w 3558727"/>
              <a:gd name="connsiteY482" fmla="*/ 3920393 h 4961652"/>
              <a:gd name="connsiteX483" fmla="*/ 2612050 w 3558727"/>
              <a:gd name="connsiteY483" fmla="*/ 3893805 h 4961652"/>
              <a:gd name="connsiteX484" fmla="*/ 2576178 w 3558727"/>
              <a:gd name="connsiteY484" fmla="*/ 3967489 h 4961652"/>
              <a:gd name="connsiteX485" fmla="*/ 2530378 w 3558727"/>
              <a:gd name="connsiteY485" fmla="*/ 4039491 h 4961652"/>
              <a:gd name="connsiteX486" fmla="*/ 2522131 w 3558727"/>
              <a:gd name="connsiteY486" fmla="*/ 4038522 h 4961652"/>
              <a:gd name="connsiteX487" fmla="*/ 2567338 w 3558727"/>
              <a:gd name="connsiteY487" fmla="*/ 3956592 h 4961652"/>
              <a:gd name="connsiteX488" fmla="*/ 2612050 w 3558727"/>
              <a:gd name="connsiteY488" fmla="*/ 3893805 h 4961652"/>
              <a:gd name="connsiteX489" fmla="*/ 2276540 w 3558727"/>
              <a:gd name="connsiteY489" fmla="*/ 3878361 h 4961652"/>
              <a:gd name="connsiteX490" fmla="*/ 2258802 w 3558727"/>
              <a:gd name="connsiteY490" fmla="*/ 3925130 h 4961652"/>
              <a:gd name="connsiteX491" fmla="*/ 2275888 w 3558727"/>
              <a:gd name="connsiteY491" fmla="*/ 3930192 h 4961652"/>
              <a:gd name="connsiteX492" fmla="*/ 2287575 w 3558727"/>
              <a:gd name="connsiteY492" fmla="*/ 3896020 h 4961652"/>
              <a:gd name="connsiteX493" fmla="*/ 2278736 w 3558727"/>
              <a:gd name="connsiteY493" fmla="*/ 3878361 h 4961652"/>
              <a:gd name="connsiteX494" fmla="*/ 2294200 w 3558727"/>
              <a:gd name="connsiteY494" fmla="*/ 3847452 h 4961652"/>
              <a:gd name="connsiteX495" fmla="*/ 2293705 w 3558727"/>
              <a:gd name="connsiteY495" fmla="*/ 3863153 h 4961652"/>
              <a:gd name="connsiteX496" fmla="*/ 2312354 w 3558727"/>
              <a:gd name="connsiteY496" fmla="*/ 3864122 h 4961652"/>
              <a:gd name="connsiteX497" fmla="*/ 2294200 w 3558727"/>
              <a:gd name="connsiteY497" fmla="*/ 3847452 h 4961652"/>
              <a:gd name="connsiteX498" fmla="*/ 2779805 w 3558727"/>
              <a:gd name="connsiteY498" fmla="*/ 3748120 h 4961652"/>
              <a:gd name="connsiteX499" fmla="*/ 2778164 w 3558727"/>
              <a:gd name="connsiteY499" fmla="*/ 3775430 h 4961652"/>
              <a:gd name="connsiteX500" fmla="*/ 2773200 w 3558727"/>
              <a:gd name="connsiteY500" fmla="*/ 3801098 h 4961652"/>
              <a:gd name="connsiteX501" fmla="*/ 2779805 w 3558727"/>
              <a:gd name="connsiteY501" fmla="*/ 3748120 h 4961652"/>
              <a:gd name="connsiteX502" fmla="*/ 2532593 w 3558727"/>
              <a:gd name="connsiteY502" fmla="*/ 3633343 h 4961652"/>
              <a:gd name="connsiteX503" fmla="*/ 2465534 w 3558727"/>
              <a:gd name="connsiteY503" fmla="*/ 3775173 h 4961652"/>
              <a:gd name="connsiteX504" fmla="*/ 2386907 w 3558727"/>
              <a:gd name="connsiteY504" fmla="*/ 3913680 h 4961652"/>
              <a:gd name="connsiteX505" fmla="*/ 2203213 w 3558727"/>
              <a:gd name="connsiteY505" fmla="*/ 4177088 h 4961652"/>
              <a:gd name="connsiteX506" fmla="*/ 2045998 w 3558727"/>
              <a:gd name="connsiteY506" fmla="*/ 4340434 h 4961652"/>
              <a:gd name="connsiteX507" fmla="*/ 1784290 w 3558727"/>
              <a:gd name="connsiteY507" fmla="*/ 4536151 h 4961652"/>
              <a:gd name="connsiteX508" fmla="*/ 1697654 w 3558727"/>
              <a:gd name="connsiteY508" fmla="*/ 4594924 h 4961652"/>
              <a:gd name="connsiteX509" fmla="*/ 1607715 w 3558727"/>
              <a:gd name="connsiteY509" fmla="*/ 4648733 h 4961652"/>
              <a:gd name="connsiteX510" fmla="*/ 1443816 w 3558727"/>
              <a:gd name="connsiteY510" fmla="*/ 4732323 h 4961652"/>
              <a:gd name="connsiteX511" fmla="*/ 1283220 w 3558727"/>
              <a:gd name="connsiteY511" fmla="*/ 4814273 h 4961652"/>
              <a:gd name="connsiteX512" fmla="*/ 1332520 w 3558727"/>
              <a:gd name="connsiteY512" fmla="*/ 4802091 h 4961652"/>
              <a:gd name="connsiteX513" fmla="*/ 1417140 w 3558727"/>
              <a:gd name="connsiteY513" fmla="*/ 4778637 h 4961652"/>
              <a:gd name="connsiteX514" fmla="*/ 1462030 w 3558727"/>
              <a:gd name="connsiteY514" fmla="*/ 4763509 h 4961652"/>
              <a:gd name="connsiteX515" fmla="*/ 1472511 w 3558727"/>
              <a:gd name="connsiteY515" fmla="*/ 4753582 h 4961652"/>
              <a:gd name="connsiteX516" fmla="*/ 1506168 w 3558727"/>
              <a:gd name="connsiteY516" fmla="*/ 4743635 h 4961652"/>
              <a:gd name="connsiteX517" fmla="*/ 1656264 w 3558727"/>
              <a:gd name="connsiteY517" fmla="*/ 4662793 h 4961652"/>
              <a:gd name="connsiteX518" fmla="*/ 1799755 w 3558727"/>
              <a:gd name="connsiteY518" fmla="*/ 4573665 h 4961652"/>
              <a:gd name="connsiteX519" fmla="*/ 1820163 w 3558727"/>
              <a:gd name="connsiteY519" fmla="*/ 4560435 h 4961652"/>
              <a:gd name="connsiteX520" fmla="*/ 1830644 w 3558727"/>
              <a:gd name="connsiteY520" fmla="*/ 4553811 h 4961652"/>
              <a:gd name="connsiteX521" fmla="*/ 1835073 w 3558727"/>
              <a:gd name="connsiteY521" fmla="*/ 4550211 h 4961652"/>
              <a:gd name="connsiteX522" fmla="*/ 1839483 w 3558727"/>
              <a:gd name="connsiteY522" fmla="*/ 4544971 h 4961652"/>
              <a:gd name="connsiteX523" fmla="*/ 1920365 w 3558727"/>
              <a:gd name="connsiteY523" fmla="*/ 4485546 h 4961652"/>
              <a:gd name="connsiteX524" fmla="*/ 2052762 w 3558727"/>
              <a:gd name="connsiteY524" fmla="*/ 4392403 h 4961652"/>
              <a:gd name="connsiteX525" fmla="*/ 2175646 w 3558727"/>
              <a:gd name="connsiteY525" fmla="*/ 4303790 h 4961652"/>
              <a:gd name="connsiteX526" fmla="*/ 2227972 w 3558727"/>
              <a:gd name="connsiteY526" fmla="*/ 4258029 h 4961652"/>
              <a:gd name="connsiteX527" fmla="*/ 2224392 w 3558727"/>
              <a:gd name="connsiteY527" fmla="*/ 4252789 h 4961652"/>
              <a:gd name="connsiteX528" fmla="*/ 2245631 w 3558727"/>
              <a:gd name="connsiteY528" fmla="*/ 4235940 h 4961652"/>
              <a:gd name="connsiteX529" fmla="*/ 2392978 w 3558727"/>
              <a:gd name="connsiteY529" fmla="*/ 4081158 h 4961652"/>
              <a:gd name="connsiteX530" fmla="*/ 2477399 w 3558727"/>
              <a:gd name="connsiteY530" fmla="*/ 3931339 h 4961652"/>
              <a:gd name="connsiteX531" fmla="*/ 2464170 w 3558727"/>
              <a:gd name="connsiteY531" fmla="*/ 3922499 h 4961652"/>
              <a:gd name="connsiteX532" fmla="*/ 2477399 w 3558727"/>
              <a:gd name="connsiteY532" fmla="*/ 3926909 h 4961652"/>
              <a:gd name="connsiteX533" fmla="*/ 2503068 w 3558727"/>
              <a:gd name="connsiteY533" fmla="*/ 3861809 h 4961652"/>
              <a:gd name="connsiteX534" fmla="*/ 2530378 w 3558727"/>
              <a:gd name="connsiteY534" fmla="*/ 3783439 h 4961652"/>
              <a:gd name="connsiteX535" fmla="*/ 2544735 w 3558727"/>
              <a:gd name="connsiteY535" fmla="*/ 3708391 h 4961652"/>
              <a:gd name="connsiteX536" fmla="*/ 2532593 w 3558727"/>
              <a:gd name="connsiteY536" fmla="*/ 3633343 h 4961652"/>
              <a:gd name="connsiteX537" fmla="*/ 2696557 w 3558727"/>
              <a:gd name="connsiteY537" fmla="*/ 3594954 h 4961652"/>
              <a:gd name="connsiteX538" fmla="*/ 2689313 w 3558727"/>
              <a:gd name="connsiteY538" fmla="*/ 3620094 h 4961652"/>
              <a:gd name="connsiteX539" fmla="*/ 2694000 w 3558727"/>
              <a:gd name="connsiteY539" fmla="*/ 3636646 h 4961652"/>
              <a:gd name="connsiteX540" fmla="*/ 2706972 w 3558727"/>
              <a:gd name="connsiteY540" fmla="*/ 3646593 h 4961652"/>
              <a:gd name="connsiteX541" fmla="*/ 2703116 w 3558727"/>
              <a:gd name="connsiteY541" fmla="*/ 3601880 h 4961652"/>
              <a:gd name="connsiteX542" fmla="*/ 2696557 w 3558727"/>
              <a:gd name="connsiteY542" fmla="*/ 3594954 h 4961652"/>
              <a:gd name="connsiteX543" fmla="*/ 2725284 w 3558727"/>
              <a:gd name="connsiteY543" fmla="*/ 3574551 h 4961652"/>
              <a:gd name="connsiteX544" fmla="*/ 2724632 w 3558727"/>
              <a:gd name="connsiteY544" fmla="*/ 3611274 h 4961652"/>
              <a:gd name="connsiteX545" fmla="*/ 2724632 w 3558727"/>
              <a:gd name="connsiteY545" fmla="*/ 3723835 h 4961652"/>
              <a:gd name="connsiteX546" fmla="*/ 2727737 w 3558727"/>
              <a:gd name="connsiteY546" fmla="*/ 3740348 h 4961652"/>
              <a:gd name="connsiteX547" fmla="*/ 2728884 w 3558727"/>
              <a:gd name="connsiteY547" fmla="*/ 3680844 h 4961652"/>
              <a:gd name="connsiteX548" fmla="*/ 2729042 w 3558727"/>
              <a:gd name="connsiteY548" fmla="*/ 3639968 h 4961652"/>
              <a:gd name="connsiteX549" fmla="*/ 2726926 w 3558727"/>
              <a:gd name="connsiteY549" fmla="*/ 3603087 h 4961652"/>
              <a:gd name="connsiteX550" fmla="*/ 2725284 w 3558727"/>
              <a:gd name="connsiteY550" fmla="*/ 3574551 h 4961652"/>
              <a:gd name="connsiteX551" fmla="*/ 2678278 w 3558727"/>
              <a:gd name="connsiteY551" fmla="*/ 3441304 h 4961652"/>
              <a:gd name="connsiteX552" fmla="*/ 2670823 w 3558727"/>
              <a:gd name="connsiteY552" fmla="*/ 3444606 h 4961652"/>
              <a:gd name="connsiteX553" fmla="*/ 2671653 w 3558727"/>
              <a:gd name="connsiteY553" fmla="*/ 3454553 h 4961652"/>
              <a:gd name="connsiteX554" fmla="*/ 2696491 w 3558727"/>
              <a:gd name="connsiteY554" fmla="*/ 3465311 h 4961652"/>
              <a:gd name="connsiteX555" fmla="*/ 2678278 w 3558727"/>
              <a:gd name="connsiteY555" fmla="*/ 3441304 h 4961652"/>
              <a:gd name="connsiteX556" fmla="*/ 1315116 w 3558727"/>
              <a:gd name="connsiteY556" fmla="*/ 2276588 h 4961652"/>
              <a:gd name="connsiteX557" fmla="*/ 1316344 w 3558727"/>
              <a:gd name="connsiteY557" fmla="*/ 2286854 h 4961652"/>
              <a:gd name="connsiteX558" fmla="*/ 1317313 w 3558727"/>
              <a:gd name="connsiteY558" fmla="*/ 2296168 h 4961652"/>
              <a:gd name="connsiteX559" fmla="*/ 1315355 w 3558727"/>
              <a:gd name="connsiteY559" fmla="*/ 2279003 h 4961652"/>
              <a:gd name="connsiteX560" fmla="*/ 1315116 w 3558727"/>
              <a:gd name="connsiteY560" fmla="*/ 2276588 h 4961652"/>
              <a:gd name="connsiteX561" fmla="*/ 1314129 w 3558727"/>
              <a:gd name="connsiteY561" fmla="*/ 2211806 h 4961652"/>
              <a:gd name="connsiteX562" fmla="*/ 1317985 w 3558727"/>
              <a:gd name="connsiteY562" fmla="*/ 2219815 h 4961652"/>
              <a:gd name="connsiteX563" fmla="*/ 1318539 w 3558727"/>
              <a:gd name="connsiteY563" fmla="*/ 2229465 h 4961652"/>
              <a:gd name="connsiteX564" fmla="*/ 1308889 w 3558727"/>
              <a:gd name="connsiteY564" fmla="*/ 2240500 h 4961652"/>
              <a:gd name="connsiteX565" fmla="*/ 1314129 w 3558727"/>
              <a:gd name="connsiteY565" fmla="*/ 2211806 h 4961652"/>
              <a:gd name="connsiteX566" fmla="*/ 986055 w 3558727"/>
              <a:gd name="connsiteY566" fmla="*/ 1949959 h 4961652"/>
              <a:gd name="connsiteX567" fmla="*/ 983029 w 3558727"/>
              <a:gd name="connsiteY567" fmla="*/ 1960164 h 4961652"/>
              <a:gd name="connsiteX568" fmla="*/ 994064 w 3558727"/>
              <a:gd name="connsiteY568" fmla="*/ 1964574 h 4961652"/>
              <a:gd name="connsiteX569" fmla="*/ 986055 w 3558727"/>
              <a:gd name="connsiteY569" fmla="*/ 1949959 h 4961652"/>
              <a:gd name="connsiteX570" fmla="*/ 2413386 w 3558727"/>
              <a:gd name="connsiteY570" fmla="*/ 1920435 h 4961652"/>
              <a:gd name="connsiteX571" fmla="*/ 2398772 w 3558727"/>
              <a:gd name="connsiteY571" fmla="*/ 1982787 h 4961652"/>
              <a:gd name="connsiteX572" fmla="*/ 2389122 w 3558727"/>
              <a:gd name="connsiteY572" fmla="*/ 2048461 h 4961652"/>
              <a:gd name="connsiteX573" fmla="*/ 2391970 w 3558727"/>
              <a:gd name="connsiteY573" fmla="*/ 2061374 h 4961652"/>
              <a:gd name="connsiteX574" fmla="*/ 2407592 w 3558727"/>
              <a:gd name="connsiteY574" fmla="*/ 1981086 h 4961652"/>
              <a:gd name="connsiteX575" fmla="*/ 2413386 w 3558727"/>
              <a:gd name="connsiteY575" fmla="*/ 1920435 h 4961652"/>
              <a:gd name="connsiteX576" fmla="*/ 1012556 w 3558727"/>
              <a:gd name="connsiteY576" fmla="*/ 1896944 h 4961652"/>
              <a:gd name="connsiteX577" fmla="*/ 1013938 w 3558727"/>
              <a:gd name="connsiteY577" fmla="*/ 1900284 h 4961652"/>
              <a:gd name="connsiteX578" fmla="*/ 1024973 w 3558727"/>
              <a:gd name="connsiteY578" fmla="*/ 1907185 h 4961652"/>
              <a:gd name="connsiteX579" fmla="*/ 1018348 w 3558727"/>
              <a:gd name="connsiteY579" fmla="*/ 1919881 h 4961652"/>
              <a:gd name="connsiteX580" fmla="*/ 998474 w 3558727"/>
              <a:gd name="connsiteY580" fmla="*/ 1935879 h 4961652"/>
              <a:gd name="connsiteX581" fmla="*/ 1004822 w 3558727"/>
              <a:gd name="connsiteY581" fmla="*/ 1936710 h 4961652"/>
              <a:gd name="connsiteX582" fmla="*/ 1009509 w 3558727"/>
              <a:gd name="connsiteY582" fmla="*/ 1935879 h 4961652"/>
              <a:gd name="connsiteX583" fmla="*/ 1009509 w 3558727"/>
              <a:gd name="connsiteY583" fmla="*/ 1953539 h 4961652"/>
              <a:gd name="connsiteX584" fmla="*/ 1023035 w 3558727"/>
              <a:gd name="connsiteY584" fmla="*/ 1953539 h 4961652"/>
              <a:gd name="connsiteX585" fmla="*/ 1038203 w 3558727"/>
              <a:gd name="connsiteY585" fmla="*/ 1913810 h 4961652"/>
              <a:gd name="connsiteX586" fmla="*/ 1038736 w 3558727"/>
              <a:gd name="connsiteY586" fmla="*/ 1901411 h 4961652"/>
              <a:gd name="connsiteX587" fmla="*/ 1022758 w 3558727"/>
              <a:gd name="connsiteY587" fmla="*/ 1898365 h 4961652"/>
              <a:gd name="connsiteX588" fmla="*/ 1012556 w 3558727"/>
              <a:gd name="connsiteY588" fmla="*/ 1896944 h 4961652"/>
              <a:gd name="connsiteX589" fmla="*/ 984136 w 3558727"/>
              <a:gd name="connsiteY589" fmla="*/ 1891187 h 4961652"/>
              <a:gd name="connsiteX590" fmla="*/ 978619 w 3558727"/>
              <a:gd name="connsiteY590" fmla="*/ 1893936 h 4961652"/>
              <a:gd name="connsiteX591" fmla="*/ 971658 w 3558727"/>
              <a:gd name="connsiteY591" fmla="*/ 1900244 h 4961652"/>
              <a:gd name="connsiteX592" fmla="*/ 989239 w 3558727"/>
              <a:gd name="connsiteY592" fmla="*/ 1897218 h 4961652"/>
              <a:gd name="connsiteX593" fmla="*/ 989654 w 3558727"/>
              <a:gd name="connsiteY593" fmla="*/ 1891741 h 4961652"/>
              <a:gd name="connsiteX594" fmla="*/ 984136 w 3558727"/>
              <a:gd name="connsiteY594" fmla="*/ 1891187 h 4961652"/>
              <a:gd name="connsiteX595" fmla="*/ 376002 w 3558727"/>
              <a:gd name="connsiteY595" fmla="*/ 1834352 h 4961652"/>
              <a:gd name="connsiteX596" fmla="*/ 361665 w 3558727"/>
              <a:gd name="connsiteY596" fmla="*/ 2316616 h 4961652"/>
              <a:gd name="connsiteX597" fmla="*/ 556374 w 3558727"/>
              <a:gd name="connsiteY597" fmla="*/ 2651592 h 4961652"/>
              <a:gd name="connsiteX598" fmla="*/ 867738 w 3558727"/>
              <a:gd name="connsiteY598" fmla="*/ 2880097 h 4961652"/>
              <a:gd name="connsiteX599" fmla="*/ 1203347 w 3558727"/>
              <a:gd name="connsiteY599" fmla="*/ 3042908 h 4961652"/>
              <a:gd name="connsiteX600" fmla="*/ 1470850 w 3558727"/>
              <a:gd name="connsiteY600" fmla="*/ 3180842 h 4961652"/>
              <a:gd name="connsiteX601" fmla="*/ 1160118 w 3558727"/>
              <a:gd name="connsiteY601" fmla="*/ 3062624 h 4961652"/>
              <a:gd name="connsiteX602" fmla="*/ 796844 w 3558727"/>
              <a:gd name="connsiteY602" fmla="*/ 2901079 h 4961652"/>
              <a:gd name="connsiteX603" fmla="*/ 479448 w 3558727"/>
              <a:gd name="connsiteY603" fmla="*/ 2663991 h 4961652"/>
              <a:gd name="connsiteX604" fmla="*/ 306353 w 3558727"/>
              <a:gd name="connsiteY604" fmla="*/ 2319147 h 4961652"/>
              <a:gd name="connsiteX605" fmla="*/ 376002 w 3558727"/>
              <a:gd name="connsiteY605" fmla="*/ 1834352 h 4961652"/>
              <a:gd name="connsiteX606" fmla="*/ 1032972 w 3558727"/>
              <a:gd name="connsiteY606" fmla="*/ 1799305 h 4961652"/>
              <a:gd name="connsiteX607" fmla="*/ 1031598 w 3558727"/>
              <a:gd name="connsiteY607" fmla="*/ 1805658 h 4961652"/>
              <a:gd name="connsiteX608" fmla="*/ 1032962 w 3558727"/>
              <a:gd name="connsiteY608" fmla="*/ 1813371 h 4961652"/>
              <a:gd name="connsiteX609" fmla="*/ 1036007 w 3558727"/>
              <a:gd name="connsiteY609" fmla="*/ 1814478 h 4961652"/>
              <a:gd name="connsiteX610" fmla="*/ 1037649 w 3558727"/>
              <a:gd name="connsiteY610" fmla="*/ 1808684 h 4961652"/>
              <a:gd name="connsiteX611" fmla="*/ 1036007 w 3558727"/>
              <a:gd name="connsiteY611" fmla="*/ 1801228 h 4961652"/>
              <a:gd name="connsiteX612" fmla="*/ 1032972 w 3558727"/>
              <a:gd name="connsiteY612" fmla="*/ 1799305 h 4961652"/>
              <a:gd name="connsiteX613" fmla="*/ 1024973 w 3558727"/>
              <a:gd name="connsiteY613" fmla="*/ 1781374 h 4961652"/>
              <a:gd name="connsiteX614" fmla="*/ 1018348 w 3558727"/>
              <a:gd name="connsiteY614" fmla="*/ 1794604 h 4961652"/>
              <a:gd name="connsiteX615" fmla="*/ 1020266 w 3558727"/>
              <a:gd name="connsiteY615" fmla="*/ 1803166 h 4961652"/>
              <a:gd name="connsiteX616" fmla="*/ 1027168 w 3558727"/>
              <a:gd name="connsiteY616" fmla="*/ 1790194 h 4961652"/>
              <a:gd name="connsiteX617" fmla="*/ 1027722 w 3558727"/>
              <a:gd name="connsiteY617" fmla="*/ 1782481 h 4961652"/>
              <a:gd name="connsiteX618" fmla="*/ 1024973 w 3558727"/>
              <a:gd name="connsiteY618" fmla="*/ 1781374 h 4961652"/>
              <a:gd name="connsiteX619" fmla="*/ 1576806 w 3558727"/>
              <a:gd name="connsiteY619" fmla="*/ 1768125 h 4961652"/>
              <a:gd name="connsiteX620" fmla="*/ 1556418 w 3558727"/>
              <a:gd name="connsiteY620" fmla="*/ 1769746 h 4961652"/>
              <a:gd name="connsiteX621" fmla="*/ 1522444 w 3558727"/>
              <a:gd name="connsiteY621" fmla="*/ 1788236 h 4961652"/>
              <a:gd name="connsiteX622" fmla="*/ 1511982 w 3558727"/>
              <a:gd name="connsiteY622" fmla="*/ 1831149 h 4961652"/>
              <a:gd name="connsiteX623" fmla="*/ 1530453 w 3558727"/>
              <a:gd name="connsiteY623" fmla="*/ 1799033 h 4961652"/>
              <a:gd name="connsiteX624" fmla="*/ 1547558 w 3558727"/>
              <a:gd name="connsiteY624" fmla="*/ 1780820 h 4961652"/>
              <a:gd name="connsiteX625" fmla="*/ 1567967 w 3558727"/>
              <a:gd name="connsiteY625" fmla="*/ 1779159 h 4961652"/>
              <a:gd name="connsiteX626" fmla="*/ 1570735 w 3558727"/>
              <a:gd name="connsiteY626" fmla="*/ 1775303 h 4961652"/>
              <a:gd name="connsiteX627" fmla="*/ 1576806 w 3558727"/>
              <a:gd name="connsiteY627" fmla="*/ 1768125 h 4961652"/>
              <a:gd name="connsiteX628" fmla="*/ 1130376 w 3558727"/>
              <a:gd name="connsiteY628" fmla="*/ 1754044 h 4961652"/>
              <a:gd name="connsiteX629" fmla="*/ 1119875 w 3558727"/>
              <a:gd name="connsiteY629" fmla="*/ 1759305 h 4961652"/>
              <a:gd name="connsiteX630" fmla="*/ 1111886 w 3558727"/>
              <a:gd name="connsiteY630" fmla="*/ 1770062 h 4961652"/>
              <a:gd name="connsiteX631" fmla="*/ 1122090 w 3558727"/>
              <a:gd name="connsiteY631" fmla="*/ 1779159 h 4961652"/>
              <a:gd name="connsiteX632" fmla="*/ 1132571 w 3558727"/>
              <a:gd name="connsiteY632" fmla="*/ 1785784 h 4961652"/>
              <a:gd name="connsiteX633" fmla="*/ 1139749 w 3558727"/>
              <a:gd name="connsiteY633" fmla="*/ 1785784 h 4961652"/>
              <a:gd name="connsiteX634" fmla="*/ 1128715 w 3558727"/>
              <a:gd name="connsiteY634" fmla="*/ 1772534 h 4961652"/>
              <a:gd name="connsiteX635" fmla="*/ 1122090 w 3558727"/>
              <a:gd name="connsiteY635" fmla="*/ 1764822 h 4961652"/>
              <a:gd name="connsiteX636" fmla="*/ 1135339 w 3558727"/>
              <a:gd name="connsiteY636" fmla="*/ 1763714 h 4961652"/>
              <a:gd name="connsiteX637" fmla="*/ 1137535 w 3558727"/>
              <a:gd name="connsiteY637" fmla="*/ 1757090 h 4961652"/>
              <a:gd name="connsiteX638" fmla="*/ 1130376 w 3558727"/>
              <a:gd name="connsiteY638" fmla="*/ 1754044 h 4961652"/>
              <a:gd name="connsiteX639" fmla="*/ 1910121 w 3558727"/>
              <a:gd name="connsiteY639" fmla="*/ 1750465 h 4961652"/>
              <a:gd name="connsiteX640" fmla="*/ 1910121 w 3558727"/>
              <a:gd name="connsiteY640" fmla="*/ 1752680 h 4961652"/>
              <a:gd name="connsiteX641" fmla="*/ 1911763 w 3558727"/>
              <a:gd name="connsiteY641" fmla="*/ 1766463 h 4961652"/>
              <a:gd name="connsiteX642" fmla="*/ 1910121 w 3558727"/>
              <a:gd name="connsiteY642" fmla="*/ 1750465 h 4961652"/>
              <a:gd name="connsiteX643" fmla="*/ 863823 w 3558727"/>
              <a:gd name="connsiteY643" fmla="*/ 1730591 h 4961652"/>
              <a:gd name="connsiteX644" fmla="*/ 862735 w 3558727"/>
              <a:gd name="connsiteY644" fmla="*/ 1733636 h 4961652"/>
              <a:gd name="connsiteX645" fmla="*/ 861628 w 3558727"/>
              <a:gd name="connsiteY645" fmla="*/ 1741645 h 4961652"/>
              <a:gd name="connsiteX646" fmla="*/ 863269 w 3558727"/>
              <a:gd name="connsiteY646" fmla="*/ 1747716 h 4961652"/>
              <a:gd name="connsiteX647" fmla="*/ 868253 w 3558727"/>
              <a:gd name="connsiteY647" fmla="*/ 1750465 h 4961652"/>
              <a:gd name="connsiteX648" fmla="*/ 871832 w 3558727"/>
              <a:gd name="connsiteY648" fmla="*/ 1747716 h 4961652"/>
              <a:gd name="connsiteX649" fmla="*/ 870448 w 3558727"/>
              <a:gd name="connsiteY649" fmla="*/ 1741645 h 4961652"/>
              <a:gd name="connsiteX650" fmla="*/ 863823 w 3558727"/>
              <a:gd name="connsiteY650" fmla="*/ 1730591 h 4961652"/>
              <a:gd name="connsiteX651" fmla="*/ 1618302 w 3558727"/>
              <a:gd name="connsiteY651" fmla="*/ 1720444 h 4961652"/>
              <a:gd name="connsiteX652" fmla="*/ 1619126 w 3558727"/>
              <a:gd name="connsiteY652" fmla="*/ 1721150 h 4961652"/>
              <a:gd name="connsiteX653" fmla="*/ 1617985 w 3558727"/>
              <a:gd name="connsiteY653" fmla="*/ 1720852 h 4961652"/>
              <a:gd name="connsiteX654" fmla="*/ 1055862 w 3558727"/>
              <a:gd name="connsiteY654" fmla="*/ 1712951 h 4961652"/>
              <a:gd name="connsiteX655" fmla="*/ 1049257 w 3558727"/>
              <a:gd name="connsiteY655" fmla="*/ 1723986 h 4961652"/>
              <a:gd name="connsiteX656" fmla="*/ 1051452 w 3558727"/>
              <a:gd name="connsiteY656" fmla="*/ 1737215 h 4961652"/>
              <a:gd name="connsiteX657" fmla="*/ 1058077 w 3558727"/>
              <a:gd name="connsiteY657" fmla="*/ 1723986 h 4961652"/>
              <a:gd name="connsiteX658" fmla="*/ 1058631 w 3558727"/>
              <a:gd name="connsiteY658" fmla="*/ 1715977 h 4961652"/>
              <a:gd name="connsiteX659" fmla="*/ 1055862 w 3558727"/>
              <a:gd name="connsiteY659" fmla="*/ 1712951 h 4961652"/>
              <a:gd name="connsiteX660" fmla="*/ 1466880 w 3558727"/>
              <a:gd name="connsiteY660" fmla="*/ 1704791 h 4961652"/>
              <a:gd name="connsiteX661" fmla="*/ 1467132 w 3558727"/>
              <a:gd name="connsiteY661" fmla="*/ 1708660 h 4961652"/>
              <a:gd name="connsiteX662" fmla="*/ 1415676 w 3558727"/>
              <a:gd name="connsiteY662" fmla="*/ 1816693 h 4961652"/>
              <a:gd name="connsiteX663" fmla="*/ 1344761 w 3558727"/>
              <a:gd name="connsiteY663" fmla="*/ 1976439 h 4961652"/>
              <a:gd name="connsiteX664" fmla="*/ 1305309 w 3558727"/>
              <a:gd name="connsiteY664" fmla="*/ 2147793 h 4961652"/>
              <a:gd name="connsiteX665" fmla="*/ 1301532 w 3558727"/>
              <a:gd name="connsiteY665" fmla="*/ 2149751 h 4961652"/>
              <a:gd name="connsiteX666" fmla="*/ 1310530 w 3558727"/>
              <a:gd name="connsiteY666" fmla="*/ 2054591 h 4961652"/>
              <a:gd name="connsiteX667" fmla="*/ 1322969 w 3558727"/>
              <a:gd name="connsiteY667" fmla="*/ 1975608 h 4961652"/>
              <a:gd name="connsiteX668" fmla="*/ 1344761 w 3558727"/>
              <a:gd name="connsiteY668" fmla="*/ 1926783 h 4961652"/>
              <a:gd name="connsiteX669" fmla="*/ 1371518 w 3558727"/>
              <a:gd name="connsiteY669" fmla="*/ 1876276 h 4961652"/>
              <a:gd name="connsiteX670" fmla="*/ 1411938 w 3558727"/>
              <a:gd name="connsiteY670" fmla="*/ 1800536 h 4961652"/>
              <a:gd name="connsiteX671" fmla="*/ 1454851 w 3558727"/>
              <a:gd name="connsiteY671" fmla="*/ 1723986 h 4961652"/>
              <a:gd name="connsiteX672" fmla="*/ 1466880 w 3558727"/>
              <a:gd name="connsiteY672" fmla="*/ 1704791 h 4961652"/>
              <a:gd name="connsiteX673" fmla="*/ 1062487 w 3558727"/>
              <a:gd name="connsiteY673" fmla="*/ 1682042 h 4961652"/>
              <a:gd name="connsiteX674" fmla="*/ 1058077 w 3558727"/>
              <a:gd name="connsiteY674" fmla="*/ 1686452 h 4961652"/>
              <a:gd name="connsiteX675" fmla="*/ 1053390 w 3558727"/>
              <a:gd name="connsiteY675" fmla="*/ 1693907 h 4961652"/>
              <a:gd name="connsiteX676" fmla="*/ 1053667 w 3558727"/>
              <a:gd name="connsiteY676" fmla="*/ 1699701 h 4961652"/>
              <a:gd name="connsiteX677" fmla="*/ 1058354 w 3558727"/>
              <a:gd name="connsiteY677" fmla="*/ 1701896 h 4961652"/>
              <a:gd name="connsiteX678" fmla="*/ 1064702 w 3558727"/>
              <a:gd name="connsiteY678" fmla="*/ 1697487 h 4961652"/>
              <a:gd name="connsiteX679" fmla="*/ 1068281 w 3558727"/>
              <a:gd name="connsiteY679" fmla="*/ 1690031 h 4961652"/>
              <a:gd name="connsiteX680" fmla="*/ 1066897 w 3558727"/>
              <a:gd name="connsiteY680" fmla="*/ 1684237 h 4961652"/>
              <a:gd name="connsiteX681" fmla="*/ 1062487 w 3558727"/>
              <a:gd name="connsiteY681" fmla="*/ 1682042 h 4961652"/>
              <a:gd name="connsiteX682" fmla="*/ 1179478 w 3558727"/>
              <a:gd name="connsiteY682" fmla="*/ 1659973 h 4961652"/>
              <a:gd name="connsiteX683" fmla="*/ 1172577 w 3558727"/>
              <a:gd name="connsiteY683" fmla="*/ 1665767 h 4961652"/>
              <a:gd name="connsiteX684" fmla="*/ 1170659 w 3558727"/>
              <a:gd name="connsiteY684" fmla="*/ 1679827 h 4961652"/>
              <a:gd name="connsiteX685" fmla="*/ 1165418 w 3558727"/>
              <a:gd name="connsiteY685" fmla="*/ 1685621 h 4961652"/>
              <a:gd name="connsiteX686" fmla="*/ 1155194 w 3558727"/>
              <a:gd name="connsiteY686" fmla="*/ 1679827 h 4961652"/>
              <a:gd name="connsiteX687" fmla="*/ 1159624 w 3558727"/>
              <a:gd name="connsiteY687" fmla="*/ 1671007 h 4961652"/>
              <a:gd name="connsiteX688" fmla="*/ 1165141 w 3558727"/>
              <a:gd name="connsiteY688" fmla="*/ 1666578 h 4961652"/>
              <a:gd name="connsiteX689" fmla="*/ 1164034 w 3558727"/>
              <a:gd name="connsiteY689" fmla="*/ 1662168 h 4961652"/>
              <a:gd name="connsiteX690" fmla="*/ 1151338 w 3558727"/>
              <a:gd name="connsiteY690" fmla="*/ 1666044 h 4961652"/>
              <a:gd name="connsiteX691" fmla="*/ 1148569 w 3558727"/>
              <a:gd name="connsiteY691" fmla="*/ 1686452 h 4961652"/>
              <a:gd name="connsiteX692" fmla="*/ 1167059 w 3558727"/>
              <a:gd name="connsiteY692" fmla="*/ 1693077 h 4961652"/>
              <a:gd name="connsiteX693" fmla="*/ 1183888 w 3558727"/>
              <a:gd name="connsiteY693" fmla="*/ 1673202 h 4961652"/>
              <a:gd name="connsiteX694" fmla="*/ 1182524 w 3558727"/>
              <a:gd name="connsiteY694" fmla="*/ 1664106 h 4961652"/>
              <a:gd name="connsiteX695" fmla="*/ 1179478 w 3558727"/>
              <a:gd name="connsiteY695" fmla="*/ 1659973 h 4961652"/>
              <a:gd name="connsiteX696" fmla="*/ 1996204 w 3558727"/>
              <a:gd name="connsiteY696" fmla="*/ 1648938 h 4961652"/>
              <a:gd name="connsiteX697" fmla="*/ 1996204 w 3558727"/>
              <a:gd name="connsiteY697" fmla="*/ 1655543 h 4961652"/>
              <a:gd name="connsiteX698" fmla="*/ 2006962 w 3558727"/>
              <a:gd name="connsiteY698" fmla="*/ 1661337 h 4961652"/>
              <a:gd name="connsiteX699" fmla="*/ 1996204 w 3558727"/>
              <a:gd name="connsiteY699" fmla="*/ 1648938 h 4961652"/>
              <a:gd name="connsiteX700" fmla="*/ 1096698 w 3558727"/>
              <a:gd name="connsiteY700" fmla="*/ 1632089 h 4961652"/>
              <a:gd name="connsiteX701" fmla="*/ 1082361 w 3558727"/>
              <a:gd name="connsiteY701" fmla="*/ 1644508 h 4961652"/>
              <a:gd name="connsiteX702" fmla="*/ 1080146 w 3558727"/>
              <a:gd name="connsiteY702" fmla="*/ 1673202 h 4961652"/>
              <a:gd name="connsiteX703" fmla="*/ 1091458 w 3558727"/>
              <a:gd name="connsiteY703" fmla="*/ 1682042 h 4961652"/>
              <a:gd name="connsiteX704" fmla="*/ 1097806 w 3558727"/>
              <a:gd name="connsiteY704" fmla="*/ 1657758 h 4961652"/>
              <a:gd name="connsiteX705" fmla="*/ 1096698 w 3558727"/>
              <a:gd name="connsiteY705" fmla="*/ 1632089 h 4961652"/>
              <a:gd name="connsiteX706" fmla="*/ 1527337 w 3558727"/>
              <a:gd name="connsiteY706" fmla="*/ 1625031 h 4961652"/>
              <a:gd name="connsiteX707" fmla="*/ 1506168 w 3558727"/>
              <a:gd name="connsiteY707" fmla="*/ 1662168 h 4961652"/>
              <a:gd name="connsiteX708" fmla="*/ 1494857 w 3558727"/>
              <a:gd name="connsiteY708" fmla="*/ 1672649 h 4961652"/>
              <a:gd name="connsiteX709" fmla="*/ 1481884 w 3558727"/>
              <a:gd name="connsiteY709" fmla="*/ 1679827 h 4961652"/>
              <a:gd name="connsiteX710" fmla="*/ 1520526 w 3558727"/>
              <a:gd name="connsiteY710" fmla="*/ 1629617 h 4961652"/>
              <a:gd name="connsiteX711" fmla="*/ 1527337 w 3558727"/>
              <a:gd name="connsiteY711" fmla="*/ 1625031 h 4961652"/>
              <a:gd name="connsiteX712" fmla="*/ 1183888 w 3558727"/>
              <a:gd name="connsiteY712" fmla="*/ 1622439 h 4961652"/>
              <a:gd name="connsiteX713" fmla="*/ 1183888 w 3558727"/>
              <a:gd name="connsiteY713" fmla="*/ 1633473 h 4961652"/>
              <a:gd name="connsiteX714" fmla="*/ 1191344 w 3558727"/>
              <a:gd name="connsiteY714" fmla="*/ 1640375 h 4961652"/>
              <a:gd name="connsiteX715" fmla="*/ 1190513 w 3558727"/>
              <a:gd name="connsiteY715" fmla="*/ 1629064 h 4961652"/>
              <a:gd name="connsiteX716" fmla="*/ 1187210 w 3558727"/>
              <a:gd name="connsiteY716" fmla="*/ 1623269 h 4961652"/>
              <a:gd name="connsiteX717" fmla="*/ 1183888 w 3558727"/>
              <a:gd name="connsiteY717" fmla="*/ 1622439 h 4961652"/>
              <a:gd name="connsiteX718" fmla="*/ 1111886 w 3558727"/>
              <a:gd name="connsiteY718" fmla="*/ 1601477 h 4961652"/>
              <a:gd name="connsiteX719" fmla="*/ 1106645 w 3558727"/>
              <a:gd name="connsiteY719" fmla="*/ 1609189 h 4961652"/>
              <a:gd name="connsiteX720" fmla="*/ 1115465 w 3558727"/>
              <a:gd name="connsiteY720" fmla="*/ 1615814 h 4961652"/>
              <a:gd name="connsiteX721" fmla="*/ 1120429 w 3558727"/>
              <a:gd name="connsiteY721" fmla="*/ 1611404 h 4961652"/>
              <a:gd name="connsiteX722" fmla="*/ 1122090 w 3558727"/>
              <a:gd name="connsiteY722" fmla="*/ 1606994 h 4961652"/>
              <a:gd name="connsiteX723" fmla="*/ 1111886 w 3558727"/>
              <a:gd name="connsiteY723" fmla="*/ 1601477 h 4961652"/>
              <a:gd name="connsiteX724" fmla="*/ 2543627 w 3558727"/>
              <a:gd name="connsiteY724" fmla="*/ 1595959 h 4961652"/>
              <a:gd name="connsiteX725" fmla="*/ 2535618 w 3558727"/>
              <a:gd name="connsiteY725" fmla="*/ 1613065 h 4961652"/>
              <a:gd name="connsiteX726" fmla="*/ 2519343 w 3558727"/>
              <a:gd name="connsiteY726" fmla="*/ 1640098 h 4961652"/>
              <a:gd name="connsiteX727" fmla="*/ 2422384 w 3558727"/>
              <a:gd name="connsiteY727" fmla="*/ 1843746 h 4961652"/>
              <a:gd name="connsiteX728" fmla="*/ 2426478 w 3558727"/>
              <a:gd name="connsiteY728" fmla="*/ 1881596 h 4961652"/>
              <a:gd name="connsiteX729" fmla="*/ 2523753 w 3558727"/>
              <a:gd name="connsiteY729" fmla="*/ 1668792 h 4961652"/>
              <a:gd name="connsiteX730" fmla="*/ 2536172 w 3558727"/>
              <a:gd name="connsiteY730" fmla="*/ 1631535 h 4961652"/>
              <a:gd name="connsiteX731" fmla="*/ 2543627 w 3558727"/>
              <a:gd name="connsiteY731" fmla="*/ 1595959 h 4961652"/>
              <a:gd name="connsiteX732" fmla="*/ 851681 w 3558727"/>
              <a:gd name="connsiteY732" fmla="*/ 1595129 h 4961652"/>
              <a:gd name="connsiteX733" fmla="*/ 846163 w 3558727"/>
              <a:gd name="connsiteY733" fmla="*/ 1611404 h 4961652"/>
              <a:gd name="connsiteX734" fmla="*/ 842584 w 3558727"/>
              <a:gd name="connsiteY734" fmla="*/ 1621885 h 4961652"/>
              <a:gd name="connsiteX735" fmla="*/ 837343 w 3558727"/>
              <a:gd name="connsiteY735" fmla="*/ 1629064 h 4961652"/>
              <a:gd name="connsiteX736" fmla="*/ 829611 w 3558727"/>
              <a:gd name="connsiteY736" fmla="*/ 1643401 h 4961652"/>
              <a:gd name="connsiteX737" fmla="*/ 815274 w 3558727"/>
              <a:gd name="connsiteY737" fmla="*/ 1690862 h 4961652"/>
              <a:gd name="connsiteX738" fmla="*/ 811121 w 3558727"/>
              <a:gd name="connsiteY738" fmla="*/ 1699701 h 4961652"/>
              <a:gd name="connsiteX739" fmla="*/ 802025 w 3558727"/>
              <a:gd name="connsiteY739" fmla="*/ 1708521 h 4961652"/>
              <a:gd name="connsiteX740" fmla="*/ 794015 w 3558727"/>
              <a:gd name="connsiteY740" fmla="*/ 1719279 h 4961652"/>
              <a:gd name="connsiteX741" fmla="*/ 790990 w 3558727"/>
              <a:gd name="connsiteY741" fmla="*/ 1728396 h 4961652"/>
              <a:gd name="connsiteX742" fmla="*/ 788498 w 3558727"/>
              <a:gd name="connsiteY742" fmla="*/ 1737492 h 4961652"/>
              <a:gd name="connsiteX743" fmla="*/ 784365 w 3558727"/>
              <a:gd name="connsiteY743" fmla="*/ 1748250 h 4961652"/>
              <a:gd name="connsiteX744" fmla="*/ 784088 w 3558727"/>
              <a:gd name="connsiteY744" fmla="*/ 1754321 h 4961652"/>
              <a:gd name="connsiteX745" fmla="*/ 788775 w 3558727"/>
              <a:gd name="connsiteY745" fmla="*/ 1757090 h 4961652"/>
              <a:gd name="connsiteX746" fmla="*/ 793185 w 3558727"/>
              <a:gd name="connsiteY746" fmla="*/ 1752680 h 4961652"/>
              <a:gd name="connsiteX747" fmla="*/ 794292 w 3558727"/>
              <a:gd name="connsiteY747" fmla="*/ 1746332 h 4961652"/>
              <a:gd name="connsiteX748" fmla="*/ 802025 w 3558727"/>
              <a:gd name="connsiteY748" fmla="*/ 1741645 h 4961652"/>
              <a:gd name="connsiteX749" fmla="*/ 808649 w 3558727"/>
              <a:gd name="connsiteY749" fmla="*/ 1723986 h 4961652"/>
              <a:gd name="connsiteX750" fmla="*/ 808926 w 3558727"/>
              <a:gd name="connsiteY750" fmla="*/ 1716253 h 4961652"/>
              <a:gd name="connsiteX751" fmla="*/ 810845 w 3558727"/>
              <a:gd name="connsiteY751" fmla="*/ 1715146 h 4961652"/>
              <a:gd name="connsiteX752" fmla="*/ 818300 w 3558727"/>
              <a:gd name="connsiteY752" fmla="*/ 1703281 h 4961652"/>
              <a:gd name="connsiteX753" fmla="*/ 830719 w 3558727"/>
              <a:gd name="connsiteY753" fmla="*/ 1673202 h 4961652"/>
              <a:gd name="connsiteX754" fmla="*/ 843415 w 3558727"/>
              <a:gd name="connsiteY754" fmla="*/ 1640375 h 4961652"/>
              <a:gd name="connsiteX755" fmla="*/ 852788 w 3558727"/>
              <a:gd name="connsiteY755" fmla="*/ 1622439 h 4961652"/>
              <a:gd name="connsiteX756" fmla="*/ 856387 w 3558727"/>
              <a:gd name="connsiteY756" fmla="*/ 1616921 h 4961652"/>
              <a:gd name="connsiteX757" fmla="*/ 855003 w 3558727"/>
              <a:gd name="connsiteY757" fmla="*/ 1611404 h 4961652"/>
              <a:gd name="connsiteX758" fmla="*/ 853896 w 3558727"/>
              <a:gd name="connsiteY758" fmla="*/ 1608359 h 4961652"/>
              <a:gd name="connsiteX759" fmla="*/ 859413 w 3558727"/>
              <a:gd name="connsiteY759" fmla="*/ 1606994 h 4961652"/>
              <a:gd name="connsiteX760" fmla="*/ 863823 w 3558727"/>
              <a:gd name="connsiteY760" fmla="*/ 1600369 h 4961652"/>
              <a:gd name="connsiteX761" fmla="*/ 851681 w 3558727"/>
              <a:gd name="connsiteY761" fmla="*/ 1595129 h 4961652"/>
              <a:gd name="connsiteX762" fmla="*/ 2261076 w 3558727"/>
              <a:gd name="connsiteY762" fmla="*/ 1562836 h 4961652"/>
              <a:gd name="connsiteX763" fmla="*/ 2265783 w 3558727"/>
              <a:gd name="connsiteY763" fmla="*/ 1565881 h 4961652"/>
              <a:gd name="connsiteX764" fmla="*/ 2265506 w 3558727"/>
              <a:gd name="connsiteY764" fmla="*/ 1573870 h 4961652"/>
              <a:gd name="connsiteX765" fmla="*/ 2244742 w 3558727"/>
              <a:gd name="connsiteY765" fmla="*/ 1632326 h 4961652"/>
              <a:gd name="connsiteX766" fmla="*/ 2242111 w 3558727"/>
              <a:gd name="connsiteY766" fmla="*/ 1608873 h 4961652"/>
              <a:gd name="connsiteX767" fmla="*/ 2261076 w 3558727"/>
              <a:gd name="connsiteY767" fmla="*/ 1562836 h 4961652"/>
              <a:gd name="connsiteX768" fmla="*/ 883697 w 3558727"/>
              <a:gd name="connsiteY768" fmla="*/ 1556211 h 4961652"/>
              <a:gd name="connsiteX769" fmla="*/ 889491 w 3558727"/>
              <a:gd name="connsiteY769" fmla="*/ 1565604 h 4961652"/>
              <a:gd name="connsiteX770" fmla="*/ 877072 w 3558727"/>
              <a:gd name="connsiteY770" fmla="*/ 1578300 h 4961652"/>
              <a:gd name="connsiteX771" fmla="*/ 869617 w 3558727"/>
              <a:gd name="connsiteY771" fmla="*/ 1578300 h 4961652"/>
              <a:gd name="connsiteX772" fmla="*/ 870448 w 3558727"/>
              <a:gd name="connsiteY772" fmla="*/ 1571675 h 4961652"/>
              <a:gd name="connsiteX773" fmla="*/ 873493 w 3558727"/>
              <a:gd name="connsiteY773" fmla="*/ 1562559 h 4961652"/>
              <a:gd name="connsiteX774" fmla="*/ 874858 w 3558727"/>
              <a:gd name="connsiteY774" fmla="*/ 1558426 h 4961652"/>
              <a:gd name="connsiteX775" fmla="*/ 877626 w 3558727"/>
              <a:gd name="connsiteY775" fmla="*/ 1556488 h 4961652"/>
              <a:gd name="connsiteX776" fmla="*/ 883697 w 3558727"/>
              <a:gd name="connsiteY776" fmla="*/ 1556211 h 4961652"/>
              <a:gd name="connsiteX777" fmla="*/ 1142775 w 3558727"/>
              <a:gd name="connsiteY777" fmla="*/ 1546560 h 4961652"/>
              <a:gd name="connsiteX778" fmla="*/ 1126500 w 3558727"/>
              <a:gd name="connsiteY778" fmla="*/ 1551801 h 4961652"/>
              <a:gd name="connsiteX779" fmla="*/ 1121813 w 3558727"/>
              <a:gd name="connsiteY779" fmla="*/ 1560641 h 4961652"/>
              <a:gd name="connsiteX780" fmla="*/ 1128715 w 3558727"/>
              <a:gd name="connsiteY780" fmla="*/ 1562836 h 4961652"/>
              <a:gd name="connsiteX781" fmla="*/ 1138088 w 3558727"/>
              <a:gd name="connsiteY781" fmla="*/ 1560364 h 4961652"/>
              <a:gd name="connsiteX782" fmla="*/ 1144159 w 3558727"/>
              <a:gd name="connsiteY782" fmla="*/ 1556211 h 4961652"/>
              <a:gd name="connsiteX783" fmla="*/ 1142775 w 3558727"/>
              <a:gd name="connsiteY783" fmla="*/ 1546560 h 4961652"/>
              <a:gd name="connsiteX784" fmla="*/ 2280159 w 3558727"/>
              <a:gd name="connsiteY784" fmla="*/ 1524044 h 4961652"/>
              <a:gd name="connsiteX785" fmla="*/ 2283442 w 3558727"/>
              <a:gd name="connsiteY785" fmla="*/ 1530009 h 4961652"/>
              <a:gd name="connsiteX786" fmla="*/ 2269916 w 3558727"/>
              <a:gd name="connsiteY786" fmla="*/ 1542981 h 4961652"/>
              <a:gd name="connsiteX787" fmla="*/ 2270193 w 3558727"/>
              <a:gd name="connsiteY787" fmla="*/ 1536633 h 4961652"/>
              <a:gd name="connsiteX788" fmla="*/ 2272130 w 3558727"/>
              <a:gd name="connsiteY788" fmla="*/ 1531946 h 4961652"/>
              <a:gd name="connsiteX789" fmla="*/ 2280159 w 3558727"/>
              <a:gd name="connsiteY789" fmla="*/ 1524044 h 4961652"/>
              <a:gd name="connsiteX790" fmla="*/ 885912 w 3558727"/>
              <a:gd name="connsiteY790" fmla="*/ 1518697 h 4961652"/>
              <a:gd name="connsiteX791" fmla="*/ 881482 w 3558727"/>
              <a:gd name="connsiteY791" fmla="*/ 1527517 h 4961652"/>
              <a:gd name="connsiteX792" fmla="*/ 879287 w 3558727"/>
              <a:gd name="connsiteY792" fmla="*/ 1534141 h 4961652"/>
              <a:gd name="connsiteX793" fmla="*/ 873770 w 3558727"/>
              <a:gd name="connsiteY793" fmla="*/ 1533588 h 4961652"/>
              <a:gd name="connsiteX794" fmla="*/ 874858 w 3558727"/>
              <a:gd name="connsiteY794" fmla="*/ 1542981 h 4961652"/>
              <a:gd name="connsiteX795" fmla="*/ 866038 w 3558727"/>
              <a:gd name="connsiteY795" fmla="*/ 1551801 h 4961652"/>
              <a:gd name="connsiteX796" fmla="*/ 855003 w 3558727"/>
              <a:gd name="connsiteY796" fmla="*/ 1554016 h 4961652"/>
              <a:gd name="connsiteX797" fmla="*/ 861628 w 3558727"/>
              <a:gd name="connsiteY797" fmla="*/ 1558426 h 4961652"/>
              <a:gd name="connsiteX798" fmla="*/ 866591 w 3558727"/>
              <a:gd name="connsiteY798" fmla="*/ 1557872 h 4961652"/>
              <a:gd name="connsiteX799" fmla="*/ 868253 w 3558727"/>
              <a:gd name="connsiteY799" fmla="*/ 1560641 h 4961652"/>
              <a:gd name="connsiteX800" fmla="*/ 857198 w 3558727"/>
              <a:gd name="connsiteY800" fmla="*/ 1571675 h 4961652"/>
              <a:gd name="connsiteX801" fmla="*/ 850039 w 3558727"/>
              <a:gd name="connsiteY801" fmla="*/ 1577469 h 4961652"/>
              <a:gd name="connsiteX802" fmla="*/ 852788 w 3558727"/>
              <a:gd name="connsiteY802" fmla="*/ 1584905 h 4961652"/>
              <a:gd name="connsiteX803" fmla="*/ 869617 w 3558727"/>
              <a:gd name="connsiteY803" fmla="*/ 1588781 h 4961652"/>
              <a:gd name="connsiteX804" fmla="*/ 894732 w 3558727"/>
              <a:gd name="connsiteY804" fmla="*/ 1569460 h 4961652"/>
              <a:gd name="connsiteX805" fmla="*/ 899696 w 3558727"/>
              <a:gd name="connsiteY805" fmla="*/ 1560641 h 4961652"/>
              <a:gd name="connsiteX806" fmla="*/ 894732 w 3558727"/>
              <a:gd name="connsiteY806" fmla="*/ 1551801 h 4961652"/>
              <a:gd name="connsiteX807" fmla="*/ 888107 w 3558727"/>
              <a:gd name="connsiteY807" fmla="*/ 1531946 h 4961652"/>
              <a:gd name="connsiteX808" fmla="*/ 888661 w 3558727"/>
              <a:gd name="connsiteY808" fmla="*/ 1524491 h 4961652"/>
              <a:gd name="connsiteX809" fmla="*/ 885912 w 3558727"/>
              <a:gd name="connsiteY809" fmla="*/ 1518697 h 4961652"/>
              <a:gd name="connsiteX810" fmla="*/ 1173407 w 3558727"/>
              <a:gd name="connsiteY810" fmla="*/ 1518420 h 4961652"/>
              <a:gd name="connsiteX811" fmla="*/ 1179478 w 3558727"/>
              <a:gd name="connsiteY811" fmla="*/ 1518697 h 4961652"/>
              <a:gd name="connsiteX812" fmla="*/ 1183611 w 3558727"/>
              <a:gd name="connsiteY812" fmla="*/ 1522830 h 4961652"/>
              <a:gd name="connsiteX813" fmla="*/ 1186103 w 3558727"/>
              <a:gd name="connsiteY813" fmla="*/ 1525322 h 4961652"/>
              <a:gd name="connsiteX814" fmla="*/ 1183611 w 3558727"/>
              <a:gd name="connsiteY814" fmla="*/ 1528347 h 4961652"/>
              <a:gd name="connsiteX815" fmla="*/ 1179478 w 3558727"/>
              <a:gd name="connsiteY815" fmla="*/ 1529732 h 4961652"/>
              <a:gd name="connsiteX816" fmla="*/ 1173407 w 3558727"/>
              <a:gd name="connsiteY816" fmla="*/ 1527240 h 4961652"/>
              <a:gd name="connsiteX817" fmla="*/ 1170659 w 3558727"/>
              <a:gd name="connsiteY817" fmla="*/ 1523107 h 4961652"/>
              <a:gd name="connsiteX818" fmla="*/ 1173407 w 3558727"/>
              <a:gd name="connsiteY818" fmla="*/ 1518420 h 4961652"/>
              <a:gd name="connsiteX819" fmla="*/ 945495 w 3558727"/>
              <a:gd name="connsiteY819" fmla="*/ 1512072 h 4961652"/>
              <a:gd name="connsiteX820" fmla="*/ 923703 w 3558727"/>
              <a:gd name="connsiteY820" fmla="*/ 1553739 h 4961652"/>
              <a:gd name="connsiteX821" fmla="*/ 890322 w 3558727"/>
              <a:gd name="connsiteY821" fmla="*/ 1646723 h 4961652"/>
              <a:gd name="connsiteX822" fmla="*/ 879841 w 3558727"/>
              <a:gd name="connsiteY822" fmla="*/ 1675971 h 4961652"/>
              <a:gd name="connsiteX823" fmla="*/ 872663 w 3558727"/>
              <a:gd name="connsiteY823" fmla="*/ 1695291 h 4961652"/>
              <a:gd name="connsiteX824" fmla="*/ 871832 w 3558727"/>
              <a:gd name="connsiteY824" fmla="*/ 1703834 h 4961652"/>
              <a:gd name="connsiteX825" fmla="*/ 879287 w 3558727"/>
              <a:gd name="connsiteY825" fmla="*/ 1704111 h 4961652"/>
              <a:gd name="connsiteX826" fmla="*/ 885358 w 3558727"/>
              <a:gd name="connsiteY826" fmla="*/ 1698040 h 4961652"/>
              <a:gd name="connsiteX827" fmla="*/ 888107 w 3558727"/>
              <a:gd name="connsiteY827" fmla="*/ 1688667 h 4961652"/>
              <a:gd name="connsiteX828" fmla="*/ 888107 w 3558727"/>
              <a:gd name="connsiteY828" fmla="*/ 1690862 h 4961652"/>
              <a:gd name="connsiteX829" fmla="*/ 899142 w 3558727"/>
              <a:gd name="connsiteY829" fmla="*/ 1679827 h 4961652"/>
              <a:gd name="connsiteX830" fmla="*/ 901356 w 3558727"/>
              <a:gd name="connsiteY830" fmla="*/ 1671007 h 4961652"/>
              <a:gd name="connsiteX831" fmla="*/ 896670 w 3558727"/>
              <a:gd name="connsiteY831" fmla="*/ 1663829 h 4961652"/>
              <a:gd name="connsiteX832" fmla="*/ 903571 w 3558727"/>
              <a:gd name="connsiteY832" fmla="*/ 1653348 h 4961652"/>
              <a:gd name="connsiteX833" fmla="*/ 915971 w 3558727"/>
              <a:gd name="connsiteY833" fmla="*/ 1635688 h 4961652"/>
              <a:gd name="connsiteX834" fmla="*/ 930051 w 3558727"/>
              <a:gd name="connsiteY834" fmla="*/ 1604779 h 4961652"/>
              <a:gd name="connsiteX835" fmla="*/ 946049 w 3558727"/>
              <a:gd name="connsiteY835" fmla="*/ 1570568 h 4961652"/>
              <a:gd name="connsiteX836" fmla="*/ 958745 w 3558727"/>
              <a:gd name="connsiteY836" fmla="*/ 1542981 h 4961652"/>
              <a:gd name="connsiteX837" fmla="*/ 967584 w 3558727"/>
              <a:gd name="connsiteY837" fmla="*/ 1524768 h 4961652"/>
              <a:gd name="connsiteX838" fmla="*/ 963155 w 3558727"/>
              <a:gd name="connsiteY838" fmla="*/ 1516482 h 4961652"/>
              <a:gd name="connsiteX839" fmla="*/ 945495 w 3558727"/>
              <a:gd name="connsiteY839" fmla="*/ 1512072 h 4961652"/>
              <a:gd name="connsiteX840" fmla="*/ 639233 w 3558727"/>
              <a:gd name="connsiteY840" fmla="*/ 1497715 h 4961652"/>
              <a:gd name="connsiteX841" fmla="*/ 634270 w 3558727"/>
              <a:gd name="connsiteY841" fmla="*/ 1503252 h 4961652"/>
              <a:gd name="connsiteX842" fmla="*/ 628198 w 3558727"/>
              <a:gd name="connsiteY842" fmla="*/ 1511795 h 4961652"/>
              <a:gd name="connsiteX843" fmla="*/ 625430 w 3558727"/>
              <a:gd name="connsiteY843" fmla="*/ 1518697 h 4961652"/>
              <a:gd name="connsiteX844" fmla="*/ 627922 w 3558727"/>
              <a:gd name="connsiteY844" fmla="*/ 1520892 h 4961652"/>
              <a:gd name="connsiteX845" fmla="*/ 632055 w 3558727"/>
              <a:gd name="connsiteY845" fmla="*/ 1516482 h 4961652"/>
              <a:gd name="connsiteX846" fmla="*/ 638126 w 3558727"/>
              <a:gd name="connsiteY846" fmla="*/ 1506832 h 4961652"/>
              <a:gd name="connsiteX847" fmla="*/ 640894 w 3558727"/>
              <a:gd name="connsiteY847" fmla="*/ 1498823 h 4961652"/>
              <a:gd name="connsiteX848" fmla="*/ 639233 w 3558727"/>
              <a:gd name="connsiteY848" fmla="*/ 1497715 h 4961652"/>
              <a:gd name="connsiteX849" fmla="*/ 1329574 w 3558727"/>
              <a:gd name="connsiteY849" fmla="*/ 1483378 h 4961652"/>
              <a:gd name="connsiteX850" fmla="*/ 1327379 w 3558727"/>
              <a:gd name="connsiteY850" fmla="*/ 1487511 h 4961652"/>
              <a:gd name="connsiteX851" fmla="*/ 1331789 w 3558727"/>
              <a:gd name="connsiteY851" fmla="*/ 1496627 h 4961652"/>
              <a:gd name="connsiteX852" fmla="*/ 1339244 w 3558727"/>
              <a:gd name="connsiteY852" fmla="*/ 1505724 h 4961652"/>
              <a:gd name="connsiteX853" fmla="*/ 1345038 w 3558727"/>
              <a:gd name="connsiteY853" fmla="*/ 1509857 h 4961652"/>
              <a:gd name="connsiteX854" fmla="*/ 1347233 w 3558727"/>
              <a:gd name="connsiteY854" fmla="*/ 1505724 h 4961652"/>
              <a:gd name="connsiteX855" fmla="*/ 1342823 w 3558727"/>
              <a:gd name="connsiteY855" fmla="*/ 1496627 h 4961652"/>
              <a:gd name="connsiteX856" fmla="*/ 1335368 w 3558727"/>
              <a:gd name="connsiteY856" fmla="*/ 1487511 h 4961652"/>
              <a:gd name="connsiteX857" fmla="*/ 1329574 w 3558727"/>
              <a:gd name="connsiteY857" fmla="*/ 1483378 h 4961652"/>
              <a:gd name="connsiteX858" fmla="*/ 905766 w 3558727"/>
              <a:gd name="connsiteY858" fmla="*/ 1476753 h 4961652"/>
              <a:gd name="connsiteX859" fmla="*/ 899696 w 3558727"/>
              <a:gd name="connsiteY859" fmla="*/ 1479799 h 4961652"/>
              <a:gd name="connsiteX860" fmla="*/ 890322 w 3558727"/>
              <a:gd name="connsiteY860" fmla="*/ 1487788 h 4961652"/>
              <a:gd name="connsiteX861" fmla="*/ 880928 w 3558727"/>
              <a:gd name="connsiteY861" fmla="*/ 1497992 h 4961652"/>
              <a:gd name="connsiteX862" fmla="*/ 888107 w 3558727"/>
              <a:gd name="connsiteY862" fmla="*/ 1509857 h 4961652"/>
              <a:gd name="connsiteX863" fmla="*/ 898588 w 3558727"/>
              <a:gd name="connsiteY863" fmla="*/ 1517589 h 4961652"/>
              <a:gd name="connsiteX864" fmla="*/ 905766 w 3558727"/>
              <a:gd name="connsiteY864" fmla="*/ 1518697 h 4961652"/>
              <a:gd name="connsiteX865" fmla="*/ 904659 w 3558727"/>
              <a:gd name="connsiteY865" fmla="*/ 1514010 h 4961652"/>
              <a:gd name="connsiteX866" fmla="*/ 896947 w 3558727"/>
              <a:gd name="connsiteY866" fmla="*/ 1507662 h 4961652"/>
              <a:gd name="connsiteX867" fmla="*/ 888938 w 3558727"/>
              <a:gd name="connsiteY867" fmla="*/ 1498546 h 4961652"/>
              <a:gd name="connsiteX868" fmla="*/ 899142 w 3558727"/>
              <a:gd name="connsiteY868" fmla="*/ 1487788 h 4961652"/>
              <a:gd name="connsiteX869" fmla="*/ 905766 w 3558727"/>
              <a:gd name="connsiteY869" fmla="*/ 1476753 h 4961652"/>
              <a:gd name="connsiteX870" fmla="*/ 2266912 w 3558727"/>
              <a:gd name="connsiteY870" fmla="*/ 1468581 h 4961652"/>
              <a:gd name="connsiteX871" fmla="*/ 2278478 w 3558727"/>
              <a:gd name="connsiteY871" fmla="*/ 1477030 h 4961652"/>
              <a:gd name="connsiteX872" fmla="*/ 2276540 w 3558727"/>
              <a:gd name="connsiteY872" fmla="*/ 1490003 h 4961652"/>
              <a:gd name="connsiteX873" fmla="*/ 2265506 w 3558727"/>
              <a:gd name="connsiteY873" fmla="*/ 1478968 h 4961652"/>
              <a:gd name="connsiteX874" fmla="*/ 2266912 w 3558727"/>
              <a:gd name="connsiteY874" fmla="*/ 1468581 h 4961652"/>
              <a:gd name="connsiteX875" fmla="*/ 2322274 w 3558727"/>
              <a:gd name="connsiteY875" fmla="*/ 1447130 h 4961652"/>
              <a:gd name="connsiteX876" fmla="*/ 2319572 w 3558727"/>
              <a:gd name="connsiteY876" fmla="*/ 1454961 h 4961652"/>
              <a:gd name="connsiteX877" fmla="*/ 2303020 w 3558727"/>
              <a:gd name="connsiteY877" fmla="*/ 1467933 h 4961652"/>
              <a:gd name="connsiteX878" fmla="*/ 2308814 w 3558727"/>
              <a:gd name="connsiteY878" fmla="*/ 1458263 h 4961652"/>
              <a:gd name="connsiteX879" fmla="*/ 2316269 w 3558727"/>
              <a:gd name="connsiteY879" fmla="*/ 1450274 h 4961652"/>
              <a:gd name="connsiteX880" fmla="*/ 2322274 w 3558727"/>
              <a:gd name="connsiteY880" fmla="*/ 1447130 h 4961652"/>
              <a:gd name="connsiteX881" fmla="*/ 1372902 w 3558727"/>
              <a:gd name="connsiteY881" fmla="*/ 1446952 h 4961652"/>
              <a:gd name="connsiteX882" fmla="*/ 1367108 w 3558727"/>
              <a:gd name="connsiteY882" fmla="*/ 1459094 h 4961652"/>
              <a:gd name="connsiteX883" fmla="*/ 1359375 w 3558727"/>
              <a:gd name="connsiteY883" fmla="*/ 1470682 h 4961652"/>
              <a:gd name="connsiteX884" fmla="*/ 1351663 w 3558727"/>
              <a:gd name="connsiteY884" fmla="*/ 1472343 h 4961652"/>
              <a:gd name="connsiteX885" fmla="*/ 1347233 w 3558727"/>
              <a:gd name="connsiteY885" fmla="*/ 1472066 h 4961652"/>
              <a:gd name="connsiteX886" fmla="*/ 1349448 w 3558727"/>
              <a:gd name="connsiteY886" fmla="*/ 1476753 h 4961652"/>
              <a:gd name="connsiteX887" fmla="*/ 1364062 w 3558727"/>
              <a:gd name="connsiteY887" fmla="*/ 1476476 h 4961652"/>
              <a:gd name="connsiteX888" fmla="*/ 1373732 w 3558727"/>
              <a:gd name="connsiteY888" fmla="*/ 1454684 h 4961652"/>
              <a:gd name="connsiteX889" fmla="*/ 1372902 w 3558727"/>
              <a:gd name="connsiteY889" fmla="*/ 1446952 h 4961652"/>
              <a:gd name="connsiteX890" fmla="*/ 1314129 w 3558727"/>
              <a:gd name="connsiteY890" fmla="*/ 1439219 h 4961652"/>
              <a:gd name="connsiteX891" fmla="*/ 1306951 w 3558727"/>
              <a:gd name="connsiteY891" fmla="*/ 1441711 h 4961652"/>
              <a:gd name="connsiteX892" fmla="*/ 1303095 w 3558727"/>
              <a:gd name="connsiteY892" fmla="*/ 1445844 h 4961652"/>
              <a:gd name="connsiteX893" fmla="*/ 1310827 w 3558727"/>
              <a:gd name="connsiteY893" fmla="*/ 1465442 h 4961652"/>
              <a:gd name="connsiteX894" fmla="*/ 1325164 w 3558727"/>
              <a:gd name="connsiteY894" fmla="*/ 1476753 h 4961652"/>
              <a:gd name="connsiteX895" fmla="*/ 1325164 w 3558727"/>
              <a:gd name="connsiteY895" fmla="*/ 1470128 h 4961652"/>
              <a:gd name="connsiteX896" fmla="*/ 1319647 w 3558727"/>
              <a:gd name="connsiteY896" fmla="*/ 1463780 h 4961652"/>
              <a:gd name="connsiteX897" fmla="*/ 1320754 w 3558727"/>
              <a:gd name="connsiteY897" fmla="*/ 1452469 h 4961652"/>
              <a:gd name="connsiteX898" fmla="*/ 1314129 w 3558727"/>
              <a:gd name="connsiteY898" fmla="*/ 1439219 h 4961652"/>
              <a:gd name="connsiteX899" fmla="*/ 945495 w 3558727"/>
              <a:gd name="connsiteY899" fmla="*/ 1419365 h 4961652"/>
              <a:gd name="connsiteX900" fmla="*/ 940532 w 3558727"/>
              <a:gd name="connsiteY900" fmla="*/ 1422114 h 4961652"/>
              <a:gd name="connsiteX901" fmla="*/ 938871 w 3558727"/>
              <a:gd name="connsiteY901" fmla="*/ 1428185 h 4961652"/>
              <a:gd name="connsiteX902" fmla="*/ 945495 w 3558727"/>
              <a:gd name="connsiteY902" fmla="*/ 1434809 h 4961652"/>
              <a:gd name="connsiteX903" fmla="*/ 952120 w 3558727"/>
              <a:gd name="connsiteY903" fmla="*/ 1423775 h 4961652"/>
              <a:gd name="connsiteX904" fmla="*/ 945495 w 3558727"/>
              <a:gd name="connsiteY904" fmla="*/ 1419365 h 4961652"/>
              <a:gd name="connsiteX905" fmla="*/ 936122 w 3558727"/>
              <a:gd name="connsiteY905" fmla="*/ 1408607 h 4961652"/>
              <a:gd name="connsiteX906" fmla="*/ 927836 w 3558727"/>
              <a:gd name="connsiteY906" fmla="*/ 1412740 h 4961652"/>
              <a:gd name="connsiteX907" fmla="*/ 920954 w 3558727"/>
              <a:gd name="connsiteY907" fmla="*/ 1420472 h 4961652"/>
              <a:gd name="connsiteX908" fmla="*/ 919016 w 3558727"/>
              <a:gd name="connsiteY908" fmla="*/ 1428185 h 4961652"/>
              <a:gd name="connsiteX909" fmla="*/ 916801 w 3558727"/>
              <a:gd name="connsiteY909" fmla="*/ 1441434 h 4961652"/>
              <a:gd name="connsiteX910" fmla="*/ 910453 w 3558727"/>
              <a:gd name="connsiteY910" fmla="*/ 1447505 h 4961652"/>
              <a:gd name="connsiteX911" fmla="*/ 905766 w 3558727"/>
              <a:gd name="connsiteY911" fmla="*/ 1456879 h 4961652"/>
              <a:gd name="connsiteX912" fmla="*/ 907428 w 3558727"/>
              <a:gd name="connsiteY912" fmla="*/ 1465718 h 4961652"/>
              <a:gd name="connsiteX913" fmla="*/ 919016 w 3558727"/>
              <a:gd name="connsiteY913" fmla="*/ 1467933 h 4961652"/>
              <a:gd name="connsiteX914" fmla="*/ 936676 w 3558727"/>
              <a:gd name="connsiteY914" fmla="*/ 1461309 h 4961652"/>
              <a:gd name="connsiteX915" fmla="*/ 933630 w 3558727"/>
              <a:gd name="connsiteY915" fmla="*/ 1458817 h 4961652"/>
              <a:gd name="connsiteX916" fmla="*/ 925641 w 3558727"/>
              <a:gd name="connsiteY916" fmla="*/ 1461309 h 4961652"/>
              <a:gd name="connsiteX917" fmla="*/ 921211 w 3558727"/>
              <a:gd name="connsiteY917" fmla="*/ 1456879 h 4961652"/>
              <a:gd name="connsiteX918" fmla="*/ 927836 w 3558727"/>
              <a:gd name="connsiteY918" fmla="*/ 1443926 h 4961652"/>
              <a:gd name="connsiteX919" fmla="*/ 934461 w 3558727"/>
              <a:gd name="connsiteY919" fmla="*/ 1425990 h 4961652"/>
              <a:gd name="connsiteX920" fmla="*/ 936122 w 3558727"/>
              <a:gd name="connsiteY920" fmla="*/ 1408607 h 4961652"/>
              <a:gd name="connsiteX921" fmla="*/ 1363251 w 3558727"/>
              <a:gd name="connsiteY921" fmla="*/ 1407500 h 4961652"/>
              <a:gd name="connsiteX922" fmla="*/ 1367108 w 3558727"/>
              <a:gd name="connsiteY922" fmla="*/ 1421580 h 4961652"/>
              <a:gd name="connsiteX923" fmla="*/ 1373732 w 3558727"/>
              <a:gd name="connsiteY923" fmla="*/ 1428185 h 4961652"/>
              <a:gd name="connsiteX924" fmla="*/ 1374009 w 3558727"/>
              <a:gd name="connsiteY924" fmla="*/ 1424052 h 4961652"/>
              <a:gd name="connsiteX925" fmla="*/ 1369323 w 3558727"/>
              <a:gd name="connsiteY925" fmla="*/ 1414955 h 4961652"/>
              <a:gd name="connsiteX926" fmla="*/ 1363251 w 3558727"/>
              <a:gd name="connsiteY926" fmla="*/ 1407500 h 4961652"/>
              <a:gd name="connsiteX927" fmla="*/ 1392776 w 3558727"/>
              <a:gd name="connsiteY927" fmla="*/ 1403367 h 4961652"/>
              <a:gd name="connsiteX928" fmla="*/ 1391392 w 3558727"/>
              <a:gd name="connsiteY928" fmla="*/ 1412740 h 4961652"/>
              <a:gd name="connsiteX929" fmla="*/ 1395802 w 3558727"/>
              <a:gd name="connsiteY929" fmla="*/ 1419365 h 4961652"/>
              <a:gd name="connsiteX930" fmla="*/ 1397463 w 3558727"/>
              <a:gd name="connsiteY930" fmla="*/ 1411633 h 4961652"/>
              <a:gd name="connsiteX931" fmla="*/ 1395802 w 3558727"/>
              <a:gd name="connsiteY931" fmla="*/ 1403920 h 4961652"/>
              <a:gd name="connsiteX932" fmla="*/ 1392776 w 3558727"/>
              <a:gd name="connsiteY932" fmla="*/ 1403367 h 4961652"/>
              <a:gd name="connsiteX933" fmla="*/ 2022174 w 3558727"/>
              <a:gd name="connsiteY933" fmla="*/ 1399191 h 4961652"/>
              <a:gd name="connsiteX934" fmla="*/ 2020488 w 3558727"/>
              <a:gd name="connsiteY934" fmla="*/ 1408330 h 4961652"/>
              <a:gd name="connsiteX935" fmla="*/ 2021595 w 3558727"/>
              <a:gd name="connsiteY935" fmla="*/ 1446952 h 4961652"/>
              <a:gd name="connsiteX936" fmla="*/ 2029308 w 3558727"/>
              <a:gd name="connsiteY936" fmla="*/ 1419365 h 4961652"/>
              <a:gd name="connsiteX937" fmla="*/ 2025729 w 3558727"/>
              <a:gd name="connsiteY937" fmla="*/ 1403090 h 4961652"/>
              <a:gd name="connsiteX938" fmla="*/ 2022174 w 3558727"/>
              <a:gd name="connsiteY938" fmla="*/ 1399191 h 4961652"/>
              <a:gd name="connsiteX939" fmla="*/ 2022683 w 3558727"/>
              <a:gd name="connsiteY939" fmla="*/ 1388456 h 4961652"/>
              <a:gd name="connsiteX940" fmla="*/ 2019381 w 3558727"/>
              <a:gd name="connsiteY940" fmla="*/ 1388733 h 4961652"/>
              <a:gd name="connsiteX941" fmla="*/ 2035933 w 3558727"/>
              <a:gd name="connsiteY941" fmla="*/ 1403920 h 4961652"/>
              <a:gd name="connsiteX942" fmla="*/ 2042557 w 3558727"/>
              <a:gd name="connsiteY942" fmla="*/ 1398660 h 4961652"/>
              <a:gd name="connsiteX943" fmla="*/ 2022683 w 3558727"/>
              <a:gd name="connsiteY943" fmla="*/ 1388456 h 4961652"/>
              <a:gd name="connsiteX944" fmla="*/ 946052 w 3558727"/>
              <a:gd name="connsiteY944" fmla="*/ 1374388 h 4961652"/>
              <a:gd name="connsiteX945" fmla="*/ 941086 w 3558727"/>
              <a:gd name="connsiteY945" fmla="*/ 1379636 h 4961652"/>
              <a:gd name="connsiteX946" fmla="*/ 938871 w 3558727"/>
              <a:gd name="connsiteY946" fmla="*/ 1399491 h 4961652"/>
              <a:gd name="connsiteX947" fmla="*/ 944942 w 3558727"/>
              <a:gd name="connsiteY947" fmla="*/ 1395081 h 4961652"/>
              <a:gd name="connsiteX948" fmla="*/ 947710 w 3558727"/>
              <a:gd name="connsiteY948" fmla="*/ 1384046 h 4961652"/>
              <a:gd name="connsiteX949" fmla="*/ 946052 w 3558727"/>
              <a:gd name="connsiteY949" fmla="*/ 1374388 h 4961652"/>
              <a:gd name="connsiteX950" fmla="*/ 2291985 w 3558727"/>
              <a:gd name="connsiteY950" fmla="*/ 1373011 h 4961652"/>
              <a:gd name="connsiteX951" fmla="*/ 2284806 w 3558727"/>
              <a:gd name="connsiteY951" fmla="*/ 1402536 h 4961652"/>
              <a:gd name="connsiteX952" fmla="*/ 2280950 w 3558727"/>
              <a:gd name="connsiteY952" fmla="*/ 1384046 h 4961652"/>
              <a:gd name="connsiteX953" fmla="*/ 2284806 w 3558727"/>
              <a:gd name="connsiteY953" fmla="*/ 1376868 h 4961652"/>
              <a:gd name="connsiteX954" fmla="*/ 2291985 w 3558727"/>
              <a:gd name="connsiteY954" fmla="*/ 1373011 h 4961652"/>
              <a:gd name="connsiteX955" fmla="*/ 1351663 w 3558727"/>
              <a:gd name="connsiteY955" fmla="*/ 1373011 h 4961652"/>
              <a:gd name="connsiteX956" fmla="*/ 1345038 w 3558727"/>
              <a:gd name="connsiteY956" fmla="*/ 1386261 h 4961652"/>
              <a:gd name="connsiteX957" fmla="*/ 1346403 w 3558727"/>
              <a:gd name="connsiteY957" fmla="*/ 1393973 h 4961652"/>
              <a:gd name="connsiteX958" fmla="*/ 1349448 w 3558727"/>
              <a:gd name="connsiteY958" fmla="*/ 1395081 h 4961652"/>
              <a:gd name="connsiteX959" fmla="*/ 1356073 w 3558727"/>
              <a:gd name="connsiteY959" fmla="*/ 1381831 h 4961652"/>
              <a:gd name="connsiteX960" fmla="*/ 1354689 w 3558727"/>
              <a:gd name="connsiteY960" fmla="*/ 1375760 h 4961652"/>
              <a:gd name="connsiteX961" fmla="*/ 1351663 w 3558727"/>
              <a:gd name="connsiteY961" fmla="*/ 1373011 h 4961652"/>
              <a:gd name="connsiteX962" fmla="*/ 1428352 w 3558727"/>
              <a:gd name="connsiteY962" fmla="*/ 1349281 h 4961652"/>
              <a:gd name="connsiteX963" fmla="*/ 1424496 w 3558727"/>
              <a:gd name="connsiteY963" fmla="*/ 1350942 h 4961652"/>
              <a:gd name="connsiteX964" fmla="*/ 1424219 w 3558727"/>
              <a:gd name="connsiteY964" fmla="*/ 1370520 h 4961652"/>
              <a:gd name="connsiteX965" fmla="*/ 1435531 w 3558727"/>
              <a:gd name="connsiteY965" fmla="*/ 1375206 h 4961652"/>
              <a:gd name="connsiteX966" fmla="*/ 1435531 w 3558727"/>
              <a:gd name="connsiteY966" fmla="*/ 1357567 h 4961652"/>
              <a:gd name="connsiteX967" fmla="*/ 1428352 w 3558727"/>
              <a:gd name="connsiteY967" fmla="*/ 1349281 h 4961652"/>
              <a:gd name="connsiteX968" fmla="*/ 2337607 w 3558727"/>
              <a:gd name="connsiteY968" fmla="*/ 1347837 h 4961652"/>
              <a:gd name="connsiteX969" fmla="*/ 2335392 w 3558727"/>
              <a:gd name="connsiteY969" fmla="*/ 1373901 h 4961652"/>
              <a:gd name="connsiteX970" fmla="*/ 2348028 w 3558727"/>
              <a:gd name="connsiteY970" fmla="*/ 1361126 h 4961652"/>
              <a:gd name="connsiteX971" fmla="*/ 2348819 w 3558727"/>
              <a:gd name="connsiteY971" fmla="*/ 1392609 h 4961652"/>
              <a:gd name="connsiteX972" fmla="*/ 2307449 w 3558727"/>
              <a:gd name="connsiteY972" fmla="*/ 1437024 h 4961652"/>
              <a:gd name="connsiteX973" fmla="*/ 2303020 w 3558727"/>
              <a:gd name="connsiteY973" fmla="*/ 1430400 h 4961652"/>
              <a:gd name="connsiteX974" fmla="*/ 2311583 w 3558727"/>
              <a:gd name="connsiteY974" fmla="*/ 1422667 h 4961652"/>
              <a:gd name="connsiteX975" fmla="*/ 2318484 w 3558727"/>
              <a:gd name="connsiteY975" fmla="*/ 1414955 h 4961652"/>
              <a:gd name="connsiteX976" fmla="*/ 2328688 w 3558727"/>
              <a:gd name="connsiteY976" fmla="*/ 1401429 h 4961652"/>
              <a:gd name="connsiteX977" fmla="*/ 2320679 w 3558727"/>
              <a:gd name="connsiteY977" fmla="*/ 1386261 h 4961652"/>
              <a:gd name="connsiteX978" fmla="*/ 2308537 w 3558727"/>
              <a:gd name="connsiteY978" fmla="*/ 1405008 h 4961652"/>
              <a:gd name="connsiteX979" fmla="*/ 2316269 w 3558727"/>
              <a:gd name="connsiteY979" fmla="*/ 1384046 h 4961652"/>
              <a:gd name="connsiteX980" fmla="*/ 2337607 w 3558727"/>
              <a:gd name="connsiteY980" fmla="*/ 1347837 h 4961652"/>
              <a:gd name="connsiteX981" fmla="*/ 977789 w 3558727"/>
              <a:gd name="connsiteY981" fmla="*/ 1347343 h 4961652"/>
              <a:gd name="connsiteX982" fmla="*/ 958745 w 3558727"/>
              <a:gd name="connsiteY982" fmla="*/ 1355352 h 4961652"/>
              <a:gd name="connsiteX983" fmla="*/ 948818 w 3558727"/>
              <a:gd name="connsiteY983" fmla="*/ 1365002 h 4961652"/>
              <a:gd name="connsiteX984" fmla="*/ 958745 w 3558727"/>
              <a:gd name="connsiteY984" fmla="*/ 1366386 h 4961652"/>
              <a:gd name="connsiteX985" fmla="*/ 971164 w 3558727"/>
              <a:gd name="connsiteY985" fmla="*/ 1363618 h 4961652"/>
              <a:gd name="connsiteX986" fmla="*/ 978619 w 3558727"/>
              <a:gd name="connsiteY986" fmla="*/ 1357567 h 4961652"/>
              <a:gd name="connsiteX987" fmla="*/ 977789 w 3558727"/>
              <a:gd name="connsiteY987" fmla="*/ 1347343 h 4961652"/>
              <a:gd name="connsiteX988" fmla="*/ 2347376 w 3558727"/>
              <a:gd name="connsiteY988" fmla="*/ 1334825 h 4961652"/>
              <a:gd name="connsiteX989" fmla="*/ 2349373 w 3558727"/>
              <a:gd name="connsiteY989" fmla="*/ 1339907 h 4961652"/>
              <a:gd name="connsiteX990" fmla="*/ 2351865 w 3558727"/>
              <a:gd name="connsiteY990" fmla="*/ 1349004 h 4961652"/>
              <a:gd name="connsiteX991" fmla="*/ 2349373 w 3558727"/>
              <a:gd name="connsiteY991" fmla="*/ 1359762 h 4961652"/>
              <a:gd name="connsiteX992" fmla="*/ 2348028 w 3558727"/>
              <a:gd name="connsiteY992" fmla="*/ 1361126 h 4961652"/>
              <a:gd name="connsiteX993" fmla="*/ 2046142 w 3558727"/>
              <a:gd name="connsiteY993" fmla="*/ 1326892 h 4961652"/>
              <a:gd name="connsiteX994" fmla="*/ 2038701 w 3558727"/>
              <a:gd name="connsiteY994" fmla="*/ 1340184 h 4961652"/>
              <a:gd name="connsiteX995" fmla="*/ 2053592 w 3558727"/>
              <a:gd name="connsiteY995" fmla="*/ 1361977 h 4961652"/>
              <a:gd name="connsiteX996" fmla="*/ 2055253 w 3558727"/>
              <a:gd name="connsiteY996" fmla="*/ 1355075 h 4961652"/>
              <a:gd name="connsiteX997" fmla="*/ 2046967 w 3558727"/>
              <a:gd name="connsiteY997" fmla="*/ 1333282 h 4961652"/>
              <a:gd name="connsiteX998" fmla="*/ 2046142 w 3558727"/>
              <a:gd name="connsiteY998" fmla="*/ 1326892 h 4961652"/>
              <a:gd name="connsiteX999" fmla="*/ 2347178 w 3558727"/>
              <a:gd name="connsiteY999" fmla="*/ 1326658 h 4961652"/>
              <a:gd name="connsiteX1000" fmla="*/ 2347376 w 3558727"/>
              <a:gd name="connsiteY1000" fmla="*/ 1334825 h 4961652"/>
              <a:gd name="connsiteX1001" fmla="*/ 2345794 w 3558727"/>
              <a:gd name="connsiteY1001" fmla="*/ 1330791 h 4961652"/>
              <a:gd name="connsiteX1002" fmla="*/ 2347178 w 3558727"/>
              <a:gd name="connsiteY1002" fmla="*/ 1326658 h 4961652"/>
              <a:gd name="connsiteX1003" fmla="*/ 984413 w 3558727"/>
              <a:gd name="connsiteY1003" fmla="*/ 1324166 h 4961652"/>
              <a:gd name="connsiteX1004" fmla="*/ 976404 w 3558727"/>
              <a:gd name="connsiteY1004" fmla="*/ 1328853 h 4961652"/>
              <a:gd name="connsiteX1005" fmla="*/ 978619 w 3558727"/>
              <a:gd name="connsiteY1005" fmla="*/ 1342102 h 4961652"/>
              <a:gd name="connsiteX1006" fmla="*/ 985778 w 3558727"/>
              <a:gd name="connsiteY1006" fmla="*/ 1347896 h 4961652"/>
              <a:gd name="connsiteX1007" fmla="*/ 989654 w 3558727"/>
              <a:gd name="connsiteY1007" fmla="*/ 1355352 h 4961652"/>
              <a:gd name="connsiteX1008" fmla="*/ 989654 w 3558727"/>
              <a:gd name="connsiteY1008" fmla="*/ 1363084 h 4961652"/>
              <a:gd name="connsiteX1009" fmla="*/ 989654 w 3558727"/>
              <a:gd name="connsiteY1009" fmla="*/ 1370796 h 4961652"/>
              <a:gd name="connsiteX1010" fmla="*/ 991018 w 3558727"/>
              <a:gd name="connsiteY1010" fmla="*/ 1376868 h 4961652"/>
              <a:gd name="connsiteX1011" fmla="*/ 994064 w 3558727"/>
              <a:gd name="connsiteY1011" fmla="*/ 1379636 h 4961652"/>
              <a:gd name="connsiteX1012" fmla="*/ 996002 w 3558727"/>
              <a:gd name="connsiteY1012" fmla="*/ 1376868 h 4961652"/>
              <a:gd name="connsiteX1013" fmla="*/ 996279 w 3558727"/>
              <a:gd name="connsiteY1013" fmla="*/ 1370796 h 4961652"/>
              <a:gd name="connsiteX1014" fmla="*/ 994894 w 3558727"/>
              <a:gd name="connsiteY1014" fmla="*/ 1361423 h 4961652"/>
              <a:gd name="connsiteX1015" fmla="*/ 998474 w 3558727"/>
              <a:gd name="connsiteY1015" fmla="*/ 1355352 h 4961652"/>
              <a:gd name="connsiteX1016" fmla="*/ 994064 w 3558727"/>
              <a:gd name="connsiteY1016" fmla="*/ 1331068 h 4961652"/>
              <a:gd name="connsiteX1017" fmla="*/ 984413 w 3558727"/>
              <a:gd name="connsiteY1017" fmla="*/ 1324166 h 4961652"/>
              <a:gd name="connsiteX1018" fmla="*/ 1464225 w 3558727"/>
              <a:gd name="connsiteY1018" fmla="*/ 1323612 h 4961652"/>
              <a:gd name="connsiteX1019" fmla="*/ 1455405 w 3558727"/>
              <a:gd name="connsiteY1019" fmla="*/ 1328853 h 4961652"/>
              <a:gd name="connsiteX1020" fmla="*/ 1444370 w 3558727"/>
              <a:gd name="connsiteY1020" fmla="*/ 1342102 h 4961652"/>
              <a:gd name="connsiteX1021" fmla="*/ 1455405 w 3558727"/>
              <a:gd name="connsiteY1021" fmla="*/ 1344317 h 4961652"/>
              <a:gd name="connsiteX1022" fmla="*/ 1462583 w 3558727"/>
              <a:gd name="connsiteY1022" fmla="*/ 1341272 h 4961652"/>
              <a:gd name="connsiteX1023" fmla="*/ 1466440 w 3558727"/>
              <a:gd name="connsiteY1023" fmla="*/ 1333282 h 4961652"/>
              <a:gd name="connsiteX1024" fmla="*/ 1464225 w 3558727"/>
              <a:gd name="connsiteY1024" fmla="*/ 1323612 h 4961652"/>
              <a:gd name="connsiteX1025" fmla="*/ 2376703 w 3558727"/>
              <a:gd name="connsiteY1025" fmla="*/ 1321971 h 4961652"/>
              <a:gd name="connsiteX1026" fmla="*/ 2380282 w 3558727"/>
              <a:gd name="connsiteY1026" fmla="*/ 1342102 h 4961652"/>
              <a:gd name="connsiteX1027" fmla="*/ 2373381 w 3558727"/>
              <a:gd name="connsiteY1027" fmla="*/ 1345978 h 4961652"/>
              <a:gd name="connsiteX1028" fmla="*/ 2364838 w 3558727"/>
              <a:gd name="connsiteY1028" fmla="*/ 1339907 h 4961652"/>
              <a:gd name="connsiteX1029" fmla="*/ 2376703 w 3558727"/>
              <a:gd name="connsiteY1029" fmla="*/ 1321971 h 4961652"/>
              <a:gd name="connsiteX1030" fmla="*/ 1000135 w 3558727"/>
              <a:gd name="connsiteY1030" fmla="*/ 1299071 h 4961652"/>
              <a:gd name="connsiteX1031" fmla="*/ 998474 w 3558727"/>
              <a:gd name="connsiteY1031" fmla="*/ 1304588 h 4961652"/>
              <a:gd name="connsiteX1032" fmla="*/ 1009232 w 3558727"/>
              <a:gd name="connsiteY1032" fmla="*/ 1311470 h 4961652"/>
              <a:gd name="connsiteX1033" fmla="*/ 1024973 w 3558727"/>
              <a:gd name="connsiteY1033" fmla="*/ 1306783 h 4961652"/>
              <a:gd name="connsiteX1034" fmla="*/ 1023312 w 3558727"/>
              <a:gd name="connsiteY1034" fmla="*/ 1302650 h 4961652"/>
              <a:gd name="connsiteX1035" fmla="*/ 1011723 w 3558727"/>
              <a:gd name="connsiteY1035" fmla="*/ 1300159 h 4961652"/>
              <a:gd name="connsiteX1036" fmla="*/ 1000135 w 3558727"/>
              <a:gd name="connsiteY1036" fmla="*/ 1299071 h 4961652"/>
              <a:gd name="connsiteX1037" fmla="*/ 2360408 w 3558727"/>
              <a:gd name="connsiteY1037" fmla="*/ 1280304 h 4961652"/>
              <a:gd name="connsiteX1038" fmla="*/ 2380856 w 3558727"/>
              <a:gd name="connsiteY1038" fmla="*/ 1282598 h 4961652"/>
              <a:gd name="connsiteX1039" fmla="*/ 2406208 w 3558727"/>
              <a:gd name="connsiteY1039" fmla="*/ 1297133 h 4961652"/>
              <a:gd name="connsiteX1040" fmla="*/ 2382497 w 3558727"/>
              <a:gd name="connsiteY1040" fmla="*/ 1315623 h 4961652"/>
              <a:gd name="connsiteX1041" fmla="*/ 2362346 w 3558727"/>
              <a:gd name="connsiteY1041" fmla="*/ 1312024 h 4961652"/>
              <a:gd name="connsiteX1042" fmla="*/ 2360408 w 3558727"/>
              <a:gd name="connsiteY1042" fmla="*/ 1280304 h 4961652"/>
              <a:gd name="connsiteX1043" fmla="*/ 1031598 w 3558727"/>
              <a:gd name="connsiteY1043" fmla="*/ 1271464 h 4961652"/>
              <a:gd name="connsiteX1044" fmla="*/ 1033793 w 3558727"/>
              <a:gd name="connsiteY1044" fmla="*/ 1277259 h 4961652"/>
              <a:gd name="connsiteX1045" fmla="*/ 1029383 w 3558727"/>
              <a:gd name="connsiteY1045" fmla="*/ 1284714 h 4961652"/>
              <a:gd name="connsiteX1046" fmla="*/ 1025526 w 3558727"/>
              <a:gd name="connsiteY1046" fmla="*/ 1291339 h 4961652"/>
              <a:gd name="connsiteX1047" fmla="*/ 1031598 w 3558727"/>
              <a:gd name="connsiteY1047" fmla="*/ 1291339 h 4961652"/>
              <a:gd name="connsiteX1048" fmla="*/ 1040971 w 3558727"/>
              <a:gd name="connsiteY1048" fmla="*/ 1289954 h 4961652"/>
              <a:gd name="connsiteX1049" fmla="*/ 1047042 w 3558727"/>
              <a:gd name="connsiteY1049" fmla="*/ 1286929 h 4961652"/>
              <a:gd name="connsiteX1050" fmla="*/ 1047042 w 3558727"/>
              <a:gd name="connsiteY1050" fmla="*/ 1281135 h 4961652"/>
              <a:gd name="connsiteX1051" fmla="*/ 1040417 w 3558727"/>
              <a:gd name="connsiteY1051" fmla="*/ 1273679 h 4961652"/>
              <a:gd name="connsiteX1052" fmla="*/ 1031598 w 3558727"/>
              <a:gd name="connsiteY1052" fmla="*/ 1271464 h 4961652"/>
              <a:gd name="connsiteX1053" fmla="*/ 1362698 w 3558727"/>
              <a:gd name="connsiteY1053" fmla="*/ 1270911 h 4961652"/>
              <a:gd name="connsiteX1054" fmla="*/ 1367108 w 3558727"/>
              <a:gd name="connsiteY1054" fmla="*/ 1271464 h 4961652"/>
              <a:gd name="connsiteX1055" fmla="*/ 1374286 w 3558727"/>
              <a:gd name="connsiteY1055" fmla="*/ 1277259 h 4961652"/>
              <a:gd name="connsiteX1056" fmla="*/ 1364893 w 3558727"/>
              <a:gd name="connsiteY1056" fmla="*/ 1278089 h 4961652"/>
              <a:gd name="connsiteX1057" fmla="*/ 1358268 w 3558727"/>
              <a:gd name="connsiteY1057" fmla="*/ 1273679 h 4961652"/>
              <a:gd name="connsiteX1058" fmla="*/ 1362698 w 3558727"/>
              <a:gd name="connsiteY1058" fmla="*/ 1270911 h 4961652"/>
              <a:gd name="connsiteX1059" fmla="*/ 2093321 w 3558727"/>
              <a:gd name="connsiteY1059" fmla="*/ 1269269 h 4961652"/>
              <a:gd name="connsiteX1060" fmla="*/ 2099946 w 3558727"/>
              <a:gd name="connsiteY1060" fmla="*/ 1273679 h 4961652"/>
              <a:gd name="connsiteX1061" fmla="*/ 2097474 w 3558727"/>
              <a:gd name="connsiteY1061" fmla="*/ 1278643 h 4961652"/>
              <a:gd name="connsiteX1062" fmla="*/ 2093321 w 3558727"/>
              <a:gd name="connsiteY1062" fmla="*/ 1280304 h 4961652"/>
              <a:gd name="connsiteX1063" fmla="*/ 2087250 w 3558727"/>
              <a:gd name="connsiteY1063" fmla="*/ 1278643 h 4961652"/>
              <a:gd name="connsiteX1064" fmla="*/ 2084501 w 3558727"/>
              <a:gd name="connsiteY1064" fmla="*/ 1273679 h 4961652"/>
              <a:gd name="connsiteX1065" fmla="*/ 2087250 w 3558727"/>
              <a:gd name="connsiteY1065" fmla="*/ 1270634 h 4961652"/>
              <a:gd name="connsiteX1066" fmla="*/ 2093321 w 3558727"/>
              <a:gd name="connsiteY1066" fmla="*/ 1269269 h 4961652"/>
              <a:gd name="connsiteX1067" fmla="*/ 1508383 w 3558727"/>
              <a:gd name="connsiteY1067" fmla="*/ 1264840 h 4961652"/>
              <a:gd name="connsiteX1068" fmla="*/ 1501759 w 3558727"/>
              <a:gd name="connsiteY1068" fmla="*/ 1265393 h 4961652"/>
              <a:gd name="connsiteX1069" fmla="*/ 1501759 w 3558727"/>
              <a:gd name="connsiteY1069" fmla="*/ 1269269 h 4961652"/>
              <a:gd name="connsiteX1070" fmla="*/ 1485760 w 3558727"/>
              <a:gd name="connsiteY1070" fmla="*/ 1287759 h 4961652"/>
              <a:gd name="connsiteX1071" fmla="*/ 1459815 w 3558727"/>
              <a:gd name="connsiteY1071" fmla="*/ 1297963 h 4961652"/>
              <a:gd name="connsiteX1072" fmla="*/ 1455959 w 3558727"/>
              <a:gd name="connsiteY1072" fmla="*/ 1297687 h 4961652"/>
              <a:gd name="connsiteX1073" fmla="*/ 1462030 w 3558727"/>
              <a:gd name="connsiteY1073" fmla="*/ 1302373 h 4961652"/>
              <a:gd name="connsiteX1074" fmla="*/ 1484930 w 3558727"/>
              <a:gd name="connsiteY1074" fmla="*/ 1309552 h 4961652"/>
              <a:gd name="connsiteX1075" fmla="*/ 1492919 w 3558727"/>
              <a:gd name="connsiteY1075" fmla="*/ 1300159 h 4961652"/>
              <a:gd name="connsiteX1076" fmla="*/ 1494303 w 3558727"/>
              <a:gd name="connsiteY1076" fmla="*/ 1293000 h 4961652"/>
              <a:gd name="connsiteX1077" fmla="*/ 1503954 w 3558727"/>
              <a:gd name="connsiteY1077" fmla="*/ 1282499 h 4961652"/>
              <a:gd name="connsiteX1078" fmla="*/ 1517757 w 3558727"/>
              <a:gd name="connsiteY1078" fmla="*/ 1267885 h 4961652"/>
              <a:gd name="connsiteX1079" fmla="*/ 1508383 w 3558727"/>
              <a:gd name="connsiteY1079" fmla="*/ 1264840 h 4961652"/>
              <a:gd name="connsiteX1080" fmla="*/ 2057448 w 3558727"/>
              <a:gd name="connsiteY1080" fmla="*/ 1264306 h 4961652"/>
              <a:gd name="connsiteX1081" fmla="*/ 2049182 w 3558727"/>
              <a:gd name="connsiteY1081" fmla="*/ 1271464 h 4961652"/>
              <a:gd name="connsiteX1082" fmla="*/ 2060771 w 3558727"/>
              <a:gd name="connsiteY1082" fmla="*/ 1281688 h 4961652"/>
              <a:gd name="connsiteX1083" fmla="*/ 2069037 w 3558727"/>
              <a:gd name="connsiteY1083" fmla="*/ 1273679 h 4961652"/>
              <a:gd name="connsiteX1084" fmla="*/ 2057448 w 3558727"/>
              <a:gd name="connsiteY1084" fmla="*/ 1264306 h 4961652"/>
              <a:gd name="connsiteX1085" fmla="*/ 1408498 w 3558727"/>
              <a:gd name="connsiteY1085" fmla="*/ 1264029 h 4961652"/>
              <a:gd name="connsiteX1086" fmla="*/ 1417871 w 3558727"/>
              <a:gd name="connsiteY1086" fmla="*/ 1264840 h 4961652"/>
              <a:gd name="connsiteX1087" fmla="*/ 1431951 w 3558727"/>
              <a:gd name="connsiteY1087" fmla="*/ 1268992 h 4961652"/>
              <a:gd name="connsiteX1088" fmla="*/ 1437745 w 3558727"/>
              <a:gd name="connsiteY1088" fmla="*/ 1278089 h 4961652"/>
              <a:gd name="connsiteX1089" fmla="*/ 1434700 w 3558727"/>
              <a:gd name="connsiteY1089" fmla="*/ 1289124 h 4961652"/>
              <a:gd name="connsiteX1090" fmla="*/ 1413461 w 3558727"/>
              <a:gd name="connsiteY1090" fmla="*/ 1293554 h 4961652"/>
              <a:gd name="connsiteX1091" fmla="*/ 1396355 w 3558727"/>
              <a:gd name="connsiteY1091" fmla="*/ 1292169 h 4961652"/>
              <a:gd name="connsiteX1092" fmla="*/ 1389177 w 3558727"/>
              <a:gd name="connsiteY1092" fmla="*/ 1289124 h 4961652"/>
              <a:gd name="connsiteX1093" fmla="*/ 1384767 w 3558727"/>
              <a:gd name="connsiteY1093" fmla="*/ 1271464 h 4961652"/>
              <a:gd name="connsiteX1094" fmla="*/ 1385598 w 3558727"/>
              <a:gd name="connsiteY1094" fmla="*/ 1266778 h 4961652"/>
              <a:gd name="connsiteX1095" fmla="*/ 1391392 w 3558727"/>
              <a:gd name="connsiteY1095" fmla="*/ 1273679 h 4961652"/>
              <a:gd name="connsiteX1096" fmla="*/ 1402427 w 3558727"/>
              <a:gd name="connsiteY1096" fmla="*/ 1282499 h 4961652"/>
              <a:gd name="connsiteX1097" fmla="*/ 1405175 w 3558727"/>
              <a:gd name="connsiteY1097" fmla="*/ 1277812 h 4961652"/>
              <a:gd name="connsiteX1098" fmla="*/ 1411246 w 3558727"/>
              <a:gd name="connsiteY1098" fmla="*/ 1278089 h 4961652"/>
              <a:gd name="connsiteX1099" fmla="*/ 1415399 w 3558727"/>
              <a:gd name="connsiteY1099" fmla="*/ 1278643 h 4961652"/>
              <a:gd name="connsiteX1100" fmla="*/ 1417871 w 3558727"/>
              <a:gd name="connsiteY1100" fmla="*/ 1275894 h 4961652"/>
              <a:gd name="connsiteX1101" fmla="*/ 1415122 w 3558727"/>
              <a:gd name="connsiteY1101" fmla="*/ 1269546 h 4961652"/>
              <a:gd name="connsiteX1102" fmla="*/ 1409051 w 3558727"/>
              <a:gd name="connsiteY1102" fmla="*/ 1264840 h 4961652"/>
              <a:gd name="connsiteX1103" fmla="*/ 1408498 w 3558727"/>
              <a:gd name="connsiteY1103" fmla="*/ 1264029 h 4961652"/>
              <a:gd name="connsiteX1104" fmla="*/ 2153201 w 3558727"/>
              <a:gd name="connsiteY1104" fmla="*/ 1257681 h 4961652"/>
              <a:gd name="connsiteX1105" fmla="*/ 2150709 w 3558727"/>
              <a:gd name="connsiteY1105" fmla="*/ 1260430 h 4961652"/>
              <a:gd name="connsiteX1106" fmla="*/ 2152371 w 3558727"/>
              <a:gd name="connsiteY1106" fmla="*/ 1266501 h 4961652"/>
              <a:gd name="connsiteX1107" fmla="*/ 2157334 w 3558727"/>
              <a:gd name="connsiteY1107" fmla="*/ 1269269 h 4961652"/>
              <a:gd name="connsiteX1108" fmla="*/ 2163959 w 3558727"/>
              <a:gd name="connsiteY1108" fmla="*/ 1264840 h 4961652"/>
              <a:gd name="connsiteX1109" fmla="*/ 2162298 w 3558727"/>
              <a:gd name="connsiteY1109" fmla="*/ 1262368 h 4961652"/>
              <a:gd name="connsiteX1110" fmla="*/ 2157334 w 3558727"/>
              <a:gd name="connsiteY1110" fmla="*/ 1258235 h 4961652"/>
              <a:gd name="connsiteX1111" fmla="*/ 2153201 w 3558727"/>
              <a:gd name="connsiteY1111" fmla="*/ 1257681 h 4961652"/>
              <a:gd name="connsiteX1112" fmla="*/ 2349373 w 3558727"/>
              <a:gd name="connsiteY1112" fmla="*/ 1251610 h 4961652"/>
              <a:gd name="connsiteX1113" fmla="*/ 2337508 w 3558727"/>
              <a:gd name="connsiteY1113" fmla="*/ 1252164 h 4961652"/>
              <a:gd name="connsiteX1114" fmla="*/ 2333929 w 3558727"/>
              <a:gd name="connsiteY1114" fmla="*/ 1262644 h 4961652"/>
              <a:gd name="connsiteX1115" fmla="*/ 2347178 w 3558727"/>
              <a:gd name="connsiteY1115" fmla="*/ 1262644 h 4961652"/>
              <a:gd name="connsiteX1116" fmla="*/ 2349373 w 3558727"/>
              <a:gd name="connsiteY1116" fmla="*/ 1251610 h 4961652"/>
              <a:gd name="connsiteX1117" fmla="*/ 1026061 w 3558727"/>
              <a:gd name="connsiteY1117" fmla="*/ 1246369 h 4961652"/>
              <a:gd name="connsiteX1118" fmla="*/ 1022758 w 3558727"/>
              <a:gd name="connsiteY1118" fmla="*/ 1253805 h 4961652"/>
              <a:gd name="connsiteX1119" fmla="*/ 1019732 w 3558727"/>
              <a:gd name="connsiteY1119" fmla="*/ 1264840 h 4961652"/>
              <a:gd name="connsiteX1120" fmla="*/ 1024973 w 3558727"/>
              <a:gd name="connsiteY1120" fmla="*/ 1262644 h 4961652"/>
              <a:gd name="connsiteX1121" fmla="*/ 1029660 w 3558727"/>
              <a:gd name="connsiteY1121" fmla="*/ 1255743 h 4961652"/>
              <a:gd name="connsiteX1122" fmla="*/ 1029383 w 3558727"/>
              <a:gd name="connsiteY1122" fmla="*/ 1247180 h 4961652"/>
              <a:gd name="connsiteX1123" fmla="*/ 1026061 w 3558727"/>
              <a:gd name="connsiteY1123" fmla="*/ 1246369 h 4961652"/>
              <a:gd name="connsiteX1124" fmla="*/ 2089462 w 3558727"/>
              <a:gd name="connsiteY1124" fmla="*/ 1243050 h 4961652"/>
              <a:gd name="connsiteX1125" fmla="*/ 2097751 w 3558727"/>
              <a:gd name="connsiteY1125" fmla="*/ 1249395 h 4961652"/>
              <a:gd name="connsiteX1126" fmla="*/ 2107401 w 3558727"/>
              <a:gd name="connsiteY1126" fmla="*/ 1258235 h 4961652"/>
              <a:gd name="connsiteX1127" fmla="*/ 2102161 w 3558727"/>
              <a:gd name="connsiteY1127" fmla="*/ 1260430 h 4961652"/>
              <a:gd name="connsiteX1128" fmla="*/ 2095813 w 3558727"/>
              <a:gd name="connsiteY1128" fmla="*/ 1257681 h 4961652"/>
              <a:gd name="connsiteX1129" fmla="*/ 2091126 w 3558727"/>
              <a:gd name="connsiteY1129" fmla="*/ 1251610 h 4961652"/>
              <a:gd name="connsiteX1130" fmla="*/ 2089462 w 3558727"/>
              <a:gd name="connsiteY1130" fmla="*/ 1243050 h 4961652"/>
              <a:gd name="connsiteX1131" fmla="*/ 1395525 w 3558727"/>
              <a:gd name="connsiteY1131" fmla="*/ 1237807 h 4961652"/>
              <a:gd name="connsiteX1132" fmla="*/ 1398017 w 3558727"/>
              <a:gd name="connsiteY1132" fmla="*/ 1240575 h 4961652"/>
              <a:gd name="connsiteX1133" fmla="*/ 1395248 w 3558727"/>
              <a:gd name="connsiteY1133" fmla="*/ 1246923 h 4961652"/>
              <a:gd name="connsiteX1134" fmla="*/ 1389177 w 3558727"/>
              <a:gd name="connsiteY1134" fmla="*/ 1251610 h 4961652"/>
              <a:gd name="connsiteX1135" fmla="*/ 1385044 w 3558727"/>
              <a:gd name="connsiteY1135" fmla="*/ 1252974 h 4961652"/>
              <a:gd name="connsiteX1136" fmla="*/ 1382552 w 3558727"/>
              <a:gd name="connsiteY1136" fmla="*/ 1249395 h 4961652"/>
              <a:gd name="connsiteX1137" fmla="*/ 1385321 w 3558727"/>
              <a:gd name="connsiteY1137" fmla="*/ 1243047 h 4961652"/>
              <a:gd name="connsiteX1138" fmla="*/ 1391392 w 3558727"/>
              <a:gd name="connsiteY1138" fmla="*/ 1238360 h 4961652"/>
              <a:gd name="connsiteX1139" fmla="*/ 1395525 w 3558727"/>
              <a:gd name="connsiteY1139" fmla="*/ 1237807 h 4961652"/>
              <a:gd name="connsiteX1140" fmla="*/ 1431121 w 3558727"/>
              <a:gd name="connsiteY1140" fmla="*/ 1236145 h 4961652"/>
              <a:gd name="connsiteX1141" fmla="*/ 1435807 w 3558727"/>
              <a:gd name="connsiteY1141" fmla="*/ 1238914 h 4961652"/>
              <a:gd name="connsiteX1142" fmla="*/ 1435531 w 3558727"/>
              <a:gd name="connsiteY1142" fmla="*/ 1244985 h 4961652"/>
              <a:gd name="connsiteX1143" fmla="*/ 1429737 w 3558727"/>
              <a:gd name="connsiteY1143" fmla="*/ 1252974 h 4961652"/>
              <a:gd name="connsiteX1144" fmla="*/ 1422281 w 3558727"/>
              <a:gd name="connsiteY1144" fmla="*/ 1256020 h 4961652"/>
              <a:gd name="connsiteX1145" fmla="*/ 1415676 w 3558727"/>
              <a:gd name="connsiteY1145" fmla="*/ 1244985 h 4961652"/>
              <a:gd name="connsiteX1146" fmla="*/ 1422558 w 3558727"/>
              <a:gd name="connsiteY1146" fmla="*/ 1238914 h 4961652"/>
              <a:gd name="connsiteX1147" fmla="*/ 1431121 w 3558727"/>
              <a:gd name="connsiteY1147" fmla="*/ 1236145 h 4961652"/>
              <a:gd name="connsiteX1148" fmla="*/ 1044274 w 3558727"/>
              <a:gd name="connsiteY1148" fmla="*/ 1212969 h 4961652"/>
              <a:gd name="connsiteX1149" fmla="*/ 1042632 w 3558727"/>
              <a:gd name="connsiteY1149" fmla="*/ 1225111 h 4961652"/>
              <a:gd name="connsiteX1150" fmla="*/ 1044274 w 3558727"/>
              <a:gd name="connsiteY1150" fmla="*/ 1235869 h 4961652"/>
              <a:gd name="connsiteX1151" fmla="*/ 1049257 w 3558727"/>
              <a:gd name="connsiteY1151" fmla="*/ 1244985 h 4961652"/>
              <a:gd name="connsiteX1152" fmla="*/ 1058354 w 3558727"/>
              <a:gd name="connsiteY1152" fmla="*/ 1248287 h 4961652"/>
              <a:gd name="connsiteX1153" fmla="*/ 1055862 w 3558727"/>
              <a:gd name="connsiteY1153" fmla="*/ 1238360 h 4961652"/>
              <a:gd name="connsiteX1154" fmla="*/ 1054774 w 3558727"/>
              <a:gd name="connsiteY1154" fmla="*/ 1230905 h 4961652"/>
              <a:gd name="connsiteX1155" fmla="*/ 1060292 w 3558727"/>
              <a:gd name="connsiteY1155" fmla="*/ 1231736 h 4961652"/>
              <a:gd name="connsiteX1156" fmla="*/ 1067174 w 3558727"/>
              <a:gd name="connsiteY1156" fmla="*/ 1232843 h 4961652"/>
              <a:gd name="connsiteX1157" fmla="*/ 1055862 w 3558727"/>
              <a:gd name="connsiteY1157" fmla="*/ 1220701 h 4961652"/>
              <a:gd name="connsiteX1158" fmla="*/ 1044274 w 3558727"/>
              <a:gd name="connsiteY1158" fmla="*/ 1212969 h 4961652"/>
              <a:gd name="connsiteX1159" fmla="*/ 2119820 w 3558727"/>
              <a:gd name="connsiteY1159" fmla="*/ 1203041 h 4961652"/>
              <a:gd name="connsiteX1160" fmla="*/ 2130855 w 3558727"/>
              <a:gd name="connsiteY1160" fmla="*/ 1207451 h 4961652"/>
              <a:gd name="connsiteX1161" fmla="*/ 2119820 w 3558727"/>
              <a:gd name="connsiteY1161" fmla="*/ 1214076 h 4961652"/>
              <a:gd name="connsiteX1162" fmla="*/ 2108785 w 3558727"/>
              <a:gd name="connsiteY1162" fmla="*/ 1207451 h 4961652"/>
              <a:gd name="connsiteX1163" fmla="*/ 2112641 w 3558727"/>
              <a:gd name="connsiteY1163" fmla="*/ 1204426 h 4961652"/>
              <a:gd name="connsiteX1164" fmla="*/ 2119820 w 3558727"/>
              <a:gd name="connsiteY1164" fmla="*/ 1203041 h 4961652"/>
              <a:gd name="connsiteX1165" fmla="*/ 2197063 w 3558727"/>
              <a:gd name="connsiteY1165" fmla="*/ 1183167 h 4961652"/>
              <a:gd name="connsiteX1166" fmla="*/ 2192653 w 3558727"/>
              <a:gd name="connsiteY1166" fmla="*/ 1189792 h 4961652"/>
              <a:gd name="connsiteX1167" fmla="*/ 2197063 w 3558727"/>
              <a:gd name="connsiteY1167" fmla="*/ 1194755 h 4961652"/>
              <a:gd name="connsiteX1168" fmla="*/ 2201492 w 3558727"/>
              <a:gd name="connsiteY1168" fmla="*/ 1196417 h 4961652"/>
              <a:gd name="connsiteX1169" fmla="*/ 2202600 w 3558727"/>
              <a:gd name="connsiteY1169" fmla="*/ 1194755 h 4961652"/>
              <a:gd name="connsiteX1170" fmla="*/ 2203688 w 3558727"/>
              <a:gd name="connsiteY1170" fmla="*/ 1189792 h 4961652"/>
              <a:gd name="connsiteX1171" fmla="*/ 2197063 w 3558727"/>
              <a:gd name="connsiteY1171" fmla="*/ 1183167 h 4961652"/>
              <a:gd name="connsiteX1172" fmla="*/ 2102161 w 3558727"/>
              <a:gd name="connsiteY1172" fmla="*/ 1183167 h 4961652"/>
              <a:gd name="connsiteX1173" fmla="*/ 2117605 w 3558727"/>
              <a:gd name="connsiteY1173" fmla="*/ 1183167 h 4961652"/>
              <a:gd name="connsiteX1174" fmla="*/ 2126445 w 3558727"/>
              <a:gd name="connsiteY1174" fmla="*/ 1192007 h 4961652"/>
              <a:gd name="connsiteX1175" fmla="*/ 2115390 w 3558727"/>
              <a:gd name="connsiteY1175" fmla="*/ 1195309 h 4961652"/>
              <a:gd name="connsiteX1176" fmla="*/ 2104356 w 3558727"/>
              <a:gd name="connsiteY1176" fmla="*/ 1185382 h 4961652"/>
              <a:gd name="connsiteX1177" fmla="*/ 2149068 w 3558727"/>
              <a:gd name="connsiteY1177" fmla="*/ 1159713 h 4961652"/>
              <a:gd name="connsiteX1178" fmla="*/ 2155139 w 3558727"/>
              <a:gd name="connsiteY1178" fmla="*/ 1161098 h 4961652"/>
              <a:gd name="connsiteX1179" fmla="*/ 2159272 w 3558727"/>
              <a:gd name="connsiteY1179" fmla="*/ 1164420 h 4961652"/>
              <a:gd name="connsiteX1180" fmla="*/ 2161764 w 3558727"/>
              <a:gd name="connsiteY1180" fmla="*/ 1167722 h 4961652"/>
              <a:gd name="connsiteX1181" fmla="*/ 2159272 w 3558727"/>
              <a:gd name="connsiteY1181" fmla="*/ 1168830 h 4961652"/>
              <a:gd name="connsiteX1182" fmla="*/ 2155139 w 3558727"/>
              <a:gd name="connsiteY1182" fmla="*/ 1169937 h 4961652"/>
              <a:gd name="connsiteX1183" fmla="*/ 2149068 w 3558727"/>
              <a:gd name="connsiteY1183" fmla="*/ 1168276 h 4961652"/>
              <a:gd name="connsiteX1184" fmla="*/ 2146299 w 3558727"/>
              <a:gd name="connsiteY1184" fmla="*/ 1163313 h 4961652"/>
              <a:gd name="connsiteX1185" fmla="*/ 2149068 w 3558727"/>
              <a:gd name="connsiteY1185" fmla="*/ 1159713 h 4961652"/>
              <a:gd name="connsiteX1186" fmla="*/ 1448859 w 3558727"/>
              <a:gd name="connsiteY1186" fmla="*/ 1152100 h 4961652"/>
              <a:gd name="connsiteX1187" fmla="*/ 1433336 w 3558727"/>
              <a:gd name="connsiteY1187" fmla="*/ 1180972 h 4961652"/>
              <a:gd name="connsiteX1188" fmla="*/ 1425603 w 3558727"/>
              <a:gd name="connsiteY1188" fmla="*/ 1179865 h 4961652"/>
              <a:gd name="connsiteX1189" fmla="*/ 1404641 w 3558727"/>
              <a:gd name="connsiteY1189" fmla="*/ 1205256 h 4961652"/>
              <a:gd name="connsiteX1190" fmla="*/ 1386982 w 3558727"/>
              <a:gd name="connsiteY1190" fmla="*/ 1222916 h 4961652"/>
              <a:gd name="connsiteX1191" fmla="*/ 1374286 w 3558727"/>
              <a:gd name="connsiteY1191" fmla="*/ 1235592 h 4961652"/>
              <a:gd name="connsiteX1192" fmla="*/ 1371518 w 3558727"/>
              <a:gd name="connsiteY1192" fmla="*/ 1244985 h 4961652"/>
              <a:gd name="connsiteX1193" fmla="*/ 1360483 w 3558727"/>
              <a:gd name="connsiteY1193" fmla="*/ 1251610 h 4961652"/>
              <a:gd name="connsiteX1194" fmla="*/ 1350556 w 3558727"/>
              <a:gd name="connsiteY1194" fmla="*/ 1252164 h 4961652"/>
              <a:gd name="connsiteX1195" fmla="*/ 1347233 w 3558727"/>
              <a:gd name="connsiteY1195" fmla="*/ 1262644 h 4961652"/>
              <a:gd name="connsiteX1196" fmla="*/ 1344485 w 3558727"/>
              <a:gd name="connsiteY1196" fmla="*/ 1270357 h 4961652"/>
              <a:gd name="connsiteX1197" fmla="*/ 1338413 w 3558727"/>
              <a:gd name="connsiteY1197" fmla="*/ 1271464 h 4961652"/>
              <a:gd name="connsiteX1198" fmla="*/ 1324333 w 3558727"/>
              <a:gd name="connsiteY1198" fmla="*/ 1271464 h 4961652"/>
              <a:gd name="connsiteX1199" fmla="*/ 1325164 w 3558727"/>
              <a:gd name="connsiteY1199" fmla="*/ 1284714 h 4961652"/>
              <a:gd name="connsiteX1200" fmla="*/ 1329020 w 3558727"/>
              <a:gd name="connsiteY1200" fmla="*/ 1291616 h 4961652"/>
              <a:gd name="connsiteX1201" fmla="*/ 1322969 w 3558727"/>
              <a:gd name="connsiteY1201" fmla="*/ 1293554 h 4961652"/>
              <a:gd name="connsiteX1202" fmla="*/ 1316344 w 3558727"/>
              <a:gd name="connsiteY1202" fmla="*/ 1313408 h 4961652"/>
              <a:gd name="connsiteX1203" fmla="*/ 1316898 w 3558727"/>
              <a:gd name="connsiteY1203" fmla="*/ 1329407 h 4961652"/>
              <a:gd name="connsiteX1204" fmla="*/ 1307505 w 3558727"/>
              <a:gd name="connsiteY1204" fmla="*/ 1322248 h 4961652"/>
              <a:gd name="connsiteX1205" fmla="*/ 1294809 w 3558727"/>
              <a:gd name="connsiteY1205" fmla="*/ 1318925 h 4961652"/>
              <a:gd name="connsiteX1206" fmla="*/ 1305309 w 3558727"/>
              <a:gd name="connsiteY1206" fmla="*/ 1335477 h 4961652"/>
              <a:gd name="connsiteX1207" fmla="*/ 1307505 w 3558727"/>
              <a:gd name="connsiteY1207" fmla="*/ 1348727 h 4961652"/>
              <a:gd name="connsiteX1208" fmla="*/ 1298685 w 3558727"/>
              <a:gd name="connsiteY1208" fmla="*/ 1348727 h 4961652"/>
              <a:gd name="connsiteX1209" fmla="*/ 1289845 w 3558727"/>
              <a:gd name="connsiteY1209" fmla="*/ 1342102 h 4961652"/>
              <a:gd name="connsiteX1210" fmla="*/ 1276595 w 3558727"/>
              <a:gd name="connsiteY1210" fmla="*/ 1337692 h 4961652"/>
              <a:gd name="connsiteX1211" fmla="*/ 1273016 w 3558727"/>
              <a:gd name="connsiteY1211" fmla="*/ 1345425 h 4961652"/>
              <a:gd name="connsiteX1212" fmla="*/ 1274400 w 3558727"/>
              <a:gd name="connsiteY1212" fmla="*/ 1353137 h 4961652"/>
              <a:gd name="connsiteX1213" fmla="*/ 1274400 w 3558727"/>
              <a:gd name="connsiteY1213" fmla="*/ 1355905 h 4961652"/>
              <a:gd name="connsiteX1214" fmla="*/ 1267776 w 3558727"/>
              <a:gd name="connsiteY1214" fmla="*/ 1355352 h 4961652"/>
              <a:gd name="connsiteX1215" fmla="*/ 1259767 w 3558727"/>
              <a:gd name="connsiteY1215" fmla="*/ 1355905 h 4961652"/>
              <a:gd name="connsiteX1216" fmla="*/ 1256741 w 3558727"/>
              <a:gd name="connsiteY1216" fmla="*/ 1366386 h 4961652"/>
              <a:gd name="connsiteX1217" fmla="*/ 1258402 w 3558727"/>
              <a:gd name="connsiteY1217" fmla="*/ 1374119 h 4961652"/>
              <a:gd name="connsiteX1218" fmla="*/ 1263366 w 3558727"/>
              <a:gd name="connsiteY1218" fmla="*/ 1375206 h 4961652"/>
              <a:gd name="connsiteX1219" fmla="*/ 1268883 w 3558727"/>
              <a:gd name="connsiteY1219" fmla="*/ 1374672 h 4961652"/>
              <a:gd name="connsiteX1220" fmla="*/ 1274400 w 3558727"/>
              <a:gd name="connsiteY1220" fmla="*/ 1377421 h 4961652"/>
              <a:gd name="connsiteX1221" fmla="*/ 1273293 w 3558727"/>
              <a:gd name="connsiteY1221" fmla="*/ 1382108 h 4961652"/>
              <a:gd name="connsiteX1222" fmla="*/ 1265561 w 3558727"/>
              <a:gd name="connsiteY1222" fmla="*/ 1381831 h 4961652"/>
              <a:gd name="connsiteX1223" fmla="*/ 1242661 w 3558727"/>
              <a:gd name="connsiteY1223" fmla="*/ 1386795 h 4961652"/>
              <a:gd name="connsiteX1224" fmla="*/ 1241296 w 3558727"/>
              <a:gd name="connsiteY1224" fmla="*/ 1401705 h 4961652"/>
              <a:gd name="connsiteX1225" fmla="*/ 1241296 w 3558727"/>
              <a:gd name="connsiteY1225" fmla="*/ 1410525 h 4961652"/>
              <a:gd name="connsiteX1226" fmla="*/ 1236590 w 3558727"/>
              <a:gd name="connsiteY1226" fmla="*/ 1413017 h 4961652"/>
              <a:gd name="connsiteX1227" fmla="*/ 1236867 w 3558727"/>
              <a:gd name="connsiteY1227" fmla="*/ 1417150 h 4961652"/>
              <a:gd name="connsiteX1228" fmla="*/ 1234672 w 3558727"/>
              <a:gd name="connsiteY1228" fmla="*/ 1424605 h 4961652"/>
              <a:gd name="connsiteX1229" fmla="*/ 1225832 w 3558727"/>
              <a:gd name="connsiteY1229" fmla="*/ 1430400 h 4961652"/>
              <a:gd name="connsiteX1230" fmla="*/ 1213967 w 3558727"/>
              <a:gd name="connsiteY1230" fmla="*/ 1438409 h 4961652"/>
              <a:gd name="connsiteX1231" fmla="*/ 1217012 w 3558727"/>
              <a:gd name="connsiteY1231" fmla="*/ 1448059 h 4961652"/>
              <a:gd name="connsiteX1232" fmla="*/ 1221699 w 3558727"/>
              <a:gd name="connsiteY1232" fmla="*/ 1455514 h 4961652"/>
              <a:gd name="connsiteX1233" fmla="*/ 1221422 w 3558727"/>
              <a:gd name="connsiteY1233" fmla="*/ 1461309 h 4961652"/>
              <a:gd name="connsiteX1234" fmla="*/ 1217012 w 3558727"/>
              <a:gd name="connsiteY1234" fmla="*/ 1456879 h 4961652"/>
              <a:gd name="connsiteX1235" fmla="*/ 1212582 w 3558727"/>
              <a:gd name="connsiteY1235" fmla="*/ 1452469 h 4961652"/>
              <a:gd name="connsiteX1236" fmla="*/ 1211218 w 3558727"/>
              <a:gd name="connsiteY1236" fmla="*/ 1458263 h 4961652"/>
              <a:gd name="connsiteX1237" fmla="*/ 1214797 w 3558727"/>
              <a:gd name="connsiteY1237" fmla="*/ 1465718 h 4961652"/>
              <a:gd name="connsiteX1238" fmla="*/ 1217843 w 3558727"/>
              <a:gd name="connsiteY1238" fmla="*/ 1474815 h 4961652"/>
              <a:gd name="connsiteX1239" fmla="*/ 1205977 w 3558727"/>
              <a:gd name="connsiteY1239" fmla="*/ 1485593 h 4961652"/>
              <a:gd name="connsiteX1240" fmla="*/ 1192451 w 3558727"/>
              <a:gd name="connsiteY1240" fmla="*/ 1496627 h 4961652"/>
              <a:gd name="connsiteX1241" fmla="*/ 1190513 w 3558727"/>
              <a:gd name="connsiteY1241" fmla="*/ 1507662 h 4961652"/>
              <a:gd name="connsiteX1242" fmla="*/ 1190236 w 3558727"/>
              <a:gd name="connsiteY1242" fmla="*/ 1513180 h 4961652"/>
              <a:gd name="connsiteX1243" fmla="*/ 1181693 w 3558727"/>
              <a:gd name="connsiteY1243" fmla="*/ 1505447 h 4961652"/>
              <a:gd name="connsiteX1244" fmla="*/ 1168444 w 3558727"/>
              <a:gd name="connsiteY1244" fmla="*/ 1490003 h 4961652"/>
              <a:gd name="connsiteX1245" fmla="*/ 1159624 w 3558727"/>
              <a:gd name="connsiteY1245" fmla="*/ 1503252 h 4961652"/>
              <a:gd name="connsiteX1246" fmla="*/ 1154106 w 3558727"/>
              <a:gd name="connsiteY1246" fmla="*/ 1512072 h 4961652"/>
              <a:gd name="connsiteX1247" fmla="*/ 1155194 w 3558727"/>
              <a:gd name="connsiteY1247" fmla="*/ 1514287 h 4961652"/>
              <a:gd name="connsiteX1248" fmla="*/ 1167059 w 3558727"/>
              <a:gd name="connsiteY1248" fmla="*/ 1523661 h 4961652"/>
              <a:gd name="connsiteX1249" fmla="*/ 1164034 w 3558727"/>
              <a:gd name="connsiteY1249" fmla="*/ 1542981 h 4961652"/>
              <a:gd name="connsiteX1250" fmla="*/ 1159347 w 3558727"/>
              <a:gd name="connsiteY1250" fmla="*/ 1550693 h 4961652"/>
              <a:gd name="connsiteX1251" fmla="*/ 1159624 w 3558727"/>
              <a:gd name="connsiteY1251" fmla="*/ 1558426 h 4961652"/>
              <a:gd name="connsiteX1252" fmla="*/ 1152999 w 3558727"/>
              <a:gd name="connsiteY1252" fmla="*/ 1565050 h 4961652"/>
              <a:gd name="connsiteX1253" fmla="*/ 1139749 w 3558727"/>
              <a:gd name="connsiteY1253" fmla="*/ 1567265 h 4961652"/>
              <a:gd name="connsiteX1254" fmla="*/ 1128715 w 3558727"/>
              <a:gd name="connsiteY1254" fmla="*/ 1569460 h 4961652"/>
              <a:gd name="connsiteX1255" fmla="*/ 1121259 w 3558727"/>
              <a:gd name="connsiteY1255" fmla="*/ 1568076 h 4961652"/>
              <a:gd name="connsiteX1256" fmla="*/ 1122090 w 3558727"/>
              <a:gd name="connsiteY1256" fmla="*/ 1571675 h 4961652"/>
              <a:gd name="connsiteX1257" fmla="*/ 1117680 w 3558727"/>
              <a:gd name="connsiteY1257" fmla="*/ 1582710 h 4961652"/>
              <a:gd name="connsiteX1258" fmla="*/ 1124305 w 3558727"/>
              <a:gd name="connsiteY1258" fmla="*/ 1598155 h 4961652"/>
              <a:gd name="connsiteX1259" fmla="*/ 1131740 w 3558727"/>
              <a:gd name="connsiteY1259" fmla="*/ 1610574 h 4961652"/>
              <a:gd name="connsiteX1260" fmla="*/ 1130910 w 3558727"/>
              <a:gd name="connsiteY1260" fmla="*/ 1618029 h 4961652"/>
              <a:gd name="connsiteX1261" fmla="*/ 1126777 w 3558727"/>
              <a:gd name="connsiteY1261" fmla="*/ 1622993 h 4961652"/>
              <a:gd name="connsiteX1262" fmla="*/ 1124305 w 3558727"/>
              <a:gd name="connsiteY1262" fmla="*/ 1631278 h 4961652"/>
              <a:gd name="connsiteX1263" fmla="*/ 1117126 w 3558727"/>
              <a:gd name="connsiteY1263" fmla="*/ 1650025 h 4961652"/>
              <a:gd name="connsiteX1264" fmla="*/ 1100021 w 3558727"/>
              <a:gd name="connsiteY1264" fmla="*/ 1682042 h 4961652"/>
              <a:gd name="connsiteX1265" fmla="*/ 1082638 w 3558727"/>
              <a:gd name="connsiteY1265" fmla="*/ 1714039 h 4961652"/>
              <a:gd name="connsiteX1266" fmla="*/ 1073521 w 3558727"/>
              <a:gd name="connsiteY1266" fmla="*/ 1732805 h 4961652"/>
              <a:gd name="connsiteX1267" fmla="*/ 1069665 w 3558727"/>
              <a:gd name="connsiteY1267" fmla="*/ 1743563 h 4961652"/>
              <a:gd name="connsiteX1268" fmla="*/ 1062487 w 3558727"/>
              <a:gd name="connsiteY1268" fmla="*/ 1752680 h 4961652"/>
              <a:gd name="connsiteX1269" fmla="*/ 1053113 w 3558727"/>
              <a:gd name="connsiteY1269" fmla="*/ 1771981 h 4961652"/>
              <a:gd name="connsiteX1270" fmla="*/ 1047042 w 3558727"/>
              <a:gd name="connsiteY1270" fmla="*/ 1801228 h 4961652"/>
              <a:gd name="connsiteX1271" fmla="*/ 1037392 w 3558727"/>
              <a:gd name="connsiteY1271" fmla="*/ 1842342 h 4961652"/>
              <a:gd name="connsiteX1272" fmla="*/ 1022758 w 3558727"/>
              <a:gd name="connsiteY1272" fmla="*/ 1852012 h 4961652"/>
              <a:gd name="connsiteX1273" fmla="*/ 1016964 w 3558727"/>
              <a:gd name="connsiteY1273" fmla="*/ 1853376 h 4961652"/>
              <a:gd name="connsiteX1274" fmla="*/ 1009509 w 3558727"/>
              <a:gd name="connsiteY1274" fmla="*/ 1863046 h 4961652"/>
              <a:gd name="connsiteX1275" fmla="*/ 1006206 w 3558727"/>
              <a:gd name="connsiteY1275" fmla="*/ 1872697 h 4961652"/>
              <a:gd name="connsiteX1276" fmla="*/ 1016133 w 3558727"/>
              <a:gd name="connsiteY1276" fmla="*/ 1880706 h 4961652"/>
              <a:gd name="connsiteX1277" fmla="*/ 1031598 w 3558727"/>
              <a:gd name="connsiteY1277" fmla="*/ 1884008 h 4961652"/>
              <a:gd name="connsiteX1278" fmla="*/ 1033793 w 3558727"/>
              <a:gd name="connsiteY1278" fmla="*/ 1887331 h 4961652"/>
              <a:gd name="connsiteX1279" fmla="*/ 1038934 w 3558727"/>
              <a:gd name="connsiteY1279" fmla="*/ 1897040 h 4961652"/>
              <a:gd name="connsiteX1280" fmla="*/ 1039976 w 3558727"/>
              <a:gd name="connsiteY1280" fmla="*/ 1872694 h 4961652"/>
              <a:gd name="connsiteX1281" fmla="*/ 1040361 w 3558727"/>
              <a:gd name="connsiteY1281" fmla="*/ 1872422 h 4961652"/>
              <a:gd name="connsiteX1282" fmla="*/ 1040004 w 3558727"/>
              <a:gd name="connsiteY1282" fmla="*/ 1872033 h 4961652"/>
              <a:gd name="connsiteX1283" fmla="*/ 1040140 w 3558727"/>
              <a:gd name="connsiteY1283" fmla="*/ 1868841 h 4961652"/>
              <a:gd name="connsiteX1284" fmla="*/ 1033793 w 3558727"/>
              <a:gd name="connsiteY1284" fmla="*/ 1865242 h 4961652"/>
              <a:gd name="connsiteX1285" fmla="*/ 1040004 w 3558727"/>
              <a:gd name="connsiteY1285" fmla="*/ 1872033 h 4961652"/>
              <a:gd name="connsiteX1286" fmla="*/ 1039976 w 3558727"/>
              <a:gd name="connsiteY1286" fmla="*/ 1872694 h 4961652"/>
              <a:gd name="connsiteX1287" fmla="*/ 1036976 w 3558727"/>
              <a:gd name="connsiteY1287" fmla="*/ 1874813 h 4961652"/>
              <a:gd name="connsiteX1288" fmla="*/ 1021038 w 3558727"/>
              <a:gd name="connsiteY1288" fmla="*/ 1869671 h 4961652"/>
              <a:gd name="connsiteX1289" fmla="*/ 1027168 w 3558727"/>
              <a:gd name="connsiteY1289" fmla="*/ 1858637 h 4961652"/>
              <a:gd name="connsiteX1290" fmla="*/ 1039587 w 3558727"/>
              <a:gd name="connsiteY1290" fmla="*/ 1852289 h 4961652"/>
              <a:gd name="connsiteX1291" fmla="*/ 1047042 w 3558727"/>
              <a:gd name="connsiteY1291" fmla="*/ 1840977 h 4961652"/>
              <a:gd name="connsiteX1292" fmla="*/ 1060292 w 3558727"/>
              <a:gd name="connsiteY1292" fmla="*/ 1829923 h 4961652"/>
              <a:gd name="connsiteX1293" fmla="*/ 1064148 w 3558727"/>
              <a:gd name="connsiteY1293" fmla="*/ 1828281 h 4961652"/>
              <a:gd name="connsiteX1294" fmla="*/ 1064702 w 3558727"/>
              <a:gd name="connsiteY1294" fmla="*/ 1823318 h 4961652"/>
              <a:gd name="connsiteX1295" fmla="*/ 1068004 w 3558727"/>
              <a:gd name="connsiteY1295" fmla="*/ 1812540 h 4961652"/>
              <a:gd name="connsiteX1296" fmla="*/ 1077951 w 3558727"/>
              <a:gd name="connsiteY1296" fmla="*/ 1816693 h 4961652"/>
              <a:gd name="connsiteX1297" fmla="*/ 1084556 w 3558727"/>
              <a:gd name="connsiteY1297" fmla="*/ 1816693 h 4961652"/>
              <a:gd name="connsiteX1298" fmla="*/ 1088986 w 3558727"/>
              <a:gd name="connsiteY1298" fmla="*/ 1810068 h 4961652"/>
              <a:gd name="connsiteX1299" fmla="*/ 1092842 w 3558727"/>
              <a:gd name="connsiteY1299" fmla="*/ 1807300 h 4961652"/>
              <a:gd name="connsiteX1300" fmla="*/ 1086771 w 3558727"/>
              <a:gd name="connsiteY1300" fmla="*/ 1801228 h 4961652"/>
              <a:gd name="connsiteX1301" fmla="*/ 1078228 w 3558727"/>
              <a:gd name="connsiteY1301" fmla="*/ 1791301 h 4961652"/>
              <a:gd name="connsiteX1302" fmla="*/ 1084556 w 3558727"/>
              <a:gd name="connsiteY1302" fmla="*/ 1774749 h 4961652"/>
              <a:gd name="connsiteX1303" fmla="*/ 1092288 w 3558727"/>
              <a:gd name="connsiteY1303" fmla="*/ 1762607 h 4961652"/>
              <a:gd name="connsiteX1304" fmla="*/ 1100021 w 3558727"/>
              <a:gd name="connsiteY1304" fmla="*/ 1757090 h 4961652"/>
              <a:gd name="connsiteX1305" fmla="*/ 1101939 w 3558727"/>
              <a:gd name="connsiteY1305" fmla="*/ 1754321 h 4961652"/>
              <a:gd name="connsiteX1306" fmla="*/ 1102216 w 3558727"/>
              <a:gd name="connsiteY1306" fmla="*/ 1748250 h 4961652"/>
              <a:gd name="connsiteX1307" fmla="*/ 1108010 w 3558727"/>
              <a:gd name="connsiteY1307" fmla="*/ 1727565 h 4961652"/>
              <a:gd name="connsiteX1308" fmla="*/ 1128715 w 3558727"/>
              <a:gd name="connsiteY1308" fmla="*/ 1688667 h 4961652"/>
              <a:gd name="connsiteX1309" fmla="*/ 1150784 w 3558727"/>
              <a:gd name="connsiteY1309" fmla="*/ 1649749 h 4961652"/>
              <a:gd name="connsiteX1310" fmla="*/ 1159624 w 3558727"/>
              <a:gd name="connsiteY1310" fmla="*/ 1629064 h 4961652"/>
              <a:gd name="connsiteX1311" fmla="*/ 1162372 w 3558727"/>
              <a:gd name="connsiteY1311" fmla="*/ 1622993 h 4961652"/>
              <a:gd name="connsiteX1312" fmla="*/ 1168444 w 3558727"/>
              <a:gd name="connsiteY1312" fmla="*/ 1620224 h 4961652"/>
              <a:gd name="connsiteX1313" fmla="*/ 1170659 w 3558727"/>
              <a:gd name="connsiteY1313" fmla="*/ 1613619 h 4961652"/>
              <a:gd name="connsiteX1314" fmla="*/ 1173407 w 3558727"/>
              <a:gd name="connsiteY1314" fmla="*/ 1609189 h 4961652"/>
              <a:gd name="connsiteX1315" fmla="*/ 1186103 w 3558727"/>
              <a:gd name="connsiteY1315" fmla="*/ 1604779 h 4961652"/>
              <a:gd name="connsiteX1316" fmla="*/ 1202101 w 3558727"/>
              <a:gd name="connsiteY1316" fmla="*/ 1593468 h 4961652"/>
              <a:gd name="connsiteX1317" fmla="*/ 1208172 w 3558727"/>
              <a:gd name="connsiteY1317" fmla="*/ 1547391 h 4961652"/>
              <a:gd name="connsiteX1318" fmla="*/ 1209557 w 3558727"/>
              <a:gd name="connsiteY1318" fmla="*/ 1531670 h 4961652"/>
              <a:gd name="connsiteX1319" fmla="*/ 1212582 w 3558727"/>
              <a:gd name="connsiteY1319" fmla="*/ 1534141 h 4961652"/>
              <a:gd name="connsiteX1320" fmla="*/ 1214797 w 3558727"/>
              <a:gd name="connsiteY1320" fmla="*/ 1551801 h 4961652"/>
              <a:gd name="connsiteX1321" fmla="*/ 1228047 w 3558727"/>
              <a:gd name="connsiteY1321" fmla="*/ 1536356 h 4961652"/>
              <a:gd name="connsiteX1322" fmla="*/ 1237143 w 3558727"/>
              <a:gd name="connsiteY1322" fmla="*/ 1528070 h 4961652"/>
              <a:gd name="connsiteX1323" fmla="*/ 1241296 w 3558727"/>
              <a:gd name="connsiteY1323" fmla="*/ 1529732 h 4961652"/>
              <a:gd name="connsiteX1324" fmla="*/ 1241553 w 3558727"/>
              <a:gd name="connsiteY1324" fmla="*/ 1538551 h 4961652"/>
              <a:gd name="connsiteX1325" fmla="*/ 1243491 w 3558727"/>
              <a:gd name="connsiteY1325" fmla="*/ 1547391 h 4961652"/>
              <a:gd name="connsiteX1326" fmla="*/ 1241296 w 3558727"/>
              <a:gd name="connsiteY1326" fmla="*/ 1555400 h 4961652"/>
              <a:gd name="connsiteX1327" fmla="*/ 1232457 w 3558727"/>
              <a:gd name="connsiteY1327" fmla="*/ 1558426 h 4961652"/>
              <a:gd name="connsiteX1328" fmla="*/ 1228047 w 3558727"/>
              <a:gd name="connsiteY1328" fmla="*/ 1565050 h 4961652"/>
              <a:gd name="connsiteX1329" fmla="*/ 1231072 w 3558727"/>
              <a:gd name="connsiteY1329" fmla="*/ 1584905 h 4961652"/>
              <a:gd name="connsiteX1330" fmla="*/ 1219207 w 3558727"/>
              <a:gd name="connsiteY1330" fmla="*/ 1591530 h 4961652"/>
              <a:gd name="connsiteX1331" fmla="*/ 1216181 w 3558727"/>
              <a:gd name="connsiteY1331" fmla="*/ 1592360 h 4961652"/>
              <a:gd name="connsiteX1332" fmla="*/ 1214797 w 3558727"/>
              <a:gd name="connsiteY1332" fmla="*/ 1598155 h 4961652"/>
              <a:gd name="connsiteX1333" fmla="*/ 1216735 w 3558727"/>
              <a:gd name="connsiteY1333" fmla="*/ 1608636 h 4961652"/>
              <a:gd name="connsiteX1334" fmla="*/ 1217012 w 3558727"/>
              <a:gd name="connsiteY1334" fmla="*/ 1615814 h 4961652"/>
              <a:gd name="connsiteX1335" fmla="*/ 1228324 w 3558727"/>
              <a:gd name="connsiteY1335" fmla="*/ 1609743 h 4961652"/>
              <a:gd name="connsiteX1336" fmla="*/ 1241296 w 3558727"/>
              <a:gd name="connsiteY1336" fmla="*/ 1587120 h 4961652"/>
              <a:gd name="connsiteX1337" fmla="*/ 1244322 w 3558727"/>
              <a:gd name="connsiteY1337" fmla="*/ 1576085 h 4961652"/>
              <a:gd name="connsiteX1338" fmla="*/ 1252331 w 3558727"/>
              <a:gd name="connsiteY1338" fmla="*/ 1565050 h 4961652"/>
              <a:gd name="connsiteX1339" fmla="*/ 1260043 w 3558727"/>
              <a:gd name="connsiteY1339" fmla="*/ 1558979 h 4961652"/>
              <a:gd name="connsiteX1340" fmla="*/ 1261151 w 3558727"/>
              <a:gd name="connsiteY1340" fmla="*/ 1556211 h 4961652"/>
              <a:gd name="connsiteX1341" fmla="*/ 1262535 w 3558727"/>
              <a:gd name="connsiteY1341" fmla="*/ 1552078 h 4961652"/>
              <a:gd name="connsiteX1342" fmla="*/ 1272185 w 3558727"/>
              <a:gd name="connsiteY1342" fmla="*/ 1542981 h 4961652"/>
              <a:gd name="connsiteX1343" fmla="*/ 1281856 w 3558727"/>
              <a:gd name="connsiteY1343" fmla="*/ 1523661 h 4961652"/>
              <a:gd name="connsiteX1344" fmla="*/ 1269990 w 3558727"/>
              <a:gd name="connsiteY1344" fmla="*/ 1520892 h 4961652"/>
              <a:gd name="connsiteX1345" fmla="*/ 1265561 w 3558727"/>
              <a:gd name="connsiteY1345" fmla="*/ 1520635 h 4961652"/>
              <a:gd name="connsiteX1346" fmla="*/ 1267776 w 3558727"/>
              <a:gd name="connsiteY1346" fmla="*/ 1512072 h 4961652"/>
              <a:gd name="connsiteX1347" fmla="*/ 1263366 w 3558727"/>
              <a:gd name="connsiteY1347" fmla="*/ 1505447 h 4961652"/>
              <a:gd name="connsiteX1348" fmla="*/ 1255910 w 3558727"/>
              <a:gd name="connsiteY1348" fmla="*/ 1504894 h 4961652"/>
              <a:gd name="connsiteX1349" fmla="*/ 1256741 w 3558727"/>
              <a:gd name="connsiteY1349" fmla="*/ 1494413 h 4961652"/>
              <a:gd name="connsiteX1350" fmla="*/ 1260874 w 3558727"/>
              <a:gd name="connsiteY1350" fmla="*/ 1486957 h 4961652"/>
              <a:gd name="connsiteX1351" fmla="*/ 1263366 w 3558727"/>
              <a:gd name="connsiteY1351" fmla="*/ 1487788 h 4961652"/>
              <a:gd name="connsiteX1352" fmla="*/ 1269160 w 3558727"/>
              <a:gd name="connsiteY1352" fmla="*/ 1492475 h 4961652"/>
              <a:gd name="connsiteX1353" fmla="*/ 1276595 w 3558727"/>
              <a:gd name="connsiteY1353" fmla="*/ 1492198 h 4961652"/>
              <a:gd name="connsiteX1354" fmla="*/ 1283220 w 3558727"/>
              <a:gd name="connsiteY1354" fmla="*/ 1487788 h 4961652"/>
              <a:gd name="connsiteX1355" fmla="*/ 1283220 w 3558727"/>
              <a:gd name="connsiteY1355" fmla="*/ 1483378 h 4961652"/>
              <a:gd name="connsiteX1356" fmla="*/ 1287650 w 3558727"/>
              <a:gd name="connsiteY1356" fmla="*/ 1476753 h 4961652"/>
              <a:gd name="connsiteX1357" fmla="*/ 1292060 w 3558727"/>
              <a:gd name="connsiteY1357" fmla="*/ 1470128 h 4961652"/>
              <a:gd name="connsiteX1358" fmla="*/ 1291506 w 3558727"/>
              <a:gd name="connsiteY1358" fmla="*/ 1465165 h 4961652"/>
              <a:gd name="connsiteX1359" fmla="*/ 1294255 w 3558727"/>
              <a:gd name="connsiteY1359" fmla="*/ 1463504 h 4961652"/>
              <a:gd name="connsiteX1360" fmla="*/ 1295639 w 3558727"/>
              <a:gd name="connsiteY1360" fmla="*/ 1449443 h 4961652"/>
              <a:gd name="connsiteX1361" fmla="*/ 1278810 w 3558727"/>
              <a:gd name="connsiteY1361" fmla="*/ 1430400 h 4961652"/>
              <a:gd name="connsiteX1362" fmla="*/ 1292060 w 3558727"/>
              <a:gd name="connsiteY1362" fmla="*/ 1428185 h 4961652"/>
              <a:gd name="connsiteX1363" fmla="*/ 1308335 w 3558727"/>
              <a:gd name="connsiteY1363" fmla="*/ 1429846 h 4961652"/>
              <a:gd name="connsiteX1364" fmla="*/ 1309719 w 3558727"/>
              <a:gd name="connsiteY1364" fmla="*/ 1421580 h 4961652"/>
              <a:gd name="connsiteX1365" fmla="*/ 1322969 w 3558727"/>
              <a:gd name="connsiteY1365" fmla="*/ 1410525 h 4961652"/>
              <a:gd name="connsiteX1366" fmla="*/ 1335368 w 3558727"/>
              <a:gd name="connsiteY1366" fmla="*/ 1413571 h 4961652"/>
              <a:gd name="connsiteX1367" fmla="*/ 1336199 w 3558727"/>
              <a:gd name="connsiteY1367" fmla="*/ 1421580 h 4961652"/>
              <a:gd name="connsiteX1368" fmla="*/ 1335922 w 3558727"/>
              <a:gd name="connsiteY1368" fmla="*/ 1427631 h 4961652"/>
              <a:gd name="connsiteX1369" fmla="*/ 1340608 w 3558727"/>
              <a:gd name="connsiteY1369" fmla="*/ 1430400 h 4961652"/>
              <a:gd name="connsiteX1370" fmla="*/ 1338413 w 3558727"/>
              <a:gd name="connsiteY1370" fmla="*/ 1443649 h 4961652"/>
              <a:gd name="connsiteX1371" fmla="*/ 1340608 w 3558727"/>
              <a:gd name="connsiteY1371" fmla="*/ 1445844 h 4961652"/>
              <a:gd name="connsiteX1372" fmla="*/ 1353858 w 3558727"/>
              <a:gd name="connsiteY1372" fmla="*/ 1428185 h 4961652"/>
              <a:gd name="connsiteX1373" fmla="*/ 1348895 w 3558727"/>
              <a:gd name="connsiteY1373" fmla="*/ 1413017 h 4961652"/>
              <a:gd name="connsiteX1374" fmla="*/ 1320754 w 3558727"/>
              <a:gd name="connsiteY1374" fmla="*/ 1379636 h 4961652"/>
              <a:gd name="connsiteX1375" fmla="*/ 1305309 w 3558727"/>
              <a:gd name="connsiteY1375" fmla="*/ 1366386 h 4961652"/>
              <a:gd name="connsiteX1376" fmla="*/ 1325164 w 3558727"/>
              <a:gd name="connsiteY1376" fmla="*/ 1370796 h 4961652"/>
              <a:gd name="connsiteX1377" fmla="*/ 1342823 w 3558727"/>
              <a:gd name="connsiteY1377" fmla="*/ 1366386 h 4961652"/>
              <a:gd name="connsiteX1378" fmla="*/ 1346680 w 3558727"/>
              <a:gd name="connsiteY1378" fmla="*/ 1363084 h 4961652"/>
              <a:gd name="connsiteX1379" fmla="*/ 1360483 w 3558727"/>
              <a:gd name="connsiteY1379" fmla="*/ 1366386 h 4961652"/>
              <a:gd name="connsiteX1380" fmla="*/ 1371241 w 3558727"/>
              <a:gd name="connsiteY1380" fmla="*/ 1374119 h 4961652"/>
              <a:gd name="connsiteX1381" fmla="*/ 1373732 w 3558727"/>
              <a:gd name="connsiteY1381" fmla="*/ 1381831 h 4961652"/>
              <a:gd name="connsiteX1382" fmla="*/ 1372348 w 3558727"/>
              <a:gd name="connsiteY1382" fmla="*/ 1384323 h 4961652"/>
              <a:gd name="connsiteX1383" fmla="*/ 1375928 w 3558727"/>
              <a:gd name="connsiteY1383" fmla="*/ 1381831 h 4961652"/>
              <a:gd name="connsiteX1384" fmla="*/ 1382829 w 3558727"/>
              <a:gd name="connsiteY1384" fmla="*/ 1381277 h 4961652"/>
              <a:gd name="connsiteX1385" fmla="*/ 1384767 w 3558727"/>
              <a:gd name="connsiteY1385" fmla="*/ 1384046 h 4961652"/>
              <a:gd name="connsiteX1386" fmla="*/ 1386428 w 3558727"/>
              <a:gd name="connsiteY1386" fmla="*/ 1390117 h 4961652"/>
              <a:gd name="connsiteX1387" fmla="*/ 1391392 w 3558727"/>
              <a:gd name="connsiteY1387" fmla="*/ 1392866 h 4961652"/>
              <a:gd name="connsiteX1388" fmla="*/ 1394417 w 3558727"/>
              <a:gd name="connsiteY1388" fmla="*/ 1388456 h 4961652"/>
              <a:gd name="connsiteX1389" fmla="*/ 1389177 w 3558727"/>
              <a:gd name="connsiteY1389" fmla="*/ 1377421 h 4961652"/>
              <a:gd name="connsiteX1390" fmla="*/ 1383660 w 3558727"/>
              <a:gd name="connsiteY1390" fmla="*/ 1364448 h 4961652"/>
              <a:gd name="connsiteX1391" fmla="*/ 1384767 w 3558727"/>
              <a:gd name="connsiteY1391" fmla="*/ 1353137 h 4961652"/>
              <a:gd name="connsiteX1392" fmla="*/ 1390838 w 3558727"/>
              <a:gd name="connsiteY1392" fmla="*/ 1348173 h 4961652"/>
              <a:gd name="connsiteX1393" fmla="*/ 1393587 w 3558727"/>
              <a:gd name="connsiteY1393" fmla="*/ 1346512 h 4961652"/>
              <a:gd name="connsiteX1394" fmla="*/ 1400765 w 3558727"/>
              <a:gd name="connsiteY1394" fmla="*/ 1346789 h 4961652"/>
              <a:gd name="connsiteX1395" fmla="*/ 1411246 w 3558727"/>
              <a:gd name="connsiteY1395" fmla="*/ 1342102 h 4961652"/>
              <a:gd name="connsiteX1396" fmla="*/ 1418702 w 3558727"/>
              <a:gd name="connsiteY1396" fmla="*/ 1333559 h 4961652"/>
              <a:gd name="connsiteX1397" fmla="*/ 1398017 w 3558727"/>
              <a:gd name="connsiteY1397" fmla="*/ 1333282 h 4961652"/>
              <a:gd name="connsiteX1398" fmla="*/ 1396079 w 3558727"/>
              <a:gd name="connsiteY1398" fmla="*/ 1330514 h 4961652"/>
              <a:gd name="connsiteX1399" fmla="*/ 1402427 w 3558727"/>
              <a:gd name="connsiteY1399" fmla="*/ 1324443 h 4961652"/>
              <a:gd name="connsiteX1400" fmla="*/ 1412077 w 3558727"/>
              <a:gd name="connsiteY1400" fmla="*/ 1315346 h 4961652"/>
              <a:gd name="connsiteX1401" fmla="*/ 1420086 w 3558727"/>
              <a:gd name="connsiteY1401" fmla="*/ 1304588 h 4961652"/>
              <a:gd name="connsiteX1402" fmla="*/ 1426711 w 3558727"/>
              <a:gd name="connsiteY1402" fmla="*/ 1294641 h 4961652"/>
              <a:gd name="connsiteX1403" fmla="*/ 1433336 w 3558727"/>
              <a:gd name="connsiteY1403" fmla="*/ 1304588 h 4961652"/>
              <a:gd name="connsiteX1404" fmla="*/ 1439941 w 3558727"/>
              <a:gd name="connsiteY1404" fmla="*/ 1315623 h 4961652"/>
              <a:gd name="connsiteX1405" fmla="*/ 1446565 w 3558727"/>
              <a:gd name="connsiteY1405" fmla="*/ 1320033 h 4961652"/>
              <a:gd name="connsiteX1406" fmla="*/ 1446565 w 3558727"/>
              <a:gd name="connsiteY1406" fmla="*/ 1313408 h 4961652"/>
              <a:gd name="connsiteX1407" fmla="*/ 1443816 w 3558727"/>
              <a:gd name="connsiteY1407" fmla="*/ 1303758 h 4961652"/>
              <a:gd name="connsiteX1408" fmla="*/ 1444370 w 3558727"/>
              <a:gd name="connsiteY1408" fmla="*/ 1289124 h 4961652"/>
              <a:gd name="connsiteX1409" fmla="*/ 1457600 w 3558727"/>
              <a:gd name="connsiteY1409" fmla="*/ 1282499 h 4961652"/>
              <a:gd name="connsiteX1410" fmla="*/ 1462860 w 3558727"/>
              <a:gd name="connsiteY1410" fmla="*/ 1283607 h 4961652"/>
              <a:gd name="connsiteX1411" fmla="*/ 1459815 w 3558727"/>
              <a:gd name="connsiteY1411" fmla="*/ 1271464 h 4961652"/>
              <a:gd name="connsiteX1412" fmla="*/ 1439941 w 3558727"/>
              <a:gd name="connsiteY1412" fmla="*/ 1260430 h 4961652"/>
              <a:gd name="connsiteX1413" fmla="*/ 1433059 w 3558727"/>
              <a:gd name="connsiteY1413" fmla="*/ 1261260 h 4961652"/>
              <a:gd name="connsiteX1414" fmla="*/ 1437745 w 3558727"/>
              <a:gd name="connsiteY1414" fmla="*/ 1253805 h 4961652"/>
              <a:gd name="connsiteX1415" fmla="*/ 1445735 w 3558727"/>
              <a:gd name="connsiteY1415" fmla="*/ 1244431 h 4961652"/>
              <a:gd name="connsiteX1416" fmla="*/ 1448780 w 3558727"/>
              <a:gd name="connsiteY1416" fmla="*/ 1231736 h 4961652"/>
              <a:gd name="connsiteX1417" fmla="*/ 1449888 w 3558727"/>
              <a:gd name="connsiteY1417" fmla="*/ 1223726 h 4961652"/>
              <a:gd name="connsiteX1418" fmla="*/ 1457600 w 3558727"/>
              <a:gd name="connsiteY1418" fmla="*/ 1233950 h 4961652"/>
              <a:gd name="connsiteX1419" fmla="*/ 1475536 w 3558727"/>
              <a:gd name="connsiteY1419" fmla="*/ 1254082 h 4961652"/>
              <a:gd name="connsiteX1420" fmla="*/ 1481884 w 3558727"/>
              <a:gd name="connsiteY1420" fmla="*/ 1236145 h 4961652"/>
              <a:gd name="connsiteX1421" fmla="*/ 1479136 w 3558727"/>
              <a:gd name="connsiteY1421" fmla="*/ 1221531 h 4961652"/>
              <a:gd name="connsiteX1422" fmla="*/ 1473064 w 3558727"/>
              <a:gd name="connsiteY1422" fmla="*/ 1218486 h 4961652"/>
              <a:gd name="connsiteX1423" fmla="*/ 1466163 w 3558727"/>
              <a:gd name="connsiteY1423" fmla="*/ 1217675 h 4961652"/>
              <a:gd name="connsiteX1424" fmla="*/ 1464225 w 3558727"/>
              <a:gd name="connsiteY1424" fmla="*/ 1211881 h 4961652"/>
              <a:gd name="connsiteX1425" fmla="*/ 1461476 w 3558727"/>
              <a:gd name="connsiteY1425" fmla="*/ 1205810 h 4961652"/>
              <a:gd name="connsiteX1426" fmla="*/ 1455405 w 3558727"/>
              <a:gd name="connsiteY1426" fmla="*/ 1203041 h 4961652"/>
              <a:gd name="connsiteX1427" fmla="*/ 1455405 w 3558727"/>
              <a:gd name="connsiteY1427" fmla="*/ 1196417 h 4961652"/>
              <a:gd name="connsiteX1428" fmla="*/ 1456631 w 3558727"/>
              <a:gd name="connsiteY1428" fmla="*/ 1187696 h 4961652"/>
              <a:gd name="connsiteX1429" fmla="*/ 1433336 w 3558727"/>
              <a:gd name="connsiteY1429" fmla="*/ 1200826 h 4961652"/>
              <a:gd name="connsiteX1430" fmla="*/ 1424496 w 3558727"/>
              <a:gd name="connsiteY1430" fmla="*/ 1203041 h 4961652"/>
              <a:gd name="connsiteX1431" fmla="*/ 1413461 w 3558727"/>
              <a:gd name="connsiteY1431" fmla="*/ 1196417 h 4961652"/>
              <a:gd name="connsiteX1432" fmla="*/ 1433810 w 3558727"/>
              <a:gd name="connsiteY1432" fmla="*/ 1187755 h 4961652"/>
              <a:gd name="connsiteX1433" fmla="*/ 1456671 w 3558727"/>
              <a:gd name="connsiteY1433" fmla="*/ 1187439 h 4961652"/>
              <a:gd name="connsiteX1434" fmla="*/ 1459004 w 3558727"/>
              <a:gd name="connsiteY1434" fmla="*/ 1170827 h 4961652"/>
              <a:gd name="connsiteX1435" fmla="*/ 1448859 w 3558727"/>
              <a:gd name="connsiteY1435" fmla="*/ 1152100 h 4961652"/>
              <a:gd name="connsiteX1436" fmla="*/ 2790365 w 3558727"/>
              <a:gd name="connsiteY1436" fmla="*/ 1151625 h 4961652"/>
              <a:gd name="connsiteX1437" fmla="*/ 2717168 w 3558727"/>
              <a:gd name="connsiteY1437" fmla="*/ 1250729 h 4961652"/>
              <a:gd name="connsiteX1438" fmla="*/ 2627787 w 3558727"/>
              <a:gd name="connsiteY1438" fmla="*/ 1362938 h 4961652"/>
              <a:gd name="connsiteX1439" fmla="*/ 2601423 w 3558727"/>
              <a:gd name="connsiteY1439" fmla="*/ 1407439 h 4961652"/>
              <a:gd name="connsiteX1440" fmla="*/ 2529152 w 3558727"/>
              <a:gd name="connsiteY1440" fmla="*/ 1505289 h 4961652"/>
              <a:gd name="connsiteX1441" fmla="*/ 2327304 w 3558727"/>
              <a:gd name="connsiteY1441" fmla="*/ 1999893 h 4961652"/>
              <a:gd name="connsiteX1442" fmla="*/ 2506093 w 3558727"/>
              <a:gd name="connsiteY1442" fmla="*/ 1568353 h 4961652"/>
              <a:gd name="connsiteX1443" fmla="*/ 2601423 w 3558727"/>
              <a:gd name="connsiteY1443" fmla="*/ 1407439 h 4961652"/>
              <a:gd name="connsiteX1444" fmla="*/ 2717168 w 3558727"/>
              <a:gd name="connsiteY1444" fmla="*/ 1250729 h 4961652"/>
              <a:gd name="connsiteX1445" fmla="*/ 2770985 w 3558727"/>
              <a:gd name="connsiteY1445" fmla="*/ 1183167 h 4961652"/>
              <a:gd name="connsiteX1446" fmla="*/ 2688008 w 3558727"/>
              <a:gd name="connsiteY1446" fmla="*/ 1313487 h 4961652"/>
              <a:gd name="connsiteX1447" fmla="*/ 2576573 w 3558727"/>
              <a:gd name="connsiteY1447" fmla="*/ 1479621 h 4961652"/>
              <a:gd name="connsiteX1448" fmla="*/ 2517148 w 3558727"/>
              <a:gd name="connsiteY1448" fmla="*/ 1589335 h 4961652"/>
              <a:gd name="connsiteX1449" fmla="*/ 2533977 w 3558727"/>
              <a:gd name="connsiteY1449" fmla="*/ 1589058 h 4961652"/>
              <a:gd name="connsiteX1450" fmla="*/ 2545842 w 3558727"/>
              <a:gd name="connsiteY1450" fmla="*/ 1587120 h 4961652"/>
              <a:gd name="connsiteX1451" fmla="*/ 2548037 w 3558727"/>
              <a:gd name="connsiteY1451" fmla="*/ 1570291 h 4961652"/>
              <a:gd name="connsiteX1452" fmla="*/ 2550252 w 3558727"/>
              <a:gd name="connsiteY1452" fmla="*/ 1551801 h 4961652"/>
              <a:gd name="connsiteX1453" fmla="*/ 2588102 w 3558727"/>
              <a:gd name="connsiteY1453" fmla="*/ 1530800 h 4961652"/>
              <a:gd name="connsiteX1454" fmla="*/ 2564629 w 3558727"/>
              <a:gd name="connsiteY1454" fmla="*/ 1530879 h 4961652"/>
              <a:gd name="connsiteX1455" fmla="*/ 2565697 w 3558727"/>
              <a:gd name="connsiteY1455" fmla="*/ 1527517 h 4961652"/>
              <a:gd name="connsiteX1456" fmla="*/ 2617864 w 3558727"/>
              <a:gd name="connsiteY1456" fmla="*/ 1456404 h 4961652"/>
              <a:gd name="connsiteX1457" fmla="*/ 2712213 w 3558727"/>
              <a:gd name="connsiteY1457" fmla="*/ 1307278 h 4961652"/>
              <a:gd name="connsiteX1458" fmla="*/ 2795270 w 3558727"/>
              <a:gd name="connsiteY1458" fmla="*/ 1169937 h 4961652"/>
              <a:gd name="connsiteX1459" fmla="*/ 2787537 w 3558727"/>
              <a:gd name="connsiteY1459" fmla="*/ 1170491 h 4961652"/>
              <a:gd name="connsiteX1460" fmla="*/ 2779805 w 3558727"/>
              <a:gd name="connsiteY1460" fmla="*/ 1167722 h 4961652"/>
              <a:gd name="connsiteX1461" fmla="*/ 1141964 w 3558727"/>
              <a:gd name="connsiteY1461" fmla="*/ 1150063 h 4961652"/>
              <a:gd name="connsiteX1462" fmla="*/ 1136447 w 3558727"/>
              <a:gd name="connsiteY1462" fmla="*/ 1153662 h 4961652"/>
              <a:gd name="connsiteX1463" fmla="*/ 1130910 w 3558727"/>
              <a:gd name="connsiteY1463" fmla="*/ 1158903 h 4961652"/>
              <a:gd name="connsiteX1464" fmla="*/ 1121536 w 3558727"/>
              <a:gd name="connsiteY1464" fmla="*/ 1177650 h 4961652"/>
              <a:gd name="connsiteX1465" fmla="*/ 1141964 w 3558727"/>
              <a:gd name="connsiteY1465" fmla="*/ 1150063 h 4961652"/>
              <a:gd name="connsiteX1466" fmla="*/ 1649093 w 3558727"/>
              <a:gd name="connsiteY1466" fmla="*/ 1134890 h 4961652"/>
              <a:gd name="connsiteX1467" fmla="*/ 1640819 w 3558727"/>
              <a:gd name="connsiteY1467" fmla="*/ 1136813 h 4961652"/>
              <a:gd name="connsiteX1468" fmla="*/ 1635025 w 3558727"/>
              <a:gd name="connsiteY1468" fmla="*/ 1139582 h 4961652"/>
              <a:gd name="connsiteX1469" fmla="*/ 1634195 w 3558727"/>
              <a:gd name="connsiteY1469" fmla="*/ 1145653 h 4961652"/>
              <a:gd name="connsiteX1470" fmla="*/ 1641650 w 3558727"/>
              <a:gd name="connsiteY1470" fmla="*/ 1150063 h 4961652"/>
              <a:gd name="connsiteX1471" fmla="*/ 1647444 w 3558727"/>
              <a:gd name="connsiteY1471" fmla="*/ 1141243 h 4961652"/>
              <a:gd name="connsiteX1472" fmla="*/ 1649093 w 3558727"/>
              <a:gd name="connsiteY1472" fmla="*/ 1134890 h 4961652"/>
              <a:gd name="connsiteX1473" fmla="*/ 1567967 w 3558727"/>
              <a:gd name="connsiteY1473" fmla="*/ 1132404 h 4961652"/>
              <a:gd name="connsiteX1474" fmla="*/ 1574315 w 3558727"/>
              <a:gd name="connsiteY1474" fmla="*/ 1143438 h 4961652"/>
              <a:gd name="connsiteX1475" fmla="*/ 1579021 w 3558727"/>
              <a:gd name="connsiteY1475" fmla="*/ 1134618 h 4961652"/>
              <a:gd name="connsiteX1476" fmla="*/ 1573504 w 3558727"/>
              <a:gd name="connsiteY1476" fmla="*/ 1132680 h 4961652"/>
              <a:gd name="connsiteX1477" fmla="*/ 1567967 w 3558727"/>
              <a:gd name="connsiteY1477" fmla="*/ 1132404 h 4961652"/>
              <a:gd name="connsiteX1478" fmla="*/ 2817339 w 3558727"/>
              <a:gd name="connsiteY1478" fmla="*/ 1130208 h 4961652"/>
              <a:gd name="connsiteX1479" fmla="*/ 2815124 w 3558727"/>
              <a:gd name="connsiteY1479" fmla="*/ 1134618 h 4961652"/>
              <a:gd name="connsiteX1480" fmla="*/ 2816232 w 3558727"/>
              <a:gd name="connsiteY1480" fmla="*/ 1131573 h 4961652"/>
              <a:gd name="connsiteX1481" fmla="*/ 2817339 w 3558727"/>
              <a:gd name="connsiteY1481" fmla="*/ 1130208 h 4961652"/>
              <a:gd name="connsiteX1482" fmla="*/ 2155139 w 3558727"/>
              <a:gd name="connsiteY1482" fmla="*/ 1130208 h 4961652"/>
              <a:gd name="connsiteX1483" fmla="*/ 2160656 w 3558727"/>
              <a:gd name="connsiteY1483" fmla="*/ 1133234 h 4961652"/>
              <a:gd name="connsiteX1484" fmla="*/ 2166174 w 3558727"/>
              <a:gd name="connsiteY1484" fmla="*/ 1141243 h 4961652"/>
              <a:gd name="connsiteX1485" fmla="*/ 2165620 w 3558727"/>
              <a:gd name="connsiteY1485" fmla="*/ 1147314 h 4961652"/>
              <a:gd name="connsiteX1486" fmla="*/ 2161764 w 3558727"/>
              <a:gd name="connsiteY1486" fmla="*/ 1150063 h 4961652"/>
              <a:gd name="connsiteX1487" fmla="*/ 2157334 w 3558727"/>
              <a:gd name="connsiteY1487" fmla="*/ 1147314 h 4961652"/>
              <a:gd name="connsiteX1488" fmla="*/ 2152924 w 3558727"/>
              <a:gd name="connsiteY1488" fmla="*/ 1141243 h 4961652"/>
              <a:gd name="connsiteX1489" fmla="*/ 2152371 w 3558727"/>
              <a:gd name="connsiteY1489" fmla="*/ 1133234 h 4961652"/>
              <a:gd name="connsiteX1490" fmla="*/ 2155139 w 3558727"/>
              <a:gd name="connsiteY1490" fmla="*/ 1130208 h 4961652"/>
              <a:gd name="connsiteX1491" fmla="*/ 1589769 w 3558727"/>
              <a:gd name="connsiteY1491" fmla="*/ 1121646 h 4961652"/>
              <a:gd name="connsiteX1492" fmla="*/ 1587841 w 3558727"/>
              <a:gd name="connsiteY1492" fmla="*/ 1141243 h 4961652"/>
              <a:gd name="connsiteX1493" fmla="*/ 1590610 w 3558727"/>
              <a:gd name="connsiteY1493" fmla="*/ 1149786 h 4961652"/>
              <a:gd name="connsiteX1494" fmla="*/ 1596681 w 3558727"/>
              <a:gd name="connsiteY1494" fmla="*/ 1156688 h 4961652"/>
              <a:gd name="connsiteX1495" fmla="*/ 1602732 w 3558727"/>
              <a:gd name="connsiteY1495" fmla="*/ 1173517 h 4961652"/>
              <a:gd name="connsiteX1496" fmla="*/ 1592251 w 3558727"/>
              <a:gd name="connsiteY1496" fmla="*/ 1178757 h 4961652"/>
              <a:gd name="connsiteX1497" fmla="*/ 1589779 w 3558727"/>
              <a:gd name="connsiteY1497" fmla="*/ 1174901 h 4961652"/>
              <a:gd name="connsiteX1498" fmla="*/ 1592251 w 3558727"/>
              <a:gd name="connsiteY1498" fmla="*/ 1167722 h 4961652"/>
              <a:gd name="connsiteX1499" fmla="*/ 1585626 w 3558727"/>
              <a:gd name="connsiteY1499" fmla="*/ 1169937 h 4961652"/>
              <a:gd name="connsiteX1500" fmla="*/ 1577914 w 3558727"/>
              <a:gd name="connsiteY1500" fmla="*/ 1177650 h 4961652"/>
              <a:gd name="connsiteX1501" fmla="*/ 1576806 w 3558727"/>
              <a:gd name="connsiteY1501" fmla="*/ 1185382 h 4961652"/>
              <a:gd name="connsiteX1502" fmla="*/ 1592528 w 3558727"/>
              <a:gd name="connsiteY1502" fmla="*/ 1188961 h 4961652"/>
              <a:gd name="connsiteX1503" fmla="*/ 1616535 w 3558727"/>
              <a:gd name="connsiteY1503" fmla="*/ 1167722 h 4961652"/>
              <a:gd name="connsiteX1504" fmla="*/ 1625652 w 3558727"/>
              <a:gd name="connsiteY1504" fmla="*/ 1156411 h 4961652"/>
              <a:gd name="connsiteX1505" fmla="*/ 1623160 w 3558727"/>
              <a:gd name="connsiteY1505" fmla="*/ 1156688 h 4961652"/>
              <a:gd name="connsiteX1506" fmla="*/ 1605501 w 3558727"/>
              <a:gd name="connsiteY1506" fmla="*/ 1158903 h 4961652"/>
              <a:gd name="connsiteX1507" fmla="*/ 1606608 w 3558727"/>
              <a:gd name="connsiteY1507" fmla="*/ 1153919 h 4961652"/>
              <a:gd name="connsiteX1508" fmla="*/ 1614340 w 3558727"/>
              <a:gd name="connsiteY1508" fmla="*/ 1145653 h 4961652"/>
              <a:gd name="connsiteX1509" fmla="*/ 1623990 w 3558727"/>
              <a:gd name="connsiteY1509" fmla="*/ 1138198 h 4961652"/>
              <a:gd name="connsiteX1510" fmla="*/ 1612125 w 3558727"/>
              <a:gd name="connsiteY1510" fmla="*/ 1139028 h 4961652"/>
              <a:gd name="connsiteX1511" fmla="*/ 1595019 w 3558727"/>
              <a:gd name="connsiteY1511" fmla="*/ 1123584 h 4961652"/>
              <a:gd name="connsiteX1512" fmla="*/ 1589769 w 3558727"/>
              <a:gd name="connsiteY1512" fmla="*/ 1121646 h 4961652"/>
              <a:gd name="connsiteX1513" fmla="*/ 2183833 w 3558727"/>
              <a:gd name="connsiteY1513" fmla="*/ 1099299 h 4961652"/>
              <a:gd name="connsiteX1514" fmla="*/ 2191011 w 3558727"/>
              <a:gd name="connsiteY1514" fmla="*/ 1100684 h 4961652"/>
              <a:gd name="connsiteX1515" fmla="*/ 2188243 w 3558727"/>
              <a:gd name="connsiteY1515" fmla="*/ 1110334 h 4961652"/>
              <a:gd name="connsiteX1516" fmla="*/ 2197063 w 3558727"/>
              <a:gd name="connsiteY1516" fmla="*/ 1119154 h 4961652"/>
              <a:gd name="connsiteX1517" fmla="*/ 2203688 w 3558727"/>
              <a:gd name="connsiteY1517" fmla="*/ 1123584 h 4961652"/>
              <a:gd name="connsiteX1518" fmla="*/ 2196252 w 3558727"/>
              <a:gd name="connsiteY1518" fmla="*/ 1127994 h 4961652"/>
              <a:gd name="connsiteX1519" fmla="*/ 2183833 w 3558727"/>
              <a:gd name="connsiteY1519" fmla="*/ 1132404 h 4961652"/>
              <a:gd name="connsiteX1520" fmla="*/ 2173352 w 3558727"/>
              <a:gd name="connsiteY1520" fmla="*/ 1131573 h 4961652"/>
              <a:gd name="connsiteX1521" fmla="*/ 2172799 w 3558727"/>
              <a:gd name="connsiteY1521" fmla="*/ 1119154 h 4961652"/>
              <a:gd name="connsiteX1522" fmla="*/ 2176655 w 3558727"/>
              <a:gd name="connsiteY1522" fmla="*/ 1106755 h 4961652"/>
              <a:gd name="connsiteX1523" fmla="*/ 2183833 w 3558727"/>
              <a:gd name="connsiteY1523" fmla="*/ 1099299 h 4961652"/>
              <a:gd name="connsiteX1524" fmla="*/ 2436286 w 3558727"/>
              <a:gd name="connsiteY1524" fmla="*/ 1098469 h 4961652"/>
              <a:gd name="connsiteX1525" fmla="*/ 2411191 w 3558727"/>
              <a:gd name="connsiteY1525" fmla="*/ 1141243 h 4961652"/>
              <a:gd name="connsiteX1526" fmla="*/ 2397605 w 3558727"/>
              <a:gd name="connsiteY1526" fmla="*/ 1162897 h 4961652"/>
              <a:gd name="connsiteX1527" fmla="*/ 2390902 w 3558727"/>
              <a:gd name="connsiteY1527" fmla="*/ 1161513 h 4961652"/>
              <a:gd name="connsiteX1528" fmla="*/ 2389122 w 3558727"/>
              <a:gd name="connsiteY1528" fmla="*/ 1183167 h 4961652"/>
              <a:gd name="connsiteX1529" fmla="*/ 2376980 w 3558727"/>
              <a:gd name="connsiteY1529" fmla="*/ 1188961 h 4961652"/>
              <a:gd name="connsiteX1530" fmla="*/ 2378067 w 3558727"/>
              <a:gd name="connsiteY1530" fmla="*/ 1216291 h 4961652"/>
              <a:gd name="connsiteX1531" fmla="*/ 2375319 w 3558727"/>
              <a:gd name="connsiteY1531" fmla="*/ 1219870 h 4961652"/>
              <a:gd name="connsiteX1532" fmla="*/ 2369247 w 3558727"/>
              <a:gd name="connsiteY1532" fmla="*/ 1218486 h 4961652"/>
              <a:gd name="connsiteX1533" fmla="*/ 2360685 w 3558727"/>
              <a:gd name="connsiteY1533" fmla="*/ 1216014 h 4961652"/>
              <a:gd name="connsiteX1534" fmla="*/ 2367033 w 3558727"/>
              <a:gd name="connsiteY1534" fmla="*/ 1225111 h 4961652"/>
              <a:gd name="connsiteX1535" fmla="*/ 2371186 w 3558727"/>
              <a:gd name="connsiteY1535" fmla="*/ 1240575 h 4961652"/>
              <a:gd name="connsiteX1536" fmla="*/ 2360408 w 3558727"/>
              <a:gd name="connsiteY1536" fmla="*/ 1236145 h 4961652"/>
              <a:gd name="connsiteX1537" fmla="*/ 2355998 w 3558727"/>
              <a:gd name="connsiteY1537" fmla="*/ 1231736 h 4961652"/>
              <a:gd name="connsiteX1538" fmla="*/ 2351588 w 3558727"/>
              <a:gd name="connsiteY1538" fmla="*/ 1233950 h 4961652"/>
              <a:gd name="connsiteX1539" fmla="*/ 2364917 w 3558727"/>
              <a:gd name="connsiteY1539" fmla="*/ 1257740 h 4961652"/>
              <a:gd name="connsiteX1540" fmla="*/ 2399326 w 3558727"/>
              <a:gd name="connsiteY1540" fmla="*/ 1262387 h 4961652"/>
              <a:gd name="connsiteX1541" fmla="*/ 2406762 w 3558727"/>
              <a:gd name="connsiteY1541" fmla="*/ 1227326 h 4961652"/>
              <a:gd name="connsiteX1542" fmla="*/ 2393809 w 3558727"/>
              <a:gd name="connsiteY1542" fmla="*/ 1219040 h 4961652"/>
              <a:gd name="connsiteX1543" fmla="*/ 2402352 w 3558727"/>
              <a:gd name="connsiteY1543" fmla="*/ 1200826 h 4961652"/>
              <a:gd name="connsiteX1544" fmla="*/ 2405397 w 3558727"/>
              <a:gd name="connsiteY1544" fmla="*/ 1179034 h 4961652"/>
              <a:gd name="connsiteX1545" fmla="*/ 2420011 w 3558727"/>
              <a:gd name="connsiteY1545" fmla="*/ 1185382 h 4961652"/>
              <a:gd name="connsiteX1546" fmla="*/ 2424144 w 3558727"/>
              <a:gd name="connsiteY1546" fmla="*/ 1195032 h 4961652"/>
              <a:gd name="connsiteX1547" fmla="*/ 2426636 w 3558727"/>
              <a:gd name="connsiteY1547" fmla="*/ 1203041 h 4961652"/>
              <a:gd name="connsiteX1548" fmla="*/ 2439885 w 3558727"/>
              <a:gd name="connsiteY1548" fmla="*/ 1187597 h 4961652"/>
              <a:gd name="connsiteX1549" fmla="*/ 2454499 w 3558727"/>
              <a:gd name="connsiteY1549" fmla="*/ 1182890 h 4961652"/>
              <a:gd name="connsiteX1550" fmla="*/ 2437670 w 3558727"/>
              <a:gd name="connsiteY1550" fmla="*/ 1169937 h 4961652"/>
              <a:gd name="connsiteX1551" fmla="*/ 2445363 w 3558727"/>
              <a:gd name="connsiteY1551" fmla="*/ 1156688 h 4961652"/>
              <a:gd name="connsiteX1552" fmla="*/ 2466780 w 3558727"/>
              <a:gd name="connsiteY1552" fmla="*/ 1139028 h 4961652"/>
              <a:gd name="connsiteX1553" fmla="*/ 2459740 w 3558727"/>
              <a:gd name="connsiteY1553" fmla="*/ 1116959 h 4961652"/>
              <a:gd name="connsiteX1554" fmla="*/ 2458692 w 3558727"/>
              <a:gd name="connsiteY1554" fmla="*/ 1107941 h 4961652"/>
              <a:gd name="connsiteX1555" fmla="*/ 2457545 w 3558727"/>
              <a:gd name="connsiteY1555" fmla="*/ 1130208 h 4961652"/>
              <a:gd name="connsiteX1556" fmla="*/ 2441270 w 3558727"/>
              <a:gd name="connsiteY1556" fmla="*/ 1136003 h 4961652"/>
              <a:gd name="connsiteX1557" fmla="*/ 2439885 w 3558727"/>
              <a:gd name="connsiteY1557" fmla="*/ 1110334 h 4961652"/>
              <a:gd name="connsiteX1558" fmla="*/ 2436286 w 3558727"/>
              <a:gd name="connsiteY1558" fmla="*/ 1098469 h 4961652"/>
              <a:gd name="connsiteX1559" fmla="*/ 2274879 w 3558727"/>
              <a:gd name="connsiteY1559" fmla="*/ 1076953 h 4961652"/>
              <a:gd name="connsiteX1560" fmla="*/ 2256666 w 3558727"/>
              <a:gd name="connsiteY1560" fmla="*/ 1090460 h 4961652"/>
              <a:gd name="connsiteX1561" fmla="*/ 2232105 w 3558727"/>
              <a:gd name="connsiteY1561" fmla="*/ 1128547 h 4961652"/>
              <a:gd name="connsiteX1562" fmla="*/ 2252256 w 3558727"/>
              <a:gd name="connsiteY1562" fmla="*/ 1143438 h 4961652"/>
              <a:gd name="connsiteX1563" fmla="*/ 2254471 w 3558727"/>
              <a:gd name="connsiteY1563" fmla="*/ 1142331 h 4961652"/>
              <a:gd name="connsiteX1564" fmla="*/ 2250041 w 3558727"/>
              <a:gd name="connsiteY1564" fmla="*/ 1141243 h 4961652"/>
              <a:gd name="connsiteX1565" fmla="*/ 2242882 w 3558727"/>
              <a:gd name="connsiteY1565" fmla="*/ 1125502 h 4961652"/>
              <a:gd name="connsiteX1566" fmla="*/ 2252256 w 3558727"/>
              <a:gd name="connsiteY1566" fmla="*/ 1114744 h 4961652"/>
              <a:gd name="connsiteX1567" fmla="*/ 2263291 w 3558727"/>
              <a:gd name="connsiteY1567" fmla="*/ 1123584 h 4961652"/>
              <a:gd name="connsiteX1568" fmla="*/ 2265506 w 3558727"/>
              <a:gd name="connsiteY1568" fmla="*/ 1128547 h 4961652"/>
              <a:gd name="connsiteX1569" fmla="*/ 2274326 w 3558727"/>
              <a:gd name="connsiteY1569" fmla="*/ 1123584 h 4961652"/>
              <a:gd name="connsiteX1570" fmla="*/ 2279289 w 3558727"/>
              <a:gd name="connsiteY1570" fmla="*/ 1115575 h 4961652"/>
              <a:gd name="connsiteX1571" fmla="*/ 2274326 w 3558727"/>
              <a:gd name="connsiteY1571" fmla="*/ 1105924 h 4961652"/>
              <a:gd name="connsiteX1572" fmla="*/ 2265506 w 3558727"/>
              <a:gd name="connsiteY1572" fmla="*/ 1092398 h 4961652"/>
              <a:gd name="connsiteX1573" fmla="*/ 2276540 w 3558727"/>
              <a:gd name="connsiteY1573" fmla="*/ 1090460 h 4961652"/>
              <a:gd name="connsiteX1574" fmla="*/ 2283165 w 3558727"/>
              <a:gd name="connsiteY1574" fmla="*/ 1081640 h 4961652"/>
              <a:gd name="connsiteX1575" fmla="*/ 2274879 w 3558727"/>
              <a:gd name="connsiteY1575" fmla="*/ 1076953 h 4961652"/>
              <a:gd name="connsiteX1576" fmla="*/ 1703725 w 3558727"/>
              <a:gd name="connsiteY1576" fmla="*/ 1074185 h 4961652"/>
              <a:gd name="connsiteX1577" fmla="*/ 1693798 w 3558727"/>
              <a:gd name="connsiteY1577" fmla="*/ 1075015 h 4961652"/>
              <a:gd name="connsiteX1578" fmla="*/ 1683257 w 3558727"/>
              <a:gd name="connsiteY1578" fmla="*/ 1078931 h 4961652"/>
              <a:gd name="connsiteX1579" fmla="*/ 1712426 w 3558727"/>
              <a:gd name="connsiteY1579" fmla="*/ 1081383 h 4961652"/>
              <a:gd name="connsiteX1580" fmla="*/ 1713652 w 3558727"/>
              <a:gd name="connsiteY1580" fmla="*/ 1075015 h 4961652"/>
              <a:gd name="connsiteX1581" fmla="*/ 1703725 w 3558727"/>
              <a:gd name="connsiteY1581" fmla="*/ 1074185 h 4961652"/>
              <a:gd name="connsiteX1582" fmla="*/ 3287500 w 3558727"/>
              <a:gd name="connsiteY1582" fmla="*/ 1070605 h 4961652"/>
              <a:gd name="connsiteX1583" fmla="*/ 2802725 w 3558727"/>
              <a:gd name="connsiteY1583" fmla="*/ 1807300 h 4961652"/>
              <a:gd name="connsiteX1584" fmla="*/ 2673868 w 3558727"/>
              <a:gd name="connsiteY1584" fmla="*/ 2395006 h 4961652"/>
              <a:gd name="connsiteX1585" fmla="*/ 2646815 w 3558727"/>
              <a:gd name="connsiteY1585" fmla="*/ 2041876 h 4961652"/>
              <a:gd name="connsiteX1586" fmla="*/ 2816785 w 3558727"/>
              <a:gd name="connsiteY1586" fmla="*/ 1640929 h 4961652"/>
              <a:gd name="connsiteX1587" fmla="*/ 3068705 w 3558727"/>
              <a:gd name="connsiteY1587" fmla="*/ 1285920 h 4961652"/>
              <a:gd name="connsiteX1588" fmla="*/ 3287500 w 3558727"/>
              <a:gd name="connsiteY1588" fmla="*/ 1070605 h 4961652"/>
              <a:gd name="connsiteX1589" fmla="*/ 2453392 w 3558727"/>
              <a:gd name="connsiteY1589" fmla="*/ 1068114 h 4961652"/>
              <a:gd name="connsiteX1590" fmla="*/ 2448705 w 3558727"/>
              <a:gd name="connsiteY1590" fmla="*/ 1072800 h 4961652"/>
              <a:gd name="connsiteX1591" fmla="*/ 2450920 w 3558727"/>
              <a:gd name="connsiteY1591" fmla="*/ 1089649 h 4961652"/>
              <a:gd name="connsiteX1592" fmla="*/ 2459740 w 3558727"/>
              <a:gd name="connsiteY1592" fmla="*/ 1068390 h 4961652"/>
              <a:gd name="connsiteX1593" fmla="*/ 2453392 w 3558727"/>
              <a:gd name="connsiteY1593" fmla="*/ 1068114 h 4961652"/>
              <a:gd name="connsiteX1594" fmla="*/ 1222109 w 3558727"/>
              <a:gd name="connsiteY1594" fmla="*/ 1062221 h 4961652"/>
              <a:gd name="connsiteX1595" fmla="*/ 1220868 w 3558727"/>
              <a:gd name="connsiteY1595" fmla="*/ 1068114 h 4961652"/>
              <a:gd name="connsiteX1596" fmla="*/ 1205977 w 3558727"/>
              <a:gd name="connsiteY1596" fmla="*/ 1070605 h 4961652"/>
              <a:gd name="connsiteX1597" fmla="*/ 1208449 w 3558727"/>
              <a:gd name="connsiteY1597" fmla="*/ 1066452 h 4961652"/>
              <a:gd name="connsiteX1598" fmla="*/ 1212582 w 3558727"/>
              <a:gd name="connsiteY1598" fmla="*/ 1063981 h 4961652"/>
              <a:gd name="connsiteX1599" fmla="*/ 1222109 w 3558727"/>
              <a:gd name="connsiteY1599" fmla="*/ 1062221 h 4961652"/>
              <a:gd name="connsiteX1600" fmla="*/ 2179423 w 3558727"/>
              <a:gd name="connsiteY1600" fmla="*/ 1059571 h 4961652"/>
              <a:gd name="connsiteX1601" fmla="*/ 2184941 w 3558727"/>
              <a:gd name="connsiteY1601" fmla="*/ 1062319 h 4961652"/>
              <a:gd name="connsiteX1602" fmla="*/ 2190458 w 3558727"/>
              <a:gd name="connsiteY1602" fmla="*/ 1068390 h 4961652"/>
              <a:gd name="connsiteX1603" fmla="*/ 2186028 w 3558727"/>
              <a:gd name="connsiteY1603" fmla="*/ 1075015 h 4961652"/>
              <a:gd name="connsiteX1604" fmla="*/ 2181618 w 3558727"/>
              <a:gd name="connsiteY1604" fmla="*/ 1075569 h 4961652"/>
              <a:gd name="connsiteX1605" fmla="*/ 2177208 w 3558727"/>
              <a:gd name="connsiteY1605" fmla="*/ 1079425 h 4961652"/>
              <a:gd name="connsiteX1606" fmla="*/ 2174717 w 3558727"/>
              <a:gd name="connsiteY1606" fmla="*/ 1083024 h 4961652"/>
              <a:gd name="connsiteX1607" fmla="*/ 2170583 w 3558727"/>
              <a:gd name="connsiteY1607" fmla="*/ 1081640 h 4961652"/>
              <a:gd name="connsiteX1608" fmla="*/ 2170030 w 3558727"/>
              <a:gd name="connsiteY1608" fmla="*/ 1068944 h 4961652"/>
              <a:gd name="connsiteX1609" fmla="*/ 2179423 w 3558727"/>
              <a:gd name="connsiteY1609" fmla="*/ 1059571 h 4961652"/>
              <a:gd name="connsiteX1610" fmla="*/ 1732610 w 3558727"/>
              <a:gd name="connsiteY1610" fmla="*/ 1054380 h 4961652"/>
              <a:gd name="connsiteX1611" fmla="*/ 1722492 w 3558727"/>
              <a:gd name="connsiteY1611" fmla="*/ 1055141 h 4961652"/>
              <a:gd name="connsiteX1612" fmla="*/ 1707779 w 3558727"/>
              <a:gd name="connsiteY1612" fmla="*/ 1059076 h 4961652"/>
              <a:gd name="connsiteX1613" fmla="*/ 1728385 w 3558727"/>
              <a:gd name="connsiteY1613" fmla="*/ 1055635 h 4961652"/>
              <a:gd name="connsiteX1614" fmla="*/ 1732610 w 3558727"/>
              <a:gd name="connsiteY1614" fmla="*/ 1054380 h 4961652"/>
              <a:gd name="connsiteX1615" fmla="*/ 2986440 w 3558727"/>
              <a:gd name="connsiteY1615" fmla="*/ 1048841 h 4961652"/>
              <a:gd name="connsiteX1616" fmla="*/ 2983433 w 3558727"/>
              <a:gd name="connsiteY1616" fmla="*/ 1050691 h 4961652"/>
              <a:gd name="connsiteX1617" fmla="*/ 2928813 w 3558727"/>
              <a:gd name="connsiteY1617" fmla="*/ 1111718 h 4961652"/>
              <a:gd name="connsiteX1618" fmla="*/ 2847694 w 3558727"/>
              <a:gd name="connsiteY1618" fmla="*/ 1207906 h 4961652"/>
              <a:gd name="connsiteX1619" fmla="*/ 2799680 w 3558727"/>
              <a:gd name="connsiteY1619" fmla="*/ 1267054 h 4961652"/>
              <a:gd name="connsiteX1620" fmla="*/ 2686861 w 3558727"/>
              <a:gd name="connsiteY1620" fmla="*/ 1425080 h 4961652"/>
              <a:gd name="connsiteX1621" fmla="*/ 2560792 w 3558727"/>
              <a:gd name="connsiteY1621" fmla="*/ 1620402 h 4961652"/>
              <a:gd name="connsiteX1622" fmla="*/ 2481829 w 3558727"/>
              <a:gd name="connsiteY1622" fmla="*/ 1785784 h 4961652"/>
              <a:gd name="connsiteX1623" fmla="*/ 2495059 w 3558727"/>
              <a:gd name="connsiteY1623" fmla="*/ 1765910 h 4961652"/>
              <a:gd name="connsiteX1624" fmla="*/ 2718561 w 3558727"/>
              <a:gd name="connsiteY1624" fmla="*/ 1429846 h 4961652"/>
              <a:gd name="connsiteX1625" fmla="*/ 2951990 w 3558727"/>
              <a:gd name="connsiteY1625" fmla="*/ 1097085 h 4961652"/>
              <a:gd name="connsiteX1626" fmla="*/ 2986440 w 3558727"/>
              <a:gd name="connsiteY1626" fmla="*/ 1048841 h 4961652"/>
              <a:gd name="connsiteX1627" fmla="*/ 2532694 w 3558727"/>
              <a:gd name="connsiteY1627" fmla="*/ 1045214 h 4961652"/>
              <a:gd name="connsiteX1628" fmla="*/ 2545012 w 3558727"/>
              <a:gd name="connsiteY1628" fmla="*/ 1050731 h 4961652"/>
              <a:gd name="connsiteX1629" fmla="*/ 2539217 w 3558727"/>
              <a:gd name="connsiteY1629" fmla="*/ 1075015 h 4961652"/>
              <a:gd name="connsiteX1630" fmla="*/ 2530931 w 3558727"/>
              <a:gd name="connsiteY1630" fmla="*/ 1069775 h 4961652"/>
              <a:gd name="connsiteX1631" fmla="*/ 2525968 w 3558727"/>
              <a:gd name="connsiteY1631" fmla="*/ 1059571 h 4961652"/>
              <a:gd name="connsiteX1632" fmla="*/ 2532694 w 3558727"/>
              <a:gd name="connsiteY1632" fmla="*/ 1045214 h 4961652"/>
              <a:gd name="connsiteX1633" fmla="*/ 2218319 w 3558727"/>
              <a:gd name="connsiteY1633" fmla="*/ 1043839 h 4961652"/>
              <a:gd name="connsiteX1634" fmla="*/ 2223562 w 3558727"/>
              <a:gd name="connsiteY1634" fmla="*/ 1055141 h 4961652"/>
              <a:gd name="connsiteX1635" fmla="*/ 2213635 w 3558727"/>
              <a:gd name="connsiteY1635" fmla="*/ 1063427 h 4961652"/>
              <a:gd name="connsiteX1636" fmla="*/ 2197063 w 3558727"/>
              <a:gd name="connsiteY1636" fmla="*/ 1055141 h 4961652"/>
              <a:gd name="connsiteX1637" fmla="*/ 2193483 w 3558727"/>
              <a:gd name="connsiteY1637" fmla="*/ 1047982 h 4961652"/>
              <a:gd name="connsiteX1638" fmla="*/ 2201492 w 3558727"/>
              <a:gd name="connsiteY1638" fmla="*/ 1044106 h 4961652"/>
              <a:gd name="connsiteX1639" fmla="*/ 2218319 w 3558727"/>
              <a:gd name="connsiteY1639" fmla="*/ 1043839 h 4961652"/>
              <a:gd name="connsiteX1640" fmla="*/ 2179423 w 3558727"/>
              <a:gd name="connsiteY1640" fmla="*/ 1030876 h 4961652"/>
              <a:gd name="connsiteX1641" fmla="*/ 2179423 w 3558727"/>
              <a:gd name="connsiteY1641" fmla="*/ 1044106 h 4961652"/>
              <a:gd name="connsiteX1642" fmla="*/ 2169753 w 3558727"/>
              <a:gd name="connsiteY1642" fmla="*/ 1051838 h 4961652"/>
              <a:gd name="connsiteX1643" fmla="*/ 2168369 w 3558727"/>
              <a:gd name="connsiteY1643" fmla="*/ 1039696 h 4961652"/>
              <a:gd name="connsiteX1644" fmla="*/ 2172245 w 3558727"/>
              <a:gd name="connsiteY1644" fmla="*/ 1031964 h 4961652"/>
              <a:gd name="connsiteX1645" fmla="*/ 2179423 w 3558727"/>
              <a:gd name="connsiteY1645" fmla="*/ 1030876 h 4961652"/>
              <a:gd name="connsiteX1646" fmla="*/ 1233841 w 3558727"/>
              <a:gd name="connsiteY1646" fmla="*/ 1012940 h 4961652"/>
              <a:gd name="connsiteX1647" fmla="*/ 1228047 w 3558727"/>
              <a:gd name="connsiteY1647" fmla="*/ 1022037 h 4961652"/>
              <a:gd name="connsiteX1648" fmla="*/ 1218930 w 3558727"/>
              <a:gd name="connsiteY1648" fmla="*/ 1020376 h 4961652"/>
              <a:gd name="connsiteX1649" fmla="*/ 1221422 w 3558727"/>
              <a:gd name="connsiteY1649" fmla="*/ 1015412 h 4961652"/>
              <a:gd name="connsiteX1650" fmla="*/ 1233841 w 3558727"/>
              <a:gd name="connsiteY1650" fmla="*/ 1012940 h 4961652"/>
              <a:gd name="connsiteX1651" fmla="*/ 2511255 w 3558727"/>
              <a:gd name="connsiteY1651" fmla="*/ 1010191 h 4961652"/>
              <a:gd name="connsiteX1652" fmla="*/ 2509772 w 3558727"/>
              <a:gd name="connsiteY1652" fmla="*/ 1030224 h 4961652"/>
              <a:gd name="connsiteX1653" fmla="*/ 2512718 w 3558727"/>
              <a:gd name="connsiteY1653" fmla="*/ 1059571 h 4961652"/>
              <a:gd name="connsiteX1654" fmla="*/ 2523476 w 3558727"/>
              <a:gd name="connsiteY1654" fmla="*/ 1094890 h 4961652"/>
              <a:gd name="connsiteX1655" fmla="*/ 2506093 w 3558727"/>
              <a:gd name="connsiteY1655" fmla="*/ 1070605 h 4961652"/>
              <a:gd name="connsiteX1656" fmla="*/ 2487070 w 3558727"/>
              <a:gd name="connsiteY1656" fmla="*/ 1056248 h 4961652"/>
              <a:gd name="connsiteX1657" fmla="*/ 2499488 w 3558727"/>
              <a:gd name="connsiteY1657" fmla="*/ 1048536 h 4961652"/>
              <a:gd name="connsiteX1658" fmla="*/ 2511255 w 3558727"/>
              <a:gd name="connsiteY1658" fmla="*/ 1010191 h 4961652"/>
              <a:gd name="connsiteX1659" fmla="*/ 1244985 w 3558727"/>
              <a:gd name="connsiteY1659" fmla="*/ 1002976 h 4961652"/>
              <a:gd name="connsiteX1660" fmla="*/ 1230420 w 3558727"/>
              <a:gd name="connsiteY1660" fmla="*/ 1004951 h 4961652"/>
              <a:gd name="connsiteX1661" fmla="*/ 1184462 w 3558727"/>
              <a:gd name="connsiteY1661" fmla="*/ 1036176 h 4961652"/>
              <a:gd name="connsiteX1662" fmla="*/ 1190513 w 3558727"/>
              <a:gd name="connsiteY1662" fmla="*/ 1055141 h 4961652"/>
              <a:gd name="connsiteX1663" fmla="*/ 1205977 w 3558727"/>
              <a:gd name="connsiteY1663" fmla="*/ 1043553 h 4961652"/>
              <a:gd name="connsiteX1664" fmla="*/ 1228047 w 3558727"/>
              <a:gd name="connsiteY1664" fmla="*/ 1022037 h 4961652"/>
              <a:gd name="connsiteX1665" fmla="*/ 1239082 w 3558727"/>
              <a:gd name="connsiteY1665" fmla="*/ 1019822 h 4961652"/>
              <a:gd name="connsiteX1666" fmla="*/ 1244985 w 3558727"/>
              <a:gd name="connsiteY1666" fmla="*/ 1002976 h 4961652"/>
              <a:gd name="connsiteX1667" fmla="*/ 2537526 w 3558727"/>
              <a:gd name="connsiteY1667" fmla="*/ 993723 h 4961652"/>
              <a:gd name="connsiteX1668" fmla="*/ 2550252 w 3558727"/>
              <a:gd name="connsiteY1668" fmla="*/ 995558 h 4961652"/>
              <a:gd name="connsiteX1669" fmla="*/ 2552724 w 3558727"/>
              <a:gd name="connsiteY1669" fmla="*/ 1003824 h 4961652"/>
              <a:gd name="connsiteX1670" fmla="*/ 2550252 w 3558727"/>
              <a:gd name="connsiteY1670" fmla="*/ 1015412 h 4961652"/>
              <a:gd name="connsiteX1671" fmla="*/ 2571768 w 3558727"/>
              <a:gd name="connsiteY1671" fmla="*/ 1032241 h 4961652"/>
              <a:gd name="connsiteX1672" fmla="*/ 2550252 w 3558727"/>
              <a:gd name="connsiteY1672" fmla="*/ 1037481 h 4961652"/>
              <a:gd name="connsiteX1673" fmla="*/ 2534531 w 3558727"/>
              <a:gd name="connsiteY1673" fmla="*/ 1009064 h 4961652"/>
              <a:gd name="connsiteX1674" fmla="*/ 2537526 w 3558727"/>
              <a:gd name="connsiteY1674" fmla="*/ 993723 h 4961652"/>
              <a:gd name="connsiteX1675" fmla="*/ 2243436 w 3558727"/>
              <a:gd name="connsiteY1675" fmla="*/ 991128 h 4961652"/>
              <a:gd name="connsiteX1676" fmla="*/ 2251702 w 3558727"/>
              <a:gd name="connsiteY1676" fmla="*/ 1001905 h 4961652"/>
              <a:gd name="connsiteX1677" fmla="*/ 2236811 w 3558727"/>
              <a:gd name="connsiteY1677" fmla="*/ 997753 h 4961652"/>
              <a:gd name="connsiteX1678" fmla="*/ 2237642 w 3558727"/>
              <a:gd name="connsiteY1678" fmla="*/ 992789 h 4961652"/>
              <a:gd name="connsiteX1679" fmla="*/ 2243436 w 3558727"/>
              <a:gd name="connsiteY1679" fmla="*/ 991128 h 4961652"/>
              <a:gd name="connsiteX1680" fmla="*/ 1662787 w 3558727"/>
              <a:gd name="connsiteY1680" fmla="*/ 989998 h 4961652"/>
              <a:gd name="connsiteX1681" fmla="*/ 1634195 w 3558727"/>
              <a:gd name="connsiteY1681" fmla="*/ 1004377 h 4961652"/>
              <a:gd name="connsiteX1682" fmla="*/ 1625375 w 3558727"/>
              <a:gd name="connsiteY1682" fmla="*/ 1005485 h 4961652"/>
              <a:gd name="connsiteX1683" fmla="*/ 1603286 w 3558727"/>
              <a:gd name="connsiteY1683" fmla="*/ 1033072 h 4961652"/>
              <a:gd name="connsiteX1684" fmla="*/ 1612125 w 3558727"/>
              <a:gd name="connsiteY1684" fmla="*/ 1053598 h 4961652"/>
              <a:gd name="connsiteX1685" fmla="*/ 1635678 w 3558727"/>
              <a:gd name="connsiteY1685" fmla="*/ 1063328 h 4961652"/>
              <a:gd name="connsiteX1686" fmla="*/ 1603286 w 3558727"/>
              <a:gd name="connsiteY1686" fmla="*/ 1070605 h 4961652"/>
              <a:gd name="connsiteX1687" fmla="*/ 1574315 w 3558727"/>
              <a:gd name="connsiteY1687" fmla="*/ 1088818 h 4961652"/>
              <a:gd name="connsiteX1688" fmla="*/ 1590056 w 3558727"/>
              <a:gd name="connsiteY1688" fmla="*/ 1063981 h 4961652"/>
              <a:gd name="connsiteX1689" fmla="*/ 1574591 w 3558727"/>
              <a:gd name="connsiteY1689" fmla="*/ 1050177 h 4961652"/>
              <a:gd name="connsiteX1690" fmla="*/ 1552522 w 3558727"/>
              <a:gd name="connsiteY1690" fmla="*/ 1066195 h 4961652"/>
              <a:gd name="connsiteX1691" fmla="*/ 1542041 w 3558727"/>
              <a:gd name="connsiteY1691" fmla="*/ 1065088 h 4961652"/>
              <a:gd name="connsiteX1692" fmla="*/ 1541487 w 3558727"/>
              <a:gd name="connsiteY1692" fmla="*/ 1077230 h 4961652"/>
              <a:gd name="connsiteX1693" fmla="*/ 1533973 w 3558727"/>
              <a:gd name="connsiteY1693" fmla="*/ 1102721 h 4961652"/>
              <a:gd name="connsiteX1694" fmla="*/ 1515166 w 3558727"/>
              <a:gd name="connsiteY1694" fmla="*/ 1109108 h 4961652"/>
              <a:gd name="connsiteX1695" fmla="*/ 1537078 w 3558727"/>
              <a:gd name="connsiteY1695" fmla="*/ 1090460 h 4961652"/>
              <a:gd name="connsiteX1696" fmla="*/ 1529345 w 3558727"/>
              <a:gd name="connsiteY1696" fmla="*/ 1082471 h 4961652"/>
              <a:gd name="connsiteX1697" fmla="*/ 1481884 w 3558727"/>
              <a:gd name="connsiteY1697" fmla="*/ 1132404 h 4961652"/>
              <a:gd name="connsiteX1698" fmla="*/ 1465886 w 3558727"/>
              <a:gd name="connsiteY1698" fmla="*/ 1142331 h 4961652"/>
              <a:gd name="connsiteX1699" fmla="*/ 1499544 w 3558727"/>
              <a:gd name="connsiteY1699" fmla="*/ 1152278 h 4961652"/>
              <a:gd name="connsiteX1700" fmla="*/ 1493196 w 3558727"/>
              <a:gd name="connsiteY1700" fmla="*/ 1158903 h 4961652"/>
              <a:gd name="connsiteX1701" fmla="*/ 1475259 w 3558727"/>
              <a:gd name="connsiteY1701" fmla="*/ 1158903 h 4961652"/>
              <a:gd name="connsiteX1702" fmla="*/ 1468912 w 3558727"/>
              <a:gd name="connsiteY1702" fmla="*/ 1176008 h 4961652"/>
              <a:gd name="connsiteX1703" fmla="*/ 1484099 w 3558727"/>
              <a:gd name="connsiteY1703" fmla="*/ 1209666 h 4961652"/>
              <a:gd name="connsiteX1704" fmla="*/ 1493749 w 3558727"/>
              <a:gd name="connsiteY1704" fmla="*/ 1223192 h 4961652"/>
              <a:gd name="connsiteX1705" fmla="*/ 1495134 w 3558727"/>
              <a:gd name="connsiteY1705" fmla="*/ 1231736 h 4961652"/>
              <a:gd name="connsiteX1706" fmla="*/ 1493473 w 3558727"/>
              <a:gd name="connsiteY1706" fmla="*/ 1242217 h 4961652"/>
              <a:gd name="connsiteX1707" fmla="*/ 1501759 w 3558727"/>
              <a:gd name="connsiteY1707" fmla="*/ 1249395 h 4961652"/>
              <a:gd name="connsiteX1708" fmla="*/ 1503420 w 3558727"/>
              <a:gd name="connsiteY1708" fmla="*/ 1246923 h 4961652"/>
              <a:gd name="connsiteX1709" fmla="*/ 1501759 w 3558727"/>
              <a:gd name="connsiteY1709" fmla="*/ 1242770 h 4961652"/>
              <a:gd name="connsiteX1710" fmla="*/ 1506168 w 3558727"/>
              <a:gd name="connsiteY1710" fmla="*/ 1225111 h 4961652"/>
              <a:gd name="connsiteX1711" fmla="*/ 1511963 w 3558727"/>
              <a:gd name="connsiteY1711" fmla="*/ 1218486 h 4961652"/>
              <a:gd name="connsiteX1712" fmla="*/ 1512793 w 3558727"/>
              <a:gd name="connsiteY1712" fmla="*/ 1231736 h 4961652"/>
              <a:gd name="connsiteX1713" fmla="*/ 1515008 w 3558727"/>
              <a:gd name="connsiteY1713" fmla="*/ 1244708 h 4961652"/>
              <a:gd name="connsiteX1714" fmla="*/ 1523828 w 3558727"/>
              <a:gd name="connsiteY1714" fmla="*/ 1249395 h 4961652"/>
              <a:gd name="connsiteX1715" fmla="*/ 1530730 w 3558727"/>
              <a:gd name="connsiteY1715" fmla="*/ 1246923 h 4961652"/>
              <a:gd name="connsiteX1716" fmla="*/ 1526043 w 3558727"/>
              <a:gd name="connsiteY1716" fmla="*/ 1236145 h 4961652"/>
              <a:gd name="connsiteX1717" fmla="*/ 1523274 w 3558727"/>
              <a:gd name="connsiteY1717" fmla="*/ 1224557 h 4961652"/>
              <a:gd name="connsiteX1718" fmla="*/ 1523828 w 3558727"/>
              <a:gd name="connsiteY1718" fmla="*/ 1216291 h 4961652"/>
              <a:gd name="connsiteX1719" fmla="*/ 1519418 w 3558727"/>
              <a:gd name="connsiteY1719" fmla="*/ 1209666 h 4961652"/>
              <a:gd name="connsiteX1720" fmla="*/ 1519418 w 3558727"/>
              <a:gd name="connsiteY1720" fmla="*/ 1205256 h 4961652"/>
              <a:gd name="connsiteX1721" fmla="*/ 1523828 w 3558727"/>
              <a:gd name="connsiteY1721" fmla="*/ 1192007 h 4961652"/>
              <a:gd name="connsiteX1722" fmla="*/ 1527684 w 3558727"/>
              <a:gd name="connsiteY1722" fmla="*/ 1185936 h 4961652"/>
              <a:gd name="connsiteX1723" fmla="*/ 1541487 w 3558727"/>
              <a:gd name="connsiteY1723" fmla="*/ 1209666 h 4961652"/>
              <a:gd name="connsiteX1724" fmla="*/ 1550307 w 3558727"/>
              <a:gd name="connsiteY1724" fmla="*/ 1223726 h 4961652"/>
              <a:gd name="connsiteX1725" fmla="*/ 1559147 w 3558727"/>
              <a:gd name="connsiteY1725" fmla="*/ 1229521 h 4961652"/>
              <a:gd name="connsiteX1726" fmla="*/ 1556932 w 3558727"/>
              <a:gd name="connsiteY1726" fmla="*/ 1220701 h 4961652"/>
              <a:gd name="connsiteX1727" fmla="*/ 1550307 w 3558727"/>
              <a:gd name="connsiteY1727" fmla="*/ 1207451 h 4961652"/>
              <a:gd name="connsiteX1728" fmla="*/ 1560808 w 3558727"/>
              <a:gd name="connsiteY1728" fmla="*/ 1203872 h 4961652"/>
              <a:gd name="connsiteX1729" fmla="*/ 1574591 w 3558727"/>
              <a:gd name="connsiteY1729" fmla="*/ 1211881 h 4961652"/>
              <a:gd name="connsiteX1730" fmla="*/ 1579021 w 3558727"/>
              <a:gd name="connsiteY1730" fmla="*/ 1207451 h 4961652"/>
              <a:gd name="connsiteX1731" fmla="*/ 1576253 w 3558727"/>
              <a:gd name="connsiteY1731" fmla="*/ 1198908 h 4961652"/>
              <a:gd name="connsiteX1732" fmla="*/ 1570182 w 3558727"/>
              <a:gd name="connsiteY1732" fmla="*/ 1192007 h 4961652"/>
              <a:gd name="connsiteX1733" fmla="*/ 1552522 w 3558727"/>
              <a:gd name="connsiteY1733" fmla="*/ 1171579 h 4961652"/>
              <a:gd name="connsiteX1734" fmla="*/ 1554737 w 3558727"/>
              <a:gd name="connsiteY1734" fmla="*/ 1154473 h 4961652"/>
              <a:gd name="connsiteX1735" fmla="*/ 1535970 w 3558727"/>
              <a:gd name="connsiteY1735" fmla="*/ 1136813 h 4961652"/>
              <a:gd name="connsiteX1736" fmla="*/ 1543702 w 3558727"/>
              <a:gd name="connsiteY1736" fmla="*/ 1105924 h 4961652"/>
              <a:gd name="connsiteX1737" fmla="*/ 1553629 w 3558727"/>
              <a:gd name="connsiteY1737" fmla="*/ 1113637 h 4961652"/>
              <a:gd name="connsiteX1738" fmla="*/ 1596681 w 3558727"/>
              <a:gd name="connsiteY1738" fmla="*/ 1114744 h 4961652"/>
              <a:gd name="connsiteX1739" fmla="*/ 1613510 w 3558727"/>
              <a:gd name="connsiteY1739" fmla="*/ 1122021 h 4961652"/>
              <a:gd name="connsiteX1740" fmla="*/ 1613668 w 3558727"/>
              <a:gd name="connsiteY1740" fmla="*/ 1134698 h 4961652"/>
              <a:gd name="connsiteX1741" fmla="*/ 1627570 w 3558727"/>
              <a:gd name="connsiteY1741" fmla="*/ 1112549 h 4961652"/>
              <a:gd name="connsiteX1742" fmla="*/ 1652190 w 3558727"/>
              <a:gd name="connsiteY1742" fmla="*/ 1112055 h 4961652"/>
              <a:gd name="connsiteX1743" fmla="*/ 1681695 w 3558727"/>
              <a:gd name="connsiteY1743" fmla="*/ 1114507 h 4961652"/>
              <a:gd name="connsiteX1744" fmla="*/ 1669514 w 3558727"/>
              <a:gd name="connsiteY1744" fmla="*/ 1086050 h 4961652"/>
              <a:gd name="connsiteX1745" fmla="*/ 1639435 w 3558727"/>
              <a:gd name="connsiteY1745" fmla="*/ 1099853 h 4961652"/>
              <a:gd name="connsiteX1746" fmla="*/ 1614340 w 3558727"/>
              <a:gd name="connsiteY1746" fmla="*/ 1090460 h 4961652"/>
              <a:gd name="connsiteX1747" fmla="*/ 1603701 w 3558727"/>
              <a:gd name="connsiteY1747" fmla="*/ 1084171 h 4961652"/>
              <a:gd name="connsiteX1748" fmla="*/ 1604353 w 3558727"/>
              <a:gd name="connsiteY1748" fmla="*/ 1078377 h 4961652"/>
              <a:gd name="connsiteX1749" fmla="*/ 1671729 w 3558727"/>
              <a:gd name="connsiteY1749" fmla="*/ 1066195 h 4961652"/>
              <a:gd name="connsiteX1750" fmla="*/ 1677799 w 3558727"/>
              <a:gd name="connsiteY1750" fmla="*/ 1057079 h 4961652"/>
              <a:gd name="connsiteX1751" fmla="*/ 1667299 w 3558727"/>
              <a:gd name="connsiteY1751" fmla="*/ 1046321 h 4961652"/>
              <a:gd name="connsiteX1752" fmla="*/ 1662731 w 3558727"/>
              <a:gd name="connsiteY1752" fmla="*/ 1041575 h 4961652"/>
              <a:gd name="connsiteX1753" fmla="*/ 1683653 w 3558727"/>
              <a:gd name="connsiteY1753" fmla="*/ 1033408 h 4961652"/>
              <a:gd name="connsiteX1754" fmla="*/ 1676138 w 3558727"/>
              <a:gd name="connsiteY1754" fmla="*/ 1024252 h 4961652"/>
              <a:gd name="connsiteX1755" fmla="*/ 1678590 w 3558727"/>
              <a:gd name="connsiteY1755" fmla="*/ 1011497 h 4961652"/>
              <a:gd name="connsiteX1756" fmla="*/ 1692809 w 3558727"/>
              <a:gd name="connsiteY1756" fmla="*/ 995795 h 4961652"/>
              <a:gd name="connsiteX1757" fmla="*/ 1676138 w 3558727"/>
              <a:gd name="connsiteY1757" fmla="*/ 997753 h 4961652"/>
              <a:gd name="connsiteX1758" fmla="*/ 1672559 w 3558727"/>
              <a:gd name="connsiteY1758" fmla="*/ 990317 h 4961652"/>
              <a:gd name="connsiteX1759" fmla="*/ 1662787 w 3558727"/>
              <a:gd name="connsiteY1759" fmla="*/ 989998 h 4961652"/>
              <a:gd name="connsiteX1760" fmla="*/ 941711 w 3558727"/>
              <a:gd name="connsiteY1760" fmla="*/ 971813 h 4961652"/>
              <a:gd name="connsiteX1761" fmla="*/ 936676 w 3558727"/>
              <a:gd name="connsiteY1761" fmla="*/ 975110 h 4961652"/>
              <a:gd name="connsiteX1762" fmla="*/ 802025 w 3558727"/>
              <a:gd name="connsiteY1762" fmla="*/ 1180972 h 4961652"/>
              <a:gd name="connsiteX1763" fmla="*/ 781063 w 3558727"/>
              <a:gd name="connsiteY1763" fmla="*/ 1214353 h 4961652"/>
              <a:gd name="connsiteX1764" fmla="*/ 760081 w 3558727"/>
              <a:gd name="connsiteY1764" fmla="*/ 1249395 h 4961652"/>
              <a:gd name="connsiteX1765" fmla="*/ 741868 w 3558727"/>
              <a:gd name="connsiteY1765" fmla="*/ 1284437 h 4961652"/>
              <a:gd name="connsiteX1766" fmla="*/ 726977 w 3558727"/>
              <a:gd name="connsiteY1766" fmla="*/ 1311193 h 4961652"/>
              <a:gd name="connsiteX1767" fmla="*/ 720629 w 3558727"/>
              <a:gd name="connsiteY1767" fmla="*/ 1331898 h 4961652"/>
              <a:gd name="connsiteX1768" fmla="*/ 782150 w 3558727"/>
              <a:gd name="connsiteY1768" fmla="*/ 1238360 h 4961652"/>
              <a:gd name="connsiteX1769" fmla="*/ 907981 w 3558727"/>
              <a:gd name="connsiteY1769" fmla="*/ 1038055 h 4961652"/>
              <a:gd name="connsiteX1770" fmla="*/ 941711 w 3558727"/>
              <a:gd name="connsiteY1770" fmla="*/ 971813 h 4961652"/>
              <a:gd name="connsiteX1771" fmla="*/ 2236811 w 3558727"/>
              <a:gd name="connsiteY1771" fmla="*/ 969058 h 4961652"/>
              <a:gd name="connsiteX1772" fmla="*/ 2239006 w 3558727"/>
              <a:gd name="connsiteY1772" fmla="*/ 969335 h 4961652"/>
              <a:gd name="connsiteX1773" fmla="*/ 2241221 w 3558727"/>
              <a:gd name="connsiteY1773" fmla="*/ 971273 h 4961652"/>
              <a:gd name="connsiteX1774" fmla="*/ 2240668 w 3558727"/>
              <a:gd name="connsiteY1774" fmla="*/ 978452 h 4961652"/>
              <a:gd name="connsiteX1775" fmla="*/ 2236811 w 3558727"/>
              <a:gd name="connsiteY1775" fmla="*/ 969058 h 4961652"/>
              <a:gd name="connsiteX1776" fmla="*/ 2609796 w 3558727"/>
              <a:gd name="connsiteY1776" fmla="*/ 963027 h 4961652"/>
              <a:gd name="connsiteX1777" fmla="*/ 2614265 w 3558727"/>
              <a:gd name="connsiteY1777" fmla="*/ 969058 h 4961652"/>
              <a:gd name="connsiteX1778" fmla="*/ 2609183 w 3558727"/>
              <a:gd name="connsiteY1778" fmla="*/ 970364 h 4961652"/>
              <a:gd name="connsiteX1779" fmla="*/ 1109463 w 3558727"/>
              <a:gd name="connsiteY1779" fmla="*/ 957505 h 4961652"/>
              <a:gd name="connsiteX1780" fmla="*/ 1097806 w 3558727"/>
              <a:gd name="connsiteY1780" fmla="*/ 977898 h 4961652"/>
              <a:gd name="connsiteX1781" fmla="*/ 1092902 w 3558727"/>
              <a:gd name="connsiteY1781" fmla="*/ 988676 h 4961652"/>
              <a:gd name="connsiteX1782" fmla="*/ 1108603 w 3558727"/>
              <a:gd name="connsiteY1782" fmla="*/ 959744 h 4961652"/>
              <a:gd name="connsiteX1783" fmla="*/ 1109463 w 3558727"/>
              <a:gd name="connsiteY1783" fmla="*/ 957505 h 4961652"/>
              <a:gd name="connsiteX1784" fmla="*/ 2567911 w 3558727"/>
              <a:gd name="connsiteY1784" fmla="*/ 949204 h 4961652"/>
              <a:gd name="connsiteX1785" fmla="*/ 2567635 w 3558727"/>
              <a:gd name="connsiteY1785" fmla="*/ 951399 h 4961652"/>
              <a:gd name="connsiteX1786" fmla="*/ 2565697 w 3558727"/>
              <a:gd name="connsiteY1786" fmla="*/ 953614 h 4961652"/>
              <a:gd name="connsiteX1787" fmla="*/ 2565697 w 3558727"/>
              <a:gd name="connsiteY1787" fmla="*/ 951399 h 4961652"/>
              <a:gd name="connsiteX1788" fmla="*/ 2566804 w 3558727"/>
              <a:gd name="connsiteY1788" fmla="*/ 949481 h 4961652"/>
              <a:gd name="connsiteX1789" fmla="*/ 2567911 w 3558727"/>
              <a:gd name="connsiteY1789" fmla="*/ 949204 h 4961652"/>
              <a:gd name="connsiteX1790" fmla="*/ 2271055 w 3558727"/>
              <a:gd name="connsiteY1790" fmla="*/ 946786 h 4961652"/>
              <a:gd name="connsiteX1791" fmla="*/ 2277371 w 3558727"/>
              <a:gd name="connsiteY1791" fmla="*/ 953060 h 4961652"/>
              <a:gd name="connsiteX1792" fmla="*/ 2263291 w 3558727"/>
              <a:gd name="connsiteY1792" fmla="*/ 973468 h 4961652"/>
              <a:gd name="connsiteX1793" fmla="*/ 2266613 w 3558727"/>
              <a:gd name="connsiteY1793" fmla="*/ 965479 h 4961652"/>
              <a:gd name="connsiteX1794" fmla="*/ 2269916 w 3558727"/>
              <a:gd name="connsiteY1794" fmla="*/ 949204 h 4961652"/>
              <a:gd name="connsiteX1795" fmla="*/ 2271055 w 3558727"/>
              <a:gd name="connsiteY1795" fmla="*/ 946786 h 4961652"/>
              <a:gd name="connsiteX1796" fmla="*/ 1978544 w 3558727"/>
              <a:gd name="connsiteY1796" fmla="*/ 907260 h 4961652"/>
              <a:gd name="connsiteX1797" fmla="*/ 1900629 w 3558727"/>
              <a:gd name="connsiteY1797" fmla="*/ 942895 h 4961652"/>
              <a:gd name="connsiteX1798" fmla="*/ 1820262 w 3558727"/>
              <a:gd name="connsiteY1798" fmla="*/ 999631 h 4961652"/>
              <a:gd name="connsiteX1799" fmla="*/ 1835073 w 3558727"/>
              <a:gd name="connsiteY1799" fmla="*/ 995558 h 4961652"/>
              <a:gd name="connsiteX1800" fmla="*/ 1853267 w 3558727"/>
              <a:gd name="connsiteY1800" fmla="*/ 985057 h 4961652"/>
              <a:gd name="connsiteX1801" fmla="*/ 1868178 w 3558727"/>
              <a:gd name="connsiteY1801" fmla="*/ 971273 h 4961652"/>
              <a:gd name="connsiteX1802" fmla="*/ 1873141 w 3558727"/>
              <a:gd name="connsiteY1802" fmla="*/ 968782 h 4961652"/>
              <a:gd name="connsiteX1803" fmla="*/ 1874802 w 3558727"/>
              <a:gd name="connsiteY1803" fmla="*/ 971273 h 4961652"/>
              <a:gd name="connsiteX1804" fmla="*/ 1880873 w 3558727"/>
              <a:gd name="connsiteY1804" fmla="*/ 969889 h 4961652"/>
              <a:gd name="connsiteX1805" fmla="*/ 1896872 w 3558727"/>
              <a:gd name="connsiteY1805" fmla="*/ 960239 h 4961652"/>
              <a:gd name="connsiteX1806" fmla="*/ 1921433 w 3558727"/>
              <a:gd name="connsiteY1806" fmla="*/ 943963 h 4961652"/>
              <a:gd name="connsiteX1807" fmla="*/ 1947635 w 3558727"/>
              <a:gd name="connsiteY1807" fmla="*/ 929330 h 4961652"/>
              <a:gd name="connsiteX1808" fmla="*/ 1968894 w 3558727"/>
              <a:gd name="connsiteY1808" fmla="*/ 916634 h 4961652"/>
              <a:gd name="connsiteX1809" fmla="*/ 1978544 w 3558727"/>
              <a:gd name="connsiteY1809" fmla="*/ 907260 h 4961652"/>
              <a:gd name="connsiteX1810" fmla="*/ 2292262 w 3558727"/>
              <a:gd name="connsiteY1810" fmla="*/ 891539 h 4961652"/>
              <a:gd name="connsiteX1811" fmla="*/ 2296395 w 3558727"/>
              <a:gd name="connsiteY1811" fmla="*/ 894011 h 4961652"/>
              <a:gd name="connsiteX1812" fmla="*/ 2293092 w 3558727"/>
              <a:gd name="connsiteY1812" fmla="*/ 922982 h 4961652"/>
              <a:gd name="connsiteX1813" fmla="*/ 2289790 w 3558727"/>
              <a:gd name="connsiteY1813" fmla="*/ 894011 h 4961652"/>
              <a:gd name="connsiteX1814" fmla="*/ 2292262 w 3558727"/>
              <a:gd name="connsiteY1814" fmla="*/ 891539 h 4961652"/>
              <a:gd name="connsiteX1815" fmla="*/ 3164437 w 3558727"/>
              <a:gd name="connsiteY1815" fmla="*/ 871388 h 4961652"/>
              <a:gd name="connsiteX1816" fmla="*/ 3029253 w 3558727"/>
              <a:gd name="connsiteY1816" fmla="*/ 995558 h 4961652"/>
              <a:gd name="connsiteX1817" fmla="*/ 2989603 w 3558727"/>
              <a:gd name="connsiteY1817" fmla="*/ 1039696 h 4961652"/>
              <a:gd name="connsiteX1818" fmla="*/ 3015192 w 3558727"/>
              <a:gd name="connsiteY1818" fmla="*/ 1020573 h 4961652"/>
              <a:gd name="connsiteX1819" fmla="*/ 3057947 w 3558727"/>
              <a:gd name="connsiteY1819" fmla="*/ 982308 h 4961652"/>
              <a:gd name="connsiteX1820" fmla="*/ 3164437 w 3558727"/>
              <a:gd name="connsiteY1820" fmla="*/ 871388 h 4961652"/>
              <a:gd name="connsiteX1821" fmla="*/ 3138789 w 3558727"/>
              <a:gd name="connsiteY1821" fmla="*/ 862627 h 4961652"/>
              <a:gd name="connsiteX1822" fmla="*/ 3077801 w 3558727"/>
              <a:gd name="connsiteY1822" fmla="*/ 916080 h 4961652"/>
              <a:gd name="connsiteX1823" fmla="*/ 2997533 w 3558727"/>
              <a:gd name="connsiteY1823" fmla="*/ 993105 h 4961652"/>
              <a:gd name="connsiteX1824" fmla="*/ 2956479 w 3558727"/>
              <a:gd name="connsiteY1824" fmla="*/ 1034792 h 4961652"/>
              <a:gd name="connsiteX1825" fmla="*/ 3042482 w 3558727"/>
              <a:gd name="connsiteY1825" fmla="*/ 955809 h 4961652"/>
              <a:gd name="connsiteX1826" fmla="*/ 3102165 w 3558727"/>
              <a:gd name="connsiteY1826" fmla="*/ 898915 h 4961652"/>
              <a:gd name="connsiteX1827" fmla="*/ 3138789 w 3558727"/>
              <a:gd name="connsiteY1827" fmla="*/ 862627 h 4961652"/>
              <a:gd name="connsiteX1828" fmla="*/ 2126029 w 3558727"/>
              <a:gd name="connsiteY1828" fmla="*/ 833102 h 4961652"/>
              <a:gd name="connsiteX1829" fmla="*/ 2095951 w 3558727"/>
              <a:gd name="connsiteY1829" fmla="*/ 843089 h 4961652"/>
              <a:gd name="connsiteX1830" fmla="*/ 2137479 w 3558727"/>
              <a:gd name="connsiteY1830" fmla="*/ 852067 h 4961652"/>
              <a:gd name="connsiteX1831" fmla="*/ 2164513 w 3558727"/>
              <a:gd name="connsiteY1831" fmla="*/ 850702 h 4961652"/>
              <a:gd name="connsiteX1832" fmla="*/ 2168369 w 3558727"/>
              <a:gd name="connsiteY1832" fmla="*/ 834408 h 4961652"/>
              <a:gd name="connsiteX1833" fmla="*/ 2126029 w 3558727"/>
              <a:gd name="connsiteY1833" fmla="*/ 833102 h 4961652"/>
              <a:gd name="connsiteX1834" fmla="*/ 2066842 w 3558727"/>
              <a:gd name="connsiteY1834" fmla="*/ 823373 h 4961652"/>
              <a:gd name="connsiteX1835" fmla="*/ 2042834 w 3558727"/>
              <a:gd name="connsiteY1835" fmla="*/ 826972 h 4961652"/>
              <a:gd name="connsiteX1836" fmla="*/ 2073466 w 3558727"/>
              <a:gd name="connsiteY1836" fmla="*/ 825588 h 4961652"/>
              <a:gd name="connsiteX1837" fmla="*/ 2066842 w 3558727"/>
              <a:gd name="connsiteY1837" fmla="*/ 823373 h 4961652"/>
              <a:gd name="connsiteX1838" fmla="*/ 2430502 w 3558727"/>
              <a:gd name="connsiteY1838" fmla="*/ 820592 h 4961652"/>
              <a:gd name="connsiteX1839" fmla="*/ 2422226 w 3558727"/>
              <a:gd name="connsiteY1839" fmla="*/ 827783 h 4961652"/>
              <a:gd name="connsiteX1840" fmla="*/ 2413386 w 3558727"/>
              <a:gd name="connsiteY1840" fmla="*/ 834665 h 4961652"/>
              <a:gd name="connsiteX1841" fmla="*/ 2428099 w 3558727"/>
              <a:gd name="connsiteY1841" fmla="*/ 822404 h 4961652"/>
              <a:gd name="connsiteX1842" fmla="*/ 2430502 w 3558727"/>
              <a:gd name="connsiteY1842" fmla="*/ 820592 h 4961652"/>
              <a:gd name="connsiteX1843" fmla="*/ 2683262 w 3558727"/>
              <a:gd name="connsiteY1843" fmla="*/ 817005 h 4961652"/>
              <a:gd name="connsiteX1844" fmla="*/ 2693723 w 3558727"/>
              <a:gd name="connsiteY1844" fmla="*/ 829998 h 4961652"/>
              <a:gd name="connsiteX1845" fmla="*/ 2689313 w 3558727"/>
              <a:gd name="connsiteY1845" fmla="*/ 836622 h 4961652"/>
              <a:gd name="connsiteX1846" fmla="*/ 2670348 w 3558727"/>
              <a:gd name="connsiteY1846" fmla="*/ 833439 h 4961652"/>
              <a:gd name="connsiteX1847" fmla="*/ 2683262 w 3558727"/>
              <a:gd name="connsiteY1847" fmla="*/ 817005 h 4961652"/>
              <a:gd name="connsiteX1848" fmla="*/ 2710248 w 3558727"/>
              <a:gd name="connsiteY1848" fmla="*/ 805100 h 4961652"/>
              <a:gd name="connsiteX1849" fmla="*/ 2720222 w 3558727"/>
              <a:gd name="connsiteY1849" fmla="*/ 814553 h 4961652"/>
              <a:gd name="connsiteX1850" fmla="*/ 2718007 w 3558727"/>
              <a:gd name="connsiteY1850" fmla="*/ 825588 h 4961652"/>
              <a:gd name="connsiteX1851" fmla="*/ 2705034 w 3558727"/>
              <a:gd name="connsiteY1851" fmla="*/ 813446 h 4961652"/>
              <a:gd name="connsiteX1852" fmla="*/ 2710248 w 3558727"/>
              <a:gd name="connsiteY1852" fmla="*/ 805100 h 4961652"/>
              <a:gd name="connsiteX1853" fmla="*/ 2371997 w 3558727"/>
              <a:gd name="connsiteY1853" fmla="*/ 788608 h 4961652"/>
              <a:gd name="connsiteX1854" fmla="*/ 2353803 w 3558727"/>
              <a:gd name="connsiteY1854" fmla="*/ 810123 h 4961652"/>
              <a:gd name="connsiteX1855" fmla="*/ 2347178 w 3558727"/>
              <a:gd name="connsiteY1855" fmla="*/ 810123 h 4961652"/>
              <a:gd name="connsiteX1856" fmla="*/ 2347178 w 3558727"/>
              <a:gd name="connsiteY1856" fmla="*/ 803518 h 4961652"/>
              <a:gd name="connsiteX1857" fmla="*/ 2371997 w 3558727"/>
              <a:gd name="connsiteY1857" fmla="*/ 788608 h 4961652"/>
              <a:gd name="connsiteX1858" fmla="*/ 3466285 w 3558727"/>
              <a:gd name="connsiteY1858" fmla="*/ 782811 h 4961652"/>
              <a:gd name="connsiteX1859" fmla="*/ 3463778 w 3558727"/>
              <a:gd name="connsiteY1859" fmla="*/ 785364 h 4961652"/>
              <a:gd name="connsiteX1860" fmla="*/ 3430160 w 3558727"/>
              <a:gd name="connsiteY1860" fmla="*/ 824480 h 4961652"/>
              <a:gd name="connsiteX1861" fmla="*/ 3400260 w 3558727"/>
              <a:gd name="connsiteY1861" fmla="*/ 860274 h 4961652"/>
              <a:gd name="connsiteX1862" fmla="*/ 3424366 w 3558727"/>
              <a:gd name="connsiteY1862" fmla="*/ 834408 h 4961652"/>
              <a:gd name="connsiteX1863" fmla="*/ 3437615 w 3558727"/>
              <a:gd name="connsiteY1863" fmla="*/ 816748 h 4961652"/>
              <a:gd name="connsiteX1864" fmla="*/ 3450845 w 3558727"/>
              <a:gd name="connsiteY1864" fmla="*/ 801303 h 4961652"/>
              <a:gd name="connsiteX1865" fmla="*/ 3466285 w 3558727"/>
              <a:gd name="connsiteY1865" fmla="*/ 782811 h 4961652"/>
              <a:gd name="connsiteX1866" fmla="*/ 1535414 w 3558727"/>
              <a:gd name="connsiteY1866" fmla="*/ 779503 h 4961652"/>
              <a:gd name="connsiteX1867" fmla="*/ 1491040 w 3558727"/>
              <a:gd name="connsiteY1867" fmla="*/ 795489 h 4961652"/>
              <a:gd name="connsiteX1868" fmla="*/ 1353858 w 3558727"/>
              <a:gd name="connsiteY1868" fmla="*/ 898421 h 4961652"/>
              <a:gd name="connsiteX1869" fmla="*/ 1327656 w 3558727"/>
              <a:gd name="connsiteY1869" fmla="*/ 936231 h 4961652"/>
              <a:gd name="connsiteX1870" fmla="*/ 1269990 w 3558727"/>
              <a:gd name="connsiteY1870" fmla="*/ 975683 h 4961652"/>
              <a:gd name="connsiteX1871" fmla="*/ 1268586 w 3558727"/>
              <a:gd name="connsiteY1871" fmla="*/ 981814 h 4961652"/>
              <a:gd name="connsiteX1872" fmla="*/ 1279463 w 3558727"/>
              <a:gd name="connsiteY1872" fmla="*/ 989427 h 4961652"/>
              <a:gd name="connsiteX1873" fmla="*/ 1258956 w 3558727"/>
              <a:gd name="connsiteY1873" fmla="*/ 1008787 h 4961652"/>
              <a:gd name="connsiteX1874" fmla="*/ 1243214 w 3558727"/>
              <a:gd name="connsiteY1874" fmla="*/ 1037224 h 4961652"/>
              <a:gd name="connsiteX1875" fmla="*/ 1192728 w 3558727"/>
              <a:gd name="connsiteY1875" fmla="*/ 1057356 h 4961652"/>
              <a:gd name="connsiteX1876" fmla="*/ 1120983 w 3558727"/>
              <a:gd name="connsiteY1876" fmla="*/ 1103986 h 4961652"/>
              <a:gd name="connsiteX1877" fmla="*/ 1069112 w 3558727"/>
              <a:gd name="connsiteY1877" fmla="*/ 1185382 h 4961652"/>
              <a:gd name="connsiteX1878" fmla="*/ 1064702 w 3558727"/>
              <a:gd name="connsiteY1878" fmla="*/ 1200826 h 4961652"/>
              <a:gd name="connsiteX1879" fmla="*/ 1085624 w 3558727"/>
              <a:gd name="connsiteY1879" fmla="*/ 1205078 h 4961652"/>
              <a:gd name="connsiteX1880" fmla="*/ 1068795 w 3558727"/>
              <a:gd name="connsiteY1880" fmla="*/ 1212771 h 4961652"/>
              <a:gd name="connsiteX1881" fmla="*/ 1086771 w 3558727"/>
              <a:gd name="connsiteY1881" fmla="*/ 1222916 h 4961652"/>
              <a:gd name="connsiteX1882" fmla="*/ 1094226 w 3558727"/>
              <a:gd name="connsiteY1882" fmla="*/ 1219870 h 4961652"/>
              <a:gd name="connsiteX1883" fmla="*/ 1093396 w 3558727"/>
              <a:gd name="connsiteY1883" fmla="*/ 1211881 h 4961652"/>
              <a:gd name="connsiteX1884" fmla="*/ 1104154 w 3558727"/>
              <a:gd name="connsiteY1884" fmla="*/ 1204979 h 4961652"/>
              <a:gd name="connsiteX1885" fmla="*/ 1093396 w 3558727"/>
              <a:gd name="connsiteY1885" fmla="*/ 1196417 h 4961652"/>
              <a:gd name="connsiteX1886" fmla="*/ 1096421 w 3558727"/>
              <a:gd name="connsiteY1886" fmla="*/ 1192284 h 4961652"/>
              <a:gd name="connsiteX1887" fmla="*/ 1104430 w 3558727"/>
              <a:gd name="connsiteY1887" fmla="*/ 1169937 h 4961652"/>
              <a:gd name="connsiteX1888" fmla="*/ 1123731 w 3558727"/>
              <a:gd name="connsiteY1888" fmla="*/ 1147116 h 4961652"/>
              <a:gd name="connsiteX1889" fmla="*/ 1154304 w 3558727"/>
              <a:gd name="connsiteY1889" fmla="*/ 1131672 h 4961652"/>
              <a:gd name="connsiteX1890" fmla="*/ 1175068 w 3558727"/>
              <a:gd name="connsiteY1890" fmla="*/ 1083855 h 4961652"/>
              <a:gd name="connsiteX1891" fmla="*/ 1194112 w 3558727"/>
              <a:gd name="connsiteY1891" fmla="*/ 1071436 h 4961652"/>
              <a:gd name="connsiteX1892" fmla="*/ 1181693 w 3558727"/>
              <a:gd name="connsiteY1892" fmla="*/ 1110334 h 4961652"/>
              <a:gd name="connsiteX1893" fmla="*/ 1076567 w 3558727"/>
              <a:gd name="connsiteY1893" fmla="*/ 1270634 h 4961652"/>
              <a:gd name="connsiteX1894" fmla="*/ 976404 w 3558727"/>
              <a:gd name="connsiteY1894" fmla="*/ 1439219 h 4961652"/>
              <a:gd name="connsiteX1895" fmla="*/ 952397 w 3558727"/>
              <a:gd name="connsiteY1895" fmla="*/ 1491387 h 4961652"/>
              <a:gd name="connsiteX1896" fmla="*/ 956530 w 3558727"/>
              <a:gd name="connsiteY1896" fmla="*/ 1492198 h 4961652"/>
              <a:gd name="connsiteX1897" fmla="*/ 963155 w 3558727"/>
              <a:gd name="connsiteY1897" fmla="*/ 1498823 h 4961652"/>
              <a:gd name="connsiteX1898" fmla="*/ 965647 w 3558727"/>
              <a:gd name="connsiteY1898" fmla="*/ 1506832 h 4961652"/>
              <a:gd name="connsiteX1899" fmla="*/ 969780 w 3558727"/>
              <a:gd name="connsiteY1899" fmla="*/ 1509857 h 4961652"/>
              <a:gd name="connsiteX1900" fmla="*/ 974743 w 3558727"/>
              <a:gd name="connsiteY1900" fmla="*/ 1502975 h 4961652"/>
              <a:gd name="connsiteX1901" fmla="*/ 976404 w 3558727"/>
              <a:gd name="connsiteY1901" fmla="*/ 1487788 h 4961652"/>
              <a:gd name="connsiteX1902" fmla="*/ 981922 w 3558727"/>
              <a:gd name="connsiteY1902" fmla="*/ 1459647 h 4961652"/>
              <a:gd name="connsiteX1903" fmla="*/ 994064 w 3558727"/>
              <a:gd name="connsiteY1903" fmla="*/ 1454684 h 4961652"/>
              <a:gd name="connsiteX1904" fmla="*/ 1001796 w 3558727"/>
              <a:gd name="connsiteY1904" fmla="*/ 1451915 h 4961652"/>
              <a:gd name="connsiteX1905" fmla="*/ 1009509 w 3558727"/>
              <a:gd name="connsiteY1905" fmla="*/ 1439219 h 4961652"/>
              <a:gd name="connsiteX1906" fmla="*/ 1047319 w 3558727"/>
              <a:gd name="connsiteY1906" fmla="*/ 1373565 h 4961652"/>
              <a:gd name="connsiteX1907" fmla="*/ 1093396 w 3558727"/>
              <a:gd name="connsiteY1907" fmla="*/ 1297963 h 4961652"/>
              <a:gd name="connsiteX1908" fmla="*/ 1114081 w 3558727"/>
              <a:gd name="connsiteY1908" fmla="*/ 1265116 h 4961652"/>
              <a:gd name="connsiteX1909" fmla="*/ 1119875 w 3558727"/>
              <a:gd name="connsiteY1909" fmla="*/ 1247180 h 4961652"/>
              <a:gd name="connsiteX1910" fmla="*/ 1122090 w 3558727"/>
              <a:gd name="connsiteY1910" fmla="*/ 1244985 h 4961652"/>
              <a:gd name="connsiteX1911" fmla="*/ 1207520 w 3558727"/>
              <a:gd name="connsiteY1911" fmla="*/ 1151783 h 4961652"/>
              <a:gd name="connsiteX1912" fmla="*/ 1308157 w 3558727"/>
              <a:gd name="connsiteY1912" fmla="*/ 1023263 h 4961652"/>
              <a:gd name="connsiteX1913" fmla="*/ 1415676 w 3558727"/>
              <a:gd name="connsiteY1913" fmla="*/ 913885 h 4961652"/>
              <a:gd name="connsiteX1914" fmla="*/ 1546313 w 3558727"/>
              <a:gd name="connsiteY1914" fmla="*/ 791653 h 4961652"/>
              <a:gd name="connsiteX1915" fmla="*/ 1535414 w 3558727"/>
              <a:gd name="connsiteY1915" fmla="*/ 779503 h 4961652"/>
              <a:gd name="connsiteX1916" fmla="*/ 2424678 w 3558727"/>
              <a:gd name="connsiteY1916" fmla="*/ 768358 h 4961652"/>
              <a:gd name="connsiteX1917" fmla="*/ 2443306 w 3558727"/>
              <a:gd name="connsiteY1917" fmla="*/ 783486 h 4961652"/>
              <a:gd name="connsiteX1918" fmla="*/ 2431046 w 3558727"/>
              <a:gd name="connsiteY1918" fmla="*/ 790269 h 4961652"/>
              <a:gd name="connsiteX1919" fmla="*/ 2417816 w 3558727"/>
              <a:gd name="connsiteY1919" fmla="*/ 779234 h 4961652"/>
              <a:gd name="connsiteX1920" fmla="*/ 2424678 w 3558727"/>
              <a:gd name="connsiteY1920" fmla="*/ 768358 h 4961652"/>
              <a:gd name="connsiteX1921" fmla="*/ 2711382 w 3558727"/>
              <a:gd name="connsiteY1921" fmla="*/ 756057 h 4961652"/>
              <a:gd name="connsiteX1922" fmla="*/ 2735667 w 3558727"/>
              <a:gd name="connsiteY1922" fmla="*/ 781429 h 4961652"/>
              <a:gd name="connsiteX1923" fmla="*/ 2729319 w 3558727"/>
              <a:gd name="connsiteY1923" fmla="*/ 794956 h 4961652"/>
              <a:gd name="connsiteX1924" fmla="*/ 2698133 w 3558727"/>
              <a:gd name="connsiteY1924" fmla="*/ 796894 h 4961652"/>
              <a:gd name="connsiteX1925" fmla="*/ 2704204 w 3558727"/>
              <a:gd name="connsiteY1925" fmla="*/ 793571 h 4961652"/>
              <a:gd name="connsiteX1926" fmla="*/ 2713597 w 3558727"/>
              <a:gd name="connsiteY1926" fmla="*/ 777019 h 4961652"/>
              <a:gd name="connsiteX1927" fmla="*/ 2711382 w 3558727"/>
              <a:gd name="connsiteY1927" fmla="*/ 756057 h 4961652"/>
              <a:gd name="connsiteX1928" fmla="*/ 3435401 w 3558727"/>
              <a:gd name="connsiteY1928" fmla="*/ 752735 h 4961652"/>
              <a:gd name="connsiteX1929" fmla="*/ 3408901 w 3558727"/>
              <a:gd name="connsiteY1929" fmla="*/ 770394 h 4961652"/>
              <a:gd name="connsiteX1930" fmla="*/ 3058500 w 3558727"/>
              <a:gd name="connsiteY1930" fmla="*/ 1096808 h 4961652"/>
              <a:gd name="connsiteX1931" fmla="*/ 2757736 w 3558727"/>
              <a:gd name="connsiteY1931" fmla="*/ 1467933 h 4961652"/>
              <a:gd name="connsiteX1932" fmla="*/ 3111479 w 3558727"/>
              <a:gd name="connsiteY1932" fmla="*/ 1120261 h 4961652"/>
              <a:gd name="connsiteX1933" fmla="*/ 3435401 w 3558727"/>
              <a:gd name="connsiteY1933" fmla="*/ 752735 h 4961652"/>
              <a:gd name="connsiteX1934" fmla="*/ 3225702 w 3558727"/>
              <a:gd name="connsiteY1934" fmla="*/ 693152 h 4961652"/>
              <a:gd name="connsiteX1935" fmla="*/ 3208042 w 3558727"/>
              <a:gd name="connsiteY1935" fmla="*/ 710791 h 4961652"/>
              <a:gd name="connsiteX1936" fmla="*/ 2831083 w 3558727"/>
              <a:gd name="connsiteY1936" fmla="*/ 1096511 h 4961652"/>
              <a:gd name="connsiteX1937" fmla="*/ 2790919 w 3558727"/>
              <a:gd name="connsiteY1937" fmla="*/ 1150874 h 4961652"/>
              <a:gd name="connsiteX1938" fmla="*/ 2808519 w 3558727"/>
              <a:gd name="connsiteY1938" fmla="*/ 1145653 h 4961652"/>
              <a:gd name="connsiteX1939" fmla="*/ 2811822 w 3558727"/>
              <a:gd name="connsiteY1939" fmla="*/ 1140136 h 4961652"/>
              <a:gd name="connsiteX1940" fmla="*/ 2815124 w 3558727"/>
              <a:gd name="connsiteY1940" fmla="*/ 1134618 h 4961652"/>
              <a:gd name="connsiteX1941" fmla="*/ 2826989 w 3558727"/>
              <a:gd name="connsiteY1941" fmla="*/ 1134895 h 4961652"/>
              <a:gd name="connsiteX1942" fmla="*/ 2857068 w 3558727"/>
              <a:gd name="connsiteY1942" fmla="*/ 1083855 h 4961652"/>
              <a:gd name="connsiteX1943" fmla="*/ 2889915 w 3558727"/>
              <a:gd name="connsiteY1943" fmla="*/ 1054607 h 4961652"/>
              <a:gd name="connsiteX1944" fmla="*/ 2894602 w 3558727"/>
              <a:gd name="connsiteY1944" fmla="*/ 1048536 h 4961652"/>
              <a:gd name="connsiteX1945" fmla="*/ 2929743 w 3558727"/>
              <a:gd name="connsiteY1945" fmla="*/ 999473 h 4961652"/>
              <a:gd name="connsiteX1946" fmla="*/ 3022786 w 3558727"/>
              <a:gd name="connsiteY1946" fmla="*/ 912165 h 4961652"/>
              <a:gd name="connsiteX1947" fmla="*/ 3088836 w 3558727"/>
              <a:gd name="connsiteY1947" fmla="*/ 849872 h 4961652"/>
              <a:gd name="connsiteX1948" fmla="*/ 3162242 w 3558727"/>
              <a:gd name="connsiteY1948" fmla="*/ 762405 h 4961652"/>
              <a:gd name="connsiteX1949" fmla="*/ 3225702 w 3558727"/>
              <a:gd name="connsiteY1949" fmla="*/ 693152 h 4961652"/>
              <a:gd name="connsiteX1950" fmla="*/ 1469877 w 3558727"/>
              <a:gd name="connsiteY1950" fmla="*/ 573312 h 4961652"/>
              <a:gd name="connsiteX1951" fmla="*/ 1413046 w 3558727"/>
              <a:gd name="connsiteY1951" fmla="*/ 617273 h 4961652"/>
              <a:gd name="connsiteX1952" fmla="*/ 1283220 w 3558727"/>
              <a:gd name="connsiteY1952" fmla="*/ 739505 h 4961652"/>
              <a:gd name="connsiteX1953" fmla="*/ 1192174 w 3558727"/>
              <a:gd name="connsiteY1953" fmla="*/ 840755 h 4961652"/>
              <a:gd name="connsiteX1954" fmla="*/ 1124305 w 3558727"/>
              <a:gd name="connsiteY1954" fmla="*/ 953614 h 4961652"/>
              <a:gd name="connsiteX1955" fmla="*/ 1172695 w 3558727"/>
              <a:gd name="connsiteY1955" fmla="*/ 886733 h 4961652"/>
              <a:gd name="connsiteX1956" fmla="*/ 1249543 w 3558727"/>
              <a:gd name="connsiteY1956" fmla="*/ 790921 h 4961652"/>
              <a:gd name="connsiteX1957" fmla="*/ 1292060 w 3558727"/>
              <a:gd name="connsiteY1957" fmla="*/ 763770 h 4961652"/>
              <a:gd name="connsiteX1958" fmla="*/ 1319093 w 3558727"/>
              <a:gd name="connsiteY1958" fmla="*/ 755780 h 4961652"/>
              <a:gd name="connsiteX1959" fmla="*/ 1303095 w 3558727"/>
              <a:gd name="connsiteY1959" fmla="*/ 746110 h 4961652"/>
              <a:gd name="connsiteX1960" fmla="*/ 1310827 w 3558727"/>
              <a:gd name="connsiteY1960" fmla="*/ 729004 h 4961652"/>
              <a:gd name="connsiteX1961" fmla="*/ 1325164 w 3558727"/>
              <a:gd name="connsiteY1961" fmla="*/ 715221 h 4961652"/>
              <a:gd name="connsiteX1962" fmla="*/ 1328209 w 3558727"/>
              <a:gd name="connsiteY1962" fmla="*/ 701695 h 4961652"/>
              <a:gd name="connsiteX1963" fmla="*/ 1389177 w 3558727"/>
              <a:gd name="connsiteY1963" fmla="*/ 640173 h 4961652"/>
              <a:gd name="connsiteX1964" fmla="*/ 1345038 w 3558727"/>
              <a:gd name="connsiteY1964" fmla="*/ 697562 h 4961652"/>
              <a:gd name="connsiteX1965" fmla="*/ 1472728 w 3558727"/>
              <a:gd name="connsiteY1965" fmla="*/ 574024 h 4961652"/>
              <a:gd name="connsiteX1966" fmla="*/ 1469877 w 3558727"/>
              <a:gd name="connsiteY1966" fmla="*/ 573312 h 4961652"/>
              <a:gd name="connsiteX1967" fmla="*/ 2489660 w 3558727"/>
              <a:gd name="connsiteY1967" fmla="*/ 568388 h 4961652"/>
              <a:gd name="connsiteX1968" fmla="*/ 2481829 w 3558727"/>
              <a:gd name="connsiteY1968" fmla="*/ 602639 h 4961652"/>
              <a:gd name="connsiteX1969" fmla="*/ 2465633 w 3558727"/>
              <a:gd name="connsiteY1969" fmla="*/ 601255 h 4961652"/>
              <a:gd name="connsiteX1970" fmla="*/ 2456813 w 3558727"/>
              <a:gd name="connsiteY1970" fmla="*/ 582686 h 4961652"/>
              <a:gd name="connsiteX1971" fmla="*/ 2468580 w 3558727"/>
              <a:gd name="connsiteY1971" fmla="*/ 591605 h 4961652"/>
              <a:gd name="connsiteX1972" fmla="*/ 2479851 w 3558727"/>
              <a:gd name="connsiteY1972" fmla="*/ 581717 h 4961652"/>
              <a:gd name="connsiteX1973" fmla="*/ 2489660 w 3558727"/>
              <a:gd name="connsiteY1973" fmla="*/ 568388 h 4961652"/>
              <a:gd name="connsiteX1974" fmla="*/ 2667244 w 3558727"/>
              <a:gd name="connsiteY1974" fmla="*/ 474613 h 4961652"/>
              <a:gd name="connsiteX1975" fmla="*/ 2667244 w 3558727"/>
              <a:gd name="connsiteY1975" fmla="*/ 476828 h 4961652"/>
              <a:gd name="connsiteX1976" fmla="*/ 2665029 w 3558727"/>
              <a:gd name="connsiteY1976" fmla="*/ 480131 h 4961652"/>
              <a:gd name="connsiteX1977" fmla="*/ 2662834 w 3558727"/>
              <a:gd name="connsiteY1977" fmla="*/ 483433 h 4961652"/>
              <a:gd name="connsiteX1978" fmla="*/ 2667244 w 3558727"/>
              <a:gd name="connsiteY1978" fmla="*/ 474613 h 4961652"/>
              <a:gd name="connsiteX1979" fmla="*/ 2534807 w 3558727"/>
              <a:gd name="connsiteY1979" fmla="*/ 395156 h 4961652"/>
              <a:gd name="connsiteX1980" fmla="*/ 2533700 w 3558727"/>
              <a:gd name="connsiteY1980" fmla="*/ 396243 h 4961652"/>
              <a:gd name="connsiteX1981" fmla="*/ 2532593 w 3558727"/>
              <a:gd name="connsiteY1981" fmla="*/ 397351 h 4961652"/>
              <a:gd name="connsiteX1982" fmla="*/ 2532474 w 3558727"/>
              <a:gd name="connsiteY1982" fmla="*/ 397054 h 4961652"/>
              <a:gd name="connsiteX1983" fmla="*/ 2563502 w 3558727"/>
              <a:gd name="connsiteY1983" fmla="*/ 370871 h 4961652"/>
              <a:gd name="connsiteX1984" fmla="*/ 2534807 w 3558727"/>
              <a:gd name="connsiteY1984" fmla="*/ 395156 h 4961652"/>
              <a:gd name="connsiteX1985" fmla="*/ 2548314 w 3558727"/>
              <a:gd name="connsiteY1985" fmla="*/ 383014 h 4961652"/>
              <a:gd name="connsiteX1986" fmla="*/ 2563502 w 3558727"/>
              <a:gd name="connsiteY1986" fmla="*/ 370871 h 4961652"/>
              <a:gd name="connsiteX1987" fmla="*/ 3197008 w 3558727"/>
              <a:gd name="connsiteY1987" fmla="*/ 271539 h 4961652"/>
              <a:gd name="connsiteX1988" fmla="*/ 3223981 w 3558727"/>
              <a:gd name="connsiteY1988" fmla="*/ 291651 h 4961652"/>
              <a:gd name="connsiteX1989" fmla="*/ 3205353 w 3558727"/>
              <a:gd name="connsiteY1989" fmla="*/ 301460 h 4961652"/>
              <a:gd name="connsiteX1990" fmla="*/ 3197008 w 3558727"/>
              <a:gd name="connsiteY1990" fmla="*/ 271539 h 4961652"/>
              <a:gd name="connsiteX1991" fmla="*/ 2849575 w 3558727"/>
              <a:gd name="connsiteY1991" fmla="*/ 589 h 4961652"/>
              <a:gd name="connsiteX1992" fmla="*/ 2865908 w 3558727"/>
              <a:gd name="connsiteY1992" fmla="*/ 8862 h 4961652"/>
              <a:gd name="connsiteX1993" fmla="*/ 2853231 w 3558727"/>
              <a:gd name="connsiteY1993" fmla="*/ 73034 h 4961652"/>
              <a:gd name="connsiteX1994" fmla="*/ 2798374 w 3558727"/>
              <a:gd name="connsiteY1994" fmla="*/ 174976 h 4961652"/>
              <a:gd name="connsiteX1995" fmla="*/ 2748916 w 3558727"/>
              <a:gd name="connsiteY1995" fmla="*/ 258290 h 4961652"/>
              <a:gd name="connsiteX1996" fmla="*/ 2750023 w 3558727"/>
              <a:gd name="connsiteY1996" fmla="*/ 262700 h 4961652"/>
              <a:gd name="connsiteX1997" fmla="*/ 2744506 w 3558727"/>
              <a:gd name="connsiteY1997" fmla="*/ 267129 h 4961652"/>
              <a:gd name="connsiteX1998" fmla="*/ 2706972 w 3558727"/>
              <a:gd name="connsiteY1998" fmla="*/ 280359 h 4961652"/>
              <a:gd name="connsiteX1999" fmla="*/ 2677724 w 3558727"/>
              <a:gd name="connsiteY1999" fmla="*/ 274288 h 4961652"/>
              <a:gd name="connsiteX2000" fmla="*/ 2651779 w 3558727"/>
              <a:gd name="connsiteY2000" fmla="*/ 258290 h 4961652"/>
              <a:gd name="connsiteX2001" fmla="*/ 2650691 w 3558727"/>
              <a:gd name="connsiteY2001" fmla="*/ 287538 h 4961652"/>
              <a:gd name="connsiteX2002" fmla="*/ 2629710 w 3558727"/>
              <a:gd name="connsiteY2002" fmla="*/ 313483 h 4961652"/>
              <a:gd name="connsiteX2003" fmla="*/ 2619782 w 3558727"/>
              <a:gd name="connsiteY2003" fmla="*/ 329758 h 4961652"/>
              <a:gd name="connsiteX2004" fmla="*/ 2623085 w 3558727"/>
              <a:gd name="connsiteY2004" fmla="*/ 350997 h 4961652"/>
              <a:gd name="connsiteX2005" fmla="*/ 2588320 w 3558727"/>
              <a:gd name="connsiteY2005" fmla="*/ 356791 h 4961652"/>
              <a:gd name="connsiteX2006" fmla="*/ 2563502 w 3558727"/>
              <a:gd name="connsiteY2006" fmla="*/ 370871 h 4961652"/>
              <a:gd name="connsiteX2007" fmla="*/ 2554662 w 3558727"/>
              <a:gd name="connsiteY2007" fmla="*/ 345480 h 4961652"/>
              <a:gd name="connsiteX2008" fmla="*/ 2525968 w 3558727"/>
              <a:gd name="connsiteY2008" fmla="*/ 379691 h 4961652"/>
              <a:gd name="connsiteX2009" fmla="*/ 2532474 w 3558727"/>
              <a:gd name="connsiteY2009" fmla="*/ 397054 h 4961652"/>
              <a:gd name="connsiteX2010" fmla="*/ 2517682 w 3558727"/>
              <a:gd name="connsiteY2010" fmla="*/ 409216 h 4961652"/>
              <a:gd name="connsiteX2011" fmla="*/ 2497274 w 3558727"/>
              <a:gd name="connsiteY2011" fmla="*/ 415010 h 4961652"/>
              <a:gd name="connsiteX2012" fmla="*/ 2501684 w 3558727"/>
              <a:gd name="connsiteY2012" fmla="*/ 421358 h 4961652"/>
              <a:gd name="connsiteX2013" fmla="*/ 2506093 w 3558727"/>
              <a:gd name="connsiteY2013" fmla="*/ 426045 h 4961652"/>
              <a:gd name="connsiteX2014" fmla="*/ 2489541 w 3558727"/>
              <a:gd name="connsiteY2014" fmla="*/ 456677 h 4961652"/>
              <a:gd name="connsiteX2015" fmla="*/ 2472989 w 3558727"/>
              <a:gd name="connsiteY2015" fmla="*/ 479023 h 4961652"/>
              <a:gd name="connsiteX2016" fmla="*/ 2475026 w 3558727"/>
              <a:gd name="connsiteY2016" fmla="*/ 449103 h 4961652"/>
              <a:gd name="connsiteX2017" fmla="*/ 2454025 w 3558727"/>
              <a:gd name="connsiteY2017" fmla="*/ 486874 h 4961652"/>
              <a:gd name="connsiteX2018" fmla="*/ 2422226 w 3558727"/>
              <a:gd name="connsiteY2018" fmla="*/ 505522 h 4961652"/>
              <a:gd name="connsiteX2019" fmla="*/ 2417480 w 3558727"/>
              <a:gd name="connsiteY2019" fmla="*/ 558738 h 4961652"/>
              <a:gd name="connsiteX2020" fmla="*/ 2396063 w 3558727"/>
              <a:gd name="connsiteY2020" fmla="*/ 582528 h 4961652"/>
              <a:gd name="connsiteX2021" fmla="*/ 2400157 w 3558727"/>
              <a:gd name="connsiteY2021" fmla="*/ 618084 h 4961652"/>
              <a:gd name="connsiteX2022" fmla="*/ 2369169 w 3558727"/>
              <a:gd name="connsiteY2022" fmla="*/ 619725 h 4961652"/>
              <a:gd name="connsiteX2023" fmla="*/ 2368595 w 3558727"/>
              <a:gd name="connsiteY2023" fmla="*/ 637049 h 4961652"/>
              <a:gd name="connsiteX2024" fmla="*/ 2344963 w 3558727"/>
              <a:gd name="connsiteY2024" fmla="*/ 675492 h 4961652"/>
              <a:gd name="connsiteX2025" fmla="*/ 2323863 w 3558727"/>
              <a:gd name="connsiteY2025" fmla="*/ 705729 h 4961652"/>
              <a:gd name="connsiteX2026" fmla="*/ 2324852 w 3558727"/>
              <a:gd name="connsiteY2026" fmla="*/ 726177 h 4961652"/>
              <a:gd name="connsiteX2027" fmla="*/ 2305234 w 3558727"/>
              <a:gd name="connsiteY2027" fmla="*/ 737290 h 4961652"/>
              <a:gd name="connsiteX2028" fmla="*/ 2300271 w 3558727"/>
              <a:gd name="connsiteY2028" fmla="*/ 781706 h 4961652"/>
              <a:gd name="connsiteX2029" fmla="*/ 2265506 w 3558727"/>
              <a:gd name="connsiteY2029" fmla="*/ 814553 h 4961652"/>
              <a:gd name="connsiteX2030" fmla="*/ 2250536 w 3558727"/>
              <a:gd name="connsiteY2030" fmla="*/ 821989 h 4961652"/>
              <a:gd name="connsiteX2031" fmla="*/ 2269421 w 3558727"/>
              <a:gd name="connsiteY2031" fmla="*/ 819616 h 4961652"/>
              <a:gd name="connsiteX2032" fmla="*/ 2272130 w 3558727"/>
              <a:gd name="connsiteY2032" fmla="*/ 829998 h 4961652"/>
              <a:gd name="connsiteX2033" fmla="*/ 2249487 w 3558727"/>
              <a:gd name="connsiteY2033" fmla="*/ 880761 h 4961652"/>
              <a:gd name="connsiteX2034" fmla="*/ 2243436 w 3558727"/>
              <a:gd name="connsiteY2034" fmla="*/ 905045 h 4961652"/>
              <a:gd name="connsiteX2035" fmla="*/ 2245631 w 3558727"/>
              <a:gd name="connsiteY2035" fmla="*/ 890985 h 4961652"/>
              <a:gd name="connsiteX2036" fmla="*/ 2234597 w 3558727"/>
              <a:gd name="connsiteY2036" fmla="*/ 898421 h 4961652"/>
              <a:gd name="connsiteX2037" fmla="*/ 2236535 w 3558727"/>
              <a:gd name="connsiteY2037" fmla="*/ 918018 h 4961652"/>
              <a:gd name="connsiteX2038" fmla="*/ 2216937 w 3558727"/>
              <a:gd name="connsiteY2038" fmla="*/ 935954 h 4961652"/>
              <a:gd name="connsiteX2039" fmla="*/ 2209482 w 3558727"/>
              <a:gd name="connsiteY2039" fmla="*/ 963541 h 4961652"/>
              <a:gd name="connsiteX2040" fmla="*/ 2203688 w 3558727"/>
              <a:gd name="connsiteY2040" fmla="*/ 977898 h 4961652"/>
              <a:gd name="connsiteX2041" fmla="*/ 2202857 w 3558727"/>
              <a:gd name="connsiteY2041" fmla="*/ 958854 h 4961652"/>
              <a:gd name="connsiteX2042" fmla="*/ 2190458 w 3558727"/>
              <a:gd name="connsiteY2042" fmla="*/ 971273 h 4961652"/>
              <a:gd name="connsiteX2043" fmla="*/ 2188797 w 3558727"/>
              <a:gd name="connsiteY2043" fmla="*/ 986718 h 4961652"/>
              <a:gd name="connsiteX2044" fmla="*/ 2177208 w 3558727"/>
              <a:gd name="connsiteY2044" fmla="*/ 1008787 h 4961652"/>
              <a:gd name="connsiteX2045" fmla="*/ 2161210 w 3558727"/>
              <a:gd name="connsiteY2045" fmla="*/ 1032795 h 4961652"/>
              <a:gd name="connsiteX2046" fmla="*/ 2155139 w 3558727"/>
              <a:gd name="connsiteY2046" fmla="*/ 1061766 h 4961652"/>
              <a:gd name="connsiteX2047" fmla="*/ 2153755 w 3558727"/>
              <a:gd name="connsiteY2047" fmla="*/ 1072800 h 4961652"/>
              <a:gd name="connsiteX2048" fmla="*/ 2150709 w 3558727"/>
              <a:gd name="connsiteY2048" fmla="*/ 1077230 h 4961652"/>
              <a:gd name="connsiteX2049" fmla="*/ 2135265 w 3558727"/>
              <a:gd name="connsiteY2049" fmla="*/ 1079148 h 4961652"/>
              <a:gd name="connsiteX2050" fmla="*/ 2133050 w 3558727"/>
              <a:gd name="connsiteY2050" fmla="*/ 1086050 h 4961652"/>
              <a:gd name="connsiteX2051" fmla="*/ 2133603 w 3558727"/>
              <a:gd name="connsiteY2051" fmla="*/ 1092675 h 4961652"/>
              <a:gd name="connsiteX2052" fmla="*/ 2130855 w 3558727"/>
              <a:gd name="connsiteY2052" fmla="*/ 1099299 h 4961652"/>
              <a:gd name="connsiteX2053" fmla="*/ 2122292 w 3558727"/>
              <a:gd name="connsiteY2053" fmla="*/ 1123307 h 4961652"/>
              <a:gd name="connsiteX2054" fmla="*/ 2128640 w 3558727"/>
              <a:gd name="connsiteY2054" fmla="*/ 1139028 h 4961652"/>
              <a:gd name="connsiteX2055" fmla="*/ 2119820 w 3558727"/>
              <a:gd name="connsiteY2055" fmla="*/ 1141243 h 4961652"/>
              <a:gd name="connsiteX2056" fmla="*/ 2109062 w 3558727"/>
              <a:gd name="connsiteY2056" fmla="*/ 1141520 h 4961652"/>
              <a:gd name="connsiteX2057" fmla="*/ 2113195 w 3558727"/>
              <a:gd name="connsiteY2057" fmla="*/ 1150063 h 4961652"/>
              <a:gd name="connsiteX2058" fmla="*/ 2117605 w 3558727"/>
              <a:gd name="connsiteY2058" fmla="*/ 1157241 h 4961652"/>
              <a:gd name="connsiteX2059" fmla="*/ 2108785 w 3558727"/>
              <a:gd name="connsiteY2059" fmla="*/ 1154473 h 4961652"/>
              <a:gd name="connsiteX2060" fmla="*/ 2096643 w 3558727"/>
              <a:gd name="connsiteY2060" fmla="*/ 1156965 h 4961652"/>
              <a:gd name="connsiteX2061" fmla="*/ 2104356 w 3558727"/>
              <a:gd name="connsiteY2061" fmla="*/ 1167722 h 4961652"/>
              <a:gd name="connsiteX2062" fmla="*/ 2113749 w 3558727"/>
              <a:gd name="connsiteY2062" fmla="*/ 1167722 h 4961652"/>
              <a:gd name="connsiteX2063" fmla="*/ 2126445 w 3558727"/>
              <a:gd name="connsiteY2063" fmla="*/ 1161098 h 4961652"/>
              <a:gd name="connsiteX2064" fmla="*/ 2139674 w 3558727"/>
              <a:gd name="connsiteY2064" fmla="*/ 1156688 h 4961652"/>
              <a:gd name="connsiteX2065" fmla="*/ 2133880 w 3558727"/>
              <a:gd name="connsiteY2065" fmla="*/ 1164697 h 4961652"/>
              <a:gd name="connsiteX2066" fmla="*/ 2119820 w 3558727"/>
              <a:gd name="connsiteY2066" fmla="*/ 1174347 h 4961652"/>
              <a:gd name="connsiteX2067" fmla="*/ 2102161 w 3558727"/>
              <a:gd name="connsiteY2067" fmla="*/ 1183167 h 4961652"/>
              <a:gd name="connsiteX2068" fmla="*/ 2091126 w 3558727"/>
              <a:gd name="connsiteY2068" fmla="*/ 1169937 h 4961652"/>
              <a:gd name="connsiteX2069" fmla="*/ 2086696 w 3558727"/>
              <a:gd name="connsiteY2069" fmla="*/ 1187597 h 4961652"/>
              <a:gd name="connsiteX2070" fmla="*/ 2080091 w 3558727"/>
              <a:gd name="connsiteY2070" fmla="*/ 1198631 h 4961652"/>
              <a:gd name="connsiteX2071" fmla="*/ 2073466 w 3558727"/>
              <a:gd name="connsiteY2071" fmla="*/ 1203041 h 4961652"/>
              <a:gd name="connsiteX2072" fmla="*/ 2070698 w 3558727"/>
              <a:gd name="connsiteY2072" fmla="*/ 1205810 h 4961652"/>
              <a:gd name="connsiteX2073" fmla="*/ 2071251 w 3558727"/>
              <a:gd name="connsiteY2073" fmla="*/ 1211881 h 4961652"/>
              <a:gd name="connsiteX2074" fmla="*/ 2062432 w 3558727"/>
              <a:gd name="connsiteY2074" fmla="*/ 1222916 h 4961652"/>
              <a:gd name="connsiteX2075" fmla="*/ 2051377 w 3558727"/>
              <a:gd name="connsiteY2075" fmla="*/ 1229521 h 4961652"/>
              <a:gd name="connsiteX2076" fmla="*/ 2062432 w 3558727"/>
              <a:gd name="connsiteY2076" fmla="*/ 1233950 h 4961652"/>
              <a:gd name="connsiteX2077" fmla="*/ 2060217 w 3558727"/>
              <a:gd name="connsiteY2077" fmla="*/ 1244985 h 4961652"/>
              <a:gd name="connsiteX2078" fmla="*/ 2053315 w 3558727"/>
              <a:gd name="connsiteY2078" fmla="*/ 1253805 h 4961652"/>
              <a:gd name="connsiteX2079" fmla="*/ 2058002 w 3558727"/>
              <a:gd name="connsiteY2079" fmla="*/ 1256020 h 4961652"/>
              <a:gd name="connsiteX2080" fmla="*/ 2080368 w 3558727"/>
              <a:gd name="connsiteY2080" fmla="*/ 1255466 h 4961652"/>
              <a:gd name="connsiteX2081" fmla="*/ 2077876 w 3558727"/>
              <a:gd name="connsiteY2081" fmla="*/ 1271464 h 4961652"/>
              <a:gd name="connsiteX2082" fmla="*/ 2069037 w 3558727"/>
              <a:gd name="connsiteY2082" fmla="*/ 1293554 h 4961652"/>
              <a:gd name="connsiteX2083" fmla="*/ 2062432 w 3558727"/>
              <a:gd name="connsiteY2083" fmla="*/ 1300159 h 4961652"/>
              <a:gd name="connsiteX2084" fmla="*/ 2064073 w 3558727"/>
              <a:gd name="connsiteY2084" fmla="*/ 1307891 h 4961652"/>
              <a:gd name="connsiteX2085" fmla="*/ 2075661 w 3558727"/>
              <a:gd name="connsiteY2085" fmla="*/ 1315623 h 4961652"/>
              <a:gd name="connsiteX2086" fmla="*/ 2070698 w 3558727"/>
              <a:gd name="connsiteY2086" fmla="*/ 1359762 h 4961652"/>
              <a:gd name="connsiteX2087" fmla="*/ 2055807 w 3558727"/>
              <a:gd name="connsiteY2087" fmla="*/ 1377421 h 4961652"/>
              <a:gd name="connsiteX2088" fmla="*/ 2056637 w 3558727"/>
              <a:gd name="connsiteY2088" fmla="*/ 1389563 h 4961652"/>
              <a:gd name="connsiteX2089" fmla="*/ 2055807 w 3558727"/>
              <a:gd name="connsiteY2089" fmla="*/ 1408330 h 4961652"/>
              <a:gd name="connsiteX2090" fmla="*/ 2041905 w 3558727"/>
              <a:gd name="connsiteY2090" fmla="*/ 1432614 h 4961652"/>
              <a:gd name="connsiteX2091" fmla="*/ 2034390 w 3558727"/>
              <a:gd name="connsiteY2091" fmla="*/ 1470128 h 4961652"/>
              <a:gd name="connsiteX2092" fmla="*/ 2024898 w 3558727"/>
              <a:gd name="connsiteY2092" fmla="*/ 1481163 h 4961652"/>
              <a:gd name="connsiteX2093" fmla="*/ 2019657 w 3558727"/>
              <a:gd name="connsiteY2093" fmla="*/ 1491921 h 4961652"/>
              <a:gd name="connsiteX2094" fmla="*/ 2016078 w 3558727"/>
              <a:gd name="connsiteY2094" fmla="*/ 1534141 h 4961652"/>
              <a:gd name="connsiteX2095" fmla="*/ 2005854 w 3558727"/>
              <a:gd name="connsiteY2095" fmla="*/ 1627956 h 4961652"/>
              <a:gd name="connsiteX2096" fmla="*/ 2013863 w 3558727"/>
              <a:gd name="connsiteY2096" fmla="*/ 1629064 h 4961652"/>
              <a:gd name="connsiteX2097" fmla="*/ 2020883 w 3558727"/>
              <a:gd name="connsiteY2097" fmla="*/ 1597502 h 4961652"/>
              <a:gd name="connsiteX2098" fmla="*/ 2034786 w 3558727"/>
              <a:gd name="connsiteY2098" fmla="*/ 1539955 h 4961652"/>
              <a:gd name="connsiteX2099" fmla="*/ 2044772 w 3558727"/>
              <a:gd name="connsiteY2099" fmla="*/ 1505447 h 4961652"/>
              <a:gd name="connsiteX2100" fmla="*/ 2074831 w 3558727"/>
              <a:gd name="connsiteY2100" fmla="*/ 1416596 h 4961652"/>
              <a:gd name="connsiteX2101" fmla="*/ 2106571 w 3558727"/>
              <a:gd name="connsiteY2101" fmla="*/ 1350942 h 4961652"/>
              <a:gd name="connsiteX2102" fmla="*/ 2116498 w 3558727"/>
              <a:gd name="connsiteY2102" fmla="*/ 1328576 h 4961652"/>
              <a:gd name="connsiteX2103" fmla="*/ 2133050 w 3558727"/>
              <a:gd name="connsiteY2103" fmla="*/ 1317818 h 4961652"/>
              <a:gd name="connsiteX2104" fmla="*/ 2130301 w 3558727"/>
              <a:gd name="connsiteY2104" fmla="*/ 1330514 h 4961652"/>
              <a:gd name="connsiteX2105" fmla="*/ 2137479 w 3558727"/>
              <a:gd name="connsiteY2105" fmla="*/ 1326658 h 4961652"/>
              <a:gd name="connsiteX2106" fmla="*/ 2129747 w 3558727"/>
              <a:gd name="connsiteY2106" fmla="*/ 1299882 h 4961652"/>
              <a:gd name="connsiteX2107" fmla="*/ 2128640 w 3558727"/>
              <a:gd name="connsiteY2107" fmla="*/ 1284714 h 4961652"/>
              <a:gd name="connsiteX2108" fmla="*/ 2137479 w 3558727"/>
              <a:gd name="connsiteY2108" fmla="*/ 1279750 h 4961652"/>
              <a:gd name="connsiteX2109" fmla="*/ 2139674 w 3558727"/>
              <a:gd name="connsiteY2109" fmla="*/ 1258235 h 4961652"/>
              <a:gd name="connsiteX2110" fmla="*/ 2146299 w 3558727"/>
              <a:gd name="connsiteY2110" fmla="*/ 1247180 h 4961652"/>
              <a:gd name="connsiteX2111" fmla="*/ 2149345 w 3558727"/>
              <a:gd name="connsiteY2111" fmla="*/ 1246646 h 4961652"/>
              <a:gd name="connsiteX2112" fmla="*/ 2150709 w 3558727"/>
              <a:gd name="connsiteY2112" fmla="*/ 1242770 h 4961652"/>
              <a:gd name="connsiteX2113" fmla="*/ 2153478 w 3558727"/>
              <a:gd name="connsiteY2113" fmla="*/ 1238360 h 4961652"/>
              <a:gd name="connsiteX2114" fmla="*/ 2159549 w 3558727"/>
              <a:gd name="connsiteY2114" fmla="*/ 1240575 h 4961652"/>
              <a:gd name="connsiteX2115" fmla="*/ 2159549 w 3558727"/>
              <a:gd name="connsiteY2115" fmla="*/ 1233950 h 4961652"/>
              <a:gd name="connsiteX2116" fmla="*/ 2177208 w 3558727"/>
              <a:gd name="connsiteY2116" fmla="*/ 1229521 h 4961652"/>
              <a:gd name="connsiteX2117" fmla="*/ 2181618 w 3558727"/>
              <a:gd name="connsiteY2117" fmla="*/ 1236145 h 4961652"/>
              <a:gd name="connsiteX2118" fmla="*/ 2175547 w 3558727"/>
              <a:gd name="connsiteY2118" fmla="*/ 1237807 h 4961652"/>
              <a:gd name="connsiteX2119" fmla="*/ 2172799 w 3558727"/>
              <a:gd name="connsiteY2119" fmla="*/ 1242770 h 4961652"/>
              <a:gd name="connsiteX2120" fmla="*/ 2175824 w 3558727"/>
              <a:gd name="connsiteY2120" fmla="*/ 1245539 h 4961652"/>
              <a:gd name="connsiteX2121" fmla="*/ 2183833 w 3558727"/>
              <a:gd name="connsiteY2121" fmla="*/ 1244985 h 4961652"/>
              <a:gd name="connsiteX2122" fmla="*/ 2194591 w 3558727"/>
              <a:gd name="connsiteY2122" fmla="*/ 1232843 h 4961652"/>
              <a:gd name="connsiteX2123" fmla="*/ 2183833 w 3558727"/>
              <a:gd name="connsiteY2123" fmla="*/ 1220701 h 4961652"/>
              <a:gd name="connsiteX2124" fmla="*/ 2178039 w 3558727"/>
              <a:gd name="connsiteY2124" fmla="*/ 1212969 h 4961652"/>
              <a:gd name="connsiteX2125" fmla="*/ 2177208 w 3558727"/>
              <a:gd name="connsiteY2125" fmla="*/ 1198631 h 4961652"/>
              <a:gd name="connsiteX2126" fmla="*/ 2181618 w 3558727"/>
              <a:gd name="connsiteY2126" fmla="*/ 1174347 h 4961652"/>
              <a:gd name="connsiteX2127" fmla="*/ 2186859 w 3558727"/>
              <a:gd name="connsiteY2127" fmla="*/ 1172686 h 4961652"/>
              <a:gd name="connsiteX2128" fmla="*/ 2197063 w 3558727"/>
              <a:gd name="connsiteY2128" fmla="*/ 1174347 h 4961652"/>
              <a:gd name="connsiteX2129" fmla="*/ 2216937 w 3558727"/>
              <a:gd name="connsiteY2129" fmla="*/ 1167722 h 4961652"/>
              <a:gd name="connsiteX2130" fmla="*/ 2232382 w 3558727"/>
              <a:gd name="connsiteY2130" fmla="*/ 1165508 h 4961652"/>
              <a:gd name="connsiteX2131" fmla="*/ 2240668 w 3558727"/>
              <a:gd name="connsiteY2131" fmla="*/ 1169937 h 4961652"/>
              <a:gd name="connsiteX2132" fmla="*/ 2232382 w 3558727"/>
              <a:gd name="connsiteY2132" fmla="*/ 1161098 h 4961652"/>
              <a:gd name="connsiteX2133" fmla="*/ 2224669 w 3558727"/>
              <a:gd name="connsiteY2133" fmla="*/ 1147591 h 4961652"/>
              <a:gd name="connsiteX2134" fmla="*/ 2223562 w 3558727"/>
              <a:gd name="connsiteY2134" fmla="*/ 1132404 h 4961652"/>
              <a:gd name="connsiteX2135" fmla="*/ 2223839 w 3558727"/>
              <a:gd name="connsiteY2135" fmla="*/ 1118877 h 4961652"/>
              <a:gd name="connsiteX2136" fmla="*/ 2219152 w 3558727"/>
              <a:gd name="connsiteY2136" fmla="*/ 1110334 h 4961652"/>
              <a:gd name="connsiteX2137" fmla="*/ 2220517 w 3558727"/>
              <a:gd name="connsiteY2137" fmla="*/ 1098746 h 4961652"/>
              <a:gd name="connsiteX2138" fmla="*/ 2236811 w 3558727"/>
              <a:gd name="connsiteY2138" fmla="*/ 1097085 h 4961652"/>
              <a:gd name="connsiteX2139" fmla="*/ 2253917 w 3558727"/>
              <a:gd name="connsiteY2139" fmla="*/ 1087988 h 4961652"/>
              <a:gd name="connsiteX2140" fmla="*/ 2261076 w 3558727"/>
              <a:gd name="connsiteY2140" fmla="*/ 1070605 h 4961652"/>
              <a:gd name="connsiteX2141" fmla="*/ 2263291 w 3558727"/>
              <a:gd name="connsiteY2141" fmla="*/ 1068390 h 4961652"/>
              <a:gd name="connsiteX2142" fmla="*/ 2271300 w 3558727"/>
              <a:gd name="connsiteY2142" fmla="*/ 1068944 h 4961652"/>
              <a:gd name="connsiteX2143" fmla="*/ 2280950 w 3558727"/>
              <a:gd name="connsiteY2143" fmla="*/ 1066195 h 4961652"/>
              <a:gd name="connsiteX2144" fmla="*/ 2306065 w 3558727"/>
              <a:gd name="connsiteY2144" fmla="*/ 1069498 h 4961652"/>
              <a:gd name="connsiteX2145" fmla="*/ 2296395 w 3558727"/>
              <a:gd name="connsiteY2145" fmla="*/ 1059571 h 4961652"/>
              <a:gd name="connsiteX2146" fmla="*/ 2283165 w 3558727"/>
              <a:gd name="connsiteY2146" fmla="*/ 1057356 h 4961652"/>
              <a:gd name="connsiteX2147" fmla="*/ 2288959 w 3558727"/>
              <a:gd name="connsiteY2147" fmla="*/ 1042465 h 4961652"/>
              <a:gd name="connsiteX2148" fmla="*/ 2296395 w 3558727"/>
              <a:gd name="connsiteY2148" fmla="*/ 997753 h 4961652"/>
              <a:gd name="connsiteX2149" fmla="*/ 2300271 w 3558727"/>
              <a:gd name="connsiteY2149" fmla="*/ 980370 h 4961652"/>
              <a:gd name="connsiteX2150" fmla="*/ 2320679 w 3558727"/>
              <a:gd name="connsiteY2150" fmla="*/ 1004377 h 4961652"/>
              <a:gd name="connsiteX2151" fmla="*/ 2313243 w 3558727"/>
              <a:gd name="connsiteY2151" fmla="*/ 1012663 h 4961652"/>
              <a:gd name="connsiteX2152" fmla="*/ 2307449 w 3558727"/>
              <a:gd name="connsiteY2152" fmla="*/ 1030876 h 4961652"/>
              <a:gd name="connsiteX2153" fmla="*/ 2330349 w 3558727"/>
              <a:gd name="connsiteY2153" fmla="*/ 1015689 h 4961652"/>
              <a:gd name="connsiteX2154" fmla="*/ 2331714 w 3558727"/>
              <a:gd name="connsiteY2154" fmla="*/ 982308 h 4961652"/>
              <a:gd name="connsiteX2155" fmla="*/ 2313501 w 3558727"/>
              <a:gd name="connsiteY2155" fmla="*/ 962987 h 4961652"/>
              <a:gd name="connsiteX2156" fmla="*/ 2331714 w 3558727"/>
              <a:gd name="connsiteY2156" fmla="*/ 966863 h 4961652"/>
              <a:gd name="connsiteX2157" fmla="*/ 2338259 w 3558727"/>
              <a:gd name="connsiteY2157" fmla="*/ 952388 h 4961652"/>
              <a:gd name="connsiteX2158" fmla="*/ 2339901 w 3558727"/>
              <a:gd name="connsiteY2158" fmla="*/ 926146 h 4961652"/>
              <a:gd name="connsiteX2159" fmla="*/ 2349373 w 3558727"/>
              <a:gd name="connsiteY2159" fmla="*/ 946989 h 4961652"/>
              <a:gd name="connsiteX2160" fmla="*/ 2357659 w 3558727"/>
              <a:gd name="connsiteY2160" fmla="*/ 946712 h 4961652"/>
              <a:gd name="connsiteX2161" fmla="*/ 2362623 w 3558727"/>
              <a:gd name="connsiteY2161" fmla="*/ 924920 h 4961652"/>
              <a:gd name="connsiteX2162" fmla="*/ 2369524 w 3558727"/>
              <a:gd name="connsiteY2162" fmla="*/ 918849 h 4961652"/>
              <a:gd name="connsiteX2163" fmla="*/ 2364838 w 3558727"/>
              <a:gd name="connsiteY2163" fmla="*/ 889601 h 4961652"/>
              <a:gd name="connsiteX2164" fmla="*/ 2365807 w 3558727"/>
              <a:gd name="connsiteY2164" fmla="*/ 883470 h 4961652"/>
              <a:gd name="connsiteX2165" fmla="*/ 2382972 w 3558727"/>
              <a:gd name="connsiteY2165" fmla="*/ 905302 h 4961652"/>
              <a:gd name="connsiteX2166" fmla="*/ 2391317 w 3558727"/>
              <a:gd name="connsiteY2166" fmla="*/ 882976 h 4961652"/>
              <a:gd name="connsiteX2167" fmla="*/ 2400315 w 3558727"/>
              <a:gd name="connsiteY2167" fmla="*/ 844790 h 4961652"/>
              <a:gd name="connsiteX2168" fmla="*/ 2424995 w 3558727"/>
              <a:gd name="connsiteY2168" fmla="*/ 840953 h 4961652"/>
              <a:gd name="connsiteX2169" fmla="*/ 2448705 w 3558727"/>
              <a:gd name="connsiteY2169" fmla="*/ 818963 h 4961652"/>
              <a:gd name="connsiteX2170" fmla="*/ 2443959 w 3558727"/>
              <a:gd name="connsiteY2170" fmla="*/ 806702 h 4961652"/>
              <a:gd name="connsiteX2171" fmla="*/ 2434329 w 3558727"/>
              <a:gd name="connsiteY2171" fmla="*/ 813564 h 4961652"/>
              <a:gd name="connsiteX2172" fmla="*/ 2453135 w 3558727"/>
              <a:gd name="connsiteY2172" fmla="*/ 779234 h 4961652"/>
              <a:gd name="connsiteX2173" fmla="*/ 2471605 w 3558727"/>
              <a:gd name="connsiteY2173" fmla="*/ 726809 h 4961652"/>
              <a:gd name="connsiteX2174" fmla="*/ 2495059 w 3558727"/>
              <a:gd name="connsiteY2174" fmla="*/ 724041 h 4961652"/>
              <a:gd name="connsiteX2175" fmla="*/ 2491479 w 3558727"/>
              <a:gd name="connsiteY2175" fmla="*/ 707212 h 4961652"/>
              <a:gd name="connsiteX2176" fmla="*/ 2472989 w 3558727"/>
              <a:gd name="connsiteY2176" fmla="*/ 682097 h 4961652"/>
              <a:gd name="connsiteX2177" fmla="*/ 2522705 w 3558727"/>
              <a:gd name="connsiteY2177" fmla="*/ 678182 h 4961652"/>
              <a:gd name="connsiteX2178" fmla="*/ 2529231 w 3558727"/>
              <a:gd name="connsiteY2178" fmla="*/ 653660 h 4961652"/>
              <a:gd name="connsiteX2179" fmla="*/ 2556877 w 3558727"/>
              <a:gd name="connsiteY2179" fmla="*/ 615889 h 4961652"/>
              <a:gd name="connsiteX2180" fmla="*/ 2565420 w 3558727"/>
              <a:gd name="connsiteY2180" fmla="*/ 580570 h 4961652"/>
              <a:gd name="connsiteX2181" fmla="*/ 2598820 w 3558727"/>
              <a:gd name="connsiteY2181" fmla="*/ 578355 h 4961652"/>
              <a:gd name="connsiteX2182" fmla="*/ 2605149 w 3558727"/>
              <a:gd name="connsiteY2182" fmla="*/ 521798 h 4961652"/>
              <a:gd name="connsiteX2183" fmla="*/ 2662834 w 3558727"/>
              <a:gd name="connsiteY2183" fmla="*/ 483433 h 4961652"/>
              <a:gd name="connsiteX2184" fmla="*/ 2665029 w 3558727"/>
              <a:gd name="connsiteY2184" fmla="*/ 489247 h 4961652"/>
              <a:gd name="connsiteX2185" fmla="*/ 2667244 w 3558727"/>
              <a:gd name="connsiteY2185" fmla="*/ 476828 h 4961652"/>
              <a:gd name="connsiteX2186" fmla="*/ 2693723 w 3558727"/>
              <a:gd name="connsiteY2186" fmla="*/ 434884 h 4961652"/>
              <a:gd name="connsiteX2187" fmla="*/ 2712767 w 3558727"/>
              <a:gd name="connsiteY2187" fmla="*/ 403560 h 4961652"/>
              <a:gd name="connsiteX2188" fmla="*/ 2718086 w 3558727"/>
              <a:gd name="connsiteY2188" fmla="*/ 412479 h 4961652"/>
              <a:gd name="connsiteX2189" fmla="*/ 2744506 w 3558727"/>
              <a:gd name="connsiteY2189" fmla="*/ 384121 h 4961652"/>
              <a:gd name="connsiteX2190" fmla="*/ 2748916 w 3558727"/>
              <a:gd name="connsiteY2190" fmla="*/ 375835 h 4961652"/>
              <a:gd name="connsiteX2191" fmla="*/ 2753326 w 3558727"/>
              <a:gd name="connsiteY2191" fmla="*/ 370871 h 4961652"/>
              <a:gd name="connsiteX2192" fmla="*/ 2753326 w 3558727"/>
              <a:gd name="connsiteY2192" fmla="*/ 362032 h 4961652"/>
              <a:gd name="connsiteX2193" fmla="*/ 2776701 w 3558727"/>
              <a:gd name="connsiteY2193" fmla="*/ 280992 h 4961652"/>
              <a:gd name="connsiteX2194" fmla="*/ 2846033 w 3558727"/>
              <a:gd name="connsiteY2194" fmla="*/ 177171 h 4961652"/>
              <a:gd name="connsiteX2195" fmla="*/ 2945167 w 3558727"/>
              <a:gd name="connsiteY2195" fmla="*/ 110607 h 4961652"/>
              <a:gd name="connsiteX2196" fmla="*/ 3057947 w 3558727"/>
              <a:gd name="connsiteY2196" fmla="*/ 141298 h 4961652"/>
              <a:gd name="connsiteX2197" fmla="*/ 3080392 w 3558727"/>
              <a:gd name="connsiteY2197" fmla="*/ 203037 h 4961652"/>
              <a:gd name="connsiteX2198" fmla="*/ 3058777 w 3558727"/>
              <a:gd name="connsiteY2198" fmla="*/ 232918 h 4961652"/>
              <a:gd name="connsiteX2199" fmla="*/ 3073154 w 3558727"/>
              <a:gd name="connsiteY2199" fmla="*/ 261118 h 4961652"/>
              <a:gd name="connsiteX2200" fmla="*/ 3203632 w 3558727"/>
              <a:gd name="connsiteY2200" fmla="*/ 317893 h 4961652"/>
              <a:gd name="connsiteX2201" fmla="*/ 3256057 w 3558727"/>
              <a:gd name="connsiteY2201" fmla="*/ 367253 h 4961652"/>
              <a:gd name="connsiteX2202" fmla="*/ 3209150 w 3558727"/>
              <a:gd name="connsiteY2202" fmla="*/ 421358 h 4961652"/>
              <a:gd name="connsiteX2203" fmla="*/ 3119191 w 3558727"/>
              <a:gd name="connsiteY2203" fmla="*/ 473407 h 4961652"/>
              <a:gd name="connsiteX2204" fmla="*/ 3042482 w 3558727"/>
              <a:gd name="connsiteY2204" fmla="*/ 516557 h 4961652"/>
              <a:gd name="connsiteX2205" fmla="*/ 2950764 w 3558727"/>
              <a:gd name="connsiteY2205" fmla="*/ 567479 h 4961652"/>
              <a:gd name="connsiteX2206" fmla="*/ 2945860 w 3558727"/>
              <a:gd name="connsiteY2206" fmla="*/ 547288 h 4961652"/>
              <a:gd name="connsiteX2207" fmla="*/ 2896797 w 3558727"/>
              <a:gd name="connsiteY2207" fmla="*/ 580570 h 4961652"/>
              <a:gd name="connsiteX2208" fmla="*/ 2852005 w 3558727"/>
              <a:gd name="connsiteY2208" fmla="*/ 607227 h 4961652"/>
              <a:gd name="connsiteX2209" fmla="*/ 2800332 w 3558727"/>
              <a:gd name="connsiteY2209" fmla="*/ 640747 h 4961652"/>
              <a:gd name="connsiteX2210" fmla="*/ 2812929 w 3558727"/>
              <a:gd name="connsiteY2210" fmla="*/ 664438 h 4961652"/>
              <a:gd name="connsiteX2211" fmla="*/ 2822580 w 3558727"/>
              <a:gd name="connsiteY2211" fmla="*/ 677687 h 4961652"/>
              <a:gd name="connsiteX2212" fmla="*/ 2797465 w 3558727"/>
              <a:gd name="connsiteY2212" fmla="*/ 690937 h 4961652"/>
              <a:gd name="connsiteX2213" fmla="*/ 2771816 w 3558727"/>
              <a:gd name="connsiteY2213" fmla="*/ 695070 h 4961652"/>
              <a:gd name="connsiteX2214" fmla="*/ 2797465 w 3558727"/>
              <a:gd name="connsiteY2214" fmla="*/ 684312 h 4961652"/>
              <a:gd name="connsiteX2215" fmla="*/ 2789456 w 3558727"/>
              <a:gd name="connsiteY2215" fmla="*/ 674919 h 4961652"/>
              <a:gd name="connsiteX2216" fmla="*/ 2745159 w 3558727"/>
              <a:gd name="connsiteY2216" fmla="*/ 681207 h 4961652"/>
              <a:gd name="connsiteX2217" fmla="*/ 2753326 w 3558727"/>
              <a:gd name="connsiteY2217" fmla="*/ 721846 h 4961652"/>
              <a:gd name="connsiteX2218" fmla="*/ 2754710 w 3558727"/>
              <a:gd name="connsiteY2218" fmla="*/ 763216 h 4961652"/>
              <a:gd name="connsiteX2219" fmla="*/ 2751111 w 3558727"/>
              <a:gd name="connsiteY2219" fmla="*/ 754950 h 4961652"/>
              <a:gd name="connsiteX2220" fmla="*/ 2736774 w 3558727"/>
              <a:gd name="connsiteY2220" fmla="*/ 719354 h 4961652"/>
              <a:gd name="connsiteX2221" fmla="*/ 2709187 w 3558727"/>
              <a:gd name="connsiteY2221" fmla="*/ 748325 h 4961652"/>
              <a:gd name="connsiteX2222" fmla="*/ 2691251 w 3558727"/>
              <a:gd name="connsiteY2222" fmla="*/ 747218 h 4961652"/>
              <a:gd name="connsiteX2223" fmla="*/ 2684903 w 3558727"/>
              <a:gd name="connsiteY2223" fmla="*/ 765985 h 4961652"/>
              <a:gd name="connsiteX2224" fmla="*/ 2690697 w 3558727"/>
              <a:gd name="connsiteY2224" fmla="*/ 776189 h 4961652"/>
              <a:gd name="connsiteX2225" fmla="*/ 2684903 w 3558727"/>
              <a:gd name="connsiteY2225" fmla="*/ 794679 h 4961652"/>
              <a:gd name="connsiteX2226" fmla="*/ 2674264 w 3558727"/>
              <a:gd name="connsiteY2226" fmla="*/ 789774 h 4961652"/>
              <a:gd name="connsiteX2227" fmla="*/ 2658740 w 3558727"/>
              <a:gd name="connsiteY2227" fmla="*/ 781923 h 4961652"/>
              <a:gd name="connsiteX2228" fmla="*/ 2609855 w 3558727"/>
              <a:gd name="connsiteY2228" fmla="*/ 860907 h 4961652"/>
              <a:gd name="connsiteX2229" fmla="*/ 2585650 w 3558727"/>
              <a:gd name="connsiteY2229" fmla="*/ 876925 h 4961652"/>
              <a:gd name="connsiteX2230" fmla="*/ 2569296 w 3558727"/>
              <a:gd name="connsiteY2230" fmla="*/ 878724 h 4961652"/>
              <a:gd name="connsiteX2231" fmla="*/ 2578946 w 3558727"/>
              <a:gd name="connsiteY2231" fmla="*/ 922705 h 4961652"/>
              <a:gd name="connsiteX2232" fmla="*/ 2594668 w 3558727"/>
              <a:gd name="connsiteY2232" fmla="*/ 948096 h 4961652"/>
              <a:gd name="connsiteX2233" fmla="*/ 2585571 w 3558727"/>
              <a:gd name="connsiteY2233" fmla="*/ 907260 h 4961652"/>
              <a:gd name="connsiteX2234" fmla="*/ 2587608 w 3558727"/>
              <a:gd name="connsiteY2234" fmla="*/ 898915 h 4961652"/>
              <a:gd name="connsiteX2235" fmla="*/ 2601925 w 3558727"/>
              <a:gd name="connsiteY2235" fmla="*/ 903819 h 4961652"/>
              <a:gd name="connsiteX2236" fmla="*/ 2614265 w 3558727"/>
              <a:gd name="connsiteY2236" fmla="*/ 880761 h 4961652"/>
              <a:gd name="connsiteX2237" fmla="*/ 2638549 w 3558727"/>
              <a:gd name="connsiteY2237" fmla="*/ 849595 h 4961652"/>
              <a:gd name="connsiteX2238" fmla="*/ 2629710 w 3558727"/>
              <a:gd name="connsiteY2238" fmla="*/ 876351 h 4961652"/>
              <a:gd name="connsiteX2239" fmla="*/ 2645649 w 3558727"/>
              <a:gd name="connsiteY2239" fmla="*/ 892468 h 4961652"/>
              <a:gd name="connsiteX2240" fmla="*/ 2664534 w 3558727"/>
              <a:gd name="connsiteY2240" fmla="*/ 909554 h 4961652"/>
              <a:gd name="connsiteX2241" fmla="*/ 2636334 w 3558727"/>
              <a:gd name="connsiteY2241" fmla="*/ 887386 h 4961652"/>
              <a:gd name="connsiteX2242" fmla="*/ 2637442 w 3558727"/>
              <a:gd name="connsiteY2242" fmla="*/ 929053 h 4961652"/>
              <a:gd name="connsiteX2243" fmla="*/ 2612050 w 3558727"/>
              <a:gd name="connsiteY2243" fmla="*/ 935954 h 4961652"/>
              <a:gd name="connsiteX2244" fmla="*/ 2609796 w 3558727"/>
              <a:gd name="connsiteY2244" fmla="*/ 963027 h 4961652"/>
              <a:gd name="connsiteX2245" fmla="*/ 2605920 w 3558727"/>
              <a:gd name="connsiteY2245" fmla="*/ 957786 h 4961652"/>
              <a:gd name="connsiteX2246" fmla="*/ 2599058 w 3558727"/>
              <a:gd name="connsiteY2246" fmla="*/ 972994 h 4961652"/>
              <a:gd name="connsiteX2247" fmla="*/ 2609183 w 3558727"/>
              <a:gd name="connsiteY2247" fmla="*/ 970364 h 4961652"/>
              <a:gd name="connsiteX2248" fmla="*/ 2608748 w 3558727"/>
              <a:gd name="connsiteY2248" fmla="*/ 975683 h 4961652"/>
              <a:gd name="connsiteX2249" fmla="*/ 2552447 w 3558727"/>
              <a:gd name="connsiteY2249" fmla="*/ 982308 h 4961652"/>
              <a:gd name="connsiteX2250" fmla="*/ 2540325 w 3558727"/>
              <a:gd name="connsiteY2250" fmla="*/ 976791 h 4961652"/>
              <a:gd name="connsiteX2251" fmla="*/ 2548037 w 3558727"/>
              <a:gd name="connsiteY2251" fmla="*/ 977898 h 4961652"/>
              <a:gd name="connsiteX2252" fmla="*/ 2555216 w 3558727"/>
              <a:gd name="connsiteY2252" fmla="*/ 970720 h 4961652"/>
              <a:gd name="connsiteX2253" fmla="*/ 2565697 w 3558727"/>
              <a:gd name="connsiteY2253" fmla="*/ 953614 h 4961652"/>
              <a:gd name="connsiteX2254" fmla="*/ 2589981 w 3558727"/>
              <a:gd name="connsiteY2254" fmla="*/ 967951 h 4961652"/>
              <a:gd name="connsiteX2255" fmla="*/ 2567911 w 3558727"/>
              <a:gd name="connsiteY2255" fmla="*/ 949204 h 4961652"/>
              <a:gd name="connsiteX2256" fmla="*/ 2572875 w 3558727"/>
              <a:gd name="connsiteY2256" fmla="*/ 923812 h 4961652"/>
              <a:gd name="connsiteX2257" fmla="*/ 2548037 w 3558727"/>
              <a:gd name="connsiteY2257" fmla="*/ 911670 h 4961652"/>
              <a:gd name="connsiteX2258" fmla="*/ 2559072 w 3558727"/>
              <a:gd name="connsiteY2258" fmla="*/ 922428 h 4961652"/>
              <a:gd name="connsiteX2259" fmla="*/ 2530378 w 3558727"/>
              <a:gd name="connsiteY2259" fmla="*/ 951399 h 4961652"/>
              <a:gd name="connsiteX2260" fmla="*/ 2516317 w 3558727"/>
              <a:gd name="connsiteY2260" fmla="*/ 971827 h 4961652"/>
              <a:gd name="connsiteX2261" fmla="*/ 2510523 w 3558727"/>
              <a:gd name="connsiteY2261" fmla="*/ 995558 h 4961652"/>
              <a:gd name="connsiteX2262" fmla="*/ 2502514 w 3558727"/>
              <a:gd name="connsiteY2262" fmla="*/ 997753 h 4961652"/>
              <a:gd name="connsiteX2263" fmla="*/ 2492864 w 3558727"/>
              <a:gd name="connsiteY2263" fmla="*/ 1019822 h 4961652"/>
              <a:gd name="connsiteX2264" fmla="*/ 2479851 w 3558727"/>
              <a:gd name="connsiteY2264" fmla="*/ 1036829 h 4961652"/>
              <a:gd name="connsiteX2265" fmla="*/ 2465396 w 3558727"/>
              <a:gd name="connsiteY2265" fmla="*/ 1042564 h 4961652"/>
              <a:gd name="connsiteX2266" fmla="*/ 2472989 w 3558727"/>
              <a:gd name="connsiteY2266" fmla="*/ 1081640 h 4961652"/>
              <a:gd name="connsiteX2267" fmla="*/ 2459463 w 3558727"/>
              <a:gd name="connsiteY2267" fmla="*/ 1092675 h 4961652"/>
              <a:gd name="connsiteX2268" fmla="*/ 2458712 w 3558727"/>
              <a:gd name="connsiteY2268" fmla="*/ 1107605 h 4961652"/>
              <a:gd name="connsiteX2269" fmla="*/ 2477399 w 3558727"/>
              <a:gd name="connsiteY2269" fmla="*/ 1114744 h 4961652"/>
              <a:gd name="connsiteX2270" fmla="*/ 2502791 w 3558727"/>
              <a:gd name="connsiteY2270" fmla="*/ 1123860 h 4961652"/>
              <a:gd name="connsiteX2271" fmla="*/ 2495059 w 3558727"/>
              <a:gd name="connsiteY2271" fmla="*/ 1154473 h 4961652"/>
              <a:gd name="connsiteX2272" fmla="*/ 2480722 w 3558727"/>
              <a:gd name="connsiteY2272" fmla="*/ 1147314 h 4961652"/>
              <a:gd name="connsiteX2273" fmla="*/ 2492864 w 3558727"/>
              <a:gd name="connsiteY2273" fmla="*/ 1143438 h 4961652"/>
              <a:gd name="connsiteX2274" fmla="*/ 2498500 w 3558727"/>
              <a:gd name="connsiteY2274" fmla="*/ 1131830 h 4961652"/>
              <a:gd name="connsiteX2275" fmla="*/ 2485013 w 3558727"/>
              <a:gd name="connsiteY2275" fmla="*/ 1119727 h 4961652"/>
              <a:gd name="connsiteX2276" fmla="*/ 2472989 w 3558727"/>
              <a:gd name="connsiteY2276" fmla="*/ 1147868 h 4961652"/>
              <a:gd name="connsiteX2277" fmla="*/ 2484578 w 3558727"/>
              <a:gd name="connsiteY2277" fmla="*/ 1168276 h 4961652"/>
              <a:gd name="connsiteX2278" fmla="*/ 2466365 w 3558727"/>
              <a:gd name="connsiteY2278" fmla="*/ 1185382 h 4961652"/>
              <a:gd name="connsiteX2279" fmla="*/ 2465257 w 3558727"/>
              <a:gd name="connsiteY2279" fmla="*/ 1187874 h 4961652"/>
              <a:gd name="connsiteX2280" fmla="*/ 2457545 w 3558727"/>
              <a:gd name="connsiteY2280" fmla="*/ 1198631 h 4961652"/>
              <a:gd name="connsiteX2281" fmla="*/ 2455053 w 3558727"/>
              <a:gd name="connsiteY2281" fmla="*/ 1205810 h 4961652"/>
              <a:gd name="connsiteX2282" fmla="*/ 2450920 w 3558727"/>
              <a:gd name="connsiteY2282" fmla="*/ 1216291 h 4961652"/>
              <a:gd name="connsiteX2283" fmla="*/ 2445680 w 3558727"/>
              <a:gd name="connsiteY2283" fmla="*/ 1228987 h 4961652"/>
              <a:gd name="connsiteX2284" fmla="*/ 2422226 w 3558727"/>
              <a:gd name="connsiteY2284" fmla="*/ 1258235 h 4961652"/>
              <a:gd name="connsiteX2285" fmla="*/ 2414454 w 3558727"/>
              <a:gd name="connsiteY2285" fmla="*/ 1275222 h 4961652"/>
              <a:gd name="connsiteX2286" fmla="*/ 2407177 w 3558727"/>
              <a:gd name="connsiteY2286" fmla="*/ 1278010 h 4961652"/>
              <a:gd name="connsiteX2287" fmla="*/ 2358213 w 3558727"/>
              <a:gd name="connsiteY2287" fmla="*/ 1267054 h 4961652"/>
              <a:gd name="connsiteX2288" fmla="*/ 2350481 w 3558727"/>
              <a:gd name="connsiteY2288" fmla="*/ 1268992 h 4961652"/>
              <a:gd name="connsiteX2289" fmla="*/ 2349373 w 3558727"/>
              <a:gd name="connsiteY2289" fmla="*/ 1275894 h 4961652"/>
              <a:gd name="connsiteX2290" fmla="*/ 2347178 w 3558727"/>
              <a:gd name="connsiteY2290" fmla="*/ 1284714 h 4961652"/>
              <a:gd name="connsiteX2291" fmla="*/ 2338339 w 3558727"/>
              <a:gd name="connsiteY2291" fmla="*/ 1280304 h 4961652"/>
              <a:gd name="connsiteX2292" fmla="*/ 2331437 w 3558727"/>
              <a:gd name="connsiteY2292" fmla="*/ 1277812 h 4961652"/>
              <a:gd name="connsiteX2293" fmla="*/ 2329519 w 3558727"/>
              <a:gd name="connsiteY2293" fmla="*/ 1286929 h 4961652"/>
              <a:gd name="connsiteX2294" fmla="*/ 2336144 w 3558727"/>
              <a:gd name="connsiteY2294" fmla="*/ 1300159 h 4961652"/>
              <a:gd name="connsiteX2295" fmla="*/ 2342749 w 3558727"/>
              <a:gd name="connsiteY2295" fmla="*/ 1311193 h 4961652"/>
              <a:gd name="connsiteX2296" fmla="*/ 2334759 w 3558727"/>
              <a:gd name="connsiteY2296" fmla="*/ 1320033 h 4961652"/>
              <a:gd name="connsiteX2297" fmla="*/ 2325089 w 3558727"/>
              <a:gd name="connsiteY2297" fmla="*/ 1295749 h 4961652"/>
              <a:gd name="connsiteX2298" fmla="*/ 2320402 w 3558727"/>
              <a:gd name="connsiteY2298" fmla="*/ 1278366 h 4961652"/>
              <a:gd name="connsiteX2299" fmla="*/ 2314054 w 3558727"/>
              <a:gd name="connsiteY2299" fmla="*/ 1289124 h 4961652"/>
              <a:gd name="connsiteX2300" fmla="*/ 2314054 w 3558727"/>
              <a:gd name="connsiteY2300" fmla="*/ 1306783 h 4961652"/>
              <a:gd name="connsiteX2301" fmla="*/ 2316546 w 3558727"/>
              <a:gd name="connsiteY2301" fmla="*/ 1311193 h 4961652"/>
              <a:gd name="connsiteX2302" fmla="*/ 2314054 w 3558727"/>
              <a:gd name="connsiteY2302" fmla="*/ 1322248 h 4961652"/>
              <a:gd name="connsiteX2303" fmla="*/ 2313243 w 3558727"/>
              <a:gd name="connsiteY2303" fmla="*/ 1332452 h 4961652"/>
              <a:gd name="connsiteX2304" fmla="*/ 2320679 w 3558727"/>
              <a:gd name="connsiteY2304" fmla="*/ 1331068 h 4961652"/>
              <a:gd name="connsiteX2305" fmla="*/ 2325089 w 3558727"/>
              <a:gd name="connsiteY2305" fmla="*/ 1331068 h 4961652"/>
              <a:gd name="connsiteX2306" fmla="*/ 2308537 w 3558727"/>
              <a:gd name="connsiteY2306" fmla="*/ 1337692 h 4961652"/>
              <a:gd name="connsiteX2307" fmla="*/ 2298610 w 3558727"/>
              <a:gd name="connsiteY2307" fmla="*/ 1331068 h 4961652"/>
              <a:gd name="connsiteX2308" fmla="*/ 2297225 w 3558727"/>
              <a:gd name="connsiteY2308" fmla="*/ 1328319 h 4961652"/>
              <a:gd name="connsiteX2309" fmla="*/ 2294200 w 3558727"/>
              <a:gd name="connsiteY2309" fmla="*/ 1328853 h 4961652"/>
              <a:gd name="connsiteX2310" fmla="*/ 2293923 w 3558727"/>
              <a:gd name="connsiteY2310" fmla="*/ 1334647 h 4961652"/>
              <a:gd name="connsiteX2311" fmla="*/ 2298610 w 3558727"/>
              <a:gd name="connsiteY2311" fmla="*/ 1342102 h 4961652"/>
              <a:gd name="connsiteX2312" fmla="*/ 2301378 w 3558727"/>
              <a:gd name="connsiteY2312" fmla="*/ 1358377 h 4961652"/>
              <a:gd name="connsiteX2313" fmla="*/ 2287575 w 3558727"/>
              <a:gd name="connsiteY2313" fmla="*/ 1366386 h 4961652"/>
              <a:gd name="connsiteX2314" fmla="*/ 2289790 w 3558727"/>
              <a:gd name="connsiteY2314" fmla="*/ 1359762 h 4961652"/>
              <a:gd name="connsiteX2315" fmla="*/ 2296395 w 3558727"/>
              <a:gd name="connsiteY2315" fmla="*/ 1354521 h 4961652"/>
              <a:gd name="connsiteX2316" fmla="*/ 2296395 w 3558727"/>
              <a:gd name="connsiteY2316" fmla="*/ 1350942 h 4961652"/>
              <a:gd name="connsiteX2317" fmla="*/ 2279566 w 3558727"/>
              <a:gd name="connsiteY2317" fmla="*/ 1357567 h 4961652"/>
              <a:gd name="connsiteX2318" fmla="*/ 2267701 w 3558727"/>
              <a:gd name="connsiteY2318" fmla="*/ 1377421 h 4961652"/>
              <a:gd name="connsiteX2319" fmla="*/ 2270469 w 3558727"/>
              <a:gd name="connsiteY2319" fmla="*/ 1426820 h 4961652"/>
              <a:gd name="connsiteX2320" fmla="*/ 2250041 w 3558727"/>
              <a:gd name="connsiteY2320" fmla="*/ 1428185 h 4961652"/>
              <a:gd name="connsiteX2321" fmla="*/ 2245355 w 3558727"/>
              <a:gd name="connsiteY2321" fmla="*/ 1432061 h 4961652"/>
              <a:gd name="connsiteX2322" fmla="*/ 2232382 w 3558727"/>
              <a:gd name="connsiteY2322" fmla="*/ 1432614 h 4961652"/>
              <a:gd name="connsiteX2323" fmla="*/ 2253087 w 3558727"/>
              <a:gd name="connsiteY2323" fmla="*/ 1446675 h 4961652"/>
              <a:gd name="connsiteX2324" fmla="*/ 2245631 w 3558727"/>
              <a:gd name="connsiteY2324" fmla="*/ 1459094 h 4961652"/>
              <a:gd name="connsiteX2325" fmla="*/ 2246739 w 3558727"/>
              <a:gd name="connsiteY2325" fmla="*/ 1463227 h 4961652"/>
              <a:gd name="connsiteX2326" fmla="*/ 2241221 w 3558727"/>
              <a:gd name="connsiteY2326" fmla="*/ 1478968 h 4961652"/>
              <a:gd name="connsiteX2327" fmla="*/ 2218321 w 3558727"/>
              <a:gd name="connsiteY2327" fmla="*/ 1543258 h 4961652"/>
              <a:gd name="connsiteX2328" fmla="*/ 2190458 w 3558727"/>
              <a:gd name="connsiteY2328" fmla="*/ 1569460 h 4961652"/>
              <a:gd name="connsiteX2329" fmla="*/ 2189351 w 3558727"/>
              <a:gd name="connsiteY2329" fmla="*/ 1600093 h 4961652"/>
              <a:gd name="connsiteX2330" fmla="*/ 2188243 w 3558727"/>
              <a:gd name="connsiteY2330" fmla="*/ 1635688 h 4961652"/>
              <a:gd name="connsiteX2331" fmla="*/ 2183833 w 3558727"/>
              <a:gd name="connsiteY2331" fmla="*/ 1656097 h 4961652"/>
              <a:gd name="connsiteX2332" fmla="*/ 2199278 w 3558727"/>
              <a:gd name="connsiteY2332" fmla="*/ 1640098 h 4961652"/>
              <a:gd name="connsiteX2333" fmla="*/ 2184664 w 3558727"/>
              <a:gd name="connsiteY2333" fmla="*/ 1672372 h 4961652"/>
              <a:gd name="connsiteX2334" fmla="*/ 2181618 w 3558727"/>
              <a:gd name="connsiteY2334" fmla="*/ 1659973 h 4961652"/>
              <a:gd name="connsiteX2335" fmla="*/ 2181342 w 3558727"/>
              <a:gd name="connsiteY2335" fmla="*/ 1672925 h 4961652"/>
              <a:gd name="connsiteX2336" fmla="*/ 2179423 w 3558727"/>
              <a:gd name="connsiteY2336" fmla="*/ 1697487 h 4961652"/>
              <a:gd name="connsiteX2337" fmla="*/ 2171236 w 3558727"/>
              <a:gd name="connsiteY2337" fmla="*/ 1755626 h 4961652"/>
              <a:gd name="connsiteX2338" fmla="*/ 2165521 w 3558727"/>
              <a:gd name="connsiteY2338" fmla="*/ 1794604 h 4961652"/>
              <a:gd name="connsiteX2339" fmla="*/ 2170583 w 3558727"/>
              <a:gd name="connsiteY2339" fmla="*/ 1863046 h 4961652"/>
              <a:gd name="connsiteX2340" fmla="*/ 2175646 w 3558727"/>
              <a:gd name="connsiteY2340" fmla="*/ 1824128 h 4961652"/>
              <a:gd name="connsiteX2341" fmla="*/ 2184644 w 3558727"/>
              <a:gd name="connsiteY2341" fmla="*/ 1773938 h 4961652"/>
              <a:gd name="connsiteX2342" fmla="*/ 2201492 w 3558727"/>
              <a:gd name="connsiteY2342" fmla="*/ 1752680 h 4961652"/>
              <a:gd name="connsiteX2343" fmla="*/ 2210035 w 3558727"/>
              <a:gd name="connsiteY2343" fmla="*/ 1741250 h 4961652"/>
              <a:gd name="connsiteX2344" fmla="*/ 2224392 w 3558727"/>
              <a:gd name="connsiteY2344" fmla="*/ 1722048 h 4961652"/>
              <a:gd name="connsiteX2345" fmla="*/ 2219152 w 3558727"/>
              <a:gd name="connsiteY2345" fmla="*/ 1693077 h 4961652"/>
              <a:gd name="connsiteX2346" fmla="*/ 2220457 w 3558727"/>
              <a:gd name="connsiteY2346" fmla="*/ 1670018 h 4961652"/>
              <a:gd name="connsiteX2347" fmla="*/ 2232560 w 3558727"/>
              <a:gd name="connsiteY2347" fmla="*/ 1639604 h 4961652"/>
              <a:gd name="connsiteX2348" fmla="*/ 2227972 w 3558727"/>
              <a:gd name="connsiteY2348" fmla="*/ 1666578 h 4961652"/>
              <a:gd name="connsiteX2349" fmla="*/ 2254431 w 3558727"/>
              <a:gd name="connsiteY2349" fmla="*/ 1629677 h 4961652"/>
              <a:gd name="connsiteX2350" fmla="*/ 2331991 w 3558727"/>
              <a:gd name="connsiteY2350" fmla="*/ 1488895 h 4961652"/>
              <a:gd name="connsiteX2351" fmla="*/ 2423215 w 3558727"/>
              <a:gd name="connsiteY2351" fmla="*/ 1323276 h 4961652"/>
              <a:gd name="connsiteX2352" fmla="*/ 2490649 w 3558727"/>
              <a:gd name="connsiteY2352" fmla="*/ 1211881 h 4961652"/>
              <a:gd name="connsiteX2353" fmla="*/ 2508862 w 3558727"/>
              <a:gd name="connsiteY2353" fmla="*/ 1190899 h 4961652"/>
              <a:gd name="connsiteX2354" fmla="*/ 2530378 w 3558727"/>
              <a:gd name="connsiteY2354" fmla="*/ 1176562 h 4961652"/>
              <a:gd name="connsiteX2355" fmla="*/ 2527906 w 3558727"/>
              <a:gd name="connsiteY2355" fmla="*/ 1167999 h 4961652"/>
              <a:gd name="connsiteX2356" fmla="*/ 2537002 w 3558727"/>
              <a:gd name="connsiteY2356" fmla="*/ 1161098 h 4961652"/>
              <a:gd name="connsiteX2357" fmla="*/ 2601846 w 3558727"/>
              <a:gd name="connsiteY2357" fmla="*/ 1061212 h 4961652"/>
              <a:gd name="connsiteX2358" fmla="*/ 2684903 w 3558727"/>
              <a:gd name="connsiteY2358" fmla="*/ 958024 h 4961652"/>
              <a:gd name="connsiteX2359" fmla="*/ 2799264 w 3558727"/>
              <a:gd name="connsiteY2359" fmla="*/ 829108 h 4961652"/>
              <a:gd name="connsiteX2360" fmla="*/ 2900890 w 3558727"/>
              <a:gd name="connsiteY2360" fmla="*/ 722736 h 4961652"/>
              <a:gd name="connsiteX2361" fmla="*/ 3031448 w 3558727"/>
              <a:gd name="connsiteY2361" fmla="*/ 602639 h 4961652"/>
              <a:gd name="connsiteX2362" fmla="*/ 3091387 w 3558727"/>
              <a:gd name="connsiteY2362" fmla="*/ 539239 h 4961652"/>
              <a:gd name="connsiteX2363" fmla="*/ 3055732 w 3558727"/>
              <a:gd name="connsiteY2363" fmla="*/ 547466 h 4961652"/>
              <a:gd name="connsiteX2364" fmla="*/ 3018416 w 3558727"/>
              <a:gd name="connsiteY2364" fmla="*/ 562278 h 4961652"/>
              <a:gd name="connsiteX2365" fmla="*/ 3073391 w 3558727"/>
              <a:gd name="connsiteY2365" fmla="*/ 518752 h 4961652"/>
              <a:gd name="connsiteX2366" fmla="*/ 3094076 w 3558727"/>
              <a:gd name="connsiteY2366" fmla="*/ 504692 h 4961652"/>
              <a:gd name="connsiteX2367" fmla="*/ 3126370 w 3558727"/>
              <a:gd name="connsiteY2367" fmla="*/ 485648 h 4961652"/>
              <a:gd name="connsiteX2368" fmla="*/ 3124155 w 3558727"/>
              <a:gd name="connsiteY2368" fmla="*/ 483710 h 4961652"/>
              <a:gd name="connsiteX2369" fmla="*/ 3121960 w 3558727"/>
              <a:gd name="connsiteY2369" fmla="*/ 483433 h 4961652"/>
              <a:gd name="connsiteX2370" fmla="*/ 3129119 w 3558727"/>
              <a:gd name="connsiteY2370" fmla="*/ 479854 h 4961652"/>
              <a:gd name="connsiteX2371" fmla="*/ 3132995 w 3558727"/>
              <a:gd name="connsiteY2371" fmla="*/ 481238 h 4961652"/>
              <a:gd name="connsiteX2372" fmla="*/ 3266261 w 3558727"/>
              <a:gd name="connsiteY2372" fmla="*/ 419697 h 4961652"/>
              <a:gd name="connsiteX2373" fmla="*/ 3338283 w 3558727"/>
              <a:gd name="connsiteY2373" fmla="*/ 459169 h 4961652"/>
              <a:gd name="connsiteX2374" fmla="*/ 3309985 w 3558727"/>
              <a:gd name="connsiteY2374" fmla="*/ 516794 h 4961652"/>
              <a:gd name="connsiteX2375" fmla="*/ 3279748 w 3558727"/>
              <a:gd name="connsiteY2375" fmla="*/ 545014 h 4961652"/>
              <a:gd name="connsiteX2376" fmla="*/ 3329444 w 3558727"/>
              <a:gd name="connsiteY2376" fmla="*/ 532002 h 4961652"/>
              <a:gd name="connsiteX2377" fmla="*/ 3417464 w 3558727"/>
              <a:gd name="connsiteY2377" fmla="*/ 522628 h 4961652"/>
              <a:gd name="connsiteX2378" fmla="*/ 3358138 w 3558727"/>
              <a:gd name="connsiteY2378" fmla="*/ 589390 h 4961652"/>
              <a:gd name="connsiteX2379" fmla="*/ 3396502 w 3558727"/>
              <a:gd name="connsiteY2379" fmla="*/ 564018 h 4961652"/>
              <a:gd name="connsiteX2380" fmla="*/ 3439810 w 3558727"/>
              <a:gd name="connsiteY2380" fmla="*/ 538626 h 4961652"/>
              <a:gd name="connsiteX2381" fmla="*/ 3363952 w 3558727"/>
              <a:gd name="connsiteY2381" fmla="*/ 615395 h 4961652"/>
              <a:gd name="connsiteX2382" fmla="*/ 3372930 w 3558727"/>
              <a:gd name="connsiteY2382" fmla="*/ 624472 h 4961652"/>
              <a:gd name="connsiteX2383" fmla="*/ 3444220 w 3558727"/>
              <a:gd name="connsiteY2383" fmla="*/ 624709 h 4961652"/>
              <a:gd name="connsiteX2384" fmla="*/ 3443943 w 3558727"/>
              <a:gd name="connsiteY2384" fmla="*/ 629119 h 4961652"/>
              <a:gd name="connsiteX2385" fmla="*/ 3442025 w 3558727"/>
              <a:gd name="connsiteY2385" fmla="*/ 633548 h 4961652"/>
              <a:gd name="connsiteX2386" fmla="*/ 3457470 w 3558727"/>
              <a:gd name="connsiteY2386" fmla="*/ 653403 h 4961652"/>
              <a:gd name="connsiteX2387" fmla="*/ 3438228 w 3558727"/>
              <a:gd name="connsiteY2387" fmla="*/ 698076 h 4961652"/>
              <a:gd name="connsiteX2388" fmla="*/ 3384637 w 3558727"/>
              <a:gd name="connsiteY2388" fmla="*/ 734245 h 4961652"/>
              <a:gd name="connsiteX2389" fmla="*/ 3372416 w 3558727"/>
              <a:gd name="connsiteY2389" fmla="*/ 744350 h 4961652"/>
              <a:gd name="connsiteX2390" fmla="*/ 3477344 w 3558727"/>
              <a:gd name="connsiteY2390" fmla="*/ 710791 h 4961652"/>
              <a:gd name="connsiteX2391" fmla="*/ 3540527 w 3558727"/>
              <a:gd name="connsiteY2391" fmla="*/ 695347 h 4961652"/>
              <a:gd name="connsiteX2392" fmla="*/ 3519288 w 3558727"/>
              <a:gd name="connsiteY2392" fmla="*/ 739505 h 4961652"/>
              <a:gd name="connsiteX2393" fmla="*/ 3556881 w 3558727"/>
              <a:gd name="connsiteY2393" fmla="*/ 771700 h 4961652"/>
              <a:gd name="connsiteX2394" fmla="*/ 3511101 w 3558727"/>
              <a:gd name="connsiteY2394" fmla="*/ 816175 h 4961652"/>
              <a:gd name="connsiteX2395" fmla="*/ 3448650 w 3558727"/>
              <a:gd name="connsiteY2395" fmla="*/ 854282 h 4961652"/>
              <a:gd name="connsiteX2396" fmla="*/ 2900119 w 3558727"/>
              <a:gd name="connsiteY2396" fmla="*/ 1377421 h 4961652"/>
              <a:gd name="connsiteX2397" fmla="*/ 2570107 w 3558727"/>
              <a:gd name="connsiteY2397" fmla="*/ 2046246 h 4961652"/>
              <a:gd name="connsiteX2398" fmla="*/ 2539613 w 3558727"/>
              <a:gd name="connsiteY2398" fmla="*/ 2259623 h 4961652"/>
              <a:gd name="connsiteX2399" fmla="*/ 2560140 w 3558727"/>
              <a:gd name="connsiteY2399" fmla="*/ 2443574 h 4961652"/>
              <a:gd name="connsiteX2400" fmla="*/ 2634120 w 3558727"/>
              <a:gd name="connsiteY2400" fmla="*/ 2642238 h 4961652"/>
              <a:gd name="connsiteX2401" fmla="*/ 2644759 w 3558727"/>
              <a:gd name="connsiteY2401" fmla="*/ 2690391 h 4961652"/>
              <a:gd name="connsiteX2402" fmla="*/ 2597021 w 3558727"/>
              <a:gd name="connsiteY2402" fmla="*/ 2644848 h 4961652"/>
              <a:gd name="connsiteX2403" fmla="*/ 2537002 w 3558727"/>
              <a:gd name="connsiteY2403" fmla="*/ 2591474 h 4961652"/>
              <a:gd name="connsiteX2404" fmla="*/ 2499390 w 3558727"/>
              <a:gd name="connsiteY2404" fmla="*/ 2544626 h 4961652"/>
              <a:gd name="connsiteX2405" fmla="*/ 2450999 w 3558727"/>
              <a:gd name="connsiteY2405" fmla="*/ 2463923 h 4961652"/>
              <a:gd name="connsiteX2406" fmla="*/ 2408977 w 3558727"/>
              <a:gd name="connsiteY2406" fmla="*/ 2399435 h 4961652"/>
              <a:gd name="connsiteX2407" fmla="*/ 2382774 w 3558727"/>
              <a:gd name="connsiteY2407" fmla="*/ 2421505 h 4961652"/>
              <a:gd name="connsiteX2408" fmla="*/ 2371462 w 3558727"/>
              <a:gd name="connsiteY2408" fmla="*/ 2364116 h 4961652"/>
              <a:gd name="connsiteX2409" fmla="*/ 2365925 w 3558727"/>
              <a:gd name="connsiteY2409" fmla="*/ 2105295 h 4961652"/>
              <a:gd name="connsiteX2410" fmla="*/ 2400157 w 3558727"/>
              <a:gd name="connsiteY2410" fmla="*/ 1849797 h 4961652"/>
              <a:gd name="connsiteX2411" fmla="*/ 2351588 w 3558727"/>
              <a:gd name="connsiteY2411" fmla="*/ 2106126 h 4961652"/>
              <a:gd name="connsiteX2412" fmla="*/ 2336144 w 3558727"/>
              <a:gd name="connsiteY2412" fmla="*/ 2364116 h 4961652"/>
              <a:gd name="connsiteX2413" fmla="*/ 2304404 w 3558727"/>
              <a:gd name="connsiteY2413" fmla="*/ 2312522 h 4961652"/>
              <a:gd name="connsiteX2414" fmla="*/ 2294200 w 3558727"/>
              <a:gd name="connsiteY2414" fmla="*/ 2249320 h 4961652"/>
              <a:gd name="connsiteX2415" fmla="*/ 2266158 w 3558727"/>
              <a:gd name="connsiteY2415" fmla="*/ 2341216 h 4961652"/>
              <a:gd name="connsiteX2416" fmla="*/ 2246442 w 3558727"/>
              <a:gd name="connsiteY2416" fmla="*/ 2342858 h 4961652"/>
              <a:gd name="connsiteX2417" fmla="*/ 2199278 w 3558727"/>
              <a:gd name="connsiteY2417" fmla="*/ 2214021 h 4961652"/>
              <a:gd name="connsiteX2418" fmla="*/ 2181242 w 3558727"/>
              <a:gd name="connsiteY2418" fmla="*/ 2181589 h 4961652"/>
              <a:gd name="connsiteX2419" fmla="*/ 2187412 w 3558727"/>
              <a:gd name="connsiteY2419" fmla="*/ 2246018 h 4961652"/>
              <a:gd name="connsiteX2420" fmla="*/ 2184070 w 3558727"/>
              <a:gd name="connsiteY2420" fmla="*/ 2292233 h 4961652"/>
              <a:gd name="connsiteX2421" fmla="*/ 2137479 w 3558727"/>
              <a:gd name="connsiteY2421" fmla="*/ 2205181 h 4961652"/>
              <a:gd name="connsiteX2422" fmla="*/ 2107401 w 3558727"/>
              <a:gd name="connsiteY2422" fmla="*/ 2108895 h 4961652"/>
              <a:gd name="connsiteX2423" fmla="*/ 2082286 w 3558727"/>
              <a:gd name="connsiteY2423" fmla="*/ 2010927 h 4961652"/>
              <a:gd name="connsiteX2424" fmla="*/ 2087111 w 3558727"/>
              <a:gd name="connsiteY2424" fmla="*/ 2056707 h 4961652"/>
              <a:gd name="connsiteX2425" fmla="*/ 2091442 w 3558727"/>
              <a:gd name="connsiteY2425" fmla="*/ 2127029 h 4961652"/>
              <a:gd name="connsiteX2426" fmla="*/ 2080091 w 3558727"/>
              <a:gd name="connsiteY2426" fmla="*/ 2134543 h 4961652"/>
              <a:gd name="connsiteX2427" fmla="*/ 2059109 w 3558727"/>
              <a:gd name="connsiteY2427" fmla="*/ 2093707 h 4961652"/>
              <a:gd name="connsiteX2428" fmla="*/ 2038148 w 3558727"/>
              <a:gd name="connsiteY2428" fmla="*/ 2052871 h 4961652"/>
              <a:gd name="connsiteX2429" fmla="*/ 2007238 w 3558727"/>
              <a:gd name="connsiteY2429" fmla="*/ 2026392 h 4961652"/>
              <a:gd name="connsiteX2430" fmla="*/ 1971504 w 3558727"/>
              <a:gd name="connsiteY2430" fmla="*/ 2006359 h 4961652"/>
              <a:gd name="connsiteX2431" fmla="*/ 1962764 w 3558727"/>
              <a:gd name="connsiteY2431" fmla="*/ 1977981 h 4961652"/>
              <a:gd name="connsiteX2432" fmla="*/ 1956475 w 3558727"/>
              <a:gd name="connsiteY2432" fmla="*/ 2002107 h 4961652"/>
              <a:gd name="connsiteX2433" fmla="*/ 1943225 w 3558727"/>
              <a:gd name="connsiteY2433" fmla="*/ 2009128 h 4961652"/>
              <a:gd name="connsiteX2434" fmla="*/ 1927029 w 3558727"/>
              <a:gd name="connsiteY2434" fmla="*/ 1972998 h 4961652"/>
              <a:gd name="connsiteX2435" fmla="*/ 1916746 w 3558727"/>
              <a:gd name="connsiteY2435" fmla="*/ 1940289 h 4961652"/>
              <a:gd name="connsiteX2436" fmla="*/ 1864341 w 3558727"/>
              <a:gd name="connsiteY2436" fmla="*/ 1786357 h 4961652"/>
              <a:gd name="connsiteX2437" fmla="*/ 1846266 w 3558727"/>
              <a:gd name="connsiteY2437" fmla="*/ 1654969 h 4961652"/>
              <a:gd name="connsiteX2438" fmla="*/ 1852733 w 3558727"/>
              <a:gd name="connsiteY2438" fmla="*/ 1492198 h 4961652"/>
              <a:gd name="connsiteX2439" fmla="*/ 1838910 w 3558727"/>
              <a:gd name="connsiteY2439" fmla="*/ 1461131 h 4961652"/>
              <a:gd name="connsiteX2440" fmla="*/ 1802523 w 3558727"/>
              <a:gd name="connsiteY2440" fmla="*/ 1504142 h 4961652"/>
              <a:gd name="connsiteX2441" fmla="*/ 1771060 w 3558727"/>
              <a:gd name="connsiteY2441" fmla="*/ 1554016 h 4961652"/>
              <a:gd name="connsiteX2442" fmla="*/ 1732696 w 3558727"/>
              <a:gd name="connsiteY2442" fmla="*/ 1605610 h 4961652"/>
              <a:gd name="connsiteX2443" fmla="*/ 1682763 w 3558727"/>
              <a:gd name="connsiteY2443" fmla="*/ 1648938 h 4961652"/>
              <a:gd name="connsiteX2444" fmla="*/ 1672776 w 3558727"/>
              <a:gd name="connsiteY2444" fmla="*/ 1668476 h 4961652"/>
              <a:gd name="connsiteX2445" fmla="*/ 1679480 w 3558727"/>
              <a:gd name="connsiteY2445" fmla="*/ 1677217 h 4961652"/>
              <a:gd name="connsiteX2446" fmla="*/ 1651854 w 3558727"/>
              <a:gd name="connsiteY2446" fmla="*/ 1673202 h 4961652"/>
              <a:gd name="connsiteX2447" fmla="*/ 1636133 w 3558727"/>
              <a:gd name="connsiteY2447" fmla="*/ 1697487 h 4961652"/>
              <a:gd name="connsiteX2448" fmla="*/ 1618302 w 3558727"/>
              <a:gd name="connsiteY2448" fmla="*/ 1720444 h 4961652"/>
              <a:gd name="connsiteX2449" fmla="*/ 1612125 w 3558727"/>
              <a:gd name="connsiteY2449" fmla="*/ 1715146 h 4961652"/>
              <a:gd name="connsiteX2450" fmla="*/ 1612679 w 3558727"/>
              <a:gd name="connsiteY2450" fmla="*/ 1689220 h 4961652"/>
              <a:gd name="connsiteX2451" fmla="*/ 1583431 w 3558727"/>
              <a:gd name="connsiteY2451" fmla="*/ 1726181 h 4961652"/>
              <a:gd name="connsiteX2452" fmla="*/ 1564111 w 3558727"/>
              <a:gd name="connsiteY2452" fmla="*/ 1744394 h 4961652"/>
              <a:gd name="connsiteX2453" fmla="*/ 1587841 w 3558727"/>
              <a:gd name="connsiteY2453" fmla="*/ 1752680 h 4961652"/>
              <a:gd name="connsiteX2454" fmla="*/ 1594624 w 3558727"/>
              <a:gd name="connsiteY2454" fmla="*/ 1745402 h 4961652"/>
              <a:gd name="connsiteX2455" fmla="*/ 1581790 w 3558727"/>
              <a:gd name="connsiteY2455" fmla="*/ 1734190 h 4961652"/>
              <a:gd name="connsiteX2456" fmla="*/ 1598876 w 3558727"/>
              <a:gd name="connsiteY2456" fmla="*/ 1728396 h 4961652"/>
              <a:gd name="connsiteX2457" fmla="*/ 1601091 w 3558727"/>
              <a:gd name="connsiteY2457" fmla="*/ 1728396 h 4961652"/>
              <a:gd name="connsiteX2458" fmla="*/ 1603286 w 3558727"/>
              <a:gd name="connsiteY2458" fmla="*/ 1728396 h 4961652"/>
              <a:gd name="connsiteX2459" fmla="*/ 1603286 w 3558727"/>
              <a:gd name="connsiteY2459" fmla="*/ 1721771 h 4961652"/>
              <a:gd name="connsiteX2460" fmla="*/ 1615151 w 3558727"/>
              <a:gd name="connsiteY2460" fmla="*/ 1720110 h 4961652"/>
              <a:gd name="connsiteX2461" fmla="*/ 1617985 w 3558727"/>
              <a:gd name="connsiteY2461" fmla="*/ 1720852 h 4961652"/>
              <a:gd name="connsiteX2462" fmla="*/ 1612125 w 3558727"/>
              <a:gd name="connsiteY2462" fmla="*/ 1728396 h 4961652"/>
              <a:gd name="connsiteX2463" fmla="*/ 1618750 w 3558727"/>
              <a:gd name="connsiteY2463" fmla="*/ 1733913 h 4961652"/>
              <a:gd name="connsiteX2464" fmla="*/ 1605501 w 3558727"/>
              <a:gd name="connsiteY2464" fmla="*/ 1739430 h 4961652"/>
              <a:gd name="connsiteX2465" fmla="*/ 1591420 w 3558727"/>
              <a:gd name="connsiteY2465" fmla="*/ 1762884 h 4961652"/>
              <a:gd name="connsiteX2466" fmla="*/ 1572396 w 3558727"/>
              <a:gd name="connsiteY2466" fmla="*/ 1781374 h 4961652"/>
              <a:gd name="connsiteX2467" fmla="*/ 1573761 w 3558727"/>
              <a:gd name="connsiteY2467" fmla="*/ 1785507 h 4961652"/>
              <a:gd name="connsiteX2468" fmla="*/ 1556932 w 3558727"/>
              <a:gd name="connsiteY2468" fmla="*/ 1787999 h 4961652"/>
              <a:gd name="connsiteX2469" fmla="*/ 1545502 w 3558727"/>
              <a:gd name="connsiteY2469" fmla="*/ 1791420 h 4961652"/>
              <a:gd name="connsiteX2470" fmla="*/ 1553669 w 3558727"/>
              <a:gd name="connsiteY2470" fmla="*/ 1797807 h 4961652"/>
              <a:gd name="connsiteX2471" fmla="*/ 1539273 w 3558727"/>
              <a:gd name="connsiteY2471" fmla="*/ 1801228 h 4961652"/>
              <a:gd name="connsiteX2472" fmla="*/ 1537078 w 3558727"/>
              <a:gd name="connsiteY2472" fmla="*/ 1805658 h 4961652"/>
              <a:gd name="connsiteX2473" fmla="*/ 1528238 w 3558727"/>
              <a:gd name="connsiteY2473" fmla="*/ 1823318 h 4961652"/>
              <a:gd name="connsiteX2474" fmla="*/ 1472234 w 3558727"/>
              <a:gd name="connsiteY2474" fmla="*/ 1890910 h 4961652"/>
              <a:gd name="connsiteX2475" fmla="*/ 1431121 w 3558727"/>
              <a:gd name="connsiteY2475" fmla="*/ 1973413 h 4961652"/>
              <a:gd name="connsiteX2476" fmla="*/ 1394497 w 3558727"/>
              <a:gd name="connsiteY2476" fmla="*/ 2046820 h 4961652"/>
              <a:gd name="connsiteX2477" fmla="*/ 1369144 w 3558727"/>
              <a:gd name="connsiteY2477" fmla="*/ 2091294 h 4961652"/>
              <a:gd name="connsiteX2478" fmla="*/ 1395802 w 3558727"/>
              <a:gd name="connsiteY2478" fmla="*/ 2008732 h 4961652"/>
              <a:gd name="connsiteX2479" fmla="*/ 1510756 w 3558727"/>
              <a:gd name="connsiteY2479" fmla="*/ 1787168 h 4961652"/>
              <a:gd name="connsiteX2480" fmla="*/ 1681122 w 3558727"/>
              <a:gd name="connsiteY2480" fmla="*/ 1526864 h 4961652"/>
              <a:gd name="connsiteX2481" fmla="*/ 1837269 w 3558727"/>
              <a:gd name="connsiteY2481" fmla="*/ 1324443 h 4961652"/>
              <a:gd name="connsiteX2482" fmla="*/ 1890405 w 3558727"/>
              <a:gd name="connsiteY2482" fmla="*/ 1267628 h 4961652"/>
              <a:gd name="connsiteX2483" fmla="*/ 1956317 w 3558727"/>
              <a:gd name="connsiteY2483" fmla="*/ 1187755 h 4961652"/>
              <a:gd name="connsiteX2484" fmla="*/ 1987364 w 3558727"/>
              <a:gd name="connsiteY2484" fmla="*/ 1127994 h 4961652"/>
              <a:gd name="connsiteX2485" fmla="*/ 1980759 w 3558727"/>
              <a:gd name="connsiteY2485" fmla="*/ 1127440 h 4961652"/>
              <a:gd name="connsiteX2486" fmla="*/ 1967510 w 3558727"/>
              <a:gd name="connsiteY2486" fmla="*/ 1130208 h 4961652"/>
              <a:gd name="connsiteX2487" fmla="*/ 1956198 w 3558727"/>
              <a:gd name="connsiteY2487" fmla="*/ 1136280 h 4961652"/>
              <a:gd name="connsiteX2488" fmla="*/ 1969725 w 3558727"/>
              <a:gd name="connsiteY2488" fmla="*/ 1125779 h 4961652"/>
              <a:gd name="connsiteX2489" fmla="*/ 1980759 w 3558727"/>
              <a:gd name="connsiteY2489" fmla="*/ 1114744 h 4961652"/>
              <a:gd name="connsiteX2490" fmla="*/ 1971920 w 3558727"/>
              <a:gd name="connsiteY2490" fmla="*/ 1116959 h 4961652"/>
              <a:gd name="connsiteX2491" fmla="*/ 1947635 w 3558727"/>
              <a:gd name="connsiteY2491" fmla="*/ 1133511 h 4961652"/>
              <a:gd name="connsiteX2492" fmla="*/ 1943225 w 3558727"/>
              <a:gd name="connsiteY2492" fmla="*/ 1150063 h 4961652"/>
              <a:gd name="connsiteX2493" fmla="*/ 1938815 w 3558727"/>
              <a:gd name="connsiteY2493" fmla="*/ 1156688 h 4961652"/>
              <a:gd name="connsiteX2494" fmla="*/ 1899640 w 3558727"/>
              <a:gd name="connsiteY2494" fmla="*/ 1183167 h 4961652"/>
              <a:gd name="connsiteX2495" fmla="*/ 1830644 w 3558727"/>
              <a:gd name="connsiteY2495" fmla="*/ 1249395 h 4961652"/>
              <a:gd name="connsiteX2496" fmla="*/ 1798924 w 3558727"/>
              <a:gd name="connsiteY2496" fmla="*/ 1280304 h 4961652"/>
              <a:gd name="connsiteX2497" fmla="*/ 1782095 w 3558727"/>
              <a:gd name="connsiteY2497" fmla="*/ 1291339 h 4961652"/>
              <a:gd name="connsiteX2498" fmla="*/ 1771060 w 3558727"/>
              <a:gd name="connsiteY2498" fmla="*/ 1295749 h 4961652"/>
              <a:gd name="connsiteX2499" fmla="*/ 1781265 w 3558727"/>
              <a:gd name="connsiteY2499" fmla="*/ 1297133 h 4961652"/>
              <a:gd name="connsiteX2500" fmla="*/ 1760006 w 3558727"/>
              <a:gd name="connsiteY2500" fmla="*/ 1326658 h 4961652"/>
              <a:gd name="connsiteX2501" fmla="*/ 1733803 w 3558727"/>
              <a:gd name="connsiteY2501" fmla="*/ 1341825 h 4961652"/>
              <a:gd name="connsiteX2502" fmla="*/ 1742366 w 3558727"/>
              <a:gd name="connsiteY2502" fmla="*/ 1355352 h 4961652"/>
              <a:gd name="connsiteX2503" fmla="*/ 1727179 w 3558727"/>
              <a:gd name="connsiteY2503" fmla="*/ 1359485 h 4961652"/>
              <a:gd name="connsiteX2504" fmla="*/ 1707047 w 3558727"/>
              <a:gd name="connsiteY2504" fmla="*/ 1375206 h 4961652"/>
              <a:gd name="connsiteX2505" fmla="*/ 1691860 w 3558727"/>
              <a:gd name="connsiteY2505" fmla="*/ 1399214 h 4961652"/>
              <a:gd name="connsiteX2506" fmla="*/ 1678353 w 3558727"/>
              <a:gd name="connsiteY2506" fmla="*/ 1414955 h 4961652"/>
              <a:gd name="connsiteX2507" fmla="*/ 1667852 w 3558727"/>
              <a:gd name="connsiteY2507" fmla="*/ 1420195 h 4961652"/>
              <a:gd name="connsiteX2508" fmla="*/ 1654069 w 3558727"/>
              <a:gd name="connsiteY2508" fmla="*/ 1430400 h 4961652"/>
              <a:gd name="connsiteX2509" fmla="*/ 1586041 w 3558727"/>
              <a:gd name="connsiteY2509" fmla="*/ 1511004 h 4961652"/>
              <a:gd name="connsiteX2510" fmla="*/ 1507236 w 3558727"/>
              <a:gd name="connsiteY2510" fmla="*/ 1622024 h 4961652"/>
              <a:gd name="connsiteX2511" fmla="*/ 1446565 w 3558727"/>
              <a:gd name="connsiteY2511" fmla="*/ 1712951 h 4961652"/>
              <a:gd name="connsiteX2512" fmla="*/ 1340608 w 3558727"/>
              <a:gd name="connsiteY2512" fmla="*/ 1898365 h 4961652"/>
              <a:gd name="connsiteX2513" fmla="*/ 1289192 w 3558727"/>
              <a:gd name="connsiteY2513" fmla="*/ 2058428 h 4961652"/>
              <a:gd name="connsiteX2514" fmla="*/ 1285356 w 3558727"/>
              <a:gd name="connsiteY2514" fmla="*/ 2190053 h 4961652"/>
              <a:gd name="connsiteX2515" fmla="*/ 1316344 w 3558727"/>
              <a:gd name="connsiteY2515" fmla="*/ 2353082 h 4961652"/>
              <a:gd name="connsiteX2516" fmla="*/ 1352474 w 3558727"/>
              <a:gd name="connsiteY2516" fmla="*/ 2376535 h 4961652"/>
              <a:gd name="connsiteX2517" fmla="*/ 1386982 w 3558727"/>
              <a:gd name="connsiteY2517" fmla="*/ 2421505 h 4961652"/>
              <a:gd name="connsiteX2518" fmla="*/ 1635856 w 3558727"/>
              <a:gd name="connsiteY2518" fmla="*/ 2615759 h 4961652"/>
              <a:gd name="connsiteX2519" fmla="*/ 1907907 w 3558727"/>
              <a:gd name="connsiteY2519" fmla="*/ 2783514 h 4961652"/>
              <a:gd name="connsiteX2520" fmla="*/ 2206397 w 3558727"/>
              <a:gd name="connsiteY2520" fmla="*/ 2955441 h 4961652"/>
              <a:gd name="connsiteX2521" fmla="*/ 2462192 w 3558727"/>
              <a:gd name="connsiteY2521" fmla="*/ 3130315 h 4961652"/>
              <a:gd name="connsiteX2522" fmla="*/ 2695938 w 3558727"/>
              <a:gd name="connsiteY2522" fmla="*/ 3386111 h 4961652"/>
              <a:gd name="connsiteX2523" fmla="*/ 2719114 w 3558727"/>
              <a:gd name="connsiteY2523" fmla="*/ 3415635 h 4961652"/>
              <a:gd name="connsiteX2524" fmla="*/ 2729042 w 3558727"/>
              <a:gd name="connsiteY2524" fmla="*/ 3403770 h 4961652"/>
              <a:gd name="connsiteX2525" fmla="*/ 2765468 w 3558727"/>
              <a:gd name="connsiteY2525" fmla="*/ 3516352 h 4961652"/>
              <a:gd name="connsiteX2526" fmla="*/ 2808519 w 3558727"/>
              <a:gd name="connsiteY2526" fmla="*/ 3628933 h 4961652"/>
              <a:gd name="connsiteX2527" fmla="*/ 2788368 w 3558727"/>
              <a:gd name="connsiteY2527" fmla="*/ 3682722 h 4961652"/>
              <a:gd name="connsiteX2528" fmla="*/ 2779805 w 3558727"/>
              <a:gd name="connsiteY2528" fmla="*/ 3748120 h 4961652"/>
              <a:gd name="connsiteX2529" fmla="*/ 2770985 w 3558727"/>
              <a:gd name="connsiteY2529" fmla="*/ 3710606 h 4961652"/>
              <a:gd name="connsiteX2530" fmla="*/ 2761889 w 3558727"/>
              <a:gd name="connsiteY2530" fmla="*/ 3740407 h 4961652"/>
              <a:gd name="connsiteX2531" fmla="*/ 2757736 w 3558727"/>
              <a:gd name="connsiteY2531" fmla="*/ 3770189 h 4961652"/>
              <a:gd name="connsiteX2532" fmla="*/ 2761335 w 3558727"/>
              <a:gd name="connsiteY2532" fmla="*/ 3826213 h 4961652"/>
              <a:gd name="connsiteX2533" fmla="*/ 2773200 w 3558727"/>
              <a:gd name="connsiteY2533" fmla="*/ 3801098 h 4961652"/>
              <a:gd name="connsiteX2534" fmla="*/ 2764361 w 3558727"/>
              <a:gd name="connsiteY2534" fmla="*/ 3855461 h 4961652"/>
              <a:gd name="connsiteX2535" fmla="*/ 2748916 w 3558727"/>
              <a:gd name="connsiteY2535" fmla="*/ 3911465 h 4961652"/>
              <a:gd name="connsiteX2536" fmla="*/ 2709266 w 3558727"/>
              <a:gd name="connsiteY2536" fmla="*/ 3993137 h 4961652"/>
              <a:gd name="connsiteX2537" fmla="*/ 2645075 w 3558727"/>
              <a:gd name="connsiteY2537" fmla="*/ 4117485 h 4961652"/>
              <a:gd name="connsiteX2538" fmla="*/ 2605425 w 3558727"/>
              <a:gd name="connsiteY2538" fmla="*/ 4182981 h 4961652"/>
              <a:gd name="connsiteX2539" fmla="*/ 2599908 w 3558727"/>
              <a:gd name="connsiteY2539" fmla="*/ 4183792 h 4961652"/>
              <a:gd name="connsiteX2540" fmla="*/ 2607640 w 3558727"/>
              <a:gd name="connsiteY2540" fmla="*/ 4196211 h 4961652"/>
              <a:gd name="connsiteX2541" fmla="*/ 2585848 w 3558727"/>
              <a:gd name="connsiteY2541" fmla="*/ 4215809 h 4961652"/>
              <a:gd name="connsiteX2542" fmla="*/ 2559072 w 3558727"/>
              <a:gd name="connsiteY2542" fmla="*/ 4246995 h 4961652"/>
              <a:gd name="connsiteX2543" fmla="*/ 2576810 w 3558727"/>
              <a:gd name="connsiteY2543" fmla="*/ 4214286 h 4961652"/>
              <a:gd name="connsiteX2544" fmla="*/ 2595043 w 3558727"/>
              <a:gd name="connsiteY2544" fmla="*/ 4172263 h 4961652"/>
              <a:gd name="connsiteX2545" fmla="*/ 2574536 w 3558727"/>
              <a:gd name="connsiteY2545" fmla="*/ 4185177 h 4961652"/>
              <a:gd name="connsiteX2546" fmla="*/ 2552447 w 3558727"/>
              <a:gd name="connsiteY2546" fmla="*/ 4232183 h 4961652"/>
              <a:gd name="connsiteX2547" fmla="*/ 2556877 w 3558727"/>
              <a:gd name="connsiteY2547" fmla="*/ 4263982 h 4961652"/>
              <a:gd name="connsiteX2548" fmla="*/ 2534807 w 3558727"/>
              <a:gd name="connsiteY2548" fmla="*/ 4302168 h 4961652"/>
              <a:gd name="connsiteX2549" fmla="*/ 2524860 w 3558727"/>
              <a:gd name="connsiteY2549" fmla="*/ 4294990 h 4961652"/>
              <a:gd name="connsiteX2550" fmla="*/ 2548037 w 3558727"/>
              <a:gd name="connsiteY2550" fmla="*/ 4238155 h 4961652"/>
              <a:gd name="connsiteX2551" fmla="*/ 2520450 w 3558727"/>
              <a:gd name="connsiteY2551" fmla="*/ 4266295 h 4961652"/>
              <a:gd name="connsiteX2552" fmla="*/ 2486239 w 3558727"/>
              <a:gd name="connsiteY2552" fmla="*/ 4304383 h 4961652"/>
              <a:gd name="connsiteX2553" fmla="*/ 2423887 w 3558727"/>
              <a:gd name="connsiteY2553" fmla="*/ 4363432 h 4961652"/>
              <a:gd name="connsiteX2554" fmla="*/ 2378067 w 3558727"/>
              <a:gd name="connsiteY2554" fmla="*/ 4432409 h 4961652"/>
              <a:gd name="connsiteX2555" fmla="*/ 2362069 w 3558727"/>
              <a:gd name="connsiteY2555" fmla="*/ 4425231 h 4961652"/>
              <a:gd name="connsiteX2556" fmla="*/ 2355998 w 3558727"/>
              <a:gd name="connsiteY2556" fmla="*/ 4461103 h 4961652"/>
              <a:gd name="connsiteX2557" fmla="*/ 2351311 w 3558727"/>
              <a:gd name="connsiteY2557" fmla="*/ 4468539 h 4961652"/>
              <a:gd name="connsiteX2558" fmla="*/ 2331714 w 3558727"/>
              <a:gd name="connsiteY2558" fmla="*/ 4487583 h 4961652"/>
              <a:gd name="connsiteX2559" fmla="*/ 2316269 w 3558727"/>
              <a:gd name="connsiteY2559" fmla="*/ 4506626 h 4961652"/>
              <a:gd name="connsiteX2560" fmla="*/ 2287575 w 3558727"/>
              <a:gd name="connsiteY2560" fmla="*/ 4533936 h 4961652"/>
              <a:gd name="connsiteX2561" fmla="*/ 2225520 w 3558727"/>
              <a:gd name="connsiteY2561" fmla="*/ 4576948 h 4961652"/>
              <a:gd name="connsiteX2562" fmla="*/ 2117862 w 3558727"/>
              <a:gd name="connsiteY2562" fmla="*/ 4642503 h 4961652"/>
              <a:gd name="connsiteX2563" fmla="*/ 2042557 w 3558727"/>
              <a:gd name="connsiteY2563" fmla="*/ 4688461 h 4961652"/>
              <a:gd name="connsiteX2564" fmla="*/ 1930806 w 3558727"/>
              <a:gd name="connsiteY2564" fmla="*/ 4748322 h 4961652"/>
              <a:gd name="connsiteX2565" fmla="*/ 1817414 w 3558727"/>
              <a:gd name="connsiteY2565" fmla="*/ 4803238 h 4961652"/>
              <a:gd name="connsiteX2566" fmla="*/ 1682763 w 3558727"/>
              <a:gd name="connsiteY2566" fmla="*/ 4865036 h 4961652"/>
              <a:gd name="connsiteX2567" fmla="*/ 1556655 w 3558727"/>
              <a:gd name="connsiteY2567" fmla="*/ 4908364 h 4961652"/>
              <a:gd name="connsiteX2568" fmla="*/ 1428906 w 3558727"/>
              <a:gd name="connsiteY2568" fmla="*/ 4940104 h 4961652"/>
              <a:gd name="connsiteX2569" fmla="*/ 1393587 w 3558727"/>
              <a:gd name="connsiteY2569" fmla="*/ 4956102 h 4961652"/>
              <a:gd name="connsiteX2570" fmla="*/ 1338413 w 3558727"/>
              <a:gd name="connsiteY2570" fmla="*/ 4955548 h 4961652"/>
              <a:gd name="connsiteX2571" fmla="*/ 1398175 w 3558727"/>
              <a:gd name="connsiteY2571" fmla="*/ 4933400 h 4961652"/>
              <a:gd name="connsiteX2572" fmla="*/ 1508957 w 3558727"/>
              <a:gd name="connsiteY2572" fmla="*/ 4896024 h 4961652"/>
              <a:gd name="connsiteX2573" fmla="*/ 1574591 w 3558727"/>
              <a:gd name="connsiteY2573" fmla="*/ 4873876 h 4961652"/>
              <a:gd name="connsiteX2574" fmla="*/ 1647761 w 3558727"/>
              <a:gd name="connsiteY2574" fmla="*/ 4846408 h 4961652"/>
              <a:gd name="connsiteX2575" fmla="*/ 1756743 w 3558727"/>
              <a:gd name="connsiteY2575" fmla="*/ 4804227 h 4961652"/>
              <a:gd name="connsiteX2576" fmla="*/ 1815199 w 3558727"/>
              <a:gd name="connsiteY2576" fmla="*/ 4781169 h 4961652"/>
              <a:gd name="connsiteX2577" fmla="*/ 2221110 w 3558727"/>
              <a:gd name="connsiteY2577" fmla="*/ 4490865 h 4961652"/>
              <a:gd name="connsiteX2578" fmla="*/ 2516654 w 3558727"/>
              <a:gd name="connsiteY2578" fmla="*/ 4177504 h 4961652"/>
              <a:gd name="connsiteX2579" fmla="*/ 2682688 w 3558727"/>
              <a:gd name="connsiteY2579" fmla="*/ 3710606 h 4961652"/>
              <a:gd name="connsiteX2580" fmla="*/ 2686782 w 3558727"/>
              <a:gd name="connsiteY2580" fmla="*/ 3675287 h 4961652"/>
              <a:gd name="connsiteX2581" fmla="*/ 2688898 w 3558727"/>
              <a:gd name="connsiteY2581" fmla="*/ 3626718 h 4961652"/>
              <a:gd name="connsiteX2582" fmla="*/ 2673868 w 3558727"/>
              <a:gd name="connsiteY2582" fmla="*/ 3644378 h 4961652"/>
              <a:gd name="connsiteX2583" fmla="*/ 2570107 w 3558727"/>
              <a:gd name="connsiteY2583" fmla="*/ 3925545 h 4961652"/>
              <a:gd name="connsiteX2584" fmla="*/ 2426636 w 3558727"/>
              <a:gd name="connsiteY2584" fmla="*/ 4191801 h 4961652"/>
              <a:gd name="connsiteX2585" fmla="*/ 2409253 w 3558727"/>
              <a:gd name="connsiteY2585" fmla="*/ 4221366 h 4961652"/>
              <a:gd name="connsiteX2586" fmla="*/ 2456437 w 3558727"/>
              <a:gd name="connsiteY2586" fmla="*/ 4163384 h 4961652"/>
              <a:gd name="connsiteX2587" fmla="*/ 2508585 w 3558727"/>
              <a:gd name="connsiteY2587" fmla="*/ 4100854 h 4961652"/>
              <a:gd name="connsiteX2588" fmla="*/ 2506093 w 3558727"/>
              <a:gd name="connsiteY2588" fmla="*/ 4116754 h 4961652"/>
              <a:gd name="connsiteX2589" fmla="*/ 2392978 w 3558727"/>
              <a:gd name="connsiteY2589" fmla="*/ 4263270 h 4961652"/>
              <a:gd name="connsiteX2590" fmla="*/ 2263291 w 3558727"/>
              <a:gd name="connsiteY2590" fmla="*/ 4394875 h 4961652"/>
              <a:gd name="connsiteX2591" fmla="*/ 2068226 w 3558727"/>
              <a:gd name="connsiteY2591" fmla="*/ 4542499 h 4961652"/>
              <a:gd name="connsiteX2592" fmla="*/ 1861553 w 3558727"/>
              <a:gd name="connsiteY2592" fmla="*/ 4675212 h 4961652"/>
              <a:gd name="connsiteX2593" fmla="*/ 1801396 w 3558727"/>
              <a:gd name="connsiteY2593" fmla="*/ 4712746 h 4961652"/>
              <a:gd name="connsiteX2594" fmla="*/ 1744561 w 3558727"/>
              <a:gd name="connsiteY2594" fmla="*/ 4743635 h 4961652"/>
              <a:gd name="connsiteX2595" fmla="*/ 1724153 w 3558727"/>
              <a:gd name="connsiteY2595" fmla="*/ 4759376 h 4961652"/>
              <a:gd name="connsiteX2596" fmla="*/ 1700423 w 3558727"/>
              <a:gd name="connsiteY2596" fmla="*/ 4763509 h 4961652"/>
              <a:gd name="connsiteX2597" fmla="*/ 1693798 w 3558727"/>
              <a:gd name="connsiteY2597" fmla="*/ 4770965 h 4961652"/>
              <a:gd name="connsiteX2598" fmla="*/ 1660694 w 3558727"/>
              <a:gd name="connsiteY2598" fmla="*/ 4783364 h 4961652"/>
              <a:gd name="connsiteX2599" fmla="*/ 1652961 w 3558727"/>
              <a:gd name="connsiteY2599" fmla="*/ 4784471 h 4961652"/>
              <a:gd name="connsiteX2600" fmla="*/ 1645229 w 3558727"/>
              <a:gd name="connsiteY2600" fmla="*/ 4785579 h 4961652"/>
              <a:gd name="connsiteX2601" fmla="*/ 1624544 w 3558727"/>
              <a:gd name="connsiteY2601" fmla="*/ 4792203 h 4961652"/>
              <a:gd name="connsiteX2602" fmla="*/ 1618750 w 3558727"/>
              <a:gd name="connsiteY2602" fmla="*/ 4792203 h 4961652"/>
              <a:gd name="connsiteX2603" fmla="*/ 1616535 w 3558727"/>
              <a:gd name="connsiteY2603" fmla="*/ 4793864 h 4961652"/>
              <a:gd name="connsiteX2604" fmla="*/ 1614340 w 3558727"/>
              <a:gd name="connsiteY2604" fmla="*/ 4798828 h 4961652"/>
              <a:gd name="connsiteX2605" fmla="*/ 1557347 w 3558727"/>
              <a:gd name="connsiteY2605" fmla="*/ 4822895 h 4961652"/>
              <a:gd name="connsiteX2606" fmla="*/ 1436638 w 3558727"/>
              <a:gd name="connsiteY2606" fmla="*/ 4865590 h 4961652"/>
              <a:gd name="connsiteX2607" fmla="*/ 1312606 w 3558727"/>
              <a:gd name="connsiteY2607" fmla="*/ 4907474 h 4961652"/>
              <a:gd name="connsiteX2608" fmla="*/ 1245706 w 3558727"/>
              <a:gd name="connsiteY2608" fmla="*/ 4929049 h 4961652"/>
              <a:gd name="connsiteX2609" fmla="*/ 1098636 w 3558727"/>
              <a:gd name="connsiteY2609" fmla="*/ 4957486 h 4961652"/>
              <a:gd name="connsiteX2610" fmla="*/ 949925 w 3558727"/>
              <a:gd name="connsiteY2610" fmla="*/ 4957763 h 4961652"/>
              <a:gd name="connsiteX2611" fmla="*/ 890322 w 3558727"/>
              <a:gd name="connsiteY2611" fmla="*/ 4957486 h 4961652"/>
              <a:gd name="connsiteX2612" fmla="*/ 804240 w 3558727"/>
              <a:gd name="connsiteY2612" fmla="*/ 4935674 h 4961652"/>
              <a:gd name="connsiteX2613" fmla="*/ 615206 w 3558727"/>
              <a:gd name="connsiteY2613" fmla="*/ 4843224 h 4961652"/>
              <a:gd name="connsiteX2614" fmla="*/ 404617 w 3558727"/>
              <a:gd name="connsiteY2614" fmla="*/ 4711025 h 4961652"/>
              <a:gd name="connsiteX2615" fmla="*/ 243566 w 3558727"/>
              <a:gd name="connsiteY2615" fmla="*/ 4584720 h 4961652"/>
              <a:gd name="connsiteX2616" fmla="*/ 113899 w 3558727"/>
              <a:gd name="connsiteY2616" fmla="*/ 4412120 h 4961652"/>
              <a:gd name="connsiteX2617" fmla="*/ 17098 w 3558727"/>
              <a:gd name="connsiteY2617" fmla="*/ 4204715 h 4961652"/>
              <a:gd name="connsiteX2618" fmla="*/ 13993 w 3558727"/>
              <a:gd name="connsiteY2618" fmla="*/ 3990922 h 4961652"/>
              <a:gd name="connsiteX2619" fmla="*/ 37051 w 3558727"/>
              <a:gd name="connsiteY2619" fmla="*/ 3973441 h 4961652"/>
              <a:gd name="connsiteX2620" fmla="*/ 60110 w 3558727"/>
              <a:gd name="connsiteY2620" fmla="*/ 4023137 h 4961652"/>
              <a:gd name="connsiteX2621" fmla="*/ 80221 w 3558727"/>
              <a:gd name="connsiteY2621" fmla="*/ 4074810 h 4961652"/>
              <a:gd name="connsiteX2622" fmla="*/ 209632 w 3558727"/>
              <a:gd name="connsiteY2622" fmla="*/ 4209184 h 4961652"/>
              <a:gd name="connsiteX2623" fmla="*/ 393662 w 3558727"/>
              <a:gd name="connsiteY2623" fmla="*/ 4255815 h 4961652"/>
              <a:gd name="connsiteX2624" fmla="*/ 504029 w 3558727"/>
              <a:gd name="connsiteY2624" fmla="*/ 4258583 h 4961652"/>
              <a:gd name="connsiteX2625" fmla="*/ 528313 w 3558727"/>
              <a:gd name="connsiteY2625" fmla="*/ 4244780 h 4961652"/>
              <a:gd name="connsiteX2626" fmla="*/ 539347 w 3558727"/>
              <a:gd name="connsiteY2626" fmla="*/ 4244780 h 4961652"/>
              <a:gd name="connsiteX2627" fmla="*/ 543757 w 3558727"/>
              <a:gd name="connsiteY2627" fmla="*/ 4244780 h 4961652"/>
              <a:gd name="connsiteX2628" fmla="*/ 762019 w 3558727"/>
              <a:gd name="connsiteY2628" fmla="*/ 4203390 h 4961652"/>
              <a:gd name="connsiteX2629" fmla="*/ 971994 w 3558727"/>
              <a:gd name="connsiteY2629" fmla="*/ 4132198 h 4961652"/>
              <a:gd name="connsiteX2630" fmla="*/ 1272838 w 3558727"/>
              <a:gd name="connsiteY2630" fmla="*/ 3980461 h 4961652"/>
              <a:gd name="connsiteX2631" fmla="*/ 1545245 w 3558727"/>
              <a:gd name="connsiteY2631" fmla="*/ 3764474 h 4961652"/>
              <a:gd name="connsiteX2632" fmla="*/ 1704832 w 3558727"/>
              <a:gd name="connsiteY2632" fmla="*/ 3478818 h 4961652"/>
              <a:gd name="connsiteX2633" fmla="*/ 1692888 w 3558727"/>
              <a:gd name="connsiteY2633" fmla="*/ 3369282 h 4961652"/>
              <a:gd name="connsiteX2634" fmla="*/ 1626996 w 3558727"/>
              <a:gd name="connsiteY2634" fmla="*/ 3299949 h 4961652"/>
              <a:gd name="connsiteX2635" fmla="*/ 1541487 w 3558727"/>
              <a:gd name="connsiteY2635" fmla="*/ 3222766 h 4961652"/>
              <a:gd name="connsiteX2636" fmla="*/ 1604888 w 3558727"/>
              <a:gd name="connsiteY2636" fmla="*/ 3272639 h 4961652"/>
              <a:gd name="connsiteX2637" fmla="*/ 1681102 w 3558727"/>
              <a:gd name="connsiteY2637" fmla="*/ 3333686 h 4961652"/>
              <a:gd name="connsiteX2638" fmla="*/ 1713455 w 3558727"/>
              <a:gd name="connsiteY2638" fmla="*/ 3352532 h 4961652"/>
              <a:gd name="connsiteX2639" fmla="*/ 1645229 w 3558727"/>
              <a:gd name="connsiteY2639" fmla="*/ 3275744 h 4961652"/>
              <a:gd name="connsiteX2640" fmla="*/ 1417318 w 3558727"/>
              <a:gd name="connsiteY2640" fmla="*/ 3096124 h 4961652"/>
              <a:gd name="connsiteX2641" fmla="*/ 1166229 w 3558727"/>
              <a:gd name="connsiteY2641" fmla="*/ 2944644 h 4961652"/>
              <a:gd name="connsiteX2642" fmla="*/ 1014215 w 3558727"/>
              <a:gd name="connsiteY2642" fmla="*/ 2855793 h 4961652"/>
              <a:gd name="connsiteX2643" fmla="*/ 863823 w 3558727"/>
              <a:gd name="connsiteY2643" fmla="*/ 2763639 h 4961652"/>
              <a:gd name="connsiteX2644" fmla="*/ 714558 w 3558727"/>
              <a:gd name="connsiteY2644" fmla="*/ 2656041 h 4961652"/>
              <a:gd name="connsiteX2645" fmla="*/ 576881 w 3558727"/>
              <a:gd name="connsiteY2645" fmla="*/ 2531871 h 4961652"/>
              <a:gd name="connsiteX2646" fmla="*/ 568042 w 3558727"/>
              <a:gd name="connsiteY2646" fmla="*/ 2520837 h 4961652"/>
              <a:gd name="connsiteX2647" fmla="*/ 559222 w 3558727"/>
              <a:gd name="connsiteY2647" fmla="*/ 2507587 h 4961652"/>
              <a:gd name="connsiteX2648" fmla="*/ 444346 w 3558727"/>
              <a:gd name="connsiteY2648" fmla="*/ 2248509 h 4961652"/>
              <a:gd name="connsiteX2649" fmla="*/ 443773 w 3558727"/>
              <a:gd name="connsiteY2649" fmla="*/ 2005133 h 4961652"/>
              <a:gd name="connsiteX2650" fmla="*/ 504029 w 3558727"/>
              <a:gd name="connsiteY2650" fmla="*/ 1723986 h 4961652"/>
              <a:gd name="connsiteX2651" fmla="*/ 514253 w 3558727"/>
              <a:gd name="connsiteY2651" fmla="*/ 1666103 h 4961652"/>
              <a:gd name="connsiteX2652" fmla="*/ 522499 w 3558727"/>
              <a:gd name="connsiteY2652" fmla="*/ 1628826 h 4961652"/>
              <a:gd name="connsiteX2653" fmla="*/ 528313 w 3558727"/>
              <a:gd name="connsiteY2653" fmla="*/ 1671007 h 4961652"/>
              <a:gd name="connsiteX2654" fmla="*/ 566934 w 3558727"/>
              <a:gd name="connsiteY2654" fmla="*/ 1574424 h 4961652"/>
              <a:gd name="connsiteX2655" fmla="*/ 605575 w 3558727"/>
              <a:gd name="connsiteY2655" fmla="*/ 1474538 h 4961652"/>
              <a:gd name="connsiteX2656" fmla="*/ 633716 w 3558727"/>
              <a:gd name="connsiteY2656" fmla="*/ 1410802 h 4961652"/>
              <a:gd name="connsiteX2657" fmla="*/ 645304 w 3558727"/>
              <a:gd name="connsiteY2657" fmla="*/ 1381831 h 4961652"/>
              <a:gd name="connsiteX2658" fmla="*/ 730635 w 3558727"/>
              <a:gd name="connsiteY2658" fmla="*/ 1233674 h 4961652"/>
              <a:gd name="connsiteX2659" fmla="*/ 872663 w 3558727"/>
              <a:gd name="connsiteY2659" fmla="*/ 1002716 h 4961652"/>
              <a:gd name="connsiteX2660" fmla="*/ 1014690 w 3558727"/>
              <a:gd name="connsiteY2660" fmla="*/ 785859 h 4961652"/>
              <a:gd name="connsiteX2661" fmla="*/ 1100021 w 3558727"/>
              <a:gd name="connsiteY2661" fmla="*/ 679902 h 4961652"/>
              <a:gd name="connsiteX2662" fmla="*/ 1076013 w 3558727"/>
              <a:gd name="connsiteY2662" fmla="*/ 758529 h 4961652"/>
              <a:gd name="connsiteX2663" fmla="*/ 1146374 w 3558727"/>
              <a:gd name="connsiteY2663" fmla="*/ 653403 h 4961652"/>
              <a:gd name="connsiteX2664" fmla="*/ 1251916 w 3558727"/>
              <a:gd name="connsiteY2664" fmla="*/ 521877 h 4961652"/>
              <a:gd name="connsiteX2665" fmla="*/ 1403573 w 3558727"/>
              <a:gd name="connsiteY2665" fmla="*/ 380996 h 4961652"/>
              <a:gd name="connsiteX2666" fmla="*/ 1545897 w 3558727"/>
              <a:gd name="connsiteY2666" fmla="*/ 359837 h 4961652"/>
              <a:gd name="connsiteX2667" fmla="*/ 1513525 w 3558727"/>
              <a:gd name="connsiteY2667" fmla="*/ 376250 h 4961652"/>
              <a:gd name="connsiteX2668" fmla="*/ 1465609 w 3558727"/>
              <a:gd name="connsiteY2668" fmla="*/ 400119 h 4961652"/>
              <a:gd name="connsiteX2669" fmla="*/ 1466123 w 3558727"/>
              <a:gd name="connsiteY2669" fmla="*/ 413230 h 4961652"/>
              <a:gd name="connsiteX2670" fmla="*/ 1579021 w 3558727"/>
              <a:gd name="connsiteY2670" fmla="*/ 397351 h 4961652"/>
              <a:gd name="connsiteX2671" fmla="*/ 1676870 w 3558727"/>
              <a:gd name="connsiteY2671" fmla="*/ 390073 h 4961652"/>
              <a:gd name="connsiteX2672" fmla="*/ 1798271 w 3558727"/>
              <a:gd name="connsiteY2672" fmla="*/ 398003 h 4961652"/>
              <a:gd name="connsiteX2673" fmla="*/ 1890247 w 3558727"/>
              <a:gd name="connsiteY2673" fmla="*/ 426045 h 4961652"/>
              <a:gd name="connsiteX2674" fmla="*/ 1942889 w 3558727"/>
              <a:gd name="connsiteY2674" fmla="*/ 469709 h 4961652"/>
              <a:gd name="connsiteX2675" fmla="*/ 1986237 w 3558727"/>
              <a:gd name="connsiteY2675" fmla="*/ 510427 h 4961652"/>
              <a:gd name="connsiteX2676" fmla="*/ 1934405 w 3558727"/>
              <a:gd name="connsiteY2676" fmla="*/ 479023 h 4961652"/>
              <a:gd name="connsiteX2677" fmla="*/ 1830248 w 3558727"/>
              <a:gd name="connsiteY2677" fmla="*/ 432927 h 4961652"/>
              <a:gd name="connsiteX2678" fmla="*/ 1770724 w 3558727"/>
              <a:gd name="connsiteY2678" fmla="*/ 430949 h 4961652"/>
              <a:gd name="connsiteX2679" fmla="*/ 1850518 w 3558727"/>
              <a:gd name="connsiteY2679" fmla="*/ 479023 h 4961652"/>
              <a:gd name="connsiteX2680" fmla="*/ 1942395 w 3558727"/>
              <a:gd name="connsiteY2680" fmla="*/ 527592 h 4961652"/>
              <a:gd name="connsiteX2681" fmla="*/ 2035933 w 3558727"/>
              <a:gd name="connsiteY2681" fmla="*/ 569535 h 4961652"/>
              <a:gd name="connsiteX2682" fmla="*/ 2114580 w 3558727"/>
              <a:gd name="connsiteY2682" fmla="*/ 630503 h 4961652"/>
              <a:gd name="connsiteX2683" fmla="*/ 2174994 w 3558727"/>
              <a:gd name="connsiteY2683" fmla="*/ 713006 h 4961652"/>
              <a:gd name="connsiteX2684" fmla="*/ 2195599 w 3558727"/>
              <a:gd name="connsiteY2684" fmla="*/ 757481 h 4961652"/>
              <a:gd name="connsiteX2685" fmla="*/ 2207366 w 3558727"/>
              <a:gd name="connsiteY2685" fmla="*/ 755365 h 4961652"/>
              <a:gd name="connsiteX2686" fmla="*/ 2227972 w 3558727"/>
              <a:gd name="connsiteY2686" fmla="*/ 748325 h 4961652"/>
              <a:gd name="connsiteX2687" fmla="*/ 2222731 w 3558727"/>
              <a:gd name="connsiteY2687" fmla="*/ 715221 h 4961652"/>
              <a:gd name="connsiteX2688" fmla="*/ 2258881 w 3558727"/>
              <a:gd name="connsiteY2688" fmla="*/ 675492 h 4961652"/>
              <a:gd name="connsiteX2689" fmla="*/ 2331338 w 3558727"/>
              <a:gd name="connsiteY2689" fmla="*/ 570564 h 4961652"/>
              <a:gd name="connsiteX2690" fmla="*/ 2467156 w 3558727"/>
              <a:gd name="connsiteY2690" fmla="*/ 383290 h 4961652"/>
              <a:gd name="connsiteX2691" fmla="*/ 2627436 w 3558727"/>
              <a:gd name="connsiteY2691" fmla="*/ 181838 h 4961652"/>
              <a:gd name="connsiteX2692" fmla="*/ 2773319 w 3558727"/>
              <a:gd name="connsiteY2692" fmla="*/ 34333 h 4961652"/>
              <a:gd name="connsiteX2693" fmla="*/ 2849575 w 3558727"/>
              <a:gd name="connsiteY2693" fmla="*/ 589 h 49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</a:cxnLst>
            <a:rect l="l" t="t" r="r" b="b"/>
            <a:pathLst>
              <a:path w="3558727" h="4961652">
                <a:moveTo>
                  <a:pt x="1788720" y="4794418"/>
                </a:moveTo>
                <a:cubicBezTo>
                  <a:pt x="1770408" y="4798235"/>
                  <a:pt x="1765622" y="4801083"/>
                  <a:pt x="1774363" y="4802961"/>
                </a:cubicBezTo>
                <a:cubicBezTo>
                  <a:pt x="1783104" y="4804840"/>
                  <a:pt x="1789353" y="4802724"/>
                  <a:pt x="1793130" y="4796613"/>
                </a:cubicBezTo>
                <a:close/>
                <a:moveTo>
                  <a:pt x="1138924" y="4631068"/>
                </a:moveTo>
                <a:cubicBezTo>
                  <a:pt x="1141500" y="4633827"/>
                  <a:pt x="1145455" y="4640447"/>
                  <a:pt x="1150784" y="4650928"/>
                </a:cubicBezTo>
                <a:cubicBezTo>
                  <a:pt x="1153691" y="4658007"/>
                  <a:pt x="1148431" y="4661508"/>
                  <a:pt x="1135063" y="4661409"/>
                </a:cubicBezTo>
                <a:cubicBezTo>
                  <a:pt x="1121675" y="4661330"/>
                  <a:pt x="1109256" y="4661508"/>
                  <a:pt x="1097806" y="4661962"/>
                </a:cubicBezTo>
                <a:cubicBezTo>
                  <a:pt x="1090726" y="4659016"/>
                  <a:pt x="1090548" y="4655535"/>
                  <a:pt x="1097252" y="4651481"/>
                </a:cubicBezTo>
                <a:cubicBezTo>
                  <a:pt x="1103976" y="4647427"/>
                  <a:pt x="1113725" y="4647249"/>
                  <a:pt x="1126500" y="4650928"/>
                </a:cubicBezTo>
                <a:cubicBezTo>
                  <a:pt x="1132769" y="4649820"/>
                  <a:pt x="1135696" y="4644303"/>
                  <a:pt x="1135339" y="4634376"/>
                </a:cubicBezTo>
                <a:cubicBezTo>
                  <a:pt x="1135152" y="4629412"/>
                  <a:pt x="1136348" y="4628310"/>
                  <a:pt x="1138924" y="4631068"/>
                </a:cubicBezTo>
                <a:close/>
                <a:moveTo>
                  <a:pt x="1045796" y="4628411"/>
                </a:moveTo>
                <a:cubicBezTo>
                  <a:pt x="1041475" y="4629743"/>
                  <a:pt x="1034534" y="4632833"/>
                  <a:pt x="1024973" y="4637678"/>
                </a:cubicBezTo>
                <a:cubicBezTo>
                  <a:pt x="1028315" y="4658897"/>
                  <a:pt x="1031538" y="4665601"/>
                  <a:pt x="1034623" y="4657829"/>
                </a:cubicBezTo>
                <a:cubicBezTo>
                  <a:pt x="1037708" y="4650058"/>
                  <a:pt x="1040378" y="4646280"/>
                  <a:pt x="1042632" y="4646518"/>
                </a:cubicBezTo>
                <a:cubicBezTo>
                  <a:pt x="1055368" y="4653835"/>
                  <a:pt x="1066304" y="4654665"/>
                  <a:pt x="1075460" y="4649009"/>
                </a:cubicBezTo>
                <a:cubicBezTo>
                  <a:pt x="1084615" y="4643334"/>
                  <a:pt x="1075143" y="4640308"/>
                  <a:pt x="1047042" y="4639893"/>
                </a:cubicBezTo>
                <a:cubicBezTo>
                  <a:pt x="1047774" y="4637461"/>
                  <a:pt x="1049059" y="4634059"/>
                  <a:pt x="1050898" y="4629689"/>
                </a:cubicBezTo>
                <a:cubicBezTo>
                  <a:pt x="1051818" y="4627503"/>
                  <a:pt x="1050117" y="4627078"/>
                  <a:pt x="1045796" y="4628411"/>
                </a:cubicBezTo>
                <a:close/>
                <a:moveTo>
                  <a:pt x="1200737" y="4612860"/>
                </a:moveTo>
                <a:cubicBezTo>
                  <a:pt x="1209141" y="4607343"/>
                  <a:pt x="1207203" y="4613414"/>
                  <a:pt x="1194923" y="4631073"/>
                </a:cubicBezTo>
                <a:cubicBezTo>
                  <a:pt x="1187626" y="4632576"/>
                  <a:pt x="1181832" y="4631745"/>
                  <a:pt x="1177540" y="4628581"/>
                </a:cubicBezTo>
                <a:cubicBezTo>
                  <a:pt x="1173269" y="4625417"/>
                  <a:pt x="1174653" y="4624033"/>
                  <a:pt x="1181693" y="4624448"/>
                </a:cubicBezTo>
                <a:cubicBezTo>
                  <a:pt x="1185965" y="4622234"/>
                  <a:pt x="1192313" y="4618377"/>
                  <a:pt x="1200737" y="4612860"/>
                </a:cubicBezTo>
                <a:close/>
                <a:moveTo>
                  <a:pt x="1241296" y="4610625"/>
                </a:moveTo>
                <a:cubicBezTo>
                  <a:pt x="1249009" y="4610606"/>
                  <a:pt x="1249740" y="4614482"/>
                  <a:pt x="1243491" y="4622234"/>
                </a:cubicBezTo>
                <a:cubicBezTo>
                  <a:pt x="1237974" y="4626841"/>
                  <a:pt x="1234118" y="4626465"/>
                  <a:pt x="1231903" y="4621126"/>
                </a:cubicBezTo>
                <a:cubicBezTo>
                  <a:pt x="1229708" y="4615806"/>
                  <a:pt x="1222529" y="4617646"/>
                  <a:pt x="1210387" y="4626643"/>
                </a:cubicBezTo>
                <a:cubicBezTo>
                  <a:pt x="1206333" y="4623361"/>
                  <a:pt x="1208548" y="4619880"/>
                  <a:pt x="1217012" y="4616182"/>
                </a:cubicBezTo>
                <a:cubicBezTo>
                  <a:pt x="1225476" y="4612484"/>
                  <a:pt x="1233564" y="4610645"/>
                  <a:pt x="1241296" y="4610625"/>
                </a:cubicBezTo>
                <a:close/>
                <a:moveTo>
                  <a:pt x="1278049" y="4586937"/>
                </a:moveTo>
                <a:cubicBezTo>
                  <a:pt x="1278865" y="4586840"/>
                  <a:pt x="1277812" y="4588111"/>
                  <a:pt x="1274895" y="4590751"/>
                </a:cubicBezTo>
                <a:cubicBezTo>
                  <a:pt x="1269041" y="4596051"/>
                  <a:pt x="1262832" y="4601094"/>
                  <a:pt x="1256247" y="4605879"/>
                </a:cubicBezTo>
                <a:cubicBezTo>
                  <a:pt x="1249661" y="4610685"/>
                  <a:pt x="1249839" y="4609518"/>
                  <a:pt x="1256741" y="4602379"/>
                </a:cubicBezTo>
                <a:cubicBezTo>
                  <a:pt x="1258956" y="4600263"/>
                  <a:pt x="1261151" y="4598424"/>
                  <a:pt x="1263366" y="4596842"/>
                </a:cubicBezTo>
                <a:cubicBezTo>
                  <a:pt x="1265561" y="4595280"/>
                  <a:pt x="1267776" y="4593440"/>
                  <a:pt x="1269990" y="4591325"/>
                </a:cubicBezTo>
                <a:cubicBezTo>
                  <a:pt x="1274549" y="4588497"/>
                  <a:pt x="1277233" y="4587033"/>
                  <a:pt x="1278049" y="4586937"/>
                </a:cubicBezTo>
                <a:close/>
                <a:moveTo>
                  <a:pt x="1237677" y="4584423"/>
                </a:moveTo>
                <a:lnTo>
                  <a:pt x="1236590" y="4585253"/>
                </a:lnTo>
                <a:lnTo>
                  <a:pt x="1236768" y="4584601"/>
                </a:lnTo>
                <a:close/>
                <a:moveTo>
                  <a:pt x="1377569" y="4516158"/>
                </a:moveTo>
                <a:lnTo>
                  <a:pt x="1387536" y="4528874"/>
                </a:lnTo>
                <a:cubicBezTo>
                  <a:pt x="1383363" y="4534094"/>
                  <a:pt x="1379052" y="4538208"/>
                  <a:pt x="1374622" y="4541214"/>
                </a:cubicBezTo>
                <a:cubicBezTo>
                  <a:pt x="1370193" y="4544219"/>
                  <a:pt x="1373574" y="4544753"/>
                  <a:pt x="1384767" y="4542776"/>
                </a:cubicBezTo>
                <a:cubicBezTo>
                  <a:pt x="1396672" y="4538900"/>
                  <a:pt x="1399895" y="4531741"/>
                  <a:pt x="1394417" y="4521240"/>
                </a:cubicBezTo>
                <a:close/>
                <a:moveTo>
                  <a:pt x="1356073" y="4509652"/>
                </a:moveTo>
                <a:cubicBezTo>
                  <a:pt x="1356627" y="4511768"/>
                  <a:pt x="1359375" y="4513073"/>
                  <a:pt x="1364339" y="4513528"/>
                </a:cubicBezTo>
                <a:lnTo>
                  <a:pt x="1369698" y="4513785"/>
                </a:lnTo>
                <a:close/>
                <a:moveTo>
                  <a:pt x="831055" y="4500753"/>
                </a:moveTo>
                <a:cubicBezTo>
                  <a:pt x="803804" y="4501188"/>
                  <a:pt x="769099" y="4506369"/>
                  <a:pt x="726977" y="4516277"/>
                </a:cubicBezTo>
                <a:cubicBezTo>
                  <a:pt x="717267" y="4519362"/>
                  <a:pt x="718473" y="4520924"/>
                  <a:pt x="730556" y="4520964"/>
                </a:cubicBezTo>
                <a:cubicBezTo>
                  <a:pt x="742659" y="4521023"/>
                  <a:pt x="751024" y="4520924"/>
                  <a:pt x="755671" y="4520706"/>
                </a:cubicBezTo>
                <a:cubicBezTo>
                  <a:pt x="818023" y="4515901"/>
                  <a:pt x="852986" y="4511274"/>
                  <a:pt x="860560" y="4506804"/>
                </a:cubicBezTo>
                <a:cubicBezTo>
                  <a:pt x="868134" y="4502335"/>
                  <a:pt x="858306" y="4500318"/>
                  <a:pt x="831055" y="4500753"/>
                </a:cubicBezTo>
                <a:close/>
                <a:moveTo>
                  <a:pt x="1508383" y="4458888"/>
                </a:moveTo>
                <a:cubicBezTo>
                  <a:pt x="1508462" y="4463852"/>
                  <a:pt x="1508285" y="4467174"/>
                  <a:pt x="1507830" y="4468816"/>
                </a:cubicBezTo>
                <a:cubicBezTo>
                  <a:pt x="1507375" y="4470477"/>
                  <a:pt x="1512694" y="4467174"/>
                  <a:pt x="1523828" y="4458888"/>
                </a:cubicBezTo>
                <a:cubicBezTo>
                  <a:pt x="1518212" y="4476548"/>
                  <a:pt x="1510677" y="4487029"/>
                  <a:pt x="1501205" y="4490351"/>
                </a:cubicBezTo>
                <a:cubicBezTo>
                  <a:pt x="1491732" y="4493654"/>
                  <a:pt x="1494125" y="4483173"/>
                  <a:pt x="1508383" y="4458888"/>
                </a:cubicBezTo>
                <a:close/>
                <a:moveTo>
                  <a:pt x="2349630" y="4446786"/>
                </a:moveTo>
                <a:cubicBezTo>
                  <a:pt x="2349294" y="4443760"/>
                  <a:pt x="2319057" y="4464702"/>
                  <a:pt x="2258881" y="4509652"/>
                </a:cubicBezTo>
                <a:cubicBezTo>
                  <a:pt x="2208612" y="4546909"/>
                  <a:pt x="2155732" y="4582782"/>
                  <a:pt x="2100222" y="4617270"/>
                </a:cubicBezTo>
                <a:cubicBezTo>
                  <a:pt x="2044713" y="4651758"/>
                  <a:pt x="1990172" y="4686523"/>
                  <a:pt x="1936601" y="4721566"/>
                </a:cubicBezTo>
                <a:cubicBezTo>
                  <a:pt x="1918644" y="4733648"/>
                  <a:pt x="1920761" y="4733213"/>
                  <a:pt x="1942988" y="4720300"/>
                </a:cubicBezTo>
                <a:cubicBezTo>
                  <a:pt x="1965196" y="4707367"/>
                  <a:pt x="1996085" y="4688936"/>
                  <a:pt x="2035656" y="4665008"/>
                </a:cubicBezTo>
                <a:cubicBezTo>
                  <a:pt x="2075226" y="4641079"/>
                  <a:pt x="2112048" y="4618634"/>
                  <a:pt x="2146121" y="4597712"/>
                </a:cubicBezTo>
                <a:cubicBezTo>
                  <a:pt x="2180214" y="4576790"/>
                  <a:pt x="2200128" y="4564351"/>
                  <a:pt x="2205902" y="4560435"/>
                </a:cubicBezTo>
                <a:cubicBezTo>
                  <a:pt x="2239916" y="4538425"/>
                  <a:pt x="2272447" y="4514734"/>
                  <a:pt x="2303514" y="4489382"/>
                </a:cubicBezTo>
                <a:cubicBezTo>
                  <a:pt x="2334581" y="4464030"/>
                  <a:pt x="2349947" y="4449831"/>
                  <a:pt x="2349630" y="4446786"/>
                </a:cubicBezTo>
                <a:close/>
                <a:moveTo>
                  <a:pt x="1550307" y="4433240"/>
                </a:moveTo>
                <a:cubicBezTo>
                  <a:pt x="1551237" y="4433457"/>
                  <a:pt x="1552700" y="4434664"/>
                  <a:pt x="1554737" y="4436819"/>
                </a:cubicBezTo>
                <a:cubicBezTo>
                  <a:pt x="1566642" y="4449278"/>
                  <a:pt x="1569865" y="4457465"/>
                  <a:pt x="1564387" y="4461380"/>
                </a:cubicBezTo>
                <a:cubicBezTo>
                  <a:pt x="1558910" y="4465276"/>
                  <a:pt x="1552759" y="4456357"/>
                  <a:pt x="1545897" y="4434604"/>
                </a:cubicBezTo>
                <a:cubicBezTo>
                  <a:pt x="1547934" y="4433457"/>
                  <a:pt x="1549398" y="4433002"/>
                  <a:pt x="1550307" y="4433240"/>
                </a:cubicBezTo>
                <a:close/>
                <a:moveTo>
                  <a:pt x="1579021" y="4416945"/>
                </a:moveTo>
                <a:cubicBezTo>
                  <a:pt x="1590748" y="4416253"/>
                  <a:pt x="1597076" y="4420959"/>
                  <a:pt x="1598045" y="4431025"/>
                </a:cubicBezTo>
                <a:cubicBezTo>
                  <a:pt x="1599014" y="4441091"/>
                  <a:pt x="1590471" y="4440814"/>
                  <a:pt x="1572396" y="4430194"/>
                </a:cubicBezTo>
                <a:cubicBezTo>
                  <a:pt x="1569351" y="4427979"/>
                  <a:pt x="1568797" y="4425784"/>
                  <a:pt x="1570735" y="4423570"/>
                </a:cubicBezTo>
                <a:cubicBezTo>
                  <a:pt x="1572673" y="4421374"/>
                  <a:pt x="1575422" y="4419160"/>
                  <a:pt x="1579021" y="4416945"/>
                </a:cubicBezTo>
                <a:close/>
                <a:moveTo>
                  <a:pt x="831826" y="4411704"/>
                </a:moveTo>
                <a:cubicBezTo>
                  <a:pt x="817667" y="4407156"/>
                  <a:pt x="808471" y="4414058"/>
                  <a:pt x="804240" y="4432409"/>
                </a:cubicBezTo>
                <a:cubicBezTo>
                  <a:pt x="808590" y="4435573"/>
                  <a:pt x="813099" y="4436957"/>
                  <a:pt x="817746" y="4436542"/>
                </a:cubicBezTo>
                <a:cubicBezTo>
                  <a:pt x="822393" y="4436127"/>
                  <a:pt x="827456" y="4434743"/>
                  <a:pt x="832933" y="4432409"/>
                </a:cubicBezTo>
                <a:cubicBezTo>
                  <a:pt x="846361" y="4423154"/>
                  <a:pt x="845985" y="4416253"/>
                  <a:pt x="831826" y="4411704"/>
                </a:cubicBezTo>
                <a:close/>
                <a:moveTo>
                  <a:pt x="2426873" y="4407526"/>
                </a:moveTo>
                <a:lnTo>
                  <a:pt x="2426636" y="4407631"/>
                </a:lnTo>
                <a:cubicBezTo>
                  <a:pt x="2423689" y="4408936"/>
                  <a:pt x="2422953" y="4409262"/>
                  <a:pt x="2424426" y="4408609"/>
                </a:cubicBezTo>
                <a:close/>
                <a:moveTo>
                  <a:pt x="2446508" y="4398803"/>
                </a:moveTo>
                <a:cubicBezTo>
                  <a:pt x="2445037" y="4399458"/>
                  <a:pt x="2441359" y="4401094"/>
                  <a:pt x="2435475" y="4403715"/>
                </a:cubicBezTo>
                <a:lnTo>
                  <a:pt x="2426873" y="4407526"/>
                </a:lnTo>
                <a:lnTo>
                  <a:pt x="2444295" y="4399780"/>
                </a:lnTo>
                <a:cubicBezTo>
                  <a:pt x="2447242" y="4398474"/>
                  <a:pt x="2447979" y="4398148"/>
                  <a:pt x="2446508" y="4398803"/>
                </a:cubicBezTo>
                <a:close/>
                <a:moveTo>
                  <a:pt x="1635611" y="4393686"/>
                </a:moveTo>
                <a:cubicBezTo>
                  <a:pt x="1636919" y="4394178"/>
                  <a:pt x="1638654" y="4396784"/>
                  <a:pt x="1640819" y="4401500"/>
                </a:cubicBezTo>
                <a:cubicBezTo>
                  <a:pt x="1637794" y="4417558"/>
                  <a:pt x="1635500" y="4422956"/>
                  <a:pt x="1633957" y="4417696"/>
                </a:cubicBezTo>
                <a:cubicBezTo>
                  <a:pt x="1632395" y="4412416"/>
                  <a:pt x="1632079" y="4406029"/>
                  <a:pt x="1632969" y="4398554"/>
                </a:cubicBezTo>
                <a:cubicBezTo>
                  <a:pt x="1633424" y="4394816"/>
                  <a:pt x="1634304" y="4393194"/>
                  <a:pt x="1635611" y="4393686"/>
                </a:cubicBezTo>
                <a:close/>
                <a:moveTo>
                  <a:pt x="917805" y="4391501"/>
                </a:moveTo>
                <a:cubicBezTo>
                  <a:pt x="914631" y="4391869"/>
                  <a:pt x="909148" y="4395202"/>
                  <a:pt x="901356" y="4401500"/>
                </a:cubicBezTo>
                <a:cubicBezTo>
                  <a:pt x="898311" y="4404625"/>
                  <a:pt x="897223" y="4407195"/>
                  <a:pt x="898034" y="4409232"/>
                </a:cubicBezTo>
                <a:cubicBezTo>
                  <a:pt x="898865" y="4411249"/>
                  <a:pt x="899972" y="4413820"/>
                  <a:pt x="901356" y="4416945"/>
                </a:cubicBezTo>
                <a:cubicBezTo>
                  <a:pt x="911145" y="4416312"/>
                  <a:pt x="917493" y="4410419"/>
                  <a:pt x="920400" y="4399285"/>
                </a:cubicBezTo>
                <a:cubicBezTo>
                  <a:pt x="921844" y="4393728"/>
                  <a:pt x="920979" y="4391133"/>
                  <a:pt x="917805" y="4391501"/>
                </a:cubicBezTo>
                <a:close/>
                <a:moveTo>
                  <a:pt x="1652131" y="4354039"/>
                </a:moveTo>
                <a:cubicBezTo>
                  <a:pt x="1647662" y="4351844"/>
                  <a:pt x="1650529" y="4359556"/>
                  <a:pt x="1660694" y="4377216"/>
                </a:cubicBezTo>
                <a:cubicBezTo>
                  <a:pt x="1673983" y="4381764"/>
                  <a:pt x="1684919" y="4380400"/>
                  <a:pt x="1693521" y="4373083"/>
                </a:cubicBezTo>
                <a:cubicBezTo>
                  <a:pt x="1702123" y="4365766"/>
                  <a:pt x="1694846" y="4364935"/>
                  <a:pt x="1671729" y="4370591"/>
                </a:cubicBezTo>
                <a:cubicBezTo>
                  <a:pt x="1663126" y="4361771"/>
                  <a:pt x="1656600" y="4356254"/>
                  <a:pt x="1652131" y="4354039"/>
                </a:cubicBezTo>
                <a:close/>
                <a:moveTo>
                  <a:pt x="1695451" y="4343709"/>
                </a:moveTo>
                <a:cubicBezTo>
                  <a:pt x="1694717" y="4343870"/>
                  <a:pt x="1691959" y="4344735"/>
                  <a:pt x="1687173" y="4346307"/>
                </a:cubicBezTo>
                <a:cubicBezTo>
                  <a:pt x="1673192" y="4351666"/>
                  <a:pt x="1668782" y="4353466"/>
                  <a:pt x="1673924" y="4351706"/>
                </a:cubicBezTo>
                <a:cubicBezTo>
                  <a:pt x="1679085" y="4349946"/>
                  <a:pt x="1684958" y="4347830"/>
                  <a:pt x="1691583" y="4345338"/>
                </a:cubicBezTo>
                <a:cubicBezTo>
                  <a:pt x="1694895" y="4344092"/>
                  <a:pt x="1696186" y="4343548"/>
                  <a:pt x="1695451" y="4343709"/>
                </a:cubicBezTo>
                <a:close/>
                <a:moveTo>
                  <a:pt x="2512165" y="4320935"/>
                </a:moveTo>
                <a:cubicBezTo>
                  <a:pt x="2519264" y="4324791"/>
                  <a:pt x="2503978" y="4345773"/>
                  <a:pt x="2466365" y="4383841"/>
                </a:cubicBezTo>
                <a:cubicBezTo>
                  <a:pt x="2455014" y="4393768"/>
                  <a:pt x="2450129" y="4395983"/>
                  <a:pt x="2451751" y="4390465"/>
                </a:cubicBezTo>
                <a:cubicBezTo>
                  <a:pt x="2453353" y="4384948"/>
                  <a:pt x="2456754" y="4378323"/>
                  <a:pt x="2461955" y="4370591"/>
                </a:cubicBezTo>
                <a:cubicBezTo>
                  <a:pt x="2488355" y="4333631"/>
                  <a:pt x="2505085" y="4317059"/>
                  <a:pt x="2512165" y="4320935"/>
                </a:cubicBezTo>
                <a:close/>
                <a:moveTo>
                  <a:pt x="2172756" y="4301857"/>
                </a:moveTo>
                <a:cubicBezTo>
                  <a:pt x="2173327" y="4302183"/>
                  <a:pt x="2172274" y="4302939"/>
                  <a:pt x="2169595" y="4304126"/>
                </a:cubicBezTo>
                <a:cubicBezTo>
                  <a:pt x="2164255" y="4306499"/>
                  <a:pt x="2159509" y="4308140"/>
                  <a:pt x="2155376" y="4309030"/>
                </a:cubicBezTo>
                <a:cubicBezTo>
                  <a:pt x="2151243" y="4309940"/>
                  <a:pt x="2154842" y="4307646"/>
                  <a:pt x="2166174" y="4302168"/>
                </a:cubicBezTo>
                <a:cubicBezTo>
                  <a:pt x="2169990" y="4301634"/>
                  <a:pt x="2172185" y="4301530"/>
                  <a:pt x="2172756" y="4301857"/>
                </a:cubicBezTo>
                <a:close/>
                <a:moveTo>
                  <a:pt x="631330" y="4294681"/>
                </a:moveTo>
                <a:cubicBezTo>
                  <a:pt x="624847" y="4294258"/>
                  <a:pt x="618004" y="4295909"/>
                  <a:pt x="610796" y="4299637"/>
                </a:cubicBezTo>
                <a:cubicBezTo>
                  <a:pt x="596400" y="4307092"/>
                  <a:pt x="588015" y="4315892"/>
                  <a:pt x="585622" y="4326037"/>
                </a:cubicBezTo>
                <a:cubicBezTo>
                  <a:pt x="583229" y="4336202"/>
                  <a:pt x="594303" y="4340750"/>
                  <a:pt x="618805" y="4339702"/>
                </a:cubicBezTo>
                <a:cubicBezTo>
                  <a:pt x="630176" y="4338674"/>
                  <a:pt x="638917" y="4335193"/>
                  <a:pt x="645027" y="4329201"/>
                </a:cubicBezTo>
                <a:cubicBezTo>
                  <a:pt x="651138" y="4323229"/>
                  <a:pt x="652700" y="4314211"/>
                  <a:pt x="649714" y="4302168"/>
                </a:cubicBezTo>
                <a:cubicBezTo>
                  <a:pt x="643940" y="4297600"/>
                  <a:pt x="637814" y="4295103"/>
                  <a:pt x="631330" y="4294681"/>
                </a:cubicBezTo>
                <a:close/>
                <a:moveTo>
                  <a:pt x="612200" y="4248023"/>
                </a:moveTo>
                <a:cubicBezTo>
                  <a:pt x="589874" y="4248003"/>
                  <a:pt x="565392" y="4250792"/>
                  <a:pt x="538794" y="4256368"/>
                </a:cubicBezTo>
                <a:cubicBezTo>
                  <a:pt x="512196" y="4261945"/>
                  <a:pt x="494081" y="4268313"/>
                  <a:pt x="484431" y="4275471"/>
                </a:cubicBezTo>
                <a:cubicBezTo>
                  <a:pt x="474800" y="4282630"/>
                  <a:pt x="484273" y="4288582"/>
                  <a:pt x="512868" y="4293348"/>
                </a:cubicBezTo>
                <a:cubicBezTo>
                  <a:pt x="535017" y="4295365"/>
                  <a:pt x="556908" y="4293526"/>
                  <a:pt x="578523" y="4287831"/>
                </a:cubicBezTo>
                <a:cubicBezTo>
                  <a:pt x="600137" y="4282116"/>
                  <a:pt x="620921" y="4273652"/>
                  <a:pt x="640894" y="4262439"/>
                </a:cubicBezTo>
                <a:cubicBezTo>
                  <a:pt x="644078" y="4252828"/>
                  <a:pt x="634527" y="4248023"/>
                  <a:pt x="612200" y="4248023"/>
                </a:cubicBezTo>
                <a:close/>
                <a:moveTo>
                  <a:pt x="1404641" y="4238155"/>
                </a:moveTo>
                <a:lnTo>
                  <a:pt x="1404859" y="4238610"/>
                </a:lnTo>
                <a:lnTo>
                  <a:pt x="1401893" y="4239579"/>
                </a:lnTo>
                <a:close/>
                <a:moveTo>
                  <a:pt x="495485" y="4228228"/>
                </a:moveTo>
                <a:cubicBezTo>
                  <a:pt x="512908" y="4232084"/>
                  <a:pt x="523844" y="4237601"/>
                  <a:pt x="528313" y="4244780"/>
                </a:cubicBezTo>
                <a:cubicBezTo>
                  <a:pt x="506184" y="4245195"/>
                  <a:pt x="483106" y="4244918"/>
                  <a:pt x="459059" y="4243949"/>
                </a:cubicBezTo>
                <a:cubicBezTo>
                  <a:pt x="435012" y="4242980"/>
                  <a:pt x="430128" y="4238847"/>
                  <a:pt x="444425" y="4231530"/>
                </a:cubicBezTo>
                <a:cubicBezTo>
                  <a:pt x="461037" y="4225459"/>
                  <a:pt x="478044" y="4224352"/>
                  <a:pt x="495485" y="4228228"/>
                </a:cubicBezTo>
                <a:close/>
                <a:moveTo>
                  <a:pt x="1479689" y="4162277"/>
                </a:moveTo>
                <a:cubicBezTo>
                  <a:pt x="1493394" y="4159192"/>
                  <a:pt x="1494125" y="4167557"/>
                  <a:pt x="1481884" y="4187391"/>
                </a:cubicBezTo>
                <a:cubicBezTo>
                  <a:pt x="1482398" y="4187708"/>
                  <a:pt x="1481390" y="4188163"/>
                  <a:pt x="1478859" y="4188776"/>
                </a:cubicBezTo>
                <a:cubicBezTo>
                  <a:pt x="1476327" y="4189369"/>
                  <a:pt x="1469248" y="4188163"/>
                  <a:pt x="1457600" y="4185177"/>
                </a:cubicBezTo>
                <a:cubicBezTo>
                  <a:pt x="1458628" y="4172995"/>
                  <a:pt x="1465985" y="4165362"/>
                  <a:pt x="1479689" y="4162277"/>
                </a:cubicBezTo>
                <a:close/>
                <a:moveTo>
                  <a:pt x="1080146" y="4127788"/>
                </a:moveTo>
                <a:cubicBezTo>
                  <a:pt x="1073620" y="4127195"/>
                  <a:pt x="1064049" y="4128935"/>
                  <a:pt x="1051452" y="4133029"/>
                </a:cubicBezTo>
                <a:cubicBezTo>
                  <a:pt x="1038855" y="4137122"/>
                  <a:pt x="1029284" y="4140524"/>
                  <a:pt x="1022758" y="4143233"/>
                </a:cubicBezTo>
                <a:cubicBezTo>
                  <a:pt x="965824" y="4164669"/>
                  <a:pt x="938910" y="4176258"/>
                  <a:pt x="941995" y="4177978"/>
                </a:cubicBezTo>
                <a:cubicBezTo>
                  <a:pt x="945060" y="4179719"/>
                  <a:pt x="962126" y="4175427"/>
                  <a:pt x="993174" y="4165144"/>
                </a:cubicBezTo>
                <a:cubicBezTo>
                  <a:pt x="1024201" y="4154861"/>
                  <a:pt x="1053192" y="4142402"/>
                  <a:pt x="1080146" y="4127788"/>
                </a:cubicBezTo>
                <a:close/>
                <a:moveTo>
                  <a:pt x="1575118" y="4112448"/>
                </a:moveTo>
                <a:cubicBezTo>
                  <a:pt x="1581602" y="4111390"/>
                  <a:pt x="1585567" y="4112917"/>
                  <a:pt x="1587010" y="4117030"/>
                </a:cubicBezTo>
                <a:cubicBezTo>
                  <a:pt x="1589918" y="4125257"/>
                  <a:pt x="1576945" y="4132534"/>
                  <a:pt x="1548112" y="4138823"/>
                </a:cubicBezTo>
                <a:cubicBezTo>
                  <a:pt x="1534487" y="4141097"/>
                  <a:pt x="1530591" y="4143905"/>
                  <a:pt x="1536425" y="4147247"/>
                </a:cubicBezTo>
                <a:cubicBezTo>
                  <a:pt x="1542259" y="4150589"/>
                  <a:pt x="1546847" y="4154050"/>
                  <a:pt x="1550228" y="4157629"/>
                </a:cubicBezTo>
                <a:cubicBezTo>
                  <a:pt x="1553610" y="4161209"/>
                  <a:pt x="1544810" y="4164511"/>
                  <a:pt x="1523828" y="4167517"/>
                </a:cubicBezTo>
                <a:cubicBezTo>
                  <a:pt x="1510776" y="4166924"/>
                  <a:pt x="1509847" y="4160398"/>
                  <a:pt x="1521079" y="4147939"/>
                </a:cubicBezTo>
                <a:cubicBezTo>
                  <a:pt x="1532292" y="4135461"/>
                  <a:pt x="1541310" y="4127274"/>
                  <a:pt x="1548112" y="4123378"/>
                </a:cubicBezTo>
                <a:cubicBezTo>
                  <a:pt x="1559632" y="4117149"/>
                  <a:pt x="1568634" y="4113506"/>
                  <a:pt x="1575118" y="4112448"/>
                </a:cubicBezTo>
                <a:close/>
                <a:moveTo>
                  <a:pt x="1225206" y="4072894"/>
                </a:moveTo>
                <a:cubicBezTo>
                  <a:pt x="1226162" y="4072237"/>
                  <a:pt x="1225580" y="4072249"/>
                  <a:pt x="1223459" y="4072931"/>
                </a:cubicBezTo>
                <a:cubicBezTo>
                  <a:pt x="1214995" y="4075660"/>
                  <a:pt x="1197929" y="4082067"/>
                  <a:pt x="1172280" y="4092153"/>
                </a:cubicBezTo>
                <a:cubicBezTo>
                  <a:pt x="1146651" y="4102219"/>
                  <a:pt x="1128438" y="4108962"/>
                  <a:pt x="1117680" y="4112344"/>
                </a:cubicBezTo>
                <a:cubicBezTo>
                  <a:pt x="1107239" y="4114598"/>
                  <a:pt x="1100515" y="4115053"/>
                  <a:pt x="1097529" y="4113708"/>
                </a:cubicBezTo>
                <a:cubicBezTo>
                  <a:pt x="1094543" y="4112383"/>
                  <a:pt x="1091695" y="4115607"/>
                  <a:pt x="1088986" y="4123378"/>
                </a:cubicBezTo>
                <a:cubicBezTo>
                  <a:pt x="1095611" y="4128480"/>
                  <a:pt x="1109394" y="4126542"/>
                  <a:pt x="1130376" y="4117584"/>
                </a:cubicBezTo>
                <a:cubicBezTo>
                  <a:pt x="1151338" y="4108606"/>
                  <a:pt x="1166229" y="4101704"/>
                  <a:pt x="1175068" y="4096879"/>
                </a:cubicBezTo>
                <a:cubicBezTo>
                  <a:pt x="1205621" y="4082863"/>
                  <a:pt x="1222337" y="4074865"/>
                  <a:pt x="1225206" y="4072894"/>
                </a:cubicBezTo>
                <a:close/>
                <a:moveTo>
                  <a:pt x="2066557" y="4063948"/>
                </a:moveTo>
                <a:cubicBezTo>
                  <a:pt x="2063247" y="4063167"/>
                  <a:pt x="2059663" y="4064487"/>
                  <a:pt x="2055807" y="4067908"/>
                </a:cubicBezTo>
                <a:cubicBezTo>
                  <a:pt x="2048075" y="4074770"/>
                  <a:pt x="2052485" y="4077064"/>
                  <a:pt x="2069037" y="4074810"/>
                </a:cubicBezTo>
                <a:lnTo>
                  <a:pt x="2075661" y="4072595"/>
                </a:lnTo>
                <a:cubicBezTo>
                  <a:pt x="2072903" y="4067612"/>
                  <a:pt x="2069867" y="4064730"/>
                  <a:pt x="2066557" y="4063948"/>
                </a:cubicBezTo>
                <a:close/>
                <a:moveTo>
                  <a:pt x="1677443" y="4059761"/>
                </a:moveTo>
                <a:cubicBezTo>
                  <a:pt x="1675980" y="4057843"/>
                  <a:pt x="1666725" y="4068007"/>
                  <a:pt x="1649639" y="4090254"/>
                </a:cubicBezTo>
                <a:cubicBezTo>
                  <a:pt x="1643687" y="4098224"/>
                  <a:pt x="1640167" y="4099233"/>
                  <a:pt x="1639099" y="4093280"/>
                </a:cubicBezTo>
                <a:cubicBezTo>
                  <a:pt x="1638031" y="4087347"/>
                  <a:pt x="1635500" y="4084104"/>
                  <a:pt x="1631505" y="4083551"/>
                </a:cubicBezTo>
                <a:cubicBezTo>
                  <a:pt x="1627491" y="4083017"/>
                  <a:pt x="1618098" y="4094823"/>
                  <a:pt x="1603286" y="4118968"/>
                </a:cubicBezTo>
                <a:cubicBezTo>
                  <a:pt x="1598381" y="4124881"/>
                  <a:pt x="1591658" y="4129588"/>
                  <a:pt x="1583154" y="4133029"/>
                </a:cubicBezTo>
                <a:cubicBezTo>
                  <a:pt x="1574651" y="4136470"/>
                  <a:pt x="1580623" y="4129588"/>
                  <a:pt x="1601091" y="4112344"/>
                </a:cubicBezTo>
                <a:cubicBezTo>
                  <a:pt x="1596305" y="4106075"/>
                  <a:pt x="1592627" y="4103148"/>
                  <a:pt x="1590056" y="4103504"/>
                </a:cubicBezTo>
                <a:cubicBezTo>
                  <a:pt x="1592251" y="4101665"/>
                  <a:pt x="1596681" y="4096523"/>
                  <a:pt x="1603286" y="4088059"/>
                </a:cubicBezTo>
                <a:cubicBezTo>
                  <a:pt x="1606153" y="4081019"/>
                  <a:pt x="1597986" y="4082087"/>
                  <a:pt x="1578764" y="4091243"/>
                </a:cubicBezTo>
                <a:cubicBezTo>
                  <a:pt x="1559562" y="4100399"/>
                  <a:pt x="1538620" y="4111276"/>
                  <a:pt x="1515977" y="4123873"/>
                </a:cubicBezTo>
                <a:cubicBezTo>
                  <a:pt x="1493334" y="4136450"/>
                  <a:pt x="1478285" y="4144380"/>
                  <a:pt x="1470850" y="4147663"/>
                </a:cubicBezTo>
                <a:cubicBezTo>
                  <a:pt x="1441186" y="4160991"/>
                  <a:pt x="1399520" y="4182329"/>
                  <a:pt x="1345869" y="4211676"/>
                </a:cubicBezTo>
                <a:cubicBezTo>
                  <a:pt x="1292198" y="4241003"/>
                  <a:pt x="1245568" y="4264555"/>
                  <a:pt x="1205977" y="4282294"/>
                </a:cubicBezTo>
                <a:lnTo>
                  <a:pt x="1177283" y="4295543"/>
                </a:lnTo>
                <a:cubicBezTo>
                  <a:pt x="1155471" y="4306024"/>
                  <a:pt x="1137811" y="4315418"/>
                  <a:pt x="1124305" y="4323684"/>
                </a:cubicBezTo>
                <a:cubicBezTo>
                  <a:pt x="1110778" y="4331970"/>
                  <a:pt x="1106368" y="4329201"/>
                  <a:pt x="1111055" y="4315418"/>
                </a:cubicBezTo>
                <a:cubicBezTo>
                  <a:pt x="1103738" y="4318226"/>
                  <a:pt x="1099605" y="4320895"/>
                  <a:pt x="1098636" y="4323407"/>
                </a:cubicBezTo>
                <a:cubicBezTo>
                  <a:pt x="1097667" y="4325938"/>
                  <a:pt x="1084161" y="4331376"/>
                  <a:pt x="1058077" y="4339702"/>
                </a:cubicBezTo>
                <a:cubicBezTo>
                  <a:pt x="1052599" y="4341759"/>
                  <a:pt x="1047537" y="4343697"/>
                  <a:pt x="1042909" y="4345496"/>
                </a:cubicBezTo>
                <a:cubicBezTo>
                  <a:pt x="1038262" y="4347276"/>
                  <a:pt x="1033753" y="4349768"/>
                  <a:pt x="1029383" y="4352932"/>
                </a:cubicBezTo>
                <a:cubicBezTo>
                  <a:pt x="1014986" y="4358449"/>
                  <a:pt x="994657" y="4362879"/>
                  <a:pt x="968395" y="4366181"/>
                </a:cubicBezTo>
                <a:cubicBezTo>
                  <a:pt x="942153" y="4369484"/>
                  <a:pt x="930090" y="4378323"/>
                  <a:pt x="932266" y="4392680"/>
                </a:cubicBezTo>
                <a:cubicBezTo>
                  <a:pt x="936300" y="4400670"/>
                  <a:pt x="944764" y="4403438"/>
                  <a:pt x="957638" y="4400946"/>
                </a:cubicBezTo>
                <a:cubicBezTo>
                  <a:pt x="970511" y="4398474"/>
                  <a:pt x="983385" y="4395706"/>
                  <a:pt x="996279" y="4392680"/>
                </a:cubicBezTo>
                <a:cubicBezTo>
                  <a:pt x="1018981" y="4388587"/>
                  <a:pt x="1045302" y="4382417"/>
                  <a:pt x="1075183" y="4374190"/>
                </a:cubicBezTo>
                <a:cubicBezTo>
                  <a:pt x="1105083" y="4365944"/>
                  <a:pt x="1128062" y="4353723"/>
                  <a:pt x="1144159" y="4337487"/>
                </a:cubicBezTo>
                <a:cubicBezTo>
                  <a:pt x="1145998" y="4334916"/>
                  <a:pt x="1146730" y="4333433"/>
                  <a:pt x="1146374" y="4333077"/>
                </a:cubicBezTo>
                <a:cubicBezTo>
                  <a:pt x="1144713" y="4336340"/>
                  <a:pt x="1145267" y="4339741"/>
                  <a:pt x="1148035" y="4343281"/>
                </a:cubicBezTo>
                <a:cubicBezTo>
                  <a:pt x="1150784" y="4346821"/>
                  <a:pt x="1159070" y="4344151"/>
                  <a:pt x="1172854" y="4335272"/>
                </a:cubicBezTo>
                <a:cubicBezTo>
                  <a:pt x="1172498" y="4335272"/>
                  <a:pt x="1173229" y="4335272"/>
                  <a:pt x="1175068" y="4335272"/>
                </a:cubicBezTo>
                <a:cubicBezTo>
                  <a:pt x="1172952" y="4334224"/>
                  <a:pt x="1171113" y="4333572"/>
                  <a:pt x="1169551" y="4333354"/>
                </a:cubicBezTo>
                <a:cubicBezTo>
                  <a:pt x="1167989" y="4333117"/>
                  <a:pt x="1166150" y="4333018"/>
                  <a:pt x="1164034" y="4333077"/>
                </a:cubicBezTo>
                <a:cubicBezTo>
                  <a:pt x="1178905" y="4320203"/>
                  <a:pt x="1191344" y="4316525"/>
                  <a:pt x="1201310" y="4322042"/>
                </a:cubicBezTo>
                <a:cubicBezTo>
                  <a:pt x="1211277" y="4327560"/>
                  <a:pt x="1217823" y="4331238"/>
                  <a:pt x="1220928" y="4333077"/>
                </a:cubicBezTo>
                <a:cubicBezTo>
                  <a:pt x="1224032" y="4334916"/>
                  <a:pt x="1222727" y="4323882"/>
                  <a:pt x="1217012" y="4299953"/>
                </a:cubicBezTo>
                <a:cubicBezTo>
                  <a:pt x="1216181" y="4292142"/>
                  <a:pt x="1221145" y="4293427"/>
                  <a:pt x="1231903" y="4303829"/>
                </a:cubicBezTo>
                <a:cubicBezTo>
                  <a:pt x="1242661" y="4314211"/>
                  <a:pt x="1250947" y="4314409"/>
                  <a:pt x="1256741" y="4304383"/>
                </a:cubicBezTo>
                <a:cubicBezTo>
                  <a:pt x="1260933" y="4297204"/>
                  <a:pt x="1266352" y="4296097"/>
                  <a:pt x="1273016" y="4301061"/>
                </a:cubicBezTo>
                <a:cubicBezTo>
                  <a:pt x="1279681" y="4306024"/>
                  <a:pt x="1282350" y="4300507"/>
                  <a:pt x="1281025" y="4284509"/>
                </a:cubicBezTo>
                <a:cubicBezTo>
                  <a:pt x="1283458" y="4279229"/>
                  <a:pt x="1287413" y="4271595"/>
                  <a:pt x="1292890" y="4261609"/>
                </a:cubicBezTo>
                <a:cubicBezTo>
                  <a:pt x="1298348" y="4251622"/>
                  <a:pt x="1297340" y="4257792"/>
                  <a:pt x="1289845" y="4280099"/>
                </a:cubicBezTo>
                <a:cubicBezTo>
                  <a:pt x="1284466" y="4295267"/>
                  <a:pt x="1290320" y="4296077"/>
                  <a:pt x="1307425" y="4282551"/>
                </a:cubicBezTo>
                <a:cubicBezTo>
                  <a:pt x="1324531" y="4269025"/>
                  <a:pt x="1341004" y="4256091"/>
                  <a:pt x="1356884" y="4243791"/>
                </a:cubicBezTo>
                <a:cubicBezTo>
                  <a:pt x="1372763" y="4231491"/>
                  <a:pt x="1376165" y="4234754"/>
                  <a:pt x="1367108" y="4253600"/>
                </a:cubicBezTo>
                <a:cubicBezTo>
                  <a:pt x="1367009" y="4254766"/>
                  <a:pt x="1366653" y="4255775"/>
                  <a:pt x="1366000" y="4256645"/>
                </a:cubicBezTo>
                <a:cubicBezTo>
                  <a:pt x="1365367" y="4257515"/>
                  <a:pt x="1364992" y="4257970"/>
                  <a:pt x="1364893" y="4258029"/>
                </a:cubicBezTo>
                <a:cubicBezTo>
                  <a:pt x="1365684" y="4255577"/>
                  <a:pt x="1371300" y="4251622"/>
                  <a:pt x="1381722" y="4246164"/>
                </a:cubicBezTo>
                <a:lnTo>
                  <a:pt x="1401893" y="4239579"/>
                </a:lnTo>
                <a:lnTo>
                  <a:pt x="1380100" y="4250910"/>
                </a:lnTo>
                <a:cubicBezTo>
                  <a:pt x="1386646" y="4248537"/>
                  <a:pt x="1395149" y="4244938"/>
                  <a:pt x="1405610" y="4240113"/>
                </a:cubicBezTo>
                <a:lnTo>
                  <a:pt x="1404859" y="4238610"/>
                </a:lnTo>
                <a:lnTo>
                  <a:pt x="1433336" y="4229335"/>
                </a:lnTo>
                <a:cubicBezTo>
                  <a:pt x="1453150" y="4223165"/>
                  <a:pt x="1465926" y="4215631"/>
                  <a:pt x="1471680" y="4206692"/>
                </a:cubicBezTo>
                <a:cubicBezTo>
                  <a:pt x="1477435" y="4197774"/>
                  <a:pt x="1489656" y="4191346"/>
                  <a:pt x="1508383" y="4187391"/>
                </a:cubicBezTo>
                <a:cubicBezTo>
                  <a:pt x="1510915" y="4186264"/>
                  <a:pt x="1525212" y="4178947"/>
                  <a:pt x="1551296" y="4165480"/>
                </a:cubicBezTo>
                <a:cubicBezTo>
                  <a:pt x="1577380" y="4151993"/>
                  <a:pt x="1600023" y="4139139"/>
                  <a:pt x="1619244" y="4126898"/>
                </a:cubicBezTo>
                <a:cubicBezTo>
                  <a:pt x="1638446" y="4114638"/>
                  <a:pt x="1639020" y="4109793"/>
                  <a:pt x="1620945" y="4112344"/>
                </a:cubicBezTo>
                <a:cubicBezTo>
                  <a:pt x="1616575" y="4112700"/>
                  <a:pt x="1614834" y="4110860"/>
                  <a:pt x="1615705" y="4106826"/>
                </a:cubicBezTo>
                <a:cubicBezTo>
                  <a:pt x="1616575" y="4102772"/>
                  <a:pt x="1626423" y="4100933"/>
                  <a:pt x="1645229" y="4101309"/>
                </a:cubicBezTo>
                <a:cubicBezTo>
                  <a:pt x="1653911" y="4097077"/>
                  <a:pt x="1661821" y="4089582"/>
                  <a:pt x="1668940" y="4078824"/>
                </a:cubicBezTo>
                <a:cubicBezTo>
                  <a:pt x="1676059" y="4068047"/>
                  <a:pt x="1678907" y="4061699"/>
                  <a:pt x="1677443" y="4059761"/>
                </a:cubicBezTo>
                <a:close/>
                <a:moveTo>
                  <a:pt x="2155720" y="4057326"/>
                </a:moveTo>
                <a:cubicBezTo>
                  <a:pt x="2153191" y="4056542"/>
                  <a:pt x="2150146" y="4057862"/>
                  <a:pt x="2146576" y="4061283"/>
                </a:cubicBezTo>
                <a:cubicBezTo>
                  <a:pt x="2139457" y="4068146"/>
                  <a:pt x="2141573" y="4077064"/>
                  <a:pt x="2152924" y="4088059"/>
                </a:cubicBezTo>
                <a:cubicBezTo>
                  <a:pt x="2156187" y="4085765"/>
                  <a:pt x="2158481" y="4082621"/>
                  <a:pt x="2159826" y="4078666"/>
                </a:cubicBezTo>
                <a:cubicBezTo>
                  <a:pt x="2161151" y="4074711"/>
                  <a:pt x="2161803" y="4070479"/>
                  <a:pt x="2161764" y="4065990"/>
                </a:cubicBezTo>
                <a:cubicBezTo>
                  <a:pt x="2160261" y="4060997"/>
                  <a:pt x="2158249" y="4058110"/>
                  <a:pt x="2155720" y="4057326"/>
                </a:cubicBezTo>
                <a:close/>
                <a:moveTo>
                  <a:pt x="1676623" y="4049147"/>
                </a:moveTo>
                <a:cubicBezTo>
                  <a:pt x="1676297" y="4049146"/>
                  <a:pt x="1677691" y="4049606"/>
                  <a:pt x="1680805" y="4050526"/>
                </a:cubicBezTo>
                <a:cubicBezTo>
                  <a:pt x="1687015" y="4052365"/>
                  <a:pt x="1692236" y="4053848"/>
                  <a:pt x="1696487" y="4054955"/>
                </a:cubicBezTo>
                <a:cubicBezTo>
                  <a:pt x="1700739" y="4056043"/>
                  <a:pt x="1696171" y="4054580"/>
                  <a:pt x="1682763" y="4050526"/>
                </a:cubicBezTo>
                <a:cubicBezTo>
                  <a:pt x="1678996" y="4049606"/>
                  <a:pt x="1676949" y="4049146"/>
                  <a:pt x="1676623" y="4049147"/>
                </a:cubicBezTo>
                <a:close/>
                <a:moveTo>
                  <a:pt x="2086162" y="4036742"/>
                </a:moveTo>
                <a:cubicBezTo>
                  <a:pt x="2075859" y="4038028"/>
                  <a:pt x="2073822" y="4044830"/>
                  <a:pt x="2080091" y="4057150"/>
                </a:cubicBezTo>
                <a:cubicBezTo>
                  <a:pt x="2082524" y="4060136"/>
                  <a:pt x="2085371" y="4060789"/>
                  <a:pt x="2088634" y="4059088"/>
                </a:cubicBezTo>
                <a:cubicBezTo>
                  <a:pt x="2091897" y="4057388"/>
                  <a:pt x="2094191" y="4055272"/>
                  <a:pt x="2095536" y="4052740"/>
                </a:cubicBezTo>
                <a:cubicBezTo>
                  <a:pt x="2099590" y="4040776"/>
                  <a:pt x="2096445" y="4035457"/>
                  <a:pt x="2086162" y="4036742"/>
                </a:cubicBezTo>
                <a:close/>
                <a:moveTo>
                  <a:pt x="1667744" y="4034703"/>
                </a:moveTo>
                <a:cubicBezTo>
                  <a:pt x="1665811" y="4033494"/>
                  <a:pt x="1660516" y="4034359"/>
                  <a:pt x="1651854" y="4037296"/>
                </a:cubicBezTo>
                <a:cubicBezTo>
                  <a:pt x="1647622" y="4038482"/>
                  <a:pt x="1644498" y="4040499"/>
                  <a:pt x="1642481" y="4043347"/>
                </a:cubicBezTo>
                <a:cubicBezTo>
                  <a:pt x="1640444" y="4046215"/>
                  <a:pt x="1638427" y="4049339"/>
                  <a:pt x="1636409" y="4052740"/>
                </a:cubicBezTo>
                <a:cubicBezTo>
                  <a:pt x="1634373" y="4053789"/>
                  <a:pt x="1632909" y="4052780"/>
                  <a:pt x="1631980" y="4049695"/>
                </a:cubicBezTo>
                <a:cubicBezTo>
                  <a:pt x="1631070" y="4046630"/>
                  <a:pt x="1622982" y="4054995"/>
                  <a:pt x="1607715" y="4074810"/>
                </a:cubicBezTo>
                <a:cubicBezTo>
                  <a:pt x="1605837" y="4084361"/>
                  <a:pt x="1612264" y="4084381"/>
                  <a:pt x="1626996" y="4074889"/>
                </a:cubicBezTo>
                <a:cubicBezTo>
                  <a:pt x="1641729" y="4065397"/>
                  <a:pt x="1653891" y="4055292"/>
                  <a:pt x="1663462" y="4044553"/>
                </a:cubicBezTo>
                <a:cubicBezTo>
                  <a:pt x="1668248" y="4039194"/>
                  <a:pt x="1669677" y="4035912"/>
                  <a:pt x="1667744" y="4034703"/>
                </a:cubicBezTo>
                <a:close/>
                <a:moveTo>
                  <a:pt x="1433840" y="4008913"/>
                </a:moveTo>
                <a:cubicBezTo>
                  <a:pt x="1430325" y="4009684"/>
                  <a:pt x="1421322" y="4013259"/>
                  <a:pt x="1406836" y="4019636"/>
                </a:cubicBezTo>
                <a:cubicBezTo>
                  <a:pt x="1386962" y="4028278"/>
                  <a:pt x="1348499" y="4044909"/>
                  <a:pt x="1291467" y="4069530"/>
                </a:cubicBezTo>
                <a:cubicBezTo>
                  <a:pt x="1234434" y="4094150"/>
                  <a:pt x="1172181" y="4121203"/>
                  <a:pt x="1104707" y="4150688"/>
                </a:cubicBezTo>
                <a:cubicBezTo>
                  <a:pt x="1037234" y="4180173"/>
                  <a:pt x="977868" y="4206534"/>
                  <a:pt x="926630" y="4229770"/>
                </a:cubicBezTo>
                <a:cubicBezTo>
                  <a:pt x="875391" y="4253006"/>
                  <a:pt x="845629" y="4267581"/>
                  <a:pt x="837343" y="4273474"/>
                </a:cubicBezTo>
                <a:cubicBezTo>
                  <a:pt x="858029" y="4271595"/>
                  <a:pt x="884528" y="4265979"/>
                  <a:pt x="916801" y="4256645"/>
                </a:cubicBezTo>
                <a:cubicBezTo>
                  <a:pt x="949095" y="4247311"/>
                  <a:pt x="975574" y="4238946"/>
                  <a:pt x="996279" y="4231530"/>
                </a:cubicBezTo>
                <a:cubicBezTo>
                  <a:pt x="1012732" y="4223857"/>
                  <a:pt x="1028374" y="4216046"/>
                  <a:pt x="1043186" y="4208077"/>
                </a:cubicBezTo>
                <a:cubicBezTo>
                  <a:pt x="1057978" y="4200127"/>
                  <a:pt x="1072513" y="4191762"/>
                  <a:pt x="1086771" y="4182981"/>
                </a:cubicBezTo>
                <a:cubicBezTo>
                  <a:pt x="1074906" y="4185552"/>
                  <a:pt x="1064425" y="4187569"/>
                  <a:pt x="1055308" y="4189033"/>
                </a:cubicBezTo>
                <a:cubicBezTo>
                  <a:pt x="1046212" y="4190516"/>
                  <a:pt x="1050068" y="4189231"/>
                  <a:pt x="1066897" y="4185177"/>
                </a:cubicBezTo>
                <a:lnTo>
                  <a:pt x="1084556" y="4180767"/>
                </a:lnTo>
                <a:cubicBezTo>
                  <a:pt x="1086771" y="4180767"/>
                  <a:pt x="1088986" y="4180767"/>
                  <a:pt x="1091181" y="4180767"/>
                </a:cubicBezTo>
                <a:cubicBezTo>
                  <a:pt x="1092387" y="4179659"/>
                  <a:pt x="1093851" y="4178552"/>
                  <a:pt x="1095611" y="4177444"/>
                </a:cubicBezTo>
                <a:cubicBezTo>
                  <a:pt x="1097351" y="4176357"/>
                  <a:pt x="1098814" y="4175249"/>
                  <a:pt x="1100021" y="4174142"/>
                </a:cubicBezTo>
                <a:cubicBezTo>
                  <a:pt x="1111055" y="4171927"/>
                  <a:pt x="1119875" y="4169732"/>
                  <a:pt x="1126500" y="4167517"/>
                </a:cubicBezTo>
                <a:cubicBezTo>
                  <a:pt x="1126361" y="4150233"/>
                  <a:pt x="1131048" y="4143431"/>
                  <a:pt x="1140580" y="4147109"/>
                </a:cubicBezTo>
                <a:cubicBezTo>
                  <a:pt x="1150092" y="4150787"/>
                  <a:pt x="1158655" y="4156107"/>
                  <a:pt x="1166229" y="4163107"/>
                </a:cubicBezTo>
                <a:cubicBezTo>
                  <a:pt x="1170105" y="4154604"/>
                  <a:pt x="1169551" y="4148988"/>
                  <a:pt x="1164587" y="4146278"/>
                </a:cubicBezTo>
                <a:cubicBezTo>
                  <a:pt x="1159624" y="4143569"/>
                  <a:pt x="1166782" y="4141809"/>
                  <a:pt x="1186103" y="4141038"/>
                </a:cubicBezTo>
                <a:cubicBezTo>
                  <a:pt x="1194092" y="4139436"/>
                  <a:pt x="1214797" y="4130221"/>
                  <a:pt x="1248218" y="4113372"/>
                </a:cubicBezTo>
                <a:cubicBezTo>
                  <a:pt x="1281638" y="4096523"/>
                  <a:pt x="1316206" y="4078350"/>
                  <a:pt x="1351940" y="4058812"/>
                </a:cubicBezTo>
                <a:cubicBezTo>
                  <a:pt x="1387654" y="4039273"/>
                  <a:pt x="1412987" y="4024679"/>
                  <a:pt x="1427917" y="4015009"/>
                </a:cubicBezTo>
                <a:cubicBezTo>
                  <a:pt x="1435382" y="4010174"/>
                  <a:pt x="1437355" y="4008142"/>
                  <a:pt x="1433840" y="4008913"/>
                </a:cubicBezTo>
                <a:close/>
                <a:moveTo>
                  <a:pt x="29458" y="4006387"/>
                </a:moveTo>
                <a:cubicBezTo>
                  <a:pt x="23426" y="4008641"/>
                  <a:pt x="21132" y="4015167"/>
                  <a:pt x="22556" y="4025965"/>
                </a:cubicBezTo>
                <a:cubicBezTo>
                  <a:pt x="23980" y="4036782"/>
                  <a:pt x="25542" y="4044969"/>
                  <a:pt x="27243" y="4050526"/>
                </a:cubicBezTo>
                <a:cubicBezTo>
                  <a:pt x="33531" y="4068007"/>
                  <a:pt x="39108" y="4072536"/>
                  <a:pt x="43993" y="4064111"/>
                </a:cubicBezTo>
                <a:cubicBezTo>
                  <a:pt x="48897" y="4055667"/>
                  <a:pt x="50716" y="4044158"/>
                  <a:pt x="49470" y="4029603"/>
                </a:cubicBezTo>
                <a:cubicBezTo>
                  <a:pt x="48244" y="4015029"/>
                  <a:pt x="41560" y="4007297"/>
                  <a:pt x="29458" y="4006387"/>
                </a:cubicBezTo>
                <a:close/>
                <a:moveTo>
                  <a:pt x="1705663" y="4002523"/>
                </a:moveTo>
                <a:cubicBezTo>
                  <a:pt x="1701708" y="4001695"/>
                  <a:pt x="1697199" y="4002798"/>
                  <a:pt x="1692137" y="4005833"/>
                </a:cubicBezTo>
                <a:cubicBezTo>
                  <a:pt x="1682031" y="4011904"/>
                  <a:pt x="1684048" y="4015760"/>
                  <a:pt x="1698208" y="4017422"/>
                </a:cubicBezTo>
                <a:cubicBezTo>
                  <a:pt x="1701708" y="4017422"/>
                  <a:pt x="1705208" y="4016868"/>
                  <a:pt x="1708689" y="4015760"/>
                </a:cubicBezTo>
                <a:cubicBezTo>
                  <a:pt x="1712189" y="4014653"/>
                  <a:pt x="1714582" y="4013012"/>
                  <a:pt x="1715867" y="4010797"/>
                </a:cubicBezTo>
                <a:cubicBezTo>
                  <a:pt x="1713019" y="4006110"/>
                  <a:pt x="1709618" y="4003352"/>
                  <a:pt x="1705663" y="4002523"/>
                </a:cubicBezTo>
                <a:close/>
                <a:moveTo>
                  <a:pt x="2183472" y="3977033"/>
                </a:moveTo>
                <a:cubicBezTo>
                  <a:pt x="2177228" y="3977876"/>
                  <a:pt x="2172957" y="3981252"/>
                  <a:pt x="2170663" y="3987165"/>
                </a:cubicBezTo>
                <a:cubicBezTo>
                  <a:pt x="2166075" y="3998991"/>
                  <a:pt x="2163563" y="4009848"/>
                  <a:pt x="2163148" y="4019716"/>
                </a:cubicBezTo>
                <a:cubicBezTo>
                  <a:pt x="2162713" y="4029583"/>
                  <a:pt x="2158580" y="4027349"/>
                  <a:pt x="2150709" y="4013012"/>
                </a:cubicBezTo>
                <a:cubicBezTo>
                  <a:pt x="2136866" y="3988174"/>
                  <a:pt x="2129787" y="3982103"/>
                  <a:pt x="2129470" y="3994798"/>
                </a:cubicBezTo>
                <a:cubicBezTo>
                  <a:pt x="2129154" y="4007494"/>
                  <a:pt x="2125931" y="4022385"/>
                  <a:pt x="2119820" y="4039491"/>
                </a:cubicBezTo>
                <a:lnTo>
                  <a:pt x="2108785" y="4052740"/>
                </a:lnTo>
                <a:cubicBezTo>
                  <a:pt x="2098937" y="4068007"/>
                  <a:pt x="2091581" y="4079971"/>
                  <a:pt x="2086696" y="4088613"/>
                </a:cubicBezTo>
                <a:cubicBezTo>
                  <a:pt x="2081831" y="4097255"/>
                  <a:pt x="2078885" y="4103682"/>
                  <a:pt x="2077876" y="4107914"/>
                </a:cubicBezTo>
                <a:cubicBezTo>
                  <a:pt x="2075306" y="4104849"/>
                  <a:pt x="2069966" y="4105482"/>
                  <a:pt x="2061878" y="4109852"/>
                </a:cubicBezTo>
                <a:cubicBezTo>
                  <a:pt x="2053770" y="4114222"/>
                  <a:pt x="2045128" y="4120926"/>
                  <a:pt x="2035933" y="4130003"/>
                </a:cubicBezTo>
                <a:cubicBezTo>
                  <a:pt x="2033421" y="4131526"/>
                  <a:pt x="2023474" y="4138764"/>
                  <a:pt x="2006091" y="4151657"/>
                </a:cubicBezTo>
                <a:cubicBezTo>
                  <a:pt x="1988709" y="4164571"/>
                  <a:pt x="1974510" y="4173905"/>
                  <a:pt x="1963495" y="4179699"/>
                </a:cubicBezTo>
                <a:cubicBezTo>
                  <a:pt x="1952500" y="4185493"/>
                  <a:pt x="1955308" y="4178492"/>
                  <a:pt x="1971920" y="4158697"/>
                </a:cubicBezTo>
                <a:cubicBezTo>
                  <a:pt x="1972236" y="4157076"/>
                  <a:pt x="1971049" y="4155889"/>
                  <a:pt x="1968340" y="4155098"/>
                </a:cubicBezTo>
                <a:cubicBezTo>
                  <a:pt x="1965631" y="4154327"/>
                  <a:pt x="1959461" y="4163621"/>
                  <a:pt x="1949850" y="4182981"/>
                </a:cubicBezTo>
                <a:cubicBezTo>
                  <a:pt x="1941663" y="4200503"/>
                  <a:pt x="1926021" y="4218973"/>
                  <a:pt x="1902943" y="4238432"/>
                </a:cubicBezTo>
                <a:cubicBezTo>
                  <a:pt x="1879865" y="4257891"/>
                  <a:pt x="1858705" y="4265880"/>
                  <a:pt x="1839483" y="4262439"/>
                </a:cubicBezTo>
                <a:cubicBezTo>
                  <a:pt x="1846741" y="4271398"/>
                  <a:pt x="1844348" y="4279407"/>
                  <a:pt x="1832305" y="4286447"/>
                </a:cubicBezTo>
                <a:cubicBezTo>
                  <a:pt x="1820262" y="4293487"/>
                  <a:pt x="1807942" y="4298727"/>
                  <a:pt x="1795325" y="4302168"/>
                </a:cubicBezTo>
                <a:cubicBezTo>
                  <a:pt x="1793763" y="4307725"/>
                  <a:pt x="1790282" y="4312610"/>
                  <a:pt x="1784844" y="4316802"/>
                </a:cubicBezTo>
                <a:cubicBezTo>
                  <a:pt x="1779425" y="4320975"/>
                  <a:pt x="1774818" y="4317573"/>
                  <a:pt x="1771060" y="4306578"/>
                </a:cubicBezTo>
                <a:cubicBezTo>
                  <a:pt x="1769399" y="4303632"/>
                  <a:pt x="1767184" y="4303454"/>
                  <a:pt x="1764436" y="4306024"/>
                </a:cubicBezTo>
                <a:cubicBezTo>
                  <a:pt x="1761667" y="4308615"/>
                  <a:pt x="1761667" y="4318364"/>
                  <a:pt x="1764436" y="4335272"/>
                </a:cubicBezTo>
                <a:cubicBezTo>
                  <a:pt x="1765939" y="4346584"/>
                  <a:pt x="1762359" y="4349352"/>
                  <a:pt x="1753678" y="4343558"/>
                </a:cubicBezTo>
                <a:cubicBezTo>
                  <a:pt x="1744977" y="4337764"/>
                  <a:pt x="1741951" y="4328390"/>
                  <a:pt x="1744561" y="4315418"/>
                </a:cubicBezTo>
                <a:cubicBezTo>
                  <a:pt x="1744067" y="4309703"/>
                  <a:pt x="1738451" y="4307863"/>
                  <a:pt x="1727733" y="4309900"/>
                </a:cubicBezTo>
                <a:cubicBezTo>
                  <a:pt x="1717014" y="4311917"/>
                  <a:pt x="1717469" y="4318918"/>
                  <a:pt x="1729117" y="4330862"/>
                </a:cubicBezTo>
                <a:cubicBezTo>
                  <a:pt x="1743513" y="4342035"/>
                  <a:pt x="1744522" y="4350044"/>
                  <a:pt x="1732142" y="4354870"/>
                </a:cubicBezTo>
                <a:cubicBezTo>
                  <a:pt x="1719783" y="4359695"/>
                  <a:pt x="1706988" y="4373775"/>
                  <a:pt x="1693798" y="4397090"/>
                </a:cubicBezTo>
                <a:cubicBezTo>
                  <a:pt x="1690535" y="4396952"/>
                  <a:pt x="1687687" y="4396121"/>
                  <a:pt x="1685235" y="4394599"/>
                </a:cubicBezTo>
                <a:cubicBezTo>
                  <a:pt x="1682803" y="4393076"/>
                  <a:pt x="1680509" y="4391711"/>
                  <a:pt x="1678353" y="4390465"/>
                </a:cubicBezTo>
                <a:cubicBezTo>
                  <a:pt x="1673429" y="4390505"/>
                  <a:pt x="1667259" y="4395390"/>
                  <a:pt x="1659863" y="4405079"/>
                </a:cubicBezTo>
                <a:cubicBezTo>
                  <a:pt x="1652447" y="4414789"/>
                  <a:pt x="1646851" y="4415798"/>
                  <a:pt x="1643034" y="4408125"/>
                </a:cubicBezTo>
                <a:cubicBezTo>
                  <a:pt x="1641195" y="4405910"/>
                  <a:pt x="1640444" y="4403715"/>
                  <a:pt x="1640819" y="4401500"/>
                </a:cubicBezTo>
                <a:cubicBezTo>
                  <a:pt x="1640444" y="4394875"/>
                  <a:pt x="1641195" y="4386056"/>
                  <a:pt x="1643034" y="4375021"/>
                </a:cubicBezTo>
                <a:cubicBezTo>
                  <a:pt x="1643983" y="4366458"/>
                  <a:pt x="1641512" y="4365351"/>
                  <a:pt x="1635579" y="4371699"/>
                </a:cubicBezTo>
                <a:cubicBezTo>
                  <a:pt x="1629646" y="4378046"/>
                  <a:pt x="1621084" y="4383564"/>
                  <a:pt x="1609910" y="4388251"/>
                </a:cubicBezTo>
                <a:cubicBezTo>
                  <a:pt x="1600814" y="4390881"/>
                  <a:pt x="1600814" y="4393353"/>
                  <a:pt x="1609910" y="4395706"/>
                </a:cubicBezTo>
                <a:cubicBezTo>
                  <a:pt x="1619027" y="4398059"/>
                  <a:pt x="1619027" y="4404407"/>
                  <a:pt x="1609910" y="4414750"/>
                </a:cubicBezTo>
                <a:cubicBezTo>
                  <a:pt x="1611670" y="4418428"/>
                  <a:pt x="1614795" y="4424855"/>
                  <a:pt x="1619304" y="4434050"/>
                </a:cubicBezTo>
                <a:cubicBezTo>
                  <a:pt x="1623813" y="4443246"/>
                  <a:pt x="1612580" y="4433141"/>
                  <a:pt x="1585626" y="4403715"/>
                </a:cubicBezTo>
                <a:cubicBezTo>
                  <a:pt x="1577360" y="4403478"/>
                  <a:pt x="1566325" y="4410557"/>
                  <a:pt x="1552522" y="4424954"/>
                </a:cubicBezTo>
                <a:cubicBezTo>
                  <a:pt x="1538719" y="4439350"/>
                  <a:pt x="1518864" y="4449179"/>
                  <a:pt x="1492919" y="4454479"/>
                </a:cubicBezTo>
                <a:cubicBezTo>
                  <a:pt x="1483229" y="4454973"/>
                  <a:pt x="1475042" y="4456733"/>
                  <a:pt x="1468378" y="4459719"/>
                </a:cubicBezTo>
                <a:cubicBezTo>
                  <a:pt x="1461694" y="4462705"/>
                  <a:pt x="1455168" y="4470516"/>
                  <a:pt x="1448780" y="4483173"/>
                </a:cubicBezTo>
                <a:cubicBezTo>
                  <a:pt x="1448088" y="4490430"/>
                  <a:pt x="1451667" y="4496323"/>
                  <a:pt x="1459538" y="4500832"/>
                </a:cubicBezTo>
                <a:cubicBezTo>
                  <a:pt x="1467409" y="4505341"/>
                  <a:pt x="1463809" y="4511214"/>
                  <a:pt x="1448780" y="4518492"/>
                </a:cubicBezTo>
                <a:cubicBezTo>
                  <a:pt x="1446012" y="4518729"/>
                  <a:pt x="1443263" y="4516613"/>
                  <a:pt x="1440494" y="4512144"/>
                </a:cubicBezTo>
                <a:cubicBezTo>
                  <a:pt x="1437745" y="4507674"/>
                  <a:pt x="1431674" y="4506112"/>
                  <a:pt x="1422281" y="4507457"/>
                </a:cubicBezTo>
                <a:cubicBezTo>
                  <a:pt x="1424259" y="4506171"/>
                  <a:pt x="1428589" y="4502118"/>
                  <a:pt x="1435254" y="4495315"/>
                </a:cubicBezTo>
                <a:cubicBezTo>
                  <a:pt x="1441918" y="4488512"/>
                  <a:pt x="1439070" y="4486673"/>
                  <a:pt x="1426711" y="4489797"/>
                </a:cubicBezTo>
                <a:cubicBezTo>
                  <a:pt x="1410910" y="4495770"/>
                  <a:pt x="1403495" y="4502711"/>
                  <a:pt x="1404463" y="4510641"/>
                </a:cubicBezTo>
                <a:cubicBezTo>
                  <a:pt x="1405432" y="4518571"/>
                  <a:pt x="1408003" y="4526995"/>
                  <a:pt x="1412156" y="4535894"/>
                </a:cubicBezTo>
                <a:cubicBezTo>
                  <a:pt x="1416309" y="4544813"/>
                  <a:pt x="1415281" y="4553731"/>
                  <a:pt x="1409051" y="4562630"/>
                </a:cubicBezTo>
                <a:cubicBezTo>
                  <a:pt x="1404899" y="4566724"/>
                  <a:pt x="1403811" y="4565715"/>
                  <a:pt x="1405729" y="4559605"/>
                </a:cubicBezTo>
                <a:cubicBezTo>
                  <a:pt x="1407667" y="4553494"/>
                  <a:pt x="1404364" y="4550824"/>
                  <a:pt x="1395802" y="4551596"/>
                </a:cubicBezTo>
                <a:cubicBezTo>
                  <a:pt x="1378736" y="4552664"/>
                  <a:pt x="1369955" y="4549064"/>
                  <a:pt x="1369481" y="4540818"/>
                </a:cubicBezTo>
                <a:cubicBezTo>
                  <a:pt x="1369006" y="4532552"/>
                  <a:pt x="1368887" y="4526501"/>
                  <a:pt x="1369144" y="4522664"/>
                </a:cubicBezTo>
                <a:cubicBezTo>
                  <a:pt x="1369402" y="4518808"/>
                  <a:pt x="1362105" y="4524048"/>
                  <a:pt x="1347233" y="4538366"/>
                </a:cubicBezTo>
                <a:cubicBezTo>
                  <a:pt x="1339798" y="4545900"/>
                  <a:pt x="1335368" y="4551240"/>
                  <a:pt x="1334003" y="4554364"/>
                </a:cubicBezTo>
                <a:cubicBezTo>
                  <a:pt x="1332619" y="4557489"/>
                  <a:pt x="1332619" y="4559506"/>
                  <a:pt x="1334003" y="4560435"/>
                </a:cubicBezTo>
                <a:cubicBezTo>
                  <a:pt x="1332936" y="4560336"/>
                  <a:pt x="1331749" y="4559961"/>
                  <a:pt x="1330404" y="4559328"/>
                </a:cubicBezTo>
                <a:cubicBezTo>
                  <a:pt x="1329080" y="4558675"/>
                  <a:pt x="1327320" y="4558319"/>
                  <a:pt x="1325164" y="4558220"/>
                </a:cubicBezTo>
                <a:cubicBezTo>
                  <a:pt x="1323701" y="4559783"/>
                  <a:pt x="1321130" y="4562729"/>
                  <a:pt x="1317432" y="4567060"/>
                </a:cubicBezTo>
                <a:cubicBezTo>
                  <a:pt x="1313753" y="4571371"/>
                  <a:pt x="1311183" y="4567693"/>
                  <a:pt x="1309719" y="4556006"/>
                </a:cubicBezTo>
                <a:cubicBezTo>
                  <a:pt x="1311558" y="4553988"/>
                  <a:pt x="1314505" y="4549203"/>
                  <a:pt x="1318539" y="4541668"/>
                </a:cubicBezTo>
                <a:cubicBezTo>
                  <a:pt x="1322593" y="4534134"/>
                  <a:pt x="1316700" y="4535973"/>
                  <a:pt x="1300880" y="4547186"/>
                </a:cubicBezTo>
                <a:cubicBezTo>
                  <a:pt x="1288935" y="4558220"/>
                  <a:pt x="1276971" y="4568701"/>
                  <a:pt x="1265007" y="4578648"/>
                </a:cubicBezTo>
                <a:lnTo>
                  <a:pt x="1237677" y="4584423"/>
                </a:lnTo>
                <a:lnTo>
                  <a:pt x="1245706" y="4578095"/>
                </a:lnTo>
                <a:cubicBezTo>
                  <a:pt x="1243491" y="4576256"/>
                  <a:pt x="1241296" y="4575504"/>
                  <a:pt x="1239082" y="4575880"/>
                </a:cubicBezTo>
                <a:lnTo>
                  <a:pt x="1236768" y="4584601"/>
                </a:lnTo>
                <a:lnTo>
                  <a:pt x="1225832" y="4586915"/>
                </a:lnTo>
                <a:cubicBezTo>
                  <a:pt x="1219029" y="4584720"/>
                  <a:pt x="1213334" y="4584720"/>
                  <a:pt x="1208726" y="4586915"/>
                </a:cubicBezTo>
                <a:cubicBezTo>
                  <a:pt x="1204138" y="4589129"/>
                  <a:pt x="1201745" y="4593539"/>
                  <a:pt x="1201548" y="4600164"/>
                </a:cubicBezTo>
                <a:cubicBezTo>
                  <a:pt x="1199807" y="4598187"/>
                  <a:pt x="1191719" y="4596071"/>
                  <a:pt x="1177283" y="4593816"/>
                </a:cubicBezTo>
                <a:cubicBezTo>
                  <a:pt x="1162827" y="4591562"/>
                  <a:pt x="1139295" y="4607659"/>
                  <a:pt x="1106645" y="4642108"/>
                </a:cubicBezTo>
                <a:cubicBezTo>
                  <a:pt x="1105301" y="4642503"/>
                  <a:pt x="1106507" y="4637777"/>
                  <a:pt x="1110245" y="4627949"/>
                </a:cubicBezTo>
                <a:cubicBezTo>
                  <a:pt x="1113962" y="4618140"/>
                  <a:pt x="1115010" y="4614066"/>
                  <a:pt x="1113349" y="4615787"/>
                </a:cubicBezTo>
                <a:cubicBezTo>
                  <a:pt x="1111688" y="4617487"/>
                  <a:pt x="1102097" y="4635819"/>
                  <a:pt x="1084556" y="4670802"/>
                </a:cubicBezTo>
                <a:cubicBezTo>
                  <a:pt x="1081531" y="4676003"/>
                  <a:pt x="1079316" y="4677189"/>
                  <a:pt x="1077951" y="4674381"/>
                </a:cubicBezTo>
                <a:cubicBezTo>
                  <a:pt x="1076567" y="4671573"/>
                  <a:pt x="1074352" y="4673333"/>
                  <a:pt x="1071326" y="4679622"/>
                </a:cubicBezTo>
                <a:cubicBezTo>
                  <a:pt x="1067510" y="4685614"/>
                  <a:pt x="1055822" y="4687987"/>
                  <a:pt x="1036284" y="4686800"/>
                </a:cubicBezTo>
                <a:cubicBezTo>
                  <a:pt x="1016726" y="4685614"/>
                  <a:pt x="998988" y="4691309"/>
                  <a:pt x="983029" y="4703906"/>
                </a:cubicBezTo>
                <a:cubicBezTo>
                  <a:pt x="973141" y="4712271"/>
                  <a:pt x="954829" y="4714862"/>
                  <a:pt x="928113" y="4711638"/>
                </a:cubicBezTo>
                <a:cubicBezTo>
                  <a:pt x="901396" y="4708415"/>
                  <a:pt x="879228" y="4708791"/>
                  <a:pt x="861628" y="4712746"/>
                </a:cubicBezTo>
                <a:cubicBezTo>
                  <a:pt x="848615" y="4715494"/>
                  <a:pt x="831035" y="4713280"/>
                  <a:pt x="808926" y="4706121"/>
                </a:cubicBezTo>
                <a:cubicBezTo>
                  <a:pt x="786797" y="4698942"/>
                  <a:pt x="765381" y="4696728"/>
                  <a:pt x="744636" y="4699496"/>
                </a:cubicBezTo>
                <a:cubicBezTo>
                  <a:pt x="741611" y="4715969"/>
                  <a:pt x="758697" y="4726430"/>
                  <a:pt x="795894" y="4730880"/>
                </a:cubicBezTo>
                <a:cubicBezTo>
                  <a:pt x="833092" y="4735349"/>
                  <a:pt x="873236" y="4736496"/>
                  <a:pt x="916307" y="4734321"/>
                </a:cubicBezTo>
                <a:cubicBezTo>
                  <a:pt x="959397" y="4732145"/>
                  <a:pt x="988250" y="4729377"/>
                  <a:pt x="1002884" y="4725975"/>
                </a:cubicBezTo>
                <a:cubicBezTo>
                  <a:pt x="1067273" y="4708870"/>
                  <a:pt x="1128339" y="4689569"/>
                  <a:pt x="1186103" y="4668033"/>
                </a:cubicBezTo>
                <a:cubicBezTo>
                  <a:pt x="1243867" y="4646518"/>
                  <a:pt x="1302719" y="4626090"/>
                  <a:pt x="1362698" y="4606789"/>
                </a:cubicBezTo>
                <a:cubicBezTo>
                  <a:pt x="1378834" y="4600540"/>
                  <a:pt x="1392915" y="4593717"/>
                  <a:pt x="1404899" y="4586361"/>
                </a:cubicBezTo>
                <a:cubicBezTo>
                  <a:pt x="1416902" y="4579004"/>
                  <a:pt x="1429321" y="4575504"/>
                  <a:pt x="1442155" y="4575880"/>
                </a:cubicBezTo>
                <a:cubicBezTo>
                  <a:pt x="1442393" y="4575741"/>
                  <a:pt x="1442472" y="4573803"/>
                  <a:pt x="1442432" y="4570086"/>
                </a:cubicBezTo>
                <a:cubicBezTo>
                  <a:pt x="1442393" y="4566368"/>
                  <a:pt x="1447435" y="4561681"/>
                  <a:pt x="1457600" y="4556006"/>
                </a:cubicBezTo>
                <a:cubicBezTo>
                  <a:pt x="1474449" y="4548748"/>
                  <a:pt x="1482715" y="4546731"/>
                  <a:pt x="1482438" y="4549954"/>
                </a:cubicBezTo>
                <a:cubicBezTo>
                  <a:pt x="1482161" y="4553158"/>
                  <a:pt x="1491555" y="4545623"/>
                  <a:pt x="1510578" y="4527311"/>
                </a:cubicBezTo>
                <a:cubicBezTo>
                  <a:pt x="1531501" y="4509790"/>
                  <a:pt x="1544296" y="4503442"/>
                  <a:pt x="1548943" y="4508287"/>
                </a:cubicBezTo>
                <a:cubicBezTo>
                  <a:pt x="1553590" y="4513113"/>
                  <a:pt x="1556991" y="4508426"/>
                  <a:pt x="1559147" y="4494207"/>
                </a:cubicBezTo>
                <a:cubicBezTo>
                  <a:pt x="1560333" y="4489936"/>
                  <a:pt x="1562370" y="4491320"/>
                  <a:pt x="1565218" y="4498340"/>
                </a:cubicBezTo>
                <a:cubicBezTo>
                  <a:pt x="1568066" y="4505380"/>
                  <a:pt x="1571190" y="4503996"/>
                  <a:pt x="1574591" y="4494207"/>
                </a:cubicBezTo>
                <a:cubicBezTo>
                  <a:pt x="1581078" y="4479455"/>
                  <a:pt x="1589641" y="4474748"/>
                  <a:pt x="1600260" y="4480147"/>
                </a:cubicBezTo>
                <a:cubicBezTo>
                  <a:pt x="1610879" y="4485526"/>
                  <a:pt x="1617781" y="4483588"/>
                  <a:pt x="1620945" y="4474333"/>
                </a:cubicBezTo>
                <a:cubicBezTo>
                  <a:pt x="1624485" y="4460134"/>
                  <a:pt x="1633957" y="4452125"/>
                  <a:pt x="1649362" y="4450345"/>
                </a:cubicBezTo>
                <a:cubicBezTo>
                  <a:pt x="1664787" y="4448546"/>
                  <a:pt x="1671491" y="4445500"/>
                  <a:pt x="1669514" y="4441229"/>
                </a:cubicBezTo>
                <a:cubicBezTo>
                  <a:pt x="1673607" y="4435435"/>
                  <a:pt x="1680331" y="4429364"/>
                  <a:pt x="1689665" y="4423016"/>
                </a:cubicBezTo>
                <a:cubicBezTo>
                  <a:pt x="1698999" y="4416668"/>
                  <a:pt x="1706256" y="4411704"/>
                  <a:pt x="1711457" y="4408125"/>
                </a:cubicBezTo>
                <a:cubicBezTo>
                  <a:pt x="1722670" y="4398277"/>
                  <a:pt x="1738312" y="4387064"/>
                  <a:pt x="1758365" y="4374467"/>
                </a:cubicBezTo>
                <a:cubicBezTo>
                  <a:pt x="1778417" y="4361850"/>
                  <a:pt x="1795147" y="4360565"/>
                  <a:pt x="1808575" y="4370591"/>
                </a:cubicBezTo>
                <a:cubicBezTo>
                  <a:pt x="1818363" y="4362780"/>
                  <a:pt x="1823623" y="4354138"/>
                  <a:pt x="1824296" y="4344666"/>
                </a:cubicBezTo>
                <a:cubicBezTo>
                  <a:pt x="1824988" y="4335193"/>
                  <a:pt x="1841817" y="4318819"/>
                  <a:pt x="1874802" y="4295543"/>
                </a:cubicBezTo>
                <a:cubicBezTo>
                  <a:pt x="1882436" y="4290066"/>
                  <a:pt x="1888131" y="4285577"/>
                  <a:pt x="1891908" y="4282037"/>
                </a:cubicBezTo>
                <a:cubicBezTo>
                  <a:pt x="1895685" y="4278477"/>
                  <a:pt x="1898058" y="4275629"/>
                  <a:pt x="1899087" y="4273474"/>
                </a:cubicBezTo>
                <a:cubicBezTo>
                  <a:pt x="1900095" y="4274522"/>
                  <a:pt x="1900827" y="4275175"/>
                  <a:pt x="1901282" y="4275412"/>
                </a:cubicBezTo>
                <a:cubicBezTo>
                  <a:pt x="1901756" y="4275629"/>
                  <a:pt x="1902488" y="4275728"/>
                  <a:pt x="1903497" y="4275689"/>
                </a:cubicBezTo>
                <a:cubicBezTo>
                  <a:pt x="1910418" y="4276025"/>
                  <a:pt x="1914472" y="4272406"/>
                  <a:pt x="1915678" y="4264812"/>
                </a:cubicBezTo>
                <a:cubicBezTo>
                  <a:pt x="1916865" y="4257219"/>
                  <a:pt x="1917834" y="4252453"/>
                  <a:pt x="1918546" y="4250495"/>
                </a:cubicBezTo>
                <a:cubicBezTo>
                  <a:pt x="1919238" y="4248557"/>
                  <a:pt x="1922323" y="4256210"/>
                  <a:pt x="1927781" y="4273474"/>
                </a:cubicBezTo>
                <a:cubicBezTo>
                  <a:pt x="1930549" y="4280336"/>
                  <a:pt x="1934821" y="4276658"/>
                  <a:pt x="1940615" y="4262439"/>
                </a:cubicBezTo>
                <a:cubicBezTo>
                  <a:pt x="1946409" y="4248221"/>
                  <a:pt x="1954774" y="4235209"/>
                  <a:pt x="1965710" y="4223442"/>
                </a:cubicBezTo>
                <a:lnTo>
                  <a:pt x="1986672" y="4225202"/>
                </a:lnTo>
                <a:lnTo>
                  <a:pt x="2009453" y="4227120"/>
                </a:lnTo>
                <a:cubicBezTo>
                  <a:pt x="2010679" y="4223264"/>
                  <a:pt x="2009869" y="4215532"/>
                  <a:pt x="2006962" y="4203944"/>
                </a:cubicBezTo>
                <a:cubicBezTo>
                  <a:pt x="2004074" y="4192355"/>
                  <a:pt x="2011510" y="4180213"/>
                  <a:pt x="2029308" y="4167517"/>
                </a:cubicBezTo>
                <a:cubicBezTo>
                  <a:pt x="2028299" y="4176535"/>
                  <a:pt x="2025906" y="4183891"/>
                  <a:pt x="2022149" y="4189586"/>
                </a:cubicBezTo>
                <a:cubicBezTo>
                  <a:pt x="2018372" y="4195302"/>
                  <a:pt x="2025906" y="4198248"/>
                  <a:pt x="2044772" y="4198426"/>
                </a:cubicBezTo>
                <a:cubicBezTo>
                  <a:pt x="2045583" y="4192671"/>
                  <a:pt x="2045049" y="4186521"/>
                  <a:pt x="2043111" y="4179936"/>
                </a:cubicBezTo>
                <a:cubicBezTo>
                  <a:pt x="2041173" y="4173351"/>
                  <a:pt x="2046137" y="4161130"/>
                  <a:pt x="2058002" y="4143233"/>
                </a:cubicBezTo>
                <a:cubicBezTo>
                  <a:pt x="2064627" y="4135600"/>
                  <a:pt x="2069590" y="4129350"/>
                  <a:pt x="2072913" y="4124486"/>
                </a:cubicBezTo>
                <a:cubicBezTo>
                  <a:pt x="2076215" y="4119601"/>
                  <a:pt x="2077876" y="4115547"/>
                  <a:pt x="2077876" y="4112344"/>
                </a:cubicBezTo>
                <a:cubicBezTo>
                  <a:pt x="2082879" y="4113886"/>
                  <a:pt x="2095437" y="4105402"/>
                  <a:pt x="2115568" y="4086912"/>
                </a:cubicBezTo>
                <a:cubicBezTo>
                  <a:pt x="2135680" y="4068422"/>
                  <a:pt x="2155455" y="4048331"/>
                  <a:pt x="2174835" y="4026657"/>
                </a:cubicBezTo>
                <a:cubicBezTo>
                  <a:pt x="2194215" y="4004983"/>
                  <a:pt x="2205309" y="3990131"/>
                  <a:pt x="2208117" y="3982103"/>
                </a:cubicBezTo>
                <a:cubicBezTo>
                  <a:pt x="2197933" y="3977881"/>
                  <a:pt x="2189716" y="3976190"/>
                  <a:pt x="2183472" y="3977033"/>
                </a:cubicBezTo>
                <a:close/>
                <a:moveTo>
                  <a:pt x="1751186" y="3966658"/>
                </a:moveTo>
                <a:cubicBezTo>
                  <a:pt x="1750079" y="3968774"/>
                  <a:pt x="1748418" y="3971701"/>
                  <a:pt x="1746222" y="3975478"/>
                </a:cubicBezTo>
                <a:cubicBezTo>
                  <a:pt x="1744008" y="3979255"/>
                  <a:pt x="1741259" y="3984397"/>
                  <a:pt x="1737937" y="3990922"/>
                </a:cubicBezTo>
                <a:cubicBezTo>
                  <a:pt x="1736098" y="3993137"/>
                  <a:pt x="1735366" y="3995352"/>
                  <a:pt x="1735742" y="3997547"/>
                </a:cubicBezTo>
                <a:cubicBezTo>
                  <a:pt x="1745392" y="4013170"/>
                  <a:pt x="1746440" y="4023631"/>
                  <a:pt x="1738846" y="4028951"/>
                </a:cubicBezTo>
                <a:cubicBezTo>
                  <a:pt x="1731252" y="4034270"/>
                  <a:pt x="1723303" y="4037850"/>
                  <a:pt x="1714977" y="4039748"/>
                </a:cubicBezTo>
                <a:cubicBezTo>
                  <a:pt x="1706652" y="4041627"/>
                  <a:pt x="1706217" y="4045226"/>
                  <a:pt x="1713652" y="4050526"/>
                </a:cubicBezTo>
                <a:cubicBezTo>
                  <a:pt x="1729809" y="4055825"/>
                  <a:pt x="1744423" y="4049102"/>
                  <a:pt x="1757534" y="4030394"/>
                </a:cubicBezTo>
                <a:cubicBezTo>
                  <a:pt x="1770645" y="4011667"/>
                  <a:pt x="1771476" y="4002194"/>
                  <a:pt x="1760006" y="4001977"/>
                </a:cubicBezTo>
                <a:cubicBezTo>
                  <a:pt x="1748754" y="4004093"/>
                  <a:pt x="1743691" y="4000415"/>
                  <a:pt x="1744838" y="3990922"/>
                </a:cubicBezTo>
                <a:cubicBezTo>
                  <a:pt x="1745985" y="3981450"/>
                  <a:pt x="1748101" y="3973362"/>
                  <a:pt x="1751186" y="3966658"/>
                </a:cubicBezTo>
                <a:close/>
                <a:moveTo>
                  <a:pt x="2250041" y="3945953"/>
                </a:moveTo>
                <a:cubicBezTo>
                  <a:pt x="2250516" y="3946368"/>
                  <a:pt x="2251247" y="3946645"/>
                  <a:pt x="2252256" y="3946784"/>
                </a:cubicBezTo>
                <a:cubicBezTo>
                  <a:pt x="2250694" y="3951747"/>
                  <a:pt x="2247193" y="3953408"/>
                  <a:pt x="2241775" y="3951747"/>
                </a:cubicBezTo>
                <a:cubicBezTo>
                  <a:pt x="2236337" y="3950106"/>
                  <a:pt x="2238374" y="3948445"/>
                  <a:pt x="2247846" y="3946784"/>
                </a:cubicBezTo>
                <a:cubicBezTo>
                  <a:pt x="2248855" y="3945815"/>
                  <a:pt x="2249587" y="3945538"/>
                  <a:pt x="2250041" y="3945953"/>
                </a:cubicBezTo>
                <a:close/>
                <a:moveTo>
                  <a:pt x="2243436" y="3931339"/>
                </a:moveTo>
                <a:cubicBezTo>
                  <a:pt x="2237820" y="3928847"/>
                  <a:pt x="2228071" y="3929955"/>
                  <a:pt x="2214189" y="3934642"/>
                </a:cubicBezTo>
                <a:cubicBezTo>
                  <a:pt x="2200286" y="3939328"/>
                  <a:pt x="2202679" y="3949275"/>
                  <a:pt x="2221347" y="3964443"/>
                </a:cubicBezTo>
                <a:cubicBezTo>
                  <a:pt x="2223463" y="3965551"/>
                  <a:pt x="2225302" y="3966658"/>
                  <a:pt x="2226864" y="3967746"/>
                </a:cubicBezTo>
                <a:cubicBezTo>
                  <a:pt x="2228427" y="3968853"/>
                  <a:pt x="2230266" y="3969961"/>
                  <a:pt x="2232382" y="3971068"/>
                </a:cubicBezTo>
                <a:cubicBezTo>
                  <a:pt x="2214367" y="3988174"/>
                  <a:pt x="2209205" y="3994423"/>
                  <a:pt x="2216937" y="3989795"/>
                </a:cubicBezTo>
                <a:cubicBezTo>
                  <a:pt x="2224669" y="3985148"/>
                  <a:pt x="2234221" y="3977337"/>
                  <a:pt x="2245631" y="3966322"/>
                </a:cubicBezTo>
                <a:cubicBezTo>
                  <a:pt x="2257042" y="3955307"/>
                  <a:pt x="2259237" y="3948801"/>
                  <a:pt x="2252256" y="3946784"/>
                </a:cubicBezTo>
                <a:cubicBezTo>
                  <a:pt x="2250417" y="3942730"/>
                  <a:pt x="2247470" y="3937588"/>
                  <a:pt x="2243436" y="3931339"/>
                </a:cubicBezTo>
                <a:close/>
                <a:moveTo>
                  <a:pt x="1859383" y="3925814"/>
                </a:moveTo>
                <a:cubicBezTo>
                  <a:pt x="1856208" y="3925169"/>
                  <a:pt x="1852792" y="3926455"/>
                  <a:pt x="1849134" y="3929678"/>
                </a:cubicBezTo>
                <a:cubicBezTo>
                  <a:pt x="1841817" y="3936125"/>
                  <a:pt x="1845970" y="3938142"/>
                  <a:pt x="1861553" y="3935749"/>
                </a:cubicBezTo>
                <a:lnTo>
                  <a:pt x="1868178" y="3933534"/>
                </a:lnTo>
                <a:cubicBezTo>
                  <a:pt x="1865488" y="3929035"/>
                  <a:pt x="1862556" y="3926460"/>
                  <a:pt x="1859383" y="3925814"/>
                </a:cubicBezTo>
                <a:close/>
                <a:moveTo>
                  <a:pt x="2464170" y="3922499"/>
                </a:moveTo>
                <a:cubicBezTo>
                  <a:pt x="2452917" y="3946487"/>
                  <a:pt x="2434942" y="3977001"/>
                  <a:pt x="2410203" y="4014060"/>
                </a:cubicBezTo>
                <a:cubicBezTo>
                  <a:pt x="2385483" y="4051139"/>
                  <a:pt x="2359637" y="4087703"/>
                  <a:pt x="2332702" y="4123774"/>
                </a:cubicBezTo>
                <a:cubicBezTo>
                  <a:pt x="2305769" y="4159864"/>
                  <a:pt x="2283363" y="4188420"/>
                  <a:pt x="2265506" y="4209461"/>
                </a:cubicBezTo>
                <a:lnTo>
                  <a:pt x="2267701" y="4205051"/>
                </a:lnTo>
                <a:cubicBezTo>
                  <a:pt x="2285914" y="4180292"/>
                  <a:pt x="2307133" y="4149343"/>
                  <a:pt x="2331398" y="4112166"/>
                </a:cubicBezTo>
                <a:cubicBezTo>
                  <a:pt x="2355642" y="4075008"/>
                  <a:pt x="2379649" y="4038819"/>
                  <a:pt x="2403419" y="4003599"/>
                </a:cubicBezTo>
                <a:cubicBezTo>
                  <a:pt x="2427190" y="3968398"/>
                  <a:pt x="2447440" y="3941365"/>
                  <a:pt x="2464170" y="3922499"/>
                </a:cubicBezTo>
                <a:close/>
                <a:moveTo>
                  <a:pt x="1794512" y="3920393"/>
                </a:moveTo>
                <a:cubicBezTo>
                  <a:pt x="1791108" y="3921175"/>
                  <a:pt x="1788255" y="3923439"/>
                  <a:pt x="1785951" y="3927186"/>
                </a:cubicBezTo>
                <a:cubicBezTo>
                  <a:pt x="1781364" y="3934681"/>
                  <a:pt x="1786683" y="3934602"/>
                  <a:pt x="1801950" y="3926909"/>
                </a:cubicBezTo>
                <a:lnTo>
                  <a:pt x="1806379" y="3922499"/>
                </a:lnTo>
                <a:cubicBezTo>
                  <a:pt x="1801870" y="3920314"/>
                  <a:pt x="1797915" y="3919612"/>
                  <a:pt x="1794512" y="3920393"/>
                </a:cubicBezTo>
                <a:close/>
                <a:moveTo>
                  <a:pt x="2612050" y="3893805"/>
                </a:moveTo>
                <a:cubicBezTo>
                  <a:pt x="2606988" y="3912434"/>
                  <a:pt x="2595043" y="3936995"/>
                  <a:pt x="2576178" y="3967489"/>
                </a:cubicBezTo>
                <a:cubicBezTo>
                  <a:pt x="2557332" y="3997963"/>
                  <a:pt x="2542065" y="4021970"/>
                  <a:pt x="2530378" y="4039491"/>
                </a:cubicBezTo>
                <a:cubicBezTo>
                  <a:pt x="2514221" y="4060987"/>
                  <a:pt x="2511472" y="4060670"/>
                  <a:pt x="2522131" y="4038522"/>
                </a:cubicBezTo>
                <a:cubicBezTo>
                  <a:pt x="2532790" y="4016354"/>
                  <a:pt x="2547859" y="3989044"/>
                  <a:pt x="2567338" y="3956592"/>
                </a:cubicBezTo>
                <a:cubicBezTo>
                  <a:pt x="2586817" y="3924141"/>
                  <a:pt x="2601727" y="3903218"/>
                  <a:pt x="2612050" y="3893805"/>
                </a:cubicBezTo>
                <a:close/>
                <a:moveTo>
                  <a:pt x="2276540" y="3878361"/>
                </a:moveTo>
                <a:cubicBezTo>
                  <a:pt x="2261471" y="3901102"/>
                  <a:pt x="2255559" y="3916685"/>
                  <a:pt x="2258802" y="3925130"/>
                </a:cubicBezTo>
                <a:cubicBezTo>
                  <a:pt x="2262045" y="3933554"/>
                  <a:pt x="2267740" y="3935235"/>
                  <a:pt x="2275888" y="3930192"/>
                </a:cubicBezTo>
                <a:cubicBezTo>
                  <a:pt x="2284035" y="3925130"/>
                  <a:pt x="2287931" y="3913739"/>
                  <a:pt x="2287575" y="3896020"/>
                </a:cubicBezTo>
                <a:lnTo>
                  <a:pt x="2278736" y="3878361"/>
                </a:lnTo>
                <a:close/>
                <a:moveTo>
                  <a:pt x="2294200" y="3847452"/>
                </a:moveTo>
                <a:cubicBezTo>
                  <a:pt x="2286191" y="3854887"/>
                  <a:pt x="2286013" y="3860128"/>
                  <a:pt x="2293705" y="3863153"/>
                </a:cubicBezTo>
                <a:cubicBezTo>
                  <a:pt x="2301398" y="3866179"/>
                  <a:pt x="2307607" y="3866495"/>
                  <a:pt x="2312354" y="3864122"/>
                </a:cubicBezTo>
                <a:cubicBezTo>
                  <a:pt x="2317080" y="3861769"/>
                  <a:pt x="2311029" y="3856192"/>
                  <a:pt x="2294200" y="3847452"/>
                </a:cubicBezTo>
                <a:close/>
                <a:moveTo>
                  <a:pt x="2779805" y="3748120"/>
                </a:moveTo>
                <a:cubicBezTo>
                  <a:pt x="2779805" y="3757098"/>
                  <a:pt x="2779271" y="3766194"/>
                  <a:pt x="2778164" y="3775430"/>
                </a:cubicBezTo>
                <a:cubicBezTo>
                  <a:pt x="2777056" y="3784684"/>
                  <a:pt x="2775395" y="3793227"/>
                  <a:pt x="2773200" y="3801098"/>
                </a:cubicBezTo>
                <a:cubicBezTo>
                  <a:pt x="2775395" y="3783439"/>
                  <a:pt x="2777610" y="3765779"/>
                  <a:pt x="2779805" y="3748120"/>
                </a:cubicBezTo>
                <a:close/>
                <a:moveTo>
                  <a:pt x="2532593" y="3633343"/>
                </a:moveTo>
                <a:cubicBezTo>
                  <a:pt x="2508447" y="3685036"/>
                  <a:pt x="2486101" y="3732299"/>
                  <a:pt x="2465534" y="3775173"/>
                </a:cubicBezTo>
                <a:cubicBezTo>
                  <a:pt x="2444988" y="3818026"/>
                  <a:pt x="2418765" y="3864202"/>
                  <a:pt x="2386907" y="3913680"/>
                </a:cubicBezTo>
                <a:cubicBezTo>
                  <a:pt x="2310337" y="4029188"/>
                  <a:pt x="2249112" y="4116991"/>
                  <a:pt x="2203213" y="4177088"/>
                </a:cubicBezTo>
                <a:cubicBezTo>
                  <a:pt x="2157294" y="4237166"/>
                  <a:pt x="2104889" y="4291628"/>
                  <a:pt x="2045998" y="4340434"/>
                </a:cubicBezTo>
                <a:cubicBezTo>
                  <a:pt x="1987087" y="4389239"/>
                  <a:pt x="1899858" y="4454479"/>
                  <a:pt x="1784290" y="4536151"/>
                </a:cubicBezTo>
                <a:cubicBezTo>
                  <a:pt x="1754034" y="4557805"/>
                  <a:pt x="1725162" y="4577403"/>
                  <a:pt x="1697654" y="4594924"/>
                </a:cubicBezTo>
                <a:cubicBezTo>
                  <a:pt x="1670166" y="4612445"/>
                  <a:pt x="1640167" y="4630381"/>
                  <a:pt x="1607715" y="4648733"/>
                </a:cubicBezTo>
                <a:cubicBezTo>
                  <a:pt x="1553353" y="4678119"/>
                  <a:pt x="1498713" y="4705982"/>
                  <a:pt x="1443816" y="4732323"/>
                </a:cubicBezTo>
                <a:cubicBezTo>
                  <a:pt x="1388900" y="4758684"/>
                  <a:pt x="1335368" y="4785994"/>
                  <a:pt x="1283220" y="4814273"/>
                </a:cubicBezTo>
                <a:cubicBezTo>
                  <a:pt x="1287512" y="4813739"/>
                  <a:pt x="1303945" y="4809665"/>
                  <a:pt x="1332520" y="4802091"/>
                </a:cubicBezTo>
                <a:cubicBezTo>
                  <a:pt x="1361096" y="4794517"/>
                  <a:pt x="1389296" y="4786706"/>
                  <a:pt x="1417140" y="4778637"/>
                </a:cubicBezTo>
                <a:cubicBezTo>
                  <a:pt x="1444983" y="4770569"/>
                  <a:pt x="1459934" y="4765526"/>
                  <a:pt x="1462030" y="4763509"/>
                </a:cubicBezTo>
                <a:cubicBezTo>
                  <a:pt x="1462761" y="4757715"/>
                  <a:pt x="1466262" y="4754393"/>
                  <a:pt x="1472511" y="4753582"/>
                </a:cubicBezTo>
                <a:cubicBezTo>
                  <a:pt x="1478760" y="4752751"/>
                  <a:pt x="1489992" y="4749429"/>
                  <a:pt x="1506168" y="4743635"/>
                </a:cubicBezTo>
                <a:cubicBezTo>
                  <a:pt x="1561994" y="4716562"/>
                  <a:pt x="1612026" y="4689608"/>
                  <a:pt x="1656264" y="4662793"/>
                </a:cubicBezTo>
                <a:cubicBezTo>
                  <a:pt x="1700502" y="4635977"/>
                  <a:pt x="1748339" y="4606275"/>
                  <a:pt x="1799755" y="4573665"/>
                </a:cubicBezTo>
                <a:cubicBezTo>
                  <a:pt x="1808495" y="4568148"/>
                  <a:pt x="1815298" y="4563738"/>
                  <a:pt x="1820163" y="4560435"/>
                </a:cubicBezTo>
                <a:cubicBezTo>
                  <a:pt x="1825047" y="4557113"/>
                  <a:pt x="1828528" y="4554918"/>
                  <a:pt x="1830644" y="4553811"/>
                </a:cubicBezTo>
                <a:cubicBezTo>
                  <a:pt x="1831850" y="4552743"/>
                  <a:pt x="1833314" y="4551556"/>
                  <a:pt x="1835073" y="4550211"/>
                </a:cubicBezTo>
                <a:cubicBezTo>
                  <a:pt x="1836814" y="4548886"/>
                  <a:pt x="1838277" y="4547146"/>
                  <a:pt x="1839483" y="4544971"/>
                </a:cubicBezTo>
                <a:cubicBezTo>
                  <a:pt x="1852772" y="4533976"/>
                  <a:pt x="1879727" y="4514181"/>
                  <a:pt x="1920365" y="4485546"/>
                </a:cubicBezTo>
                <a:cubicBezTo>
                  <a:pt x="1961003" y="4456931"/>
                  <a:pt x="2005123" y="4425883"/>
                  <a:pt x="2052762" y="4392403"/>
                </a:cubicBezTo>
                <a:cubicBezTo>
                  <a:pt x="2100400" y="4358904"/>
                  <a:pt x="2141356" y="4329379"/>
                  <a:pt x="2175646" y="4303790"/>
                </a:cubicBezTo>
                <a:cubicBezTo>
                  <a:pt x="2209937" y="4278200"/>
                  <a:pt x="2227378" y="4262953"/>
                  <a:pt x="2227972" y="4258029"/>
                </a:cubicBezTo>
                <a:cubicBezTo>
                  <a:pt x="2225816" y="4254766"/>
                  <a:pt x="2224610" y="4253006"/>
                  <a:pt x="2224392" y="4252789"/>
                </a:cubicBezTo>
                <a:cubicBezTo>
                  <a:pt x="2224155" y="4252552"/>
                  <a:pt x="2231235" y="4246935"/>
                  <a:pt x="2245631" y="4235940"/>
                </a:cubicBezTo>
                <a:cubicBezTo>
                  <a:pt x="2310198" y="4177306"/>
                  <a:pt x="2359320" y="4125712"/>
                  <a:pt x="2392978" y="4081158"/>
                </a:cubicBezTo>
                <a:cubicBezTo>
                  <a:pt x="2426636" y="4036604"/>
                  <a:pt x="2454776" y="3986651"/>
                  <a:pt x="2477399" y="3931339"/>
                </a:cubicBezTo>
                <a:cubicBezTo>
                  <a:pt x="2472989" y="3929500"/>
                  <a:pt x="2468580" y="3926553"/>
                  <a:pt x="2464170" y="3922499"/>
                </a:cubicBezTo>
                <a:cubicBezTo>
                  <a:pt x="2470775" y="3922875"/>
                  <a:pt x="2475204" y="3924339"/>
                  <a:pt x="2477399" y="3926909"/>
                </a:cubicBezTo>
                <a:cubicBezTo>
                  <a:pt x="2486101" y="3907154"/>
                  <a:pt x="2494644" y="3885440"/>
                  <a:pt x="2503068" y="3861809"/>
                </a:cubicBezTo>
                <a:cubicBezTo>
                  <a:pt x="2511492" y="3838157"/>
                  <a:pt x="2520589" y="3812054"/>
                  <a:pt x="2530378" y="3783439"/>
                </a:cubicBezTo>
                <a:cubicBezTo>
                  <a:pt x="2540958" y="3753182"/>
                  <a:pt x="2545743" y="3728166"/>
                  <a:pt x="2544735" y="3708391"/>
                </a:cubicBezTo>
                <a:cubicBezTo>
                  <a:pt x="2543726" y="3688615"/>
                  <a:pt x="2539672" y="3663600"/>
                  <a:pt x="2532593" y="3633343"/>
                </a:cubicBezTo>
                <a:close/>
                <a:moveTo>
                  <a:pt x="2696557" y="3594954"/>
                </a:moveTo>
                <a:cubicBezTo>
                  <a:pt x="2691033" y="3591854"/>
                  <a:pt x="2688616" y="3600234"/>
                  <a:pt x="2689313" y="3620094"/>
                </a:cubicBezTo>
                <a:cubicBezTo>
                  <a:pt x="2689352" y="3625057"/>
                  <a:pt x="2690915" y="3630575"/>
                  <a:pt x="2694000" y="3636646"/>
                </a:cubicBezTo>
                <a:cubicBezTo>
                  <a:pt x="2697085" y="3642717"/>
                  <a:pt x="2701415" y="3646039"/>
                  <a:pt x="2706972" y="3646593"/>
                </a:cubicBezTo>
                <a:cubicBezTo>
                  <a:pt x="2714507" y="3631128"/>
                  <a:pt x="2713221" y="3616237"/>
                  <a:pt x="2703116" y="3601880"/>
                </a:cubicBezTo>
                <a:cubicBezTo>
                  <a:pt x="2700585" y="3598296"/>
                  <a:pt x="2698399" y="3595987"/>
                  <a:pt x="2696557" y="3594954"/>
                </a:cubicBezTo>
                <a:close/>
                <a:moveTo>
                  <a:pt x="2725284" y="3574551"/>
                </a:moveTo>
                <a:cubicBezTo>
                  <a:pt x="2724869" y="3571189"/>
                  <a:pt x="2724652" y="3583410"/>
                  <a:pt x="2724632" y="3611274"/>
                </a:cubicBezTo>
                <a:cubicBezTo>
                  <a:pt x="2722417" y="3648788"/>
                  <a:pt x="2722417" y="3686321"/>
                  <a:pt x="2724632" y="3723835"/>
                </a:cubicBezTo>
                <a:cubicBezTo>
                  <a:pt x="2726075" y="3749900"/>
                  <a:pt x="2727104" y="3755417"/>
                  <a:pt x="2727737" y="3740348"/>
                </a:cubicBezTo>
                <a:cubicBezTo>
                  <a:pt x="2728369" y="3725299"/>
                  <a:pt x="2728745" y="3705464"/>
                  <a:pt x="2728884" y="3680844"/>
                </a:cubicBezTo>
                <a:cubicBezTo>
                  <a:pt x="2729022" y="3656223"/>
                  <a:pt x="2729081" y="3642598"/>
                  <a:pt x="2729042" y="3639968"/>
                </a:cubicBezTo>
                <a:cubicBezTo>
                  <a:pt x="2728290" y="3631029"/>
                  <a:pt x="2727578" y="3618729"/>
                  <a:pt x="2726926" y="3603087"/>
                </a:cubicBezTo>
                <a:cubicBezTo>
                  <a:pt x="2726253" y="3587444"/>
                  <a:pt x="2725700" y="3577932"/>
                  <a:pt x="2725284" y="3574551"/>
                </a:cubicBezTo>
                <a:close/>
                <a:moveTo>
                  <a:pt x="2678278" y="3441304"/>
                </a:moveTo>
                <a:cubicBezTo>
                  <a:pt x="2674007" y="3440473"/>
                  <a:pt x="2671515" y="3441581"/>
                  <a:pt x="2670823" y="3444606"/>
                </a:cubicBezTo>
                <a:cubicBezTo>
                  <a:pt x="2670131" y="3447652"/>
                  <a:pt x="2670408" y="3450954"/>
                  <a:pt x="2671653" y="3454553"/>
                </a:cubicBezTo>
                <a:cubicBezTo>
                  <a:pt x="2683796" y="3470967"/>
                  <a:pt x="2692081" y="3474546"/>
                  <a:pt x="2696491" y="3465311"/>
                </a:cubicBezTo>
                <a:cubicBezTo>
                  <a:pt x="2700901" y="3456056"/>
                  <a:pt x="2694830" y="3448067"/>
                  <a:pt x="2678278" y="3441304"/>
                </a:cubicBezTo>
                <a:close/>
                <a:moveTo>
                  <a:pt x="1315116" y="2276588"/>
                </a:moveTo>
                <a:cubicBezTo>
                  <a:pt x="1315281" y="2277895"/>
                  <a:pt x="1315692" y="2281317"/>
                  <a:pt x="1316344" y="2286854"/>
                </a:cubicBezTo>
                <a:cubicBezTo>
                  <a:pt x="1317649" y="2298660"/>
                  <a:pt x="1317966" y="2301764"/>
                  <a:pt x="1317313" y="2296168"/>
                </a:cubicBezTo>
                <a:cubicBezTo>
                  <a:pt x="1316661" y="2290571"/>
                  <a:pt x="1316008" y="2284856"/>
                  <a:pt x="1315355" y="2279003"/>
                </a:cubicBezTo>
                <a:cubicBezTo>
                  <a:pt x="1315029" y="2276086"/>
                  <a:pt x="1314950" y="2275280"/>
                  <a:pt x="1315116" y="2276588"/>
                </a:cubicBezTo>
                <a:close/>
                <a:moveTo>
                  <a:pt x="1314129" y="2211806"/>
                </a:moveTo>
                <a:cubicBezTo>
                  <a:pt x="1316245" y="2214060"/>
                  <a:pt x="1317531" y="2216730"/>
                  <a:pt x="1317985" y="2219815"/>
                </a:cubicBezTo>
                <a:cubicBezTo>
                  <a:pt x="1318460" y="2222880"/>
                  <a:pt x="1318638" y="2226104"/>
                  <a:pt x="1318539" y="2229465"/>
                </a:cubicBezTo>
                <a:cubicBezTo>
                  <a:pt x="1317115" y="2247758"/>
                  <a:pt x="1313892" y="2251436"/>
                  <a:pt x="1308889" y="2240500"/>
                </a:cubicBezTo>
                <a:cubicBezTo>
                  <a:pt x="1303866" y="2229564"/>
                  <a:pt x="1305626" y="2219993"/>
                  <a:pt x="1314129" y="2211806"/>
                </a:cubicBezTo>
                <a:close/>
                <a:moveTo>
                  <a:pt x="986055" y="1949959"/>
                </a:moveTo>
                <a:cubicBezTo>
                  <a:pt x="977453" y="1946598"/>
                  <a:pt x="976444" y="1949999"/>
                  <a:pt x="983029" y="1960164"/>
                </a:cubicBezTo>
                <a:cubicBezTo>
                  <a:pt x="985600" y="1964949"/>
                  <a:pt x="989278" y="1966413"/>
                  <a:pt x="994064" y="1964574"/>
                </a:cubicBezTo>
                <a:cubicBezTo>
                  <a:pt x="997327" y="1958186"/>
                  <a:pt x="994657" y="1953321"/>
                  <a:pt x="986055" y="1949959"/>
                </a:cubicBezTo>
                <a:close/>
                <a:moveTo>
                  <a:pt x="2413386" y="1920435"/>
                </a:moveTo>
                <a:cubicBezTo>
                  <a:pt x="2407829" y="1936255"/>
                  <a:pt x="2402945" y="1957039"/>
                  <a:pt x="2398772" y="1982787"/>
                </a:cubicBezTo>
                <a:cubicBezTo>
                  <a:pt x="2394580" y="2008534"/>
                  <a:pt x="2391357" y="2030426"/>
                  <a:pt x="2389122" y="2048461"/>
                </a:cubicBezTo>
                <a:cubicBezTo>
                  <a:pt x="2386057" y="2077709"/>
                  <a:pt x="2387006" y="2082000"/>
                  <a:pt x="2391970" y="2061374"/>
                </a:cubicBezTo>
                <a:cubicBezTo>
                  <a:pt x="2396933" y="2040748"/>
                  <a:pt x="2402134" y="2013992"/>
                  <a:pt x="2407592" y="1981086"/>
                </a:cubicBezTo>
                <a:cubicBezTo>
                  <a:pt x="2413030" y="1948199"/>
                  <a:pt x="2414969" y="1927989"/>
                  <a:pt x="2413386" y="1920435"/>
                </a:cubicBezTo>
                <a:close/>
                <a:moveTo>
                  <a:pt x="1012556" y="1896944"/>
                </a:moveTo>
                <a:cubicBezTo>
                  <a:pt x="1011086" y="1897263"/>
                  <a:pt x="1011545" y="1898375"/>
                  <a:pt x="1013938" y="1900284"/>
                </a:cubicBezTo>
                <a:cubicBezTo>
                  <a:pt x="1018704" y="1904100"/>
                  <a:pt x="1022382" y="1906414"/>
                  <a:pt x="1024973" y="1907185"/>
                </a:cubicBezTo>
                <a:cubicBezTo>
                  <a:pt x="1028275" y="1912248"/>
                  <a:pt x="1026061" y="1916480"/>
                  <a:pt x="1018348" y="1919881"/>
                </a:cubicBezTo>
                <a:cubicBezTo>
                  <a:pt x="1010616" y="1923282"/>
                  <a:pt x="1003991" y="1928622"/>
                  <a:pt x="998474" y="1935879"/>
                </a:cubicBezTo>
                <a:cubicBezTo>
                  <a:pt x="1000728" y="1936848"/>
                  <a:pt x="1002844" y="1937125"/>
                  <a:pt x="1004822" y="1936710"/>
                </a:cubicBezTo>
                <a:cubicBezTo>
                  <a:pt x="1006799" y="1936295"/>
                  <a:pt x="1008361" y="1936018"/>
                  <a:pt x="1009509" y="1935879"/>
                </a:cubicBezTo>
                <a:cubicBezTo>
                  <a:pt x="1007313" y="1938450"/>
                  <a:pt x="1007313" y="1944343"/>
                  <a:pt x="1009509" y="1953539"/>
                </a:cubicBezTo>
                <a:cubicBezTo>
                  <a:pt x="1013048" y="1967619"/>
                  <a:pt x="1017557" y="1967619"/>
                  <a:pt x="1023035" y="1953539"/>
                </a:cubicBezTo>
                <a:cubicBezTo>
                  <a:pt x="1028513" y="1939478"/>
                  <a:pt x="1033575" y="1926229"/>
                  <a:pt x="1038203" y="1913810"/>
                </a:cubicBezTo>
                <a:lnTo>
                  <a:pt x="1038736" y="1901411"/>
                </a:lnTo>
                <a:lnTo>
                  <a:pt x="1022758" y="1898365"/>
                </a:lnTo>
                <a:cubicBezTo>
                  <a:pt x="1017428" y="1897100"/>
                  <a:pt x="1014027" y="1896625"/>
                  <a:pt x="1012556" y="1896944"/>
                </a:cubicBezTo>
                <a:close/>
                <a:moveTo>
                  <a:pt x="984136" y="1891187"/>
                </a:moveTo>
                <a:cubicBezTo>
                  <a:pt x="982574" y="1891820"/>
                  <a:pt x="980735" y="1892749"/>
                  <a:pt x="978619" y="1893936"/>
                </a:cubicBezTo>
                <a:cubicBezTo>
                  <a:pt x="968731" y="1898168"/>
                  <a:pt x="966418" y="1900264"/>
                  <a:pt x="971658" y="1900244"/>
                </a:cubicBezTo>
                <a:cubicBezTo>
                  <a:pt x="976918" y="1900204"/>
                  <a:pt x="982772" y="1899196"/>
                  <a:pt x="989239" y="1897218"/>
                </a:cubicBezTo>
                <a:cubicBezTo>
                  <a:pt x="995705" y="1895221"/>
                  <a:pt x="995844" y="1893402"/>
                  <a:pt x="989654" y="1891741"/>
                </a:cubicBezTo>
                <a:cubicBezTo>
                  <a:pt x="987538" y="1890732"/>
                  <a:pt x="985699" y="1890534"/>
                  <a:pt x="984136" y="1891187"/>
                </a:cubicBezTo>
                <a:close/>
                <a:moveTo>
                  <a:pt x="376002" y="1834352"/>
                </a:moveTo>
                <a:cubicBezTo>
                  <a:pt x="328680" y="2023050"/>
                  <a:pt x="323914" y="2183804"/>
                  <a:pt x="361665" y="2316616"/>
                </a:cubicBezTo>
                <a:cubicBezTo>
                  <a:pt x="399416" y="2449428"/>
                  <a:pt x="464319" y="2561080"/>
                  <a:pt x="556374" y="2651592"/>
                </a:cubicBezTo>
                <a:cubicBezTo>
                  <a:pt x="648409" y="2742104"/>
                  <a:pt x="752210" y="2818279"/>
                  <a:pt x="867738" y="2880097"/>
                </a:cubicBezTo>
                <a:cubicBezTo>
                  <a:pt x="983267" y="2941915"/>
                  <a:pt x="1095136" y="2996198"/>
                  <a:pt x="1203347" y="3042908"/>
                </a:cubicBezTo>
                <a:cubicBezTo>
                  <a:pt x="1311578" y="3089637"/>
                  <a:pt x="1400746" y="3135615"/>
                  <a:pt x="1470850" y="3180842"/>
                </a:cubicBezTo>
                <a:cubicBezTo>
                  <a:pt x="1384233" y="3145978"/>
                  <a:pt x="1280669" y="3106565"/>
                  <a:pt x="1160118" y="3062624"/>
                </a:cubicBezTo>
                <a:cubicBezTo>
                  <a:pt x="1039587" y="3018683"/>
                  <a:pt x="918502" y="2964835"/>
                  <a:pt x="796844" y="2901079"/>
                </a:cubicBezTo>
                <a:cubicBezTo>
                  <a:pt x="675205" y="2837323"/>
                  <a:pt x="569406" y="2758300"/>
                  <a:pt x="479448" y="2663991"/>
                </a:cubicBezTo>
                <a:cubicBezTo>
                  <a:pt x="389489" y="2569682"/>
                  <a:pt x="331804" y="2454747"/>
                  <a:pt x="306353" y="2319147"/>
                </a:cubicBezTo>
                <a:cubicBezTo>
                  <a:pt x="280922" y="2183567"/>
                  <a:pt x="304138" y="2021962"/>
                  <a:pt x="376002" y="1834352"/>
                </a:cubicBezTo>
                <a:close/>
                <a:moveTo>
                  <a:pt x="1032972" y="1799305"/>
                </a:moveTo>
                <a:cubicBezTo>
                  <a:pt x="1032235" y="1800042"/>
                  <a:pt x="1031776" y="1802158"/>
                  <a:pt x="1031598" y="1805658"/>
                </a:cubicBezTo>
                <a:cubicBezTo>
                  <a:pt x="1031637" y="1809060"/>
                  <a:pt x="1032092" y="1811630"/>
                  <a:pt x="1032962" y="1813371"/>
                </a:cubicBezTo>
                <a:cubicBezTo>
                  <a:pt x="1033832" y="1815131"/>
                  <a:pt x="1034861" y="1815487"/>
                  <a:pt x="1036007" y="1814478"/>
                </a:cubicBezTo>
                <a:cubicBezTo>
                  <a:pt x="1037115" y="1813232"/>
                  <a:pt x="1037649" y="1811314"/>
                  <a:pt x="1037649" y="1808684"/>
                </a:cubicBezTo>
                <a:cubicBezTo>
                  <a:pt x="1037649" y="1806073"/>
                  <a:pt x="1037115" y="1803582"/>
                  <a:pt x="1036007" y="1801228"/>
                </a:cubicBezTo>
                <a:cubicBezTo>
                  <a:pt x="1034722" y="1799211"/>
                  <a:pt x="1033709" y="1798569"/>
                  <a:pt x="1032972" y="1799305"/>
                </a:cubicBezTo>
                <a:close/>
                <a:moveTo>
                  <a:pt x="1024973" y="1781374"/>
                </a:moveTo>
                <a:cubicBezTo>
                  <a:pt x="1020543" y="1783569"/>
                  <a:pt x="1018348" y="1787999"/>
                  <a:pt x="1018348" y="1794604"/>
                </a:cubicBezTo>
                <a:cubicBezTo>
                  <a:pt x="1017478" y="1801189"/>
                  <a:pt x="1018111" y="1804037"/>
                  <a:pt x="1020266" y="1803166"/>
                </a:cubicBezTo>
                <a:cubicBezTo>
                  <a:pt x="1022442" y="1802296"/>
                  <a:pt x="1024735" y="1797966"/>
                  <a:pt x="1027168" y="1790194"/>
                </a:cubicBezTo>
                <a:cubicBezTo>
                  <a:pt x="1028176" y="1786792"/>
                  <a:pt x="1028374" y="1784222"/>
                  <a:pt x="1027722" y="1782481"/>
                </a:cubicBezTo>
                <a:cubicBezTo>
                  <a:pt x="1027089" y="1780721"/>
                  <a:pt x="1026159" y="1780365"/>
                  <a:pt x="1024973" y="1781374"/>
                </a:cubicBezTo>
                <a:close/>
                <a:moveTo>
                  <a:pt x="1576806" y="1768125"/>
                </a:moveTo>
                <a:lnTo>
                  <a:pt x="1556418" y="1769746"/>
                </a:lnTo>
                <a:lnTo>
                  <a:pt x="1522444" y="1788236"/>
                </a:lnTo>
                <a:cubicBezTo>
                  <a:pt x="1511963" y="1808189"/>
                  <a:pt x="1508482" y="1822487"/>
                  <a:pt x="1511982" y="1831149"/>
                </a:cubicBezTo>
                <a:cubicBezTo>
                  <a:pt x="1515483" y="1839830"/>
                  <a:pt x="1521633" y="1829112"/>
                  <a:pt x="1530453" y="1799033"/>
                </a:cubicBezTo>
                <a:cubicBezTo>
                  <a:pt x="1534230" y="1789363"/>
                  <a:pt x="1539925" y="1783292"/>
                  <a:pt x="1547558" y="1780820"/>
                </a:cubicBezTo>
                <a:cubicBezTo>
                  <a:pt x="1555192" y="1778329"/>
                  <a:pt x="1561994" y="1777775"/>
                  <a:pt x="1567967" y="1779159"/>
                </a:cubicBezTo>
                <a:cubicBezTo>
                  <a:pt x="1568066" y="1778151"/>
                  <a:pt x="1568995" y="1776865"/>
                  <a:pt x="1570735" y="1775303"/>
                </a:cubicBezTo>
                <a:cubicBezTo>
                  <a:pt x="1572476" y="1773741"/>
                  <a:pt x="1574512" y="1771348"/>
                  <a:pt x="1576806" y="1768125"/>
                </a:cubicBezTo>
                <a:close/>
                <a:moveTo>
                  <a:pt x="1130376" y="1754044"/>
                </a:moveTo>
                <a:cubicBezTo>
                  <a:pt x="1127706" y="1754282"/>
                  <a:pt x="1124206" y="1756022"/>
                  <a:pt x="1119875" y="1759305"/>
                </a:cubicBezTo>
                <a:cubicBezTo>
                  <a:pt x="1114318" y="1764407"/>
                  <a:pt x="1111649" y="1767986"/>
                  <a:pt x="1111886" y="1770062"/>
                </a:cubicBezTo>
                <a:cubicBezTo>
                  <a:pt x="1112103" y="1772119"/>
                  <a:pt x="1115505" y="1775165"/>
                  <a:pt x="1122090" y="1779159"/>
                </a:cubicBezTo>
                <a:cubicBezTo>
                  <a:pt x="1125590" y="1782481"/>
                  <a:pt x="1129071" y="1784676"/>
                  <a:pt x="1132571" y="1785784"/>
                </a:cubicBezTo>
                <a:cubicBezTo>
                  <a:pt x="1136071" y="1786891"/>
                  <a:pt x="1138464" y="1786891"/>
                  <a:pt x="1139749" y="1785784"/>
                </a:cubicBezTo>
                <a:cubicBezTo>
                  <a:pt x="1141589" y="1783569"/>
                  <a:pt x="1137910" y="1779159"/>
                  <a:pt x="1128715" y="1772534"/>
                </a:cubicBezTo>
                <a:cubicBezTo>
                  <a:pt x="1123197" y="1769133"/>
                  <a:pt x="1120983" y="1766562"/>
                  <a:pt x="1122090" y="1764822"/>
                </a:cubicBezTo>
                <a:cubicBezTo>
                  <a:pt x="1123197" y="1763062"/>
                  <a:pt x="1127607" y="1762706"/>
                  <a:pt x="1135339" y="1763714"/>
                </a:cubicBezTo>
                <a:cubicBezTo>
                  <a:pt x="1139374" y="1763714"/>
                  <a:pt x="1140125" y="1761500"/>
                  <a:pt x="1137535" y="1757090"/>
                </a:cubicBezTo>
                <a:cubicBezTo>
                  <a:pt x="1135419" y="1754835"/>
                  <a:pt x="1133026" y="1753827"/>
                  <a:pt x="1130376" y="1754044"/>
                </a:cubicBezTo>
                <a:close/>
                <a:moveTo>
                  <a:pt x="1910121" y="1750465"/>
                </a:moveTo>
                <a:lnTo>
                  <a:pt x="1910121" y="1752680"/>
                </a:lnTo>
                <a:cubicBezTo>
                  <a:pt x="1911229" y="1766661"/>
                  <a:pt x="1911763" y="1771249"/>
                  <a:pt x="1911763" y="1766463"/>
                </a:cubicBezTo>
                <a:cubicBezTo>
                  <a:pt x="1911763" y="1761678"/>
                  <a:pt x="1911229" y="1756358"/>
                  <a:pt x="1910121" y="1750465"/>
                </a:cubicBezTo>
                <a:close/>
                <a:moveTo>
                  <a:pt x="863823" y="1730591"/>
                </a:moveTo>
                <a:cubicBezTo>
                  <a:pt x="863744" y="1730650"/>
                  <a:pt x="863368" y="1731658"/>
                  <a:pt x="862735" y="1733636"/>
                </a:cubicBezTo>
                <a:cubicBezTo>
                  <a:pt x="862083" y="1735614"/>
                  <a:pt x="861707" y="1738283"/>
                  <a:pt x="861628" y="1741645"/>
                </a:cubicBezTo>
                <a:cubicBezTo>
                  <a:pt x="861628" y="1743939"/>
                  <a:pt x="862181" y="1745956"/>
                  <a:pt x="863269" y="1747716"/>
                </a:cubicBezTo>
                <a:cubicBezTo>
                  <a:pt x="864376" y="1749456"/>
                  <a:pt x="866038" y="1750366"/>
                  <a:pt x="868253" y="1750465"/>
                </a:cubicBezTo>
                <a:cubicBezTo>
                  <a:pt x="870408" y="1750366"/>
                  <a:pt x="871594" y="1749456"/>
                  <a:pt x="871832" y="1747716"/>
                </a:cubicBezTo>
                <a:cubicBezTo>
                  <a:pt x="872069" y="1745956"/>
                  <a:pt x="871594" y="1743939"/>
                  <a:pt x="870448" y="1741645"/>
                </a:cubicBezTo>
                <a:cubicBezTo>
                  <a:pt x="868253" y="1734645"/>
                  <a:pt x="866038" y="1730966"/>
                  <a:pt x="863823" y="1730591"/>
                </a:cubicBezTo>
                <a:close/>
                <a:moveTo>
                  <a:pt x="1618302" y="1720444"/>
                </a:moveTo>
                <a:lnTo>
                  <a:pt x="1619126" y="1721150"/>
                </a:lnTo>
                <a:lnTo>
                  <a:pt x="1617985" y="1720852"/>
                </a:lnTo>
                <a:close/>
                <a:moveTo>
                  <a:pt x="1055862" y="1712951"/>
                </a:moveTo>
                <a:cubicBezTo>
                  <a:pt x="1051452" y="1713307"/>
                  <a:pt x="1049257" y="1716985"/>
                  <a:pt x="1049257" y="1723986"/>
                </a:cubicBezTo>
                <a:cubicBezTo>
                  <a:pt x="1048881" y="1732805"/>
                  <a:pt x="1049613" y="1737215"/>
                  <a:pt x="1051452" y="1737215"/>
                </a:cubicBezTo>
                <a:cubicBezTo>
                  <a:pt x="1053667" y="1737215"/>
                  <a:pt x="1055862" y="1732805"/>
                  <a:pt x="1058077" y="1723986"/>
                </a:cubicBezTo>
                <a:cubicBezTo>
                  <a:pt x="1059086" y="1720624"/>
                  <a:pt x="1059264" y="1717954"/>
                  <a:pt x="1058631" y="1715977"/>
                </a:cubicBezTo>
                <a:cubicBezTo>
                  <a:pt x="1057978" y="1713999"/>
                  <a:pt x="1057068" y="1712990"/>
                  <a:pt x="1055862" y="1712951"/>
                </a:cubicBezTo>
                <a:close/>
                <a:moveTo>
                  <a:pt x="1466880" y="1704791"/>
                </a:moveTo>
                <a:cubicBezTo>
                  <a:pt x="1468926" y="1702238"/>
                  <a:pt x="1469011" y="1703528"/>
                  <a:pt x="1467132" y="1708660"/>
                </a:cubicBezTo>
                <a:cubicBezTo>
                  <a:pt x="1463355" y="1718943"/>
                  <a:pt x="1446209" y="1754954"/>
                  <a:pt x="1415676" y="1816693"/>
                </a:cubicBezTo>
                <a:cubicBezTo>
                  <a:pt x="1384451" y="1876692"/>
                  <a:pt x="1360799" y="1929947"/>
                  <a:pt x="1344761" y="1976439"/>
                </a:cubicBezTo>
                <a:cubicBezTo>
                  <a:pt x="1328704" y="2022931"/>
                  <a:pt x="1315553" y="2080062"/>
                  <a:pt x="1305309" y="2147793"/>
                </a:cubicBezTo>
                <a:cubicBezTo>
                  <a:pt x="1301137" y="2174074"/>
                  <a:pt x="1299891" y="2174727"/>
                  <a:pt x="1301532" y="2149751"/>
                </a:cubicBezTo>
                <a:cubicBezTo>
                  <a:pt x="1303193" y="2124774"/>
                  <a:pt x="1306179" y="2093055"/>
                  <a:pt x="1310530" y="2054591"/>
                </a:cubicBezTo>
                <a:cubicBezTo>
                  <a:pt x="1314881" y="2016128"/>
                  <a:pt x="1319014" y="1989807"/>
                  <a:pt x="1322969" y="1975608"/>
                </a:cubicBezTo>
                <a:cubicBezTo>
                  <a:pt x="1327873" y="1962517"/>
                  <a:pt x="1335150" y="1946222"/>
                  <a:pt x="1344761" y="1926783"/>
                </a:cubicBezTo>
                <a:cubicBezTo>
                  <a:pt x="1354372" y="1907324"/>
                  <a:pt x="1363291" y="1890495"/>
                  <a:pt x="1371518" y="1876276"/>
                </a:cubicBezTo>
                <a:cubicBezTo>
                  <a:pt x="1381821" y="1856343"/>
                  <a:pt x="1395288" y="1831109"/>
                  <a:pt x="1411938" y="1800536"/>
                </a:cubicBezTo>
                <a:cubicBezTo>
                  <a:pt x="1428589" y="1769983"/>
                  <a:pt x="1442887" y="1744473"/>
                  <a:pt x="1454851" y="1723986"/>
                </a:cubicBezTo>
                <a:cubicBezTo>
                  <a:pt x="1460823" y="1713742"/>
                  <a:pt x="1464833" y="1707345"/>
                  <a:pt x="1466880" y="1704791"/>
                </a:cubicBezTo>
                <a:close/>
                <a:moveTo>
                  <a:pt x="1062487" y="1682042"/>
                </a:moveTo>
                <a:cubicBezTo>
                  <a:pt x="1060747" y="1682675"/>
                  <a:pt x="1059264" y="1684158"/>
                  <a:pt x="1058077" y="1686452"/>
                </a:cubicBezTo>
                <a:cubicBezTo>
                  <a:pt x="1055822" y="1688805"/>
                  <a:pt x="1054260" y="1691277"/>
                  <a:pt x="1053390" y="1693907"/>
                </a:cubicBezTo>
                <a:cubicBezTo>
                  <a:pt x="1052520" y="1696518"/>
                  <a:pt x="1052599" y="1698456"/>
                  <a:pt x="1053667" y="1699701"/>
                </a:cubicBezTo>
                <a:cubicBezTo>
                  <a:pt x="1054814" y="1701817"/>
                  <a:pt x="1056376" y="1702549"/>
                  <a:pt x="1058354" y="1701896"/>
                </a:cubicBezTo>
                <a:cubicBezTo>
                  <a:pt x="1060331" y="1701264"/>
                  <a:pt x="1062447" y="1699780"/>
                  <a:pt x="1064702" y="1697487"/>
                </a:cubicBezTo>
                <a:cubicBezTo>
                  <a:pt x="1066857" y="1695153"/>
                  <a:pt x="1068064" y="1692661"/>
                  <a:pt x="1068281" y="1690031"/>
                </a:cubicBezTo>
                <a:cubicBezTo>
                  <a:pt x="1068518" y="1687421"/>
                  <a:pt x="1068064" y="1685483"/>
                  <a:pt x="1066897" y="1684237"/>
                </a:cubicBezTo>
                <a:cubicBezTo>
                  <a:pt x="1065710" y="1682121"/>
                  <a:pt x="1064247" y="1681389"/>
                  <a:pt x="1062487" y="1682042"/>
                </a:cubicBezTo>
                <a:close/>
                <a:moveTo>
                  <a:pt x="1179478" y="1659973"/>
                </a:moveTo>
                <a:cubicBezTo>
                  <a:pt x="1176215" y="1660111"/>
                  <a:pt x="1173921" y="1662029"/>
                  <a:pt x="1172577" y="1665767"/>
                </a:cubicBezTo>
                <a:cubicBezTo>
                  <a:pt x="1171252" y="1669485"/>
                  <a:pt x="1170599" y="1674171"/>
                  <a:pt x="1170659" y="1679827"/>
                </a:cubicBezTo>
                <a:cubicBezTo>
                  <a:pt x="1171252" y="1684099"/>
                  <a:pt x="1169512" y="1686037"/>
                  <a:pt x="1165418" y="1685621"/>
                </a:cubicBezTo>
                <a:cubicBezTo>
                  <a:pt x="1161325" y="1685206"/>
                  <a:pt x="1157923" y="1683288"/>
                  <a:pt x="1155194" y="1679827"/>
                </a:cubicBezTo>
                <a:cubicBezTo>
                  <a:pt x="1153355" y="1675793"/>
                  <a:pt x="1154838" y="1672846"/>
                  <a:pt x="1159624" y="1671007"/>
                </a:cubicBezTo>
                <a:cubicBezTo>
                  <a:pt x="1162827" y="1669801"/>
                  <a:pt x="1164667" y="1668338"/>
                  <a:pt x="1165141" y="1666578"/>
                </a:cubicBezTo>
                <a:cubicBezTo>
                  <a:pt x="1165596" y="1664837"/>
                  <a:pt x="1165220" y="1663374"/>
                  <a:pt x="1164034" y="1662168"/>
                </a:cubicBezTo>
                <a:cubicBezTo>
                  <a:pt x="1159248" y="1659320"/>
                  <a:pt x="1155016" y="1660605"/>
                  <a:pt x="1151338" y="1666044"/>
                </a:cubicBezTo>
                <a:cubicBezTo>
                  <a:pt x="1147660" y="1671462"/>
                  <a:pt x="1146730" y="1678265"/>
                  <a:pt x="1148569" y="1686452"/>
                </a:cubicBezTo>
                <a:cubicBezTo>
                  <a:pt x="1151852" y="1693907"/>
                  <a:pt x="1158002" y="1696102"/>
                  <a:pt x="1167059" y="1693077"/>
                </a:cubicBezTo>
                <a:cubicBezTo>
                  <a:pt x="1176117" y="1690031"/>
                  <a:pt x="1181733" y="1683426"/>
                  <a:pt x="1183888" y="1673202"/>
                </a:cubicBezTo>
                <a:cubicBezTo>
                  <a:pt x="1183849" y="1669761"/>
                  <a:pt x="1183394" y="1666716"/>
                  <a:pt x="1182524" y="1664106"/>
                </a:cubicBezTo>
                <a:cubicBezTo>
                  <a:pt x="1181634" y="1661476"/>
                  <a:pt x="1180625" y="1660111"/>
                  <a:pt x="1179478" y="1659973"/>
                </a:cubicBezTo>
                <a:close/>
                <a:moveTo>
                  <a:pt x="1996204" y="1648938"/>
                </a:moveTo>
                <a:cubicBezTo>
                  <a:pt x="1993989" y="1651133"/>
                  <a:pt x="1993989" y="1653348"/>
                  <a:pt x="1996204" y="1655543"/>
                </a:cubicBezTo>
                <a:cubicBezTo>
                  <a:pt x="2000475" y="1664244"/>
                  <a:pt x="2004074" y="1666182"/>
                  <a:pt x="2006962" y="1661337"/>
                </a:cubicBezTo>
                <a:cubicBezTo>
                  <a:pt x="2009869" y="1656512"/>
                  <a:pt x="2006269" y="1652379"/>
                  <a:pt x="1996204" y="1648938"/>
                </a:cubicBezTo>
                <a:close/>
                <a:moveTo>
                  <a:pt x="1096698" y="1632089"/>
                </a:moveTo>
                <a:cubicBezTo>
                  <a:pt x="1093851" y="1629479"/>
                  <a:pt x="1089065" y="1633612"/>
                  <a:pt x="1082361" y="1644508"/>
                </a:cubicBezTo>
                <a:cubicBezTo>
                  <a:pt x="1076112" y="1655187"/>
                  <a:pt x="1075361" y="1664738"/>
                  <a:pt x="1080146" y="1673202"/>
                </a:cubicBezTo>
                <a:cubicBezTo>
                  <a:pt x="1084615" y="1681943"/>
                  <a:pt x="1088373" y="1684890"/>
                  <a:pt x="1091458" y="1682042"/>
                </a:cubicBezTo>
                <a:cubicBezTo>
                  <a:pt x="1094543" y="1679194"/>
                  <a:pt x="1096659" y="1671086"/>
                  <a:pt x="1097806" y="1657758"/>
                </a:cubicBezTo>
                <a:cubicBezTo>
                  <a:pt x="1099922" y="1643262"/>
                  <a:pt x="1099566" y="1634719"/>
                  <a:pt x="1096698" y="1632089"/>
                </a:cubicBezTo>
                <a:close/>
                <a:moveTo>
                  <a:pt x="1527337" y="1625031"/>
                </a:moveTo>
                <a:cubicBezTo>
                  <a:pt x="1530681" y="1624684"/>
                  <a:pt x="1523625" y="1637058"/>
                  <a:pt x="1506168" y="1662168"/>
                </a:cubicBezTo>
                <a:cubicBezTo>
                  <a:pt x="1501976" y="1666498"/>
                  <a:pt x="1498219" y="1669999"/>
                  <a:pt x="1494857" y="1672649"/>
                </a:cubicBezTo>
                <a:cubicBezTo>
                  <a:pt x="1491495" y="1675318"/>
                  <a:pt x="1487184" y="1677711"/>
                  <a:pt x="1481884" y="1679827"/>
                </a:cubicBezTo>
                <a:cubicBezTo>
                  <a:pt x="1493947" y="1658133"/>
                  <a:pt x="1506821" y="1641384"/>
                  <a:pt x="1520526" y="1629617"/>
                </a:cubicBezTo>
                <a:cubicBezTo>
                  <a:pt x="1523952" y="1626676"/>
                  <a:pt x="1526222" y="1625147"/>
                  <a:pt x="1527337" y="1625031"/>
                </a:cubicBezTo>
                <a:close/>
                <a:moveTo>
                  <a:pt x="1183888" y="1622439"/>
                </a:moveTo>
                <a:cubicBezTo>
                  <a:pt x="1181693" y="1625010"/>
                  <a:pt x="1181693" y="1628688"/>
                  <a:pt x="1183888" y="1633473"/>
                </a:cubicBezTo>
                <a:cubicBezTo>
                  <a:pt x="1187349" y="1638951"/>
                  <a:pt x="1189821" y="1641245"/>
                  <a:pt x="1191344" y="1640375"/>
                </a:cubicBezTo>
                <a:cubicBezTo>
                  <a:pt x="1192866" y="1639505"/>
                  <a:pt x="1192589" y="1635728"/>
                  <a:pt x="1190513" y="1629064"/>
                </a:cubicBezTo>
                <a:cubicBezTo>
                  <a:pt x="1189406" y="1626710"/>
                  <a:pt x="1188318" y="1624792"/>
                  <a:pt x="1187210" y="1623269"/>
                </a:cubicBezTo>
                <a:cubicBezTo>
                  <a:pt x="1186103" y="1621747"/>
                  <a:pt x="1184996" y="1621470"/>
                  <a:pt x="1183888" y="1622439"/>
                </a:cubicBezTo>
                <a:close/>
                <a:moveTo>
                  <a:pt x="1111886" y="1601477"/>
                </a:moveTo>
                <a:cubicBezTo>
                  <a:pt x="1108623" y="1602110"/>
                  <a:pt x="1106863" y="1604680"/>
                  <a:pt x="1106645" y="1609189"/>
                </a:cubicBezTo>
                <a:cubicBezTo>
                  <a:pt x="1106270" y="1615814"/>
                  <a:pt x="1109216" y="1618029"/>
                  <a:pt x="1115465" y="1615814"/>
                </a:cubicBezTo>
                <a:cubicBezTo>
                  <a:pt x="1117680" y="1614627"/>
                  <a:pt x="1119321" y="1613144"/>
                  <a:pt x="1120429" y="1611404"/>
                </a:cubicBezTo>
                <a:cubicBezTo>
                  <a:pt x="1121536" y="1609664"/>
                  <a:pt x="1122090" y="1608181"/>
                  <a:pt x="1122090" y="1606994"/>
                </a:cubicBezTo>
                <a:cubicBezTo>
                  <a:pt x="1118550" y="1602663"/>
                  <a:pt x="1115149" y="1600824"/>
                  <a:pt x="1111886" y="1601477"/>
                </a:cubicBezTo>
                <a:close/>
                <a:moveTo>
                  <a:pt x="2543627" y="1595959"/>
                </a:moveTo>
                <a:cubicBezTo>
                  <a:pt x="2542480" y="1600271"/>
                  <a:pt x="2539811" y="1605986"/>
                  <a:pt x="2535618" y="1613065"/>
                </a:cubicBezTo>
                <a:cubicBezTo>
                  <a:pt x="2531446" y="1620145"/>
                  <a:pt x="2526007" y="1629162"/>
                  <a:pt x="2519343" y="1640098"/>
                </a:cubicBezTo>
                <a:cubicBezTo>
                  <a:pt x="2469529" y="1728534"/>
                  <a:pt x="2437216" y="1796423"/>
                  <a:pt x="2422384" y="1843746"/>
                </a:cubicBezTo>
                <a:cubicBezTo>
                  <a:pt x="2407553" y="1891068"/>
                  <a:pt x="2408917" y="1903685"/>
                  <a:pt x="2426478" y="1881596"/>
                </a:cubicBezTo>
                <a:cubicBezTo>
                  <a:pt x="2444018" y="1859507"/>
                  <a:pt x="2476450" y="1788572"/>
                  <a:pt x="2523753" y="1668792"/>
                </a:cubicBezTo>
                <a:cubicBezTo>
                  <a:pt x="2529132" y="1655681"/>
                  <a:pt x="2533285" y="1643262"/>
                  <a:pt x="2536172" y="1631535"/>
                </a:cubicBezTo>
                <a:cubicBezTo>
                  <a:pt x="2539079" y="1619809"/>
                  <a:pt x="2541551" y="1607963"/>
                  <a:pt x="2543627" y="1595959"/>
                </a:cubicBezTo>
                <a:close/>
                <a:moveTo>
                  <a:pt x="851681" y="1595129"/>
                </a:moveTo>
                <a:cubicBezTo>
                  <a:pt x="848200" y="1597107"/>
                  <a:pt x="846361" y="1602525"/>
                  <a:pt x="846163" y="1611404"/>
                </a:cubicBezTo>
                <a:cubicBezTo>
                  <a:pt x="845115" y="1614904"/>
                  <a:pt x="843909" y="1618385"/>
                  <a:pt x="842584" y="1621885"/>
                </a:cubicBezTo>
                <a:cubicBezTo>
                  <a:pt x="841259" y="1625385"/>
                  <a:pt x="839499" y="1627778"/>
                  <a:pt x="837343" y="1629064"/>
                </a:cubicBezTo>
                <a:cubicBezTo>
                  <a:pt x="835326" y="1630527"/>
                  <a:pt x="832736" y="1635313"/>
                  <a:pt x="829611" y="1643401"/>
                </a:cubicBezTo>
                <a:cubicBezTo>
                  <a:pt x="826487" y="1651509"/>
                  <a:pt x="821701" y="1667329"/>
                  <a:pt x="815274" y="1690862"/>
                </a:cubicBezTo>
                <a:cubicBezTo>
                  <a:pt x="815136" y="1693255"/>
                  <a:pt x="813751" y="1696201"/>
                  <a:pt x="811121" y="1699701"/>
                </a:cubicBezTo>
                <a:cubicBezTo>
                  <a:pt x="808511" y="1703202"/>
                  <a:pt x="805466" y="1706128"/>
                  <a:pt x="802025" y="1708521"/>
                </a:cubicBezTo>
                <a:cubicBezTo>
                  <a:pt x="798663" y="1711982"/>
                  <a:pt x="795993" y="1715561"/>
                  <a:pt x="794015" y="1719279"/>
                </a:cubicBezTo>
                <a:cubicBezTo>
                  <a:pt x="792038" y="1723017"/>
                  <a:pt x="791029" y="1726042"/>
                  <a:pt x="790990" y="1728396"/>
                </a:cubicBezTo>
                <a:cubicBezTo>
                  <a:pt x="790852" y="1730729"/>
                  <a:pt x="790021" y="1733774"/>
                  <a:pt x="788498" y="1737492"/>
                </a:cubicBezTo>
                <a:cubicBezTo>
                  <a:pt x="786995" y="1741230"/>
                  <a:pt x="785611" y="1744809"/>
                  <a:pt x="784365" y="1748250"/>
                </a:cubicBezTo>
                <a:cubicBezTo>
                  <a:pt x="783297" y="1750564"/>
                  <a:pt x="783218" y="1752581"/>
                  <a:pt x="784088" y="1754321"/>
                </a:cubicBezTo>
                <a:cubicBezTo>
                  <a:pt x="784958" y="1756081"/>
                  <a:pt x="786521" y="1756991"/>
                  <a:pt x="788775" y="1757090"/>
                </a:cubicBezTo>
                <a:cubicBezTo>
                  <a:pt x="793561" y="1756714"/>
                  <a:pt x="795024" y="1755251"/>
                  <a:pt x="793185" y="1752680"/>
                </a:cubicBezTo>
                <a:cubicBezTo>
                  <a:pt x="792176" y="1750425"/>
                  <a:pt x="792552" y="1748309"/>
                  <a:pt x="794292" y="1746332"/>
                </a:cubicBezTo>
                <a:cubicBezTo>
                  <a:pt x="796052" y="1744354"/>
                  <a:pt x="798623" y="1742792"/>
                  <a:pt x="802025" y="1741645"/>
                </a:cubicBezTo>
                <a:cubicBezTo>
                  <a:pt x="808649" y="1739054"/>
                  <a:pt x="810845" y="1733181"/>
                  <a:pt x="808649" y="1723986"/>
                </a:cubicBezTo>
                <a:cubicBezTo>
                  <a:pt x="808590" y="1720584"/>
                  <a:pt x="808689" y="1717994"/>
                  <a:pt x="808926" y="1716253"/>
                </a:cubicBezTo>
                <a:cubicBezTo>
                  <a:pt x="809144" y="1714513"/>
                  <a:pt x="809796" y="1714137"/>
                  <a:pt x="810845" y="1715146"/>
                </a:cubicBezTo>
                <a:cubicBezTo>
                  <a:pt x="812090" y="1714928"/>
                  <a:pt x="814582" y="1710973"/>
                  <a:pt x="818300" y="1703281"/>
                </a:cubicBezTo>
                <a:cubicBezTo>
                  <a:pt x="822037" y="1695608"/>
                  <a:pt x="826170" y="1685582"/>
                  <a:pt x="830719" y="1673202"/>
                </a:cubicBezTo>
                <a:cubicBezTo>
                  <a:pt x="835228" y="1660744"/>
                  <a:pt x="839460" y="1649808"/>
                  <a:pt x="843415" y="1640375"/>
                </a:cubicBezTo>
                <a:cubicBezTo>
                  <a:pt x="847370" y="1630942"/>
                  <a:pt x="850494" y="1624970"/>
                  <a:pt x="852788" y="1622439"/>
                </a:cubicBezTo>
                <a:cubicBezTo>
                  <a:pt x="854963" y="1621153"/>
                  <a:pt x="856150" y="1619314"/>
                  <a:pt x="856387" y="1616921"/>
                </a:cubicBezTo>
                <a:cubicBezTo>
                  <a:pt x="856605" y="1614529"/>
                  <a:pt x="856150" y="1612689"/>
                  <a:pt x="855003" y="1611404"/>
                </a:cubicBezTo>
                <a:cubicBezTo>
                  <a:pt x="853797" y="1610257"/>
                  <a:pt x="853441" y="1609249"/>
                  <a:pt x="853896" y="1608359"/>
                </a:cubicBezTo>
                <a:cubicBezTo>
                  <a:pt x="854350" y="1607489"/>
                  <a:pt x="856189" y="1607034"/>
                  <a:pt x="859413" y="1606994"/>
                </a:cubicBezTo>
                <a:cubicBezTo>
                  <a:pt x="864198" y="1606994"/>
                  <a:pt x="865662" y="1604779"/>
                  <a:pt x="863823" y="1600369"/>
                </a:cubicBezTo>
                <a:cubicBezTo>
                  <a:pt x="859235" y="1594892"/>
                  <a:pt x="855181" y="1593151"/>
                  <a:pt x="851681" y="1595129"/>
                </a:cubicBezTo>
                <a:close/>
                <a:moveTo>
                  <a:pt x="2261076" y="1562836"/>
                </a:moveTo>
                <a:cubicBezTo>
                  <a:pt x="2264161" y="1561234"/>
                  <a:pt x="2265723" y="1562242"/>
                  <a:pt x="2265783" y="1565881"/>
                </a:cubicBezTo>
                <a:cubicBezTo>
                  <a:pt x="2265822" y="1569500"/>
                  <a:pt x="2265723" y="1572170"/>
                  <a:pt x="2265506" y="1573870"/>
                </a:cubicBezTo>
                <a:cubicBezTo>
                  <a:pt x="2255835" y="1611958"/>
                  <a:pt x="2248914" y="1631437"/>
                  <a:pt x="2244742" y="1632326"/>
                </a:cubicBezTo>
                <a:cubicBezTo>
                  <a:pt x="2240549" y="1633216"/>
                  <a:pt x="2239679" y="1625405"/>
                  <a:pt x="2242111" y="1608873"/>
                </a:cubicBezTo>
                <a:cubicBezTo>
                  <a:pt x="2244564" y="1592341"/>
                  <a:pt x="2250872" y="1576995"/>
                  <a:pt x="2261076" y="1562836"/>
                </a:cubicBezTo>
                <a:close/>
                <a:moveTo>
                  <a:pt x="883697" y="1556211"/>
                </a:moveTo>
                <a:cubicBezTo>
                  <a:pt x="889076" y="1556863"/>
                  <a:pt x="891014" y="1559988"/>
                  <a:pt x="889491" y="1565604"/>
                </a:cubicBezTo>
                <a:cubicBezTo>
                  <a:pt x="887969" y="1571220"/>
                  <a:pt x="883836" y="1575433"/>
                  <a:pt x="877072" y="1578300"/>
                </a:cubicBezTo>
                <a:cubicBezTo>
                  <a:pt x="872801" y="1579388"/>
                  <a:pt x="870309" y="1579388"/>
                  <a:pt x="869617" y="1578300"/>
                </a:cubicBezTo>
                <a:cubicBezTo>
                  <a:pt x="868925" y="1577193"/>
                  <a:pt x="869202" y="1574978"/>
                  <a:pt x="870448" y="1571675"/>
                </a:cubicBezTo>
                <a:cubicBezTo>
                  <a:pt x="871594" y="1568215"/>
                  <a:pt x="872603" y="1565189"/>
                  <a:pt x="873493" y="1562559"/>
                </a:cubicBezTo>
                <a:cubicBezTo>
                  <a:pt x="874363" y="1559948"/>
                  <a:pt x="874818" y="1558564"/>
                  <a:pt x="874858" y="1558426"/>
                </a:cubicBezTo>
                <a:cubicBezTo>
                  <a:pt x="874956" y="1557378"/>
                  <a:pt x="875886" y="1556725"/>
                  <a:pt x="877626" y="1556488"/>
                </a:cubicBezTo>
                <a:cubicBezTo>
                  <a:pt x="879366" y="1556270"/>
                  <a:pt x="881403" y="1556171"/>
                  <a:pt x="883697" y="1556211"/>
                </a:cubicBezTo>
                <a:close/>
                <a:moveTo>
                  <a:pt x="1142775" y="1546560"/>
                </a:moveTo>
                <a:cubicBezTo>
                  <a:pt x="1138049" y="1545690"/>
                  <a:pt x="1132630" y="1547431"/>
                  <a:pt x="1126500" y="1551801"/>
                </a:cubicBezTo>
                <a:cubicBezTo>
                  <a:pt x="1123138" y="1556132"/>
                  <a:pt x="1121576" y="1559078"/>
                  <a:pt x="1121813" y="1560641"/>
                </a:cubicBezTo>
                <a:cubicBezTo>
                  <a:pt x="1122050" y="1562203"/>
                  <a:pt x="1124344" y="1562935"/>
                  <a:pt x="1128715" y="1562836"/>
                </a:cubicBezTo>
                <a:cubicBezTo>
                  <a:pt x="1132116" y="1562697"/>
                  <a:pt x="1135241" y="1561867"/>
                  <a:pt x="1138088" y="1560364"/>
                </a:cubicBezTo>
                <a:cubicBezTo>
                  <a:pt x="1140936" y="1558841"/>
                  <a:pt x="1142973" y="1557457"/>
                  <a:pt x="1144159" y="1556211"/>
                </a:cubicBezTo>
                <a:cubicBezTo>
                  <a:pt x="1147976" y="1550654"/>
                  <a:pt x="1147521" y="1547431"/>
                  <a:pt x="1142775" y="1546560"/>
                </a:cubicBezTo>
                <a:close/>
                <a:moveTo>
                  <a:pt x="2280159" y="1524044"/>
                </a:moveTo>
                <a:cubicBezTo>
                  <a:pt x="2282043" y="1523720"/>
                  <a:pt x="2283135" y="1525707"/>
                  <a:pt x="2283442" y="1530009"/>
                </a:cubicBezTo>
                <a:cubicBezTo>
                  <a:pt x="2284035" y="1538611"/>
                  <a:pt x="2279526" y="1542922"/>
                  <a:pt x="2269916" y="1542981"/>
                </a:cubicBezTo>
                <a:cubicBezTo>
                  <a:pt x="2269876" y="1539896"/>
                  <a:pt x="2269955" y="1537780"/>
                  <a:pt x="2270193" y="1536633"/>
                </a:cubicBezTo>
                <a:cubicBezTo>
                  <a:pt x="2270430" y="1535486"/>
                  <a:pt x="2271062" y="1533924"/>
                  <a:pt x="2272130" y="1531946"/>
                </a:cubicBezTo>
                <a:cubicBezTo>
                  <a:pt x="2275601" y="1527003"/>
                  <a:pt x="2278276" y="1524368"/>
                  <a:pt x="2280159" y="1524044"/>
                </a:cubicBezTo>
                <a:close/>
                <a:moveTo>
                  <a:pt x="885912" y="1518697"/>
                </a:moveTo>
                <a:cubicBezTo>
                  <a:pt x="881126" y="1516126"/>
                  <a:pt x="879643" y="1519053"/>
                  <a:pt x="881482" y="1527517"/>
                </a:cubicBezTo>
                <a:cubicBezTo>
                  <a:pt x="884073" y="1534141"/>
                  <a:pt x="883321" y="1536356"/>
                  <a:pt x="879287" y="1534141"/>
                </a:cubicBezTo>
                <a:cubicBezTo>
                  <a:pt x="876064" y="1532025"/>
                  <a:pt x="874225" y="1531848"/>
                  <a:pt x="873770" y="1533588"/>
                </a:cubicBezTo>
                <a:cubicBezTo>
                  <a:pt x="873295" y="1535348"/>
                  <a:pt x="873671" y="1538472"/>
                  <a:pt x="874858" y="1542981"/>
                </a:cubicBezTo>
                <a:cubicBezTo>
                  <a:pt x="877448" y="1551445"/>
                  <a:pt x="874501" y="1554372"/>
                  <a:pt x="866038" y="1551801"/>
                </a:cubicBezTo>
                <a:cubicBezTo>
                  <a:pt x="859037" y="1549230"/>
                  <a:pt x="855359" y="1549962"/>
                  <a:pt x="855003" y="1554016"/>
                </a:cubicBezTo>
                <a:cubicBezTo>
                  <a:pt x="855003" y="1558801"/>
                  <a:pt x="857198" y="1560265"/>
                  <a:pt x="861628" y="1558426"/>
                </a:cubicBezTo>
                <a:cubicBezTo>
                  <a:pt x="863823" y="1557417"/>
                  <a:pt x="865484" y="1557239"/>
                  <a:pt x="866591" y="1557872"/>
                </a:cubicBezTo>
                <a:cubicBezTo>
                  <a:pt x="867699" y="1558525"/>
                  <a:pt x="868253" y="1559434"/>
                  <a:pt x="868253" y="1560641"/>
                </a:cubicBezTo>
                <a:cubicBezTo>
                  <a:pt x="867877" y="1565426"/>
                  <a:pt x="864198" y="1569104"/>
                  <a:pt x="857198" y="1571675"/>
                </a:cubicBezTo>
                <a:cubicBezTo>
                  <a:pt x="852887" y="1573732"/>
                  <a:pt x="850494" y="1575670"/>
                  <a:pt x="850039" y="1577469"/>
                </a:cubicBezTo>
                <a:cubicBezTo>
                  <a:pt x="849565" y="1579249"/>
                  <a:pt x="850494" y="1581741"/>
                  <a:pt x="852788" y="1584905"/>
                </a:cubicBezTo>
                <a:cubicBezTo>
                  <a:pt x="857158" y="1590343"/>
                  <a:pt x="862775" y="1591629"/>
                  <a:pt x="869617" y="1588781"/>
                </a:cubicBezTo>
                <a:cubicBezTo>
                  <a:pt x="876479" y="1585933"/>
                  <a:pt x="884844" y="1579487"/>
                  <a:pt x="894732" y="1569460"/>
                </a:cubicBezTo>
                <a:cubicBezTo>
                  <a:pt x="898034" y="1566237"/>
                  <a:pt x="899696" y="1563310"/>
                  <a:pt x="899696" y="1560641"/>
                </a:cubicBezTo>
                <a:cubicBezTo>
                  <a:pt x="899696" y="1557971"/>
                  <a:pt x="898034" y="1555024"/>
                  <a:pt x="894732" y="1551801"/>
                </a:cubicBezTo>
                <a:cubicBezTo>
                  <a:pt x="888107" y="1545176"/>
                  <a:pt x="885912" y="1538551"/>
                  <a:pt x="888107" y="1531946"/>
                </a:cubicBezTo>
                <a:cubicBezTo>
                  <a:pt x="889116" y="1529593"/>
                  <a:pt x="889313" y="1527101"/>
                  <a:pt x="888661" y="1524491"/>
                </a:cubicBezTo>
                <a:cubicBezTo>
                  <a:pt x="888028" y="1521861"/>
                  <a:pt x="887099" y="1519943"/>
                  <a:pt x="885912" y="1518697"/>
                </a:cubicBezTo>
                <a:close/>
                <a:moveTo>
                  <a:pt x="1173407" y="1518420"/>
                </a:moveTo>
                <a:cubicBezTo>
                  <a:pt x="1175167" y="1517550"/>
                  <a:pt x="1177184" y="1517629"/>
                  <a:pt x="1179478" y="1518697"/>
                </a:cubicBezTo>
                <a:cubicBezTo>
                  <a:pt x="1180724" y="1519943"/>
                  <a:pt x="1182109" y="1521307"/>
                  <a:pt x="1183611" y="1522830"/>
                </a:cubicBezTo>
                <a:cubicBezTo>
                  <a:pt x="1185134" y="1524353"/>
                  <a:pt x="1185965" y="1525183"/>
                  <a:pt x="1186103" y="1525322"/>
                </a:cubicBezTo>
                <a:cubicBezTo>
                  <a:pt x="1185965" y="1526469"/>
                  <a:pt x="1185134" y="1527477"/>
                  <a:pt x="1183611" y="1528347"/>
                </a:cubicBezTo>
                <a:cubicBezTo>
                  <a:pt x="1182109" y="1529217"/>
                  <a:pt x="1180724" y="1529692"/>
                  <a:pt x="1179478" y="1529732"/>
                </a:cubicBezTo>
                <a:cubicBezTo>
                  <a:pt x="1177184" y="1529593"/>
                  <a:pt x="1175167" y="1528763"/>
                  <a:pt x="1173407" y="1527240"/>
                </a:cubicBezTo>
                <a:cubicBezTo>
                  <a:pt x="1171667" y="1525737"/>
                  <a:pt x="1170738" y="1524353"/>
                  <a:pt x="1170659" y="1523107"/>
                </a:cubicBezTo>
                <a:cubicBezTo>
                  <a:pt x="1170738" y="1520852"/>
                  <a:pt x="1171667" y="1519290"/>
                  <a:pt x="1173407" y="1518420"/>
                </a:cubicBezTo>
                <a:close/>
                <a:moveTo>
                  <a:pt x="945495" y="1512072"/>
                </a:moveTo>
                <a:cubicBezTo>
                  <a:pt x="941679" y="1514228"/>
                  <a:pt x="934421" y="1528130"/>
                  <a:pt x="923703" y="1553739"/>
                </a:cubicBezTo>
                <a:cubicBezTo>
                  <a:pt x="912984" y="1579348"/>
                  <a:pt x="901851" y="1610336"/>
                  <a:pt x="890322" y="1646723"/>
                </a:cubicBezTo>
                <a:cubicBezTo>
                  <a:pt x="886822" y="1657026"/>
                  <a:pt x="883321" y="1666775"/>
                  <a:pt x="879841" y="1675971"/>
                </a:cubicBezTo>
                <a:cubicBezTo>
                  <a:pt x="876341" y="1685166"/>
                  <a:pt x="873948" y="1691613"/>
                  <a:pt x="872663" y="1695291"/>
                </a:cubicBezTo>
                <a:cubicBezTo>
                  <a:pt x="871417" y="1699642"/>
                  <a:pt x="871140" y="1702509"/>
                  <a:pt x="871832" y="1703834"/>
                </a:cubicBezTo>
                <a:cubicBezTo>
                  <a:pt x="872524" y="1705179"/>
                  <a:pt x="874996" y="1705258"/>
                  <a:pt x="879287" y="1704111"/>
                </a:cubicBezTo>
                <a:cubicBezTo>
                  <a:pt x="881581" y="1702925"/>
                  <a:pt x="883598" y="1700888"/>
                  <a:pt x="885358" y="1698040"/>
                </a:cubicBezTo>
                <a:cubicBezTo>
                  <a:pt x="887099" y="1695193"/>
                  <a:pt x="888028" y="1692068"/>
                  <a:pt x="888107" y="1688667"/>
                </a:cubicBezTo>
                <a:lnTo>
                  <a:pt x="888107" y="1690862"/>
                </a:lnTo>
                <a:cubicBezTo>
                  <a:pt x="888483" y="1683881"/>
                  <a:pt x="892161" y="1680203"/>
                  <a:pt x="899142" y="1679827"/>
                </a:cubicBezTo>
                <a:cubicBezTo>
                  <a:pt x="907606" y="1680203"/>
                  <a:pt x="908337" y="1677256"/>
                  <a:pt x="901356" y="1671007"/>
                </a:cubicBezTo>
                <a:cubicBezTo>
                  <a:pt x="897995" y="1668891"/>
                  <a:pt x="896433" y="1666498"/>
                  <a:pt x="896670" y="1663829"/>
                </a:cubicBezTo>
                <a:cubicBezTo>
                  <a:pt x="896887" y="1661159"/>
                  <a:pt x="899201" y="1657659"/>
                  <a:pt x="903571" y="1653348"/>
                </a:cubicBezTo>
                <a:cubicBezTo>
                  <a:pt x="907012" y="1650777"/>
                  <a:pt x="911145" y="1644884"/>
                  <a:pt x="915971" y="1635688"/>
                </a:cubicBezTo>
                <a:cubicBezTo>
                  <a:pt x="920816" y="1626493"/>
                  <a:pt x="925502" y="1616190"/>
                  <a:pt x="930051" y="1604779"/>
                </a:cubicBezTo>
                <a:cubicBezTo>
                  <a:pt x="934836" y="1593369"/>
                  <a:pt x="940176" y="1581978"/>
                  <a:pt x="946049" y="1570568"/>
                </a:cubicBezTo>
                <a:cubicBezTo>
                  <a:pt x="951942" y="1559157"/>
                  <a:pt x="956174" y="1549962"/>
                  <a:pt x="958745" y="1542981"/>
                </a:cubicBezTo>
                <a:cubicBezTo>
                  <a:pt x="964163" y="1534418"/>
                  <a:pt x="967110" y="1528347"/>
                  <a:pt x="967584" y="1524768"/>
                </a:cubicBezTo>
                <a:cubicBezTo>
                  <a:pt x="968039" y="1521169"/>
                  <a:pt x="966556" y="1518420"/>
                  <a:pt x="963155" y="1516482"/>
                </a:cubicBezTo>
                <a:cubicBezTo>
                  <a:pt x="956174" y="1511696"/>
                  <a:pt x="950281" y="1510233"/>
                  <a:pt x="945495" y="1512072"/>
                </a:cubicBezTo>
                <a:close/>
                <a:moveTo>
                  <a:pt x="639233" y="1497715"/>
                </a:moveTo>
                <a:cubicBezTo>
                  <a:pt x="638126" y="1498190"/>
                  <a:pt x="636465" y="1500029"/>
                  <a:pt x="634270" y="1503252"/>
                </a:cubicBezTo>
                <a:cubicBezTo>
                  <a:pt x="631956" y="1505685"/>
                  <a:pt x="629939" y="1508532"/>
                  <a:pt x="628198" y="1511795"/>
                </a:cubicBezTo>
                <a:cubicBezTo>
                  <a:pt x="626439" y="1515058"/>
                  <a:pt x="625529" y="1517352"/>
                  <a:pt x="625430" y="1518697"/>
                </a:cubicBezTo>
                <a:cubicBezTo>
                  <a:pt x="625568" y="1520813"/>
                  <a:pt x="626399" y="1521545"/>
                  <a:pt x="627922" y="1520892"/>
                </a:cubicBezTo>
                <a:cubicBezTo>
                  <a:pt x="629444" y="1520259"/>
                  <a:pt x="630809" y="1518796"/>
                  <a:pt x="632055" y="1516482"/>
                </a:cubicBezTo>
                <a:cubicBezTo>
                  <a:pt x="634349" y="1513120"/>
                  <a:pt x="636385" y="1509917"/>
                  <a:pt x="638126" y="1506832"/>
                </a:cubicBezTo>
                <a:cubicBezTo>
                  <a:pt x="639866" y="1503747"/>
                  <a:pt x="640795" y="1501077"/>
                  <a:pt x="640894" y="1498823"/>
                </a:cubicBezTo>
                <a:cubicBezTo>
                  <a:pt x="640894" y="1497636"/>
                  <a:pt x="640341" y="1497260"/>
                  <a:pt x="639233" y="1497715"/>
                </a:cubicBezTo>
                <a:close/>
                <a:moveTo>
                  <a:pt x="1329574" y="1483378"/>
                </a:moveTo>
                <a:cubicBezTo>
                  <a:pt x="1327458" y="1483516"/>
                  <a:pt x="1326726" y="1484901"/>
                  <a:pt x="1327379" y="1487511"/>
                </a:cubicBezTo>
                <a:cubicBezTo>
                  <a:pt x="1328012" y="1490141"/>
                  <a:pt x="1329495" y="1493167"/>
                  <a:pt x="1331789" y="1496627"/>
                </a:cubicBezTo>
                <a:cubicBezTo>
                  <a:pt x="1334142" y="1500068"/>
                  <a:pt x="1336614" y="1503114"/>
                  <a:pt x="1339244" y="1505724"/>
                </a:cubicBezTo>
                <a:cubicBezTo>
                  <a:pt x="1341854" y="1508354"/>
                  <a:pt x="1343792" y="1509719"/>
                  <a:pt x="1345038" y="1509857"/>
                </a:cubicBezTo>
                <a:cubicBezTo>
                  <a:pt x="1347154" y="1509719"/>
                  <a:pt x="1347886" y="1508354"/>
                  <a:pt x="1347233" y="1505724"/>
                </a:cubicBezTo>
                <a:cubicBezTo>
                  <a:pt x="1346600" y="1503114"/>
                  <a:pt x="1345117" y="1500068"/>
                  <a:pt x="1342823" y="1496627"/>
                </a:cubicBezTo>
                <a:cubicBezTo>
                  <a:pt x="1340490" y="1493167"/>
                  <a:pt x="1337998" y="1490141"/>
                  <a:pt x="1335368" y="1487511"/>
                </a:cubicBezTo>
                <a:cubicBezTo>
                  <a:pt x="1332758" y="1484901"/>
                  <a:pt x="1330820" y="1483516"/>
                  <a:pt x="1329574" y="1483378"/>
                </a:cubicBezTo>
                <a:close/>
                <a:moveTo>
                  <a:pt x="905766" y="1476753"/>
                </a:moveTo>
                <a:cubicBezTo>
                  <a:pt x="904580" y="1476793"/>
                  <a:pt x="902543" y="1477821"/>
                  <a:pt x="899696" y="1479799"/>
                </a:cubicBezTo>
                <a:cubicBezTo>
                  <a:pt x="896848" y="1481776"/>
                  <a:pt x="893723" y="1484426"/>
                  <a:pt x="890322" y="1487788"/>
                </a:cubicBezTo>
                <a:cubicBezTo>
                  <a:pt x="884706" y="1491881"/>
                  <a:pt x="881581" y="1495283"/>
                  <a:pt x="880928" y="1497992"/>
                </a:cubicBezTo>
                <a:cubicBezTo>
                  <a:pt x="880296" y="1500721"/>
                  <a:pt x="882689" y="1504676"/>
                  <a:pt x="888107" y="1509857"/>
                </a:cubicBezTo>
                <a:cubicBezTo>
                  <a:pt x="891607" y="1513259"/>
                  <a:pt x="895107" y="1515849"/>
                  <a:pt x="898588" y="1517589"/>
                </a:cubicBezTo>
                <a:cubicBezTo>
                  <a:pt x="902088" y="1519330"/>
                  <a:pt x="904481" y="1519705"/>
                  <a:pt x="905766" y="1518697"/>
                </a:cubicBezTo>
                <a:cubicBezTo>
                  <a:pt x="906775" y="1517550"/>
                  <a:pt x="906419" y="1515988"/>
                  <a:pt x="904659" y="1514010"/>
                </a:cubicBezTo>
                <a:cubicBezTo>
                  <a:pt x="902919" y="1512033"/>
                  <a:pt x="900348" y="1509917"/>
                  <a:pt x="896947" y="1507662"/>
                </a:cubicBezTo>
                <a:cubicBezTo>
                  <a:pt x="891370" y="1503648"/>
                  <a:pt x="888700" y="1500622"/>
                  <a:pt x="888938" y="1498546"/>
                </a:cubicBezTo>
                <a:cubicBezTo>
                  <a:pt x="889175" y="1496489"/>
                  <a:pt x="892576" y="1492890"/>
                  <a:pt x="899142" y="1487788"/>
                </a:cubicBezTo>
                <a:cubicBezTo>
                  <a:pt x="905766" y="1480807"/>
                  <a:pt x="907981" y="1477129"/>
                  <a:pt x="905766" y="1476753"/>
                </a:cubicBezTo>
                <a:close/>
                <a:moveTo>
                  <a:pt x="2266912" y="1468581"/>
                </a:moveTo>
                <a:cubicBezTo>
                  <a:pt x="2269075" y="1468260"/>
                  <a:pt x="2272931" y="1471078"/>
                  <a:pt x="2278478" y="1477030"/>
                </a:cubicBezTo>
                <a:cubicBezTo>
                  <a:pt x="2289553" y="1488935"/>
                  <a:pt x="2288900" y="1493266"/>
                  <a:pt x="2276540" y="1490003"/>
                </a:cubicBezTo>
                <a:cubicBezTo>
                  <a:pt x="2271755" y="1487432"/>
                  <a:pt x="2268076" y="1483754"/>
                  <a:pt x="2265506" y="1478968"/>
                </a:cubicBezTo>
                <a:cubicBezTo>
                  <a:pt x="2264280" y="1472363"/>
                  <a:pt x="2264749" y="1468902"/>
                  <a:pt x="2266912" y="1468581"/>
                </a:cubicBezTo>
                <a:close/>
                <a:moveTo>
                  <a:pt x="2322274" y="1447130"/>
                </a:moveTo>
                <a:cubicBezTo>
                  <a:pt x="2322825" y="1447911"/>
                  <a:pt x="2321925" y="1450521"/>
                  <a:pt x="2319572" y="1454961"/>
                </a:cubicBezTo>
                <a:cubicBezTo>
                  <a:pt x="2314885" y="1463840"/>
                  <a:pt x="2309368" y="1468151"/>
                  <a:pt x="2303020" y="1467933"/>
                </a:cubicBezTo>
                <a:cubicBezTo>
                  <a:pt x="2304265" y="1464572"/>
                  <a:pt x="2306203" y="1461348"/>
                  <a:pt x="2308814" y="1458263"/>
                </a:cubicBezTo>
                <a:cubicBezTo>
                  <a:pt x="2311444" y="1455178"/>
                  <a:pt x="2313916" y="1452528"/>
                  <a:pt x="2316269" y="1450274"/>
                </a:cubicBezTo>
                <a:cubicBezTo>
                  <a:pt x="2319720" y="1447396"/>
                  <a:pt x="2321722" y="1446348"/>
                  <a:pt x="2322274" y="1447130"/>
                </a:cubicBezTo>
                <a:close/>
                <a:moveTo>
                  <a:pt x="1372902" y="1446952"/>
                </a:moveTo>
                <a:cubicBezTo>
                  <a:pt x="1372210" y="1447406"/>
                  <a:pt x="1370272" y="1451460"/>
                  <a:pt x="1367108" y="1459094"/>
                </a:cubicBezTo>
                <a:cubicBezTo>
                  <a:pt x="1364814" y="1464611"/>
                  <a:pt x="1362223" y="1468467"/>
                  <a:pt x="1359375" y="1470682"/>
                </a:cubicBezTo>
                <a:cubicBezTo>
                  <a:pt x="1356528" y="1472897"/>
                  <a:pt x="1353957" y="1473451"/>
                  <a:pt x="1351663" y="1472343"/>
                </a:cubicBezTo>
                <a:cubicBezTo>
                  <a:pt x="1349349" y="1471275"/>
                  <a:pt x="1347886" y="1471196"/>
                  <a:pt x="1347233" y="1472066"/>
                </a:cubicBezTo>
                <a:cubicBezTo>
                  <a:pt x="1346600" y="1472936"/>
                  <a:pt x="1347332" y="1474499"/>
                  <a:pt x="1349448" y="1476753"/>
                </a:cubicBezTo>
                <a:cubicBezTo>
                  <a:pt x="1353364" y="1481776"/>
                  <a:pt x="1358228" y="1481677"/>
                  <a:pt x="1364062" y="1476476"/>
                </a:cubicBezTo>
                <a:cubicBezTo>
                  <a:pt x="1369916" y="1471275"/>
                  <a:pt x="1373139" y="1464018"/>
                  <a:pt x="1373732" y="1454684"/>
                </a:cubicBezTo>
                <a:cubicBezTo>
                  <a:pt x="1373871" y="1449068"/>
                  <a:pt x="1373594" y="1446497"/>
                  <a:pt x="1372902" y="1446952"/>
                </a:cubicBezTo>
                <a:close/>
                <a:moveTo>
                  <a:pt x="1314129" y="1439219"/>
                </a:moveTo>
                <a:cubicBezTo>
                  <a:pt x="1311736" y="1439358"/>
                  <a:pt x="1309344" y="1440188"/>
                  <a:pt x="1306951" y="1441711"/>
                </a:cubicBezTo>
                <a:cubicBezTo>
                  <a:pt x="1304558" y="1443234"/>
                  <a:pt x="1303273" y="1444618"/>
                  <a:pt x="1303095" y="1445844"/>
                </a:cubicBezTo>
                <a:cubicBezTo>
                  <a:pt x="1303470" y="1451975"/>
                  <a:pt x="1306041" y="1458500"/>
                  <a:pt x="1310827" y="1465442"/>
                </a:cubicBezTo>
                <a:cubicBezTo>
                  <a:pt x="1315593" y="1472383"/>
                  <a:pt x="1320378" y="1476160"/>
                  <a:pt x="1325164" y="1476753"/>
                </a:cubicBezTo>
                <a:cubicBezTo>
                  <a:pt x="1331789" y="1476753"/>
                  <a:pt x="1331789" y="1474538"/>
                  <a:pt x="1325164" y="1470128"/>
                </a:cubicBezTo>
                <a:cubicBezTo>
                  <a:pt x="1321940" y="1468981"/>
                  <a:pt x="1320101" y="1466865"/>
                  <a:pt x="1319647" y="1463780"/>
                </a:cubicBezTo>
                <a:cubicBezTo>
                  <a:pt x="1319192" y="1460696"/>
                  <a:pt x="1319548" y="1456938"/>
                  <a:pt x="1320754" y="1452469"/>
                </a:cubicBezTo>
                <a:cubicBezTo>
                  <a:pt x="1325164" y="1443649"/>
                  <a:pt x="1322969" y="1439219"/>
                  <a:pt x="1314129" y="1439219"/>
                </a:cubicBezTo>
                <a:close/>
                <a:moveTo>
                  <a:pt x="945495" y="1419365"/>
                </a:moveTo>
                <a:cubicBezTo>
                  <a:pt x="943300" y="1419464"/>
                  <a:pt x="941639" y="1420373"/>
                  <a:pt x="940532" y="1422114"/>
                </a:cubicBezTo>
                <a:cubicBezTo>
                  <a:pt x="939424" y="1423874"/>
                  <a:pt x="938871" y="1425891"/>
                  <a:pt x="938871" y="1428185"/>
                </a:cubicBezTo>
                <a:cubicBezTo>
                  <a:pt x="938871" y="1434809"/>
                  <a:pt x="941086" y="1437024"/>
                  <a:pt x="945495" y="1434809"/>
                </a:cubicBezTo>
                <a:cubicBezTo>
                  <a:pt x="949925" y="1432239"/>
                  <a:pt x="952120" y="1428560"/>
                  <a:pt x="952120" y="1423775"/>
                </a:cubicBezTo>
                <a:cubicBezTo>
                  <a:pt x="952120" y="1421204"/>
                  <a:pt x="949925" y="1419741"/>
                  <a:pt x="945495" y="1419365"/>
                </a:cubicBezTo>
                <a:close/>
                <a:moveTo>
                  <a:pt x="936122" y="1408607"/>
                </a:moveTo>
                <a:cubicBezTo>
                  <a:pt x="935014" y="1406807"/>
                  <a:pt x="932266" y="1408192"/>
                  <a:pt x="927836" y="1412740"/>
                </a:cubicBezTo>
                <a:cubicBezTo>
                  <a:pt x="924573" y="1415034"/>
                  <a:pt x="922279" y="1417625"/>
                  <a:pt x="920954" y="1420472"/>
                </a:cubicBezTo>
                <a:cubicBezTo>
                  <a:pt x="919609" y="1423320"/>
                  <a:pt x="918976" y="1425891"/>
                  <a:pt x="919016" y="1428185"/>
                </a:cubicBezTo>
                <a:cubicBezTo>
                  <a:pt x="921587" y="1434809"/>
                  <a:pt x="920855" y="1439219"/>
                  <a:pt x="916801" y="1441434"/>
                </a:cubicBezTo>
                <a:cubicBezTo>
                  <a:pt x="914547" y="1442641"/>
                  <a:pt x="912431" y="1444658"/>
                  <a:pt x="910453" y="1447505"/>
                </a:cubicBezTo>
                <a:cubicBezTo>
                  <a:pt x="908476" y="1450353"/>
                  <a:pt x="906913" y="1453477"/>
                  <a:pt x="905766" y="1456879"/>
                </a:cubicBezTo>
                <a:cubicBezTo>
                  <a:pt x="904659" y="1461210"/>
                  <a:pt x="905213" y="1464156"/>
                  <a:pt x="907428" y="1465718"/>
                </a:cubicBezTo>
                <a:cubicBezTo>
                  <a:pt x="909623" y="1467281"/>
                  <a:pt x="913499" y="1468012"/>
                  <a:pt x="919016" y="1467933"/>
                </a:cubicBezTo>
                <a:cubicBezTo>
                  <a:pt x="930426" y="1467933"/>
                  <a:pt x="936300" y="1465718"/>
                  <a:pt x="936676" y="1461309"/>
                </a:cubicBezTo>
                <a:cubicBezTo>
                  <a:pt x="936636" y="1460063"/>
                  <a:pt x="935608" y="1459232"/>
                  <a:pt x="933630" y="1458817"/>
                </a:cubicBezTo>
                <a:cubicBezTo>
                  <a:pt x="931653" y="1458402"/>
                  <a:pt x="928983" y="1459232"/>
                  <a:pt x="925641" y="1461309"/>
                </a:cubicBezTo>
                <a:cubicBezTo>
                  <a:pt x="916445" y="1463148"/>
                  <a:pt x="914962" y="1461665"/>
                  <a:pt x="921211" y="1456879"/>
                </a:cubicBezTo>
                <a:cubicBezTo>
                  <a:pt x="923426" y="1454367"/>
                  <a:pt x="925641" y="1450037"/>
                  <a:pt x="927836" y="1443926"/>
                </a:cubicBezTo>
                <a:cubicBezTo>
                  <a:pt x="930051" y="1437796"/>
                  <a:pt x="932266" y="1431823"/>
                  <a:pt x="934461" y="1425990"/>
                </a:cubicBezTo>
                <a:cubicBezTo>
                  <a:pt x="936676" y="1416181"/>
                  <a:pt x="937229" y="1410387"/>
                  <a:pt x="936122" y="1408607"/>
                </a:cubicBezTo>
                <a:close/>
                <a:moveTo>
                  <a:pt x="1363251" y="1407500"/>
                </a:moveTo>
                <a:cubicBezTo>
                  <a:pt x="1362599" y="1409022"/>
                  <a:pt x="1363884" y="1413709"/>
                  <a:pt x="1367108" y="1421580"/>
                </a:cubicBezTo>
                <a:cubicBezTo>
                  <a:pt x="1369323" y="1428185"/>
                  <a:pt x="1371518" y="1430400"/>
                  <a:pt x="1373732" y="1428185"/>
                </a:cubicBezTo>
                <a:cubicBezTo>
                  <a:pt x="1374780" y="1428046"/>
                  <a:pt x="1374879" y="1426682"/>
                  <a:pt x="1374009" y="1424052"/>
                </a:cubicBezTo>
                <a:cubicBezTo>
                  <a:pt x="1373139" y="1421441"/>
                  <a:pt x="1371577" y="1418396"/>
                  <a:pt x="1369323" y="1414955"/>
                </a:cubicBezTo>
                <a:cubicBezTo>
                  <a:pt x="1365901" y="1408469"/>
                  <a:pt x="1363884" y="1405977"/>
                  <a:pt x="1363251" y="1407500"/>
                </a:cubicBezTo>
                <a:close/>
                <a:moveTo>
                  <a:pt x="1392776" y="1403367"/>
                </a:moveTo>
                <a:cubicBezTo>
                  <a:pt x="1391886" y="1405107"/>
                  <a:pt x="1391431" y="1408231"/>
                  <a:pt x="1391392" y="1412740"/>
                </a:cubicBezTo>
                <a:cubicBezTo>
                  <a:pt x="1391748" y="1421580"/>
                  <a:pt x="1393231" y="1423775"/>
                  <a:pt x="1395802" y="1419365"/>
                </a:cubicBezTo>
                <a:cubicBezTo>
                  <a:pt x="1396909" y="1417071"/>
                  <a:pt x="1397463" y="1414480"/>
                  <a:pt x="1397463" y="1411633"/>
                </a:cubicBezTo>
                <a:cubicBezTo>
                  <a:pt x="1397463" y="1408785"/>
                  <a:pt x="1396909" y="1406214"/>
                  <a:pt x="1395802" y="1403920"/>
                </a:cubicBezTo>
                <a:cubicBezTo>
                  <a:pt x="1394655" y="1401804"/>
                  <a:pt x="1393646" y="1401607"/>
                  <a:pt x="1392776" y="1403367"/>
                </a:cubicBezTo>
                <a:close/>
                <a:moveTo>
                  <a:pt x="2022174" y="1399191"/>
                </a:moveTo>
                <a:cubicBezTo>
                  <a:pt x="2021299" y="1400064"/>
                  <a:pt x="2020735" y="1403109"/>
                  <a:pt x="2020488" y="1408330"/>
                </a:cubicBezTo>
                <a:cubicBezTo>
                  <a:pt x="2020290" y="1439140"/>
                  <a:pt x="2020666" y="1452014"/>
                  <a:pt x="2021595" y="1446952"/>
                </a:cubicBezTo>
                <a:cubicBezTo>
                  <a:pt x="2022505" y="1441889"/>
                  <a:pt x="2025076" y="1432693"/>
                  <a:pt x="2029308" y="1419365"/>
                </a:cubicBezTo>
                <a:cubicBezTo>
                  <a:pt x="2029921" y="1415449"/>
                  <a:pt x="2028715" y="1410031"/>
                  <a:pt x="2025729" y="1403090"/>
                </a:cubicBezTo>
                <a:cubicBezTo>
                  <a:pt x="2024235" y="1399619"/>
                  <a:pt x="2023049" y="1398319"/>
                  <a:pt x="2022174" y="1399191"/>
                </a:cubicBezTo>
                <a:close/>
                <a:moveTo>
                  <a:pt x="2022683" y="1388456"/>
                </a:moveTo>
                <a:cubicBezTo>
                  <a:pt x="2015801" y="1387863"/>
                  <a:pt x="2014694" y="1387961"/>
                  <a:pt x="2019381" y="1388733"/>
                </a:cubicBezTo>
                <a:cubicBezTo>
                  <a:pt x="2024067" y="1389524"/>
                  <a:pt x="2029585" y="1394586"/>
                  <a:pt x="2035933" y="1403920"/>
                </a:cubicBezTo>
                <a:cubicBezTo>
                  <a:pt x="2039255" y="1406985"/>
                  <a:pt x="2041450" y="1405245"/>
                  <a:pt x="2042557" y="1398660"/>
                </a:cubicBezTo>
                <a:cubicBezTo>
                  <a:pt x="2043665" y="1392095"/>
                  <a:pt x="2037040" y="1388693"/>
                  <a:pt x="2022683" y="1388456"/>
                </a:cubicBezTo>
                <a:close/>
                <a:moveTo>
                  <a:pt x="946052" y="1374388"/>
                </a:moveTo>
                <a:cubicBezTo>
                  <a:pt x="944947" y="1373654"/>
                  <a:pt x="943290" y="1375404"/>
                  <a:pt x="941086" y="1379636"/>
                </a:cubicBezTo>
                <a:cubicBezTo>
                  <a:pt x="930426" y="1392866"/>
                  <a:pt x="929675" y="1399491"/>
                  <a:pt x="938871" y="1399491"/>
                </a:cubicBezTo>
                <a:cubicBezTo>
                  <a:pt x="941184" y="1399411"/>
                  <a:pt x="943201" y="1397928"/>
                  <a:pt x="944942" y="1395081"/>
                </a:cubicBezTo>
                <a:cubicBezTo>
                  <a:pt x="946702" y="1392233"/>
                  <a:pt x="947611" y="1388555"/>
                  <a:pt x="947710" y="1384046"/>
                </a:cubicBezTo>
                <a:cubicBezTo>
                  <a:pt x="947710" y="1378341"/>
                  <a:pt x="947157" y="1375122"/>
                  <a:pt x="946052" y="1374388"/>
                </a:cubicBezTo>
                <a:close/>
                <a:moveTo>
                  <a:pt x="2291985" y="1373011"/>
                </a:moveTo>
                <a:cubicBezTo>
                  <a:pt x="2297047" y="1382444"/>
                  <a:pt x="2294655" y="1392273"/>
                  <a:pt x="2284806" y="1402536"/>
                </a:cubicBezTo>
                <a:cubicBezTo>
                  <a:pt x="2274978" y="1412780"/>
                  <a:pt x="2273693" y="1406629"/>
                  <a:pt x="2280950" y="1384046"/>
                </a:cubicBezTo>
                <a:cubicBezTo>
                  <a:pt x="2281959" y="1380823"/>
                  <a:pt x="2283244" y="1378430"/>
                  <a:pt x="2284806" y="1376868"/>
                </a:cubicBezTo>
                <a:cubicBezTo>
                  <a:pt x="2286369" y="1375305"/>
                  <a:pt x="2288762" y="1374020"/>
                  <a:pt x="2291985" y="1373011"/>
                </a:cubicBezTo>
                <a:close/>
                <a:moveTo>
                  <a:pt x="1351663" y="1373011"/>
                </a:moveTo>
                <a:cubicBezTo>
                  <a:pt x="1347233" y="1373011"/>
                  <a:pt x="1345038" y="1377421"/>
                  <a:pt x="1345038" y="1386261"/>
                </a:cubicBezTo>
                <a:cubicBezTo>
                  <a:pt x="1345078" y="1389662"/>
                  <a:pt x="1345533" y="1392233"/>
                  <a:pt x="1346403" y="1393973"/>
                </a:cubicBezTo>
                <a:cubicBezTo>
                  <a:pt x="1347293" y="1395733"/>
                  <a:pt x="1348301" y="1396089"/>
                  <a:pt x="1349448" y="1395081"/>
                </a:cubicBezTo>
                <a:cubicBezTo>
                  <a:pt x="1353858" y="1392866"/>
                  <a:pt x="1356073" y="1388456"/>
                  <a:pt x="1356073" y="1381831"/>
                </a:cubicBezTo>
                <a:cubicBezTo>
                  <a:pt x="1356033" y="1379537"/>
                  <a:pt x="1355559" y="1377520"/>
                  <a:pt x="1354689" y="1375760"/>
                </a:cubicBezTo>
                <a:cubicBezTo>
                  <a:pt x="1353818" y="1374020"/>
                  <a:pt x="1352810" y="1373110"/>
                  <a:pt x="1351663" y="1373011"/>
                </a:cubicBezTo>
                <a:close/>
                <a:moveTo>
                  <a:pt x="1428352" y="1349281"/>
                </a:moveTo>
                <a:cubicBezTo>
                  <a:pt x="1426790" y="1348173"/>
                  <a:pt x="1425505" y="1348727"/>
                  <a:pt x="1424496" y="1350942"/>
                </a:cubicBezTo>
                <a:cubicBezTo>
                  <a:pt x="1421510" y="1358160"/>
                  <a:pt x="1421411" y="1364686"/>
                  <a:pt x="1424219" y="1370520"/>
                </a:cubicBezTo>
                <a:cubicBezTo>
                  <a:pt x="1427027" y="1376373"/>
                  <a:pt x="1430804" y="1377935"/>
                  <a:pt x="1435531" y="1375206"/>
                </a:cubicBezTo>
                <a:cubicBezTo>
                  <a:pt x="1439941" y="1372636"/>
                  <a:pt x="1439941" y="1366762"/>
                  <a:pt x="1435531" y="1357567"/>
                </a:cubicBezTo>
                <a:cubicBezTo>
                  <a:pt x="1432307" y="1353137"/>
                  <a:pt x="1429914" y="1350388"/>
                  <a:pt x="1428352" y="1349281"/>
                </a:cubicBezTo>
                <a:close/>
                <a:moveTo>
                  <a:pt x="2337607" y="1347837"/>
                </a:moveTo>
                <a:cubicBezTo>
                  <a:pt x="2337488" y="1354679"/>
                  <a:pt x="2336757" y="1363381"/>
                  <a:pt x="2335392" y="1373901"/>
                </a:cubicBezTo>
                <a:lnTo>
                  <a:pt x="2348028" y="1361126"/>
                </a:lnTo>
                <a:lnTo>
                  <a:pt x="2348819" y="1392609"/>
                </a:lnTo>
                <a:cubicBezTo>
                  <a:pt x="2333929" y="1419404"/>
                  <a:pt x="2320125" y="1434216"/>
                  <a:pt x="2307449" y="1437024"/>
                </a:cubicBezTo>
                <a:lnTo>
                  <a:pt x="2303020" y="1430400"/>
                </a:lnTo>
                <a:cubicBezTo>
                  <a:pt x="2302980" y="1421481"/>
                  <a:pt x="2305828" y="1418910"/>
                  <a:pt x="2311583" y="1422667"/>
                </a:cubicBezTo>
                <a:cubicBezTo>
                  <a:pt x="2317337" y="1426444"/>
                  <a:pt x="2319631" y="1423874"/>
                  <a:pt x="2318484" y="1414955"/>
                </a:cubicBezTo>
                <a:cubicBezTo>
                  <a:pt x="2320086" y="1413056"/>
                  <a:pt x="2323487" y="1408548"/>
                  <a:pt x="2328688" y="1401429"/>
                </a:cubicBezTo>
                <a:cubicBezTo>
                  <a:pt x="2333889" y="1394309"/>
                  <a:pt x="2331219" y="1389247"/>
                  <a:pt x="2320679" y="1386261"/>
                </a:cubicBezTo>
                <a:cubicBezTo>
                  <a:pt x="2318840" y="1389465"/>
                  <a:pt x="2314806" y="1395733"/>
                  <a:pt x="2308537" y="1405008"/>
                </a:cubicBezTo>
                <a:cubicBezTo>
                  <a:pt x="2302288" y="1414302"/>
                  <a:pt x="2304859" y="1407322"/>
                  <a:pt x="2316269" y="1384046"/>
                </a:cubicBezTo>
                <a:cubicBezTo>
                  <a:pt x="2330626" y="1353038"/>
                  <a:pt x="2337726" y="1340975"/>
                  <a:pt x="2337607" y="1347837"/>
                </a:cubicBezTo>
                <a:close/>
                <a:moveTo>
                  <a:pt x="977789" y="1347343"/>
                </a:moveTo>
                <a:cubicBezTo>
                  <a:pt x="974051" y="1347125"/>
                  <a:pt x="967703" y="1349795"/>
                  <a:pt x="958745" y="1355352"/>
                </a:cubicBezTo>
                <a:cubicBezTo>
                  <a:pt x="952120" y="1360632"/>
                  <a:pt x="948818" y="1363855"/>
                  <a:pt x="948818" y="1365002"/>
                </a:cubicBezTo>
                <a:cubicBezTo>
                  <a:pt x="948818" y="1366149"/>
                  <a:pt x="952120" y="1366624"/>
                  <a:pt x="958745" y="1366386"/>
                </a:cubicBezTo>
                <a:cubicBezTo>
                  <a:pt x="963293" y="1366288"/>
                  <a:pt x="967446" y="1365378"/>
                  <a:pt x="971164" y="1363618"/>
                </a:cubicBezTo>
                <a:cubicBezTo>
                  <a:pt x="974882" y="1361878"/>
                  <a:pt x="977373" y="1359861"/>
                  <a:pt x="978619" y="1357567"/>
                </a:cubicBezTo>
                <a:cubicBezTo>
                  <a:pt x="981783" y="1350981"/>
                  <a:pt x="981507" y="1347580"/>
                  <a:pt x="977789" y="1347343"/>
                </a:cubicBezTo>
                <a:close/>
                <a:moveTo>
                  <a:pt x="2347376" y="1334825"/>
                </a:moveTo>
                <a:lnTo>
                  <a:pt x="2349373" y="1339907"/>
                </a:lnTo>
                <a:cubicBezTo>
                  <a:pt x="2350619" y="1343071"/>
                  <a:pt x="2351450" y="1346097"/>
                  <a:pt x="2351865" y="1349004"/>
                </a:cubicBezTo>
                <a:cubicBezTo>
                  <a:pt x="2352280" y="1351891"/>
                  <a:pt x="2351450" y="1355490"/>
                  <a:pt x="2349373" y="1359762"/>
                </a:cubicBezTo>
                <a:lnTo>
                  <a:pt x="2348028" y="1361126"/>
                </a:lnTo>
                <a:close/>
                <a:moveTo>
                  <a:pt x="2046142" y="1326892"/>
                </a:moveTo>
                <a:cubicBezTo>
                  <a:pt x="2044762" y="1328042"/>
                  <a:pt x="2042280" y="1332472"/>
                  <a:pt x="2038701" y="1340184"/>
                </a:cubicBezTo>
                <a:cubicBezTo>
                  <a:pt x="2031523" y="1355589"/>
                  <a:pt x="2036486" y="1362847"/>
                  <a:pt x="2053592" y="1361977"/>
                </a:cubicBezTo>
                <a:cubicBezTo>
                  <a:pt x="2062432" y="1360355"/>
                  <a:pt x="2062966" y="1358061"/>
                  <a:pt x="2055253" y="1355075"/>
                </a:cubicBezTo>
                <a:cubicBezTo>
                  <a:pt x="2047521" y="1352089"/>
                  <a:pt x="2044772" y="1344811"/>
                  <a:pt x="2046967" y="1333282"/>
                </a:cubicBezTo>
                <a:cubicBezTo>
                  <a:pt x="2047798" y="1327874"/>
                  <a:pt x="2047521" y="1325743"/>
                  <a:pt x="2046142" y="1326892"/>
                </a:cubicBezTo>
                <a:close/>
                <a:moveTo>
                  <a:pt x="2347178" y="1326658"/>
                </a:moveTo>
                <a:lnTo>
                  <a:pt x="2347376" y="1334825"/>
                </a:lnTo>
                <a:lnTo>
                  <a:pt x="2345794" y="1330791"/>
                </a:lnTo>
                <a:cubicBezTo>
                  <a:pt x="2345557" y="1328180"/>
                  <a:pt x="2346031" y="1326796"/>
                  <a:pt x="2347178" y="1326658"/>
                </a:cubicBezTo>
                <a:close/>
                <a:moveTo>
                  <a:pt x="984413" y="1324166"/>
                </a:moveTo>
                <a:cubicBezTo>
                  <a:pt x="982159" y="1323948"/>
                  <a:pt x="979489" y="1325511"/>
                  <a:pt x="976404" y="1328853"/>
                </a:cubicBezTo>
                <a:cubicBezTo>
                  <a:pt x="973834" y="1333282"/>
                  <a:pt x="974565" y="1337692"/>
                  <a:pt x="978619" y="1342102"/>
                </a:cubicBezTo>
                <a:cubicBezTo>
                  <a:pt x="981823" y="1343348"/>
                  <a:pt x="984216" y="1345286"/>
                  <a:pt x="985778" y="1347896"/>
                </a:cubicBezTo>
                <a:cubicBezTo>
                  <a:pt x="987340" y="1350527"/>
                  <a:pt x="988645" y="1352998"/>
                  <a:pt x="989654" y="1355352"/>
                </a:cubicBezTo>
                <a:cubicBezTo>
                  <a:pt x="989654" y="1357646"/>
                  <a:pt x="989654" y="1360217"/>
                  <a:pt x="989654" y="1363084"/>
                </a:cubicBezTo>
                <a:cubicBezTo>
                  <a:pt x="989654" y="1365932"/>
                  <a:pt x="989654" y="1368502"/>
                  <a:pt x="989654" y="1370796"/>
                </a:cubicBezTo>
                <a:cubicBezTo>
                  <a:pt x="989694" y="1373110"/>
                  <a:pt x="990148" y="1375127"/>
                  <a:pt x="991018" y="1376868"/>
                </a:cubicBezTo>
                <a:cubicBezTo>
                  <a:pt x="991908" y="1378628"/>
                  <a:pt x="992917" y="1379537"/>
                  <a:pt x="994064" y="1379636"/>
                </a:cubicBezTo>
                <a:cubicBezTo>
                  <a:pt x="995112" y="1379537"/>
                  <a:pt x="995764" y="1378628"/>
                  <a:pt x="996002" y="1376868"/>
                </a:cubicBezTo>
                <a:cubicBezTo>
                  <a:pt x="996219" y="1375127"/>
                  <a:pt x="996318" y="1373110"/>
                  <a:pt x="996279" y="1370796"/>
                </a:cubicBezTo>
                <a:cubicBezTo>
                  <a:pt x="995112" y="1367395"/>
                  <a:pt x="994657" y="1364271"/>
                  <a:pt x="994894" y="1361423"/>
                </a:cubicBezTo>
                <a:cubicBezTo>
                  <a:pt x="995112" y="1358575"/>
                  <a:pt x="996318" y="1356538"/>
                  <a:pt x="998474" y="1355352"/>
                </a:cubicBezTo>
                <a:cubicBezTo>
                  <a:pt x="1009152" y="1350566"/>
                  <a:pt x="1007669" y="1342478"/>
                  <a:pt x="994064" y="1331068"/>
                </a:cubicBezTo>
                <a:cubicBezTo>
                  <a:pt x="989872" y="1326697"/>
                  <a:pt x="986668" y="1324403"/>
                  <a:pt x="984413" y="1324166"/>
                </a:cubicBezTo>
                <a:close/>
                <a:moveTo>
                  <a:pt x="1464225" y="1323612"/>
                </a:moveTo>
                <a:cubicBezTo>
                  <a:pt x="1462663" y="1322742"/>
                  <a:pt x="1459716" y="1324502"/>
                  <a:pt x="1455405" y="1328853"/>
                </a:cubicBezTo>
                <a:cubicBezTo>
                  <a:pt x="1448404" y="1335477"/>
                  <a:pt x="1444726" y="1339907"/>
                  <a:pt x="1444370" y="1342102"/>
                </a:cubicBezTo>
                <a:cubicBezTo>
                  <a:pt x="1444726" y="1343941"/>
                  <a:pt x="1448404" y="1344673"/>
                  <a:pt x="1455405" y="1344317"/>
                </a:cubicBezTo>
                <a:cubicBezTo>
                  <a:pt x="1457798" y="1344258"/>
                  <a:pt x="1460191" y="1343249"/>
                  <a:pt x="1462583" y="1341272"/>
                </a:cubicBezTo>
                <a:cubicBezTo>
                  <a:pt x="1464956" y="1339294"/>
                  <a:pt x="1466262" y="1336624"/>
                  <a:pt x="1466440" y="1333282"/>
                </a:cubicBezTo>
                <a:cubicBezTo>
                  <a:pt x="1466539" y="1327706"/>
                  <a:pt x="1465787" y="1324502"/>
                  <a:pt x="1464225" y="1323612"/>
                </a:cubicBezTo>
                <a:close/>
                <a:moveTo>
                  <a:pt x="2376703" y="1321971"/>
                </a:moveTo>
                <a:cubicBezTo>
                  <a:pt x="2388232" y="1320547"/>
                  <a:pt x="2389438" y="1327251"/>
                  <a:pt x="2380282" y="1342102"/>
                </a:cubicBezTo>
                <a:cubicBezTo>
                  <a:pt x="2378127" y="1345326"/>
                  <a:pt x="2375813" y="1346611"/>
                  <a:pt x="2373381" y="1345978"/>
                </a:cubicBezTo>
                <a:cubicBezTo>
                  <a:pt x="2370948" y="1345326"/>
                  <a:pt x="2368100" y="1343309"/>
                  <a:pt x="2364838" y="1339907"/>
                </a:cubicBezTo>
                <a:cubicBezTo>
                  <a:pt x="2361199" y="1329367"/>
                  <a:pt x="2365154" y="1323395"/>
                  <a:pt x="2376703" y="1321971"/>
                </a:cubicBezTo>
                <a:close/>
                <a:moveTo>
                  <a:pt x="1000135" y="1299071"/>
                </a:moveTo>
                <a:cubicBezTo>
                  <a:pt x="997920" y="1299526"/>
                  <a:pt x="997366" y="1301365"/>
                  <a:pt x="998474" y="1304588"/>
                </a:cubicBezTo>
                <a:cubicBezTo>
                  <a:pt x="999996" y="1308959"/>
                  <a:pt x="1003576" y="1311253"/>
                  <a:pt x="1009232" y="1311470"/>
                </a:cubicBezTo>
                <a:cubicBezTo>
                  <a:pt x="1014887" y="1311707"/>
                  <a:pt x="1020148" y="1310145"/>
                  <a:pt x="1024973" y="1306783"/>
                </a:cubicBezTo>
                <a:cubicBezTo>
                  <a:pt x="1026061" y="1305537"/>
                  <a:pt x="1025526" y="1304173"/>
                  <a:pt x="1023312" y="1302650"/>
                </a:cubicBezTo>
                <a:cubicBezTo>
                  <a:pt x="1021097" y="1301128"/>
                  <a:pt x="1017241" y="1300297"/>
                  <a:pt x="1011723" y="1300159"/>
                </a:cubicBezTo>
                <a:cubicBezTo>
                  <a:pt x="1006206" y="1298972"/>
                  <a:pt x="1002350" y="1298596"/>
                  <a:pt x="1000135" y="1299071"/>
                </a:cubicBezTo>
                <a:close/>
                <a:moveTo>
                  <a:pt x="2360408" y="1280304"/>
                </a:moveTo>
                <a:cubicBezTo>
                  <a:pt x="2361911" y="1278326"/>
                  <a:pt x="2368733" y="1279078"/>
                  <a:pt x="2380856" y="1282598"/>
                </a:cubicBezTo>
                <a:cubicBezTo>
                  <a:pt x="2392978" y="1286098"/>
                  <a:pt x="2401422" y="1290943"/>
                  <a:pt x="2406208" y="1297133"/>
                </a:cubicBezTo>
                <a:cubicBezTo>
                  <a:pt x="2410974" y="1303342"/>
                  <a:pt x="2403063" y="1309493"/>
                  <a:pt x="2382497" y="1315623"/>
                </a:cubicBezTo>
                <a:cubicBezTo>
                  <a:pt x="2365154" y="1320626"/>
                  <a:pt x="2358430" y="1319440"/>
                  <a:pt x="2362346" y="1312024"/>
                </a:cubicBezTo>
                <a:cubicBezTo>
                  <a:pt x="2366261" y="1304628"/>
                  <a:pt x="2365609" y="1294048"/>
                  <a:pt x="2360408" y="1280304"/>
                </a:cubicBezTo>
                <a:close/>
                <a:moveTo>
                  <a:pt x="1031598" y="1271464"/>
                </a:moveTo>
                <a:cubicBezTo>
                  <a:pt x="1033713" y="1272710"/>
                  <a:pt x="1034445" y="1274648"/>
                  <a:pt x="1033793" y="1277259"/>
                </a:cubicBezTo>
                <a:cubicBezTo>
                  <a:pt x="1033160" y="1279889"/>
                  <a:pt x="1031677" y="1282361"/>
                  <a:pt x="1029383" y="1284714"/>
                </a:cubicBezTo>
                <a:cubicBezTo>
                  <a:pt x="1026159" y="1288016"/>
                  <a:pt x="1024874" y="1290231"/>
                  <a:pt x="1025526" y="1291339"/>
                </a:cubicBezTo>
                <a:cubicBezTo>
                  <a:pt x="1026159" y="1292446"/>
                  <a:pt x="1028176" y="1292446"/>
                  <a:pt x="1031598" y="1291339"/>
                </a:cubicBezTo>
                <a:cubicBezTo>
                  <a:pt x="1034999" y="1291299"/>
                  <a:pt x="1038123" y="1290825"/>
                  <a:pt x="1040971" y="1289954"/>
                </a:cubicBezTo>
                <a:cubicBezTo>
                  <a:pt x="1043819" y="1289084"/>
                  <a:pt x="1045836" y="1288076"/>
                  <a:pt x="1047042" y="1286929"/>
                </a:cubicBezTo>
                <a:cubicBezTo>
                  <a:pt x="1048150" y="1285683"/>
                  <a:pt x="1048150" y="1283745"/>
                  <a:pt x="1047042" y="1281135"/>
                </a:cubicBezTo>
                <a:cubicBezTo>
                  <a:pt x="1045935" y="1278504"/>
                  <a:pt x="1043720" y="1276032"/>
                  <a:pt x="1040417" y="1273679"/>
                </a:cubicBezTo>
                <a:cubicBezTo>
                  <a:pt x="1031953" y="1269625"/>
                  <a:pt x="1029007" y="1268894"/>
                  <a:pt x="1031598" y="1271464"/>
                </a:cubicBezTo>
                <a:close/>
                <a:moveTo>
                  <a:pt x="1362698" y="1270911"/>
                </a:moveTo>
                <a:cubicBezTo>
                  <a:pt x="1364438" y="1270278"/>
                  <a:pt x="1365901" y="1270456"/>
                  <a:pt x="1367108" y="1271464"/>
                </a:cubicBezTo>
                <a:cubicBezTo>
                  <a:pt x="1372526" y="1274648"/>
                  <a:pt x="1374919" y="1276566"/>
                  <a:pt x="1374286" y="1277259"/>
                </a:cubicBezTo>
                <a:cubicBezTo>
                  <a:pt x="1373633" y="1277951"/>
                  <a:pt x="1370509" y="1278228"/>
                  <a:pt x="1364893" y="1278089"/>
                </a:cubicBezTo>
                <a:cubicBezTo>
                  <a:pt x="1358268" y="1277733"/>
                  <a:pt x="1356073" y="1276250"/>
                  <a:pt x="1358268" y="1273679"/>
                </a:cubicBezTo>
                <a:cubicBezTo>
                  <a:pt x="1359474" y="1272473"/>
                  <a:pt x="1360938" y="1271563"/>
                  <a:pt x="1362698" y="1270911"/>
                </a:cubicBezTo>
                <a:close/>
                <a:moveTo>
                  <a:pt x="2093321" y="1269269"/>
                </a:moveTo>
                <a:cubicBezTo>
                  <a:pt x="2097751" y="1269625"/>
                  <a:pt x="2099946" y="1271108"/>
                  <a:pt x="2099946" y="1273679"/>
                </a:cubicBezTo>
                <a:cubicBezTo>
                  <a:pt x="2099807" y="1275894"/>
                  <a:pt x="2098977" y="1277535"/>
                  <a:pt x="2097474" y="1278643"/>
                </a:cubicBezTo>
                <a:cubicBezTo>
                  <a:pt x="2095951" y="1279750"/>
                  <a:pt x="2094567" y="1280304"/>
                  <a:pt x="2093321" y="1280304"/>
                </a:cubicBezTo>
                <a:cubicBezTo>
                  <a:pt x="2091027" y="1280304"/>
                  <a:pt x="2089010" y="1279750"/>
                  <a:pt x="2087250" y="1278643"/>
                </a:cubicBezTo>
                <a:cubicBezTo>
                  <a:pt x="2085510" y="1277535"/>
                  <a:pt x="2084580" y="1275894"/>
                  <a:pt x="2084501" y="1273679"/>
                </a:cubicBezTo>
                <a:cubicBezTo>
                  <a:pt x="2084580" y="1272532"/>
                  <a:pt x="2085510" y="1271524"/>
                  <a:pt x="2087250" y="1270634"/>
                </a:cubicBezTo>
                <a:cubicBezTo>
                  <a:pt x="2089010" y="1269764"/>
                  <a:pt x="2091027" y="1269309"/>
                  <a:pt x="2093321" y="1269269"/>
                </a:cubicBezTo>
                <a:close/>
                <a:moveTo>
                  <a:pt x="1508383" y="1264840"/>
                </a:moveTo>
                <a:cubicBezTo>
                  <a:pt x="1505061" y="1264761"/>
                  <a:pt x="1502866" y="1264938"/>
                  <a:pt x="1501759" y="1265393"/>
                </a:cubicBezTo>
                <a:cubicBezTo>
                  <a:pt x="1500651" y="1265868"/>
                  <a:pt x="1500651" y="1267153"/>
                  <a:pt x="1501759" y="1269269"/>
                </a:cubicBezTo>
                <a:cubicBezTo>
                  <a:pt x="1502490" y="1273640"/>
                  <a:pt x="1497151" y="1279790"/>
                  <a:pt x="1485760" y="1287759"/>
                </a:cubicBezTo>
                <a:cubicBezTo>
                  <a:pt x="1474350" y="1295709"/>
                  <a:pt x="1465708" y="1299110"/>
                  <a:pt x="1459815" y="1297963"/>
                </a:cubicBezTo>
                <a:cubicBezTo>
                  <a:pt x="1456591" y="1296896"/>
                  <a:pt x="1455306" y="1296816"/>
                  <a:pt x="1455959" y="1297687"/>
                </a:cubicBezTo>
                <a:cubicBezTo>
                  <a:pt x="1456591" y="1298557"/>
                  <a:pt x="1458628" y="1300119"/>
                  <a:pt x="1462030" y="1302373"/>
                </a:cubicBezTo>
                <a:cubicBezTo>
                  <a:pt x="1469525" y="1307792"/>
                  <a:pt x="1477158" y="1310185"/>
                  <a:pt x="1484930" y="1309552"/>
                </a:cubicBezTo>
                <a:cubicBezTo>
                  <a:pt x="1492701" y="1308899"/>
                  <a:pt x="1495371" y="1305775"/>
                  <a:pt x="1492919" y="1300159"/>
                </a:cubicBezTo>
                <a:cubicBezTo>
                  <a:pt x="1491871" y="1298873"/>
                  <a:pt x="1492326" y="1296480"/>
                  <a:pt x="1494303" y="1293000"/>
                </a:cubicBezTo>
                <a:cubicBezTo>
                  <a:pt x="1496281" y="1289500"/>
                  <a:pt x="1499504" y="1285999"/>
                  <a:pt x="1503954" y="1282499"/>
                </a:cubicBezTo>
                <a:cubicBezTo>
                  <a:pt x="1512694" y="1275004"/>
                  <a:pt x="1517302" y="1270139"/>
                  <a:pt x="1517757" y="1267885"/>
                </a:cubicBezTo>
                <a:cubicBezTo>
                  <a:pt x="1518212" y="1265631"/>
                  <a:pt x="1515087" y="1264622"/>
                  <a:pt x="1508383" y="1264840"/>
                </a:cubicBezTo>
                <a:close/>
                <a:moveTo>
                  <a:pt x="2057448" y="1264306"/>
                </a:moveTo>
                <a:cubicBezTo>
                  <a:pt x="2052485" y="1263653"/>
                  <a:pt x="2049736" y="1266046"/>
                  <a:pt x="2049182" y="1271464"/>
                </a:cubicBezTo>
                <a:cubicBezTo>
                  <a:pt x="2051120" y="1278050"/>
                  <a:pt x="2054976" y="1281451"/>
                  <a:pt x="2060771" y="1281688"/>
                </a:cubicBezTo>
                <a:cubicBezTo>
                  <a:pt x="2066565" y="1281906"/>
                  <a:pt x="2069314" y="1279236"/>
                  <a:pt x="2069037" y="1273679"/>
                </a:cubicBezTo>
                <a:cubicBezTo>
                  <a:pt x="2066288" y="1268063"/>
                  <a:pt x="2062432" y="1264938"/>
                  <a:pt x="2057448" y="1264306"/>
                </a:cubicBezTo>
                <a:close/>
                <a:moveTo>
                  <a:pt x="1408498" y="1264029"/>
                </a:moveTo>
                <a:cubicBezTo>
                  <a:pt x="1410238" y="1263614"/>
                  <a:pt x="1413362" y="1263890"/>
                  <a:pt x="1417871" y="1264840"/>
                </a:cubicBezTo>
                <a:cubicBezTo>
                  <a:pt x="1423527" y="1264978"/>
                  <a:pt x="1428214" y="1266362"/>
                  <a:pt x="1431951" y="1268992"/>
                </a:cubicBezTo>
                <a:cubicBezTo>
                  <a:pt x="1435669" y="1271603"/>
                  <a:pt x="1437607" y="1274648"/>
                  <a:pt x="1437745" y="1278089"/>
                </a:cubicBezTo>
                <a:cubicBezTo>
                  <a:pt x="1439070" y="1283429"/>
                  <a:pt x="1438062" y="1287107"/>
                  <a:pt x="1434700" y="1289124"/>
                </a:cubicBezTo>
                <a:cubicBezTo>
                  <a:pt x="1431358" y="1291161"/>
                  <a:pt x="1424259" y="1292624"/>
                  <a:pt x="1413461" y="1293554"/>
                </a:cubicBezTo>
                <a:cubicBezTo>
                  <a:pt x="1406658" y="1293494"/>
                  <a:pt x="1400943" y="1293039"/>
                  <a:pt x="1396355" y="1292169"/>
                </a:cubicBezTo>
                <a:cubicBezTo>
                  <a:pt x="1391748" y="1291299"/>
                  <a:pt x="1389355" y="1290271"/>
                  <a:pt x="1389177" y="1289124"/>
                </a:cubicBezTo>
                <a:cubicBezTo>
                  <a:pt x="1388821" y="1284338"/>
                  <a:pt x="1387338" y="1278465"/>
                  <a:pt x="1384767" y="1271464"/>
                </a:cubicBezTo>
                <a:cubicBezTo>
                  <a:pt x="1383798" y="1268122"/>
                  <a:pt x="1384075" y="1266540"/>
                  <a:pt x="1385598" y="1266778"/>
                </a:cubicBezTo>
                <a:cubicBezTo>
                  <a:pt x="1387120" y="1267015"/>
                  <a:pt x="1389039" y="1269309"/>
                  <a:pt x="1391392" y="1273679"/>
                </a:cubicBezTo>
                <a:cubicBezTo>
                  <a:pt x="1398373" y="1284338"/>
                  <a:pt x="1402051" y="1287285"/>
                  <a:pt x="1402427" y="1282499"/>
                </a:cubicBezTo>
                <a:cubicBezTo>
                  <a:pt x="1402526" y="1280245"/>
                  <a:pt x="1403435" y="1278682"/>
                  <a:pt x="1405175" y="1277812"/>
                </a:cubicBezTo>
                <a:cubicBezTo>
                  <a:pt x="1406935" y="1276942"/>
                  <a:pt x="1408952" y="1277041"/>
                  <a:pt x="1411246" y="1278089"/>
                </a:cubicBezTo>
                <a:cubicBezTo>
                  <a:pt x="1412492" y="1279098"/>
                  <a:pt x="1413877" y="1279295"/>
                  <a:pt x="1415399" y="1278643"/>
                </a:cubicBezTo>
                <a:cubicBezTo>
                  <a:pt x="1416902" y="1278010"/>
                  <a:pt x="1417733" y="1277081"/>
                  <a:pt x="1417871" y="1275894"/>
                </a:cubicBezTo>
                <a:cubicBezTo>
                  <a:pt x="1417792" y="1273640"/>
                  <a:pt x="1416863" y="1271524"/>
                  <a:pt x="1415122" y="1269546"/>
                </a:cubicBezTo>
                <a:cubicBezTo>
                  <a:pt x="1413362" y="1267569"/>
                  <a:pt x="1411345" y="1266006"/>
                  <a:pt x="1409051" y="1264840"/>
                </a:cubicBezTo>
                <a:cubicBezTo>
                  <a:pt x="1406935" y="1264701"/>
                  <a:pt x="1406738" y="1264444"/>
                  <a:pt x="1408498" y="1264029"/>
                </a:cubicBezTo>
                <a:close/>
                <a:moveTo>
                  <a:pt x="2153201" y="1257681"/>
                </a:moveTo>
                <a:cubicBezTo>
                  <a:pt x="2151678" y="1258314"/>
                  <a:pt x="2150848" y="1259243"/>
                  <a:pt x="2150709" y="1260430"/>
                </a:cubicBezTo>
                <a:cubicBezTo>
                  <a:pt x="2150709" y="1262724"/>
                  <a:pt x="2151263" y="1264761"/>
                  <a:pt x="2152371" y="1266501"/>
                </a:cubicBezTo>
                <a:cubicBezTo>
                  <a:pt x="2153478" y="1268261"/>
                  <a:pt x="2155139" y="1269170"/>
                  <a:pt x="2157334" y="1269269"/>
                </a:cubicBezTo>
                <a:cubicBezTo>
                  <a:pt x="2161764" y="1268894"/>
                  <a:pt x="2163959" y="1267430"/>
                  <a:pt x="2163959" y="1264840"/>
                </a:cubicBezTo>
                <a:cubicBezTo>
                  <a:pt x="2163959" y="1264701"/>
                  <a:pt x="2163405" y="1263890"/>
                  <a:pt x="2162298" y="1262368"/>
                </a:cubicBezTo>
                <a:cubicBezTo>
                  <a:pt x="2161210" y="1260845"/>
                  <a:pt x="2159549" y="1259461"/>
                  <a:pt x="2157334" y="1258235"/>
                </a:cubicBezTo>
                <a:cubicBezTo>
                  <a:pt x="2156108" y="1257206"/>
                  <a:pt x="2154724" y="1257028"/>
                  <a:pt x="2153201" y="1257681"/>
                </a:cubicBezTo>
                <a:close/>
                <a:moveTo>
                  <a:pt x="2349373" y="1251610"/>
                </a:moveTo>
                <a:cubicBezTo>
                  <a:pt x="2345557" y="1248762"/>
                  <a:pt x="2341601" y="1248940"/>
                  <a:pt x="2337508" y="1252164"/>
                </a:cubicBezTo>
                <a:cubicBezTo>
                  <a:pt x="2333414" y="1255367"/>
                  <a:pt x="2332228" y="1258867"/>
                  <a:pt x="2333929" y="1262644"/>
                </a:cubicBezTo>
                <a:cubicBezTo>
                  <a:pt x="2336144" y="1267054"/>
                  <a:pt x="2340554" y="1267054"/>
                  <a:pt x="2347178" y="1262644"/>
                </a:cubicBezTo>
                <a:cubicBezTo>
                  <a:pt x="2351213" y="1257859"/>
                  <a:pt x="2351964" y="1254181"/>
                  <a:pt x="2349373" y="1251610"/>
                </a:cubicBezTo>
                <a:close/>
                <a:moveTo>
                  <a:pt x="1026061" y="1246369"/>
                </a:moveTo>
                <a:cubicBezTo>
                  <a:pt x="1024973" y="1247872"/>
                  <a:pt x="1023866" y="1250364"/>
                  <a:pt x="1022758" y="1253805"/>
                </a:cubicBezTo>
                <a:cubicBezTo>
                  <a:pt x="1020503" y="1259421"/>
                  <a:pt x="1019495" y="1263099"/>
                  <a:pt x="1019732" y="1264840"/>
                </a:cubicBezTo>
                <a:cubicBezTo>
                  <a:pt x="1019950" y="1266600"/>
                  <a:pt x="1021710" y="1265868"/>
                  <a:pt x="1024973" y="1262644"/>
                </a:cubicBezTo>
                <a:cubicBezTo>
                  <a:pt x="1027227" y="1261300"/>
                  <a:pt x="1028789" y="1259006"/>
                  <a:pt x="1029660" y="1255743"/>
                </a:cubicBezTo>
                <a:cubicBezTo>
                  <a:pt x="1030530" y="1252480"/>
                  <a:pt x="1030431" y="1249632"/>
                  <a:pt x="1029383" y="1247180"/>
                </a:cubicBezTo>
                <a:cubicBezTo>
                  <a:pt x="1028275" y="1245124"/>
                  <a:pt x="1027168" y="1244847"/>
                  <a:pt x="1026061" y="1246369"/>
                </a:cubicBezTo>
                <a:close/>
                <a:moveTo>
                  <a:pt x="2089462" y="1243050"/>
                </a:moveTo>
                <a:cubicBezTo>
                  <a:pt x="2090567" y="1242681"/>
                  <a:pt x="2093331" y="1244797"/>
                  <a:pt x="2097751" y="1249395"/>
                </a:cubicBezTo>
                <a:cubicBezTo>
                  <a:pt x="2103308" y="1253726"/>
                  <a:pt x="2106531" y="1256672"/>
                  <a:pt x="2107401" y="1258235"/>
                </a:cubicBezTo>
                <a:cubicBezTo>
                  <a:pt x="2108271" y="1259797"/>
                  <a:pt x="2106531" y="1260529"/>
                  <a:pt x="2102161" y="1260430"/>
                </a:cubicBezTo>
                <a:cubicBezTo>
                  <a:pt x="2099906" y="1260351"/>
                  <a:pt x="2097790" y="1259421"/>
                  <a:pt x="2095813" y="1257681"/>
                </a:cubicBezTo>
                <a:cubicBezTo>
                  <a:pt x="2093835" y="1255921"/>
                  <a:pt x="2092273" y="1253904"/>
                  <a:pt x="2091126" y="1251610"/>
                </a:cubicBezTo>
                <a:cubicBezTo>
                  <a:pt x="2088911" y="1246270"/>
                  <a:pt x="2088357" y="1243418"/>
                  <a:pt x="2089462" y="1243050"/>
                </a:cubicBezTo>
                <a:close/>
                <a:moveTo>
                  <a:pt x="1395525" y="1237807"/>
                </a:moveTo>
                <a:cubicBezTo>
                  <a:pt x="1397048" y="1238459"/>
                  <a:pt x="1397878" y="1239369"/>
                  <a:pt x="1398017" y="1240575"/>
                </a:cubicBezTo>
                <a:cubicBezTo>
                  <a:pt x="1397918" y="1242829"/>
                  <a:pt x="1396988" y="1244946"/>
                  <a:pt x="1395248" y="1246923"/>
                </a:cubicBezTo>
                <a:cubicBezTo>
                  <a:pt x="1393508" y="1248901"/>
                  <a:pt x="1391471" y="1250463"/>
                  <a:pt x="1389177" y="1251610"/>
                </a:cubicBezTo>
                <a:cubicBezTo>
                  <a:pt x="1387931" y="1252757"/>
                  <a:pt x="1386567" y="1253212"/>
                  <a:pt x="1385044" y="1252974"/>
                </a:cubicBezTo>
                <a:cubicBezTo>
                  <a:pt x="1383521" y="1252757"/>
                  <a:pt x="1382691" y="1251551"/>
                  <a:pt x="1382552" y="1249395"/>
                </a:cubicBezTo>
                <a:cubicBezTo>
                  <a:pt x="1382651" y="1247141"/>
                  <a:pt x="1383561" y="1245025"/>
                  <a:pt x="1385321" y="1243047"/>
                </a:cubicBezTo>
                <a:cubicBezTo>
                  <a:pt x="1387061" y="1241069"/>
                  <a:pt x="1389098" y="1239507"/>
                  <a:pt x="1391392" y="1238360"/>
                </a:cubicBezTo>
                <a:cubicBezTo>
                  <a:pt x="1392638" y="1237352"/>
                  <a:pt x="1394002" y="1237174"/>
                  <a:pt x="1395525" y="1237807"/>
                </a:cubicBezTo>
                <a:close/>
                <a:moveTo>
                  <a:pt x="1431121" y="1236145"/>
                </a:moveTo>
                <a:cubicBezTo>
                  <a:pt x="1433375" y="1236244"/>
                  <a:pt x="1434937" y="1237174"/>
                  <a:pt x="1435807" y="1238914"/>
                </a:cubicBezTo>
                <a:cubicBezTo>
                  <a:pt x="1436678" y="1240654"/>
                  <a:pt x="1436598" y="1242691"/>
                  <a:pt x="1435531" y="1244985"/>
                </a:cubicBezTo>
                <a:cubicBezTo>
                  <a:pt x="1434285" y="1248347"/>
                  <a:pt x="1432367" y="1250997"/>
                  <a:pt x="1429737" y="1252974"/>
                </a:cubicBezTo>
                <a:cubicBezTo>
                  <a:pt x="1427126" y="1254952"/>
                  <a:pt x="1424634" y="1255980"/>
                  <a:pt x="1422281" y="1256020"/>
                </a:cubicBezTo>
                <a:cubicBezTo>
                  <a:pt x="1415676" y="1255644"/>
                  <a:pt x="1413461" y="1251966"/>
                  <a:pt x="1415676" y="1244985"/>
                </a:cubicBezTo>
                <a:cubicBezTo>
                  <a:pt x="1417832" y="1242691"/>
                  <a:pt x="1420126" y="1240654"/>
                  <a:pt x="1422558" y="1238914"/>
                </a:cubicBezTo>
                <a:cubicBezTo>
                  <a:pt x="1425010" y="1237174"/>
                  <a:pt x="1427858" y="1236244"/>
                  <a:pt x="1431121" y="1236145"/>
                </a:cubicBezTo>
                <a:close/>
                <a:moveTo>
                  <a:pt x="1044274" y="1212969"/>
                </a:moveTo>
                <a:cubicBezTo>
                  <a:pt x="1042909" y="1213443"/>
                  <a:pt x="1042355" y="1217477"/>
                  <a:pt x="1042632" y="1225111"/>
                </a:cubicBezTo>
                <a:cubicBezTo>
                  <a:pt x="1042632" y="1228571"/>
                  <a:pt x="1043186" y="1232151"/>
                  <a:pt x="1044274" y="1235869"/>
                </a:cubicBezTo>
                <a:cubicBezTo>
                  <a:pt x="1045381" y="1239606"/>
                  <a:pt x="1047042" y="1242632"/>
                  <a:pt x="1049257" y="1244985"/>
                </a:cubicBezTo>
                <a:cubicBezTo>
                  <a:pt x="1054636" y="1248287"/>
                  <a:pt x="1057662" y="1249395"/>
                  <a:pt x="1058354" y="1248287"/>
                </a:cubicBezTo>
                <a:cubicBezTo>
                  <a:pt x="1059046" y="1247180"/>
                  <a:pt x="1058215" y="1243878"/>
                  <a:pt x="1055862" y="1238360"/>
                </a:cubicBezTo>
                <a:cubicBezTo>
                  <a:pt x="1054676" y="1234089"/>
                  <a:pt x="1054300" y="1231597"/>
                  <a:pt x="1054774" y="1230905"/>
                </a:cubicBezTo>
                <a:cubicBezTo>
                  <a:pt x="1055229" y="1230213"/>
                  <a:pt x="1057068" y="1230490"/>
                  <a:pt x="1060292" y="1231736"/>
                </a:cubicBezTo>
                <a:cubicBezTo>
                  <a:pt x="1065750" y="1234860"/>
                  <a:pt x="1068064" y="1235236"/>
                  <a:pt x="1067174" y="1232843"/>
                </a:cubicBezTo>
                <a:cubicBezTo>
                  <a:pt x="1066304" y="1230450"/>
                  <a:pt x="1062546" y="1226396"/>
                  <a:pt x="1055862" y="1220701"/>
                </a:cubicBezTo>
                <a:cubicBezTo>
                  <a:pt x="1049514" y="1215085"/>
                  <a:pt x="1045658" y="1212514"/>
                  <a:pt x="1044274" y="1212969"/>
                </a:cubicBezTo>
                <a:close/>
                <a:moveTo>
                  <a:pt x="2119820" y="1203041"/>
                </a:moveTo>
                <a:cubicBezTo>
                  <a:pt x="2126801" y="1203417"/>
                  <a:pt x="2130479" y="1204881"/>
                  <a:pt x="2130855" y="1207451"/>
                </a:cubicBezTo>
                <a:cubicBezTo>
                  <a:pt x="2130479" y="1211881"/>
                  <a:pt x="2126801" y="1214076"/>
                  <a:pt x="2119820" y="1214076"/>
                </a:cubicBezTo>
                <a:cubicBezTo>
                  <a:pt x="2112819" y="1214076"/>
                  <a:pt x="2109141" y="1211881"/>
                  <a:pt x="2108785" y="1207451"/>
                </a:cubicBezTo>
                <a:cubicBezTo>
                  <a:pt x="2108963" y="1206304"/>
                  <a:pt x="2110249" y="1205296"/>
                  <a:pt x="2112641" y="1204426"/>
                </a:cubicBezTo>
                <a:cubicBezTo>
                  <a:pt x="2115034" y="1203555"/>
                  <a:pt x="2117427" y="1203081"/>
                  <a:pt x="2119820" y="1203041"/>
                </a:cubicBezTo>
                <a:close/>
                <a:moveTo>
                  <a:pt x="2197063" y="1183167"/>
                </a:moveTo>
                <a:cubicBezTo>
                  <a:pt x="2192297" y="1183167"/>
                  <a:pt x="2190814" y="1185382"/>
                  <a:pt x="2192653" y="1189792"/>
                </a:cubicBezTo>
                <a:cubicBezTo>
                  <a:pt x="2193859" y="1192007"/>
                  <a:pt x="2195323" y="1193668"/>
                  <a:pt x="2197063" y="1194755"/>
                </a:cubicBezTo>
                <a:cubicBezTo>
                  <a:pt x="2198823" y="1195863"/>
                  <a:pt x="2200286" y="1196417"/>
                  <a:pt x="2201492" y="1196417"/>
                </a:cubicBezTo>
                <a:cubicBezTo>
                  <a:pt x="2201572" y="1196417"/>
                  <a:pt x="2201948" y="1195863"/>
                  <a:pt x="2202600" y="1194755"/>
                </a:cubicBezTo>
                <a:cubicBezTo>
                  <a:pt x="2203233" y="1193668"/>
                  <a:pt x="2203608" y="1192007"/>
                  <a:pt x="2203688" y="1189792"/>
                </a:cubicBezTo>
                <a:cubicBezTo>
                  <a:pt x="2203688" y="1185382"/>
                  <a:pt x="2201492" y="1183167"/>
                  <a:pt x="2197063" y="1183167"/>
                </a:cubicBezTo>
                <a:close/>
                <a:moveTo>
                  <a:pt x="2102161" y="1183167"/>
                </a:moveTo>
                <a:lnTo>
                  <a:pt x="2117605" y="1183167"/>
                </a:lnTo>
                <a:cubicBezTo>
                  <a:pt x="2130479" y="1182811"/>
                  <a:pt x="2133425" y="1185758"/>
                  <a:pt x="2126445" y="1192007"/>
                </a:cubicBezTo>
                <a:cubicBezTo>
                  <a:pt x="2122213" y="1195309"/>
                  <a:pt x="2118535" y="1196417"/>
                  <a:pt x="2115390" y="1195309"/>
                </a:cubicBezTo>
                <a:cubicBezTo>
                  <a:pt x="2112266" y="1194222"/>
                  <a:pt x="2108587" y="1190899"/>
                  <a:pt x="2104356" y="1185382"/>
                </a:cubicBezTo>
                <a:close/>
                <a:moveTo>
                  <a:pt x="2149068" y="1159713"/>
                </a:moveTo>
                <a:cubicBezTo>
                  <a:pt x="2150808" y="1159496"/>
                  <a:pt x="2152825" y="1159951"/>
                  <a:pt x="2155139" y="1161098"/>
                </a:cubicBezTo>
                <a:cubicBezTo>
                  <a:pt x="2156365" y="1162205"/>
                  <a:pt x="2157749" y="1163313"/>
                  <a:pt x="2159272" y="1164420"/>
                </a:cubicBezTo>
                <a:cubicBezTo>
                  <a:pt x="2160795" y="1165508"/>
                  <a:pt x="2161625" y="1166615"/>
                  <a:pt x="2161764" y="1167722"/>
                </a:cubicBezTo>
                <a:cubicBezTo>
                  <a:pt x="2161625" y="1167821"/>
                  <a:pt x="2160795" y="1168177"/>
                  <a:pt x="2159272" y="1168830"/>
                </a:cubicBezTo>
                <a:cubicBezTo>
                  <a:pt x="2157749" y="1169463"/>
                  <a:pt x="2156365" y="1169838"/>
                  <a:pt x="2155139" y="1169937"/>
                </a:cubicBezTo>
                <a:cubicBezTo>
                  <a:pt x="2152825" y="1169937"/>
                  <a:pt x="2150808" y="1169383"/>
                  <a:pt x="2149068" y="1168276"/>
                </a:cubicBezTo>
                <a:cubicBezTo>
                  <a:pt x="2147308" y="1167169"/>
                  <a:pt x="2146398" y="1165508"/>
                  <a:pt x="2146299" y="1163313"/>
                </a:cubicBezTo>
                <a:cubicBezTo>
                  <a:pt x="2146398" y="1161157"/>
                  <a:pt x="2147308" y="1159951"/>
                  <a:pt x="2149068" y="1159713"/>
                </a:cubicBezTo>
                <a:close/>
                <a:moveTo>
                  <a:pt x="1448859" y="1152100"/>
                </a:moveTo>
                <a:cubicBezTo>
                  <a:pt x="1443896" y="1150399"/>
                  <a:pt x="1438715" y="1160030"/>
                  <a:pt x="1433336" y="1180972"/>
                </a:cubicBezTo>
                <a:cubicBezTo>
                  <a:pt x="1431575" y="1183919"/>
                  <a:pt x="1429005" y="1183543"/>
                  <a:pt x="1425603" y="1179865"/>
                </a:cubicBezTo>
                <a:cubicBezTo>
                  <a:pt x="1422202" y="1176186"/>
                  <a:pt x="1415201" y="1184650"/>
                  <a:pt x="1404641" y="1205256"/>
                </a:cubicBezTo>
                <a:cubicBezTo>
                  <a:pt x="1399856" y="1212237"/>
                  <a:pt x="1393963" y="1218130"/>
                  <a:pt x="1386982" y="1222916"/>
                </a:cubicBezTo>
                <a:cubicBezTo>
                  <a:pt x="1381366" y="1227425"/>
                  <a:pt x="1377134" y="1231637"/>
                  <a:pt x="1374286" y="1235592"/>
                </a:cubicBezTo>
                <a:cubicBezTo>
                  <a:pt x="1371438" y="1239547"/>
                  <a:pt x="1370509" y="1242691"/>
                  <a:pt x="1371518" y="1244985"/>
                </a:cubicBezTo>
                <a:cubicBezTo>
                  <a:pt x="1373357" y="1251610"/>
                  <a:pt x="1369679" y="1253805"/>
                  <a:pt x="1360483" y="1251610"/>
                </a:cubicBezTo>
                <a:cubicBezTo>
                  <a:pt x="1356073" y="1250404"/>
                  <a:pt x="1352751" y="1250601"/>
                  <a:pt x="1350556" y="1252164"/>
                </a:cubicBezTo>
                <a:cubicBezTo>
                  <a:pt x="1348341" y="1253726"/>
                  <a:pt x="1347233" y="1257206"/>
                  <a:pt x="1347233" y="1262644"/>
                </a:cubicBezTo>
                <a:cubicBezTo>
                  <a:pt x="1347154" y="1266046"/>
                  <a:pt x="1346225" y="1268617"/>
                  <a:pt x="1344485" y="1270357"/>
                </a:cubicBezTo>
                <a:cubicBezTo>
                  <a:pt x="1342725" y="1272117"/>
                  <a:pt x="1340707" y="1272473"/>
                  <a:pt x="1338413" y="1271464"/>
                </a:cubicBezTo>
                <a:cubicBezTo>
                  <a:pt x="1332481" y="1268439"/>
                  <a:pt x="1327794" y="1268439"/>
                  <a:pt x="1324333" y="1271464"/>
                </a:cubicBezTo>
                <a:cubicBezTo>
                  <a:pt x="1320893" y="1274510"/>
                  <a:pt x="1321169" y="1278920"/>
                  <a:pt x="1325164" y="1284714"/>
                </a:cubicBezTo>
                <a:cubicBezTo>
                  <a:pt x="1328387" y="1287977"/>
                  <a:pt x="1329673" y="1290271"/>
                  <a:pt x="1329020" y="1291616"/>
                </a:cubicBezTo>
                <a:cubicBezTo>
                  <a:pt x="1328387" y="1292941"/>
                  <a:pt x="1326370" y="1293593"/>
                  <a:pt x="1322969" y="1293554"/>
                </a:cubicBezTo>
                <a:cubicBezTo>
                  <a:pt x="1318539" y="1293554"/>
                  <a:pt x="1316344" y="1300159"/>
                  <a:pt x="1316344" y="1313408"/>
                </a:cubicBezTo>
                <a:cubicBezTo>
                  <a:pt x="1317629" y="1323157"/>
                  <a:pt x="1317807" y="1328497"/>
                  <a:pt x="1316898" y="1329407"/>
                </a:cubicBezTo>
                <a:cubicBezTo>
                  <a:pt x="1315968" y="1330336"/>
                  <a:pt x="1312844" y="1327943"/>
                  <a:pt x="1307505" y="1322248"/>
                </a:cubicBezTo>
                <a:cubicBezTo>
                  <a:pt x="1299693" y="1316177"/>
                  <a:pt x="1295461" y="1315069"/>
                  <a:pt x="1294809" y="1318925"/>
                </a:cubicBezTo>
                <a:cubicBezTo>
                  <a:pt x="1294176" y="1322782"/>
                  <a:pt x="1297676" y="1328319"/>
                  <a:pt x="1305309" y="1335477"/>
                </a:cubicBezTo>
                <a:cubicBezTo>
                  <a:pt x="1311558" y="1342102"/>
                  <a:pt x="1312290" y="1346512"/>
                  <a:pt x="1307505" y="1348727"/>
                </a:cubicBezTo>
                <a:cubicBezTo>
                  <a:pt x="1305112" y="1349834"/>
                  <a:pt x="1302165" y="1349834"/>
                  <a:pt x="1298685" y="1348727"/>
                </a:cubicBezTo>
                <a:cubicBezTo>
                  <a:pt x="1295184" y="1347620"/>
                  <a:pt x="1292238" y="1345425"/>
                  <a:pt x="1289845" y="1342102"/>
                </a:cubicBezTo>
                <a:cubicBezTo>
                  <a:pt x="1283220" y="1335122"/>
                  <a:pt x="1278810" y="1333638"/>
                  <a:pt x="1276595" y="1337692"/>
                </a:cubicBezTo>
                <a:cubicBezTo>
                  <a:pt x="1274440" y="1339986"/>
                  <a:pt x="1273253" y="1342557"/>
                  <a:pt x="1273016" y="1345425"/>
                </a:cubicBezTo>
                <a:cubicBezTo>
                  <a:pt x="1272779" y="1348272"/>
                  <a:pt x="1273253" y="1350843"/>
                  <a:pt x="1274400" y="1353137"/>
                </a:cubicBezTo>
                <a:cubicBezTo>
                  <a:pt x="1275508" y="1354343"/>
                  <a:pt x="1275508" y="1355253"/>
                  <a:pt x="1274400" y="1355905"/>
                </a:cubicBezTo>
                <a:cubicBezTo>
                  <a:pt x="1273293" y="1356538"/>
                  <a:pt x="1271078" y="1356360"/>
                  <a:pt x="1267776" y="1355352"/>
                </a:cubicBezTo>
                <a:cubicBezTo>
                  <a:pt x="1264414" y="1354145"/>
                  <a:pt x="1261744" y="1354343"/>
                  <a:pt x="1259767" y="1355905"/>
                </a:cubicBezTo>
                <a:cubicBezTo>
                  <a:pt x="1257789" y="1357468"/>
                  <a:pt x="1256780" y="1360968"/>
                  <a:pt x="1256741" y="1366386"/>
                </a:cubicBezTo>
                <a:cubicBezTo>
                  <a:pt x="1256741" y="1369788"/>
                  <a:pt x="1257295" y="1372359"/>
                  <a:pt x="1258402" y="1374119"/>
                </a:cubicBezTo>
                <a:cubicBezTo>
                  <a:pt x="1259490" y="1375859"/>
                  <a:pt x="1261151" y="1376235"/>
                  <a:pt x="1263366" y="1375206"/>
                </a:cubicBezTo>
                <a:cubicBezTo>
                  <a:pt x="1264651" y="1374198"/>
                  <a:pt x="1266490" y="1374020"/>
                  <a:pt x="1268883" y="1374672"/>
                </a:cubicBezTo>
                <a:cubicBezTo>
                  <a:pt x="1271276" y="1375305"/>
                  <a:pt x="1273115" y="1376235"/>
                  <a:pt x="1274400" y="1377421"/>
                </a:cubicBezTo>
                <a:cubicBezTo>
                  <a:pt x="1275409" y="1379676"/>
                  <a:pt x="1275033" y="1381238"/>
                  <a:pt x="1273293" y="1382108"/>
                </a:cubicBezTo>
                <a:cubicBezTo>
                  <a:pt x="1271553" y="1382978"/>
                  <a:pt x="1268962" y="1382899"/>
                  <a:pt x="1265561" y="1381831"/>
                </a:cubicBezTo>
                <a:cubicBezTo>
                  <a:pt x="1255317" y="1381001"/>
                  <a:pt x="1247684" y="1382662"/>
                  <a:pt x="1242661" y="1386795"/>
                </a:cubicBezTo>
                <a:cubicBezTo>
                  <a:pt x="1237658" y="1390948"/>
                  <a:pt x="1237203" y="1395911"/>
                  <a:pt x="1241296" y="1401705"/>
                </a:cubicBezTo>
                <a:cubicBezTo>
                  <a:pt x="1247901" y="1407954"/>
                  <a:pt x="1247901" y="1410901"/>
                  <a:pt x="1241296" y="1410525"/>
                </a:cubicBezTo>
                <a:cubicBezTo>
                  <a:pt x="1239042" y="1410664"/>
                  <a:pt x="1237480" y="1411494"/>
                  <a:pt x="1236590" y="1413017"/>
                </a:cubicBezTo>
                <a:cubicBezTo>
                  <a:pt x="1235720" y="1414540"/>
                  <a:pt x="1235818" y="1415924"/>
                  <a:pt x="1236867" y="1417150"/>
                </a:cubicBezTo>
                <a:cubicBezTo>
                  <a:pt x="1237796" y="1419503"/>
                  <a:pt x="1237064" y="1421975"/>
                  <a:pt x="1234672" y="1424605"/>
                </a:cubicBezTo>
                <a:cubicBezTo>
                  <a:pt x="1232279" y="1427235"/>
                  <a:pt x="1229332" y="1429154"/>
                  <a:pt x="1225832" y="1430400"/>
                </a:cubicBezTo>
                <a:cubicBezTo>
                  <a:pt x="1219267" y="1433485"/>
                  <a:pt x="1215311" y="1436154"/>
                  <a:pt x="1213967" y="1438409"/>
                </a:cubicBezTo>
                <a:cubicBezTo>
                  <a:pt x="1212642" y="1440663"/>
                  <a:pt x="1213650" y="1443867"/>
                  <a:pt x="1217012" y="1448059"/>
                </a:cubicBezTo>
                <a:cubicBezTo>
                  <a:pt x="1219267" y="1450412"/>
                  <a:pt x="1220829" y="1452884"/>
                  <a:pt x="1221699" y="1455514"/>
                </a:cubicBezTo>
                <a:cubicBezTo>
                  <a:pt x="1222569" y="1458125"/>
                  <a:pt x="1222470" y="1460063"/>
                  <a:pt x="1221422" y="1461309"/>
                </a:cubicBezTo>
                <a:cubicBezTo>
                  <a:pt x="1218851" y="1463148"/>
                  <a:pt x="1217368" y="1461665"/>
                  <a:pt x="1217012" y="1456879"/>
                </a:cubicBezTo>
                <a:cubicBezTo>
                  <a:pt x="1216636" y="1452113"/>
                  <a:pt x="1215173" y="1450630"/>
                  <a:pt x="1212582" y="1452469"/>
                </a:cubicBezTo>
                <a:cubicBezTo>
                  <a:pt x="1211435" y="1453715"/>
                  <a:pt x="1210981" y="1455653"/>
                  <a:pt x="1211218" y="1458263"/>
                </a:cubicBezTo>
                <a:cubicBezTo>
                  <a:pt x="1211435" y="1460893"/>
                  <a:pt x="1212642" y="1463365"/>
                  <a:pt x="1214797" y="1465718"/>
                </a:cubicBezTo>
                <a:cubicBezTo>
                  <a:pt x="1218159" y="1468883"/>
                  <a:pt x="1219168" y="1471928"/>
                  <a:pt x="1217843" y="1474815"/>
                </a:cubicBezTo>
                <a:cubicBezTo>
                  <a:pt x="1216498" y="1477722"/>
                  <a:pt x="1212543" y="1481302"/>
                  <a:pt x="1205977" y="1485593"/>
                </a:cubicBezTo>
                <a:cubicBezTo>
                  <a:pt x="1199392" y="1488994"/>
                  <a:pt x="1194883" y="1492672"/>
                  <a:pt x="1192451" y="1496627"/>
                </a:cubicBezTo>
                <a:cubicBezTo>
                  <a:pt x="1190019" y="1500583"/>
                  <a:pt x="1189366" y="1504261"/>
                  <a:pt x="1190513" y="1507662"/>
                </a:cubicBezTo>
                <a:cubicBezTo>
                  <a:pt x="1191660" y="1511973"/>
                  <a:pt x="1191581" y="1513812"/>
                  <a:pt x="1190236" y="1513180"/>
                </a:cubicBezTo>
                <a:cubicBezTo>
                  <a:pt x="1188911" y="1512527"/>
                  <a:pt x="1186064" y="1509956"/>
                  <a:pt x="1181693" y="1505447"/>
                </a:cubicBezTo>
                <a:lnTo>
                  <a:pt x="1168444" y="1490003"/>
                </a:lnTo>
                <a:lnTo>
                  <a:pt x="1159624" y="1503252"/>
                </a:lnTo>
                <a:cubicBezTo>
                  <a:pt x="1156400" y="1506733"/>
                  <a:pt x="1154561" y="1509679"/>
                  <a:pt x="1154106" y="1512072"/>
                </a:cubicBezTo>
                <a:cubicBezTo>
                  <a:pt x="1153632" y="1514465"/>
                  <a:pt x="1154007" y="1515197"/>
                  <a:pt x="1155194" y="1514287"/>
                </a:cubicBezTo>
                <a:cubicBezTo>
                  <a:pt x="1160949" y="1512171"/>
                  <a:pt x="1164904" y="1515295"/>
                  <a:pt x="1167059" y="1523661"/>
                </a:cubicBezTo>
                <a:cubicBezTo>
                  <a:pt x="1169235" y="1532025"/>
                  <a:pt x="1168206" y="1538472"/>
                  <a:pt x="1164034" y="1542981"/>
                </a:cubicBezTo>
                <a:cubicBezTo>
                  <a:pt x="1161779" y="1545275"/>
                  <a:pt x="1160217" y="1547846"/>
                  <a:pt x="1159347" y="1550693"/>
                </a:cubicBezTo>
                <a:cubicBezTo>
                  <a:pt x="1158457" y="1553561"/>
                  <a:pt x="1158556" y="1556132"/>
                  <a:pt x="1159624" y="1558426"/>
                </a:cubicBezTo>
                <a:cubicBezTo>
                  <a:pt x="1161819" y="1565050"/>
                  <a:pt x="1159624" y="1567265"/>
                  <a:pt x="1152999" y="1565050"/>
                </a:cubicBezTo>
                <a:cubicBezTo>
                  <a:pt x="1146374" y="1562480"/>
                  <a:pt x="1141964" y="1563211"/>
                  <a:pt x="1139749" y="1567265"/>
                </a:cubicBezTo>
                <a:cubicBezTo>
                  <a:pt x="1139374" y="1571299"/>
                  <a:pt x="1135696" y="1572031"/>
                  <a:pt x="1128715" y="1569460"/>
                </a:cubicBezTo>
                <a:cubicBezTo>
                  <a:pt x="1125254" y="1568313"/>
                  <a:pt x="1122782" y="1567859"/>
                  <a:pt x="1121259" y="1568076"/>
                </a:cubicBezTo>
                <a:cubicBezTo>
                  <a:pt x="1119737" y="1568313"/>
                  <a:pt x="1120014" y="1569500"/>
                  <a:pt x="1122090" y="1571675"/>
                </a:cubicBezTo>
                <a:cubicBezTo>
                  <a:pt x="1123929" y="1576461"/>
                  <a:pt x="1122466" y="1580139"/>
                  <a:pt x="1117680" y="1582710"/>
                </a:cubicBezTo>
                <a:cubicBezTo>
                  <a:pt x="1111055" y="1584549"/>
                  <a:pt x="1113270" y="1589691"/>
                  <a:pt x="1124305" y="1598155"/>
                </a:cubicBezTo>
                <a:cubicBezTo>
                  <a:pt x="1127746" y="1602703"/>
                  <a:pt x="1130237" y="1606856"/>
                  <a:pt x="1131740" y="1610574"/>
                </a:cubicBezTo>
                <a:cubicBezTo>
                  <a:pt x="1133263" y="1614291"/>
                  <a:pt x="1132986" y="1616783"/>
                  <a:pt x="1130910" y="1618029"/>
                </a:cubicBezTo>
                <a:cubicBezTo>
                  <a:pt x="1129684" y="1619136"/>
                  <a:pt x="1128300" y="1620778"/>
                  <a:pt x="1126777" y="1622993"/>
                </a:cubicBezTo>
                <a:cubicBezTo>
                  <a:pt x="1125254" y="1625207"/>
                  <a:pt x="1124443" y="1627956"/>
                  <a:pt x="1124305" y="1631278"/>
                </a:cubicBezTo>
                <a:cubicBezTo>
                  <a:pt x="1124107" y="1633928"/>
                  <a:pt x="1121714" y="1640197"/>
                  <a:pt x="1117126" y="1650025"/>
                </a:cubicBezTo>
                <a:cubicBezTo>
                  <a:pt x="1112519" y="1659874"/>
                  <a:pt x="1106823" y="1670533"/>
                  <a:pt x="1100021" y="1682042"/>
                </a:cubicBezTo>
                <a:cubicBezTo>
                  <a:pt x="1093257" y="1693531"/>
                  <a:pt x="1087463" y="1704210"/>
                  <a:pt x="1082638" y="1714039"/>
                </a:cubicBezTo>
                <a:cubicBezTo>
                  <a:pt x="1077813" y="1723887"/>
                  <a:pt x="1074767" y="1730136"/>
                  <a:pt x="1073521" y="1732805"/>
                </a:cubicBezTo>
                <a:cubicBezTo>
                  <a:pt x="1073343" y="1736266"/>
                  <a:pt x="1072058" y="1739846"/>
                  <a:pt x="1069665" y="1743563"/>
                </a:cubicBezTo>
                <a:cubicBezTo>
                  <a:pt x="1067273" y="1747301"/>
                  <a:pt x="1064880" y="1750326"/>
                  <a:pt x="1062487" y="1752680"/>
                </a:cubicBezTo>
                <a:cubicBezTo>
                  <a:pt x="1059086" y="1756358"/>
                  <a:pt x="1055961" y="1762785"/>
                  <a:pt x="1053113" y="1771981"/>
                </a:cubicBezTo>
                <a:cubicBezTo>
                  <a:pt x="1050266" y="1781176"/>
                  <a:pt x="1048229" y="1790925"/>
                  <a:pt x="1047042" y="1801228"/>
                </a:cubicBezTo>
                <a:cubicBezTo>
                  <a:pt x="1044788" y="1819224"/>
                  <a:pt x="1041564" y="1832928"/>
                  <a:pt x="1037392" y="1842342"/>
                </a:cubicBezTo>
                <a:cubicBezTo>
                  <a:pt x="1033199" y="1851774"/>
                  <a:pt x="1028315" y="1854998"/>
                  <a:pt x="1022758" y="1852012"/>
                </a:cubicBezTo>
                <a:cubicBezTo>
                  <a:pt x="1021512" y="1850944"/>
                  <a:pt x="1019594" y="1851399"/>
                  <a:pt x="1016964" y="1853376"/>
                </a:cubicBezTo>
                <a:cubicBezTo>
                  <a:pt x="1014334" y="1855354"/>
                  <a:pt x="1011862" y="1858577"/>
                  <a:pt x="1009509" y="1863046"/>
                </a:cubicBezTo>
                <a:cubicBezTo>
                  <a:pt x="1002073" y="1872202"/>
                  <a:pt x="1000965" y="1875406"/>
                  <a:pt x="1006206" y="1872697"/>
                </a:cubicBezTo>
                <a:cubicBezTo>
                  <a:pt x="1011446" y="1869988"/>
                  <a:pt x="1014749" y="1872657"/>
                  <a:pt x="1016133" y="1880706"/>
                </a:cubicBezTo>
                <a:cubicBezTo>
                  <a:pt x="1017142" y="1886777"/>
                  <a:pt x="1022303" y="1887865"/>
                  <a:pt x="1031598" y="1884008"/>
                </a:cubicBezTo>
                <a:cubicBezTo>
                  <a:pt x="1040872" y="1880152"/>
                  <a:pt x="1041604" y="1881260"/>
                  <a:pt x="1033793" y="1887331"/>
                </a:cubicBezTo>
                <a:lnTo>
                  <a:pt x="1038934" y="1897040"/>
                </a:lnTo>
                <a:lnTo>
                  <a:pt x="1039976" y="1872694"/>
                </a:lnTo>
                <a:lnTo>
                  <a:pt x="1040361" y="1872422"/>
                </a:lnTo>
                <a:lnTo>
                  <a:pt x="1040004" y="1872033"/>
                </a:lnTo>
                <a:lnTo>
                  <a:pt x="1040140" y="1868841"/>
                </a:lnTo>
                <a:cubicBezTo>
                  <a:pt x="1028513" y="1860060"/>
                  <a:pt x="1026397" y="1858854"/>
                  <a:pt x="1033793" y="1865242"/>
                </a:cubicBezTo>
                <a:lnTo>
                  <a:pt x="1040004" y="1872033"/>
                </a:lnTo>
                <a:lnTo>
                  <a:pt x="1039976" y="1872694"/>
                </a:lnTo>
                <a:lnTo>
                  <a:pt x="1036976" y="1874813"/>
                </a:lnTo>
                <a:cubicBezTo>
                  <a:pt x="1031420" y="1874813"/>
                  <a:pt x="1026120" y="1873092"/>
                  <a:pt x="1021038" y="1869671"/>
                </a:cubicBezTo>
                <a:cubicBezTo>
                  <a:pt x="1015975" y="1866230"/>
                  <a:pt x="1018012" y="1862552"/>
                  <a:pt x="1027168" y="1858637"/>
                </a:cubicBezTo>
                <a:cubicBezTo>
                  <a:pt x="1031736" y="1857470"/>
                  <a:pt x="1035869" y="1855354"/>
                  <a:pt x="1039587" y="1852289"/>
                </a:cubicBezTo>
                <a:cubicBezTo>
                  <a:pt x="1043325" y="1849204"/>
                  <a:pt x="1045796" y="1845427"/>
                  <a:pt x="1047042" y="1840977"/>
                </a:cubicBezTo>
                <a:cubicBezTo>
                  <a:pt x="1051452" y="1833977"/>
                  <a:pt x="1055862" y="1830298"/>
                  <a:pt x="1060292" y="1829923"/>
                </a:cubicBezTo>
                <a:cubicBezTo>
                  <a:pt x="1061577" y="1829923"/>
                  <a:pt x="1062863" y="1829389"/>
                  <a:pt x="1064148" y="1828281"/>
                </a:cubicBezTo>
                <a:cubicBezTo>
                  <a:pt x="1065433" y="1827174"/>
                  <a:pt x="1065611" y="1825513"/>
                  <a:pt x="1064702" y="1823318"/>
                </a:cubicBezTo>
                <a:cubicBezTo>
                  <a:pt x="1064702" y="1817662"/>
                  <a:pt x="1065809" y="1814063"/>
                  <a:pt x="1068004" y="1812540"/>
                </a:cubicBezTo>
                <a:cubicBezTo>
                  <a:pt x="1070219" y="1811037"/>
                  <a:pt x="1073521" y="1812402"/>
                  <a:pt x="1077951" y="1816693"/>
                </a:cubicBezTo>
                <a:cubicBezTo>
                  <a:pt x="1086771" y="1823318"/>
                  <a:pt x="1088986" y="1823318"/>
                  <a:pt x="1084556" y="1816693"/>
                </a:cubicBezTo>
                <a:cubicBezTo>
                  <a:pt x="1082717" y="1812263"/>
                  <a:pt x="1084200" y="1810068"/>
                  <a:pt x="1088986" y="1810068"/>
                </a:cubicBezTo>
                <a:cubicBezTo>
                  <a:pt x="1092189" y="1809969"/>
                  <a:pt x="1093495" y="1809060"/>
                  <a:pt x="1092842" y="1807300"/>
                </a:cubicBezTo>
                <a:cubicBezTo>
                  <a:pt x="1092189" y="1805559"/>
                  <a:pt x="1090172" y="1803542"/>
                  <a:pt x="1086771" y="1801228"/>
                </a:cubicBezTo>
                <a:cubicBezTo>
                  <a:pt x="1081293" y="1798203"/>
                  <a:pt x="1078446" y="1794881"/>
                  <a:pt x="1078228" y="1791301"/>
                </a:cubicBezTo>
                <a:cubicBezTo>
                  <a:pt x="1077991" y="1787722"/>
                  <a:pt x="1080107" y="1782204"/>
                  <a:pt x="1084556" y="1774749"/>
                </a:cubicBezTo>
                <a:cubicBezTo>
                  <a:pt x="1086870" y="1770141"/>
                  <a:pt x="1089441" y="1766107"/>
                  <a:pt x="1092288" y="1762607"/>
                </a:cubicBezTo>
                <a:cubicBezTo>
                  <a:pt x="1095136" y="1759107"/>
                  <a:pt x="1097727" y="1757268"/>
                  <a:pt x="1100021" y="1757090"/>
                </a:cubicBezTo>
                <a:cubicBezTo>
                  <a:pt x="1101069" y="1756991"/>
                  <a:pt x="1101721" y="1756081"/>
                  <a:pt x="1101939" y="1754321"/>
                </a:cubicBezTo>
                <a:cubicBezTo>
                  <a:pt x="1102176" y="1752581"/>
                  <a:pt x="1102275" y="1750564"/>
                  <a:pt x="1102216" y="1748250"/>
                </a:cubicBezTo>
                <a:cubicBezTo>
                  <a:pt x="1101267" y="1745640"/>
                  <a:pt x="1103185" y="1738738"/>
                  <a:pt x="1108010" y="1727565"/>
                </a:cubicBezTo>
                <a:cubicBezTo>
                  <a:pt x="1112855" y="1716392"/>
                  <a:pt x="1119737" y="1703419"/>
                  <a:pt x="1128715" y="1688667"/>
                </a:cubicBezTo>
                <a:cubicBezTo>
                  <a:pt x="1137732" y="1673894"/>
                  <a:pt x="1145089" y="1660922"/>
                  <a:pt x="1150784" y="1649749"/>
                </a:cubicBezTo>
                <a:cubicBezTo>
                  <a:pt x="1156480" y="1638576"/>
                  <a:pt x="1159426" y="1631674"/>
                  <a:pt x="1159624" y="1629064"/>
                </a:cubicBezTo>
                <a:cubicBezTo>
                  <a:pt x="1159703" y="1626770"/>
                  <a:pt x="1160632" y="1624733"/>
                  <a:pt x="1162372" y="1622993"/>
                </a:cubicBezTo>
                <a:cubicBezTo>
                  <a:pt x="1164113" y="1621252"/>
                  <a:pt x="1166150" y="1620323"/>
                  <a:pt x="1168444" y="1620224"/>
                </a:cubicBezTo>
                <a:cubicBezTo>
                  <a:pt x="1172498" y="1620224"/>
                  <a:pt x="1173229" y="1618029"/>
                  <a:pt x="1170659" y="1613619"/>
                </a:cubicBezTo>
                <a:cubicBezTo>
                  <a:pt x="1169650" y="1612413"/>
                  <a:pt x="1170560" y="1610949"/>
                  <a:pt x="1173407" y="1609189"/>
                </a:cubicBezTo>
                <a:cubicBezTo>
                  <a:pt x="1176255" y="1607449"/>
                  <a:pt x="1180487" y="1605986"/>
                  <a:pt x="1186103" y="1604779"/>
                </a:cubicBezTo>
                <a:cubicBezTo>
                  <a:pt x="1194468" y="1603632"/>
                  <a:pt x="1199807" y="1599855"/>
                  <a:pt x="1202101" y="1593468"/>
                </a:cubicBezTo>
                <a:cubicBezTo>
                  <a:pt x="1204415" y="1587080"/>
                  <a:pt x="1206432" y="1571715"/>
                  <a:pt x="1208172" y="1547391"/>
                </a:cubicBezTo>
                <a:cubicBezTo>
                  <a:pt x="1208232" y="1539520"/>
                  <a:pt x="1208687" y="1534280"/>
                  <a:pt x="1209557" y="1531670"/>
                </a:cubicBezTo>
                <a:cubicBezTo>
                  <a:pt x="1210427" y="1529040"/>
                  <a:pt x="1211435" y="1529870"/>
                  <a:pt x="1212582" y="1534141"/>
                </a:cubicBezTo>
                <a:lnTo>
                  <a:pt x="1214797" y="1551801"/>
                </a:lnTo>
                <a:lnTo>
                  <a:pt x="1228047" y="1536356"/>
                </a:lnTo>
                <a:cubicBezTo>
                  <a:pt x="1231488" y="1531946"/>
                  <a:pt x="1234533" y="1529178"/>
                  <a:pt x="1237143" y="1528070"/>
                </a:cubicBezTo>
                <a:cubicBezTo>
                  <a:pt x="1239774" y="1526963"/>
                  <a:pt x="1241158" y="1527517"/>
                  <a:pt x="1241296" y="1529732"/>
                </a:cubicBezTo>
                <a:cubicBezTo>
                  <a:pt x="1241237" y="1532124"/>
                  <a:pt x="1241336" y="1535071"/>
                  <a:pt x="1241553" y="1538551"/>
                </a:cubicBezTo>
                <a:cubicBezTo>
                  <a:pt x="1241791" y="1542052"/>
                  <a:pt x="1242443" y="1544998"/>
                  <a:pt x="1243491" y="1547391"/>
                </a:cubicBezTo>
                <a:cubicBezTo>
                  <a:pt x="1243590" y="1550753"/>
                  <a:pt x="1242859" y="1553423"/>
                  <a:pt x="1241296" y="1555400"/>
                </a:cubicBezTo>
                <a:cubicBezTo>
                  <a:pt x="1239714" y="1557378"/>
                  <a:pt x="1236787" y="1558386"/>
                  <a:pt x="1232457" y="1558426"/>
                </a:cubicBezTo>
                <a:cubicBezTo>
                  <a:pt x="1223261" y="1556211"/>
                  <a:pt x="1221798" y="1558426"/>
                  <a:pt x="1228047" y="1565050"/>
                </a:cubicBezTo>
                <a:cubicBezTo>
                  <a:pt x="1232219" y="1571398"/>
                  <a:pt x="1233248" y="1578023"/>
                  <a:pt x="1231072" y="1584905"/>
                </a:cubicBezTo>
                <a:cubicBezTo>
                  <a:pt x="1228917" y="1591807"/>
                  <a:pt x="1224962" y="1594021"/>
                  <a:pt x="1219207" y="1591530"/>
                </a:cubicBezTo>
                <a:cubicBezTo>
                  <a:pt x="1218060" y="1590581"/>
                  <a:pt x="1217052" y="1590838"/>
                  <a:pt x="1216181" y="1592360"/>
                </a:cubicBezTo>
                <a:cubicBezTo>
                  <a:pt x="1215311" y="1593883"/>
                  <a:pt x="1214837" y="1595821"/>
                  <a:pt x="1214797" y="1598155"/>
                </a:cubicBezTo>
                <a:cubicBezTo>
                  <a:pt x="1215865" y="1601655"/>
                  <a:pt x="1216498" y="1605155"/>
                  <a:pt x="1216735" y="1608636"/>
                </a:cubicBezTo>
                <a:cubicBezTo>
                  <a:pt x="1216953" y="1612136"/>
                  <a:pt x="1217052" y="1614529"/>
                  <a:pt x="1217012" y="1615814"/>
                </a:cubicBezTo>
                <a:cubicBezTo>
                  <a:pt x="1217882" y="1620145"/>
                  <a:pt x="1221659" y="1618108"/>
                  <a:pt x="1228324" y="1609743"/>
                </a:cubicBezTo>
                <a:cubicBezTo>
                  <a:pt x="1234988" y="1601378"/>
                  <a:pt x="1239319" y="1593843"/>
                  <a:pt x="1241296" y="1587120"/>
                </a:cubicBezTo>
                <a:cubicBezTo>
                  <a:pt x="1241336" y="1583718"/>
                  <a:pt x="1242344" y="1580040"/>
                  <a:pt x="1244322" y="1576085"/>
                </a:cubicBezTo>
                <a:cubicBezTo>
                  <a:pt x="1246300" y="1572130"/>
                  <a:pt x="1248969" y="1568452"/>
                  <a:pt x="1252331" y="1565050"/>
                </a:cubicBezTo>
                <a:cubicBezTo>
                  <a:pt x="1255732" y="1562757"/>
                  <a:pt x="1258303" y="1560720"/>
                  <a:pt x="1260043" y="1558979"/>
                </a:cubicBezTo>
                <a:cubicBezTo>
                  <a:pt x="1261803" y="1557239"/>
                  <a:pt x="1262159" y="1556310"/>
                  <a:pt x="1261151" y="1556211"/>
                </a:cubicBezTo>
                <a:cubicBezTo>
                  <a:pt x="1260103" y="1556072"/>
                  <a:pt x="1260558" y="1554708"/>
                  <a:pt x="1262535" y="1552078"/>
                </a:cubicBezTo>
                <a:cubicBezTo>
                  <a:pt x="1264513" y="1549467"/>
                  <a:pt x="1267736" y="1546422"/>
                  <a:pt x="1272185" y="1542981"/>
                </a:cubicBezTo>
                <a:cubicBezTo>
                  <a:pt x="1278850" y="1535704"/>
                  <a:pt x="1282073" y="1529277"/>
                  <a:pt x="1281856" y="1523661"/>
                </a:cubicBezTo>
                <a:cubicBezTo>
                  <a:pt x="1281618" y="1518044"/>
                  <a:pt x="1277663" y="1517135"/>
                  <a:pt x="1269990" y="1520892"/>
                </a:cubicBezTo>
                <a:cubicBezTo>
                  <a:pt x="1267677" y="1522059"/>
                  <a:pt x="1266213" y="1521960"/>
                  <a:pt x="1265561" y="1520635"/>
                </a:cubicBezTo>
                <a:cubicBezTo>
                  <a:pt x="1264928" y="1519290"/>
                  <a:pt x="1265660" y="1516443"/>
                  <a:pt x="1267776" y="1512072"/>
                </a:cubicBezTo>
                <a:cubicBezTo>
                  <a:pt x="1271830" y="1505447"/>
                  <a:pt x="1270346" y="1503252"/>
                  <a:pt x="1263366" y="1505447"/>
                </a:cubicBezTo>
                <a:cubicBezTo>
                  <a:pt x="1259074" y="1506654"/>
                  <a:pt x="1256602" y="1506456"/>
                  <a:pt x="1255910" y="1504894"/>
                </a:cubicBezTo>
                <a:cubicBezTo>
                  <a:pt x="1255218" y="1503331"/>
                  <a:pt x="1255495" y="1499831"/>
                  <a:pt x="1256741" y="1494413"/>
                </a:cubicBezTo>
                <a:cubicBezTo>
                  <a:pt x="1257987" y="1490972"/>
                  <a:pt x="1259351" y="1488480"/>
                  <a:pt x="1260874" y="1486957"/>
                </a:cubicBezTo>
                <a:cubicBezTo>
                  <a:pt x="1262397" y="1485454"/>
                  <a:pt x="1263227" y="1485731"/>
                  <a:pt x="1263366" y="1487788"/>
                </a:cubicBezTo>
                <a:cubicBezTo>
                  <a:pt x="1264611" y="1490042"/>
                  <a:pt x="1266530" y="1491605"/>
                  <a:pt x="1269160" y="1492475"/>
                </a:cubicBezTo>
                <a:cubicBezTo>
                  <a:pt x="1271770" y="1493365"/>
                  <a:pt x="1274262" y="1493266"/>
                  <a:pt x="1276595" y="1492198"/>
                </a:cubicBezTo>
                <a:cubicBezTo>
                  <a:pt x="1279918" y="1491011"/>
                  <a:pt x="1282133" y="1489548"/>
                  <a:pt x="1283220" y="1487788"/>
                </a:cubicBezTo>
                <a:cubicBezTo>
                  <a:pt x="1284328" y="1486048"/>
                  <a:pt x="1284328" y="1484564"/>
                  <a:pt x="1283220" y="1483378"/>
                </a:cubicBezTo>
                <a:cubicBezTo>
                  <a:pt x="1281381" y="1478968"/>
                  <a:pt x="1282864" y="1476753"/>
                  <a:pt x="1287650" y="1476753"/>
                </a:cubicBezTo>
                <a:cubicBezTo>
                  <a:pt x="1292416" y="1476753"/>
                  <a:pt x="1293899" y="1474538"/>
                  <a:pt x="1292060" y="1470128"/>
                </a:cubicBezTo>
                <a:cubicBezTo>
                  <a:pt x="1291051" y="1467933"/>
                  <a:pt x="1290854" y="1466272"/>
                  <a:pt x="1291506" y="1465165"/>
                </a:cubicBezTo>
                <a:cubicBezTo>
                  <a:pt x="1292139" y="1464057"/>
                  <a:pt x="1293068" y="1463504"/>
                  <a:pt x="1294255" y="1463504"/>
                </a:cubicBezTo>
                <a:cubicBezTo>
                  <a:pt x="1299278" y="1462535"/>
                  <a:pt x="1299733" y="1457848"/>
                  <a:pt x="1295639" y="1449443"/>
                </a:cubicBezTo>
                <a:cubicBezTo>
                  <a:pt x="1291546" y="1441019"/>
                  <a:pt x="1285949" y="1434671"/>
                  <a:pt x="1278810" y="1430400"/>
                </a:cubicBezTo>
                <a:cubicBezTo>
                  <a:pt x="1276595" y="1426346"/>
                  <a:pt x="1281025" y="1425614"/>
                  <a:pt x="1292060" y="1428185"/>
                </a:cubicBezTo>
                <a:cubicBezTo>
                  <a:pt x="1300662" y="1430400"/>
                  <a:pt x="1306081" y="1430953"/>
                  <a:pt x="1308335" y="1429846"/>
                </a:cubicBezTo>
                <a:cubicBezTo>
                  <a:pt x="1310589" y="1428739"/>
                  <a:pt x="1311044" y="1425990"/>
                  <a:pt x="1309719" y="1421580"/>
                </a:cubicBezTo>
                <a:cubicBezTo>
                  <a:pt x="1305309" y="1414579"/>
                  <a:pt x="1309719" y="1410901"/>
                  <a:pt x="1322969" y="1410525"/>
                </a:cubicBezTo>
                <a:cubicBezTo>
                  <a:pt x="1329435" y="1410585"/>
                  <a:pt x="1333588" y="1411593"/>
                  <a:pt x="1335368" y="1413571"/>
                </a:cubicBezTo>
                <a:cubicBezTo>
                  <a:pt x="1337168" y="1415548"/>
                  <a:pt x="1337444" y="1418218"/>
                  <a:pt x="1336199" y="1421580"/>
                </a:cubicBezTo>
                <a:cubicBezTo>
                  <a:pt x="1335150" y="1423874"/>
                  <a:pt x="1335052" y="1425891"/>
                  <a:pt x="1335922" y="1427631"/>
                </a:cubicBezTo>
                <a:cubicBezTo>
                  <a:pt x="1336792" y="1429391"/>
                  <a:pt x="1338374" y="1430301"/>
                  <a:pt x="1340608" y="1430400"/>
                </a:cubicBezTo>
                <a:cubicBezTo>
                  <a:pt x="1347609" y="1430400"/>
                  <a:pt x="1346877" y="1434809"/>
                  <a:pt x="1338413" y="1443649"/>
                </a:cubicBezTo>
                <a:cubicBezTo>
                  <a:pt x="1329218" y="1452113"/>
                  <a:pt x="1329950" y="1452845"/>
                  <a:pt x="1340608" y="1445844"/>
                </a:cubicBezTo>
                <a:cubicBezTo>
                  <a:pt x="1349448" y="1438863"/>
                  <a:pt x="1353858" y="1432970"/>
                  <a:pt x="1353858" y="1428185"/>
                </a:cubicBezTo>
                <a:cubicBezTo>
                  <a:pt x="1354412" y="1424368"/>
                  <a:pt x="1352751" y="1419325"/>
                  <a:pt x="1348895" y="1413017"/>
                </a:cubicBezTo>
                <a:cubicBezTo>
                  <a:pt x="1345038" y="1406709"/>
                  <a:pt x="1335645" y="1395595"/>
                  <a:pt x="1320754" y="1379636"/>
                </a:cubicBezTo>
                <a:lnTo>
                  <a:pt x="1305309" y="1366386"/>
                </a:lnTo>
                <a:lnTo>
                  <a:pt x="1325164" y="1370796"/>
                </a:lnTo>
                <a:cubicBezTo>
                  <a:pt x="1336574" y="1372636"/>
                  <a:pt x="1342467" y="1371172"/>
                  <a:pt x="1342823" y="1366386"/>
                </a:cubicBezTo>
                <a:cubicBezTo>
                  <a:pt x="1342725" y="1364172"/>
                  <a:pt x="1344030" y="1363084"/>
                  <a:pt x="1346680" y="1363084"/>
                </a:cubicBezTo>
                <a:cubicBezTo>
                  <a:pt x="1349349" y="1363084"/>
                  <a:pt x="1353957" y="1364172"/>
                  <a:pt x="1360483" y="1366386"/>
                </a:cubicBezTo>
                <a:cubicBezTo>
                  <a:pt x="1365031" y="1368680"/>
                  <a:pt x="1368630" y="1371271"/>
                  <a:pt x="1371241" y="1374119"/>
                </a:cubicBezTo>
                <a:cubicBezTo>
                  <a:pt x="1373871" y="1376966"/>
                  <a:pt x="1374701" y="1379537"/>
                  <a:pt x="1373732" y="1381831"/>
                </a:cubicBezTo>
                <a:cubicBezTo>
                  <a:pt x="1372585" y="1383077"/>
                  <a:pt x="1372111" y="1383908"/>
                  <a:pt x="1372348" y="1384323"/>
                </a:cubicBezTo>
                <a:cubicBezTo>
                  <a:pt x="1372585" y="1384738"/>
                  <a:pt x="1373772" y="1383908"/>
                  <a:pt x="1375928" y="1381831"/>
                </a:cubicBezTo>
                <a:cubicBezTo>
                  <a:pt x="1379210" y="1380823"/>
                  <a:pt x="1381504" y="1380645"/>
                  <a:pt x="1382829" y="1381277"/>
                </a:cubicBezTo>
                <a:cubicBezTo>
                  <a:pt x="1384174" y="1381930"/>
                  <a:pt x="1384807" y="1382859"/>
                  <a:pt x="1384767" y="1384046"/>
                </a:cubicBezTo>
                <a:cubicBezTo>
                  <a:pt x="1384767" y="1386340"/>
                  <a:pt x="1385321" y="1388377"/>
                  <a:pt x="1386428" y="1390117"/>
                </a:cubicBezTo>
                <a:cubicBezTo>
                  <a:pt x="1387516" y="1391857"/>
                  <a:pt x="1389177" y="1392787"/>
                  <a:pt x="1391392" y="1392866"/>
                </a:cubicBezTo>
                <a:cubicBezTo>
                  <a:pt x="1393646" y="1392787"/>
                  <a:pt x="1394655" y="1391304"/>
                  <a:pt x="1394417" y="1388456"/>
                </a:cubicBezTo>
                <a:cubicBezTo>
                  <a:pt x="1394200" y="1385608"/>
                  <a:pt x="1392440" y="1381930"/>
                  <a:pt x="1389177" y="1377421"/>
                </a:cubicBezTo>
                <a:cubicBezTo>
                  <a:pt x="1385954" y="1372972"/>
                  <a:pt x="1384115" y="1368641"/>
                  <a:pt x="1383660" y="1364448"/>
                </a:cubicBezTo>
                <a:cubicBezTo>
                  <a:pt x="1383205" y="1360276"/>
                  <a:pt x="1383561" y="1356499"/>
                  <a:pt x="1384767" y="1353137"/>
                </a:cubicBezTo>
                <a:cubicBezTo>
                  <a:pt x="1387061" y="1350942"/>
                  <a:pt x="1389098" y="1349281"/>
                  <a:pt x="1390838" y="1348173"/>
                </a:cubicBezTo>
                <a:cubicBezTo>
                  <a:pt x="1392578" y="1347066"/>
                  <a:pt x="1393508" y="1346512"/>
                  <a:pt x="1393587" y="1346512"/>
                </a:cubicBezTo>
                <a:cubicBezTo>
                  <a:pt x="1394892" y="1347580"/>
                  <a:pt x="1397265" y="1347679"/>
                  <a:pt x="1400765" y="1346789"/>
                </a:cubicBezTo>
                <a:cubicBezTo>
                  <a:pt x="1404266" y="1345919"/>
                  <a:pt x="1407766" y="1344357"/>
                  <a:pt x="1411246" y="1342102"/>
                </a:cubicBezTo>
                <a:cubicBezTo>
                  <a:pt x="1418840" y="1337732"/>
                  <a:pt x="1421332" y="1334884"/>
                  <a:pt x="1418702" y="1333559"/>
                </a:cubicBezTo>
                <a:cubicBezTo>
                  <a:pt x="1416091" y="1332215"/>
                  <a:pt x="1409190" y="1332136"/>
                  <a:pt x="1398017" y="1333282"/>
                </a:cubicBezTo>
                <a:cubicBezTo>
                  <a:pt x="1395841" y="1333184"/>
                  <a:pt x="1395208" y="1332274"/>
                  <a:pt x="1396079" y="1330514"/>
                </a:cubicBezTo>
                <a:cubicBezTo>
                  <a:pt x="1396949" y="1328774"/>
                  <a:pt x="1399065" y="1326737"/>
                  <a:pt x="1402427" y="1324443"/>
                </a:cubicBezTo>
                <a:cubicBezTo>
                  <a:pt x="1405788" y="1322109"/>
                  <a:pt x="1408992" y="1319064"/>
                  <a:pt x="1412077" y="1315346"/>
                </a:cubicBezTo>
                <a:cubicBezTo>
                  <a:pt x="1415162" y="1311609"/>
                  <a:pt x="1417832" y="1308029"/>
                  <a:pt x="1420086" y="1304588"/>
                </a:cubicBezTo>
                <a:cubicBezTo>
                  <a:pt x="1423112" y="1297963"/>
                  <a:pt x="1425327" y="1294641"/>
                  <a:pt x="1426711" y="1294641"/>
                </a:cubicBezTo>
                <a:cubicBezTo>
                  <a:pt x="1428075" y="1294641"/>
                  <a:pt x="1430290" y="1297963"/>
                  <a:pt x="1433336" y="1304588"/>
                </a:cubicBezTo>
                <a:cubicBezTo>
                  <a:pt x="1434700" y="1309097"/>
                  <a:pt x="1436915" y="1312775"/>
                  <a:pt x="1439941" y="1315623"/>
                </a:cubicBezTo>
                <a:cubicBezTo>
                  <a:pt x="1442986" y="1318471"/>
                  <a:pt x="1445201" y="1319934"/>
                  <a:pt x="1446565" y="1320033"/>
                </a:cubicBezTo>
                <a:cubicBezTo>
                  <a:pt x="1453190" y="1320033"/>
                  <a:pt x="1453190" y="1317818"/>
                  <a:pt x="1446565" y="1313408"/>
                </a:cubicBezTo>
                <a:cubicBezTo>
                  <a:pt x="1445379" y="1311154"/>
                  <a:pt x="1444449" y="1307930"/>
                  <a:pt x="1443816" y="1303758"/>
                </a:cubicBezTo>
                <a:cubicBezTo>
                  <a:pt x="1443164" y="1299565"/>
                  <a:pt x="1443362" y="1294701"/>
                  <a:pt x="1444370" y="1289124"/>
                </a:cubicBezTo>
                <a:cubicBezTo>
                  <a:pt x="1446565" y="1278089"/>
                  <a:pt x="1450995" y="1275894"/>
                  <a:pt x="1457600" y="1282499"/>
                </a:cubicBezTo>
                <a:cubicBezTo>
                  <a:pt x="1460883" y="1284813"/>
                  <a:pt x="1462623" y="1285169"/>
                  <a:pt x="1462860" y="1283607"/>
                </a:cubicBezTo>
                <a:cubicBezTo>
                  <a:pt x="1463078" y="1282044"/>
                  <a:pt x="1462069" y="1278010"/>
                  <a:pt x="1459815" y="1271464"/>
                </a:cubicBezTo>
                <a:cubicBezTo>
                  <a:pt x="1453190" y="1262269"/>
                  <a:pt x="1446565" y="1258591"/>
                  <a:pt x="1439941" y="1260430"/>
                </a:cubicBezTo>
                <a:cubicBezTo>
                  <a:pt x="1435590" y="1261675"/>
                  <a:pt x="1433276" y="1261952"/>
                  <a:pt x="1433059" y="1261260"/>
                </a:cubicBezTo>
                <a:cubicBezTo>
                  <a:pt x="1432821" y="1260568"/>
                  <a:pt x="1434384" y="1258096"/>
                  <a:pt x="1437745" y="1253805"/>
                </a:cubicBezTo>
                <a:cubicBezTo>
                  <a:pt x="1441107" y="1251511"/>
                  <a:pt x="1443757" y="1248386"/>
                  <a:pt x="1445735" y="1244431"/>
                </a:cubicBezTo>
                <a:cubicBezTo>
                  <a:pt x="1447712" y="1240476"/>
                  <a:pt x="1448741" y="1236244"/>
                  <a:pt x="1448780" y="1231736"/>
                </a:cubicBezTo>
                <a:cubicBezTo>
                  <a:pt x="1448602" y="1226179"/>
                  <a:pt x="1448958" y="1223509"/>
                  <a:pt x="1449888" y="1223726"/>
                </a:cubicBezTo>
                <a:cubicBezTo>
                  <a:pt x="1450797" y="1223964"/>
                  <a:pt x="1453368" y="1227365"/>
                  <a:pt x="1457600" y="1233950"/>
                </a:cubicBezTo>
                <a:cubicBezTo>
                  <a:pt x="1464561" y="1247141"/>
                  <a:pt x="1470533" y="1253864"/>
                  <a:pt x="1475536" y="1254082"/>
                </a:cubicBezTo>
                <a:cubicBezTo>
                  <a:pt x="1480559" y="1254319"/>
                  <a:pt x="1482675" y="1248347"/>
                  <a:pt x="1481884" y="1236145"/>
                </a:cubicBezTo>
                <a:cubicBezTo>
                  <a:pt x="1481805" y="1229481"/>
                  <a:pt x="1480876" y="1224616"/>
                  <a:pt x="1479136" y="1221531"/>
                </a:cubicBezTo>
                <a:cubicBezTo>
                  <a:pt x="1477375" y="1218446"/>
                  <a:pt x="1475358" y="1217438"/>
                  <a:pt x="1473064" y="1218486"/>
                </a:cubicBezTo>
                <a:cubicBezTo>
                  <a:pt x="1469801" y="1219455"/>
                  <a:pt x="1467488" y="1219178"/>
                  <a:pt x="1466163" y="1217675"/>
                </a:cubicBezTo>
                <a:cubicBezTo>
                  <a:pt x="1464838" y="1216153"/>
                  <a:pt x="1464185" y="1214214"/>
                  <a:pt x="1464225" y="1211881"/>
                </a:cubicBezTo>
                <a:cubicBezTo>
                  <a:pt x="1464146" y="1209567"/>
                  <a:pt x="1463216" y="1207550"/>
                  <a:pt x="1461476" y="1205810"/>
                </a:cubicBezTo>
                <a:cubicBezTo>
                  <a:pt x="1459716" y="1204050"/>
                  <a:pt x="1457699" y="1203140"/>
                  <a:pt x="1455405" y="1203041"/>
                </a:cubicBezTo>
                <a:cubicBezTo>
                  <a:pt x="1448780" y="1203041"/>
                  <a:pt x="1448780" y="1200826"/>
                  <a:pt x="1455405" y="1196417"/>
                </a:cubicBezTo>
                <a:lnTo>
                  <a:pt x="1456631" y="1187696"/>
                </a:lnTo>
                <a:lnTo>
                  <a:pt x="1433336" y="1200826"/>
                </a:lnTo>
                <a:lnTo>
                  <a:pt x="1424496" y="1203041"/>
                </a:lnTo>
                <a:cubicBezTo>
                  <a:pt x="1417515" y="1203041"/>
                  <a:pt x="1413837" y="1200826"/>
                  <a:pt x="1413461" y="1196417"/>
                </a:cubicBezTo>
                <a:cubicBezTo>
                  <a:pt x="1415577" y="1192600"/>
                  <a:pt x="1422380" y="1189693"/>
                  <a:pt x="1433810" y="1187755"/>
                </a:cubicBezTo>
                <a:lnTo>
                  <a:pt x="1456671" y="1187439"/>
                </a:lnTo>
                <a:lnTo>
                  <a:pt x="1459004" y="1170827"/>
                </a:lnTo>
                <a:cubicBezTo>
                  <a:pt x="1457204" y="1160050"/>
                  <a:pt x="1453843" y="1153820"/>
                  <a:pt x="1448859" y="1152100"/>
                </a:cubicBezTo>
                <a:close/>
                <a:moveTo>
                  <a:pt x="2790365" y="1151625"/>
                </a:moveTo>
                <a:lnTo>
                  <a:pt x="2717168" y="1250729"/>
                </a:lnTo>
                <a:lnTo>
                  <a:pt x="2627787" y="1362938"/>
                </a:lnTo>
                <a:lnTo>
                  <a:pt x="2601423" y="1407439"/>
                </a:lnTo>
                <a:lnTo>
                  <a:pt x="2529152" y="1505289"/>
                </a:lnTo>
                <a:cubicBezTo>
                  <a:pt x="2443109" y="1650619"/>
                  <a:pt x="2375833" y="1815487"/>
                  <a:pt x="2327304" y="1999893"/>
                </a:cubicBezTo>
                <a:cubicBezTo>
                  <a:pt x="2372550" y="1857707"/>
                  <a:pt x="2432153" y="1713861"/>
                  <a:pt x="2506093" y="1568353"/>
                </a:cubicBezTo>
                <a:lnTo>
                  <a:pt x="2601423" y="1407439"/>
                </a:lnTo>
                <a:lnTo>
                  <a:pt x="2717168" y="1250729"/>
                </a:lnTo>
                <a:lnTo>
                  <a:pt x="2770985" y="1183167"/>
                </a:lnTo>
                <a:cubicBezTo>
                  <a:pt x="2754770" y="1212969"/>
                  <a:pt x="2727104" y="1256395"/>
                  <a:pt x="2688008" y="1313487"/>
                </a:cubicBezTo>
                <a:cubicBezTo>
                  <a:pt x="2648892" y="1370579"/>
                  <a:pt x="2611754" y="1425950"/>
                  <a:pt x="2576573" y="1479621"/>
                </a:cubicBezTo>
                <a:cubicBezTo>
                  <a:pt x="2541393" y="1533271"/>
                  <a:pt x="2521578" y="1569836"/>
                  <a:pt x="2517148" y="1589335"/>
                </a:cubicBezTo>
                <a:cubicBezTo>
                  <a:pt x="2522883" y="1591035"/>
                  <a:pt x="2528499" y="1590937"/>
                  <a:pt x="2533977" y="1589058"/>
                </a:cubicBezTo>
                <a:cubicBezTo>
                  <a:pt x="2539435" y="1587159"/>
                  <a:pt x="2543390" y="1586527"/>
                  <a:pt x="2545842" y="1587120"/>
                </a:cubicBezTo>
                <a:cubicBezTo>
                  <a:pt x="2546851" y="1581642"/>
                  <a:pt x="2547582" y="1576046"/>
                  <a:pt x="2548037" y="1570291"/>
                </a:cubicBezTo>
                <a:cubicBezTo>
                  <a:pt x="2548492" y="1564536"/>
                  <a:pt x="2549243" y="1558386"/>
                  <a:pt x="2550252" y="1551801"/>
                </a:cubicBezTo>
                <a:cubicBezTo>
                  <a:pt x="2580232" y="1539244"/>
                  <a:pt x="2592848" y="1532243"/>
                  <a:pt x="2588102" y="1530800"/>
                </a:cubicBezTo>
                <a:cubicBezTo>
                  <a:pt x="2583336" y="1529356"/>
                  <a:pt x="2575525" y="1529376"/>
                  <a:pt x="2564629" y="1530879"/>
                </a:cubicBezTo>
                <a:cubicBezTo>
                  <a:pt x="2553752" y="1532381"/>
                  <a:pt x="2554108" y="1531254"/>
                  <a:pt x="2565697" y="1527517"/>
                </a:cubicBezTo>
                <a:cubicBezTo>
                  <a:pt x="2571609" y="1524293"/>
                  <a:pt x="2588992" y="1500583"/>
                  <a:pt x="2617864" y="1456404"/>
                </a:cubicBezTo>
                <a:cubicBezTo>
                  <a:pt x="2646736" y="1412206"/>
                  <a:pt x="2678179" y="1362511"/>
                  <a:pt x="2712213" y="1307278"/>
                </a:cubicBezTo>
                <a:cubicBezTo>
                  <a:pt x="2746227" y="1252045"/>
                  <a:pt x="2773912" y="1206265"/>
                  <a:pt x="2795270" y="1169937"/>
                </a:cubicBezTo>
                <a:cubicBezTo>
                  <a:pt x="2792976" y="1170115"/>
                  <a:pt x="2790385" y="1170293"/>
                  <a:pt x="2787537" y="1170491"/>
                </a:cubicBezTo>
                <a:cubicBezTo>
                  <a:pt x="2784690" y="1170669"/>
                  <a:pt x="2782119" y="1169740"/>
                  <a:pt x="2779805" y="1167722"/>
                </a:cubicBezTo>
                <a:close/>
                <a:moveTo>
                  <a:pt x="1141964" y="1150063"/>
                </a:moveTo>
                <a:cubicBezTo>
                  <a:pt x="1141490" y="1150300"/>
                  <a:pt x="1139651" y="1151487"/>
                  <a:pt x="1136447" y="1153662"/>
                </a:cubicBezTo>
                <a:cubicBezTo>
                  <a:pt x="1133224" y="1155818"/>
                  <a:pt x="1131384" y="1157558"/>
                  <a:pt x="1130910" y="1158903"/>
                </a:cubicBezTo>
                <a:cubicBezTo>
                  <a:pt x="1114002" y="1175633"/>
                  <a:pt x="1110877" y="1181882"/>
                  <a:pt x="1121536" y="1177650"/>
                </a:cubicBezTo>
                <a:cubicBezTo>
                  <a:pt x="1132215" y="1173418"/>
                  <a:pt x="1139018" y="1164222"/>
                  <a:pt x="1141964" y="1150063"/>
                </a:cubicBezTo>
                <a:close/>
                <a:moveTo>
                  <a:pt x="1649093" y="1134890"/>
                </a:moveTo>
                <a:cubicBezTo>
                  <a:pt x="1647988" y="1134154"/>
                  <a:pt x="1645229" y="1134796"/>
                  <a:pt x="1640819" y="1136813"/>
                </a:cubicBezTo>
                <a:cubicBezTo>
                  <a:pt x="1638466" y="1136912"/>
                  <a:pt x="1636548" y="1137842"/>
                  <a:pt x="1635025" y="1139582"/>
                </a:cubicBezTo>
                <a:cubicBezTo>
                  <a:pt x="1633503" y="1141322"/>
                  <a:pt x="1633226" y="1143359"/>
                  <a:pt x="1634195" y="1145653"/>
                </a:cubicBezTo>
                <a:cubicBezTo>
                  <a:pt x="1637378" y="1149054"/>
                  <a:pt x="1639850" y="1150518"/>
                  <a:pt x="1641650" y="1150063"/>
                </a:cubicBezTo>
                <a:cubicBezTo>
                  <a:pt x="1643450" y="1149608"/>
                  <a:pt x="1645368" y="1146662"/>
                  <a:pt x="1647444" y="1141243"/>
                </a:cubicBezTo>
                <a:cubicBezTo>
                  <a:pt x="1649649" y="1137743"/>
                  <a:pt x="1650198" y="1135627"/>
                  <a:pt x="1649093" y="1134890"/>
                </a:cubicBezTo>
                <a:close/>
                <a:moveTo>
                  <a:pt x="1567967" y="1132404"/>
                </a:moveTo>
                <a:cubicBezTo>
                  <a:pt x="1559463" y="1134974"/>
                  <a:pt x="1561579" y="1138653"/>
                  <a:pt x="1574315" y="1143438"/>
                </a:cubicBezTo>
                <a:cubicBezTo>
                  <a:pt x="1587070" y="1148224"/>
                  <a:pt x="1588632" y="1145277"/>
                  <a:pt x="1579021" y="1134618"/>
                </a:cubicBezTo>
                <a:cubicBezTo>
                  <a:pt x="1576905" y="1133551"/>
                  <a:pt x="1575066" y="1132918"/>
                  <a:pt x="1573504" y="1132680"/>
                </a:cubicBezTo>
                <a:cubicBezTo>
                  <a:pt x="1571922" y="1132443"/>
                  <a:pt x="1570083" y="1132364"/>
                  <a:pt x="1567967" y="1132404"/>
                </a:cubicBezTo>
                <a:close/>
                <a:moveTo>
                  <a:pt x="2817339" y="1130208"/>
                </a:moveTo>
                <a:cubicBezTo>
                  <a:pt x="2815500" y="1132779"/>
                  <a:pt x="2814768" y="1134243"/>
                  <a:pt x="2815124" y="1134618"/>
                </a:cubicBezTo>
                <a:cubicBezTo>
                  <a:pt x="2815223" y="1133471"/>
                  <a:pt x="2815599" y="1132443"/>
                  <a:pt x="2816232" y="1131573"/>
                </a:cubicBezTo>
                <a:cubicBezTo>
                  <a:pt x="2816884" y="1130703"/>
                  <a:pt x="2817240" y="1130248"/>
                  <a:pt x="2817339" y="1130208"/>
                </a:cubicBezTo>
                <a:close/>
                <a:moveTo>
                  <a:pt x="2155139" y="1130208"/>
                </a:moveTo>
                <a:cubicBezTo>
                  <a:pt x="2157255" y="1130248"/>
                  <a:pt x="2159094" y="1131257"/>
                  <a:pt x="2160656" y="1133234"/>
                </a:cubicBezTo>
                <a:cubicBezTo>
                  <a:pt x="2162218" y="1135212"/>
                  <a:pt x="2164058" y="1137881"/>
                  <a:pt x="2166174" y="1141243"/>
                </a:cubicBezTo>
                <a:cubicBezTo>
                  <a:pt x="2166253" y="1143537"/>
                  <a:pt x="2166075" y="1145554"/>
                  <a:pt x="2165620" y="1147314"/>
                </a:cubicBezTo>
                <a:cubicBezTo>
                  <a:pt x="2165165" y="1149054"/>
                  <a:pt x="2163880" y="1149964"/>
                  <a:pt x="2161764" y="1150063"/>
                </a:cubicBezTo>
                <a:cubicBezTo>
                  <a:pt x="2160558" y="1149964"/>
                  <a:pt x="2159094" y="1149054"/>
                  <a:pt x="2157334" y="1147314"/>
                </a:cubicBezTo>
                <a:cubicBezTo>
                  <a:pt x="2155594" y="1145554"/>
                  <a:pt x="2154131" y="1143537"/>
                  <a:pt x="2152924" y="1141243"/>
                </a:cubicBezTo>
                <a:cubicBezTo>
                  <a:pt x="2151916" y="1137881"/>
                  <a:pt x="2151738" y="1135212"/>
                  <a:pt x="2152371" y="1133234"/>
                </a:cubicBezTo>
                <a:cubicBezTo>
                  <a:pt x="2153023" y="1131257"/>
                  <a:pt x="2153933" y="1130248"/>
                  <a:pt x="2155139" y="1130208"/>
                </a:cubicBezTo>
                <a:close/>
                <a:moveTo>
                  <a:pt x="1589769" y="1121646"/>
                </a:moveTo>
                <a:cubicBezTo>
                  <a:pt x="1588573" y="1124587"/>
                  <a:pt x="1587930" y="1131118"/>
                  <a:pt x="1587841" y="1141243"/>
                </a:cubicBezTo>
                <a:cubicBezTo>
                  <a:pt x="1587940" y="1144506"/>
                  <a:pt x="1588850" y="1147354"/>
                  <a:pt x="1590610" y="1149786"/>
                </a:cubicBezTo>
                <a:cubicBezTo>
                  <a:pt x="1592350" y="1152219"/>
                  <a:pt x="1594367" y="1154532"/>
                  <a:pt x="1596681" y="1156688"/>
                </a:cubicBezTo>
                <a:cubicBezTo>
                  <a:pt x="1602000" y="1161889"/>
                  <a:pt x="1604037" y="1167485"/>
                  <a:pt x="1602732" y="1173517"/>
                </a:cubicBezTo>
                <a:cubicBezTo>
                  <a:pt x="1601446" y="1179548"/>
                  <a:pt x="1597966" y="1181288"/>
                  <a:pt x="1592251" y="1178757"/>
                </a:cubicBezTo>
                <a:cubicBezTo>
                  <a:pt x="1591025" y="1178579"/>
                  <a:pt x="1590194" y="1177294"/>
                  <a:pt x="1589779" y="1174901"/>
                </a:cubicBezTo>
                <a:cubicBezTo>
                  <a:pt x="1589364" y="1172508"/>
                  <a:pt x="1590194" y="1170115"/>
                  <a:pt x="1592251" y="1167722"/>
                </a:cubicBezTo>
                <a:cubicBezTo>
                  <a:pt x="1594466" y="1162937"/>
                  <a:pt x="1592251" y="1163669"/>
                  <a:pt x="1585626" y="1169937"/>
                </a:cubicBezTo>
                <a:cubicBezTo>
                  <a:pt x="1582225" y="1172231"/>
                  <a:pt x="1579654" y="1174802"/>
                  <a:pt x="1577914" y="1177650"/>
                </a:cubicBezTo>
                <a:cubicBezTo>
                  <a:pt x="1576154" y="1180517"/>
                  <a:pt x="1575798" y="1183088"/>
                  <a:pt x="1576806" y="1185382"/>
                </a:cubicBezTo>
                <a:cubicBezTo>
                  <a:pt x="1580247" y="1190860"/>
                  <a:pt x="1585488" y="1192046"/>
                  <a:pt x="1592528" y="1188961"/>
                </a:cubicBezTo>
                <a:cubicBezTo>
                  <a:pt x="1599568" y="1185896"/>
                  <a:pt x="1607577" y="1178816"/>
                  <a:pt x="1616535" y="1167722"/>
                </a:cubicBezTo>
                <a:cubicBezTo>
                  <a:pt x="1621084" y="1162166"/>
                  <a:pt x="1624129" y="1158388"/>
                  <a:pt x="1625652" y="1156411"/>
                </a:cubicBezTo>
                <a:cubicBezTo>
                  <a:pt x="1627155" y="1154433"/>
                  <a:pt x="1626324" y="1154532"/>
                  <a:pt x="1623160" y="1156688"/>
                </a:cubicBezTo>
                <a:cubicBezTo>
                  <a:pt x="1616179" y="1160742"/>
                  <a:pt x="1610286" y="1161473"/>
                  <a:pt x="1605501" y="1158903"/>
                </a:cubicBezTo>
                <a:cubicBezTo>
                  <a:pt x="1604492" y="1157795"/>
                  <a:pt x="1604848" y="1156134"/>
                  <a:pt x="1606608" y="1153919"/>
                </a:cubicBezTo>
                <a:cubicBezTo>
                  <a:pt x="1608348" y="1151724"/>
                  <a:pt x="1610919" y="1148956"/>
                  <a:pt x="1614340" y="1145653"/>
                </a:cubicBezTo>
                <a:cubicBezTo>
                  <a:pt x="1621004" y="1141382"/>
                  <a:pt x="1624208" y="1138890"/>
                  <a:pt x="1623990" y="1138198"/>
                </a:cubicBezTo>
                <a:cubicBezTo>
                  <a:pt x="1623753" y="1137506"/>
                  <a:pt x="1619798" y="1137782"/>
                  <a:pt x="1612125" y="1139028"/>
                </a:cubicBezTo>
                <a:cubicBezTo>
                  <a:pt x="1605323" y="1137189"/>
                  <a:pt x="1599607" y="1132048"/>
                  <a:pt x="1595019" y="1123584"/>
                </a:cubicBezTo>
                <a:cubicBezTo>
                  <a:pt x="1592716" y="1119352"/>
                  <a:pt x="1590965" y="1118704"/>
                  <a:pt x="1589769" y="1121646"/>
                </a:cubicBezTo>
                <a:close/>
                <a:moveTo>
                  <a:pt x="2183833" y="1099299"/>
                </a:moveTo>
                <a:cubicBezTo>
                  <a:pt x="2188144" y="1098232"/>
                  <a:pt x="2190537" y="1098706"/>
                  <a:pt x="2191011" y="1100684"/>
                </a:cubicBezTo>
                <a:cubicBezTo>
                  <a:pt x="2191466" y="1102661"/>
                  <a:pt x="2190537" y="1105865"/>
                  <a:pt x="2188243" y="1110334"/>
                </a:cubicBezTo>
                <a:cubicBezTo>
                  <a:pt x="2183457" y="1120993"/>
                  <a:pt x="2186404" y="1123940"/>
                  <a:pt x="2197063" y="1119154"/>
                </a:cubicBezTo>
                <a:cubicBezTo>
                  <a:pt x="2203688" y="1117315"/>
                  <a:pt x="2205902" y="1118798"/>
                  <a:pt x="2203688" y="1123584"/>
                </a:cubicBezTo>
                <a:cubicBezTo>
                  <a:pt x="2202461" y="1124770"/>
                  <a:pt x="2199970" y="1126253"/>
                  <a:pt x="2196252" y="1127994"/>
                </a:cubicBezTo>
                <a:cubicBezTo>
                  <a:pt x="2192515" y="1129734"/>
                  <a:pt x="2188382" y="1131217"/>
                  <a:pt x="2183833" y="1132404"/>
                </a:cubicBezTo>
                <a:cubicBezTo>
                  <a:pt x="2178395" y="1133649"/>
                  <a:pt x="2174914" y="1133373"/>
                  <a:pt x="2173352" y="1131573"/>
                </a:cubicBezTo>
                <a:cubicBezTo>
                  <a:pt x="2171770" y="1129793"/>
                  <a:pt x="2171592" y="1125640"/>
                  <a:pt x="2172799" y="1119154"/>
                </a:cubicBezTo>
                <a:cubicBezTo>
                  <a:pt x="2172977" y="1114606"/>
                  <a:pt x="2174262" y="1110473"/>
                  <a:pt x="2176655" y="1106755"/>
                </a:cubicBezTo>
                <a:cubicBezTo>
                  <a:pt x="2179047" y="1103017"/>
                  <a:pt x="2181440" y="1100545"/>
                  <a:pt x="2183833" y="1099299"/>
                </a:cubicBezTo>
                <a:close/>
                <a:moveTo>
                  <a:pt x="2436286" y="1098469"/>
                </a:moveTo>
                <a:cubicBezTo>
                  <a:pt x="2430828" y="1098785"/>
                  <a:pt x="2422443" y="1113043"/>
                  <a:pt x="2411191" y="1141243"/>
                </a:cubicBezTo>
                <a:cubicBezTo>
                  <a:pt x="2405358" y="1156134"/>
                  <a:pt x="2400829" y="1163372"/>
                  <a:pt x="2397605" y="1162897"/>
                </a:cubicBezTo>
                <a:cubicBezTo>
                  <a:pt x="2394402" y="1162442"/>
                  <a:pt x="2392167" y="1161968"/>
                  <a:pt x="2390902" y="1161513"/>
                </a:cubicBezTo>
                <a:cubicBezTo>
                  <a:pt x="2389656" y="1161038"/>
                  <a:pt x="2389062" y="1168276"/>
                  <a:pt x="2389122" y="1183167"/>
                </a:cubicBezTo>
                <a:cubicBezTo>
                  <a:pt x="2386729" y="1191038"/>
                  <a:pt x="2382675" y="1192976"/>
                  <a:pt x="2376980" y="1188961"/>
                </a:cubicBezTo>
                <a:cubicBezTo>
                  <a:pt x="2371265" y="1184967"/>
                  <a:pt x="2371640" y="1194083"/>
                  <a:pt x="2378067" y="1216291"/>
                </a:cubicBezTo>
                <a:cubicBezTo>
                  <a:pt x="2378819" y="1219277"/>
                  <a:pt x="2377889" y="1220463"/>
                  <a:pt x="2375319" y="1219870"/>
                </a:cubicBezTo>
                <a:cubicBezTo>
                  <a:pt x="2372748" y="1219277"/>
                  <a:pt x="2370711" y="1218822"/>
                  <a:pt x="2369247" y="1218486"/>
                </a:cubicBezTo>
                <a:cubicBezTo>
                  <a:pt x="2363770" y="1216153"/>
                  <a:pt x="2360922" y="1215322"/>
                  <a:pt x="2360685" y="1216014"/>
                </a:cubicBezTo>
                <a:cubicBezTo>
                  <a:pt x="2360467" y="1216706"/>
                  <a:pt x="2362583" y="1219732"/>
                  <a:pt x="2367033" y="1225111"/>
                </a:cubicBezTo>
                <a:cubicBezTo>
                  <a:pt x="2372966" y="1233021"/>
                  <a:pt x="2374350" y="1238182"/>
                  <a:pt x="2371186" y="1240575"/>
                </a:cubicBezTo>
                <a:cubicBezTo>
                  <a:pt x="2368002" y="1242968"/>
                  <a:pt x="2364423" y="1241485"/>
                  <a:pt x="2360408" y="1236145"/>
                </a:cubicBezTo>
                <a:cubicBezTo>
                  <a:pt x="2359221" y="1233852"/>
                  <a:pt x="2357758" y="1232388"/>
                  <a:pt x="2355998" y="1231736"/>
                </a:cubicBezTo>
                <a:cubicBezTo>
                  <a:pt x="2354258" y="1231103"/>
                  <a:pt x="2352775" y="1231834"/>
                  <a:pt x="2351588" y="1233950"/>
                </a:cubicBezTo>
                <a:cubicBezTo>
                  <a:pt x="2348503" y="1243344"/>
                  <a:pt x="2352953" y="1251274"/>
                  <a:pt x="2364917" y="1257740"/>
                </a:cubicBezTo>
                <a:cubicBezTo>
                  <a:pt x="2376881" y="1264187"/>
                  <a:pt x="2388351" y="1265749"/>
                  <a:pt x="2399326" y="1262387"/>
                </a:cubicBezTo>
                <a:cubicBezTo>
                  <a:pt x="2410321" y="1259045"/>
                  <a:pt x="2412793" y="1247358"/>
                  <a:pt x="2406762" y="1227326"/>
                </a:cubicBezTo>
                <a:cubicBezTo>
                  <a:pt x="2404784" y="1225388"/>
                  <a:pt x="2400473" y="1222639"/>
                  <a:pt x="2393809" y="1219040"/>
                </a:cubicBezTo>
                <a:cubicBezTo>
                  <a:pt x="2387144" y="1215460"/>
                  <a:pt x="2389992" y="1209389"/>
                  <a:pt x="2402352" y="1200826"/>
                </a:cubicBezTo>
                <a:cubicBezTo>
                  <a:pt x="2402134" y="1197840"/>
                  <a:pt x="2403143" y="1190583"/>
                  <a:pt x="2405397" y="1179034"/>
                </a:cubicBezTo>
                <a:cubicBezTo>
                  <a:pt x="2407651" y="1167485"/>
                  <a:pt x="2412516" y="1169601"/>
                  <a:pt x="2420011" y="1185382"/>
                </a:cubicBezTo>
                <a:cubicBezTo>
                  <a:pt x="2422087" y="1188744"/>
                  <a:pt x="2423472" y="1191967"/>
                  <a:pt x="2424144" y="1195032"/>
                </a:cubicBezTo>
                <a:cubicBezTo>
                  <a:pt x="2424836" y="1198117"/>
                  <a:pt x="2425667" y="1200787"/>
                  <a:pt x="2426636" y="1203041"/>
                </a:cubicBezTo>
                <a:cubicBezTo>
                  <a:pt x="2428851" y="1198987"/>
                  <a:pt x="2433261" y="1193846"/>
                  <a:pt x="2439885" y="1187597"/>
                </a:cubicBezTo>
                <a:cubicBezTo>
                  <a:pt x="2445719" y="1184235"/>
                  <a:pt x="2450604" y="1182673"/>
                  <a:pt x="2454499" y="1182890"/>
                </a:cubicBezTo>
                <a:cubicBezTo>
                  <a:pt x="2458415" y="1183128"/>
                  <a:pt x="2452799" y="1178816"/>
                  <a:pt x="2437670" y="1169937"/>
                </a:cubicBezTo>
                <a:cubicBezTo>
                  <a:pt x="2434427" y="1166259"/>
                  <a:pt x="2436998" y="1161829"/>
                  <a:pt x="2445363" y="1156688"/>
                </a:cubicBezTo>
                <a:cubicBezTo>
                  <a:pt x="2453728" y="1151546"/>
                  <a:pt x="2460867" y="1145653"/>
                  <a:pt x="2466780" y="1139028"/>
                </a:cubicBezTo>
                <a:cubicBezTo>
                  <a:pt x="2472693" y="1132404"/>
                  <a:pt x="2470339" y="1125047"/>
                  <a:pt x="2459740" y="1116959"/>
                </a:cubicBezTo>
                <a:lnTo>
                  <a:pt x="2458692" y="1107941"/>
                </a:lnTo>
                <a:lnTo>
                  <a:pt x="2457545" y="1130208"/>
                </a:lnTo>
                <a:cubicBezTo>
                  <a:pt x="2455567" y="1131988"/>
                  <a:pt x="2450129" y="1133926"/>
                  <a:pt x="2441270" y="1136003"/>
                </a:cubicBezTo>
                <a:cubicBezTo>
                  <a:pt x="2432391" y="1138059"/>
                  <a:pt x="2431916" y="1129516"/>
                  <a:pt x="2439885" y="1110334"/>
                </a:cubicBezTo>
                <a:cubicBezTo>
                  <a:pt x="2442971" y="1102108"/>
                  <a:pt x="2441764" y="1098153"/>
                  <a:pt x="2436286" y="1098469"/>
                </a:cubicBezTo>
                <a:close/>
                <a:moveTo>
                  <a:pt x="2274879" y="1076953"/>
                </a:moveTo>
                <a:cubicBezTo>
                  <a:pt x="2271300" y="1078278"/>
                  <a:pt x="2265229" y="1082787"/>
                  <a:pt x="2256666" y="1090460"/>
                </a:cubicBezTo>
                <a:cubicBezTo>
                  <a:pt x="2241182" y="1106201"/>
                  <a:pt x="2232995" y="1118877"/>
                  <a:pt x="2232105" y="1128547"/>
                </a:cubicBezTo>
                <a:cubicBezTo>
                  <a:pt x="2231235" y="1138198"/>
                  <a:pt x="2237959" y="1143161"/>
                  <a:pt x="2252256" y="1143438"/>
                </a:cubicBezTo>
                <a:cubicBezTo>
                  <a:pt x="2254372" y="1143359"/>
                  <a:pt x="2255104" y="1142983"/>
                  <a:pt x="2254471" y="1142331"/>
                </a:cubicBezTo>
                <a:cubicBezTo>
                  <a:pt x="2253819" y="1141698"/>
                  <a:pt x="2252355" y="1141322"/>
                  <a:pt x="2250041" y="1141243"/>
                </a:cubicBezTo>
                <a:cubicBezTo>
                  <a:pt x="2244623" y="1137229"/>
                  <a:pt x="2242230" y="1131988"/>
                  <a:pt x="2242882" y="1125502"/>
                </a:cubicBezTo>
                <a:cubicBezTo>
                  <a:pt x="2243515" y="1119016"/>
                  <a:pt x="2246640" y="1115436"/>
                  <a:pt x="2252256" y="1114744"/>
                </a:cubicBezTo>
                <a:cubicBezTo>
                  <a:pt x="2259237" y="1114388"/>
                  <a:pt x="2262935" y="1117315"/>
                  <a:pt x="2263291" y="1123584"/>
                </a:cubicBezTo>
                <a:cubicBezTo>
                  <a:pt x="2263192" y="1126886"/>
                  <a:pt x="2263944" y="1128547"/>
                  <a:pt x="2265506" y="1128547"/>
                </a:cubicBezTo>
                <a:cubicBezTo>
                  <a:pt x="2267068" y="1128547"/>
                  <a:pt x="2270014" y="1126886"/>
                  <a:pt x="2274326" y="1123584"/>
                </a:cubicBezTo>
                <a:cubicBezTo>
                  <a:pt x="2277648" y="1120499"/>
                  <a:pt x="2279289" y="1117829"/>
                  <a:pt x="2279289" y="1115575"/>
                </a:cubicBezTo>
                <a:cubicBezTo>
                  <a:pt x="2279289" y="1113320"/>
                  <a:pt x="2277648" y="1110097"/>
                  <a:pt x="2274326" y="1105924"/>
                </a:cubicBezTo>
                <a:cubicBezTo>
                  <a:pt x="2267799" y="1100170"/>
                  <a:pt x="2264853" y="1095661"/>
                  <a:pt x="2265506" y="1092398"/>
                </a:cubicBezTo>
                <a:cubicBezTo>
                  <a:pt x="2266139" y="1089135"/>
                  <a:pt x="2269817" y="1088482"/>
                  <a:pt x="2276540" y="1090460"/>
                </a:cubicBezTo>
                <a:cubicBezTo>
                  <a:pt x="2283165" y="1093050"/>
                  <a:pt x="2285360" y="1090104"/>
                  <a:pt x="2283165" y="1081640"/>
                </a:cubicBezTo>
                <a:cubicBezTo>
                  <a:pt x="2281227" y="1077171"/>
                  <a:pt x="2278478" y="1075609"/>
                  <a:pt x="2274879" y="1076953"/>
                </a:cubicBezTo>
                <a:close/>
                <a:moveTo>
                  <a:pt x="1703725" y="1074185"/>
                </a:moveTo>
                <a:cubicBezTo>
                  <a:pt x="1700423" y="1074600"/>
                  <a:pt x="1697100" y="1074877"/>
                  <a:pt x="1693798" y="1075015"/>
                </a:cubicBezTo>
                <a:cubicBezTo>
                  <a:pt x="1678017" y="1075964"/>
                  <a:pt x="1674497" y="1077270"/>
                  <a:pt x="1683257" y="1078931"/>
                </a:cubicBezTo>
                <a:cubicBezTo>
                  <a:pt x="1691998" y="1080612"/>
                  <a:pt x="1701728" y="1081442"/>
                  <a:pt x="1712426" y="1081383"/>
                </a:cubicBezTo>
                <a:cubicBezTo>
                  <a:pt x="1723145" y="1081343"/>
                  <a:pt x="1723560" y="1079227"/>
                  <a:pt x="1713652" y="1075015"/>
                </a:cubicBezTo>
                <a:cubicBezTo>
                  <a:pt x="1710350" y="1074046"/>
                  <a:pt x="1707047" y="1073769"/>
                  <a:pt x="1703725" y="1074185"/>
                </a:cubicBezTo>
                <a:close/>
                <a:moveTo>
                  <a:pt x="3287500" y="1070605"/>
                </a:moveTo>
                <a:cubicBezTo>
                  <a:pt x="3066727" y="1334370"/>
                  <a:pt x="2905122" y="1579941"/>
                  <a:pt x="2802725" y="1807300"/>
                </a:cubicBezTo>
                <a:cubicBezTo>
                  <a:pt x="2700308" y="2034658"/>
                  <a:pt x="2657356" y="2230573"/>
                  <a:pt x="2673868" y="2395006"/>
                </a:cubicBezTo>
                <a:cubicBezTo>
                  <a:pt x="2622432" y="2293083"/>
                  <a:pt x="2613415" y="2175360"/>
                  <a:pt x="2646815" y="2041876"/>
                </a:cubicBezTo>
                <a:cubicBezTo>
                  <a:pt x="2680236" y="1908372"/>
                  <a:pt x="2736893" y="1774729"/>
                  <a:pt x="2816785" y="1640929"/>
                </a:cubicBezTo>
                <a:cubicBezTo>
                  <a:pt x="2896698" y="1507128"/>
                  <a:pt x="2980664" y="1388792"/>
                  <a:pt x="3068705" y="1285920"/>
                </a:cubicBezTo>
                <a:cubicBezTo>
                  <a:pt x="3156745" y="1183048"/>
                  <a:pt x="3229677" y="1111283"/>
                  <a:pt x="3287500" y="1070605"/>
                </a:cubicBezTo>
                <a:close/>
                <a:moveTo>
                  <a:pt x="2453392" y="1068114"/>
                </a:moveTo>
                <a:cubicBezTo>
                  <a:pt x="2452245" y="1068173"/>
                  <a:pt x="2450683" y="1069735"/>
                  <a:pt x="2448705" y="1072800"/>
                </a:cubicBezTo>
                <a:cubicBezTo>
                  <a:pt x="2441171" y="1084072"/>
                  <a:pt x="2441902" y="1089688"/>
                  <a:pt x="2450920" y="1089649"/>
                </a:cubicBezTo>
                <a:cubicBezTo>
                  <a:pt x="2459938" y="1089590"/>
                  <a:pt x="2462884" y="1082510"/>
                  <a:pt x="2459740" y="1068390"/>
                </a:cubicBezTo>
                <a:cubicBezTo>
                  <a:pt x="2456675" y="1068173"/>
                  <a:pt x="2454559" y="1068074"/>
                  <a:pt x="2453392" y="1068114"/>
                </a:cubicBezTo>
                <a:close/>
                <a:moveTo>
                  <a:pt x="1222109" y="1062221"/>
                </a:moveTo>
                <a:cubicBezTo>
                  <a:pt x="1223488" y="1062908"/>
                  <a:pt x="1223073" y="1064870"/>
                  <a:pt x="1220868" y="1068114"/>
                </a:cubicBezTo>
                <a:cubicBezTo>
                  <a:pt x="1216458" y="1074600"/>
                  <a:pt x="1211495" y="1075430"/>
                  <a:pt x="1205977" y="1070605"/>
                </a:cubicBezTo>
                <a:cubicBezTo>
                  <a:pt x="1206927" y="1068529"/>
                  <a:pt x="1207757" y="1067145"/>
                  <a:pt x="1208449" y="1066452"/>
                </a:cubicBezTo>
                <a:cubicBezTo>
                  <a:pt x="1209141" y="1065780"/>
                  <a:pt x="1210526" y="1064950"/>
                  <a:pt x="1212582" y="1063981"/>
                </a:cubicBezTo>
                <a:cubicBezTo>
                  <a:pt x="1217556" y="1062122"/>
                  <a:pt x="1220730" y="1061533"/>
                  <a:pt x="1222109" y="1062221"/>
                </a:cubicBezTo>
                <a:close/>
                <a:moveTo>
                  <a:pt x="2179423" y="1059571"/>
                </a:moveTo>
                <a:cubicBezTo>
                  <a:pt x="2181519" y="1059650"/>
                  <a:pt x="2183359" y="1060579"/>
                  <a:pt x="2184941" y="1062319"/>
                </a:cubicBezTo>
                <a:cubicBezTo>
                  <a:pt x="2186503" y="1064079"/>
                  <a:pt x="2188342" y="1066097"/>
                  <a:pt x="2190458" y="1068390"/>
                </a:cubicBezTo>
                <a:cubicBezTo>
                  <a:pt x="2192297" y="1075015"/>
                  <a:pt x="2190814" y="1077230"/>
                  <a:pt x="2186028" y="1075015"/>
                </a:cubicBezTo>
                <a:cubicBezTo>
                  <a:pt x="2184842" y="1074916"/>
                  <a:pt x="2183359" y="1075114"/>
                  <a:pt x="2181618" y="1075569"/>
                </a:cubicBezTo>
                <a:cubicBezTo>
                  <a:pt x="2179878" y="1076024"/>
                  <a:pt x="2178395" y="1077309"/>
                  <a:pt x="2177208" y="1079425"/>
                </a:cubicBezTo>
                <a:cubicBezTo>
                  <a:pt x="2177070" y="1081600"/>
                  <a:pt x="2176239" y="1082787"/>
                  <a:pt x="2174717" y="1083024"/>
                </a:cubicBezTo>
                <a:cubicBezTo>
                  <a:pt x="2173214" y="1083242"/>
                  <a:pt x="2171829" y="1082787"/>
                  <a:pt x="2170583" y="1081640"/>
                </a:cubicBezTo>
                <a:cubicBezTo>
                  <a:pt x="2167637" y="1078792"/>
                  <a:pt x="2167459" y="1074560"/>
                  <a:pt x="2170030" y="1068944"/>
                </a:cubicBezTo>
                <a:cubicBezTo>
                  <a:pt x="2172601" y="1063328"/>
                  <a:pt x="2175725" y="1060203"/>
                  <a:pt x="2179423" y="1059571"/>
                </a:cubicBezTo>
                <a:close/>
                <a:moveTo>
                  <a:pt x="1732610" y="1054380"/>
                </a:moveTo>
                <a:cubicBezTo>
                  <a:pt x="1731628" y="1054296"/>
                  <a:pt x="1728257" y="1054548"/>
                  <a:pt x="1722492" y="1055141"/>
                </a:cubicBezTo>
                <a:cubicBezTo>
                  <a:pt x="1706553" y="1058542"/>
                  <a:pt x="1701649" y="1059847"/>
                  <a:pt x="1707779" y="1059076"/>
                </a:cubicBezTo>
                <a:cubicBezTo>
                  <a:pt x="1713910" y="1058305"/>
                  <a:pt x="1720771" y="1057158"/>
                  <a:pt x="1728385" y="1055635"/>
                </a:cubicBezTo>
                <a:cubicBezTo>
                  <a:pt x="1732182" y="1054884"/>
                  <a:pt x="1733591" y="1054464"/>
                  <a:pt x="1732610" y="1054380"/>
                </a:cubicBezTo>
                <a:close/>
                <a:moveTo>
                  <a:pt x="2986440" y="1048841"/>
                </a:moveTo>
                <a:cubicBezTo>
                  <a:pt x="2986645" y="1047964"/>
                  <a:pt x="2985643" y="1048580"/>
                  <a:pt x="2983433" y="1050691"/>
                </a:cubicBezTo>
                <a:cubicBezTo>
                  <a:pt x="2974613" y="1059155"/>
                  <a:pt x="2956400" y="1079484"/>
                  <a:pt x="2928813" y="1111718"/>
                </a:cubicBezTo>
                <a:cubicBezTo>
                  <a:pt x="2901226" y="1143933"/>
                  <a:pt x="2874174" y="1175989"/>
                  <a:pt x="2847694" y="1207906"/>
                </a:cubicBezTo>
                <a:cubicBezTo>
                  <a:pt x="2821195" y="1239824"/>
                  <a:pt x="2805197" y="1259540"/>
                  <a:pt x="2799680" y="1267054"/>
                </a:cubicBezTo>
                <a:cubicBezTo>
                  <a:pt x="2769305" y="1307911"/>
                  <a:pt x="2731711" y="1360592"/>
                  <a:pt x="2686861" y="1425080"/>
                </a:cubicBezTo>
                <a:cubicBezTo>
                  <a:pt x="2642010" y="1489568"/>
                  <a:pt x="2599987" y="1554688"/>
                  <a:pt x="2560792" y="1620402"/>
                </a:cubicBezTo>
                <a:cubicBezTo>
                  <a:pt x="2521597" y="1686116"/>
                  <a:pt x="2495276" y="1741250"/>
                  <a:pt x="2481829" y="1785784"/>
                </a:cubicBezTo>
                <a:lnTo>
                  <a:pt x="2495059" y="1765910"/>
                </a:lnTo>
                <a:cubicBezTo>
                  <a:pt x="2572045" y="1650025"/>
                  <a:pt x="2646539" y="1538018"/>
                  <a:pt x="2718561" y="1429846"/>
                </a:cubicBezTo>
                <a:cubicBezTo>
                  <a:pt x="2790583" y="1321694"/>
                  <a:pt x="2868379" y="1210774"/>
                  <a:pt x="2951990" y="1097085"/>
                </a:cubicBezTo>
                <a:cubicBezTo>
                  <a:pt x="2974341" y="1067555"/>
                  <a:pt x="2985825" y="1051474"/>
                  <a:pt x="2986440" y="1048841"/>
                </a:cubicBezTo>
                <a:close/>
                <a:moveTo>
                  <a:pt x="2532694" y="1045214"/>
                </a:moveTo>
                <a:cubicBezTo>
                  <a:pt x="2535865" y="1043740"/>
                  <a:pt x="2539969" y="1045579"/>
                  <a:pt x="2545012" y="1050731"/>
                </a:cubicBezTo>
                <a:cubicBezTo>
                  <a:pt x="2555077" y="1061034"/>
                  <a:pt x="2553139" y="1069122"/>
                  <a:pt x="2539217" y="1075015"/>
                </a:cubicBezTo>
                <a:cubicBezTo>
                  <a:pt x="2535895" y="1075609"/>
                  <a:pt x="2533146" y="1073868"/>
                  <a:pt x="2530931" y="1069775"/>
                </a:cubicBezTo>
                <a:cubicBezTo>
                  <a:pt x="2528736" y="1065681"/>
                  <a:pt x="2527075" y="1062280"/>
                  <a:pt x="2525968" y="1059571"/>
                </a:cubicBezTo>
                <a:cubicBezTo>
                  <a:pt x="2527283" y="1051473"/>
                  <a:pt x="2529522" y="1046687"/>
                  <a:pt x="2532694" y="1045214"/>
                </a:cubicBezTo>
                <a:close/>
                <a:moveTo>
                  <a:pt x="2218319" y="1043839"/>
                </a:moveTo>
                <a:cubicBezTo>
                  <a:pt x="2222000" y="1045678"/>
                  <a:pt x="2223750" y="1049446"/>
                  <a:pt x="2223562" y="1055141"/>
                </a:cubicBezTo>
                <a:cubicBezTo>
                  <a:pt x="2223008" y="1060658"/>
                  <a:pt x="2219706" y="1063427"/>
                  <a:pt x="2213635" y="1063427"/>
                </a:cubicBezTo>
                <a:cubicBezTo>
                  <a:pt x="2207564" y="1063427"/>
                  <a:pt x="2202046" y="1060658"/>
                  <a:pt x="2197063" y="1055141"/>
                </a:cubicBezTo>
                <a:cubicBezTo>
                  <a:pt x="2193800" y="1051937"/>
                  <a:pt x="2192613" y="1049544"/>
                  <a:pt x="2193483" y="1047982"/>
                </a:cubicBezTo>
                <a:cubicBezTo>
                  <a:pt x="2194354" y="1046420"/>
                  <a:pt x="2197023" y="1045115"/>
                  <a:pt x="2201492" y="1044106"/>
                </a:cubicBezTo>
                <a:cubicBezTo>
                  <a:pt x="2209027" y="1042089"/>
                  <a:pt x="2214638" y="1042000"/>
                  <a:pt x="2218319" y="1043839"/>
                </a:cubicBezTo>
                <a:close/>
                <a:moveTo>
                  <a:pt x="2179423" y="1030876"/>
                </a:moveTo>
                <a:cubicBezTo>
                  <a:pt x="2186028" y="1033072"/>
                  <a:pt x="2186028" y="1037481"/>
                  <a:pt x="2179423" y="1044106"/>
                </a:cubicBezTo>
                <a:cubicBezTo>
                  <a:pt x="2174123" y="1049722"/>
                  <a:pt x="2170900" y="1052293"/>
                  <a:pt x="2169753" y="1051838"/>
                </a:cubicBezTo>
                <a:cubicBezTo>
                  <a:pt x="2168606" y="1051384"/>
                  <a:pt x="2168151" y="1047330"/>
                  <a:pt x="2168369" y="1039696"/>
                </a:cubicBezTo>
                <a:cubicBezTo>
                  <a:pt x="2169397" y="1036295"/>
                  <a:pt x="2170682" y="1033724"/>
                  <a:pt x="2172245" y="1031964"/>
                </a:cubicBezTo>
                <a:cubicBezTo>
                  <a:pt x="2173807" y="1030224"/>
                  <a:pt x="2176200" y="1029848"/>
                  <a:pt x="2179423" y="1030876"/>
                </a:cubicBezTo>
                <a:close/>
                <a:moveTo>
                  <a:pt x="1233841" y="1012940"/>
                </a:moveTo>
                <a:cubicBezTo>
                  <a:pt x="1234533" y="1014443"/>
                  <a:pt x="1232595" y="1017488"/>
                  <a:pt x="1228047" y="1022037"/>
                </a:cubicBezTo>
                <a:cubicBezTo>
                  <a:pt x="1224309" y="1022037"/>
                  <a:pt x="1221284" y="1021483"/>
                  <a:pt x="1218930" y="1020376"/>
                </a:cubicBezTo>
                <a:cubicBezTo>
                  <a:pt x="1216597" y="1019288"/>
                  <a:pt x="1217427" y="1017627"/>
                  <a:pt x="1221422" y="1015412"/>
                </a:cubicBezTo>
                <a:cubicBezTo>
                  <a:pt x="1229016" y="1012248"/>
                  <a:pt x="1233149" y="1011417"/>
                  <a:pt x="1233841" y="1012940"/>
                </a:cubicBezTo>
                <a:close/>
                <a:moveTo>
                  <a:pt x="2511255" y="1010191"/>
                </a:moveTo>
                <a:cubicBezTo>
                  <a:pt x="2511492" y="1011220"/>
                  <a:pt x="2510998" y="1017904"/>
                  <a:pt x="2509772" y="1030224"/>
                </a:cubicBezTo>
                <a:cubicBezTo>
                  <a:pt x="2508546" y="1042524"/>
                  <a:pt x="2509534" y="1052313"/>
                  <a:pt x="2512718" y="1059571"/>
                </a:cubicBezTo>
                <a:cubicBezTo>
                  <a:pt x="2528875" y="1084033"/>
                  <a:pt x="2532454" y="1095799"/>
                  <a:pt x="2523476" y="1094890"/>
                </a:cubicBezTo>
                <a:cubicBezTo>
                  <a:pt x="2514518" y="1093960"/>
                  <a:pt x="2508724" y="1085872"/>
                  <a:pt x="2506093" y="1070605"/>
                </a:cubicBezTo>
                <a:cubicBezTo>
                  <a:pt x="2503206" y="1063328"/>
                  <a:pt x="2496858" y="1058562"/>
                  <a:pt x="2487070" y="1056248"/>
                </a:cubicBezTo>
                <a:cubicBezTo>
                  <a:pt x="2477261" y="1053954"/>
                  <a:pt x="2481414" y="1051384"/>
                  <a:pt x="2499488" y="1048536"/>
                </a:cubicBezTo>
                <a:cubicBezTo>
                  <a:pt x="2507082" y="1021938"/>
                  <a:pt x="2510998" y="1009143"/>
                  <a:pt x="2511255" y="1010191"/>
                </a:cubicBezTo>
                <a:close/>
                <a:moveTo>
                  <a:pt x="1244985" y="1002976"/>
                </a:moveTo>
                <a:cubicBezTo>
                  <a:pt x="1243541" y="1000496"/>
                  <a:pt x="1238686" y="1001154"/>
                  <a:pt x="1230420" y="1004951"/>
                </a:cubicBezTo>
                <a:cubicBezTo>
                  <a:pt x="1213868" y="1012545"/>
                  <a:pt x="1198562" y="1022947"/>
                  <a:pt x="1184462" y="1036176"/>
                </a:cubicBezTo>
                <a:cubicBezTo>
                  <a:pt x="1170382" y="1049406"/>
                  <a:pt x="1172399" y="1055734"/>
                  <a:pt x="1190513" y="1055141"/>
                </a:cubicBezTo>
                <a:cubicBezTo>
                  <a:pt x="1192352" y="1054607"/>
                  <a:pt x="1197514" y="1050731"/>
                  <a:pt x="1205977" y="1043553"/>
                </a:cubicBezTo>
                <a:cubicBezTo>
                  <a:pt x="1214421" y="1036394"/>
                  <a:pt x="1221798" y="1029215"/>
                  <a:pt x="1228047" y="1022037"/>
                </a:cubicBezTo>
                <a:cubicBezTo>
                  <a:pt x="1232832" y="1022413"/>
                  <a:pt x="1236511" y="1021681"/>
                  <a:pt x="1239082" y="1019822"/>
                </a:cubicBezTo>
                <a:cubicBezTo>
                  <a:pt x="1244460" y="1011071"/>
                  <a:pt x="1246428" y="1005455"/>
                  <a:pt x="1244985" y="1002976"/>
                </a:cubicBezTo>
                <a:close/>
                <a:moveTo>
                  <a:pt x="2537526" y="993723"/>
                </a:moveTo>
                <a:cubicBezTo>
                  <a:pt x="2540147" y="991474"/>
                  <a:pt x="2544389" y="992087"/>
                  <a:pt x="2550252" y="995558"/>
                </a:cubicBezTo>
                <a:cubicBezTo>
                  <a:pt x="2553139" y="997753"/>
                  <a:pt x="2553970" y="1000521"/>
                  <a:pt x="2552724" y="1003824"/>
                </a:cubicBezTo>
                <a:cubicBezTo>
                  <a:pt x="2551498" y="1007146"/>
                  <a:pt x="2550667" y="1011002"/>
                  <a:pt x="2550252" y="1015412"/>
                </a:cubicBezTo>
                <a:cubicBezTo>
                  <a:pt x="2555493" y="1023105"/>
                  <a:pt x="2562671" y="1028701"/>
                  <a:pt x="2571768" y="1032241"/>
                </a:cubicBezTo>
                <a:cubicBezTo>
                  <a:pt x="2580884" y="1035781"/>
                  <a:pt x="2573706" y="1037541"/>
                  <a:pt x="2550252" y="1037481"/>
                </a:cubicBezTo>
                <a:cubicBezTo>
                  <a:pt x="2540997" y="1034495"/>
                  <a:pt x="2535757" y="1025023"/>
                  <a:pt x="2534531" y="1009064"/>
                </a:cubicBezTo>
                <a:cubicBezTo>
                  <a:pt x="2533908" y="1001085"/>
                  <a:pt x="2534906" y="995973"/>
                  <a:pt x="2537526" y="993723"/>
                </a:cubicBezTo>
                <a:close/>
                <a:moveTo>
                  <a:pt x="2243436" y="991128"/>
                </a:moveTo>
                <a:cubicBezTo>
                  <a:pt x="2249230" y="991820"/>
                  <a:pt x="2251979" y="995419"/>
                  <a:pt x="2251702" y="1001905"/>
                </a:cubicBezTo>
                <a:cubicBezTo>
                  <a:pt x="2251425" y="1008372"/>
                  <a:pt x="2246462" y="1007008"/>
                  <a:pt x="2236811" y="997753"/>
                </a:cubicBezTo>
                <a:cubicBezTo>
                  <a:pt x="2235012" y="995558"/>
                  <a:pt x="2235289" y="993896"/>
                  <a:pt x="2237642" y="992789"/>
                </a:cubicBezTo>
                <a:cubicBezTo>
                  <a:pt x="2239976" y="991682"/>
                  <a:pt x="2241914" y="991128"/>
                  <a:pt x="2243436" y="991128"/>
                </a:cubicBezTo>
                <a:close/>
                <a:moveTo>
                  <a:pt x="1662787" y="989998"/>
                </a:moveTo>
                <a:cubicBezTo>
                  <a:pt x="1656393" y="992344"/>
                  <a:pt x="1646861" y="997140"/>
                  <a:pt x="1634195" y="1004377"/>
                </a:cubicBezTo>
                <a:cubicBezTo>
                  <a:pt x="1629884" y="1005030"/>
                  <a:pt x="1626937" y="1005386"/>
                  <a:pt x="1625375" y="1005485"/>
                </a:cubicBezTo>
                <a:cubicBezTo>
                  <a:pt x="1623813" y="1005584"/>
                  <a:pt x="1616436" y="1014779"/>
                  <a:pt x="1603286" y="1033072"/>
                </a:cubicBezTo>
                <a:cubicBezTo>
                  <a:pt x="1597907" y="1042405"/>
                  <a:pt x="1600833" y="1049248"/>
                  <a:pt x="1612125" y="1053598"/>
                </a:cubicBezTo>
                <a:cubicBezTo>
                  <a:pt x="1623397" y="1057949"/>
                  <a:pt x="1631248" y="1061192"/>
                  <a:pt x="1635678" y="1063328"/>
                </a:cubicBezTo>
                <a:cubicBezTo>
                  <a:pt x="1640088" y="1065464"/>
                  <a:pt x="1629290" y="1067896"/>
                  <a:pt x="1603286" y="1070605"/>
                </a:cubicBezTo>
                <a:cubicBezTo>
                  <a:pt x="1591559" y="1074738"/>
                  <a:pt x="1581908" y="1080809"/>
                  <a:pt x="1574315" y="1088818"/>
                </a:cubicBezTo>
                <a:cubicBezTo>
                  <a:pt x="1566741" y="1096808"/>
                  <a:pt x="1571981" y="1088542"/>
                  <a:pt x="1590056" y="1063981"/>
                </a:cubicBezTo>
                <a:cubicBezTo>
                  <a:pt x="1593180" y="1055793"/>
                  <a:pt x="1588019" y="1051186"/>
                  <a:pt x="1574591" y="1050177"/>
                </a:cubicBezTo>
                <a:cubicBezTo>
                  <a:pt x="1561164" y="1049169"/>
                  <a:pt x="1553807" y="1054508"/>
                  <a:pt x="1552522" y="1066195"/>
                </a:cubicBezTo>
                <a:cubicBezTo>
                  <a:pt x="1552898" y="1072998"/>
                  <a:pt x="1549398" y="1072622"/>
                  <a:pt x="1542041" y="1065088"/>
                </a:cubicBezTo>
                <a:cubicBezTo>
                  <a:pt x="1534685" y="1057534"/>
                  <a:pt x="1534507" y="1061588"/>
                  <a:pt x="1541487" y="1077230"/>
                </a:cubicBezTo>
                <a:cubicBezTo>
                  <a:pt x="1545185" y="1088423"/>
                  <a:pt x="1542694" y="1096926"/>
                  <a:pt x="1533973" y="1102721"/>
                </a:cubicBezTo>
                <a:cubicBezTo>
                  <a:pt x="1525252" y="1108534"/>
                  <a:pt x="1518983" y="1110651"/>
                  <a:pt x="1515166" y="1109108"/>
                </a:cubicBezTo>
                <a:cubicBezTo>
                  <a:pt x="1511350" y="1107546"/>
                  <a:pt x="1518647" y="1101336"/>
                  <a:pt x="1537078" y="1090460"/>
                </a:cubicBezTo>
                <a:cubicBezTo>
                  <a:pt x="1538917" y="1087395"/>
                  <a:pt x="1536346" y="1084725"/>
                  <a:pt x="1529345" y="1082471"/>
                </a:cubicBezTo>
                <a:cubicBezTo>
                  <a:pt x="1522365" y="1080216"/>
                  <a:pt x="1506544" y="1096867"/>
                  <a:pt x="1481884" y="1132404"/>
                </a:cubicBezTo>
                <a:cubicBezTo>
                  <a:pt x="1475180" y="1139859"/>
                  <a:pt x="1469841" y="1143161"/>
                  <a:pt x="1465886" y="1142331"/>
                </a:cubicBezTo>
                <a:cubicBezTo>
                  <a:pt x="1461931" y="1141520"/>
                  <a:pt x="1473143" y="1144823"/>
                  <a:pt x="1499544" y="1152278"/>
                </a:cubicBezTo>
                <a:cubicBezTo>
                  <a:pt x="1499504" y="1153108"/>
                  <a:pt x="1497388" y="1155304"/>
                  <a:pt x="1493196" y="1158903"/>
                </a:cubicBezTo>
                <a:cubicBezTo>
                  <a:pt x="1489023" y="1162482"/>
                  <a:pt x="1483031" y="1162482"/>
                  <a:pt x="1475259" y="1158903"/>
                </a:cubicBezTo>
                <a:cubicBezTo>
                  <a:pt x="1465569" y="1154671"/>
                  <a:pt x="1463453" y="1160366"/>
                  <a:pt x="1468912" y="1176008"/>
                </a:cubicBezTo>
                <a:cubicBezTo>
                  <a:pt x="1474389" y="1191631"/>
                  <a:pt x="1479452" y="1202863"/>
                  <a:pt x="1484099" y="1209666"/>
                </a:cubicBezTo>
                <a:cubicBezTo>
                  <a:pt x="1488549" y="1214313"/>
                  <a:pt x="1491772" y="1218822"/>
                  <a:pt x="1493749" y="1223192"/>
                </a:cubicBezTo>
                <a:cubicBezTo>
                  <a:pt x="1495727" y="1227563"/>
                  <a:pt x="1496182" y="1230411"/>
                  <a:pt x="1495134" y="1231736"/>
                </a:cubicBezTo>
                <a:cubicBezTo>
                  <a:pt x="1492088" y="1234405"/>
                  <a:pt x="1491555" y="1237905"/>
                  <a:pt x="1493473" y="1242217"/>
                </a:cubicBezTo>
                <a:cubicBezTo>
                  <a:pt x="1495411" y="1246547"/>
                  <a:pt x="1498159" y="1248940"/>
                  <a:pt x="1501759" y="1249395"/>
                </a:cubicBezTo>
                <a:cubicBezTo>
                  <a:pt x="1502866" y="1249257"/>
                  <a:pt x="1503420" y="1248426"/>
                  <a:pt x="1503420" y="1246923"/>
                </a:cubicBezTo>
                <a:cubicBezTo>
                  <a:pt x="1503420" y="1245400"/>
                  <a:pt x="1502866" y="1244016"/>
                  <a:pt x="1501759" y="1242770"/>
                </a:cubicBezTo>
                <a:cubicBezTo>
                  <a:pt x="1499920" y="1237985"/>
                  <a:pt x="1501383" y="1232111"/>
                  <a:pt x="1506168" y="1225111"/>
                </a:cubicBezTo>
                <a:cubicBezTo>
                  <a:pt x="1509352" y="1219593"/>
                  <a:pt x="1511271" y="1217398"/>
                  <a:pt x="1511963" y="1218486"/>
                </a:cubicBezTo>
                <a:cubicBezTo>
                  <a:pt x="1512655" y="1219593"/>
                  <a:pt x="1512932" y="1224003"/>
                  <a:pt x="1512793" y="1231736"/>
                </a:cubicBezTo>
                <a:cubicBezTo>
                  <a:pt x="1512694" y="1237292"/>
                  <a:pt x="1513426" y="1241623"/>
                  <a:pt x="1515008" y="1244708"/>
                </a:cubicBezTo>
                <a:cubicBezTo>
                  <a:pt x="1516570" y="1247793"/>
                  <a:pt x="1519497" y="1249355"/>
                  <a:pt x="1523828" y="1249395"/>
                </a:cubicBezTo>
                <a:cubicBezTo>
                  <a:pt x="1528198" y="1249533"/>
                  <a:pt x="1530492" y="1248703"/>
                  <a:pt x="1530730" y="1246923"/>
                </a:cubicBezTo>
                <a:cubicBezTo>
                  <a:pt x="1530947" y="1245124"/>
                  <a:pt x="1529385" y="1241524"/>
                  <a:pt x="1526043" y="1236145"/>
                </a:cubicBezTo>
                <a:cubicBezTo>
                  <a:pt x="1524836" y="1231736"/>
                  <a:pt x="1523927" y="1227879"/>
                  <a:pt x="1523274" y="1224557"/>
                </a:cubicBezTo>
                <a:cubicBezTo>
                  <a:pt x="1522641" y="1221255"/>
                  <a:pt x="1522819" y="1218486"/>
                  <a:pt x="1523828" y="1216291"/>
                </a:cubicBezTo>
                <a:cubicBezTo>
                  <a:pt x="1525667" y="1211881"/>
                  <a:pt x="1524204" y="1209666"/>
                  <a:pt x="1519418" y="1209666"/>
                </a:cubicBezTo>
                <a:cubicBezTo>
                  <a:pt x="1512793" y="1209290"/>
                  <a:pt x="1512793" y="1207827"/>
                  <a:pt x="1519418" y="1205256"/>
                </a:cubicBezTo>
                <a:cubicBezTo>
                  <a:pt x="1524204" y="1203041"/>
                  <a:pt x="1525667" y="1198631"/>
                  <a:pt x="1523828" y="1192007"/>
                </a:cubicBezTo>
                <a:cubicBezTo>
                  <a:pt x="1521257" y="1182811"/>
                  <a:pt x="1522542" y="1180794"/>
                  <a:pt x="1527684" y="1185936"/>
                </a:cubicBezTo>
                <a:cubicBezTo>
                  <a:pt x="1532845" y="1191077"/>
                  <a:pt x="1537433" y="1198987"/>
                  <a:pt x="1541487" y="1209666"/>
                </a:cubicBezTo>
                <a:cubicBezTo>
                  <a:pt x="1543880" y="1215322"/>
                  <a:pt x="1546827" y="1220009"/>
                  <a:pt x="1550307" y="1223726"/>
                </a:cubicBezTo>
                <a:cubicBezTo>
                  <a:pt x="1553807" y="1227464"/>
                  <a:pt x="1556754" y="1229402"/>
                  <a:pt x="1559147" y="1229521"/>
                </a:cubicBezTo>
                <a:cubicBezTo>
                  <a:pt x="1563933" y="1229896"/>
                  <a:pt x="1563201" y="1226950"/>
                  <a:pt x="1556932" y="1220701"/>
                </a:cubicBezTo>
                <a:cubicBezTo>
                  <a:pt x="1552522" y="1216291"/>
                  <a:pt x="1550307" y="1211881"/>
                  <a:pt x="1550307" y="1207451"/>
                </a:cubicBezTo>
                <a:cubicBezTo>
                  <a:pt x="1551059" y="1204188"/>
                  <a:pt x="1554539" y="1203002"/>
                  <a:pt x="1560808" y="1203872"/>
                </a:cubicBezTo>
                <a:cubicBezTo>
                  <a:pt x="1567057" y="1204742"/>
                  <a:pt x="1571645" y="1207412"/>
                  <a:pt x="1574591" y="1211881"/>
                </a:cubicBezTo>
                <a:cubicBezTo>
                  <a:pt x="1574967" y="1215915"/>
                  <a:pt x="1576431" y="1214452"/>
                  <a:pt x="1579021" y="1207451"/>
                </a:cubicBezTo>
                <a:cubicBezTo>
                  <a:pt x="1578922" y="1205019"/>
                  <a:pt x="1577993" y="1202171"/>
                  <a:pt x="1576253" y="1198908"/>
                </a:cubicBezTo>
                <a:cubicBezTo>
                  <a:pt x="1574512" y="1195645"/>
                  <a:pt x="1572476" y="1193332"/>
                  <a:pt x="1570182" y="1192007"/>
                </a:cubicBezTo>
                <a:cubicBezTo>
                  <a:pt x="1562093" y="1186845"/>
                  <a:pt x="1556200" y="1180043"/>
                  <a:pt x="1552522" y="1171579"/>
                </a:cubicBezTo>
                <a:cubicBezTo>
                  <a:pt x="1548844" y="1163134"/>
                  <a:pt x="1549576" y="1157419"/>
                  <a:pt x="1554737" y="1154473"/>
                </a:cubicBezTo>
                <a:cubicBezTo>
                  <a:pt x="1552067" y="1153563"/>
                  <a:pt x="1545818" y="1147670"/>
                  <a:pt x="1535970" y="1136813"/>
                </a:cubicBezTo>
                <a:cubicBezTo>
                  <a:pt x="1526122" y="1125977"/>
                  <a:pt x="1528713" y="1115674"/>
                  <a:pt x="1543702" y="1105924"/>
                </a:cubicBezTo>
                <a:cubicBezTo>
                  <a:pt x="1548112" y="1105193"/>
                  <a:pt x="1551415" y="1107763"/>
                  <a:pt x="1553629" y="1113637"/>
                </a:cubicBezTo>
                <a:cubicBezTo>
                  <a:pt x="1555844" y="1119530"/>
                  <a:pt x="1570182" y="1119905"/>
                  <a:pt x="1596681" y="1114744"/>
                </a:cubicBezTo>
                <a:cubicBezTo>
                  <a:pt x="1607597" y="1112925"/>
                  <a:pt x="1613213" y="1115357"/>
                  <a:pt x="1613510" y="1122021"/>
                </a:cubicBezTo>
                <a:cubicBezTo>
                  <a:pt x="1613806" y="1128706"/>
                  <a:pt x="1613865" y="1132918"/>
                  <a:pt x="1613668" y="1134698"/>
                </a:cubicBezTo>
                <a:cubicBezTo>
                  <a:pt x="1613490" y="1136457"/>
                  <a:pt x="1618117" y="1129081"/>
                  <a:pt x="1627570" y="1112549"/>
                </a:cubicBezTo>
                <a:cubicBezTo>
                  <a:pt x="1631070" y="1109069"/>
                  <a:pt x="1639277" y="1108910"/>
                  <a:pt x="1652190" y="1112055"/>
                </a:cubicBezTo>
                <a:cubicBezTo>
                  <a:pt x="1665084" y="1115199"/>
                  <a:pt x="1674932" y="1116010"/>
                  <a:pt x="1681695" y="1114507"/>
                </a:cubicBezTo>
                <a:cubicBezTo>
                  <a:pt x="1688458" y="1112984"/>
                  <a:pt x="1684404" y="1103512"/>
                  <a:pt x="1669514" y="1086050"/>
                </a:cubicBezTo>
                <a:cubicBezTo>
                  <a:pt x="1665143" y="1086505"/>
                  <a:pt x="1655117" y="1091112"/>
                  <a:pt x="1639435" y="1099853"/>
                </a:cubicBezTo>
                <a:cubicBezTo>
                  <a:pt x="1623753" y="1108594"/>
                  <a:pt x="1615388" y="1105450"/>
                  <a:pt x="1614340" y="1090460"/>
                </a:cubicBezTo>
                <a:cubicBezTo>
                  <a:pt x="1613529" y="1087711"/>
                  <a:pt x="1609989" y="1085615"/>
                  <a:pt x="1603701" y="1084171"/>
                </a:cubicBezTo>
                <a:cubicBezTo>
                  <a:pt x="1597412" y="1082728"/>
                  <a:pt x="1597630" y="1080790"/>
                  <a:pt x="1604353" y="1078377"/>
                </a:cubicBezTo>
                <a:cubicBezTo>
                  <a:pt x="1611077" y="1075945"/>
                  <a:pt x="1633522" y="1071891"/>
                  <a:pt x="1671729" y="1066195"/>
                </a:cubicBezTo>
                <a:cubicBezTo>
                  <a:pt x="1672915" y="1065503"/>
                  <a:pt x="1674932" y="1062458"/>
                  <a:pt x="1677799" y="1057079"/>
                </a:cubicBezTo>
                <a:cubicBezTo>
                  <a:pt x="1680647" y="1051700"/>
                  <a:pt x="1677147" y="1048121"/>
                  <a:pt x="1667299" y="1046321"/>
                </a:cubicBezTo>
                <a:cubicBezTo>
                  <a:pt x="1657035" y="1045510"/>
                  <a:pt x="1655513" y="1043928"/>
                  <a:pt x="1662731" y="1041575"/>
                </a:cubicBezTo>
                <a:cubicBezTo>
                  <a:pt x="1669949" y="1039222"/>
                  <a:pt x="1676929" y="1036493"/>
                  <a:pt x="1683653" y="1033408"/>
                </a:cubicBezTo>
                <a:cubicBezTo>
                  <a:pt x="1690396" y="1030303"/>
                  <a:pt x="1687885" y="1027258"/>
                  <a:pt x="1676138" y="1024252"/>
                </a:cubicBezTo>
                <a:cubicBezTo>
                  <a:pt x="1671432" y="1022195"/>
                  <a:pt x="1672262" y="1017943"/>
                  <a:pt x="1678590" y="1011497"/>
                </a:cubicBezTo>
                <a:cubicBezTo>
                  <a:pt x="1684919" y="1005030"/>
                  <a:pt x="1689665" y="999809"/>
                  <a:pt x="1692809" y="995795"/>
                </a:cubicBezTo>
                <a:cubicBezTo>
                  <a:pt x="1695953" y="991780"/>
                  <a:pt x="1690396" y="992453"/>
                  <a:pt x="1676138" y="997753"/>
                </a:cubicBezTo>
                <a:cubicBezTo>
                  <a:pt x="1673983" y="997891"/>
                  <a:pt x="1672776" y="995419"/>
                  <a:pt x="1672559" y="990317"/>
                </a:cubicBezTo>
                <a:cubicBezTo>
                  <a:pt x="1672440" y="987756"/>
                  <a:pt x="1669182" y="987652"/>
                  <a:pt x="1662787" y="989998"/>
                </a:cubicBezTo>
                <a:close/>
                <a:moveTo>
                  <a:pt x="941711" y="971813"/>
                </a:moveTo>
                <a:cubicBezTo>
                  <a:pt x="941390" y="970797"/>
                  <a:pt x="939711" y="971896"/>
                  <a:pt x="936676" y="975110"/>
                </a:cubicBezTo>
                <a:cubicBezTo>
                  <a:pt x="924533" y="987984"/>
                  <a:pt x="879643" y="1056585"/>
                  <a:pt x="802025" y="1180972"/>
                </a:cubicBezTo>
                <a:cubicBezTo>
                  <a:pt x="795301" y="1191967"/>
                  <a:pt x="788320" y="1203081"/>
                  <a:pt x="781063" y="1214353"/>
                </a:cubicBezTo>
                <a:cubicBezTo>
                  <a:pt x="773785" y="1225625"/>
                  <a:pt x="766804" y="1237292"/>
                  <a:pt x="760081" y="1249395"/>
                </a:cubicBezTo>
                <a:cubicBezTo>
                  <a:pt x="754287" y="1260944"/>
                  <a:pt x="748216" y="1272611"/>
                  <a:pt x="741868" y="1284437"/>
                </a:cubicBezTo>
                <a:cubicBezTo>
                  <a:pt x="735520" y="1296263"/>
                  <a:pt x="730556" y="1305182"/>
                  <a:pt x="726977" y="1311193"/>
                </a:cubicBezTo>
                <a:cubicBezTo>
                  <a:pt x="712027" y="1339215"/>
                  <a:pt x="709911" y="1346097"/>
                  <a:pt x="720629" y="1331898"/>
                </a:cubicBezTo>
                <a:cubicBezTo>
                  <a:pt x="731347" y="1317680"/>
                  <a:pt x="751854" y="1286513"/>
                  <a:pt x="782150" y="1238360"/>
                </a:cubicBezTo>
                <a:cubicBezTo>
                  <a:pt x="834773" y="1159654"/>
                  <a:pt x="876697" y="1092892"/>
                  <a:pt x="907981" y="1038055"/>
                </a:cubicBezTo>
                <a:cubicBezTo>
                  <a:pt x="931430" y="996942"/>
                  <a:pt x="942676" y="974861"/>
                  <a:pt x="941711" y="971813"/>
                </a:cubicBezTo>
                <a:close/>
                <a:moveTo>
                  <a:pt x="2236811" y="969058"/>
                </a:moveTo>
                <a:cubicBezTo>
                  <a:pt x="2237820" y="969019"/>
                  <a:pt x="2238552" y="969118"/>
                  <a:pt x="2239006" y="969335"/>
                </a:cubicBezTo>
                <a:cubicBezTo>
                  <a:pt x="2239481" y="969573"/>
                  <a:pt x="2240213" y="970205"/>
                  <a:pt x="2241221" y="971273"/>
                </a:cubicBezTo>
                <a:cubicBezTo>
                  <a:pt x="2251247" y="979183"/>
                  <a:pt x="2251069" y="981576"/>
                  <a:pt x="2240668" y="978452"/>
                </a:cubicBezTo>
                <a:cubicBezTo>
                  <a:pt x="2230266" y="975307"/>
                  <a:pt x="2228981" y="972183"/>
                  <a:pt x="2236811" y="969058"/>
                </a:cubicBezTo>
                <a:close/>
                <a:moveTo>
                  <a:pt x="2609796" y="963027"/>
                </a:moveTo>
                <a:lnTo>
                  <a:pt x="2614265" y="969058"/>
                </a:lnTo>
                <a:lnTo>
                  <a:pt x="2609183" y="970364"/>
                </a:lnTo>
                <a:close/>
                <a:moveTo>
                  <a:pt x="1109463" y="957505"/>
                </a:moveTo>
                <a:cubicBezTo>
                  <a:pt x="1107664" y="960530"/>
                  <a:pt x="1103778" y="967328"/>
                  <a:pt x="1097806" y="977898"/>
                </a:cubicBezTo>
                <a:cubicBezTo>
                  <a:pt x="1088808" y="995340"/>
                  <a:pt x="1087186" y="998939"/>
                  <a:pt x="1092902" y="988676"/>
                </a:cubicBezTo>
                <a:cubicBezTo>
                  <a:pt x="1098636" y="978432"/>
                  <a:pt x="1103857" y="968782"/>
                  <a:pt x="1108603" y="959744"/>
                </a:cubicBezTo>
                <a:cubicBezTo>
                  <a:pt x="1110976" y="955226"/>
                  <a:pt x="1111263" y="954479"/>
                  <a:pt x="1109463" y="957505"/>
                </a:cubicBezTo>
                <a:close/>
                <a:moveTo>
                  <a:pt x="2567911" y="949204"/>
                </a:moveTo>
                <a:cubicBezTo>
                  <a:pt x="2567951" y="950212"/>
                  <a:pt x="2567852" y="950944"/>
                  <a:pt x="2567635" y="951399"/>
                </a:cubicBezTo>
                <a:cubicBezTo>
                  <a:pt x="2567397" y="951854"/>
                  <a:pt x="2566765" y="952605"/>
                  <a:pt x="2565697" y="953614"/>
                </a:cubicBezTo>
                <a:cubicBezTo>
                  <a:pt x="2565697" y="951775"/>
                  <a:pt x="2565697" y="951043"/>
                  <a:pt x="2565697" y="951399"/>
                </a:cubicBezTo>
                <a:cubicBezTo>
                  <a:pt x="2565796" y="950351"/>
                  <a:pt x="2566151" y="949698"/>
                  <a:pt x="2566804" y="949481"/>
                </a:cubicBezTo>
                <a:cubicBezTo>
                  <a:pt x="2567457" y="949243"/>
                  <a:pt x="2567813" y="949145"/>
                  <a:pt x="2567911" y="949204"/>
                </a:cubicBezTo>
                <a:close/>
                <a:moveTo>
                  <a:pt x="2271055" y="946786"/>
                </a:moveTo>
                <a:cubicBezTo>
                  <a:pt x="2272298" y="947429"/>
                  <a:pt x="2274405" y="949520"/>
                  <a:pt x="2277371" y="953060"/>
                </a:cubicBezTo>
                <a:cubicBezTo>
                  <a:pt x="2283303" y="960140"/>
                  <a:pt x="2278597" y="966942"/>
                  <a:pt x="2263291" y="973468"/>
                </a:cubicBezTo>
                <a:cubicBezTo>
                  <a:pt x="2261076" y="973983"/>
                  <a:pt x="2262184" y="971313"/>
                  <a:pt x="2266613" y="965479"/>
                </a:cubicBezTo>
                <a:cubicBezTo>
                  <a:pt x="2271023" y="959626"/>
                  <a:pt x="2272130" y="954207"/>
                  <a:pt x="2269916" y="949204"/>
                </a:cubicBezTo>
                <a:cubicBezTo>
                  <a:pt x="2269431" y="946950"/>
                  <a:pt x="2269812" y="946144"/>
                  <a:pt x="2271055" y="946786"/>
                </a:cubicBezTo>
                <a:close/>
                <a:moveTo>
                  <a:pt x="1978544" y="907260"/>
                </a:moveTo>
                <a:cubicBezTo>
                  <a:pt x="1961122" y="908803"/>
                  <a:pt x="1935137" y="920668"/>
                  <a:pt x="1900629" y="942895"/>
                </a:cubicBezTo>
                <a:cubicBezTo>
                  <a:pt x="1866121" y="965123"/>
                  <a:pt x="1839325" y="984028"/>
                  <a:pt x="1820262" y="999631"/>
                </a:cubicBezTo>
                <a:cubicBezTo>
                  <a:pt x="1801198" y="1015234"/>
                  <a:pt x="1806142" y="1013870"/>
                  <a:pt x="1835073" y="995558"/>
                </a:cubicBezTo>
                <a:cubicBezTo>
                  <a:pt x="1841678" y="992334"/>
                  <a:pt x="1847750" y="988834"/>
                  <a:pt x="1853267" y="985057"/>
                </a:cubicBezTo>
                <a:cubicBezTo>
                  <a:pt x="1858804" y="981299"/>
                  <a:pt x="1863768" y="976692"/>
                  <a:pt x="1868178" y="971273"/>
                </a:cubicBezTo>
                <a:cubicBezTo>
                  <a:pt x="1870392" y="970027"/>
                  <a:pt x="1872034" y="969197"/>
                  <a:pt x="1873141" y="968782"/>
                </a:cubicBezTo>
                <a:cubicBezTo>
                  <a:pt x="1874249" y="968366"/>
                  <a:pt x="1874802" y="969197"/>
                  <a:pt x="1874802" y="971273"/>
                </a:cubicBezTo>
                <a:cubicBezTo>
                  <a:pt x="1874881" y="972321"/>
                  <a:pt x="1876918" y="971867"/>
                  <a:pt x="1880873" y="969889"/>
                </a:cubicBezTo>
                <a:cubicBezTo>
                  <a:pt x="1884828" y="967911"/>
                  <a:pt x="1890148" y="964688"/>
                  <a:pt x="1896872" y="960239"/>
                </a:cubicBezTo>
                <a:cubicBezTo>
                  <a:pt x="1903813" y="955492"/>
                  <a:pt x="1912000" y="950074"/>
                  <a:pt x="1921433" y="943963"/>
                </a:cubicBezTo>
                <a:cubicBezTo>
                  <a:pt x="1930866" y="937833"/>
                  <a:pt x="1939587" y="932968"/>
                  <a:pt x="1947635" y="929330"/>
                </a:cubicBezTo>
                <a:cubicBezTo>
                  <a:pt x="1956515" y="924821"/>
                  <a:pt x="1963594" y="920589"/>
                  <a:pt x="1968894" y="916634"/>
                </a:cubicBezTo>
                <a:cubicBezTo>
                  <a:pt x="1974174" y="912679"/>
                  <a:pt x="1977397" y="909554"/>
                  <a:pt x="1978544" y="907260"/>
                </a:cubicBezTo>
                <a:close/>
                <a:moveTo>
                  <a:pt x="2292262" y="891539"/>
                </a:moveTo>
                <a:cubicBezTo>
                  <a:pt x="2293785" y="891934"/>
                  <a:pt x="2295169" y="892765"/>
                  <a:pt x="2296395" y="894011"/>
                </a:cubicBezTo>
                <a:cubicBezTo>
                  <a:pt x="2303574" y="909594"/>
                  <a:pt x="2302466" y="919264"/>
                  <a:pt x="2293092" y="922982"/>
                </a:cubicBezTo>
                <a:cubicBezTo>
                  <a:pt x="2283719" y="926699"/>
                  <a:pt x="2282612" y="917049"/>
                  <a:pt x="2289790" y="894011"/>
                </a:cubicBezTo>
                <a:cubicBezTo>
                  <a:pt x="2289928" y="891934"/>
                  <a:pt x="2290739" y="891123"/>
                  <a:pt x="2292262" y="891539"/>
                </a:cubicBezTo>
                <a:close/>
                <a:moveTo>
                  <a:pt x="3164437" y="871388"/>
                </a:moveTo>
                <a:cubicBezTo>
                  <a:pt x="3155242" y="873602"/>
                  <a:pt x="3110174" y="914973"/>
                  <a:pt x="3029253" y="995558"/>
                </a:cubicBezTo>
                <a:cubicBezTo>
                  <a:pt x="3001152" y="1024489"/>
                  <a:pt x="2987942" y="1039202"/>
                  <a:pt x="2989603" y="1039696"/>
                </a:cubicBezTo>
                <a:cubicBezTo>
                  <a:pt x="2991264" y="1040191"/>
                  <a:pt x="2999787" y="1033803"/>
                  <a:pt x="3015192" y="1020573"/>
                </a:cubicBezTo>
                <a:cubicBezTo>
                  <a:pt x="3030578" y="1007324"/>
                  <a:pt x="3044836" y="994569"/>
                  <a:pt x="3057947" y="982308"/>
                </a:cubicBezTo>
                <a:cubicBezTo>
                  <a:pt x="3138136" y="906153"/>
                  <a:pt x="3173653" y="869173"/>
                  <a:pt x="3164437" y="871388"/>
                </a:cubicBezTo>
                <a:close/>
                <a:moveTo>
                  <a:pt x="3138789" y="862627"/>
                </a:moveTo>
                <a:cubicBezTo>
                  <a:pt x="3140944" y="859720"/>
                  <a:pt x="3120615" y="877538"/>
                  <a:pt x="3077801" y="916080"/>
                </a:cubicBezTo>
                <a:cubicBezTo>
                  <a:pt x="3051816" y="940522"/>
                  <a:pt x="3025060" y="966211"/>
                  <a:pt x="2997533" y="993105"/>
                </a:cubicBezTo>
                <a:cubicBezTo>
                  <a:pt x="2969986" y="1020000"/>
                  <a:pt x="2956301" y="1033902"/>
                  <a:pt x="2956479" y="1034792"/>
                </a:cubicBezTo>
                <a:cubicBezTo>
                  <a:pt x="2956657" y="1035702"/>
                  <a:pt x="2985331" y="1009361"/>
                  <a:pt x="3042482" y="955809"/>
                </a:cubicBezTo>
                <a:cubicBezTo>
                  <a:pt x="3060003" y="939178"/>
                  <a:pt x="3079898" y="920213"/>
                  <a:pt x="3102165" y="898915"/>
                </a:cubicBezTo>
                <a:cubicBezTo>
                  <a:pt x="3124432" y="877617"/>
                  <a:pt x="3136633" y="865514"/>
                  <a:pt x="3138789" y="862627"/>
                </a:cubicBezTo>
                <a:close/>
                <a:moveTo>
                  <a:pt x="2126029" y="833102"/>
                </a:moveTo>
                <a:cubicBezTo>
                  <a:pt x="2109003" y="835574"/>
                  <a:pt x="2098977" y="838897"/>
                  <a:pt x="2095951" y="843089"/>
                </a:cubicBezTo>
                <a:cubicBezTo>
                  <a:pt x="2092906" y="847262"/>
                  <a:pt x="2106749" y="850267"/>
                  <a:pt x="2137479" y="852067"/>
                </a:cubicBezTo>
                <a:cubicBezTo>
                  <a:pt x="2143175" y="852581"/>
                  <a:pt x="2152193" y="852126"/>
                  <a:pt x="2164513" y="850702"/>
                </a:cubicBezTo>
                <a:cubicBezTo>
                  <a:pt x="2176832" y="849259"/>
                  <a:pt x="2178118" y="843840"/>
                  <a:pt x="2168369" y="834408"/>
                </a:cubicBezTo>
                <a:cubicBezTo>
                  <a:pt x="2157156" y="831085"/>
                  <a:pt x="2143056" y="830630"/>
                  <a:pt x="2126029" y="833102"/>
                </a:cubicBezTo>
                <a:close/>
                <a:moveTo>
                  <a:pt x="2066842" y="823373"/>
                </a:moveTo>
                <a:cubicBezTo>
                  <a:pt x="2050151" y="823056"/>
                  <a:pt x="2042142" y="824243"/>
                  <a:pt x="2042834" y="826972"/>
                </a:cubicBezTo>
                <a:cubicBezTo>
                  <a:pt x="2043526" y="829681"/>
                  <a:pt x="2053731" y="829226"/>
                  <a:pt x="2073466" y="825588"/>
                </a:cubicBezTo>
                <a:cubicBezTo>
                  <a:pt x="2071251" y="823749"/>
                  <a:pt x="2069037" y="823017"/>
                  <a:pt x="2066842" y="823373"/>
                </a:cubicBezTo>
                <a:close/>
                <a:moveTo>
                  <a:pt x="2430502" y="820592"/>
                </a:moveTo>
                <a:cubicBezTo>
                  <a:pt x="2429523" y="821489"/>
                  <a:pt x="2426764" y="823887"/>
                  <a:pt x="2422226" y="827783"/>
                </a:cubicBezTo>
                <a:cubicBezTo>
                  <a:pt x="2411686" y="836326"/>
                  <a:pt x="2408739" y="838620"/>
                  <a:pt x="2413386" y="834665"/>
                </a:cubicBezTo>
                <a:cubicBezTo>
                  <a:pt x="2418053" y="830690"/>
                  <a:pt x="2422958" y="826616"/>
                  <a:pt x="2428099" y="822404"/>
                </a:cubicBezTo>
                <a:cubicBezTo>
                  <a:pt x="2430680" y="820298"/>
                  <a:pt x="2431481" y="819695"/>
                  <a:pt x="2430502" y="820592"/>
                </a:cubicBezTo>
                <a:close/>
                <a:moveTo>
                  <a:pt x="2683262" y="817005"/>
                </a:moveTo>
                <a:cubicBezTo>
                  <a:pt x="2690025" y="812872"/>
                  <a:pt x="2693505" y="817203"/>
                  <a:pt x="2693723" y="829998"/>
                </a:cubicBezTo>
                <a:lnTo>
                  <a:pt x="2689313" y="836622"/>
                </a:lnTo>
                <a:cubicBezTo>
                  <a:pt x="2674817" y="841329"/>
                  <a:pt x="2668489" y="840261"/>
                  <a:pt x="2670348" y="833439"/>
                </a:cubicBezTo>
                <a:cubicBezTo>
                  <a:pt x="2672207" y="826616"/>
                  <a:pt x="2676498" y="821138"/>
                  <a:pt x="2683262" y="817005"/>
                </a:cubicBezTo>
                <a:close/>
                <a:moveTo>
                  <a:pt x="2710248" y="805100"/>
                </a:moveTo>
                <a:cubicBezTo>
                  <a:pt x="2712777" y="805283"/>
                  <a:pt x="2716099" y="808432"/>
                  <a:pt x="2720222" y="814553"/>
                </a:cubicBezTo>
                <a:cubicBezTo>
                  <a:pt x="2722793" y="819339"/>
                  <a:pt x="2722061" y="823017"/>
                  <a:pt x="2718007" y="825588"/>
                </a:cubicBezTo>
                <a:cubicBezTo>
                  <a:pt x="2707487" y="828989"/>
                  <a:pt x="2703156" y="824935"/>
                  <a:pt x="2705034" y="813446"/>
                </a:cubicBezTo>
                <a:cubicBezTo>
                  <a:pt x="2705984" y="807701"/>
                  <a:pt x="2707719" y="804917"/>
                  <a:pt x="2710248" y="805100"/>
                </a:cubicBezTo>
                <a:close/>
                <a:moveTo>
                  <a:pt x="2371997" y="788608"/>
                </a:moveTo>
                <a:cubicBezTo>
                  <a:pt x="2376426" y="793018"/>
                  <a:pt x="2370355" y="800196"/>
                  <a:pt x="2353803" y="810123"/>
                </a:cubicBezTo>
                <a:cubicBezTo>
                  <a:pt x="2350481" y="812061"/>
                  <a:pt x="2348286" y="812061"/>
                  <a:pt x="2347178" y="810123"/>
                </a:cubicBezTo>
                <a:cubicBezTo>
                  <a:pt x="2346071" y="808205"/>
                  <a:pt x="2346071" y="805990"/>
                  <a:pt x="2347178" y="803518"/>
                </a:cubicBezTo>
                <a:cubicBezTo>
                  <a:pt x="2359320" y="789161"/>
                  <a:pt x="2367587" y="784198"/>
                  <a:pt x="2371997" y="788608"/>
                </a:cubicBezTo>
                <a:close/>
                <a:moveTo>
                  <a:pt x="3466285" y="782811"/>
                </a:moveTo>
                <a:cubicBezTo>
                  <a:pt x="3468440" y="780154"/>
                  <a:pt x="3467605" y="781004"/>
                  <a:pt x="3463778" y="785364"/>
                </a:cubicBezTo>
                <a:cubicBezTo>
                  <a:pt x="3456145" y="794085"/>
                  <a:pt x="3444932" y="807137"/>
                  <a:pt x="3430160" y="824480"/>
                </a:cubicBezTo>
                <a:cubicBezTo>
                  <a:pt x="3415368" y="841823"/>
                  <a:pt x="3405401" y="853768"/>
                  <a:pt x="3400260" y="860274"/>
                </a:cubicBezTo>
                <a:cubicBezTo>
                  <a:pt x="3395098" y="866800"/>
                  <a:pt x="3403127" y="858178"/>
                  <a:pt x="3424366" y="834408"/>
                </a:cubicBezTo>
                <a:lnTo>
                  <a:pt x="3437615" y="816748"/>
                </a:lnTo>
                <a:lnTo>
                  <a:pt x="3450845" y="801303"/>
                </a:lnTo>
                <a:cubicBezTo>
                  <a:pt x="3458983" y="791633"/>
                  <a:pt x="3464129" y="785468"/>
                  <a:pt x="3466285" y="782811"/>
                </a:cubicBezTo>
                <a:close/>
                <a:moveTo>
                  <a:pt x="1535414" y="779503"/>
                </a:moveTo>
                <a:cubicBezTo>
                  <a:pt x="1526201" y="780144"/>
                  <a:pt x="1511409" y="785473"/>
                  <a:pt x="1491040" y="795489"/>
                </a:cubicBezTo>
                <a:cubicBezTo>
                  <a:pt x="1450303" y="815542"/>
                  <a:pt x="1404582" y="849852"/>
                  <a:pt x="1353858" y="898421"/>
                </a:cubicBezTo>
                <a:cubicBezTo>
                  <a:pt x="1341400" y="912263"/>
                  <a:pt x="1332659" y="924860"/>
                  <a:pt x="1327656" y="936231"/>
                </a:cubicBezTo>
                <a:cubicBezTo>
                  <a:pt x="1322633" y="947582"/>
                  <a:pt x="1303411" y="960733"/>
                  <a:pt x="1269990" y="975683"/>
                </a:cubicBezTo>
                <a:cubicBezTo>
                  <a:pt x="1263840" y="978333"/>
                  <a:pt x="1263366" y="980390"/>
                  <a:pt x="1268586" y="981814"/>
                </a:cubicBezTo>
                <a:cubicBezTo>
                  <a:pt x="1273807" y="983237"/>
                  <a:pt x="1277446" y="985788"/>
                  <a:pt x="1279463" y="989427"/>
                </a:cubicBezTo>
                <a:cubicBezTo>
                  <a:pt x="1281500" y="993066"/>
                  <a:pt x="1274658" y="999513"/>
                  <a:pt x="1258956" y="1008787"/>
                </a:cubicBezTo>
                <a:cubicBezTo>
                  <a:pt x="1254111" y="1013988"/>
                  <a:pt x="1248870" y="1023461"/>
                  <a:pt x="1243214" y="1037224"/>
                </a:cubicBezTo>
                <a:cubicBezTo>
                  <a:pt x="1237559" y="1050968"/>
                  <a:pt x="1220730" y="1057672"/>
                  <a:pt x="1192728" y="1057356"/>
                </a:cubicBezTo>
                <a:cubicBezTo>
                  <a:pt x="1167712" y="1058147"/>
                  <a:pt x="1143803" y="1073690"/>
                  <a:pt x="1120983" y="1103986"/>
                </a:cubicBezTo>
                <a:cubicBezTo>
                  <a:pt x="1098181" y="1134302"/>
                  <a:pt x="1080878" y="1161434"/>
                  <a:pt x="1069112" y="1185382"/>
                </a:cubicBezTo>
                <a:lnTo>
                  <a:pt x="1064702" y="1200826"/>
                </a:lnTo>
                <a:cubicBezTo>
                  <a:pt x="1084022" y="1201598"/>
                  <a:pt x="1091003" y="1203022"/>
                  <a:pt x="1085624" y="1205078"/>
                </a:cubicBezTo>
                <a:cubicBezTo>
                  <a:pt x="1080265" y="1207155"/>
                  <a:pt x="1074649" y="1209725"/>
                  <a:pt x="1068795" y="1212771"/>
                </a:cubicBezTo>
                <a:cubicBezTo>
                  <a:pt x="1062922" y="1215816"/>
                  <a:pt x="1068914" y="1219198"/>
                  <a:pt x="1086771" y="1222916"/>
                </a:cubicBezTo>
                <a:cubicBezTo>
                  <a:pt x="1090212" y="1222856"/>
                  <a:pt x="1092704" y="1221848"/>
                  <a:pt x="1094226" y="1219870"/>
                </a:cubicBezTo>
                <a:cubicBezTo>
                  <a:pt x="1095749" y="1217893"/>
                  <a:pt x="1095472" y="1215223"/>
                  <a:pt x="1093396" y="1211881"/>
                </a:cubicBezTo>
                <a:cubicBezTo>
                  <a:pt x="1094365" y="1207234"/>
                  <a:pt x="1097944" y="1204920"/>
                  <a:pt x="1104154" y="1204979"/>
                </a:cubicBezTo>
                <a:cubicBezTo>
                  <a:pt x="1110363" y="1205019"/>
                  <a:pt x="1106784" y="1202171"/>
                  <a:pt x="1093396" y="1196417"/>
                </a:cubicBezTo>
                <a:cubicBezTo>
                  <a:pt x="1090133" y="1195171"/>
                  <a:pt x="1091141" y="1193806"/>
                  <a:pt x="1096421" y="1192284"/>
                </a:cubicBezTo>
                <a:cubicBezTo>
                  <a:pt x="1101721" y="1190761"/>
                  <a:pt x="1104391" y="1183306"/>
                  <a:pt x="1104430" y="1169937"/>
                </a:cubicBezTo>
                <a:cubicBezTo>
                  <a:pt x="1107219" y="1157795"/>
                  <a:pt x="1113646" y="1150182"/>
                  <a:pt x="1123731" y="1147116"/>
                </a:cubicBezTo>
                <a:cubicBezTo>
                  <a:pt x="1133797" y="1144051"/>
                  <a:pt x="1143981" y="1138910"/>
                  <a:pt x="1154304" y="1131672"/>
                </a:cubicBezTo>
                <a:cubicBezTo>
                  <a:pt x="1164607" y="1124434"/>
                  <a:pt x="1171529" y="1108495"/>
                  <a:pt x="1175068" y="1083855"/>
                </a:cubicBezTo>
                <a:cubicBezTo>
                  <a:pt x="1178786" y="1074877"/>
                  <a:pt x="1185134" y="1070744"/>
                  <a:pt x="1194112" y="1071436"/>
                </a:cubicBezTo>
                <a:cubicBezTo>
                  <a:pt x="1203070" y="1072128"/>
                  <a:pt x="1198937" y="1085081"/>
                  <a:pt x="1181693" y="1110334"/>
                </a:cubicBezTo>
                <a:cubicBezTo>
                  <a:pt x="1149538" y="1154809"/>
                  <a:pt x="1114496" y="1208242"/>
                  <a:pt x="1076567" y="1270634"/>
                </a:cubicBezTo>
                <a:cubicBezTo>
                  <a:pt x="1038618" y="1333045"/>
                  <a:pt x="1005237" y="1389247"/>
                  <a:pt x="976404" y="1439219"/>
                </a:cubicBezTo>
                <a:cubicBezTo>
                  <a:pt x="962463" y="1468883"/>
                  <a:pt x="954474" y="1486265"/>
                  <a:pt x="952397" y="1491387"/>
                </a:cubicBezTo>
                <a:cubicBezTo>
                  <a:pt x="950320" y="1496489"/>
                  <a:pt x="951705" y="1496766"/>
                  <a:pt x="956530" y="1492198"/>
                </a:cubicBezTo>
                <a:cubicBezTo>
                  <a:pt x="960960" y="1492198"/>
                  <a:pt x="963155" y="1494413"/>
                  <a:pt x="963155" y="1498823"/>
                </a:cubicBezTo>
                <a:cubicBezTo>
                  <a:pt x="963293" y="1502184"/>
                  <a:pt x="964124" y="1504854"/>
                  <a:pt x="965647" y="1506832"/>
                </a:cubicBezTo>
                <a:cubicBezTo>
                  <a:pt x="967169" y="1508809"/>
                  <a:pt x="968534" y="1509818"/>
                  <a:pt x="969780" y="1509857"/>
                </a:cubicBezTo>
                <a:cubicBezTo>
                  <a:pt x="971994" y="1509640"/>
                  <a:pt x="973636" y="1507326"/>
                  <a:pt x="974743" y="1502975"/>
                </a:cubicBezTo>
                <a:cubicBezTo>
                  <a:pt x="975851" y="1498605"/>
                  <a:pt x="976404" y="1493542"/>
                  <a:pt x="976404" y="1487788"/>
                </a:cubicBezTo>
                <a:cubicBezTo>
                  <a:pt x="976582" y="1475369"/>
                  <a:pt x="978421" y="1465995"/>
                  <a:pt x="981922" y="1459647"/>
                </a:cubicBezTo>
                <a:cubicBezTo>
                  <a:pt x="985422" y="1453299"/>
                  <a:pt x="989456" y="1451638"/>
                  <a:pt x="994064" y="1454684"/>
                </a:cubicBezTo>
                <a:cubicBezTo>
                  <a:pt x="996358" y="1455692"/>
                  <a:pt x="998928" y="1454763"/>
                  <a:pt x="1001796" y="1451915"/>
                </a:cubicBezTo>
                <a:cubicBezTo>
                  <a:pt x="1004644" y="1449068"/>
                  <a:pt x="1007214" y="1444836"/>
                  <a:pt x="1009509" y="1439219"/>
                </a:cubicBezTo>
                <a:cubicBezTo>
                  <a:pt x="1018941" y="1421758"/>
                  <a:pt x="1031538" y="1399866"/>
                  <a:pt x="1047319" y="1373565"/>
                </a:cubicBezTo>
                <a:cubicBezTo>
                  <a:pt x="1063080" y="1347264"/>
                  <a:pt x="1078446" y="1322050"/>
                  <a:pt x="1093396" y="1297963"/>
                </a:cubicBezTo>
                <a:cubicBezTo>
                  <a:pt x="1102354" y="1285505"/>
                  <a:pt x="1109256" y="1274549"/>
                  <a:pt x="1114081" y="1265116"/>
                </a:cubicBezTo>
                <a:cubicBezTo>
                  <a:pt x="1118926" y="1255703"/>
                  <a:pt x="1120844" y="1249711"/>
                  <a:pt x="1119875" y="1247180"/>
                </a:cubicBezTo>
                <a:cubicBezTo>
                  <a:pt x="1117304" y="1243146"/>
                  <a:pt x="1118036" y="1242414"/>
                  <a:pt x="1122090" y="1244985"/>
                </a:cubicBezTo>
                <a:cubicBezTo>
                  <a:pt x="1147343" y="1224340"/>
                  <a:pt x="1175820" y="1193272"/>
                  <a:pt x="1207520" y="1151783"/>
                </a:cubicBezTo>
                <a:cubicBezTo>
                  <a:pt x="1239240" y="1110294"/>
                  <a:pt x="1272779" y="1067461"/>
                  <a:pt x="1308157" y="1023263"/>
                </a:cubicBezTo>
                <a:cubicBezTo>
                  <a:pt x="1343555" y="979085"/>
                  <a:pt x="1379388" y="942619"/>
                  <a:pt x="1415676" y="913885"/>
                </a:cubicBezTo>
                <a:cubicBezTo>
                  <a:pt x="1498871" y="849872"/>
                  <a:pt x="1542417" y="809135"/>
                  <a:pt x="1546313" y="791653"/>
                </a:cubicBezTo>
                <a:cubicBezTo>
                  <a:pt x="1548260" y="782912"/>
                  <a:pt x="1544627" y="778863"/>
                  <a:pt x="1535414" y="779503"/>
                </a:cubicBezTo>
                <a:close/>
                <a:moveTo>
                  <a:pt x="2424678" y="768358"/>
                </a:moveTo>
                <a:cubicBezTo>
                  <a:pt x="2432489" y="771917"/>
                  <a:pt x="2438699" y="776960"/>
                  <a:pt x="2443306" y="783486"/>
                </a:cubicBezTo>
                <a:cubicBezTo>
                  <a:pt x="2447934" y="789992"/>
                  <a:pt x="2443840" y="792246"/>
                  <a:pt x="2431046" y="790269"/>
                </a:cubicBezTo>
                <a:cubicBezTo>
                  <a:pt x="2426636" y="787698"/>
                  <a:pt x="2422226" y="784020"/>
                  <a:pt x="2417816" y="779234"/>
                </a:cubicBezTo>
                <a:cubicBezTo>
                  <a:pt x="2414573" y="768417"/>
                  <a:pt x="2416867" y="764778"/>
                  <a:pt x="2424678" y="768358"/>
                </a:cubicBezTo>
                <a:close/>
                <a:moveTo>
                  <a:pt x="2711382" y="756057"/>
                </a:moveTo>
                <a:cubicBezTo>
                  <a:pt x="2712035" y="756512"/>
                  <a:pt x="2720123" y="764976"/>
                  <a:pt x="2735667" y="781429"/>
                </a:cubicBezTo>
                <a:cubicBezTo>
                  <a:pt x="2741144" y="786353"/>
                  <a:pt x="2739028" y="790862"/>
                  <a:pt x="2729319" y="794956"/>
                </a:cubicBezTo>
                <a:cubicBezTo>
                  <a:pt x="2719609" y="799049"/>
                  <a:pt x="2709227" y="799702"/>
                  <a:pt x="2698133" y="796894"/>
                </a:cubicBezTo>
                <a:cubicBezTo>
                  <a:pt x="2699339" y="792207"/>
                  <a:pt x="2701356" y="791099"/>
                  <a:pt x="2704204" y="793571"/>
                </a:cubicBezTo>
                <a:cubicBezTo>
                  <a:pt x="2707071" y="796063"/>
                  <a:pt x="2710196" y="790546"/>
                  <a:pt x="2713597" y="777019"/>
                </a:cubicBezTo>
                <a:cubicBezTo>
                  <a:pt x="2711481" y="762583"/>
                  <a:pt x="2710749" y="755583"/>
                  <a:pt x="2711382" y="756057"/>
                </a:cubicBezTo>
                <a:close/>
                <a:moveTo>
                  <a:pt x="3435401" y="752735"/>
                </a:moveTo>
                <a:lnTo>
                  <a:pt x="3408901" y="770394"/>
                </a:lnTo>
                <a:cubicBezTo>
                  <a:pt x="3277474" y="881829"/>
                  <a:pt x="3160680" y="990633"/>
                  <a:pt x="3058500" y="1096808"/>
                </a:cubicBezTo>
                <a:cubicBezTo>
                  <a:pt x="2956301" y="1203002"/>
                  <a:pt x="2856059" y="1326697"/>
                  <a:pt x="2757736" y="1467933"/>
                </a:cubicBezTo>
                <a:cubicBezTo>
                  <a:pt x="2871227" y="1353691"/>
                  <a:pt x="2989148" y="1237807"/>
                  <a:pt x="3111479" y="1120261"/>
                </a:cubicBezTo>
                <a:cubicBezTo>
                  <a:pt x="3233790" y="1002716"/>
                  <a:pt x="3341764" y="880207"/>
                  <a:pt x="3435401" y="752735"/>
                </a:cubicBezTo>
                <a:close/>
                <a:moveTo>
                  <a:pt x="3225702" y="693152"/>
                </a:moveTo>
                <a:cubicBezTo>
                  <a:pt x="3218701" y="700132"/>
                  <a:pt x="3212828" y="706025"/>
                  <a:pt x="3208042" y="710791"/>
                </a:cubicBezTo>
                <a:cubicBezTo>
                  <a:pt x="3071968" y="840755"/>
                  <a:pt x="2946314" y="969335"/>
                  <a:pt x="2831083" y="1096511"/>
                </a:cubicBezTo>
                <a:lnTo>
                  <a:pt x="2790919" y="1150874"/>
                </a:lnTo>
                <a:lnTo>
                  <a:pt x="2808519" y="1145653"/>
                </a:lnTo>
                <a:cubicBezTo>
                  <a:pt x="2809607" y="1143537"/>
                  <a:pt x="2810714" y="1141698"/>
                  <a:pt x="2811822" y="1140136"/>
                </a:cubicBezTo>
                <a:cubicBezTo>
                  <a:pt x="2812929" y="1138573"/>
                  <a:pt x="2814037" y="1136734"/>
                  <a:pt x="2815124" y="1134618"/>
                </a:cubicBezTo>
                <a:cubicBezTo>
                  <a:pt x="2814531" y="1141737"/>
                  <a:pt x="2818486" y="1141836"/>
                  <a:pt x="2826989" y="1134895"/>
                </a:cubicBezTo>
                <a:cubicBezTo>
                  <a:pt x="2835513" y="1127954"/>
                  <a:pt x="2845519" y="1110927"/>
                  <a:pt x="2857068" y="1083855"/>
                </a:cubicBezTo>
                <a:cubicBezTo>
                  <a:pt x="2866778" y="1065543"/>
                  <a:pt x="2877713" y="1055793"/>
                  <a:pt x="2889915" y="1054607"/>
                </a:cubicBezTo>
                <a:cubicBezTo>
                  <a:pt x="2902097" y="1053401"/>
                  <a:pt x="2903659" y="1051384"/>
                  <a:pt x="2894602" y="1048536"/>
                </a:cubicBezTo>
                <a:cubicBezTo>
                  <a:pt x="2889598" y="1043829"/>
                  <a:pt x="2901306" y="1027475"/>
                  <a:pt x="2929743" y="999473"/>
                </a:cubicBezTo>
                <a:cubicBezTo>
                  <a:pt x="2958180" y="971471"/>
                  <a:pt x="2989207" y="942362"/>
                  <a:pt x="3022786" y="912165"/>
                </a:cubicBezTo>
                <a:cubicBezTo>
                  <a:pt x="3056365" y="881948"/>
                  <a:pt x="3078395" y="861183"/>
                  <a:pt x="3088836" y="849872"/>
                </a:cubicBezTo>
                <a:cubicBezTo>
                  <a:pt x="3116067" y="816985"/>
                  <a:pt x="3140529" y="787836"/>
                  <a:pt x="3162242" y="762405"/>
                </a:cubicBezTo>
                <a:cubicBezTo>
                  <a:pt x="3183936" y="736974"/>
                  <a:pt x="3205096" y="713876"/>
                  <a:pt x="3225702" y="693152"/>
                </a:cubicBezTo>
                <a:close/>
                <a:moveTo>
                  <a:pt x="1469877" y="573312"/>
                </a:moveTo>
                <a:cubicBezTo>
                  <a:pt x="1463002" y="576442"/>
                  <a:pt x="1444059" y="591096"/>
                  <a:pt x="1413046" y="617273"/>
                </a:cubicBezTo>
                <a:cubicBezTo>
                  <a:pt x="1371696" y="652177"/>
                  <a:pt x="1328427" y="692914"/>
                  <a:pt x="1283220" y="739505"/>
                </a:cubicBezTo>
                <a:cubicBezTo>
                  <a:pt x="1254803" y="768140"/>
                  <a:pt x="1224448" y="801897"/>
                  <a:pt x="1192174" y="840755"/>
                </a:cubicBezTo>
                <a:cubicBezTo>
                  <a:pt x="1159901" y="879614"/>
                  <a:pt x="1137258" y="917227"/>
                  <a:pt x="1124305" y="953614"/>
                </a:cubicBezTo>
                <a:cubicBezTo>
                  <a:pt x="1130455" y="944280"/>
                  <a:pt x="1146592" y="921993"/>
                  <a:pt x="1172695" y="886733"/>
                </a:cubicBezTo>
                <a:cubicBezTo>
                  <a:pt x="1198799" y="851494"/>
                  <a:pt x="1224428" y="819556"/>
                  <a:pt x="1249543" y="790921"/>
                </a:cubicBezTo>
                <a:cubicBezTo>
                  <a:pt x="1274677" y="762287"/>
                  <a:pt x="1288836" y="753249"/>
                  <a:pt x="1292060" y="763770"/>
                </a:cubicBezTo>
                <a:cubicBezTo>
                  <a:pt x="1317629" y="763176"/>
                  <a:pt x="1326647" y="760507"/>
                  <a:pt x="1319093" y="755780"/>
                </a:cubicBezTo>
                <a:cubicBezTo>
                  <a:pt x="1311558" y="751034"/>
                  <a:pt x="1306219" y="747811"/>
                  <a:pt x="1303095" y="746110"/>
                </a:cubicBezTo>
                <a:cubicBezTo>
                  <a:pt x="1304281" y="739584"/>
                  <a:pt x="1306872" y="733889"/>
                  <a:pt x="1310827" y="729004"/>
                </a:cubicBezTo>
                <a:cubicBezTo>
                  <a:pt x="1314782" y="724140"/>
                  <a:pt x="1319548" y="719532"/>
                  <a:pt x="1325164" y="715221"/>
                </a:cubicBezTo>
                <a:cubicBezTo>
                  <a:pt x="1318045" y="719394"/>
                  <a:pt x="1319053" y="714885"/>
                  <a:pt x="1328209" y="701695"/>
                </a:cubicBezTo>
                <a:cubicBezTo>
                  <a:pt x="1337346" y="688504"/>
                  <a:pt x="1357675" y="667977"/>
                  <a:pt x="1389177" y="640173"/>
                </a:cubicBezTo>
                <a:cubicBezTo>
                  <a:pt x="1371162" y="664813"/>
                  <a:pt x="1356429" y="683936"/>
                  <a:pt x="1345038" y="697562"/>
                </a:cubicBezTo>
                <a:cubicBezTo>
                  <a:pt x="1428589" y="621268"/>
                  <a:pt x="1471166" y="580095"/>
                  <a:pt x="1472728" y="574024"/>
                </a:cubicBezTo>
                <a:cubicBezTo>
                  <a:pt x="1473119" y="572507"/>
                  <a:pt x="1472168" y="572269"/>
                  <a:pt x="1469877" y="573312"/>
                </a:cubicBezTo>
                <a:close/>
                <a:moveTo>
                  <a:pt x="2489660" y="568388"/>
                </a:moveTo>
                <a:cubicBezTo>
                  <a:pt x="2491341" y="567617"/>
                  <a:pt x="2488731" y="579047"/>
                  <a:pt x="2481829" y="602639"/>
                </a:cubicBezTo>
                <a:cubicBezTo>
                  <a:pt x="2476312" y="608750"/>
                  <a:pt x="2470913" y="608295"/>
                  <a:pt x="2465633" y="601255"/>
                </a:cubicBezTo>
                <a:cubicBezTo>
                  <a:pt x="2460353" y="594215"/>
                  <a:pt x="2457426" y="588025"/>
                  <a:pt x="2456813" y="582686"/>
                </a:cubicBezTo>
                <a:cubicBezTo>
                  <a:pt x="2456200" y="577366"/>
                  <a:pt x="2460116" y="580333"/>
                  <a:pt x="2468580" y="591605"/>
                </a:cubicBezTo>
                <a:cubicBezTo>
                  <a:pt x="2471229" y="593127"/>
                  <a:pt x="2474987" y="589825"/>
                  <a:pt x="2479851" y="581717"/>
                </a:cubicBezTo>
                <a:cubicBezTo>
                  <a:pt x="2484716" y="573589"/>
                  <a:pt x="2487999" y="569140"/>
                  <a:pt x="2489660" y="568388"/>
                </a:cubicBezTo>
                <a:close/>
                <a:moveTo>
                  <a:pt x="2667244" y="474613"/>
                </a:moveTo>
                <a:cubicBezTo>
                  <a:pt x="2667244" y="476452"/>
                  <a:pt x="2667244" y="477184"/>
                  <a:pt x="2667244" y="476828"/>
                </a:cubicBezTo>
                <a:cubicBezTo>
                  <a:pt x="2666235" y="477916"/>
                  <a:pt x="2665483" y="479023"/>
                  <a:pt x="2665029" y="480131"/>
                </a:cubicBezTo>
                <a:cubicBezTo>
                  <a:pt x="2664574" y="481238"/>
                  <a:pt x="2663842" y="482346"/>
                  <a:pt x="2662834" y="483433"/>
                </a:cubicBezTo>
                <a:cubicBezTo>
                  <a:pt x="2663190" y="481594"/>
                  <a:pt x="2664673" y="478667"/>
                  <a:pt x="2667244" y="474613"/>
                </a:cubicBezTo>
                <a:close/>
                <a:moveTo>
                  <a:pt x="2534807" y="395156"/>
                </a:moveTo>
                <a:cubicBezTo>
                  <a:pt x="2534709" y="395235"/>
                  <a:pt x="2534333" y="395610"/>
                  <a:pt x="2533700" y="396243"/>
                </a:cubicBezTo>
                <a:cubicBezTo>
                  <a:pt x="2533047" y="396896"/>
                  <a:pt x="2532691" y="397272"/>
                  <a:pt x="2532593" y="397351"/>
                </a:cubicBezTo>
                <a:lnTo>
                  <a:pt x="2532474" y="397054"/>
                </a:lnTo>
                <a:close/>
                <a:moveTo>
                  <a:pt x="2563502" y="370871"/>
                </a:moveTo>
                <a:cubicBezTo>
                  <a:pt x="2559448" y="380067"/>
                  <a:pt x="2549876" y="388155"/>
                  <a:pt x="2534807" y="395156"/>
                </a:cubicBezTo>
                <a:cubicBezTo>
                  <a:pt x="2539158" y="391655"/>
                  <a:pt x="2543667" y="387601"/>
                  <a:pt x="2548314" y="383014"/>
                </a:cubicBezTo>
                <a:cubicBezTo>
                  <a:pt x="2552961" y="378406"/>
                  <a:pt x="2558024" y="374372"/>
                  <a:pt x="2563502" y="370871"/>
                </a:cubicBezTo>
                <a:close/>
                <a:moveTo>
                  <a:pt x="3197008" y="271539"/>
                </a:moveTo>
                <a:cubicBezTo>
                  <a:pt x="3218266" y="277512"/>
                  <a:pt x="3227244" y="284215"/>
                  <a:pt x="3223981" y="291651"/>
                </a:cubicBezTo>
                <a:cubicBezTo>
                  <a:pt x="3220718" y="299087"/>
                  <a:pt x="3214509" y="302350"/>
                  <a:pt x="3205353" y="301460"/>
                </a:cubicBezTo>
                <a:cubicBezTo>
                  <a:pt x="3196177" y="300550"/>
                  <a:pt x="3193409" y="290583"/>
                  <a:pt x="3197008" y="271539"/>
                </a:cubicBezTo>
                <a:close/>
                <a:moveTo>
                  <a:pt x="2849575" y="589"/>
                </a:moveTo>
                <a:cubicBezTo>
                  <a:pt x="2855776" y="1720"/>
                  <a:pt x="2861221" y="4477"/>
                  <a:pt x="2865908" y="8862"/>
                </a:cubicBezTo>
                <a:cubicBezTo>
                  <a:pt x="2872671" y="19264"/>
                  <a:pt x="2868459" y="40641"/>
                  <a:pt x="2853231" y="73034"/>
                </a:cubicBezTo>
                <a:cubicBezTo>
                  <a:pt x="2838004" y="105426"/>
                  <a:pt x="2819732" y="139400"/>
                  <a:pt x="2798374" y="174976"/>
                </a:cubicBezTo>
                <a:cubicBezTo>
                  <a:pt x="2777017" y="210572"/>
                  <a:pt x="2760524" y="238336"/>
                  <a:pt x="2748916" y="258290"/>
                </a:cubicBezTo>
                <a:cubicBezTo>
                  <a:pt x="2750103" y="259496"/>
                  <a:pt x="2750478" y="260960"/>
                  <a:pt x="2750023" y="262700"/>
                </a:cubicBezTo>
                <a:cubicBezTo>
                  <a:pt x="2749549" y="264460"/>
                  <a:pt x="2747710" y="265923"/>
                  <a:pt x="2744506" y="267129"/>
                </a:cubicBezTo>
                <a:cubicBezTo>
                  <a:pt x="2737506" y="271539"/>
                  <a:pt x="2725008" y="275949"/>
                  <a:pt x="2706972" y="280359"/>
                </a:cubicBezTo>
                <a:cubicBezTo>
                  <a:pt x="2696946" y="281111"/>
                  <a:pt x="2687197" y="279074"/>
                  <a:pt x="2677724" y="274288"/>
                </a:cubicBezTo>
                <a:cubicBezTo>
                  <a:pt x="2668252" y="269522"/>
                  <a:pt x="2659610" y="264183"/>
                  <a:pt x="2651779" y="258290"/>
                </a:cubicBezTo>
                <a:cubicBezTo>
                  <a:pt x="2646736" y="265014"/>
                  <a:pt x="2646361" y="274763"/>
                  <a:pt x="2650691" y="287538"/>
                </a:cubicBezTo>
                <a:cubicBezTo>
                  <a:pt x="2655003" y="300332"/>
                  <a:pt x="2648022" y="308974"/>
                  <a:pt x="2629710" y="313483"/>
                </a:cubicBezTo>
                <a:cubicBezTo>
                  <a:pt x="2622531" y="316291"/>
                  <a:pt x="2619229" y="321710"/>
                  <a:pt x="2619782" y="329758"/>
                </a:cubicBezTo>
                <a:cubicBezTo>
                  <a:pt x="2620336" y="337807"/>
                  <a:pt x="2621444" y="344886"/>
                  <a:pt x="2623085" y="350997"/>
                </a:cubicBezTo>
                <a:cubicBezTo>
                  <a:pt x="2609855" y="351136"/>
                  <a:pt x="2598267" y="353073"/>
                  <a:pt x="2588320" y="356791"/>
                </a:cubicBezTo>
                <a:cubicBezTo>
                  <a:pt x="2578392" y="360529"/>
                  <a:pt x="2570107" y="365216"/>
                  <a:pt x="2563502" y="370871"/>
                </a:cubicBezTo>
                <a:cubicBezTo>
                  <a:pt x="2567734" y="356336"/>
                  <a:pt x="2564787" y="347873"/>
                  <a:pt x="2554662" y="345480"/>
                </a:cubicBezTo>
                <a:cubicBezTo>
                  <a:pt x="2544537" y="343087"/>
                  <a:pt x="2534985" y="354497"/>
                  <a:pt x="2525968" y="379691"/>
                </a:cubicBezTo>
                <a:lnTo>
                  <a:pt x="2532474" y="397054"/>
                </a:lnTo>
                <a:lnTo>
                  <a:pt x="2517682" y="409216"/>
                </a:lnTo>
                <a:cubicBezTo>
                  <a:pt x="2511710" y="412954"/>
                  <a:pt x="2504907" y="414872"/>
                  <a:pt x="2497274" y="415010"/>
                </a:cubicBezTo>
                <a:cubicBezTo>
                  <a:pt x="2498460" y="417265"/>
                  <a:pt x="2499943" y="419380"/>
                  <a:pt x="2501684" y="421358"/>
                </a:cubicBezTo>
                <a:cubicBezTo>
                  <a:pt x="2503444" y="423336"/>
                  <a:pt x="2504907" y="424898"/>
                  <a:pt x="2506093" y="426045"/>
                </a:cubicBezTo>
                <a:cubicBezTo>
                  <a:pt x="2505560" y="429782"/>
                  <a:pt x="2500022" y="439986"/>
                  <a:pt x="2489541" y="456677"/>
                </a:cubicBezTo>
                <a:cubicBezTo>
                  <a:pt x="2479060" y="473367"/>
                  <a:pt x="2473543" y="480823"/>
                  <a:pt x="2472989" y="479023"/>
                </a:cubicBezTo>
                <a:cubicBezTo>
                  <a:pt x="2478546" y="450547"/>
                  <a:pt x="2479219" y="440560"/>
                  <a:pt x="2475026" y="449103"/>
                </a:cubicBezTo>
                <a:cubicBezTo>
                  <a:pt x="2470854" y="457646"/>
                  <a:pt x="2463853" y="470243"/>
                  <a:pt x="2454025" y="486874"/>
                </a:cubicBezTo>
                <a:cubicBezTo>
                  <a:pt x="2444197" y="503505"/>
                  <a:pt x="2433597" y="509734"/>
                  <a:pt x="2422226" y="505522"/>
                </a:cubicBezTo>
                <a:cubicBezTo>
                  <a:pt x="2426933" y="531586"/>
                  <a:pt x="2425351" y="549345"/>
                  <a:pt x="2417480" y="558738"/>
                </a:cubicBezTo>
                <a:cubicBezTo>
                  <a:pt x="2409609" y="568131"/>
                  <a:pt x="2402470" y="576061"/>
                  <a:pt x="2396063" y="582528"/>
                </a:cubicBezTo>
                <a:cubicBezTo>
                  <a:pt x="2389656" y="588994"/>
                  <a:pt x="2391020" y="600840"/>
                  <a:pt x="2400157" y="618084"/>
                </a:cubicBezTo>
                <a:cubicBezTo>
                  <a:pt x="2380302" y="616462"/>
                  <a:pt x="2369960" y="617016"/>
                  <a:pt x="2369169" y="619725"/>
                </a:cubicBezTo>
                <a:cubicBezTo>
                  <a:pt x="2368358" y="622435"/>
                  <a:pt x="2368160" y="628209"/>
                  <a:pt x="2368595" y="637049"/>
                </a:cubicBezTo>
                <a:cubicBezTo>
                  <a:pt x="2369010" y="645908"/>
                  <a:pt x="2361140" y="658703"/>
                  <a:pt x="2344963" y="675492"/>
                </a:cubicBezTo>
                <a:cubicBezTo>
                  <a:pt x="2330705" y="687239"/>
                  <a:pt x="2323665" y="697324"/>
                  <a:pt x="2323863" y="705729"/>
                </a:cubicBezTo>
                <a:cubicBezTo>
                  <a:pt x="2324080" y="714133"/>
                  <a:pt x="2324397" y="720956"/>
                  <a:pt x="2324852" y="726177"/>
                </a:cubicBezTo>
                <a:cubicBezTo>
                  <a:pt x="2325306" y="731397"/>
                  <a:pt x="2318761" y="735095"/>
                  <a:pt x="2305234" y="737290"/>
                </a:cubicBezTo>
                <a:cubicBezTo>
                  <a:pt x="2299440" y="756374"/>
                  <a:pt x="2297779" y="771185"/>
                  <a:pt x="2300271" y="781706"/>
                </a:cubicBezTo>
                <a:cubicBezTo>
                  <a:pt x="2302743" y="792246"/>
                  <a:pt x="2291155" y="803182"/>
                  <a:pt x="2265506" y="814553"/>
                </a:cubicBezTo>
                <a:cubicBezTo>
                  <a:pt x="2250694" y="820545"/>
                  <a:pt x="2245710" y="823017"/>
                  <a:pt x="2250536" y="821989"/>
                </a:cubicBezTo>
                <a:cubicBezTo>
                  <a:pt x="2255361" y="820960"/>
                  <a:pt x="2261649" y="820169"/>
                  <a:pt x="2269421" y="819616"/>
                </a:cubicBezTo>
                <a:cubicBezTo>
                  <a:pt x="2277193" y="819062"/>
                  <a:pt x="2278083" y="822542"/>
                  <a:pt x="2272130" y="829998"/>
                </a:cubicBezTo>
                <a:cubicBezTo>
                  <a:pt x="2254649" y="850228"/>
                  <a:pt x="2247114" y="867156"/>
                  <a:pt x="2249487" y="880761"/>
                </a:cubicBezTo>
                <a:cubicBezTo>
                  <a:pt x="2251880" y="894386"/>
                  <a:pt x="2249863" y="902475"/>
                  <a:pt x="2243436" y="905045"/>
                </a:cubicBezTo>
                <a:cubicBezTo>
                  <a:pt x="2244168" y="902989"/>
                  <a:pt x="2244900" y="898282"/>
                  <a:pt x="2245631" y="890985"/>
                </a:cubicBezTo>
                <a:cubicBezTo>
                  <a:pt x="2246363" y="883668"/>
                  <a:pt x="2242685" y="886140"/>
                  <a:pt x="2234597" y="898421"/>
                </a:cubicBezTo>
                <a:cubicBezTo>
                  <a:pt x="2229870" y="910068"/>
                  <a:pt x="2230503" y="916594"/>
                  <a:pt x="2236535" y="918018"/>
                </a:cubicBezTo>
                <a:cubicBezTo>
                  <a:pt x="2242547" y="919442"/>
                  <a:pt x="2236020" y="925414"/>
                  <a:pt x="2216937" y="935954"/>
                </a:cubicBezTo>
                <a:cubicBezTo>
                  <a:pt x="2210451" y="942104"/>
                  <a:pt x="2207979" y="951320"/>
                  <a:pt x="2209482" y="963541"/>
                </a:cubicBezTo>
                <a:cubicBezTo>
                  <a:pt x="2211004" y="975782"/>
                  <a:pt x="2209066" y="980568"/>
                  <a:pt x="2203688" y="977898"/>
                </a:cubicBezTo>
                <a:cubicBezTo>
                  <a:pt x="2202461" y="974161"/>
                  <a:pt x="2202185" y="967813"/>
                  <a:pt x="2202857" y="958854"/>
                </a:cubicBezTo>
                <a:cubicBezTo>
                  <a:pt x="2203549" y="949876"/>
                  <a:pt x="2199416" y="954029"/>
                  <a:pt x="2190458" y="971273"/>
                </a:cubicBezTo>
                <a:cubicBezTo>
                  <a:pt x="2185751" y="981379"/>
                  <a:pt x="2185217" y="986540"/>
                  <a:pt x="2188797" y="986718"/>
                </a:cubicBezTo>
                <a:cubicBezTo>
                  <a:pt x="2192376" y="986896"/>
                  <a:pt x="2188520" y="994272"/>
                  <a:pt x="2177208" y="1008787"/>
                </a:cubicBezTo>
                <a:cubicBezTo>
                  <a:pt x="2170485" y="1015550"/>
                  <a:pt x="2165165" y="1023559"/>
                  <a:pt x="2161210" y="1032795"/>
                </a:cubicBezTo>
                <a:cubicBezTo>
                  <a:pt x="2157255" y="1042050"/>
                  <a:pt x="2155218" y="1051700"/>
                  <a:pt x="2155139" y="1061766"/>
                </a:cubicBezTo>
                <a:cubicBezTo>
                  <a:pt x="2155080" y="1066275"/>
                  <a:pt x="2154625" y="1069953"/>
                  <a:pt x="2153755" y="1072800"/>
                </a:cubicBezTo>
                <a:cubicBezTo>
                  <a:pt x="2152884" y="1075668"/>
                  <a:pt x="2151876" y="1077131"/>
                  <a:pt x="2150709" y="1077230"/>
                </a:cubicBezTo>
                <a:cubicBezTo>
                  <a:pt x="2143906" y="1077171"/>
                  <a:pt x="2138765" y="1077823"/>
                  <a:pt x="2135265" y="1079148"/>
                </a:cubicBezTo>
                <a:cubicBezTo>
                  <a:pt x="2131765" y="1080493"/>
                  <a:pt x="2131033" y="1082787"/>
                  <a:pt x="2133050" y="1086050"/>
                </a:cubicBezTo>
                <a:cubicBezTo>
                  <a:pt x="2134078" y="1088265"/>
                  <a:pt x="2134256" y="1090460"/>
                  <a:pt x="2133603" y="1092675"/>
                </a:cubicBezTo>
                <a:cubicBezTo>
                  <a:pt x="2132971" y="1094890"/>
                  <a:pt x="2132041" y="1097085"/>
                  <a:pt x="2130855" y="1099299"/>
                </a:cubicBezTo>
                <a:cubicBezTo>
                  <a:pt x="2125377" y="1107427"/>
                  <a:pt x="2122529" y="1115436"/>
                  <a:pt x="2122292" y="1123307"/>
                </a:cubicBezTo>
                <a:cubicBezTo>
                  <a:pt x="2122074" y="1131158"/>
                  <a:pt x="2124191" y="1136398"/>
                  <a:pt x="2128640" y="1139028"/>
                </a:cubicBezTo>
                <a:cubicBezTo>
                  <a:pt x="2133425" y="1143082"/>
                  <a:pt x="2130479" y="1143814"/>
                  <a:pt x="2119820" y="1141243"/>
                </a:cubicBezTo>
                <a:cubicBezTo>
                  <a:pt x="2113334" y="1140096"/>
                  <a:pt x="2109735" y="1140175"/>
                  <a:pt x="2109062" y="1141520"/>
                </a:cubicBezTo>
                <a:cubicBezTo>
                  <a:pt x="2108370" y="1142845"/>
                  <a:pt x="2109735" y="1145693"/>
                  <a:pt x="2113195" y="1150063"/>
                </a:cubicBezTo>
                <a:cubicBezTo>
                  <a:pt x="2116597" y="1154394"/>
                  <a:pt x="2118060" y="1156787"/>
                  <a:pt x="2117605" y="1157241"/>
                </a:cubicBezTo>
                <a:cubicBezTo>
                  <a:pt x="2117150" y="1157696"/>
                  <a:pt x="2114204" y="1156787"/>
                  <a:pt x="2108785" y="1154473"/>
                </a:cubicBezTo>
                <a:cubicBezTo>
                  <a:pt x="2101963" y="1152693"/>
                  <a:pt x="2097929" y="1153524"/>
                  <a:pt x="2096643" y="1156965"/>
                </a:cubicBezTo>
                <a:cubicBezTo>
                  <a:pt x="2095358" y="1160406"/>
                  <a:pt x="2097929" y="1164005"/>
                  <a:pt x="2104356" y="1167722"/>
                </a:cubicBezTo>
                <a:cubicBezTo>
                  <a:pt x="2106669" y="1168830"/>
                  <a:pt x="2109794" y="1168830"/>
                  <a:pt x="2113749" y="1167722"/>
                </a:cubicBezTo>
                <a:cubicBezTo>
                  <a:pt x="2117704" y="1166615"/>
                  <a:pt x="2121936" y="1164420"/>
                  <a:pt x="2126445" y="1161098"/>
                </a:cubicBezTo>
                <a:cubicBezTo>
                  <a:pt x="2135265" y="1154117"/>
                  <a:pt x="2139674" y="1152634"/>
                  <a:pt x="2139674" y="1156688"/>
                </a:cubicBezTo>
                <a:cubicBezTo>
                  <a:pt x="2139536" y="1158942"/>
                  <a:pt x="2137618" y="1161612"/>
                  <a:pt x="2133880" y="1164697"/>
                </a:cubicBezTo>
                <a:cubicBezTo>
                  <a:pt x="2130163" y="1167762"/>
                  <a:pt x="2125476" y="1170985"/>
                  <a:pt x="2119820" y="1174347"/>
                </a:cubicBezTo>
                <a:lnTo>
                  <a:pt x="2102161" y="1183167"/>
                </a:lnTo>
                <a:lnTo>
                  <a:pt x="2091126" y="1169937"/>
                </a:lnTo>
                <a:lnTo>
                  <a:pt x="2086696" y="1187597"/>
                </a:lnTo>
                <a:cubicBezTo>
                  <a:pt x="2084501" y="1192106"/>
                  <a:pt x="2082286" y="1195784"/>
                  <a:pt x="2080091" y="1198631"/>
                </a:cubicBezTo>
                <a:cubicBezTo>
                  <a:pt x="2077876" y="1201479"/>
                  <a:pt x="2075661" y="1202943"/>
                  <a:pt x="2073466" y="1203041"/>
                </a:cubicBezTo>
                <a:cubicBezTo>
                  <a:pt x="2072260" y="1203140"/>
                  <a:pt x="2071351" y="1204050"/>
                  <a:pt x="2070698" y="1205810"/>
                </a:cubicBezTo>
                <a:cubicBezTo>
                  <a:pt x="2070065" y="1207550"/>
                  <a:pt x="2070243" y="1209567"/>
                  <a:pt x="2071251" y="1211881"/>
                </a:cubicBezTo>
                <a:cubicBezTo>
                  <a:pt x="2073822" y="1218862"/>
                  <a:pt x="2070876" y="1222540"/>
                  <a:pt x="2062432" y="1222916"/>
                </a:cubicBezTo>
                <a:cubicBezTo>
                  <a:pt x="2055431" y="1222916"/>
                  <a:pt x="2051753" y="1225111"/>
                  <a:pt x="2051377" y="1229521"/>
                </a:cubicBezTo>
                <a:cubicBezTo>
                  <a:pt x="2051753" y="1234306"/>
                  <a:pt x="2055431" y="1235789"/>
                  <a:pt x="2062432" y="1233950"/>
                </a:cubicBezTo>
                <a:cubicBezTo>
                  <a:pt x="2076037" y="1227681"/>
                  <a:pt x="2075306" y="1231380"/>
                  <a:pt x="2060217" y="1244985"/>
                </a:cubicBezTo>
                <a:cubicBezTo>
                  <a:pt x="2055846" y="1249296"/>
                  <a:pt x="2053553" y="1252243"/>
                  <a:pt x="2053315" y="1253805"/>
                </a:cubicBezTo>
                <a:cubicBezTo>
                  <a:pt x="2053098" y="1255367"/>
                  <a:pt x="2054660" y="1256119"/>
                  <a:pt x="2058002" y="1256020"/>
                </a:cubicBezTo>
                <a:cubicBezTo>
                  <a:pt x="2070006" y="1253627"/>
                  <a:pt x="2077461" y="1253449"/>
                  <a:pt x="2080368" y="1255466"/>
                </a:cubicBezTo>
                <a:cubicBezTo>
                  <a:pt x="2083255" y="1257483"/>
                  <a:pt x="2082425" y="1262823"/>
                  <a:pt x="2077876" y="1271464"/>
                </a:cubicBezTo>
                <a:cubicBezTo>
                  <a:pt x="2073822" y="1282143"/>
                  <a:pt x="2070876" y="1289500"/>
                  <a:pt x="2069037" y="1293554"/>
                </a:cubicBezTo>
                <a:cubicBezTo>
                  <a:pt x="2069037" y="1295749"/>
                  <a:pt x="2066842" y="1297963"/>
                  <a:pt x="2062432" y="1300159"/>
                </a:cubicBezTo>
                <a:cubicBezTo>
                  <a:pt x="2054699" y="1307436"/>
                  <a:pt x="2055253" y="1310007"/>
                  <a:pt x="2064073" y="1307891"/>
                </a:cubicBezTo>
                <a:cubicBezTo>
                  <a:pt x="2072913" y="1305775"/>
                  <a:pt x="2076769" y="1308346"/>
                  <a:pt x="2075661" y="1315623"/>
                </a:cubicBezTo>
                <a:cubicBezTo>
                  <a:pt x="2071528" y="1331167"/>
                  <a:pt x="2069867" y="1345879"/>
                  <a:pt x="2070698" y="1359762"/>
                </a:cubicBezTo>
                <a:cubicBezTo>
                  <a:pt x="2071528" y="1373644"/>
                  <a:pt x="2066565" y="1379537"/>
                  <a:pt x="2055807" y="1377421"/>
                </a:cubicBezTo>
                <a:cubicBezTo>
                  <a:pt x="2050151" y="1375681"/>
                  <a:pt x="2050428" y="1379715"/>
                  <a:pt x="2056637" y="1389563"/>
                </a:cubicBezTo>
                <a:cubicBezTo>
                  <a:pt x="2062847" y="1399411"/>
                  <a:pt x="2062570" y="1405660"/>
                  <a:pt x="2055807" y="1408330"/>
                </a:cubicBezTo>
                <a:cubicBezTo>
                  <a:pt x="2049419" y="1410901"/>
                  <a:pt x="2044772" y="1418989"/>
                  <a:pt x="2041905" y="1432614"/>
                </a:cubicBezTo>
                <a:cubicBezTo>
                  <a:pt x="2039037" y="1446220"/>
                  <a:pt x="2036526" y="1458718"/>
                  <a:pt x="2034390" y="1470128"/>
                </a:cubicBezTo>
                <a:cubicBezTo>
                  <a:pt x="2032235" y="1481539"/>
                  <a:pt x="2029090" y="1485217"/>
                  <a:pt x="2024898" y="1481163"/>
                </a:cubicBezTo>
                <a:cubicBezTo>
                  <a:pt x="2021081" y="1476615"/>
                  <a:pt x="2019341" y="1480194"/>
                  <a:pt x="2019657" y="1491921"/>
                </a:cubicBezTo>
                <a:cubicBezTo>
                  <a:pt x="2019974" y="1503648"/>
                  <a:pt x="2018787" y="1517728"/>
                  <a:pt x="2016078" y="1534141"/>
                </a:cubicBezTo>
                <a:cubicBezTo>
                  <a:pt x="2004529" y="1589691"/>
                  <a:pt x="2001128" y="1620975"/>
                  <a:pt x="2005854" y="1627956"/>
                </a:cubicBezTo>
                <a:cubicBezTo>
                  <a:pt x="2010600" y="1634957"/>
                  <a:pt x="2013270" y="1635313"/>
                  <a:pt x="2013863" y="1629064"/>
                </a:cubicBezTo>
                <a:cubicBezTo>
                  <a:pt x="2014160" y="1626967"/>
                  <a:pt x="2016513" y="1616447"/>
                  <a:pt x="2020883" y="1597502"/>
                </a:cubicBezTo>
                <a:cubicBezTo>
                  <a:pt x="2025274" y="1578557"/>
                  <a:pt x="2029921" y="1559375"/>
                  <a:pt x="2034786" y="1539955"/>
                </a:cubicBezTo>
                <a:cubicBezTo>
                  <a:pt x="2039670" y="1520516"/>
                  <a:pt x="2042992" y="1509027"/>
                  <a:pt x="2044772" y="1505447"/>
                </a:cubicBezTo>
                <a:cubicBezTo>
                  <a:pt x="2062926" y="1472244"/>
                  <a:pt x="2072952" y="1442641"/>
                  <a:pt x="2074831" y="1416596"/>
                </a:cubicBezTo>
                <a:cubicBezTo>
                  <a:pt x="2076729" y="1390572"/>
                  <a:pt x="2087309" y="1368680"/>
                  <a:pt x="2106571" y="1350942"/>
                </a:cubicBezTo>
                <a:cubicBezTo>
                  <a:pt x="2108785" y="1348589"/>
                  <a:pt x="2112088" y="1341133"/>
                  <a:pt x="2116498" y="1328576"/>
                </a:cubicBezTo>
                <a:cubicBezTo>
                  <a:pt x="2120928" y="1316038"/>
                  <a:pt x="2126445" y="1312439"/>
                  <a:pt x="2133050" y="1317818"/>
                </a:cubicBezTo>
                <a:cubicBezTo>
                  <a:pt x="2133247" y="1320409"/>
                  <a:pt x="2132318" y="1324641"/>
                  <a:pt x="2130301" y="1330514"/>
                </a:cubicBezTo>
                <a:cubicBezTo>
                  <a:pt x="2128284" y="1336407"/>
                  <a:pt x="2130677" y="1335122"/>
                  <a:pt x="2137479" y="1326658"/>
                </a:cubicBezTo>
                <a:cubicBezTo>
                  <a:pt x="2139042" y="1319796"/>
                  <a:pt x="2136471" y="1310877"/>
                  <a:pt x="2129747" y="1299882"/>
                </a:cubicBezTo>
                <a:cubicBezTo>
                  <a:pt x="2123043" y="1288906"/>
                  <a:pt x="2122668" y="1283844"/>
                  <a:pt x="2128640" y="1284714"/>
                </a:cubicBezTo>
                <a:cubicBezTo>
                  <a:pt x="2132140" y="1286652"/>
                  <a:pt x="2135087" y="1284991"/>
                  <a:pt x="2137479" y="1279750"/>
                </a:cubicBezTo>
                <a:cubicBezTo>
                  <a:pt x="2139872" y="1274510"/>
                  <a:pt x="2140604" y="1267331"/>
                  <a:pt x="2139674" y="1258235"/>
                </a:cubicBezTo>
                <a:cubicBezTo>
                  <a:pt x="2139674" y="1249019"/>
                  <a:pt x="2141889" y="1245341"/>
                  <a:pt x="2146299" y="1247180"/>
                </a:cubicBezTo>
                <a:cubicBezTo>
                  <a:pt x="2147446" y="1247279"/>
                  <a:pt x="2148455" y="1247101"/>
                  <a:pt x="2149345" y="1246646"/>
                </a:cubicBezTo>
                <a:cubicBezTo>
                  <a:pt x="2150215" y="1246172"/>
                  <a:pt x="2150670" y="1244886"/>
                  <a:pt x="2150709" y="1242770"/>
                </a:cubicBezTo>
                <a:cubicBezTo>
                  <a:pt x="2150808" y="1240476"/>
                  <a:pt x="2151738" y="1239013"/>
                  <a:pt x="2153478" y="1238360"/>
                </a:cubicBezTo>
                <a:cubicBezTo>
                  <a:pt x="2155218" y="1237708"/>
                  <a:pt x="2157255" y="1238459"/>
                  <a:pt x="2159549" y="1240575"/>
                </a:cubicBezTo>
                <a:cubicBezTo>
                  <a:pt x="2166174" y="1242770"/>
                  <a:pt x="2166174" y="1240575"/>
                  <a:pt x="2159549" y="1233950"/>
                </a:cubicBezTo>
                <a:cubicBezTo>
                  <a:pt x="2148870" y="1222540"/>
                  <a:pt x="2154763" y="1221077"/>
                  <a:pt x="2177208" y="1229521"/>
                </a:cubicBezTo>
                <a:cubicBezTo>
                  <a:pt x="2184189" y="1231736"/>
                  <a:pt x="2185672" y="1233950"/>
                  <a:pt x="2181618" y="1236145"/>
                </a:cubicBezTo>
                <a:cubicBezTo>
                  <a:pt x="2179324" y="1236145"/>
                  <a:pt x="2177307" y="1236699"/>
                  <a:pt x="2175547" y="1237807"/>
                </a:cubicBezTo>
                <a:cubicBezTo>
                  <a:pt x="2173807" y="1238914"/>
                  <a:pt x="2172877" y="1240575"/>
                  <a:pt x="2172799" y="1242770"/>
                </a:cubicBezTo>
                <a:cubicBezTo>
                  <a:pt x="2172838" y="1243977"/>
                  <a:pt x="2173846" y="1244886"/>
                  <a:pt x="2175824" y="1245539"/>
                </a:cubicBezTo>
                <a:cubicBezTo>
                  <a:pt x="2177801" y="1246172"/>
                  <a:pt x="2180471" y="1245994"/>
                  <a:pt x="2183833" y="1244985"/>
                </a:cubicBezTo>
                <a:cubicBezTo>
                  <a:pt x="2190596" y="1242315"/>
                  <a:pt x="2194176" y="1238261"/>
                  <a:pt x="2194591" y="1232843"/>
                </a:cubicBezTo>
                <a:cubicBezTo>
                  <a:pt x="2195006" y="1227425"/>
                  <a:pt x="2191407" y="1223371"/>
                  <a:pt x="2183833" y="1220701"/>
                </a:cubicBezTo>
                <a:cubicBezTo>
                  <a:pt x="2181480" y="1219514"/>
                  <a:pt x="2179542" y="1216924"/>
                  <a:pt x="2178039" y="1212969"/>
                </a:cubicBezTo>
                <a:cubicBezTo>
                  <a:pt x="2176516" y="1209014"/>
                  <a:pt x="2176239" y="1204248"/>
                  <a:pt x="2177208" y="1198631"/>
                </a:cubicBezTo>
                <a:cubicBezTo>
                  <a:pt x="2179779" y="1187221"/>
                  <a:pt x="2181262" y="1179133"/>
                  <a:pt x="2181618" y="1174347"/>
                </a:cubicBezTo>
                <a:cubicBezTo>
                  <a:pt x="2181855" y="1173240"/>
                  <a:pt x="2183596" y="1172686"/>
                  <a:pt x="2186859" y="1172686"/>
                </a:cubicBezTo>
                <a:cubicBezTo>
                  <a:pt x="2190122" y="1172686"/>
                  <a:pt x="2193523" y="1173240"/>
                  <a:pt x="2197063" y="1174347"/>
                </a:cubicBezTo>
                <a:cubicBezTo>
                  <a:pt x="2205902" y="1176562"/>
                  <a:pt x="2212527" y="1174347"/>
                  <a:pt x="2216937" y="1167722"/>
                </a:cubicBezTo>
                <a:cubicBezTo>
                  <a:pt x="2218776" y="1159259"/>
                  <a:pt x="2223938" y="1158527"/>
                  <a:pt x="2232382" y="1165508"/>
                </a:cubicBezTo>
                <a:cubicBezTo>
                  <a:pt x="2237899" y="1168929"/>
                  <a:pt x="2240668" y="1170392"/>
                  <a:pt x="2240668" y="1169937"/>
                </a:cubicBezTo>
                <a:cubicBezTo>
                  <a:pt x="2240668" y="1169463"/>
                  <a:pt x="2237899" y="1166536"/>
                  <a:pt x="2232382" y="1161098"/>
                </a:cubicBezTo>
                <a:cubicBezTo>
                  <a:pt x="2228981" y="1157558"/>
                  <a:pt x="2226410" y="1153049"/>
                  <a:pt x="2224669" y="1147591"/>
                </a:cubicBezTo>
                <a:cubicBezTo>
                  <a:pt x="2222909" y="1142113"/>
                  <a:pt x="2222554" y="1137051"/>
                  <a:pt x="2223562" y="1132404"/>
                </a:cubicBezTo>
                <a:cubicBezTo>
                  <a:pt x="2224610" y="1127756"/>
                  <a:pt x="2224709" y="1123248"/>
                  <a:pt x="2223839" y="1118877"/>
                </a:cubicBezTo>
                <a:cubicBezTo>
                  <a:pt x="2222969" y="1114527"/>
                  <a:pt x="2221407" y="1111659"/>
                  <a:pt x="2219152" y="1110334"/>
                </a:cubicBezTo>
                <a:cubicBezTo>
                  <a:pt x="2214505" y="1106478"/>
                  <a:pt x="2214960" y="1102602"/>
                  <a:pt x="2220517" y="1098746"/>
                </a:cubicBezTo>
                <a:cubicBezTo>
                  <a:pt x="2226093" y="1094890"/>
                  <a:pt x="2231512" y="1094336"/>
                  <a:pt x="2236811" y="1097085"/>
                </a:cubicBezTo>
                <a:cubicBezTo>
                  <a:pt x="2241953" y="1098330"/>
                  <a:pt x="2247648" y="1095305"/>
                  <a:pt x="2253917" y="1087988"/>
                </a:cubicBezTo>
                <a:cubicBezTo>
                  <a:pt x="2260166" y="1080671"/>
                  <a:pt x="2262559" y="1074877"/>
                  <a:pt x="2261076" y="1070605"/>
                </a:cubicBezTo>
                <a:cubicBezTo>
                  <a:pt x="2258505" y="1066551"/>
                  <a:pt x="2259237" y="1065820"/>
                  <a:pt x="2263291" y="1068390"/>
                </a:cubicBezTo>
                <a:cubicBezTo>
                  <a:pt x="2265545" y="1069399"/>
                  <a:pt x="2268215" y="1069597"/>
                  <a:pt x="2271300" y="1068944"/>
                </a:cubicBezTo>
                <a:cubicBezTo>
                  <a:pt x="2274385" y="1068311"/>
                  <a:pt x="2277589" y="1067382"/>
                  <a:pt x="2280950" y="1066195"/>
                </a:cubicBezTo>
                <a:cubicBezTo>
                  <a:pt x="2286982" y="1066195"/>
                  <a:pt x="2295347" y="1067283"/>
                  <a:pt x="2306065" y="1069498"/>
                </a:cubicBezTo>
                <a:cubicBezTo>
                  <a:pt x="2316783" y="1071713"/>
                  <a:pt x="2313560" y="1068390"/>
                  <a:pt x="2296395" y="1059571"/>
                </a:cubicBezTo>
                <a:cubicBezTo>
                  <a:pt x="2289790" y="1055517"/>
                  <a:pt x="2285360" y="1054785"/>
                  <a:pt x="2283165" y="1057356"/>
                </a:cubicBezTo>
                <a:cubicBezTo>
                  <a:pt x="2284391" y="1055695"/>
                  <a:pt x="2286329" y="1050731"/>
                  <a:pt x="2288959" y="1042465"/>
                </a:cubicBezTo>
                <a:cubicBezTo>
                  <a:pt x="2291570" y="1034179"/>
                  <a:pt x="2294061" y="1019288"/>
                  <a:pt x="2296395" y="997753"/>
                </a:cubicBezTo>
                <a:cubicBezTo>
                  <a:pt x="2296039" y="984661"/>
                  <a:pt x="2297324" y="978867"/>
                  <a:pt x="2300271" y="980370"/>
                </a:cubicBezTo>
                <a:cubicBezTo>
                  <a:pt x="2303217" y="981893"/>
                  <a:pt x="2310020" y="989902"/>
                  <a:pt x="2320679" y="1004377"/>
                </a:cubicBezTo>
                <a:cubicBezTo>
                  <a:pt x="2324140" y="1010448"/>
                  <a:pt x="2321648" y="1013217"/>
                  <a:pt x="2313243" y="1012663"/>
                </a:cubicBezTo>
                <a:cubicBezTo>
                  <a:pt x="2304819" y="1012110"/>
                  <a:pt x="2302881" y="1018181"/>
                  <a:pt x="2307449" y="1030876"/>
                </a:cubicBezTo>
                <a:cubicBezTo>
                  <a:pt x="2314391" y="1038648"/>
                  <a:pt x="2322024" y="1033586"/>
                  <a:pt x="2330349" y="1015689"/>
                </a:cubicBezTo>
                <a:cubicBezTo>
                  <a:pt x="2338675" y="997812"/>
                  <a:pt x="2339130" y="986678"/>
                  <a:pt x="2331714" y="982308"/>
                </a:cubicBezTo>
                <a:cubicBezTo>
                  <a:pt x="2327027" y="979737"/>
                  <a:pt x="2320956" y="973290"/>
                  <a:pt x="2313501" y="962987"/>
                </a:cubicBezTo>
                <a:cubicBezTo>
                  <a:pt x="2306065" y="952684"/>
                  <a:pt x="2312136" y="953970"/>
                  <a:pt x="2331714" y="966863"/>
                </a:cubicBezTo>
                <a:cubicBezTo>
                  <a:pt x="2335788" y="968900"/>
                  <a:pt x="2337963" y="964075"/>
                  <a:pt x="2338259" y="952388"/>
                </a:cubicBezTo>
                <a:cubicBezTo>
                  <a:pt x="2338556" y="940700"/>
                  <a:pt x="2339110" y="931940"/>
                  <a:pt x="2339901" y="926146"/>
                </a:cubicBezTo>
                <a:cubicBezTo>
                  <a:pt x="2340692" y="920332"/>
                  <a:pt x="2343856" y="927293"/>
                  <a:pt x="2349373" y="946989"/>
                </a:cubicBezTo>
                <a:cubicBezTo>
                  <a:pt x="2351034" y="948690"/>
                  <a:pt x="2353803" y="948591"/>
                  <a:pt x="2357659" y="946712"/>
                </a:cubicBezTo>
                <a:cubicBezTo>
                  <a:pt x="2361515" y="944833"/>
                  <a:pt x="2363177" y="937556"/>
                  <a:pt x="2362623" y="924920"/>
                </a:cubicBezTo>
                <a:cubicBezTo>
                  <a:pt x="2363691" y="919580"/>
                  <a:pt x="2365985" y="917563"/>
                  <a:pt x="2369524" y="918849"/>
                </a:cubicBezTo>
                <a:cubicBezTo>
                  <a:pt x="2373064" y="920134"/>
                  <a:pt x="2371502" y="910385"/>
                  <a:pt x="2364838" y="889601"/>
                </a:cubicBezTo>
                <a:cubicBezTo>
                  <a:pt x="2360369" y="876885"/>
                  <a:pt x="2360704" y="874848"/>
                  <a:pt x="2365807" y="883470"/>
                </a:cubicBezTo>
                <a:cubicBezTo>
                  <a:pt x="2370929" y="892092"/>
                  <a:pt x="2376643" y="899370"/>
                  <a:pt x="2382972" y="905302"/>
                </a:cubicBezTo>
                <a:cubicBezTo>
                  <a:pt x="2389320" y="911215"/>
                  <a:pt x="2392088" y="903780"/>
                  <a:pt x="2391317" y="882976"/>
                </a:cubicBezTo>
                <a:cubicBezTo>
                  <a:pt x="2390308" y="860155"/>
                  <a:pt x="2393314" y="847420"/>
                  <a:pt x="2400315" y="844790"/>
                </a:cubicBezTo>
                <a:cubicBezTo>
                  <a:pt x="2407315" y="842159"/>
                  <a:pt x="2415542" y="840894"/>
                  <a:pt x="2424995" y="840953"/>
                </a:cubicBezTo>
                <a:cubicBezTo>
                  <a:pt x="2434467" y="841012"/>
                  <a:pt x="2442358" y="833696"/>
                  <a:pt x="2448705" y="818963"/>
                </a:cubicBezTo>
                <a:cubicBezTo>
                  <a:pt x="2450722" y="806663"/>
                  <a:pt x="2449140" y="802569"/>
                  <a:pt x="2443959" y="806702"/>
                </a:cubicBezTo>
                <a:cubicBezTo>
                  <a:pt x="2438798" y="810835"/>
                  <a:pt x="2435575" y="813109"/>
                  <a:pt x="2434329" y="813564"/>
                </a:cubicBezTo>
                <a:cubicBezTo>
                  <a:pt x="2433063" y="814019"/>
                  <a:pt x="2439332" y="802569"/>
                  <a:pt x="2453135" y="779234"/>
                </a:cubicBezTo>
                <a:cubicBezTo>
                  <a:pt x="2465218" y="755405"/>
                  <a:pt x="2471388" y="737923"/>
                  <a:pt x="2471605" y="726809"/>
                </a:cubicBezTo>
                <a:cubicBezTo>
                  <a:pt x="2471842" y="715676"/>
                  <a:pt x="2479654" y="714746"/>
                  <a:pt x="2495059" y="724041"/>
                </a:cubicBezTo>
                <a:cubicBezTo>
                  <a:pt x="2502831" y="727126"/>
                  <a:pt x="2501644" y="721510"/>
                  <a:pt x="2491479" y="707212"/>
                </a:cubicBezTo>
                <a:cubicBezTo>
                  <a:pt x="2481315" y="692914"/>
                  <a:pt x="2475145" y="684549"/>
                  <a:pt x="2472989" y="682097"/>
                </a:cubicBezTo>
                <a:cubicBezTo>
                  <a:pt x="2502119" y="684846"/>
                  <a:pt x="2518671" y="683541"/>
                  <a:pt x="2522705" y="678182"/>
                </a:cubicBezTo>
                <a:cubicBezTo>
                  <a:pt x="2526719" y="672822"/>
                  <a:pt x="2528895" y="664655"/>
                  <a:pt x="2529231" y="653660"/>
                </a:cubicBezTo>
                <a:cubicBezTo>
                  <a:pt x="2529587" y="642665"/>
                  <a:pt x="2538782" y="630068"/>
                  <a:pt x="2556877" y="615889"/>
                </a:cubicBezTo>
                <a:cubicBezTo>
                  <a:pt x="2565657" y="604933"/>
                  <a:pt x="2568505" y="593167"/>
                  <a:pt x="2565420" y="580570"/>
                </a:cubicBezTo>
                <a:cubicBezTo>
                  <a:pt x="2562335" y="567973"/>
                  <a:pt x="2573468" y="567222"/>
                  <a:pt x="2598820" y="578355"/>
                </a:cubicBezTo>
                <a:cubicBezTo>
                  <a:pt x="2588102" y="547229"/>
                  <a:pt x="2590218" y="528363"/>
                  <a:pt x="2605149" y="521798"/>
                </a:cubicBezTo>
                <a:cubicBezTo>
                  <a:pt x="2620099" y="515212"/>
                  <a:pt x="2639321" y="502437"/>
                  <a:pt x="2662834" y="483433"/>
                </a:cubicBezTo>
                <a:cubicBezTo>
                  <a:pt x="2661350" y="488001"/>
                  <a:pt x="2662082" y="489920"/>
                  <a:pt x="2665029" y="489247"/>
                </a:cubicBezTo>
                <a:cubicBezTo>
                  <a:pt x="2667975" y="488555"/>
                  <a:pt x="2668707" y="484402"/>
                  <a:pt x="2667244" y="476828"/>
                </a:cubicBezTo>
                <a:cubicBezTo>
                  <a:pt x="2676063" y="466149"/>
                  <a:pt x="2684903" y="452168"/>
                  <a:pt x="2693723" y="434884"/>
                </a:cubicBezTo>
                <a:cubicBezTo>
                  <a:pt x="2705272" y="411273"/>
                  <a:pt x="2711620" y="400851"/>
                  <a:pt x="2712767" y="403560"/>
                </a:cubicBezTo>
                <a:cubicBezTo>
                  <a:pt x="2713933" y="406289"/>
                  <a:pt x="2715713" y="409256"/>
                  <a:pt x="2718086" y="412479"/>
                </a:cubicBezTo>
                <a:cubicBezTo>
                  <a:pt x="2720479" y="415702"/>
                  <a:pt x="2729279" y="406250"/>
                  <a:pt x="2744506" y="384121"/>
                </a:cubicBezTo>
                <a:cubicBezTo>
                  <a:pt x="2745693" y="380799"/>
                  <a:pt x="2747156" y="378050"/>
                  <a:pt x="2748916" y="375835"/>
                </a:cubicBezTo>
                <a:cubicBezTo>
                  <a:pt x="2750656" y="373620"/>
                  <a:pt x="2752139" y="371979"/>
                  <a:pt x="2753326" y="370871"/>
                </a:cubicBezTo>
                <a:cubicBezTo>
                  <a:pt x="2753326" y="369032"/>
                  <a:pt x="2753326" y="366086"/>
                  <a:pt x="2753326" y="362032"/>
                </a:cubicBezTo>
                <a:cubicBezTo>
                  <a:pt x="2752120" y="343819"/>
                  <a:pt x="2759911" y="316805"/>
                  <a:pt x="2776701" y="280992"/>
                </a:cubicBezTo>
                <a:cubicBezTo>
                  <a:pt x="2793510" y="245179"/>
                  <a:pt x="2816607" y="210572"/>
                  <a:pt x="2846033" y="177171"/>
                </a:cubicBezTo>
                <a:cubicBezTo>
                  <a:pt x="2875459" y="143770"/>
                  <a:pt x="2908504" y="121582"/>
                  <a:pt x="2945167" y="110607"/>
                </a:cubicBezTo>
                <a:cubicBezTo>
                  <a:pt x="2981831" y="99631"/>
                  <a:pt x="3019424" y="109855"/>
                  <a:pt x="3057947" y="141298"/>
                </a:cubicBezTo>
                <a:cubicBezTo>
                  <a:pt x="3079443" y="169716"/>
                  <a:pt x="3086938" y="190282"/>
                  <a:pt x="3080392" y="203037"/>
                </a:cubicBezTo>
                <a:cubicBezTo>
                  <a:pt x="3073866" y="215792"/>
                  <a:pt x="3066648" y="225739"/>
                  <a:pt x="3058777" y="232918"/>
                </a:cubicBezTo>
                <a:cubicBezTo>
                  <a:pt x="3050887" y="240077"/>
                  <a:pt x="3055673" y="249470"/>
                  <a:pt x="3073154" y="261118"/>
                </a:cubicBezTo>
                <a:cubicBezTo>
                  <a:pt x="3090616" y="272765"/>
                  <a:pt x="3134122" y="291691"/>
                  <a:pt x="3203632" y="317893"/>
                </a:cubicBezTo>
                <a:cubicBezTo>
                  <a:pt x="3242353" y="332982"/>
                  <a:pt x="3259814" y="349435"/>
                  <a:pt x="3256057" y="367253"/>
                </a:cubicBezTo>
                <a:cubicBezTo>
                  <a:pt x="3252280" y="385070"/>
                  <a:pt x="3236638" y="403105"/>
                  <a:pt x="3209150" y="421358"/>
                </a:cubicBezTo>
                <a:cubicBezTo>
                  <a:pt x="3181642" y="439631"/>
                  <a:pt x="3151663" y="456974"/>
                  <a:pt x="3119191" y="473407"/>
                </a:cubicBezTo>
                <a:cubicBezTo>
                  <a:pt x="3086720" y="489840"/>
                  <a:pt x="3061150" y="504217"/>
                  <a:pt x="3042482" y="516557"/>
                </a:cubicBezTo>
                <a:cubicBezTo>
                  <a:pt x="2986538" y="555772"/>
                  <a:pt x="2955945" y="572739"/>
                  <a:pt x="2950764" y="567479"/>
                </a:cubicBezTo>
                <a:cubicBezTo>
                  <a:pt x="2945563" y="562218"/>
                  <a:pt x="2943941" y="555495"/>
                  <a:pt x="2945860" y="547288"/>
                </a:cubicBezTo>
                <a:cubicBezTo>
                  <a:pt x="2947778" y="539081"/>
                  <a:pt x="2931424" y="550175"/>
                  <a:pt x="2896797" y="580570"/>
                </a:cubicBezTo>
                <a:cubicBezTo>
                  <a:pt x="2888946" y="586918"/>
                  <a:pt x="2874015" y="595797"/>
                  <a:pt x="2852005" y="607227"/>
                </a:cubicBezTo>
                <a:cubicBezTo>
                  <a:pt x="2829995" y="618638"/>
                  <a:pt x="2812771" y="629811"/>
                  <a:pt x="2800332" y="640747"/>
                </a:cubicBezTo>
                <a:cubicBezTo>
                  <a:pt x="2787893" y="651663"/>
                  <a:pt x="2792086" y="659573"/>
                  <a:pt x="2812929" y="664438"/>
                </a:cubicBezTo>
                <a:cubicBezTo>
                  <a:pt x="2826772" y="668037"/>
                  <a:pt x="2829976" y="672447"/>
                  <a:pt x="2822580" y="677687"/>
                </a:cubicBezTo>
                <a:cubicBezTo>
                  <a:pt x="2815184" y="682928"/>
                  <a:pt x="2806799" y="687338"/>
                  <a:pt x="2797465" y="690937"/>
                </a:cubicBezTo>
                <a:cubicBezTo>
                  <a:pt x="2790721" y="693547"/>
                  <a:pt x="2782159" y="694931"/>
                  <a:pt x="2771816" y="695070"/>
                </a:cubicBezTo>
                <a:cubicBezTo>
                  <a:pt x="2761473" y="695208"/>
                  <a:pt x="2770016" y="691629"/>
                  <a:pt x="2797465" y="684312"/>
                </a:cubicBezTo>
                <a:cubicBezTo>
                  <a:pt x="2808242" y="680120"/>
                  <a:pt x="2805573" y="676975"/>
                  <a:pt x="2789456" y="674919"/>
                </a:cubicBezTo>
                <a:cubicBezTo>
                  <a:pt x="2773339" y="672842"/>
                  <a:pt x="2758566" y="674938"/>
                  <a:pt x="2745159" y="681207"/>
                </a:cubicBezTo>
                <a:cubicBezTo>
                  <a:pt x="2731731" y="687476"/>
                  <a:pt x="2734460" y="701022"/>
                  <a:pt x="2753326" y="721846"/>
                </a:cubicBezTo>
                <a:cubicBezTo>
                  <a:pt x="2763589" y="737290"/>
                  <a:pt x="2764044" y="751094"/>
                  <a:pt x="2754710" y="763216"/>
                </a:cubicBezTo>
                <a:cubicBezTo>
                  <a:pt x="2745376" y="775358"/>
                  <a:pt x="2744170" y="772609"/>
                  <a:pt x="2751111" y="754950"/>
                </a:cubicBezTo>
                <a:cubicBezTo>
                  <a:pt x="2755442" y="739367"/>
                  <a:pt x="2750656" y="727502"/>
                  <a:pt x="2736774" y="719354"/>
                </a:cubicBezTo>
                <a:cubicBezTo>
                  <a:pt x="2722892" y="711207"/>
                  <a:pt x="2713676" y="720877"/>
                  <a:pt x="2709187" y="748325"/>
                </a:cubicBezTo>
                <a:cubicBezTo>
                  <a:pt x="2693130" y="744924"/>
                  <a:pt x="2687157" y="744548"/>
                  <a:pt x="2691251" y="747218"/>
                </a:cubicBezTo>
                <a:cubicBezTo>
                  <a:pt x="2695344" y="749887"/>
                  <a:pt x="2693228" y="756136"/>
                  <a:pt x="2684903" y="765985"/>
                </a:cubicBezTo>
                <a:cubicBezTo>
                  <a:pt x="2688344" y="768140"/>
                  <a:pt x="2690282" y="771541"/>
                  <a:pt x="2690697" y="776189"/>
                </a:cubicBezTo>
                <a:cubicBezTo>
                  <a:pt x="2691112" y="780836"/>
                  <a:pt x="2689174" y="787006"/>
                  <a:pt x="2684903" y="794679"/>
                </a:cubicBezTo>
                <a:cubicBezTo>
                  <a:pt x="2679801" y="801027"/>
                  <a:pt x="2676261" y="799385"/>
                  <a:pt x="2674264" y="789774"/>
                </a:cubicBezTo>
                <a:cubicBezTo>
                  <a:pt x="2672286" y="780164"/>
                  <a:pt x="2667105" y="777553"/>
                  <a:pt x="2658740" y="781923"/>
                </a:cubicBezTo>
                <a:cubicBezTo>
                  <a:pt x="2650375" y="786294"/>
                  <a:pt x="2634080" y="812635"/>
                  <a:pt x="2609855" y="860907"/>
                </a:cubicBezTo>
                <a:cubicBezTo>
                  <a:pt x="2601985" y="873306"/>
                  <a:pt x="2593916" y="878665"/>
                  <a:pt x="2585650" y="876925"/>
                </a:cubicBezTo>
                <a:cubicBezTo>
                  <a:pt x="2577384" y="875204"/>
                  <a:pt x="2571926" y="875797"/>
                  <a:pt x="2569296" y="878724"/>
                </a:cubicBezTo>
                <a:cubicBezTo>
                  <a:pt x="2566666" y="881651"/>
                  <a:pt x="2569889" y="896324"/>
                  <a:pt x="2578946" y="922705"/>
                </a:cubicBezTo>
                <a:cubicBezTo>
                  <a:pt x="2583771" y="935855"/>
                  <a:pt x="2589012" y="944319"/>
                  <a:pt x="2594668" y="948096"/>
                </a:cubicBezTo>
                <a:cubicBezTo>
                  <a:pt x="2600323" y="951854"/>
                  <a:pt x="2597298" y="938248"/>
                  <a:pt x="2585571" y="907260"/>
                </a:cubicBezTo>
                <a:cubicBezTo>
                  <a:pt x="2583020" y="898836"/>
                  <a:pt x="2583692" y="896048"/>
                  <a:pt x="2587608" y="898915"/>
                </a:cubicBezTo>
                <a:cubicBezTo>
                  <a:pt x="2591523" y="901782"/>
                  <a:pt x="2596289" y="903424"/>
                  <a:pt x="2601925" y="903819"/>
                </a:cubicBezTo>
                <a:cubicBezTo>
                  <a:pt x="2607541" y="904235"/>
                  <a:pt x="2611655" y="896542"/>
                  <a:pt x="2614265" y="880761"/>
                </a:cubicBezTo>
                <a:cubicBezTo>
                  <a:pt x="2619328" y="860847"/>
                  <a:pt x="2627416" y="850465"/>
                  <a:pt x="2638549" y="849595"/>
                </a:cubicBezTo>
                <a:cubicBezTo>
                  <a:pt x="2649663" y="848725"/>
                  <a:pt x="2646736" y="857644"/>
                  <a:pt x="2629710" y="876351"/>
                </a:cubicBezTo>
                <a:cubicBezTo>
                  <a:pt x="2630362" y="878210"/>
                  <a:pt x="2635682" y="883569"/>
                  <a:pt x="2645649" y="892468"/>
                </a:cubicBezTo>
                <a:cubicBezTo>
                  <a:pt x="2655635" y="901347"/>
                  <a:pt x="2661924" y="907043"/>
                  <a:pt x="2664534" y="909554"/>
                </a:cubicBezTo>
                <a:cubicBezTo>
                  <a:pt x="2667164" y="912046"/>
                  <a:pt x="2657751" y="904670"/>
                  <a:pt x="2636334" y="887386"/>
                </a:cubicBezTo>
                <a:cubicBezTo>
                  <a:pt x="2637541" y="901407"/>
                  <a:pt x="2637897" y="915309"/>
                  <a:pt x="2637442" y="929053"/>
                </a:cubicBezTo>
                <a:cubicBezTo>
                  <a:pt x="2636987" y="942797"/>
                  <a:pt x="2628523" y="945110"/>
                  <a:pt x="2612050" y="935954"/>
                </a:cubicBezTo>
                <a:lnTo>
                  <a:pt x="2609796" y="963027"/>
                </a:lnTo>
                <a:lnTo>
                  <a:pt x="2605920" y="957786"/>
                </a:lnTo>
                <a:cubicBezTo>
                  <a:pt x="2601668" y="962236"/>
                  <a:pt x="2599374" y="967298"/>
                  <a:pt x="2599058" y="972994"/>
                </a:cubicBezTo>
                <a:lnTo>
                  <a:pt x="2609183" y="970364"/>
                </a:lnTo>
                <a:lnTo>
                  <a:pt x="2608748" y="975683"/>
                </a:lnTo>
                <a:cubicBezTo>
                  <a:pt x="2594668" y="977621"/>
                  <a:pt x="2575901" y="979816"/>
                  <a:pt x="2552447" y="982308"/>
                </a:cubicBezTo>
                <a:cubicBezTo>
                  <a:pt x="2546475" y="982407"/>
                  <a:pt x="2542441" y="980568"/>
                  <a:pt x="2540325" y="976791"/>
                </a:cubicBezTo>
                <a:cubicBezTo>
                  <a:pt x="2538209" y="973014"/>
                  <a:pt x="2540780" y="973389"/>
                  <a:pt x="2548037" y="977898"/>
                </a:cubicBezTo>
                <a:cubicBezTo>
                  <a:pt x="2549323" y="977700"/>
                  <a:pt x="2551715" y="975307"/>
                  <a:pt x="2555216" y="970720"/>
                </a:cubicBezTo>
                <a:cubicBezTo>
                  <a:pt x="2558716" y="966112"/>
                  <a:pt x="2562196" y="960417"/>
                  <a:pt x="2565697" y="953614"/>
                </a:cubicBezTo>
                <a:cubicBezTo>
                  <a:pt x="2578768" y="972737"/>
                  <a:pt x="2586856" y="977522"/>
                  <a:pt x="2589981" y="967951"/>
                </a:cubicBezTo>
                <a:cubicBezTo>
                  <a:pt x="2593105" y="958399"/>
                  <a:pt x="2585749" y="952131"/>
                  <a:pt x="2567911" y="949204"/>
                </a:cubicBezTo>
                <a:cubicBezTo>
                  <a:pt x="2572875" y="939909"/>
                  <a:pt x="2574536" y="931446"/>
                  <a:pt x="2572875" y="923812"/>
                </a:cubicBezTo>
                <a:cubicBezTo>
                  <a:pt x="2571214" y="916179"/>
                  <a:pt x="2562948" y="912125"/>
                  <a:pt x="2548037" y="911670"/>
                </a:cubicBezTo>
                <a:cubicBezTo>
                  <a:pt x="2548967" y="919264"/>
                  <a:pt x="2552645" y="922843"/>
                  <a:pt x="2559072" y="922428"/>
                </a:cubicBezTo>
                <a:cubicBezTo>
                  <a:pt x="2565519" y="922013"/>
                  <a:pt x="2555947" y="931683"/>
                  <a:pt x="2530378" y="951399"/>
                </a:cubicBezTo>
                <a:cubicBezTo>
                  <a:pt x="2523081" y="957114"/>
                  <a:pt x="2518374" y="963917"/>
                  <a:pt x="2516317" y="971827"/>
                </a:cubicBezTo>
                <a:cubicBezTo>
                  <a:pt x="2514241" y="979737"/>
                  <a:pt x="2512303" y="987647"/>
                  <a:pt x="2510523" y="995558"/>
                </a:cubicBezTo>
                <a:cubicBezTo>
                  <a:pt x="2509099" y="1000699"/>
                  <a:pt x="2506430" y="1001431"/>
                  <a:pt x="2502514" y="997753"/>
                </a:cubicBezTo>
                <a:cubicBezTo>
                  <a:pt x="2498599" y="994074"/>
                  <a:pt x="2495395" y="1001431"/>
                  <a:pt x="2492864" y="1019822"/>
                </a:cubicBezTo>
                <a:cubicBezTo>
                  <a:pt x="2490728" y="1031094"/>
                  <a:pt x="2486397" y="1036770"/>
                  <a:pt x="2479851" y="1036829"/>
                </a:cubicBezTo>
                <a:cubicBezTo>
                  <a:pt x="2473326" y="1036908"/>
                  <a:pt x="2468500" y="1038806"/>
                  <a:pt x="2465396" y="1042564"/>
                </a:cubicBezTo>
                <a:cubicBezTo>
                  <a:pt x="2462291" y="1046301"/>
                  <a:pt x="2464822" y="1059333"/>
                  <a:pt x="2472989" y="1081640"/>
                </a:cubicBezTo>
                <a:cubicBezTo>
                  <a:pt x="2473860" y="1090559"/>
                  <a:pt x="2469351" y="1094237"/>
                  <a:pt x="2459463" y="1092675"/>
                </a:cubicBezTo>
                <a:lnTo>
                  <a:pt x="2458712" y="1107605"/>
                </a:lnTo>
                <a:lnTo>
                  <a:pt x="2477399" y="1114744"/>
                </a:lnTo>
                <a:cubicBezTo>
                  <a:pt x="2480900" y="1114606"/>
                  <a:pt x="2489363" y="1117651"/>
                  <a:pt x="2502791" y="1123860"/>
                </a:cubicBezTo>
                <a:cubicBezTo>
                  <a:pt x="2516219" y="1130070"/>
                  <a:pt x="2513648" y="1140274"/>
                  <a:pt x="2495059" y="1154473"/>
                </a:cubicBezTo>
                <a:cubicBezTo>
                  <a:pt x="2492765" y="1153741"/>
                  <a:pt x="2487979" y="1151348"/>
                  <a:pt x="2480722" y="1147314"/>
                </a:cubicBezTo>
                <a:cubicBezTo>
                  <a:pt x="2473444" y="1143260"/>
                  <a:pt x="2477498" y="1141975"/>
                  <a:pt x="2492864" y="1143438"/>
                </a:cubicBezTo>
                <a:cubicBezTo>
                  <a:pt x="2499647" y="1143043"/>
                  <a:pt x="2501525" y="1139187"/>
                  <a:pt x="2498500" y="1131830"/>
                </a:cubicBezTo>
                <a:cubicBezTo>
                  <a:pt x="2495474" y="1124493"/>
                  <a:pt x="2490985" y="1120459"/>
                  <a:pt x="2485013" y="1119727"/>
                </a:cubicBezTo>
                <a:cubicBezTo>
                  <a:pt x="2479041" y="1119016"/>
                  <a:pt x="2475026" y="1128389"/>
                  <a:pt x="2472989" y="1147868"/>
                </a:cubicBezTo>
                <a:cubicBezTo>
                  <a:pt x="2474374" y="1160465"/>
                  <a:pt x="2478230" y="1167268"/>
                  <a:pt x="2484578" y="1168276"/>
                </a:cubicBezTo>
                <a:cubicBezTo>
                  <a:pt x="2490926" y="1169285"/>
                  <a:pt x="2484855" y="1175000"/>
                  <a:pt x="2466365" y="1185382"/>
                </a:cubicBezTo>
                <a:cubicBezTo>
                  <a:pt x="2463240" y="1186905"/>
                  <a:pt x="2462884" y="1187735"/>
                  <a:pt x="2465257" y="1187874"/>
                </a:cubicBezTo>
                <a:cubicBezTo>
                  <a:pt x="2467650" y="1188012"/>
                  <a:pt x="2465079" y="1191591"/>
                  <a:pt x="2457545" y="1198631"/>
                </a:cubicBezTo>
                <a:cubicBezTo>
                  <a:pt x="2457407" y="1199086"/>
                  <a:pt x="2456576" y="1201479"/>
                  <a:pt x="2455053" y="1205810"/>
                </a:cubicBezTo>
                <a:cubicBezTo>
                  <a:pt x="2453530" y="1210121"/>
                  <a:pt x="2452166" y="1213621"/>
                  <a:pt x="2450920" y="1216291"/>
                </a:cubicBezTo>
                <a:cubicBezTo>
                  <a:pt x="2446273" y="1224102"/>
                  <a:pt x="2444533" y="1228334"/>
                  <a:pt x="2445680" y="1228987"/>
                </a:cubicBezTo>
                <a:cubicBezTo>
                  <a:pt x="2446827" y="1229620"/>
                  <a:pt x="2439015" y="1239369"/>
                  <a:pt x="2422226" y="1258235"/>
                </a:cubicBezTo>
                <a:cubicBezTo>
                  <a:pt x="2416036" y="1266303"/>
                  <a:pt x="2413446" y="1271979"/>
                  <a:pt x="2414454" y="1275222"/>
                </a:cubicBezTo>
                <a:cubicBezTo>
                  <a:pt x="2415463" y="1278485"/>
                  <a:pt x="2413030" y="1279414"/>
                  <a:pt x="2407177" y="1278010"/>
                </a:cubicBezTo>
                <a:cubicBezTo>
                  <a:pt x="2401323" y="1276606"/>
                  <a:pt x="2384989" y="1272948"/>
                  <a:pt x="2358213" y="1267054"/>
                </a:cubicBezTo>
                <a:cubicBezTo>
                  <a:pt x="2354811" y="1267015"/>
                  <a:pt x="2352241" y="1267648"/>
                  <a:pt x="2350481" y="1268992"/>
                </a:cubicBezTo>
                <a:cubicBezTo>
                  <a:pt x="2348741" y="1270317"/>
                  <a:pt x="2348365" y="1272611"/>
                  <a:pt x="2349373" y="1275894"/>
                </a:cubicBezTo>
                <a:cubicBezTo>
                  <a:pt x="2349472" y="1281312"/>
                  <a:pt x="2348741" y="1284259"/>
                  <a:pt x="2347178" y="1284714"/>
                </a:cubicBezTo>
                <a:cubicBezTo>
                  <a:pt x="2345616" y="1285169"/>
                  <a:pt x="2342669" y="1283705"/>
                  <a:pt x="2338339" y="1280304"/>
                </a:cubicBezTo>
                <a:cubicBezTo>
                  <a:pt x="2335076" y="1277951"/>
                  <a:pt x="2332782" y="1277120"/>
                  <a:pt x="2331437" y="1277812"/>
                </a:cubicBezTo>
                <a:cubicBezTo>
                  <a:pt x="2330112" y="1278504"/>
                  <a:pt x="2329459" y="1281550"/>
                  <a:pt x="2329519" y="1286929"/>
                </a:cubicBezTo>
                <a:cubicBezTo>
                  <a:pt x="2329519" y="1295749"/>
                  <a:pt x="2331714" y="1300159"/>
                  <a:pt x="2336144" y="1300159"/>
                </a:cubicBezTo>
                <a:cubicBezTo>
                  <a:pt x="2340554" y="1300534"/>
                  <a:pt x="2342749" y="1304213"/>
                  <a:pt x="2342749" y="1311193"/>
                </a:cubicBezTo>
                <a:cubicBezTo>
                  <a:pt x="2342155" y="1320765"/>
                  <a:pt x="2339485" y="1323711"/>
                  <a:pt x="2334759" y="1320033"/>
                </a:cubicBezTo>
                <a:cubicBezTo>
                  <a:pt x="2330013" y="1316355"/>
                  <a:pt x="2326809" y="1308266"/>
                  <a:pt x="2325089" y="1295749"/>
                </a:cubicBezTo>
                <a:cubicBezTo>
                  <a:pt x="2323131" y="1284852"/>
                  <a:pt x="2321549" y="1279058"/>
                  <a:pt x="2320402" y="1278366"/>
                </a:cubicBezTo>
                <a:cubicBezTo>
                  <a:pt x="2319255" y="1277674"/>
                  <a:pt x="2317139" y="1281273"/>
                  <a:pt x="2314054" y="1289124"/>
                </a:cubicBezTo>
                <a:cubicBezTo>
                  <a:pt x="2309644" y="1298319"/>
                  <a:pt x="2309644" y="1304213"/>
                  <a:pt x="2314054" y="1306783"/>
                </a:cubicBezTo>
                <a:cubicBezTo>
                  <a:pt x="2315300" y="1306882"/>
                  <a:pt x="2316131" y="1308346"/>
                  <a:pt x="2316546" y="1311193"/>
                </a:cubicBezTo>
                <a:cubicBezTo>
                  <a:pt x="2316961" y="1314061"/>
                  <a:pt x="2316131" y="1317739"/>
                  <a:pt x="2314054" y="1322248"/>
                </a:cubicBezTo>
                <a:cubicBezTo>
                  <a:pt x="2312828" y="1327706"/>
                  <a:pt x="2312552" y="1331107"/>
                  <a:pt x="2313243" y="1332452"/>
                </a:cubicBezTo>
                <a:cubicBezTo>
                  <a:pt x="2313916" y="1333777"/>
                  <a:pt x="2316408" y="1333322"/>
                  <a:pt x="2320679" y="1331068"/>
                </a:cubicBezTo>
                <a:cubicBezTo>
                  <a:pt x="2327680" y="1326658"/>
                  <a:pt x="2329143" y="1326658"/>
                  <a:pt x="2325089" y="1331068"/>
                </a:cubicBezTo>
                <a:cubicBezTo>
                  <a:pt x="2320125" y="1335477"/>
                  <a:pt x="2314608" y="1337692"/>
                  <a:pt x="2308537" y="1337692"/>
                </a:cubicBezTo>
                <a:cubicBezTo>
                  <a:pt x="2302466" y="1337692"/>
                  <a:pt x="2299164" y="1335477"/>
                  <a:pt x="2298610" y="1331068"/>
                </a:cubicBezTo>
                <a:cubicBezTo>
                  <a:pt x="2298570" y="1329881"/>
                  <a:pt x="2298095" y="1328952"/>
                  <a:pt x="2297225" y="1328319"/>
                </a:cubicBezTo>
                <a:cubicBezTo>
                  <a:pt x="2296355" y="1327666"/>
                  <a:pt x="2295347" y="1327844"/>
                  <a:pt x="2294200" y="1328853"/>
                </a:cubicBezTo>
                <a:cubicBezTo>
                  <a:pt x="2293132" y="1330099"/>
                  <a:pt x="2293053" y="1332037"/>
                  <a:pt x="2293923" y="1334647"/>
                </a:cubicBezTo>
                <a:cubicBezTo>
                  <a:pt x="2294793" y="1337277"/>
                  <a:pt x="2296355" y="1339769"/>
                  <a:pt x="2298610" y="1342102"/>
                </a:cubicBezTo>
                <a:cubicBezTo>
                  <a:pt x="2302842" y="1347956"/>
                  <a:pt x="2303751" y="1353374"/>
                  <a:pt x="2301378" y="1358377"/>
                </a:cubicBezTo>
                <a:cubicBezTo>
                  <a:pt x="2298986" y="1363400"/>
                  <a:pt x="2294378" y="1366070"/>
                  <a:pt x="2287575" y="1366386"/>
                </a:cubicBezTo>
                <a:cubicBezTo>
                  <a:pt x="2282790" y="1366386"/>
                  <a:pt x="2283521" y="1364172"/>
                  <a:pt x="2289790" y="1359762"/>
                </a:cubicBezTo>
                <a:cubicBezTo>
                  <a:pt x="2293092" y="1358437"/>
                  <a:pt x="2295307" y="1356677"/>
                  <a:pt x="2296395" y="1354521"/>
                </a:cubicBezTo>
                <a:cubicBezTo>
                  <a:pt x="2297502" y="1352366"/>
                  <a:pt x="2297502" y="1351159"/>
                  <a:pt x="2296395" y="1350942"/>
                </a:cubicBezTo>
                <a:cubicBezTo>
                  <a:pt x="2292301" y="1348450"/>
                  <a:pt x="2286705" y="1350665"/>
                  <a:pt x="2279566" y="1357567"/>
                </a:cubicBezTo>
                <a:cubicBezTo>
                  <a:pt x="2272447" y="1364448"/>
                  <a:pt x="2268492" y="1371073"/>
                  <a:pt x="2267701" y="1377421"/>
                </a:cubicBezTo>
                <a:cubicBezTo>
                  <a:pt x="2267246" y="1408370"/>
                  <a:pt x="2268175" y="1424843"/>
                  <a:pt x="2270469" y="1426820"/>
                </a:cubicBezTo>
                <a:cubicBezTo>
                  <a:pt x="2272763" y="1428798"/>
                  <a:pt x="2265961" y="1429253"/>
                  <a:pt x="2250041" y="1428185"/>
                </a:cubicBezTo>
                <a:cubicBezTo>
                  <a:pt x="2244207" y="1428659"/>
                  <a:pt x="2242645" y="1429945"/>
                  <a:pt x="2245355" y="1432061"/>
                </a:cubicBezTo>
                <a:cubicBezTo>
                  <a:pt x="2248064" y="1434177"/>
                  <a:pt x="2243753" y="1434355"/>
                  <a:pt x="2232382" y="1432614"/>
                </a:cubicBezTo>
                <a:cubicBezTo>
                  <a:pt x="2233628" y="1435502"/>
                  <a:pt x="2240529" y="1440188"/>
                  <a:pt x="2253087" y="1446675"/>
                </a:cubicBezTo>
                <a:cubicBezTo>
                  <a:pt x="2265644" y="1453161"/>
                  <a:pt x="2263153" y="1457294"/>
                  <a:pt x="2245631" y="1459094"/>
                </a:cubicBezTo>
                <a:cubicBezTo>
                  <a:pt x="2244346" y="1462278"/>
                  <a:pt x="2244722" y="1463642"/>
                  <a:pt x="2246739" y="1463227"/>
                </a:cubicBezTo>
                <a:cubicBezTo>
                  <a:pt x="2248756" y="1462811"/>
                  <a:pt x="2246917" y="1468072"/>
                  <a:pt x="2241221" y="1478968"/>
                </a:cubicBezTo>
                <a:cubicBezTo>
                  <a:pt x="2233727" y="1495837"/>
                  <a:pt x="2226093" y="1517273"/>
                  <a:pt x="2218321" y="1543258"/>
                </a:cubicBezTo>
                <a:cubicBezTo>
                  <a:pt x="2210550" y="1569243"/>
                  <a:pt x="2201255" y="1577964"/>
                  <a:pt x="2190458" y="1569460"/>
                </a:cubicBezTo>
                <a:cubicBezTo>
                  <a:pt x="2189529" y="1572644"/>
                  <a:pt x="2189173" y="1582848"/>
                  <a:pt x="2189351" y="1600093"/>
                </a:cubicBezTo>
                <a:cubicBezTo>
                  <a:pt x="2189529" y="1617337"/>
                  <a:pt x="2189173" y="1629202"/>
                  <a:pt x="2188243" y="1635688"/>
                </a:cubicBezTo>
                <a:cubicBezTo>
                  <a:pt x="2184565" y="1648008"/>
                  <a:pt x="2183101" y="1654811"/>
                  <a:pt x="2183833" y="1656097"/>
                </a:cubicBezTo>
                <a:cubicBezTo>
                  <a:pt x="2184565" y="1657382"/>
                  <a:pt x="2189706" y="1652062"/>
                  <a:pt x="2199278" y="1640098"/>
                </a:cubicBezTo>
                <a:cubicBezTo>
                  <a:pt x="2191783" y="1663690"/>
                  <a:pt x="2186918" y="1674448"/>
                  <a:pt x="2184664" y="1672372"/>
                </a:cubicBezTo>
                <a:cubicBezTo>
                  <a:pt x="2182409" y="1670315"/>
                  <a:pt x="2181401" y="1666182"/>
                  <a:pt x="2181618" y="1659973"/>
                </a:cubicBezTo>
                <a:cubicBezTo>
                  <a:pt x="2181658" y="1663038"/>
                  <a:pt x="2181579" y="1667369"/>
                  <a:pt x="2181342" y="1672925"/>
                </a:cubicBezTo>
                <a:cubicBezTo>
                  <a:pt x="2181124" y="1678502"/>
                  <a:pt x="2180471" y="1686689"/>
                  <a:pt x="2179423" y="1697487"/>
                </a:cubicBezTo>
                <a:cubicBezTo>
                  <a:pt x="2176971" y="1724104"/>
                  <a:pt x="2174242" y="1743484"/>
                  <a:pt x="2171236" y="1755626"/>
                </a:cubicBezTo>
                <a:cubicBezTo>
                  <a:pt x="2168230" y="1767749"/>
                  <a:pt x="2166312" y="1780761"/>
                  <a:pt x="2165521" y="1794604"/>
                </a:cubicBezTo>
                <a:cubicBezTo>
                  <a:pt x="2164710" y="1808466"/>
                  <a:pt x="2166391" y="1831287"/>
                  <a:pt x="2170583" y="1863046"/>
                </a:cubicBezTo>
                <a:cubicBezTo>
                  <a:pt x="2171948" y="1855294"/>
                  <a:pt x="2173629" y="1842322"/>
                  <a:pt x="2175646" y="1824128"/>
                </a:cubicBezTo>
                <a:cubicBezTo>
                  <a:pt x="2177663" y="1805915"/>
                  <a:pt x="2180669" y="1789185"/>
                  <a:pt x="2184644" y="1773938"/>
                </a:cubicBezTo>
                <a:cubicBezTo>
                  <a:pt x="2188619" y="1758672"/>
                  <a:pt x="2194235" y="1751592"/>
                  <a:pt x="2201492" y="1752680"/>
                </a:cubicBezTo>
                <a:lnTo>
                  <a:pt x="2210035" y="1741250"/>
                </a:lnTo>
                <a:lnTo>
                  <a:pt x="2224392" y="1722048"/>
                </a:lnTo>
                <a:cubicBezTo>
                  <a:pt x="2234913" y="1704250"/>
                  <a:pt x="2233173" y="1694599"/>
                  <a:pt x="2219152" y="1693077"/>
                </a:cubicBezTo>
                <a:cubicBezTo>
                  <a:pt x="2215493" y="1692009"/>
                  <a:pt x="2215929" y="1684336"/>
                  <a:pt x="2220457" y="1670018"/>
                </a:cubicBezTo>
                <a:cubicBezTo>
                  <a:pt x="2224986" y="1655721"/>
                  <a:pt x="2229020" y="1645576"/>
                  <a:pt x="2232560" y="1639604"/>
                </a:cubicBezTo>
                <a:cubicBezTo>
                  <a:pt x="2236099" y="1633632"/>
                  <a:pt x="2234577" y="1642630"/>
                  <a:pt x="2227972" y="1666578"/>
                </a:cubicBezTo>
                <a:cubicBezTo>
                  <a:pt x="2225144" y="1678186"/>
                  <a:pt x="2233964" y="1665885"/>
                  <a:pt x="2254431" y="1629677"/>
                </a:cubicBezTo>
                <a:cubicBezTo>
                  <a:pt x="2274879" y="1593488"/>
                  <a:pt x="2300746" y="1546541"/>
                  <a:pt x="2331991" y="1488895"/>
                </a:cubicBezTo>
                <a:cubicBezTo>
                  <a:pt x="2363256" y="1431230"/>
                  <a:pt x="2393650" y="1376037"/>
                  <a:pt x="2423215" y="1323276"/>
                </a:cubicBezTo>
                <a:cubicBezTo>
                  <a:pt x="2452779" y="1270515"/>
                  <a:pt x="2475264" y="1233377"/>
                  <a:pt x="2490649" y="1211881"/>
                </a:cubicBezTo>
                <a:cubicBezTo>
                  <a:pt x="2497827" y="1203219"/>
                  <a:pt x="2503898" y="1196239"/>
                  <a:pt x="2508862" y="1190899"/>
                </a:cubicBezTo>
                <a:cubicBezTo>
                  <a:pt x="2513826" y="1185560"/>
                  <a:pt x="2521004" y="1180794"/>
                  <a:pt x="2530378" y="1176562"/>
                </a:cubicBezTo>
                <a:cubicBezTo>
                  <a:pt x="2533838" y="1175771"/>
                  <a:pt x="2533008" y="1172923"/>
                  <a:pt x="2527906" y="1167999"/>
                </a:cubicBezTo>
                <a:cubicBezTo>
                  <a:pt x="2522804" y="1163075"/>
                  <a:pt x="2525829" y="1160781"/>
                  <a:pt x="2537002" y="1161098"/>
                </a:cubicBezTo>
                <a:cubicBezTo>
                  <a:pt x="2566488" y="1118976"/>
                  <a:pt x="2588102" y="1085694"/>
                  <a:pt x="2601846" y="1061212"/>
                </a:cubicBezTo>
                <a:cubicBezTo>
                  <a:pt x="2615590" y="1036750"/>
                  <a:pt x="2643276" y="1002360"/>
                  <a:pt x="2684903" y="958024"/>
                </a:cubicBezTo>
                <a:cubicBezTo>
                  <a:pt x="2728626" y="908269"/>
                  <a:pt x="2766753" y="865297"/>
                  <a:pt x="2799264" y="829108"/>
                </a:cubicBezTo>
                <a:cubicBezTo>
                  <a:pt x="2831795" y="792919"/>
                  <a:pt x="2865670" y="757461"/>
                  <a:pt x="2900890" y="722736"/>
                </a:cubicBezTo>
                <a:cubicBezTo>
                  <a:pt x="2936110" y="688010"/>
                  <a:pt x="2979636" y="647985"/>
                  <a:pt x="3031448" y="602639"/>
                </a:cubicBezTo>
                <a:cubicBezTo>
                  <a:pt x="3075191" y="564156"/>
                  <a:pt x="3095184" y="543036"/>
                  <a:pt x="3091387" y="539239"/>
                </a:cubicBezTo>
                <a:cubicBezTo>
                  <a:pt x="3087610" y="535462"/>
                  <a:pt x="3075725" y="538211"/>
                  <a:pt x="3055732" y="547466"/>
                </a:cubicBezTo>
                <a:cubicBezTo>
                  <a:pt x="3035739" y="556721"/>
                  <a:pt x="3023300" y="561645"/>
                  <a:pt x="3018416" y="562278"/>
                </a:cubicBezTo>
                <a:cubicBezTo>
                  <a:pt x="3013531" y="562911"/>
                  <a:pt x="3031863" y="548415"/>
                  <a:pt x="3073391" y="518752"/>
                </a:cubicBezTo>
                <a:cubicBezTo>
                  <a:pt x="3077940" y="515311"/>
                  <a:pt x="3084841" y="510624"/>
                  <a:pt x="3094076" y="504692"/>
                </a:cubicBezTo>
                <a:cubicBezTo>
                  <a:pt x="3103331" y="498759"/>
                  <a:pt x="3114089" y="492411"/>
                  <a:pt x="3126370" y="485648"/>
                </a:cubicBezTo>
                <a:cubicBezTo>
                  <a:pt x="3125361" y="484600"/>
                  <a:pt x="3124630" y="483947"/>
                  <a:pt x="3124155" y="483710"/>
                </a:cubicBezTo>
                <a:cubicBezTo>
                  <a:pt x="3123700" y="483492"/>
                  <a:pt x="3122968" y="483394"/>
                  <a:pt x="3121960" y="483433"/>
                </a:cubicBezTo>
                <a:cubicBezTo>
                  <a:pt x="3125163" y="481278"/>
                  <a:pt x="3127556" y="480091"/>
                  <a:pt x="3129119" y="479854"/>
                </a:cubicBezTo>
                <a:cubicBezTo>
                  <a:pt x="3130701" y="479617"/>
                  <a:pt x="3131986" y="480091"/>
                  <a:pt x="3132995" y="481238"/>
                </a:cubicBezTo>
                <a:cubicBezTo>
                  <a:pt x="3177272" y="453691"/>
                  <a:pt x="3221707" y="433184"/>
                  <a:pt x="3266261" y="419697"/>
                </a:cubicBezTo>
                <a:cubicBezTo>
                  <a:pt x="3310815" y="406230"/>
                  <a:pt x="3334823" y="419380"/>
                  <a:pt x="3338283" y="459169"/>
                </a:cubicBezTo>
                <a:cubicBezTo>
                  <a:pt x="3336009" y="482306"/>
                  <a:pt x="3326576" y="501508"/>
                  <a:pt x="3309985" y="516794"/>
                </a:cubicBezTo>
                <a:cubicBezTo>
                  <a:pt x="3293413" y="532081"/>
                  <a:pt x="3283327" y="541494"/>
                  <a:pt x="3279748" y="545014"/>
                </a:cubicBezTo>
                <a:cubicBezTo>
                  <a:pt x="3276149" y="548514"/>
                  <a:pt x="3292721" y="544183"/>
                  <a:pt x="3329444" y="532002"/>
                </a:cubicBezTo>
                <a:cubicBezTo>
                  <a:pt x="3391756" y="511494"/>
                  <a:pt x="3421103" y="508370"/>
                  <a:pt x="3417464" y="522628"/>
                </a:cubicBezTo>
                <a:cubicBezTo>
                  <a:pt x="3413826" y="536886"/>
                  <a:pt x="3394050" y="559134"/>
                  <a:pt x="3358138" y="589390"/>
                </a:cubicBezTo>
                <a:cubicBezTo>
                  <a:pt x="3370240" y="580649"/>
                  <a:pt x="3383015" y="572205"/>
                  <a:pt x="3396502" y="564018"/>
                </a:cubicBezTo>
                <a:cubicBezTo>
                  <a:pt x="3409969" y="555831"/>
                  <a:pt x="3424405" y="547367"/>
                  <a:pt x="3439810" y="538626"/>
                </a:cubicBezTo>
                <a:cubicBezTo>
                  <a:pt x="3398500" y="580412"/>
                  <a:pt x="3373207" y="606001"/>
                  <a:pt x="3363952" y="615395"/>
                </a:cubicBezTo>
                <a:cubicBezTo>
                  <a:pt x="3354677" y="624788"/>
                  <a:pt x="3357683" y="627814"/>
                  <a:pt x="3372930" y="624472"/>
                </a:cubicBezTo>
                <a:cubicBezTo>
                  <a:pt x="3388197" y="621110"/>
                  <a:pt x="3411967" y="621189"/>
                  <a:pt x="3444220" y="624709"/>
                </a:cubicBezTo>
                <a:cubicBezTo>
                  <a:pt x="3444280" y="625915"/>
                  <a:pt x="3444181" y="627379"/>
                  <a:pt x="3443943" y="629119"/>
                </a:cubicBezTo>
                <a:cubicBezTo>
                  <a:pt x="3443726" y="630879"/>
                  <a:pt x="3443073" y="632342"/>
                  <a:pt x="3442025" y="633548"/>
                </a:cubicBezTo>
                <a:cubicBezTo>
                  <a:pt x="3446059" y="635744"/>
                  <a:pt x="3451221" y="642368"/>
                  <a:pt x="3457470" y="653403"/>
                </a:cubicBezTo>
                <a:cubicBezTo>
                  <a:pt x="3463086" y="668254"/>
                  <a:pt x="3456679" y="683125"/>
                  <a:pt x="3438228" y="698076"/>
                </a:cubicBezTo>
                <a:cubicBezTo>
                  <a:pt x="3419778" y="713006"/>
                  <a:pt x="3401901" y="725069"/>
                  <a:pt x="3384637" y="734245"/>
                </a:cubicBezTo>
                <a:cubicBezTo>
                  <a:pt x="3367353" y="743441"/>
                  <a:pt x="3363279" y="746802"/>
                  <a:pt x="3372416" y="744350"/>
                </a:cubicBezTo>
                <a:cubicBezTo>
                  <a:pt x="3381552" y="741918"/>
                  <a:pt x="3416535" y="730725"/>
                  <a:pt x="3477344" y="710791"/>
                </a:cubicBezTo>
                <a:cubicBezTo>
                  <a:pt x="3504338" y="701240"/>
                  <a:pt x="3525399" y="696078"/>
                  <a:pt x="3540527" y="695347"/>
                </a:cubicBezTo>
                <a:cubicBezTo>
                  <a:pt x="3555655" y="694615"/>
                  <a:pt x="3548575" y="709328"/>
                  <a:pt x="3519288" y="739505"/>
                </a:cubicBezTo>
                <a:cubicBezTo>
                  <a:pt x="3551265" y="746644"/>
                  <a:pt x="3563802" y="757382"/>
                  <a:pt x="3556881" y="771700"/>
                </a:cubicBezTo>
                <a:cubicBezTo>
                  <a:pt x="3549960" y="786037"/>
                  <a:pt x="3534693" y="800868"/>
                  <a:pt x="3511101" y="816175"/>
                </a:cubicBezTo>
                <a:cubicBezTo>
                  <a:pt x="3487509" y="831501"/>
                  <a:pt x="3466685" y="844196"/>
                  <a:pt x="3448650" y="854282"/>
                </a:cubicBezTo>
                <a:cubicBezTo>
                  <a:pt x="3238200" y="1007700"/>
                  <a:pt x="3055356" y="1182079"/>
                  <a:pt x="2900119" y="1377421"/>
                </a:cubicBezTo>
                <a:cubicBezTo>
                  <a:pt x="2744862" y="1572783"/>
                  <a:pt x="2634871" y="1795711"/>
                  <a:pt x="2570107" y="2046246"/>
                </a:cubicBezTo>
                <a:cubicBezTo>
                  <a:pt x="2551656" y="2125961"/>
                  <a:pt x="2541492" y="2197093"/>
                  <a:pt x="2539613" y="2259623"/>
                </a:cubicBezTo>
                <a:cubicBezTo>
                  <a:pt x="2537754" y="2322173"/>
                  <a:pt x="2544596" y="2383496"/>
                  <a:pt x="2560140" y="2443574"/>
                </a:cubicBezTo>
                <a:cubicBezTo>
                  <a:pt x="2575683" y="2503672"/>
                  <a:pt x="2600343" y="2569880"/>
                  <a:pt x="2634120" y="2642238"/>
                </a:cubicBezTo>
                <a:cubicBezTo>
                  <a:pt x="2651245" y="2681057"/>
                  <a:pt x="2654785" y="2697115"/>
                  <a:pt x="2644759" y="2690391"/>
                </a:cubicBezTo>
                <a:cubicBezTo>
                  <a:pt x="2634733" y="2683668"/>
                  <a:pt x="2618813" y="2668500"/>
                  <a:pt x="2597021" y="2644848"/>
                </a:cubicBezTo>
                <a:cubicBezTo>
                  <a:pt x="2575209" y="2621217"/>
                  <a:pt x="2555216" y="2603419"/>
                  <a:pt x="2537002" y="2591474"/>
                </a:cubicBezTo>
                <a:cubicBezTo>
                  <a:pt x="2527708" y="2585660"/>
                  <a:pt x="2515170" y="2570058"/>
                  <a:pt x="2499390" y="2544626"/>
                </a:cubicBezTo>
                <a:cubicBezTo>
                  <a:pt x="2483629" y="2519195"/>
                  <a:pt x="2467492" y="2492301"/>
                  <a:pt x="2450999" y="2463923"/>
                </a:cubicBezTo>
                <a:cubicBezTo>
                  <a:pt x="2434506" y="2435565"/>
                  <a:pt x="2420486" y="2414069"/>
                  <a:pt x="2408977" y="2399435"/>
                </a:cubicBezTo>
                <a:cubicBezTo>
                  <a:pt x="2394580" y="2418657"/>
                  <a:pt x="2385839" y="2426013"/>
                  <a:pt x="2382774" y="2421505"/>
                </a:cubicBezTo>
                <a:cubicBezTo>
                  <a:pt x="2379689" y="2416996"/>
                  <a:pt x="2375912" y="2397873"/>
                  <a:pt x="2371462" y="2364116"/>
                </a:cubicBezTo>
                <a:cubicBezTo>
                  <a:pt x="2358569" y="2268739"/>
                  <a:pt x="2356730" y="2182459"/>
                  <a:pt x="2365925" y="2105295"/>
                </a:cubicBezTo>
                <a:cubicBezTo>
                  <a:pt x="2375141" y="2028132"/>
                  <a:pt x="2386531" y="1942959"/>
                  <a:pt x="2400157" y="1849797"/>
                </a:cubicBezTo>
                <a:cubicBezTo>
                  <a:pt x="2368239" y="1932340"/>
                  <a:pt x="2352043" y="2017789"/>
                  <a:pt x="2351588" y="2106126"/>
                </a:cubicBezTo>
                <a:cubicBezTo>
                  <a:pt x="2351133" y="2194463"/>
                  <a:pt x="2345972" y="2280466"/>
                  <a:pt x="2336144" y="2364116"/>
                </a:cubicBezTo>
                <a:cubicBezTo>
                  <a:pt x="2316032" y="2342917"/>
                  <a:pt x="2305472" y="2325713"/>
                  <a:pt x="2304404" y="2312522"/>
                </a:cubicBezTo>
                <a:cubicBezTo>
                  <a:pt x="2303356" y="2299312"/>
                  <a:pt x="2299935" y="2278252"/>
                  <a:pt x="2294200" y="2249320"/>
                </a:cubicBezTo>
                <a:cubicBezTo>
                  <a:pt x="2280476" y="2291659"/>
                  <a:pt x="2271122" y="2322271"/>
                  <a:pt x="2266158" y="2341216"/>
                </a:cubicBezTo>
                <a:cubicBezTo>
                  <a:pt x="2261175" y="2360161"/>
                  <a:pt x="2254610" y="2360695"/>
                  <a:pt x="2246442" y="2342858"/>
                </a:cubicBezTo>
                <a:cubicBezTo>
                  <a:pt x="2238295" y="2325000"/>
                  <a:pt x="2222573" y="2282048"/>
                  <a:pt x="2199278" y="2214021"/>
                </a:cubicBezTo>
                <a:cubicBezTo>
                  <a:pt x="2186424" y="2177476"/>
                  <a:pt x="2180412" y="2166659"/>
                  <a:pt x="2181242" y="2181589"/>
                </a:cubicBezTo>
                <a:cubicBezTo>
                  <a:pt x="2182073" y="2196520"/>
                  <a:pt x="2184130" y="2217996"/>
                  <a:pt x="2187412" y="2246018"/>
                </a:cubicBezTo>
                <a:cubicBezTo>
                  <a:pt x="2190695" y="2274039"/>
                  <a:pt x="2189588" y="2289444"/>
                  <a:pt x="2184070" y="2292233"/>
                </a:cubicBezTo>
                <a:cubicBezTo>
                  <a:pt x="2178553" y="2295021"/>
                  <a:pt x="2163029" y="2265991"/>
                  <a:pt x="2137479" y="2205181"/>
                </a:cubicBezTo>
                <a:cubicBezTo>
                  <a:pt x="2125654" y="2174885"/>
                  <a:pt x="2115628" y="2142770"/>
                  <a:pt x="2107401" y="2108895"/>
                </a:cubicBezTo>
                <a:cubicBezTo>
                  <a:pt x="2099175" y="2075000"/>
                  <a:pt x="2090790" y="2042350"/>
                  <a:pt x="2082286" y="2010927"/>
                </a:cubicBezTo>
                <a:cubicBezTo>
                  <a:pt x="2082721" y="2014823"/>
                  <a:pt x="2084323" y="2030090"/>
                  <a:pt x="2087111" y="2056707"/>
                </a:cubicBezTo>
                <a:cubicBezTo>
                  <a:pt x="2089900" y="2083345"/>
                  <a:pt x="2091343" y="2106779"/>
                  <a:pt x="2091442" y="2127029"/>
                </a:cubicBezTo>
                <a:cubicBezTo>
                  <a:pt x="2091541" y="2147279"/>
                  <a:pt x="2087744" y="2149770"/>
                  <a:pt x="2080091" y="2134543"/>
                </a:cubicBezTo>
                <a:cubicBezTo>
                  <a:pt x="2071706" y="2119554"/>
                  <a:pt x="2064726" y="2105948"/>
                  <a:pt x="2059109" y="2093707"/>
                </a:cubicBezTo>
                <a:cubicBezTo>
                  <a:pt x="2053493" y="2081486"/>
                  <a:pt x="2046513" y="2067861"/>
                  <a:pt x="2038148" y="2052871"/>
                </a:cubicBezTo>
                <a:lnTo>
                  <a:pt x="2007238" y="2026392"/>
                </a:lnTo>
                <a:cubicBezTo>
                  <a:pt x="1988788" y="2026174"/>
                  <a:pt x="1976883" y="2019490"/>
                  <a:pt x="1971504" y="2006359"/>
                </a:cubicBezTo>
                <a:cubicBezTo>
                  <a:pt x="1966145" y="1993228"/>
                  <a:pt x="1963238" y="1983756"/>
                  <a:pt x="1962764" y="1977981"/>
                </a:cubicBezTo>
                <a:cubicBezTo>
                  <a:pt x="1962309" y="1972207"/>
                  <a:pt x="1960212" y="1980255"/>
                  <a:pt x="1956475" y="2002107"/>
                </a:cubicBezTo>
                <a:cubicBezTo>
                  <a:pt x="1953291" y="2015535"/>
                  <a:pt x="1948861" y="2017868"/>
                  <a:pt x="1943225" y="2009128"/>
                </a:cubicBezTo>
                <a:cubicBezTo>
                  <a:pt x="1937589" y="2000407"/>
                  <a:pt x="1932191" y="1988363"/>
                  <a:pt x="1927029" y="1972998"/>
                </a:cubicBezTo>
                <a:cubicBezTo>
                  <a:pt x="1921888" y="1957652"/>
                  <a:pt x="1918447" y="1946736"/>
                  <a:pt x="1916746" y="1940289"/>
                </a:cubicBezTo>
                <a:cubicBezTo>
                  <a:pt x="1892739" y="1880726"/>
                  <a:pt x="1875257" y="1829408"/>
                  <a:pt x="1864341" y="1786357"/>
                </a:cubicBezTo>
                <a:cubicBezTo>
                  <a:pt x="1853405" y="1743306"/>
                  <a:pt x="1847374" y="1699504"/>
                  <a:pt x="1846266" y="1654969"/>
                </a:cubicBezTo>
                <a:cubicBezTo>
                  <a:pt x="1845139" y="1610455"/>
                  <a:pt x="1847295" y="1556191"/>
                  <a:pt x="1852733" y="1492198"/>
                </a:cubicBezTo>
                <a:cubicBezTo>
                  <a:pt x="1854177" y="1463899"/>
                  <a:pt x="1849569" y="1453557"/>
                  <a:pt x="1838910" y="1461131"/>
                </a:cubicBezTo>
                <a:cubicBezTo>
                  <a:pt x="1828251" y="1468724"/>
                  <a:pt x="1816129" y="1483062"/>
                  <a:pt x="1802523" y="1504142"/>
                </a:cubicBezTo>
                <a:cubicBezTo>
                  <a:pt x="1788938" y="1525223"/>
                  <a:pt x="1778437" y="1541834"/>
                  <a:pt x="1771060" y="1554016"/>
                </a:cubicBezTo>
                <a:cubicBezTo>
                  <a:pt x="1756743" y="1575215"/>
                  <a:pt x="1743968" y="1592420"/>
                  <a:pt x="1732696" y="1605610"/>
                </a:cubicBezTo>
                <a:cubicBezTo>
                  <a:pt x="1721424" y="1618800"/>
                  <a:pt x="1704793" y="1633256"/>
                  <a:pt x="1682763" y="1648938"/>
                </a:cubicBezTo>
                <a:cubicBezTo>
                  <a:pt x="1672401" y="1657085"/>
                  <a:pt x="1669079" y="1663591"/>
                  <a:pt x="1672776" y="1668476"/>
                </a:cubicBezTo>
                <a:cubicBezTo>
                  <a:pt x="1676494" y="1673341"/>
                  <a:pt x="1678729" y="1676267"/>
                  <a:pt x="1679480" y="1677217"/>
                </a:cubicBezTo>
                <a:cubicBezTo>
                  <a:pt x="1680252" y="1678166"/>
                  <a:pt x="1671036" y="1676841"/>
                  <a:pt x="1651854" y="1673202"/>
                </a:cubicBezTo>
                <a:cubicBezTo>
                  <a:pt x="1650055" y="1675793"/>
                  <a:pt x="1644814" y="1683881"/>
                  <a:pt x="1636133" y="1697487"/>
                </a:cubicBezTo>
                <a:lnTo>
                  <a:pt x="1618302" y="1720444"/>
                </a:lnTo>
                <a:lnTo>
                  <a:pt x="1612125" y="1715146"/>
                </a:lnTo>
                <a:cubicBezTo>
                  <a:pt x="1609278" y="1707058"/>
                  <a:pt x="1609456" y="1698416"/>
                  <a:pt x="1612679" y="1689220"/>
                </a:cubicBezTo>
                <a:cubicBezTo>
                  <a:pt x="1615902" y="1680025"/>
                  <a:pt x="1606153" y="1692345"/>
                  <a:pt x="1583431" y="1726181"/>
                </a:cubicBezTo>
                <a:cubicBezTo>
                  <a:pt x="1577538" y="1731421"/>
                  <a:pt x="1571111" y="1737492"/>
                  <a:pt x="1564111" y="1744394"/>
                </a:cubicBezTo>
                <a:cubicBezTo>
                  <a:pt x="1557130" y="1751295"/>
                  <a:pt x="1565040" y="1754044"/>
                  <a:pt x="1587841" y="1752680"/>
                </a:cubicBezTo>
                <a:cubicBezTo>
                  <a:pt x="1597511" y="1751671"/>
                  <a:pt x="1599766" y="1749259"/>
                  <a:pt x="1594624" y="1745402"/>
                </a:cubicBezTo>
                <a:cubicBezTo>
                  <a:pt x="1589482" y="1741546"/>
                  <a:pt x="1585211" y="1737809"/>
                  <a:pt x="1581790" y="1734190"/>
                </a:cubicBezTo>
                <a:cubicBezTo>
                  <a:pt x="1578369" y="1730591"/>
                  <a:pt x="1584064" y="1728653"/>
                  <a:pt x="1598876" y="1728396"/>
                </a:cubicBezTo>
                <a:cubicBezTo>
                  <a:pt x="1599884" y="1728396"/>
                  <a:pt x="1600636" y="1728396"/>
                  <a:pt x="1601091" y="1728396"/>
                </a:cubicBezTo>
                <a:cubicBezTo>
                  <a:pt x="1601545" y="1728396"/>
                  <a:pt x="1602277" y="1728396"/>
                  <a:pt x="1603286" y="1728396"/>
                </a:cubicBezTo>
                <a:cubicBezTo>
                  <a:pt x="1603286" y="1726181"/>
                  <a:pt x="1603286" y="1723986"/>
                  <a:pt x="1603286" y="1721771"/>
                </a:cubicBezTo>
                <a:cubicBezTo>
                  <a:pt x="1604907" y="1717638"/>
                  <a:pt x="1608862" y="1717084"/>
                  <a:pt x="1615151" y="1720110"/>
                </a:cubicBezTo>
                <a:lnTo>
                  <a:pt x="1617985" y="1720852"/>
                </a:lnTo>
                <a:lnTo>
                  <a:pt x="1612125" y="1728396"/>
                </a:lnTo>
                <a:cubicBezTo>
                  <a:pt x="1619304" y="1729681"/>
                  <a:pt x="1621499" y="1731520"/>
                  <a:pt x="1618750" y="1733913"/>
                </a:cubicBezTo>
                <a:cubicBezTo>
                  <a:pt x="1615981" y="1736306"/>
                  <a:pt x="1611572" y="1738145"/>
                  <a:pt x="1605501" y="1739430"/>
                </a:cubicBezTo>
                <a:cubicBezTo>
                  <a:pt x="1603701" y="1746550"/>
                  <a:pt x="1599014" y="1754380"/>
                  <a:pt x="1591420" y="1762884"/>
                </a:cubicBezTo>
                <a:cubicBezTo>
                  <a:pt x="1583846" y="1771387"/>
                  <a:pt x="1577499" y="1777557"/>
                  <a:pt x="1572396" y="1781374"/>
                </a:cubicBezTo>
                <a:cubicBezTo>
                  <a:pt x="1574928" y="1782620"/>
                  <a:pt x="1575382" y="1783984"/>
                  <a:pt x="1573761" y="1785507"/>
                </a:cubicBezTo>
                <a:cubicBezTo>
                  <a:pt x="1572159" y="1787030"/>
                  <a:pt x="1566543" y="1787860"/>
                  <a:pt x="1556932" y="1787999"/>
                </a:cubicBezTo>
                <a:cubicBezTo>
                  <a:pt x="1546332" y="1788157"/>
                  <a:pt x="1542516" y="1789304"/>
                  <a:pt x="1545502" y="1791420"/>
                </a:cubicBezTo>
                <a:cubicBezTo>
                  <a:pt x="1548468" y="1793556"/>
                  <a:pt x="1551197" y="1795672"/>
                  <a:pt x="1553669" y="1797807"/>
                </a:cubicBezTo>
                <a:cubicBezTo>
                  <a:pt x="1556141" y="1799923"/>
                  <a:pt x="1551355" y="1801070"/>
                  <a:pt x="1539273" y="1801228"/>
                </a:cubicBezTo>
                <a:cubicBezTo>
                  <a:pt x="1534408" y="1801881"/>
                  <a:pt x="1533676" y="1803344"/>
                  <a:pt x="1537078" y="1805658"/>
                </a:cubicBezTo>
                <a:cubicBezTo>
                  <a:pt x="1540479" y="1807952"/>
                  <a:pt x="1537532" y="1813845"/>
                  <a:pt x="1528238" y="1823318"/>
                </a:cubicBezTo>
                <a:cubicBezTo>
                  <a:pt x="1502253" y="1846534"/>
                  <a:pt x="1483585" y="1869058"/>
                  <a:pt x="1472234" y="1890910"/>
                </a:cubicBezTo>
                <a:cubicBezTo>
                  <a:pt x="1460883" y="1912762"/>
                  <a:pt x="1447178" y="1940250"/>
                  <a:pt x="1431121" y="1973413"/>
                </a:cubicBezTo>
                <a:cubicBezTo>
                  <a:pt x="1420422" y="1994533"/>
                  <a:pt x="1408221" y="2018996"/>
                  <a:pt x="1394497" y="2046820"/>
                </a:cubicBezTo>
                <a:cubicBezTo>
                  <a:pt x="1380772" y="2074644"/>
                  <a:pt x="1372328" y="2089475"/>
                  <a:pt x="1369144" y="2091294"/>
                </a:cubicBezTo>
                <a:cubicBezTo>
                  <a:pt x="1365980" y="2093134"/>
                  <a:pt x="1374860" y="2065606"/>
                  <a:pt x="1395802" y="2008732"/>
                </a:cubicBezTo>
                <a:cubicBezTo>
                  <a:pt x="1419078" y="1949386"/>
                  <a:pt x="1457382" y="1875545"/>
                  <a:pt x="1510756" y="1787168"/>
                </a:cubicBezTo>
                <a:cubicBezTo>
                  <a:pt x="1564111" y="1698811"/>
                  <a:pt x="1620906" y="1612037"/>
                  <a:pt x="1681122" y="1526864"/>
                </a:cubicBezTo>
                <a:cubicBezTo>
                  <a:pt x="1741358" y="1441691"/>
                  <a:pt x="1793407" y="1374218"/>
                  <a:pt x="1837269" y="1324443"/>
                </a:cubicBezTo>
                <a:cubicBezTo>
                  <a:pt x="1848897" y="1312953"/>
                  <a:pt x="1866615" y="1294008"/>
                  <a:pt x="1890405" y="1267628"/>
                </a:cubicBezTo>
                <a:cubicBezTo>
                  <a:pt x="1914215" y="1241248"/>
                  <a:pt x="1936185" y="1214630"/>
                  <a:pt x="1956317" y="1187755"/>
                </a:cubicBezTo>
                <a:cubicBezTo>
                  <a:pt x="1976428" y="1160880"/>
                  <a:pt x="1986791" y="1140966"/>
                  <a:pt x="1987364" y="1127994"/>
                </a:cubicBezTo>
                <a:cubicBezTo>
                  <a:pt x="1987107" y="1126985"/>
                  <a:pt x="1984892" y="1126787"/>
                  <a:pt x="1980759" y="1127440"/>
                </a:cubicBezTo>
                <a:cubicBezTo>
                  <a:pt x="1976606" y="1128093"/>
                  <a:pt x="1972196" y="1129002"/>
                  <a:pt x="1967510" y="1130208"/>
                </a:cubicBezTo>
                <a:cubicBezTo>
                  <a:pt x="1959738" y="1134698"/>
                  <a:pt x="1955961" y="1136734"/>
                  <a:pt x="1956198" y="1136280"/>
                </a:cubicBezTo>
                <a:cubicBezTo>
                  <a:pt x="1956416" y="1135805"/>
                  <a:pt x="1960924" y="1132324"/>
                  <a:pt x="1969725" y="1125779"/>
                </a:cubicBezTo>
                <a:cubicBezTo>
                  <a:pt x="1976428" y="1119352"/>
                  <a:pt x="1980107" y="1115674"/>
                  <a:pt x="1980759" y="1114744"/>
                </a:cubicBezTo>
                <a:cubicBezTo>
                  <a:pt x="1981392" y="1113834"/>
                  <a:pt x="1978445" y="1114566"/>
                  <a:pt x="1971920" y="1116959"/>
                </a:cubicBezTo>
                <a:cubicBezTo>
                  <a:pt x="1961616" y="1121646"/>
                  <a:pt x="1953528" y="1127163"/>
                  <a:pt x="1947635" y="1133511"/>
                </a:cubicBezTo>
                <a:cubicBezTo>
                  <a:pt x="1941762" y="1139859"/>
                  <a:pt x="1940279" y="1145376"/>
                  <a:pt x="1943225" y="1150063"/>
                </a:cubicBezTo>
                <a:cubicBezTo>
                  <a:pt x="1945064" y="1154473"/>
                  <a:pt x="1943601" y="1156688"/>
                  <a:pt x="1938815" y="1156688"/>
                </a:cubicBezTo>
                <a:cubicBezTo>
                  <a:pt x="1932645" y="1157241"/>
                  <a:pt x="1919594" y="1166061"/>
                  <a:pt x="1899640" y="1183167"/>
                </a:cubicBezTo>
                <a:cubicBezTo>
                  <a:pt x="1879667" y="1200293"/>
                  <a:pt x="1856688" y="1222362"/>
                  <a:pt x="1830644" y="1249395"/>
                </a:cubicBezTo>
                <a:cubicBezTo>
                  <a:pt x="1818284" y="1261913"/>
                  <a:pt x="1807704" y="1272216"/>
                  <a:pt x="1798924" y="1280304"/>
                </a:cubicBezTo>
                <a:cubicBezTo>
                  <a:pt x="1790144" y="1288392"/>
                  <a:pt x="1784528" y="1292070"/>
                  <a:pt x="1782095" y="1291339"/>
                </a:cubicBezTo>
                <a:cubicBezTo>
                  <a:pt x="1779505" y="1289500"/>
                  <a:pt x="1775826" y="1290963"/>
                  <a:pt x="1771060" y="1295749"/>
                </a:cubicBezTo>
                <a:cubicBezTo>
                  <a:pt x="1769894" y="1299664"/>
                  <a:pt x="1773315" y="1300119"/>
                  <a:pt x="1781265" y="1297133"/>
                </a:cubicBezTo>
                <a:cubicBezTo>
                  <a:pt x="1789214" y="1294147"/>
                  <a:pt x="1782135" y="1303975"/>
                  <a:pt x="1760006" y="1326658"/>
                </a:cubicBezTo>
                <a:cubicBezTo>
                  <a:pt x="1743968" y="1339571"/>
                  <a:pt x="1735227" y="1344633"/>
                  <a:pt x="1733803" y="1341825"/>
                </a:cubicBezTo>
                <a:cubicBezTo>
                  <a:pt x="1732380" y="1339017"/>
                  <a:pt x="1735227" y="1343526"/>
                  <a:pt x="1742366" y="1355352"/>
                </a:cubicBezTo>
                <a:cubicBezTo>
                  <a:pt x="1742959" y="1359346"/>
                  <a:pt x="1737897" y="1360731"/>
                  <a:pt x="1727179" y="1359485"/>
                </a:cubicBezTo>
                <a:cubicBezTo>
                  <a:pt x="1716460" y="1358239"/>
                  <a:pt x="1709757" y="1363479"/>
                  <a:pt x="1707047" y="1375206"/>
                </a:cubicBezTo>
                <a:cubicBezTo>
                  <a:pt x="1704872" y="1388317"/>
                  <a:pt x="1699809" y="1396326"/>
                  <a:pt x="1691860" y="1399214"/>
                </a:cubicBezTo>
                <a:cubicBezTo>
                  <a:pt x="1683910" y="1402121"/>
                  <a:pt x="1679401" y="1407361"/>
                  <a:pt x="1678353" y="1414955"/>
                </a:cubicBezTo>
                <a:cubicBezTo>
                  <a:pt x="1677602" y="1415172"/>
                  <a:pt x="1674121" y="1416932"/>
                  <a:pt x="1667852" y="1420195"/>
                </a:cubicBezTo>
                <a:cubicBezTo>
                  <a:pt x="1661603" y="1423458"/>
                  <a:pt x="1657015" y="1426860"/>
                  <a:pt x="1654069" y="1430400"/>
                </a:cubicBezTo>
                <a:cubicBezTo>
                  <a:pt x="1635599" y="1448000"/>
                  <a:pt x="1612936" y="1474855"/>
                  <a:pt x="1586041" y="1511004"/>
                </a:cubicBezTo>
                <a:cubicBezTo>
                  <a:pt x="1559167" y="1547154"/>
                  <a:pt x="1532885" y="1584173"/>
                  <a:pt x="1507236" y="1622024"/>
                </a:cubicBezTo>
                <a:cubicBezTo>
                  <a:pt x="1481568" y="1659893"/>
                  <a:pt x="1461357" y="1690209"/>
                  <a:pt x="1446565" y="1712951"/>
                </a:cubicBezTo>
                <a:cubicBezTo>
                  <a:pt x="1409051" y="1772534"/>
                  <a:pt x="1373732" y="1834352"/>
                  <a:pt x="1340608" y="1898365"/>
                </a:cubicBezTo>
                <a:cubicBezTo>
                  <a:pt x="1314485" y="1961449"/>
                  <a:pt x="1297340" y="2014803"/>
                  <a:pt x="1289192" y="2058428"/>
                </a:cubicBezTo>
                <a:cubicBezTo>
                  <a:pt x="1281045" y="2102072"/>
                  <a:pt x="1279759" y="2145934"/>
                  <a:pt x="1285356" y="2190053"/>
                </a:cubicBezTo>
                <a:cubicBezTo>
                  <a:pt x="1290933" y="2234172"/>
                  <a:pt x="1301275" y="2288515"/>
                  <a:pt x="1316344" y="2353082"/>
                </a:cubicBezTo>
                <a:cubicBezTo>
                  <a:pt x="1326865" y="2350827"/>
                  <a:pt x="1338908" y="2358639"/>
                  <a:pt x="1352474" y="2376535"/>
                </a:cubicBezTo>
                <a:cubicBezTo>
                  <a:pt x="1366040" y="2394412"/>
                  <a:pt x="1377549" y="2409402"/>
                  <a:pt x="1386982" y="2421505"/>
                </a:cubicBezTo>
                <a:cubicBezTo>
                  <a:pt x="1463038" y="2494258"/>
                  <a:pt x="1545996" y="2559003"/>
                  <a:pt x="1635856" y="2615759"/>
                </a:cubicBezTo>
                <a:cubicBezTo>
                  <a:pt x="1725715" y="2672494"/>
                  <a:pt x="1816386" y="2728419"/>
                  <a:pt x="1907907" y="2783514"/>
                </a:cubicBezTo>
                <a:cubicBezTo>
                  <a:pt x="2016236" y="2846835"/>
                  <a:pt x="2115727" y="2904144"/>
                  <a:pt x="2206397" y="2955441"/>
                </a:cubicBezTo>
                <a:cubicBezTo>
                  <a:pt x="2297047" y="3006739"/>
                  <a:pt x="2382319" y="3065037"/>
                  <a:pt x="2462192" y="3130315"/>
                </a:cubicBezTo>
                <a:cubicBezTo>
                  <a:pt x="2542065" y="3195594"/>
                  <a:pt x="2619980" y="3280866"/>
                  <a:pt x="2695938" y="3386111"/>
                </a:cubicBezTo>
                <a:cubicBezTo>
                  <a:pt x="2700071" y="3391964"/>
                  <a:pt x="2707803" y="3401793"/>
                  <a:pt x="2719114" y="3415635"/>
                </a:cubicBezTo>
                <a:cubicBezTo>
                  <a:pt x="2730426" y="3429478"/>
                  <a:pt x="2733729" y="3425523"/>
                  <a:pt x="2729042" y="3403770"/>
                </a:cubicBezTo>
                <a:cubicBezTo>
                  <a:pt x="2737605" y="3437171"/>
                  <a:pt x="2749747" y="3474685"/>
                  <a:pt x="2765468" y="3516352"/>
                </a:cubicBezTo>
                <a:cubicBezTo>
                  <a:pt x="2781190" y="3558018"/>
                  <a:pt x="2795547" y="3595532"/>
                  <a:pt x="2808519" y="3628933"/>
                </a:cubicBezTo>
                <a:cubicBezTo>
                  <a:pt x="2798908" y="3644516"/>
                  <a:pt x="2792185" y="3662453"/>
                  <a:pt x="2788368" y="3682722"/>
                </a:cubicBezTo>
                <a:cubicBezTo>
                  <a:pt x="2784551" y="3703012"/>
                  <a:pt x="2781704" y="3724804"/>
                  <a:pt x="2779805" y="3748120"/>
                </a:cubicBezTo>
                <a:cubicBezTo>
                  <a:pt x="2780181" y="3734514"/>
                  <a:pt x="2777234" y="3721996"/>
                  <a:pt x="2770985" y="3710606"/>
                </a:cubicBezTo>
                <a:cubicBezTo>
                  <a:pt x="2766714" y="3718872"/>
                  <a:pt x="2763669" y="3728799"/>
                  <a:pt x="2761889" y="3740407"/>
                </a:cubicBezTo>
                <a:cubicBezTo>
                  <a:pt x="2760089" y="3751996"/>
                  <a:pt x="2758705" y="3761923"/>
                  <a:pt x="2757736" y="3770189"/>
                </a:cubicBezTo>
                <a:cubicBezTo>
                  <a:pt x="2756035" y="3806378"/>
                  <a:pt x="2757242" y="3825066"/>
                  <a:pt x="2761335" y="3826213"/>
                </a:cubicBezTo>
                <a:cubicBezTo>
                  <a:pt x="2765429" y="3827360"/>
                  <a:pt x="2769384" y="3818995"/>
                  <a:pt x="2773200" y="3801098"/>
                </a:cubicBezTo>
                <a:cubicBezTo>
                  <a:pt x="2771084" y="3818797"/>
                  <a:pt x="2768138" y="3836931"/>
                  <a:pt x="2764361" y="3855461"/>
                </a:cubicBezTo>
                <a:cubicBezTo>
                  <a:pt x="2760584" y="3873990"/>
                  <a:pt x="2755442" y="3892658"/>
                  <a:pt x="2748916" y="3911465"/>
                </a:cubicBezTo>
                <a:cubicBezTo>
                  <a:pt x="2743873" y="3923113"/>
                  <a:pt x="2730644" y="3950343"/>
                  <a:pt x="2709266" y="3993137"/>
                </a:cubicBezTo>
                <a:cubicBezTo>
                  <a:pt x="2687869" y="4035931"/>
                  <a:pt x="2666472" y="4077381"/>
                  <a:pt x="2645075" y="4117485"/>
                </a:cubicBezTo>
                <a:cubicBezTo>
                  <a:pt x="2623698" y="4157590"/>
                  <a:pt x="2610468" y="4179422"/>
                  <a:pt x="2605425" y="4182981"/>
                </a:cubicBezTo>
                <a:cubicBezTo>
                  <a:pt x="2601114" y="4183377"/>
                  <a:pt x="2599275" y="4183654"/>
                  <a:pt x="2599908" y="4183792"/>
                </a:cubicBezTo>
                <a:cubicBezTo>
                  <a:pt x="2600561" y="4183931"/>
                  <a:pt x="2603132" y="4188084"/>
                  <a:pt x="2607640" y="4196211"/>
                </a:cubicBezTo>
                <a:cubicBezTo>
                  <a:pt x="2591128" y="4197358"/>
                  <a:pt x="2583870" y="4203904"/>
                  <a:pt x="2585848" y="4215809"/>
                </a:cubicBezTo>
                <a:cubicBezTo>
                  <a:pt x="2587825" y="4227714"/>
                  <a:pt x="2578907" y="4238116"/>
                  <a:pt x="2559072" y="4246995"/>
                </a:cubicBezTo>
                <a:cubicBezTo>
                  <a:pt x="2561643" y="4243000"/>
                  <a:pt x="2567556" y="4232084"/>
                  <a:pt x="2576810" y="4214286"/>
                </a:cubicBezTo>
                <a:cubicBezTo>
                  <a:pt x="2586085" y="4196468"/>
                  <a:pt x="2592156" y="4182467"/>
                  <a:pt x="2595043" y="4172263"/>
                </a:cubicBezTo>
                <a:cubicBezTo>
                  <a:pt x="2597931" y="4162059"/>
                  <a:pt x="2591108" y="4166370"/>
                  <a:pt x="2574536" y="4185177"/>
                </a:cubicBezTo>
                <a:cubicBezTo>
                  <a:pt x="2558340" y="4205189"/>
                  <a:pt x="2550984" y="4220852"/>
                  <a:pt x="2552447" y="4232183"/>
                </a:cubicBezTo>
                <a:cubicBezTo>
                  <a:pt x="2553930" y="4243534"/>
                  <a:pt x="2555394" y="4254134"/>
                  <a:pt x="2556877" y="4263982"/>
                </a:cubicBezTo>
                <a:cubicBezTo>
                  <a:pt x="2558340" y="4273850"/>
                  <a:pt x="2550984" y="4286585"/>
                  <a:pt x="2534807" y="4302168"/>
                </a:cubicBezTo>
                <a:cubicBezTo>
                  <a:pt x="2517682" y="4316050"/>
                  <a:pt x="2514379" y="4313658"/>
                  <a:pt x="2524860" y="4294990"/>
                </a:cubicBezTo>
                <a:cubicBezTo>
                  <a:pt x="2535341" y="4276322"/>
                  <a:pt x="2543074" y="4257377"/>
                  <a:pt x="2548037" y="4238155"/>
                </a:cubicBezTo>
                <a:cubicBezTo>
                  <a:pt x="2545190" y="4239262"/>
                  <a:pt x="2535994" y="4248636"/>
                  <a:pt x="2520450" y="4266295"/>
                </a:cubicBezTo>
                <a:cubicBezTo>
                  <a:pt x="2504907" y="4283955"/>
                  <a:pt x="2493497" y="4296651"/>
                  <a:pt x="2486239" y="4304383"/>
                </a:cubicBezTo>
                <a:cubicBezTo>
                  <a:pt x="2465455" y="4322952"/>
                  <a:pt x="2444671" y="4342629"/>
                  <a:pt x="2423887" y="4363432"/>
                </a:cubicBezTo>
                <a:cubicBezTo>
                  <a:pt x="2403083" y="4384216"/>
                  <a:pt x="2387817" y="4407195"/>
                  <a:pt x="2378067" y="4432409"/>
                </a:cubicBezTo>
                <a:cubicBezTo>
                  <a:pt x="2371364" y="4429186"/>
                  <a:pt x="2366024" y="4426793"/>
                  <a:pt x="2362069" y="4425231"/>
                </a:cubicBezTo>
                <a:cubicBezTo>
                  <a:pt x="2358114" y="4423668"/>
                  <a:pt x="2356097" y="4435613"/>
                  <a:pt x="2355998" y="4461103"/>
                </a:cubicBezTo>
                <a:cubicBezTo>
                  <a:pt x="2357066" y="4470338"/>
                  <a:pt x="2355504" y="4472830"/>
                  <a:pt x="2351311" y="4468539"/>
                </a:cubicBezTo>
                <a:cubicBezTo>
                  <a:pt x="2347119" y="4464267"/>
                  <a:pt x="2340593" y="4470615"/>
                  <a:pt x="2331714" y="4487583"/>
                </a:cubicBezTo>
                <a:cubicBezTo>
                  <a:pt x="2328510" y="4496284"/>
                  <a:pt x="2323349" y="4502632"/>
                  <a:pt x="2316269" y="4506626"/>
                </a:cubicBezTo>
                <a:cubicBezTo>
                  <a:pt x="2309189" y="4510621"/>
                  <a:pt x="2299618" y="4519737"/>
                  <a:pt x="2287575" y="4533936"/>
                </a:cubicBezTo>
                <a:cubicBezTo>
                  <a:pt x="2280990" y="4540996"/>
                  <a:pt x="2260305" y="4555333"/>
                  <a:pt x="2225520" y="4576948"/>
                </a:cubicBezTo>
                <a:cubicBezTo>
                  <a:pt x="2190735" y="4598562"/>
                  <a:pt x="2154842" y="4620414"/>
                  <a:pt x="2117862" y="4642503"/>
                </a:cubicBezTo>
                <a:cubicBezTo>
                  <a:pt x="2080862" y="4664612"/>
                  <a:pt x="2055767" y="4679918"/>
                  <a:pt x="2042557" y="4688461"/>
                </a:cubicBezTo>
                <a:cubicBezTo>
                  <a:pt x="2009315" y="4708553"/>
                  <a:pt x="1972058" y="4728507"/>
                  <a:pt x="1930806" y="4748322"/>
                </a:cubicBezTo>
                <a:cubicBezTo>
                  <a:pt x="1889555" y="4768156"/>
                  <a:pt x="1851764" y="4786449"/>
                  <a:pt x="1817414" y="4803238"/>
                </a:cubicBezTo>
                <a:cubicBezTo>
                  <a:pt x="1773631" y="4824951"/>
                  <a:pt x="1728741" y="4845538"/>
                  <a:pt x="1682763" y="4865036"/>
                </a:cubicBezTo>
                <a:cubicBezTo>
                  <a:pt x="1636726" y="4883210"/>
                  <a:pt x="1594703" y="4897646"/>
                  <a:pt x="1556655" y="4908364"/>
                </a:cubicBezTo>
                <a:cubicBezTo>
                  <a:pt x="1518627" y="4919083"/>
                  <a:pt x="1476050" y="4929662"/>
                  <a:pt x="1428906" y="4940104"/>
                </a:cubicBezTo>
                <a:cubicBezTo>
                  <a:pt x="1415201" y="4944593"/>
                  <a:pt x="1403435" y="4949932"/>
                  <a:pt x="1393587" y="4956102"/>
                </a:cubicBezTo>
                <a:cubicBezTo>
                  <a:pt x="1383758" y="4962252"/>
                  <a:pt x="1365367" y="4962074"/>
                  <a:pt x="1338413" y="4955548"/>
                </a:cubicBezTo>
                <a:cubicBezTo>
                  <a:pt x="1341815" y="4953235"/>
                  <a:pt x="1361729" y="4945839"/>
                  <a:pt x="1398175" y="4933400"/>
                </a:cubicBezTo>
                <a:cubicBezTo>
                  <a:pt x="1434601" y="4920941"/>
                  <a:pt x="1471542" y="4908483"/>
                  <a:pt x="1508957" y="4896024"/>
                </a:cubicBezTo>
                <a:cubicBezTo>
                  <a:pt x="1546372" y="4883586"/>
                  <a:pt x="1568244" y="4876190"/>
                  <a:pt x="1574591" y="4873876"/>
                </a:cubicBezTo>
                <a:cubicBezTo>
                  <a:pt x="1585824" y="4870000"/>
                  <a:pt x="1610207" y="4860844"/>
                  <a:pt x="1647761" y="4846408"/>
                </a:cubicBezTo>
                <a:cubicBezTo>
                  <a:pt x="1685314" y="4831972"/>
                  <a:pt x="1721642" y="4817911"/>
                  <a:pt x="1756743" y="4804227"/>
                </a:cubicBezTo>
                <a:cubicBezTo>
                  <a:pt x="1791844" y="4790522"/>
                  <a:pt x="1811323" y="4782850"/>
                  <a:pt x="1815199" y="4781169"/>
                </a:cubicBezTo>
                <a:cubicBezTo>
                  <a:pt x="1967312" y="4677367"/>
                  <a:pt x="2102615" y="4580586"/>
                  <a:pt x="2221110" y="4490865"/>
                </a:cubicBezTo>
                <a:cubicBezTo>
                  <a:pt x="2339604" y="4401124"/>
                  <a:pt x="2438125" y="4296671"/>
                  <a:pt x="2516654" y="4177504"/>
                </a:cubicBezTo>
                <a:cubicBezTo>
                  <a:pt x="2595182" y="4058317"/>
                  <a:pt x="2650513" y="3902684"/>
                  <a:pt x="2682688" y="3710606"/>
                </a:cubicBezTo>
                <a:cubicBezTo>
                  <a:pt x="2683103" y="3707659"/>
                  <a:pt x="2684468" y="3695873"/>
                  <a:pt x="2686782" y="3675287"/>
                </a:cubicBezTo>
                <a:cubicBezTo>
                  <a:pt x="2689076" y="3654681"/>
                  <a:pt x="2689788" y="3638485"/>
                  <a:pt x="2688898" y="3626718"/>
                </a:cubicBezTo>
                <a:cubicBezTo>
                  <a:pt x="2688027" y="3614952"/>
                  <a:pt x="2683005" y="3620825"/>
                  <a:pt x="2673868" y="3644378"/>
                </a:cubicBezTo>
                <a:cubicBezTo>
                  <a:pt x="2638727" y="3745410"/>
                  <a:pt x="2604140" y="3839126"/>
                  <a:pt x="2570107" y="3925545"/>
                </a:cubicBezTo>
                <a:cubicBezTo>
                  <a:pt x="2536093" y="4011944"/>
                  <a:pt x="2488256" y="4100696"/>
                  <a:pt x="2426636" y="4191801"/>
                </a:cubicBezTo>
                <a:cubicBezTo>
                  <a:pt x="2405120" y="4223165"/>
                  <a:pt x="2399326" y="4233013"/>
                  <a:pt x="2409253" y="4221366"/>
                </a:cubicBezTo>
                <a:cubicBezTo>
                  <a:pt x="2419181" y="4209698"/>
                  <a:pt x="2434922" y="4190377"/>
                  <a:pt x="2456437" y="4163384"/>
                </a:cubicBezTo>
                <a:cubicBezTo>
                  <a:pt x="2477953" y="4136391"/>
                  <a:pt x="2495336" y="4115547"/>
                  <a:pt x="2508585" y="4100854"/>
                </a:cubicBezTo>
                <a:cubicBezTo>
                  <a:pt x="2521835" y="4086161"/>
                  <a:pt x="2521004" y="4091461"/>
                  <a:pt x="2506093" y="4116754"/>
                </a:cubicBezTo>
                <a:cubicBezTo>
                  <a:pt x="2478329" y="4162692"/>
                  <a:pt x="2440617" y="4211537"/>
                  <a:pt x="2392978" y="4263270"/>
                </a:cubicBezTo>
                <a:cubicBezTo>
                  <a:pt x="2345339" y="4315002"/>
                  <a:pt x="2302110" y="4358864"/>
                  <a:pt x="2263291" y="4394875"/>
                </a:cubicBezTo>
                <a:cubicBezTo>
                  <a:pt x="2203648" y="4446707"/>
                  <a:pt x="2138626" y="4495908"/>
                  <a:pt x="2068226" y="4542499"/>
                </a:cubicBezTo>
                <a:cubicBezTo>
                  <a:pt x="1997806" y="4589070"/>
                  <a:pt x="1928928" y="4633328"/>
                  <a:pt x="1861553" y="4675212"/>
                </a:cubicBezTo>
                <a:cubicBezTo>
                  <a:pt x="1834876" y="4691863"/>
                  <a:pt x="1814823" y="4704361"/>
                  <a:pt x="1801396" y="4712746"/>
                </a:cubicBezTo>
                <a:cubicBezTo>
                  <a:pt x="1787969" y="4721111"/>
                  <a:pt x="1769024" y="4731414"/>
                  <a:pt x="1744561" y="4743635"/>
                </a:cubicBezTo>
                <a:cubicBezTo>
                  <a:pt x="1728108" y="4752890"/>
                  <a:pt x="1721286" y="4758130"/>
                  <a:pt x="1724153" y="4759376"/>
                </a:cubicBezTo>
                <a:cubicBezTo>
                  <a:pt x="1727001" y="4760602"/>
                  <a:pt x="1719091" y="4761986"/>
                  <a:pt x="1700423" y="4763509"/>
                </a:cubicBezTo>
                <a:cubicBezTo>
                  <a:pt x="1695182" y="4764755"/>
                  <a:pt x="1692967" y="4767227"/>
                  <a:pt x="1693798" y="4770965"/>
                </a:cubicBezTo>
                <a:cubicBezTo>
                  <a:pt x="1694628" y="4774682"/>
                  <a:pt x="1683594" y="4778815"/>
                  <a:pt x="1660694" y="4783364"/>
                </a:cubicBezTo>
                <a:cubicBezTo>
                  <a:pt x="1658380" y="4783463"/>
                  <a:pt x="1655809" y="4783838"/>
                  <a:pt x="1652961" y="4784471"/>
                </a:cubicBezTo>
                <a:cubicBezTo>
                  <a:pt x="1650114" y="4785124"/>
                  <a:pt x="1647523" y="4785480"/>
                  <a:pt x="1645229" y="4785579"/>
                </a:cubicBezTo>
                <a:cubicBezTo>
                  <a:pt x="1635440" y="4789712"/>
                  <a:pt x="1628539" y="4791926"/>
                  <a:pt x="1624544" y="4792203"/>
                </a:cubicBezTo>
                <a:cubicBezTo>
                  <a:pt x="1620530" y="4792480"/>
                  <a:pt x="1618612" y="4792480"/>
                  <a:pt x="1618750" y="4792203"/>
                </a:cubicBezTo>
                <a:cubicBezTo>
                  <a:pt x="1617742" y="4792203"/>
                  <a:pt x="1616990" y="4792757"/>
                  <a:pt x="1616535" y="4793864"/>
                </a:cubicBezTo>
                <a:cubicBezTo>
                  <a:pt x="1616080" y="4794952"/>
                  <a:pt x="1615349" y="4796613"/>
                  <a:pt x="1614340" y="4798828"/>
                </a:cubicBezTo>
                <a:cubicBezTo>
                  <a:pt x="1610998" y="4802131"/>
                  <a:pt x="1592014" y="4810140"/>
                  <a:pt x="1557347" y="4822895"/>
                </a:cubicBezTo>
                <a:cubicBezTo>
                  <a:pt x="1522701" y="4835650"/>
                  <a:pt x="1482458" y="4849888"/>
                  <a:pt x="1436638" y="4865590"/>
                </a:cubicBezTo>
                <a:cubicBezTo>
                  <a:pt x="1390818" y="4881311"/>
                  <a:pt x="1349468" y="4895273"/>
                  <a:pt x="1312606" y="4907474"/>
                </a:cubicBezTo>
                <a:cubicBezTo>
                  <a:pt x="1275745" y="4919656"/>
                  <a:pt x="1253458" y="4926854"/>
                  <a:pt x="1245706" y="4929049"/>
                </a:cubicBezTo>
                <a:cubicBezTo>
                  <a:pt x="1194606" y="4942536"/>
                  <a:pt x="1145583" y="4952009"/>
                  <a:pt x="1098636" y="4957486"/>
                </a:cubicBezTo>
                <a:cubicBezTo>
                  <a:pt x="1051690" y="4962944"/>
                  <a:pt x="1002113" y="4963043"/>
                  <a:pt x="949925" y="4957763"/>
                </a:cubicBezTo>
                <a:cubicBezTo>
                  <a:pt x="923703" y="4955311"/>
                  <a:pt x="903829" y="4955232"/>
                  <a:pt x="890322" y="4957486"/>
                </a:cubicBezTo>
                <a:cubicBezTo>
                  <a:pt x="876795" y="4959741"/>
                  <a:pt x="848101" y="4952463"/>
                  <a:pt x="804240" y="4935674"/>
                </a:cubicBezTo>
                <a:cubicBezTo>
                  <a:pt x="750747" y="4915286"/>
                  <a:pt x="687742" y="4884456"/>
                  <a:pt x="615206" y="4843224"/>
                </a:cubicBezTo>
                <a:cubicBezTo>
                  <a:pt x="542689" y="4801972"/>
                  <a:pt x="472487" y="4757913"/>
                  <a:pt x="404617" y="4711025"/>
                </a:cubicBezTo>
                <a:cubicBezTo>
                  <a:pt x="336748" y="4664138"/>
                  <a:pt x="283058" y="4622036"/>
                  <a:pt x="243566" y="4584720"/>
                </a:cubicBezTo>
                <a:cubicBezTo>
                  <a:pt x="199942" y="4535360"/>
                  <a:pt x="156713" y="4477833"/>
                  <a:pt x="113899" y="4412120"/>
                </a:cubicBezTo>
                <a:cubicBezTo>
                  <a:pt x="71085" y="4346426"/>
                  <a:pt x="38831" y="4277291"/>
                  <a:pt x="17098" y="4204715"/>
                </a:cubicBezTo>
                <a:cubicBezTo>
                  <a:pt x="-4615" y="4132139"/>
                  <a:pt x="-5644" y="4060888"/>
                  <a:pt x="13993" y="3990922"/>
                </a:cubicBezTo>
                <a:cubicBezTo>
                  <a:pt x="21429" y="3968458"/>
                  <a:pt x="29121" y="3962624"/>
                  <a:pt x="37051" y="3973441"/>
                </a:cubicBezTo>
                <a:cubicBezTo>
                  <a:pt x="44981" y="3984238"/>
                  <a:pt x="52674" y="4000810"/>
                  <a:pt x="60110" y="4023137"/>
                </a:cubicBezTo>
                <a:cubicBezTo>
                  <a:pt x="67545" y="4045483"/>
                  <a:pt x="74249" y="4062707"/>
                  <a:pt x="80221" y="4074810"/>
                </a:cubicBezTo>
                <a:cubicBezTo>
                  <a:pt x="113563" y="4139337"/>
                  <a:pt x="156693" y="4184128"/>
                  <a:pt x="209632" y="4209184"/>
                </a:cubicBezTo>
                <a:cubicBezTo>
                  <a:pt x="262551" y="4234240"/>
                  <a:pt x="323894" y="4249783"/>
                  <a:pt x="393662" y="4255815"/>
                </a:cubicBezTo>
                <a:cubicBezTo>
                  <a:pt x="447827" y="4260877"/>
                  <a:pt x="484629" y="4261787"/>
                  <a:pt x="504029" y="4258583"/>
                </a:cubicBezTo>
                <a:cubicBezTo>
                  <a:pt x="523428" y="4255360"/>
                  <a:pt x="531536" y="4250752"/>
                  <a:pt x="528313" y="4244780"/>
                </a:cubicBezTo>
                <a:cubicBezTo>
                  <a:pt x="532822" y="4244780"/>
                  <a:pt x="536500" y="4244780"/>
                  <a:pt x="539347" y="4244780"/>
                </a:cubicBezTo>
                <a:cubicBezTo>
                  <a:pt x="542195" y="4244780"/>
                  <a:pt x="543678" y="4244780"/>
                  <a:pt x="543757" y="4244780"/>
                </a:cubicBezTo>
                <a:cubicBezTo>
                  <a:pt x="620229" y="4236771"/>
                  <a:pt x="692983" y="4222987"/>
                  <a:pt x="762019" y="4203390"/>
                </a:cubicBezTo>
                <a:cubicBezTo>
                  <a:pt x="831035" y="4183792"/>
                  <a:pt x="901040" y="4160062"/>
                  <a:pt x="971994" y="4132198"/>
                </a:cubicBezTo>
                <a:cubicBezTo>
                  <a:pt x="1069982" y="4091876"/>
                  <a:pt x="1170263" y="4041310"/>
                  <a:pt x="1272838" y="3980461"/>
                </a:cubicBezTo>
                <a:cubicBezTo>
                  <a:pt x="1375413" y="3919632"/>
                  <a:pt x="1466222" y="3847630"/>
                  <a:pt x="1545245" y="3764474"/>
                </a:cubicBezTo>
                <a:cubicBezTo>
                  <a:pt x="1624267" y="3681318"/>
                  <a:pt x="1677463" y="3586100"/>
                  <a:pt x="1704832" y="3478818"/>
                </a:cubicBezTo>
                <a:cubicBezTo>
                  <a:pt x="1712703" y="3431594"/>
                  <a:pt x="1708728" y="3395089"/>
                  <a:pt x="1692888" y="3369282"/>
                </a:cubicBezTo>
                <a:cubicBezTo>
                  <a:pt x="1677068" y="3343475"/>
                  <a:pt x="1655097" y="3320357"/>
                  <a:pt x="1626996" y="3299949"/>
                </a:cubicBezTo>
                <a:cubicBezTo>
                  <a:pt x="1598915" y="3279541"/>
                  <a:pt x="1570399" y="3253813"/>
                  <a:pt x="1541487" y="3222766"/>
                </a:cubicBezTo>
                <a:cubicBezTo>
                  <a:pt x="1555746" y="3233088"/>
                  <a:pt x="1576886" y="3249700"/>
                  <a:pt x="1604888" y="3272639"/>
                </a:cubicBezTo>
                <a:cubicBezTo>
                  <a:pt x="1632870" y="3295579"/>
                  <a:pt x="1658281" y="3315928"/>
                  <a:pt x="1681102" y="3333686"/>
                </a:cubicBezTo>
                <a:cubicBezTo>
                  <a:pt x="1703923" y="3351444"/>
                  <a:pt x="1714701" y="3357733"/>
                  <a:pt x="1713455" y="3352532"/>
                </a:cubicBezTo>
                <a:cubicBezTo>
                  <a:pt x="1712209" y="3347311"/>
                  <a:pt x="1689467" y="3321722"/>
                  <a:pt x="1645229" y="3275744"/>
                </a:cubicBezTo>
                <a:cubicBezTo>
                  <a:pt x="1578369" y="3209951"/>
                  <a:pt x="1502391" y="3150071"/>
                  <a:pt x="1417318" y="3096124"/>
                </a:cubicBezTo>
                <a:cubicBezTo>
                  <a:pt x="1332243" y="3042176"/>
                  <a:pt x="1248554" y="2991690"/>
                  <a:pt x="1166229" y="2944644"/>
                </a:cubicBezTo>
                <a:cubicBezTo>
                  <a:pt x="1115426" y="2915020"/>
                  <a:pt x="1064741" y="2885416"/>
                  <a:pt x="1014215" y="2855793"/>
                </a:cubicBezTo>
                <a:cubicBezTo>
                  <a:pt x="963669" y="2826189"/>
                  <a:pt x="913538" y="2795458"/>
                  <a:pt x="863823" y="2763639"/>
                </a:cubicBezTo>
                <a:cubicBezTo>
                  <a:pt x="810350" y="2728044"/>
                  <a:pt x="760595" y="2692171"/>
                  <a:pt x="714558" y="2656041"/>
                </a:cubicBezTo>
                <a:cubicBezTo>
                  <a:pt x="668521" y="2619892"/>
                  <a:pt x="622622" y="2578502"/>
                  <a:pt x="576881" y="2531871"/>
                </a:cubicBezTo>
                <a:lnTo>
                  <a:pt x="568042" y="2520837"/>
                </a:lnTo>
                <a:lnTo>
                  <a:pt x="559222" y="2507587"/>
                </a:lnTo>
                <a:cubicBezTo>
                  <a:pt x="497424" y="2414168"/>
                  <a:pt x="459138" y="2327809"/>
                  <a:pt x="444346" y="2248509"/>
                </a:cubicBezTo>
                <a:cubicBezTo>
                  <a:pt x="429574" y="2169229"/>
                  <a:pt x="429376" y="2088091"/>
                  <a:pt x="443773" y="2005133"/>
                </a:cubicBezTo>
                <a:cubicBezTo>
                  <a:pt x="458189" y="1922155"/>
                  <a:pt x="478261" y="1828439"/>
                  <a:pt x="504029" y="1723986"/>
                </a:cubicBezTo>
                <a:cubicBezTo>
                  <a:pt x="507726" y="1706148"/>
                  <a:pt x="511128" y="1686867"/>
                  <a:pt x="514253" y="1666103"/>
                </a:cubicBezTo>
                <a:cubicBezTo>
                  <a:pt x="517377" y="1645339"/>
                  <a:pt x="520126" y="1632900"/>
                  <a:pt x="522499" y="1628826"/>
                </a:cubicBezTo>
                <a:cubicBezTo>
                  <a:pt x="524892" y="1624733"/>
                  <a:pt x="526830" y="1638793"/>
                  <a:pt x="528313" y="1671007"/>
                </a:cubicBezTo>
                <a:cubicBezTo>
                  <a:pt x="541464" y="1641562"/>
                  <a:pt x="554337" y="1609387"/>
                  <a:pt x="566934" y="1574424"/>
                </a:cubicBezTo>
                <a:cubicBezTo>
                  <a:pt x="579531" y="1539481"/>
                  <a:pt x="592425" y="1506179"/>
                  <a:pt x="605575" y="1474538"/>
                </a:cubicBezTo>
                <a:cubicBezTo>
                  <a:pt x="616887" y="1449582"/>
                  <a:pt x="626261" y="1428323"/>
                  <a:pt x="633716" y="1410802"/>
                </a:cubicBezTo>
                <a:cubicBezTo>
                  <a:pt x="641171" y="1393281"/>
                  <a:pt x="645027" y="1383631"/>
                  <a:pt x="645304" y="1381831"/>
                </a:cubicBezTo>
                <a:cubicBezTo>
                  <a:pt x="659562" y="1354323"/>
                  <a:pt x="688019" y="1304924"/>
                  <a:pt x="730635" y="1233674"/>
                </a:cubicBezTo>
                <a:cubicBezTo>
                  <a:pt x="773251" y="1162423"/>
                  <a:pt x="820594" y="1085437"/>
                  <a:pt x="872663" y="1002716"/>
                </a:cubicBezTo>
                <a:cubicBezTo>
                  <a:pt x="924731" y="920015"/>
                  <a:pt x="972074" y="847736"/>
                  <a:pt x="1014690" y="785859"/>
                </a:cubicBezTo>
                <a:cubicBezTo>
                  <a:pt x="1057306" y="723982"/>
                  <a:pt x="1085743" y="688663"/>
                  <a:pt x="1100021" y="679902"/>
                </a:cubicBezTo>
                <a:cubicBezTo>
                  <a:pt x="1080008" y="740454"/>
                  <a:pt x="1072019" y="766677"/>
                  <a:pt x="1076013" y="758529"/>
                </a:cubicBezTo>
                <a:cubicBezTo>
                  <a:pt x="1080008" y="750401"/>
                  <a:pt x="1103462" y="715359"/>
                  <a:pt x="1146374" y="653403"/>
                </a:cubicBezTo>
                <a:cubicBezTo>
                  <a:pt x="1169254" y="621861"/>
                  <a:pt x="1204435" y="578019"/>
                  <a:pt x="1251916" y="521877"/>
                </a:cubicBezTo>
                <a:cubicBezTo>
                  <a:pt x="1299396" y="465714"/>
                  <a:pt x="1349942" y="418768"/>
                  <a:pt x="1403573" y="380996"/>
                </a:cubicBezTo>
                <a:cubicBezTo>
                  <a:pt x="1457185" y="343245"/>
                  <a:pt x="1504626" y="336185"/>
                  <a:pt x="1545897" y="359837"/>
                </a:cubicBezTo>
                <a:cubicBezTo>
                  <a:pt x="1543030" y="362546"/>
                  <a:pt x="1532232" y="368024"/>
                  <a:pt x="1513525" y="376250"/>
                </a:cubicBezTo>
                <a:cubicBezTo>
                  <a:pt x="1494798" y="384477"/>
                  <a:pt x="1478839" y="392427"/>
                  <a:pt x="1465609" y="400119"/>
                </a:cubicBezTo>
                <a:cubicBezTo>
                  <a:pt x="1452379" y="407792"/>
                  <a:pt x="1452557" y="412162"/>
                  <a:pt x="1466123" y="413230"/>
                </a:cubicBezTo>
                <a:cubicBezTo>
                  <a:pt x="1479689" y="414278"/>
                  <a:pt x="1517322" y="408998"/>
                  <a:pt x="1579021" y="397351"/>
                </a:cubicBezTo>
                <a:cubicBezTo>
                  <a:pt x="1603286" y="392802"/>
                  <a:pt x="1635915" y="390390"/>
                  <a:pt x="1676870" y="390073"/>
                </a:cubicBezTo>
                <a:cubicBezTo>
                  <a:pt x="1717825" y="389777"/>
                  <a:pt x="1758305" y="392427"/>
                  <a:pt x="1798271" y="398003"/>
                </a:cubicBezTo>
                <a:cubicBezTo>
                  <a:pt x="1838257" y="403600"/>
                  <a:pt x="1868909" y="412954"/>
                  <a:pt x="1890247" y="426045"/>
                </a:cubicBezTo>
                <a:cubicBezTo>
                  <a:pt x="1902191" y="435339"/>
                  <a:pt x="1919752" y="449874"/>
                  <a:pt x="1942889" y="469709"/>
                </a:cubicBezTo>
                <a:cubicBezTo>
                  <a:pt x="1966046" y="489524"/>
                  <a:pt x="1980502" y="503110"/>
                  <a:pt x="1986237" y="510427"/>
                </a:cubicBezTo>
                <a:cubicBezTo>
                  <a:pt x="1991972" y="517743"/>
                  <a:pt x="1974688" y="507282"/>
                  <a:pt x="1934405" y="479023"/>
                </a:cubicBezTo>
                <a:cubicBezTo>
                  <a:pt x="1900135" y="456796"/>
                  <a:pt x="1865409" y="441430"/>
                  <a:pt x="1830248" y="432927"/>
                </a:cubicBezTo>
                <a:cubicBezTo>
                  <a:pt x="1795068" y="424423"/>
                  <a:pt x="1775233" y="423771"/>
                  <a:pt x="1770724" y="430949"/>
                </a:cubicBezTo>
                <a:cubicBezTo>
                  <a:pt x="1766215" y="438147"/>
                  <a:pt x="1792813" y="454166"/>
                  <a:pt x="1850518" y="479023"/>
                </a:cubicBezTo>
                <a:cubicBezTo>
                  <a:pt x="1887914" y="494942"/>
                  <a:pt x="1918526" y="511119"/>
                  <a:pt x="1942395" y="527592"/>
                </a:cubicBezTo>
                <a:cubicBezTo>
                  <a:pt x="1966264" y="544045"/>
                  <a:pt x="1997450" y="558026"/>
                  <a:pt x="2035933" y="569535"/>
                </a:cubicBezTo>
                <a:cubicBezTo>
                  <a:pt x="2058141" y="577861"/>
                  <a:pt x="2084363" y="598170"/>
                  <a:pt x="2114580" y="630503"/>
                </a:cubicBezTo>
                <a:cubicBezTo>
                  <a:pt x="2144777" y="662836"/>
                  <a:pt x="2164928" y="690344"/>
                  <a:pt x="2174994" y="713006"/>
                </a:cubicBezTo>
                <a:cubicBezTo>
                  <a:pt x="2184802" y="739070"/>
                  <a:pt x="2191684" y="753902"/>
                  <a:pt x="2195599" y="757481"/>
                </a:cubicBezTo>
                <a:cubicBezTo>
                  <a:pt x="2199515" y="761060"/>
                  <a:pt x="2203450" y="760348"/>
                  <a:pt x="2207366" y="755365"/>
                </a:cubicBezTo>
                <a:cubicBezTo>
                  <a:pt x="2211301" y="750362"/>
                  <a:pt x="2218163" y="748009"/>
                  <a:pt x="2227972" y="748325"/>
                </a:cubicBezTo>
                <a:cubicBezTo>
                  <a:pt x="2214228" y="735906"/>
                  <a:pt x="2212468" y="724871"/>
                  <a:pt x="2222731" y="715221"/>
                </a:cubicBezTo>
                <a:cubicBezTo>
                  <a:pt x="2232995" y="705551"/>
                  <a:pt x="2245038" y="692321"/>
                  <a:pt x="2258881" y="675492"/>
                </a:cubicBezTo>
                <a:cubicBezTo>
                  <a:pt x="2269223" y="659909"/>
                  <a:pt x="2293389" y="624926"/>
                  <a:pt x="2331338" y="570564"/>
                </a:cubicBezTo>
                <a:cubicBezTo>
                  <a:pt x="2369287" y="516181"/>
                  <a:pt x="2414553" y="453770"/>
                  <a:pt x="2467156" y="383290"/>
                </a:cubicBezTo>
                <a:cubicBezTo>
                  <a:pt x="2519739" y="312830"/>
                  <a:pt x="2573172" y="245693"/>
                  <a:pt x="2627436" y="181838"/>
                </a:cubicBezTo>
                <a:cubicBezTo>
                  <a:pt x="2681699" y="118003"/>
                  <a:pt x="2730327" y="68841"/>
                  <a:pt x="2773319" y="34333"/>
                </a:cubicBezTo>
                <a:cubicBezTo>
                  <a:pt x="2805548" y="8452"/>
                  <a:pt x="2830969" y="-2802"/>
                  <a:pt x="2849575" y="5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6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C6A2BA-B863-4A1D-8863-DF33817C0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4279" y="1264384"/>
            <a:ext cx="5151342" cy="4329257"/>
          </a:xfrm>
          <a:custGeom>
            <a:avLst/>
            <a:gdLst>
              <a:gd name="connsiteX0" fmla="*/ 915035 w 5151342"/>
              <a:gd name="connsiteY0" fmla="*/ 4233565 h 4329257"/>
              <a:gd name="connsiteX1" fmla="*/ 897006 w 5151342"/>
              <a:gd name="connsiteY1" fmla="*/ 4250183 h 4329257"/>
              <a:gd name="connsiteX2" fmla="*/ 910220 w 5151342"/>
              <a:gd name="connsiteY2" fmla="*/ 4255573 h 4329257"/>
              <a:gd name="connsiteX3" fmla="*/ 925036 w 5151342"/>
              <a:gd name="connsiteY3" fmla="*/ 4254491 h 4329257"/>
              <a:gd name="connsiteX4" fmla="*/ 932860 w 5151342"/>
              <a:gd name="connsiteY4" fmla="*/ 4235347 h 4329257"/>
              <a:gd name="connsiteX5" fmla="*/ 915035 w 5151342"/>
              <a:gd name="connsiteY5" fmla="*/ 4233565 h 4329257"/>
              <a:gd name="connsiteX6" fmla="*/ 868976 w 5151342"/>
              <a:gd name="connsiteY6" fmla="*/ 4181180 h 4329257"/>
              <a:gd name="connsiteX7" fmla="*/ 856361 w 5151342"/>
              <a:gd name="connsiteY7" fmla="*/ 4204245 h 4329257"/>
              <a:gd name="connsiteX8" fmla="*/ 887347 w 5151342"/>
              <a:gd name="connsiteY8" fmla="*/ 4233570 h 4329257"/>
              <a:gd name="connsiteX9" fmla="*/ 903478 w 5151342"/>
              <a:gd name="connsiteY9" fmla="*/ 4209210 h 4329257"/>
              <a:gd name="connsiteX10" fmla="*/ 889453 w 5151342"/>
              <a:gd name="connsiteY10" fmla="*/ 4189525 h 4329257"/>
              <a:gd name="connsiteX11" fmla="*/ 868976 w 5151342"/>
              <a:gd name="connsiteY11" fmla="*/ 4181180 h 4329257"/>
              <a:gd name="connsiteX12" fmla="*/ 1360993 w 5151342"/>
              <a:gd name="connsiteY12" fmla="*/ 3891730 h 4329257"/>
              <a:gd name="connsiteX13" fmla="*/ 1349817 w 5151342"/>
              <a:gd name="connsiteY13" fmla="*/ 3909474 h 4329257"/>
              <a:gd name="connsiteX14" fmla="*/ 1311548 w 5151342"/>
              <a:gd name="connsiteY14" fmla="*/ 3942102 h 4329257"/>
              <a:gd name="connsiteX15" fmla="*/ 1270034 w 5151342"/>
              <a:gd name="connsiteY15" fmla="*/ 3969861 h 4329257"/>
              <a:gd name="connsiteX16" fmla="*/ 1238546 w 5151342"/>
              <a:gd name="connsiteY16" fmla="*/ 3981645 h 4329257"/>
              <a:gd name="connsiteX17" fmla="*/ 1288097 w 5151342"/>
              <a:gd name="connsiteY17" fmla="*/ 3938045 h 4329257"/>
              <a:gd name="connsiteX18" fmla="*/ 1348581 w 5151342"/>
              <a:gd name="connsiteY18" fmla="*/ 3895256 h 4329257"/>
              <a:gd name="connsiteX19" fmla="*/ 1360993 w 5151342"/>
              <a:gd name="connsiteY19" fmla="*/ 3891730 h 4329257"/>
              <a:gd name="connsiteX20" fmla="*/ 1125732 w 5151342"/>
              <a:gd name="connsiteY20" fmla="*/ 3846496 h 4329257"/>
              <a:gd name="connsiteX21" fmla="*/ 1120301 w 5151342"/>
              <a:gd name="connsiteY21" fmla="*/ 3851733 h 4329257"/>
              <a:gd name="connsiteX22" fmla="*/ 1077648 w 5151342"/>
              <a:gd name="connsiteY22" fmla="*/ 3891025 h 4329257"/>
              <a:gd name="connsiteX23" fmla="*/ 1091074 w 5151342"/>
              <a:gd name="connsiteY23" fmla="*/ 3877136 h 4329257"/>
              <a:gd name="connsiteX24" fmla="*/ 1125732 w 5151342"/>
              <a:gd name="connsiteY24" fmla="*/ 3846496 h 4329257"/>
              <a:gd name="connsiteX25" fmla="*/ 2936857 w 5151342"/>
              <a:gd name="connsiteY25" fmla="*/ 3836162 h 4329257"/>
              <a:gd name="connsiteX26" fmla="*/ 2941165 w 5151342"/>
              <a:gd name="connsiteY26" fmla="*/ 3838326 h 4329257"/>
              <a:gd name="connsiteX27" fmla="*/ 2924455 w 5151342"/>
              <a:gd name="connsiteY27" fmla="*/ 3850187 h 4329257"/>
              <a:gd name="connsiteX28" fmla="*/ 2920366 w 5151342"/>
              <a:gd name="connsiteY28" fmla="*/ 3841104 h 4329257"/>
              <a:gd name="connsiteX29" fmla="*/ 2920939 w 5151342"/>
              <a:gd name="connsiteY29" fmla="*/ 3839910 h 4329257"/>
              <a:gd name="connsiteX30" fmla="*/ 3126597 w 5151342"/>
              <a:gd name="connsiteY30" fmla="*/ 3736985 h 4329257"/>
              <a:gd name="connsiteX31" fmla="*/ 3103319 w 5151342"/>
              <a:gd name="connsiteY31" fmla="*/ 3795865 h 4329257"/>
              <a:gd name="connsiteX32" fmla="*/ 3013124 w 5151342"/>
              <a:gd name="connsiteY32" fmla="*/ 3950988 h 4329257"/>
              <a:gd name="connsiteX33" fmla="*/ 2898280 w 5151342"/>
              <a:gd name="connsiteY33" fmla="*/ 4121468 h 4329257"/>
              <a:gd name="connsiteX34" fmla="*/ 2800995 w 5151342"/>
              <a:gd name="connsiteY34" fmla="*/ 4226461 h 4329257"/>
              <a:gd name="connsiteX35" fmla="*/ 2813938 w 5151342"/>
              <a:gd name="connsiteY35" fmla="*/ 4200575 h 4329257"/>
              <a:gd name="connsiteX36" fmla="*/ 2863701 w 5151342"/>
              <a:gd name="connsiteY36" fmla="*/ 4124810 h 4329257"/>
              <a:gd name="connsiteX37" fmla="*/ 2967843 w 5151342"/>
              <a:gd name="connsiteY37" fmla="*/ 3967968 h 4329257"/>
              <a:gd name="connsiteX38" fmla="*/ 3073203 w 5151342"/>
              <a:gd name="connsiteY38" fmla="*/ 3811532 h 4329257"/>
              <a:gd name="connsiteX39" fmla="*/ 3126597 w 5151342"/>
              <a:gd name="connsiteY39" fmla="*/ 3736985 h 4329257"/>
              <a:gd name="connsiteX40" fmla="*/ 279588 w 5151342"/>
              <a:gd name="connsiteY40" fmla="*/ 3712296 h 4329257"/>
              <a:gd name="connsiteX41" fmla="*/ 286774 w 5151342"/>
              <a:gd name="connsiteY41" fmla="*/ 3731460 h 4329257"/>
              <a:gd name="connsiteX42" fmla="*/ 312660 w 5151342"/>
              <a:gd name="connsiteY42" fmla="*/ 3734821 h 4329257"/>
              <a:gd name="connsiteX43" fmla="*/ 279588 w 5151342"/>
              <a:gd name="connsiteY43" fmla="*/ 3712296 h 4329257"/>
              <a:gd name="connsiteX44" fmla="*/ 3022706 w 5151342"/>
              <a:gd name="connsiteY44" fmla="*/ 3697769 h 4329257"/>
              <a:gd name="connsiteX45" fmla="*/ 3010555 w 5151342"/>
              <a:gd name="connsiteY45" fmla="*/ 3729470 h 4329257"/>
              <a:gd name="connsiteX46" fmla="*/ 2951945 w 5151342"/>
              <a:gd name="connsiteY46" fmla="*/ 3816767 h 4329257"/>
              <a:gd name="connsiteX47" fmla="*/ 2951945 w 5151342"/>
              <a:gd name="connsiteY47" fmla="*/ 3805988 h 4329257"/>
              <a:gd name="connsiteX48" fmla="*/ 2954089 w 5151342"/>
              <a:gd name="connsiteY48" fmla="*/ 3803824 h 4329257"/>
              <a:gd name="connsiteX49" fmla="*/ 2956252 w 5151342"/>
              <a:gd name="connsiteY49" fmla="*/ 3801661 h 4329257"/>
              <a:gd name="connsiteX50" fmla="*/ 3022706 w 5151342"/>
              <a:gd name="connsiteY50" fmla="*/ 3697769 h 4329257"/>
              <a:gd name="connsiteX51" fmla="*/ 163874 w 5151342"/>
              <a:gd name="connsiteY51" fmla="*/ 3670125 h 4329257"/>
              <a:gd name="connsiteX52" fmla="*/ 172219 w 5151342"/>
              <a:gd name="connsiteY52" fmla="*/ 3676809 h 4329257"/>
              <a:gd name="connsiteX53" fmla="*/ 168182 w 5151342"/>
              <a:gd name="connsiteY53" fmla="*/ 3674453 h 4329257"/>
              <a:gd name="connsiteX54" fmla="*/ 122628 w 5151342"/>
              <a:gd name="connsiteY54" fmla="*/ 3644962 h 4329257"/>
              <a:gd name="connsiteX55" fmla="*/ 125064 w 5151342"/>
              <a:gd name="connsiteY55" fmla="*/ 3646152 h 4329257"/>
              <a:gd name="connsiteX56" fmla="*/ 163874 w 5151342"/>
              <a:gd name="connsiteY56" fmla="*/ 3670125 h 4329257"/>
              <a:gd name="connsiteX57" fmla="*/ 144459 w 5151342"/>
              <a:gd name="connsiteY57" fmla="*/ 3659346 h 4329257"/>
              <a:gd name="connsiteX58" fmla="*/ 122628 w 5151342"/>
              <a:gd name="connsiteY58" fmla="*/ 3644962 h 4329257"/>
              <a:gd name="connsiteX59" fmla="*/ 2227428 w 5151342"/>
              <a:gd name="connsiteY59" fmla="*/ 3499780 h 4329257"/>
              <a:gd name="connsiteX60" fmla="*/ 2205715 w 5151342"/>
              <a:gd name="connsiteY60" fmla="*/ 3534842 h 4329257"/>
              <a:gd name="connsiteX61" fmla="*/ 2201716 w 5151342"/>
              <a:gd name="connsiteY61" fmla="*/ 3554566 h 4329257"/>
              <a:gd name="connsiteX62" fmla="*/ 2223120 w 5151342"/>
              <a:gd name="connsiteY62" fmla="*/ 3514887 h 4329257"/>
              <a:gd name="connsiteX63" fmla="*/ 99178 w 5151342"/>
              <a:gd name="connsiteY63" fmla="*/ 3430777 h 4329257"/>
              <a:gd name="connsiteX64" fmla="*/ 111638 w 5151342"/>
              <a:gd name="connsiteY64" fmla="*/ 3494990 h 4329257"/>
              <a:gd name="connsiteX65" fmla="*/ 119790 w 5151342"/>
              <a:gd name="connsiteY65" fmla="*/ 3478705 h 4329257"/>
              <a:gd name="connsiteX66" fmla="*/ 99178 w 5151342"/>
              <a:gd name="connsiteY66" fmla="*/ 3430777 h 4329257"/>
              <a:gd name="connsiteX67" fmla="*/ 3089703 w 5151342"/>
              <a:gd name="connsiteY67" fmla="*/ 3414671 h 4329257"/>
              <a:gd name="connsiteX68" fmla="*/ 3081316 w 5151342"/>
              <a:gd name="connsiteY68" fmla="*/ 3422161 h 4329257"/>
              <a:gd name="connsiteX69" fmla="*/ 3074613 w 5151342"/>
              <a:gd name="connsiteY69" fmla="*/ 3430313 h 4329257"/>
              <a:gd name="connsiteX70" fmla="*/ 3088020 w 5151342"/>
              <a:gd name="connsiteY70" fmla="*/ 3416887 h 4329257"/>
              <a:gd name="connsiteX71" fmla="*/ 3089703 w 5151342"/>
              <a:gd name="connsiteY71" fmla="*/ 3414671 h 4329257"/>
              <a:gd name="connsiteX72" fmla="*/ 1529744 w 5151342"/>
              <a:gd name="connsiteY72" fmla="*/ 3377382 h 4329257"/>
              <a:gd name="connsiteX73" fmla="*/ 1480812 w 5151342"/>
              <a:gd name="connsiteY73" fmla="*/ 3426740 h 4329257"/>
              <a:gd name="connsiteX74" fmla="*/ 1387429 w 5151342"/>
              <a:gd name="connsiteY74" fmla="*/ 3539575 h 4329257"/>
              <a:gd name="connsiteX75" fmla="*/ 1317479 w 5151342"/>
              <a:gd name="connsiteY75" fmla="*/ 3622700 h 4329257"/>
              <a:gd name="connsiteX76" fmla="*/ 1172209 w 5151342"/>
              <a:gd name="connsiteY76" fmla="*/ 3759818 h 4329257"/>
              <a:gd name="connsiteX77" fmla="*/ 989094 w 5151342"/>
              <a:gd name="connsiteY77" fmla="*/ 3924735 h 4329257"/>
              <a:gd name="connsiteX78" fmla="*/ 875447 w 5151342"/>
              <a:gd name="connsiteY78" fmla="*/ 4038865 h 4329257"/>
              <a:gd name="connsiteX79" fmla="*/ 924805 w 5151342"/>
              <a:gd name="connsiteY79" fmla="*/ 4000847 h 4329257"/>
              <a:gd name="connsiteX80" fmla="*/ 1016410 w 5151342"/>
              <a:gd name="connsiteY80" fmla="*/ 3932114 h 4329257"/>
              <a:gd name="connsiteX81" fmla="*/ 1070423 w 5151342"/>
              <a:gd name="connsiteY81" fmla="*/ 3900588 h 4329257"/>
              <a:gd name="connsiteX82" fmla="*/ 1006983 w 5151342"/>
              <a:gd name="connsiteY82" fmla="*/ 3974169 h 4329257"/>
              <a:gd name="connsiteX83" fmla="*/ 983260 w 5151342"/>
              <a:gd name="connsiteY83" fmla="*/ 3997892 h 4329257"/>
              <a:gd name="connsiteX84" fmla="*/ 939853 w 5151342"/>
              <a:gd name="connsiteY84" fmla="*/ 4054551 h 4329257"/>
              <a:gd name="connsiteX85" fmla="*/ 1061421 w 5151342"/>
              <a:gd name="connsiteY85" fmla="*/ 3951529 h 4329257"/>
              <a:gd name="connsiteX86" fmla="*/ 1225835 w 5151342"/>
              <a:gd name="connsiteY86" fmla="*/ 3803226 h 4329257"/>
              <a:gd name="connsiteX87" fmla="*/ 1311007 w 5151342"/>
              <a:gd name="connsiteY87" fmla="*/ 3724042 h 4329257"/>
              <a:gd name="connsiteX88" fmla="*/ 1362837 w 5151342"/>
              <a:gd name="connsiteY88" fmla="*/ 3669102 h 4329257"/>
              <a:gd name="connsiteX89" fmla="*/ 1405086 w 5151342"/>
              <a:gd name="connsiteY89" fmla="*/ 3620865 h 4329257"/>
              <a:gd name="connsiteX90" fmla="*/ 1351981 w 5151342"/>
              <a:gd name="connsiteY90" fmla="*/ 3663673 h 4329257"/>
              <a:gd name="connsiteX91" fmla="*/ 1332740 w 5151342"/>
              <a:gd name="connsiteY91" fmla="*/ 3663750 h 4329257"/>
              <a:gd name="connsiteX92" fmla="*/ 1405008 w 5151342"/>
              <a:gd name="connsiteY92" fmla="*/ 3565113 h 4329257"/>
              <a:gd name="connsiteX93" fmla="*/ 1466265 w 5151342"/>
              <a:gd name="connsiteY93" fmla="*/ 3484693 h 4329257"/>
              <a:gd name="connsiteX94" fmla="*/ 1529744 w 5151342"/>
              <a:gd name="connsiteY94" fmla="*/ 3377382 h 4329257"/>
              <a:gd name="connsiteX95" fmla="*/ 3116050 w 5151342"/>
              <a:gd name="connsiteY95" fmla="*/ 3330401 h 4329257"/>
              <a:gd name="connsiteX96" fmla="*/ 3109347 w 5151342"/>
              <a:gd name="connsiteY96" fmla="*/ 3351013 h 4329257"/>
              <a:gd name="connsiteX97" fmla="*/ 3111259 w 5151342"/>
              <a:gd name="connsiteY97" fmla="*/ 3348599 h 4329257"/>
              <a:gd name="connsiteX98" fmla="*/ 3116050 w 5151342"/>
              <a:gd name="connsiteY98" fmla="*/ 3330401 h 4329257"/>
              <a:gd name="connsiteX99" fmla="*/ 94095 w 5151342"/>
              <a:gd name="connsiteY99" fmla="*/ 3299059 h 4329257"/>
              <a:gd name="connsiteX100" fmla="*/ 99178 w 5151342"/>
              <a:gd name="connsiteY100" fmla="*/ 3333763 h 4329257"/>
              <a:gd name="connsiteX101" fmla="*/ 101342 w 5151342"/>
              <a:gd name="connsiteY101" fmla="*/ 3340215 h 4329257"/>
              <a:gd name="connsiteX102" fmla="*/ 108451 w 5151342"/>
              <a:gd name="connsiteY102" fmla="*/ 3340949 h 4329257"/>
              <a:gd name="connsiteX103" fmla="*/ 96377 w 5151342"/>
              <a:gd name="connsiteY103" fmla="*/ 3302854 h 4329257"/>
              <a:gd name="connsiteX104" fmla="*/ 94095 w 5151342"/>
              <a:gd name="connsiteY104" fmla="*/ 3299059 h 4329257"/>
              <a:gd name="connsiteX105" fmla="*/ 1373310 w 5151342"/>
              <a:gd name="connsiteY105" fmla="*/ 3273703 h 4329257"/>
              <a:gd name="connsiteX106" fmla="*/ 1364924 w 5151342"/>
              <a:gd name="connsiteY106" fmla="*/ 3279846 h 4329257"/>
              <a:gd name="connsiteX107" fmla="*/ 1358201 w 5151342"/>
              <a:gd name="connsiteY107" fmla="*/ 3287999 h 4329257"/>
              <a:gd name="connsiteX108" fmla="*/ 1371627 w 5151342"/>
              <a:gd name="connsiteY108" fmla="*/ 3276022 h 4329257"/>
              <a:gd name="connsiteX109" fmla="*/ 1373310 w 5151342"/>
              <a:gd name="connsiteY109" fmla="*/ 3273703 h 4329257"/>
              <a:gd name="connsiteX110" fmla="*/ 1996715 w 5151342"/>
              <a:gd name="connsiteY110" fmla="*/ 3262596 h 4329257"/>
              <a:gd name="connsiteX111" fmla="*/ 1994551 w 5151342"/>
              <a:gd name="connsiteY111" fmla="*/ 3269067 h 4329257"/>
              <a:gd name="connsiteX112" fmla="*/ 2004519 w 5151342"/>
              <a:gd name="connsiteY112" fmla="*/ 3290085 h 4329257"/>
              <a:gd name="connsiteX113" fmla="*/ 1996715 w 5151342"/>
              <a:gd name="connsiteY113" fmla="*/ 3262596 h 4329257"/>
              <a:gd name="connsiteX114" fmla="*/ 99779 w 5151342"/>
              <a:gd name="connsiteY114" fmla="*/ 3246096 h 4329257"/>
              <a:gd name="connsiteX115" fmla="*/ 98946 w 5151342"/>
              <a:gd name="connsiteY115" fmla="*/ 3248455 h 4329257"/>
              <a:gd name="connsiteX116" fmla="*/ 109475 w 5151342"/>
              <a:gd name="connsiteY116" fmla="*/ 3265223 h 4329257"/>
              <a:gd name="connsiteX117" fmla="*/ 109958 w 5151342"/>
              <a:gd name="connsiteY117" fmla="*/ 3256124 h 4329257"/>
              <a:gd name="connsiteX118" fmla="*/ 99779 w 5151342"/>
              <a:gd name="connsiteY118" fmla="*/ 3246096 h 4329257"/>
              <a:gd name="connsiteX119" fmla="*/ 1998859 w 5151342"/>
              <a:gd name="connsiteY119" fmla="*/ 3228094 h 4329257"/>
              <a:gd name="connsiteX120" fmla="*/ 1976218 w 5151342"/>
              <a:gd name="connsiteY120" fmla="*/ 3255042 h 4329257"/>
              <a:gd name="connsiteX121" fmla="*/ 1998859 w 5151342"/>
              <a:gd name="connsiteY121" fmla="*/ 3236729 h 4329257"/>
              <a:gd name="connsiteX122" fmla="*/ 73097 w 5151342"/>
              <a:gd name="connsiteY122" fmla="*/ 3203181 h 4329257"/>
              <a:gd name="connsiteX123" fmla="*/ 71148 w 5151342"/>
              <a:gd name="connsiteY123" fmla="*/ 3215151 h 4329257"/>
              <a:gd name="connsiteX124" fmla="*/ 74992 w 5151342"/>
              <a:gd name="connsiteY124" fmla="*/ 3224733 h 4329257"/>
              <a:gd name="connsiteX125" fmla="*/ 74509 w 5151342"/>
              <a:gd name="connsiteY125" fmla="*/ 3205569 h 4329257"/>
              <a:gd name="connsiteX126" fmla="*/ 73097 w 5151342"/>
              <a:gd name="connsiteY126" fmla="*/ 3203181 h 4329257"/>
              <a:gd name="connsiteX127" fmla="*/ 2734288 w 5151342"/>
              <a:gd name="connsiteY127" fmla="*/ 3185438 h 4329257"/>
              <a:gd name="connsiteX128" fmla="*/ 2723916 w 5151342"/>
              <a:gd name="connsiteY128" fmla="*/ 3201145 h 4329257"/>
              <a:gd name="connsiteX129" fmla="*/ 2665152 w 5151342"/>
              <a:gd name="connsiteY129" fmla="*/ 3312185 h 4329257"/>
              <a:gd name="connsiteX130" fmla="*/ 2634166 w 5151342"/>
              <a:gd name="connsiteY130" fmla="*/ 3375528 h 4329257"/>
              <a:gd name="connsiteX131" fmla="*/ 2617726 w 5151342"/>
              <a:gd name="connsiteY131" fmla="*/ 3404910 h 4329257"/>
              <a:gd name="connsiteX132" fmla="*/ 2487002 w 5151342"/>
              <a:gd name="connsiteY132" fmla="*/ 3638599 h 4329257"/>
              <a:gd name="connsiteX133" fmla="*/ 2354656 w 5151342"/>
              <a:gd name="connsiteY133" fmla="*/ 3870664 h 4329257"/>
              <a:gd name="connsiteX134" fmla="*/ 2485109 w 5151342"/>
              <a:gd name="connsiteY134" fmla="*/ 3690622 h 4329257"/>
              <a:gd name="connsiteX135" fmla="*/ 2596148 w 5151342"/>
              <a:gd name="connsiteY135" fmla="*/ 3484693 h 4329257"/>
              <a:gd name="connsiteX136" fmla="*/ 2595878 w 5151342"/>
              <a:gd name="connsiteY136" fmla="*/ 3473914 h 4329257"/>
              <a:gd name="connsiteX137" fmla="*/ 2600475 w 5151342"/>
              <a:gd name="connsiteY137" fmla="*/ 3469606 h 4329257"/>
              <a:gd name="connsiteX138" fmla="*/ 2605865 w 5151342"/>
              <a:gd name="connsiteY138" fmla="*/ 3465279 h 4329257"/>
              <a:gd name="connsiteX139" fmla="*/ 2611255 w 5151342"/>
              <a:gd name="connsiteY139" fmla="*/ 3454499 h 4329257"/>
              <a:gd name="connsiteX140" fmla="*/ 2615833 w 5151342"/>
              <a:gd name="connsiteY140" fmla="*/ 3446965 h 4329257"/>
              <a:gd name="connsiteX141" fmla="*/ 2622034 w 5151342"/>
              <a:gd name="connsiteY141" fmla="*/ 3445884 h 4329257"/>
              <a:gd name="connsiteX142" fmla="*/ 2624719 w 5151342"/>
              <a:gd name="connsiteY142" fmla="*/ 3447236 h 4329257"/>
              <a:gd name="connsiteX143" fmla="*/ 2624178 w 5151342"/>
              <a:gd name="connsiteY143" fmla="*/ 3443720 h 4329257"/>
              <a:gd name="connsiteX144" fmla="*/ 2626342 w 5151342"/>
              <a:gd name="connsiteY144" fmla="*/ 3428633 h 4329257"/>
              <a:gd name="connsiteX145" fmla="*/ 2629047 w 5151342"/>
              <a:gd name="connsiteY145" fmla="*/ 3424054 h 4329257"/>
              <a:gd name="connsiteX146" fmla="*/ 2628506 w 5151342"/>
              <a:gd name="connsiteY146" fmla="*/ 3417853 h 4329257"/>
              <a:gd name="connsiteX147" fmla="*/ 2630109 w 5151342"/>
              <a:gd name="connsiteY147" fmla="*/ 3411111 h 4329257"/>
              <a:gd name="connsiteX148" fmla="*/ 2634977 w 5151342"/>
              <a:gd name="connsiteY148" fmla="*/ 3402747 h 4329257"/>
              <a:gd name="connsiteX149" fmla="*/ 2652228 w 5151342"/>
              <a:gd name="connsiteY149" fmla="*/ 3371490 h 4329257"/>
              <a:gd name="connsiteX150" fmla="*/ 2682403 w 5151342"/>
              <a:gd name="connsiteY150" fmla="*/ 3307877 h 4329257"/>
              <a:gd name="connsiteX151" fmla="*/ 2711244 w 5151342"/>
              <a:gd name="connsiteY151" fmla="*/ 3243992 h 4329257"/>
              <a:gd name="connsiteX152" fmla="*/ 2725539 w 5151342"/>
              <a:gd name="connsiteY152" fmla="*/ 3217315 h 4329257"/>
              <a:gd name="connsiteX153" fmla="*/ 2729847 w 5151342"/>
              <a:gd name="connsiteY153" fmla="*/ 3207887 h 4329257"/>
              <a:gd name="connsiteX154" fmla="*/ 2734155 w 5151342"/>
              <a:gd name="connsiteY154" fmla="*/ 3193592 h 4329257"/>
              <a:gd name="connsiteX155" fmla="*/ 2734288 w 5151342"/>
              <a:gd name="connsiteY155" fmla="*/ 3185438 h 4329257"/>
              <a:gd name="connsiteX156" fmla="*/ 1433386 w 5151342"/>
              <a:gd name="connsiteY156" fmla="*/ 3170952 h 4329257"/>
              <a:gd name="connsiteX157" fmla="*/ 1433927 w 5151342"/>
              <a:gd name="connsiteY157" fmla="*/ 3174197 h 4329257"/>
              <a:gd name="connsiteX158" fmla="*/ 1431764 w 5151342"/>
              <a:gd name="connsiteY158" fmla="*/ 3174197 h 4329257"/>
              <a:gd name="connsiteX159" fmla="*/ 1429600 w 5151342"/>
              <a:gd name="connsiteY159" fmla="*/ 3174197 h 4329257"/>
              <a:gd name="connsiteX160" fmla="*/ 1433386 w 5151342"/>
              <a:gd name="connsiteY160" fmla="*/ 3170952 h 4329257"/>
              <a:gd name="connsiteX161" fmla="*/ 1909977 w 5151342"/>
              <a:gd name="connsiteY161" fmla="*/ 3143288 h 4329257"/>
              <a:gd name="connsiteX162" fmla="*/ 1906616 w 5151342"/>
              <a:gd name="connsiteY162" fmla="*/ 3156212 h 4329257"/>
              <a:gd name="connsiteX163" fmla="*/ 1923403 w 5151342"/>
              <a:gd name="connsiteY163" fmla="*/ 3163398 h 4329257"/>
              <a:gd name="connsiteX164" fmla="*/ 1909977 w 5151342"/>
              <a:gd name="connsiteY164" fmla="*/ 3143288 h 4329257"/>
              <a:gd name="connsiteX165" fmla="*/ 1345273 w 5151342"/>
              <a:gd name="connsiteY165" fmla="*/ 3130645 h 4329257"/>
              <a:gd name="connsiteX166" fmla="*/ 1336893 w 5151342"/>
              <a:gd name="connsiteY166" fmla="*/ 3137532 h 4329257"/>
              <a:gd name="connsiteX167" fmla="*/ 1330171 w 5151342"/>
              <a:gd name="connsiteY167" fmla="*/ 3145201 h 4329257"/>
              <a:gd name="connsiteX168" fmla="*/ 1343597 w 5151342"/>
              <a:gd name="connsiteY168" fmla="*/ 3132741 h 4329257"/>
              <a:gd name="connsiteX169" fmla="*/ 1345273 w 5151342"/>
              <a:gd name="connsiteY169" fmla="*/ 3130645 h 4329257"/>
              <a:gd name="connsiteX170" fmla="*/ 114434 w 5151342"/>
              <a:gd name="connsiteY170" fmla="*/ 3128056 h 4329257"/>
              <a:gd name="connsiteX171" fmla="*/ 107639 w 5151342"/>
              <a:gd name="connsiteY171" fmla="*/ 3130751 h 4329257"/>
              <a:gd name="connsiteX172" fmla="*/ 100782 w 5151342"/>
              <a:gd name="connsiteY172" fmla="*/ 3165156 h 4329257"/>
              <a:gd name="connsiteX173" fmla="*/ 116429 w 5151342"/>
              <a:gd name="connsiteY173" fmla="*/ 3182813 h 4329257"/>
              <a:gd name="connsiteX174" fmla="*/ 121819 w 5151342"/>
              <a:gd name="connsiteY174" fmla="*/ 3165291 h 4329257"/>
              <a:gd name="connsiteX175" fmla="*/ 120737 w 5151342"/>
              <a:gd name="connsiteY175" fmla="*/ 3146167 h 4329257"/>
              <a:gd name="connsiteX176" fmla="*/ 114434 w 5151342"/>
              <a:gd name="connsiteY176" fmla="*/ 3128056 h 4329257"/>
              <a:gd name="connsiteX177" fmla="*/ 1352 w 5151342"/>
              <a:gd name="connsiteY177" fmla="*/ 3095709 h 4329257"/>
              <a:gd name="connsiteX178" fmla="*/ 1835 w 5151342"/>
              <a:gd name="connsiteY178" fmla="*/ 3105387 h 4329257"/>
              <a:gd name="connsiteX179" fmla="*/ 831 w 5151342"/>
              <a:gd name="connsiteY179" fmla="*/ 3109038 h 4329257"/>
              <a:gd name="connsiteX180" fmla="*/ 3349142 w 5151342"/>
              <a:gd name="connsiteY180" fmla="*/ 3079045 h 4329257"/>
              <a:gd name="connsiteX181" fmla="*/ 3342938 w 5151342"/>
              <a:gd name="connsiteY181" fmla="*/ 3087943 h 4329257"/>
              <a:gd name="connsiteX182" fmla="*/ 3330015 w 5151342"/>
              <a:gd name="connsiteY182" fmla="*/ 3126752 h 4329257"/>
              <a:gd name="connsiteX183" fmla="*/ 3348695 w 5151342"/>
              <a:gd name="connsiteY183" fmla="*/ 3096558 h 4329257"/>
              <a:gd name="connsiteX184" fmla="*/ 3349142 w 5151342"/>
              <a:gd name="connsiteY184" fmla="*/ 3079045 h 4329257"/>
              <a:gd name="connsiteX185" fmla="*/ 392303 w 5151342"/>
              <a:gd name="connsiteY185" fmla="*/ 3073990 h 4329257"/>
              <a:gd name="connsiteX186" fmla="*/ 385971 w 5151342"/>
              <a:gd name="connsiteY186" fmla="*/ 3096558 h 4329257"/>
              <a:gd name="connsiteX187" fmla="*/ 392172 w 5151342"/>
              <a:gd name="connsiteY187" fmla="*/ 3106797 h 4329257"/>
              <a:gd name="connsiteX188" fmla="*/ 403222 w 5151342"/>
              <a:gd name="connsiteY188" fmla="*/ 3107338 h 4329257"/>
              <a:gd name="connsiteX189" fmla="*/ 405907 w 5151342"/>
              <a:gd name="connsiteY189" fmla="*/ 3074459 h 4329257"/>
              <a:gd name="connsiteX190" fmla="*/ 392303 w 5151342"/>
              <a:gd name="connsiteY190" fmla="*/ 3073990 h 4329257"/>
              <a:gd name="connsiteX191" fmla="*/ 103486 w 5151342"/>
              <a:gd name="connsiteY191" fmla="*/ 3062057 h 4329257"/>
              <a:gd name="connsiteX192" fmla="*/ 106615 w 5151342"/>
              <a:gd name="connsiteY192" fmla="*/ 3104228 h 4329257"/>
              <a:gd name="connsiteX193" fmla="*/ 128406 w 5151342"/>
              <a:gd name="connsiteY193" fmla="*/ 3111897 h 4329257"/>
              <a:gd name="connsiteX194" fmla="*/ 122900 w 5151342"/>
              <a:gd name="connsiteY194" fmla="*/ 3075000 h 4329257"/>
              <a:gd name="connsiteX195" fmla="*/ 114806 w 5151342"/>
              <a:gd name="connsiteY195" fmla="*/ 3063679 h 4329257"/>
              <a:gd name="connsiteX196" fmla="*/ 103486 w 5151342"/>
              <a:gd name="connsiteY196" fmla="*/ 3062057 h 4329257"/>
              <a:gd name="connsiteX197" fmla="*/ 52402 w 5151342"/>
              <a:gd name="connsiteY197" fmla="*/ 3041790 h 4329257"/>
              <a:gd name="connsiteX198" fmla="*/ 43118 w 5151342"/>
              <a:gd name="connsiteY198" fmla="*/ 3049133 h 4329257"/>
              <a:gd name="connsiteX199" fmla="*/ 37844 w 5151342"/>
              <a:gd name="connsiteY199" fmla="*/ 3058232 h 4329257"/>
              <a:gd name="connsiteX200" fmla="*/ 51270 w 5151342"/>
              <a:gd name="connsiteY200" fmla="*/ 3044342 h 4329257"/>
              <a:gd name="connsiteX201" fmla="*/ 52402 w 5151342"/>
              <a:gd name="connsiteY201" fmla="*/ 3041790 h 4329257"/>
              <a:gd name="connsiteX202" fmla="*/ 3377179 w 5151342"/>
              <a:gd name="connsiteY202" fmla="*/ 3037023 h 4329257"/>
              <a:gd name="connsiteX203" fmla="*/ 3365946 w 5151342"/>
              <a:gd name="connsiteY203" fmla="*/ 3055585 h 4329257"/>
              <a:gd name="connsiteX204" fmla="*/ 3360189 w 5151342"/>
              <a:gd name="connsiteY204" fmla="*/ 3070441 h 4329257"/>
              <a:gd name="connsiteX205" fmla="*/ 3376011 w 5151342"/>
              <a:gd name="connsiteY205" fmla="*/ 3040730 h 4329257"/>
              <a:gd name="connsiteX206" fmla="*/ 3377179 w 5151342"/>
              <a:gd name="connsiteY206" fmla="*/ 3037023 h 4329257"/>
              <a:gd name="connsiteX207" fmla="*/ 2349659 w 5151342"/>
              <a:gd name="connsiteY207" fmla="*/ 3034123 h 4329257"/>
              <a:gd name="connsiteX208" fmla="*/ 2349227 w 5151342"/>
              <a:gd name="connsiteY208" fmla="*/ 3042662 h 4329257"/>
              <a:gd name="connsiteX209" fmla="*/ 2339240 w 5151342"/>
              <a:gd name="connsiteY209" fmla="*/ 3069977 h 4329257"/>
              <a:gd name="connsiteX210" fmla="*/ 2333097 w 5151342"/>
              <a:gd name="connsiteY210" fmla="*/ 3064220 h 4329257"/>
              <a:gd name="connsiteX211" fmla="*/ 2337675 w 5151342"/>
              <a:gd name="connsiteY211" fmla="*/ 3050466 h 4329257"/>
              <a:gd name="connsiteX212" fmla="*/ 2343876 w 5151342"/>
              <a:gd name="connsiteY212" fmla="*/ 3038334 h 4329257"/>
              <a:gd name="connsiteX213" fmla="*/ 2349659 w 5151342"/>
              <a:gd name="connsiteY213" fmla="*/ 3034123 h 4329257"/>
              <a:gd name="connsiteX214" fmla="*/ 1865720 w 5151342"/>
              <a:gd name="connsiteY214" fmla="*/ 3018937 h 4329257"/>
              <a:gd name="connsiteX215" fmla="*/ 1855984 w 5151342"/>
              <a:gd name="connsiteY215" fmla="*/ 3045212 h 4329257"/>
              <a:gd name="connsiteX216" fmla="*/ 1858708 w 5151342"/>
              <a:gd name="connsiteY216" fmla="*/ 3178505 h 4329257"/>
              <a:gd name="connsiteX217" fmla="*/ 1870569 w 5151342"/>
              <a:gd name="connsiteY217" fmla="*/ 3148311 h 4329257"/>
              <a:gd name="connsiteX218" fmla="*/ 1875959 w 5151342"/>
              <a:gd name="connsiteY218" fmla="*/ 3111665 h 4329257"/>
              <a:gd name="connsiteX219" fmla="*/ 1875804 w 5151342"/>
              <a:gd name="connsiteY219" fmla="*/ 3020697 h 4329257"/>
              <a:gd name="connsiteX220" fmla="*/ 1865720 w 5151342"/>
              <a:gd name="connsiteY220" fmla="*/ 3018937 h 4329257"/>
              <a:gd name="connsiteX221" fmla="*/ 1435125 w 5151342"/>
              <a:gd name="connsiteY221" fmla="*/ 3011038 h 4329257"/>
              <a:gd name="connsiteX222" fmla="*/ 1431281 w 5151342"/>
              <a:gd name="connsiteY222" fmla="*/ 3025411 h 4329257"/>
              <a:gd name="connsiteX223" fmla="*/ 1401570 w 5151342"/>
              <a:gd name="connsiteY223" fmla="*/ 3051277 h 4329257"/>
              <a:gd name="connsiteX224" fmla="*/ 1435125 w 5151342"/>
              <a:gd name="connsiteY224" fmla="*/ 3011038 h 4329257"/>
              <a:gd name="connsiteX225" fmla="*/ 1534187 w 5151342"/>
              <a:gd name="connsiteY225" fmla="*/ 3001688 h 4329257"/>
              <a:gd name="connsiteX226" fmla="*/ 1479208 w 5151342"/>
              <a:gd name="connsiteY226" fmla="*/ 3094414 h 4329257"/>
              <a:gd name="connsiteX227" fmla="*/ 1450367 w 5151342"/>
              <a:gd name="connsiteY227" fmla="*/ 3135909 h 4329257"/>
              <a:gd name="connsiteX228" fmla="*/ 1429600 w 5151342"/>
              <a:gd name="connsiteY228" fmla="*/ 3174197 h 4329257"/>
              <a:gd name="connsiteX229" fmla="*/ 1419361 w 5151342"/>
              <a:gd name="connsiteY229" fmla="*/ 3191448 h 4329257"/>
              <a:gd name="connsiteX230" fmla="*/ 1399425 w 5151342"/>
              <a:gd name="connsiteY230" fmla="*/ 3228094 h 4329257"/>
              <a:gd name="connsiteX231" fmla="*/ 1389709 w 5151342"/>
              <a:gd name="connsiteY231" fmla="*/ 3245886 h 4329257"/>
              <a:gd name="connsiteX232" fmla="*/ 1386482 w 5151342"/>
              <a:gd name="connsiteY232" fmla="*/ 3266903 h 4329257"/>
              <a:gd name="connsiteX233" fmla="*/ 1415054 w 5151342"/>
              <a:gd name="connsiteY233" fmla="*/ 3222163 h 4329257"/>
              <a:gd name="connsiteX234" fmla="*/ 1433927 w 5151342"/>
              <a:gd name="connsiteY234" fmla="*/ 3174197 h 4329257"/>
              <a:gd name="connsiteX235" fmla="*/ 1439858 w 5151342"/>
              <a:gd name="connsiteY235" fmla="*/ 3170411 h 4329257"/>
              <a:gd name="connsiteX236" fmla="*/ 1449014 w 5151342"/>
              <a:gd name="connsiteY236" fmla="*/ 3163398 h 4329257"/>
              <a:gd name="connsiteX237" fmla="*/ 1470573 w 5151342"/>
              <a:gd name="connsiteY237" fmla="*/ 3136450 h 4329257"/>
              <a:gd name="connsiteX238" fmla="*/ 1485680 w 5151342"/>
              <a:gd name="connsiteY238" fmla="*/ 3103030 h 4329257"/>
              <a:gd name="connsiteX239" fmla="*/ 1534187 w 5151342"/>
              <a:gd name="connsiteY239" fmla="*/ 3001688 h 4329257"/>
              <a:gd name="connsiteX240" fmla="*/ 2009638 w 5151342"/>
              <a:gd name="connsiteY240" fmla="*/ 2999525 h 4329257"/>
              <a:gd name="connsiteX241" fmla="*/ 1981705 w 5151342"/>
              <a:gd name="connsiteY241" fmla="*/ 3058947 h 4329257"/>
              <a:gd name="connsiteX242" fmla="*/ 1984185 w 5151342"/>
              <a:gd name="connsiteY242" fmla="*/ 3122194 h 4329257"/>
              <a:gd name="connsiteX243" fmla="*/ 1983093 w 5151342"/>
              <a:gd name="connsiteY243" fmla="*/ 3125668 h 4329257"/>
              <a:gd name="connsiteX244" fmla="*/ 1984435 w 5151342"/>
              <a:gd name="connsiteY244" fmla="*/ 3128573 h 4329257"/>
              <a:gd name="connsiteX245" fmla="*/ 1985839 w 5151342"/>
              <a:gd name="connsiteY245" fmla="*/ 3164364 h 4329257"/>
              <a:gd name="connsiteX246" fmla="*/ 2005330 w 5151342"/>
              <a:gd name="connsiteY246" fmla="*/ 3193592 h 4329257"/>
              <a:gd name="connsiteX247" fmla="*/ 2013154 w 5151342"/>
              <a:gd name="connsiteY247" fmla="*/ 3163012 h 4329257"/>
              <a:gd name="connsiteX248" fmla="*/ 2003263 w 5151342"/>
              <a:gd name="connsiteY248" fmla="*/ 3167397 h 4329257"/>
              <a:gd name="connsiteX249" fmla="*/ 2009638 w 5151342"/>
              <a:gd name="connsiteY249" fmla="*/ 3131060 h 4329257"/>
              <a:gd name="connsiteX250" fmla="*/ 2002916 w 5151342"/>
              <a:gd name="connsiteY250" fmla="*/ 3139966 h 4329257"/>
              <a:gd name="connsiteX251" fmla="*/ 1994551 w 5151342"/>
              <a:gd name="connsiteY251" fmla="*/ 3150475 h 4329257"/>
              <a:gd name="connsiteX252" fmla="*/ 1984435 w 5151342"/>
              <a:gd name="connsiteY252" fmla="*/ 3128573 h 4329257"/>
              <a:gd name="connsiteX253" fmla="*/ 1984185 w 5151342"/>
              <a:gd name="connsiteY253" fmla="*/ 3122194 h 4329257"/>
              <a:gd name="connsiteX254" fmla="*/ 1992716 w 5151342"/>
              <a:gd name="connsiteY254" fmla="*/ 3095052 h 4329257"/>
              <a:gd name="connsiteX255" fmla="*/ 2028744 w 5151342"/>
              <a:gd name="connsiteY255" fmla="*/ 3033389 h 4329257"/>
              <a:gd name="connsiteX256" fmla="*/ 2019413 w 5151342"/>
              <a:gd name="connsiteY256" fmla="*/ 3016853 h 4329257"/>
              <a:gd name="connsiteX257" fmla="*/ 1992387 w 5151342"/>
              <a:gd name="connsiteY257" fmla="*/ 3057749 h 4329257"/>
              <a:gd name="connsiteX258" fmla="*/ 2016960 w 5151342"/>
              <a:gd name="connsiteY258" fmla="*/ 3015906 h 4329257"/>
              <a:gd name="connsiteX259" fmla="*/ 2018370 w 5151342"/>
              <a:gd name="connsiteY259" fmla="*/ 3014998 h 4329257"/>
              <a:gd name="connsiteX260" fmla="*/ 1463505 w 5151342"/>
              <a:gd name="connsiteY260" fmla="*/ 2968416 h 4329257"/>
              <a:gd name="connsiteX261" fmla="*/ 1453322 w 5151342"/>
              <a:gd name="connsiteY261" fmla="*/ 2984438 h 4329257"/>
              <a:gd name="connsiteX262" fmla="*/ 1445189 w 5151342"/>
              <a:gd name="connsiteY262" fmla="*/ 2994019 h 4329257"/>
              <a:gd name="connsiteX263" fmla="*/ 1461474 w 5151342"/>
              <a:gd name="connsiteY263" fmla="*/ 2970548 h 4329257"/>
              <a:gd name="connsiteX264" fmla="*/ 1463505 w 5151342"/>
              <a:gd name="connsiteY264" fmla="*/ 2968416 h 4329257"/>
              <a:gd name="connsiteX265" fmla="*/ 1386089 w 5151342"/>
              <a:gd name="connsiteY265" fmla="*/ 2967880 h 4329257"/>
              <a:gd name="connsiteX266" fmla="*/ 1377847 w 5151342"/>
              <a:gd name="connsiteY266" fmla="*/ 2975802 h 4329257"/>
              <a:gd name="connsiteX267" fmla="*/ 1370198 w 5151342"/>
              <a:gd name="connsiteY267" fmla="*/ 2985403 h 4329257"/>
              <a:gd name="connsiteX268" fmla="*/ 1384087 w 5151342"/>
              <a:gd name="connsiteY268" fmla="*/ 2970548 h 4329257"/>
              <a:gd name="connsiteX269" fmla="*/ 1386089 w 5151342"/>
              <a:gd name="connsiteY269" fmla="*/ 2967880 h 4329257"/>
              <a:gd name="connsiteX270" fmla="*/ 109958 w 5151342"/>
              <a:gd name="connsiteY270" fmla="*/ 2962879 h 4329257"/>
              <a:gd name="connsiteX271" fmla="*/ 117318 w 5151342"/>
              <a:gd name="connsiteY271" fmla="*/ 3020543 h 4329257"/>
              <a:gd name="connsiteX272" fmla="*/ 118419 w 5151342"/>
              <a:gd name="connsiteY272" fmla="*/ 3008720 h 4329257"/>
              <a:gd name="connsiteX273" fmla="*/ 127208 w 5151342"/>
              <a:gd name="connsiteY273" fmla="*/ 2980130 h 4329257"/>
              <a:gd name="connsiteX274" fmla="*/ 124253 w 5151342"/>
              <a:gd name="connsiteY274" fmla="*/ 2965834 h 4329257"/>
              <a:gd name="connsiteX275" fmla="*/ 109958 w 5151342"/>
              <a:gd name="connsiteY275" fmla="*/ 2962879 h 4329257"/>
              <a:gd name="connsiteX276" fmla="*/ 2309522 w 5151342"/>
              <a:gd name="connsiteY276" fmla="*/ 2945297 h 4329257"/>
              <a:gd name="connsiteX277" fmla="*/ 2309374 w 5151342"/>
              <a:gd name="connsiteY277" fmla="*/ 2960715 h 4329257"/>
              <a:gd name="connsiteX278" fmla="*/ 2310321 w 5151342"/>
              <a:gd name="connsiteY278" fmla="*/ 2969814 h 4329257"/>
              <a:gd name="connsiteX279" fmla="*/ 2309857 w 5151342"/>
              <a:gd name="connsiteY279" fmla="*/ 2947309 h 4329257"/>
              <a:gd name="connsiteX280" fmla="*/ 2309522 w 5151342"/>
              <a:gd name="connsiteY280" fmla="*/ 2945297 h 4329257"/>
              <a:gd name="connsiteX281" fmla="*/ 1409811 w 5151342"/>
              <a:gd name="connsiteY281" fmla="*/ 2926158 h 4329257"/>
              <a:gd name="connsiteX282" fmla="*/ 1401570 w 5151342"/>
              <a:gd name="connsiteY282" fmla="*/ 2934849 h 4329257"/>
              <a:gd name="connsiteX283" fmla="*/ 1393901 w 5151342"/>
              <a:gd name="connsiteY283" fmla="*/ 2943947 h 4329257"/>
              <a:gd name="connsiteX284" fmla="*/ 1407809 w 5151342"/>
              <a:gd name="connsiteY284" fmla="*/ 2928609 h 4329257"/>
              <a:gd name="connsiteX285" fmla="*/ 1409811 w 5151342"/>
              <a:gd name="connsiteY285" fmla="*/ 2926158 h 4329257"/>
              <a:gd name="connsiteX286" fmla="*/ 6723 w 5151342"/>
              <a:gd name="connsiteY286" fmla="*/ 2899536 h 4329257"/>
              <a:gd name="connsiteX287" fmla="*/ 2144 w 5151342"/>
              <a:gd name="connsiteY287" fmla="*/ 3075000 h 4329257"/>
              <a:gd name="connsiteX288" fmla="*/ 1352 w 5151342"/>
              <a:gd name="connsiteY288" fmla="*/ 3095709 h 4329257"/>
              <a:gd name="connsiteX289" fmla="*/ 0 w 5151342"/>
              <a:gd name="connsiteY289" fmla="*/ 3068528 h 4329257"/>
              <a:gd name="connsiteX290" fmla="*/ 6723 w 5151342"/>
              <a:gd name="connsiteY290" fmla="*/ 2899536 h 4329257"/>
              <a:gd name="connsiteX291" fmla="*/ 3388006 w 5151342"/>
              <a:gd name="connsiteY291" fmla="*/ 2895880 h 4329257"/>
              <a:gd name="connsiteX292" fmla="*/ 3350550 w 5151342"/>
              <a:gd name="connsiteY292" fmla="*/ 2962203 h 4329257"/>
              <a:gd name="connsiteX293" fmla="*/ 3248165 w 5151342"/>
              <a:gd name="connsiteY293" fmla="*/ 3170952 h 4329257"/>
              <a:gd name="connsiteX294" fmla="*/ 3129186 w 5151342"/>
              <a:gd name="connsiteY294" fmla="*/ 3423378 h 4329257"/>
              <a:gd name="connsiteX295" fmla="*/ 3040343 w 5151342"/>
              <a:gd name="connsiteY295" fmla="*/ 3618392 h 4329257"/>
              <a:gd name="connsiteX296" fmla="*/ 3106449 w 5151342"/>
              <a:gd name="connsiteY296" fmla="*/ 3494024 h 4329257"/>
              <a:gd name="connsiteX297" fmla="*/ 3216619 w 5151342"/>
              <a:gd name="connsiteY297" fmla="*/ 3270419 h 4329257"/>
              <a:gd name="connsiteX298" fmla="*/ 3325997 w 5151342"/>
              <a:gd name="connsiteY298" fmla="*/ 3040730 h 4329257"/>
              <a:gd name="connsiteX299" fmla="*/ 3389668 w 5151342"/>
              <a:gd name="connsiteY299" fmla="*/ 2898183 h 4329257"/>
              <a:gd name="connsiteX300" fmla="*/ 3388006 w 5151342"/>
              <a:gd name="connsiteY300" fmla="*/ 2895880 h 4329257"/>
              <a:gd name="connsiteX301" fmla="*/ 1435688 w 5151342"/>
              <a:gd name="connsiteY301" fmla="*/ 2884591 h 4329257"/>
              <a:gd name="connsiteX302" fmla="*/ 1427456 w 5151342"/>
              <a:gd name="connsiteY302" fmla="*/ 2893875 h 4329257"/>
              <a:gd name="connsiteX303" fmla="*/ 1419786 w 5151342"/>
              <a:gd name="connsiteY303" fmla="*/ 2903457 h 4329257"/>
              <a:gd name="connsiteX304" fmla="*/ 1433676 w 5151342"/>
              <a:gd name="connsiteY304" fmla="*/ 2887172 h 4329257"/>
              <a:gd name="connsiteX305" fmla="*/ 1435688 w 5151342"/>
              <a:gd name="connsiteY305" fmla="*/ 2884591 h 4329257"/>
              <a:gd name="connsiteX306" fmla="*/ 2404244 w 5151342"/>
              <a:gd name="connsiteY306" fmla="*/ 2878769 h 4329257"/>
              <a:gd name="connsiteX307" fmla="*/ 2400478 w 5151342"/>
              <a:gd name="connsiteY307" fmla="*/ 2889568 h 4329257"/>
              <a:gd name="connsiteX308" fmla="*/ 2399937 w 5151342"/>
              <a:gd name="connsiteY308" fmla="*/ 2880932 h 4329257"/>
              <a:gd name="connsiteX309" fmla="*/ 2401289 w 5151342"/>
              <a:gd name="connsiteY309" fmla="*/ 2879851 h 4329257"/>
              <a:gd name="connsiteX310" fmla="*/ 2404244 w 5151342"/>
              <a:gd name="connsiteY310" fmla="*/ 2878769 h 4329257"/>
              <a:gd name="connsiteX311" fmla="*/ 141335 w 5151342"/>
              <a:gd name="connsiteY311" fmla="*/ 2866584 h 4329257"/>
              <a:gd name="connsiteX312" fmla="*/ 142044 w 5151342"/>
              <a:gd name="connsiteY312" fmla="*/ 2870153 h 4329257"/>
              <a:gd name="connsiteX313" fmla="*/ 137988 w 5151342"/>
              <a:gd name="connsiteY313" fmla="*/ 2893875 h 4329257"/>
              <a:gd name="connsiteX314" fmla="*/ 133950 w 5151342"/>
              <a:gd name="connsiteY314" fmla="*/ 2889568 h 4329257"/>
              <a:gd name="connsiteX315" fmla="*/ 137988 w 5151342"/>
              <a:gd name="connsiteY315" fmla="*/ 2872317 h 4329257"/>
              <a:gd name="connsiteX316" fmla="*/ 141335 w 5151342"/>
              <a:gd name="connsiteY316" fmla="*/ 2866584 h 4329257"/>
              <a:gd name="connsiteX317" fmla="*/ 2052524 w 5151342"/>
              <a:gd name="connsiteY317" fmla="*/ 2865285 h 4329257"/>
              <a:gd name="connsiteX318" fmla="*/ 2041996 w 5151342"/>
              <a:gd name="connsiteY318" fmla="*/ 2896020 h 4329257"/>
              <a:gd name="connsiteX319" fmla="*/ 2041996 w 5151342"/>
              <a:gd name="connsiteY319" fmla="*/ 2906818 h 4329257"/>
              <a:gd name="connsiteX320" fmla="*/ 2055885 w 5151342"/>
              <a:gd name="connsiteY320" fmla="*/ 2884371 h 4329257"/>
              <a:gd name="connsiteX321" fmla="*/ 2052524 w 5151342"/>
              <a:gd name="connsiteY321" fmla="*/ 2865285 h 4329257"/>
              <a:gd name="connsiteX322" fmla="*/ 3436 w 5151342"/>
              <a:gd name="connsiteY322" fmla="*/ 2850632 h 4329257"/>
              <a:gd name="connsiteX323" fmla="*/ 10780 w 5151342"/>
              <a:gd name="connsiteY323" fmla="*/ 2857210 h 4329257"/>
              <a:gd name="connsiteX324" fmla="*/ 15570 w 5151342"/>
              <a:gd name="connsiteY324" fmla="*/ 2866792 h 4329257"/>
              <a:gd name="connsiteX325" fmla="*/ 4540 w 5151342"/>
              <a:gd name="connsiteY325" fmla="*/ 2853385 h 4329257"/>
              <a:gd name="connsiteX326" fmla="*/ 3436 w 5151342"/>
              <a:gd name="connsiteY326" fmla="*/ 2850632 h 4329257"/>
              <a:gd name="connsiteX327" fmla="*/ 133653 w 5151342"/>
              <a:gd name="connsiteY327" fmla="*/ 2808329 h 4329257"/>
              <a:gd name="connsiteX328" fmla="*/ 126977 w 5151342"/>
              <a:gd name="connsiteY328" fmla="*/ 2824080 h 4329257"/>
              <a:gd name="connsiteX329" fmla="*/ 118824 w 5151342"/>
              <a:gd name="connsiteY329" fmla="*/ 2885318 h 4329257"/>
              <a:gd name="connsiteX330" fmla="*/ 116429 w 5151342"/>
              <a:gd name="connsiteY330" fmla="*/ 2928377 h 4329257"/>
              <a:gd name="connsiteX331" fmla="*/ 126397 w 5151342"/>
              <a:gd name="connsiteY331" fmla="*/ 2931333 h 4329257"/>
              <a:gd name="connsiteX332" fmla="*/ 137988 w 5151342"/>
              <a:gd name="connsiteY332" fmla="*/ 2893875 h 4329257"/>
              <a:gd name="connsiteX333" fmla="*/ 153094 w 5151342"/>
              <a:gd name="connsiteY333" fmla="*/ 2872587 h 4329257"/>
              <a:gd name="connsiteX334" fmla="*/ 142315 w 5151342"/>
              <a:gd name="connsiteY334" fmla="*/ 2814093 h 4329257"/>
              <a:gd name="connsiteX335" fmla="*/ 133653 w 5151342"/>
              <a:gd name="connsiteY335" fmla="*/ 2808329 h 4329257"/>
              <a:gd name="connsiteX336" fmla="*/ 1550356 w 5151342"/>
              <a:gd name="connsiteY336" fmla="*/ 2790370 h 4329257"/>
              <a:gd name="connsiteX337" fmla="*/ 1487187 w 5151342"/>
              <a:gd name="connsiteY337" fmla="*/ 2884294 h 4329257"/>
              <a:gd name="connsiteX338" fmla="*/ 1410128 w 5151342"/>
              <a:gd name="connsiteY338" fmla="*/ 3004084 h 4329257"/>
              <a:gd name="connsiteX339" fmla="*/ 1358452 w 5151342"/>
              <a:gd name="connsiteY339" fmla="*/ 3100866 h 4329257"/>
              <a:gd name="connsiteX340" fmla="*/ 1360171 w 5151342"/>
              <a:gd name="connsiteY340" fmla="*/ 3134711 h 4329257"/>
              <a:gd name="connsiteX341" fmla="*/ 1220175 w 5151342"/>
              <a:gd name="connsiteY341" fmla="*/ 3306795 h 4329257"/>
              <a:gd name="connsiteX342" fmla="*/ 1050680 w 5151342"/>
              <a:gd name="connsiteY342" fmla="*/ 3499916 h 4329257"/>
              <a:gd name="connsiteX343" fmla="*/ 963846 w 5151342"/>
              <a:gd name="connsiteY343" fmla="*/ 3596814 h 4329257"/>
              <a:gd name="connsiteX344" fmla="*/ 1040364 w 5151342"/>
              <a:gd name="connsiteY344" fmla="*/ 3532408 h 4329257"/>
              <a:gd name="connsiteX345" fmla="*/ 1170045 w 5151342"/>
              <a:gd name="connsiteY345" fmla="*/ 3391967 h 4329257"/>
              <a:gd name="connsiteX346" fmla="*/ 1300132 w 5151342"/>
              <a:gd name="connsiteY346" fmla="*/ 3240225 h 4329257"/>
              <a:gd name="connsiteX347" fmla="*/ 1377847 w 5151342"/>
              <a:gd name="connsiteY347" fmla="*/ 3141840 h 4329257"/>
              <a:gd name="connsiteX348" fmla="*/ 1477856 w 5151342"/>
              <a:gd name="connsiteY348" fmla="*/ 2979048 h 4329257"/>
              <a:gd name="connsiteX349" fmla="*/ 1550356 w 5151342"/>
              <a:gd name="connsiteY349" fmla="*/ 2790370 h 4329257"/>
              <a:gd name="connsiteX350" fmla="*/ 3517842 w 5151342"/>
              <a:gd name="connsiteY350" fmla="*/ 2759771 h 4329257"/>
              <a:gd name="connsiteX351" fmla="*/ 3519040 w 5151342"/>
              <a:gd name="connsiteY351" fmla="*/ 2760176 h 4329257"/>
              <a:gd name="connsiteX352" fmla="*/ 3517398 w 5151342"/>
              <a:gd name="connsiteY352" fmla="*/ 2761142 h 4329257"/>
              <a:gd name="connsiteX353" fmla="*/ 2979704 w 5151342"/>
              <a:gd name="connsiteY353" fmla="*/ 2757491 h 4329257"/>
              <a:gd name="connsiteX354" fmla="*/ 2971340 w 5151342"/>
              <a:gd name="connsiteY354" fmla="*/ 2760176 h 4329257"/>
              <a:gd name="connsiteX355" fmla="*/ 2971089 w 5151342"/>
              <a:gd name="connsiteY355" fmla="*/ 2764233 h 4329257"/>
              <a:gd name="connsiteX356" fmla="*/ 2975667 w 5151342"/>
              <a:gd name="connsiteY356" fmla="*/ 2766648 h 4329257"/>
              <a:gd name="connsiteX357" fmla="*/ 2986446 w 5151342"/>
              <a:gd name="connsiteY357" fmla="*/ 2764504 h 4329257"/>
              <a:gd name="connsiteX358" fmla="*/ 2979704 w 5151342"/>
              <a:gd name="connsiteY358" fmla="*/ 2757491 h 4329257"/>
              <a:gd name="connsiteX359" fmla="*/ 2036164 w 5151342"/>
              <a:gd name="connsiteY359" fmla="*/ 2743167 h 4329257"/>
              <a:gd name="connsiteX360" fmla="*/ 2026619 w 5151342"/>
              <a:gd name="connsiteY360" fmla="*/ 2750208 h 4329257"/>
              <a:gd name="connsiteX361" fmla="*/ 2037688 w 5151342"/>
              <a:gd name="connsiteY361" fmla="*/ 2777427 h 4329257"/>
              <a:gd name="connsiteX362" fmla="*/ 2027430 w 5151342"/>
              <a:gd name="connsiteY362" fmla="*/ 2792804 h 4329257"/>
              <a:gd name="connsiteX363" fmla="*/ 2026889 w 5151342"/>
              <a:gd name="connsiteY363" fmla="*/ 2803313 h 4329257"/>
              <a:gd name="connsiteX364" fmla="*/ 2001023 w 5151342"/>
              <a:gd name="connsiteY364" fmla="*/ 2803313 h 4329257"/>
              <a:gd name="connsiteX365" fmla="*/ 2019626 w 5151342"/>
              <a:gd name="connsiteY365" fmla="*/ 2826495 h 4329257"/>
              <a:gd name="connsiteX366" fmla="*/ 1988080 w 5151342"/>
              <a:gd name="connsiteY366" fmla="*/ 2820564 h 4329257"/>
              <a:gd name="connsiteX367" fmla="*/ 1993991 w 5151342"/>
              <a:gd name="connsiteY367" fmla="*/ 2834145 h 4329257"/>
              <a:gd name="connsiteX368" fmla="*/ 1983617 w 5151342"/>
              <a:gd name="connsiteY368" fmla="*/ 2842915 h 4329257"/>
              <a:gd name="connsiteX369" fmla="*/ 2018273 w 5151342"/>
              <a:gd name="connsiteY369" fmla="*/ 2850739 h 4329257"/>
              <a:gd name="connsiteX370" fmla="*/ 2024475 w 5151342"/>
              <a:gd name="connsiteY370" fmla="*/ 2863682 h 4329257"/>
              <a:gd name="connsiteX371" fmla="*/ 1977300 w 5151342"/>
              <a:gd name="connsiteY371" fmla="*/ 2850739 h 4329257"/>
              <a:gd name="connsiteX372" fmla="*/ 1965439 w 5151342"/>
              <a:gd name="connsiteY372" fmla="*/ 2856128 h 4329257"/>
              <a:gd name="connsiteX373" fmla="*/ 1992387 w 5151342"/>
              <a:gd name="connsiteY373" fmla="*/ 2874461 h 4329257"/>
              <a:gd name="connsiteX374" fmla="*/ 1999400 w 5151342"/>
              <a:gd name="connsiteY374" fmla="*/ 2913271 h 4329257"/>
              <a:gd name="connsiteX375" fmla="*/ 1983772 w 5151342"/>
              <a:gd name="connsiteY375" fmla="*/ 2958552 h 4329257"/>
              <a:gd name="connsiteX376" fmla="*/ 2005871 w 5151342"/>
              <a:gd name="connsiteY376" fmla="*/ 2966375 h 4329257"/>
              <a:gd name="connsiteX377" fmla="*/ 2031216 w 5151342"/>
              <a:gd name="connsiteY377" fmla="*/ 2956407 h 4329257"/>
              <a:gd name="connsiteX378" fmla="*/ 2039562 w 5151342"/>
              <a:gd name="connsiteY378" fmla="*/ 2922717 h 4329257"/>
              <a:gd name="connsiteX379" fmla="*/ 2046304 w 5151342"/>
              <a:gd name="connsiteY379" fmla="*/ 2913271 h 4329257"/>
              <a:gd name="connsiteX380" fmla="*/ 2037688 w 5151342"/>
              <a:gd name="connsiteY380" fmla="*/ 2905196 h 4329257"/>
              <a:gd name="connsiteX381" fmla="*/ 2016110 w 5151342"/>
              <a:gd name="connsiteY381" fmla="*/ 2880932 h 4329257"/>
              <a:gd name="connsiteX382" fmla="*/ 2029864 w 5151342"/>
              <a:gd name="connsiteY382" fmla="*/ 2875813 h 4329257"/>
              <a:gd name="connsiteX383" fmla="*/ 2041996 w 5151342"/>
              <a:gd name="connsiteY383" fmla="*/ 2852902 h 4329257"/>
              <a:gd name="connsiteX384" fmla="*/ 2049008 w 5151342"/>
              <a:gd name="connsiteY384" fmla="*/ 2837815 h 4329257"/>
              <a:gd name="connsiteX385" fmla="*/ 2059247 w 5151342"/>
              <a:gd name="connsiteY385" fmla="*/ 2822708 h 4329257"/>
              <a:gd name="connsiteX386" fmla="*/ 2053587 w 5151342"/>
              <a:gd name="connsiteY386" fmla="*/ 2791452 h 4329257"/>
              <a:gd name="connsiteX387" fmla="*/ 2046304 w 5151342"/>
              <a:gd name="connsiteY387" fmla="*/ 2760176 h 4329257"/>
              <a:gd name="connsiteX388" fmla="*/ 2036164 w 5151342"/>
              <a:gd name="connsiteY388" fmla="*/ 2743167 h 4329257"/>
              <a:gd name="connsiteX389" fmla="*/ 2986446 w 5151342"/>
              <a:gd name="connsiteY389" fmla="*/ 2727838 h 4329257"/>
              <a:gd name="connsiteX390" fmla="*/ 2982138 w 5151342"/>
              <a:gd name="connsiteY390" fmla="*/ 2738618 h 4329257"/>
              <a:gd name="connsiteX391" fmla="*/ 2989943 w 5151342"/>
              <a:gd name="connsiteY391" fmla="*/ 2746171 h 4329257"/>
              <a:gd name="connsiteX392" fmla="*/ 2992918 w 5151342"/>
              <a:gd name="connsiteY392" fmla="*/ 2734310 h 4329257"/>
              <a:gd name="connsiteX393" fmla="*/ 2990484 w 5151342"/>
              <a:gd name="connsiteY393" fmla="*/ 2727838 h 4329257"/>
              <a:gd name="connsiteX394" fmla="*/ 2986446 w 5151342"/>
              <a:gd name="connsiteY394" fmla="*/ 2727838 h 4329257"/>
              <a:gd name="connsiteX395" fmla="*/ 3040343 w 5151342"/>
              <a:gd name="connsiteY395" fmla="*/ 2684721 h 4329257"/>
              <a:gd name="connsiteX396" fmla="*/ 3036035 w 5151342"/>
              <a:gd name="connsiteY396" fmla="*/ 2686865 h 4329257"/>
              <a:gd name="connsiteX397" fmla="*/ 3037388 w 5151342"/>
              <a:gd name="connsiteY397" fmla="*/ 2693877 h 4329257"/>
              <a:gd name="connsiteX398" fmla="*/ 3040343 w 5151342"/>
              <a:gd name="connsiteY398" fmla="*/ 2697644 h 4329257"/>
              <a:gd name="connsiteX399" fmla="*/ 3046815 w 5151342"/>
              <a:gd name="connsiteY399" fmla="*/ 2693337 h 4329257"/>
              <a:gd name="connsiteX400" fmla="*/ 3045192 w 5151342"/>
              <a:gd name="connsiteY400" fmla="*/ 2689029 h 4329257"/>
              <a:gd name="connsiteX401" fmla="*/ 3040343 w 5151342"/>
              <a:gd name="connsiteY401" fmla="*/ 2684721 h 4329257"/>
              <a:gd name="connsiteX402" fmla="*/ 168720 w 5151342"/>
              <a:gd name="connsiteY402" fmla="*/ 2682823 h 4329257"/>
              <a:gd name="connsiteX403" fmla="*/ 176005 w 5151342"/>
              <a:gd name="connsiteY403" fmla="*/ 2683523 h 4329257"/>
              <a:gd name="connsiteX404" fmla="*/ 155239 w 5151342"/>
              <a:gd name="connsiteY404" fmla="*/ 2751561 h 4329257"/>
              <a:gd name="connsiteX405" fmla="*/ 146623 w 5151342"/>
              <a:gd name="connsiteY405" fmla="*/ 2764504 h 4329257"/>
              <a:gd name="connsiteX406" fmla="*/ 157479 w 5151342"/>
              <a:gd name="connsiteY406" fmla="*/ 2698842 h 4329257"/>
              <a:gd name="connsiteX407" fmla="*/ 168720 w 5151342"/>
              <a:gd name="connsiteY407" fmla="*/ 2682823 h 4329257"/>
              <a:gd name="connsiteX408" fmla="*/ 187828 w 5151342"/>
              <a:gd name="connsiteY408" fmla="*/ 2656517 h 4329257"/>
              <a:gd name="connsiteX409" fmla="*/ 144942 w 5151342"/>
              <a:gd name="connsiteY409" fmla="*/ 2685590 h 4329257"/>
              <a:gd name="connsiteX410" fmla="*/ 137988 w 5151342"/>
              <a:gd name="connsiteY410" fmla="*/ 2764504 h 4329257"/>
              <a:gd name="connsiteX411" fmla="*/ 155239 w 5151342"/>
              <a:gd name="connsiteY411" fmla="*/ 2781214 h 4329257"/>
              <a:gd name="connsiteX412" fmla="*/ 172489 w 5151342"/>
              <a:gd name="connsiteY412" fmla="*/ 2755869 h 4329257"/>
              <a:gd name="connsiteX413" fmla="*/ 182477 w 5151342"/>
              <a:gd name="connsiteY413" fmla="*/ 2737536 h 4329257"/>
              <a:gd name="connsiteX414" fmla="*/ 174653 w 5151342"/>
              <a:gd name="connsiteY414" fmla="*/ 2732146 h 4329257"/>
              <a:gd name="connsiteX415" fmla="*/ 181665 w 5151342"/>
              <a:gd name="connsiteY415" fmla="*/ 2718952 h 4329257"/>
              <a:gd name="connsiteX416" fmla="*/ 191904 w 5151342"/>
              <a:gd name="connsiteY416" fmla="*/ 2704116 h 4329257"/>
              <a:gd name="connsiteX417" fmla="*/ 194048 w 5151342"/>
              <a:gd name="connsiteY417" fmla="*/ 2710587 h 4329257"/>
              <a:gd name="connsiteX418" fmla="*/ 196212 w 5151342"/>
              <a:gd name="connsiteY418" fmla="*/ 2717059 h 4329257"/>
              <a:gd name="connsiteX419" fmla="*/ 187828 w 5151342"/>
              <a:gd name="connsiteY419" fmla="*/ 2656517 h 4329257"/>
              <a:gd name="connsiteX420" fmla="*/ 3566485 w 5151342"/>
              <a:gd name="connsiteY420" fmla="*/ 2620025 h 4329257"/>
              <a:gd name="connsiteX421" fmla="*/ 3561095 w 5151342"/>
              <a:gd name="connsiteY421" fmla="*/ 2641043 h 4329257"/>
              <a:gd name="connsiteX422" fmla="*/ 3549234 w 5151342"/>
              <a:gd name="connsiteY422" fmla="*/ 2665306 h 4329257"/>
              <a:gd name="connsiteX423" fmla="*/ 3533876 w 5151342"/>
              <a:gd name="connsiteY423" fmla="*/ 2705468 h 4329257"/>
              <a:gd name="connsiteX424" fmla="*/ 3523348 w 5151342"/>
              <a:gd name="connsiteY424" fmla="*/ 2740781 h 4329257"/>
              <a:gd name="connsiteX425" fmla="*/ 3539169 w 5151342"/>
              <a:gd name="connsiteY425" fmla="*/ 2712751 h 4329257"/>
              <a:gd name="connsiteX426" fmla="*/ 3537740 w 5151342"/>
              <a:gd name="connsiteY426" fmla="*/ 2732146 h 4329257"/>
              <a:gd name="connsiteX427" fmla="*/ 3523348 w 5151342"/>
              <a:gd name="connsiteY427" fmla="*/ 2760176 h 4329257"/>
              <a:gd name="connsiteX428" fmla="*/ 3521204 w 5151342"/>
              <a:gd name="connsiteY428" fmla="*/ 2749397 h 4329257"/>
              <a:gd name="connsiteX429" fmla="*/ 3517842 w 5151342"/>
              <a:gd name="connsiteY429" fmla="*/ 2759771 h 4329257"/>
              <a:gd name="connsiteX430" fmla="*/ 3513650 w 5151342"/>
              <a:gd name="connsiteY430" fmla="*/ 2758303 h 4329257"/>
              <a:gd name="connsiteX431" fmla="*/ 3508261 w 5151342"/>
              <a:gd name="connsiteY431" fmla="*/ 2758032 h 4329257"/>
              <a:gd name="connsiteX432" fmla="*/ 3501519 w 5151342"/>
              <a:gd name="connsiteY432" fmla="*/ 2770434 h 4329257"/>
              <a:gd name="connsiteX433" fmla="*/ 3517398 w 5151342"/>
              <a:gd name="connsiteY433" fmla="*/ 2761142 h 4329257"/>
              <a:gd name="connsiteX434" fmla="*/ 3509613 w 5151342"/>
              <a:gd name="connsiteY434" fmla="*/ 2785251 h 4329257"/>
              <a:gd name="connsiteX435" fmla="*/ 3486702 w 5151342"/>
              <a:gd name="connsiteY435" fmla="*/ 2803313 h 4329257"/>
              <a:gd name="connsiteX436" fmla="*/ 3433114 w 5151342"/>
              <a:gd name="connsiteY436" fmla="*/ 2933728 h 4329257"/>
              <a:gd name="connsiteX437" fmla="*/ 3384317 w 5151342"/>
              <a:gd name="connsiteY437" fmla="*/ 3024368 h 4329257"/>
              <a:gd name="connsiteX438" fmla="*/ 3424170 w 5151342"/>
              <a:gd name="connsiteY438" fmla="*/ 2973658 h 4329257"/>
              <a:gd name="connsiteX439" fmla="*/ 3398014 w 5151342"/>
              <a:gd name="connsiteY439" fmla="*/ 3037272 h 4329257"/>
              <a:gd name="connsiteX440" fmla="*/ 3434949 w 5151342"/>
              <a:gd name="connsiteY440" fmla="*/ 3003852 h 4329257"/>
              <a:gd name="connsiteX441" fmla="*/ 3416578 w 5151342"/>
              <a:gd name="connsiteY441" fmla="*/ 3047935 h 4329257"/>
              <a:gd name="connsiteX442" fmla="*/ 3377131 w 5151342"/>
              <a:gd name="connsiteY442" fmla="*/ 3133707 h 4329257"/>
              <a:gd name="connsiteX443" fmla="*/ 3340079 w 5151342"/>
              <a:gd name="connsiteY443" fmla="*/ 3210843 h 4329257"/>
              <a:gd name="connsiteX444" fmla="*/ 3336023 w 5151342"/>
              <a:gd name="connsiteY444" fmla="*/ 3227012 h 4329257"/>
              <a:gd name="connsiteX445" fmla="*/ 3320665 w 5151342"/>
              <a:gd name="connsiteY445" fmla="*/ 3262596 h 4329257"/>
              <a:gd name="connsiteX446" fmla="*/ 3320665 w 5151342"/>
              <a:gd name="connsiteY446" fmla="*/ 3264759 h 4329257"/>
              <a:gd name="connsiteX447" fmla="*/ 3329300 w 5151342"/>
              <a:gd name="connsiteY447" fmla="*/ 3258288 h 4329257"/>
              <a:gd name="connsiteX448" fmla="*/ 3321476 w 5151342"/>
              <a:gd name="connsiteY448" fmla="*/ 3268526 h 4329257"/>
              <a:gd name="connsiteX449" fmla="*/ 3318501 w 5151342"/>
              <a:gd name="connsiteY449" fmla="*/ 3269067 h 4329257"/>
              <a:gd name="connsiteX450" fmla="*/ 3313382 w 5151342"/>
              <a:gd name="connsiteY450" fmla="*/ 3285236 h 4329257"/>
              <a:gd name="connsiteX451" fmla="*/ 3303414 w 5151342"/>
              <a:gd name="connsiteY451" fmla="*/ 3301405 h 4329257"/>
              <a:gd name="connsiteX452" fmla="*/ 3269666 w 5151342"/>
              <a:gd name="connsiteY452" fmla="*/ 3368535 h 4329257"/>
              <a:gd name="connsiteX453" fmla="*/ 3206322 w 5151342"/>
              <a:gd name="connsiteY453" fmla="*/ 3500437 h 4329257"/>
              <a:gd name="connsiteX454" fmla="*/ 3146920 w 5151342"/>
              <a:gd name="connsiteY454" fmla="*/ 3620150 h 4329257"/>
              <a:gd name="connsiteX455" fmla="*/ 3124975 w 5151342"/>
              <a:gd name="connsiteY455" fmla="*/ 3650614 h 4329257"/>
              <a:gd name="connsiteX456" fmla="*/ 3174042 w 5151342"/>
              <a:gd name="connsiteY456" fmla="*/ 3514887 h 4329257"/>
              <a:gd name="connsiteX457" fmla="*/ 3204622 w 5151342"/>
              <a:gd name="connsiteY457" fmla="*/ 3443952 h 4329257"/>
              <a:gd name="connsiteX458" fmla="*/ 3257051 w 5151342"/>
              <a:gd name="connsiteY458" fmla="*/ 3319467 h 4329257"/>
              <a:gd name="connsiteX459" fmla="*/ 3306254 w 5151342"/>
              <a:gd name="connsiteY459" fmla="*/ 3201049 h 4329257"/>
              <a:gd name="connsiteX460" fmla="*/ 3327136 w 5151342"/>
              <a:gd name="connsiteY460" fmla="*/ 3148311 h 4329257"/>
              <a:gd name="connsiteX461" fmla="*/ 3292441 w 5151342"/>
              <a:gd name="connsiteY461" fmla="*/ 3199735 h 4329257"/>
              <a:gd name="connsiteX462" fmla="*/ 3237115 w 5151342"/>
              <a:gd name="connsiteY462" fmla="*/ 3308958 h 4329257"/>
              <a:gd name="connsiteX463" fmla="*/ 3200392 w 5151342"/>
              <a:gd name="connsiteY463" fmla="*/ 3379372 h 4329257"/>
              <a:gd name="connsiteX464" fmla="*/ 3221487 w 5151342"/>
              <a:gd name="connsiteY464" fmla="*/ 3314348 h 4329257"/>
              <a:gd name="connsiteX465" fmla="*/ 3255023 w 5151342"/>
              <a:gd name="connsiteY465" fmla="*/ 3232402 h 4329257"/>
              <a:gd name="connsiteX466" fmla="*/ 3310117 w 5151342"/>
              <a:gd name="connsiteY466" fmla="*/ 3115973 h 4329257"/>
              <a:gd name="connsiteX467" fmla="*/ 3350859 w 5151342"/>
              <a:gd name="connsiteY467" fmla="*/ 3068528 h 4329257"/>
              <a:gd name="connsiteX468" fmla="*/ 3346802 w 5151342"/>
              <a:gd name="connsiteY468" fmla="*/ 3045347 h 4329257"/>
              <a:gd name="connsiteX469" fmla="*/ 3363782 w 5151342"/>
              <a:gd name="connsiteY469" fmla="*/ 3012468 h 4329257"/>
              <a:gd name="connsiteX470" fmla="*/ 3396140 w 5151342"/>
              <a:gd name="connsiteY470" fmla="*/ 2948893 h 4329257"/>
              <a:gd name="connsiteX471" fmla="*/ 3457223 w 5151342"/>
              <a:gd name="connsiteY471" fmla="*/ 2830223 h 4329257"/>
              <a:gd name="connsiteX472" fmla="*/ 3499645 w 5151342"/>
              <a:gd name="connsiteY472" fmla="*/ 2745089 h 4329257"/>
              <a:gd name="connsiteX473" fmla="*/ 3530631 w 5151342"/>
              <a:gd name="connsiteY473" fmla="*/ 2680123 h 4329257"/>
              <a:gd name="connsiteX474" fmla="*/ 3566485 w 5151342"/>
              <a:gd name="connsiteY474" fmla="*/ 2620025 h 4329257"/>
              <a:gd name="connsiteX475" fmla="*/ 2023786 w 5151342"/>
              <a:gd name="connsiteY475" fmla="*/ 2594656 h 4329257"/>
              <a:gd name="connsiteX476" fmla="*/ 2022581 w 5151342"/>
              <a:gd name="connsiteY476" fmla="*/ 2607082 h 4329257"/>
              <a:gd name="connsiteX477" fmla="*/ 2025943 w 5151342"/>
              <a:gd name="connsiteY477" fmla="*/ 2618113 h 4329257"/>
              <a:gd name="connsiteX478" fmla="*/ 2024977 w 5151342"/>
              <a:gd name="connsiteY478" fmla="*/ 2597501 h 4329257"/>
              <a:gd name="connsiteX479" fmla="*/ 2023786 w 5151342"/>
              <a:gd name="connsiteY479" fmla="*/ 2594656 h 4329257"/>
              <a:gd name="connsiteX480" fmla="*/ 176114 w 5151342"/>
              <a:gd name="connsiteY480" fmla="*/ 2585837 h 4329257"/>
              <a:gd name="connsiteX481" fmla="*/ 172740 w 5151342"/>
              <a:gd name="connsiteY481" fmla="*/ 2598776 h 4329257"/>
              <a:gd name="connsiteX482" fmla="*/ 201717 w 5151342"/>
              <a:gd name="connsiteY482" fmla="*/ 2637682 h 4329257"/>
              <a:gd name="connsiteX483" fmla="*/ 222098 w 5151342"/>
              <a:gd name="connsiteY483" fmla="*/ 2620025 h 4329257"/>
              <a:gd name="connsiteX484" fmla="*/ 211299 w 5151342"/>
              <a:gd name="connsiteY484" fmla="*/ 2598467 h 4329257"/>
              <a:gd name="connsiteX485" fmla="*/ 210237 w 5151342"/>
              <a:gd name="connsiteY485" fmla="*/ 2597385 h 4329257"/>
              <a:gd name="connsiteX486" fmla="*/ 209155 w 5151342"/>
              <a:gd name="connsiteY486" fmla="*/ 2596303 h 4329257"/>
              <a:gd name="connsiteX487" fmla="*/ 202683 w 5151342"/>
              <a:gd name="connsiteY487" fmla="*/ 2591995 h 4329257"/>
              <a:gd name="connsiteX488" fmla="*/ 176114 w 5151342"/>
              <a:gd name="connsiteY488" fmla="*/ 2585837 h 4329257"/>
              <a:gd name="connsiteX489" fmla="*/ 2056141 w 5151342"/>
              <a:gd name="connsiteY489" fmla="*/ 2583804 h 4329257"/>
              <a:gd name="connsiteX490" fmla="*/ 2050940 w 5151342"/>
              <a:gd name="connsiteY490" fmla="*/ 2597655 h 4329257"/>
              <a:gd name="connsiteX491" fmla="*/ 2045975 w 5151342"/>
              <a:gd name="connsiteY491" fmla="*/ 2656768 h 4329257"/>
              <a:gd name="connsiteX492" fmla="*/ 2024745 w 5151342"/>
              <a:gd name="connsiteY492" fmla="*/ 2710587 h 4329257"/>
              <a:gd name="connsiteX493" fmla="*/ 2003186 w 5151342"/>
              <a:gd name="connsiteY493" fmla="*/ 2704116 h 4329257"/>
              <a:gd name="connsiteX494" fmla="*/ 1995266 w 5151342"/>
              <a:gd name="connsiteY494" fmla="*/ 2720498 h 4329257"/>
              <a:gd name="connsiteX495" fmla="*/ 2052060 w 5151342"/>
              <a:gd name="connsiteY495" fmla="*/ 2725849 h 4329257"/>
              <a:gd name="connsiteX496" fmla="*/ 2074334 w 5151342"/>
              <a:gd name="connsiteY496" fmla="*/ 2693337 h 4329257"/>
              <a:gd name="connsiteX497" fmla="*/ 2073252 w 5151342"/>
              <a:gd name="connsiteY497" fmla="*/ 2691173 h 4329257"/>
              <a:gd name="connsiteX498" fmla="*/ 2072170 w 5151342"/>
              <a:gd name="connsiteY498" fmla="*/ 2689029 h 4329257"/>
              <a:gd name="connsiteX499" fmla="*/ 2076497 w 5151342"/>
              <a:gd name="connsiteY499" fmla="*/ 2685783 h 4329257"/>
              <a:gd name="connsiteX500" fmla="*/ 2080805 w 5151342"/>
              <a:gd name="connsiteY500" fmla="*/ 2676086 h 4329257"/>
              <a:gd name="connsiteX501" fmla="*/ 2088088 w 5151342"/>
              <a:gd name="connsiteY501" fmla="*/ 2630534 h 4329257"/>
              <a:gd name="connsiteX502" fmla="*/ 2067862 w 5151342"/>
              <a:gd name="connsiteY502" fmla="*/ 2589831 h 4329257"/>
              <a:gd name="connsiteX503" fmla="*/ 2056141 w 5151342"/>
              <a:gd name="connsiteY503" fmla="*/ 2583804 h 4329257"/>
              <a:gd name="connsiteX504" fmla="*/ 3585880 w 5151342"/>
              <a:gd name="connsiteY504" fmla="*/ 2563965 h 4329257"/>
              <a:gd name="connsiteX505" fmla="*/ 3590207 w 5151342"/>
              <a:gd name="connsiteY505" fmla="*/ 2570436 h 4329257"/>
              <a:gd name="connsiteX506" fmla="*/ 3584276 w 5151342"/>
              <a:gd name="connsiteY506" fmla="*/ 2581486 h 4329257"/>
              <a:gd name="connsiteX507" fmla="*/ 3581572 w 5151342"/>
              <a:gd name="connsiteY507" fmla="*/ 2574744 h 4329257"/>
              <a:gd name="connsiteX508" fmla="*/ 3585880 w 5151342"/>
              <a:gd name="connsiteY508" fmla="*/ 2563965 h 4329257"/>
              <a:gd name="connsiteX509" fmla="*/ 2824717 w 5151342"/>
              <a:gd name="connsiteY509" fmla="*/ 2548858 h 4329257"/>
              <a:gd name="connsiteX510" fmla="*/ 2818246 w 5151342"/>
              <a:gd name="connsiteY510" fmla="*/ 2555330 h 4329257"/>
              <a:gd name="connsiteX511" fmla="*/ 2819327 w 5151342"/>
              <a:gd name="connsiteY511" fmla="*/ 2561260 h 4329257"/>
              <a:gd name="connsiteX512" fmla="*/ 2820409 w 5151342"/>
              <a:gd name="connsiteY512" fmla="*/ 2563965 h 4329257"/>
              <a:gd name="connsiteX513" fmla="*/ 2826881 w 5151342"/>
              <a:gd name="connsiteY513" fmla="*/ 2557493 h 4329257"/>
              <a:gd name="connsiteX514" fmla="*/ 2828233 w 5151342"/>
              <a:gd name="connsiteY514" fmla="*/ 2551563 h 4329257"/>
              <a:gd name="connsiteX515" fmla="*/ 2824717 w 5151342"/>
              <a:gd name="connsiteY515" fmla="*/ 2548858 h 4329257"/>
              <a:gd name="connsiteX516" fmla="*/ 183153 w 5151342"/>
              <a:gd name="connsiteY516" fmla="*/ 2544299 h 4329257"/>
              <a:gd name="connsiteX517" fmla="*/ 181125 w 5151342"/>
              <a:gd name="connsiteY517" fmla="*/ 2570436 h 4329257"/>
              <a:gd name="connsiteX518" fmla="*/ 184351 w 5151342"/>
              <a:gd name="connsiteY518" fmla="*/ 2569354 h 4329257"/>
              <a:gd name="connsiteX519" fmla="*/ 187596 w 5151342"/>
              <a:gd name="connsiteY519" fmla="*/ 2568273 h 4329257"/>
              <a:gd name="connsiteX520" fmla="*/ 185432 w 5151342"/>
              <a:gd name="connsiteY520" fmla="*/ 2563424 h 4329257"/>
              <a:gd name="connsiteX521" fmla="*/ 183269 w 5151342"/>
              <a:gd name="connsiteY521" fmla="*/ 2555330 h 4329257"/>
              <a:gd name="connsiteX522" fmla="*/ 2078642 w 5151342"/>
              <a:gd name="connsiteY522" fmla="*/ 2542406 h 4329257"/>
              <a:gd name="connsiteX523" fmla="*/ 2078642 w 5151342"/>
              <a:gd name="connsiteY523" fmla="*/ 2548858 h 4329257"/>
              <a:gd name="connsiteX524" fmla="*/ 2070567 w 5151342"/>
              <a:gd name="connsiteY524" fmla="*/ 2549670 h 4329257"/>
              <a:gd name="connsiteX525" fmla="*/ 2078642 w 5151342"/>
              <a:gd name="connsiteY525" fmla="*/ 2542406 h 4329257"/>
              <a:gd name="connsiteX526" fmla="*/ 3142496 w 5151342"/>
              <a:gd name="connsiteY526" fmla="*/ 2538079 h 4329257"/>
              <a:gd name="connsiteX527" fmla="*/ 3139540 w 5151342"/>
              <a:gd name="connsiteY527" fmla="*/ 2542406 h 4329257"/>
              <a:gd name="connsiteX528" fmla="*/ 3142496 w 5151342"/>
              <a:gd name="connsiteY528" fmla="*/ 2546443 h 4329257"/>
              <a:gd name="connsiteX529" fmla="*/ 3150320 w 5151342"/>
              <a:gd name="connsiteY529" fmla="*/ 2548858 h 4329257"/>
              <a:gd name="connsiteX530" fmla="*/ 3156250 w 5151342"/>
              <a:gd name="connsiteY530" fmla="*/ 2549399 h 4329257"/>
              <a:gd name="connsiteX531" fmla="*/ 3158936 w 5151342"/>
              <a:gd name="connsiteY531" fmla="*/ 2546714 h 4329257"/>
              <a:gd name="connsiteX532" fmla="*/ 3156250 w 5151342"/>
              <a:gd name="connsiteY532" fmla="*/ 2543469 h 4329257"/>
              <a:gd name="connsiteX533" fmla="*/ 3150320 w 5151342"/>
              <a:gd name="connsiteY533" fmla="*/ 2540242 h 4329257"/>
              <a:gd name="connsiteX534" fmla="*/ 3142496 w 5151342"/>
              <a:gd name="connsiteY534" fmla="*/ 2538079 h 4329257"/>
              <a:gd name="connsiteX535" fmla="*/ 2885375 w 5151342"/>
              <a:gd name="connsiteY535" fmla="*/ 2517872 h 4329257"/>
              <a:gd name="connsiteX536" fmla="*/ 2878633 w 5151342"/>
              <a:gd name="connsiteY536" fmla="*/ 2522992 h 4329257"/>
              <a:gd name="connsiteX537" fmla="*/ 2874847 w 5151342"/>
              <a:gd name="connsiteY537" fmla="*/ 2527299 h 4329257"/>
              <a:gd name="connsiteX538" fmla="*/ 2880778 w 5151342"/>
              <a:gd name="connsiteY538" fmla="*/ 2525155 h 4329257"/>
              <a:gd name="connsiteX539" fmla="*/ 2892368 w 5151342"/>
              <a:gd name="connsiteY539" fmla="*/ 2529463 h 4329257"/>
              <a:gd name="connsiteX540" fmla="*/ 2876470 w 5151342"/>
              <a:gd name="connsiteY540" fmla="*/ 2553185 h 4329257"/>
              <a:gd name="connsiteX541" fmla="*/ 2870374 w 5151342"/>
              <a:gd name="connsiteY541" fmla="*/ 2567813 h 4329257"/>
              <a:gd name="connsiteX542" fmla="*/ 2869189 w 5151342"/>
              <a:gd name="connsiteY542" fmla="*/ 2568007 h 4329257"/>
              <a:gd name="connsiteX543" fmla="*/ 2869757 w 5151342"/>
              <a:gd name="connsiteY543" fmla="*/ 2569294 h 4329257"/>
              <a:gd name="connsiteX544" fmla="*/ 2865690 w 5151342"/>
              <a:gd name="connsiteY544" fmla="*/ 2579052 h 4329257"/>
              <a:gd name="connsiteX545" fmla="*/ 2874325 w 5151342"/>
              <a:gd name="connsiteY545" fmla="*/ 2585524 h 4329257"/>
              <a:gd name="connsiteX546" fmla="*/ 2872162 w 5151342"/>
              <a:gd name="connsiteY546" fmla="*/ 2574744 h 4329257"/>
              <a:gd name="connsiteX547" fmla="*/ 2869757 w 5151342"/>
              <a:gd name="connsiteY547" fmla="*/ 2569294 h 4329257"/>
              <a:gd name="connsiteX548" fmla="*/ 2870374 w 5151342"/>
              <a:gd name="connsiteY548" fmla="*/ 2567813 h 4329257"/>
              <a:gd name="connsiteX549" fmla="*/ 2880778 w 5151342"/>
              <a:gd name="connsiteY549" fmla="*/ 2566109 h 4329257"/>
              <a:gd name="connsiteX550" fmla="*/ 2884564 w 5151342"/>
              <a:gd name="connsiteY550" fmla="*/ 2563424 h 4329257"/>
              <a:gd name="connsiteX551" fmla="*/ 2891557 w 5151342"/>
              <a:gd name="connsiteY551" fmla="*/ 2557493 h 4329257"/>
              <a:gd name="connsiteX552" fmla="*/ 2895884 w 5151342"/>
              <a:gd name="connsiteY552" fmla="*/ 2546714 h 4329257"/>
              <a:gd name="connsiteX553" fmla="*/ 2894532 w 5151342"/>
              <a:gd name="connsiteY553" fmla="*/ 2542947 h 4329257"/>
              <a:gd name="connsiteX554" fmla="*/ 2898028 w 5151342"/>
              <a:gd name="connsiteY554" fmla="*/ 2535935 h 4329257"/>
              <a:gd name="connsiteX555" fmla="*/ 2901544 w 5151342"/>
              <a:gd name="connsiteY555" fmla="*/ 2526759 h 4329257"/>
              <a:gd name="connsiteX556" fmla="*/ 2893721 w 5151342"/>
              <a:gd name="connsiteY556" fmla="*/ 2520828 h 4329257"/>
              <a:gd name="connsiteX557" fmla="*/ 2885375 w 5151342"/>
              <a:gd name="connsiteY557" fmla="*/ 2517872 h 4329257"/>
              <a:gd name="connsiteX558" fmla="*/ 2865690 w 5151342"/>
              <a:gd name="connsiteY558" fmla="*/ 2516520 h 4329257"/>
              <a:gd name="connsiteX559" fmla="*/ 2862464 w 5151342"/>
              <a:gd name="connsiteY559" fmla="*/ 2517602 h 4329257"/>
              <a:gd name="connsiteX560" fmla="*/ 2859219 w 5151342"/>
              <a:gd name="connsiteY560" fmla="*/ 2525155 h 4329257"/>
              <a:gd name="connsiteX561" fmla="*/ 2857075 w 5151342"/>
              <a:gd name="connsiteY561" fmla="*/ 2534853 h 4329257"/>
              <a:gd name="connsiteX562" fmla="*/ 2861382 w 5151342"/>
              <a:gd name="connsiteY562" fmla="*/ 2531607 h 4329257"/>
              <a:gd name="connsiteX563" fmla="*/ 2865961 w 5151342"/>
              <a:gd name="connsiteY563" fmla="*/ 2522451 h 4329257"/>
              <a:gd name="connsiteX564" fmla="*/ 2865690 w 5151342"/>
              <a:gd name="connsiteY564" fmla="*/ 2516520 h 4329257"/>
              <a:gd name="connsiteX565" fmla="*/ 232877 w 5151342"/>
              <a:gd name="connsiteY565" fmla="*/ 2514376 h 4329257"/>
              <a:gd name="connsiteX566" fmla="*/ 211840 w 5151342"/>
              <a:gd name="connsiteY566" fmla="*/ 2539161 h 4329257"/>
              <a:gd name="connsiteX567" fmla="*/ 245801 w 5151342"/>
              <a:gd name="connsiteY567" fmla="*/ 2551022 h 4329257"/>
              <a:gd name="connsiteX568" fmla="*/ 246612 w 5151342"/>
              <a:gd name="connsiteY568" fmla="*/ 2537538 h 4329257"/>
              <a:gd name="connsiteX569" fmla="*/ 232877 w 5151342"/>
              <a:gd name="connsiteY569" fmla="*/ 2514376 h 4329257"/>
              <a:gd name="connsiteX570" fmla="*/ 3072425 w 5151342"/>
              <a:gd name="connsiteY570" fmla="*/ 2504391 h 4329257"/>
              <a:gd name="connsiteX571" fmla="*/ 3077009 w 5151342"/>
              <a:gd name="connsiteY571" fmla="*/ 2514376 h 4329257"/>
              <a:gd name="connsiteX572" fmla="*/ 3087788 w 5151342"/>
              <a:gd name="connsiteY572" fmla="*/ 2528922 h 4329257"/>
              <a:gd name="connsiteX573" fmla="*/ 3092096 w 5151342"/>
              <a:gd name="connsiteY573" fmla="*/ 2527299 h 4329257"/>
              <a:gd name="connsiteX574" fmla="*/ 3088058 w 5151342"/>
              <a:gd name="connsiteY574" fmla="*/ 2521369 h 4329257"/>
              <a:gd name="connsiteX575" fmla="*/ 3079172 w 5151342"/>
              <a:gd name="connsiteY575" fmla="*/ 2512212 h 4329257"/>
              <a:gd name="connsiteX576" fmla="*/ 3072425 w 5151342"/>
              <a:gd name="connsiteY576" fmla="*/ 2504391 h 4329257"/>
              <a:gd name="connsiteX577" fmla="*/ 3092374 w 5151342"/>
              <a:gd name="connsiteY577" fmla="*/ 2487142 h 4329257"/>
              <a:gd name="connsiteX578" fmla="*/ 3092096 w 5151342"/>
              <a:gd name="connsiteY578" fmla="*/ 2494961 h 4329257"/>
              <a:gd name="connsiteX579" fmla="*/ 3092366 w 5151342"/>
              <a:gd name="connsiteY579" fmla="*/ 2503307 h 4329257"/>
              <a:gd name="connsiteX580" fmla="*/ 3094259 w 5151342"/>
              <a:gd name="connsiteY580" fmla="*/ 2503577 h 4329257"/>
              <a:gd name="connsiteX581" fmla="*/ 3095882 w 5151342"/>
              <a:gd name="connsiteY581" fmla="*/ 2497917 h 4329257"/>
              <a:gd name="connsiteX582" fmla="*/ 3094259 w 5151342"/>
              <a:gd name="connsiteY582" fmla="*/ 2490653 h 4329257"/>
              <a:gd name="connsiteX583" fmla="*/ 3092374 w 5151342"/>
              <a:gd name="connsiteY583" fmla="*/ 2487142 h 4329257"/>
              <a:gd name="connsiteX584" fmla="*/ 3122290 w 5151342"/>
              <a:gd name="connsiteY584" fmla="*/ 2486326 h 4329257"/>
              <a:gd name="connsiteX585" fmla="*/ 3117711 w 5151342"/>
              <a:gd name="connsiteY585" fmla="*/ 2487138 h 4329257"/>
              <a:gd name="connsiteX586" fmla="*/ 3117982 w 5151342"/>
              <a:gd name="connsiteY586" fmla="*/ 2492798 h 4329257"/>
              <a:gd name="connsiteX587" fmla="*/ 3122019 w 5151342"/>
              <a:gd name="connsiteY587" fmla="*/ 2498728 h 4329257"/>
              <a:gd name="connsiteX588" fmla="*/ 3124453 w 5151342"/>
              <a:gd name="connsiteY588" fmla="*/ 2501433 h 4329257"/>
              <a:gd name="connsiteX589" fmla="*/ 3127409 w 5151342"/>
              <a:gd name="connsiteY589" fmla="*/ 2498728 h 4329257"/>
              <a:gd name="connsiteX590" fmla="*/ 3128761 w 5151342"/>
              <a:gd name="connsiteY590" fmla="*/ 2492798 h 4329257"/>
              <a:gd name="connsiteX591" fmla="*/ 3126327 w 5151342"/>
              <a:gd name="connsiteY591" fmla="*/ 2488760 h 4329257"/>
              <a:gd name="connsiteX592" fmla="*/ 3122290 w 5151342"/>
              <a:gd name="connsiteY592" fmla="*/ 2486326 h 4329257"/>
              <a:gd name="connsiteX593" fmla="*/ 2851936 w 5151342"/>
              <a:gd name="connsiteY593" fmla="*/ 2469075 h 4329257"/>
              <a:gd name="connsiteX594" fmla="*/ 2852747 w 5151342"/>
              <a:gd name="connsiteY594" fmla="*/ 2473403 h 4329257"/>
              <a:gd name="connsiteX595" fmla="*/ 2857596 w 5151342"/>
              <a:gd name="connsiteY595" fmla="*/ 2485805 h 4329257"/>
              <a:gd name="connsiteX596" fmla="*/ 2852747 w 5151342"/>
              <a:gd name="connsiteY596" fmla="*/ 2494961 h 4329257"/>
              <a:gd name="connsiteX597" fmla="*/ 2854911 w 5151342"/>
              <a:gd name="connsiteY597" fmla="*/ 2503577 h 4329257"/>
              <a:gd name="connsiteX598" fmla="*/ 2858948 w 5151342"/>
              <a:gd name="connsiteY598" fmla="*/ 2502785 h 4329257"/>
              <a:gd name="connsiteX599" fmla="*/ 2861382 w 5151342"/>
              <a:gd name="connsiteY599" fmla="*/ 2497125 h 4329257"/>
              <a:gd name="connsiteX600" fmla="*/ 2867854 w 5151342"/>
              <a:gd name="connsiteY600" fmla="*/ 2492798 h 4329257"/>
              <a:gd name="connsiteX601" fmla="*/ 2873244 w 5151342"/>
              <a:gd name="connsiteY601" fmla="*/ 2494961 h 4329257"/>
              <a:gd name="connsiteX602" fmla="*/ 2859219 w 5151342"/>
              <a:gd name="connsiteY602" fmla="*/ 2477711 h 4329257"/>
              <a:gd name="connsiteX603" fmla="*/ 2851936 w 5151342"/>
              <a:gd name="connsiteY603" fmla="*/ 2469075 h 4329257"/>
              <a:gd name="connsiteX604" fmla="*/ 2085113 w 5151342"/>
              <a:gd name="connsiteY604" fmla="*/ 2464768 h 4329257"/>
              <a:gd name="connsiteX605" fmla="*/ 2067592 w 5151342"/>
              <a:gd name="connsiteY605" fmla="*/ 2470428 h 4329257"/>
              <a:gd name="connsiteX606" fmla="*/ 2087277 w 5151342"/>
              <a:gd name="connsiteY606" fmla="*/ 2471239 h 4329257"/>
              <a:gd name="connsiteX607" fmla="*/ 2084302 w 5151342"/>
              <a:gd name="connsiteY607" fmla="*/ 2486326 h 4329257"/>
              <a:gd name="connsiteX608" fmla="*/ 2095893 w 5151342"/>
              <a:gd name="connsiteY608" fmla="*/ 2527299 h 4329257"/>
              <a:gd name="connsiteX609" fmla="*/ 2090503 w 5151342"/>
              <a:gd name="connsiteY609" fmla="*/ 2533230 h 4329257"/>
              <a:gd name="connsiteX610" fmla="*/ 2078642 w 5151342"/>
              <a:gd name="connsiteY610" fmla="*/ 2542406 h 4329257"/>
              <a:gd name="connsiteX611" fmla="*/ 2060599 w 5151342"/>
              <a:gd name="connsiteY611" fmla="*/ 2530004 h 4329257"/>
              <a:gd name="connsiteX612" fmla="*/ 2070026 w 5151342"/>
              <a:gd name="connsiteY612" fmla="*/ 2572581 h 4329257"/>
              <a:gd name="connsiteX613" fmla="*/ 2090773 w 5151342"/>
              <a:gd name="connsiteY613" fmla="*/ 2601422 h 4329257"/>
              <a:gd name="connsiteX614" fmla="*/ 2093748 w 5151342"/>
              <a:gd name="connsiteY614" fmla="*/ 2576908 h 4329257"/>
              <a:gd name="connsiteX615" fmla="*/ 2092396 w 5151342"/>
              <a:gd name="connsiteY615" fmla="*/ 2564776 h 4329257"/>
              <a:gd name="connsiteX616" fmla="*/ 2095893 w 5151342"/>
              <a:gd name="connsiteY616" fmla="*/ 2563965 h 4329257"/>
              <a:gd name="connsiteX617" fmla="*/ 2100220 w 5151342"/>
              <a:gd name="connsiteY617" fmla="*/ 2526218 h 4329257"/>
              <a:gd name="connsiteX618" fmla="*/ 2104528 w 5151342"/>
              <a:gd name="connsiteY618" fmla="*/ 2494961 h 4329257"/>
              <a:gd name="connsiteX619" fmla="*/ 2113414 w 5151342"/>
              <a:gd name="connsiteY619" fmla="*/ 2483912 h 4329257"/>
              <a:gd name="connsiteX620" fmla="*/ 2085113 w 5151342"/>
              <a:gd name="connsiteY620" fmla="*/ 2464768 h 4329257"/>
              <a:gd name="connsiteX621" fmla="*/ 2335241 w 5151342"/>
              <a:gd name="connsiteY621" fmla="*/ 2454529 h 4329257"/>
              <a:gd name="connsiteX622" fmla="*/ 2259766 w 5151342"/>
              <a:gd name="connsiteY622" fmla="*/ 2570436 h 4329257"/>
              <a:gd name="connsiteX623" fmla="*/ 2214234 w 5151342"/>
              <a:gd name="connsiteY623" fmla="*/ 2735662 h 4329257"/>
              <a:gd name="connsiteX624" fmla="*/ 2186455 w 5151342"/>
              <a:gd name="connsiteY624" fmla="*/ 2908963 h 4329257"/>
              <a:gd name="connsiteX625" fmla="*/ 2154387 w 5151342"/>
              <a:gd name="connsiteY625" fmla="*/ 3122174 h 4329257"/>
              <a:gd name="connsiteX626" fmla="*/ 2130394 w 5151342"/>
              <a:gd name="connsiteY626" fmla="*/ 3333763 h 4329257"/>
              <a:gd name="connsiteX627" fmla="*/ 2161554 w 5151342"/>
              <a:gd name="connsiteY627" fmla="*/ 3171550 h 4329257"/>
              <a:gd name="connsiteX628" fmla="*/ 2188386 w 5151342"/>
              <a:gd name="connsiteY628" fmla="*/ 3036673 h 4329257"/>
              <a:gd name="connsiteX629" fmla="*/ 2233899 w 5151342"/>
              <a:gd name="connsiteY629" fmla="*/ 2874461 h 4329257"/>
              <a:gd name="connsiteX630" fmla="*/ 2268942 w 5151342"/>
              <a:gd name="connsiteY630" fmla="*/ 2728650 h 4329257"/>
              <a:gd name="connsiteX631" fmla="*/ 2313682 w 5151342"/>
              <a:gd name="connsiteY631" fmla="*/ 2581216 h 4329257"/>
              <a:gd name="connsiteX632" fmla="*/ 2335241 w 5151342"/>
              <a:gd name="connsiteY632" fmla="*/ 2454529 h 4329257"/>
              <a:gd name="connsiteX633" fmla="*/ 2917443 w 5151342"/>
              <a:gd name="connsiteY633" fmla="*/ 2415179 h 4329257"/>
              <a:gd name="connsiteX634" fmla="*/ 2919606 w 5151342"/>
              <a:gd name="connsiteY634" fmla="*/ 2423794 h 4329257"/>
              <a:gd name="connsiteX635" fmla="*/ 2915279 w 5151342"/>
              <a:gd name="connsiteY635" fmla="*/ 2429454 h 4329257"/>
              <a:gd name="connsiteX636" fmla="*/ 2910971 w 5151342"/>
              <a:gd name="connsiteY636" fmla="*/ 2430266 h 4329257"/>
              <a:gd name="connsiteX637" fmla="*/ 2908808 w 5151342"/>
              <a:gd name="connsiteY637" fmla="*/ 2423794 h 4329257"/>
              <a:gd name="connsiteX638" fmla="*/ 2913135 w 5151342"/>
              <a:gd name="connsiteY638" fmla="*/ 2417864 h 4329257"/>
              <a:gd name="connsiteX639" fmla="*/ 2917443 w 5151342"/>
              <a:gd name="connsiteY639" fmla="*/ 2415179 h 4329257"/>
              <a:gd name="connsiteX640" fmla="*/ 2906661 w 5151342"/>
              <a:gd name="connsiteY640" fmla="*/ 2386342 h 4329257"/>
              <a:gd name="connsiteX641" fmla="*/ 2913135 w 5151342"/>
              <a:gd name="connsiteY641" fmla="*/ 2391456 h 4329257"/>
              <a:gd name="connsiteX642" fmla="*/ 2920669 w 5151342"/>
              <a:gd name="connsiteY642" fmla="*/ 2400362 h 4329257"/>
              <a:gd name="connsiteX643" fmla="*/ 2921751 w 5151342"/>
              <a:gd name="connsiteY643" fmla="*/ 2404399 h 4329257"/>
              <a:gd name="connsiteX644" fmla="*/ 2917713 w 5151342"/>
              <a:gd name="connsiteY644" fmla="*/ 2408437 h 4329257"/>
              <a:gd name="connsiteX645" fmla="*/ 2908808 w 5151342"/>
              <a:gd name="connsiteY645" fmla="*/ 2417342 h 4329257"/>
              <a:gd name="connsiteX646" fmla="*/ 2896425 w 5151342"/>
              <a:gd name="connsiteY646" fmla="*/ 2423524 h 4329257"/>
              <a:gd name="connsiteX647" fmla="*/ 2887249 w 5151342"/>
              <a:gd name="connsiteY647" fmla="*/ 2421650 h 4329257"/>
              <a:gd name="connsiteX648" fmla="*/ 2895884 w 5151342"/>
              <a:gd name="connsiteY648" fmla="*/ 2406543 h 4329257"/>
              <a:gd name="connsiteX649" fmla="*/ 2905311 w 5151342"/>
              <a:gd name="connsiteY649" fmla="*/ 2397928 h 4329257"/>
              <a:gd name="connsiteX650" fmla="*/ 2906664 w 5151342"/>
              <a:gd name="connsiteY650" fmla="*/ 2389312 h 4329257"/>
              <a:gd name="connsiteX651" fmla="*/ 2906661 w 5151342"/>
              <a:gd name="connsiteY651" fmla="*/ 2386342 h 4329257"/>
              <a:gd name="connsiteX652" fmla="*/ 2073793 w 5151342"/>
              <a:gd name="connsiteY652" fmla="*/ 2379865 h 4329257"/>
              <a:gd name="connsiteX653" fmla="*/ 2061391 w 5151342"/>
              <a:gd name="connsiteY653" fmla="*/ 2387148 h 4329257"/>
              <a:gd name="connsiteX654" fmla="*/ 2058435 w 5151342"/>
              <a:gd name="connsiteY654" fmla="*/ 2396035 h 4329257"/>
              <a:gd name="connsiteX655" fmla="*/ 2076497 w 5151342"/>
              <a:gd name="connsiteY655" fmla="*/ 2380677 h 4329257"/>
              <a:gd name="connsiteX656" fmla="*/ 2073793 w 5151342"/>
              <a:gd name="connsiteY656" fmla="*/ 2379865 h 4329257"/>
              <a:gd name="connsiteX657" fmla="*/ 2951667 w 5151342"/>
              <a:gd name="connsiteY657" fmla="*/ 2353460 h 4329257"/>
              <a:gd name="connsiteX658" fmla="*/ 2951945 w 5151342"/>
              <a:gd name="connsiteY658" fmla="*/ 2354810 h 4329257"/>
              <a:gd name="connsiteX659" fmla="*/ 2951238 w 5151342"/>
              <a:gd name="connsiteY659" fmla="*/ 2355725 h 4329257"/>
              <a:gd name="connsiteX660" fmla="*/ 2941165 w 5151342"/>
              <a:gd name="connsiteY660" fmla="*/ 2349421 h 4329257"/>
              <a:gd name="connsiteX661" fmla="*/ 2939002 w 5151342"/>
              <a:gd name="connsiteY661" fmla="*/ 2354810 h 4329257"/>
              <a:gd name="connsiteX662" fmla="*/ 2937649 w 5151342"/>
              <a:gd name="connsiteY662" fmla="*/ 2360741 h 4329257"/>
              <a:gd name="connsiteX663" fmla="*/ 2941165 w 5151342"/>
              <a:gd name="connsiteY663" fmla="*/ 2363426 h 4329257"/>
              <a:gd name="connsiteX664" fmla="*/ 2947366 w 5151342"/>
              <a:gd name="connsiteY664" fmla="*/ 2360741 h 4329257"/>
              <a:gd name="connsiteX665" fmla="*/ 2951238 w 5151342"/>
              <a:gd name="connsiteY665" fmla="*/ 2355725 h 4329257"/>
              <a:gd name="connsiteX666" fmla="*/ 2949781 w 5151342"/>
              <a:gd name="connsiteY666" fmla="*/ 2363426 h 4329257"/>
              <a:gd name="connsiteX667" fmla="*/ 2949511 w 5151342"/>
              <a:gd name="connsiteY667" fmla="*/ 2375558 h 4329257"/>
              <a:gd name="connsiteX668" fmla="*/ 2954089 w 5151342"/>
              <a:gd name="connsiteY668" fmla="*/ 2376369 h 4329257"/>
              <a:gd name="connsiteX669" fmla="*/ 2958416 w 5151342"/>
              <a:gd name="connsiteY669" fmla="*/ 2376099 h 4329257"/>
              <a:gd name="connsiteX670" fmla="*/ 2962724 w 5151342"/>
              <a:gd name="connsiteY670" fmla="*/ 2380677 h 4329257"/>
              <a:gd name="connsiteX671" fmla="*/ 2961642 w 5151342"/>
              <a:gd name="connsiteY671" fmla="*/ 2386878 h 4329257"/>
              <a:gd name="connsiteX672" fmla="*/ 2954089 w 5151342"/>
              <a:gd name="connsiteY672" fmla="*/ 2391456 h 4329257"/>
              <a:gd name="connsiteX673" fmla="*/ 2946284 w 5151342"/>
              <a:gd name="connsiteY673" fmla="*/ 2395764 h 4329257"/>
              <a:gd name="connsiteX674" fmla="*/ 2943310 w 5151342"/>
              <a:gd name="connsiteY674" fmla="*/ 2400091 h 4329257"/>
              <a:gd name="connsiteX675" fmla="*/ 2939272 w 5151342"/>
              <a:gd name="connsiteY675" fmla="*/ 2424606 h 4329257"/>
              <a:gd name="connsiteX676" fmla="*/ 2930386 w 5151342"/>
              <a:gd name="connsiteY676" fmla="*/ 2441045 h 4329257"/>
              <a:gd name="connsiteX677" fmla="*/ 2925788 w 5151342"/>
              <a:gd name="connsiteY677" fmla="*/ 2435656 h 4329257"/>
              <a:gd name="connsiteX678" fmla="*/ 2926059 w 5151342"/>
              <a:gd name="connsiteY678" fmla="*/ 2423794 h 4329257"/>
              <a:gd name="connsiteX679" fmla="*/ 2927681 w 5151342"/>
              <a:gd name="connsiteY679" fmla="*/ 2413015 h 4329257"/>
              <a:gd name="connsiteX680" fmla="*/ 2932530 w 5151342"/>
              <a:gd name="connsiteY680" fmla="*/ 2408707 h 4329257"/>
              <a:gd name="connsiteX681" fmla="*/ 2939002 w 5151342"/>
              <a:gd name="connsiteY681" fmla="*/ 2391456 h 4329257"/>
              <a:gd name="connsiteX682" fmla="*/ 2937649 w 5151342"/>
              <a:gd name="connsiteY682" fmla="*/ 2379054 h 4329257"/>
              <a:gd name="connsiteX683" fmla="*/ 2934694 w 5151342"/>
              <a:gd name="connsiteY683" fmla="*/ 2376369 h 4329257"/>
              <a:gd name="connsiteX684" fmla="*/ 2931719 w 5151342"/>
              <a:gd name="connsiteY684" fmla="*/ 2375287 h 4329257"/>
              <a:gd name="connsiteX685" fmla="*/ 2930386 w 5151342"/>
              <a:gd name="connsiteY685" fmla="*/ 2367734 h 4329257"/>
              <a:gd name="connsiteX686" fmla="*/ 2931989 w 5151342"/>
              <a:gd name="connsiteY686" fmla="*/ 2357495 h 4329257"/>
              <a:gd name="connsiteX687" fmla="*/ 2936857 w 5151342"/>
              <a:gd name="connsiteY687" fmla="*/ 2350483 h 4329257"/>
              <a:gd name="connsiteX688" fmla="*/ 2941165 w 5151342"/>
              <a:gd name="connsiteY688" fmla="*/ 2349421 h 4329257"/>
              <a:gd name="connsiteX689" fmla="*/ 3178350 w 5151342"/>
              <a:gd name="connsiteY689" fmla="*/ 2326761 h 4329257"/>
              <a:gd name="connsiteX690" fmla="*/ 3173501 w 5151342"/>
              <a:gd name="connsiteY690" fmla="*/ 2330547 h 4329257"/>
              <a:gd name="connsiteX691" fmla="*/ 3171879 w 5151342"/>
              <a:gd name="connsiteY691" fmla="*/ 2337559 h 4329257"/>
              <a:gd name="connsiteX692" fmla="*/ 3172149 w 5151342"/>
              <a:gd name="connsiteY692" fmla="*/ 2346446 h 4329257"/>
              <a:gd name="connsiteX693" fmla="*/ 3174042 w 5151342"/>
              <a:gd name="connsiteY693" fmla="*/ 2350483 h 4329257"/>
              <a:gd name="connsiteX694" fmla="*/ 3180514 w 5151342"/>
              <a:gd name="connsiteY694" fmla="*/ 2339704 h 4329257"/>
              <a:gd name="connsiteX695" fmla="*/ 3181055 w 5151342"/>
              <a:gd name="connsiteY695" fmla="*/ 2330817 h 4329257"/>
              <a:gd name="connsiteX696" fmla="*/ 3178350 w 5151342"/>
              <a:gd name="connsiteY696" fmla="*/ 2326761 h 4329257"/>
              <a:gd name="connsiteX697" fmla="*/ 2102065 w 5151342"/>
              <a:gd name="connsiteY697" fmla="*/ 2326266 h 4329257"/>
              <a:gd name="connsiteX698" fmla="*/ 2113414 w 5151342"/>
              <a:gd name="connsiteY698" fmla="*/ 2328113 h 4329257"/>
              <a:gd name="connsiteX699" fmla="*/ 2121779 w 5151342"/>
              <a:gd name="connsiteY699" fmla="*/ 2352647 h 4329257"/>
              <a:gd name="connsiteX700" fmla="*/ 2110188 w 5151342"/>
              <a:gd name="connsiteY700" fmla="*/ 2349942 h 4329257"/>
              <a:gd name="connsiteX701" fmla="*/ 2100220 w 5151342"/>
              <a:gd name="connsiteY701" fmla="*/ 2337559 h 4329257"/>
              <a:gd name="connsiteX702" fmla="*/ 2102065 w 5151342"/>
              <a:gd name="connsiteY702" fmla="*/ 2326266 h 4329257"/>
              <a:gd name="connsiteX703" fmla="*/ 3633325 w 5151342"/>
              <a:gd name="connsiteY703" fmla="*/ 2322453 h 4329257"/>
              <a:gd name="connsiteX704" fmla="*/ 3629828 w 5151342"/>
              <a:gd name="connsiteY704" fmla="*/ 2326761 h 4329257"/>
              <a:gd name="connsiteX705" fmla="*/ 3624709 w 5151342"/>
              <a:gd name="connsiteY705" fmla="*/ 2337559 h 4329257"/>
              <a:gd name="connsiteX706" fmla="*/ 3620111 w 5151342"/>
              <a:gd name="connsiteY706" fmla="*/ 2348339 h 4329257"/>
              <a:gd name="connsiteX707" fmla="*/ 3620382 w 5151342"/>
              <a:gd name="connsiteY707" fmla="*/ 2352647 h 4329257"/>
              <a:gd name="connsiteX708" fmla="*/ 3624979 w 5151342"/>
              <a:gd name="connsiteY708" fmla="*/ 2348339 h 4329257"/>
              <a:gd name="connsiteX709" fmla="*/ 3631180 w 5151342"/>
              <a:gd name="connsiteY709" fmla="*/ 2337559 h 4329257"/>
              <a:gd name="connsiteX710" fmla="*/ 3633865 w 5151342"/>
              <a:gd name="connsiteY710" fmla="*/ 2326761 h 4329257"/>
              <a:gd name="connsiteX711" fmla="*/ 3633325 w 5151342"/>
              <a:gd name="connsiteY711" fmla="*/ 2322453 h 4329257"/>
              <a:gd name="connsiteX712" fmla="*/ 81700 w 5151342"/>
              <a:gd name="connsiteY712" fmla="*/ 2315411 h 4329257"/>
              <a:gd name="connsiteX713" fmla="*/ 84902 w 5151342"/>
              <a:gd name="connsiteY713" fmla="*/ 2326510 h 4329257"/>
              <a:gd name="connsiteX714" fmla="*/ 86235 w 5151342"/>
              <a:gd name="connsiteY714" fmla="*/ 2356955 h 4329257"/>
              <a:gd name="connsiteX715" fmla="*/ 59016 w 5151342"/>
              <a:gd name="connsiteY715" fmla="*/ 2487852 h 4329257"/>
              <a:gd name="connsiteX716" fmla="*/ 52390 w 5151342"/>
              <a:gd name="connsiteY716" fmla="*/ 2433782 h 4329257"/>
              <a:gd name="connsiteX717" fmla="*/ 75456 w 5151342"/>
              <a:gd name="connsiteY717" fmla="*/ 2320309 h 4329257"/>
              <a:gd name="connsiteX718" fmla="*/ 81700 w 5151342"/>
              <a:gd name="connsiteY718" fmla="*/ 2315411 h 4329257"/>
              <a:gd name="connsiteX719" fmla="*/ 3184822 w 5151342"/>
              <a:gd name="connsiteY719" fmla="*/ 2307366 h 4329257"/>
              <a:gd name="connsiteX720" fmla="*/ 3185092 w 5151342"/>
              <a:gd name="connsiteY720" fmla="*/ 2313026 h 4329257"/>
              <a:gd name="connsiteX721" fmla="*/ 3186985 w 5151342"/>
              <a:gd name="connsiteY721" fmla="*/ 2320309 h 4329257"/>
              <a:gd name="connsiteX722" fmla="*/ 3193437 w 5151342"/>
              <a:gd name="connsiteY722" fmla="*/ 2315981 h 4329257"/>
              <a:gd name="connsiteX723" fmla="*/ 3189129 w 5151342"/>
              <a:gd name="connsiteY723" fmla="*/ 2308447 h 4329257"/>
              <a:gd name="connsiteX724" fmla="*/ 3184822 w 5151342"/>
              <a:gd name="connsiteY724" fmla="*/ 2307366 h 4329257"/>
              <a:gd name="connsiteX725" fmla="*/ 2915279 w 5151342"/>
              <a:gd name="connsiteY725" fmla="*/ 2296586 h 4329257"/>
              <a:gd name="connsiteX726" fmla="*/ 2912865 w 5151342"/>
              <a:gd name="connsiteY726" fmla="*/ 2296857 h 4329257"/>
              <a:gd name="connsiteX727" fmla="*/ 2908808 w 5151342"/>
              <a:gd name="connsiteY727" fmla="*/ 2305202 h 4329257"/>
              <a:gd name="connsiteX728" fmla="*/ 2906664 w 5151342"/>
              <a:gd name="connsiteY728" fmla="*/ 2313837 h 4329257"/>
              <a:gd name="connsiteX729" fmla="*/ 2910971 w 5151342"/>
              <a:gd name="connsiteY729" fmla="*/ 2309529 h 4329257"/>
              <a:gd name="connsiteX730" fmla="*/ 2915550 w 5151342"/>
              <a:gd name="connsiteY730" fmla="*/ 2302246 h 4329257"/>
              <a:gd name="connsiteX731" fmla="*/ 2915279 w 5151342"/>
              <a:gd name="connsiteY731" fmla="*/ 2296586 h 4329257"/>
              <a:gd name="connsiteX732" fmla="*/ 2951945 w 5151342"/>
              <a:gd name="connsiteY732" fmla="*/ 2294423 h 4329257"/>
              <a:gd name="connsiteX733" fmla="*/ 2959749 w 5151342"/>
              <a:gd name="connsiteY733" fmla="*/ 2297127 h 4329257"/>
              <a:gd name="connsiteX734" fmla="*/ 2956252 w 5151342"/>
              <a:gd name="connsiteY734" fmla="*/ 2303058 h 4329257"/>
              <a:gd name="connsiteX735" fmla="*/ 2951133 w 5151342"/>
              <a:gd name="connsiteY735" fmla="*/ 2307366 h 4329257"/>
              <a:gd name="connsiteX736" fmla="*/ 2954089 w 5151342"/>
              <a:gd name="connsiteY736" fmla="*/ 2311673 h 4329257"/>
              <a:gd name="connsiteX737" fmla="*/ 2954089 w 5151342"/>
              <a:gd name="connsiteY737" fmla="*/ 2326761 h 4329257"/>
              <a:gd name="connsiteX738" fmla="*/ 2936857 w 5151342"/>
              <a:gd name="connsiteY738" fmla="*/ 2333232 h 4329257"/>
              <a:gd name="connsiteX739" fmla="*/ 2932260 w 5151342"/>
              <a:gd name="connsiteY739" fmla="*/ 2326239 h 4329257"/>
              <a:gd name="connsiteX740" fmla="*/ 2939002 w 5151342"/>
              <a:gd name="connsiteY740" fmla="*/ 2322453 h 4329257"/>
              <a:gd name="connsiteX741" fmla="*/ 2944391 w 5151342"/>
              <a:gd name="connsiteY741" fmla="*/ 2316252 h 4329257"/>
              <a:gd name="connsiteX742" fmla="*/ 2943310 w 5151342"/>
              <a:gd name="connsiteY742" fmla="*/ 2305202 h 4329257"/>
              <a:gd name="connsiteX743" fmla="*/ 2951945 w 5151342"/>
              <a:gd name="connsiteY743" fmla="*/ 2294423 h 4329257"/>
              <a:gd name="connsiteX744" fmla="*/ 2124889 w 5151342"/>
              <a:gd name="connsiteY744" fmla="*/ 2276225 h 4329257"/>
              <a:gd name="connsiteX745" fmla="*/ 2127284 w 5151342"/>
              <a:gd name="connsiteY745" fmla="*/ 2291081 h 4329257"/>
              <a:gd name="connsiteX746" fmla="*/ 2110999 w 5151342"/>
              <a:gd name="connsiteY746" fmla="*/ 2290115 h 4329257"/>
              <a:gd name="connsiteX747" fmla="*/ 2124889 w 5151342"/>
              <a:gd name="connsiteY747" fmla="*/ 2276225 h 4329257"/>
              <a:gd name="connsiteX748" fmla="*/ 2971340 w 5151342"/>
              <a:gd name="connsiteY748" fmla="*/ 2272864 h 4329257"/>
              <a:gd name="connsiteX749" fmla="*/ 2975937 w 5151342"/>
              <a:gd name="connsiteY749" fmla="*/ 2277172 h 4329257"/>
              <a:gd name="connsiteX750" fmla="*/ 2975667 w 5151342"/>
              <a:gd name="connsiteY750" fmla="*/ 2287951 h 4329257"/>
              <a:gd name="connsiteX751" fmla="*/ 2977541 w 5151342"/>
              <a:gd name="connsiteY751" fmla="*/ 2302246 h 4329257"/>
              <a:gd name="connsiteX752" fmla="*/ 2984283 w 5151342"/>
              <a:gd name="connsiteY752" fmla="*/ 2318145 h 4329257"/>
              <a:gd name="connsiteX753" fmla="*/ 2990213 w 5151342"/>
              <a:gd name="connsiteY753" fmla="*/ 2334314 h 4329257"/>
              <a:gd name="connsiteX754" fmla="*/ 2979975 w 5151342"/>
              <a:gd name="connsiteY754" fmla="*/ 2331088 h 4329257"/>
              <a:gd name="connsiteX755" fmla="*/ 2968114 w 5151342"/>
              <a:gd name="connsiteY755" fmla="*/ 2328654 h 4329257"/>
              <a:gd name="connsiteX756" fmla="*/ 2969195 w 5151342"/>
              <a:gd name="connsiteY756" fmla="*/ 2337559 h 4329257"/>
              <a:gd name="connsiteX757" fmla="*/ 2969466 w 5151342"/>
              <a:gd name="connsiteY757" fmla="*/ 2346446 h 4329257"/>
              <a:gd name="connsiteX758" fmla="*/ 2964888 w 5151342"/>
              <a:gd name="connsiteY758" fmla="*/ 2350483 h 4329257"/>
              <a:gd name="connsiteX759" fmla="*/ 2962183 w 5151342"/>
              <a:gd name="connsiteY759" fmla="*/ 2344012 h 4329257"/>
              <a:gd name="connsiteX760" fmla="*/ 2962724 w 5151342"/>
              <a:gd name="connsiteY760" fmla="*/ 2324616 h 4329257"/>
              <a:gd name="connsiteX761" fmla="*/ 2965680 w 5151342"/>
              <a:gd name="connsiteY761" fmla="*/ 2303869 h 4329257"/>
              <a:gd name="connsiteX762" fmla="*/ 2967032 w 5151342"/>
              <a:gd name="connsiteY762" fmla="*/ 2287951 h 4329257"/>
              <a:gd name="connsiteX763" fmla="*/ 2968384 w 5151342"/>
              <a:gd name="connsiteY763" fmla="*/ 2277172 h 4329257"/>
              <a:gd name="connsiteX764" fmla="*/ 2971340 w 5151342"/>
              <a:gd name="connsiteY764" fmla="*/ 2272864 h 4329257"/>
              <a:gd name="connsiteX765" fmla="*/ 2959218 w 5151342"/>
              <a:gd name="connsiteY765" fmla="*/ 2258310 h 4329257"/>
              <a:gd name="connsiteX766" fmla="*/ 2960560 w 5151342"/>
              <a:gd name="connsiteY766" fmla="*/ 2266392 h 4329257"/>
              <a:gd name="connsiteX767" fmla="*/ 2949781 w 5151342"/>
              <a:gd name="connsiteY767" fmla="*/ 2279335 h 4329257"/>
              <a:gd name="connsiteX768" fmla="*/ 2945203 w 5151342"/>
              <a:gd name="connsiteY768" fmla="*/ 2276901 h 4329257"/>
              <a:gd name="connsiteX769" fmla="*/ 2945473 w 5151342"/>
              <a:gd name="connsiteY769" fmla="*/ 2272864 h 4329257"/>
              <a:gd name="connsiteX770" fmla="*/ 2950863 w 5151342"/>
              <a:gd name="connsiteY770" fmla="*/ 2267204 h 4329257"/>
              <a:gd name="connsiteX771" fmla="*/ 2956252 w 5151342"/>
              <a:gd name="connsiteY771" fmla="*/ 2259921 h 4329257"/>
              <a:gd name="connsiteX772" fmla="*/ 2959218 w 5151342"/>
              <a:gd name="connsiteY772" fmla="*/ 2258310 h 4329257"/>
              <a:gd name="connsiteX773" fmla="*/ 2981598 w 5151342"/>
              <a:gd name="connsiteY773" fmla="*/ 2253179 h 4329257"/>
              <a:gd name="connsiteX774" fmla="*/ 2990754 w 5151342"/>
              <a:gd name="connsiteY774" fmla="*/ 2262084 h 4329257"/>
              <a:gd name="connsiteX775" fmla="*/ 2994251 w 5151342"/>
              <a:gd name="connsiteY775" fmla="*/ 2271241 h 4329257"/>
              <a:gd name="connsiteX776" fmla="*/ 2992918 w 5151342"/>
              <a:gd name="connsiteY776" fmla="*/ 2277172 h 4329257"/>
              <a:gd name="connsiteX777" fmla="*/ 2986717 w 5151342"/>
              <a:gd name="connsiteY777" fmla="*/ 2276090 h 4329257"/>
              <a:gd name="connsiteX778" fmla="*/ 2982138 w 5151342"/>
              <a:gd name="connsiteY778" fmla="*/ 2268556 h 4329257"/>
              <a:gd name="connsiteX779" fmla="*/ 2981598 w 5151342"/>
              <a:gd name="connsiteY779" fmla="*/ 2253179 h 4329257"/>
              <a:gd name="connsiteX780" fmla="*/ 981817 w 5151342"/>
              <a:gd name="connsiteY780" fmla="*/ 2248485 h 4329257"/>
              <a:gd name="connsiteX781" fmla="*/ 986139 w 5151342"/>
              <a:gd name="connsiteY781" fmla="*/ 2249624 h 4329257"/>
              <a:gd name="connsiteX782" fmla="*/ 986139 w 5151342"/>
              <a:gd name="connsiteY782" fmla="*/ 2263031 h 4329257"/>
              <a:gd name="connsiteX783" fmla="*/ 974625 w 5151342"/>
              <a:gd name="connsiteY783" fmla="*/ 2257777 h 4329257"/>
              <a:gd name="connsiteX784" fmla="*/ 981817 w 5151342"/>
              <a:gd name="connsiteY784" fmla="*/ 2248485 h 4329257"/>
              <a:gd name="connsiteX785" fmla="*/ 3682914 w 5151342"/>
              <a:gd name="connsiteY785" fmla="*/ 2231891 h 4329257"/>
              <a:gd name="connsiteX786" fmla="*/ 3676461 w 5151342"/>
              <a:gd name="connsiteY786" fmla="*/ 2235928 h 4329257"/>
              <a:gd name="connsiteX787" fmla="*/ 3669990 w 5151342"/>
              <a:gd name="connsiteY787" fmla="*/ 2244834 h 4329257"/>
              <a:gd name="connsiteX788" fmla="*/ 3641960 w 5151342"/>
              <a:gd name="connsiteY788" fmla="*/ 2304661 h 4329257"/>
              <a:gd name="connsiteX789" fmla="*/ 3646268 w 5151342"/>
              <a:gd name="connsiteY789" fmla="*/ 2303058 h 4329257"/>
              <a:gd name="connsiteX790" fmla="*/ 3660273 w 5151342"/>
              <a:gd name="connsiteY790" fmla="*/ 2285807 h 4329257"/>
              <a:gd name="connsiteX791" fmla="*/ 3674298 w 5151342"/>
              <a:gd name="connsiteY791" fmla="*/ 2262084 h 4329257"/>
              <a:gd name="connsiteX792" fmla="*/ 3681851 w 5151342"/>
              <a:gd name="connsiteY792" fmla="*/ 2241337 h 4329257"/>
              <a:gd name="connsiteX793" fmla="*/ 3682914 w 5151342"/>
              <a:gd name="connsiteY793" fmla="*/ 2231891 h 4329257"/>
              <a:gd name="connsiteX794" fmla="*/ 3222820 w 5151342"/>
              <a:gd name="connsiteY794" fmla="*/ 2218948 h 4329257"/>
              <a:gd name="connsiteX795" fmla="*/ 3221487 w 5151342"/>
              <a:gd name="connsiteY795" fmla="*/ 2229746 h 4329257"/>
              <a:gd name="connsiteX796" fmla="*/ 3225795 w 5151342"/>
              <a:gd name="connsiteY796" fmla="*/ 2240526 h 4329257"/>
              <a:gd name="connsiteX797" fmla="*/ 3227398 w 5151342"/>
              <a:gd name="connsiteY797" fmla="*/ 2229997 h 4329257"/>
              <a:gd name="connsiteX798" fmla="*/ 3225795 w 5151342"/>
              <a:gd name="connsiteY798" fmla="*/ 2221111 h 4329257"/>
              <a:gd name="connsiteX799" fmla="*/ 3222820 w 5151342"/>
              <a:gd name="connsiteY799" fmla="*/ 2218948 h 4329257"/>
              <a:gd name="connsiteX800" fmla="*/ 3251661 w 5151342"/>
              <a:gd name="connsiteY800" fmla="*/ 2212495 h 4329257"/>
              <a:gd name="connsiteX801" fmla="*/ 3247083 w 5151342"/>
              <a:gd name="connsiteY801" fmla="*/ 2214910 h 4329257"/>
              <a:gd name="connsiteX802" fmla="*/ 3240882 w 5151342"/>
              <a:gd name="connsiteY802" fmla="*/ 2225419 h 4329257"/>
              <a:gd name="connsiteX803" fmla="*/ 3243046 w 5151342"/>
              <a:gd name="connsiteY803" fmla="*/ 2229746 h 4329257"/>
              <a:gd name="connsiteX804" fmla="*/ 3250580 w 5151342"/>
              <a:gd name="connsiteY804" fmla="*/ 2219489 h 4329257"/>
              <a:gd name="connsiteX805" fmla="*/ 3251661 w 5151342"/>
              <a:gd name="connsiteY805" fmla="*/ 2212495 h 4329257"/>
              <a:gd name="connsiteX806" fmla="*/ 3025256 w 5151342"/>
              <a:gd name="connsiteY806" fmla="*/ 2208168 h 4329257"/>
              <a:gd name="connsiteX807" fmla="*/ 3014477 w 5151342"/>
              <a:gd name="connsiteY807" fmla="*/ 2212495 h 4329257"/>
              <a:gd name="connsiteX808" fmla="*/ 3010961 w 5151342"/>
              <a:gd name="connsiteY808" fmla="*/ 2219489 h 4329257"/>
              <a:gd name="connsiteX809" fmla="*/ 3018784 w 5151342"/>
              <a:gd name="connsiteY809" fmla="*/ 2216803 h 4329257"/>
              <a:gd name="connsiteX810" fmla="*/ 3025256 w 5151342"/>
              <a:gd name="connsiteY810" fmla="*/ 2212495 h 4329257"/>
              <a:gd name="connsiteX811" fmla="*/ 3025256 w 5151342"/>
              <a:gd name="connsiteY811" fmla="*/ 2208168 h 4329257"/>
              <a:gd name="connsiteX812" fmla="*/ 2113143 w 5151342"/>
              <a:gd name="connsiteY812" fmla="*/ 2203860 h 4329257"/>
              <a:gd name="connsiteX813" fmla="*/ 2112583 w 5151342"/>
              <a:gd name="connsiteY813" fmla="*/ 2207318 h 4329257"/>
              <a:gd name="connsiteX814" fmla="*/ 2112274 w 5151342"/>
              <a:gd name="connsiteY814" fmla="*/ 2204633 h 4329257"/>
              <a:gd name="connsiteX815" fmla="*/ 2468399 w 5151342"/>
              <a:gd name="connsiteY815" fmla="*/ 2186069 h 4329257"/>
              <a:gd name="connsiteX816" fmla="*/ 2451689 w 5151342"/>
              <a:gd name="connsiteY816" fmla="*/ 2259921 h 4329257"/>
              <a:gd name="connsiteX817" fmla="*/ 2449526 w 5151342"/>
              <a:gd name="connsiteY817" fmla="*/ 2268556 h 4329257"/>
              <a:gd name="connsiteX818" fmla="*/ 2426885 w 5151342"/>
              <a:gd name="connsiteY818" fmla="*/ 2331088 h 4329257"/>
              <a:gd name="connsiteX819" fmla="*/ 2443054 w 5151342"/>
              <a:gd name="connsiteY819" fmla="*/ 2257777 h 4329257"/>
              <a:gd name="connsiteX820" fmla="*/ 2468399 w 5151342"/>
              <a:gd name="connsiteY820" fmla="*/ 2186069 h 4329257"/>
              <a:gd name="connsiteX821" fmla="*/ 153094 w 5151342"/>
              <a:gd name="connsiteY821" fmla="*/ 2176912 h 4329257"/>
              <a:gd name="connsiteX822" fmla="*/ 148767 w 5151342"/>
              <a:gd name="connsiteY822" fmla="*/ 2180138 h 4329257"/>
              <a:gd name="connsiteX823" fmla="*/ 143377 w 5151342"/>
              <a:gd name="connsiteY823" fmla="*/ 2212495 h 4329257"/>
              <a:gd name="connsiteX824" fmla="*/ 157402 w 5151342"/>
              <a:gd name="connsiteY824" fmla="*/ 2180138 h 4329257"/>
              <a:gd name="connsiteX825" fmla="*/ 153094 w 5151342"/>
              <a:gd name="connsiteY825" fmla="*/ 2176912 h 4329257"/>
              <a:gd name="connsiteX826" fmla="*/ 3708124 w 5151342"/>
              <a:gd name="connsiteY826" fmla="*/ 2175835 h 4329257"/>
              <a:gd name="connsiteX827" fmla="*/ 3701246 w 5151342"/>
              <a:gd name="connsiteY827" fmla="*/ 2183383 h 4329257"/>
              <a:gd name="connsiteX828" fmla="*/ 3685077 w 5151342"/>
              <a:gd name="connsiteY828" fmla="*/ 2214640 h 4329257"/>
              <a:gd name="connsiteX829" fmla="*/ 3685618 w 5151342"/>
              <a:gd name="connsiteY829" fmla="*/ 2217615 h 4329257"/>
              <a:gd name="connsiteX830" fmla="*/ 3695856 w 5151342"/>
              <a:gd name="connsiteY830" fmla="*/ 2206024 h 4329257"/>
              <a:gd name="connsiteX831" fmla="*/ 3706636 w 5151342"/>
              <a:gd name="connsiteY831" fmla="*/ 2189584 h 4329257"/>
              <a:gd name="connsiteX832" fmla="*/ 3710944 w 5151342"/>
              <a:gd name="connsiteY832" fmla="*/ 2177994 h 4329257"/>
              <a:gd name="connsiteX833" fmla="*/ 3708124 w 5151342"/>
              <a:gd name="connsiteY833" fmla="*/ 2175835 h 4329257"/>
              <a:gd name="connsiteX834" fmla="*/ 2167593 w 5151342"/>
              <a:gd name="connsiteY834" fmla="*/ 2170170 h 4329257"/>
              <a:gd name="connsiteX835" fmla="*/ 2175675 w 5151342"/>
              <a:gd name="connsiteY835" fmla="*/ 2171522 h 4329257"/>
              <a:gd name="connsiteX836" fmla="*/ 2180524 w 5151342"/>
              <a:gd name="connsiteY836" fmla="*/ 2185798 h 4329257"/>
              <a:gd name="connsiteX837" fmla="*/ 2182147 w 5151342"/>
              <a:gd name="connsiteY837" fmla="*/ 2201697 h 4329257"/>
              <a:gd name="connsiteX838" fmla="*/ 2170827 w 5151342"/>
              <a:gd name="connsiteY838" fmla="*/ 2184987 h 4329257"/>
              <a:gd name="connsiteX839" fmla="*/ 2167593 w 5151342"/>
              <a:gd name="connsiteY839" fmla="*/ 2170170 h 4329257"/>
              <a:gd name="connsiteX840" fmla="*/ 3251661 w 5151342"/>
              <a:gd name="connsiteY840" fmla="*/ 2167214 h 4329257"/>
              <a:gd name="connsiteX841" fmla="*/ 3245190 w 5151342"/>
              <a:gd name="connsiteY841" fmla="*/ 2177994 h 4329257"/>
              <a:gd name="connsiteX842" fmla="*/ 3251661 w 5151342"/>
              <a:gd name="connsiteY842" fmla="*/ 2186610 h 4329257"/>
              <a:gd name="connsiteX843" fmla="*/ 3254636 w 5151342"/>
              <a:gd name="connsiteY843" fmla="*/ 2182572 h 4329257"/>
              <a:gd name="connsiteX844" fmla="*/ 3255969 w 5151342"/>
              <a:gd name="connsiteY844" fmla="*/ 2173667 h 4329257"/>
              <a:gd name="connsiteX845" fmla="*/ 3254636 w 5151342"/>
              <a:gd name="connsiteY845" fmla="*/ 2168006 h 4329257"/>
              <a:gd name="connsiteX846" fmla="*/ 3251661 w 5151342"/>
              <a:gd name="connsiteY846" fmla="*/ 2167214 h 4329257"/>
              <a:gd name="connsiteX847" fmla="*/ 2379653 w 5151342"/>
              <a:gd name="connsiteY847" fmla="*/ 2164259 h 4329257"/>
              <a:gd name="connsiteX848" fmla="*/ 2382126 w 5151342"/>
              <a:gd name="connsiteY848" fmla="*/ 2185972 h 4329257"/>
              <a:gd name="connsiteX849" fmla="*/ 2361127 w 5151342"/>
              <a:gd name="connsiteY849" fmla="*/ 2212495 h 4329257"/>
              <a:gd name="connsiteX850" fmla="*/ 2358963 w 5151342"/>
              <a:gd name="connsiteY850" fmla="*/ 2208168 h 4329257"/>
              <a:gd name="connsiteX851" fmla="*/ 2379653 w 5151342"/>
              <a:gd name="connsiteY851" fmla="*/ 2164259 h 4329257"/>
              <a:gd name="connsiteX852" fmla="*/ 3040343 w 5151342"/>
              <a:gd name="connsiteY852" fmla="*/ 2162887 h 4329257"/>
              <a:gd name="connsiteX853" fmla="*/ 3053286 w 5151342"/>
              <a:gd name="connsiteY853" fmla="*/ 2162887 h 4329257"/>
              <a:gd name="connsiteX854" fmla="*/ 3050601 w 5151342"/>
              <a:gd name="connsiteY854" fmla="*/ 2167214 h 4329257"/>
              <a:gd name="connsiteX855" fmla="*/ 3044670 w 5151342"/>
              <a:gd name="connsiteY855" fmla="*/ 2171522 h 4329257"/>
              <a:gd name="connsiteX856" fmla="*/ 3038199 w 5151342"/>
              <a:gd name="connsiteY856" fmla="*/ 2203860 h 4329257"/>
              <a:gd name="connsiteX857" fmla="*/ 3038740 w 5151342"/>
              <a:gd name="connsiteY857" fmla="*/ 2223816 h 4329257"/>
              <a:gd name="connsiteX858" fmla="*/ 3036035 w 5151342"/>
              <a:gd name="connsiteY858" fmla="*/ 2234054 h 4329257"/>
              <a:gd name="connsiteX859" fmla="*/ 3031187 w 5151342"/>
              <a:gd name="connsiteY859" fmla="*/ 2235136 h 4329257"/>
              <a:gd name="connsiteX860" fmla="*/ 3029564 w 5151342"/>
              <a:gd name="connsiteY860" fmla="*/ 2229746 h 4329257"/>
              <a:gd name="connsiteX861" fmla="*/ 3020948 w 5151342"/>
              <a:gd name="connsiteY861" fmla="*/ 2227583 h 4329257"/>
              <a:gd name="connsiteX862" fmla="*/ 3017973 w 5151342"/>
              <a:gd name="connsiteY862" fmla="*/ 2238092 h 4329257"/>
              <a:gd name="connsiteX863" fmla="*/ 3023092 w 5151342"/>
              <a:gd name="connsiteY863" fmla="*/ 2246997 h 4329257"/>
              <a:gd name="connsiteX864" fmla="*/ 3027420 w 5151342"/>
              <a:gd name="connsiteY864" fmla="*/ 2249141 h 4329257"/>
              <a:gd name="connsiteX865" fmla="*/ 3026879 w 5151342"/>
              <a:gd name="connsiteY865" fmla="*/ 2242940 h 4329257"/>
              <a:gd name="connsiteX866" fmla="*/ 3036035 w 5151342"/>
              <a:gd name="connsiteY866" fmla="*/ 2244834 h 4329257"/>
              <a:gd name="connsiteX867" fmla="*/ 3046274 w 5151342"/>
              <a:gd name="connsiteY867" fmla="*/ 2249953 h 4329257"/>
              <a:gd name="connsiteX868" fmla="*/ 3040343 w 5151342"/>
              <a:gd name="connsiteY868" fmla="*/ 2253449 h 4329257"/>
              <a:gd name="connsiteX869" fmla="*/ 3033080 w 5151342"/>
              <a:gd name="connsiteY869" fmla="*/ 2256424 h 4329257"/>
              <a:gd name="connsiteX870" fmla="*/ 3033872 w 5151342"/>
              <a:gd name="connsiteY870" fmla="*/ 2264229 h 4329257"/>
              <a:gd name="connsiteX871" fmla="*/ 3033872 w 5151342"/>
              <a:gd name="connsiteY871" fmla="*/ 2268556 h 4329257"/>
              <a:gd name="connsiteX872" fmla="*/ 3027420 w 5151342"/>
              <a:gd name="connsiteY872" fmla="*/ 2266392 h 4329257"/>
              <a:gd name="connsiteX873" fmla="*/ 3014477 w 5151342"/>
              <a:gd name="connsiteY873" fmla="*/ 2270700 h 4329257"/>
              <a:gd name="connsiteX874" fmla="*/ 3012043 w 5151342"/>
              <a:gd name="connsiteY874" fmla="*/ 2275298 h 4329257"/>
              <a:gd name="connsiteX875" fmla="*/ 3008005 w 5151342"/>
              <a:gd name="connsiteY875" fmla="*/ 2268556 h 4329257"/>
              <a:gd name="connsiteX876" fmla="*/ 3006653 w 5151342"/>
              <a:gd name="connsiteY876" fmla="*/ 2262625 h 4329257"/>
              <a:gd name="connsiteX877" fmla="*/ 3010169 w 5151342"/>
              <a:gd name="connsiteY877" fmla="*/ 2259921 h 4329257"/>
              <a:gd name="connsiteX878" fmla="*/ 3015288 w 5151342"/>
              <a:gd name="connsiteY878" fmla="*/ 2257777 h 4329257"/>
              <a:gd name="connsiteX879" fmla="*/ 3012313 w 5151342"/>
              <a:gd name="connsiteY879" fmla="*/ 2249141 h 4329257"/>
              <a:gd name="connsiteX880" fmla="*/ 3007735 w 5151342"/>
              <a:gd name="connsiteY880" fmla="*/ 2240796 h 4329257"/>
              <a:gd name="connsiteX881" fmla="*/ 3008005 w 5151342"/>
              <a:gd name="connsiteY881" fmla="*/ 2234054 h 4329257"/>
              <a:gd name="connsiteX882" fmla="*/ 3008276 w 5151342"/>
              <a:gd name="connsiteY882" fmla="*/ 2227042 h 4329257"/>
              <a:gd name="connsiteX883" fmla="*/ 3003697 w 5151342"/>
              <a:gd name="connsiteY883" fmla="*/ 2216803 h 4329257"/>
              <a:gd name="connsiteX884" fmla="*/ 2998848 w 5151342"/>
              <a:gd name="connsiteY884" fmla="*/ 2204401 h 4329257"/>
              <a:gd name="connsiteX885" fmla="*/ 3003697 w 5151342"/>
              <a:gd name="connsiteY885" fmla="*/ 2195245 h 4329257"/>
              <a:gd name="connsiteX886" fmla="*/ 3008005 w 5151342"/>
              <a:gd name="connsiteY886" fmla="*/ 2197389 h 4329257"/>
              <a:gd name="connsiteX887" fmla="*/ 3012313 w 5151342"/>
              <a:gd name="connsiteY887" fmla="*/ 2195245 h 4329257"/>
              <a:gd name="connsiteX888" fmla="*/ 3020948 w 5151342"/>
              <a:gd name="connsiteY888" fmla="*/ 2187691 h 4329257"/>
              <a:gd name="connsiteX889" fmla="*/ 3029564 w 5151342"/>
              <a:gd name="connsiteY889" fmla="*/ 2186610 h 4329257"/>
              <a:gd name="connsiteX890" fmla="*/ 3032268 w 5151342"/>
              <a:gd name="connsiteY890" fmla="*/ 2188503 h 4329257"/>
              <a:gd name="connsiteX891" fmla="*/ 3031727 w 5151342"/>
              <a:gd name="connsiteY891" fmla="*/ 2182302 h 4329257"/>
              <a:gd name="connsiteX892" fmla="*/ 3032809 w 5151342"/>
              <a:gd name="connsiteY892" fmla="*/ 2173396 h 4329257"/>
              <a:gd name="connsiteX893" fmla="*/ 3040343 w 5151342"/>
              <a:gd name="connsiteY893" fmla="*/ 2162887 h 4329257"/>
              <a:gd name="connsiteX894" fmla="*/ 2017501 w 5151342"/>
              <a:gd name="connsiteY894" fmla="*/ 2161277 h 4329257"/>
              <a:gd name="connsiteX895" fmla="*/ 2007765 w 5151342"/>
              <a:gd name="connsiteY895" fmla="*/ 2168277 h 4329257"/>
              <a:gd name="connsiteX896" fmla="*/ 2007494 w 5151342"/>
              <a:gd name="connsiteY896" fmla="*/ 2175830 h 4329257"/>
              <a:gd name="connsiteX897" fmla="*/ 2011802 w 5151342"/>
              <a:gd name="connsiteY897" fmla="*/ 2172334 h 4329257"/>
              <a:gd name="connsiteX898" fmla="*/ 2016110 w 5151342"/>
              <a:gd name="connsiteY898" fmla="*/ 2167214 h 4329257"/>
              <a:gd name="connsiteX899" fmla="*/ 2017501 w 5151342"/>
              <a:gd name="connsiteY899" fmla="*/ 2161277 h 4329257"/>
              <a:gd name="connsiteX900" fmla="*/ 3024445 w 5151342"/>
              <a:gd name="connsiteY900" fmla="*/ 2139165 h 4329257"/>
              <a:gd name="connsiteX901" fmla="*/ 3027420 w 5151342"/>
              <a:gd name="connsiteY901" fmla="*/ 2143492 h 4329257"/>
              <a:gd name="connsiteX902" fmla="*/ 3036035 w 5151342"/>
              <a:gd name="connsiteY902" fmla="*/ 2145636 h 4329257"/>
              <a:gd name="connsiteX903" fmla="*/ 3040343 w 5151342"/>
              <a:gd name="connsiteY903" fmla="*/ 2145636 h 4329257"/>
              <a:gd name="connsiteX904" fmla="*/ 3030105 w 5151342"/>
              <a:gd name="connsiteY904" fmla="*/ 2158850 h 4329257"/>
              <a:gd name="connsiteX905" fmla="*/ 3023092 w 5151342"/>
              <a:gd name="connsiteY905" fmla="*/ 2147800 h 4329257"/>
              <a:gd name="connsiteX906" fmla="*/ 3024445 w 5151342"/>
              <a:gd name="connsiteY906" fmla="*/ 2139165 h 4329257"/>
              <a:gd name="connsiteX907" fmla="*/ 3288327 w 5151342"/>
              <a:gd name="connsiteY907" fmla="*/ 2134857 h 4329257"/>
              <a:gd name="connsiteX908" fmla="*/ 3285622 w 5151342"/>
              <a:gd name="connsiteY908" fmla="*/ 2135668 h 4329257"/>
              <a:gd name="connsiteX909" fmla="*/ 3286163 w 5151342"/>
              <a:gd name="connsiteY909" fmla="*/ 2141328 h 4329257"/>
              <a:gd name="connsiteX910" fmla="*/ 3289408 w 5151342"/>
              <a:gd name="connsiteY910" fmla="*/ 2147259 h 4329257"/>
              <a:gd name="connsiteX911" fmla="*/ 3292635 w 5151342"/>
              <a:gd name="connsiteY911" fmla="*/ 2149964 h 4329257"/>
              <a:gd name="connsiteX912" fmla="*/ 3294528 w 5151342"/>
              <a:gd name="connsiteY912" fmla="*/ 2147529 h 4329257"/>
              <a:gd name="connsiteX913" fmla="*/ 3294798 w 5151342"/>
              <a:gd name="connsiteY913" fmla="*/ 2143492 h 4329257"/>
              <a:gd name="connsiteX914" fmla="*/ 3288327 w 5151342"/>
              <a:gd name="connsiteY914" fmla="*/ 2134857 h 4329257"/>
              <a:gd name="connsiteX915" fmla="*/ 161710 w 5151342"/>
              <a:gd name="connsiteY915" fmla="*/ 2132713 h 4329257"/>
              <a:gd name="connsiteX916" fmla="*/ 149849 w 5151342"/>
              <a:gd name="connsiteY916" fmla="*/ 2139435 h 4329257"/>
              <a:gd name="connsiteX917" fmla="*/ 150931 w 5151342"/>
              <a:gd name="connsiteY917" fmla="*/ 2141328 h 4329257"/>
              <a:gd name="connsiteX918" fmla="*/ 163874 w 5151342"/>
              <a:gd name="connsiteY918" fmla="*/ 2143492 h 4329257"/>
              <a:gd name="connsiteX919" fmla="*/ 162792 w 5151342"/>
              <a:gd name="connsiteY919" fmla="*/ 2138102 h 4329257"/>
              <a:gd name="connsiteX920" fmla="*/ 161710 w 5151342"/>
              <a:gd name="connsiteY920" fmla="*/ 2132713 h 4329257"/>
              <a:gd name="connsiteX921" fmla="*/ 2395899 w 5151342"/>
              <a:gd name="connsiteY921" fmla="*/ 2128926 h 4329257"/>
              <a:gd name="connsiteX922" fmla="*/ 2386994 w 5151342"/>
              <a:gd name="connsiteY922" fmla="*/ 2145636 h 4329257"/>
              <a:gd name="connsiteX923" fmla="*/ 2380522 w 5151342"/>
              <a:gd name="connsiteY923" fmla="*/ 2147800 h 4329257"/>
              <a:gd name="connsiteX924" fmla="*/ 2395899 w 5151342"/>
              <a:gd name="connsiteY924" fmla="*/ 2128926 h 4329257"/>
              <a:gd name="connsiteX925" fmla="*/ 3081316 w 5151342"/>
              <a:gd name="connsiteY925" fmla="*/ 2121914 h 4329257"/>
              <a:gd name="connsiteX926" fmla="*/ 3087788 w 5151342"/>
              <a:gd name="connsiteY926" fmla="*/ 2124078 h 4329257"/>
              <a:gd name="connsiteX927" fmla="*/ 3097215 w 5151342"/>
              <a:gd name="connsiteY927" fmla="*/ 2131090 h 4329257"/>
              <a:gd name="connsiteX928" fmla="*/ 3092096 w 5151342"/>
              <a:gd name="connsiteY928" fmla="*/ 2134857 h 4329257"/>
              <a:gd name="connsiteX929" fmla="*/ 3085895 w 5151342"/>
              <a:gd name="connsiteY929" fmla="*/ 2132172 h 4329257"/>
              <a:gd name="connsiteX930" fmla="*/ 3081316 w 5151342"/>
              <a:gd name="connsiteY930" fmla="*/ 2126241 h 4329257"/>
              <a:gd name="connsiteX931" fmla="*/ 3081316 w 5151342"/>
              <a:gd name="connsiteY931" fmla="*/ 2121914 h 4329257"/>
              <a:gd name="connsiteX932" fmla="*/ 311462 w 5151342"/>
              <a:gd name="connsiteY932" fmla="*/ 2117934 h 4329257"/>
              <a:gd name="connsiteX933" fmla="*/ 293245 w 5151342"/>
              <a:gd name="connsiteY933" fmla="*/ 2160743 h 4329257"/>
              <a:gd name="connsiteX934" fmla="*/ 294057 w 5151342"/>
              <a:gd name="connsiteY934" fmla="*/ 2177994 h 4329257"/>
              <a:gd name="connsiteX935" fmla="*/ 306188 w 5151342"/>
              <a:gd name="connsiteY935" fmla="*/ 2182302 h 4329257"/>
              <a:gd name="connsiteX936" fmla="*/ 319595 w 5151342"/>
              <a:gd name="connsiteY936" fmla="*/ 2144612 h 4329257"/>
              <a:gd name="connsiteX937" fmla="*/ 311462 w 5151342"/>
              <a:gd name="connsiteY937" fmla="*/ 2117934 h 4329257"/>
              <a:gd name="connsiteX938" fmla="*/ 3046815 w 5151342"/>
              <a:gd name="connsiteY938" fmla="*/ 2108990 h 4329257"/>
              <a:gd name="connsiteX939" fmla="*/ 3057864 w 5151342"/>
              <a:gd name="connsiteY939" fmla="*/ 2124348 h 4329257"/>
              <a:gd name="connsiteX940" fmla="*/ 3070537 w 5151342"/>
              <a:gd name="connsiteY940" fmla="*/ 2154271 h 4329257"/>
              <a:gd name="connsiteX941" fmla="*/ 3068914 w 5151342"/>
              <a:gd name="connsiteY941" fmla="*/ 2162887 h 4329257"/>
              <a:gd name="connsiteX942" fmla="*/ 3057594 w 5151342"/>
              <a:gd name="connsiteY942" fmla="*/ 2139165 h 4329257"/>
              <a:gd name="connsiteX943" fmla="*/ 3049790 w 5151342"/>
              <a:gd name="connsiteY943" fmla="*/ 2119229 h 4329257"/>
              <a:gd name="connsiteX944" fmla="*/ 3046815 w 5151342"/>
              <a:gd name="connsiteY944" fmla="*/ 2108990 h 4329257"/>
              <a:gd name="connsiteX945" fmla="*/ 3747609 w 5151342"/>
              <a:gd name="connsiteY945" fmla="*/ 2106827 h 4329257"/>
              <a:gd name="connsiteX946" fmla="*/ 3741678 w 5151342"/>
              <a:gd name="connsiteY946" fmla="*/ 2110864 h 4329257"/>
              <a:gd name="connsiteX947" fmla="*/ 3732522 w 5151342"/>
              <a:gd name="connsiteY947" fmla="*/ 2119770 h 4329257"/>
              <a:gd name="connsiteX948" fmla="*/ 3725780 w 5151342"/>
              <a:gd name="connsiteY948" fmla="*/ 2130549 h 4329257"/>
              <a:gd name="connsiteX949" fmla="*/ 3723887 w 5151342"/>
              <a:gd name="connsiteY949" fmla="*/ 2134857 h 4329257"/>
              <a:gd name="connsiteX950" fmla="*/ 3729817 w 5151342"/>
              <a:gd name="connsiteY950" fmla="*/ 2130549 h 4329257"/>
              <a:gd name="connsiteX951" fmla="*/ 3738993 w 5151342"/>
              <a:gd name="connsiteY951" fmla="*/ 2119770 h 4329257"/>
              <a:gd name="connsiteX952" fmla="*/ 3746527 w 5151342"/>
              <a:gd name="connsiteY952" fmla="*/ 2110864 h 4329257"/>
              <a:gd name="connsiteX953" fmla="*/ 3747609 w 5151342"/>
              <a:gd name="connsiteY953" fmla="*/ 2106827 h 4329257"/>
              <a:gd name="connsiteX954" fmla="*/ 3297483 w 5151342"/>
              <a:gd name="connsiteY954" fmla="*/ 2102248 h 4329257"/>
              <a:gd name="connsiteX955" fmla="*/ 3288327 w 5151342"/>
              <a:gd name="connsiteY955" fmla="*/ 2117606 h 4329257"/>
              <a:gd name="connsiteX956" fmla="*/ 3296942 w 5151342"/>
              <a:gd name="connsiteY956" fmla="*/ 2119770 h 4329257"/>
              <a:gd name="connsiteX957" fmla="*/ 3309885 w 5151342"/>
              <a:gd name="connsiteY957" fmla="*/ 2117606 h 4329257"/>
              <a:gd name="connsiteX958" fmla="*/ 3312319 w 5151342"/>
              <a:gd name="connsiteY958" fmla="*/ 2118417 h 4329257"/>
              <a:gd name="connsiteX959" fmla="*/ 3309885 w 5151342"/>
              <a:gd name="connsiteY959" fmla="*/ 2111135 h 4329257"/>
              <a:gd name="connsiteX960" fmla="*/ 3297483 w 5151342"/>
              <a:gd name="connsiteY960" fmla="*/ 2102248 h 4329257"/>
              <a:gd name="connsiteX961" fmla="*/ 129372 w 5151342"/>
              <a:gd name="connsiteY961" fmla="*/ 2093884 h 4329257"/>
              <a:gd name="connsiteX962" fmla="*/ 118341 w 5151342"/>
              <a:gd name="connsiteY962" fmla="*/ 2151393 h 4329257"/>
              <a:gd name="connsiteX963" fmla="*/ 107330 w 5151342"/>
              <a:gd name="connsiteY963" fmla="*/ 2135572 h 4329257"/>
              <a:gd name="connsiteX964" fmla="*/ 129372 w 5151342"/>
              <a:gd name="connsiteY964" fmla="*/ 2093884 h 4329257"/>
              <a:gd name="connsiteX965" fmla="*/ 2403602 w 5151342"/>
              <a:gd name="connsiteY965" fmla="*/ 2089037 h 4329257"/>
              <a:gd name="connsiteX966" fmla="*/ 2408282 w 5151342"/>
              <a:gd name="connsiteY966" fmla="*/ 2094966 h 4329257"/>
              <a:gd name="connsiteX967" fmla="*/ 2402081 w 5151342"/>
              <a:gd name="connsiteY967" fmla="*/ 2113298 h 4329257"/>
              <a:gd name="connsiteX968" fmla="*/ 2399937 w 5151342"/>
              <a:gd name="connsiteY968" fmla="*/ 2096047 h 4329257"/>
              <a:gd name="connsiteX969" fmla="*/ 2403602 w 5151342"/>
              <a:gd name="connsiteY969" fmla="*/ 2089037 h 4329257"/>
              <a:gd name="connsiteX970" fmla="*/ 3924426 w 5151342"/>
              <a:gd name="connsiteY970" fmla="*/ 2072325 h 4329257"/>
              <a:gd name="connsiteX971" fmla="*/ 3926589 w 5151342"/>
              <a:gd name="connsiteY971" fmla="*/ 2075841 h 4329257"/>
              <a:gd name="connsiteX972" fmla="*/ 3922262 w 5151342"/>
              <a:gd name="connsiteY972" fmla="*/ 2080960 h 4329257"/>
              <a:gd name="connsiteX973" fmla="*/ 3913105 w 5151342"/>
              <a:gd name="connsiteY973" fmla="*/ 2084998 h 4329257"/>
              <a:gd name="connsiteX974" fmla="*/ 3907175 w 5151342"/>
              <a:gd name="connsiteY974" fmla="*/ 2087432 h 4329257"/>
              <a:gd name="connsiteX975" fmla="*/ 3905011 w 5151342"/>
              <a:gd name="connsiteY975" fmla="*/ 2084727 h 4329257"/>
              <a:gd name="connsiteX976" fmla="*/ 3909338 w 5151342"/>
              <a:gd name="connsiteY976" fmla="*/ 2078797 h 4329257"/>
              <a:gd name="connsiteX977" fmla="*/ 3917684 w 5151342"/>
              <a:gd name="connsiteY977" fmla="*/ 2074759 h 4329257"/>
              <a:gd name="connsiteX978" fmla="*/ 3924426 w 5151342"/>
              <a:gd name="connsiteY978" fmla="*/ 2072325 h 4329257"/>
              <a:gd name="connsiteX979" fmla="*/ 318088 w 5151342"/>
              <a:gd name="connsiteY979" fmla="*/ 2068809 h 4329257"/>
              <a:gd name="connsiteX980" fmla="*/ 312351 w 5151342"/>
              <a:gd name="connsiteY980" fmla="*/ 2069292 h 4329257"/>
              <a:gd name="connsiteX981" fmla="*/ 291082 w 5151342"/>
              <a:gd name="connsiteY981" fmla="*/ 2106827 h 4329257"/>
              <a:gd name="connsiteX982" fmla="*/ 300026 w 5151342"/>
              <a:gd name="connsiteY982" fmla="*/ 2112738 h 4329257"/>
              <a:gd name="connsiteX983" fmla="*/ 331031 w 5151342"/>
              <a:gd name="connsiteY983" fmla="*/ 2098037 h 4329257"/>
              <a:gd name="connsiteX984" fmla="*/ 325584 w 5151342"/>
              <a:gd name="connsiteY984" fmla="*/ 2072325 h 4329257"/>
              <a:gd name="connsiteX985" fmla="*/ 316562 w 5151342"/>
              <a:gd name="connsiteY985" fmla="*/ 2090928 h 4329257"/>
              <a:gd name="connsiteX986" fmla="*/ 318088 w 5151342"/>
              <a:gd name="connsiteY986" fmla="*/ 2068809 h 4329257"/>
              <a:gd name="connsiteX987" fmla="*/ 2207067 w 5151342"/>
              <a:gd name="connsiteY987" fmla="*/ 2063226 h 4329257"/>
              <a:gd name="connsiteX988" fmla="*/ 2212341 w 5151342"/>
              <a:gd name="connsiteY988" fmla="*/ 2085268 h 4329257"/>
              <a:gd name="connsiteX989" fmla="*/ 2204672 w 5151342"/>
              <a:gd name="connsiteY989" fmla="*/ 2079994 h 4329257"/>
              <a:gd name="connsiteX990" fmla="*/ 2207067 w 5151342"/>
              <a:gd name="connsiteY990" fmla="*/ 2063226 h 4329257"/>
              <a:gd name="connsiteX991" fmla="*/ 3047085 w 5151342"/>
              <a:gd name="connsiteY991" fmla="*/ 2046729 h 4329257"/>
              <a:gd name="connsiteX992" fmla="*/ 3057594 w 5151342"/>
              <a:gd name="connsiteY992" fmla="*/ 2055074 h 4329257"/>
              <a:gd name="connsiteX993" fmla="*/ 3062443 w 5151342"/>
              <a:gd name="connsiteY993" fmla="*/ 2058861 h 4329257"/>
              <a:gd name="connsiteX994" fmla="*/ 3070537 w 5151342"/>
              <a:gd name="connsiteY994" fmla="*/ 2052930 h 4329257"/>
              <a:gd name="connsiteX995" fmla="*/ 3072701 w 5151342"/>
              <a:gd name="connsiteY995" fmla="*/ 2057238 h 4329257"/>
              <a:gd name="connsiteX996" fmla="*/ 3057594 w 5151342"/>
              <a:gd name="connsiteY996" fmla="*/ 2061546 h 4329257"/>
              <a:gd name="connsiteX997" fmla="*/ 3042507 w 5151342"/>
              <a:gd name="connsiteY997" fmla="*/ 2063709 h 4329257"/>
              <a:gd name="connsiteX998" fmla="*/ 3037117 w 5151342"/>
              <a:gd name="connsiteY998" fmla="*/ 2068017 h 4329257"/>
              <a:gd name="connsiteX999" fmla="*/ 3038199 w 5151342"/>
              <a:gd name="connsiteY999" fmla="*/ 2059382 h 4329257"/>
              <a:gd name="connsiteX1000" fmla="*/ 3047085 w 5151342"/>
              <a:gd name="connsiteY1000" fmla="*/ 2046729 h 4329257"/>
              <a:gd name="connsiteX1001" fmla="*/ 3105039 w 5151342"/>
              <a:gd name="connsiteY1001" fmla="*/ 2020572 h 4329257"/>
              <a:gd name="connsiteX1002" fmla="*/ 3105309 w 5151342"/>
              <a:gd name="connsiteY1002" fmla="*/ 2027585 h 4329257"/>
              <a:gd name="connsiteX1003" fmla="*/ 3107202 w 5151342"/>
              <a:gd name="connsiteY1003" fmla="*/ 2037823 h 4329257"/>
              <a:gd name="connsiteX1004" fmla="*/ 3110428 w 5151342"/>
              <a:gd name="connsiteY1004" fmla="*/ 2046458 h 4329257"/>
              <a:gd name="connsiteX1005" fmla="*/ 3113655 w 5151342"/>
              <a:gd name="connsiteY1005" fmla="*/ 2048603 h 4329257"/>
              <a:gd name="connsiteX1006" fmla="*/ 3115277 w 5151342"/>
              <a:gd name="connsiteY1006" fmla="*/ 2041610 h 4329257"/>
              <a:gd name="connsiteX1007" fmla="*/ 3113655 w 5151342"/>
              <a:gd name="connsiteY1007" fmla="*/ 2031352 h 4329257"/>
              <a:gd name="connsiteX1008" fmla="*/ 3109347 w 5151342"/>
              <a:gd name="connsiteY1008" fmla="*/ 2021925 h 4329257"/>
              <a:gd name="connsiteX1009" fmla="*/ 3105039 w 5151342"/>
              <a:gd name="connsiteY1009" fmla="*/ 2020572 h 4329257"/>
              <a:gd name="connsiteX1010" fmla="*/ 508265 w 5151342"/>
              <a:gd name="connsiteY1010" fmla="*/ 2015801 h 4329257"/>
              <a:gd name="connsiteX1011" fmla="*/ 500410 w 5151342"/>
              <a:gd name="connsiteY1011" fmla="*/ 2017540 h 4329257"/>
              <a:gd name="connsiteX1012" fmla="*/ 484995 w 5151342"/>
              <a:gd name="connsiteY1012" fmla="*/ 2040141 h 4329257"/>
              <a:gd name="connsiteX1013" fmla="*/ 495929 w 5151342"/>
              <a:gd name="connsiteY1013" fmla="*/ 2055074 h 4329257"/>
              <a:gd name="connsiteX1014" fmla="*/ 505916 w 5151342"/>
              <a:gd name="connsiteY1014" fmla="*/ 2044295 h 4329257"/>
              <a:gd name="connsiteX1015" fmla="*/ 511035 w 5151342"/>
              <a:gd name="connsiteY1015" fmla="*/ 2027044 h 4329257"/>
              <a:gd name="connsiteX1016" fmla="*/ 508265 w 5151342"/>
              <a:gd name="connsiteY1016" fmla="*/ 2015801 h 4329257"/>
              <a:gd name="connsiteX1017" fmla="*/ 178149 w 5151342"/>
              <a:gd name="connsiteY1017" fmla="*/ 2015453 h 4329257"/>
              <a:gd name="connsiteX1018" fmla="*/ 181125 w 5151342"/>
              <a:gd name="connsiteY1018" fmla="*/ 2022736 h 4329257"/>
              <a:gd name="connsiteX1019" fmla="*/ 176817 w 5151342"/>
              <a:gd name="connsiteY1019" fmla="*/ 2022736 h 4329257"/>
              <a:gd name="connsiteX1020" fmla="*/ 178149 w 5151342"/>
              <a:gd name="connsiteY1020" fmla="*/ 2015453 h 4329257"/>
              <a:gd name="connsiteX1021" fmla="*/ 3113655 w 5151342"/>
              <a:gd name="connsiteY1021" fmla="*/ 2014101 h 4329257"/>
              <a:gd name="connsiteX1022" fmla="*/ 3135233 w 5151342"/>
              <a:gd name="connsiteY1022" fmla="*/ 2027044 h 4329257"/>
              <a:gd name="connsiteX1023" fmla="*/ 3126597 w 5151342"/>
              <a:gd name="connsiteY1023" fmla="*/ 2029208 h 4329257"/>
              <a:gd name="connsiteX1024" fmla="*/ 3120126 w 5151342"/>
              <a:gd name="connsiteY1024" fmla="*/ 2028396 h 4329257"/>
              <a:gd name="connsiteX1025" fmla="*/ 3120126 w 5151342"/>
              <a:gd name="connsiteY1025" fmla="*/ 2048603 h 4329257"/>
              <a:gd name="connsiteX1026" fmla="*/ 3117441 w 5151342"/>
              <a:gd name="connsiteY1026" fmla="*/ 2073136 h 4329257"/>
              <a:gd name="connsiteX1027" fmla="*/ 3098567 w 5151342"/>
              <a:gd name="connsiteY1027" fmla="*/ 2050766 h 4329257"/>
              <a:gd name="connsiteX1028" fmla="*/ 3090744 w 5151342"/>
              <a:gd name="connsiteY1028" fmla="*/ 2021113 h 4329257"/>
              <a:gd name="connsiteX1029" fmla="*/ 3113655 w 5151342"/>
              <a:gd name="connsiteY1029" fmla="*/ 2014101 h 4329257"/>
              <a:gd name="connsiteX1030" fmla="*/ 3920118 w 5151342"/>
              <a:gd name="connsiteY1030" fmla="*/ 2011957 h 4329257"/>
              <a:gd name="connsiteX1031" fmla="*/ 3916872 w 5151342"/>
              <a:gd name="connsiteY1031" fmla="*/ 2012498 h 4329257"/>
              <a:gd name="connsiteX1032" fmla="*/ 3920118 w 5151342"/>
              <a:gd name="connsiteY1032" fmla="*/ 2016265 h 4329257"/>
              <a:gd name="connsiteX1033" fmla="*/ 3927922 w 5151342"/>
              <a:gd name="connsiteY1033" fmla="*/ 2027314 h 4329257"/>
              <a:gd name="connsiteX1034" fmla="*/ 3924426 w 5151342"/>
              <a:gd name="connsiteY1034" fmla="*/ 2033515 h 4329257"/>
              <a:gd name="connsiteX1035" fmla="*/ 3911483 w 5151342"/>
              <a:gd name="connsiteY1035" fmla="*/ 2044295 h 4329257"/>
              <a:gd name="connsiteX1036" fmla="*/ 3924155 w 5151342"/>
              <a:gd name="connsiteY1036" fmla="*/ 2056697 h 4329257"/>
              <a:gd name="connsiteX1037" fmla="*/ 3928733 w 5151342"/>
              <a:gd name="connsiteY1037" fmla="*/ 2046458 h 4329257"/>
              <a:gd name="connsiteX1038" fmla="*/ 3930356 w 5151342"/>
              <a:gd name="connsiteY1038" fmla="*/ 2037823 h 4329257"/>
              <a:gd name="connsiteX1039" fmla="*/ 3935205 w 5151342"/>
              <a:gd name="connsiteY1039" fmla="*/ 2035679 h 4329257"/>
              <a:gd name="connsiteX1040" fmla="*/ 3935205 w 5151342"/>
              <a:gd name="connsiteY1040" fmla="*/ 2022736 h 4329257"/>
              <a:gd name="connsiteX1041" fmla="*/ 3927652 w 5151342"/>
              <a:gd name="connsiteY1041" fmla="*/ 2014912 h 4329257"/>
              <a:gd name="connsiteX1042" fmla="*/ 3920118 w 5151342"/>
              <a:gd name="connsiteY1042" fmla="*/ 2011957 h 4329257"/>
              <a:gd name="connsiteX1043" fmla="*/ 3378618 w 5151342"/>
              <a:gd name="connsiteY1043" fmla="*/ 2006567 h 4329257"/>
              <a:gd name="connsiteX1044" fmla="*/ 3363782 w 5151342"/>
              <a:gd name="connsiteY1044" fmla="*/ 2014101 h 4329257"/>
              <a:gd name="connsiteX1045" fmla="*/ 3360827 w 5151342"/>
              <a:gd name="connsiteY1045" fmla="*/ 2030811 h 4329257"/>
              <a:gd name="connsiteX1046" fmla="*/ 3372417 w 5151342"/>
              <a:gd name="connsiteY1046" fmla="*/ 2037823 h 4329257"/>
              <a:gd name="connsiteX1047" fmla="*/ 3379700 w 5151342"/>
              <a:gd name="connsiteY1047" fmla="*/ 2033786 h 4329257"/>
              <a:gd name="connsiteX1048" fmla="*/ 3385360 w 5151342"/>
              <a:gd name="connsiteY1048" fmla="*/ 2024900 h 4329257"/>
              <a:gd name="connsiteX1049" fmla="*/ 3378618 w 5151342"/>
              <a:gd name="connsiteY1049" fmla="*/ 2006567 h 4329257"/>
              <a:gd name="connsiteX1050" fmla="*/ 3013124 w 5151342"/>
              <a:gd name="connsiteY1050" fmla="*/ 1993083 h 4329257"/>
              <a:gd name="connsiteX1051" fmla="*/ 3005841 w 5151342"/>
              <a:gd name="connsiteY1051" fmla="*/ 1996850 h 4329257"/>
              <a:gd name="connsiteX1052" fmla="*/ 3011502 w 5151342"/>
              <a:gd name="connsiteY1052" fmla="*/ 2000907 h 4329257"/>
              <a:gd name="connsiteX1053" fmla="*/ 3018784 w 5151342"/>
              <a:gd name="connsiteY1053" fmla="*/ 2003322 h 4329257"/>
              <a:gd name="connsiteX1054" fmla="*/ 3025256 w 5151342"/>
              <a:gd name="connsiteY1054" fmla="*/ 1999014 h 4329257"/>
              <a:gd name="connsiteX1055" fmla="*/ 3013124 w 5151342"/>
              <a:gd name="connsiteY1055" fmla="*/ 1993083 h 4329257"/>
              <a:gd name="connsiteX1056" fmla="*/ 3106932 w 5151342"/>
              <a:gd name="connsiteY1056" fmla="*/ 1992542 h 4329257"/>
              <a:gd name="connsiteX1057" fmla="*/ 3111510 w 5151342"/>
              <a:gd name="connsiteY1057" fmla="*/ 1994706 h 4329257"/>
              <a:gd name="connsiteX1058" fmla="*/ 3120937 w 5151342"/>
              <a:gd name="connsiteY1058" fmla="*/ 2001718 h 4329257"/>
              <a:gd name="connsiteX1059" fmla="*/ 3115818 w 5151342"/>
              <a:gd name="connsiteY1059" fmla="*/ 2005485 h 4329257"/>
              <a:gd name="connsiteX1060" fmla="*/ 3111510 w 5151342"/>
              <a:gd name="connsiteY1060" fmla="*/ 2002781 h 4329257"/>
              <a:gd name="connsiteX1061" fmla="*/ 3107202 w 5151342"/>
              <a:gd name="connsiteY1061" fmla="*/ 1996850 h 4329257"/>
              <a:gd name="connsiteX1062" fmla="*/ 3106932 w 5151342"/>
              <a:gd name="connsiteY1062" fmla="*/ 1992542 h 4329257"/>
              <a:gd name="connsiteX1063" fmla="*/ 2231736 w 5151342"/>
              <a:gd name="connsiteY1063" fmla="*/ 1986071 h 4329257"/>
              <a:gd name="connsiteX1064" fmla="*/ 2236063 w 5151342"/>
              <a:gd name="connsiteY1064" fmla="*/ 1992813 h 4329257"/>
              <a:gd name="connsiteX1065" fmla="*/ 2233899 w 5151342"/>
              <a:gd name="connsiteY1065" fmla="*/ 2001177 h 4329257"/>
              <a:gd name="connsiteX1066" fmla="*/ 2217460 w 5151342"/>
              <a:gd name="connsiteY1066" fmla="*/ 1998473 h 4329257"/>
              <a:gd name="connsiteX1067" fmla="*/ 2231736 w 5151342"/>
              <a:gd name="connsiteY1067" fmla="*/ 1986071 h 4329257"/>
              <a:gd name="connsiteX1068" fmla="*/ 3805833 w 5151342"/>
              <a:gd name="connsiteY1068" fmla="*/ 1981763 h 4329257"/>
              <a:gd name="connsiteX1069" fmla="*/ 3791538 w 5151342"/>
              <a:gd name="connsiteY1069" fmla="*/ 2000636 h 4329257"/>
              <a:gd name="connsiteX1070" fmla="*/ 3788582 w 5151342"/>
              <a:gd name="connsiteY1070" fmla="*/ 2016265 h 4329257"/>
              <a:gd name="connsiteX1071" fmla="*/ 3792620 w 5151342"/>
              <a:gd name="connsiteY1071" fmla="*/ 2010604 h 4329257"/>
              <a:gd name="connsiteX1072" fmla="*/ 3801525 w 5151342"/>
              <a:gd name="connsiteY1072" fmla="*/ 1996850 h 4329257"/>
              <a:gd name="connsiteX1073" fmla="*/ 3806104 w 5151342"/>
              <a:gd name="connsiteY1073" fmla="*/ 1984467 h 4329257"/>
              <a:gd name="connsiteX1074" fmla="*/ 3805833 w 5151342"/>
              <a:gd name="connsiteY1074" fmla="*/ 1981763 h 4329257"/>
              <a:gd name="connsiteX1075" fmla="*/ 2287036 w 5151342"/>
              <a:gd name="connsiteY1075" fmla="*/ 1981188 h 4329257"/>
              <a:gd name="connsiteX1076" fmla="*/ 2276766 w 5151342"/>
              <a:gd name="connsiteY1076" fmla="*/ 1985259 h 4329257"/>
              <a:gd name="connsiteX1077" fmla="*/ 2277017 w 5151342"/>
              <a:gd name="connsiteY1077" fmla="*/ 2003322 h 4329257"/>
              <a:gd name="connsiteX1078" fmla="*/ 2283218 w 5151342"/>
              <a:gd name="connsiteY1078" fmla="*/ 1999825 h 4329257"/>
              <a:gd name="connsiteX1079" fmla="*/ 2287816 w 5151342"/>
              <a:gd name="connsiteY1079" fmla="*/ 1994706 h 4329257"/>
              <a:gd name="connsiteX1080" fmla="*/ 2287036 w 5151342"/>
              <a:gd name="connsiteY1080" fmla="*/ 1981188 h 4329257"/>
              <a:gd name="connsiteX1081" fmla="*/ 3157332 w 5151342"/>
              <a:gd name="connsiteY1081" fmla="*/ 1979870 h 4329257"/>
              <a:gd name="connsiteX1082" fmla="*/ 3154628 w 5151342"/>
              <a:gd name="connsiteY1082" fmla="*/ 1986071 h 4329257"/>
              <a:gd name="connsiteX1083" fmla="*/ 3150049 w 5151342"/>
              <a:gd name="connsiteY1083" fmla="*/ 1995247 h 4329257"/>
              <a:gd name="connsiteX1084" fmla="*/ 3150320 w 5151342"/>
              <a:gd name="connsiteY1084" fmla="*/ 2001177 h 4329257"/>
              <a:gd name="connsiteX1085" fmla="*/ 3153024 w 5151342"/>
              <a:gd name="connsiteY1085" fmla="*/ 2006026 h 4329257"/>
              <a:gd name="connsiteX1086" fmla="*/ 3152483 w 5151342"/>
              <a:gd name="connsiteY1086" fmla="*/ 2007649 h 4329257"/>
              <a:gd name="connsiteX1087" fmla="*/ 3148156 w 5151342"/>
              <a:gd name="connsiteY1087" fmla="*/ 2006026 h 4329257"/>
              <a:gd name="connsiteX1088" fmla="*/ 3143848 w 5151342"/>
              <a:gd name="connsiteY1088" fmla="*/ 2001177 h 4329257"/>
              <a:gd name="connsiteX1089" fmla="*/ 3140622 w 5151342"/>
              <a:gd name="connsiteY1089" fmla="*/ 1989046 h 4329257"/>
              <a:gd name="connsiteX1090" fmla="*/ 3150320 w 5151342"/>
              <a:gd name="connsiteY1090" fmla="*/ 1981763 h 4329257"/>
              <a:gd name="connsiteX1091" fmla="*/ 3157332 w 5151342"/>
              <a:gd name="connsiteY1091" fmla="*/ 1979870 h 4329257"/>
              <a:gd name="connsiteX1092" fmla="*/ 310496 w 5151342"/>
              <a:gd name="connsiteY1092" fmla="*/ 1968820 h 4329257"/>
              <a:gd name="connsiteX1093" fmla="*/ 312119 w 5151342"/>
              <a:gd name="connsiteY1093" fmla="*/ 1980681 h 4329257"/>
              <a:gd name="connsiteX1094" fmla="*/ 310496 w 5151342"/>
              <a:gd name="connsiteY1094" fmla="*/ 1999014 h 4329257"/>
              <a:gd name="connsiteX1095" fmla="*/ 308874 w 5151342"/>
              <a:gd name="connsiteY1095" fmla="*/ 1979078 h 4329257"/>
              <a:gd name="connsiteX1096" fmla="*/ 310496 w 5151342"/>
              <a:gd name="connsiteY1096" fmla="*/ 1968820 h 4329257"/>
              <a:gd name="connsiteX1097" fmla="*/ 3088599 w 5151342"/>
              <a:gd name="connsiteY1097" fmla="*/ 1964512 h 4329257"/>
              <a:gd name="connsiteX1098" fmla="*/ 3102875 w 5151342"/>
              <a:gd name="connsiteY1098" fmla="*/ 1973147 h 4329257"/>
              <a:gd name="connsiteX1099" fmla="*/ 3109347 w 5151342"/>
              <a:gd name="connsiteY1099" fmla="*/ 1978807 h 4329257"/>
              <a:gd name="connsiteX1100" fmla="*/ 3102875 w 5151342"/>
              <a:gd name="connsiteY1100" fmla="*/ 1979599 h 4329257"/>
              <a:gd name="connsiteX1101" fmla="*/ 3095071 w 5151342"/>
              <a:gd name="connsiteY1101" fmla="*/ 1982304 h 4329257"/>
              <a:gd name="connsiteX1102" fmla="*/ 3092096 w 5151342"/>
              <a:gd name="connsiteY1102" fmla="*/ 1988234 h 4329257"/>
              <a:gd name="connsiteX1103" fmla="*/ 3089411 w 5151342"/>
              <a:gd name="connsiteY1103" fmla="*/ 1993083 h 4329257"/>
              <a:gd name="connsiteX1104" fmla="*/ 3083480 w 5151342"/>
              <a:gd name="connsiteY1104" fmla="*/ 1994706 h 4329257"/>
              <a:gd name="connsiteX1105" fmla="*/ 3083480 w 5151342"/>
              <a:gd name="connsiteY1105" fmla="*/ 1983926 h 4329257"/>
              <a:gd name="connsiteX1106" fmla="*/ 3087788 w 5151342"/>
              <a:gd name="connsiteY1106" fmla="*/ 1975562 h 4329257"/>
              <a:gd name="connsiteX1107" fmla="*/ 3085624 w 5151342"/>
              <a:gd name="connsiteY1107" fmla="*/ 1968820 h 4329257"/>
              <a:gd name="connsiteX1108" fmla="*/ 3088599 w 5151342"/>
              <a:gd name="connsiteY1108" fmla="*/ 1964512 h 4329257"/>
              <a:gd name="connsiteX1109" fmla="*/ 3373229 w 5151342"/>
              <a:gd name="connsiteY1109" fmla="*/ 1963430 h 4329257"/>
              <a:gd name="connsiteX1110" fmla="*/ 3363782 w 5151342"/>
              <a:gd name="connsiteY1110" fmla="*/ 1981763 h 4329257"/>
              <a:gd name="connsiteX1111" fmla="*/ 3360827 w 5151342"/>
              <a:gd name="connsiteY1111" fmla="*/ 1995788 h 4329257"/>
              <a:gd name="connsiteX1112" fmla="*/ 3365946 w 5151342"/>
              <a:gd name="connsiteY1112" fmla="*/ 1996850 h 4329257"/>
              <a:gd name="connsiteX1113" fmla="*/ 3371876 w 5151342"/>
              <a:gd name="connsiteY1113" fmla="*/ 1989587 h 4329257"/>
              <a:gd name="connsiteX1114" fmla="*/ 3374581 w 5151342"/>
              <a:gd name="connsiteY1114" fmla="*/ 1977455 h 4329257"/>
              <a:gd name="connsiteX1115" fmla="*/ 3373229 w 5151342"/>
              <a:gd name="connsiteY1115" fmla="*/ 1963430 h 4329257"/>
              <a:gd name="connsiteX1116" fmla="*/ 3029564 w 5151342"/>
              <a:gd name="connsiteY1116" fmla="*/ 1955896 h 4329257"/>
              <a:gd name="connsiteX1117" fmla="*/ 3026608 w 5151342"/>
              <a:gd name="connsiteY1117" fmla="*/ 1956959 h 4329257"/>
              <a:gd name="connsiteX1118" fmla="*/ 3025256 w 5151342"/>
              <a:gd name="connsiteY1118" fmla="*/ 1964512 h 4329257"/>
              <a:gd name="connsiteX1119" fmla="*/ 3026608 w 5151342"/>
              <a:gd name="connsiteY1119" fmla="*/ 1971524 h 4329257"/>
              <a:gd name="connsiteX1120" fmla="*/ 3029564 w 5151342"/>
              <a:gd name="connsiteY1120" fmla="*/ 1975291 h 4329257"/>
              <a:gd name="connsiteX1121" fmla="*/ 3033621 w 5151342"/>
              <a:gd name="connsiteY1121" fmla="*/ 1973688 h 4329257"/>
              <a:gd name="connsiteX1122" fmla="*/ 3036035 w 5151342"/>
              <a:gd name="connsiteY1122" fmla="*/ 1968820 h 4329257"/>
              <a:gd name="connsiteX1123" fmla="*/ 3033621 w 5151342"/>
              <a:gd name="connsiteY1123" fmla="*/ 1962368 h 4329257"/>
              <a:gd name="connsiteX1124" fmla="*/ 3029564 w 5151342"/>
              <a:gd name="connsiteY1124" fmla="*/ 1955896 h 4329257"/>
              <a:gd name="connsiteX1125" fmla="*/ 3083480 w 5151342"/>
              <a:gd name="connsiteY1125" fmla="*/ 1949425 h 4329257"/>
              <a:gd name="connsiteX1126" fmla="*/ 3090744 w 5151342"/>
              <a:gd name="connsiteY1126" fmla="*/ 1949695 h 4329257"/>
              <a:gd name="connsiteX1127" fmla="*/ 3096404 w 5151342"/>
              <a:gd name="connsiteY1127" fmla="*/ 1951569 h 4329257"/>
              <a:gd name="connsiteX1128" fmla="*/ 3087788 w 5151342"/>
              <a:gd name="connsiteY1128" fmla="*/ 1955896 h 4329257"/>
              <a:gd name="connsiteX1129" fmla="*/ 3080775 w 5151342"/>
              <a:gd name="connsiteY1129" fmla="*/ 1952651 h 4329257"/>
              <a:gd name="connsiteX1130" fmla="*/ 3083480 w 5151342"/>
              <a:gd name="connsiteY1130" fmla="*/ 1949425 h 4329257"/>
              <a:gd name="connsiteX1131" fmla="*/ 2070026 w 5151342"/>
              <a:gd name="connsiteY1131" fmla="*/ 1940790 h 4329257"/>
              <a:gd name="connsiteX1132" fmla="*/ 2061391 w 5151342"/>
              <a:gd name="connsiteY1132" fmla="*/ 1949425 h 4329257"/>
              <a:gd name="connsiteX1133" fmla="*/ 2065177 w 5151342"/>
              <a:gd name="connsiteY1133" fmla="*/ 1954003 h 4329257"/>
              <a:gd name="connsiteX1134" fmla="*/ 2065718 w 5151342"/>
              <a:gd name="connsiteY1134" fmla="*/ 1986071 h 4329257"/>
              <a:gd name="connsiteX1135" fmla="*/ 2064424 w 5151342"/>
              <a:gd name="connsiteY1135" fmla="*/ 2016496 h 4329257"/>
              <a:gd name="connsiteX1136" fmla="*/ 2074179 w 5151342"/>
              <a:gd name="connsiteY1136" fmla="*/ 1979367 h 4329257"/>
              <a:gd name="connsiteX1137" fmla="*/ 2070026 w 5151342"/>
              <a:gd name="connsiteY1137" fmla="*/ 1940790 h 4329257"/>
              <a:gd name="connsiteX1138" fmla="*/ 3135233 w 5151342"/>
              <a:gd name="connsiteY1138" fmla="*/ 1930010 h 4329257"/>
              <a:gd name="connsiteX1139" fmla="*/ 3141434 w 5151342"/>
              <a:gd name="connsiteY1139" fmla="*/ 1948073 h 4329257"/>
              <a:gd name="connsiteX1140" fmla="*/ 3133069 w 5151342"/>
              <a:gd name="connsiteY1140" fmla="*/ 1970984 h 4329257"/>
              <a:gd name="connsiteX1141" fmla="*/ 3130113 w 5151342"/>
              <a:gd name="connsiteY1141" fmla="*/ 1968549 h 4329257"/>
              <a:gd name="connsiteX1142" fmla="*/ 3128761 w 5151342"/>
              <a:gd name="connsiteY1142" fmla="*/ 1951569 h 4329257"/>
              <a:gd name="connsiteX1143" fmla="*/ 3135233 w 5151342"/>
              <a:gd name="connsiteY1143" fmla="*/ 1930010 h 4329257"/>
              <a:gd name="connsiteX1144" fmla="*/ 357690 w 5151342"/>
              <a:gd name="connsiteY1144" fmla="*/ 1928658 h 4329257"/>
              <a:gd name="connsiteX1145" fmla="*/ 353614 w 5151342"/>
              <a:gd name="connsiteY1145" fmla="*/ 1955896 h 4329257"/>
              <a:gd name="connsiteX1146" fmla="*/ 360085 w 5151342"/>
              <a:gd name="connsiteY1146" fmla="*/ 1969902 h 4329257"/>
              <a:gd name="connsiteX1147" fmla="*/ 373028 w 5151342"/>
              <a:gd name="connsiteY1147" fmla="*/ 1970984 h 4329257"/>
              <a:gd name="connsiteX1148" fmla="*/ 367523 w 5151342"/>
              <a:gd name="connsiteY1148" fmla="*/ 1950777 h 4329257"/>
              <a:gd name="connsiteX1149" fmla="*/ 357690 w 5151342"/>
              <a:gd name="connsiteY1149" fmla="*/ 1928658 h 4329257"/>
              <a:gd name="connsiteX1150" fmla="*/ 2010720 w 5151342"/>
              <a:gd name="connsiteY1150" fmla="*/ 1918420 h 4329257"/>
              <a:gd name="connsiteX1151" fmla="*/ 2003186 w 5151342"/>
              <a:gd name="connsiteY1151" fmla="*/ 1981763 h 4329257"/>
              <a:gd name="connsiteX1152" fmla="*/ 2004249 w 5151342"/>
              <a:gd name="connsiteY1152" fmla="*/ 1982304 h 4329257"/>
              <a:gd name="connsiteX1153" fmla="*/ 2005330 w 5151342"/>
              <a:gd name="connsiteY1153" fmla="*/ 1966676 h 4329257"/>
              <a:gd name="connsiteX1154" fmla="*/ 2010720 w 5151342"/>
              <a:gd name="connsiteY1154" fmla="*/ 1918420 h 4329257"/>
              <a:gd name="connsiteX1155" fmla="*/ 3053286 w 5151342"/>
              <a:gd name="connsiteY1155" fmla="*/ 1914923 h 4329257"/>
              <a:gd name="connsiteX1156" fmla="*/ 3051393 w 5151342"/>
              <a:gd name="connsiteY1156" fmla="*/ 1919231 h 4329257"/>
              <a:gd name="connsiteX1157" fmla="*/ 3051123 w 5151342"/>
              <a:gd name="connsiteY1157" fmla="*/ 1930010 h 4329257"/>
              <a:gd name="connsiteX1158" fmla="*/ 3055450 w 5151342"/>
              <a:gd name="connsiteY1158" fmla="*/ 1941871 h 4329257"/>
              <a:gd name="connsiteX1159" fmla="*/ 3059758 w 5151342"/>
              <a:gd name="connsiteY1159" fmla="*/ 1947261 h 4329257"/>
              <a:gd name="connsiteX1160" fmla="*/ 3062443 w 5151342"/>
              <a:gd name="connsiteY1160" fmla="*/ 1941871 h 4329257"/>
              <a:gd name="connsiteX1161" fmla="*/ 3061921 w 5151342"/>
              <a:gd name="connsiteY1161" fmla="*/ 1930010 h 4329257"/>
              <a:gd name="connsiteX1162" fmla="*/ 3057594 w 5151342"/>
              <a:gd name="connsiteY1162" fmla="*/ 1920042 h 4329257"/>
              <a:gd name="connsiteX1163" fmla="*/ 3053286 w 5151342"/>
              <a:gd name="connsiteY1163" fmla="*/ 1914923 h 4329257"/>
              <a:gd name="connsiteX1164" fmla="*/ 2083331 w 5151342"/>
              <a:gd name="connsiteY1164" fmla="*/ 1902929 h 4329257"/>
              <a:gd name="connsiteX1165" fmla="*/ 2076497 w 5151342"/>
              <a:gd name="connsiteY1165" fmla="*/ 1927866 h 4329257"/>
              <a:gd name="connsiteX1166" fmla="*/ 2078642 w 5151342"/>
              <a:gd name="connsiteY1166" fmla="*/ 1937834 h 4329257"/>
              <a:gd name="connsiteX1167" fmla="*/ 2087277 w 5151342"/>
              <a:gd name="connsiteY1167" fmla="*/ 1942953 h 4329257"/>
              <a:gd name="connsiteX1168" fmla="*/ 2092396 w 5151342"/>
              <a:gd name="connsiteY1168" fmla="*/ 1906288 h 4329257"/>
              <a:gd name="connsiteX1169" fmla="*/ 2083331 w 5151342"/>
              <a:gd name="connsiteY1169" fmla="*/ 1902929 h 4329257"/>
              <a:gd name="connsiteX1170" fmla="*/ 3457858 w 5151342"/>
              <a:gd name="connsiteY1170" fmla="*/ 1870446 h 4329257"/>
              <a:gd name="connsiteX1171" fmla="*/ 3456508 w 5151342"/>
              <a:gd name="connsiteY1171" fmla="*/ 1878258 h 4329257"/>
              <a:gd name="connsiteX1172" fmla="*/ 3460816 w 5151342"/>
              <a:gd name="connsiteY1172" fmla="*/ 1889037 h 4329257"/>
              <a:gd name="connsiteX1173" fmla="*/ 3462439 w 5151342"/>
              <a:gd name="connsiteY1173" fmla="*/ 1883107 h 4329257"/>
              <a:gd name="connsiteX1174" fmla="*/ 3460816 w 5151342"/>
              <a:gd name="connsiteY1174" fmla="*/ 1873950 h 4329257"/>
              <a:gd name="connsiteX1175" fmla="*/ 3457858 w 5151342"/>
              <a:gd name="connsiteY1175" fmla="*/ 1870446 h 4329257"/>
              <a:gd name="connsiteX1176" fmla="*/ 170345 w 5151342"/>
              <a:gd name="connsiteY1176" fmla="*/ 1863170 h 4329257"/>
              <a:gd name="connsiteX1177" fmla="*/ 176817 w 5151342"/>
              <a:gd name="connsiteY1177" fmla="*/ 1863170 h 4329257"/>
              <a:gd name="connsiteX1178" fmla="*/ 174383 w 5151342"/>
              <a:gd name="connsiteY1178" fmla="*/ 1864793 h 4329257"/>
              <a:gd name="connsiteX1179" fmla="*/ 170345 w 5151342"/>
              <a:gd name="connsiteY1179" fmla="*/ 1863170 h 4329257"/>
              <a:gd name="connsiteX1180" fmla="*/ 3425793 w 5151342"/>
              <a:gd name="connsiteY1180" fmla="*/ 1858051 h 4329257"/>
              <a:gd name="connsiteX1181" fmla="*/ 3417698 w 5151342"/>
              <a:gd name="connsiteY1181" fmla="*/ 1867478 h 4329257"/>
              <a:gd name="connsiteX1182" fmla="*/ 3418510 w 5151342"/>
              <a:gd name="connsiteY1182" fmla="*/ 1876384 h 4329257"/>
              <a:gd name="connsiteX1183" fmla="*/ 3424170 w 5151342"/>
              <a:gd name="connsiteY1183" fmla="*/ 1886893 h 4329257"/>
              <a:gd name="connsiteX1184" fmla="*/ 3426334 w 5151342"/>
              <a:gd name="connsiteY1184" fmla="*/ 1893364 h 4329257"/>
              <a:gd name="connsiteX1185" fmla="*/ 3415805 w 5151342"/>
              <a:gd name="connsiteY1185" fmla="*/ 1889578 h 4329257"/>
              <a:gd name="connsiteX1186" fmla="*/ 3406919 w 5151342"/>
              <a:gd name="connsiteY1186" fmla="*/ 1882585 h 4329257"/>
              <a:gd name="connsiteX1187" fmla="*/ 3400989 w 5151342"/>
              <a:gd name="connsiteY1187" fmla="*/ 1879069 h 4329257"/>
              <a:gd name="connsiteX1188" fmla="*/ 3404755 w 5151342"/>
              <a:gd name="connsiteY1188" fmla="*/ 1886893 h 4329257"/>
              <a:gd name="connsiteX1189" fmla="*/ 3425793 w 5151342"/>
              <a:gd name="connsiteY1189" fmla="*/ 1901169 h 4329257"/>
              <a:gd name="connsiteX1190" fmla="*/ 3443565 w 5151342"/>
              <a:gd name="connsiteY1190" fmla="*/ 1884729 h 4329257"/>
              <a:gd name="connsiteX1191" fmla="*/ 3446540 w 5151342"/>
              <a:gd name="connsiteY1191" fmla="*/ 1871265 h 4329257"/>
              <a:gd name="connsiteX1192" fmla="*/ 3441421 w 5151342"/>
              <a:gd name="connsiteY1192" fmla="*/ 1873950 h 4329257"/>
              <a:gd name="connsiteX1193" fmla="*/ 3430641 w 5151342"/>
              <a:gd name="connsiteY1193" fmla="*/ 1863170 h 4329257"/>
              <a:gd name="connsiteX1194" fmla="*/ 3425793 w 5151342"/>
              <a:gd name="connsiteY1194" fmla="*/ 1858051 h 4329257"/>
              <a:gd name="connsiteX1195" fmla="*/ 352822 w 5151342"/>
              <a:gd name="connsiteY1195" fmla="*/ 1858051 h 4329257"/>
              <a:gd name="connsiteX1196" fmla="*/ 347162 w 5151342"/>
              <a:gd name="connsiteY1196" fmla="*/ 1876113 h 4329257"/>
              <a:gd name="connsiteX1197" fmla="*/ 343646 w 5151342"/>
              <a:gd name="connsiteY1197" fmla="*/ 1885000 h 4329257"/>
              <a:gd name="connsiteX1198" fmla="*/ 338527 w 5151342"/>
              <a:gd name="connsiteY1198" fmla="*/ 1895509 h 4329257"/>
              <a:gd name="connsiteX1199" fmla="*/ 345191 w 5151342"/>
              <a:gd name="connsiteY1199" fmla="*/ 1897460 h 4329257"/>
              <a:gd name="connsiteX1200" fmla="*/ 346080 w 5151342"/>
              <a:gd name="connsiteY1200" fmla="*/ 1887163 h 4329257"/>
              <a:gd name="connsiteX1201" fmla="*/ 347162 w 5151342"/>
              <a:gd name="connsiteY1201" fmla="*/ 1876113 h 4329257"/>
              <a:gd name="connsiteX1202" fmla="*/ 357130 w 5151342"/>
              <a:gd name="connsiteY1202" fmla="*/ 1864523 h 4329257"/>
              <a:gd name="connsiteX1203" fmla="*/ 350832 w 5151342"/>
              <a:gd name="connsiteY1203" fmla="*/ 1891278 h 4329257"/>
              <a:gd name="connsiteX1204" fmla="*/ 346389 w 5151342"/>
              <a:gd name="connsiteY1204" fmla="*/ 1897788 h 4329257"/>
              <a:gd name="connsiteX1205" fmla="*/ 361708 w 5151342"/>
              <a:gd name="connsiteY1205" fmla="*/ 1902251 h 4329257"/>
              <a:gd name="connsiteX1206" fmla="*/ 362230 w 5151342"/>
              <a:gd name="connsiteY1206" fmla="*/ 1866126 h 4329257"/>
              <a:gd name="connsiteX1207" fmla="*/ 361109 w 5151342"/>
              <a:gd name="connsiteY1207" fmla="*/ 1863422 h 4329257"/>
              <a:gd name="connsiteX1208" fmla="*/ 360085 w 5151342"/>
              <a:gd name="connsiteY1208" fmla="*/ 1861007 h 4329257"/>
              <a:gd name="connsiteX1209" fmla="*/ 352822 w 5151342"/>
              <a:gd name="connsiteY1209" fmla="*/ 1858051 h 4329257"/>
              <a:gd name="connsiteX1210" fmla="*/ 3207728 w 5151342"/>
              <a:gd name="connsiteY1210" fmla="*/ 1844577 h 4329257"/>
              <a:gd name="connsiteX1211" fmla="*/ 3206380 w 5151342"/>
              <a:gd name="connsiteY1211" fmla="*/ 1858863 h 4329257"/>
              <a:gd name="connsiteX1212" fmla="*/ 3197765 w 5151342"/>
              <a:gd name="connsiteY1212" fmla="*/ 1883918 h 4329257"/>
              <a:gd name="connsiteX1213" fmla="*/ 3189129 w 5151342"/>
              <a:gd name="connsiteY1213" fmla="*/ 1878258 h 4329257"/>
              <a:gd name="connsiteX1214" fmla="*/ 3191563 w 5151342"/>
              <a:gd name="connsiteY1214" fmla="*/ 1873409 h 4329257"/>
              <a:gd name="connsiteX1215" fmla="*/ 3195601 w 5151342"/>
              <a:gd name="connsiteY1215" fmla="*/ 1871786 h 4329257"/>
              <a:gd name="connsiteX1216" fmla="*/ 3199909 w 5151342"/>
              <a:gd name="connsiteY1216" fmla="*/ 1865334 h 4329257"/>
              <a:gd name="connsiteX1217" fmla="*/ 3204236 w 5151342"/>
              <a:gd name="connsiteY1217" fmla="*/ 1848083 h 4329257"/>
              <a:gd name="connsiteX1218" fmla="*/ 3207728 w 5151342"/>
              <a:gd name="connsiteY1218" fmla="*/ 1844577 h 4329257"/>
              <a:gd name="connsiteX1219" fmla="*/ 2291952 w 5151342"/>
              <a:gd name="connsiteY1219" fmla="*/ 1842925 h 4329257"/>
              <a:gd name="connsiteX1220" fmla="*/ 2264093 w 5151342"/>
              <a:gd name="connsiteY1220" fmla="*/ 1861007 h 4329257"/>
              <a:gd name="connsiteX1221" fmla="*/ 2237821 w 5151342"/>
              <a:gd name="connsiteY1221" fmla="*/ 1883860 h 4329257"/>
              <a:gd name="connsiteX1222" fmla="*/ 2242206 w 5151342"/>
              <a:gd name="connsiteY1222" fmla="*/ 1891355 h 4329257"/>
              <a:gd name="connsiteX1223" fmla="*/ 2253314 w 5151342"/>
              <a:gd name="connsiteY1223" fmla="*/ 1934318 h 4329257"/>
              <a:gd name="connsiteX1224" fmla="*/ 2250880 w 5151342"/>
              <a:gd name="connsiteY1224" fmla="*/ 1932715 h 4329257"/>
              <a:gd name="connsiteX1225" fmla="*/ 2233899 w 5151342"/>
              <a:gd name="connsiteY1225" fmla="*/ 1934318 h 4329257"/>
              <a:gd name="connsiteX1226" fmla="*/ 2194278 w 5151342"/>
              <a:gd name="connsiteY1226" fmla="*/ 2007378 h 4329257"/>
              <a:gd name="connsiteX1227" fmla="*/ 2169204 w 5151342"/>
              <a:gd name="connsiteY1227" fmla="*/ 2085268 h 4329257"/>
              <a:gd name="connsiteX1228" fmla="*/ 2175675 w 5151342"/>
              <a:gd name="connsiteY1228" fmla="*/ 2091740 h 4329257"/>
              <a:gd name="connsiteX1229" fmla="*/ 2188618 w 5151342"/>
              <a:gd name="connsiteY1229" fmla="*/ 2089576 h 4329257"/>
              <a:gd name="connsiteX1230" fmla="*/ 2198587 w 5151342"/>
              <a:gd name="connsiteY1230" fmla="*/ 2088224 h 4329257"/>
              <a:gd name="connsiteX1231" fmla="*/ 2164896 w 5151342"/>
              <a:gd name="connsiteY1231" fmla="*/ 2098211 h 4329257"/>
              <a:gd name="connsiteX1232" fmla="*/ 2157884 w 5151342"/>
              <a:gd name="connsiteY1232" fmla="*/ 2113028 h 4329257"/>
              <a:gd name="connsiteX1233" fmla="*/ 2141174 w 5151342"/>
              <a:gd name="connsiteY1233" fmla="*/ 2145636 h 4329257"/>
              <a:gd name="connsiteX1234" fmla="*/ 2118803 w 5151342"/>
              <a:gd name="connsiteY1234" fmla="*/ 2168547 h 4329257"/>
              <a:gd name="connsiteX1235" fmla="*/ 2110999 w 5151342"/>
              <a:gd name="connsiteY1235" fmla="*/ 2193081 h 4329257"/>
              <a:gd name="connsiteX1236" fmla="*/ 2112274 w 5151342"/>
              <a:gd name="connsiteY1236" fmla="*/ 2204633 h 4329257"/>
              <a:gd name="connsiteX1237" fmla="*/ 2099660 w 5151342"/>
              <a:gd name="connsiteY1237" fmla="*/ 2215837 h 4329257"/>
              <a:gd name="connsiteX1238" fmla="*/ 2097168 w 5151342"/>
              <a:gd name="connsiteY1238" fmla="*/ 2236450 h 4329257"/>
              <a:gd name="connsiteX1239" fmla="*/ 2110999 w 5151342"/>
              <a:gd name="connsiteY1239" fmla="*/ 2216803 h 4329257"/>
              <a:gd name="connsiteX1240" fmla="*/ 2112583 w 5151342"/>
              <a:gd name="connsiteY1240" fmla="*/ 2207318 h 4329257"/>
              <a:gd name="connsiteX1241" fmla="*/ 2113955 w 5151342"/>
              <a:gd name="connsiteY1241" fmla="*/ 2219759 h 4329257"/>
              <a:gd name="connsiteX1242" fmla="*/ 2115307 w 5151342"/>
              <a:gd name="connsiteY1242" fmla="*/ 2251305 h 4329257"/>
              <a:gd name="connsiteX1243" fmla="*/ 2111386 w 5151342"/>
              <a:gd name="connsiteY1243" fmla="*/ 2278621 h 4329257"/>
              <a:gd name="connsiteX1244" fmla="*/ 2101244 w 5151342"/>
              <a:gd name="connsiteY1244" fmla="*/ 2324616 h 4329257"/>
              <a:gd name="connsiteX1245" fmla="*/ 2087277 w 5151342"/>
              <a:gd name="connsiteY1245" fmla="*/ 2341867 h 4329257"/>
              <a:gd name="connsiteX1246" fmla="*/ 2093826 w 5151342"/>
              <a:gd name="connsiteY1246" fmla="*/ 2368294 h 4329257"/>
              <a:gd name="connsiteX1247" fmla="*/ 2083606 w 5151342"/>
              <a:gd name="connsiteY1247" fmla="*/ 2369337 h 4329257"/>
              <a:gd name="connsiteX1248" fmla="*/ 2095893 w 5151342"/>
              <a:gd name="connsiteY1248" fmla="*/ 2382840 h 4329257"/>
              <a:gd name="connsiteX1249" fmla="*/ 2089421 w 5151342"/>
              <a:gd name="connsiteY1249" fmla="*/ 2391186 h 4329257"/>
              <a:gd name="connsiteX1250" fmla="*/ 2082969 w 5151342"/>
              <a:gd name="connsiteY1250" fmla="*/ 2397928 h 4329257"/>
              <a:gd name="connsiteX1251" fmla="*/ 2086156 w 5151342"/>
              <a:gd name="connsiteY1251" fmla="*/ 2419004 h 4329257"/>
              <a:gd name="connsiteX1252" fmla="*/ 2074025 w 5151342"/>
              <a:gd name="connsiteY1252" fmla="*/ 2437220 h 4329257"/>
              <a:gd name="connsiteX1253" fmla="*/ 2104528 w 5151342"/>
              <a:gd name="connsiteY1253" fmla="*/ 2449680 h 4329257"/>
              <a:gd name="connsiteX1254" fmla="*/ 2123382 w 5151342"/>
              <a:gd name="connsiteY1254" fmla="*/ 2423002 h 4329257"/>
              <a:gd name="connsiteX1255" fmla="*/ 2106672 w 5151342"/>
              <a:gd name="connsiteY1255" fmla="*/ 2384985 h 4329257"/>
              <a:gd name="connsiteX1256" fmla="*/ 2112332 w 5151342"/>
              <a:gd name="connsiteY1256" fmla="*/ 2380406 h 4329257"/>
              <a:gd name="connsiteX1257" fmla="*/ 2126086 w 5151342"/>
              <a:gd name="connsiteY1257" fmla="*/ 2361262 h 4329257"/>
              <a:gd name="connsiteX1258" fmla="*/ 2131476 w 5151342"/>
              <a:gd name="connsiteY1258" fmla="*/ 2360470 h 4329257"/>
              <a:gd name="connsiteX1259" fmla="*/ 2136866 w 5151342"/>
              <a:gd name="connsiteY1259" fmla="*/ 2335396 h 4329257"/>
              <a:gd name="connsiteX1260" fmla="*/ 2141425 w 5151342"/>
              <a:gd name="connsiteY1260" fmla="*/ 2310398 h 4329257"/>
              <a:gd name="connsiteX1261" fmla="*/ 2145965 w 5151342"/>
              <a:gd name="connsiteY1261" fmla="*/ 2287797 h 4329257"/>
              <a:gd name="connsiteX1262" fmla="*/ 2143337 w 5151342"/>
              <a:gd name="connsiteY1262" fmla="*/ 2307366 h 4329257"/>
              <a:gd name="connsiteX1263" fmla="*/ 2151161 w 5151342"/>
              <a:gd name="connsiteY1263" fmla="*/ 2297398 h 4329257"/>
              <a:gd name="connsiteX1264" fmla="*/ 2167060 w 5151342"/>
              <a:gd name="connsiteY1264" fmla="*/ 2266392 h 4329257"/>
              <a:gd name="connsiteX1265" fmla="*/ 2157864 w 5151342"/>
              <a:gd name="connsiteY1265" fmla="*/ 2261524 h 4329257"/>
              <a:gd name="connsiteX1266" fmla="*/ 2135262 w 5151342"/>
              <a:gd name="connsiteY1266" fmla="*/ 2267667 h 4329257"/>
              <a:gd name="connsiteX1267" fmla="*/ 2164896 w 5151342"/>
              <a:gd name="connsiteY1267" fmla="*/ 2238362 h 4329257"/>
              <a:gd name="connsiteX1268" fmla="*/ 2171368 w 5151342"/>
              <a:gd name="connsiteY1268" fmla="*/ 2234054 h 4329257"/>
              <a:gd name="connsiteX1269" fmla="*/ 2171368 w 5151342"/>
              <a:gd name="connsiteY1269" fmla="*/ 2229746 h 4329257"/>
              <a:gd name="connsiteX1270" fmla="*/ 2196713 w 5151342"/>
              <a:gd name="connsiteY1270" fmla="*/ 2193622 h 4329257"/>
              <a:gd name="connsiteX1271" fmla="*/ 2212341 w 5151342"/>
              <a:gd name="connsiteY1271" fmla="*/ 2108990 h 4329257"/>
              <a:gd name="connsiteX1272" fmla="*/ 2212341 w 5151342"/>
              <a:gd name="connsiteY1272" fmla="*/ 2095507 h 4329257"/>
              <a:gd name="connsiteX1273" fmla="*/ 2212341 w 5151342"/>
              <a:gd name="connsiteY1273" fmla="*/ 2085268 h 4329257"/>
              <a:gd name="connsiteX1274" fmla="*/ 2218812 w 5151342"/>
              <a:gd name="connsiteY1274" fmla="*/ 2072325 h 4329257"/>
              <a:gd name="connsiteX1275" fmla="*/ 2219083 w 5151342"/>
              <a:gd name="connsiteY1275" fmla="*/ 2071243 h 4329257"/>
              <a:gd name="connsiteX1276" fmla="*/ 2220957 w 5151342"/>
              <a:gd name="connsiteY1276" fmla="*/ 2070181 h 4329257"/>
              <a:gd name="connsiteX1277" fmla="*/ 2229592 w 5151342"/>
              <a:gd name="connsiteY1277" fmla="*/ 2076633 h 4329257"/>
              <a:gd name="connsiteX1278" fmla="*/ 2230673 w 5151342"/>
              <a:gd name="connsiteY1278" fmla="*/ 2062087 h 4329257"/>
              <a:gd name="connsiteX1279" fmla="*/ 2231736 w 5151342"/>
              <a:gd name="connsiteY1279" fmla="*/ 2037823 h 4329257"/>
              <a:gd name="connsiteX1280" fmla="*/ 2239289 w 5151342"/>
              <a:gd name="connsiteY1280" fmla="*/ 2030560 h 4329257"/>
              <a:gd name="connsiteX1281" fmla="*/ 2233899 w 5151342"/>
              <a:gd name="connsiteY1281" fmla="*/ 2018428 h 4329257"/>
              <a:gd name="connsiteX1282" fmla="*/ 2260578 w 5151342"/>
              <a:gd name="connsiteY1282" fmla="*/ 2030019 h 4329257"/>
              <a:gd name="connsiteX1283" fmla="*/ 2272709 w 5151342"/>
              <a:gd name="connsiteY1283" fmla="*/ 1968820 h 4329257"/>
              <a:gd name="connsiteX1284" fmla="*/ 2275414 w 5151342"/>
              <a:gd name="connsiteY1284" fmla="*/ 1970713 h 4329257"/>
              <a:gd name="connsiteX1285" fmla="*/ 2281344 w 5151342"/>
              <a:gd name="connsiteY1285" fmla="*/ 1970984 h 4329257"/>
              <a:gd name="connsiteX1286" fmla="*/ 2293553 w 5151342"/>
              <a:gd name="connsiteY1286" fmla="*/ 1959238 h 4329257"/>
              <a:gd name="connsiteX1287" fmla="*/ 2287081 w 5151342"/>
              <a:gd name="connsiteY1287" fmla="*/ 1933120 h 4329257"/>
              <a:gd name="connsiteX1288" fmla="*/ 2300739 w 5151342"/>
              <a:gd name="connsiteY1288" fmla="*/ 1886893 h 4329257"/>
              <a:gd name="connsiteX1289" fmla="*/ 2307481 w 5151342"/>
              <a:gd name="connsiteY1289" fmla="*/ 1844026 h 4329257"/>
              <a:gd name="connsiteX1290" fmla="*/ 2291952 w 5151342"/>
              <a:gd name="connsiteY1290" fmla="*/ 1842925 h 4329257"/>
              <a:gd name="connsiteX1291" fmla="*/ 2037128 w 5151342"/>
              <a:gd name="connsiteY1291" fmla="*/ 1842809 h 4329257"/>
              <a:gd name="connsiteX1292" fmla="*/ 2020263 w 5151342"/>
              <a:gd name="connsiteY1292" fmla="*/ 1864851 h 4329257"/>
              <a:gd name="connsiteX1293" fmla="*/ 2022581 w 5151342"/>
              <a:gd name="connsiteY1293" fmla="*/ 1899836 h 4329257"/>
              <a:gd name="connsiteX1294" fmla="*/ 2032549 w 5151342"/>
              <a:gd name="connsiteY1294" fmla="*/ 1889308 h 4329257"/>
              <a:gd name="connsiteX1295" fmla="*/ 2037688 w 5151342"/>
              <a:gd name="connsiteY1295" fmla="*/ 1873950 h 4329257"/>
              <a:gd name="connsiteX1296" fmla="*/ 2037128 w 5151342"/>
              <a:gd name="connsiteY1296" fmla="*/ 1842809 h 4329257"/>
              <a:gd name="connsiteX1297" fmla="*/ 3102875 w 5151342"/>
              <a:gd name="connsiteY1297" fmla="*/ 1826505 h 4329257"/>
              <a:gd name="connsiteX1298" fmla="*/ 3097215 w 5151342"/>
              <a:gd name="connsiteY1298" fmla="*/ 1830562 h 4329257"/>
              <a:gd name="connsiteX1299" fmla="*/ 3089951 w 5151342"/>
              <a:gd name="connsiteY1299" fmla="*/ 1839448 h 4329257"/>
              <a:gd name="connsiteX1300" fmla="*/ 3083750 w 5151342"/>
              <a:gd name="connsiteY1300" fmla="*/ 1850228 h 4329257"/>
              <a:gd name="connsiteX1301" fmla="*/ 3085624 w 5151342"/>
              <a:gd name="connsiteY1301" fmla="*/ 1854535 h 4329257"/>
              <a:gd name="connsiteX1302" fmla="*/ 3091014 w 5151342"/>
              <a:gd name="connsiteY1302" fmla="*/ 1851309 h 4329257"/>
              <a:gd name="connsiteX1303" fmla="*/ 3096404 w 5151342"/>
              <a:gd name="connsiteY1303" fmla="*/ 1841612 h 4329257"/>
              <a:gd name="connsiteX1304" fmla="*/ 3101272 w 5151342"/>
              <a:gd name="connsiteY1304" fmla="*/ 1830832 h 4329257"/>
              <a:gd name="connsiteX1305" fmla="*/ 3102875 w 5151342"/>
              <a:gd name="connsiteY1305" fmla="*/ 1826505 h 4329257"/>
              <a:gd name="connsiteX1306" fmla="*/ 605504 w 5151342"/>
              <a:gd name="connsiteY1306" fmla="*/ 1823245 h 4329257"/>
              <a:gd name="connsiteX1307" fmla="*/ 618848 w 5151342"/>
              <a:gd name="connsiteY1307" fmla="*/ 1828669 h 4329257"/>
              <a:gd name="connsiteX1308" fmla="*/ 621263 w 5151342"/>
              <a:gd name="connsiteY1308" fmla="*/ 1840259 h 4329257"/>
              <a:gd name="connsiteX1309" fmla="*/ 618848 w 5151342"/>
              <a:gd name="connsiteY1309" fmla="*/ 1850228 h 4329257"/>
              <a:gd name="connsiteX1310" fmla="*/ 602679 w 5151342"/>
              <a:gd name="connsiteY1310" fmla="*/ 1835411 h 4329257"/>
              <a:gd name="connsiteX1311" fmla="*/ 605504 w 5151342"/>
              <a:gd name="connsiteY1311" fmla="*/ 1823245 h 4329257"/>
              <a:gd name="connsiteX1312" fmla="*/ 3171608 w 5151342"/>
              <a:gd name="connsiteY1312" fmla="*/ 1822738 h 4329257"/>
              <a:gd name="connsiteX1313" fmla="*/ 3165407 w 5151342"/>
              <a:gd name="connsiteY1313" fmla="*/ 1832977 h 4329257"/>
              <a:gd name="connsiteX1314" fmla="*/ 3156521 w 5151342"/>
              <a:gd name="connsiteY1314" fmla="*/ 1843756 h 4329257"/>
              <a:gd name="connsiteX1315" fmla="*/ 3152483 w 5151342"/>
              <a:gd name="connsiteY1315" fmla="*/ 1841612 h 4329257"/>
              <a:gd name="connsiteX1316" fmla="*/ 3163263 w 5151342"/>
              <a:gd name="connsiteY1316" fmla="*/ 1828669 h 4329257"/>
              <a:gd name="connsiteX1317" fmla="*/ 3171608 w 5151342"/>
              <a:gd name="connsiteY1317" fmla="*/ 1822738 h 4329257"/>
              <a:gd name="connsiteX1318" fmla="*/ 3179159 w 5151342"/>
              <a:gd name="connsiteY1318" fmla="*/ 1816276 h 4329257"/>
              <a:gd name="connsiteX1319" fmla="*/ 3182658 w 5151342"/>
              <a:gd name="connsiteY1319" fmla="*/ 1824361 h 4329257"/>
              <a:gd name="connsiteX1320" fmla="*/ 3186174 w 5151342"/>
              <a:gd name="connsiteY1320" fmla="*/ 1832977 h 4329257"/>
              <a:gd name="connsiteX1321" fmla="*/ 3184822 w 5151342"/>
              <a:gd name="connsiteY1321" fmla="*/ 1841612 h 4329257"/>
              <a:gd name="connsiteX1322" fmla="*/ 3181847 w 5151342"/>
              <a:gd name="connsiteY1322" fmla="*/ 1853202 h 4329257"/>
              <a:gd name="connsiteX1323" fmla="*/ 3180514 w 5151342"/>
              <a:gd name="connsiteY1323" fmla="*/ 1869642 h 4329257"/>
              <a:gd name="connsiteX1324" fmla="*/ 3175665 w 5151342"/>
              <a:gd name="connsiteY1324" fmla="*/ 1889308 h 4329257"/>
              <a:gd name="connsiteX1325" fmla="*/ 3174042 w 5151342"/>
              <a:gd name="connsiteY1325" fmla="*/ 1865334 h 4329257"/>
              <a:gd name="connsiteX1326" fmla="*/ 3175394 w 5151342"/>
              <a:gd name="connsiteY1326" fmla="*/ 1846731 h 4329257"/>
              <a:gd name="connsiteX1327" fmla="*/ 3178350 w 5151342"/>
              <a:gd name="connsiteY1327" fmla="*/ 1839448 h 4329257"/>
              <a:gd name="connsiteX1328" fmla="*/ 3181055 w 5151342"/>
              <a:gd name="connsiteY1328" fmla="*/ 1835140 h 4329257"/>
              <a:gd name="connsiteX1329" fmla="*/ 3180514 w 5151342"/>
              <a:gd name="connsiteY1329" fmla="*/ 1824361 h 4329257"/>
              <a:gd name="connsiteX1330" fmla="*/ 3179159 w 5151342"/>
              <a:gd name="connsiteY1330" fmla="*/ 1816276 h 4329257"/>
              <a:gd name="connsiteX1331" fmla="*/ 2039832 w 5151342"/>
              <a:gd name="connsiteY1331" fmla="*/ 1811418 h 4329257"/>
              <a:gd name="connsiteX1332" fmla="*/ 2038750 w 5151342"/>
              <a:gd name="connsiteY1332" fmla="*/ 1827587 h 4329257"/>
              <a:gd name="connsiteX1333" fmla="*/ 2050612 w 5151342"/>
              <a:gd name="connsiteY1333" fmla="*/ 1817889 h 4329257"/>
              <a:gd name="connsiteX1334" fmla="*/ 2046033 w 5151342"/>
              <a:gd name="connsiteY1334" fmla="*/ 1813041 h 4329257"/>
              <a:gd name="connsiteX1335" fmla="*/ 2039832 w 5151342"/>
              <a:gd name="connsiteY1335" fmla="*/ 1811418 h 4329257"/>
              <a:gd name="connsiteX1336" fmla="*/ 2274602 w 5151342"/>
              <a:gd name="connsiteY1336" fmla="*/ 1792003 h 4329257"/>
              <a:gd name="connsiteX1337" fmla="*/ 2281344 w 5151342"/>
              <a:gd name="connsiteY1337" fmla="*/ 1817889 h 4329257"/>
              <a:gd name="connsiteX1338" fmla="*/ 2291583 w 5151342"/>
              <a:gd name="connsiteY1338" fmla="*/ 1819512 h 4329257"/>
              <a:gd name="connsiteX1339" fmla="*/ 2298595 w 5151342"/>
              <a:gd name="connsiteY1339" fmla="*/ 1811418 h 4329257"/>
              <a:gd name="connsiteX1340" fmla="*/ 2274602 w 5151342"/>
              <a:gd name="connsiteY1340" fmla="*/ 1792003 h 4329257"/>
              <a:gd name="connsiteX1341" fmla="*/ 198375 w 5151342"/>
              <a:gd name="connsiteY1341" fmla="*/ 1768300 h 4329257"/>
              <a:gd name="connsiteX1342" fmla="*/ 207397 w 5151342"/>
              <a:gd name="connsiteY1342" fmla="*/ 1799846 h 4329257"/>
              <a:gd name="connsiteX1343" fmla="*/ 231757 w 5151342"/>
              <a:gd name="connsiteY1343" fmla="*/ 1805024 h 4329257"/>
              <a:gd name="connsiteX1344" fmla="*/ 222098 w 5151342"/>
              <a:gd name="connsiteY1344" fmla="*/ 1779080 h 4329257"/>
              <a:gd name="connsiteX1345" fmla="*/ 210237 w 5151342"/>
              <a:gd name="connsiteY1345" fmla="*/ 1770445 h 4329257"/>
              <a:gd name="connsiteX1346" fmla="*/ 198375 w 5151342"/>
              <a:gd name="connsiteY1346" fmla="*/ 1768300 h 4329257"/>
              <a:gd name="connsiteX1347" fmla="*/ 2059247 w 5151342"/>
              <a:gd name="connsiteY1347" fmla="*/ 1761558 h 4329257"/>
              <a:gd name="connsiteX1348" fmla="*/ 2052775 w 5151342"/>
              <a:gd name="connsiteY1348" fmla="*/ 1763973 h 4329257"/>
              <a:gd name="connsiteX1349" fmla="*/ 2060850 w 5151342"/>
              <a:gd name="connsiteY1349" fmla="*/ 1776105 h 4329257"/>
              <a:gd name="connsiteX1350" fmla="*/ 2065718 w 5151342"/>
              <a:gd name="connsiteY1350" fmla="*/ 1763973 h 4329257"/>
              <a:gd name="connsiteX1351" fmla="*/ 2059247 w 5151342"/>
              <a:gd name="connsiteY1351" fmla="*/ 1761558 h 4329257"/>
              <a:gd name="connsiteX1352" fmla="*/ 3210688 w 5151342"/>
              <a:gd name="connsiteY1352" fmla="*/ 1753194 h 4329257"/>
              <a:gd name="connsiteX1353" fmla="*/ 3218512 w 5151342"/>
              <a:gd name="connsiteY1353" fmla="*/ 1759936 h 4329257"/>
              <a:gd name="connsiteX1354" fmla="*/ 3221487 w 5151342"/>
              <a:gd name="connsiteY1354" fmla="*/ 1768300 h 4329257"/>
              <a:gd name="connsiteX1355" fmla="*/ 3224442 w 5151342"/>
              <a:gd name="connsiteY1355" fmla="*/ 1775834 h 4329257"/>
              <a:gd name="connsiteX1356" fmla="*/ 3232266 w 5151342"/>
              <a:gd name="connsiteY1356" fmla="*/ 1776916 h 4329257"/>
              <a:gd name="connsiteX1357" fmla="*/ 3240882 w 5151342"/>
              <a:gd name="connsiteY1357" fmla="*/ 1780162 h 4329257"/>
              <a:gd name="connsiteX1358" fmla="*/ 3243046 w 5151342"/>
              <a:gd name="connsiteY1358" fmla="*/ 1796331 h 4329257"/>
              <a:gd name="connsiteX1359" fmla="*/ 3238718 w 5151342"/>
              <a:gd name="connsiteY1359" fmla="*/ 1824090 h 4329257"/>
              <a:gd name="connsiteX1360" fmla="*/ 3234411 w 5151342"/>
              <a:gd name="connsiteY1360" fmla="*/ 1817889 h 4329257"/>
              <a:gd name="connsiteX1361" fmla="*/ 3231996 w 5151342"/>
              <a:gd name="connsiteY1361" fmla="*/ 1807921 h 4329257"/>
              <a:gd name="connsiteX1362" fmla="*/ 3227939 w 5151342"/>
              <a:gd name="connsiteY1362" fmla="*/ 1802802 h 4329257"/>
              <a:gd name="connsiteX1363" fmla="*/ 3224172 w 5151342"/>
              <a:gd name="connsiteY1363" fmla="*/ 1808462 h 4329257"/>
              <a:gd name="connsiteX1364" fmla="*/ 3223631 w 5151342"/>
              <a:gd name="connsiteY1364" fmla="*/ 1822197 h 4329257"/>
              <a:gd name="connsiteX1365" fmla="*/ 3215015 w 5151342"/>
              <a:gd name="connsiteY1365" fmla="*/ 1822197 h 4329257"/>
              <a:gd name="connsiteX1366" fmla="*/ 3210688 w 5151342"/>
              <a:gd name="connsiteY1366" fmla="*/ 1801720 h 4329257"/>
              <a:gd name="connsiteX1367" fmla="*/ 3206380 w 5151342"/>
              <a:gd name="connsiteY1367" fmla="*/ 1774753 h 4329257"/>
              <a:gd name="connsiteX1368" fmla="*/ 3203695 w 5151342"/>
              <a:gd name="connsiteY1368" fmla="*/ 1753464 h 4329257"/>
              <a:gd name="connsiteX1369" fmla="*/ 3210688 w 5151342"/>
              <a:gd name="connsiteY1369" fmla="*/ 1753194 h 4329257"/>
              <a:gd name="connsiteX1370" fmla="*/ 3307722 w 5151342"/>
              <a:gd name="connsiteY1370" fmla="*/ 1742414 h 4329257"/>
              <a:gd name="connsiteX1371" fmla="*/ 3303955 w 5151342"/>
              <a:gd name="connsiteY1371" fmla="*/ 1745389 h 4329257"/>
              <a:gd name="connsiteX1372" fmla="*/ 3309885 w 5151342"/>
              <a:gd name="connsiteY1372" fmla="*/ 1746722 h 4329257"/>
              <a:gd name="connsiteX1373" fmla="*/ 3317439 w 5151342"/>
              <a:gd name="connsiteY1373" fmla="*/ 1747263 h 4329257"/>
              <a:gd name="connsiteX1374" fmla="*/ 3318501 w 5151342"/>
              <a:gd name="connsiteY1374" fmla="*/ 1744578 h 4329257"/>
              <a:gd name="connsiteX1375" fmla="*/ 3307722 w 5151342"/>
              <a:gd name="connsiteY1375" fmla="*/ 1742414 h 4329257"/>
              <a:gd name="connsiteX1376" fmla="*/ 3135464 w 5151342"/>
              <a:gd name="connsiteY1376" fmla="*/ 1735711 h 4329257"/>
              <a:gd name="connsiteX1377" fmla="*/ 3133069 w 5151342"/>
              <a:gd name="connsiteY1377" fmla="*/ 1761829 h 4329257"/>
              <a:gd name="connsiteX1378" fmla="*/ 3131871 w 5151342"/>
              <a:gd name="connsiteY1378" fmla="*/ 1767006 h 4329257"/>
              <a:gd name="connsiteX1379" fmla="*/ 3127795 w 5151342"/>
              <a:gd name="connsiteY1379" fmla="*/ 1755918 h 4329257"/>
              <a:gd name="connsiteX1380" fmla="*/ 3126597 w 5151342"/>
              <a:gd name="connsiteY1380" fmla="*/ 1772608 h 4329257"/>
              <a:gd name="connsiteX1381" fmla="*/ 3126327 w 5151342"/>
              <a:gd name="connsiteY1381" fmla="*/ 1777998 h 4329257"/>
              <a:gd name="connsiteX1382" fmla="*/ 3124453 w 5151342"/>
              <a:gd name="connsiteY1382" fmla="*/ 1783388 h 4329257"/>
              <a:gd name="connsiteX1383" fmla="*/ 3123371 w 5151342"/>
              <a:gd name="connsiteY1383" fmla="*/ 1786343 h 4329257"/>
              <a:gd name="connsiteX1384" fmla="*/ 3128761 w 5151342"/>
              <a:gd name="connsiteY1384" fmla="*/ 1781224 h 4329257"/>
              <a:gd name="connsiteX1385" fmla="*/ 3137918 w 5151342"/>
              <a:gd name="connsiteY1385" fmla="*/ 1772067 h 4329257"/>
              <a:gd name="connsiteX1386" fmla="*/ 3143848 w 5151342"/>
              <a:gd name="connsiteY1386" fmla="*/ 1772608 h 4329257"/>
              <a:gd name="connsiteX1387" fmla="*/ 3144930 w 5151342"/>
              <a:gd name="connsiteY1387" fmla="*/ 1772879 h 4329257"/>
              <a:gd name="connsiteX1388" fmla="*/ 3146012 w 5151342"/>
              <a:gd name="connsiteY1388" fmla="*/ 1768300 h 4329257"/>
              <a:gd name="connsiteX1389" fmla="*/ 3142168 w 5151342"/>
              <a:gd name="connsiteY1389" fmla="*/ 1752711 h 4329257"/>
              <a:gd name="connsiteX1390" fmla="*/ 3135464 w 5151342"/>
              <a:gd name="connsiteY1390" fmla="*/ 1735711 h 4329257"/>
              <a:gd name="connsiteX1391" fmla="*/ 1749813 w 5151342"/>
              <a:gd name="connsiteY1391" fmla="*/ 1713032 h 4329257"/>
              <a:gd name="connsiteX1392" fmla="*/ 1750895 w 5151342"/>
              <a:gd name="connsiteY1392" fmla="*/ 1718692 h 4329257"/>
              <a:gd name="connsiteX1393" fmla="*/ 1748731 w 5151342"/>
              <a:gd name="connsiteY1393" fmla="*/ 1718692 h 4329257"/>
              <a:gd name="connsiteX1394" fmla="*/ 1749813 w 5151342"/>
              <a:gd name="connsiteY1394" fmla="*/ 1713032 h 4329257"/>
              <a:gd name="connsiteX1395" fmla="*/ 3592892 w 5151342"/>
              <a:gd name="connsiteY1395" fmla="*/ 1711429 h 4329257"/>
              <a:gd name="connsiteX1396" fmla="*/ 3577264 w 5151342"/>
              <a:gd name="connsiteY1396" fmla="*/ 1718692 h 4329257"/>
              <a:gd name="connsiteX1397" fmla="*/ 3569440 w 5151342"/>
              <a:gd name="connsiteY1397" fmla="*/ 1727327 h 4329257"/>
              <a:gd name="connsiteX1398" fmla="*/ 3579428 w 5151342"/>
              <a:gd name="connsiteY1398" fmla="*/ 1723019 h 4329257"/>
              <a:gd name="connsiteX1399" fmla="*/ 3589396 w 5151342"/>
              <a:gd name="connsiteY1399" fmla="*/ 1719233 h 4329257"/>
              <a:gd name="connsiteX1400" fmla="*/ 3594515 w 5151342"/>
              <a:gd name="connsiteY1400" fmla="*/ 1725164 h 4329257"/>
              <a:gd name="connsiteX1401" fmla="*/ 3598823 w 5151342"/>
              <a:gd name="connsiteY1401" fmla="*/ 1725164 h 4329257"/>
              <a:gd name="connsiteX1402" fmla="*/ 3592892 w 5151342"/>
              <a:gd name="connsiteY1402" fmla="*/ 1711429 h 4329257"/>
              <a:gd name="connsiteX1403" fmla="*/ 206991 w 5151342"/>
              <a:gd name="connsiteY1403" fmla="*/ 1707913 h 4329257"/>
              <a:gd name="connsiteX1404" fmla="*/ 201061 w 5151342"/>
              <a:gd name="connsiteY1404" fmla="*/ 1708454 h 4329257"/>
              <a:gd name="connsiteX1405" fmla="*/ 198375 w 5151342"/>
              <a:gd name="connsiteY1405" fmla="*/ 1718692 h 4329257"/>
              <a:gd name="connsiteX1406" fmla="*/ 211569 w 5151342"/>
              <a:gd name="connsiteY1406" fmla="*/ 1753735 h 4329257"/>
              <a:gd name="connsiteX1407" fmla="*/ 206991 w 5151342"/>
              <a:gd name="connsiteY1407" fmla="*/ 1707913 h 4329257"/>
              <a:gd name="connsiteX1408" fmla="*/ 3340079 w 5151342"/>
              <a:gd name="connsiteY1408" fmla="*/ 1692825 h 4329257"/>
              <a:gd name="connsiteX1409" fmla="*/ 3335752 w 5151342"/>
              <a:gd name="connsiteY1409" fmla="*/ 1699297 h 4329257"/>
              <a:gd name="connsiteX1410" fmla="*/ 3336563 w 5151342"/>
              <a:gd name="connsiteY1410" fmla="*/ 1710347 h 4329257"/>
              <a:gd name="connsiteX1411" fmla="*/ 3342224 w 5151342"/>
              <a:gd name="connsiteY1411" fmla="*/ 1703605 h 4329257"/>
              <a:gd name="connsiteX1412" fmla="*/ 3342764 w 5151342"/>
              <a:gd name="connsiteY1412" fmla="*/ 1698215 h 4329257"/>
              <a:gd name="connsiteX1413" fmla="*/ 3340079 w 5151342"/>
              <a:gd name="connsiteY1413" fmla="*/ 1692825 h 4329257"/>
              <a:gd name="connsiteX1414" fmla="*/ 3173405 w 5151342"/>
              <a:gd name="connsiteY1414" fmla="*/ 1680926 h 4329257"/>
              <a:gd name="connsiteX1415" fmla="*/ 3158936 w 5151342"/>
              <a:gd name="connsiteY1415" fmla="*/ 1699297 h 4329257"/>
              <a:gd name="connsiteX1416" fmla="*/ 3143037 w 5151342"/>
              <a:gd name="connsiteY1416" fmla="*/ 1742955 h 4329257"/>
              <a:gd name="connsiteX1417" fmla="*/ 3154628 w 5151342"/>
              <a:gd name="connsiteY1417" fmla="*/ 1725164 h 4329257"/>
              <a:gd name="connsiteX1418" fmla="*/ 3157873 w 5151342"/>
              <a:gd name="connsiteY1418" fmla="*/ 1721397 h 4329257"/>
              <a:gd name="connsiteX1419" fmla="*/ 3161099 w 5151342"/>
              <a:gd name="connsiteY1419" fmla="*/ 1720856 h 4329257"/>
              <a:gd name="connsiteX1420" fmla="*/ 3168208 w 5151342"/>
              <a:gd name="connsiteY1420" fmla="*/ 1703276 h 4329257"/>
              <a:gd name="connsiteX1421" fmla="*/ 3173405 w 5151342"/>
              <a:gd name="connsiteY1421" fmla="*/ 1680926 h 4329257"/>
              <a:gd name="connsiteX1422" fmla="*/ 456554 w 5151342"/>
              <a:gd name="connsiteY1422" fmla="*/ 1663832 h 4329257"/>
              <a:gd name="connsiteX1423" fmla="*/ 463590 w 5151342"/>
              <a:gd name="connsiteY1423" fmla="*/ 1673411 h 4329257"/>
              <a:gd name="connsiteX1424" fmla="*/ 457370 w 5151342"/>
              <a:gd name="connsiteY1424" fmla="*/ 1681080 h 4329257"/>
              <a:gd name="connsiteX1425" fmla="*/ 454009 w 5151342"/>
              <a:gd name="connsiteY1425" fmla="*/ 1665742 h 4329257"/>
              <a:gd name="connsiteX1426" fmla="*/ 456554 w 5151342"/>
              <a:gd name="connsiteY1426" fmla="*/ 1663832 h 4329257"/>
              <a:gd name="connsiteX1427" fmla="*/ 581917 w 5151342"/>
              <a:gd name="connsiteY1427" fmla="*/ 1657249 h 4329257"/>
              <a:gd name="connsiteX1428" fmla="*/ 576445 w 5151342"/>
              <a:gd name="connsiteY1428" fmla="*/ 1665510 h 4329257"/>
              <a:gd name="connsiteX1429" fmla="*/ 567096 w 5151342"/>
              <a:gd name="connsiteY1429" fmla="*/ 1707913 h 4329257"/>
              <a:gd name="connsiteX1430" fmla="*/ 577875 w 5151342"/>
              <a:gd name="connsiteY1430" fmla="*/ 1748886 h 4329257"/>
              <a:gd name="connsiteX1431" fmla="*/ 575441 w 5151342"/>
              <a:gd name="connsiteY1431" fmla="*/ 1731365 h 4329257"/>
              <a:gd name="connsiteX1432" fmla="*/ 571403 w 5151342"/>
              <a:gd name="connsiteY1432" fmla="*/ 1712221 h 4329257"/>
              <a:gd name="connsiteX1433" fmla="*/ 583535 w 5151342"/>
              <a:gd name="connsiteY1433" fmla="*/ 1713573 h 4329257"/>
              <a:gd name="connsiteX1434" fmla="*/ 584346 w 5151342"/>
              <a:gd name="connsiteY1434" fmla="*/ 1664795 h 4329257"/>
              <a:gd name="connsiteX1435" fmla="*/ 581917 w 5151342"/>
              <a:gd name="connsiteY1435" fmla="*/ 1657249 h 4329257"/>
              <a:gd name="connsiteX1436" fmla="*/ 245451 w 5151342"/>
              <a:gd name="connsiteY1436" fmla="*/ 1655180 h 4329257"/>
              <a:gd name="connsiteX1437" fmla="*/ 248679 w 5151342"/>
              <a:gd name="connsiteY1437" fmla="*/ 1658324 h 4329257"/>
              <a:gd name="connsiteX1438" fmla="*/ 265930 w 5151342"/>
              <a:gd name="connsiteY1438" fmla="*/ 1668388 h 4329257"/>
              <a:gd name="connsiteX1439" fmla="*/ 254436 w 5151342"/>
              <a:gd name="connsiteY1439" fmla="*/ 1658324 h 4329257"/>
              <a:gd name="connsiteX1440" fmla="*/ 245451 w 5151342"/>
              <a:gd name="connsiteY1440" fmla="*/ 1655180 h 4329257"/>
              <a:gd name="connsiteX1441" fmla="*/ 301707 w 5151342"/>
              <a:gd name="connsiteY1441" fmla="*/ 1650152 h 4329257"/>
              <a:gd name="connsiteX1442" fmla="*/ 295679 w 5151342"/>
              <a:gd name="connsiteY1442" fmla="*/ 1666940 h 4329257"/>
              <a:gd name="connsiteX1443" fmla="*/ 304025 w 5151342"/>
              <a:gd name="connsiteY1443" fmla="*/ 1684190 h 4329257"/>
              <a:gd name="connsiteX1444" fmla="*/ 3186985 w 5151342"/>
              <a:gd name="connsiteY1444" fmla="*/ 1643237 h 4329257"/>
              <a:gd name="connsiteX1445" fmla="*/ 3180668 w 5151342"/>
              <a:gd name="connsiteY1445" fmla="*/ 1650655 h 4329257"/>
              <a:gd name="connsiteX1446" fmla="*/ 3198325 w 5151342"/>
              <a:gd name="connsiteY1446" fmla="*/ 1666708 h 4329257"/>
              <a:gd name="connsiteX1447" fmla="*/ 3197765 w 5151342"/>
              <a:gd name="connsiteY1447" fmla="*/ 1649689 h 4329257"/>
              <a:gd name="connsiteX1448" fmla="*/ 3186985 w 5151342"/>
              <a:gd name="connsiteY1448" fmla="*/ 1643237 h 4329257"/>
              <a:gd name="connsiteX1449" fmla="*/ 247899 w 5151342"/>
              <a:gd name="connsiteY1449" fmla="*/ 1629415 h 4329257"/>
              <a:gd name="connsiteX1450" fmla="*/ 247423 w 5151342"/>
              <a:gd name="connsiteY1450" fmla="*/ 1630294 h 4329257"/>
              <a:gd name="connsiteX1451" fmla="*/ 263052 w 5151342"/>
              <a:gd name="connsiteY1451" fmla="*/ 1651852 h 4329257"/>
              <a:gd name="connsiteX1452" fmla="*/ 260907 w 5151342"/>
              <a:gd name="connsiteY1452" fmla="*/ 1647544 h 4329257"/>
              <a:gd name="connsiteX1453" fmla="*/ 247899 w 5151342"/>
              <a:gd name="connsiteY1453" fmla="*/ 1629415 h 4329257"/>
              <a:gd name="connsiteX1454" fmla="*/ 3311774 w 5151342"/>
              <a:gd name="connsiteY1454" fmla="*/ 1617624 h 4329257"/>
              <a:gd name="connsiteX1455" fmla="*/ 3309885 w 5151342"/>
              <a:gd name="connsiteY1455" fmla="*/ 1625986 h 4329257"/>
              <a:gd name="connsiteX1456" fmla="*/ 3314193 w 5151342"/>
              <a:gd name="connsiteY1456" fmla="*/ 1638909 h 4329257"/>
              <a:gd name="connsiteX1457" fmla="*/ 3318231 w 5151342"/>
              <a:gd name="connsiteY1457" fmla="*/ 1641614 h 4329257"/>
              <a:gd name="connsiteX1458" fmla="*/ 3320665 w 5151342"/>
              <a:gd name="connsiteY1458" fmla="*/ 1647544 h 4329257"/>
              <a:gd name="connsiteX1459" fmla="*/ 3315275 w 5151342"/>
              <a:gd name="connsiteY1459" fmla="*/ 1654286 h 4329257"/>
              <a:gd name="connsiteX1460" fmla="*/ 3303414 w 5151342"/>
              <a:gd name="connsiteY1460" fmla="*/ 1643237 h 4329257"/>
              <a:gd name="connsiteX1461" fmla="*/ 3299647 w 5151342"/>
              <a:gd name="connsiteY1461" fmla="*/ 1632708 h 4329257"/>
              <a:gd name="connsiteX1462" fmla="*/ 3305578 w 5151342"/>
              <a:gd name="connsiteY1462" fmla="*/ 1623822 h 4329257"/>
              <a:gd name="connsiteX1463" fmla="*/ 3311774 w 5151342"/>
              <a:gd name="connsiteY1463" fmla="*/ 1617624 h 4329257"/>
              <a:gd name="connsiteX1464" fmla="*/ 3605294 w 5151342"/>
              <a:gd name="connsiteY1464" fmla="*/ 1615206 h 4329257"/>
              <a:gd name="connsiteX1465" fmla="*/ 3602609 w 5151342"/>
              <a:gd name="connsiteY1465" fmla="*/ 1619514 h 4329257"/>
              <a:gd name="connsiteX1466" fmla="*/ 3603131 w 5151342"/>
              <a:gd name="connsiteY1466" fmla="*/ 1630294 h 4329257"/>
              <a:gd name="connsiteX1467" fmla="*/ 3606376 w 5151342"/>
              <a:gd name="connsiteY1467" fmla="*/ 1642155 h 4329257"/>
              <a:gd name="connsiteX1468" fmla="*/ 3609602 w 5151342"/>
              <a:gd name="connsiteY1468" fmla="*/ 1647544 h 4329257"/>
              <a:gd name="connsiteX1469" fmla="*/ 3611495 w 5151342"/>
              <a:gd name="connsiteY1469" fmla="*/ 1642155 h 4329257"/>
              <a:gd name="connsiteX1470" fmla="*/ 3611766 w 5151342"/>
              <a:gd name="connsiteY1470" fmla="*/ 1630294 h 4329257"/>
              <a:gd name="connsiteX1471" fmla="*/ 3610143 w 5151342"/>
              <a:gd name="connsiteY1471" fmla="*/ 1620326 h 4329257"/>
              <a:gd name="connsiteX1472" fmla="*/ 3605294 w 5151342"/>
              <a:gd name="connsiteY1472" fmla="*/ 1615206 h 4329257"/>
              <a:gd name="connsiteX1473" fmla="*/ 297631 w 5151342"/>
              <a:gd name="connsiteY1473" fmla="*/ 1611207 h 4329257"/>
              <a:gd name="connsiteX1474" fmla="*/ 301378 w 5151342"/>
              <a:gd name="connsiteY1474" fmla="*/ 1645168 h 4329257"/>
              <a:gd name="connsiteX1475" fmla="*/ 301069 w 5151342"/>
              <a:gd name="connsiteY1475" fmla="*/ 1640745 h 4329257"/>
              <a:gd name="connsiteX1476" fmla="*/ 297631 w 5151342"/>
              <a:gd name="connsiteY1476" fmla="*/ 1611207 h 4329257"/>
              <a:gd name="connsiteX1477" fmla="*/ 2365435 w 5151342"/>
              <a:gd name="connsiteY1477" fmla="*/ 1602263 h 4329257"/>
              <a:gd name="connsiteX1478" fmla="*/ 2358423 w 5151342"/>
              <a:gd name="connsiteY1478" fmla="*/ 1621388 h 4329257"/>
              <a:gd name="connsiteX1479" fmla="*/ 2348184 w 5151342"/>
              <a:gd name="connsiteY1479" fmla="*/ 1664795 h 4329257"/>
              <a:gd name="connsiteX1480" fmla="*/ 2307752 w 5151342"/>
              <a:gd name="connsiteY1480" fmla="*/ 1744308 h 4329257"/>
              <a:gd name="connsiteX1481" fmla="*/ 2335241 w 5151342"/>
              <a:gd name="connsiteY1481" fmla="*/ 1828669 h 4329257"/>
              <a:gd name="connsiteX1482" fmla="*/ 2349807 w 5151342"/>
              <a:gd name="connsiteY1482" fmla="*/ 1779350 h 4329257"/>
              <a:gd name="connsiteX1483" fmla="*/ 2341713 w 5151342"/>
              <a:gd name="connsiteY1483" fmla="*/ 1770445 h 4329257"/>
              <a:gd name="connsiteX1484" fmla="*/ 2334681 w 5151342"/>
              <a:gd name="connsiteY1484" fmla="*/ 1754160 h 4329257"/>
              <a:gd name="connsiteX1485" fmla="*/ 2338680 w 5151342"/>
              <a:gd name="connsiteY1485" fmla="*/ 1732118 h 4329257"/>
              <a:gd name="connsiteX1486" fmla="*/ 2358963 w 5151342"/>
              <a:gd name="connsiteY1486" fmla="*/ 1757521 h 4329257"/>
              <a:gd name="connsiteX1487" fmla="*/ 2366150 w 5151342"/>
              <a:gd name="connsiteY1487" fmla="*/ 1703759 h 4329257"/>
              <a:gd name="connsiteX1488" fmla="*/ 2387708 w 5151342"/>
              <a:gd name="connsiteY1488" fmla="*/ 1684036 h 4329257"/>
              <a:gd name="connsiteX1489" fmla="*/ 2384849 w 5151342"/>
              <a:gd name="connsiteY1489" fmla="*/ 1651852 h 4329257"/>
              <a:gd name="connsiteX1490" fmla="*/ 2395629 w 5151342"/>
              <a:gd name="connsiteY1490" fmla="*/ 1631105 h 4329257"/>
              <a:gd name="connsiteX1491" fmla="*/ 2399937 w 5151342"/>
              <a:gd name="connsiteY1491" fmla="*/ 1621658 h 4329257"/>
              <a:gd name="connsiteX1492" fmla="*/ 2383497 w 5151342"/>
              <a:gd name="connsiteY1492" fmla="*/ 1610338 h 4329257"/>
              <a:gd name="connsiteX1493" fmla="*/ 2365435 w 5151342"/>
              <a:gd name="connsiteY1493" fmla="*/ 1602263 h 4329257"/>
              <a:gd name="connsiteX1494" fmla="*/ 3230914 w 5151342"/>
              <a:gd name="connsiteY1494" fmla="*/ 1597685 h 4329257"/>
              <a:gd name="connsiteX1495" fmla="*/ 3202072 w 5151342"/>
              <a:gd name="connsiteY1495" fmla="*/ 1623822 h 4329257"/>
              <a:gd name="connsiteX1496" fmla="*/ 3192375 w 5151342"/>
              <a:gd name="connsiteY1496" fmla="*/ 1629482 h 4329257"/>
              <a:gd name="connsiteX1497" fmla="*/ 3202072 w 5151342"/>
              <a:gd name="connsiteY1497" fmla="*/ 1636765 h 4329257"/>
              <a:gd name="connsiteX1498" fmla="*/ 3209896 w 5151342"/>
              <a:gd name="connsiteY1498" fmla="*/ 1623552 h 4329257"/>
              <a:gd name="connsiteX1499" fmla="*/ 3219323 w 5151342"/>
              <a:gd name="connsiteY1499" fmla="*/ 1608735 h 4329257"/>
              <a:gd name="connsiteX1500" fmla="*/ 3230914 w 5151342"/>
              <a:gd name="connsiteY1500" fmla="*/ 1597685 h 4329257"/>
              <a:gd name="connsiteX1501" fmla="*/ 442032 w 5151342"/>
              <a:gd name="connsiteY1501" fmla="*/ 1593628 h 4329257"/>
              <a:gd name="connsiteX1502" fmla="*/ 452811 w 5151342"/>
              <a:gd name="connsiteY1502" fmla="*/ 1610879 h 4329257"/>
              <a:gd name="connsiteX1503" fmla="*/ 434478 w 5151342"/>
              <a:gd name="connsiteY1503" fmla="*/ 1634872 h 4329257"/>
              <a:gd name="connsiteX1504" fmla="*/ 454975 w 5151342"/>
              <a:gd name="connsiteY1504" fmla="*/ 1654016 h 4329257"/>
              <a:gd name="connsiteX1505" fmla="*/ 434749 w 5151342"/>
              <a:gd name="connsiteY1505" fmla="*/ 1679612 h 4329257"/>
              <a:gd name="connsiteX1506" fmla="*/ 467898 w 5151342"/>
              <a:gd name="connsiteY1506" fmla="*/ 1684190 h 4329257"/>
              <a:gd name="connsiteX1507" fmla="*/ 464943 w 5151342"/>
              <a:gd name="connsiteY1507" fmla="*/ 1678801 h 4329257"/>
              <a:gd name="connsiteX1508" fmla="*/ 463590 w 5151342"/>
              <a:gd name="connsiteY1508" fmla="*/ 1673411 h 4329257"/>
              <a:gd name="connsiteX1509" fmla="*/ 463590 w 5151342"/>
              <a:gd name="connsiteY1509" fmla="*/ 1632457 h 4329257"/>
              <a:gd name="connsiteX1510" fmla="*/ 455245 w 5151342"/>
              <a:gd name="connsiteY1510" fmla="*/ 1595251 h 4329257"/>
              <a:gd name="connsiteX1511" fmla="*/ 442032 w 5151342"/>
              <a:gd name="connsiteY1511" fmla="*/ 1593628 h 4329257"/>
              <a:gd name="connsiteX1512" fmla="*/ 3359474 w 5151342"/>
              <a:gd name="connsiteY1512" fmla="*/ 1592295 h 4329257"/>
              <a:gd name="connsiteX1513" fmla="*/ 3363782 w 5151342"/>
              <a:gd name="connsiteY1513" fmla="*/ 1593628 h 4329257"/>
              <a:gd name="connsiteX1514" fmla="*/ 3361638 w 5151342"/>
              <a:gd name="connsiteY1514" fmla="*/ 1602263 h 4329257"/>
              <a:gd name="connsiteX1515" fmla="*/ 3355167 w 5151342"/>
              <a:gd name="connsiteY1515" fmla="*/ 1599829 h 4329257"/>
              <a:gd name="connsiteX1516" fmla="*/ 3355167 w 5151342"/>
              <a:gd name="connsiteY1516" fmla="*/ 1595792 h 4329257"/>
              <a:gd name="connsiteX1517" fmla="*/ 3359474 w 5151342"/>
              <a:gd name="connsiteY1517" fmla="*/ 1592295 h 4329257"/>
              <a:gd name="connsiteX1518" fmla="*/ 2116659 w 5151342"/>
              <a:gd name="connsiteY1518" fmla="*/ 1574774 h 4329257"/>
              <a:gd name="connsiteX1519" fmla="*/ 2113143 w 5151342"/>
              <a:gd name="connsiteY1519" fmla="*/ 1595792 h 4329257"/>
              <a:gd name="connsiteX1520" fmla="*/ 2122319 w 5151342"/>
              <a:gd name="connsiteY1520" fmla="*/ 1594980 h 4329257"/>
              <a:gd name="connsiteX1521" fmla="*/ 2128250 w 5151342"/>
              <a:gd name="connsiteY1521" fmla="*/ 1589320 h 4329257"/>
              <a:gd name="connsiteX1522" fmla="*/ 2116659 w 5151342"/>
              <a:gd name="connsiteY1522" fmla="*/ 1574774 h 4329257"/>
              <a:gd name="connsiteX1523" fmla="*/ 332866 w 5151342"/>
              <a:gd name="connsiteY1523" fmla="*/ 1573422 h 4329257"/>
              <a:gd name="connsiteX1524" fmla="*/ 321276 w 5151342"/>
              <a:gd name="connsiteY1524" fmla="*/ 1576377 h 4329257"/>
              <a:gd name="connsiteX1525" fmla="*/ 330220 w 5151342"/>
              <a:gd name="connsiteY1525" fmla="*/ 1666302 h 4329257"/>
              <a:gd name="connsiteX1526" fmla="*/ 339647 w 5151342"/>
              <a:gd name="connsiteY1526" fmla="*/ 1628767 h 4329257"/>
              <a:gd name="connsiteX1527" fmla="*/ 342834 w 5151342"/>
              <a:gd name="connsiteY1527" fmla="*/ 1585012 h 4329257"/>
              <a:gd name="connsiteX1528" fmla="*/ 332866 w 5151342"/>
              <a:gd name="connsiteY1528" fmla="*/ 1573422 h 4329257"/>
              <a:gd name="connsiteX1529" fmla="*/ 3223892 w 5151342"/>
              <a:gd name="connsiteY1529" fmla="*/ 1569198 h 4329257"/>
              <a:gd name="connsiteX1530" fmla="*/ 3217160 w 5151342"/>
              <a:gd name="connsiteY1530" fmla="*/ 1580705 h 4329257"/>
              <a:gd name="connsiteX1531" fmla="*/ 3215286 w 5151342"/>
              <a:gd name="connsiteY1531" fmla="*/ 1583119 h 4329257"/>
              <a:gd name="connsiteX1532" fmla="*/ 3215015 w 5151342"/>
              <a:gd name="connsiteY1532" fmla="*/ 1587157 h 4329257"/>
              <a:gd name="connsiteX1533" fmla="*/ 3225157 w 5151342"/>
              <a:gd name="connsiteY1533" fmla="*/ 1590750 h 4329257"/>
              <a:gd name="connsiteX1534" fmla="*/ 3227147 w 5151342"/>
              <a:gd name="connsiteY1534" fmla="*/ 1571355 h 4329257"/>
              <a:gd name="connsiteX1535" fmla="*/ 3223892 w 5151342"/>
              <a:gd name="connsiteY1535" fmla="*/ 1569198 h 4329257"/>
              <a:gd name="connsiteX1536" fmla="*/ 2391302 w 5151342"/>
              <a:gd name="connsiteY1536" fmla="*/ 1550511 h 4329257"/>
              <a:gd name="connsiteX1537" fmla="*/ 2390915 w 5151342"/>
              <a:gd name="connsiteY1537" fmla="*/ 1573518 h 4329257"/>
              <a:gd name="connsiteX1538" fmla="*/ 2406795 w 5151342"/>
              <a:gd name="connsiteY1538" fmla="*/ 1596507 h 4329257"/>
              <a:gd name="connsiteX1539" fmla="*/ 2419332 w 5151342"/>
              <a:gd name="connsiteY1539" fmla="*/ 1576377 h 4329257"/>
              <a:gd name="connsiteX1540" fmla="*/ 2409364 w 5151342"/>
              <a:gd name="connsiteY1540" fmla="*/ 1560208 h 4329257"/>
              <a:gd name="connsiteX1541" fmla="*/ 2391302 w 5151342"/>
              <a:gd name="connsiteY1541" fmla="*/ 1550511 h 4329257"/>
              <a:gd name="connsiteX1542" fmla="*/ 350088 w 5151342"/>
              <a:gd name="connsiteY1542" fmla="*/ 1540263 h 4329257"/>
              <a:gd name="connsiteX1543" fmla="*/ 344998 w 5151342"/>
              <a:gd name="connsiteY1543" fmla="*/ 1548347 h 4329257"/>
              <a:gd name="connsiteX1544" fmla="*/ 343086 w 5151342"/>
              <a:gd name="connsiteY1544" fmla="*/ 1556982 h 4329257"/>
              <a:gd name="connsiteX1545" fmla="*/ 349789 w 5151342"/>
              <a:gd name="connsiteY1545" fmla="*/ 1542610 h 4329257"/>
              <a:gd name="connsiteX1546" fmla="*/ 350088 w 5151342"/>
              <a:gd name="connsiteY1546" fmla="*/ 1540263 h 4329257"/>
              <a:gd name="connsiteX1547" fmla="*/ 3242500 w 5151342"/>
              <a:gd name="connsiteY1547" fmla="*/ 1536911 h 4329257"/>
              <a:gd name="connsiteX1548" fmla="*/ 3234411 w 5151342"/>
              <a:gd name="connsiteY1548" fmla="*/ 1550511 h 4329257"/>
              <a:gd name="connsiteX1549" fmla="*/ 3234411 w 5151342"/>
              <a:gd name="connsiteY1549" fmla="*/ 1556982 h 4329257"/>
              <a:gd name="connsiteX1550" fmla="*/ 3243046 w 5151342"/>
              <a:gd name="connsiteY1550" fmla="*/ 1555785 h 4329257"/>
              <a:gd name="connsiteX1551" fmla="*/ 3245924 w 5151342"/>
              <a:gd name="connsiteY1551" fmla="*/ 1537336 h 4329257"/>
              <a:gd name="connsiteX1552" fmla="*/ 3242500 w 5151342"/>
              <a:gd name="connsiteY1552" fmla="*/ 1536911 h 4329257"/>
              <a:gd name="connsiteX1553" fmla="*/ 3682914 w 5151342"/>
              <a:gd name="connsiteY1553" fmla="*/ 1520317 h 4329257"/>
              <a:gd name="connsiteX1554" fmla="*/ 3680499 w 5151342"/>
              <a:gd name="connsiteY1554" fmla="*/ 1521940 h 4329257"/>
              <a:gd name="connsiteX1555" fmla="*/ 3676461 w 5151342"/>
              <a:gd name="connsiteY1555" fmla="*/ 1526788 h 4329257"/>
              <a:gd name="connsiteX1556" fmla="*/ 3676191 w 5151342"/>
              <a:gd name="connsiteY1556" fmla="*/ 1532719 h 4329257"/>
              <a:gd name="connsiteX1557" fmla="*/ 3680769 w 5151342"/>
              <a:gd name="connsiteY1557" fmla="*/ 1535423 h 4329257"/>
              <a:gd name="connsiteX1558" fmla="*/ 3684807 w 5151342"/>
              <a:gd name="connsiteY1558" fmla="*/ 1533801 h 4329257"/>
              <a:gd name="connsiteX1559" fmla="*/ 3687241 w 5151342"/>
              <a:gd name="connsiteY1559" fmla="*/ 1528952 h 4329257"/>
              <a:gd name="connsiteX1560" fmla="*/ 3685888 w 5151342"/>
              <a:gd name="connsiteY1560" fmla="*/ 1523021 h 4329257"/>
              <a:gd name="connsiteX1561" fmla="*/ 3682914 w 5151342"/>
              <a:gd name="connsiteY1561" fmla="*/ 1520317 h 4329257"/>
              <a:gd name="connsiteX1562" fmla="*/ 480841 w 5151342"/>
              <a:gd name="connsiteY1562" fmla="*/ 1520317 h 4329257"/>
              <a:gd name="connsiteX1563" fmla="*/ 491389 w 5151342"/>
              <a:gd name="connsiteY1563" fmla="*/ 1558180 h 4329257"/>
              <a:gd name="connsiteX1564" fmla="*/ 490423 w 5151342"/>
              <a:gd name="connsiteY1564" fmla="*/ 1544271 h 4329257"/>
              <a:gd name="connsiteX1565" fmla="*/ 480841 w 5151342"/>
              <a:gd name="connsiteY1565" fmla="*/ 1520317 h 4329257"/>
              <a:gd name="connsiteX1566" fmla="*/ 2065718 w 5151342"/>
              <a:gd name="connsiteY1566" fmla="*/ 1514386 h 4329257"/>
              <a:gd name="connsiteX1567" fmla="*/ 2059247 w 5151342"/>
              <a:gd name="connsiteY1567" fmla="*/ 1516009 h 4329257"/>
              <a:gd name="connsiteX1568" fmla="*/ 2054398 w 5151342"/>
              <a:gd name="connsiteY1568" fmla="*/ 1534612 h 4329257"/>
              <a:gd name="connsiteX1569" fmla="*/ 2072170 w 5151342"/>
              <a:gd name="connsiteY1569" fmla="*/ 1516009 h 4329257"/>
              <a:gd name="connsiteX1570" fmla="*/ 2065718 w 5151342"/>
              <a:gd name="connsiteY1570" fmla="*/ 1514386 h 4329257"/>
              <a:gd name="connsiteX1571" fmla="*/ 3257322 w 5151342"/>
              <a:gd name="connsiteY1571" fmla="*/ 1506852 h 4329257"/>
              <a:gd name="connsiteX1572" fmla="*/ 3247353 w 5151342"/>
              <a:gd name="connsiteY1572" fmla="*/ 1531096 h 4329257"/>
              <a:gd name="connsiteX1573" fmla="*/ 3270264 w 5151342"/>
              <a:gd name="connsiteY1573" fmla="*/ 1533530 h 4329257"/>
              <a:gd name="connsiteX1574" fmla="*/ 3275384 w 5151342"/>
              <a:gd name="connsiteY1574" fmla="*/ 1518173 h 4329257"/>
              <a:gd name="connsiteX1575" fmla="*/ 3257322 w 5151342"/>
              <a:gd name="connsiteY1575" fmla="*/ 1506852 h 4329257"/>
              <a:gd name="connsiteX1576" fmla="*/ 273831 w 5151342"/>
              <a:gd name="connsiteY1576" fmla="*/ 1503066 h 4329257"/>
              <a:gd name="connsiteX1577" fmla="*/ 264404 w 5151342"/>
              <a:gd name="connsiteY1577" fmla="*/ 1522481 h 4329257"/>
              <a:gd name="connsiteX1578" fmla="*/ 256599 w 5151342"/>
              <a:gd name="connsiteY1578" fmla="*/ 1554819 h 4329257"/>
              <a:gd name="connsiteX1579" fmla="*/ 256599 w 5151342"/>
              <a:gd name="connsiteY1579" fmla="*/ 1584472 h 4329257"/>
              <a:gd name="connsiteX1580" fmla="*/ 295409 w 5151342"/>
              <a:gd name="connsiteY1580" fmla="*/ 1585012 h 4329257"/>
              <a:gd name="connsiteX1581" fmla="*/ 292164 w 5151342"/>
              <a:gd name="connsiteY1581" fmla="*/ 1574233 h 4329257"/>
              <a:gd name="connsiteX1582" fmla="*/ 295409 w 5151342"/>
              <a:gd name="connsiteY1582" fmla="*/ 1569906 h 4329257"/>
              <a:gd name="connsiteX1583" fmla="*/ 295409 w 5151342"/>
              <a:gd name="connsiteY1583" fmla="*/ 1582849 h 4329257"/>
              <a:gd name="connsiteX1584" fmla="*/ 311849 w 5151342"/>
              <a:gd name="connsiteY1584" fmla="*/ 1558064 h 4329257"/>
              <a:gd name="connsiteX1585" fmla="*/ 304025 w 5151342"/>
              <a:gd name="connsiteY1585" fmla="*/ 1507374 h 4329257"/>
              <a:gd name="connsiteX1586" fmla="*/ 281346 w 5151342"/>
              <a:gd name="connsiteY1586" fmla="*/ 1530710 h 4329257"/>
              <a:gd name="connsiteX1587" fmla="*/ 289324 w 5151342"/>
              <a:gd name="connsiteY1587" fmla="*/ 1514251 h 4329257"/>
              <a:gd name="connsiteX1588" fmla="*/ 273831 w 5151342"/>
              <a:gd name="connsiteY1588" fmla="*/ 1503066 h 4329257"/>
              <a:gd name="connsiteX1589" fmla="*/ 3682914 w 5151342"/>
              <a:gd name="connsiteY1589" fmla="*/ 1496595 h 4329257"/>
              <a:gd name="connsiteX1590" fmla="*/ 3672675 w 5151342"/>
              <a:gd name="connsiteY1590" fmla="*/ 1503877 h 4329257"/>
              <a:gd name="connsiteX1591" fmla="*/ 3659210 w 5151342"/>
              <a:gd name="connsiteY1591" fmla="*/ 1522481 h 4329257"/>
              <a:gd name="connsiteX1592" fmla="*/ 3647349 w 5151342"/>
              <a:gd name="connsiteY1592" fmla="*/ 1542417 h 4329257"/>
              <a:gd name="connsiteX1593" fmla="*/ 3654883 w 5151342"/>
              <a:gd name="connsiteY1593" fmla="*/ 1539731 h 4329257"/>
              <a:gd name="connsiteX1594" fmla="*/ 3663789 w 5151342"/>
              <a:gd name="connsiteY1594" fmla="*/ 1531096 h 4329257"/>
              <a:gd name="connsiteX1595" fmla="*/ 3667826 w 5151342"/>
              <a:gd name="connsiteY1595" fmla="*/ 1522481 h 4329257"/>
              <a:gd name="connsiteX1596" fmla="*/ 3678606 w 5151342"/>
              <a:gd name="connsiteY1596" fmla="*/ 1505230 h 4329257"/>
              <a:gd name="connsiteX1597" fmla="*/ 3684807 w 5151342"/>
              <a:gd name="connsiteY1597" fmla="*/ 1499299 h 4329257"/>
              <a:gd name="connsiteX1598" fmla="*/ 3682914 w 5151342"/>
              <a:gd name="connsiteY1598" fmla="*/ 1496595 h 4329257"/>
              <a:gd name="connsiteX1599" fmla="*/ 286774 w 5151342"/>
              <a:gd name="connsiteY1599" fmla="*/ 1457785 h 4329257"/>
              <a:gd name="connsiteX1600" fmla="*/ 270605 w 5151342"/>
              <a:gd name="connsiteY1600" fmla="*/ 1459678 h 4329257"/>
              <a:gd name="connsiteX1601" fmla="*/ 273831 w 5151342"/>
              <a:gd name="connsiteY1601" fmla="*/ 1479344 h 4329257"/>
              <a:gd name="connsiteX1602" fmla="*/ 302151 w 5151342"/>
              <a:gd name="connsiteY1602" fmla="*/ 1472621 h 4329257"/>
              <a:gd name="connsiteX1603" fmla="*/ 286774 w 5151342"/>
              <a:gd name="connsiteY1603" fmla="*/ 1457785 h 4329257"/>
              <a:gd name="connsiteX1604" fmla="*/ 373330 w 5151342"/>
              <a:gd name="connsiteY1604" fmla="*/ 1448413 h 4329257"/>
              <a:gd name="connsiteX1605" fmla="*/ 373028 w 5151342"/>
              <a:gd name="connsiteY1605" fmla="*/ 1459949 h 4329257"/>
              <a:gd name="connsiteX1606" fmla="*/ 374941 w 5151342"/>
              <a:gd name="connsiteY1606" fmla="*/ 1468101 h 4329257"/>
              <a:gd name="connsiteX1607" fmla="*/ 373994 w 5151342"/>
              <a:gd name="connsiteY1607" fmla="*/ 1450367 h 4329257"/>
              <a:gd name="connsiteX1608" fmla="*/ 373330 w 5151342"/>
              <a:gd name="connsiteY1608" fmla="*/ 1448413 h 4329257"/>
              <a:gd name="connsiteX1609" fmla="*/ 3481042 w 5151342"/>
              <a:gd name="connsiteY1609" fmla="*/ 1437038 h 4329257"/>
              <a:gd name="connsiteX1610" fmla="*/ 3473759 w 5151342"/>
              <a:gd name="connsiteY1610" fmla="*/ 1447006 h 4329257"/>
              <a:gd name="connsiteX1611" fmla="*/ 3469451 w 5151342"/>
              <a:gd name="connsiteY1611" fmla="*/ 1472892 h 4329257"/>
              <a:gd name="connsiteX1612" fmla="*/ 3475923 w 5151342"/>
              <a:gd name="connsiteY1612" fmla="*/ 1466420 h 4329257"/>
              <a:gd name="connsiteX1613" fmla="*/ 3477275 w 5151342"/>
              <a:gd name="connsiteY1613" fmla="*/ 1457244 h 4329257"/>
              <a:gd name="connsiteX1614" fmla="*/ 3480230 w 5151342"/>
              <a:gd name="connsiteY1614" fmla="*/ 1444842 h 4329257"/>
              <a:gd name="connsiteX1615" fmla="*/ 3481042 w 5151342"/>
              <a:gd name="connsiteY1615" fmla="*/ 1437038 h 4329257"/>
              <a:gd name="connsiteX1616" fmla="*/ 300799 w 5151342"/>
              <a:gd name="connsiteY1616" fmla="*/ 1413856 h 4329257"/>
              <a:gd name="connsiteX1617" fmla="*/ 293245 w 5151342"/>
              <a:gd name="connsiteY1617" fmla="*/ 1455641 h 4329257"/>
              <a:gd name="connsiteX1618" fmla="*/ 298365 w 5151342"/>
              <a:gd name="connsiteY1618" fmla="*/ 1448628 h 4329257"/>
              <a:gd name="connsiteX1619" fmla="*/ 301881 w 5151342"/>
              <a:gd name="connsiteY1619" fmla="*/ 1438390 h 4329257"/>
              <a:gd name="connsiteX1620" fmla="*/ 300799 w 5151342"/>
              <a:gd name="connsiteY1620" fmla="*/ 1413856 h 4329257"/>
              <a:gd name="connsiteX1621" fmla="*/ 3317168 w 5151342"/>
              <a:gd name="connsiteY1621" fmla="*/ 1400913 h 4329257"/>
              <a:gd name="connsiteX1622" fmla="*/ 3281855 w 5151342"/>
              <a:gd name="connsiteY1622" fmla="*/ 1475036 h 4329257"/>
              <a:gd name="connsiteX1623" fmla="*/ 3281450 w 5151342"/>
              <a:gd name="connsiteY1623" fmla="*/ 1492847 h 4329257"/>
              <a:gd name="connsiteX1624" fmla="*/ 3297348 w 5151342"/>
              <a:gd name="connsiteY1624" fmla="*/ 1469453 h 4329257"/>
              <a:gd name="connsiteX1625" fmla="*/ 3309885 w 5151342"/>
              <a:gd name="connsiteY1625" fmla="*/ 1451313 h 4329257"/>
              <a:gd name="connsiteX1626" fmla="*/ 3320259 w 5151342"/>
              <a:gd name="connsiteY1626" fmla="*/ 1450850 h 4329257"/>
              <a:gd name="connsiteX1627" fmla="*/ 3308128 w 5151342"/>
              <a:gd name="connsiteY1627" fmla="*/ 1444610 h 4329257"/>
              <a:gd name="connsiteX1628" fmla="*/ 3318501 w 5151342"/>
              <a:gd name="connsiteY1628" fmla="*/ 1425447 h 4329257"/>
              <a:gd name="connsiteX1629" fmla="*/ 3317168 w 5151342"/>
              <a:gd name="connsiteY1629" fmla="*/ 1400913 h 4329257"/>
              <a:gd name="connsiteX1630" fmla="*/ 3471615 w 5151342"/>
              <a:gd name="connsiteY1630" fmla="*/ 1397146 h 4329257"/>
              <a:gd name="connsiteX1631" fmla="*/ 3467287 w 5151342"/>
              <a:gd name="connsiteY1631" fmla="*/ 1410360 h 4329257"/>
              <a:gd name="connsiteX1632" fmla="*/ 3469721 w 5151342"/>
              <a:gd name="connsiteY1632" fmla="*/ 1426258 h 4329257"/>
              <a:gd name="connsiteX1633" fmla="*/ 3486702 w 5151342"/>
              <a:gd name="connsiteY1633" fmla="*/ 1421139 h 4329257"/>
              <a:gd name="connsiteX1634" fmla="*/ 3491821 w 5151342"/>
              <a:gd name="connsiteY1634" fmla="*/ 1415749 h 4329257"/>
              <a:gd name="connsiteX1635" fmla="*/ 3488866 w 5151342"/>
              <a:gd name="connsiteY1635" fmla="*/ 1410360 h 4329257"/>
              <a:gd name="connsiteX1636" fmla="*/ 3480230 w 5151342"/>
              <a:gd name="connsiteY1636" fmla="*/ 1414667 h 4329257"/>
              <a:gd name="connsiteX1637" fmla="*/ 3475923 w 5151342"/>
              <a:gd name="connsiteY1637" fmla="*/ 1408196 h 4329257"/>
              <a:gd name="connsiteX1638" fmla="*/ 3471615 w 5151342"/>
              <a:gd name="connsiteY1638" fmla="*/ 1397146 h 4329257"/>
              <a:gd name="connsiteX1639" fmla="*/ 2173531 w 5151342"/>
              <a:gd name="connsiteY1639" fmla="*/ 1393109 h 4329257"/>
              <a:gd name="connsiteX1640" fmla="*/ 2170015 w 5151342"/>
              <a:gd name="connsiteY1640" fmla="*/ 1424635 h 4329257"/>
              <a:gd name="connsiteX1641" fmla="*/ 2190782 w 5151342"/>
              <a:gd name="connsiteY1641" fmla="*/ 1412504 h 4329257"/>
              <a:gd name="connsiteX1642" fmla="*/ 2187807 w 5151342"/>
              <a:gd name="connsiteY1642" fmla="*/ 1397146 h 4329257"/>
              <a:gd name="connsiteX1643" fmla="*/ 2173531 w 5151342"/>
              <a:gd name="connsiteY1643" fmla="*/ 1393109 h 4329257"/>
              <a:gd name="connsiteX1644" fmla="*/ 3432786 w 5151342"/>
              <a:gd name="connsiteY1644" fmla="*/ 1384474 h 4329257"/>
              <a:gd name="connsiteX1645" fmla="*/ 3437113 w 5151342"/>
              <a:gd name="connsiteY1645" fmla="*/ 1386096 h 4329257"/>
              <a:gd name="connsiteX1646" fmla="*/ 3441421 w 5151342"/>
              <a:gd name="connsiteY1646" fmla="*/ 1397417 h 4329257"/>
              <a:gd name="connsiteX1647" fmla="*/ 3439257 w 5151342"/>
              <a:gd name="connsiteY1647" fmla="*/ 1403888 h 4329257"/>
              <a:gd name="connsiteX1648" fmla="*/ 3434408 w 5151342"/>
              <a:gd name="connsiteY1648" fmla="*/ 1393379 h 4329257"/>
              <a:gd name="connsiteX1649" fmla="*/ 3432786 w 5151342"/>
              <a:gd name="connsiteY1649" fmla="*/ 1384474 h 4329257"/>
              <a:gd name="connsiteX1650" fmla="*/ 3726050 w 5151342"/>
              <a:gd name="connsiteY1650" fmla="*/ 1362915 h 4329257"/>
              <a:gd name="connsiteX1651" fmla="*/ 3733333 w 5151342"/>
              <a:gd name="connsiteY1651" fmla="*/ 1373153 h 4329257"/>
              <a:gd name="connsiteX1652" fmla="*/ 3726050 w 5151342"/>
              <a:gd name="connsiteY1652" fmla="*/ 1393109 h 4329257"/>
              <a:gd name="connsiteX1653" fmla="*/ 3718767 w 5151342"/>
              <a:gd name="connsiteY1653" fmla="*/ 1396064 h 4329257"/>
              <a:gd name="connsiteX1654" fmla="*/ 3713107 w 5151342"/>
              <a:gd name="connsiteY1654" fmla="*/ 1390945 h 4329257"/>
              <a:gd name="connsiteX1655" fmla="*/ 3713107 w 5151342"/>
              <a:gd name="connsiteY1655" fmla="*/ 1388782 h 4329257"/>
              <a:gd name="connsiteX1656" fmla="*/ 3711755 w 5151342"/>
              <a:gd name="connsiteY1656" fmla="*/ 1381788 h 4329257"/>
              <a:gd name="connsiteX1657" fmla="*/ 3715271 w 5151342"/>
              <a:gd name="connsiteY1657" fmla="*/ 1378002 h 4329257"/>
              <a:gd name="connsiteX1658" fmla="*/ 3719849 w 5151342"/>
              <a:gd name="connsiteY1658" fmla="*/ 1373694 h 4329257"/>
              <a:gd name="connsiteX1659" fmla="*/ 3719579 w 5151342"/>
              <a:gd name="connsiteY1659" fmla="*/ 1369386 h 4329257"/>
              <a:gd name="connsiteX1660" fmla="*/ 3726050 w 5151342"/>
              <a:gd name="connsiteY1660" fmla="*/ 1362915 h 4329257"/>
              <a:gd name="connsiteX1661" fmla="*/ 4049489 w 5151342"/>
              <a:gd name="connsiteY1661" fmla="*/ 1360751 h 4329257"/>
              <a:gd name="connsiteX1662" fmla="*/ 4031157 w 5151342"/>
              <a:gd name="connsiteY1662" fmla="*/ 1389863 h 4329257"/>
              <a:gd name="connsiteX1663" fmla="*/ 3993429 w 5151342"/>
              <a:gd name="connsiteY1663" fmla="*/ 1457785 h 4329257"/>
              <a:gd name="connsiteX1664" fmla="*/ 3953808 w 5151342"/>
              <a:gd name="connsiteY1664" fmla="*/ 1525977 h 4329257"/>
              <a:gd name="connsiteX1665" fmla="*/ 3935205 w 5151342"/>
              <a:gd name="connsiteY1665" fmla="*/ 1550511 h 4329257"/>
              <a:gd name="connsiteX1666" fmla="*/ 3937098 w 5151342"/>
              <a:gd name="connsiteY1666" fmla="*/ 1541876 h 4329257"/>
              <a:gd name="connsiteX1667" fmla="*/ 3943840 w 5151342"/>
              <a:gd name="connsiteY1667" fmla="*/ 1526788 h 4329257"/>
              <a:gd name="connsiteX1668" fmla="*/ 3968625 w 5151342"/>
              <a:gd name="connsiteY1668" fmla="*/ 1474765 h 4329257"/>
              <a:gd name="connsiteX1669" fmla="*/ 3935205 w 5151342"/>
              <a:gd name="connsiteY1669" fmla="*/ 1524625 h 4329257"/>
              <a:gd name="connsiteX1670" fmla="*/ 3914998 w 5151342"/>
              <a:gd name="connsiteY1670" fmla="*/ 1555089 h 4329257"/>
              <a:gd name="connsiteX1671" fmla="*/ 3902867 w 5151342"/>
              <a:gd name="connsiteY1671" fmla="*/ 1567762 h 4329257"/>
              <a:gd name="connsiteX1672" fmla="*/ 3900703 w 5151342"/>
              <a:gd name="connsiteY1672" fmla="*/ 1574233 h 4329257"/>
              <a:gd name="connsiteX1673" fmla="*/ 3901244 w 5151342"/>
              <a:gd name="connsiteY1673" fmla="*/ 1580975 h 4329257"/>
              <a:gd name="connsiteX1674" fmla="*/ 3898559 w 5151342"/>
              <a:gd name="connsiteY1674" fmla="*/ 1582849 h 4329257"/>
              <a:gd name="connsiteX1675" fmla="*/ 3883723 w 5151342"/>
              <a:gd name="connsiteY1675" fmla="*/ 1602804 h 4329257"/>
              <a:gd name="connsiteX1676" fmla="*/ 3857586 w 5151342"/>
              <a:gd name="connsiteY1676" fmla="*/ 1651852 h 4329257"/>
              <a:gd name="connsiteX1677" fmla="*/ 3828474 w 5151342"/>
              <a:gd name="connsiteY1677" fmla="*/ 1703064 h 4329257"/>
              <a:gd name="connsiteX1678" fmla="*/ 3812305 w 5151342"/>
              <a:gd name="connsiteY1678" fmla="*/ 1731635 h 4329257"/>
              <a:gd name="connsiteX1679" fmla="*/ 3765014 w 5151342"/>
              <a:gd name="connsiteY1679" fmla="*/ 1816692 h 4329257"/>
              <a:gd name="connsiteX1680" fmla="*/ 3682759 w 5151342"/>
              <a:gd name="connsiteY1680" fmla="*/ 1976489 h 4329257"/>
              <a:gd name="connsiteX1681" fmla="*/ 3609602 w 5151342"/>
              <a:gd name="connsiteY1681" fmla="*/ 2126241 h 4329257"/>
              <a:gd name="connsiteX1682" fmla="*/ 3551649 w 5151342"/>
              <a:gd name="connsiteY1682" fmla="*/ 2240526 h 4329257"/>
              <a:gd name="connsiteX1683" fmla="*/ 3514732 w 5151342"/>
              <a:gd name="connsiteY1683" fmla="*/ 2309529 h 4329257"/>
              <a:gd name="connsiteX1684" fmla="*/ 3501519 w 5151342"/>
              <a:gd name="connsiteY1684" fmla="*/ 2335937 h 4329257"/>
              <a:gd name="connsiteX1685" fmla="*/ 3486702 w 5151342"/>
              <a:gd name="connsiteY1685" fmla="*/ 2365590 h 4329257"/>
              <a:gd name="connsiteX1686" fmla="*/ 3451389 w 5151342"/>
              <a:gd name="connsiteY1686" fmla="*/ 2438901 h 4329257"/>
              <a:gd name="connsiteX1687" fmla="*/ 3411227 w 5151342"/>
              <a:gd name="connsiteY1687" fmla="*/ 2518684 h 4329257"/>
              <a:gd name="connsiteX1688" fmla="*/ 3392624 w 5151342"/>
              <a:gd name="connsiteY1688" fmla="*/ 2560178 h 4329257"/>
              <a:gd name="connsiteX1689" fmla="*/ 3372417 w 5151342"/>
              <a:gd name="connsiteY1689" fmla="*/ 2604938 h 4329257"/>
              <a:gd name="connsiteX1690" fmla="*/ 3350047 w 5151342"/>
              <a:gd name="connsiteY1690" fmla="*/ 2649949 h 4329257"/>
              <a:gd name="connsiteX1691" fmla="*/ 3329300 w 5151342"/>
              <a:gd name="connsiteY1691" fmla="*/ 2686865 h 4329257"/>
              <a:gd name="connsiteX1692" fmla="*/ 3297213 w 5151342"/>
              <a:gd name="connsiteY1692" fmla="*/ 2749127 h 4329257"/>
              <a:gd name="connsiteX1693" fmla="*/ 3247353 w 5151342"/>
              <a:gd name="connsiteY1693" fmla="*/ 2848594 h 4329257"/>
              <a:gd name="connsiteX1694" fmla="*/ 3188337 w 5151342"/>
              <a:gd name="connsiteY1694" fmla="*/ 2972538 h 4329257"/>
              <a:gd name="connsiteX1695" fmla="*/ 3108709 w 5151342"/>
              <a:gd name="connsiteY1695" fmla="*/ 3137203 h 4329257"/>
              <a:gd name="connsiteX1696" fmla="*/ 3051123 w 5151342"/>
              <a:gd name="connsiteY1696" fmla="*/ 3245345 h 4329257"/>
              <a:gd name="connsiteX1697" fmla="*/ 3044400 w 5151342"/>
              <a:gd name="connsiteY1697" fmla="*/ 3255583 h 4329257"/>
              <a:gd name="connsiteX1698" fmla="*/ 3042507 w 5151342"/>
              <a:gd name="connsiteY1698" fmla="*/ 3262596 h 4329257"/>
              <a:gd name="connsiteX1699" fmla="*/ 3032809 w 5151342"/>
              <a:gd name="connsiteY1699" fmla="*/ 3285507 h 4329257"/>
              <a:gd name="connsiteX1700" fmla="*/ 3010169 w 5151342"/>
              <a:gd name="connsiteY1700" fmla="*/ 3329435 h 4329257"/>
              <a:gd name="connsiteX1701" fmla="*/ 2988591 w 5151342"/>
              <a:gd name="connsiteY1701" fmla="*/ 3374176 h 4329257"/>
              <a:gd name="connsiteX1702" fmla="*/ 2979975 w 5151342"/>
              <a:gd name="connsiteY1702" fmla="*/ 3396295 h 4329257"/>
              <a:gd name="connsiteX1703" fmla="*/ 2970818 w 5151342"/>
              <a:gd name="connsiteY1703" fmla="*/ 3414337 h 4329257"/>
              <a:gd name="connsiteX1704" fmla="*/ 2951945 w 5151342"/>
              <a:gd name="connsiteY1704" fmla="*/ 3450191 h 4329257"/>
              <a:gd name="connsiteX1705" fmla="*/ 2891576 w 5151342"/>
              <a:gd name="connsiteY1705" fmla="*/ 3560690 h 4329257"/>
              <a:gd name="connsiteX1706" fmla="*/ 2765083 w 5151342"/>
              <a:gd name="connsiteY1706" fmla="*/ 3792929 h 4329257"/>
              <a:gd name="connsiteX1707" fmla="*/ 2638802 w 5151342"/>
              <a:gd name="connsiteY1707" fmla="*/ 4028974 h 4329257"/>
              <a:gd name="connsiteX1708" fmla="*/ 2579052 w 5151342"/>
              <a:gd name="connsiteY1708" fmla="*/ 4150966 h 4329257"/>
              <a:gd name="connsiteX1709" fmla="*/ 2652228 w 5151342"/>
              <a:gd name="connsiteY1709" fmla="*/ 4041009 h 4329257"/>
              <a:gd name="connsiteX1710" fmla="*/ 2726080 w 5151342"/>
              <a:gd name="connsiteY1710" fmla="*/ 3918650 h 4329257"/>
              <a:gd name="connsiteX1711" fmla="*/ 2796687 w 5151342"/>
              <a:gd name="connsiteY1711" fmla="*/ 3793045 h 4329257"/>
              <a:gd name="connsiteX1712" fmla="*/ 2800995 w 5151342"/>
              <a:gd name="connsiteY1712" fmla="*/ 3780102 h 4329257"/>
              <a:gd name="connsiteX1713" fmla="*/ 2808548 w 5151342"/>
              <a:gd name="connsiteY1713" fmla="*/ 3760958 h 4329257"/>
              <a:gd name="connsiteX1714" fmla="*/ 2809630 w 5151342"/>
              <a:gd name="connsiteY1714" fmla="*/ 3775794 h 4329257"/>
              <a:gd name="connsiteX1715" fmla="*/ 2812856 w 5151342"/>
              <a:gd name="connsiteY1715" fmla="*/ 3776335 h 4329257"/>
              <a:gd name="connsiteX1716" fmla="*/ 2816101 w 5151342"/>
              <a:gd name="connsiteY1716" fmla="*/ 3747764 h 4329257"/>
              <a:gd name="connsiteX1717" fmla="*/ 2816410 w 5151342"/>
              <a:gd name="connsiteY1717" fmla="*/ 3742258 h 4329257"/>
              <a:gd name="connsiteX1718" fmla="*/ 2820081 w 5151342"/>
              <a:gd name="connsiteY1718" fmla="*/ 3755433 h 4329257"/>
              <a:gd name="connsiteX1719" fmla="*/ 2824717 w 5151342"/>
              <a:gd name="connsiteY1719" fmla="*/ 3741292 h 4329257"/>
              <a:gd name="connsiteX1720" fmla="*/ 2854583 w 5151342"/>
              <a:gd name="connsiteY1720" fmla="*/ 3682585 h 4329257"/>
              <a:gd name="connsiteX1721" fmla="*/ 2911300 w 5151342"/>
              <a:gd name="connsiteY1721" fmla="*/ 3572145 h 4329257"/>
              <a:gd name="connsiteX1722" fmla="*/ 2945473 w 5151342"/>
              <a:gd name="connsiteY1722" fmla="*/ 3501944 h 4329257"/>
              <a:gd name="connsiteX1723" fmla="*/ 2945744 w 5151342"/>
              <a:gd name="connsiteY1723" fmla="*/ 3497907 h 4329257"/>
              <a:gd name="connsiteX1724" fmla="*/ 2947637 w 5151342"/>
              <a:gd name="connsiteY1724" fmla="*/ 3495473 h 4329257"/>
              <a:gd name="connsiteX1725" fmla="*/ 2961372 w 5151342"/>
              <a:gd name="connsiteY1725" fmla="*/ 3474184 h 4329257"/>
              <a:gd name="connsiteX1726" fmla="*/ 2973503 w 5151342"/>
              <a:gd name="connsiteY1726" fmla="*/ 3441576 h 4329257"/>
              <a:gd name="connsiteX1727" fmla="*/ 2977811 w 5151342"/>
              <a:gd name="connsiteY1727" fmla="*/ 3432941 h 4329257"/>
              <a:gd name="connsiteX1728" fmla="*/ 2988591 w 5151342"/>
              <a:gd name="connsiteY1728" fmla="*/ 3417853 h 4329257"/>
              <a:gd name="connsiteX1729" fmla="*/ 2999389 w 5151342"/>
              <a:gd name="connsiteY1729" fmla="*/ 3403288 h 4329257"/>
              <a:gd name="connsiteX1730" fmla="*/ 3003697 w 5151342"/>
              <a:gd name="connsiteY1730" fmla="*/ 3391967 h 4329257"/>
              <a:gd name="connsiteX1731" fmla="*/ 3010169 w 5151342"/>
              <a:gd name="connsiteY1731" fmla="*/ 3387659 h 4329257"/>
              <a:gd name="connsiteX1732" fmla="*/ 3014477 w 5151342"/>
              <a:gd name="connsiteY1732" fmla="*/ 3379044 h 4329257"/>
              <a:gd name="connsiteX1733" fmla="*/ 3017973 w 5151342"/>
              <a:gd name="connsiteY1733" fmla="*/ 3368786 h 4329257"/>
              <a:gd name="connsiteX1734" fmla="*/ 3029564 w 5151342"/>
              <a:gd name="connsiteY1734" fmla="*/ 3355321 h 4329257"/>
              <a:gd name="connsiteX1735" fmla="*/ 3156791 w 5151342"/>
              <a:gd name="connsiteY1735" fmla="*/ 3096558 h 4329257"/>
              <a:gd name="connsiteX1736" fmla="*/ 3296942 w 5151342"/>
              <a:gd name="connsiteY1736" fmla="*/ 2837815 h 4329257"/>
              <a:gd name="connsiteX1737" fmla="*/ 3307992 w 5151342"/>
              <a:gd name="connsiteY1737" fmla="*/ 2813011 h 4329257"/>
              <a:gd name="connsiteX1738" fmla="*/ 3320665 w 5151342"/>
              <a:gd name="connsiteY1738" fmla="*/ 2788207 h 4329257"/>
              <a:gd name="connsiteX1739" fmla="*/ 3354085 w 5151342"/>
              <a:gd name="connsiteY1739" fmla="*/ 2717600 h 4329257"/>
              <a:gd name="connsiteX1740" fmla="*/ 3374581 w 5151342"/>
              <a:gd name="connsiteY1740" fmla="*/ 2676086 h 4329257"/>
              <a:gd name="connsiteX1741" fmla="*/ 3394517 w 5151342"/>
              <a:gd name="connsiteY1741" fmla="*/ 2638358 h 4329257"/>
              <a:gd name="connsiteX1742" fmla="*/ 3424170 w 5151342"/>
              <a:gd name="connsiteY1742" fmla="*/ 2574744 h 4329257"/>
              <a:gd name="connsiteX1743" fmla="*/ 3459753 w 5151342"/>
              <a:gd name="connsiteY1743" fmla="*/ 2502515 h 4329257"/>
              <a:gd name="connsiteX1744" fmla="*/ 3488866 w 5151342"/>
              <a:gd name="connsiteY1744" fmla="*/ 2443209 h 4329257"/>
              <a:gd name="connsiteX1745" fmla="*/ 3512839 w 5151342"/>
              <a:gd name="connsiteY1745" fmla="*/ 2397387 h 4329257"/>
              <a:gd name="connsiteX1746" fmla="*/ 3531983 w 5151342"/>
              <a:gd name="connsiteY1746" fmla="*/ 2354810 h 4329257"/>
              <a:gd name="connsiteX1747" fmla="*/ 3548693 w 5151342"/>
              <a:gd name="connsiteY1747" fmla="*/ 2320309 h 4329257"/>
              <a:gd name="connsiteX1748" fmla="*/ 3562177 w 5151342"/>
              <a:gd name="connsiteY1748" fmla="*/ 2298730 h 4329257"/>
              <a:gd name="connsiteX1749" fmla="*/ 3574038 w 5151342"/>
              <a:gd name="connsiteY1749" fmla="*/ 2278253 h 4329257"/>
              <a:gd name="connsiteX1750" fmla="*/ 3585880 w 5151342"/>
              <a:gd name="connsiteY1750" fmla="*/ 2251305 h 4329257"/>
              <a:gd name="connsiteX1751" fmla="*/ 3606376 w 5151342"/>
              <a:gd name="connsiteY1751" fmla="*/ 2208709 h 4329257"/>
              <a:gd name="connsiteX1752" fmla="*/ 3633325 w 5151342"/>
              <a:gd name="connsiteY1752" fmla="*/ 2149964 h 4329257"/>
              <a:gd name="connsiteX1753" fmla="*/ 3718497 w 5151342"/>
              <a:gd name="connsiteY1753" fmla="*/ 1977185 h 4329257"/>
              <a:gd name="connsiteX1754" fmla="*/ 3745445 w 5151342"/>
              <a:gd name="connsiteY1754" fmla="*/ 1912759 h 4329257"/>
              <a:gd name="connsiteX1755" fmla="*/ 3746257 w 5151342"/>
              <a:gd name="connsiteY1755" fmla="*/ 1903873 h 4329257"/>
              <a:gd name="connsiteX1756" fmla="*/ 3751917 w 5151342"/>
              <a:gd name="connsiteY1756" fmla="*/ 1893364 h 4329257"/>
              <a:gd name="connsiteX1757" fmla="*/ 3758659 w 5151342"/>
              <a:gd name="connsiteY1757" fmla="*/ 1884188 h 4329257"/>
              <a:gd name="connsiteX1758" fmla="*/ 3754081 w 5151342"/>
              <a:gd name="connsiteY1758" fmla="*/ 1897672 h 4329257"/>
              <a:gd name="connsiteX1759" fmla="*/ 3749502 w 5151342"/>
              <a:gd name="connsiteY1759" fmla="*/ 1911156 h 4329257"/>
              <a:gd name="connsiteX1760" fmla="*/ 3756244 w 5151342"/>
              <a:gd name="connsiteY1760" fmla="*/ 1901980 h 4329257"/>
              <a:gd name="connsiteX1761" fmla="*/ 3762696 w 5151342"/>
              <a:gd name="connsiteY1761" fmla="*/ 1890660 h 4329257"/>
              <a:gd name="connsiteX1762" fmla="*/ 3762696 w 5151342"/>
              <a:gd name="connsiteY1762" fmla="*/ 1882585 h 4329257"/>
              <a:gd name="connsiteX1763" fmla="*/ 3767294 w 5151342"/>
              <a:gd name="connsiteY1763" fmla="*/ 1859674 h 4329257"/>
              <a:gd name="connsiteX1764" fmla="*/ 3779947 w 5151342"/>
              <a:gd name="connsiteY1764" fmla="*/ 1848083 h 4329257"/>
              <a:gd name="connsiteX1765" fmla="*/ 3784274 w 5151342"/>
              <a:gd name="connsiteY1765" fmla="*/ 1849957 h 4329257"/>
              <a:gd name="connsiteX1766" fmla="*/ 3788582 w 5151342"/>
              <a:gd name="connsiteY1766" fmla="*/ 1843756 h 4329257"/>
              <a:gd name="connsiteX1767" fmla="*/ 3790727 w 5151342"/>
              <a:gd name="connsiteY1767" fmla="*/ 1839448 h 4329257"/>
              <a:gd name="connsiteX1768" fmla="*/ 3786419 w 5151342"/>
              <a:gd name="connsiteY1768" fmla="*/ 1841612 h 4329257"/>
              <a:gd name="connsiteX1769" fmla="*/ 3779947 w 5151342"/>
              <a:gd name="connsiteY1769" fmla="*/ 1834599 h 4329257"/>
              <a:gd name="connsiteX1770" fmla="*/ 3799362 w 5151342"/>
              <a:gd name="connsiteY1770" fmla="*/ 1792003 h 4329257"/>
              <a:gd name="connsiteX1771" fmla="*/ 3814449 w 5151342"/>
              <a:gd name="connsiteY1771" fmla="*/ 1766948 h 4329257"/>
              <a:gd name="connsiteX1772" fmla="*/ 3823084 w 5151342"/>
              <a:gd name="connsiteY1772" fmla="*/ 1759665 h 4329257"/>
              <a:gd name="connsiteX1773" fmla="*/ 3827392 w 5151342"/>
              <a:gd name="connsiteY1773" fmla="*/ 1761558 h 4329257"/>
              <a:gd name="connsiteX1774" fmla="*/ 3825228 w 5151342"/>
              <a:gd name="connsiteY1774" fmla="*/ 1755357 h 4329257"/>
              <a:gd name="connsiteX1775" fmla="*/ 3823895 w 5151342"/>
              <a:gd name="connsiteY1775" fmla="*/ 1747804 h 4329257"/>
              <a:gd name="connsiteX1776" fmla="*/ 3827392 w 5151342"/>
              <a:gd name="connsiteY1776" fmla="*/ 1740270 h 4329257"/>
              <a:gd name="connsiteX1777" fmla="*/ 3834675 w 5151342"/>
              <a:gd name="connsiteY1777" fmla="*/ 1728679 h 4329257"/>
              <a:gd name="connsiteX1778" fmla="*/ 3846806 w 5151342"/>
              <a:gd name="connsiteY1778" fmla="*/ 1705768 h 4329257"/>
              <a:gd name="connsiteX1779" fmla="*/ 3871804 w 5151342"/>
              <a:gd name="connsiteY1779" fmla="*/ 1658478 h 4329257"/>
              <a:gd name="connsiteX1780" fmla="*/ 3905900 w 5151342"/>
              <a:gd name="connsiteY1780" fmla="*/ 1593474 h 4329257"/>
              <a:gd name="connsiteX1781" fmla="*/ 3926589 w 5151342"/>
              <a:gd name="connsiteY1781" fmla="*/ 1554819 h 4329257"/>
              <a:gd name="connsiteX1782" fmla="*/ 3929004 w 5151342"/>
              <a:gd name="connsiteY1782" fmla="*/ 1553466 h 4329257"/>
              <a:gd name="connsiteX1783" fmla="*/ 3933041 w 5151342"/>
              <a:gd name="connsiteY1783" fmla="*/ 1556982 h 4329257"/>
              <a:gd name="connsiteX1784" fmla="*/ 3931167 w 5151342"/>
              <a:gd name="connsiteY1784" fmla="*/ 1565868 h 4329257"/>
              <a:gd name="connsiteX1785" fmla="*/ 3924426 w 5151342"/>
              <a:gd name="connsiteY1785" fmla="*/ 1582849 h 4329257"/>
              <a:gd name="connsiteX1786" fmla="*/ 3907445 w 5151342"/>
              <a:gd name="connsiteY1786" fmla="*/ 1612772 h 4329257"/>
              <a:gd name="connsiteX1787" fmla="*/ 3905011 w 5151342"/>
              <a:gd name="connsiteY1787" fmla="*/ 1621658 h 4329257"/>
              <a:gd name="connsiteX1788" fmla="*/ 3911212 w 5151342"/>
              <a:gd name="connsiteY1788" fmla="*/ 1614395 h 4329257"/>
              <a:gd name="connsiteX1789" fmla="*/ 3922262 w 5151342"/>
              <a:gd name="connsiteY1789" fmla="*/ 1595792 h 4329257"/>
              <a:gd name="connsiteX1790" fmla="*/ 3933853 w 5151342"/>
              <a:gd name="connsiteY1790" fmla="*/ 1574504 h 4329257"/>
              <a:gd name="connsiteX1791" fmla="*/ 3943840 w 5151342"/>
              <a:gd name="connsiteY1791" fmla="*/ 1561290 h 4329257"/>
              <a:gd name="connsiteX1792" fmla="*/ 3975541 w 5151342"/>
              <a:gd name="connsiteY1792" fmla="*/ 1503549 h 4329257"/>
              <a:gd name="connsiteX1793" fmla="*/ 4024975 w 5151342"/>
              <a:gd name="connsiteY1793" fmla="*/ 1409877 h 4329257"/>
              <a:gd name="connsiteX1794" fmla="*/ 4049489 w 5151342"/>
              <a:gd name="connsiteY1794" fmla="*/ 1360751 h 4329257"/>
              <a:gd name="connsiteX1795" fmla="*/ 3795054 w 5151342"/>
              <a:gd name="connsiteY1795" fmla="*/ 1360751 h 4329257"/>
              <a:gd name="connsiteX1796" fmla="*/ 3789394 w 5151342"/>
              <a:gd name="connsiteY1796" fmla="*/ 1362374 h 4329257"/>
              <a:gd name="connsiteX1797" fmla="*/ 3788582 w 5151342"/>
              <a:gd name="connsiteY1797" fmla="*/ 1367223 h 4329257"/>
              <a:gd name="connsiteX1798" fmla="*/ 3791808 w 5151342"/>
              <a:gd name="connsiteY1798" fmla="*/ 1371260 h 4329257"/>
              <a:gd name="connsiteX1799" fmla="*/ 3795054 w 5151342"/>
              <a:gd name="connsiteY1799" fmla="*/ 1373694 h 4329257"/>
              <a:gd name="connsiteX1800" fmla="*/ 3797198 w 5151342"/>
              <a:gd name="connsiteY1800" fmla="*/ 1372072 h 4329257"/>
              <a:gd name="connsiteX1801" fmla="*/ 3799362 w 5151342"/>
              <a:gd name="connsiteY1801" fmla="*/ 1367223 h 4329257"/>
              <a:gd name="connsiteX1802" fmla="*/ 3799632 w 5151342"/>
              <a:gd name="connsiteY1802" fmla="*/ 1363185 h 4329257"/>
              <a:gd name="connsiteX1803" fmla="*/ 3795054 w 5151342"/>
              <a:gd name="connsiteY1803" fmla="*/ 1360751 h 4329257"/>
              <a:gd name="connsiteX1804" fmla="*/ 332055 w 5151342"/>
              <a:gd name="connsiteY1804" fmla="*/ 1352676 h 4329257"/>
              <a:gd name="connsiteX1805" fmla="*/ 321276 w 5151342"/>
              <a:gd name="connsiteY1805" fmla="*/ 1382310 h 4329257"/>
              <a:gd name="connsiteX1806" fmla="*/ 328018 w 5151342"/>
              <a:gd name="connsiteY1806" fmla="*/ 1388241 h 4329257"/>
              <a:gd name="connsiteX1807" fmla="*/ 336363 w 5151342"/>
              <a:gd name="connsiteY1807" fmla="*/ 1384474 h 4329257"/>
              <a:gd name="connsiteX1808" fmla="*/ 332055 w 5151342"/>
              <a:gd name="connsiteY1808" fmla="*/ 1352676 h 4329257"/>
              <a:gd name="connsiteX1809" fmla="*/ 4301066 w 5151342"/>
              <a:gd name="connsiteY1809" fmla="*/ 1351768 h 4329257"/>
              <a:gd name="connsiteX1810" fmla="*/ 4271587 w 5151342"/>
              <a:gd name="connsiteY1810" fmla="*/ 1431918 h 4329257"/>
              <a:gd name="connsiteX1811" fmla="*/ 4203395 w 5151342"/>
              <a:gd name="connsiteY1811" fmla="*/ 1575315 h 4329257"/>
              <a:gd name="connsiteX1812" fmla="*/ 4127109 w 5151342"/>
              <a:gd name="connsiteY1812" fmla="*/ 1705768 h 4329257"/>
              <a:gd name="connsiteX1813" fmla="*/ 4120908 w 5151342"/>
              <a:gd name="connsiteY1813" fmla="*/ 1711699 h 4329257"/>
              <a:gd name="connsiteX1814" fmla="*/ 4122801 w 5151342"/>
              <a:gd name="connsiteY1814" fmla="*/ 1714384 h 4329257"/>
              <a:gd name="connsiteX1815" fmla="*/ 4119845 w 5151342"/>
              <a:gd name="connsiteY1815" fmla="*/ 1723290 h 4329257"/>
              <a:gd name="connsiteX1816" fmla="*/ 4105550 w 5151342"/>
              <a:gd name="connsiteY1816" fmla="*/ 1740270 h 4329257"/>
              <a:gd name="connsiteX1817" fmla="*/ 4087758 w 5151342"/>
              <a:gd name="connsiteY1817" fmla="*/ 1762640 h 4329257"/>
              <a:gd name="connsiteX1818" fmla="*/ 4073212 w 5151342"/>
              <a:gd name="connsiteY1818" fmla="*/ 1783388 h 4329257"/>
              <a:gd name="connsiteX1819" fmla="*/ 4063514 w 5151342"/>
              <a:gd name="connsiteY1819" fmla="*/ 1797934 h 4329257"/>
              <a:gd name="connsiteX1820" fmla="*/ 4053797 w 5151342"/>
              <a:gd name="connsiteY1820" fmla="*/ 1802802 h 4329257"/>
              <a:gd name="connsiteX1821" fmla="*/ 4051653 w 5151342"/>
              <a:gd name="connsiteY1821" fmla="*/ 1809254 h 4329257"/>
              <a:gd name="connsiteX1822" fmla="*/ 4054879 w 5151342"/>
              <a:gd name="connsiteY1822" fmla="*/ 1816267 h 4329257"/>
              <a:gd name="connsiteX1823" fmla="*/ 4045182 w 5151342"/>
              <a:gd name="connsiteY1823" fmla="*/ 1820053 h 4329257"/>
              <a:gd name="connsiteX1824" fmla="*/ 4035465 w 5151342"/>
              <a:gd name="connsiteY1824" fmla="*/ 1826235 h 4329257"/>
              <a:gd name="connsiteX1825" fmla="*/ 4038710 w 5151342"/>
              <a:gd name="connsiteY1825" fmla="*/ 1837304 h 4329257"/>
              <a:gd name="connsiteX1826" fmla="*/ 4043018 w 5151342"/>
              <a:gd name="connsiteY1826" fmla="*/ 1847542 h 4329257"/>
              <a:gd name="connsiteX1827" fmla="*/ 4034402 w 5151342"/>
              <a:gd name="connsiteY1827" fmla="*/ 1854535 h 4329257"/>
              <a:gd name="connsiteX1828" fmla="*/ 4028742 w 5151342"/>
              <a:gd name="connsiteY1828" fmla="*/ 1860466 h 4329257"/>
              <a:gd name="connsiteX1829" fmla="*/ 4027931 w 5151342"/>
              <a:gd name="connsiteY1829" fmla="*/ 1863170 h 4329257"/>
              <a:gd name="connsiteX1830" fmla="*/ 4030345 w 5151342"/>
              <a:gd name="connsiteY1830" fmla="*/ 1868560 h 4329257"/>
              <a:gd name="connsiteX1831" fmla="*/ 4027931 w 5151342"/>
              <a:gd name="connsiteY1831" fmla="*/ 1880421 h 4329257"/>
              <a:gd name="connsiteX1832" fmla="*/ 4020107 w 5151342"/>
              <a:gd name="connsiteY1832" fmla="*/ 1889578 h 4329257"/>
              <a:gd name="connsiteX1833" fmla="*/ 4010680 w 5151342"/>
              <a:gd name="connsiteY1833" fmla="*/ 1889037 h 4329257"/>
              <a:gd name="connsiteX1834" fmla="*/ 4003938 w 5151342"/>
              <a:gd name="connsiteY1834" fmla="*/ 1888245 h 4329257"/>
              <a:gd name="connsiteX1835" fmla="*/ 4008516 w 5151342"/>
              <a:gd name="connsiteY1835" fmla="*/ 1895509 h 4329257"/>
              <a:gd name="connsiteX1836" fmla="*/ 4007164 w 5151342"/>
              <a:gd name="connsiteY1836" fmla="*/ 1918690 h 4329257"/>
              <a:gd name="connsiteX1837" fmla="*/ 3984794 w 5151342"/>
              <a:gd name="connsiteY1837" fmla="*/ 1951569 h 4329257"/>
              <a:gd name="connsiteX1838" fmla="*/ 3980486 w 5151342"/>
              <a:gd name="connsiteY1838" fmla="*/ 1968820 h 4329257"/>
              <a:gd name="connsiteX1839" fmla="*/ 3979675 w 5151342"/>
              <a:gd name="connsiteY1839" fmla="*/ 1975021 h 4329257"/>
              <a:gd name="connsiteX1840" fmla="*/ 3974015 w 5151342"/>
              <a:gd name="connsiteY1840" fmla="*/ 1979599 h 4329257"/>
              <a:gd name="connsiteX1841" fmla="*/ 3968354 w 5151342"/>
              <a:gd name="connsiteY1841" fmla="*/ 1984197 h 4329257"/>
              <a:gd name="connsiteX1842" fmla="*/ 3967543 w 5151342"/>
              <a:gd name="connsiteY1842" fmla="*/ 1990398 h 4329257"/>
              <a:gd name="connsiteX1843" fmla="*/ 3968895 w 5151342"/>
              <a:gd name="connsiteY1843" fmla="*/ 1996329 h 4329257"/>
              <a:gd name="connsiteX1844" fmla="*/ 3965399 w 5151342"/>
              <a:gd name="connsiteY1844" fmla="*/ 1999014 h 4329257"/>
              <a:gd name="connsiteX1845" fmla="*/ 3961091 w 5151342"/>
              <a:gd name="connsiteY1845" fmla="*/ 2005485 h 4329257"/>
              <a:gd name="connsiteX1846" fmla="*/ 3956764 w 5151342"/>
              <a:gd name="connsiteY1846" fmla="*/ 2016806 h 4329257"/>
              <a:gd name="connsiteX1847" fmla="*/ 3945984 w 5151342"/>
              <a:gd name="connsiteY1847" fmla="*/ 2037823 h 4329257"/>
              <a:gd name="connsiteX1848" fmla="*/ 3930086 w 5151342"/>
              <a:gd name="connsiteY1848" fmla="*/ 2060193 h 4329257"/>
              <a:gd name="connsiteX1849" fmla="*/ 3909338 w 5151342"/>
              <a:gd name="connsiteY1849" fmla="*/ 2061546 h 4329257"/>
              <a:gd name="connsiteX1850" fmla="*/ 3885616 w 5151342"/>
              <a:gd name="connsiteY1850" fmla="*/ 2068017 h 4329257"/>
              <a:gd name="connsiteX1851" fmla="*/ 3884534 w 5151342"/>
              <a:gd name="connsiteY1851" fmla="*/ 2077985 h 4329257"/>
              <a:gd name="connsiteX1852" fmla="*/ 3883452 w 5151342"/>
              <a:gd name="connsiteY1852" fmla="*/ 2089576 h 4329257"/>
              <a:gd name="connsiteX1853" fmla="*/ 3879144 w 5151342"/>
              <a:gd name="connsiteY1853" fmla="*/ 2096047 h 4329257"/>
              <a:gd name="connsiteX1854" fmla="*/ 3859981 w 5151342"/>
              <a:gd name="connsiteY1854" fmla="*/ 2122957 h 4329257"/>
              <a:gd name="connsiteX1855" fmla="*/ 3829304 w 5151342"/>
              <a:gd name="connsiteY1855" fmla="*/ 2179114 h 4329257"/>
              <a:gd name="connsiteX1856" fmla="*/ 3814449 w 5151342"/>
              <a:gd name="connsiteY1856" fmla="*/ 2214640 h 4329257"/>
              <a:gd name="connsiteX1857" fmla="*/ 3810141 w 5151342"/>
              <a:gd name="connsiteY1857" fmla="*/ 2218948 h 4329257"/>
              <a:gd name="connsiteX1858" fmla="*/ 3801796 w 5151342"/>
              <a:gd name="connsiteY1858" fmla="*/ 2228935 h 4329257"/>
              <a:gd name="connsiteX1859" fmla="*/ 3788582 w 5151342"/>
              <a:gd name="connsiteY1859" fmla="*/ 2253449 h 4329257"/>
              <a:gd name="connsiteX1860" fmla="*/ 3767024 w 5151342"/>
              <a:gd name="connsiteY1860" fmla="*/ 2281480 h 4329257"/>
              <a:gd name="connsiteX1861" fmla="*/ 3792890 w 5151342"/>
              <a:gd name="connsiteY1861" fmla="*/ 2217074 h 4329257"/>
              <a:gd name="connsiteX1862" fmla="*/ 3831700 w 5151342"/>
              <a:gd name="connsiteY1862" fmla="*/ 2134857 h 4329257"/>
              <a:gd name="connsiteX1863" fmla="*/ 3852466 w 5151342"/>
              <a:gd name="connsiteY1863" fmla="*/ 2099273 h 4329257"/>
              <a:gd name="connsiteX1864" fmla="*/ 3874837 w 5151342"/>
              <a:gd name="connsiteY1864" fmla="*/ 2057238 h 4329257"/>
              <a:gd name="connsiteX1865" fmla="*/ 3893961 w 5151342"/>
              <a:gd name="connsiteY1865" fmla="*/ 2019761 h 4329257"/>
              <a:gd name="connsiteX1866" fmla="*/ 3911483 w 5151342"/>
              <a:gd name="connsiteY1866" fmla="*/ 1990398 h 4329257"/>
              <a:gd name="connsiteX1867" fmla="*/ 3921991 w 5151342"/>
              <a:gd name="connsiteY1867" fmla="*/ 1973939 h 4329257"/>
              <a:gd name="connsiteX1868" fmla="*/ 3924426 w 5151342"/>
              <a:gd name="connsiteY1868" fmla="*/ 1962368 h 4329257"/>
              <a:gd name="connsiteX1869" fmla="*/ 3925778 w 5151342"/>
              <a:gd name="connsiteY1869" fmla="*/ 1958041 h 4329257"/>
              <a:gd name="connsiteX1870" fmla="*/ 3935205 w 5151342"/>
              <a:gd name="connsiteY1870" fmla="*/ 1960204 h 4329257"/>
              <a:gd name="connsiteX1871" fmla="*/ 3945443 w 5151342"/>
              <a:gd name="connsiteY1871" fmla="*/ 1962889 h 4329257"/>
              <a:gd name="connsiteX1872" fmla="*/ 3939513 w 5151342"/>
              <a:gd name="connsiteY1872" fmla="*/ 1955896 h 4329257"/>
              <a:gd name="connsiteX1873" fmla="*/ 3932520 w 5151342"/>
              <a:gd name="connsiteY1873" fmla="*/ 1944576 h 4329257"/>
              <a:gd name="connsiteX1874" fmla="*/ 3941676 w 5151342"/>
              <a:gd name="connsiteY1874" fmla="*/ 1936482 h 4329257"/>
              <a:gd name="connsiteX1875" fmla="*/ 3958927 w 5151342"/>
              <a:gd name="connsiteY1875" fmla="*/ 1932174 h 4329257"/>
              <a:gd name="connsiteX1876" fmla="*/ 3961883 w 5151342"/>
              <a:gd name="connsiteY1876" fmla="*/ 1931092 h 4329257"/>
              <a:gd name="connsiteX1877" fmla="*/ 3963235 w 5151342"/>
              <a:gd name="connsiteY1877" fmla="*/ 1923539 h 4329257"/>
              <a:gd name="connsiteX1878" fmla="*/ 3961612 w 5151342"/>
              <a:gd name="connsiteY1878" fmla="*/ 1917879 h 4329257"/>
              <a:gd name="connsiteX1879" fmla="*/ 3956764 w 5151342"/>
              <a:gd name="connsiteY1879" fmla="*/ 1917067 h 4329257"/>
              <a:gd name="connsiteX1880" fmla="*/ 3961091 w 5151342"/>
              <a:gd name="connsiteY1880" fmla="*/ 1910615 h 4329257"/>
              <a:gd name="connsiteX1881" fmla="*/ 3968895 w 5151342"/>
              <a:gd name="connsiteY1881" fmla="*/ 1901439 h 4329257"/>
              <a:gd name="connsiteX1882" fmla="*/ 3971870 w 5151342"/>
              <a:gd name="connsiteY1882" fmla="*/ 1895509 h 4329257"/>
              <a:gd name="connsiteX1883" fmla="*/ 3978342 w 5151342"/>
              <a:gd name="connsiteY1883" fmla="*/ 1880421 h 4329257"/>
              <a:gd name="connsiteX1884" fmla="*/ 3982650 w 5151342"/>
              <a:gd name="connsiteY1884" fmla="*/ 1880421 h 4329257"/>
              <a:gd name="connsiteX1885" fmla="*/ 3997466 w 5151342"/>
              <a:gd name="connsiteY1885" fmla="*/ 1829480 h 4329257"/>
              <a:gd name="connsiteX1886" fmla="*/ 4023623 w 5151342"/>
              <a:gd name="connsiteY1886" fmla="*/ 1776916 h 4329257"/>
              <a:gd name="connsiteX1887" fmla="*/ 4025767 w 5151342"/>
              <a:gd name="connsiteY1887" fmla="*/ 1770445 h 4329257"/>
              <a:gd name="connsiteX1888" fmla="*/ 4027931 w 5151342"/>
              <a:gd name="connsiteY1888" fmla="*/ 1760477 h 4329257"/>
              <a:gd name="connsiteX1889" fmla="*/ 4043018 w 5151342"/>
              <a:gd name="connsiteY1889" fmla="*/ 1735943 h 4329257"/>
              <a:gd name="connsiteX1890" fmla="*/ 4057584 w 5151342"/>
              <a:gd name="connsiteY1890" fmla="*/ 1713302 h 4329257"/>
              <a:gd name="connsiteX1891" fmla="*/ 4062432 w 5151342"/>
              <a:gd name="connsiteY1891" fmla="*/ 1703605 h 4329257"/>
              <a:gd name="connsiteX1892" fmla="*/ 4062703 w 5151342"/>
              <a:gd name="connsiteY1892" fmla="*/ 1698215 h 4329257"/>
              <a:gd name="connsiteX1893" fmla="*/ 4071048 w 5151342"/>
              <a:gd name="connsiteY1893" fmla="*/ 1686354 h 4329257"/>
              <a:gd name="connsiteX1894" fmla="*/ 4079954 w 5151342"/>
              <a:gd name="connsiteY1894" fmla="*/ 1672600 h 4329257"/>
              <a:gd name="connsiteX1895" fmla="*/ 4083991 w 5151342"/>
              <a:gd name="connsiteY1895" fmla="*/ 1660487 h 4329257"/>
              <a:gd name="connsiteX1896" fmla="*/ 4087217 w 5151342"/>
              <a:gd name="connsiteY1896" fmla="*/ 1650230 h 4329257"/>
              <a:gd name="connsiteX1897" fmla="*/ 4096934 w 5151342"/>
              <a:gd name="connsiteY1897" fmla="*/ 1636765 h 4329257"/>
              <a:gd name="connsiteX1898" fmla="*/ 4104468 w 5151342"/>
              <a:gd name="connsiteY1898" fmla="*/ 1625986 h 4329257"/>
              <a:gd name="connsiteX1899" fmla="*/ 4105550 w 5151342"/>
              <a:gd name="connsiteY1899" fmla="*/ 1621658 h 4329257"/>
              <a:gd name="connsiteX1900" fmla="*/ 4105279 w 5151342"/>
              <a:gd name="connsiteY1900" fmla="*/ 1617621 h 4329257"/>
              <a:gd name="connsiteX1901" fmla="*/ 4109858 w 5151342"/>
              <a:gd name="connsiteY1901" fmla="*/ 1608735 h 4329257"/>
              <a:gd name="connsiteX1902" fmla="*/ 4142756 w 5151342"/>
              <a:gd name="connsiteY1902" fmla="*/ 1560749 h 4329257"/>
              <a:gd name="connsiteX1903" fmla="*/ 4178861 w 5151342"/>
              <a:gd name="connsiteY1903" fmla="*/ 1503066 h 4329257"/>
              <a:gd name="connsiteX1904" fmla="*/ 4216087 w 5151342"/>
              <a:gd name="connsiteY1904" fmla="*/ 1448590 h 4329257"/>
              <a:gd name="connsiteX1905" fmla="*/ 4269694 w 5151342"/>
              <a:gd name="connsiteY1905" fmla="*/ 1377732 h 4329257"/>
              <a:gd name="connsiteX1906" fmla="*/ 4273190 w 5151342"/>
              <a:gd name="connsiteY1906" fmla="*/ 1374834 h 4329257"/>
              <a:gd name="connsiteX1907" fmla="*/ 4273017 w 5151342"/>
              <a:gd name="connsiteY1907" fmla="*/ 1374892 h 4329257"/>
              <a:gd name="connsiteX1908" fmla="*/ 4273229 w 5151342"/>
              <a:gd name="connsiteY1908" fmla="*/ 1374815 h 4329257"/>
              <a:gd name="connsiteX1909" fmla="*/ 3349506 w 5151342"/>
              <a:gd name="connsiteY1909" fmla="*/ 1349938 h 4329257"/>
              <a:gd name="connsiteX1910" fmla="*/ 3331444 w 5151342"/>
              <a:gd name="connsiteY1910" fmla="*/ 1367223 h 4329257"/>
              <a:gd name="connsiteX1911" fmla="*/ 3325514 w 5151342"/>
              <a:gd name="connsiteY1911" fmla="*/ 1388241 h 4329257"/>
              <a:gd name="connsiteX1912" fmla="*/ 3342224 w 5151342"/>
              <a:gd name="connsiteY1912" fmla="*/ 1367223 h 4329257"/>
              <a:gd name="connsiteX1913" fmla="*/ 3351400 w 5151342"/>
              <a:gd name="connsiteY1913" fmla="*/ 1351865 h 4329257"/>
              <a:gd name="connsiteX1914" fmla="*/ 3349506 w 5151342"/>
              <a:gd name="connsiteY1914" fmla="*/ 1349938 h 4329257"/>
              <a:gd name="connsiteX1915" fmla="*/ 3428478 w 5151342"/>
              <a:gd name="connsiteY1915" fmla="*/ 1347828 h 4329257"/>
              <a:gd name="connsiteX1916" fmla="*/ 3436302 w 5151342"/>
              <a:gd name="connsiteY1916" fmla="*/ 1350513 h 4329257"/>
              <a:gd name="connsiteX1917" fmla="*/ 3419862 w 5151342"/>
              <a:gd name="connsiteY1917" fmla="*/ 1356443 h 4329257"/>
              <a:gd name="connsiteX1918" fmla="*/ 3423359 w 5151342"/>
              <a:gd name="connsiteY1918" fmla="*/ 1350513 h 4329257"/>
              <a:gd name="connsiteX1919" fmla="*/ 3428478 w 5151342"/>
              <a:gd name="connsiteY1919" fmla="*/ 1347828 h 4329257"/>
              <a:gd name="connsiteX1920" fmla="*/ 679033 w 5151342"/>
              <a:gd name="connsiteY1920" fmla="*/ 1345795 h 4329257"/>
              <a:gd name="connsiteX1921" fmla="*/ 672668 w 5151342"/>
              <a:gd name="connsiteY1921" fmla="*/ 1354608 h 4329257"/>
              <a:gd name="connsiteX1922" fmla="*/ 677864 w 5151342"/>
              <a:gd name="connsiteY1922" fmla="*/ 1397088 h 4329257"/>
              <a:gd name="connsiteX1923" fmla="*/ 692159 w 5151342"/>
              <a:gd name="connsiteY1923" fmla="*/ 1384474 h 4329257"/>
              <a:gd name="connsiteX1924" fmla="*/ 694323 w 5151342"/>
              <a:gd name="connsiteY1924" fmla="*/ 1362915 h 4329257"/>
              <a:gd name="connsiteX1925" fmla="*/ 679033 w 5151342"/>
              <a:gd name="connsiteY1925" fmla="*/ 1345795 h 4329257"/>
              <a:gd name="connsiteX1926" fmla="*/ 3475923 w 5151342"/>
              <a:gd name="connsiteY1926" fmla="*/ 1345664 h 4329257"/>
              <a:gd name="connsiteX1927" fmla="*/ 3471615 w 5151342"/>
              <a:gd name="connsiteY1927" fmla="*/ 1347828 h 4329257"/>
              <a:gd name="connsiteX1928" fmla="*/ 3472948 w 5151342"/>
              <a:gd name="connsiteY1928" fmla="*/ 1346746 h 4329257"/>
              <a:gd name="connsiteX1929" fmla="*/ 3475923 w 5151342"/>
              <a:gd name="connsiteY1929" fmla="*/ 1345664 h 4329257"/>
              <a:gd name="connsiteX1930" fmla="*/ 2100220 w 5151342"/>
              <a:gd name="connsiteY1930" fmla="*/ 1328413 h 4329257"/>
              <a:gd name="connsiteX1931" fmla="*/ 2028512 w 5151342"/>
              <a:gd name="connsiteY1931" fmla="*/ 1504689 h 4329257"/>
              <a:gd name="connsiteX1932" fmla="*/ 1985935 w 5151342"/>
              <a:gd name="connsiteY1932" fmla="*/ 1625986 h 4329257"/>
              <a:gd name="connsiteX1933" fmla="*/ 1957635 w 5151342"/>
              <a:gd name="connsiteY1933" fmla="*/ 1728139 h 4329257"/>
              <a:gd name="connsiteX1934" fmla="*/ 1927711 w 5151342"/>
              <a:gd name="connsiteY1934" fmla="*/ 1828669 h 4329257"/>
              <a:gd name="connsiteX1935" fmla="*/ 1891046 w 5151342"/>
              <a:gd name="connsiteY1935" fmla="*/ 2022736 h 4329257"/>
              <a:gd name="connsiteX1936" fmla="*/ 1847928 w 5151342"/>
              <a:gd name="connsiteY1936" fmla="*/ 2216803 h 4329257"/>
              <a:gd name="connsiteX1937" fmla="*/ 1852777 w 5151342"/>
              <a:gd name="connsiteY1937" fmla="*/ 2247248 h 4329257"/>
              <a:gd name="connsiteX1938" fmla="*/ 1841457 w 5151342"/>
              <a:gd name="connsiteY1938" fmla="*/ 2279335 h 4329257"/>
              <a:gd name="connsiteX1939" fmla="*/ 1858437 w 5151342"/>
              <a:gd name="connsiteY1939" fmla="*/ 2300894 h 4329257"/>
              <a:gd name="connsiteX1940" fmla="*/ 1841457 w 5151342"/>
              <a:gd name="connsiteY1940" fmla="*/ 2374205 h 4329257"/>
              <a:gd name="connsiteX1941" fmla="*/ 1818546 w 5151342"/>
              <a:gd name="connsiteY1941" fmla="*/ 2630805 h 4329257"/>
              <a:gd name="connsiteX1942" fmla="*/ 1806955 w 5151342"/>
              <a:gd name="connsiteY1942" fmla="*/ 2887404 h 4329257"/>
              <a:gd name="connsiteX1943" fmla="*/ 1809930 w 5151342"/>
              <a:gd name="connsiteY1943" fmla="*/ 2910585 h 4329257"/>
              <a:gd name="connsiteX1944" fmla="*/ 1824206 w 5151342"/>
              <a:gd name="connsiteY1944" fmla="*/ 2924069 h 4329257"/>
              <a:gd name="connsiteX1945" fmla="*/ 1818295 w 5151342"/>
              <a:gd name="connsiteY1945" fmla="*/ 2857538 h 4329257"/>
              <a:gd name="connsiteX1946" fmla="*/ 1822931 w 5151342"/>
              <a:gd name="connsiteY1946" fmla="*/ 2807293 h 4329257"/>
              <a:gd name="connsiteX1947" fmla="*/ 1832841 w 5151342"/>
              <a:gd name="connsiteY1947" fmla="*/ 2732146 h 4329257"/>
              <a:gd name="connsiteX1948" fmla="*/ 1856274 w 5151342"/>
              <a:gd name="connsiteY1948" fmla="*/ 2430266 h 4329257"/>
              <a:gd name="connsiteX1949" fmla="*/ 1897517 w 5151342"/>
              <a:gd name="connsiteY1949" fmla="*/ 2128385 h 4329257"/>
              <a:gd name="connsiteX1950" fmla="*/ 1907215 w 5151342"/>
              <a:gd name="connsiteY1950" fmla="*/ 2049685 h 4329257"/>
              <a:gd name="connsiteX1951" fmla="*/ 1910460 w 5151342"/>
              <a:gd name="connsiteY1951" fmla="*/ 1970984 h 4329257"/>
              <a:gd name="connsiteX1952" fmla="*/ 1927170 w 5151342"/>
              <a:gd name="connsiteY1952" fmla="*/ 1967487 h 4329257"/>
              <a:gd name="connsiteX1953" fmla="*/ 1940654 w 5151342"/>
              <a:gd name="connsiteY1953" fmla="*/ 1942953 h 4329257"/>
              <a:gd name="connsiteX1954" fmla="*/ 1927170 w 5151342"/>
              <a:gd name="connsiteY1954" fmla="*/ 1950236 h 4329257"/>
              <a:gd name="connsiteX1955" fmla="*/ 1929856 w 5151342"/>
              <a:gd name="connsiteY1955" fmla="*/ 1936482 h 4329257"/>
              <a:gd name="connsiteX1956" fmla="*/ 1927460 w 5151342"/>
              <a:gd name="connsiteY1956" fmla="*/ 1916198 h 4329257"/>
              <a:gd name="connsiteX1957" fmla="*/ 1912141 w 5151342"/>
              <a:gd name="connsiteY1957" fmla="*/ 1916526 h 4329257"/>
              <a:gd name="connsiteX1958" fmla="*/ 1929856 w 5151342"/>
              <a:gd name="connsiteY1958" fmla="*/ 1906288 h 4329257"/>
              <a:gd name="connsiteX1959" fmla="*/ 1936250 w 5151342"/>
              <a:gd name="connsiteY1959" fmla="*/ 1889366 h 4329257"/>
              <a:gd name="connsiteX1960" fmla="*/ 1926359 w 5151342"/>
              <a:gd name="connsiteY1960" fmla="*/ 1878663 h 4329257"/>
              <a:gd name="connsiteX1961" fmla="*/ 1947106 w 5151342"/>
              <a:gd name="connsiteY1961" fmla="*/ 1889037 h 4329257"/>
              <a:gd name="connsiteX1962" fmla="*/ 1961943 w 5151342"/>
              <a:gd name="connsiteY1962" fmla="*/ 1857240 h 4329257"/>
              <a:gd name="connsiteX1963" fmla="*/ 1962213 w 5151342"/>
              <a:gd name="connsiteY1963" fmla="*/ 1822197 h 4329257"/>
              <a:gd name="connsiteX1964" fmla="*/ 1975156 w 5151342"/>
              <a:gd name="connsiteY1964" fmla="*/ 1758313 h 4329257"/>
              <a:gd name="connsiteX1965" fmla="*/ 1988080 w 5151342"/>
              <a:gd name="connsiteY1965" fmla="*/ 1692825 h 4329257"/>
              <a:gd name="connsiteX1966" fmla="*/ 1990803 w 5151342"/>
              <a:gd name="connsiteY1966" fmla="*/ 1682201 h 4329257"/>
              <a:gd name="connsiteX1967" fmla="*/ 1996869 w 5151342"/>
              <a:gd name="connsiteY1967" fmla="*/ 1695530 h 4329257"/>
              <a:gd name="connsiteX1968" fmla="*/ 2009638 w 5151342"/>
              <a:gd name="connsiteY1968" fmla="*/ 1651852 h 4329257"/>
              <a:gd name="connsiteX1969" fmla="*/ 2008305 w 5151342"/>
              <a:gd name="connsiteY1969" fmla="*/ 1615206 h 4329257"/>
              <a:gd name="connsiteX1970" fmla="*/ 2011802 w 5151342"/>
              <a:gd name="connsiteY1970" fmla="*/ 1604408 h 4329257"/>
              <a:gd name="connsiteX1971" fmla="*/ 2015047 w 5151342"/>
              <a:gd name="connsiteY1971" fmla="*/ 1581767 h 4329257"/>
              <a:gd name="connsiteX1972" fmla="*/ 2024745 w 5151342"/>
              <a:gd name="connsiteY1972" fmla="*/ 1585012 h 4329257"/>
              <a:gd name="connsiteX1973" fmla="*/ 2033283 w 5151342"/>
              <a:gd name="connsiteY1973" fmla="*/ 1577981 h 4329257"/>
              <a:gd name="connsiteX1974" fmla="*/ 2026986 w 5151342"/>
              <a:gd name="connsiteY1974" fmla="*/ 1548907 h 4329257"/>
              <a:gd name="connsiteX1975" fmla="*/ 2048467 w 5151342"/>
              <a:gd name="connsiteY1975" fmla="*/ 1563454 h 4329257"/>
              <a:gd name="connsiteX1976" fmla="*/ 2039195 w 5151342"/>
              <a:gd name="connsiteY1976" fmla="*/ 1527271 h 4329257"/>
              <a:gd name="connsiteX1977" fmla="*/ 2046226 w 5151342"/>
              <a:gd name="connsiteY1977" fmla="*/ 1521283 h 4329257"/>
              <a:gd name="connsiteX1978" fmla="*/ 2057083 w 5151342"/>
              <a:gd name="connsiteY1978" fmla="*/ 1492287 h 4329257"/>
              <a:gd name="connsiteX1979" fmla="*/ 2059247 w 5151342"/>
              <a:gd name="connsiteY1979" fmla="*/ 1477199 h 4329257"/>
              <a:gd name="connsiteX1980" fmla="*/ 2061391 w 5151342"/>
              <a:gd name="connsiteY1980" fmla="*/ 1468564 h 4329257"/>
              <a:gd name="connsiteX1981" fmla="*/ 2057083 w 5151342"/>
              <a:gd name="connsiteY1981" fmla="*/ 1455641 h 4329257"/>
              <a:gd name="connsiteX1982" fmla="*/ 2070837 w 5151342"/>
              <a:gd name="connsiteY1982" fmla="*/ 1421139 h 4329257"/>
              <a:gd name="connsiteX1983" fmla="*/ 2089421 w 5151342"/>
              <a:gd name="connsiteY1983" fmla="*/ 1373694 h 4329257"/>
              <a:gd name="connsiteX1984" fmla="*/ 2096434 w 5151342"/>
              <a:gd name="connsiteY1984" fmla="*/ 1346205 h 4329257"/>
              <a:gd name="connsiteX1985" fmla="*/ 2100220 w 5151342"/>
              <a:gd name="connsiteY1985" fmla="*/ 1328413 h 4329257"/>
              <a:gd name="connsiteX1986" fmla="*/ 3525512 w 5151342"/>
              <a:gd name="connsiteY1986" fmla="*/ 1321942 h 4329257"/>
              <a:gd name="connsiteX1987" fmla="*/ 3529549 w 5151342"/>
              <a:gd name="connsiteY1987" fmla="*/ 1324646 h 4329257"/>
              <a:gd name="connsiteX1988" fmla="*/ 3531983 w 5151342"/>
              <a:gd name="connsiteY1988" fmla="*/ 1330577 h 4329257"/>
              <a:gd name="connsiteX1989" fmla="*/ 3529549 w 5151342"/>
              <a:gd name="connsiteY1989" fmla="*/ 1335426 h 4329257"/>
              <a:gd name="connsiteX1990" fmla="*/ 3525512 w 5151342"/>
              <a:gd name="connsiteY1990" fmla="*/ 1337029 h 4329257"/>
              <a:gd name="connsiteX1991" fmla="*/ 3520663 w 5151342"/>
              <a:gd name="connsiteY1991" fmla="*/ 1334344 h 4329257"/>
              <a:gd name="connsiteX1992" fmla="*/ 3519040 w 5151342"/>
              <a:gd name="connsiteY1992" fmla="*/ 1328413 h 4329257"/>
              <a:gd name="connsiteX1993" fmla="*/ 3525512 w 5151342"/>
              <a:gd name="connsiteY1993" fmla="*/ 1321942 h 4329257"/>
              <a:gd name="connsiteX1994" fmla="*/ 338778 w 5151342"/>
              <a:gd name="connsiteY1994" fmla="*/ 1320744 h 4329257"/>
              <a:gd name="connsiteX1995" fmla="*/ 314804 w 5151342"/>
              <a:gd name="connsiteY1995" fmla="*/ 1345664 h 4329257"/>
              <a:gd name="connsiteX1996" fmla="*/ 354097 w 5151342"/>
              <a:gd name="connsiteY1996" fmla="*/ 1326018 h 4329257"/>
              <a:gd name="connsiteX1997" fmla="*/ 338778 w 5151342"/>
              <a:gd name="connsiteY1997" fmla="*/ 1320744 h 4329257"/>
              <a:gd name="connsiteX1998" fmla="*/ 3357330 w 5151342"/>
              <a:gd name="connsiteY1998" fmla="*/ 1308999 h 4329257"/>
              <a:gd name="connsiteX1999" fmla="*/ 3354355 w 5151342"/>
              <a:gd name="connsiteY1999" fmla="*/ 1324105 h 4329257"/>
              <a:gd name="connsiteX2000" fmla="*/ 3353003 w 5151342"/>
              <a:gd name="connsiteY2000" fmla="*/ 1339193 h 4329257"/>
              <a:gd name="connsiteX2001" fmla="*/ 3362449 w 5151342"/>
              <a:gd name="connsiteY2001" fmla="*/ 1347557 h 4329257"/>
              <a:gd name="connsiteX2002" fmla="*/ 3357330 w 5151342"/>
              <a:gd name="connsiteY2002" fmla="*/ 1308999 h 4329257"/>
              <a:gd name="connsiteX2003" fmla="*/ 3443488 w 5151342"/>
              <a:gd name="connsiteY2003" fmla="*/ 1303087 h 4329257"/>
              <a:gd name="connsiteX2004" fmla="*/ 3455871 w 5151342"/>
              <a:gd name="connsiteY2004" fmla="*/ 1319237 h 4329257"/>
              <a:gd name="connsiteX2005" fmla="*/ 3471615 w 5151342"/>
              <a:gd name="connsiteY2005" fmla="*/ 1347828 h 4329257"/>
              <a:gd name="connsiteX2006" fmla="*/ 3465143 w 5151342"/>
              <a:gd name="connsiteY2006" fmla="*/ 1356443 h 4329257"/>
              <a:gd name="connsiteX2007" fmla="*/ 3458672 w 5151342"/>
              <a:gd name="connsiteY2007" fmla="*/ 1360751 h 4329257"/>
              <a:gd name="connsiteX2008" fmla="*/ 3451659 w 5151342"/>
              <a:gd name="connsiteY2008" fmla="*/ 1358066 h 4329257"/>
              <a:gd name="connsiteX2009" fmla="*/ 3447892 w 5151342"/>
              <a:gd name="connsiteY2009" fmla="*/ 1352136 h 4329257"/>
              <a:gd name="connsiteX2010" fmla="*/ 3443488 w 5151342"/>
              <a:gd name="connsiteY2010" fmla="*/ 1303087 h 4329257"/>
              <a:gd name="connsiteX2011" fmla="*/ 3829555 w 5151342"/>
              <a:gd name="connsiteY2011" fmla="*/ 1287440 h 4329257"/>
              <a:gd name="connsiteX2012" fmla="*/ 3823084 w 5151342"/>
              <a:gd name="connsiteY2012" fmla="*/ 1289604 h 4329257"/>
              <a:gd name="connsiteX2013" fmla="*/ 3824707 w 5151342"/>
              <a:gd name="connsiteY2013" fmla="*/ 1295534 h 4329257"/>
              <a:gd name="connsiteX2014" fmla="*/ 3829555 w 5151342"/>
              <a:gd name="connsiteY2014" fmla="*/ 1298219 h 4329257"/>
              <a:gd name="connsiteX2015" fmla="*/ 3833593 w 5151342"/>
              <a:gd name="connsiteY2015" fmla="*/ 1297949 h 4329257"/>
              <a:gd name="connsiteX2016" fmla="*/ 3836027 w 5151342"/>
              <a:gd name="connsiteY2016" fmla="*/ 1296075 h 4329257"/>
              <a:gd name="connsiteX2017" fmla="*/ 3833593 w 5151342"/>
              <a:gd name="connsiteY2017" fmla="*/ 1291748 h 4329257"/>
              <a:gd name="connsiteX2018" fmla="*/ 3829555 w 5151342"/>
              <a:gd name="connsiteY2018" fmla="*/ 1287440 h 4329257"/>
              <a:gd name="connsiteX2019" fmla="*/ 3499645 w 5151342"/>
              <a:gd name="connsiteY2019" fmla="*/ 1285296 h 4329257"/>
              <a:gd name="connsiteX2020" fmla="*/ 3508802 w 5151342"/>
              <a:gd name="connsiteY2020" fmla="*/ 1297949 h 4329257"/>
              <a:gd name="connsiteX2021" fmla="*/ 3508261 w 5151342"/>
              <a:gd name="connsiteY2021" fmla="*/ 1321942 h 4329257"/>
              <a:gd name="connsiteX2022" fmla="*/ 3500437 w 5151342"/>
              <a:gd name="connsiteY2022" fmla="*/ 1328954 h 4329257"/>
              <a:gd name="connsiteX2023" fmla="*/ 3484538 w 5151342"/>
              <a:gd name="connsiteY2023" fmla="*/ 1339193 h 4329257"/>
              <a:gd name="connsiteX2024" fmla="*/ 3475923 w 5151342"/>
              <a:gd name="connsiteY2024" fmla="*/ 1345664 h 4329257"/>
              <a:gd name="connsiteX2025" fmla="*/ 3473759 w 5151342"/>
              <a:gd name="connsiteY2025" fmla="*/ 1339193 h 4329257"/>
              <a:gd name="connsiteX2026" fmla="*/ 3471615 w 5151342"/>
              <a:gd name="connsiteY2026" fmla="*/ 1332721 h 4329257"/>
              <a:gd name="connsiteX2027" fmla="*/ 3470262 w 5151342"/>
              <a:gd name="connsiteY2027" fmla="*/ 1327331 h 4329257"/>
              <a:gd name="connsiteX2028" fmla="*/ 3473759 w 5151342"/>
              <a:gd name="connsiteY2028" fmla="*/ 1328413 h 4329257"/>
              <a:gd name="connsiteX2029" fmla="*/ 3479690 w 5151342"/>
              <a:gd name="connsiteY2029" fmla="*/ 1331369 h 4329257"/>
              <a:gd name="connsiteX2030" fmla="*/ 3482394 w 5151342"/>
              <a:gd name="connsiteY2030" fmla="*/ 1326250 h 4329257"/>
              <a:gd name="connsiteX2031" fmla="*/ 3469992 w 5151342"/>
              <a:gd name="connsiteY2031" fmla="*/ 1304961 h 4329257"/>
              <a:gd name="connsiteX2032" fmla="*/ 3480230 w 5151342"/>
              <a:gd name="connsiteY2032" fmla="*/ 1311162 h 4329257"/>
              <a:gd name="connsiteX2033" fmla="*/ 3484538 w 5151342"/>
              <a:gd name="connsiteY2033" fmla="*/ 1315470 h 4329257"/>
              <a:gd name="connsiteX2034" fmla="*/ 3502060 w 5151342"/>
              <a:gd name="connsiteY2034" fmla="*/ 1321942 h 4329257"/>
              <a:gd name="connsiteX2035" fmla="*/ 3501789 w 5151342"/>
              <a:gd name="connsiteY2035" fmla="*/ 1302527 h 4329257"/>
              <a:gd name="connsiteX2036" fmla="*/ 3497481 w 5151342"/>
              <a:gd name="connsiteY2036" fmla="*/ 1291477 h 4329257"/>
              <a:gd name="connsiteX2037" fmla="*/ 3499645 w 5151342"/>
              <a:gd name="connsiteY2037" fmla="*/ 1285296 h 4329257"/>
              <a:gd name="connsiteX2038" fmla="*/ 3387505 w 5151342"/>
              <a:gd name="connsiteY2038" fmla="*/ 1274497 h 4329257"/>
              <a:gd name="connsiteX2039" fmla="*/ 3370737 w 5151342"/>
              <a:gd name="connsiteY2039" fmla="*/ 1297022 h 4329257"/>
              <a:gd name="connsiteX2040" fmla="*/ 3375528 w 5151342"/>
              <a:gd name="connsiteY2040" fmla="*/ 1312360 h 4329257"/>
              <a:gd name="connsiteX2041" fmla="*/ 3387505 w 5151342"/>
              <a:gd name="connsiteY2041" fmla="*/ 1274497 h 4329257"/>
              <a:gd name="connsiteX2042" fmla="*/ 720598 w 5151342"/>
              <a:gd name="connsiteY2042" fmla="*/ 1269523 h 4329257"/>
              <a:gd name="connsiteX2043" fmla="*/ 702939 w 5151342"/>
              <a:gd name="connsiteY2043" fmla="*/ 1270189 h 4329257"/>
              <a:gd name="connsiteX2044" fmla="*/ 695386 w 5151342"/>
              <a:gd name="connsiteY2044" fmla="*/ 1280157 h 4329257"/>
              <a:gd name="connsiteX2045" fmla="*/ 687852 w 5151342"/>
              <a:gd name="connsiteY2045" fmla="*/ 1304691 h 4329257"/>
              <a:gd name="connsiteX2046" fmla="*/ 713177 w 5151342"/>
              <a:gd name="connsiteY2046" fmla="*/ 1284214 h 4329257"/>
              <a:gd name="connsiteX2047" fmla="*/ 720598 w 5151342"/>
              <a:gd name="connsiteY2047" fmla="*/ 1269523 h 4329257"/>
              <a:gd name="connsiteX2048" fmla="*/ 3497481 w 5151342"/>
              <a:gd name="connsiteY2048" fmla="*/ 1263969 h 4329257"/>
              <a:gd name="connsiteX2049" fmla="*/ 3510424 w 5151342"/>
              <a:gd name="connsiteY2049" fmla="*/ 1266364 h 4329257"/>
              <a:gd name="connsiteX2050" fmla="*/ 3501789 w 5151342"/>
              <a:gd name="connsiteY2050" fmla="*/ 1265881 h 4329257"/>
              <a:gd name="connsiteX2051" fmla="*/ 3497481 w 5151342"/>
              <a:gd name="connsiteY2051" fmla="*/ 1263969 h 4329257"/>
              <a:gd name="connsiteX2052" fmla="*/ 3534147 w 5151342"/>
              <a:gd name="connsiteY2052" fmla="*/ 1261573 h 4329257"/>
              <a:gd name="connsiteX2053" fmla="*/ 3539807 w 5151342"/>
              <a:gd name="connsiteY2053" fmla="*/ 1264529 h 4329257"/>
              <a:gd name="connsiteX2054" fmla="*/ 3540599 w 5151342"/>
              <a:gd name="connsiteY2054" fmla="*/ 1272353 h 4329257"/>
              <a:gd name="connsiteX2055" fmla="*/ 3535480 w 5151342"/>
              <a:gd name="connsiteY2055" fmla="*/ 1287981 h 4329257"/>
              <a:gd name="connsiteX2056" fmla="*/ 3525512 w 5151342"/>
              <a:gd name="connsiteY2056" fmla="*/ 1280968 h 4329257"/>
              <a:gd name="connsiteX2057" fmla="*/ 3523348 w 5151342"/>
              <a:gd name="connsiteY2057" fmla="*/ 1265611 h 4329257"/>
              <a:gd name="connsiteX2058" fmla="*/ 3534147 w 5151342"/>
              <a:gd name="connsiteY2058" fmla="*/ 1261573 h 4329257"/>
              <a:gd name="connsiteX2059" fmla="*/ 3562177 w 5151342"/>
              <a:gd name="connsiteY2059" fmla="*/ 1259410 h 4329257"/>
              <a:gd name="connsiteX2060" fmla="*/ 3557309 w 5151342"/>
              <a:gd name="connsiteY2060" fmla="*/ 1262114 h 4329257"/>
              <a:gd name="connsiteX2061" fmla="*/ 3555705 w 5151342"/>
              <a:gd name="connsiteY2061" fmla="*/ 1274497 h 4329257"/>
              <a:gd name="connsiteX2062" fmla="*/ 3557309 w 5151342"/>
              <a:gd name="connsiteY2062" fmla="*/ 1286899 h 4329257"/>
              <a:gd name="connsiteX2063" fmla="*/ 3562177 w 5151342"/>
              <a:gd name="connsiteY2063" fmla="*/ 1289604 h 4329257"/>
              <a:gd name="connsiteX2064" fmla="*/ 3567026 w 5151342"/>
              <a:gd name="connsiteY2064" fmla="*/ 1283943 h 4329257"/>
              <a:gd name="connsiteX2065" fmla="*/ 3568629 w 5151342"/>
              <a:gd name="connsiteY2065" fmla="*/ 1276661 h 4329257"/>
              <a:gd name="connsiteX2066" fmla="*/ 3567026 w 5151342"/>
              <a:gd name="connsiteY2066" fmla="*/ 1266422 h 4329257"/>
              <a:gd name="connsiteX2067" fmla="*/ 3562177 w 5151342"/>
              <a:gd name="connsiteY2067" fmla="*/ 1259410 h 4329257"/>
              <a:gd name="connsiteX2068" fmla="*/ 3575100 w 5151342"/>
              <a:gd name="connsiteY2068" fmla="*/ 1257246 h 4329257"/>
              <a:gd name="connsiteX2069" fmla="*/ 3572956 w 5151342"/>
              <a:gd name="connsiteY2069" fmla="*/ 1268045 h 4329257"/>
              <a:gd name="connsiteX2070" fmla="*/ 3576182 w 5151342"/>
              <a:gd name="connsiteY2070" fmla="*/ 1276931 h 4329257"/>
              <a:gd name="connsiteX2071" fmla="*/ 3579428 w 5151342"/>
              <a:gd name="connsiteY2071" fmla="*/ 1280968 h 4329257"/>
              <a:gd name="connsiteX2072" fmla="*/ 3580490 w 5151342"/>
              <a:gd name="connsiteY2072" fmla="*/ 1276931 h 4329257"/>
              <a:gd name="connsiteX2073" fmla="*/ 3581572 w 5151342"/>
              <a:gd name="connsiteY2073" fmla="*/ 1268045 h 4329257"/>
              <a:gd name="connsiteX2074" fmla="*/ 3579157 w 5151342"/>
              <a:gd name="connsiteY2074" fmla="*/ 1260221 h 4329257"/>
              <a:gd name="connsiteX2075" fmla="*/ 3575100 w 5151342"/>
              <a:gd name="connsiteY2075" fmla="*/ 1257246 h 4329257"/>
              <a:gd name="connsiteX2076" fmla="*/ 3477731 w 5151342"/>
              <a:gd name="connsiteY2076" fmla="*/ 1255500 h 4329257"/>
              <a:gd name="connsiteX2077" fmla="*/ 3480308 w 5151342"/>
              <a:gd name="connsiteY2077" fmla="*/ 1262597 h 4329257"/>
              <a:gd name="connsiteX2078" fmla="*/ 3483746 w 5151342"/>
              <a:gd name="connsiteY2078" fmla="*/ 1287131 h 4329257"/>
              <a:gd name="connsiteX2079" fmla="*/ 3478067 w 5151342"/>
              <a:gd name="connsiteY2079" fmla="*/ 1276661 h 4329257"/>
              <a:gd name="connsiteX2080" fmla="*/ 3475923 w 5151342"/>
              <a:gd name="connsiteY2080" fmla="*/ 1261573 h 4329257"/>
              <a:gd name="connsiteX2081" fmla="*/ 3477731 w 5151342"/>
              <a:gd name="connsiteY2081" fmla="*/ 1255500 h 4329257"/>
              <a:gd name="connsiteX2082" fmla="*/ 3393682 w 5151342"/>
              <a:gd name="connsiteY2082" fmla="*/ 1250309 h 4329257"/>
              <a:gd name="connsiteX2083" fmla="*/ 3393976 w 5151342"/>
              <a:gd name="connsiteY2083" fmla="*/ 1265881 h 4329257"/>
              <a:gd name="connsiteX2084" fmla="*/ 3396372 w 5151342"/>
              <a:gd name="connsiteY2084" fmla="*/ 1291284 h 4329257"/>
              <a:gd name="connsiteX2085" fmla="*/ 3394459 w 5151342"/>
              <a:gd name="connsiteY2085" fmla="*/ 1257729 h 4329257"/>
              <a:gd name="connsiteX2086" fmla="*/ 3393682 w 5151342"/>
              <a:gd name="connsiteY2086" fmla="*/ 1250309 h 4329257"/>
              <a:gd name="connsiteX2087" fmla="*/ 3404191 w 5151342"/>
              <a:gd name="connsiteY2087" fmla="*/ 1234415 h 4329257"/>
              <a:gd name="connsiteX2088" fmla="*/ 3403944 w 5151342"/>
              <a:gd name="connsiteY2088" fmla="*/ 1243241 h 4329257"/>
              <a:gd name="connsiteX2089" fmla="*/ 3426334 w 5151342"/>
              <a:gd name="connsiteY2089" fmla="*/ 1250794 h 4329257"/>
              <a:gd name="connsiteX2090" fmla="*/ 3422547 w 5151342"/>
              <a:gd name="connsiteY2090" fmla="*/ 1242429 h 4329257"/>
              <a:gd name="connsiteX2091" fmla="*/ 3415535 w 5151342"/>
              <a:gd name="connsiteY2091" fmla="*/ 1235687 h 4329257"/>
              <a:gd name="connsiteX2092" fmla="*/ 3404191 w 5151342"/>
              <a:gd name="connsiteY2092" fmla="*/ 1234415 h 4329257"/>
              <a:gd name="connsiteX2093" fmla="*/ 354174 w 5151342"/>
              <a:gd name="connsiteY2093" fmla="*/ 1215326 h 4329257"/>
              <a:gd name="connsiteX2094" fmla="*/ 347162 w 5151342"/>
              <a:gd name="connsiteY2094" fmla="*/ 1248630 h 4329257"/>
              <a:gd name="connsiteX2095" fmla="*/ 356589 w 5151342"/>
              <a:gd name="connsiteY2095" fmla="*/ 1276661 h 4329257"/>
              <a:gd name="connsiteX2096" fmla="*/ 377336 w 5151342"/>
              <a:gd name="connsiteY2096" fmla="*/ 1252938 h 4329257"/>
              <a:gd name="connsiteX2097" fmla="*/ 368720 w 5151342"/>
              <a:gd name="connsiteY2097" fmla="*/ 1255102 h 4329257"/>
              <a:gd name="connsiteX2098" fmla="*/ 357381 w 5151342"/>
              <a:gd name="connsiteY2098" fmla="*/ 1232345 h 4329257"/>
              <a:gd name="connsiteX2099" fmla="*/ 354174 w 5151342"/>
              <a:gd name="connsiteY2099" fmla="*/ 1215326 h 4329257"/>
              <a:gd name="connsiteX2100" fmla="*/ 1010552 w 5151342"/>
              <a:gd name="connsiteY2100" fmla="*/ 1214361 h 4329257"/>
              <a:gd name="connsiteX2101" fmla="*/ 1001864 w 5151342"/>
              <a:gd name="connsiteY2101" fmla="*/ 1235147 h 4329257"/>
              <a:gd name="connsiteX2102" fmla="*/ 972906 w 5151342"/>
              <a:gd name="connsiteY2102" fmla="*/ 1315335 h 4329257"/>
              <a:gd name="connsiteX2103" fmla="*/ 946595 w 5151342"/>
              <a:gd name="connsiteY2103" fmla="*/ 1393109 h 4329257"/>
              <a:gd name="connsiteX2104" fmla="*/ 835556 w 5151342"/>
              <a:gd name="connsiteY2104" fmla="*/ 1735673 h 4329257"/>
              <a:gd name="connsiteX2105" fmla="*/ 743912 w 5151342"/>
              <a:gd name="connsiteY2105" fmla="*/ 2089576 h 4329257"/>
              <a:gd name="connsiteX2106" fmla="*/ 864127 w 5151342"/>
              <a:gd name="connsiteY2106" fmla="*/ 1735402 h 4329257"/>
              <a:gd name="connsiteX2107" fmla="*/ 968154 w 5151342"/>
              <a:gd name="connsiteY2107" fmla="*/ 1371531 h 4329257"/>
              <a:gd name="connsiteX2108" fmla="*/ 981097 w 5151342"/>
              <a:gd name="connsiteY2108" fmla="*/ 1326250 h 4329257"/>
              <a:gd name="connsiteX2109" fmla="*/ 1011793 w 5151342"/>
              <a:gd name="connsiteY2109" fmla="*/ 1217220 h 4329257"/>
              <a:gd name="connsiteX2110" fmla="*/ 1010552 w 5151342"/>
              <a:gd name="connsiteY2110" fmla="*/ 1214361 h 4329257"/>
              <a:gd name="connsiteX2111" fmla="*/ 3563821 w 5151342"/>
              <a:gd name="connsiteY2111" fmla="*/ 1172793 h 4329257"/>
              <a:gd name="connsiteX2112" fmla="*/ 3562177 w 5151342"/>
              <a:gd name="connsiteY2112" fmla="*/ 1181791 h 4329257"/>
              <a:gd name="connsiteX2113" fmla="*/ 3556787 w 5151342"/>
              <a:gd name="connsiteY2113" fmla="*/ 1185017 h 4329257"/>
              <a:gd name="connsiteX2114" fmla="*/ 3551397 w 5151342"/>
              <a:gd name="connsiteY2114" fmla="*/ 1188262 h 4329257"/>
              <a:gd name="connsiteX2115" fmla="*/ 3552730 w 5151342"/>
              <a:gd name="connsiteY2115" fmla="*/ 1177734 h 4329257"/>
              <a:gd name="connsiteX2116" fmla="*/ 3563821 w 5151342"/>
              <a:gd name="connsiteY2116" fmla="*/ 1172793 h 4329257"/>
              <a:gd name="connsiteX2117" fmla="*/ 3823084 w 5151342"/>
              <a:gd name="connsiteY2117" fmla="*/ 1171011 h 4329257"/>
              <a:gd name="connsiteX2118" fmla="*/ 3816612 w 5151342"/>
              <a:gd name="connsiteY2118" fmla="*/ 1181791 h 4329257"/>
              <a:gd name="connsiteX2119" fmla="*/ 3819298 w 5151342"/>
              <a:gd name="connsiteY2119" fmla="*/ 1188513 h 4329257"/>
              <a:gd name="connsiteX2120" fmla="*/ 3825228 w 5151342"/>
              <a:gd name="connsiteY2120" fmla="*/ 1177463 h 4329257"/>
              <a:gd name="connsiteX2121" fmla="*/ 3825769 w 5151342"/>
              <a:gd name="connsiteY2121" fmla="*/ 1171011 h 4329257"/>
              <a:gd name="connsiteX2122" fmla="*/ 3823084 w 5151342"/>
              <a:gd name="connsiteY2122" fmla="*/ 1171011 h 4329257"/>
              <a:gd name="connsiteX2123" fmla="*/ 3517398 w 5151342"/>
              <a:gd name="connsiteY2123" fmla="*/ 1170632 h 4329257"/>
              <a:gd name="connsiteX2124" fmla="*/ 3534147 w 5151342"/>
              <a:gd name="connsiteY2124" fmla="*/ 1179627 h 4329257"/>
              <a:gd name="connsiteX2125" fmla="*/ 3536291 w 5151342"/>
              <a:gd name="connsiteY2125" fmla="*/ 1197689 h 4329257"/>
              <a:gd name="connsiteX2126" fmla="*/ 3525512 w 5151342"/>
              <a:gd name="connsiteY2126" fmla="*/ 1194714 h 4329257"/>
              <a:gd name="connsiteX2127" fmla="*/ 3521204 w 5151342"/>
              <a:gd name="connsiteY2127" fmla="*/ 1188784 h 4329257"/>
              <a:gd name="connsiteX2128" fmla="*/ 3510424 w 5151342"/>
              <a:gd name="connsiteY2128" fmla="*/ 1186098 h 4329257"/>
              <a:gd name="connsiteX2129" fmla="*/ 3510154 w 5151342"/>
              <a:gd name="connsiteY2129" fmla="*/ 1173967 h 4329257"/>
              <a:gd name="connsiteX2130" fmla="*/ 3517398 w 5151342"/>
              <a:gd name="connsiteY2130" fmla="*/ 1170632 h 4329257"/>
              <a:gd name="connsiteX2131" fmla="*/ 1024108 w 5151342"/>
              <a:gd name="connsiteY2131" fmla="*/ 1170497 h 4329257"/>
              <a:gd name="connsiteX2132" fmla="*/ 1019906 w 5151342"/>
              <a:gd name="connsiteY2132" fmla="*/ 1179627 h 4329257"/>
              <a:gd name="connsiteX2133" fmla="*/ 1016564 w 5151342"/>
              <a:gd name="connsiteY2133" fmla="*/ 1190175 h 4329257"/>
              <a:gd name="connsiteX2134" fmla="*/ 1023268 w 5151342"/>
              <a:gd name="connsiteY2134" fmla="*/ 1173407 h 4329257"/>
              <a:gd name="connsiteX2135" fmla="*/ 1024108 w 5151342"/>
              <a:gd name="connsiteY2135" fmla="*/ 1170497 h 4329257"/>
              <a:gd name="connsiteX2136" fmla="*/ 1248509 w 5151342"/>
              <a:gd name="connsiteY2136" fmla="*/ 1167638 h 4329257"/>
              <a:gd name="connsiteX2137" fmla="*/ 1242004 w 5151342"/>
              <a:gd name="connsiteY2137" fmla="*/ 1186098 h 4329257"/>
              <a:gd name="connsiteX2138" fmla="*/ 1245520 w 5151342"/>
              <a:gd name="connsiteY2138" fmla="*/ 1188784 h 4329257"/>
              <a:gd name="connsiteX2139" fmla="*/ 1250639 w 5151342"/>
              <a:gd name="connsiteY2139" fmla="*/ 1188262 h 4329257"/>
              <a:gd name="connsiteX2140" fmla="*/ 1253595 w 5151342"/>
              <a:gd name="connsiteY2140" fmla="*/ 1167766 h 4329257"/>
              <a:gd name="connsiteX2141" fmla="*/ 1248509 w 5151342"/>
              <a:gd name="connsiteY2141" fmla="*/ 1167638 h 4329257"/>
              <a:gd name="connsiteX2142" fmla="*/ 369667 w 5151342"/>
              <a:gd name="connsiteY2142" fmla="*/ 1158551 h 4329257"/>
              <a:gd name="connsiteX2143" fmla="*/ 364876 w 5151342"/>
              <a:gd name="connsiteY2143" fmla="*/ 1176266 h 4329257"/>
              <a:gd name="connsiteX2144" fmla="*/ 381663 w 5151342"/>
              <a:gd name="connsiteY2144" fmla="*/ 1218437 h 4329257"/>
              <a:gd name="connsiteX2145" fmla="*/ 369667 w 5151342"/>
              <a:gd name="connsiteY2145" fmla="*/ 1158551 h 4329257"/>
              <a:gd name="connsiteX2146" fmla="*/ 589227 w 5151342"/>
              <a:gd name="connsiteY2146" fmla="*/ 1149762 h 4329257"/>
              <a:gd name="connsiteX2147" fmla="*/ 588171 w 5151342"/>
              <a:gd name="connsiteY2147" fmla="*/ 1150631 h 4329257"/>
              <a:gd name="connsiteX2148" fmla="*/ 564700 w 5151342"/>
              <a:gd name="connsiteY2148" fmla="*/ 1185615 h 4329257"/>
              <a:gd name="connsiteX2149" fmla="*/ 571403 w 5151342"/>
              <a:gd name="connsiteY2149" fmla="*/ 1177463 h 4329257"/>
              <a:gd name="connsiteX2150" fmla="*/ 589227 w 5151342"/>
              <a:gd name="connsiteY2150" fmla="*/ 1149762 h 4329257"/>
              <a:gd name="connsiteX2151" fmla="*/ 752528 w 5151342"/>
              <a:gd name="connsiteY2151" fmla="*/ 1140817 h 4329257"/>
              <a:gd name="connsiteX2152" fmla="*/ 734485 w 5151342"/>
              <a:gd name="connsiteY2152" fmla="*/ 1167225 h 4329257"/>
              <a:gd name="connsiteX2153" fmla="*/ 737441 w 5151342"/>
              <a:gd name="connsiteY2153" fmla="*/ 1209821 h 4329257"/>
              <a:gd name="connsiteX2154" fmla="*/ 753880 w 5151342"/>
              <a:gd name="connsiteY2154" fmla="*/ 1168036 h 4329257"/>
              <a:gd name="connsiteX2155" fmla="*/ 752528 w 5151342"/>
              <a:gd name="connsiteY2155" fmla="*/ 1140817 h 4329257"/>
              <a:gd name="connsiteX2156" fmla="*/ 3467287 w 5151342"/>
              <a:gd name="connsiteY2156" fmla="*/ 1134346 h 4329257"/>
              <a:gd name="connsiteX2157" fmla="*/ 3463250 w 5151342"/>
              <a:gd name="connsiteY2157" fmla="*/ 1135157 h 4329257"/>
              <a:gd name="connsiteX2158" fmla="*/ 3460816 w 5151342"/>
              <a:gd name="connsiteY2158" fmla="*/ 1140817 h 4329257"/>
              <a:gd name="connsiteX2159" fmla="*/ 3468910 w 5151342"/>
              <a:gd name="connsiteY2159" fmla="*/ 1157798 h 4329257"/>
              <a:gd name="connsiteX2160" fmla="*/ 3467287 w 5151342"/>
              <a:gd name="connsiteY2160" fmla="*/ 1134346 h 4329257"/>
              <a:gd name="connsiteX2161" fmla="*/ 432443 w 5151342"/>
              <a:gd name="connsiteY2161" fmla="*/ 1133684 h 4329257"/>
              <a:gd name="connsiteX2162" fmla="*/ 431252 w 5151342"/>
              <a:gd name="connsiteY2162" fmla="*/ 1142962 h 4329257"/>
              <a:gd name="connsiteX2163" fmla="*/ 434594 w 5151342"/>
              <a:gd name="connsiteY2163" fmla="*/ 1152563 h 4329257"/>
              <a:gd name="connsiteX2164" fmla="*/ 433648 w 5151342"/>
              <a:gd name="connsiteY2164" fmla="*/ 1136258 h 4329257"/>
              <a:gd name="connsiteX2165" fmla="*/ 432443 w 5151342"/>
              <a:gd name="connsiteY2165" fmla="*/ 1133684 h 4329257"/>
              <a:gd name="connsiteX2166" fmla="*/ 826148 w 5151342"/>
              <a:gd name="connsiteY2166" fmla="*/ 1121014 h 4329257"/>
              <a:gd name="connsiteX2167" fmla="*/ 826805 w 5151342"/>
              <a:gd name="connsiteY2167" fmla="*/ 1123315 h 4329257"/>
              <a:gd name="connsiteX2168" fmla="*/ 827771 w 5151342"/>
              <a:gd name="connsiteY2168" fmla="*/ 1143928 h 4329257"/>
              <a:gd name="connsiteX2169" fmla="*/ 825839 w 5151342"/>
              <a:gd name="connsiteY2169" fmla="*/ 1134346 h 4329257"/>
              <a:gd name="connsiteX2170" fmla="*/ 826148 w 5151342"/>
              <a:gd name="connsiteY2170" fmla="*/ 1121014 h 4329257"/>
              <a:gd name="connsiteX2171" fmla="*/ 401718 w 5151342"/>
              <a:gd name="connsiteY2171" fmla="*/ 1117276 h 4329257"/>
              <a:gd name="connsiteX2172" fmla="*/ 392443 w 5151342"/>
              <a:gd name="connsiteY2172" fmla="*/ 1123567 h 4329257"/>
              <a:gd name="connsiteX2173" fmla="*/ 387169 w 5151342"/>
              <a:gd name="connsiteY2173" fmla="*/ 1130753 h 4329257"/>
              <a:gd name="connsiteX2174" fmla="*/ 400576 w 5151342"/>
              <a:gd name="connsiteY2174" fmla="*/ 1119259 h 4329257"/>
              <a:gd name="connsiteX2175" fmla="*/ 401718 w 5151342"/>
              <a:gd name="connsiteY2175" fmla="*/ 1117276 h 4329257"/>
              <a:gd name="connsiteX2176" fmla="*/ 3565910 w 5151342"/>
              <a:gd name="connsiteY2176" fmla="*/ 1114499 h 4329257"/>
              <a:gd name="connsiteX2177" fmla="*/ 3562177 w 5151342"/>
              <a:gd name="connsiteY2177" fmla="*/ 1134346 h 4329257"/>
              <a:gd name="connsiteX2178" fmla="*/ 3556517 w 5151342"/>
              <a:gd name="connsiteY2178" fmla="*/ 1152949 h 4329257"/>
              <a:gd name="connsiteX2179" fmla="*/ 3555705 w 5151342"/>
              <a:gd name="connsiteY2179" fmla="*/ 1127874 h 4329257"/>
              <a:gd name="connsiteX2180" fmla="*/ 3553271 w 5151342"/>
              <a:gd name="connsiteY2180" fmla="*/ 1125189 h 4329257"/>
              <a:gd name="connsiteX2181" fmla="*/ 3549234 w 5151342"/>
              <a:gd name="connsiteY2181" fmla="*/ 1125730 h 4329257"/>
              <a:gd name="connsiteX2182" fmla="*/ 3554894 w 5151342"/>
              <a:gd name="connsiteY2182" fmla="*/ 1116284 h 4329257"/>
              <a:gd name="connsiteX2183" fmla="*/ 3565910 w 5151342"/>
              <a:gd name="connsiteY2183" fmla="*/ 1114499 h 4329257"/>
              <a:gd name="connsiteX2184" fmla="*/ 2236063 w 5151342"/>
              <a:gd name="connsiteY2184" fmla="*/ 1086901 h 4329257"/>
              <a:gd name="connsiteX2185" fmla="*/ 2177568 w 5151342"/>
              <a:gd name="connsiteY2185" fmla="*/ 1169118 h 4329257"/>
              <a:gd name="connsiteX2186" fmla="*/ 2104528 w 5151342"/>
              <a:gd name="connsiteY2186" fmla="*/ 1317634 h 4329257"/>
              <a:gd name="connsiteX2187" fmla="*/ 2107213 w 5151342"/>
              <a:gd name="connsiteY2187" fmla="*/ 1340004 h 4329257"/>
              <a:gd name="connsiteX2188" fmla="*/ 2113143 w 5151342"/>
              <a:gd name="connsiteY2188" fmla="*/ 1367223 h 4329257"/>
              <a:gd name="connsiteX2189" fmla="*/ 2157478 w 5151342"/>
              <a:gd name="connsiteY2189" fmla="*/ 1285450 h 4329257"/>
              <a:gd name="connsiteX2190" fmla="*/ 2214736 w 5151342"/>
              <a:gd name="connsiteY2190" fmla="*/ 1167244 h 4329257"/>
              <a:gd name="connsiteX2191" fmla="*/ 2236063 w 5151342"/>
              <a:gd name="connsiteY2191" fmla="*/ 1086901 h 4329257"/>
              <a:gd name="connsiteX2192" fmla="*/ 3687241 w 5151342"/>
              <a:gd name="connsiteY2192" fmla="*/ 1078285 h 4329257"/>
              <a:gd name="connsiteX2193" fmla="*/ 3682392 w 5151342"/>
              <a:gd name="connsiteY2193" fmla="*/ 1080971 h 4329257"/>
              <a:gd name="connsiteX2194" fmla="*/ 3680769 w 5151342"/>
              <a:gd name="connsiteY2194" fmla="*/ 1086901 h 4329257"/>
              <a:gd name="connsiteX2195" fmla="*/ 3676983 w 5151342"/>
              <a:gd name="connsiteY2195" fmla="*/ 1099033 h 4329257"/>
              <a:gd name="connsiteX2196" fmla="*/ 3669990 w 5151342"/>
              <a:gd name="connsiteY2196" fmla="*/ 1112787 h 4329257"/>
              <a:gd name="connsiteX2197" fmla="*/ 3661896 w 5151342"/>
              <a:gd name="connsiteY2197" fmla="*/ 1123026 h 4329257"/>
              <a:gd name="connsiteX2198" fmla="*/ 3669990 w 5151342"/>
              <a:gd name="connsiteY2198" fmla="*/ 1117095 h 4329257"/>
              <a:gd name="connsiteX2199" fmla="*/ 3679417 w 5151342"/>
              <a:gd name="connsiteY2199" fmla="*/ 1105234 h 4329257"/>
              <a:gd name="connsiteX2200" fmla="*/ 3687241 w 5151342"/>
              <a:gd name="connsiteY2200" fmla="*/ 1093373 h 4329257"/>
              <a:gd name="connsiteX2201" fmla="*/ 3687241 w 5151342"/>
              <a:gd name="connsiteY2201" fmla="*/ 1078285 h 4329257"/>
              <a:gd name="connsiteX2202" fmla="*/ 887038 w 5151342"/>
              <a:gd name="connsiteY2202" fmla="*/ 1071543 h 4329257"/>
              <a:gd name="connsiteX2203" fmla="*/ 886227 w 5151342"/>
              <a:gd name="connsiteY2203" fmla="*/ 1080449 h 4329257"/>
              <a:gd name="connsiteX2204" fmla="*/ 878133 w 5151342"/>
              <a:gd name="connsiteY2204" fmla="*/ 1088524 h 4329257"/>
              <a:gd name="connsiteX2205" fmla="*/ 879755 w 5151342"/>
              <a:gd name="connsiteY2205" fmla="*/ 1080449 h 4329257"/>
              <a:gd name="connsiteX2206" fmla="*/ 887038 w 5151342"/>
              <a:gd name="connsiteY2206" fmla="*/ 1071543 h 4329257"/>
              <a:gd name="connsiteX2207" fmla="*/ 3497752 w 5151342"/>
              <a:gd name="connsiteY2207" fmla="*/ 1067506 h 4329257"/>
              <a:gd name="connsiteX2208" fmla="*/ 3491010 w 5151342"/>
              <a:gd name="connsiteY2208" fmla="*/ 1071814 h 4329257"/>
              <a:gd name="connsiteX2209" fmla="*/ 3499374 w 5151342"/>
              <a:gd name="connsiteY2209" fmla="*/ 1085298 h 4329257"/>
              <a:gd name="connsiteX2210" fmla="*/ 3506097 w 5151342"/>
              <a:gd name="connsiteY2210" fmla="*/ 1069650 h 4329257"/>
              <a:gd name="connsiteX2211" fmla="*/ 3497752 w 5151342"/>
              <a:gd name="connsiteY2211" fmla="*/ 1067506 h 4329257"/>
              <a:gd name="connsiteX2212" fmla="*/ 886768 w 5151342"/>
              <a:gd name="connsiteY2212" fmla="*/ 1062928 h 4329257"/>
              <a:gd name="connsiteX2213" fmla="*/ 890535 w 5151342"/>
              <a:gd name="connsiteY2213" fmla="*/ 1065342 h 4329257"/>
              <a:gd name="connsiteX2214" fmla="*/ 883522 w 5151342"/>
              <a:gd name="connsiteY2214" fmla="*/ 1066965 h 4329257"/>
              <a:gd name="connsiteX2215" fmla="*/ 873284 w 5151342"/>
              <a:gd name="connsiteY2215" fmla="*/ 1065342 h 4329257"/>
              <a:gd name="connsiteX2216" fmla="*/ 886768 w 5151342"/>
              <a:gd name="connsiteY2216" fmla="*/ 1062928 h 4329257"/>
              <a:gd name="connsiteX2217" fmla="*/ 3659732 w 5151342"/>
              <a:gd name="connsiteY2217" fmla="*/ 1047010 h 4329257"/>
              <a:gd name="connsiteX2218" fmla="*/ 3661355 w 5151342"/>
              <a:gd name="connsiteY2218" fmla="*/ 1048092 h 4329257"/>
              <a:gd name="connsiteX2219" fmla="*/ 3654883 w 5151342"/>
              <a:gd name="connsiteY2219" fmla="*/ 1067506 h 4329257"/>
              <a:gd name="connsiteX2220" fmla="*/ 3650846 w 5151342"/>
              <a:gd name="connsiteY2220" fmla="*/ 1073707 h 4329257"/>
              <a:gd name="connsiteX2221" fmla="*/ 3648412 w 5151342"/>
              <a:gd name="connsiteY2221" fmla="*/ 1071814 h 4329257"/>
              <a:gd name="connsiteX2222" fmla="*/ 3650846 w 5151342"/>
              <a:gd name="connsiteY2222" fmla="*/ 1062928 h 4329257"/>
              <a:gd name="connsiteX2223" fmla="*/ 3654883 w 5151342"/>
              <a:gd name="connsiteY2223" fmla="*/ 1052399 h 4329257"/>
              <a:gd name="connsiteX2224" fmla="*/ 3659732 w 5151342"/>
              <a:gd name="connsiteY2224" fmla="*/ 1047010 h 4329257"/>
              <a:gd name="connsiteX2225" fmla="*/ 3005261 w 5151342"/>
              <a:gd name="connsiteY2225" fmla="*/ 1039469 h 4329257"/>
              <a:gd name="connsiteX2226" fmla="*/ 3023092 w 5151342"/>
              <a:gd name="connsiteY2226" fmla="*/ 1043784 h 4329257"/>
              <a:gd name="connsiteX2227" fmla="*/ 3006885 w 5151342"/>
              <a:gd name="connsiteY2227" fmla="*/ 1105910 h 4329257"/>
              <a:gd name="connsiteX2228" fmla="*/ 2942286 w 5151342"/>
              <a:gd name="connsiteY2228" fmla="*/ 1207348 h 4329257"/>
              <a:gd name="connsiteX2229" fmla="*/ 2895884 w 5151342"/>
              <a:gd name="connsiteY2229" fmla="*/ 1272353 h 4329257"/>
              <a:gd name="connsiteX2230" fmla="*/ 2863527 w 5151342"/>
              <a:gd name="connsiteY2230" fmla="*/ 1323024 h 4329257"/>
              <a:gd name="connsiteX2231" fmla="*/ 2831189 w 5151342"/>
              <a:gd name="connsiteY2231" fmla="*/ 1373694 h 4329257"/>
              <a:gd name="connsiteX2232" fmla="*/ 2785154 w 5151342"/>
              <a:gd name="connsiteY2232" fmla="*/ 1471192 h 4329257"/>
              <a:gd name="connsiteX2233" fmla="*/ 2713852 w 5151342"/>
              <a:gd name="connsiteY2233" fmla="*/ 1617022 h 4329257"/>
              <a:gd name="connsiteX2234" fmla="*/ 2651571 w 5151342"/>
              <a:gd name="connsiteY2234" fmla="*/ 1734803 h 4329257"/>
              <a:gd name="connsiteX2235" fmla="*/ 2632543 w 5151342"/>
              <a:gd name="connsiteY2235" fmla="*/ 1748171 h 4329257"/>
              <a:gd name="connsiteX2236" fmla="*/ 2691037 w 5151342"/>
              <a:gd name="connsiteY2236" fmla="*/ 1580705 h 4329257"/>
              <a:gd name="connsiteX2237" fmla="*/ 2721212 w 5151342"/>
              <a:gd name="connsiteY2237" fmla="*/ 1508185 h 4329257"/>
              <a:gd name="connsiteX2238" fmla="*/ 2751406 w 5151342"/>
              <a:gd name="connsiteY2238" fmla="*/ 1434063 h 4329257"/>
              <a:gd name="connsiteX2239" fmla="*/ 2792031 w 5151342"/>
              <a:gd name="connsiteY2239" fmla="*/ 1338516 h 4329257"/>
              <a:gd name="connsiteX2240" fmla="*/ 2863005 w 5151342"/>
              <a:gd name="connsiteY2240" fmla="*/ 1195255 h 4329257"/>
              <a:gd name="connsiteX2241" fmla="*/ 2946072 w 5151342"/>
              <a:gd name="connsiteY2241" fmla="*/ 1073842 h 4329257"/>
              <a:gd name="connsiteX2242" fmla="*/ 3005261 w 5151342"/>
              <a:gd name="connsiteY2242" fmla="*/ 1039469 h 4329257"/>
              <a:gd name="connsiteX2243" fmla="*/ 3631180 w 5151342"/>
              <a:gd name="connsiteY2243" fmla="*/ 1035149 h 4329257"/>
              <a:gd name="connsiteX2244" fmla="*/ 3635488 w 5151342"/>
              <a:gd name="connsiteY2244" fmla="*/ 1041620 h 4329257"/>
              <a:gd name="connsiteX2245" fmla="*/ 3640337 w 5151342"/>
              <a:gd name="connsiteY2245" fmla="*/ 1057538 h 4329257"/>
              <a:gd name="connsiteX2246" fmla="*/ 3629017 w 5151342"/>
              <a:gd name="connsiteY2246" fmla="*/ 1065342 h 4329257"/>
              <a:gd name="connsiteX2247" fmla="*/ 3629017 w 5151342"/>
              <a:gd name="connsiteY2247" fmla="*/ 1058871 h 4329257"/>
              <a:gd name="connsiteX2248" fmla="*/ 3634406 w 5151342"/>
              <a:gd name="connsiteY2248" fmla="*/ 1051067 h 4329257"/>
              <a:gd name="connsiteX2249" fmla="*/ 3633325 w 5151342"/>
              <a:gd name="connsiteY2249" fmla="*/ 1041620 h 4329257"/>
              <a:gd name="connsiteX2250" fmla="*/ 3631180 w 5151342"/>
              <a:gd name="connsiteY2250" fmla="*/ 1035149 h 4329257"/>
              <a:gd name="connsiteX2251" fmla="*/ 868165 w 5151342"/>
              <a:gd name="connsiteY2251" fmla="*/ 1031111 h 4329257"/>
              <a:gd name="connsiteX2252" fmla="*/ 886227 w 5151342"/>
              <a:gd name="connsiteY2252" fmla="*/ 1043784 h 4329257"/>
              <a:gd name="connsiteX2253" fmla="*/ 875447 w 5151342"/>
              <a:gd name="connsiteY2253" fmla="*/ 1048092 h 4329257"/>
              <a:gd name="connsiteX2254" fmla="*/ 864668 w 5151342"/>
              <a:gd name="connsiteY2254" fmla="*/ 1045947 h 4329257"/>
              <a:gd name="connsiteX2255" fmla="*/ 868165 w 5151342"/>
              <a:gd name="connsiteY2255" fmla="*/ 1031111 h 4329257"/>
              <a:gd name="connsiteX2256" fmla="*/ 4004208 w 5151342"/>
              <a:gd name="connsiteY2256" fmla="*/ 1028696 h 4329257"/>
              <a:gd name="connsiteX2257" fmla="*/ 4006372 w 5151342"/>
              <a:gd name="connsiteY2257" fmla="*/ 1039476 h 4329257"/>
              <a:gd name="connsiteX2258" fmla="*/ 4011762 w 5151342"/>
              <a:gd name="connsiteY2258" fmla="*/ 1048092 h 4329257"/>
              <a:gd name="connsiteX2259" fmla="*/ 4010680 w 5151342"/>
              <a:gd name="connsiteY2259" fmla="*/ 1037312 h 4329257"/>
              <a:gd name="connsiteX2260" fmla="*/ 4007434 w 5151342"/>
              <a:gd name="connsiteY2260" fmla="*/ 1029759 h 4329257"/>
              <a:gd name="connsiteX2261" fmla="*/ 4004208 w 5151342"/>
              <a:gd name="connsiteY2261" fmla="*/ 1028696 h 4329257"/>
              <a:gd name="connsiteX2262" fmla="*/ 489742 w 5151342"/>
              <a:gd name="connsiteY2262" fmla="*/ 1027883 h 4329257"/>
              <a:gd name="connsiteX2263" fmla="*/ 483005 w 5151342"/>
              <a:gd name="connsiteY2263" fmla="*/ 1032521 h 4329257"/>
              <a:gd name="connsiteX2264" fmla="*/ 487313 w 5151342"/>
              <a:gd name="connsiteY2264" fmla="*/ 1067506 h 4329257"/>
              <a:gd name="connsiteX2265" fmla="*/ 495929 w 5151342"/>
              <a:gd name="connsiteY2265" fmla="*/ 1032038 h 4329257"/>
              <a:gd name="connsiteX2266" fmla="*/ 489742 w 5151342"/>
              <a:gd name="connsiteY2266" fmla="*/ 1027883 h 4329257"/>
              <a:gd name="connsiteX2267" fmla="*/ 612377 w 5151342"/>
              <a:gd name="connsiteY2267" fmla="*/ 1022225 h 4329257"/>
              <a:gd name="connsiteX2268" fmla="*/ 608610 w 5151342"/>
              <a:gd name="connsiteY2268" fmla="*/ 1026803 h 4329257"/>
              <a:gd name="connsiteX2269" fmla="*/ 614540 w 5151342"/>
              <a:gd name="connsiteY2269" fmla="*/ 1039476 h 4329257"/>
              <a:gd name="connsiteX2270" fmla="*/ 617805 w 5151342"/>
              <a:gd name="connsiteY2270" fmla="*/ 1078594 h 4329257"/>
              <a:gd name="connsiteX2271" fmla="*/ 632100 w 5151342"/>
              <a:gd name="connsiteY2271" fmla="*/ 1042026 h 4329257"/>
              <a:gd name="connsiteX2272" fmla="*/ 612377 w 5151342"/>
              <a:gd name="connsiteY2272" fmla="*/ 1022225 h 4329257"/>
              <a:gd name="connsiteX2273" fmla="*/ 3708799 w 5151342"/>
              <a:gd name="connsiteY2273" fmla="*/ 1002810 h 4329257"/>
              <a:gd name="connsiteX2274" fmla="*/ 3702328 w 5151342"/>
              <a:gd name="connsiteY2274" fmla="*/ 1009282 h 4329257"/>
              <a:gd name="connsiteX2275" fmla="*/ 3700976 w 5151342"/>
              <a:gd name="connsiteY2275" fmla="*/ 1015213 h 4329257"/>
              <a:gd name="connsiteX2276" fmla="*/ 3704492 w 5151342"/>
              <a:gd name="connsiteY2276" fmla="*/ 1017898 h 4329257"/>
              <a:gd name="connsiteX2277" fmla="*/ 3710944 w 5151342"/>
              <a:gd name="connsiteY2277" fmla="*/ 1011446 h 4329257"/>
              <a:gd name="connsiteX2278" fmla="*/ 3709881 w 5151342"/>
              <a:gd name="connsiteY2278" fmla="*/ 1005515 h 4329257"/>
              <a:gd name="connsiteX2279" fmla="*/ 3708799 w 5151342"/>
              <a:gd name="connsiteY2279" fmla="*/ 1002810 h 4329257"/>
              <a:gd name="connsiteX2280" fmla="*/ 3664054 w 5151342"/>
              <a:gd name="connsiteY2280" fmla="*/ 992838 h 4329257"/>
              <a:gd name="connsiteX2281" fmla="*/ 3665663 w 5151342"/>
              <a:gd name="connsiteY2281" fmla="*/ 1000647 h 4329257"/>
              <a:gd name="connsiteX2282" fmla="*/ 3658670 w 5151342"/>
              <a:gd name="connsiteY2282" fmla="*/ 1020332 h 4329257"/>
              <a:gd name="connsiteX2283" fmla="*/ 3648412 w 5151342"/>
              <a:gd name="connsiteY2283" fmla="*/ 1028696 h 4329257"/>
              <a:gd name="connsiteX2284" fmla="*/ 3647349 w 5151342"/>
              <a:gd name="connsiteY2284" fmla="*/ 1023036 h 4329257"/>
              <a:gd name="connsiteX2285" fmla="*/ 3652739 w 5151342"/>
              <a:gd name="connsiteY2285" fmla="*/ 1009282 h 4329257"/>
              <a:gd name="connsiteX2286" fmla="*/ 3664054 w 5151342"/>
              <a:gd name="connsiteY2286" fmla="*/ 992838 h 4329257"/>
              <a:gd name="connsiteX2287" fmla="*/ 3734666 w 5151342"/>
              <a:gd name="connsiteY2287" fmla="*/ 990138 h 4329257"/>
              <a:gd name="connsiteX2288" fmla="*/ 3726050 w 5151342"/>
              <a:gd name="connsiteY2288" fmla="*/ 996339 h 4329257"/>
              <a:gd name="connsiteX2289" fmla="*/ 3720390 w 5151342"/>
              <a:gd name="connsiteY2289" fmla="*/ 1006056 h 4329257"/>
              <a:gd name="connsiteX2290" fmla="*/ 3719579 w 5151342"/>
              <a:gd name="connsiteY2290" fmla="*/ 1015753 h 4329257"/>
              <a:gd name="connsiteX2291" fmla="*/ 3720120 w 5151342"/>
              <a:gd name="connsiteY2291" fmla="*/ 1024640 h 4329257"/>
              <a:gd name="connsiteX2292" fmla="*/ 3717415 w 5151342"/>
              <a:gd name="connsiteY2292" fmla="*/ 1028696 h 4329257"/>
              <a:gd name="connsiteX2293" fmla="*/ 3714189 w 5151342"/>
              <a:gd name="connsiteY2293" fmla="*/ 1031382 h 4329257"/>
              <a:gd name="connsiteX2294" fmla="*/ 3717415 w 5151342"/>
              <a:gd name="connsiteY2294" fmla="*/ 1030841 h 4329257"/>
              <a:gd name="connsiteX2295" fmla="*/ 3723887 w 5151342"/>
              <a:gd name="connsiteY2295" fmla="*/ 1026533 h 4329257"/>
              <a:gd name="connsiteX2296" fmla="*/ 3724698 w 5151342"/>
              <a:gd name="connsiteY2296" fmla="*/ 1018168 h 4329257"/>
              <a:gd name="connsiteX2297" fmla="*/ 3730358 w 5151342"/>
              <a:gd name="connsiteY2297" fmla="*/ 1004974 h 4329257"/>
              <a:gd name="connsiteX2298" fmla="*/ 3734666 w 5151342"/>
              <a:gd name="connsiteY2298" fmla="*/ 990138 h 4329257"/>
              <a:gd name="connsiteX2299" fmla="*/ 3616074 w 5151342"/>
              <a:gd name="connsiteY2299" fmla="*/ 987723 h 4329257"/>
              <a:gd name="connsiteX2300" fmla="*/ 3619049 w 5151342"/>
              <a:gd name="connsiteY2300" fmla="*/ 994195 h 4329257"/>
              <a:gd name="connsiteX2301" fmla="*/ 3620382 w 5151342"/>
              <a:gd name="connsiteY2301" fmla="*/ 1000647 h 4329257"/>
              <a:gd name="connsiteX2302" fmla="*/ 3618797 w 5151342"/>
              <a:gd name="connsiteY2302" fmla="*/ 1015985 h 4329257"/>
              <a:gd name="connsiteX2303" fmla="*/ 3610491 w 5151342"/>
              <a:gd name="connsiteY2303" fmla="*/ 996822 h 4329257"/>
              <a:gd name="connsiteX2304" fmla="*/ 3616074 w 5151342"/>
              <a:gd name="connsiteY2304" fmla="*/ 987723 h 4329257"/>
              <a:gd name="connsiteX2305" fmla="*/ 511750 w 5151342"/>
              <a:gd name="connsiteY2305" fmla="*/ 984845 h 4329257"/>
              <a:gd name="connsiteX2306" fmla="*/ 526123 w 5151342"/>
              <a:gd name="connsiteY2306" fmla="*/ 1003525 h 4329257"/>
              <a:gd name="connsiteX2307" fmla="*/ 526123 w 5151342"/>
              <a:gd name="connsiteY2307" fmla="*/ 1000647 h 4329257"/>
              <a:gd name="connsiteX2308" fmla="*/ 511750 w 5151342"/>
              <a:gd name="connsiteY2308" fmla="*/ 984845 h 4329257"/>
              <a:gd name="connsiteX2309" fmla="*/ 3676461 w 5151342"/>
              <a:gd name="connsiteY2309" fmla="*/ 968309 h 4329257"/>
              <a:gd name="connsiteX2310" fmla="*/ 3678606 w 5151342"/>
              <a:gd name="connsiteY2310" fmla="*/ 971825 h 4329257"/>
              <a:gd name="connsiteX2311" fmla="*/ 3674298 w 5151342"/>
              <a:gd name="connsiteY2311" fmla="*/ 976944 h 4329257"/>
              <a:gd name="connsiteX2312" fmla="*/ 3665141 w 5151342"/>
              <a:gd name="connsiteY2312" fmla="*/ 981793 h 4329257"/>
              <a:gd name="connsiteX2313" fmla="*/ 3659210 w 5151342"/>
              <a:gd name="connsiteY2313" fmla="*/ 983415 h 4329257"/>
              <a:gd name="connsiteX2314" fmla="*/ 3657047 w 5151342"/>
              <a:gd name="connsiteY2314" fmla="*/ 980711 h 4329257"/>
              <a:gd name="connsiteX2315" fmla="*/ 3661355 w 5151342"/>
              <a:gd name="connsiteY2315" fmla="*/ 974780 h 4329257"/>
              <a:gd name="connsiteX2316" fmla="*/ 3669719 w 5151342"/>
              <a:gd name="connsiteY2316" fmla="*/ 970743 h 4329257"/>
              <a:gd name="connsiteX2317" fmla="*/ 3676461 w 5151342"/>
              <a:gd name="connsiteY2317" fmla="*/ 968309 h 4329257"/>
              <a:gd name="connsiteX2318" fmla="*/ 825755 w 5151342"/>
              <a:gd name="connsiteY2318" fmla="*/ 934589 h 4329257"/>
              <a:gd name="connsiteX2319" fmla="*/ 820102 w 5151342"/>
              <a:gd name="connsiteY2319" fmla="*/ 937883 h 4329257"/>
              <a:gd name="connsiteX2320" fmla="*/ 824410 w 5151342"/>
              <a:gd name="connsiteY2320" fmla="*/ 951309 h 4329257"/>
              <a:gd name="connsiteX2321" fmla="*/ 838782 w 5151342"/>
              <a:gd name="connsiteY2321" fmla="*/ 940279 h 4329257"/>
              <a:gd name="connsiteX2322" fmla="*/ 825755 w 5151342"/>
              <a:gd name="connsiteY2322" fmla="*/ 934589 h 4329257"/>
              <a:gd name="connsiteX2323" fmla="*/ 4002045 w 5151342"/>
              <a:gd name="connsiteY2323" fmla="*/ 933807 h 4329257"/>
              <a:gd name="connsiteX2324" fmla="*/ 3995844 w 5151342"/>
              <a:gd name="connsiteY2324" fmla="*/ 937864 h 4329257"/>
              <a:gd name="connsiteX2325" fmla="*/ 3991265 w 5151342"/>
              <a:gd name="connsiteY2325" fmla="*/ 946750 h 4329257"/>
              <a:gd name="connsiteX2326" fmla="*/ 3991265 w 5151342"/>
              <a:gd name="connsiteY2326" fmla="*/ 952410 h 4329257"/>
              <a:gd name="connsiteX2327" fmla="*/ 3997737 w 5151342"/>
              <a:gd name="connsiteY2327" fmla="*/ 953221 h 4329257"/>
              <a:gd name="connsiteX2328" fmla="*/ 4003938 w 5151342"/>
              <a:gd name="connsiteY2328" fmla="*/ 947561 h 4329257"/>
              <a:gd name="connsiteX2329" fmla="*/ 4008516 w 5151342"/>
              <a:gd name="connsiteY2329" fmla="*/ 940279 h 4329257"/>
              <a:gd name="connsiteX2330" fmla="*/ 4002045 w 5151342"/>
              <a:gd name="connsiteY2330" fmla="*/ 933807 h 4329257"/>
              <a:gd name="connsiteX2331" fmla="*/ 491688 w 5151342"/>
              <a:gd name="connsiteY2331" fmla="*/ 916110 h 4329257"/>
              <a:gd name="connsiteX2332" fmla="*/ 490906 w 5151342"/>
              <a:gd name="connsiteY2332" fmla="*/ 921347 h 4329257"/>
              <a:gd name="connsiteX2333" fmla="*/ 498092 w 5151342"/>
              <a:gd name="connsiteY2333" fmla="*/ 960640 h 4329257"/>
              <a:gd name="connsiteX2334" fmla="*/ 506727 w 5151342"/>
              <a:gd name="connsiteY2334" fmla="*/ 946750 h 4329257"/>
              <a:gd name="connsiteX2335" fmla="*/ 491688 w 5151342"/>
              <a:gd name="connsiteY2335" fmla="*/ 916110 h 4329257"/>
              <a:gd name="connsiteX2336" fmla="*/ 499527 w 5151342"/>
              <a:gd name="connsiteY2336" fmla="*/ 884153 h 4329257"/>
              <a:gd name="connsiteX2337" fmla="*/ 495929 w 5151342"/>
              <a:gd name="connsiteY2337" fmla="*/ 892834 h 4329257"/>
              <a:gd name="connsiteX2338" fmla="*/ 493070 w 5151342"/>
              <a:gd name="connsiteY2338" fmla="*/ 901952 h 4329257"/>
              <a:gd name="connsiteX2339" fmla="*/ 498807 w 5151342"/>
              <a:gd name="connsiteY2339" fmla="*/ 886613 h 4329257"/>
              <a:gd name="connsiteX2340" fmla="*/ 499527 w 5151342"/>
              <a:gd name="connsiteY2340" fmla="*/ 884153 h 4329257"/>
              <a:gd name="connsiteX2341" fmla="*/ 3741138 w 5151342"/>
              <a:gd name="connsiteY2341" fmla="*/ 869131 h 4329257"/>
              <a:gd name="connsiteX2342" fmla="*/ 3747609 w 5151342"/>
              <a:gd name="connsiteY2342" fmla="*/ 873439 h 4329257"/>
              <a:gd name="connsiteX2343" fmla="*/ 3741138 w 5151342"/>
              <a:gd name="connsiteY2343" fmla="*/ 884218 h 4329257"/>
              <a:gd name="connsiteX2344" fmla="*/ 3736830 w 5151342"/>
              <a:gd name="connsiteY2344" fmla="*/ 882054 h 4329257"/>
              <a:gd name="connsiteX2345" fmla="*/ 3738182 w 5151342"/>
              <a:gd name="connsiteY2345" fmla="*/ 874791 h 4329257"/>
              <a:gd name="connsiteX2346" fmla="*/ 3741138 w 5151342"/>
              <a:gd name="connsiteY2346" fmla="*/ 869131 h 4329257"/>
              <a:gd name="connsiteX2347" fmla="*/ 3687241 w 5151342"/>
              <a:gd name="connsiteY2347" fmla="*/ 860496 h 4329257"/>
              <a:gd name="connsiteX2348" fmla="*/ 3689926 w 5151342"/>
              <a:gd name="connsiteY2348" fmla="*/ 863200 h 4329257"/>
              <a:gd name="connsiteX2349" fmla="*/ 3689385 w 5151342"/>
              <a:gd name="connsiteY2349" fmla="*/ 869131 h 4329257"/>
              <a:gd name="connsiteX2350" fmla="*/ 3682914 w 5151342"/>
              <a:gd name="connsiteY2350" fmla="*/ 875583 h 4329257"/>
              <a:gd name="connsiteX2351" fmla="*/ 3679417 w 5151342"/>
              <a:gd name="connsiteY2351" fmla="*/ 868049 h 4329257"/>
              <a:gd name="connsiteX2352" fmla="*/ 3687241 w 5151342"/>
              <a:gd name="connsiteY2352" fmla="*/ 860496 h 4329257"/>
              <a:gd name="connsiteX2353" fmla="*/ 3803670 w 5151342"/>
              <a:gd name="connsiteY2353" fmla="*/ 854024 h 4329257"/>
              <a:gd name="connsiteX2354" fmla="*/ 3808248 w 5151342"/>
              <a:gd name="connsiteY2354" fmla="*/ 856729 h 4329257"/>
              <a:gd name="connsiteX2355" fmla="*/ 3807977 w 5151342"/>
              <a:gd name="connsiteY2355" fmla="*/ 862659 h 4329257"/>
              <a:gd name="connsiteX2356" fmla="*/ 3803940 w 5151342"/>
              <a:gd name="connsiteY2356" fmla="*/ 867508 h 4329257"/>
              <a:gd name="connsiteX2357" fmla="*/ 3801525 w 5151342"/>
              <a:gd name="connsiteY2357" fmla="*/ 869131 h 4329257"/>
              <a:gd name="connsiteX2358" fmla="*/ 3797198 w 5151342"/>
              <a:gd name="connsiteY2358" fmla="*/ 862659 h 4329257"/>
              <a:gd name="connsiteX2359" fmla="*/ 3799632 w 5151342"/>
              <a:gd name="connsiteY2359" fmla="*/ 855917 h 4329257"/>
              <a:gd name="connsiteX2360" fmla="*/ 3803670 w 5151342"/>
              <a:gd name="connsiteY2360" fmla="*/ 854024 h 4329257"/>
              <a:gd name="connsiteX2361" fmla="*/ 873999 w 5151342"/>
              <a:gd name="connsiteY2361" fmla="*/ 852344 h 4329257"/>
              <a:gd name="connsiteX2362" fmla="*/ 863934 w 5151342"/>
              <a:gd name="connsiteY2362" fmla="*/ 870077 h 4329257"/>
              <a:gd name="connsiteX2363" fmla="*/ 866812 w 5151342"/>
              <a:gd name="connsiteY2363" fmla="*/ 869131 h 4329257"/>
              <a:gd name="connsiteX2364" fmla="*/ 873999 w 5151342"/>
              <a:gd name="connsiteY2364" fmla="*/ 852344 h 4329257"/>
              <a:gd name="connsiteX2365" fmla="*/ 3826851 w 5151342"/>
              <a:gd name="connsiteY2365" fmla="*/ 819522 h 4329257"/>
              <a:gd name="connsiteX2366" fmla="*/ 3825228 w 5151342"/>
              <a:gd name="connsiteY2366" fmla="*/ 828158 h 4329257"/>
              <a:gd name="connsiteX2367" fmla="*/ 3816072 w 5151342"/>
              <a:gd name="connsiteY2367" fmla="*/ 839748 h 4329257"/>
              <a:gd name="connsiteX2368" fmla="*/ 3810141 w 5151342"/>
              <a:gd name="connsiteY2368" fmla="*/ 836773 h 4329257"/>
              <a:gd name="connsiteX2369" fmla="*/ 3812846 w 5151342"/>
              <a:gd name="connsiteY2369" fmla="*/ 831925 h 4329257"/>
              <a:gd name="connsiteX2370" fmla="*/ 3818776 w 5151342"/>
              <a:gd name="connsiteY2370" fmla="*/ 823850 h 4329257"/>
              <a:gd name="connsiteX2371" fmla="*/ 3826851 w 5151342"/>
              <a:gd name="connsiteY2371" fmla="*/ 819522 h 4329257"/>
              <a:gd name="connsiteX2372" fmla="*/ 4461347 w 5151342"/>
              <a:gd name="connsiteY2372" fmla="*/ 817378 h 4329257"/>
              <a:gd name="connsiteX2373" fmla="*/ 4459994 w 5151342"/>
              <a:gd name="connsiteY2373" fmla="*/ 828698 h 4329257"/>
              <a:gd name="connsiteX2374" fmla="*/ 4457019 w 5151342"/>
              <a:gd name="connsiteY2374" fmla="*/ 843245 h 4329257"/>
              <a:gd name="connsiteX2375" fmla="*/ 4462409 w 5151342"/>
              <a:gd name="connsiteY2375" fmla="*/ 848094 h 4329257"/>
              <a:gd name="connsiteX2376" fmla="*/ 4461347 w 5151342"/>
              <a:gd name="connsiteY2376" fmla="*/ 817378 h 4329257"/>
              <a:gd name="connsiteX2377" fmla="*/ 3769168 w 5151342"/>
              <a:gd name="connsiteY2377" fmla="*/ 815215 h 4329257"/>
              <a:gd name="connsiteX2378" fmla="*/ 3777262 w 5151342"/>
              <a:gd name="connsiteY2378" fmla="*/ 825453 h 4329257"/>
              <a:gd name="connsiteX2379" fmla="*/ 3769168 w 5151342"/>
              <a:gd name="connsiteY2379" fmla="*/ 832465 h 4329257"/>
              <a:gd name="connsiteX2380" fmla="*/ 3756244 w 5151342"/>
              <a:gd name="connsiteY2380" fmla="*/ 836773 h 4329257"/>
              <a:gd name="connsiteX2381" fmla="*/ 3746257 w 5151342"/>
              <a:gd name="connsiteY2381" fmla="*/ 842163 h 4329257"/>
              <a:gd name="connsiteX2382" fmla="*/ 3741138 w 5151342"/>
              <a:gd name="connsiteY2382" fmla="*/ 834629 h 4329257"/>
              <a:gd name="connsiteX2383" fmla="*/ 3743572 w 5151342"/>
              <a:gd name="connsiteY2383" fmla="*/ 829239 h 4329257"/>
              <a:gd name="connsiteX2384" fmla="*/ 3747609 w 5151342"/>
              <a:gd name="connsiteY2384" fmla="*/ 830302 h 4329257"/>
              <a:gd name="connsiteX2385" fmla="*/ 3751917 w 5151342"/>
              <a:gd name="connsiteY2385" fmla="*/ 830302 h 4329257"/>
              <a:gd name="connsiteX2386" fmla="*/ 3756244 w 5151342"/>
              <a:gd name="connsiteY2386" fmla="*/ 823850 h 4329257"/>
              <a:gd name="connsiteX2387" fmla="*/ 3761904 w 5151342"/>
              <a:gd name="connsiteY2387" fmla="*/ 817108 h 4329257"/>
              <a:gd name="connsiteX2388" fmla="*/ 3769168 w 5151342"/>
              <a:gd name="connsiteY2388" fmla="*/ 815215 h 4329257"/>
              <a:gd name="connsiteX2389" fmla="*/ 575962 w 5151342"/>
              <a:gd name="connsiteY2389" fmla="*/ 813264 h 4329257"/>
              <a:gd name="connsiteX2390" fmla="*/ 566825 w 5151342"/>
              <a:gd name="connsiteY2390" fmla="*/ 838396 h 4329257"/>
              <a:gd name="connsiteX2391" fmla="*/ 555679 w 5151342"/>
              <a:gd name="connsiteY2391" fmla="*/ 883754 h 4329257"/>
              <a:gd name="connsiteX2392" fmla="*/ 552008 w 5151342"/>
              <a:gd name="connsiteY2392" fmla="*/ 845408 h 4329257"/>
              <a:gd name="connsiteX2393" fmla="*/ 542021 w 5151342"/>
              <a:gd name="connsiteY2393" fmla="*/ 857811 h 4329257"/>
              <a:gd name="connsiteX2394" fmla="*/ 530430 w 5151342"/>
              <a:gd name="connsiteY2394" fmla="*/ 899305 h 4329257"/>
              <a:gd name="connsiteX2395" fmla="*/ 536902 w 5151342"/>
              <a:gd name="connsiteY2395" fmla="*/ 951058 h 4329257"/>
              <a:gd name="connsiteX2396" fmla="*/ 544725 w 5151342"/>
              <a:gd name="connsiteY2396" fmla="*/ 939197 h 4329257"/>
              <a:gd name="connsiteX2397" fmla="*/ 560624 w 5151342"/>
              <a:gd name="connsiteY2397" fmla="*/ 940279 h 4329257"/>
              <a:gd name="connsiteX2398" fmla="*/ 556316 w 5151342"/>
              <a:gd name="connsiteY2398" fmla="*/ 931663 h 4329257"/>
              <a:gd name="connsiteX2399" fmla="*/ 543103 w 5151342"/>
              <a:gd name="connsiteY2399" fmla="*/ 896891 h 4329257"/>
              <a:gd name="connsiteX2400" fmla="*/ 573567 w 5151342"/>
              <a:gd name="connsiteY2400" fmla="*/ 912248 h 4329257"/>
              <a:gd name="connsiteX2401" fmla="*/ 575962 w 5151342"/>
              <a:gd name="connsiteY2401" fmla="*/ 813264 h 4329257"/>
              <a:gd name="connsiteX2402" fmla="*/ 924244 w 5151342"/>
              <a:gd name="connsiteY2402" fmla="*/ 810269 h 4329257"/>
              <a:gd name="connsiteX2403" fmla="*/ 888371 w 5151342"/>
              <a:gd name="connsiteY2403" fmla="*/ 869131 h 4329257"/>
              <a:gd name="connsiteX2404" fmla="*/ 821261 w 5151342"/>
              <a:gd name="connsiteY2404" fmla="*/ 1054293 h 4329257"/>
              <a:gd name="connsiteX2405" fmla="*/ 758999 w 5151342"/>
              <a:gd name="connsiteY2405" fmla="*/ 1244322 h 4329257"/>
              <a:gd name="connsiteX2406" fmla="*/ 668978 w 5151342"/>
              <a:gd name="connsiteY2406" fmla="*/ 1519776 h 4329257"/>
              <a:gd name="connsiteX2407" fmla="*/ 620992 w 5151342"/>
              <a:gd name="connsiteY2407" fmla="*/ 1811418 h 4329257"/>
              <a:gd name="connsiteX2408" fmla="*/ 593774 w 5151342"/>
              <a:gd name="connsiteY2408" fmla="*/ 1836415 h 4329257"/>
              <a:gd name="connsiteX2409" fmla="*/ 572756 w 5151342"/>
              <a:gd name="connsiteY2409" fmla="*/ 1917956 h 4329257"/>
              <a:gd name="connsiteX2410" fmla="*/ 558460 w 5151342"/>
              <a:gd name="connsiteY2410" fmla="*/ 1981763 h 4329257"/>
              <a:gd name="connsiteX2411" fmla="*/ 542291 w 5151342"/>
              <a:gd name="connsiteY2411" fmla="*/ 2071514 h 4329257"/>
              <a:gd name="connsiteX2412" fmla="*/ 513179 w 5151342"/>
              <a:gd name="connsiteY2412" fmla="*/ 2188773 h 4329257"/>
              <a:gd name="connsiteX2413" fmla="*/ 503482 w 5151342"/>
              <a:gd name="connsiteY2413" fmla="*/ 2248601 h 4329257"/>
              <a:gd name="connsiteX2414" fmla="*/ 493784 w 5151342"/>
              <a:gd name="connsiteY2414" fmla="*/ 2324616 h 4329257"/>
              <a:gd name="connsiteX2415" fmla="*/ 487313 w 5151342"/>
              <a:gd name="connsiteY2415" fmla="*/ 2369897 h 4329257"/>
              <a:gd name="connsiteX2416" fmla="*/ 474099 w 5151342"/>
              <a:gd name="connsiteY2416" fmla="*/ 2422732 h 4329257"/>
              <a:gd name="connsiteX2417" fmla="*/ 459283 w 5151342"/>
              <a:gd name="connsiteY2417" fmla="*/ 2449680 h 4329257"/>
              <a:gd name="connsiteX2418" fmla="*/ 457293 w 5151342"/>
              <a:gd name="connsiteY2418" fmla="*/ 2532341 h 4329257"/>
              <a:gd name="connsiteX2419" fmla="*/ 443307 w 5151342"/>
              <a:gd name="connsiteY2419" fmla="*/ 2534486 h 4329257"/>
              <a:gd name="connsiteX2420" fmla="*/ 457119 w 5151342"/>
              <a:gd name="connsiteY2420" fmla="*/ 2559657 h 4329257"/>
              <a:gd name="connsiteX2421" fmla="*/ 459031 w 5151342"/>
              <a:gd name="connsiteY2421" fmla="*/ 2568756 h 4329257"/>
              <a:gd name="connsiteX2422" fmla="*/ 446591 w 5151342"/>
              <a:gd name="connsiteY2422" fmla="*/ 2570668 h 4329257"/>
              <a:gd name="connsiteX2423" fmla="*/ 444195 w 5151342"/>
              <a:gd name="connsiteY2423" fmla="*/ 2611390 h 4329257"/>
              <a:gd name="connsiteX2424" fmla="*/ 451188 w 5151342"/>
              <a:gd name="connsiteY2424" fmla="*/ 2688758 h 4329257"/>
              <a:gd name="connsiteX2425" fmla="*/ 442032 w 5151342"/>
              <a:gd name="connsiteY2425" fmla="*/ 2699808 h 4329257"/>
              <a:gd name="connsiteX2426" fmla="*/ 437453 w 5151342"/>
              <a:gd name="connsiteY2426" fmla="*/ 2720285 h 4329257"/>
              <a:gd name="connsiteX2427" fmla="*/ 431252 w 5151342"/>
              <a:gd name="connsiteY2427" fmla="*/ 2734310 h 4329257"/>
              <a:gd name="connsiteX2428" fmla="*/ 447421 w 5151342"/>
              <a:gd name="connsiteY2428" fmla="*/ 2802502 h 4329257"/>
              <a:gd name="connsiteX2429" fmla="*/ 424781 w 5151342"/>
              <a:gd name="connsiteY2429" fmla="*/ 2833488 h 4329257"/>
              <a:gd name="connsiteX2430" fmla="*/ 408882 w 5151342"/>
              <a:gd name="connsiteY2430" fmla="*/ 2832155 h 4329257"/>
              <a:gd name="connsiteX2431" fmla="*/ 420473 w 5151342"/>
              <a:gd name="connsiteY2431" fmla="*/ 2893875 h 4329257"/>
              <a:gd name="connsiteX2432" fmla="*/ 427215 w 5151342"/>
              <a:gd name="connsiteY2432" fmla="*/ 3041039 h 4329257"/>
              <a:gd name="connsiteX2433" fmla="*/ 429089 w 5151342"/>
              <a:gd name="connsiteY2433" fmla="*/ 3133224 h 4329257"/>
              <a:gd name="connsiteX2434" fmla="*/ 446262 w 5151342"/>
              <a:gd name="connsiteY2434" fmla="*/ 3053190 h 4329257"/>
              <a:gd name="connsiteX2435" fmla="*/ 455767 w 5151342"/>
              <a:gd name="connsiteY2435" fmla="*/ 2901293 h 4329257"/>
              <a:gd name="connsiteX2436" fmla="*/ 465754 w 5151342"/>
              <a:gd name="connsiteY2436" fmla="*/ 2770956 h 4329257"/>
              <a:gd name="connsiteX2437" fmla="*/ 483082 w 5151342"/>
              <a:gd name="connsiteY2437" fmla="*/ 2638706 h 4329257"/>
              <a:gd name="connsiteX2438" fmla="*/ 495137 w 5151342"/>
              <a:gd name="connsiteY2438" fmla="*/ 2525155 h 4329257"/>
              <a:gd name="connsiteX2439" fmla="*/ 519651 w 5151342"/>
              <a:gd name="connsiteY2439" fmla="*/ 2382840 h 4329257"/>
              <a:gd name="connsiteX2440" fmla="*/ 550386 w 5151342"/>
              <a:gd name="connsiteY2440" fmla="*/ 2226771 h 4329257"/>
              <a:gd name="connsiteX2441" fmla="*/ 590818 w 5151342"/>
              <a:gd name="connsiteY2441" fmla="*/ 2072325 h 4329257"/>
              <a:gd name="connsiteX2442" fmla="*/ 592730 w 5151342"/>
              <a:gd name="connsiteY2442" fmla="*/ 2044140 h 4329257"/>
              <a:gd name="connsiteX2443" fmla="*/ 586027 w 5151342"/>
              <a:gd name="connsiteY2443" fmla="*/ 2043735 h 4329257"/>
              <a:gd name="connsiteX2444" fmla="*/ 603761 w 5151342"/>
              <a:gd name="connsiteY2444" fmla="*/ 2022736 h 4329257"/>
              <a:gd name="connsiteX2445" fmla="*/ 614270 w 5151342"/>
              <a:gd name="connsiteY2445" fmla="*/ 1982574 h 4329257"/>
              <a:gd name="connsiteX2446" fmla="*/ 616685 w 5151342"/>
              <a:gd name="connsiteY2446" fmla="*/ 1953733 h 4329257"/>
              <a:gd name="connsiteX2447" fmla="*/ 630420 w 5151342"/>
              <a:gd name="connsiteY2447" fmla="*/ 1859886 h 4329257"/>
              <a:gd name="connsiteX2448" fmla="*/ 646086 w 5151342"/>
              <a:gd name="connsiteY2448" fmla="*/ 1824032 h 4329257"/>
              <a:gd name="connsiteX2449" fmla="*/ 664129 w 5151342"/>
              <a:gd name="connsiteY2449" fmla="*/ 1761829 h 4329257"/>
              <a:gd name="connsiteX2450" fmla="*/ 683003 w 5151342"/>
              <a:gd name="connsiteY2450" fmla="*/ 1664795 h 4329257"/>
              <a:gd name="connsiteX2451" fmla="*/ 724498 w 5151342"/>
              <a:gd name="connsiteY2451" fmla="*/ 1587157 h 4329257"/>
              <a:gd name="connsiteX2452" fmla="*/ 718664 w 5151342"/>
              <a:gd name="connsiteY2452" fmla="*/ 1533820 h 4329257"/>
              <a:gd name="connsiteX2453" fmla="*/ 728168 w 5151342"/>
              <a:gd name="connsiteY2453" fmla="*/ 1509692 h 4329257"/>
              <a:gd name="connsiteX2454" fmla="*/ 735277 w 5151342"/>
              <a:gd name="connsiteY2454" fmla="*/ 1453477 h 4329257"/>
              <a:gd name="connsiteX2455" fmla="*/ 741208 w 5151342"/>
              <a:gd name="connsiteY2455" fmla="*/ 1483400 h 4329257"/>
              <a:gd name="connsiteX2456" fmla="*/ 743912 w 5151342"/>
              <a:gd name="connsiteY2456" fmla="*/ 1427591 h 4329257"/>
              <a:gd name="connsiteX2457" fmla="*/ 762245 w 5151342"/>
              <a:gd name="connsiteY2457" fmla="*/ 1421931 h 4329257"/>
              <a:gd name="connsiteX2458" fmla="*/ 761163 w 5151342"/>
              <a:gd name="connsiteY2458" fmla="*/ 1414667 h 4329257"/>
              <a:gd name="connsiteX2459" fmla="*/ 758207 w 5151342"/>
              <a:gd name="connsiteY2459" fmla="*/ 1405086 h 4329257"/>
              <a:gd name="connsiteX2460" fmla="*/ 773449 w 5151342"/>
              <a:gd name="connsiteY2460" fmla="*/ 1401242 h 4329257"/>
              <a:gd name="connsiteX2461" fmla="*/ 771942 w 5151342"/>
              <a:gd name="connsiteY2461" fmla="*/ 1362915 h 4329257"/>
              <a:gd name="connsiteX2462" fmla="*/ 770590 w 5151342"/>
              <a:gd name="connsiteY2462" fmla="*/ 1343771 h 4329257"/>
              <a:gd name="connsiteX2463" fmla="*/ 787030 w 5151342"/>
              <a:gd name="connsiteY2463" fmla="*/ 1352136 h 4329257"/>
              <a:gd name="connsiteX2464" fmla="*/ 792458 w 5151342"/>
              <a:gd name="connsiteY2464" fmla="*/ 1337763 h 4329257"/>
              <a:gd name="connsiteX2465" fmla="*/ 800301 w 5151342"/>
              <a:gd name="connsiteY2465" fmla="*/ 1337763 h 4329257"/>
              <a:gd name="connsiteX2466" fmla="*/ 791357 w 5151342"/>
              <a:gd name="connsiteY2466" fmla="*/ 1274497 h 4329257"/>
              <a:gd name="connsiteX2467" fmla="*/ 796746 w 5151342"/>
              <a:gd name="connsiteY2467" fmla="*/ 1271271 h 4329257"/>
              <a:gd name="connsiteX2468" fmla="*/ 802136 w 5151342"/>
              <a:gd name="connsiteY2468" fmla="*/ 1268045 h 4329257"/>
              <a:gd name="connsiteX2469" fmla="*/ 802677 w 5151342"/>
              <a:gd name="connsiteY2469" fmla="*/ 1244322 h 4329257"/>
              <a:gd name="connsiteX2470" fmla="*/ 812915 w 5151342"/>
              <a:gd name="connsiteY2470" fmla="*/ 1201186 h 4329257"/>
              <a:gd name="connsiteX2471" fmla="*/ 822729 w 5151342"/>
              <a:gd name="connsiteY2471" fmla="*/ 1193130 h 4329257"/>
              <a:gd name="connsiteX2472" fmla="*/ 821048 w 5151342"/>
              <a:gd name="connsiteY2472" fmla="*/ 1244477 h 4329257"/>
              <a:gd name="connsiteX2473" fmla="*/ 832311 w 5151342"/>
              <a:gd name="connsiteY2473" fmla="*/ 1242159 h 4329257"/>
              <a:gd name="connsiteX2474" fmla="*/ 835556 w 5151342"/>
              <a:gd name="connsiteY2474" fmla="*/ 1222744 h 4329257"/>
              <a:gd name="connsiteX2475" fmla="*/ 832311 w 5151342"/>
              <a:gd name="connsiteY2475" fmla="*/ 1203349 h 4329257"/>
              <a:gd name="connsiteX2476" fmla="*/ 838782 w 5151342"/>
              <a:gd name="connsiteY2476" fmla="*/ 1162299 h 4329257"/>
              <a:gd name="connsiteX2477" fmla="*/ 865383 w 5151342"/>
              <a:gd name="connsiteY2477" fmla="*/ 1138016 h 4329257"/>
              <a:gd name="connsiteX2478" fmla="*/ 851725 w 5151342"/>
              <a:gd name="connsiteY2478" fmla="*/ 1130038 h 4329257"/>
              <a:gd name="connsiteX2479" fmla="*/ 847417 w 5151342"/>
              <a:gd name="connsiteY2479" fmla="*/ 1107822 h 4329257"/>
              <a:gd name="connsiteX2480" fmla="*/ 853155 w 5151342"/>
              <a:gd name="connsiteY2480" fmla="*/ 1081801 h 4329257"/>
              <a:gd name="connsiteX2481" fmla="*/ 864668 w 5151342"/>
              <a:gd name="connsiteY2481" fmla="*/ 1112787 h 4329257"/>
              <a:gd name="connsiteX2482" fmla="*/ 874636 w 5151342"/>
              <a:gd name="connsiteY2482" fmla="*/ 1111976 h 4329257"/>
              <a:gd name="connsiteX2483" fmla="*/ 886227 w 5151342"/>
              <a:gd name="connsiteY2483" fmla="*/ 1080449 h 4329257"/>
              <a:gd name="connsiteX2484" fmla="*/ 889182 w 5151342"/>
              <a:gd name="connsiteY2484" fmla="*/ 1072896 h 4329257"/>
              <a:gd name="connsiteX2485" fmla="*/ 890535 w 5151342"/>
              <a:gd name="connsiteY2485" fmla="*/ 1065342 h 4329257"/>
              <a:gd name="connsiteX2486" fmla="*/ 895924 w 5151342"/>
              <a:gd name="connsiteY2486" fmla="*/ 1030029 h 4329257"/>
              <a:gd name="connsiteX2487" fmla="*/ 920729 w 5151342"/>
              <a:gd name="connsiteY2487" fmla="*/ 989867 h 4329257"/>
              <a:gd name="connsiteX2488" fmla="*/ 902203 w 5151342"/>
              <a:gd name="connsiteY2488" fmla="*/ 973022 h 4329257"/>
              <a:gd name="connsiteX2489" fmla="*/ 894688 w 5151342"/>
              <a:gd name="connsiteY2489" fmla="*/ 971515 h 4329257"/>
              <a:gd name="connsiteX2490" fmla="*/ 912093 w 5151342"/>
              <a:gd name="connsiteY2490" fmla="*/ 910085 h 4329257"/>
              <a:gd name="connsiteX2491" fmla="*/ 908056 w 5151342"/>
              <a:gd name="connsiteY2491" fmla="*/ 866426 h 4329257"/>
              <a:gd name="connsiteX2492" fmla="*/ 925036 w 5151342"/>
              <a:gd name="connsiteY2492" fmla="*/ 858332 h 4329257"/>
              <a:gd name="connsiteX2493" fmla="*/ 940935 w 5151342"/>
              <a:gd name="connsiteY2493" fmla="*/ 830939 h 4329257"/>
              <a:gd name="connsiteX2494" fmla="*/ 924244 w 5151342"/>
              <a:gd name="connsiteY2494" fmla="*/ 810269 h 4329257"/>
              <a:gd name="connsiteX2495" fmla="*/ 4497993 w 5151342"/>
              <a:gd name="connsiteY2495" fmla="*/ 795819 h 4329257"/>
              <a:gd name="connsiteX2496" fmla="*/ 4490439 w 5151342"/>
              <a:gd name="connsiteY2496" fmla="*/ 797423 h 4329257"/>
              <a:gd name="connsiteX2497" fmla="*/ 4482905 w 5151342"/>
              <a:gd name="connsiteY2497" fmla="*/ 802272 h 4329257"/>
              <a:gd name="connsiteX2498" fmla="*/ 4487213 w 5151342"/>
              <a:gd name="connsiteY2498" fmla="*/ 820063 h 4329257"/>
              <a:gd name="connsiteX2499" fmla="*/ 4497993 w 5151342"/>
              <a:gd name="connsiteY2499" fmla="*/ 795819 h 4329257"/>
              <a:gd name="connsiteX2500" fmla="*/ 3842479 w 5151342"/>
              <a:gd name="connsiteY2500" fmla="*/ 787184 h 4329257"/>
              <a:gd name="connsiteX2501" fmla="*/ 3845184 w 5151342"/>
              <a:gd name="connsiteY2501" fmla="*/ 789889 h 4329257"/>
              <a:gd name="connsiteX2502" fmla="*/ 3844643 w 5151342"/>
              <a:gd name="connsiteY2502" fmla="*/ 795819 h 4329257"/>
              <a:gd name="connsiteX2503" fmla="*/ 3838171 w 5151342"/>
              <a:gd name="connsiteY2503" fmla="*/ 802272 h 4329257"/>
              <a:gd name="connsiteX2504" fmla="*/ 3836278 w 5151342"/>
              <a:gd name="connsiteY2504" fmla="*/ 799857 h 4329257"/>
              <a:gd name="connsiteX2505" fmla="*/ 3836027 w 5151342"/>
              <a:gd name="connsiteY2505" fmla="*/ 795819 h 4329257"/>
              <a:gd name="connsiteX2506" fmla="*/ 3842479 w 5151342"/>
              <a:gd name="connsiteY2506" fmla="*/ 787184 h 4329257"/>
              <a:gd name="connsiteX2507" fmla="*/ 3769168 w 5151342"/>
              <a:gd name="connsiteY2507" fmla="*/ 782876 h 4329257"/>
              <a:gd name="connsiteX2508" fmla="*/ 3769168 w 5151342"/>
              <a:gd name="connsiteY2508" fmla="*/ 788266 h 4329257"/>
              <a:gd name="connsiteX2509" fmla="*/ 3762696 w 5151342"/>
              <a:gd name="connsiteY2509" fmla="*/ 793656 h 4329257"/>
              <a:gd name="connsiteX2510" fmla="*/ 3754892 w 5151342"/>
              <a:gd name="connsiteY2510" fmla="*/ 794467 h 4329257"/>
              <a:gd name="connsiteX2511" fmla="*/ 3758388 w 5151342"/>
              <a:gd name="connsiteY2511" fmla="*/ 787184 h 4329257"/>
              <a:gd name="connsiteX2512" fmla="*/ 3769168 w 5151342"/>
              <a:gd name="connsiteY2512" fmla="*/ 782876 h 4329257"/>
              <a:gd name="connsiteX2513" fmla="*/ 4512616 w 5151342"/>
              <a:gd name="connsiteY2513" fmla="*/ 764428 h 4329257"/>
              <a:gd name="connsiteX2514" fmla="*/ 4504464 w 5151342"/>
              <a:gd name="connsiteY2514" fmla="*/ 776405 h 4329257"/>
              <a:gd name="connsiteX2515" fmla="*/ 4493453 w 5151342"/>
              <a:gd name="connsiteY2515" fmla="*/ 769702 h 4329257"/>
              <a:gd name="connsiteX2516" fmla="*/ 4512616 w 5151342"/>
              <a:gd name="connsiteY2516" fmla="*/ 764428 h 4329257"/>
              <a:gd name="connsiteX2517" fmla="*/ 608069 w 5151342"/>
              <a:gd name="connsiteY2517" fmla="*/ 744067 h 4329257"/>
              <a:gd name="connsiteX2518" fmla="*/ 609421 w 5151342"/>
              <a:gd name="connsiteY2518" fmla="*/ 760777 h 4329257"/>
              <a:gd name="connsiteX2519" fmla="*/ 586510 w 5151342"/>
              <a:gd name="connsiteY2519" fmla="*/ 748375 h 4329257"/>
              <a:gd name="connsiteX2520" fmla="*/ 594488 w 5151342"/>
              <a:gd name="connsiteY2520" fmla="*/ 764505 h 4329257"/>
              <a:gd name="connsiteX2521" fmla="*/ 620200 w 5151342"/>
              <a:gd name="connsiteY2521" fmla="*/ 778240 h 4329257"/>
              <a:gd name="connsiteX2522" fmla="*/ 608069 w 5151342"/>
              <a:gd name="connsiteY2522" fmla="*/ 744067 h 4329257"/>
              <a:gd name="connsiteX2523" fmla="*/ 622886 w 5151342"/>
              <a:gd name="connsiteY2523" fmla="*/ 701203 h 4329257"/>
              <a:gd name="connsiteX2524" fmla="*/ 614135 w 5151342"/>
              <a:gd name="connsiteY2524" fmla="*/ 704678 h 4329257"/>
              <a:gd name="connsiteX2525" fmla="*/ 633935 w 5151342"/>
              <a:gd name="connsiteY2525" fmla="*/ 754846 h 4329257"/>
              <a:gd name="connsiteX2526" fmla="*/ 636640 w 5151342"/>
              <a:gd name="connsiteY2526" fmla="*/ 744859 h 4329257"/>
              <a:gd name="connsiteX2527" fmla="*/ 642570 w 5151342"/>
              <a:gd name="connsiteY2527" fmla="*/ 733268 h 4329257"/>
              <a:gd name="connsiteX2528" fmla="*/ 635056 w 5151342"/>
              <a:gd name="connsiteY2528" fmla="*/ 707247 h 4329257"/>
              <a:gd name="connsiteX2529" fmla="*/ 622886 w 5151342"/>
              <a:gd name="connsiteY2529" fmla="*/ 701203 h 4329257"/>
              <a:gd name="connsiteX2530" fmla="*/ 706382 w 5151342"/>
              <a:gd name="connsiteY2530" fmla="*/ 700722 h 4329257"/>
              <a:gd name="connsiteX2531" fmla="*/ 661966 w 5151342"/>
              <a:gd name="connsiteY2531" fmla="*/ 756991 h 4329257"/>
              <a:gd name="connsiteX2532" fmla="*/ 654432 w 5151342"/>
              <a:gd name="connsiteY2532" fmla="*/ 768581 h 4329257"/>
              <a:gd name="connsiteX2533" fmla="*/ 646879 w 5151342"/>
              <a:gd name="connsiteY2533" fmla="*/ 778569 h 4329257"/>
              <a:gd name="connsiteX2534" fmla="*/ 647419 w 5151342"/>
              <a:gd name="connsiteY2534" fmla="*/ 788266 h 4329257"/>
              <a:gd name="connsiteX2535" fmla="*/ 644715 w 5151342"/>
              <a:gd name="connsiteY2535" fmla="*/ 804435 h 4329257"/>
              <a:gd name="connsiteX2536" fmla="*/ 628913 w 5151342"/>
              <a:gd name="connsiteY2536" fmla="*/ 844597 h 4329257"/>
              <a:gd name="connsiteX2537" fmla="*/ 611662 w 5151342"/>
              <a:gd name="connsiteY2537" fmla="*/ 881417 h 4329257"/>
              <a:gd name="connsiteX2538" fmla="*/ 605905 w 5151342"/>
              <a:gd name="connsiteY2538" fmla="*/ 957529 h 4329257"/>
              <a:gd name="connsiteX2539" fmla="*/ 608069 w 5151342"/>
              <a:gd name="connsiteY2539" fmla="*/ 968309 h 4329257"/>
              <a:gd name="connsiteX2540" fmla="*/ 565183 w 5151342"/>
              <a:gd name="connsiteY2540" fmla="*/ 1004723 h 4329257"/>
              <a:gd name="connsiteX2541" fmla="*/ 525176 w 5151342"/>
              <a:gd name="connsiteY2541" fmla="*/ 1115897 h 4329257"/>
              <a:gd name="connsiteX2542" fmla="*/ 498092 w 5151342"/>
              <a:gd name="connsiteY2542" fmla="*/ 1201186 h 4329257"/>
              <a:gd name="connsiteX2543" fmla="*/ 477074 w 5151342"/>
              <a:gd name="connsiteY2543" fmla="*/ 1269919 h 4329257"/>
              <a:gd name="connsiteX2544" fmla="*/ 446340 w 5151342"/>
              <a:gd name="connsiteY2544" fmla="*/ 1343500 h 4329257"/>
              <a:gd name="connsiteX2545" fmla="*/ 442573 w 5151342"/>
              <a:gd name="connsiteY2545" fmla="*/ 1412233 h 4329257"/>
              <a:gd name="connsiteX2546" fmla="*/ 409694 w 5151342"/>
              <a:gd name="connsiteY2546" fmla="*/ 1505230 h 4329257"/>
              <a:gd name="connsiteX2547" fmla="*/ 302673 w 5151342"/>
              <a:gd name="connsiteY2547" fmla="*/ 1931363 h 4329257"/>
              <a:gd name="connsiteX2548" fmla="*/ 213463 w 5151342"/>
              <a:gd name="connsiteY2548" fmla="*/ 2365590 h 4329257"/>
              <a:gd name="connsiteX2549" fmla="*/ 189199 w 5151342"/>
              <a:gd name="connsiteY2549" fmla="*/ 2466390 h 4329257"/>
              <a:gd name="connsiteX2550" fmla="*/ 184022 w 5151342"/>
              <a:gd name="connsiteY2550" fmla="*/ 2533018 h 4329257"/>
              <a:gd name="connsiteX2551" fmla="*/ 194048 w 5151342"/>
              <a:gd name="connsiteY2551" fmla="*/ 2546714 h 4329257"/>
              <a:gd name="connsiteX2552" fmla="*/ 202683 w 5151342"/>
              <a:gd name="connsiteY2552" fmla="*/ 2474736 h 4329257"/>
              <a:gd name="connsiteX2553" fmla="*/ 237185 w 5151342"/>
              <a:gd name="connsiteY2553" fmla="*/ 2423794 h 4329257"/>
              <a:gd name="connsiteX2554" fmla="*/ 281500 w 5151342"/>
              <a:gd name="connsiteY2554" fmla="*/ 2399048 h 4329257"/>
              <a:gd name="connsiteX2555" fmla="*/ 264018 w 5151342"/>
              <a:gd name="connsiteY2555" fmla="*/ 2386743 h 4329257"/>
              <a:gd name="connsiteX2556" fmla="*/ 230714 w 5151342"/>
              <a:gd name="connsiteY2556" fmla="*/ 2402236 h 4329257"/>
              <a:gd name="connsiteX2557" fmla="*/ 220475 w 5151342"/>
              <a:gd name="connsiteY2557" fmla="*/ 2398469 h 4329257"/>
              <a:gd name="connsiteX2558" fmla="*/ 232877 w 5151342"/>
              <a:gd name="connsiteY2558" fmla="*/ 2352647 h 4329257"/>
              <a:gd name="connsiteX2559" fmla="*/ 231795 w 5151342"/>
              <a:gd name="connsiteY2559" fmla="*/ 2328654 h 4329257"/>
              <a:gd name="connsiteX2560" fmla="*/ 256599 w 5151342"/>
              <a:gd name="connsiteY2560" fmla="*/ 2348339 h 4329257"/>
              <a:gd name="connsiteX2561" fmla="*/ 289807 w 5151342"/>
              <a:gd name="connsiteY2561" fmla="*/ 2375731 h 4329257"/>
              <a:gd name="connsiteX2562" fmla="*/ 293806 w 5151342"/>
              <a:gd name="connsiteY2562" fmla="*/ 2357592 h 4329257"/>
              <a:gd name="connsiteX2563" fmla="*/ 273831 w 5151342"/>
              <a:gd name="connsiteY2563" fmla="*/ 2350483 h 4329257"/>
              <a:gd name="connsiteX2564" fmla="*/ 269794 w 5151342"/>
              <a:gd name="connsiteY2564" fmla="*/ 2343219 h 4329257"/>
              <a:gd name="connsiteX2565" fmla="*/ 254436 w 5151342"/>
              <a:gd name="connsiteY2565" fmla="*/ 2305202 h 4329257"/>
              <a:gd name="connsiteX2566" fmla="*/ 247964 w 5151342"/>
              <a:gd name="connsiteY2566" fmla="*/ 2296586 h 4329257"/>
              <a:gd name="connsiteX2567" fmla="*/ 243656 w 5151342"/>
              <a:gd name="connsiteY2567" fmla="*/ 2292278 h 4329257"/>
              <a:gd name="connsiteX2568" fmla="*/ 237996 w 5151342"/>
              <a:gd name="connsiteY2568" fmla="*/ 2276090 h 4329257"/>
              <a:gd name="connsiteX2569" fmla="*/ 256599 w 5151342"/>
              <a:gd name="connsiteY2569" fmla="*/ 2285807 h 4329257"/>
              <a:gd name="connsiteX2570" fmla="*/ 274101 w 5151342"/>
              <a:gd name="connsiteY2570" fmla="*/ 2290115 h 4329257"/>
              <a:gd name="connsiteX2571" fmla="*/ 293245 w 5151342"/>
              <a:gd name="connsiteY2571" fmla="*/ 2320309 h 4329257"/>
              <a:gd name="connsiteX2572" fmla="*/ 296472 w 5151342"/>
              <a:gd name="connsiteY2572" fmla="*/ 2304661 h 4329257"/>
              <a:gd name="connsiteX2573" fmla="*/ 299717 w 5151342"/>
              <a:gd name="connsiteY2573" fmla="*/ 2272864 h 4329257"/>
              <a:gd name="connsiteX2574" fmla="*/ 269929 w 5151342"/>
              <a:gd name="connsiteY2574" fmla="*/ 2263591 h 4329257"/>
              <a:gd name="connsiteX2575" fmla="*/ 251152 w 5151342"/>
              <a:gd name="connsiteY2575" fmla="*/ 2227505 h 4329257"/>
              <a:gd name="connsiteX2576" fmla="*/ 284630 w 5151342"/>
              <a:gd name="connsiteY2576" fmla="*/ 2229746 h 4329257"/>
              <a:gd name="connsiteX2577" fmla="*/ 293245 w 5151342"/>
              <a:gd name="connsiteY2577" fmla="*/ 2234054 h 4329257"/>
              <a:gd name="connsiteX2578" fmla="*/ 279491 w 5151342"/>
              <a:gd name="connsiteY2578" fmla="*/ 2195515 h 4329257"/>
              <a:gd name="connsiteX2579" fmla="*/ 286774 w 5151342"/>
              <a:gd name="connsiteY2579" fmla="*/ 2100355 h 4329257"/>
              <a:gd name="connsiteX2580" fmla="*/ 311636 w 5151342"/>
              <a:gd name="connsiteY2580" fmla="*/ 2069350 h 4329257"/>
              <a:gd name="connsiteX2581" fmla="*/ 301881 w 5151342"/>
              <a:gd name="connsiteY2581" fmla="*/ 2070181 h 4329257"/>
              <a:gd name="connsiteX2582" fmla="*/ 304566 w 5151342"/>
              <a:gd name="connsiteY2582" fmla="*/ 2042672 h 4329257"/>
              <a:gd name="connsiteX2583" fmla="*/ 310496 w 5151342"/>
              <a:gd name="connsiteY2583" fmla="*/ 1999014 h 4329257"/>
              <a:gd name="connsiteX2584" fmla="*/ 327747 w 5151342"/>
              <a:gd name="connsiteY2584" fmla="*/ 2009523 h 4329257"/>
              <a:gd name="connsiteX2585" fmla="*/ 364412 w 5151342"/>
              <a:gd name="connsiteY2585" fmla="*/ 1999014 h 4329257"/>
              <a:gd name="connsiteX2586" fmla="*/ 366557 w 5151342"/>
              <a:gd name="connsiteY2586" fmla="*/ 1996850 h 4329257"/>
              <a:gd name="connsiteX2587" fmla="*/ 347683 w 5151342"/>
              <a:gd name="connsiteY2587" fmla="*/ 1979078 h 4329257"/>
              <a:gd name="connsiteX2588" fmla="*/ 332055 w 5151342"/>
              <a:gd name="connsiteY2588" fmla="*/ 1912759 h 4329257"/>
              <a:gd name="connsiteX2589" fmla="*/ 335648 w 5151342"/>
              <a:gd name="connsiteY2589" fmla="*/ 1869719 h 4329257"/>
              <a:gd name="connsiteX2590" fmla="*/ 350755 w 5151342"/>
              <a:gd name="connsiteY2590" fmla="*/ 1857336 h 4329257"/>
              <a:gd name="connsiteX2591" fmla="*/ 364412 w 5151342"/>
              <a:gd name="connsiteY2591" fmla="*/ 1811418 h 4329257"/>
              <a:gd name="connsiteX2592" fmla="*/ 379828 w 5151342"/>
              <a:gd name="connsiteY2592" fmla="*/ 1723116 h 4329257"/>
              <a:gd name="connsiteX2593" fmla="*/ 392443 w 5151342"/>
              <a:gd name="connsiteY2593" fmla="*/ 1740541 h 4329257"/>
              <a:gd name="connsiteX2594" fmla="*/ 400189 w 5151342"/>
              <a:gd name="connsiteY2594" fmla="*/ 1763200 h 4329257"/>
              <a:gd name="connsiteX2595" fmla="*/ 401058 w 5151342"/>
              <a:gd name="connsiteY2595" fmla="*/ 1690662 h 4329257"/>
              <a:gd name="connsiteX2596" fmla="*/ 409423 w 5151342"/>
              <a:gd name="connsiteY2596" fmla="*/ 1615206 h 4329257"/>
              <a:gd name="connsiteX2597" fmla="*/ 429089 w 5151342"/>
              <a:gd name="connsiteY2597" fmla="*/ 1591484 h 4329257"/>
              <a:gd name="connsiteX2598" fmla="*/ 433937 w 5151342"/>
              <a:gd name="connsiteY2598" fmla="*/ 1558586 h 4329257"/>
              <a:gd name="connsiteX2599" fmla="*/ 448503 w 5151342"/>
              <a:gd name="connsiteY2599" fmla="*/ 1496595 h 4329257"/>
              <a:gd name="connsiteX2600" fmla="*/ 454975 w 5151342"/>
              <a:gd name="connsiteY2600" fmla="*/ 1471269 h 4329257"/>
              <a:gd name="connsiteX2601" fmla="*/ 461446 w 5151342"/>
              <a:gd name="connsiteY2601" fmla="*/ 1462093 h 4329257"/>
              <a:gd name="connsiteX2602" fmla="*/ 460364 w 5151342"/>
              <a:gd name="connsiteY2602" fmla="*/ 1457785 h 4329257"/>
              <a:gd name="connsiteX2603" fmla="*/ 459283 w 5151342"/>
              <a:gd name="connsiteY2603" fmla="*/ 1453477 h 4329257"/>
              <a:gd name="connsiteX2604" fmla="*/ 467995 w 5151342"/>
              <a:gd name="connsiteY2604" fmla="*/ 1423129 h 4329257"/>
              <a:gd name="connsiteX2605" fmla="*/ 491543 w 5151342"/>
              <a:gd name="connsiteY2605" fmla="*/ 1430643 h 4329257"/>
              <a:gd name="connsiteX2606" fmla="*/ 474370 w 5151342"/>
              <a:gd name="connsiteY2606" fmla="*/ 1397417 h 4329257"/>
              <a:gd name="connsiteX2607" fmla="*/ 463590 w 5151342"/>
              <a:gd name="connsiteY2607" fmla="*/ 1370719 h 4329257"/>
              <a:gd name="connsiteX2608" fmla="*/ 478678 w 5151342"/>
              <a:gd name="connsiteY2608" fmla="*/ 1378002 h 4329257"/>
              <a:gd name="connsiteX2609" fmla="*/ 515015 w 5151342"/>
              <a:gd name="connsiteY2609" fmla="*/ 1299977 h 4329257"/>
              <a:gd name="connsiteX2610" fmla="*/ 543702 w 5151342"/>
              <a:gd name="connsiteY2610" fmla="*/ 1285682 h 4329257"/>
              <a:gd name="connsiteX2611" fmla="*/ 515343 w 5151342"/>
              <a:gd name="connsiteY2611" fmla="*/ 1276661 h 4329257"/>
              <a:gd name="connsiteX2612" fmla="*/ 516154 w 5151342"/>
              <a:gd name="connsiteY2612" fmla="*/ 1271541 h 4329257"/>
              <a:gd name="connsiteX2613" fmla="*/ 528286 w 5151342"/>
              <a:gd name="connsiteY2613" fmla="*/ 1209821 h 4329257"/>
              <a:gd name="connsiteX2614" fmla="*/ 531242 w 5151342"/>
              <a:gd name="connsiteY2614" fmla="*/ 1213588 h 4329257"/>
              <a:gd name="connsiteX2615" fmla="*/ 539065 w 5151342"/>
              <a:gd name="connsiteY2615" fmla="*/ 1207657 h 4329257"/>
              <a:gd name="connsiteX2616" fmla="*/ 566767 w 5151342"/>
              <a:gd name="connsiteY2616" fmla="*/ 1133225 h 4329257"/>
              <a:gd name="connsiteX2617" fmla="*/ 576754 w 5151342"/>
              <a:gd name="connsiteY2617" fmla="*/ 1125402 h 4329257"/>
              <a:gd name="connsiteX2618" fmla="*/ 562788 w 5151342"/>
              <a:gd name="connsiteY2618" fmla="*/ 1086901 h 4329257"/>
              <a:gd name="connsiteX2619" fmla="*/ 576252 w 5151342"/>
              <a:gd name="connsiteY2619" fmla="*/ 1096889 h 4329257"/>
              <a:gd name="connsiteX2620" fmla="*/ 592962 w 5151342"/>
              <a:gd name="connsiteY2620" fmla="*/ 1121403 h 4329257"/>
              <a:gd name="connsiteX2621" fmla="*/ 601597 w 5151342"/>
              <a:gd name="connsiteY2621" fmla="*/ 1049173 h 4329257"/>
              <a:gd name="connsiteX2622" fmla="*/ 610213 w 5151342"/>
              <a:gd name="connsiteY2622" fmla="*/ 996339 h 4329257"/>
              <a:gd name="connsiteX2623" fmla="*/ 631250 w 5151342"/>
              <a:gd name="connsiteY2623" fmla="*/ 978818 h 4329257"/>
              <a:gd name="connsiteX2624" fmla="*/ 629628 w 5151342"/>
              <a:gd name="connsiteY2624" fmla="*/ 920883 h 4329257"/>
              <a:gd name="connsiteX2625" fmla="*/ 659242 w 5151342"/>
              <a:gd name="connsiteY2625" fmla="*/ 855840 h 4329257"/>
              <a:gd name="connsiteX2626" fmla="*/ 698361 w 5151342"/>
              <a:gd name="connsiteY2626" fmla="*/ 758072 h 4329257"/>
              <a:gd name="connsiteX2627" fmla="*/ 711188 w 5151342"/>
              <a:gd name="connsiteY2627" fmla="*/ 700737 h 4329257"/>
              <a:gd name="connsiteX2628" fmla="*/ 706382 w 5151342"/>
              <a:gd name="connsiteY2628" fmla="*/ 700722 h 4329257"/>
              <a:gd name="connsiteX2629" fmla="*/ 3867013 w 5151342"/>
              <a:gd name="connsiteY2629" fmla="*/ 691773 h 4329257"/>
              <a:gd name="connsiteX2630" fmla="*/ 3874837 w 5151342"/>
              <a:gd name="connsiteY2630" fmla="*/ 694459 h 4329257"/>
              <a:gd name="connsiteX2631" fmla="*/ 3870509 w 5151342"/>
              <a:gd name="connsiteY2631" fmla="*/ 706049 h 4329257"/>
              <a:gd name="connsiteX2632" fmla="*/ 3853258 w 5151342"/>
              <a:gd name="connsiteY2632" fmla="*/ 703094 h 4329257"/>
              <a:gd name="connsiteX2633" fmla="*/ 3850573 w 5151342"/>
              <a:gd name="connsiteY2633" fmla="*/ 696893 h 4329257"/>
              <a:gd name="connsiteX2634" fmla="*/ 3857586 w 5151342"/>
              <a:gd name="connsiteY2634" fmla="*/ 692314 h 4329257"/>
              <a:gd name="connsiteX2635" fmla="*/ 3867013 w 5151342"/>
              <a:gd name="connsiteY2635" fmla="*/ 691773 h 4329257"/>
              <a:gd name="connsiteX2636" fmla="*/ 3922262 w 5151342"/>
              <a:gd name="connsiteY2636" fmla="*/ 638398 h 4329257"/>
              <a:gd name="connsiteX2637" fmla="*/ 3926319 w 5151342"/>
              <a:gd name="connsiteY2637" fmla="*/ 641103 h 4329257"/>
              <a:gd name="connsiteX2638" fmla="*/ 3928733 w 5151342"/>
              <a:gd name="connsiteY2638" fmla="*/ 647033 h 4329257"/>
              <a:gd name="connsiteX2639" fmla="*/ 3926319 w 5151342"/>
              <a:gd name="connsiteY2639" fmla="*/ 651882 h 4329257"/>
              <a:gd name="connsiteX2640" fmla="*/ 3922262 w 5151342"/>
              <a:gd name="connsiteY2640" fmla="*/ 653505 h 4329257"/>
              <a:gd name="connsiteX2641" fmla="*/ 3917413 w 5151342"/>
              <a:gd name="connsiteY2641" fmla="*/ 650800 h 4329257"/>
              <a:gd name="connsiteX2642" fmla="*/ 3915790 w 5151342"/>
              <a:gd name="connsiteY2642" fmla="*/ 644870 h 4329257"/>
              <a:gd name="connsiteX2643" fmla="*/ 3922262 w 5151342"/>
              <a:gd name="connsiteY2643" fmla="*/ 638398 h 4329257"/>
              <a:gd name="connsiteX2644" fmla="*/ 4454011 w 5151342"/>
              <a:gd name="connsiteY2644" fmla="*/ 636295 h 4329257"/>
              <a:gd name="connsiteX2645" fmla="*/ 4448713 w 5151342"/>
              <a:gd name="connsiteY2645" fmla="*/ 641682 h 4329257"/>
              <a:gd name="connsiteX2646" fmla="*/ 4440889 w 5151342"/>
              <a:gd name="connsiteY2646" fmla="*/ 667472 h 4329257"/>
              <a:gd name="connsiteX2647" fmla="*/ 4452711 w 5151342"/>
              <a:gd name="connsiteY2647" fmla="*/ 657813 h 4329257"/>
              <a:gd name="connsiteX2648" fmla="*/ 4457019 w 5151342"/>
              <a:gd name="connsiteY2648" fmla="*/ 647033 h 4329257"/>
              <a:gd name="connsiteX2649" fmla="*/ 4454011 w 5151342"/>
              <a:gd name="connsiteY2649" fmla="*/ 636295 h 4329257"/>
              <a:gd name="connsiteX2650" fmla="*/ 2427967 w 5151342"/>
              <a:gd name="connsiteY2650" fmla="*/ 634090 h 4329257"/>
              <a:gd name="connsiteX2651" fmla="*/ 2436853 w 5151342"/>
              <a:gd name="connsiteY2651" fmla="*/ 634090 h 4329257"/>
              <a:gd name="connsiteX2652" fmla="*/ 2447381 w 5151342"/>
              <a:gd name="connsiteY2652" fmla="*/ 640562 h 4329257"/>
              <a:gd name="connsiteX2653" fmla="*/ 2427967 w 5151342"/>
              <a:gd name="connsiteY2653" fmla="*/ 634090 h 4329257"/>
              <a:gd name="connsiteX2654" fmla="*/ 4585961 w 5151342"/>
              <a:gd name="connsiteY2654" fmla="*/ 617371 h 4329257"/>
              <a:gd name="connsiteX2655" fmla="*/ 4582972 w 5151342"/>
              <a:gd name="connsiteY2655" fmla="*/ 618346 h 4329257"/>
              <a:gd name="connsiteX2656" fmla="*/ 4558380 w 5151342"/>
              <a:gd name="connsiteY2656" fmla="*/ 653505 h 4329257"/>
              <a:gd name="connsiteX2657" fmla="*/ 4493685 w 5151342"/>
              <a:gd name="connsiteY2657" fmla="*/ 756991 h 4329257"/>
              <a:gd name="connsiteX2658" fmla="*/ 4461984 w 5151342"/>
              <a:gd name="connsiteY2658" fmla="*/ 801885 h 4329257"/>
              <a:gd name="connsiteX2659" fmla="*/ 4470040 w 5151342"/>
              <a:gd name="connsiteY2659" fmla="*/ 799799 h 4329257"/>
              <a:gd name="connsiteX2660" fmla="*/ 4504464 w 5151342"/>
              <a:gd name="connsiteY2660" fmla="*/ 791492 h 4329257"/>
              <a:gd name="connsiteX2661" fmla="*/ 4541921 w 5151342"/>
              <a:gd name="connsiteY2661" fmla="*/ 715476 h 4329257"/>
              <a:gd name="connsiteX2662" fmla="*/ 4582721 w 5151342"/>
              <a:gd name="connsiteY2662" fmla="*/ 627464 h 4329257"/>
              <a:gd name="connsiteX2663" fmla="*/ 4585961 w 5151342"/>
              <a:gd name="connsiteY2663" fmla="*/ 617371 h 4329257"/>
              <a:gd name="connsiteX2664" fmla="*/ 743912 w 5151342"/>
              <a:gd name="connsiteY2664" fmla="*/ 588809 h 4329257"/>
              <a:gd name="connsiteX2665" fmla="*/ 753977 w 5151342"/>
              <a:gd name="connsiteY2665" fmla="*/ 625223 h 4329257"/>
              <a:gd name="connsiteX2666" fmla="*/ 769779 w 5151342"/>
              <a:gd name="connsiteY2666" fmla="*/ 608455 h 4329257"/>
              <a:gd name="connsiteX2667" fmla="*/ 743912 w 5151342"/>
              <a:gd name="connsiteY2667" fmla="*/ 588809 h 4329257"/>
              <a:gd name="connsiteX2668" fmla="*/ 4489826 w 5151342"/>
              <a:gd name="connsiteY2668" fmla="*/ 585725 h 4329257"/>
              <a:gd name="connsiteX2669" fmla="*/ 4480742 w 5151342"/>
              <a:gd name="connsiteY2669" fmla="*/ 600071 h 4329257"/>
              <a:gd name="connsiteX2670" fmla="*/ 4462061 w 5151342"/>
              <a:gd name="connsiteY2670" fmla="*/ 635056 h 4329257"/>
              <a:gd name="connsiteX2671" fmla="*/ 4489377 w 5151342"/>
              <a:gd name="connsiteY2671" fmla="*/ 590953 h 4329257"/>
              <a:gd name="connsiteX2672" fmla="*/ 4489826 w 5151342"/>
              <a:gd name="connsiteY2672" fmla="*/ 585725 h 4329257"/>
              <a:gd name="connsiteX2673" fmla="*/ 1302392 w 5151342"/>
              <a:gd name="connsiteY2673" fmla="*/ 582338 h 4329257"/>
              <a:gd name="connsiteX2674" fmla="*/ 1205629 w 5151342"/>
              <a:gd name="connsiteY2674" fmla="*/ 745400 h 4329257"/>
              <a:gd name="connsiteX2675" fmla="*/ 1123412 w 5151342"/>
              <a:gd name="connsiteY2675" fmla="*/ 916556 h 4329257"/>
              <a:gd name="connsiteX2676" fmla="*/ 1149298 w 5151342"/>
              <a:gd name="connsiteY2676" fmla="*/ 869131 h 4329257"/>
              <a:gd name="connsiteX2677" fmla="*/ 1200007 w 5151342"/>
              <a:gd name="connsiteY2677" fmla="*/ 778955 h 4329257"/>
              <a:gd name="connsiteX2678" fmla="*/ 1260298 w 5151342"/>
              <a:gd name="connsiteY2678" fmla="*/ 669635 h 4329257"/>
              <a:gd name="connsiteX2679" fmla="*/ 1302392 w 5151342"/>
              <a:gd name="connsiteY2679" fmla="*/ 582338 h 4329257"/>
              <a:gd name="connsiteX2680" fmla="*/ 3823084 w 5151342"/>
              <a:gd name="connsiteY2680" fmla="*/ 562923 h 4329257"/>
              <a:gd name="connsiteX2681" fmla="*/ 3815531 w 5151342"/>
              <a:gd name="connsiteY2681" fmla="*/ 565087 h 4329257"/>
              <a:gd name="connsiteX2682" fmla="*/ 3807977 w 5151342"/>
              <a:gd name="connsiteY2682" fmla="*/ 573722 h 4329257"/>
              <a:gd name="connsiteX2683" fmla="*/ 3817153 w 5151342"/>
              <a:gd name="connsiteY2683" fmla="*/ 595822 h 4329257"/>
              <a:gd name="connsiteX2684" fmla="*/ 3823084 w 5151342"/>
              <a:gd name="connsiteY2684" fmla="*/ 562923 h 4329257"/>
              <a:gd name="connsiteX2685" fmla="*/ 4348883 w 5151342"/>
              <a:gd name="connsiteY2685" fmla="*/ 552431 h 4329257"/>
              <a:gd name="connsiteX2686" fmla="*/ 4342735 w 5151342"/>
              <a:gd name="connsiteY2686" fmla="*/ 562923 h 4329257"/>
              <a:gd name="connsiteX2687" fmla="*/ 4341131 w 5151342"/>
              <a:gd name="connsiteY2687" fmla="*/ 576948 h 4329257"/>
              <a:gd name="connsiteX2688" fmla="*/ 4342735 w 5151342"/>
              <a:gd name="connsiteY2688" fmla="*/ 590953 h 4329257"/>
              <a:gd name="connsiteX2689" fmla="*/ 4347545 w 5151342"/>
              <a:gd name="connsiteY2689" fmla="*/ 580812 h 4329257"/>
              <a:gd name="connsiteX2690" fmla="*/ 4350887 w 5151342"/>
              <a:gd name="connsiteY2690" fmla="*/ 555834 h 4329257"/>
              <a:gd name="connsiteX2691" fmla="*/ 4348883 w 5151342"/>
              <a:gd name="connsiteY2691" fmla="*/ 552431 h 4329257"/>
              <a:gd name="connsiteX2692" fmla="*/ 1621523 w 5151342"/>
              <a:gd name="connsiteY2692" fmla="*/ 519806 h 4329257"/>
              <a:gd name="connsiteX2693" fmla="*/ 1553060 w 5151342"/>
              <a:gd name="connsiteY2693" fmla="*/ 650800 h 4329257"/>
              <a:gd name="connsiteX2694" fmla="*/ 1461957 w 5151342"/>
              <a:gd name="connsiteY2694" fmla="*/ 765626 h 4329257"/>
              <a:gd name="connsiteX2695" fmla="*/ 1380011 w 5151342"/>
              <a:gd name="connsiteY2695" fmla="*/ 923839 h 4329257"/>
              <a:gd name="connsiteX2696" fmla="*/ 1304536 w 5151342"/>
              <a:gd name="connsiteY2696" fmla="*/ 1086901 h 4329257"/>
              <a:gd name="connsiteX2697" fmla="*/ 1286223 w 5151342"/>
              <a:gd name="connsiteY2697" fmla="*/ 1116825 h 4329257"/>
              <a:gd name="connsiteX2698" fmla="*/ 1267890 w 5151342"/>
              <a:gd name="connsiteY2698" fmla="*/ 1119259 h 4329257"/>
              <a:gd name="connsiteX2699" fmla="*/ 1357177 w 5151342"/>
              <a:gd name="connsiteY2699" fmla="*/ 905371 h 4329257"/>
              <a:gd name="connsiteX2700" fmla="*/ 1473297 w 5151342"/>
              <a:gd name="connsiteY2700" fmla="*/ 676184 h 4329257"/>
              <a:gd name="connsiteX2701" fmla="*/ 1621523 w 5151342"/>
              <a:gd name="connsiteY2701" fmla="*/ 519806 h 4329257"/>
              <a:gd name="connsiteX2702" fmla="*/ 3853258 w 5151342"/>
              <a:gd name="connsiteY2702" fmla="*/ 509026 h 4329257"/>
              <a:gd name="connsiteX2703" fmla="*/ 3851114 w 5151342"/>
              <a:gd name="connsiteY2703" fmla="*/ 539220 h 4329257"/>
              <a:gd name="connsiteX2704" fmla="*/ 3852621 w 5151342"/>
              <a:gd name="connsiteY2704" fmla="*/ 562537 h 4329257"/>
              <a:gd name="connsiteX2705" fmla="*/ 3861816 w 5151342"/>
              <a:gd name="connsiteY2705" fmla="*/ 533135 h 4329257"/>
              <a:gd name="connsiteX2706" fmla="*/ 3853258 w 5151342"/>
              <a:gd name="connsiteY2706" fmla="*/ 509026 h 4329257"/>
              <a:gd name="connsiteX2707" fmla="*/ 4062997 w 5151342"/>
              <a:gd name="connsiteY2707" fmla="*/ 474829 h 4329257"/>
              <a:gd name="connsiteX2708" fmla="*/ 4071048 w 5151342"/>
              <a:gd name="connsiteY2708" fmla="*/ 485304 h 4329257"/>
              <a:gd name="connsiteX2709" fmla="*/ 4066470 w 5151342"/>
              <a:gd name="connsiteY2709" fmla="*/ 491235 h 4329257"/>
              <a:gd name="connsiteX2710" fmla="*/ 4060269 w 5151342"/>
              <a:gd name="connsiteY2710" fmla="*/ 493939 h 4329257"/>
              <a:gd name="connsiteX2711" fmla="*/ 4053527 w 5151342"/>
              <a:gd name="connsiteY2711" fmla="*/ 480726 h 4329257"/>
              <a:gd name="connsiteX2712" fmla="*/ 4062997 w 5151342"/>
              <a:gd name="connsiteY2712" fmla="*/ 474829 h 4329257"/>
              <a:gd name="connsiteX2713" fmla="*/ 3867653 w 5151342"/>
              <a:gd name="connsiteY2713" fmla="*/ 463704 h 4329257"/>
              <a:gd name="connsiteX2714" fmla="*/ 3866279 w 5151342"/>
              <a:gd name="connsiteY2714" fmla="*/ 469888 h 4329257"/>
              <a:gd name="connsiteX2715" fmla="*/ 3872596 w 5151342"/>
              <a:gd name="connsiteY2715" fmla="*/ 500005 h 4329257"/>
              <a:gd name="connsiteX2716" fmla="*/ 3876981 w 5151342"/>
              <a:gd name="connsiteY2716" fmla="*/ 487468 h 4329257"/>
              <a:gd name="connsiteX2717" fmla="*/ 3874837 w 5151342"/>
              <a:gd name="connsiteY2717" fmla="*/ 476688 h 4329257"/>
              <a:gd name="connsiteX2718" fmla="*/ 3867653 w 5151342"/>
              <a:gd name="connsiteY2718" fmla="*/ 463704 h 4329257"/>
              <a:gd name="connsiteX2719" fmla="*/ 3895859 w 5151342"/>
              <a:gd name="connsiteY2719" fmla="*/ 463680 h 4329257"/>
              <a:gd name="connsiteX2720" fmla="*/ 3887760 w 5151342"/>
              <a:gd name="connsiteY2720" fmla="*/ 472361 h 4329257"/>
              <a:gd name="connsiteX2721" fmla="*/ 3883452 w 5151342"/>
              <a:gd name="connsiteY2721" fmla="*/ 481479 h 4329257"/>
              <a:gd name="connsiteX2722" fmla="*/ 3894946 w 5151342"/>
              <a:gd name="connsiteY2722" fmla="*/ 466141 h 4329257"/>
              <a:gd name="connsiteX2723" fmla="*/ 3895859 w 5151342"/>
              <a:gd name="connsiteY2723" fmla="*/ 463680 h 4329257"/>
              <a:gd name="connsiteX2724" fmla="*/ 1449014 w 5151342"/>
              <a:gd name="connsiteY2724" fmla="*/ 424936 h 4329257"/>
              <a:gd name="connsiteX2725" fmla="*/ 1439046 w 5151342"/>
              <a:gd name="connsiteY2725" fmla="*/ 428703 h 4329257"/>
              <a:gd name="connsiteX2726" fmla="*/ 1440379 w 5151342"/>
              <a:gd name="connsiteY2726" fmla="*/ 442187 h 4329257"/>
              <a:gd name="connsiteX2727" fmla="*/ 1461687 w 5151342"/>
              <a:gd name="connsiteY2727" fmla="*/ 449721 h 4329257"/>
              <a:gd name="connsiteX2728" fmla="*/ 1449014 w 5151342"/>
              <a:gd name="connsiteY2728" fmla="*/ 424936 h 4329257"/>
              <a:gd name="connsiteX2729" fmla="*/ 3961091 w 5151342"/>
              <a:gd name="connsiteY2729" fmla="*/ 342989 h 4329257"/>
              <a:gd name="connsiteX2730" fmla="*/ 3954368 w 5151342"/>
              <a:gd name="connsiteY2730" fmla="*/ 343955 h 4329257"/>
              <a:gd name="connsiteX2731" fmla="*/ 3967794 w 5151342"/>
              <a:gd name="connsiteY2731" fmla="*/ 352088 h 4329257"/>
              <a:gd name="connsiteX2732" fmla="*/ 3961091 w 5151342"/>
              <a:gd name="connsiteY2732" fmla="*/ 342989 h 4329257"/>
              <a:gd name="connsiteX2733" fmla="*/ 5080195 w 5151342"/>
              <a:gd name="connsiteY2733" fmla="*/ 330046 h 4329257"/>
              <a:gd name="connsiteX2734" fmla="*/ 5108476 w 5151342"/>
              <a:gd name="connsiteY2734" fmla="*/ 346022 h 4329257"/>
              <a:gd name="connsiteX2735" fmla="*/ 5105037 w 5151342"/>
              <a:gd name="connsiteY2735" fmla="*/ 344554 h 4329257"/>
              <a:gd name="connsiteX2736" fmla="*/ 4049403 w 5151342"/>
              <a:gd name="connsiteY2736" fmla="*/ 322029 h 4329257"/>
              <a:gd name="connsiteX2737" fmla="*/ 4052368 w 5151342"/>
              <a:gd name="connsiteY2737" fmla="*/ 322628 h 4329257"/>
              <a:gd name="connsiteX2738" fmla="*/ 4073927 w 5151342"/>
              <a:gd name="connsiteY2738" fmla="*/ 336035 h 4329257"/>
              <a:gd name="connsiteX2739" fmla="*/ 4062432 w 5151342"/>
              <a:gd name="connsiteY2739" fmla="*/ 332210 h 4329257"/>
              <a:gd name="connsiteX2740" fmla="*/ 4049403 w 5151342"/>
              <a:gd name="connsiteY2740" fmla="*/ 322029 h 4329257"/>
              <a:gd name="connsiteX2741" fmla="*/ 4952967 w 5151342"/>
              <a:gd name="connsiteY2741" fmla="*/ 321431 h 4329257"/>
              <a:gd name="connsiteX2742" fmla="*/ 4951885 w 5151342"/>
              <a:gd name="connsiteY2742" fmla="*/ 324386 h 4329257"/>
              <a:gd name="connsiteX2743" fmla="*/ 4950823 w 5151342"/>
              <a:gd name="connsiteY2743" fmla="*/ 325738 h 4329257"/>
              <a:gd name="connsiteX2744" fmla="*/ 4952967 w 5151342"/>
              <a:gd name="connsiteY2744" fmla="*/ 321431 h 4329257"/>
              <a:gd name="connsiteX2745" fmla="*/ 3975973 w 5151342"/>
              <a:gd name="connsiteY2745" fmla="*/ 315874 h 4329257"/>
              <a:gd name="connsiteX2746" fmla="*/ 3969166 w 5151342"/>
              <a:gd name="connsiteY2746" fmla="*/ 317915 h 4329257"/>
              <a:gd name="connsiteX2747" fmla="*/ 3982650 w 5151342"/>
              <a:gd name="connsiteY2747" fmla="*/ 353769 h 4329257"/>
              <a:gd name="connsiteX2748" fmla="*/ 3985335 w 5151342"/>
              <a:gd name="connsiteY2748" fmla="*/ 347027 h 4329257"/>
              <a:gd name="connsiteX2749" fmla="*/ 3984794 w 5151342"/>
              <a:gd name="connsiteY2749" fmla="*/ 338681 h 4329257"/>
              <a:gd name="connsiteX2750" fmla="*/ 3975973 w 5151342"/>
              <a:gd name="connsiteY2750" fmla="*/ 315874 h 4329257"/>
              <a:gd name="connsiteX2751" fmla="*/ 4491521 w 5151342"/>
              <a:gd name="connsiteY2751" fmla="*/ 314959 h 4329257"/>
              <a:gd name="connsiteX2752" fmla="*/ 4354055 w 5151342"/>
              <a:gd name="connsiteY2752" fmla="*/ 448909 h 4329257"/>
              <a:gd name="connsiteX2753" fmla="*/ 4219835 w 5151342"/>
              <a:gd name="connsiteY2753" fmla="*/ 623311 h 4329257"/>
              <a:gd name="connsiteX2754" fmla="*/ 4189641 w 5151342"/>
              <a:gd name="connsiteY2754" fmla="*/ 666428 h 4329257"/>
              <a:gd name="connsiteX2755" fmla="*/ 4155390 w 5151342"/>
              <a:gd name="connsiteY2755" fmla="*/ 714279 h 4329257"/>
              <a:gd name="connsiteX2756" fmla="*/ 4129755 w 5151342"/>
              <a:gd name="connsiteY2756" fmla="*/ 747254 h 4329257"/>
              <a:gd name="connsiteX2757" fmla="*/ 4105550 w 5151342"/>
              <a:gd name="connsiteY2757" fmla="*/ 806599 h 4329257"/>
              <a:gd name="connsiteX2758" fmla="*/ 4103406 w 5151342"/>
              <a:gd name="connsiteY2758" fmla="*/ 808743 h 4329257"/>
              <a:gd name="connsiteX2759" fmla="*/ 4101242 w 5151342"/>
              <a:gd name="connsiteY2759" fmla="*/ 810907 h 4329257"/>
              <a:gd name="connsiteX2760" fmla="*/ 4096934 w 5151342"/>
              <a:gd name="connsiteY2760" fmla="*/ 812800 h 4329257"/>
              <a:gd name="connsiteX2761" fmla="*/ 4099078 w 5151342"/>
              <a:gd name="connsiteY2761" fmla="*/ 806599 h 4329257"/>
              <a:gd name="connsiteX2762" fmla="*/ 4099349 w 5151342"/>
              <a:gd name="connsiteY2762" fmla="*/ 800668 h 4329257"/>
              <a:gd name="connsiteX2763" fmla="*/ 4094771 w 5151342"/>
              <a:gd name="connsiteY2763" fmla="*/ 797964 h 4329257"/>
              <a:gd name="connsiteX2764" fmla="*/ 4090733 w 5151342"/>
              <a:gd name="connsiteY2764" fmla="*/ 800939 h 4329257"/>
              <a:gd name="connsiteX2765" fmla="*/ 4088299 w 5151342"/>
              <a:gd name="connsiteY2765" fmla="*/ 808743 h 4329257"/>
              <a:gd name="connsiteX2766" fmla="*/ 4079683 w 5151342"/>
              <a:gd name="connsiteY2766" fmla="*/ 815215 h 4329257"/>
              <a:gd name="connsiteX2767" fmla="*/ 4072671 w 5151342"/>
              <a:gd name="connsiteY2767" fmla="*/ 814133 h 4329257"/>
              <a:gd name="connsiteX2768" fmla="*/ 4075356 w 5151342"/>
              <a:gd name="connsiteY2768" fmla="*/ 825994 h 4329257"/>
              <a:gd name="connsiteX2769" fmla="*/ 4078872 w 5151342"/>
              <a:gd name="connsiteY2769" fmla="*/ 841371 h 4329257"/>
              <a:gd name="connsiteX2770" fmla="*/ 4071048 w 5151342"/>
              <a:gd name="connsiteY2770" fmla="*/ 851880 h 4329257"/>
              <a:gd name="connsiteX2771" fmla="*/ 4062162 w 5151342"/>
              <a:gd name="connsiteY2771" fmla="*/ 859143 h 4329257"/>
              <a:gd name="connsiteX2772" fmla="*/ 4051653 w 5151342"/>
              <a:gd name="connsiteY2772" fmla="*/ 858332 h 4329257"/>
              <a:gd name="connsiteX2773" fmla="*/ 4047326 w 5151342"/>
              <a:gd name="connsiteY2773" fmla="*/ 862659 h 4329257"/>
              <a:gd name="connsiteX2774" fmla="*/ 4045993 w 5151342"/>
              <a:gd name="connsiteY2774" fmla="*/ 871275 h 4329257"/>
              <a:gd name="connsiteX2775" fmla="*/ 4036546 w 5151342"/>
              <a:gd name="connsiteY2775" fmla="*/ 879910 h 4329257"/>
              <a:gd name="connsiteX2776" fmla="*/ 4027119 w 5151342"/>
              <a:gd name="connsiteY2776" fmla="*/ 887444 h 4329257"/>
              <a:gd name="connsiteX2777" fmla="*/ 4025767 w 5151342"/>
              <a:gd name="connsiteY2777" fmla="*/ 894997 h 4329257"/>
              <a:gd name="connsiteX2778" fmla="*/ 4029805 w 5151342"/>
              <a:gd name="connsiteY2778" fmla="*/ 897972 h 4329257"/>
              <a:gd name="connsiteX2779" fmla="*/ 4038710 w 5151342"/>
              <a:gd name="connsiteY2779" fmla="*/ 892834 h 4329257"/>
              <a:gd name="connsiteX2780" fmla="*/ 4038710 w 5151342"/>
              <a:gd name="connsiteY2780" fmla="*/ 901469 h 4329257"/>
              <a:gd name="connsiteX2781" fmla="*/ 4031157 w 5151342"/>
              <a:gd name="connsiteY2781" fmla="*/ 910626 h 4329257"/>
              <a:gd name="connsiteX2782" fmla="*/ 4023623 w 5151342"/>
              <a:gd name="connsiteY2782" fmla="*/ 910085 h 4329257"/>
              <a:gd name="connsiteX2783" fmla="*/ 4018755 w 5151342"/>
              <a:gd name="connsiteY2783" fmla="*/ 907670 h 4329257"/>
              <a:gd name="connsiteX2784" fmla="*/ 4017151 w 5151342"/>
              <a:gd name="connsiteY2784" fmla="*/ 916556 h 4329257"/>
              <a:gd name="connsiteX2785" fmla="*/ 4017963 w 5151342"/>
              <a:gd name="connsiteY2785" fmla="*/ 927606 h 4329257"/>
              <a:gd name="connsiteX2786" fmla="*/ 4023623 w 5151342"/>
              <a:gd name="connsiteY2786" fmla="*/ 927336 h 4329257"/>
              <a:gd name="connsiteX2787" fmla="*/ 4022811 w 5151342"/>
              <a:gd name="connsiteY2787" fmla="*/ 931392 h 4329257"/>
              <a:gd name="connsiteX2788" fmla="*/ 4010680 w 5151342"/>
              <a:gd name="connsiteY2788" fmla="*/ 946750 h 4329257"/>
              <a:gd name="connsiteX2789" fmla="*/ 3993699 w 5151342"/>
              <a:gd name="connsiteY2789" fmla="*/ 961837 h 4329257"/>
              <a:gd name="connsiteX2790" fmla="*/ 3984794 w 5151342"/>
              <a:gd name="connsiteY2790" fmla="*/ 964001 h 4329257"/>
              <a:gd name="connsiteX2791" fmla="*/ 3976989 w 5151342"/>
              <a:gd name="connsiteY2791" fmla="*/ 966435 h 4329257"/>
              <a:gd name="connsiteX2792" fmla="*/ 3967543 w 5151342"/>
              <a:gd name="connsiteY2792" fmla="*/ 976944 h 4329257"/>
              <a:gd name="connsiteX2793" fmla="*/ 3961612 w 5151342"/>
              <a:gd name="connsiteY2793" fmla="*/ 986912 h 4329257"/>
              <a:gd name="connsiteX2794" fmla="*/ 3965399 w 5151342"/>
              <a:gd name="connsiteY2794" fmla="*/ 985560 h 4329257"/>
              <a:gd name="connsiteX2795" fmla="*/ 3974015 w 5151342"/>
              <a:gd name="connsiteY2795" fmla="*/ 979359 h 4329257"/>
              <a:gd name="connsiteX2796" fmla="*/ 3976178 w 5151342"/>
              <a:gd name="connsiteY2796" fmla="*/ 987723 h 4329257"/>
              <a:gd name="connsiteX2797" fmla="*/ 3974826 w 5151342"/>
              <a:gd name="connsiteY2797" fmla="*/ 995257 h 4329257"/>
              <a:gd name="connsiteX2798" fmla="*/ 3971870 w 5151342"/>
              <a:gd name="connsiteY2798" fmla="*/ 996339 h 4329257"/>
              <a:gd name="connsiteX2799" fmla="*/ 3965940 w 5151342"/>
              <a:gd name="connsiteY2799" fmla="*/ 996339 h 4329257"/>
              <a:gd name="connsiteX2800" fmla="*/ 3956764 w 5151342"/>
              <a:gd name="connsiteY2800" fmla="*/ 996339 h 4329257"/>
              <a:gd name="connsiteX2801" fmla="*/ 3947066 w 5151342"/>
              <a:gd name="connsiteY2801" fmla="*/ 997962 h 4329257"/>
              <a:gd name="connsiteX2802" fmla="*/ 3956764 w 5151342"/>
              <a:gd name="connsiteY2802" fmla="*/ 1009282 h 4329257"/>
              <a:gd name="connsiteX2803" fmla="*/ 3963235 w 5151342"/>
              <a:gd name="connsiteY2803" fmla="*/ 1026533 h 4329257"/>
              <a:gd name="connsiteX2804" fmla="*/ 3958927 w 5151342"/>
              <a:gd name="connsiteY2804" fmla="*/ 1020061 h 4329257"/>
              <a:gd name="connsiteX2805" fmla="*/ 3956223 w 5151342"/>
              <a:gd name="connsiteY2805" fmla="*/ 1016565 h 4329257"/>
              <a:gd name="connsiteX2806" fmla="*/ 3950292 w 5151342"/>
              <a:gd name="connsiteY2806" fmla="*/ 1024369 h 4329257"/>
              <a:gd name="connsiteX2807" fmla="*/ 3943840 w 5151342"/>
              <a:gd name="connsiteY2807" fmla="*/ 1026533 h 4329257"/>
              <a:gd name="connsiteX2808" fmla="*/ 3944110 w 5151342"/>
              <a:gd name="connsiteY2808" fmla="*/ 1016024 h 4329257"/>
              <a:gd name="connsiteX2809" fmla="*/ 3939513 w 5151342"/>
              <a:gd name="connsiteY2809" fmla="*/ 1007118 h 4329257"/>
              <a:gd name="connsiteX2810" fmla="*/ 3935205 w 5151342"/>
              <a:gd name="connsiteY2810" fmla="*/ 1005245 h 4329257"/>
              <a:gd name="connsiteX2811" fmla="*/ 3937369 w 5151342"/>
              <a:gd name="connsiteY2811" fmla="*/ 1011446 h 4329257"/>
              <a:gd name="connsiteX2812" fmla="*/ 3937369 w 5151342"/>
              <a:gd name="connsiteY2812" fmla="*/ 1023036 h 4329257"/>
              <a:gd name="connsiteX2813" fmla="*/ 3930897 w 5151342"/>
              <a:gd name="connsiteY2813" fmla="*/ 1039476 h 4329257"/>
              <a:gd name="connsiteX2814" fmla="*/ 3925237 w 5151342"/>
              <a:gd name="connsiteY2814" fmla="*/ 1051337 h 4329257"/>
              <a:gd name="connsiteX2815" fmla="*/ 3924426 w 5151342"/>
              <a:gd name="connsiteY2815" fmla="*/ 1056727 h 4329257"/>
              <a:gd name="connsiteX2816" fmla="*/ 3920929 w 5151342"/>
              <a:gd name="connsiteY2816" fmla="*/ 1063720 h 4329257"/>
              <a:gd name="connsiteX2817" fmla="*/ 3909338 w 5151342"/>
              <a:gd name="connsiteY2817" fmla="*/ 1080449 h 4329257"/>
              <a:gd name="connsiteX2818" fmla="*/ 3896666 w 5151342"/>
              <a:gd name="connsiteY2818" fmla="*/ 1097410 h 4329257"/>
              <a:gd name="connsiteX2819" fmla="*/ 3892087 w 5151342"/>
              <a:gd name="connsiteY2819" fmla="*/ 1106316 h 4329257"/>
              <a:gd name="connsiteX2820" fmla="*/ 3890735 w 5151342"/>
              <a:gd name="connsiteY2820" fmla="*/ 1113869 h 4329257"/>
              <a:gd name="connsiteX2821" fmla="*/ 3881308 w 5151342"/>
              <a:gd name="connsiteY2821" fmla="*/ 1127874 h 4329257"/>
              <a:gd name="connsiteX2822" fmla="*/ 3859730 w 5151342"/>
              <a:gd name="connsiteY2822" fmla="*/ 1159691 h 4329257"/>
              <a:gd name="connsiteX2823" fmla="*/ 3857586 w 5151342"/>
              <a:gd name="connsiteY2823" fmla="*/ 1168848 h 4329257"/>
              <a:gd name="connsiteX2824" fmla="*/ 3851114 w 5151342"/>
              <a:gd name="connsiteY2824" fmla="*/ 1175319 h 4329257"/>
              <a:gd name="connsiteX2825" fmla="*/ 3840335 w 5151342"/>
              <a:gd name="connsiteY2825" fmla="*/ 1186098 h 4329257"/>
              <a:gd name="connsiteX2826" fmla="*/ 3838712 w 5151342"/>
              <a:gd name="connsiteY2826" fmla="*/ 1194714 h 4329257"/>
              <a:gd name="connsiteX2827" fmla="*/ 3833863 w 5151342"/>
              <a:gd name="connsiteY2827" fmla="*/ 1203349 h 4329257"/>
              <a:gd name="connsiteX2828" fmla="*/ 3826310 w 5151342"/>
              <a:gd name="connsiteY2828" fmla="*/ 1208198 h 4329257"/>
              <a:gd name="connsiteX2829" fmla="*/ 3818776 w 5151342"/>
              <a:gd name="connsiteY2829" fmla="*/ 1203349 h 4329257"/>
              <a:gd name="connsiteX2830" fmla="*/ 3809059 w 5151342"/>
              <a:gd name="connsiteY2830" fmla="*/ 1197148 h 4329257"/>
              <a:gd name="connsiteX2831" fmla="*/ 3799362 w 5151342"/>
              <a:gd name="connsiteY2831" fmla="*/ 1205513 h 4329257"/>
              <a:gd name="connsiteX2832" fmla="*/ 3791808 w 5151342"/>
              <a:gd name="connsiteY2832" fmla="*/ 1228153 h 4329257"/>
              <a:gd name="connsiteX2833" fmla="*/ 3803670 w 5151342"/>
              <a:gd name="connsiteY2833" fmla="*/ 1218437 h 4329257"/>
              <a:gd name="connsiteX2834" fmla="*/ 3816612 w 5151342"/>
              <a:gd name="connsiteY2834" fmla="*/ 1211965 h 4329257"/>
              <a:gd name="connsiteX2835" fmla="*/ 3815260 w 5151342"/>
              <a:gd name="connsiteY2835" fmla="*/ 1237581 h 4329257"/>
              <a:gd name="connsiteX2836" fmla="*/ 3799362 w 5151342"/>
              <a:gd name="connsiteY2836" fmla="*/ 1248630 h 4329257"/>
              <a:gd name="connsiteX2837" fmla="*/ 3792890 w 5151342"/>
              <a:gd name="connsiteY2837" fmla="*/ 1259410 h 4329257"/>
              <a:gd name="connsiteX2838" fmla="*/ 3790727 w 5151342"/>
              <a:gd name="connsiteY2838" fmla="*/ 1272353 h 4329257"/>
              <a:gd name="connsiteX2839" fmla="*/ 3785337 w 5151342"/>
              <a:gd name="connsiteY2839" fmla="*/ 1279636 h 4329257"/>
              <a:gd name="connsiteX2840" fmla="*/ 3779947 w 5151342"/>
              <a:gd name="connsiteY2840" fmla="*/ 1298219 h 4329257"/>
              <a:gd name="connsiteX2841" fmla="*/ 3759741 w 5151342"/>
              <a:gd name="connsiteY2841" fmla="*/ 1334885 h 4329257"/>
              <a:gd name="connsiteX2842" fmla="*/ 3734666 w 5151342"/>
              <a:gd name="connsiteY2842" fmla="*/ 1352136 h 4329257"/>
              <a:gd name="connsiteX2843" fmla="*/ 3734125 w 5151342"/>
              <a:gd name="connsiteY2843" fmla="*/ 1346205 h 4329257"/>
              <a:gd name="connsiteX2844" fmla="*/ 3743301 w 5151342"/>
              <a:gd name="connsiteY2844" fmla="*/ 1330577 h 4329257"/>
              <a:gd name="connsiteX2845" fmla="*/ 3755433 w 5151342"/>
              <a:gd name="connsiteY2845" fmla="*/ 1317093 h 4329257"/>
              <a:gd name="connsiteX2846" fmla="*/ 3762696 w 5151342"/>
              <a:gd name="connsiteY2846" fmla="*/ 1313326 h 4329257"/>
              <a:gd name="connsiteX2847" fmla="*/ 3762696 w 5151342"/>
              <a:gd name="connsiteY2847" fmla="*/ 1306854 h 4329257"/>
              <a:gd name="connsiteX2848" fmla="*/ 3765130 w 5151342"/>
              <a:gd name="connsiteY2848" fmla="*/ 1291748 h 4329257"/>
              <a:gd name="connsiteX2849" fmla="*/ 3775639 w 5151342"/>
              <a:gd name="connsiteY2849" fmla="*/ 1270189 h 4329257"/>
              <a:gd name="connsiteX2850" fmla="*/ 3790205 w 5151342"/>
              <a:gd name="connsiteY2850" fmla="*/ 1245134 h 4329257"/>
              <a:gd name="connsiteX2851" fmla="*/ 3782111 w 5151342"/>
              <a:gd name="connsiteY2851" fmla="*/ 1231380 h 4329257"/>
              <a:gd name="connsiteX2852" fmla="*/ 3774557 w 5151342"/>
              <a:gd name="connsiteY2852" fmla="*/ 1224908 h 4329257"/>
              <a:gd name="connsiteX2853" fmla="*/ 3773476 w 5151342"/>
              <a:gd name="connsiteY2853" fmla="*/ 1231380 h 4329257"/>
              <a:gd name="connsiteX2854" fmla="*/ 3769168 w 5151342"/>
              <a:gd name="connsiteY2854" fmla="*/ 1242159 h 4329257"/>
              <a:gd name="connsiteX2855" fmla="*/ 3764589 w 5151342"/>
              <a:gd name="connsiteY2855" fmla="*/ 1242970 h 4329257"/>
              <a:gd name="connsiteX2856" fmla="*/ 3764860 w 5151342"/>
              <a:gd name="connsiteY2856" fmla="*/ 1248630 h 4329257"/>
              <a:gd name="connsiteX2857" fmla="*/ 3765130 w 5151342"/>
              <a:gd name="connsiteY2857" fmla="*/ 1258869 h 4329257"/>
              <a:gd name="connsiteX2858" fmla="*/ 3760552 w 5151342"/>
              <a:gd name="connsiteY2858" fmla="*/ 1265881 h 4329257"/>
              <a:gd name="connsiteX2859" fmla="*/ 3757036 w 5151342"/>
              <a:gd name="connsiteY2859" fmla="*/ 1271271 h 4329257"/>
              <a:gd name="connsiteX2860" fmla="*/ 3758388 w 5151342"/>
              <a:gd name="connsiteY2860" fmla="*/ 1276661 h 4329257"/>
              <a:gd name="connsiteX2861" fmla="*/ 3758659 w 5151342"/>
              <a:gd name="connsiteY2861" fmla="*/ 1282591 h 4329257"/>
              <a:gd name="connsiteX2862" fmla="*/ 3754081 w 5151342"/>
              <a:gd name="connsiteY2862" fmla="*/ 1285296 h 4329257"/>
              <a:gd name="connsiteX2863" fmla="*/ 3750043 w 5151342"/>
              <a:gd name="connsiteY2863" fmla="*/ 1288251 h 4329257"/>
              <a:gd name="connsiteX2864" fmla="*/ 3747609 w 5151342"/>
              <a:gd name="connsiteY2864" fmla="*/ 1296075 h 4329257"/>
              <a:gd name="connsiteX2865" fmla="*/ 3746257 w 5151342"/>
              <a:gd name="connsiteY2865" fmla="*/ 1303339 h 4329257"/>
              <a:gd name="connsiteX2866" fmla="*/ 3743301 w 5151342"/>
              <a:gd name="connsiteY2866" fmla="*/ 1302527 h 4329257"/>
              <a:gd name="connsiteX2867" fmla="*/ 3734396 w 5151342"/>
              <a:gd name="connsiteY2867" fmla="*/ 1310621 h 4329257"/>
              <a:gd name="connsiteX2868" fmla="*/ 3723887 w 5151342"/>
              <a:gd name="connsiteY2868" fmla="*/ 1334885 h 4329257"/>
              <a:gd name="connsiteX2869" fmla="*/ 3710152 w 5151342"/>
              <a:gd name="connsiteY2869" fmla="*/ 1362374 h 4329257"/>
              <a:gd name="connsiteX2870" fmla="*/ 3698020 w 5151342"/>
              <a:gd name="connsiteY2870" fmla="*/ 1380166 h 4329257"/>
              <a:gd name="connsiteX2871" fmla="*/ 3690467 w 5151342"/>
              <a:gd name="connsiteY2871" fmla="*/ 1388511 h 4329257"/>
              <a:gd name="connsiteX2872" fmla="*/ 3689385 w 5151342"/>
              <a:gd name="connsiteY2872" fmla="*/ 1395253 h 4329257"/>
              <a:gd name="connsiteX2873" fmla="*/ 3688303 w 5151342"/>
              <a:gd name="connsiteY2873" fmla="*/ 1403888 h 4329257"/>
              <a:gd name="connsiteX2874" fmla="*/ 3680769 w 5151342"/>
              <a:gd name="connsiteY2874" fmla="*/ 1412504 h 4329257"/>
              <a:gd name="connsiteX2875" fmla="*/ 3673486 w 5151342"/>
              <a:gd name="connsiteY2875" fmla="*/ 1422742 h 4329257"/>
              <a:gd name="connsiteX2876" fmla="*/ 3667826 w 5151342"/>
              <a:gd name="connsiteY2876" fmla="*/ 1436226 h 4329257"/>
              <a:gd name="connsiteX2877" fmla="*/ 3664871 w 5151342"/>
              <a:gd name="connsiteY2877" fmla="*/ 1449440 h 4329257"/>
              <a:gd name="connsiteX2878" fmla="*/ 3657047 w 5151342"/>
              <a:gd name="connsiteY2878" fmla="*/ 1457785 h 4329257"/>
              <a:gd name="connsiteX2879" fmla="*/ 3652469 w 5151342"/>
              <a:gd name="connsiteY2879" fmla="*/ 1464527 h 4329257"/>
              <a:gd name="connsiteX2880" fmla="*/ 3652739 w 5151342"/>
              <a:gd name="connsiteY2880" fmla="*/ 1472892 h 4329257"/>
              <a:gd name="connsiteX2881" fmla="*/ 3651928 w 5151342"/>
              <a:gd name="connsiteY2881" fmla="*/ 1482048 h 4329257"/>
              <a:gd name="connsiteX2882" fmla="*/ 3646268 w 5151342"/>
              <a:gd name="connsiteY2882" fmla="*/ 1487979 h 4329257"/>
              <a:gd name="connsiteX2883" fmla="*/ 3639255 w 5151342"/>
              <a:gd name="connsiteY2883" fmla="*/ 1494991 h 4329257"/>
              <a:gd name="connsiteX2884" fmla="*/ 3635488 w 5151342"/>
              <a:gd name="connsiteY2884" fmla="*/ 1505230 h 4329257"/>
              <a:gd name="connsiteX2885" fmla="*/ 3626853 w 5151342"/>
              <a:gd name="connsiteY2885" fmla="*/ 1516009 h 4329257"/>
              <a:gd name="connsiteX2886" fmla="*/ 3619590 w 5151342"/>
              <a:gd name="connsiteY2886" fmla="*/ 1521669 h 4329257"/>
              <a:gd name="connsiteX2887" fmla="*/ 3613929 w 5151342"/>
              <a:gd name="connsiteY2887" fmla="*/ 1535423 h 4329257"/>
              <a:gd name="connsiteX2888" fmla="*/ 3606106 w 5151342"/>
              <a:gd name="connsiteY2888" fmla="*/ 1555089 h 4329257"/>
              <a:gd name="connsiteX2889" fmla="*/ 3596679 w 5151342"/>
              <a:gd name="connsiteY2889" fmla="*/ 1569906 h 4329257"/>
              <a:gd name="connsiteX2890" fmla="*/ 3590207 w 5151342"/>
              <a:gd name="connsiteY2890" fmla="*/ 1578812 h 4329257"/>
              <a:gd name="connsiteX2891" fmla="*/ 3590207 w 5151342"/>
              <a:gd name="connsiteY2891" fmla="*/ 1582849 h 4329257"/>
              <a:gd name="connsiteX2892" fmla="*/ 3589125 w 5151342"/>
              <a:gd name="connsiteY2892" fmla="*/ 1587157 h 4329257"/>
              <a:gd name="connsiteX2893" fmla="*/ 3581572 w 5151342"/>
              <a:gd name="connsiteY2893" fmla="*/ 1597955 h 4329257"/>
              <a:gd name="connsiteX2894" fmla="*/ 3572145 w 5151342"/>
              <a:gd name="connsiteY2894" fmla="*/ 1608464 h 4329257"/>
              <a:gd name="connsiteX2895" fmla="*/ 3570793 w 5151342"/>
              <a:gd name="connsiteY2895" fmla="*/ 1617351 h 4329257"/>
              <a:gd name="connsiteX2896" fmla="*/ 3567296 w 5151342"/>
              <a:gd name="connsiteY2896" fmla="*/ 1636224 h 4329257"/>
              <a:gd name="connsiteX2897" fmla="*/ 3555705 w 5151342"/>
              <a:gd name="connsiteY2897" fmla="*/ 1645381 h 4329257"/>
              <a:gd name="connsiteX2898" fmla="*/ 3549234 w 5151342"/>
              <a:gd name="connsiteY2898" fmla="*/ 1656160 h 4329257"/>
              <a:gd name="connsiteX2899" fmla="*/ 3542762 w 5151342"/>
              <a:gd name="connsiteY2899" fmla="*/ 1666940 h 4329257"/>
              <a:gd name="connsiteX2900" fmla="*/ 3538454 w 5151342"/>
              <a:gd name="connsiteY2900" fmla="*/ 1669103 h 4329257"/>
              <a:gd name="connsiteX2901" fmla="*/ 3538454 w 5151342"/>
              <a:gd name="connsiteY2901" fmla="*/ 1679342 h 4329257"/>
              <a:gd name="connsiteX2902" fmla="*/ 3531983 w 5151342"/>
              <a:gd name="connsiteY2902" fmla="*/ 1692825 h 4329257"/>
              <a:gd name="connsiteX2903" fmla="*/ 3522826 w 5151342"/>
              <a:gd name="connsiteY2903" fmla="*/ 1706831 h 4329257"/>
              <a:gd name="connsiteX2904" fmla="*/ 3516896 w 5151342"/>
              <a:gd name="connsiteY2904" fmla="*/ 1720856 h 4329257"/>
              <a:gd name="connsiteX2905" fmla="*/ 3504223 w 5151342"/>
              <a:gd name="connsiteY2905" fmla="*/ 1745389 h 4329257"/>
              <a:gd name="connsiteX2906" fmla="*/ 3486702 w 5151342"/>
              <a:gd name="connsiteY2906" fmla="*/ 1755357 h 4329257"/>
              <a:gd name="connsiteX2907" fmla="*/ 3485079 w 5151342"/>
              <a:gd name="connsiteY2907" fmla="*/ 1757772 h 4329257"/>
              <a:gd name="connsiteX2908" fmla="*/ 3486702 w 5151342"/>
              <a:gd name="connsiteY2908" fmla="*/ 1768300 h 4329257"/>
              <a:gd name="connsiteX2909" fmla="*/ 3486161 w 5151342"/>
              <a:gd name="connsiteY2909" fmla="*/ 1780683 h 4329257"/>
              <a:gd name="connsiteX2910" fmla="*/ 3475923 w 5151342"/>
              <a:gd name="connsiteY2910" fmla="*/ 1783388 h 4329257"/>
              <a:gd name="connsiteX2911" fmla="*/ 3464873 w 5151342"/>
              <a:gd name="connsiteY2911" fmla="*/ 1786343 h 4329257"/>
              <a:gd name="connsiteX2912" fmla="*/ 3465143 w 5151342"/>
              <a:gd name="connsiteY2912" fmla="*/ 1807110 h 4329257"/>
              <a:gd name="connsiteX2913" fmla="*/ 3472948 w 5151342"/>
              <a:gd name="connsiteY2913" fmla="*/ 1835952 h 4329257"/>
              <a:gd name="connsiteX2914" fmla="*/ 3482394 w 5151342"/>
              <a:gd name="connsiteY2914" fmla="*/ 1830832 h 4329257"/>
              <a:gd name="connsiteX2915" fmla="*/ 3487243 w 5151342"/>
              <a:gd name="connsiteY2915" fmla="*/ 1823820 h 4329257"/>
              <a:gd name="connsiteX2916" fmla="*/ 3482394 w 5151342"/>
              <a:gd name="connsiteY2916" fmla="*/ 1826505 h 4329257"/>
              <a:gd name="connsiteX2917" fmla="*/ 3475923 w 5151342"/>
              <a:gd name="connsiteY2917" fmla="*/ 1822197 h 4329257"/>
              <a:gd name="connsiteX2918" fmla="*/ 3477545 w 5151342"/>
              <a:gd name="connsiteY2918" fmla="*/ 1814914 h 4329257"/>
              <a:gd name="connsiteX2919" fmla="*/ 3482394 w 5151342"/>
              <a:gd name="connsiteY2919" fmla="*/ 1809254 h 4329257"/>
              <a:gd name="connsiteX2920" fmla="*/ 3488325 w 5151342"/>
              <a:gd name="connsiteY2920" fmla="*/ 1802532 h 4329257"/>
              <a:gd name="connsiteX2921" fmla="*/ 3491010 w 5151342"/>
              <a:gd name="connsiteY2921" fmla="*/ 1794167 h 4329257"/>
              <a:gd name="connsiteX2922" fmla="*/ 3492092 w 5151342"/>
              <a:gd name="connsiteY2922" fmla="*/ 1784199 h 4329257"/>
              <a:gd name="connsiteX2923" fmla="*/ 3493173 w 5151342"/>
              <a:gd name="connsiteY2923" fmla="*/ 1772608 h 4329257"/>
              <a:gd name="connsiteX2924" fmla="*/ 3503953 w 5151342"/>
              <a:gd name="connsiteY2924" fmla="*/ 1761829 h 4329257"/>
              <a:gd name="connsiteX2925" fmla="*/ 3509613 w 5151342"/>
              <a:gd name="connsiteY2925" fmla="*/ 1760206 h 4329257"/>
              <a:gd name="connsiteX2926" fmla="*/ 3510424 w 5151342"/>
              <a:gd name="connsiteY2926" fmla="*/ 1755357 h 4329257"/>
              <a:gd name="connsiteX2927" fmla="*/ 3514732 w 5151342"/>
              <a:gd name="connsiteY2927" fmla="*/ 1744578 h 4329257"/>
              <a:gd name="connsiteX2928" fmla="*/ 3522285 w 5151342"/>
              <a:gd name="connsiteY2928" fmla="*/ 1740000 h 4329257"/>
              <a:gd name="connsiteX2929" fmla="*/ 3523348 w 5151342"/>
              <a:gd name="connsiteY2929" fmla="*/ 1733799 h 4329257"/>
              <a:gd name="connsiteX2930" fmla="*/ 3525512 w 5151342"/>
              <a:gd name="connsiteY2930" fmla="*/ 1715196 h 4329257"/>
              <a:gd name="connsiteX2931" fmla="*/ 3540599 w 5151342"/>
              <a:gd name="connsiteY2931" fmla="*/ 1714384 h 4329257"/>
              <a:gd name="connsiteX2932" fmla="*/ 3551919 w 5151342"/>
              <a:gd name="connsiteY2932" fmla="*/ 1716548 h 4329257"/>
              <a:gd name="connsiteX2933" fmla="*/ 3560013 w 5151342"/>
              <a:gd name="connsiteY2933" fmla="*/ 1712221 h 4329257"/>
              <a:gd name="connsiteX2934" fmla="*/ 3560013 w 5151342"/>
              <a:gd name="connsiteY2934" fmla="*/ 1704957 h 4329257"/>
              <a:gd name="connsiteX2935" fmla="*/ 3553542 w 5151342"/>
              <a:gd name="connsiteY2935" fmla="*/ 1705768 h 4329257"/>
              <a:gd name="connsiteX2936" fmla="*/ 3546259 w 5151342"/>
              <a:gd name="connsiteY2936" fmla="*/ 1706039 h 4329257"/>
              <a:gd name="connsiteX2937" fmla="*/ 3540599 w 5151342"/>
              <a:gd name="connsiteY2937" fmla="*/ 1701441 h 4329257"/>
              <a:gd name="connsiteX2938" fmla="*/ 3541681 w 5151342"/>
              <a:gd name="connsiteY2938" fmla="*/ 1694989 h 4329257"/>
              <a:gd name="connsiteX2939" fmla="*/ 3549234 w 5151342"/>
              <a:gd name="connsiteY2939" fmla="*/ 1688518 h 4329257"/>
              <a:gd name="connsiteX2940" fmla="*/ 3562177 w 5151342"/>
              <a:gd name="connsiteY2940" fmla="*/ 1677738 h 4329257"/>
              <a:gd name="connsiteX2941" fmla="*/ 3562969 w 5151342"/>
              <a:gd name="connsiteY2941" fmla="*/ 1666669 h 4329257"/>
              <a:gd name="connsiteX2942" fmla="*/ 3568629 w 5151342"/>
              <a:gd name="connsiteY2942" fmla="*/ 1673411 h 4329257"/>
              <a:gd name="connsiteX2943" fmla="*/ 3572956 w 5151342"/>
              <a:gd name="connsiteY2943" fmla="*/ 1680153 h 4329257"/>
              <a:gd name="connsiteX2944" fmla="*/ 3570793 w 5151342"/>
              <a:gd name="connsiteY2944" fmla="*/ 1669103 h 4329257"/>
              <a:gd name="connsiteX2945" fmla="*/ 3570793 w 5151342"/>
              <a:gd name="connsiteY2945" fmla="*/ 1653475 h 4329257"/>
              <a:gd name="connsiteX2946" fmla="*/ 3577264 w 5151342"/>
              <a:gd name="connsiteY2946" fmla="*/ 1641073 h 4329257"/>
              <a:gd name="connsiteX2947" fmla="*/ 3583736 w 5151342"/>
              <a:gd name="connsiteY2947" fmla="*/ 1632187 h 4329257"/>
              <a:gd name="connsiteX2948" fmla="*/ 3583736 w 5151342"/>
              <a:gd name="connsiteY2948" fmla="*/ 1628130 h 4329257"/>
              <a:gd name="connsiteX2949" fmla="*/ 3585880 w 5151342"/>
              <a:gd name="connsiteY2949" fmla="*/ 1617351 h 4329257"/>
              <a:gd name="connsiteX2950" fmla="*/ 3589396 w 5151342"/>
              <a:gd name="connsiteY2950" fmla="*/ 1609005 h 4329257"/>
              <a:gd name="connsiteX2951" fmla="*/ 3588043 w 5151342"/>
              <a:gd name="connsiteY2951" fmla="*/ 1602263 h 4329257"/>
              <a:gd name="connsiteX2952" fmla="*/ 3600986 w 5151342"/>
              <a:gd name="connsiteY2952" fmla="*/ 1600100 h 4329257"/>
              <a:gd name="connsiteX2953" fmla="*/ 3613118 w 5151342"/>
              <a:gd name="connsiteY2953" fmla="*/ 1600911 h 4329257"/>
              <a:gd name="connsiteX2954" fmla="*/ 3613929 w 5151342"/>
              <a:gd name="connsiteY2954" fmla="*/ 1587157 h 4329257"/>
              <a:gd name="connsiteX2955" fmla="*/ 3629017 w 5151342"/>
              <a:gd name="connsiteY2955" fmla="*/ 1539731 h 4329257"/>
              <a:gd name="connsiteX2956" fmla="*/ 3642752 w 5151342"/>
              <a:gd name="connsiteY2956" fmla="*/ 1516820 h 4329257"/>
              <a:gd name="connsiteX2957" fmla="*/ 3648412 w 5151342"/>
              <a:gd name="connsiteY2957" fmla="*/ 1505230 h 4329257"/>
              <a:gd name="connsiteX2958" fmla="*/ 3651387 w 5151342"/>
              <a:gd name="connsiteY2958" fmla="*/ 1495262 h 4329257"/>
              <a:gd name="connsiteX2959" fmla="*/ 3659210 w 5151342"/>
              <a:gd name="connsiteY2959" fmla="*/ 1483671 h 4329257"/>
              <a:gd name="connsiteX2960" fmla="*/ 3667556 w 5151342"/>
              <a:gd name="connsiteY2960" fmla="*/ 1473413 h 4329257"/>
              <a:gd name="connsiteX2961" fmla="*/ 3674298 w 5151342"/>
              <a:gd name="connsiteY2961" fmla="*/ 1479344 h 4329257"/>
              <a:gd name="connsiteX2962" fmla="*/ 3689385 w 5151342"/>
              <a:gd name="connsiteY2962" fmla="*/ 1481507 h 4329257"/>
              <a:gd name="connsiteX2963" fmla="*/ 3691549 w 5151342"/>
              <a:gd name="connsiteY2963" fmla="*/ 1477199 h 4329257"/>
              <a:gd name="connsiteX2964" fmla="*/ 3677794 w 5151342"/>
              <a:gd name="connsiteY2964" fmla="*/ 1464527 h 4329257"/>
              <a:gd name="connsiteX2965" fmla="*/ 3691549 w 5151342"/>
              <a:gd name="connsiteY2965" fmla="*/ 1421139 h 4329257"/>
              <a:gd name="connsiteX2966" fmla="*/ 3707447 w 5151342"/>
              <a:gd name="connsiteY2966" fmla="*/ 1398228 h 4329257"/>
              <a:gd name="connsiteX2967" fmla="*/ 3715271 w 5151342"/>
              <a:gd name="connsiteY2967" fmla="*/ 1399561 h 4329257"/>
              <a:gd name="connsiteX2968" fmla="*/ 3713107 w 5151342"/>
              <a:gd name="connsiteY2968" fmla="*/ 1416271 h 4329257"/>
              <a:gd name="connsiteX2969" fmla="*/ 3704492 w 5151342"/>
              <a:gd name="connsiteY2969" fmla="*/ 1436226 h 4329257"/>
              <a:gd name="connsiteX2970" fmla="*/ 3695316 w 5151342"/>
              <a:gd name="connsiteY2970" fmla="*/ 1452666 h 4329257"/>
              <a:gd name="connsiteX2971" fmla="*/ 3695856 w 5151342"/>
              <a:gd name="connsiteY2971" fmla="*/ 1464256 h 4329257"/>
              <a:gd name="connsiteX2972" fmla="*/ 3701517 w 5151342"/>
              <a:gd name="connsiteY2972" fmla="*/ 1464797 h 4329257"/>
              <a:gd name="connsiteX2973" fmla="*/ 3708799 w 5151342"/>
              <a:gd name="connsiteY2973" fmla="*/ 1455641 h 4329257"/>
              <a:gd name="connsiteX2974" fmla="*/ 3717415 w 5151342"/>
              <a:gd name="connsiteY2974" fmla="*/ 1441886 h 4329257"/>
              <a:gd name="connsiteX2975" fmla="*/ 3726050 w 5151342"/>
              <a:gd name="connsiteY2975" fmla="*/ 1429755 h 4329257"/>
              <a:gd name="connsiteX2976" fmla="*/ 3732251 w 5151342"/>
              <a:gd name="connsiteY2976" fmla="*/ 1417623 h 4329257"/>
              <a:gd name="connsiteX2977" fmla="*/ 3736830 w 5151342"/>
              <a:gd name="connsiteY2977" fmla="*/ 1403888 h 4329257"/>
              <a:gd name="connsiteX2978" fmla="*/ 3751917 w 5151342"/>
              <a:gd name="connsiteY2978" fmla="*/ 1395253 h 4329257"/>
              <a:gd name="connsiteX2979" fmla="*/ 3757848 w 5151342"/>
              <a:gd name="connsiteY2979" fmla="*/ 1397417 h 4329257"/>
              <a:gd name="connsiteX2980" fmla="*/ 3760552 w 5151342"/>
              <a:gd name="connsiteY2980" fmla="*/ 1393109 h 4329257"/>
              <a:gd name="connsiteX2981" fmla="*/ 3771331 w 5151342"/>
              <a:gd name="connsiteY2981" fmla="*/ 1386637 h 4329257"/>
              <a:gd name="connsiteX2982" fmla="*/ 3779406 w 5151342"/>
              <a:gd name="connsiteY2982" fmla="*/ 1385826 h 4329257"/>
              <a:gd name="connsiteX2983" fmla="*/ 3771331 w 5151342"/>
              <a:gd name="connsiteY2983" fmla="*/ 1380166 h 4329257"/>
              <a:gd name="connsiteX2984" fmla="*/ 3763237 w 5151342"/>
              <a:gd name="connsiteY2984" fmla="*/ 1372342 h 4329257"/>
              <a:gd name="connsiteX2985" fmla="*/ 3771331 w 5151342"/>
              <a:gd name="connsiteY2985" fmla="*/ 1356443 h 4329257"/>
              <a:gd name="connsiteX2986" fmla="*/ 3779947 w 5151342"/>
              <a:gd name="connsiteY2986" fmla="*/ 1345934 h 4329257"/>
              <a:gd name="connsiteX2987" fmla="*/ 3788582 w 5151342"/>
              <a:gd name="connsiteY2987" fmla="*/ 1343500 h 4329257"/>
              <a:gd name="connsiteX2988" fmla="*/ 3792890 w 5151342"/>
              <a:gd name="connsiteY2988" fmla="*/ 1332721 h 4329257"/>
              <a:gd name="connsiteX2989" fmla="*/ 3801525 w 5151342"/>
              <a:gd name="connsiteY2989" fmla="*/ 1319778 h 4329257"/>
              <a:gd name="connsiteX2990" fmla="*/ 3807977 w 5151342"/>
              <a:gd name="connsiteY2990" fmla="*/ 1304691 h 4329257"/>
              <a:gd name="connsiteX2991" fmla="*/ 3812575 w 5151342"/>
              <a:gd name="connsiteY2991" fmla="*/ 1287981 h 4329257"/>
              <a:gd name="connsiteX2992" fmla="*/ 3825228 w 5151342"/>
              <a:gd name="connsiteY2992" fmla="*/ 1268045 h 4329257"/>
              <a:gd name="connsiteX2993" fmla="*/ 3862975 w 5151342"/>
              <a:gd name="connsiteY2993" fmla="*/ 1217625 h 4329257"/>
              <a:gd name="connsiteX2994" fmla="*/ 3868365 w 5151342"/>
              <a:gd name="connsiteY2994" fmla="*/ 1207657 h 4329257"/>
              <a:gd name="connsiteX2995" fmla="*/ 3867824 w 5151342"/>
              <a:gd name="connsiteY2995" fmla="*/ 1204972 h 4329257"/>
              <a:gd name="connsiteX2996" fmla="*/ 3876981 w 5151342"/>
              <a:gd name="connsiteY2996" fmla="*/ 1199041 h 4329257"/>
              <a:gd name="connsiteX2997" fmla="*/ 3887239 w 5151342"/>
              <a:gd name="connsiteY2997" fmla="*/ 1192840 h 4329257"/>
              <a:gd name="connsiteX2998" fmla="*/ 3887760 w 5151342"/>
              <a:gd name="connsiteY2998" fmla="*/ 1181791 h 4329257"/>
              <a:gd name="connsiteX2999" fmla="*/ 3898559 w 5151342"/>
              <a:gd name="connsiteY2999" fmla="*/ 1164540 h 4329257"/>
              <a:gd name="connsiteX3000" fmla="*/ 3907986 w 5151342"/>
              <a:gd name="connsiteY3000" fmla="*/ 1160213 h 4329257"/>
              <a:gd name="connsiteX3001" fmla="*/ 3909338 w 5151342"/>
              <a:gd name="connsiteY3001" fmla="*/ 1155905 h 4329257"/>
              <a:gd name="connsiteX3002" fmla="*/ 3920118 w 5151342"/>
              <a:gd name="connsiteY3002" fmla="*/ 1134346 h 4329257"/>
              <a:gd name="connsiteX3003" fmla="*/ 3950292 w 5151342"/>
              <a:gd name="connsiteY3003" fmla="*/ 1093373 h 4329257"/>
              <a:gd name="connsiteX3004" fmla="*/ 3960550 w 5151342"/>
              <a:gd name="connsiteY3004" fmla="*/ 1078556 h 4329257"/>
              <a:gd name="connsiteX3005" fmla="*/ 3967543 w 5151342"/>
              <a:gd name="connsiteY3005" fmla="*/ 1065342 h 4329257"/>
              <a:gd name="connsiteX3006" fmla="*/ 3973203 w 5151342"/>
              <a:gd name="connsiteY3006" fmla="*/ 1056456 h 4329257"/>
              <a:gd name="connsiteX3007" fmla="*/ 3980486 w 5151342"/>
              <a:gd name="connsiteY3007" fmla="*/ 1052399 h 4329257"/>
              <a:gd name="connsiteX3008" fmla="*/ 3987769 w 5151342"/>
              <a:gd name="connsiteY3008" fmla="*/ 1048903 h 4329257"/>
              <a:gd name="connsiteX3009" fmla="*/ 3993429 w 5151342"/>
              <a:gd name="connsiteY3009" fmla="*/ 1037312 h 4329257"/>
              <a:gd name="connsiteX3010" fmla="*/ 3997737 w 5151342"/>
              <a:gd name="connsiteY3010" fmla="*/ 1023828 h 4329257"/>
              <a:gd name="connsiteX3011" fmla="*/ 4002045 w 5151342"/>
              <a:gd name="connsiteY3011" fmla="*/ 1013590 h 4329257"/>
              <a:gd name="connsiteX3012" fmla="*/ 4029283 w 5151342"/>
              <a:gd name="connsiteY3012" fmla="*/ 977755 h 4329257"/>
              <a:gd name="connsiteX3013" fmla="*/ 4045182 w 5151342"/>
              <a:gd name="connsiteY3013" fmla="*/ 966164 h 4329257"/>
              <a:gd name="connsiteX3014" fmla="*/ 4049760 w 5151342"/>
              <a:gd name="connsiteY3014" fmla="*/ 963730 h 4329257"/>
              <a:gd name="connsiteX3015" fmla="*/ 4049489 w 5151342"/>
              <a:gd name="connsiteY3015" fmla="*/ 959693 h 4329257"/>
              <a:gd name="connsiteX3016" fmla="*/ 4056502 w 5151342"/>
              <a:gd name="connsiteY3016" fmla="*/ 941631 h 4329257"/>
              <a:gd name="connsiteX3017" fmla="*/ 4086155 w 5151342"/>
              <a:gd name="connsiteY3017" fmla="*/ 918720 h 4329257"/>
              <a:gd name="connsiteX3018" fmla="*/ 4094500 w 5151342"/>
              <a:gd name="connsiteY3018" fmla="*/ 913330 h 4329257"/>
              <a:gd name="connsiteX3019" fmla="*/ 4094771 w 5151342"/>
              <a:gd name="connsiteY3019" fmla="*/ 907940 h 4329257"/>
              <a:gd name="connsiteX3020" fmla="*/ 4086155 w 5151342"/>
              <a:gd name="connsiteY3020" fmla="*/ 908752 h 4329257"/>
              <a:gd name="connsiteX3021" fmla="*/ 4077520 w 5151342"/>
              <a:gd name="connsiteY3021" fmla="*/ 914412 h 4329257"/>
              <a:gd name="connsiteX3022" fmla="*/ 4075356 w 5151342"/>
              <a:gd name="connsiteY3022" fmla="*/ 912789 h 4329257"/>
              <a:gd name="connsiteX3023" fmla="*/ 4086155 w 5151342"/>
              <a:gd name="connsiteY3023" fmla="*/ 894997 h 4329257"/>
              <a:gd name="connsiteX3024" fmla="*/ 4119034 w 5151342"/>
              <a:gd name="connsiteY3024" fmla="*/ 839478 h 4329257"/>
              <a:gd name="connsiteX3025" fmla="*/ 4155139 w 5151342"/>
              <a:gd name="connsiteY3025" fmla="*/ 806599 h 4329257"/>
              <a:gd name="connsiteX3026" fmla="*/ 4168874 w 5151342"/>
              <a:gd name="connsiteY3026" fmla="*/ 790468 h 4329257"/>
              <a:gd name="connsiteX3027" fmla="*/ 4165841 w 5151342"/>
              <a:gd name="connsiteY3027" fmla="*/ 766669 h 4329257"/>
              <a:gd name="connsiteX3028" fmla="*/ 4176717 w 5151342"/>
              <a:gd name="connsiteY3028" fmla="*/ 785021 h 4329257"/>
              <a:gd name="connsiteX3029" fmla="*/ 4186414 w 5151342"/>
              <a:gd name="connsiteY3029" fmla="*/ 762651 h 4329257"/>
              <a:gd name="connsiteX3030" fmla="*/ 4209055 w 5151342"/>
              <a:gd name="connsiteY3030" fmla="*/ 703094 h 4329257"/>
              <a:gd name="connsiteX3031" fmla="*/ 4213904 w 5151342"/>
              <a:gd name="connsiteY3031" fmla="*/ 708483 h 4329257"/>
              <a:gd name="connsiteX3032" fmla="*/ 4215527 w 5151342"/>
              <a:gd name="connsiteY3032" fmla="*/ 713873 h 4329257"/>
              <a:gd name="connsiteX3033" fmla="*/ 4230614 w 5151342"/>
              <a:gd name="connsiteY3033" fmla="*/ 690151 h 4329257"/>
              <a:gd name="connsiteX3034" fmla="*/ 4232778 w 5151342"/>
              <a:gd name="connsiteY3034" fmla="*/ 689069 h 4329257"/>
              <a:gd name="connsiteX3035" fmla="*/ 4234922 w 5151342"/>
              <a:gd name="connsiteY3035" fmla="*/ 687987 h 4329257"/>
              <a:gd name="connsiteX3036" fmla="*/ 4259726 w 5151342"/>
              <a:gd name="connsiteY3036" fmla="*/ 685302 h 4329257"/>
              <a:gd name="connsiteX3037" fmla="*/ 4271587 w 5151342"/>
              <a:gd name="connsiteY3037" fmla="*/ 666428 h 4329257"/>
              <a:gd name="connsiteX3038" fmla="*/ 4258374 w 5151342"/>
              <a:gd name="connsiteY3038" fmla="*/ 673711 h 4329257"/>
              <a:gd name="connsiteX3039" fmla="*/ 4250028 w 5151342"/>
              <a:gd name="connsiteY3039" fmla="*/ 640562 h 4329257"/>
              <a:gd name="connsiteX3040" fmla="*/ 4259726 w 5151342"/>
              <a:gd name="connsiteY3040" fmla="*/ 627889 h 4329257"/>
              <a:gd name="connsiteX3041" fmla="*/ 4269424 w 5151342"/>
              <a:gd name="connsiteY3041" fmla="*/ 649178 h 4329257"/>
              <a:gd name="connsiteX3042" fmla="*/ 4282907 w 5151342"/>
              <a:gd name="connsiteY3042" fmla="*/ 669133 h 4329257"/>
              <a:gd name="connsiteX3043" fmla="*/ 4280203 w 5151342"/>
              <a:gd name="connsiteY3043" fmla="*/ 647033 h 4329257"/>
              <a:gd name="connsiteX3044" fmla="*/ 4281497 w 5151342"/>
              <a:gd name="connsiteY3044" fmla="*/ 642880 h 4329257"/>
              <a:gd name="connsiteX3045" fmla="*/ 4291871 w 5151342"/>
              <a:gd name="connsiteY3045" fmla="*/ 641122 h 4329257"/>
              <a:gd name="connsiteX3046" fmla="*/ 4288838 w 5151342"/>
              <a:gd name="connsiteY3046" fmla="*/ 599588 h 4329257"/>
              <a:gd name="connsiteX3047" fmla="*/ 4295039 w 5151342"/>
              <a:gd name="connsiteY3047" fmla="*/ 598777 h 4329257"/>
              <a:gd name="connsiteX3048" fmla="*/ 4299617 w 5151342"/>
              <a:gd name="connsiteY3048" fmla="*/ 599588 h 4329257"/>
              <a:gd name="connsiteX3049" fmla="*/ 4308252 w 5151342"/>
              <a:gd name="connsiteY3049" fmla="*/ 571558 h 4329257"/>
              <a:gd name="connsiteX3050" fmla="*/ 4325098 w 5151342"/>
              <a:gd name="connsiteY3050" fmla="*/ 581217 h 4329257"/>
              <a:gd name="connsiteX3051" fmla="*/ 4326604 w 5151342"/>
              <a:gd name="connsiteY3051" fmla="*/ 588481 h 4329257"/>
              <a:gd name="connsiteX3052" fmla="*/ 4336283 w 5151342"/>
              <a:gd name="connsiteY3052" fmla="*/ 547836 h 4329257"/>
              <a:gd name="connsiteX3053" fmla="*/ 4352568 w 5151342"/>
              <a:gd name="connsiteY3053" fmla="*/ 535936 h 4329257"/>
              <a:gd name="connsiteX3054" fmla="*/ 4364545 w 5151342"/>
              <a:gd name="connsiteY3054" fmla="*/ 557572 h 4329257"/>
              <a:gd name="connsiteX3055" fmla="*/ 4362149 w 5151342"/>
              <a:gd name="connsiteY3055" fmla="*/ 524114 h 4329257"/>
              <a:gd name="connsiteX3056" fmla="*/ 4365916 w 5151342"/>
              <a:gd name="connsiteY3056" fmla="*/ 466160 h 4329257"/>
              <a:gd name="connsiteX3057" fmla="*/ 4385872 w 5151342"/>
              <a:gd name="connsiteY3057" fmla="*/ 468053 h 4329257"/>
              <a:gd name="connsiteX3058" fmla="*/ 4404745 w 5151342"/>
              <a:gd name="connsiteY3058" fmla="*/ 452966 h 4329257"/>
              <a:gd name="connsiteX3059" fmla="*/ 4405730 w 5151342"/>
              <a:gd name="connsiteY3059" fmla="*/ 444988 h 4329257"/>
              <a:gd name="connsiteX3060" fmla="*/ 4407430 w 5151342"/>
              <a:gd name="connsiteY3060" fmla="*/ 431407 h 4329257"/>
              <a:gd name="connsiteX3061" fmla="*/ 4406233 w 5151342"/>
              <a:gd name="connsiteY3061" fmla="*/ 401851 h 4329257"/>
              <a:gd name="connsiteX3062" fmla="*/ 4432350 w 5151342"/>
              <a:gd name="connsiteY3062" fmla="*/ 390511 h 4329257"/>
              <a:gd name="connsiteX3063" fmla="*/ 4465654 w 5151342"/>
              <a:gd name="connsiteY3063" fmla="*/ 358077 h 4329257"/>
              <a:gd name="connsiteX3064" fmla="*/ 4480201 w 5151342"/>
              <a:gd name="connsiteY3064" fmla="*/ 330046 h 4329257"/>
              <a:gd name="connsiteX3065" fmla="*/ 4491521 w 5151342"/>
              <a:gd name="connsiteY3065" fmla="*/ 314959 h 4329257"/>
              <a:gd name="connsiteX3066" fmla="*/ 5069879 w 5151342"/>
              <a:gd name="connsiteY3066" fmla="*/ 277618 h 4329257"/>
              <a:gd name="connsiteX3067" fmla="*/ 5082339 w 5151342"/>
              <a:gd name="connsiteY3067" fmla="*/ 280457 h 4329257"/>
              <a:gd name="connsiteX3068" fmla="*/ 5071559 w 5151342"/>
              <a:gd name="connsiteY3068" fmla="*/ 278294 h 4329257"/>
              <a:gd name="connsiteX3069" fmla="*/ 5050001 w 5151342"/>
              <a:gd name="connsiteY3069" fmla="*/ 269678 h 4329257"/>
              <a:gd name="connsiteX3070" fmla="*/ 5069879 w 5151342"/>
              <a:gd name="connsiteY3070" fmla="*/ 277618 h 4329257"/>
              <a:gd name="connsiteX3071" fmla="*/ 5068488 w 5151342"/>
              <a:gd name="connsiteY3071" fmla="*/ 277308 h 4329257"/>
              <a:gd name="connsiteX3072" fmla="*/ 5063214 w 5151342"/>
              <a:gd name="connsiteY3072" fmla="*/ 275609 h 4329257"/>
              <a:gd name="connsiteX3073" fmla="*/ 5050001 w 5151342"/>
              <a:gd name="connsiteY3073" fmla="*/ 269678 h 4329257"/>
              <a:gd name="connsiteX3074" fmla="*/ 4114185 w 5151342"/>
              <a:gd name="connsiteY3074" fmla="*/ 237340 h 4329257"/>
              <a:gd name="connsiteX3075" fmla="*/ 4116329 w 5151342"/>
              <a:gd name="connsiteY3075" fmla="*/ 237340 h 4329257"/>
              <a:gd name="connsiteX3076" fmla="*/ 4115247 w 5151342"/>
              <a:gd name="connsiteY3076" fmla="*/ 238943 h 4329257"/>
              <a:gd name="connsiteX3077" fmla="*/ 4114185 w 5151342"/>
              <a:gd name="connsiteY3077" fmla="*/ 237340 h 4329257"/>
              <a:gd name="connsiteX3078" fmla="*/ 4945684 w 5151342"/>
              <a:gd name="connsiteY3078" fmla="*/ 229246 h 4329257"/>
              <a:gd name="connsiteX3079" fmla="*/ 5054309 w 5151342"/>
              <a:gd name="connsiteY3079" fmla="*/ 239484 h 4329257"/>
              <a:gd name="connsiteX3080" fmla="*/ 4901639 w 5151342"/>
              <a:gd name="connsiteY3080" fmla="*/ 237011 h 4329257"/>
              <a:gd name="connsiteX3081" fmla="*/ 4254099 w 5151342"/>
              <a:gd name="connsiteY3081" fmla="*/ 228272 h 4329257"/>
              <a:gd name="connsiteX3082" fmla="*/ 4267279 w 5151342"/>
              <a:gd name="connsiteY3082" fmla="*/ 230868 h 4329257"/>
              <a:gd name="connsiteX3083" fmla="*/ 4272398 w 5151342"/>
              <a:gd name="connsiteY3083" fmla="*/ 233013 h 4329257"/>
              <a:gd name="connsiteX3084" fmla="*/ 4275895 w 5151342"/>
              <a:gd name="connsiteY3084" fmla="*/ 235176 h 4329257"/>
              <a:gd name="connsiteX3085" fmla="*/ 4276977 w 5151342"/>
              <a:gd name="connsiteY3085" fmla="*/ 236529 h 4329257"/>
              <a:gd name="connsiteX3086" fmla="*/ 4278059 w 5151342"/>
              <a:gd name="connsiteY3086" fmla="*/ 239484 h 4329257"/>
              <a:gd name="connsiteX3087" fmla="*/ 4257292 w 5151342"/>
              <a:gd name="connsiteY3087" fmla="*/ 231139 h 4329257"/>
              <a:gd name="connsiteX3088" fmla="*/ 4254099 w 5151342"/>
              <a:gd name="connsiteY3088" fmla="*/ 228272 h 4329257"/>
              <a:gd name="connsiteX3089" fmla="*/ 4228933 w 5151342"/>
              <a:gd name="connsiteY3089" fmla="*/ 214815 h 4329257"/>
              <a:gd name="connsiteX3090" fmla="*/ 4230614 w 5151342"/>
              <a:gd name="connsiteY3090" fmla="*/ 215762 h 4329257"/>
              <a:gd name="connsiteX3091" fmla="*/ 4229532 w 5151342"/>
              <a:gd name="connsiteY3091" fmla="*/ 216303 h 4329257"/>
              <a:gd name="connsiteX3092" fmla="*/ 4228470 w 5151342"/>
              <a:gd name="connsiteY3092" fmla="*/ 213618 h 4329257"/>
              <a:gd name="connsiteX3093" fmla="*/ 4228933 w 5151342"/>
              <a:gd name="connsiteY3093" fmla="*/ 214815 h 4329257"/>
              <a:gd name="connsiteX3094" fmla="*/ 4228721 w 5151342"/>
              <a:gd name="connsiteY3094" fmla="*/ 214699 h 4329257"/>
              <a:gd name="connsiteX3095" fmla="*/ 4228470 w 5151342"/>
              <a:gd name="connsiteY3095" fmla="*/ 213618 h 4329257"/>
              <a:gd name="connsiteX3096" fmla="*/ 4192596 w 5151342"/>
              <a:gd name="connsiteY3096" fmla="*/ 191170 h 4329257"/>
              <a:gd name="connsiteX3097" fmla="*/ 4175906 w 5151342"/>
              <a:gd name="connsiteY3097" fmla="*/ 202278 h 4329257"/>
              <a:gd name="connsiteX3098" fmla="*/ 4127109 w 5151342"/>
              <a:gd name="connsiteY3098" fmla="*/ 228705 h 4329257"/>
              <a:gd name="connsiteX3099" fmla="*/ 4146794 w 5151342"/>
              <a:gd name="connsiteY3099" fmla="*/ 228975 h 4329257"/>
              <a:gd name="connsiteX3100" fmla="*/ 4116329 w 5151342"/>
              <a:gd name="connsiteY3100" fmla="*/ 237340 h 4329257"/>
              <a:gd name="connsiteX3101" fmla="*/ 4113644 w 5151342"/>
              <a:gd name="connsiteY3101" fmla="*/ 230868 h 4329257"/>
              <a:gd name="connsiteX3102" fmla="*/ 4107713 w 5151342"/>
              <a:gd name="connsiteY3102" fmla="*/ 217925 h 4329257"/>
              <a:gd name="connsiteX3103" fmla="*/ 4114185 w 5151342"/>
              <a:gd name="connsiteY3103" fmla="*/ 237340 h 4329257"/>
              <a:gd name="connsiteX3104" fmla="*/ 4103927 w 5151342"/>
              <a:gd name="connsiteY3104" fmla="*/ 239484 h 4329257"/>
              <a:gd name="connsiteX3105" fmla="*/ 4090463 w 5151342"/>
              <a:gd name="connsiteY3105" fmla="*/ 241648 h 4329257"/>
              <a:gd name="connsiteX3106" fmla="*/ 4098267 w 5151342"/>
              <a:gd name="connsiteY3106" fmla="*/ 244062 h 4329257"/>
              <a:gd name="connsiteX3107" fmla="*/ 4088299 w 5151342"/>
              <a:gd name="connsiteY3107" fmla="*/ 267514 h 4329257"/>
              <a:gd name="connsiteX3108" fmla="*/ 4086676 w 5151342"/>
              <a:gd name="connsiteY3108" fmla="*/ 302287 h 4329257"/>
              <a:gd name="connsiteX3109" fmla="*/ 4068904 w 5151342"/>
              <a:gd name="connsiteY3109" fmla="*/ 293400 h 4329257"/>
              <a:gd name="connsiteX3110" fmla="*/ 4053797 w 5151342"/>
              <a:gd name="connsiteY3110" fmla="*/ 304991 h 4329257"/>
              <a:gd name="connsiteX3111" fmla="*/ 4045182 w 5151342"/>
              <a:gd name="connsiteY3111" fmla="*/ 327902 h 4329257"/>
              <a:gd name="connsiteX3112" fmla="*/ 4047055 w 5151342"/>
              <a:gd name="connsiteY3112" fmla="*/ 359699 h 4329257"/>
              <a:gd name="connsiteX3113" fmla="*/ 4040874 w 5151342"/>
              <a:gd name="connsiteY3113" fmla="*/ 349461 h 4329257"/>
              <a:gd name="connsiteX3114" fmla="*/ 4024685 w 5151342"/>
              <a:gd name="connsiteY3114" fmla="*/ 345153 h 4329257"/>
              <a:gd name="connsiteX3115" fmla="*/ 4014988 w 5151342"/>
              <a:gd name="connsiteY3115" fmla="*/ 340826 h 4329257"/>
              <a:gd name="connsiteX3116" fmla="*/ 4008284 w 5151342"/>
              <a:gd name="connsiteY3116" fmla="*/ 377008 h 4329257"/>
              <a:gd name="connsiteX3117" fmla="*/ 3981452 w 5151342"/>
              <a:gd name="connsiteY3117" fmla="*/ 403126 h 4329257"/>
              <a:gd name="connsiteX3118" fmla="*/ 3963235 w 5151342"/>
              <a:gd name="connsiteY3118" fmla="*/ 463745 h 4329257"/>
              <a:gd name="connsiteX3119" fmla="*/ 3944632 w 5151342"/>
              <a:gd name="connsiteY3119" fmla="*/ 455381 h 4329257"/>
              <a:gd name="connsiteX3120" fmla="*/ 3937369 w 5151342"/>
              <a:gd name="connsiteY3120" fmla="*/ 500391 h 4329257"/>
              <a:gd name="connsiteX3121" fmla="*/ 3931167 w 5151342"/>
              <a:gd name="connsiteY3121" fmla="*/ 481267 h 4329257"/>
              <a:gd name="connsiteX3122" fmla="*/ 3920118 w 5151342"/>
              <a:gd name="connsiteY3122" fmla="*/ 502555 h 4329257"/>
              <a:gd name="connsiteX3123" fmla="*/ 3910942 w 5151342"/>
              <a:gd name="connsiteY3123" fmla="*/ 497976 h 4329257"/>
              <a:gd name="connsiteX3124" fmla="*/ 3885616 w 5151342"/>
              <a:gd name="connsiteY3124" fmla="*/ 537057 h 4329257"/>
              <a:gd name="connsiteX3125" fmla="*/ 3879685 w 5151342"/>
              <a:gd name="connsiteY3125" fmla="*/ 553496 h 4329257"/>
              <a:gd name="connsiteX3126" fmla="*/ 3870509 w 5151342"/>
              <a:gd name="connsiteY3126" fmla="*/ 565087 h 4329257"/>
              <a:gd name="connsiteX3127" fmla="*/ 3854340 w 5151342"/>
              <a:gd name="connsiteY3127" fmla="*/ 574784 h 4329257"/>
              <a:gd name="connsiteX3128" fmla="*/ 3838171 w 5151342"/>
              <a:gd name="connsiteY3128" fmla="*/ 597425 h 4329257"/>
              <a:gd name="connsiteX3129" fmla="*/ 3837630 w 5151342"/>
              <a:gd name="connsiteY3129" fmla="*/ 611179 h 4329257"/>
              <a:gd name="connsiteX3130" fmla="*/ 3833863 w 5151342"/>
              <a:gd name="connsiteY3130" fmla="*/ 616839 h 4329257"/>
              <a:gd name="connsiteX3131" fmla="*/ 3813116 w 5151342"/>
              <a:gd name="connsiteY3131" fmla="*/ 643788 h 4329257"/>
              <a:gd name="connsiteX3132" fmla="*/ 3816612 w 5151342"/>
              <a:gd name="connsiteY3132" fmla="*/ 690151 h 4329257"/>
              <a:gd name="connsiteX3133" fmla="*/ 3816612 w 5151342"/>
              <a:gd name="connsiteY3133" fmla="*/ 705238 h 4329257"/>
              <a:gd name="connsiteX3134" fmla="*/ 3811223 w 5151342"/>
              <a:gd name="connsiteY3134" fmla="*/ 707131 h 4329257"/>
              <a:gd name="connsiteX3135" fmla="*/ 3812305 w 5151342"/>
              <a:gd name="connsiteY3135" fmla="*/ 700930 h 4329257"/>
              <a:gd name="connsiteX3136" fmla="*/ 3813638 w 5151342"/>
              <a:gd name="connsiteY3136" fmla="*/ 695000 h 4329257"/>
              <a:gd name="connsiteX3137" fmla="*/ 3810141 w 5151342"/>
              <a:gd name="connsiteY3137" fmla="*/ 692314 h 4329257"/>
              <a:gd name="connsiteX3138" fmla="*/ 3806104 w 5151342"/>
              <a:gd name="connsiteY3138" fmla="*/ 686925 h 4329257"/>
              <a:gd name="connsiteX3139" fmla="*/ 3803670 w 5151342"/>
              <a:gd name="connsiteY3139" fmla="*/ 675063 h 4329257"/>
              <a:gd name="connsiteX3140" fmla="*/ 3799362 w 5151342"/>
              <a:gd name="connsiteY3140" fmla="*/ 670736 h 4329257"/>
              <a:gd name="connsiteX3141" fmla="*/ 3794783 w 5151342"/>
              <a:gd name="connsiteY3141" fmla="*/ 679642 h 4329257"/>
              <a:gd name="connsiteX3142" fmla="*/ 3788582 w 5151342"/>
              <a:gd name="connsiteY3142" fmla="*/ 683679 h 4329257"/>
              <a:gd name="connsiteX3143" fmla="*/ 3777532 w 5151342"/>
              <a:gd name="connsiteY3143" fmla="*/ 693918 h 4329257"/>
              <a:gd name="connsiteX3144" fmla="*/ 3777803 w 5151342"/>
              <a:gd name="connsiteY3144" fmla="*/ 713873 h 4329257"/>
              <a:gd name="connsiteX3145" fmla="*/ 3775639 w 5151342"/>
              <a:gd name="connsiteY3145" fmla="*/ 720345 h 4329257"/>
              <a:gd name="connsiteX3146" fmla="*/ 3757036 w 5151342"/>
              <a:gd name="connsiteY3146" fmla="*/ 719263 h 4329257"/>
              <a:gd name="connsiteX3147" fmla="*/ 3749773 w 5151342"/>
              <a:gd name="connsiteY3147" fmla="*/ 724652 h 4329257"/>
              <a:gd name="connsiteX3148" fmla="*/ 3747609 w 5151342"/>
              <a:gd name="connsiteY3148" fmla="*/ 737595 h 4329257"/>
              <a:gd name="connsiteX3149" fmla="*/ 3746527 w 5151342"/>
              <a:gd name="connsiteY3149" fmla="*/ 742174 h 4329257"/>
              <a:gd name="connsiteX3150" fmla="*/ 3745445 w 5151342"/>
              <a:gd name="connsiteY3150" fmla="*/ 748375 h 4329257"/>
              <a:gd name="connsiteX3151" fmla="*/ 3740056 w 5151342"/>
              <a:gd name="connsiteY3151" fmla="*/ 758072 h 4329257"/>
              <a:gd name="connsiteX3152" fmla="*/ 3728195 w 5151342"/>
              <a:gd name="connsiteY3152" fmla="*/ 774241 h 4329257"/>
              <a:gd name="connsiteX3153" fmla="*/ 3715812 w 5151342"/>
              <a:gd name="connsiteY3153" fmla="*/ 790410 h 4329257"/>
              <a:gd name="connsiteX3154" fmla="*/ 3713107 w 5151342"/>
              <a:gd name="connsiteY3154" fmla="*/ 800127 h 4329257"/>
              <a:gd name="connsiteX3155" fmla="*/ 3712026 w 5151342"/>
              <a:gd name="connsiteY3155" fmla="*/ 807391 h 4329257"/>
              <a:gd name="connsiteX3156" fmla="*/ 3704492 w 5151342"/>
              <a:gd name="connsiteY3156" fmla="*/ 813051 h 4329257"/>
              <a:gd name="connsiteX3157" fmla="*/ 3693171 w 5151342"/>
              <a:gd name="connsiteY3157" fmla="*/ 824912 h 4329257"/>
              <a:gd name="connsiteX3158" fmla="*/ 3691549 w 5151342"/>
              <a:gd name="connsiteY3158" fmla="*/ 849716 h 4329257"/>
              <a:gd name="connsiteX3159" fmla="*/ 3687241 w 5151342"/>
              <a:gd name="connsiteY3159" fmla="*/ 849716 h 4329257"/>
              <a:gd name="connsiteX3160" fmla="*/ 3668464 w 5151342"/>
              <a:gd name="connsiteY3160" fmla="*/ 867199 h 4329257"/>
              <a:gd name="connsiteX3161" fmla="*/ 3663596 w 5151342"/>
              <a:gd name="connsiteY3161" fmla="*/ 903381 h 4329257"/>
              <a:gd name="connsiteX3162" fmla="*/ 3659210 w 5151342"/>
              <a:gd name="connsiteY3162" fmla="*/ 894997 h 4329257"/>
              <a:gd name="connsiteX3163" fmla="*/ 3646538 w 5151342"/>
              <a:gd name="connsiteY3163" fmla="*/ 907129 h 4329257"/>
              <a:gd name="connsiteX3164" fmla="*/ 3635488 w 5151342"/>
              <a:gd name="connsiteY3164" fmla="*/ 946750 h 4329257"/>
              <a:gd name="connsiteX3165" fmla="*/ 3633325 w 5151342"/>
              <a:gd name="connsiteY3165" fmla="*/ 947291 h 4329257"/>
              <a:gd name="connsiteX3166" fmla="*/ 3618237 w 5151342"/>
              <a:gd name="connsiteY3166" fmla="*/ 957529 h 4329257"/>
              <a:gd name="connsiteX3167" fmla="*/ 3608018 w 5151342"/>
              <a:gd name="connsiteY3167" fmla="*/ 964078 h 4329257"/>
              <a:gd name="connsiteX3168" fmla="*/ 3604019 w 5151342"/>
              <a:gd name="connsiteY3168" fmla="*/ 958167 h 4329257"/>
              <a:gd name="connsiteX3169" fmla="*/ 3588043 w 5151342"/>
              <a:gd name="connsiteY3169" fmla="*/ 992031 h 4329257"/>
              <a:gd name="connsiteX3170" fmla="*/ 3562177 w 5151342"/>
              <a:gd name="connsiteY3170" fmla="*/ 1049985 h 4329257"/>
              <a:gd name="connsiteX3171" fmla="*/ 3549234 w 5151342"/>
              <a:gd name="connsiteY3171" fmla="*/ 1061035 h 4329257"/>
              <a:gd name="connsiteX3172" fmla="*/ 3552730 w 5151342"/>
              <a:gd name="connsiteY3172" fmla="*/ 1066695 h 4329257"/>
              <a:gd name="connsiteX3173" fmla="*/ 3557850 w 5151342"/>
              <a:gd name="connsiteY3173" fmla="*/ 1080449 h 4329257"/>
              <a:gd name="connsiteX3174" fmla="*/ 3553542 w 5151342"/>
              <a:gd name="connsiteY3174" fmla="*/ 1088524 h 4329257"/>
              <a:gd name="connsiteX3175" fmla="*/ 3542762 w 5151342"/>
              <a:gd name="connsiteY3175" fmla="*/ 1073978 h 4329257"/>
              <a:gd name="connsiteX3176" fmla="*/ 3535209 w 5151342"/>
              <a:gd name="connsiteY3176" fmla="*/ 1100385 h 4329257"/>
              <a:gd name="connsiteX3177" fmla="*/ 3527675 w 5151342"/>
              <a:gd name="connsiteY3177" fmla="*/ 1123567 h 4329257"/>
              <a:gd name="connsiteX3178" fmla="*/ 3492903 w 5151342"/>
              <a:gd name="connsiteY3178" fmla="*/ 1158609 h 4329257"/>
              <a:gd name="connsiteX3179" fmla="*/ 3469451 w 5151342"/>
              <a:gd name="connsiteY3179" fmla="*/ 1242159 h 4329257"/>
              <a:gd name="connsiteX3180" fmla="*/ 3466650 w 5151342"/>
              <a:gd name="connsiteY3180" fmla="*/ 1297582 h 4329257"/>
              <a:gd name="connsiteX3181" fmla="*/ 3464873 w 5151342"/>
              <a:gd name="connsiteY3181" fmla="*/ 1276390 h 4329257"/>
              <a:gd name="connsiteX3182" fmla="*/ 3459444 w 5151342"/>
              <a:gd name="connsiteY3182" fmla="*/ 1241850 h 4329257"/>
              <a:gd name="connsiteX3183" fmla="*/ 3445729 w 5151342"/>
              <a:gd name="connsiteY3183" fmla="*/ 1257246 h 4329257"/>
              <a:gd name="connsiteX3184" fmla="*/ 3429927 w 5151342"/>
              <a:gd name="connsiteY3184" fmla="*/ 1287768 h 4329257"/>
              <a:gd name="connsiteX3185" fmla="*/ 3419862 w 5151342"/>
              <a:gd name="connsiteY3185" fmla="*/ 1291439 h 4329257"/>
              <a:gd name="connsiteX3186" fmla="*/ 3406919 w 5151342"/>
              <a:gd name="connsiteY3186" fmla="*/ 1330577 h 4329257"/>
              <a:gd name="connsiteX3187" fmla="*/ 3390750 w 5151342"/>
              <a:gd name="connsiteY3187" fmla="*/ 1342689 h 4329257"/>
              <a:gd name="connsiteX3188" fmla="*/ 3381033 w 5151342"/>
              <a:gd name="connsiteY3188" fmla="*/ 1356443 h 4329257"/>
              <a:gd name="connsiteX3189" fmla="*/ 3380241 w 5151342"/>
              <a:gd name="connsiteY3189" fmla="*/ 1368845 h 4329257"/>
              <a:gd name="connsiteX3190" fmla="*/ 3368109 w 5151342"/>
              <a:gd name="connsiteY3190" fmla="*/ 1390945 h 4329257"/>
              <a:gd name="connsiteX3191" fmla="*/ 3371065 w 5151342"/>
              <a:gd name="connsiteY3191" fmla="*/ 1389863 h 4329257"/>
              <a:gd name="connsiteX3192" fmla="*/ 3372417 w 5151342"/>
              <a:gd name="connsiteY3192" fmla="*/ 1388782 h 4329257"/>
              <a:gd name="connsiteX3193" fmla="*/ 3381033 w 5151342"/>
              <a:gd name="connsiteY3193" fmla="*/ 1393109 h 4329257"/>
              <a:gd name="connsiteX3194" fmla="*/ 3363782 w 5151342"/>
              <a:gd name="connsiteY3194" fmla="*/ 1397417 h 4329257"/>
              <a:gd name="connsiteX3195" fmla="*/ 3330633 w 5151342"/>
              <a:gd name="connsiteY3195" fmla="*/ 1451584 h 4329257"/>
              <a:gd name="connsiteX3196" fmla="*/ 3305578 w 5151342"/>
              <a:gd name="connsiteY3196" fmla="*/ 1507374 h 4329257"/>
              <a:gd name="connsiteX3197" fmla="*/ 3294257 w 5151342"/>
              <a:gd name="connsiteY3197" fmla="*/ 1525977 h 4329257"/>
              <a:gd name="connsiteX3198" fmla="*/ 3279692 w 5151342"/>
              <a:gd name="connsiteY3198" fmla="*/ 1520317 h 4329257"/>
              <a:gd name="connsiteX3199" fmla="*/ 3280773 w 5151342"/>
              <a:gd name="connsiteY3199" fmla="*/ 1522210 h 4329257"/>
              <a:gd name="connsiteX3200" fmla="*/ 3281855 w 5151342"/>
              <a:gd name="connsiteY3200" fmla="*/ 1522481 h 4329257"/>
              <a:gd name="connsiteX3201" fmla="*/ 3279383 w 5151342"/>
              <a:gd name="connsiteY3201" fmla="*/ 1551786 h 4329257"/>
              <a:gd name="connsiteX3202" fmla="*/ 3264913 w 5151342"/>
              <a:gd name="connsiteY3202" fmla="*/ 1564323 h 4329257"/>
              <a:gd name="connsiteX3203" fmla="*/ 3279692 w 5151342"/>
              <a:gd name="connsiteY3203" fmla="*/ 1576377 h 4329257"/>
              <a:gd name="connsiteX3204" fmla="*/ 3275384 w 5151342"/>
              <a:gd name="connsiteY3204" fmla="*/ 1581497 h 4329257"/>
              <a:gd name="connsiteX3205" fmla="*/ 3258133 w 5151342"/>
              <a:gd name="connsiteY3205" fmla="*/ 1610879 h 4329257"/>
              <a:gd name="connsiteX3206" fmla="*/ 3255177 w 5151342"/>
              <a:gd name="connsiteY3206" fmla="*/ 1616404 h 4329257"/>
              <a:gd name="connsiteX3207" fmla="*/ 3244552 w 5151342"/>
              <a:gd name="connsiteY3207" fmla="*/ 1608967 h 4329257"/>
              <a:gd name="connsiteX3208" fmla="*/ 3230103 w 5151342"/>
              <a:gd name="connsiteY3208" fmla="*/ 1630294 h 4329257"/>
              <a:gd name="connsiteX3209" fmla="*/ 3238467 w 5151342"/>
              <a:gd name="connsiteY3209" fmla="*/ 1634601 h 4329257"/>
              <a:gd name="connsiteX3210" fmla="*/ 3232266 w 5151342"/>
              <a:gd name="connsiteY3210" fmla="*/ 1651852 h 4329257"/>
              <a:gd name="connsiteX3211" fmla="*/ 3219323 w 5151342"/>
              <a:gd name="connsiteY3211" fmla="*/ 1657783 h 4329257"/>
              <a:gd name="connsiteX3212" fmla="*/ 3225795 w 5151342"/>
              <a:gd name="connsiteY3212" fmla="*/ 1666940 h 4329257"/>
              <a:gd name="connsiteX3213" fmla="*/ 3224442 w 5151342"/>
              <a:gd name="connsiteY3213" fmla="*/ 1685272 h 4329257"/>
              <a:gd name="connsiteX3214" fmla="*/ 3215015 w 5151342"/>
              <a:gd name="connsiteY3214" fmla="*/ 1684190 h 4329257"/>
              <a:gd name="connsiteX3215" fmla="*/ 3209355 w 5151342"/>
              <a:gd name="connsiteY3215" fmla="*/ 1686895 h 4329257"/>
              <a:gd name="connsiteX3216" fmla="*/ 3195601 w 5151342"/>
              <a:gd name="connsiteY3216" fmla="*/ 1718692 h 4329257"/>
              <a:gd name="connsiteX3217" fmla="*/ 3185362 w 5151342"/>
              <a:gd name="connsiteY3217" fmla="*/ 1728950 h 4329257"/>
              <a:gd name="connsiteX3218" fmla="*/ 3178350 w 5151342"/>
              <a:gd name="connsiteY3218" fmla="*/ 1742414 h 4329257"/>
              <a:gd name="connsiteX3219" fmla="*/ 3178080 w 5151342"/>
              <a:gd name="connsiteY3219" fmla="*/ 1748075 h 4329257"/>
              <a:gd name="connsiteX3220" fmla="*/ 3176186 w 5151342"/>
              <a:gd name="connsiteY3220" fmla="*/ 1755357 h 4329257"/>
              <a:gd name="connsiteX3221" fmla="*/ 3173231 w 5151342"/>
              <a:gd name="connsiteY3221" fmla="*/ 1757772 h 4329257"/>
              <a:gd name="connsiteX3222" fmla="*/ 3171879 w 5151342"/>
              <a:gd name="connsiteY3222" fmla="*/ 1748886 h 4329257"/>
              <a:gd name="connsiteX3223" fmla="*/ 3168652 w 5151342"/>
              <a:gd name="connsiteY3223" fmla="*/ 1746201 h 4329257"/>
              <a:gd name="connsiteX3224" fmla="*/ 3165407 w 5151342"/>
              <a:gd name="connsiteY3224" fmla="*/ 1759665 h 4329257"/>
              <a:gd name="connsiteX3225" fmla="*/ 3164074 w 5151342"/>
              <a:gd name="connsiteY3225" fmla="*/ 1782306 h 4329257"/>
              <a:gd name="connsiteX3226" fmla="*/ 3167571 w 5151342"/>
              <a:gd name="connsiteY3226" fmla="*/ 1798475 h 4329257"/>
              <a:gd name="connsiteX3227" fmla="*/ 3165407 w 5151342"/>
              <a:gd name="connsiteY3227" fmla="*/ 1807110 h 4329257"/>
              <a:gd name="connsiteX3228" fmla="*/ 3159747 w 5151342"/>
              <a:gd name="connsiteY3228" fmla="*/ 1802802 h 4329257"/>
              <a:gd name="connsiteX3229" fmla="*/ 3152483 w 5151342"/>
              <a:gd name="connsiteY3229" fmla="*/ 1792003 h 4329257"/>
              <a:gd name="connsiteX3230" fmla="*/ 3150320 w 5151342"/>
              <a:gd name="connsiteY3230" fmla="*/ 1792003 h 4329257"/>
              <a:gd name="connsiteX3231" fmla="*/ 3150049 w 5151342"/>
              <a:gd name="connsiteY3231" fmla="*/ 1802802 h 4329257"/>
              <a:gd name="connsiteX3232" fmla="*/ 3148156 w 5151342"/>
              <a:gd name="connsiteY3232" fmla="*/ 1807110 h 4329257"/>
              <a:gd name="connsiteX3233" fmla="*/ 3142767 w 5151342"/>
              <a:gd name="connsiteY3233" fmla="*/ 1811688 h 4329257"/>
              <a:gd name="connsiteX3234" fmla="*/ 3137377 w 5151342"/>
              <a:gd name="connsiteY3234" fmla="*/ 1824361 h 4329257"/>
              <a:gd name="connsiteX3235" fmla="*/ 3132528 w 5151342"/>
              <a:gd name="connsiteY3235" fmla="*/ 1839719 h 4329257"/>
              <a:gd name="connsiteX3236" fmla="*/ 3137377 w 5151342"/>
              <a:gd name="connsiteY3236" fmla="*/ 1843756 h 4329257"/>
              <a:gd name="connsiteX3237" fmla="*/ 3139811 w 5151342"/>
              <a:gd name="connsiteY3237" fmla="*/ 1849416 h 4329257"/>
              <a:gd name="connsiteX3238" fmla="*/ 3130905 w 5151342"/>
              <a:gd name="connsiteY3238" fmla="*/ 1863170 h 4329257"/>
              <a:gd name="connsiteX3239" fmla="*/ 3117441 w 5151342"/>
              <a:gd name="connsiteY3239" fmla="*/ 1875032 h 4329257"/>
              <a:gd name="connsiteX3240" fmla="*/ 3107202 w 5151342"/>
              <a:gd name="connsiteY3240" fmla="*/ 1880421 h 4329257"/>
              <a:gd name="connsiteX3241" fmla="*/ 3099919 w 5151342"/>
              <a:gd name="connsiteY3241" fmla="*/ 1883107 h 4329257"/>
              <a:gd name="connsiteX3242" fmla="*/ 3094259 w 5151342"/>
              <a:gd name="connsiteY3242" fmla="*/ 1889037 h 4329257"/>
              <a:gd name="connsiteX3243" fmla="*/ 3092096 w 5151342"/>
              <a:gd name="connsiteY3243" fmla="*/ 1893635 h 4329257"/>
              <a:gd name="connsiteX3244" fmla="*/ 3096404 w 5151342"/>
              <a:gd name="connsiteY3244" fmla="*/ 1893364 h 4329257"/>
              <a:gd name="connsiteX3245" fmla="*/ 3099379 w 5151342"/>
              <a:gd name="connsiteY3245" fmla="*/ 1894176 h 4329257"/>
              <a:gd name="connsiteX3246" fmla="*/ 3094259 w 5151342"/>
              <a:gd name="connsiteY3246" fmla="*/ 1906288 h 4329257"/>
              <a:gd name="connsiteX3247" fmla="*/ 3088870 w 5151342"/>
              <a:gd name="connsiteY3247" fmla="*/ 1920042 h 4329257"/>
              <a:gd name="connsiteX3248" fmla="*/ 3083480 w 5151342"/>
              <a:gd name="connsiteY3248" fmla="*/ 1925702 h 4329257"/>
              <a:gd name="connsiteX3249" fmla="*/ 3077549 w 5151342"/>
              <a:gd name="connsiteY3249" fmla="*/ 1931363 h 4329257"/>
              <a:gd name="connsiteX3250" fmla="*/ 3068373 w 5151342"/>
              <a:gd name="connsiteY3250" fmla="*/ 1945117 h 4329257"/>
              <a:gd name="connsiteX3251" fmla="*/ 3064066 w 5151342"/>
              <a:gd name="connsiteY3251" fmla="*/ 1957500 h 4329257"/>
              <a:gd name="connsiteX3252" fmla="*/ 3066229 w 5151342"/>
              <a:gd name="connsiteY3252" fmla="*/ 1960204 h 4329257"/>
              <a:gd name="connsiteX3253" fmla="*/ 3070267 w 5151342"/>
              <a:gd name="connsiteY3253" fmla="*/ 1958041 h 4329257"/>
              <a:gd name="connsiteX3254" fmla="*/ 3072701 w 5151342"/>
              <a:gd name="connsiteY3254" fmla="*/ 1962368 h 4329257"/>
              <a:gd name="connsiteX3255" fmla="*/ 3068644 w 5151342"/>
              <a:gd name="connsiteY3255" fmla="*/ 1968820 h 4329257"/>
              <a:gd name="connsiteX3256" fmla="*/ 3059758 w 5151342"/>
              <a:gd name="connsiteY3256" fmla="*/ 1975291 h 4329257"/>
              <a:gd name="connsiteX3257" fmla="*/ 3050852 w 5151342"/>
              <a:gd name="connsiteY3257" fmla="*/ 1980411 h 4329257"/>
              <a:gd name="connsiteX3258" fmla="*/ 3046815 w 5151342"/>
              <a:gd name="connsiteY3258" fmla="*/ 1990398 h 4329257"/>
              <a:gd name="connsiteX3259" fmla="*/ 3046544 w 5151342"/>
              <a:gd name="connsiteY3259" fmla="*/ 2016265 h 4329257"/>
              <a:gd name="connsiteX3260" fmla="*/ 3038199 w 5151342"/>
              <a:gd name="connsiteY3260" fmla="*/ 2022736 h 4329257"/>
              <a:gd name="connsiteX3261" fmla="*/ 3030916 w 5151342"/>
              <a:gd name="connsiteY3261" fmla="*/ 2027314 h 4329257"/>
              <a:gd name="connsiteX3262" fmla="*/ 3025256 w 5151342"/>
              <a:gd name="connsiteY3262" fmla="*/ 2039987 h 4329257"/>
              <a:gd name="connsiteX3263" fmla="*/ 3022030 w 5151342"/>
              <a:gd name="connsiteY3263" fmla="*/ 2053200 h 4329257"/>
              <a:gd name="connsiteX3264" fmla="*/ 3018784 w 5151342"/>
              <a:gd name="connsiteY3264" fmla="*/ 2061546 h 4329257"/>
              <a:gd name="connsiteX3265" fmla="*/ 3016099 w 5151342"/>
              <a:gd name="connsiteY3265" fmla="*/ 2076633 h 4329257"/>
              <a:gd name="connsiteX3266" fmla="*/ 3016640 w 5151342"/>
              <a:gd name="connsiteY3266" fmla="*/ 2085268 h 4329257"/>
              <a:gd name="connsiteX3267" fmla="*/ 3010169 w 5151342"/>
              <a:gd name="connsiteY3267" fmla="*/ 2087432 h 4329257"/>
              <a:gd name="connsiteX3268" fmla="*/ 2998578 w 5151342"/>
              <a:gd name="connsiteY3268" fmla="*/ 2098211 h 4329257"/>
              <a:gd name="connsiteX3269" fmla="*/ 2995062 w 5151342"/>
              <a:gd name="connsiteY3269" fmla="*/ 2121914 h 4329257"/>
              <a:gd name="connsiteX3270" fmla="*/ 2995603 w 5151342"/>
              <a:gd name="connsiteY3270" fmla="*/ 2126782 h 4329257"/>
              <a:gd name="connsiteX3271" fmla="*/ 2992918 w 5151342"/>
              <a:gd name="connsiteY3271" fmla="*/ 2128385 h 4329257"/>
              <a:gd name="connsiteX3272" fmla="*/ 2986446 w 5151342"/>
              <a:gd name="connsiteY3272" fmla="*/ 2134857 h 4329257"/>
              <a:gd name="connsiteX3273" fmla="*/ 2992918 w 5151342"/>
              <a:gd name="connsiteY3273" fmla="*/ 2139165 h 4329257"/>
              <a:gd name="connsiteX3274" fmla="*/ 2995062 w 5151342"/>
              <a:gd name="connsiteY3274" fmla="*/ 2143492 h 4329257"/>
              <a:gd name="connsiteX3275" fmla="*/ 2990754 w 5151342"/>
              <a:gd name="connsiteY3275" fmla="*/ 2148070 h 4329257"/>
              <a:gd name="connsiteX3276" fmla="*/ 2986446 w 5151342"/>
              <a:gd name="connsiteY3276" fmla="*/ 2147800 h 4329257"/>
              <a:gd name="connsiteX3277" fmla="*/ 2980245 w 5151342"/>
              <a:gd name="connsiteY3277" fmla="*/ 2149964 h 4329257"/>
              <a:gd name="connsiteX3278" fmla="*/ 2969195 w 5151342"/>
              <a:gd name="connsiteY3278" fmla="*/ 2158579 h 4329257"/>
              <a:gd name="connsiteX3279" fmla="*/ 2964888 w 5151342"/>
              <a:gd name="connsiteY3279" fmla="*/ 2169359 h 4329257"/>
              <a:gd name="connsiteX3280" fmla="*/ 2972962 w 5151342"/>
              <a:gd name="connsiteY3280" fmla="*/ 2176371 h 4329257"/>
              <a:gd name="connsiteX3281" fmla="*/ 2964888 w 5151342"/>
              <a:gd name="connsiteY3281" fmla="*/ 2193081 h 4329257"/>
              <a:gd name="connsiteX3282" fmla="*/ 2962724 w 5151342"/>
              <a:gd name="connsiteY3282" fmla="*/ 2186610 h 4329257"/>
              <a:gd name="connsiteX3283" fmla="*/ 2962724 w 5151342"/>
              <a:gd name="connsiteY3283" fmla="*/ 2182302 h 4329257"/>
              <a:gd name="connsiteX3284" fmla="*/ 2956523 w 5151342"/>
              <a:gd name="connsiteY3284" fmla="*/ 2189584 h 4329257"/>
              <a:gd name="connsiteX3285" fmla="*/ 2951945 w 5151342"/>
              <a:gd name="connsiteY3285" fmla="*/ 2201697 h 4329257"/>
              <a:gd name="connsiteX3286" fmla="*/ 2956252 w 5151342"/>
              <a:gd name="connsiteY3286" fmla="*/ 2212495 h 4329257"/>
              <a:gd name="connsiteX3287" fmla="*/ 2956252 w 5151342"/>
              <a:gd name="connsiteY3287" fmla="*/ 2221111 h 4329257"/>
              <a:gd name="connsiteX3288" fmla="*/ 2951674 w 5151342"/>
              <a:gd name="connsiteY3288" fmla="*/ 2231891 h 4329257"/>
              <a:gd name="connsiteX3289" fmla="*/ 2951945 w 5151342"/>
              <a:gd name="connsiteY3289" fmla="*/ 2242670 h 4329257"/>
              <a:gd name="connsiteX3290" fmla="*/ 2952756 w 5151342"/>
              <a:gd name="connsiteY3290" fmla="*/ 2247789 h 4329257"/>
              <a:gd name="connsiteX3291" fmla="*/ 2945473 w 5151342"/>
              <a:gd name="connsiteY3291" fmla="*/ 2244834 h 4329257"/>
              <a:gd name="connsiteX3292" fmla="*/ 2937649 w 5151342"/>
              <a:gd name="connsiteY3292" fmla="*/ 2242400 h 4329257"/>
              <a:gd name="connsiteX3293" fmla="*/ 2941165 w 5151342"/>
              <a:gd name="connsiteY3293" fmla="*/ 2251305 h 4329257"/>
              <a:gd name="connsiteX3294" fmla="*/ 2941165 w 5151342"/>
              <a:gd name="connsiteY3294" fmla="*/ 2259921 h 4329257"/>
              <a:gd name="connsiteX3295" fmla="*/ 2930927 w 5151342"/>
              <a:gd name="connsiteY3295" fmla="*/ 2263707 h 4329257"/>
              <a:gd name="connsiteX3296" fmla="*/ 2923914 w 5151342"/>
              <a:gd name="connsiteY3296" fmla="*/ 2290115 h 4329257"/>
              <a:gd name="connsiteX3297" fmla="*/ 2917984 w 5151342"/>
              <a:gd name="connsiteY3297" fmla="*/ 2319497 h 4329257"/>
              <a:gd name="connsiteX3298" fmla="*/ 2915279 w 5151342"/>
              <a:gd name="connsiteY3298" fmla="*/ 2337559 h 4329257"/>
              <a:gd name="connsiteX3299" fmla="*/ 2913676 w 5151342"/>
              <a:gd name="connsiteY3299" fmla="*/ 2343219 h 4329257"/>
              <a:gd name="connsiteX3300" fmla="*/ 2908808 w 5151342"/>
              <a:gd name="connsiteY3300" fmla="*/ 2337559 h 4329257"/>
              <a:gd name="connsiteX3301" fmla="*/ 2895884 w 5151342"/>
              <a:gd name="connsiteY3301" fmla="*/ 2346175 h 4329257"/>
              <a:gd name="connsiteX3302" fmla="*/ 2892098 w 5151342"/>
              <a:gd name="connsiteY3302" fmla="*/ 2362885 h 4329257"/>
              <a:gd name="connsiteX3303" fmla="*/ 2891557 w 5151342"/>
              <a:gd name="connsiteY3303" fmla="*/ 2376369 h 4329257"/>
              <a:gd name="connsiteX3304" fmla="*/ 2880778 w 5151342"/>
              <a:gd name="connsiteY3304" fmla="*/ 2393620 h 4329257"/>
              <a:gd name="connsiteX3305" fmla="*/ 2869998 w 5151342"/>
              <a:gd name="connsiteY3305" fmla="*/ 2414638 h 4329257"/>
              <a:gd name="connsiteX3306" fmla="*/ 2878633 w 5151342"/>
              <a:gd name="connsiteY3306" fmla="*/ 2432429 h 4329257"/>
              <a:gd name="connsiteX3307" fmla="*/ 2884023 w 5151342"/>
              <a:gd name="connsiteY3307" fmla="*/ 2446976 h 4329257"/>
              <a:gd name="connsiteX3308" fmla="*/ 2876470 w 5151342"/>
              <a:gd name="connsiteY3308" fmla="*/ 2477711 h 4329257"/>
              <a:gd name="connsiteX3309" fmla="*/ 2878904 w 5151342"/>
              <a:gd name="connsiteY3309" fmla="*/ 2476629 h 4329257"/>
              <a:gd name="connsiteX3310" fmla="*/ 2889413 w 5151342"/>
              <a:gd name="connsiteY3310" fmla="*/ 2462623 h 4329257"/>
              <a:gd name="connsiteX3311" fmla="*/ 2903148 w 5151342"/>
              <a:gd name="connsiteY3311" fmla="*/ 2446184 h 4329257"/>
              <a:gd name="connsiteX3312" fmla="*/ 2915279 w 5151342"/>
              <a:gd name="connsiteY3312" fmla="*/ 2441045 h 4329257"/>
              <a:gd name="connsiteX3313" fmla="*/ 2923373 w 5151342"/>
              <a:gd name="connsiteY3313" fmla="*/ 2455340 h 4329257"/>
              <a:gd name="connsiteX3314" fmla="*/ 2915279 w 5151342"/>
              <a:gd name="connsiteY3314" fmla="*/ 2477711 h 4329257"/>
              <a:gd name="connsiteX3315" fmla="*/ 2908808 w 5151342"/>
              <a:gd name="connsiteY3315" fmla="*/ 2494961 h 4329257"/>
              <a:gd name="connsiteX3316" fmla="*/ 2904500 w 5151342"/>
              <a:gd name="connsiteY3316" fmla="*/ 2501433 h 4329257"/>
              <a:gd name="connsiteX3317" fmla="*/ 2902356 w 5151342"/>
              <a:gd name="connsiteY3317" fmla="*/ 2507904 h 4329257"/>
              <a:gd name="connsiteX3318" fmla="*/ 2914738 w 5151342"/>
              <a:gd name="connsiteY3318" fmla="*/ 2512483 h 4329257"/>
              <a:gd name="connsiteX3319" fmla="*/ 2923914 w 5151342"/>
              <a:gd name="connsiteY3319" fmla="*/ 2499269 h 4329257"/>
              <a:gd name="connsiteX3320" fmla="*/ 2923914 w 5151342"/>
              <a:gd name="connsiteY3320" fmla="*/ 2497125 h 4329257"/>
              <a:gd name="connsiteX3321" fmla="*/ 2928222 w 5151342"/>
              <a:gd name="connsiteY3321" fmla="*/ 2486326 h 4329257"/>
              <a:gd name="connsiteX3322" fmla="*/ 2931448 w 5151342"/>
              <a:gd name="connsiteY3322" fmla="*/ 2482018 h 4329257"/>
              <a:gd name="connsiteX3323" fmla="*/ 2934694 w 5151342"/>
              <a:gd name="connsiteY3323" fmla="*/ 2471239 h 4329257"/>
              <a:gd name="connsiteX3324" fmla="*/ 2948429 w 5151342"/>
              <a:gd name="connsiteY3324" fmla="*/ 2438360 h 4329257"/>
              <a:gd name="connsiteX3325" fmla="*/ 2960560 w 5151342"/>
              <a:gd name="connsiteY3325" fmla="*/ 2447517 h 4329257"/>
              <a:gd name="connsiteX3326" fmla="*/ 2962994 w 5151342"/>
              <a:gd name="connsiteY3326" fmla="*/ 2454259 h 4329257"/>
              <a:gd name="connsiteX3327" fmla="*/ 2967032 w 5151342"/>
              <a:gd name="connsiteY3327" fmla="*/ 2443209 h 4329257"/>
              <a:gd name="connsiteX3328" fmla="*/ 2968384 w 5151342"/>
              <a:gd name="connsiteY3328" fmla="*/ 2428122 h 4329257"/>
              <a:gd name="connsiteX3329" fmla="*/ 2964888 w 5151342"/>
              <a:gd name="connsiteY3329" fmla="*/ 2419486 h 4329257"/>
              <a:gd name="connsiteX3330" fmla="*/ 2966221 w 5151342"/>
              <a:gd name="connsiteY3330" fmla="*/ 2407355 h 4329257"/>
              <a:gd name="connsiteX3331" fmla="*/ 2975667 w 5151342"/>
              <a:gd name="connsiteY3331" fmla="*/ 2387148 h 4329257"/>
              <a:gd name="connsiteX3332" fmla="*/ 2986176 w 5151342"/>
              <a:gd name="connsiteY3332" fmla="*/ 2365860 h 4329257"/>
              <a:gd name="connsiteX3333" fmla="*/ 2988591 w 5151342"/>
              <a:gd name="connsiteY3333" fmla="*/ 2352647 h 4329257"/>
              <a:gd name="connsiteX3334" fmla="*/ 2988591 w 5151342"/>
              <a:gd name="connsiteY3334" fmla="*/ 2347257 h 4329257"/>
              <a:gd name="connsiteX3335" fmla="*/ 2995062 w 5151342"/>
              <a:gd name="connsiteY3335" fmla="*/ 2348339 h 4329257"/>
              <a:gd name="connsiteX3336" fmla="*/ 3003697 w 5151342"/>
              <a:gd name="connsiteY3336" fmla="*/ 2344012 h 4329257"/>
              <a:gd name="connsiteX3337" fmla="*/ 3004509 w 5151342"/>
              <a:gd name="connsiteY3337" fmla="*/ 2337289 h 4329257"/>
              <a:gd name="connsiteX3338" fmla="*/ 3010169 w 5151342"/>
              <a:gd name="connsiteY3338" fmla="*/ 2335396 h 4329257"/>
              <a:gd name="connsiteX3339" fmla="*/ 3014477 w 5151342"/>
              <a:gd name="connsiteY3339" fmla="*/ 2326761 h 4329257"/>
              <a:gd name="connsiteX3340" fmla="*/ 3014477 w 5151342"/>
              <a:gd name="connsiteY3340" fmla="*/ 2318145 h 4329257"/>
              <a:gd name="connsiteX3341" fmla="*/ 3020948 w 5151342"/>
              <a:gd name="connsiteY3341" fmla="*/ 2315981 h 4329257"/>
              <a:gd name="connsiteX3342" fmla="*/ 3026608 w 5151342"/>
              <a:gd name="connsiteY3342" fmla="*/ 2314378 h 4329257"/>
              <a:gd name="connsiteX3343" fmla="*/ 3027420 w 5151342"/>
              <a:gd name="connsiteY3343" fmla="*/ 2309529 h 4329257"/>
              <a:gd name="connsiteX3344" fmla="*/ 3027420 w 5151342"/>
              <a:gd name="connsiteY3344" fmla="*/ 2302517 h 4329257"/>
              <a:gd name="connsiteX3345" fmla="*/ 3027420 w 5151342"/>
              <a:gd name="connsiteY3345" fmla="*/ 2292278 h 4329257"/>
              <a:gd name="connsiteX3346" fmla="*/ 3030105 w 5151342"/>
              <a:gd name="connsiteY3346" fmla="*/ 2284184 h 4329257"/>
              <a:gd name="connsiteX3347" fmla="*/ 3036035 w 5151342"/>
              <a:gd name="connsiteY3347" fmla="*/ 2292278 h 4329257"/>
              <a:gd name="connsiteX3348" fmla="*/ 3038199 w 5151342"/>
              <a:gd name="connsiteY3348" fmla="*/ 2287951 h 4329257"/>
              <a:gd name="connsiteX3349" fmla="*/ 3038740 w 5151342"/>
              <a:gd name="connsiteY3349" fmla="*/ 2273134 h 4329257"/>
              <a:gd name="connsiteX3350" fmla="*/ 3048978 w 5151342"/>
              <a:gd name="connsiteY3350" fmla="*/ 2259921 h 4329257"/>
              <a:gd name="connsiteX3351" fmla="*/ 3058135 w 5151342"/>
              <a:gd name="connsiteY3351" fmla="*/ 2250494 h 4329257"/>
              <a:gd name="connsiteX3352" fmla="*/ 3051123 w 5151342"/>
              <a:gd name="connsiteY3352" fmla="*/ 2242670 h 4329257"/>
              <a:gd name="connsiteX3353" fmla="*/ 3045462 w 5151342"/>
              <a:gd name="connsiteY3353" fmla="*/ 2237280 h 4329257"/>
              <a:gd name="connsiteX3354" fmla="*/ 3044670 w 5151342"/>
              <a:gd name="connsiteY3354" fmla="*/ 2231891 h 4329257"/>
              <a:gd name="connsiteX3355" fmla="*/ 3055450 w 5151342"/>
              <a:gd name="connsiteY3355" fmla="*/ 2229746 h 4329257"/>
              <a:gd name="connsiteX3356" fmla="*/ 3055450 w 5151342"/>
              <a:gd name="connsiteY3356" fmla="*/ 2225419 h 4329257"/>
              <a:gd name="connsiteX3357" fmla="*/ 3050060 w 5151342"/>
              <a:gd name="connsiteY3357" fmla="*/ 2201967 h 4329257"/>
              <a:gd name="connsiteX3358" fmla="*/ 3057594 w 5151342"/>
              <a:gd name="connsiteY3358" fmla="*/ 2193081 h 4329257"/>
              <a:gd name="connsiteX3359" fmla="*/ 3063254 w 5151342"/>
              <a:gd name="connsiteY3359" fmla="*/ 2197659 h 4329257"/>
              <a:gd name="connsiteX3360" fmla="*/ 3064066 w 5151342"/>
              <a:gd name="connsiteY3360" fmla="*/ 2203860 h 4329257"/>
              <a:gd name="connsiteX3361" fmla="*/ 3065959 w 5151342"/>
              <a:gd name="connsiteY3361" fmla="*/ 2211143 h 4329257"/>
              <a:gd name="connsiteX3362" fmla="*/ 3072701 w 5151342"/>
              <a:gd name="connsiteY3362" fmla="*/ 2216803 h 4329257"/>
              <a:gd name="connsiteX3363" fmla="*/ 3077009 w 5151342"/>
              <a:gd name="connsiteY3363" fmla="*/ 2212495 h 4329257"/>
              <a:gd name="connsiteX3364" fmla="*/ 3075386 w 5151342"/>
              <a:gd name="connsiteY3364" fmla="*/ 2201967 h 4329257"/>
              <a:gd name="connsiteX3365" fmla="*/ 3077009 w 5151342"/>
              <a:gd name="connsiteY3365" fmla="*/ 2186610 h 4329257"/>
              <a:gd name="connsiteX3366" fmla="*/ 3081857 w 5151342"/>
              <a:gd name="connsiteY3366" fmla="*/ 2171522 h 4329257"/>
              <a:gd name="connsiteX3367" fmla="*/ 3083480 w 5151342"/>
              <a:gd name="connsiteY3367" fmla="*/ 2162887 h 4329257"/>
              <a:gd name="connsiteX3368" fmla="*/ 3086436 w 5151342"/>
              <a:gd name="connsiteY3368" fmla="*/ 2155353 h 4329257"/>
              <a:gd name="connsiteX3369" fmla="*/ 3094259 w 5151342"/>
              <a:gd name="connsiteY3369" fmla="*/ 2147800 h 4329257"/>
              <a:gd name="connsiteX3370" fmla="*/ 3100190 w 5151342"/>
              <a:gd name="connsiteY3370" fmla="*/ 2135398 h 4329257"/>
              <a:gd name="connsiteX3371" fmla="*/ 3096404 w 5151342"/>
              <a:gd name="connsiteY3371" fmla="*/ 2106827 h 4329257"/>
              <a:gd name="connsiteX3372" fmla="*/ 3089140 w 5151342"/>
              <a:gd name="connsiteY3372" fmla="*/ 2083645 h 4329257"/>
              <a:gd name="connsiteX3373" fmla="*/ 3083480 w 5151342"/>
              <a:gd name="connsiteY3373" fmla="*/ 2076633 h 4329257"/>
              <a:gd name="connsiteX3374" fmla="*/ 3081046 w 5151342"/>
              <a:gd name="connsiteY3374" fmla="*/ 2075300 h 4329257"/>
              <a:gd name="connsiteX3375" fmla="*/ 3083480 w 5151342"/>
              <a:gd name="connsiteY3375" fmla="*/ 2065854 h 4329257"/>
              <a:gd name="connsiteX3376" fmla="*/ 3094800 w 5151342"/>
              <a:gd name="connsiteY3376" fmla="*/ 2050496 h 4329257"/>
              <a:gd name="connsiteX3377" fmla="*/ 3096404 w 5151342"/>
              <a:gd name="connsiteY3377" fmla="*/ 2059382 h 4329257"/>
              <a:gd name="connsiteX3378" fmla="*/ 3097485 w 5151342"/>
              <a:gd name="connsiteY3378" fmla="*/ 2069640 h 4329257"/>
              <a:gd name="connsiteX3379" fmla="*/ 3105039 w 5151342"/>
              <a:gd name="connsiteY3379" fmla="*/ 2083104 h 4329257"/>
              <a:gd name="connsiteX3380" fmla="*/ 3112051 w 5151342"/>
              <a:gd name="connsiteY3380" fmla="*/ 2093884 h 4329257"/>
              <a:gd name="connsiteX3381" fmla="*/ 3109347 w 5151342"/>
              <a:gd name="connsiteY3381" fmla="*/ 2098211 h 4329257"/>
              <a:gd name="connsiteX3382" fmla="*/ 3104768 w 5151342"/>
              <a:gd name="connsiteY3382" fmla="*/ 2097670 h 4329257"/>
              <a:gd name="connsiteX3383" fmla="*/ 3105039 w 5151342"/>
              <a:gd name="connsiteY3383" fmla="*/ 2100355 h 4329257"/>
              <a:gd name="connsiteX3384" fmla="*/ 3124453 w 5151342"/>
              <a:gd name="connsiteY3384" fmla="*/ 2097670 h 4329257"/>
              <a:gd name="connsiteX3385" fmla="*/ 3137377 w 5151342"/>
              <a:gd name="connsiteY3385" fmla="*/ 2085268 h 4329257"/>
              <a:gd name="connsiteX3386" fmla="*/ 3138729 w 5151342"/>
              <a:gd name="connsiteY3386" fmla="*/ 2076111 h 4329257"/>
              <a:gd name="connsiteX3387" fmla="*/ 3148156 w 5151342"/>
              <a:gd name="connsiteY3387" fmla="*/ 2063709 h 4329257"/>
              <a:gd name="connsiteX3388" fmla="*/ 3154357 w 5151342"/>
              <a:gd name="connsiteY3388" fmla="*/ 2053471 h 4329257"/>
              <a:gd name="connsiteX3389" fmla="*/ 3152483 w 5151342"/>
              <a:gd name="connsiteY3389" fmla="*/ 2046458 h 4329257"/>
              <a:gd name="connsiteX3390" fmla="*/ 3158936 w 5151342"/>
              <a:gd name="connsiteY3390" fmla="*/ 2022736 h 4329257"/>
              <a:gd name="connsiteX3391" fmla="*/ 3169734 w 5151342"/>
              <a:gd name="connsiteY3391" fmla="*/ 2014101 h 4329257"/>
              <a:gd name="connsiteX3392" fmla="*/ 3176186 w 5151342"/>
              <a:gd name="connsiteY3392" fmla="*/ 2022736 h 4329257"/>
              <a:gd name="connsiteX3393" fmla="*/ 3178350 w 5151342"/>
              <a:gd name="connsiteY3393" fmla="*/ 2014101 h 4329257"/>
              <a:gd name="connsiteX3394" fmla="*/ 3171879 w 5151342"/>
              <a:gd name="connsiteY3394" fmla="*/ 1992542 h 4329257"/>
              <a:gd name="connsiteX3395" fmla="*/ 3178350 w 5151342"/>
              <a:gd name="connsiteY3395" fmla="*/ 1977455 h 4329257"/>
              <a:gd name="connsiteX3396" fmla="*/ 3182658 w 5151342"/>
              <a:gd name="connsiteY3396" fmla="*/ 1968820 h 4329257"/>
              <a:gd name="connsiteX3397" fmla="*/ 3186985 w 5151342"/>
              <a:gd name="connsiteY3397" fmla="*/ 1953733 h 4329257"/>
              <a:gd name="connsiteX3398" fmla="*/ 3188048 w 5151342"/>
              <a:gd name="connsiteY3398" fmla="*/ 1937834 h 4329257"/>
              <a:gd name="connsiteX3399" fmla="*/ 3182658 w 5151342"/>
              <a:gd name="connsiteY3399" fmla="*/ 1936482 h 4329257"/>
              <a:gd name="connsiteX3400" fmla="*/ 3181325 w 5151342"/>
              <a:gd name="connsiteY3400" fmla="*/ 1924350 h 4329257"/>
              <a:gd name="connsiteX3401" fmla="*/ 3191293 w 5151342"/>
              <a:gd name="connsiteY3401" fmla="*/ 1897672 h 4329257"/>
              <a:gd name="connsiteX3402" fmla="*/ 3196142 w 5151342"/>
              <a:gd name="connsiteY3402" fmla="*/ 1900087 h 4329257"/>
              <a:gd name="connsiteX3403" fmla="*/ 3197765 w 5151342"/>
              <a:gd name="connsiteY3403" fmla="*/ 1930010 h 4329257"/>
              <a:gd name="connsiteX3404" fmla="*/ 3199909 w 5151342"/>
              <a:gd name="connsiteY3404" fmla="*/ 1932174 h 4329257"/>
              <a:gd name="connsiteX3405" fmla="*/ 3210688 w 5151342"/>
              <a:gd name="connsiteY3405" fmla="*/ 1919231 h 4329257"/>
              <a:gd name="connsiteX3406" fmla="*/ 3212311 w 5151342"/>
              <a:gd name="connsiteY3406" fmla="*/ 1916546 h 4329257"/>
              <a:gd name="connsiteX3407" fmla="*/ 3210688 w 5151342"/>
              <a:gd name="connsiteY3407" fmla="*/ 1910615 h 4329257"/>
              <a:gd name="connsiteX3408" fmla="*/ 3219323 w 5151342"/>
              <a:gd name="connsiteY3408" fmla="*/ 1906288 h 4329257"/>
              <a:gd name="connsiteX3409" fmla="*/ 3230103 w 5151342"/>
              <a:gd name="connsiteY3409" fmla="*/ 1899836 h 4329257"/>
              <a:gd name="connsiteX3410" fmla="*/ 3219323 w 5151342"/>
              <a:gd name="connsiteY3410" fmla="*/ 1893364 h 4329257"/>
              <a:gd name="connsiteX3411" fmla="*/ 3223631 w 5151342"/>
              <a:gd name="connsiteY3411" fmla="*/ 1882585 h 4329257"/>
              <a:gd name="connsiteX3412" fmla="*/ 3235222 w 5151342"/>
              <a:gd name="connsiteY3412" fmla="*/ 1872327 h 4329257"/>
              <a:gd name="connsiteX3413" fmla="*/ 3245190 w 5151342"/>
              <a:gd name="connsiteY3413" fmla="*/ 1871786 h 4329257"/>
              <a:gd name="connsiteX3414" fmla="*/ 3249788 w 5151342"/>
              <a:gd name="connsiteY3414" fmla="*/ 1870453 h 4329257"/>
              <a:gd name="connsiteX3415" fmla="*/ 3243046 w 5151342"/>
              <a:gd name="connsiteY3415" fmla="*/ 1854535 h 4329257"/>
              <a:gd name="connsiteX3416" fmla="*/ 3237926 w 5151342"/>
              <a:gd name="connsiteY3416" fmla="*/ 1840800 h 4329257"/>
              <a:gd name="connsiteX3417" fmla="*/ 3240882 w 5151342"/>
              <a:gd name="connsiteY3417" fmla="*/ 1841612 h 4329257"/>
              <a:gd name="connsiteX3418" fmla="*/ 3253284 w 5151342"/>
              <a:gd name="connsiteY3418" fmla="*/ 1850498 h 4329257"/>
              <a:gd name="connsiteX3419" fmla="*/ 3255969 w 5151342"/>
              <a:gd name="connsiteY3419" fmla="*/ 1828669 h 4329257"/>
              <a:gd name="connsiteX3420" fmla="*/ 3260296 w 5151342"/>
              <a:gd name="connsiteY3420" fmla="*/ 1811418 h 4329257"/>
              <a:gd name="connsiteX3421" fmla="*/ 3263793 w 5151342"/>
              <a:gd name="connsiteY3421" fmla="*/ 1811959 h 4329257"/>
              <a:gd name="connsiteX3422" fmla="*/ 3262441 w 5151342"/>
              <a:gd name="connsiteY3422" fmla="*/ 1802802 h 4329257"/>
              <a:gd name="connsiteX3423" fmla="*/ 3262441 w 5151342"/>
              <a:gd name="connsiteY3423" fmla="*/ 1794167 h 4329257"/>
              <a:gd name="connsiteX3424" fmla="*/ 3268912 w 5151342"/>
              <a:gd name="connsiteY3424" fmla="*/ 1792003 h 4329257"/>
              <a:gd name="connsiteX3425" fmla="*/ 3275113 w 5151342"/>
              <a:gd name="connsiteY3425" fmla="*/ 1789859 h 4329257"/>
              <a:gd name="connsiteX3426" fmla="*/ 3266768 w 5151342"/>
              <a:gd name="connsiteY3426" fmla="*/ 1781224 h 4329257"/>
              <a:gd name="connsiteX3427" fmla="*/ 3258944 w 5151342"/>
              <a:gd name="connsiteY3427" fmla="*/ 1770174 h 4329257"/>
              <a:gd name="connsiteX3428" fmla="*/ 3268912 w 5151342"/>
              <a:gd name="connsiteY3428" fmla="*/ 1770445 h 4329257"/>
              <a:gd name="connsiteX3429" fmla="*/ 3279692 w 5151342"/>
              <a:gd name="connsiteY3429" fmla="*/ 1773961 h 4329257"/>
              <a:gd name="connsiteX3430" fmla="*/ 3284019 w 5151342"/>
              <a:gd name="connsiteY3430" fmla="*/ 1779080 h 4329257"/>
              <a:gd name="connsiteX3431" fmla="*/ 3290471 w 5151342"/>
              <a:gd name="connsiteY3431" fmla="*/ 1781224 h 4329257"/>
              <a:gd name="connsiteX3432" fmla="*/ 3293175 w 5151342"/>
              <a:gd name="connsiteY3432" fmla="*/ 1775564 h 4329257"/>
              <a:gd name="connsiteX3433" fmla="*/ 3292635 w 5151342"/>
              <a:gd name="connsiteY3433" fmla="*/ 1768300 h 4329257"/>
              <a:gd name="connsiteX3434" fmla="*/ 3292364 w 5151342"/>
              <a:gd name="connsiteY3434" fmla="*/ 1765596 h 4329257"/>
              <a:gd name="connsiteX3435" fmla="*/ 3296942 w 5151342"/>
              <a:gd name="connsiteY3435" fmla="*/ 1766137 h 4329257"/>
              <a:gd name="connsiteX3436" fmla="*/ 3306118 w 5151342"/>
              <a:gd name="connsiteY3436" fmla="*/ 1768300 h 4329257"/>
              <a:gd name="connsiteX3437" fmla="*/ 3312049 w 5151342"/>
              <a:gd name="connsiteY3437" fmla="*/ 1763973 h 4329257"/>
              <a:gd name="connsiteX3438" fmla="*/ 3309885 w 5151342"/>
              <a:gd name="connsiteY3438" fmla="*/ 1759665 h 4329257"/>
              <a:gd name="connsiteX3439" fmla="*/ 3300729 w 5151342"/>
              <a:gd name="connsiteY3439" fmla="*/ 1755898 h 4329257"/>
              <a:gd name="connsiteX3440" fmla="*/ 3288327 w 5151342"/>
              <a:gd name="connsiteY3440" fmla="*/ 1742414 h 4329257"/>
              <a:gd name="connsiteX3441" fmla="*/ 3268371 w 5151342"/>
              <a:gd name="connsiteY3441" fmla="*/ 1722749 h 4329257"/>
              <a:gd name="connsiteX3442" fmla="*/ 3258133 w 5151342"/>
              <a:gd name="connsiteY3442" fmla="*/ 1727327 h 4329257"/>
              <a:gd name="connsiteX3443" fmla="*/ 3248435 w 5151342"/>
              <a:gd name="connsiteY3443" fmla="*/ 1738377 h 4329257"/>
              <a:gd name="connsiteX3444" fmla="*/ 3232266 w 5151342"/>
              <a:gd name="connsiteY3444" fmla="*/ 1725164 h 4329257"/>
              <a:gd name="connsiteX3445" fmla="*/ 3232266 w 5151342"/>
              <a:gd name="connsiteY3445" fmla="*/ 1714384 h 4329257"/>
              <a:gd name="connsiteX3446" fmla="*/ 3238197 w 5151342"/>
              <a:gd name="connsiteY3446" fmla="*/ 1715196 h 4329257"/>
              <a:gd name="connsiteX3447" fmla="*/ 3240882 w 5151342"/>
              <a:gd name="connsiteY3447" fmla="*/ 1707913 h 4329257"/>
              <a:gd name="connsiteX3448" fmla="*/ 3255969 w 5151342"/>
              <a:gd name="connsiteY3448" fmla="*/ 1701441 h 4329257"/>
              <a:gd name="connsiteX3449" fmla="*/ 3266497 w 5151342"/>
              <a:gd name="connsiteY3449" fmla="*/ 1701441 h 4329257"/>
              <a:gd name="connsiteX3450" fmla="*/ 3268912 w 5151342"/>
              <a:gd name="connsiteY3450" fmla="*/ 1694989 h 4329257"/>
              <a:gd name="connsiteX3451" fmla="*/ 3258133 w 5151342"/>
              <a:gd name="connsiteY3451" fmla="*/ 1688518 h 4329257"/>
              <a:gd name="connsiteX3452" fmla="*/ 3255969 w 5151342"/>
              <a:gd name="connsiteY3452" fmla="*/ 1682046 h 4329257"/>
              <a:gd name="connsiteX3453" fmla="*/ 3271346 w 5151342"/>
              <a:gd name="connsiteY3453" fmla="*/ 1687977 h 4329257"/>
              <a:gd name="connsiteX3454" fmla="*/ 3281855 w 5151342"/>
              <a:gd name="connsiteY3454" fmla="*/ 1710076 h 4329257"/>
              <a:gd name="connsiteX3455" fmla="*/ 3281585 w 5151342"/>
              <a:gd name="connsiteY3455" fmla="*/ 1718692 h 4329257"/>
              <a:gd name="connsiteX3456" fmla="*/ 3286163 w 5151342"/>
              <a:gd name="connsiteY3456" fmla="*/ 1727327 h 4329257"/>
              <a:gd name="connsiteX3457" fmla="*/ 3301250 w 5151342"/>
              <a:gd name="connsiteY3457" fmla="*/ 1727327 h 4329257"/>
              <a:gd name="connsiteX3458" fmla="*/ 3308804 w 5151342"/>
              <a:gd name="connsiteY3458" fmla="*/ 1721397 h 4329257"/>
              <a:gd name="connsiteX3459" fmla="*/ 3316357 w 5151342"/>
              <a:gd name="connsiteY3459" fmla="*/ 1718692 h 4329257"/>
              <a:gd name="connsiteX3460" fmla="*/ 3322828 w 5151342"/>
              <a:gd name="connsiteY3460" fmla="*/ 1712221 h 4329257"/>
              <a:gd name="connsiteX3461" fmla="*/ 3317168 w 5151342"/>
              <a:gd name="connsiteY3461" fmla="*/ 1670185 h 4329257"/>
              <a:gd name="connsiteX3462" fmla="*/ 3329300 w 5151342"/>
              <a:gd name="connsiteY3462" fmla="*/ 1666940 h 4329257"/>
              <a:gd name="connsiteX3463" fmla="*/ 3341683 w 5151342"/>
              <a:gd name="connsiteY3463" fmla="*/ 1671267 h 4329257"/>
              <a:gd name="connsiteX3464" fmla="*/ 3350859 w 5151342"/>
              <a:gd name="connsiteY3464" fmla="*/ 1675575 h 4329257"/>
              <a:gd name="connsiteX3465" fmla="*/ 3356248 w 5151342"/>
              <a:gd name="connsiteY3465" fmla="*/ 1677738 h 4329257"/>
              <a:gd name="connsiteX3466" fmla="*/ 3361638 w 5151342"/>
              <a:gd name="connsiteY3466" fmla="*/ 1673411 h 4329257"/>
              <a:gd name="connsiteX3467" fmla="*/ 3362179 w 5151342"/>
              <a:gd name="connsiteY3467" fmla="*/ 1668562 h 4329257"/>
              <a:gd name="connsiteX3468" fmla="*/ 3359474 w 5151342"/>
              <a:gd name="connsiteY3468" fmla="*/ 1666940 h 4329257"/>
              <a:gd name="connsiteX3469" fmla="*/ 3353544 w 5151342"/>
              <a:gd name="connsiteY3469" fmla="*/ 1663984 h 4329257"/>
              <a:gd name="connsiteX3470" fmla="*/ 3350859 w 5151342"/>
              <a:gd name="connsiteY3470" fmla="*/ 1649689 h 4329257"/>
              <a:gd name="connsiteX3471" fmla="*/ 3359474 w 5151342"/>
              <a:gd name="connsiteY3471" fmla="*/ 1649689 h 4329257"/>
              <a:gd name="connsiteX3472" fmla="*/ 3365946 w 5151342"/>
              <a:gd name="connsiteY3472" fmla="*/ 1651852 h 4329257"/>
              <a:gd name="connsiteX3473" fmla="*/ 3365946 w 5151342"/>
              <a:gd name="connsiteY3473" fmla="*/ 1634601 h 4329257"/>
              <a:gd name="connsiteX3474" fmla="*/ 3372417 w 5151342"/>
              <a:gd name="connsiteY3474" fmla="*/ 1615206 h 4329257"/>
              <a:gd name="connsiteX3475" fmla="*/ 3388046 w 5151342"/>
              <a:gd name="connsiteY3475" fmla="*/ 1611690 h 4329257"/>
              <a:gd name="connsiteX3476" fmla="*/ 3387505 w 5151342"/>
              <a:gd name="connsiteY3476" fmla="*/ 1593628 h 4329257"/>
              <a:gd name="connsiteX3477" fmla="*/ 3384819 w 5151342"/>
              <a:gd name="connsiteY3477" fmla="*/ 1584472 h 4329257"/>
              <a:gd name="connsiteX3478" fmla="*/ 3391832 w 5151342"/>
              <a:gd name="connsiteY3478" fmla="*/ 1578541 h 4329257"/>
              <a:gd name="connsiteX3479" fmla="*/ 3400718 w 5151342"/>
              <a:gd name="connsiteY3479" fmla="*/ 1576377 h 4329257"/>
              <a:gd name="connsiteX3480" fmla="*/ 3411227 w 5151342"/>
              <a:gd name="connsiteY3480" fmla="*/ 1574233 h 4329257"/>
              <a:gd name="connsiteX3481" fmla="*/ 3417158 w 5151342"/>
              <a:gd name="connsiteY3481" fmla="*/ 1568573 h 4329257"/>
              <a:gd name="connsiteX3482" fmla="*/ 3419862 w 5151342"/>
              <a:gd name="connsiteY3482" fmla="*/ 1561290 h 4329257"/>
              <a:gd name="connsiteX3483" fmla="*/ 3418239 w 5151342"/>
              <a:gd name="connsiteY3483" fmla="*/ 1555630 h 4329257"/>
              <a:gd name="connsiteX3484" fmla="*/ 3413391 w 5151342"/>
              <a:gd name="connsiteY3484" fmla="*/ 1561290 h 4329257"/>
              <a:gd name="connsiteX3485" fmla="*/ 3406919 w 5151342"/>
              <a:gd name="connsiteY3485" fmla="*/ 1559127 h 4329257"/>
              <a:gd name="connsiteX3486" fmla="*/ 3403944 w 5151342"/>
              <a:gd name="connsiteY3486" fmla="*/ 1549970 h 4329257"/>
              <a:gd name="connsiteX3487" fmla="*/ 3396140 w 5151342"/>
              <a:gd name="connsiteY3487" fmla="*/ 1544039 h 4329257"/>
              <a:gd name="connsiteX3488" fmla="*/ 3391020 w 5151342"/>
              <a:gd name="connsiteY3488" fmla="*/ 1546203 h 4329257"/>
              <a:gd name="connsiteX3489" fmla="*/ 3393976 w 5151342"/>
              <a:gd name="connsiteY3489" fmla="*/ 1554819 h 4329257"/>
              <a:gd name="connsiteX3490" fmla="*/ 3392102 w 5151342"/>
              <a:gd name="connsiteY3490" fmla="*/ 1570717 h 4329257"/>
              <a:gd name="connsiteX3491" fmla="*/ 3372417 w 5151342"/>
              <a:gd name="connsiteY3491" fmla="*/ 1565598 h 4329257"/>
              <a:gd name="connsiteX3492" fmla="*/ 3363782 w 5151342"/>
              <a:gd name="connsiteY3492" fmla="*/ 1565598 h 4329257"/>
              <a:gd name="connsiteX3493" fmla="*/ 3353003 w 5151342"/>
              <a:gd name="connsiteY3493" fmla="*/ 1572069 h 4329257"/>
              <a:gd name="connsiteX3494" fmla="*/ 3347072 w 5151342"/>
              <a:gd name="connsiteY3494" fmla="*/ 1569906 h 4329257"/>
              <a:gd name="connsiteX3495" fmla="*/ 3350859 w 5151342"/>
              <a:gd name="connsiteY3495" fmla="*/ 1567762 h 4329257"/>
              <a:gd name="connsiteX3496" fmla="*/ 3355707 w 5151342"/>
              <a:gd name="connsiteY3496" fmla="*/ 1561831 h 4329257"/>
              <a:gd name="connsiteX3497" fmla="*/ 3357330 w 5151342"/>
              <a:gd name="connsiteY3497" fmla="*/ 1552674 h 4329257"/>
              <a:gd name="connsiteX3498" fmla="*/ 3359745 w 5151342"/>
              <a:gd name="connsiteY3498" fmla="*/ 1544310 h 4329257"/>
              <a:gd name="connsiteX3499" fmla="*/ 3363782 w 5151342"/>
              <a:gd name="connsiteY3499" fmla="*/ 1537568 h 4329257"/>
              <a:gd name="connsiteX3500" fmla="*/ 3368109 w 5151342"/>
              <a:gd name="connsiteY3500" fmla="*/ 1539731 h 4329257"/>
              <a:gd name="connsiteX3501" fmla="*/ 3368109 w 5151342"/>
              <a:gd name="connsiteY3501" fmla="*/ 1548618 h 4329257"/>
              <a:gd name="connsiteX3502" fmla="*/ 3374581 w 5151342"/>
              <a:gd name="connsiteY3502" fmla="*/ 1559127 h 4329257"/>
              <a:gd name="connsiteX3503" fmla="*/ 3381844 w 5151342"/>
              <a:gd name="connsiteY3503" fmla="*/ 1566950 h 4329257"/>
              <a:gd name="connsiteX3504" fmla="*/ 3381033 w 5151342"/>
              <a:gd name="connsiteY3504" fmla="*/ 1556982 h 4329257"/>
              <a:gd name="connsiteX3505" fmla="*/ 3379700 w 5151342"/>
              <a:gd name="connsiteY3505" fmla="*/ 1545121 h 4329257"/>
              <a:gd name="connsiteX3506" fmla="*/ 3389668 w 5151342"/>
              <a:gd name="connsiteY3506" fmla="*/ 1539731 h 4329257"/>
              <a:gd name="connsiteX3507" fmla="*/ 3397222 w 5151342"/>
              <a:gd name="connsiteY3507" fmla="*/ 1535153 h 4329257"/>
              <a:gd name="connsiteX3508" fmla="*/ 3398284 w 5151342"/>
              <a:gd name="connsiteY3508" fmla="*/ 1528952 h 4329257"/>
              <a:gd name="connsiteX3509" fmla="*/ 3395058 w 5151342"/>
              <a:gd name="connsiteY3509" fmla="*/ 1518694 h 4329257"/>
              <a:gd name="connsiteX3510" fmla="*/ 3391832 w 5151342"/>
              <a:gd name="connsiteY3510" fmla="*/ 1505230 h 4329257"/>
              <a:gd name="connsiteX3511" fmla="*/ 3388586 w 5151342"/>
              <a:gd name="connsiteY3511" fmla="*/ 1490142 h 4329257"/>
              <a:gd name="connsiteX3512" fmla="*/ 3385360 w 5151342"/>
              <a:gd name="connsiteY3512" fmla="*/ 1475036 h 4329257"/>
              <a:gd name="connsiteX3513" fmla="*/ 3387775 w 5151342"/>
              <a:gd name="connsiteY3513" fmla="*/ 1459678 h 4329257"/>
              <a:gd name="connsiteX3514" fmla="*/ 3404755 w 5151342"/>
              <a:gd name="connsiteY3514" fmla="*/ 1468564 h 4329257"/>
              <a:gd name="connsiteX3515" fmla="*/ 3413391 w 5151342"/>
              <a:gd name="connsiteY3515" fmla="*/ 1478011 h 4329257"/>
              <a:gd name="connsiteX3516" fmla="*/ 3415535 w 5151342"/>
              <a:gd name="connsiteY3516" fmla="*/ 1485815 h 4329257"/>
              <a:gd name="connsiteX3517" fmla="*/ 3416617 w 5151342"/>
              <a:gd name="connsiteY3517" fmla="*/ 1489061 h 4329257"/>
              <a:gd name="connsiteX3518" fmla="*/ 3424170 w 5151342"/>
              <a:gd name="connsiteY3518" fmla="*/ 1485815 h 4329257"/>
              <a:gd name="connsiteX3519" fmla="*/ 3434408 w 5151342"/>
              <a:gd name="connsiteY3519" fmla="*/ 1470728 h 4329257"/>
              <a:gd name="connsiteX3520" fmla="*/ 3422006 w 5151342"/>
              <a:gd name="connsiteY3520" fmla="*/ 1462093 h 4329257"/>
              <a:gd name="connsiteX3521" fmla="*/ 3416076 w 5151342"/>
              <a:gd name="connsiteY3521" fmla="*/ 1458596 h 4329257"/>
              <a:gd name="connsiteX3522" fmla="*/ 3413391 w 5151342"/>
              <a:gd name="connsiteY3522" fmla="*/ 1453477 h 4329257"/>
              <a:gd name="connsiteX3523" fmla="*/ 3416076 w 5151342"/>
              <a:gd name="connsiteY3523" fmla="*/ 1449169 h 4329257"/>
              <a:gd name="connsiteX3524" fmla="*/ 3422006 w 5151342"/>
              <a:gd name="connsiteY3524" fmla="*/ 1451313 h 4329257"/>
              <a:gd name="connsiteX3525" fmla="*/ 3429830 w 5151342"/>
              <a:gd name="connsiteY3525" fmla="*/ 1451854 h 4329257"/>
              <a:gd name="connsiteX3526" fmla="*/ 3432786 w 5151342"/>
              <a:gd name="connsiteY3526" fmla="*/ 1442698 h 4329257"/>
              <a:gd name="connsiteX3527" fmla="*/ 3434138 w 5151342"/>
              <a:gd name="connsiteY3527" fmla="*/ 1432459 h 4329257"/>
              <a:gd name="connsiteX3528" fmla="*/ 3443565 w 5151342"/>
              <a:gd name="connsiteY3528" fmla="*/ 1444842 h 4329257"/>
              <a:gd name="connsiteX3529" fmla="*/ 3458672 w 5151342"/>
              <a:gd name="connsiteY3529" fmla="*/ 1453477 h 4329257"/>
              <a:gd name="connsiteX3530" fmla="*/ 3459213 w 5151342"/>
              <a:gd name="connsiteY3530" fmla="*/ 1443239 h 4329257"/>
              <a:gd name="connsiteX3531" fmla="*/ 3456508 w 5151342"/>
              <a:gd name="connsiteY3531" fmla="*/ 1436226 h 4329257"/>
              <a:gd name="connsiteX3532" fmla="*/ 3456508 w 5151342"/>
              <a:gd name="connsiteY3532" fmla="*/ 1423283 h 4329257"/>
              <a:gd name="connsiteX3533" fmla="*/ 3461357 w 5151342"/>
              <a:gd name="connsiteY3533" fmla="*/ 1411963 h 4329257"/>
              <a:gd name="connsiteX3534" fmla="*/ 3462980 w 5151342"/>
              <a:gd name="connsiteY3534" fmla="*/ 1397417 h 4329257"/>
              <a:gd name="connsiteX3535" fmla="*/ 3471615 w 5151342"/>
              <a:gd name="connsiteY3535" fmla="*/ 1384474 h 4329257"/>
              <a:gd name="connsiteX3536" fmla="*/ 3484268 w 5151342"/>
              <a:gd name="connsiteY3536" fmla="*/ 1381788 h 4329257"/>
              <a:gd name="connsiteX3537" fmla="*/ 3482394 w 5151342"/>
              <a:gd name="connsiteY3537" fmla="*/ 1369386 h 4329257"/>
              <a:gd name="connsiteX3538" fmla="*/ 3481853 w 5151342"/>
              <a:gd name="connsiteY3538" fmla="*/ 1352947 h 4329257"/>
              <a:gd name="connsiteX3539" fmla="*/ 3497481 w 5151342"/>
              <a:gd name="connsiteY3539" fmla="*/ 1347828 h 4329257"/>
              <a:gd name="connsiteX3540" fmla="*/ 3503412 w 5151342"/>
              <a:gd name="connsiteY3540" fmla="*/ 1349161 h 4329257"/>
              <a:gd name="connsiteX3541" fmla="*/ 3506097 w 5151342"/>
              <a:gd name="connsiteY3541" fmla="*/ 1345664 h 4329257"/>
              <a:gd name="connsiteX3542" fmla="*/ 3508802 w 5151342"/>
              <a:gd name="connsiteY3542" fmla="*/ 1340274 h 4329257"/>
              <a:gd name="connsiteX3543" fmla="*/ 3514732 w 5151342"/>
              <a:gd name="connsiteY3543" fmla="*/ 1341356 h 4329257"/>
              <a:gd name="connsiteX3544" fmla="*/ 3525241 w 5151342"/>
              <a:gd name="connsiteY3544" fmla="*/ 1342689 h 4329257"/>
              <a:gd name="connsiteX3545" fmla="*/ 3534147 w 5151342"/>
              <a:gd name="connsiteY3545" fmla="*/ 1339193 h 4329257"/>
              <a:gd name="connsiteX3546" fmla="*/ 3541410 w 5151342"/>
              <a:gd name="connsiteY3546" fmla="*/ 1329765 h 4329257"/>
              <a:gd name="connsiteX3547" fmla="*/ 3527675 w 5151342"/>
              <a:gd name="connsiteY3547" fmla="*/ 1308999 h 4329257"/>
              <a:gd name="connsiteX3548" fmla="*/ 3515814 w 5151342"/>
              <a:gd name="connsiteY3548" fmla="*/ 1293911 h 4329257"/>
              <a:gd name="connsiteX3549" fmla="*/ 3523348 w 5151342"/>
              <a:gd name="connsiteY3549" fmla="*/ 1298219 h 4329257"/>
              <a:gd name="connsiteX3550" fmla="*/ 3541410 w 5151342"/>
              <a:gd name="connsiteY3550" fmla="*/ 1303068 h 4329257"/>
              <a:gd name="connsiteX3551" fmla="*/ 3544926 w 5151342"/>
              <a:gd name="connsiteY3551" fmla="*/ 1272353 h 4329257"/>
              <a:gd name="connsiteX3552" fmla="*/ 3552189 w 5151342"/>
              <a:gd name="connsiteY3552" fmla="*/ 1244593 h 4329257"/>
              <a:gd name="connsiteX3553" fmla="*/ 3570793 w 5151342"/>
              <a:gd name="connsiteY3553" fmla="*/ 1244322 h 4329257"/>
              <a:gd name="connsiteX3554" fmla="*/ 3572686 w 5151342"/>
              <a:gd name="connsiteY3554" fmla="*/ 1243511 h 4329257"/>
              <a:gd name="connsiteX3555" fmla="*/ 3566485 w 5151342"/>
              <a:gd name="connsiteY3555" fmla="*/ 1231380 h 4329257"/>
              <a:gd name="connsiteX3556" fmla="*/ 3553542 w 5151342"/>
              <a:gd name="connsiteY3556" fmla="*/ 1211965 h 4329257"/>
              <a:gd name="connsiteX3557" fmla="*/ 3568629 w 5151342"/>
              <a:gd name="connsiteY3557" fmla="*/ 1231380 h 4329257"/>
              <a:gd name="connsiteX3558" fmla="*/ 3594515 w 5151342"/>
              <a:gd name="connsiteY3558" fmla="*/ 1216292 h 4329257"/>
              <a:gd name="connsiteX3559" fmla="*/ 3593974 w 5151342"/>
              <a:gd name="connsiteY3559" fmla="*/ 1200915 h 4329257"/>
              <a:gd name="connsiteX3560" fmla="*/ 3596679 w 5151342"/>
              <a:gd name="connsiteY3560" fmla="*/ 1196878 h 4329257"/>
              <a:gd name="connsiteX3561" fmla="*/ 3612577 w 5151342"/>
              <a:gd name="connsiteY3561" fmla="*/ 1196066 h 4329257"/>
              <a:gd name="connsiteX3562" fmla="*/ 3620382 w 5151342"/>
              <a:gd name="connsiteY3562" fmla="*/ 1177463 h 4329257"/>
              <a:gd name="connsiteX3563" fmla="*/ 3616074 w 5151342"/>
              <a:gd name="connsiteY3563" fmla="*/ 1169929 h 4329257"/>
              <a:gd name="connsiteX3564" fmla="*/ 3611766 w 5151342"/>
              <a:gd name="connsiteY3564" fmla="*/ 1168848 h 4329257"/>
              <a:gd name="connsiteX3565" fmla="*/ 3605294 w 5151342"/>
              <a:gd name="connsiteY3565" fmla="*/ 1155905 h 4329257"/>
              <a:gd name="connsiteX3566" fmla="*/ 3609602 w 5151342"/>
              <a:gd name="connsiteY3566" fmla="*/ 1147289 h 4329257"/>
              <a:gd name="connsiteX3567" fmla="*/ 3613659 w 5151342"/>
              <a:gd name="connsiteY3567" fmla="*/ 1154031 h 4329257"/>
              <a:gd name="connsiteX3568" fmla="*/ 3622545 w 5151342"/>
              <a:gd name="connsiteY3568" fmla="*/ 1149433 h 4329257"/>
              <a:gd name="connsiteX3569" fmla="*/ 3629017 w 5151342"/>
              <a:gd name="connsiteY3569" fmla="*/ 1149433 h 4329257"/>
              <a:gd name="connsiteX3570" fmla="*/ 3627664 w 5151342"/>
              <a:gd name="connsiteY3570" fmla="*/ 1156716 h 4329257"/>
              <a:gd name="connsiteX3571" fmla="*/ 3631180 w 5151342"/>
              <a:gd name="connsiteY3571" fmla="*/ 1162376 h 4329257"/>
              <a:gd name="connsiteX3572" fmla="*/ 3634136 w 5151342"/>
              <a:gd name="connsiteY3572" fmla="*/ 1163187 h 4329257"/>
              <a:gd name="connsiteX3573" fmla="*/ 3635488 w 5151342"/>
              <a:gd name="connsiteY3573" fmla="*/ 1155905 h 4329257"/>
              <a:gd name="connsiteX3574" fmla="*/ 3631180 w 5151342"/>
              <a:gd name="connsiteY3574" fmla="*/ 1138654 h 4329257"/>
              <a:gd name="connsiteX3575" fmla="*/ 3626312 w 5151342"/>
              <a:gd name="connsiteY3575" fmla="*/ 1132994 h 4329257"/>
              <a:gd name="connsiteX3576" fmla="*/ 3624709 w 5151342"/>
              <a:gd name="connsiteY3576" fmla="*/ 1125730 h 4329257"/>
              <a:gd name="connsiteX3577" fmla="*/ 3633325 w 5151342"/>
              <a:gd name="connsiteY3577" fmla="*/ 1127874 h 4329257"/>
              <a:gd name="connsiteX3578" fmla="*/ 3640607 w 5151342"/>
              <a:gd name="connsiteY3578" fmla="*/ 1132182 h 4329257"/>
              <a:gd name="connsiteX3579" fmla="*/ 3646268 w 5151342"/>
              <a:gd name="connsiteY3579" fmla="*/ 1130038 h 4329257"/>
              <a:gd name="connsiteX3580" fmla="*/ 3646268 w 5151342"/>
              <a:gd name="connsiteY3580" fmla="*/ 1134346 h 4329257"/>
              <a:gd name="connsiteX3581" fmla="*/ 3646268 w 5151342"/>
              <a:gd name="connsiteY3581" fmla="*/ 1141629 h 4329257"/>
              <a:gd name="connsiteX3582" fmla="*/ 3652739 w 5151342"/>
              <a:gd name="connsiteY3582" fmla="*/ 1147289 h 4329257"/>
              <a:gd name="connsiteX3583" fmla="*/ 3659210 w 5151342"/>
              <a:gd name="connsiteY3583" fmla="*/ 1142962 h 4329257"/>
              <a:gd name="connsiteX3584" fmla="*/ 3653009 w 5151342"/>
              <a:gd name="connsiteY3584" fmla="*/ 1103611 h 4329257"/>
              <a:gd name="connsiteX3585" fmla="*/ 3654883 w 5151342"/>
              <a:gd name="connsiteY3585" fmla="*/ 1086901 h 4329257"/>
              <a:gd name="connsiteX3586" fmla="*/ 3660273 w 5151342"/>
              <a:gd name="connsiteY3586" fmla="*/ 1088253 h 4329257"/>
              <a:gd name="connsiteX3587" fmla="*/ 3665663 w 5151342"/>
              <a:gd name="connsiteY3587" fmla="*/ 1084757 h 4329257"/>
              <a:gd name="connsiteX3588" fmla="*/ 3672675 w 5151342"/>
              <a:gd name="connsiteY3588" fmla="*/ 1076392 h 4329257"/>
              <a:gd name="connsiteX3589" fmla="*/ 3682914 w 5151342"/>
              <a:gd name="connsiteY3589" fmla="*/ 1069650 h 4329257"/>
              <a:gd name="connsiteX3590" fmla="*/ 3693712 w 5151342"/>
              <a:gd name="connsiteY3590" fmla="*/ 1062928 h 4329257"/>
              <a:gd name="connsiteX3591" fmla="*/ 3698020 w 5151342"/>
              <a:gd name="connsiteY3591" fmla="*/ 1054563 h 4329257"/>
              <a:gd name="connsiteX3592" fmla="*/ 3691549 w 5151342"/>
              <a:gd name="connsiteY3592" fmla="*/ 1054563 h 4329257"/>
              <a:gd name="connsiteX3593" fmla="*/ 3679687 w 5151342"/>
              <a:gd name="connsiteY3593" fmla="*/ 1062657 h 4329257"/>
              <a:gd name="connsiteX3594" fmla="*/ 3674298 w 5151342"/>
              <a:gd name="connsiteY3594" fmla="*/ 1054563 h 4329257"/>
              <a:gd name="connsiteX3595" fmla="*/ 3675920 w 5151342"/>
              <a:gd name="connsiteY3595" fmla="*/ 1049173 h 4329257"/>
              <a:gd name="connsiteX3596" fmla="*/ 3680769 w 5151342"/>
              <a:gd name="connsiteY3596" fmla="*/ 1050255 h 4329257"/>
              <a:gd name="connsiteX3597" fmla="*/ 3686159 w 5151342"/>
              <a:gd name="connsiteY3597" fmla="*/ 1045406 h 4329257"/>
              <a:gd name="connsiteX3598" fmla="*/ 3678606 w 5151342"/>
              <a:gd name="connsiteY3598" fmla="*/ 1024369 h 4329257"/>
              <a:gd name="connsiteX3599" fmla="*/ 3678606 w 5151342"/>
              <a:gd name="connsiteY3599" fmla="*/ 1020061 h 4329257"/>
              <a:gd name="connsiteX3600" fmla="*/ 3695856 w 5151342"/>
              <a:gd name="connsiteY3600" fmla="*/ 1009282 h 4329257"/>
              <a:gd name="connsiteX3601" fmla="*/ 3705032 w 5151342"/>
              <a:gd name="connsiteY3601" fmla="*/ 999855 h 4329257"/>
              <a:gd name="connsiteX3602" fmla="*/ 3710944 w 5151342"/>
              <a:gd name="connsiteY3602" fmla="*/ 998503 h 4329257"/>
              <a:gd name="connsiteX3603" fmla="*/ 3717415 w 5151342"/>
              <a:gd name="connsiteY3603" fmla="*/ 992031 h 4329257"/>
              <a:gd name="connsiteX3604" fmla="*/ 3708799 w 5151342"/>
              <a:gd name="connsiteY3604" fmla="*/ 970472 h 4329257"/>
              <a:gd name="connsiteX3605" fmla="*/ 3705554 w 5151342"/>
              <a:gd name="connsiteY3605" fmla="*/ 967768 h 4329257"/>
              <a:gd name="connsiteX3606" fmla="*/ 3715271 w 5151342"/>
              <a:gd name="connsiteY3606" fmla="*/ 955366 h 4329257"/>
              <a:gd name="connsiteX3607" fmla="*/ 3721742 w 5151342"/>
              <a:gd name="connsiteY3607" fmla="*/ 955366 h 4329257"/>
              <a:gd name="connsiteX3608" fmla="*/ 3727403 w 5151342"/>
              <a:gd name="connsiteY3608" fmla="*/ 970472 h 4329257"/>
              <a:gd name="connsiteX3609" fmla="*/ 3747609 w 5151342"/>
              <a:gd name="connsiteY3609" fmla="*/ 959693 h 4329257"/>
              <a:gd name="connsiteX3610" fmla="*/ 3756244 w 5151342"/>
              <a:gd name="connsiteY3610" fmla="*/ 945668 h 4329257"/>
              <a:gd name="connsiteX3611" fmla="*/ 3758388 w 5151342"/>
              <a:gd name="connsiteY3611" fmla="*/ 938134 h 4329257"/>
              <a:gd name="connsiteX3612" fmla="*/ 3752187 w 5151342"/>
              <a:gd name="connsiteY3612" fmla="*/ 940549 h 4329257"/>
              <a:gd name="connsiteX3613" fmla="*/ 3741138 w 5151342"/>
              <a:gd name="connsiteY3613" fmla="*/ 951058 h 4329257"/>
              <a:gd name="connsiteX3614" fmla="*/ 3732522 w 5151342"/>
              <a:gd name="connsiteY3614" fmla="*/ 953221 h 4329257"/>
              <a:gd name="connsiteX3615" fmla="*/ 3731710 w 5151342"/>
              <a:gd name="connsiteY3615" fmla="*/ 935430 h 4329257"/>
              <a:gd name="connsiteX3616" fmla="*/ 3719579 w 5151342"/>
              <a:gd name="connsiteY3616" fmla="*/ 914412 h 4329257"/>
              <a:gd name="connsiteX3617" fmla="*/ 3710152 w 5151342"/>
              <a:gd name="connsiteY3617" fmla="*/ 896350 h 4329257"/>
              <a:gd name="connsiteX3618" fmla="*/ 3708799 w 5151342"/>
              <a:gd name="connsiteY3618" fmla="*/ 886382 h 4329257"/>
              <a:gd name="connsiteX3619" fmla="*/ 3712837 w 5151342"/>
              <a:gd name="connsiteY3619" fmla="*/ 887174 h 4329257"/>
              <a:gd name="connsiteX3620" fmla="*/ 3715271 w 5151342"/>
              <a:gd name="connsiteY3620" fmla="*/ 892834 h 4329257"/>
              <a:gd name="connsiteX3621" fmla="*/ 3723887 w 5151342"/>
              <a:gd name="connsiteY3621" fmla="*/ 894997 h 4329257"/>
              <a:gd name="connsiteX3622" fmla="*/ 3730358 w 5151342"/>
              <a:gd name="connsiteY3622" fmla="*/ 903633 h 4329257"/>
              <a:gd name="connsiteX3623" fmla="*/ 3732251 w 5151342"/>
              <a:gd name="connsiteY3623" fmla="*/ 915745 h 4329257"/>
              <a:gd name="connsiteX3624" fmla="*/ 3738993 w 5151342"/>
              <a:gd name="connsiteY3624" fmla="*/ 916556 h 4329257"/>
              <a:gd name="connsiteX3625" fmla="*/ 3756244 w 5151342"/>
              <a:gd name="connsiteY3625" fmla="*/ 912248 h 4329257"/>
              <a:gd name="connsiteX3626" fmla="*/ 3759200 w 5151342"/>
              <a:gd name="connsiteY3626" fmla="*/ 911707 h 4329257"/>
              <a:gd name="connsiteX3627" fmla="*/ 3760552 w 5151342"/>
              <a:gd name="connsiteY3627" fmla="*/ 907940 h 4329257"/>
              <a:gd name="connsiteX3628" fmla="*/ 3760552 w 5151342"/>
              <a:gd name="connsiteY3628" fmla="*/ 894186 h 4329257"/>
              <a:gd name="connsiteX3629" fmla="*/ 3767024 w 5151342"/>
              <a:gd name="connsiteY3629" fmla="*/ 894997 h 4329257"/>
              <a:gd name="connsiteX3630" fmla="*/ 3767024 w 5151342"/>
              <a:gd name="connsiteY3630" fmla="*/ 910085 h 4329257"/>
              <a:gd name="connsiteX3631" fmla="*/ 3762696 w 5151342"/>
              <a:gd name="connsiteY3631" fmla="*/ 936512 h 4329257"/>
              <a:gd name="connsiteX3632" fmla="*/ 3771331 w 5151342"/>
              <a:gd name="connsiteY3632" fmla="*/ 959693 h 4329257"/>
              <a:gd name="connsiteX3633" fmla="*/ 3778885 w 5151342"/>
              <a:gd name="connsiteY3633" fmla="*/ 945127 h 4329257"/>
              <a:gd name="connsiteX3634" fmla="*/ 3779947 w 5151342"/>
              <a:gd name="connsiteY3634" fmla="*/ 907940 h 4329257"/>
              <a:gd name="connsiteX3635" fmla="*/ 3780759 w 5151342"/>
              <a:gd name="connsiteY3635" fmla="*/ 902280 h 4329257"/>
              <a:gd name="connsiteX3636" fmla="*/ 3786419 w 5151342"/>
              <a:gd name="connsiteY3636" fmla="*/ 901469 h 4329257"/>
              <a:gd name="connsiteX3637" fmla="*/ 3807977 w 5151342"/>
              <a:gd name="connsiteY3637" fmla="*/ 892834 h 4329257"/>
              <a:gd name="connsiteX3638" fmla="*/ 3807707 w 5151342"/>
              <a:gd name="connsiteY3638" fmla="*/ 883948 h 4329257"/>
              <a:gd name="connsiteX3639" fmla="*/ 3812305 w 5151342"/>
              <a:gd name="connsiteY3639" fmla="*/ 873439 h 4329257"/>
              <a:gd name="connsiteX3640" fmla="*/ 3818776 w 5151342"/>
              <a:gd name="connsiteY3640" fmla="*/ 863200 h 4329257"/>
              <a:gd name="connsiteX3641" fmla="*/ 3818776 w 5151342"/>
              <a:gd name="connsiteY3641" fmla="*/ 856188 h 4329257"/>
              <a:gd name="connsiteX3642" fmla="*/ 3818235 w 5151342"/>
              <a:gd name="connsiteY3642" fmla="*/ 850257 h 4329257"/>
              <a:gd name="connsiteX3643" fmla="*/ 3820920 w 5151342"/>
              <a:gd name="connsiteY3643" fmla="*/ 847553 h 4329257"/>
              <a:gd name="connsiteX3644" fmla="*/ 3827121 w 5151342"/>
              <a:gd name="connsiteY3644" fmla="*/ 842704 h 4329257"/>
              <a:gd name="connsiteX3645" fmla="*/ 3831700 w 5151342"/>
              <a:gd name="connsiteY3645" fmla="*/ 828158 h 4329257"/>
              <a:gd name="connsiteX3646" fmla="*/ 3842479 w 5151342"/>
              <a:gd name="connsiteY3646" fmla="*/ 817378 h 4329257"/>
              <a:gd name="connsiteX3647" fmla="*/ 3857315 w 5151342"/>
              <a:gd name="connsiteY3647" fmla="*/ 816837 h 4329257"/>
              <a:gd name="connsiteX3648" fmla="*/ 3864057 w 5151342"/>
              <a:gd name="connsiteY3648" fmla="*/ 793656 h 4329257"/>
              <a:gd name="connsiteX3649" fmla="*/ 3865661 w 5151342"/>
              <a:gd name="connsiteY3649" fmla="*/ 782876 h 4329257"/>
              <a:gd name="connsiteX3650" fmla="*/ 3870509 w 5151342"/>
              <a:gd name="connsiteY3650" fmla="*/ 778569 h 4329257"/>
              <a:gd name="connsiteX3651" fmla="*/ 3874837 w 5151342"/>
              <a:gd name="connsiteY3651" fmla="*/ 778028 h 4329257"/>
              <a:gd name="connsiteX3652" fmla="*/ 3872673 w 5151342"/>
              <a:gd name="connsiteY3652" fmla="*/ 780713 h 4329257"/>
              <a:gd name="connsiteX3653" fmla="*/ 3867824 w 5151342"/>
              <a:gd name="connsiteY3653" fmla="*/ 784480 h 4329257"/>
              <a:gd name="connsiteX3654" fmla="*/ 3866201 w 5151342"/>
              <a:gd name="connsiteY3654" fmla="*/ 791492 h 4329257"/>
              <a:gd name="connsiteX3655" fmla="*/ 3878604 w 5151342"/>
              <a:gd name="connsiteY3655" fmla="*/ 786373 h 4329257"/>
              <a:gd name="connsiteX3656" fmla="*/ 3894232 w 5151342"/>
              <a:gd name="connsiteY3656" fmla="*/ 756991 h 4329257"/>
              <a:gd name="connsiteX3657" fmla="*/ 3904219 w 5151342"/>
              <a:gd name="connsiteY3657" fmla="*/ 734891 h 4329257"/>
              <a:gd name="connsiteX3658" fmla="*/ 3922262 w 5151342"/>
              <a:gd name="connsiteY3658" fmla="*/ 703094 h 4329257"/>
              <a:gd name="connsiteX3659" fmla="*/ 3938701 w 5151342"/>
              <a:gd name="connsiteY3659" fmla="*/ 672629 h 4329257"/>
              <a:gd name="connsiteX3660" fmla="*/ 3943840 w 5151342"/>
              <a:gd name="connsiteY3660" fmla="*/ 653505 h 4329257"/>
              <a:gd name="connsiteX3661" fmla="*/ 3943570 w 5151342"/>
              <a:gd name="connsiteY3661" fmla="*/ 644329 h 4329257"/>
              <a:gd name="connsiteX3662" fmla="*/ 3948148 w 5151342"/>
              <a:gd name="connsiteY3662" fmla="*/ 638398 h 4329257"/>
              <a:gd name="connsiteX3663" fmla="*/ 3955431 w 5151342"/>
              <a:gd name="connsiteY3663" fmla="*/ 638669 h 4329257"/>
              <a:gd name="connsiteX3664" fmla="*/ 3954619 w 5151342"/>
              <a:gd name="connsiteY3664" fmla="*/ 647033 h 4329257"/>
              <a:gd name="connsiteX3665" fmla="*/ 3965399 w 5151342"/>
              <a:gd name="connsiteY3665" fmla="*/ 642706 h 4329257"/>
              <a:gd name="connsiteX3666" fmla="*/ 3968895 w 5151342"/>
              <a:gd name="connsiteY3666" fmla="*/ 603896 h 4329257"/>
              <a:gd name="connsiteX3667" fmla="*/ 3967543 w 5151342"/>
              <a:gd name="connsiteY3667" fmla="*/ 590953 h 4329257"/>
              <a:gd name="connsiteX3668" fmla="*/ 3977125 w 5151342"/>
              <a:gd name="connsiteY3668" fmla="*/ 598062 h 4329257"/>
              <a:gd name="connsiteX3669" fmla="*/ 3982398 w 5151342"/>
              <a:gd name="connsiteY3669" fmla="*/ 603259 h 4329257"/>
              <a:gd name="connsiteX3670" fmla="*/ 3993429 w 5151342"/>
              <a:gd name="connsiteY3670" fmla="*/ 562923 h 4329257"/>
              <a:gd name="connsiteX3671" fmla="*/ 4005020 w 5151342"/>
              <a:gd name="connsiteY3671" fmla="*/ 579112 h 4329257"/>
              <a:gd name="connsiteX3672" fmla="*/ 4027931 w 5151342"/>
              <a:gd name="connsiteY3672" fmla="*/ 537057 h 4329257"/>
              <a:gd name="connsiteX3673" fmla="*/ 4044930 w 5151342"/>
              <a:gd name="connsiteY3673" fmla="*/ 519246 h 4329257"/>
              <a:gd name="connsiteX3674" fmla="*/ 4051885 w 5151342"/>
              <a:gd name="connsiteY3674" fmla="*/ 532575 h 4329257"/>
              <a:gd name="connsiteX3675" fmla="*/ 4073212 w 5151342"/>
              <a:gd name="connsiteY3675" fmla="*/ 496083 h 4329257"/>
              <a:gd name="connsiteX3676" fmla="*/ 4068904 w 5151342"/>
              <a:gd name="connsiteY3676" fmla="*/ 466778 h 4329257"/>
              <a:gd name="connsiteX3677" fmla="*/ 4060269 w 5151342"/>
              <a:gd name="connsiteY3677" fmla="*/ 448484 h 4329257"/>
              <a:gd name="connsiteX3678" fmla="*/ 4086155 w 5151342"/>
              <a:gd name="connsiteY3678" fmla="*/ 416301 h 4329257"/>
              <a:gd name="connsiteX3679" fmla="*/ 4094771 w 5151342"/>
              <a:gd name="connsiteY3679" fmla="*/ 419739 h 4329257"/>
              <a:gd name="connsiteX3680" fmla="*/ 4081828 w 5151342"/>
              <a:gd name="connsiteY3680" fmla="*/ 456714 h 4329257"/>
              <a:gd name="connsiteX3681" fmla="*/ 4099078 w 5151342"/>
              <a:gd name="connsiteY3681" fmla="*/ 470217 h 4329257"/>
              <a:gd name="connsiteX3682" fmla="*/ 4123342 w 5151342"/>
              <a:gd name="connsiteY3682" fmla="*/ 454048 h 4329257"/>
              <a:gd name="connsiteX3683" fmla="*/ 4105550 w 5151342"/>
              <a:gd name="connsiteY3683" fmla="*/ 431407 h 4329257"/>
              <a:gd name="connsiteX3684" fmla="*/ 4115537 w 5151342"/>
              <a:gd name="connsiteY3684" fmla="*/ 415103 h 4329257"/>
              <a:gd name="connsiteX3685" fmla="*/ 4156665 w 5151342"/>
              <a:gd name="connsiteY3685" fmla="*/ 391632 h 4329257"/>
              <a:gd name="connsiteX3686" fmla="*/ 4181025 w 5151342"/>
              <a:gd name="connsiteY3686" fmla="*/ 379655 h 4329257"/>
              <a:gd name="connsiteX3687" fmla="*/ 4162963 w 5151342"/>
              <a:gd name="connsiteY3687" fmla="*/ 335436 h 4329257"/>
              <a:gd name="connsiteX3688" fmla="*/ 4198276 w 5151342"/>
              <a:gd name="connsiteY3688" fmla="*/ 349461 h 4329257"/>
              <a:gd name="connsiteX3689" fmla="*/ 4181508 w 5151342"/>
              <a:gd name="connsiteY3689" fmla="*/ 308893 h 4329257"/>
              <a:gd name="connsiteX3690" fmla="*/ 4210736 w 5151342"/>
              <a:gd name="connsiteY3690" fmla="*/ 313839 h 4329257"/>
              <a:gd name="connsiteX3691" fmla="*/ 4237085 w 5151342"/>
              <a:gd name="connsiteY3691" fmla="*/ 289092 h 4329257"/>
              <a:gd name="connsiteX3692" fmla="*/ 4224142 w 5151342"/>
              <a:gd name="connsiteY3692" fmla="*/ 271301 h 4329257"/>
              <a:gd name="connsiteX3693" fmla="*/ 4237085 w 5151342"/>
              <a:gd name="connsiteY3693" fmla="*/ 269678 h 4329257"/>
              <a:gd name="connsiteX3694" fmla="*/ 4236815 w 5151342"/>
              <a:gd name="connsiteY3694" fmla="*/ 262125 h 4329257"/>
              <a:gd name="connsiteX3695" fmla="*/ 4234922 w 5151342"/>
              <a:gd name="connsiteY3695" fmla="*/ 254591 h 4329257"/>
              <a:gd name="connsiteX3696" fmla="*/ 4275084 w 5151342"/>
              <a:gd name="connsiteY3696" fmla="*/ 255924 h 4329257"/>
              <a:gd name="connsiteX3697" fmla="*/ 4278059 w 5151342"/>
              <a:gd name="connsiteY3697" fmla="*/ 239484 h 4329257"/>
              <a:gd name="connsiteX3698" fmla="*/ 4281014 w 5151342"/>
              <a:gd name="connsiteY3698" fmla="*/ 238943 h 4329257"/>
              <a:gd name="connsiteX3699" fmla="*/ 4275895 w 5151342"/>
              <a:gd name="connsiteY3699" fmla="*/ 235176 h 4329257"/>
              <a:gd name="connsiteX3700" fmla="*/ 4243557 w 5151342"/>
              <a:gd name="connsiteY3700" fmla="*/ 202838 h 4329257"/>
              <a:gd name="connsiteX3701" fmla="*/ 4237626 w 5151342"/>
              <a:gd name="connsiteY3701" fmla="*/ 207957 h 4329257"/>
              <a:gd name="connsiteX3702" fmla="*/ 4241393 w 5151342"/>
              <a:gd name="connsiteY3702" fmla="*/ 224397 h 4329257"/>
              <a:gd name="connsiteX3703" fmla="*/ 4235192 w 5151342"/>
              <a:gd name="connsiteY3703" fmla="*/ 220089 h 4329257"/>
              <a:gd name="connsiteX3704" fmla="*/ 4230614 w 5151342"/>
              <a:gd name="connsiteY3704" fmla="*/ 215762 h 4329257"/>
              <a:gd name="connsiteX3705" fmla="*/ 4227388 w 5151342"/>
              <a:gd name="connsiteY3705" fmla="*/ 208498 h 4329257"/>
              <a:gd name="connsiteX3706" fmla="*/ 4224142 w 5151342"/>
              <a:gd name="connsiteY3706" fmla="*/ 209310 h 4329257"/>
              <a:gd name="connsiteX3707" fmla="*/ 4226306 w 5151342"/>
              <a:gd name="connsiteY3707" fmla="*/ 212265 h 4329257"/>
              <a:gd name="connsiteX3708" fmla="*/ 4200420 w 5151342"/>
              <a:gd name="connsiteY3708" fmla="*/ 136 h 4329257"/>
              <a:gd name="connsiteX3709" fmla="*/ 4519822 w 5151342"/>
              <a:gd name="connsiteY3709" fmla="*/ 16305 h 4329257"/>
              <a:gd name="connsiteX3710" fmla="*/ 4827903 w 5151342"/>
              <a:gd name="connsiteY3710" fmla="*/ 110112 h 4329257"/>
              <a:gd name="connsiteX3711" fmla="*/ 4780478 w 5151342"/>
              <a:gd name="connsiteY3711" fmla="*/ 140306 h 4329257"/>
              <a:gd name="connsiteX3712" fmla="*/ 4866442 w 5151342"/>
              <a:gd name="connsiteY3712" fmla="*/ 137602 h 4329257"/>
              <a:gd name="connsiteX3713" fmla="*/ 4970218 w 5151342"/>
              <a:gd name="connsiteY3713" fmla="*/ 164029 h 4329257"/>
              <a:gd name="connsiteX3714" fmla="*/ 4721713 w 5151342"/>
              <a:gd name="connsiteY3714" fmla="*/ 273986 h 4329257"/>
              <a:gd name="connsiteX3715" fmla="*/ 4521715 w 5151342"/>
              <a:gd name="connsiteY3715" fmla="*/ 468053 h 4329257"/>
              <a:gd name="connsiteX3716" fmla="*/ 4677996 w 5151342"/>
              <a:gd name="connsiteY3716" fmla="*/ 322068 h 4329257"/>
              <a:gd name="connsiteX3717" fmla="*/ 4837659 w 5151342"/>
              <a:gd name="connsiteY3717" fmla="*/ 235968 h 4329257"/>
              <a:gd name="connsiteX3718" fmla="*/ 4901639 w 5151342"/>
              <a:gd name="connsiteY3718" fmla="*/ 237011 h 4329257"/>
              <a:gd name="connsiteX3719" fmla="*/ 4838683 w 5151342"/>
              <a:gd name="connsiteY3719" fmla="*/ 248119 h 4329257"/>
              <a:gd name="connsiteX3720" fmla="*/ 4961332 w 5151342"/>
              <a:gd name="connsiteY3720" fmla="*/ 252968 h 4329257"/>
              <a:gd name="connsiteX3721" fmla="*/ 5068488 w 5151342"/>
              <a:gd name="connsiteY3721" fmla="*/ 277308 h 4329257"/>
              <a:gd name="connsiteX3722" fmla="*/ 5071559 w 5151342"/>
              <a:gd name="connsiteY3722" fmla="*/ 278294 h 4329257"/>
              <a:gd name="connsiteX3723" fmla="*/ 4974796 w 5151342"/>
              <a:gd name="connsiteY3723" fmla="*/ 266722 h 4329257"/>
              <a:gd name="connsiteX3724" fmla="*/ 4873184 w 5151342"/>
              <a:gd name="connsiteY3724" fmla="*/ 269678 h 4329257"/>
              <a:gd name="connsiteX3725" fmla="*/ 4881105 w 5151342"/>
              <a:gd name="connsiteY3725" fmla="*/ 276941 h 4329257"/>
              <a:gd name="connsiteX3726" fmla="*/ 4947944 w 5151342"/>
              <a:gd name="connsiteY3726" fmla="*/ 281810 h 4329257"/>
              <a:gd name="connsiteX3727" fmla="*/ 4996104 w 5151342"/>
              <a:gd name="connsiteY3727" fmla="*/ 284765 h 4329257"/>
              <a:gd name="connsiteX3728" fmla="*/ 5061321 w 5151342"/>
              <a:gd name="connsiteY3728" fmla="*/ 296356 h 4329257"/>
              <a:gd name="connsiteX3729" fmla="*/ 5123312 w 5151342"/>
              <a:gd name="connsiteY3729" fmla="*/ 319267 h 4329257"/>
              <a:gd name="connsiteX3730" fmla="*/ 5057284 w 5151342"/>
              <a:gd name="connsiteY3730" fmla="*/ 311463 h 4329257"/>
              <a:gd name="connsiteX3731" fmla="*/ 4963746 w 5151342"/>
              <a:gd name="connsiteY3731" fmla="*/ 308488 h 4329257"/>
              <a:gd name="connsiteX3732" fmla="*/ 4862888 w 5151342"/>
              <a:gd name="connsiteY3732" fmla="*/ 347297 h 4329257"/>
              <a:gd name="connsiteX3733" fmla="*/ 4797960 w 5151342"/>
              <a:gd name="connsiteY3733" fmla="*/ 388985 h 4329257"/>
              <a:gd name="connsiteX3734" fmla="*/ 4866713 w 5151342"/>
              <a:gd name="connsiteY3734" fmla="*/ 360240 h 4329257"/>
              <a:gd name="connsiteX3735" fmla="*/ 4880738 w 5151342"/>
              <a:gd name="connsiteY3735" fmla="*/ 353769 h 4329257"/>
              <a:gd name="connsiteX3736" fmla="*/ 4894743 w 5151342"/>
              <a:gd name="connsiteY3736" fmla="*/ 347297 h 4329257"/>
              <a:gd name="connsiteX3737" fmla="*/ 4874536 w 5151342"/>
              <a:gd name="connsiteY3737" fmla="*/ 364548 h 4329257"/>
              <a:gd name="connsiteX3738" fmla="*/ 4849462 w 5151342"/>
              <a:gd name="connsiteY3738" fmla="*/ 388270 h 4329257"/>
              <a:gd name="connsiteX3739" fmla="*/ 4876159 w 5151342"/>
              <a:gd name="connsiteY3739" fmla="*/ 363737 h 4329257"/>
              <a:gd name="connsiteX3740" fmla="*/ 4894743 w 5151342"/>
              <a:gd name="connsiteY3740" fmla="*/ 347297 h 4329257"/>
              <a:gd name="connsiteX3741" fmla="*/ 4922793 w 5151342"/>
              <a:gd name="connsiteY3741" fmla="*/ 335706 h 4329257"/>
              <a:gd name="connsiteX3742" fmla="*/ 4950823 w 5151342"/>
              <a:gd name="connsiteY3742" fmla="*/ 325738 h 4329257"/>
              <a:gd name="connsiteX3743" fmla="*/ 5050271 w 5151342"/>
              <a:gd name="connsiteY3743" fmla="*/ 320890 h 4329257"/>
              <a:gd name="connsiteX3744" fmla="*/ 5105037 w 5151342"/>
              <a:gd name="connsiteY3744" fmla="*/ 344554 h 4329257"/>
              <a:gd name="connsiteX3745" fmla="*/ 5106061 w 5151342"/>
              <a:gd name="connsiteY3745" fmla="*/ 345153 h 4329257"/>
              <a:gd name="connsiteX3746" fmla="*/ 5127890 w 5151342"/>
              <a:gd name="connsiteY3746" fmla="*/ 357014 h 4329257"/>
              <a:gd name="connsiteX3747" fmla="*/ 5108476 w 5151342"/>
              <a:gd name="connsiteY3747" fmla="*/ 346022 h 4329257"/>
              <a:gd name="connsiteX3748" fmla="*/ 5151342 w 5151342"/>
              <a:gd name="connsiteY3748" fmla="*/ 364548 h 4329257"/>
              <a:gd name="connsiteX3749" fmla="*/ 5096093 w 5151342"/>
              <a:gd name="connsiteY3749" fmla="*/ 355932 h 4329257"/>
              <a:gd name="connsiteX3750" fmla="*/ 5013355 w 5151342"/>
              <a:gd name="connsiteY3750" fmla="*/ 353769 h 4329257"/>
              <a:gd name="connsiteX3751" fmla="*/ 4998248 w 5151342"/>
              <a:gd name="connsiteY3751" fmla="*/ 355932 h 4329257"/>
              <a:gd name="connsiteX3752" fmla="*/ 4826551 w 5151342"/>
              <a:gd name="connsiteY3752" fmla="*/ 443249 h 4329257"/>
              <a:gd name="connsiteX3753" fmla="*/ 4692060 w 5151342"/>
              <a:gd name="connsiteY3753" fmla="*/ 582338 h 4329257"/>
              <a:gd name="connsiteX3754" fmla="*/ 4669419 w 5151342"/>
              <a:gd name="connsiteY3754" fmla="*/ 610368 h 4329257"/>
              <a:gd name="connsiteX3755" fmla="*/ 4646779 w 5151342"/>
              <a:gd name="connsiteY3755" fmla="*/ 638398 h 4329257"/>
              <a:gd name="connsiteX3756" fmla="*/ 4629528 w 5151342"/>
              <a:gd name="connsiteY3756" fmla="*/ 662120 h 4329257"/>
              <a:gd name="connsiteX3757" fmla="*/ 4508212 w 5151342"/>
              <a:gd name="connsiteY3757" fmla="*/ 828718 h 4329257"/>
              <a:gd name="connsiteX3758" fmla="*/ 4353360 w 5151342"/>
              <a:gd name="connsiteY3758" fmla="*/ 1050410 h 4329257"/>
              <a:gd name="connsiteX3759" fmla="*/ 4252173 w 5151342"/>
              <a:gd name="connsiteY3759" fmla="*/ 1214129 h 4329257"/>
              <a:gd name="connsiteX3760" fmla="*/ 4238167 w 5151342"/>
              <a:gd name="connsiteY3760" fmla="*/ 1249442 h 4329257"/>
              <a:gd name="connsiteX3761" fmla="*/ 4224142 w 5151342"/>
              <a:gd name="connsiteY3761" fmla="*/ 1283132 h 4329257"/>
              <a:gd name="connsiteX3762" fmla="*/ 4222790 w 5151342"/>
              <a:gd name="connsiteY3762" fmla="*/ 1288406 h 4329257"/>
              <a:gd name="connsiteX3763" fmla="*/ 4221921 w 5151342"/>
              <a:gd name="connsiteY3763" fmla="*/ 1279288 h 4329257"/>
              <a:gd name="connsiteX3764" fmla="*/ 4213363 w 5151342"/>
              <a:gd name="connsiteY3764" fmla="*/ 1296075 h 4329257"/>
              <a:gd name="connsiteX3765" fmla="*/ 4175094 w 5151342"/>
              <a:gd name="connsiteY3765" fmla="*/ 1369657 h 4329257"/>
              <a:gd name="connsiteX3766" fmla="*/ 4140052 w 5151342"/>
              <a:gd name="connsiteY3766" fmla="*/ 1425447 h 4329257"/>
              <a:gd name="connsiteX3767" fmla="*/ 4136826 w 5151342"/>
              <a:gd name="connsiteY3767" fmla="*/ 1437578 h 4329257"/>
              <a:gd name="connsiteX3768" fmla="*/ 4133580 w 5151342"/>
              <a:gd name="connsiteY3768" fmla="*/ 1444842 h 4329257"/>
              <a:gd name="connsiteX3769" fmla="*/ 4127920 w 5151342"/>
              <a:gd name="connsiteY3769" fmla="*/ 1452395 h 4329257"/>
              <a:gd name="connsiteX3770" fmla="*/ 4120637 w 5151342"/>
              <a:gd name="connsiteY3770" fmla="*/ 1466420 h 4329257"/>
              <a:gd name="connsiteX3771" fmla="*/ 4082310 w 5151342"/>
              <a:gd name="connsiteY3771" fmla="*/ 1544271 h 4329257"/>
              <a:gd name="connsiteX3772" fmla="*/ 4025284 w 5151342"/>
              <a:gd name="connsiteY3772" fmla="*/ 1655214 h 4329257"/>
              <a:gd name="connsiteX3773" fmla="*/ 3978342 w 5151342"/>
              <a:gd name="connsiteY3773" fmla="*/ 1744578 h 4329257"/>
              <a:gd name="connsiteX3774" fmla="*/ 3888842 w 5151342"/>
              <a:gd name="connsiteY3774" fmla="*/ 1913030 h 4329257"/>
              <a:gd name="connsiteX3775" fmla="*/ 3825228 w 5151342"/>
              <a:gd name="connsiteY3775" fmla="*/ 2037823 h 4329257"/>
              <a:gd name="connsiteX3776" fmla="*/ 3787771 w 5151342"/>
              <a:gd name="connsiteY3776" fmla="*/ 2113298 h 4329257"/>
              <a:gd name="connsiteX3777" fmla="*/ 3758388 w 5151342"/>
              <a:gd name="connsiteY3777" fmla="*/ 2169359 h 4329257"/>
              <a:gd name="connsiteX3778" fmla="*/ 3744113 w 5151342"/>
              <a:gd name="connsiteY3778" fmla="*/ 2201175 h 4329257"/>
              <a:gd name="connsiteX3779" fmla="*/ 3741138 w 5151342"/>
              <a:gd name="connsiteY3779" fmla="*/ 2216803 h 4329257"/>
              <a:gd name="connsiteX3780" fmla="*/ 3741678 w 5151342"/>
              <a:gd name="connsiteY3780" fmla="*/ 2219759 h 4329257"/>
              <a:gd name="connsiteX3781" fmla="*/ 3738993 w 5151342"/>
              <a:gd name="connsiteY3781" fmla="*/ 2221111 h 4329257"/>
              <a:gd name="connsiteX3782" fmla="*/ 3729817 w 5151342"/>
              <a:gd name="connsiteY3782" fmla="*/ 2231079 h 4329257"/>
              <a:gd name="connsiteX3783" fmla="*/ 3717415 w 5151342"/>
              <a:gd name="connsiteY3783" fmla="*/ 2255613 h 4329257"/>
              <a:gd name="connsiteX3784" fmla="*/ 3704221 w 5151342"/>
              <a:gd name="connsiteY3784" fmla="*/ 2283373 h 4329257"/>
              <a:gd name="connsiteX3785" fmla="*/ 3695856 w 5151342"/>
              <a:gd name="connsiteY3785" fmla="*/ 2296586 h 4329257"/>
              <a:gd name="connsiteX3786" fmla="*/ 3695856 w 5151342"/>
              <a:gd name="connsiteY3786" fmla="*/ 2303058 h 4329257"/>
              <a:gd name="connsiteX3787" fmla="*/ 3696938 w 5151342"/>
              <a:gd name="connsiteY3787" fmla="*/ 2306013 h 4329257"/>
              <a:gd name="connsiteX3788" fmla="*/ 3691549 w 5151342"/>
              <a:gd name="connsiteY3788" fmla="*/ 2313837 h 4329257"/>
              <a:gd name="connsiteX3789" fmla="*/ 3667556 w 5151342"/>
              <a:gd name="connsiteY3789" fmla="*/ 2347257 h 4329257"/>
              <a:gd name="connsiteX3790" fmla="*/ 3661355 w 5151342"/>
              <a:gd name="connsiteY3790" fmla="*/ 2367734 h 4329257"/>
              <a:gd name="connsiteX3791" fmla="*/ 3661355 w 5151342"/>
              <a:gd name="connsiteY3791" fmla="*/ 2376369 h 4329257"/>
              <a:gd name="connsiteX3792" fmla="*/ 3648412 w 5151342"/>
              <a:gd name="connsiteY3792" fmla="*/ 2393620 h 4329257"/>
              <a:gd name="connsiteX3793" fmla="*/ 3644104 w 5151342"/>
              <a:gd name="connsiteY3793" fmla="*/ 2397928 h 4329257"/>
              <a:gd name="connsiteX3794" fmla="*/ 3639796 w 5151342"/>
              <a:gd name="connsiteY3794" fmla="*/ 2422461 h 4329257"/>
              <a:gd name="connsiteX3795" fmla="*/ 3629017 w 5151342"/>
              <a:gd name="connsiteY3795" fmla="*/ 2438901 h 4329257"/>
              <a:gd name="connsiteX3796" fmla="*/ 3624709 w 5151342"/>
              <a:gd name="connsiteY3796" fmla="*/ 2443209 h 4329257"/>
              <a:gd name="connsiteX3797" fmla="*/ 3612577 w 5151342"/>
              <a:gd name="connsiteY3797" fmla="*/ 2482018 h 4329257"/>
              <a:gd name="connsiteX3798" fmla="*/ 3566485 w 5151342"/>
              <a:gd name="connsiteY3798" fmla="*/ 2585524 h 4329257"/>
              <a:gd name="connsiteX3799" fmla="*/ 3432245 w 5151342"/>
              <a:gd name="connsiteY3799" fmla="*/ 2864763 h 4329257"/>
              <a:gd name="connsiteX3800" fmla="*/ 3288327 w 5151342"/>
              <a:gd name="connsiteY3800" fmla="*/ 3137532 h 4329257"/>
              <a:gd name="connsiteX3801" fmla="*/ 3155980 w 5151342"/>
              <a:gd name="connsiteY3801" fmla="*/ 3414067 h 4329257"/>
              <a:gd name="connsiteX3802" fmla="*/ 3018784 w 5151342"/>
              <a:gd name="connsiteY3802" fmla="*/ 3693848 h 4329257"/>
              <a:gd name="connsiteX3803" fmla="*/ 3033350 w 5151342"/>
              <a:gd name="connsiteY3803" fmla="*/ 3627008 h 4329257"/>
              <a:gd name="connsiteX3804" fmla="*/ 2999389 w 5151342"/>
              <a:gd name="connsiteY3804" fmla="*/ 3676597 h 4329257"/>
              <a:gd name="connsiteX3805" fmla="*/ 2920939 w 5151342"/>
              <a:gd name="connsiteY3805" fmla="*/ 3839910 h 4329257"/>
              <a:gd name="connsiteX3806" fmla="*/ 2919935 w 5151342"/>
              <a:gd name="connsiteY3806" fmla="*/ 3840147 h 4329257"/>
              <a:gd name="connsiteX3807" fmla="*/ 2920366 w 5151342"/>
              <a:gd name="connsiteY3807" fmla="*/ 3841104 h 4329257"/>
              <a:gd name="connsiteX3808" fmla="*/ 2851704 w 5151342"/>
              <a:gd name="connsiteY3808" fmla="*/ 3984041 h 4329257"/>
              <a:gd name="connsiteX3809" fmla="*/ 2710703 w 5151342"/>
              <a:gd name="connsiteY3809" fmla="*/ 4226190 h 4329257"/>
              <a:gd name="connsiteX3810" fmla="*/ 2534524 w 5151342"/>
              <a:gd name="connsiteY3810" fmla="*/ 4328846 h 4329257"/>
              <a:gd name="connsiteX3811" fmla="*/ 2281344 w 5151342"/>
              <a:gd name="connsiteY3811" fmla="*/ 4217826 h 4329257"/>
              <a:gd name="connsiteX3812" fmla="*/ 2223120 w 5151342"/>
              <a:gd name="connsiteY3812" fmla="*/ 4168237 h 4329257"/>
              <a:gd name="connsiteX3813" fmla="*/ 2048139 w 5151342"/>
              <a:gd name="connsiteY3813" fmla="*/ 4041492 h 4329257"/>
              <a:gd name="connsiteX3814" fmla="*/ 1859751 w 5151342"/>
              <a:gd name="connsiteY3814" fmla="*/ 3929120 h 4329257"/>
              <a:gd name="connsiteX3815" fmla="*/ 1716393 w 5151342"/>
              <a:gd name="connsiteY3815" fmla="*/ 3812440 h 4329257"/>
              <a:gd name="connsiteX3816" fmla="*/ 1688286 w 5151342"/>
              <a:gd name="connsiteY3816" fmla="*/ 3766367 h 4329257"/>
              <a:gd name="connsiteX3817" fmla="*/ 1681254 w 5151342"/>
              <a:gd name="connsiteY3817" fmla="*/ 3738491 h 4329257"/>
              <a:gd name="connsiteX3818" fmla="*/ 1656025 w 5151342"/>
              <a:gd name="connsiteY3818" fmla="*/ 3693848 h 4329257"/>
              <a:gd name="connsiteX3819" fmla="*/ 1622856 w 5151342"/>
              <a:gd name="connsiteY3819" fmla="*/ 3616963 h 4329257"/>
              <a:gd name="connsiteX3820" fmla="*/ 1591329 w 5151342"/>
              <a:gd name="connsiteY3820" fmla="*/ 3517031 h 4329257"/>
              <a:gd name="connsiteX3821" fmla="*/ 1575972 w 5151342"/>
              <a:gd name="connsiteY3821" fmla="*/ 3473701 h 4329257"/>
              <a:gd name="connsiteX3822" fmla="*/ 1591329 w 5151342"/>
              <a:gd name="connsiteY3822" fmla="*/ 3566640 h 4329257"/>
              <a:gd name="connsiteX3823" fmla="*/ 1612714 w 5151342"/>
              <a:gd name="connsiteY3823" fmla="*/ 3702811 h 4329257"/>
              <a:gd name="connsiteX3824" fmla="*/ 1600756 w 5151342"/>
              <a:gd name="connsiteY3824" fmla="*/ 3687376 h 4329257"/>
              <a:gd name="connsiteX3825" fmla="*/ 1572224 w 5151342"/>
              <a:gd name="connsiteY3825" fmla="*/ 3592719 h 4329257"/>
              <a:gd name="connsiteX3826" fmla="*/ 1543884 w 5151342"/>
              <a:gd name="connsiteY3826" fmla="*/ 3491165 h 4329257"/>
              <a:gd name="connsiteX3827" fmla="*/ 1263582 w 5151342"/>
              <a:gd name="connsiteY3827" fmla="*/ 3825383 h 4329257"/>
              <a:gd name="connsiteX3828" fmla="*/ 963846 w 5151342"/>
              <a:gd name="connsiteY3828" fmla="*/ 4120792 h 4329257"/>
              <a:gd name="connsiteX3829" fmla="*/ 917754 w 5151342"/>
              <a:gd name="connsiteY3829" fmla="*/ 4191689 h 4329257"/>
              <a:gd name="connsiteX3830" fmla="*/ 1002656 w 5151342"/>
              <a:gd name="connsiteY3830" fmla="*/ 4150986 h 4329257"/>
              <a:gd name="connsiteX3831" fmla="*/ 1067680 w 5151342"/>
              <a:gd name="connsiteY3831" fmla="*/ 4104179 h 4329257"/>
              <a:gd name="connsiteX3832" fmla="*/ 1141203 w 5151342"/>
              <a:gd name="connsiteY3832" fmla="*/ 4051518 h 4329257"/>
              <a:gd name="connsiteX3833" fmla="*/ 1167012 w 5151342"/>
              <a:gd name="connsiteY3833" fmla="*/ 4037281 h 4329257"/>
              <a:gd name="connsiteX3834" fmla="*/ 1088910 w 5151342"/>
              <a:gd name="connsiteY3834" fmla="*/ 4105705 h 4329257"/>
              <a:gd name="connsiteX3835" fmla="*/ 970047 w 5151342"/>
              <a:gd name="connsiteY3835" fmla="*/ 4207993 h 4329257"/>
              <a:gd name="connsiteX3836" fmla="*/ 974084 w 5151342"/>
              <a:gd name="connsiteY3836" fmla="*/ 4215681 h 4329257"/>
              <a:gd name="connsiteX3837" fmla="*/ 1025837 w 5151342"/>
              <a:gd name="connsiteY3837" fmla="*/ 4189390 h 4329257"/>
              <a:gd name="connsiteX3838" fmla="*/ 1050100 w 5151342"/>
              <a:gd name="connsiteY3838" fmla="*/ 4189795 h 4329257"/>
              <a:gd name="connsiteX3839" fmla="*/ 1073745 w 5151342"/>
              <a:gd name="connsiteY3839" fmla="*/ 4171501 h 4329257"/>
              <a:gd name="connsiteX3840" fmla="*/ 1108402 w 5151342"/>
              <a:gd name="connsiteY3840" fmla="*/ 4144109 h 4329257"/>
              <a:gd name="connsiteX3841" fmla="*/ 1106161 w 5151342"/>
              <a:gd name="connsiteY3841" fmla="*/ 4148822 h 4329257"/>
              <a:gd name="connsiteX3842" fmla="*/ 1067042 w 5151342"/>
              <a:gd name="connsiteY3842" fmla="*/ 4196499 h 4329257"/>
              <a:gd name="connsiteX3843" fmla="*/ 1028851 w 5151342"/>
              <a:gd name="connsiteY3843" fmla="*/ 4235560 h 4329257"/>
              <a:gd name="connsiteX3844" fmla="*/ 942287 w 5151342"/>
              <a:gd name="connsiteY3844" fmla="*/ 4258799 h 4329257"/>
              <a:gd name="connsiteX3845" fmla="*/ 909138 w 5151342"/>
              <a:gd name="connsiteY3845" fmla="*/ 4260422 h 4329257"/>
              <a:gd name="connsiteX3846" fmla="*/ 877592 w 5151342"/>
              <a:gd name="connsiteY3846" fmla="*/ 4252327 h 4329257"/>
              <a:gd name="connsiteX3847" fmla="*/ 825839 w 5151342"/>
              <a:gd name="connsiteY3847" fmla="*/ 4217285 h 4329257"/>
              <a:gd name="connsiteX3848" fmla="*/ 767634 w 5151342"/>
              <a:gd name="connsiteY3848" fmla="*/ 4198431 h 4329257"/>
              <a:gd name="connsiteX3849" fmla="*/ 758458 w 5151342"/>
              <a:gd name="connsiteY3849" fmla="*/ 4181450 h 4329257"/>
              <a:gd name="connsiteX3850" fmla="*/ 720190 w 5151342"/>
              <a:gd name="connsiteY3850" fmla="*/ 4153149 h 4329257"/>
              <a:gd name="connsiteX3851" fmla="*/ 545460 w 5151342"/>
              <a:gd name="connsiteY3851" fmla="*/ 3974092 h 4329257"/>
              <a:gd name="connsiteX3852" fmla="*/ 396113 w 5151342"/>
              <a:gd name="connsiteY3852" fmla="*/ 3844875 h 4329257"/>
              <a:gd name="connsiteX3853" fmla="*/ 206991 w 5151342"/>
              <a:gd name="connsiteY3853" fmla="*/ 3704627 h 4329257"/>
              <a:gd name="connsiteX3854" fmla="*/ 172219 w 5151342"/>
              <a:gd name="connsiteY3854" fmla="*/ 3676809 h 4329257"/>
              <a:gd name="connsiteX3855" fmla="*/ 183810 w 5151342"/>
              <a:gd name="connsiteY3855" fmla="*/ 3683609 h 4329257"/>
              <a:gd name="connsiteX3856" fmla="*/ 163874 w 5151342"/>
              <a:gd name="connsiteY3856" fmla="*/ 3670125 h 4329257"/>
              <a:gd name="connsiteX3857" fmla="*/ 17251 w 5151342"/>
              <a:gd name="connsiteY3857" fmla="*/ 3414608 h 4329257"/>
              <a:gd name="connsiteX3858" fmla="*/ 1835 w 5151342"/>
              <a:gd name="connsiteY3858" fmla="*/ 3105387 h 4329257"/>
              <a:gd name="connsiteX3859" fmla="*/ 3110 w 5151342"/>
              <a:gd name="connsiteY3859" fmla="*/ 3100712 h 4329257"/>
              <a:gd name="connsiteX3860" fmla="*/ 17000 w 5151342"/>
              <a:gd name="connsiteY3860" fmla="*/ 3019094 h 4329257"/>
              <a:gd name="connsiteX3861" fmla="*/ 40954 w 5151342"/>
              <a:gd name="connsiteY3861" fmla="*/ 2954244 h 4329257"/>
              <a:gd name="connsiteX3862" fmla="*/ 47909 w 5151342"/>
              <a:gd name="connsiteY3862" fmla="*/ 2911204 h 4329257"/>
              <a:gd name="connsiteX3863" fmla="*/ 57741 w 5151342"/>
              <a:gd name="connsiteY3863" fmla="*/ 2825509 h 4329257"/>
              <a:gd name="connsiteX3864" fmla="*/ 73312 w 5151342"/>
              <a:gd name="connsiteY3864" fmla="*/ 2749397 h 4329257"/>
              <a:gd name="connsiteX3865" fmla="*/ 81927 w 5151342"/>
              <a:gd name="connsiteY3865" fmla="*/ 2719686 h 4329257"/>
              <a:gd name="connsiteX3866" fmla="*/ 73312 w 5151342"/>
              <a:gd name="connsiteY3866" fmla="*/ 2727355 h 4329257"/>
              <a:gd name="connsiteX3867" fmla="*/ 73312 w 5151342"/>
              <a:gd name="connsiteY3867" fmla="*/ 2697644 h 4329257"/>
              <a:gd name="connsiteX3868" fmla="*/ 82642 w 5151342"/>
              <a:gd name="connsiteY3868" fmla="*/ 2613419 h 4329257"/>
              <a:gd name="connsiteX3869" fmla="*/ 97826 w 5151342"/>
              <a:gd name="connsiteY3869" fmla="*/ 2473403 h 4329257"/>
              <a:gd name="connsiteX3870" fmla="*/ 114246 w 5151342"/>
              <a:gd name="connsiteY3870" fmla="*/ 2344688 h 4329257"/>
              <a:gd name="connsiteX3871" fmla="*/ 127208 w 5151342"/>
              <a:gd name="connsiteY3871" fmla="*/ 2294423 h 4329257"/>
              <a:gd name="connsiteX3872" fmla="*/ 142044 w 5151342"/>
              <a:gd name="connsiteY3872" fmla="*/ 2283373 h 4329257"/>
              <a:gd name="connsiteX3873" fmla="*/ 122900 w 5151342"/>
              <a:gd name="connsiteY3873" fmla="*/ 2270700 h 4329257"/>
              <a:gd name="connsiteX3874" fmla="*/ 120466 w 5151342"/>
              <a:gd name="connsiteY3874" fmla="*/ 2259650 h 4329257"/>
              <a:gd name="connsiteX3875" fmla="*/ 135843 w 5151342"/>
              <a:gd name="connsiteY3875" fmla="*/ 2234054 h 4329257"/>
              <a:gd name="connsiteX3876" fmla="*/ 134762 w 5151342"/>
              <a:gd name="connsiteY3876" fmla="*/ 2174748 h 4329257"/>
              <a:gd name="connsiteX3877" fmla="*/ 159566 w 5151342"/>
              <a:gd name="connsiteY3877" fmla="*/ 2115462 h 4329257"/>
              <a:gd name="connsiteX3878" fmla="*/ 159566 w 5151342"/>
              <a:gd name="connsiteY3878" fmla="*/ 2094966 h 4329257"/>
              <a:gd name="connsiteX3879" fmla="*/ 159566 w 5151342"/>
              <a:gd name="connsiteY3879" fmla="*/ 2068017 h 4329257"/>
              <a:gd name="connsiteX3880" fmla="*/ 165747 w 5151342"/>
              <a:gd name="connsiteY3880" fmla="*/ 2035679 h 4329257"/>
              <a:gd name="connsiteX3881" fmla="*/ 176817 w 5151342"/>
              <a:gd name="connsiteY3881" fmla="*/ 2022736 h 4329257"/>
              <a:gd name="connsiteX3882" fmla="*/ 177068 w 5151342"/>
              <a:gd name="connsiteY3882" fmla="*/ 2039987 h 4329257"/>
              <a:gd name="connsiteX3883" fmla="*/ 185432 w 5151342"/>
              <a:gd name="connsiteY3883" fmla="*/ 2063709 h 4329257"/>
              <a:gd name="connsiteX3884" fmla="*/ 181125 w 5151342"/>
              <a:gd name="connsiteY3884" fmla="*/ 2022736 h 4329257"/>
              <a:gd name="connsiteX3885" fmla="*/ 194860 w 5151342"/>
              <a:gd name="connsiteY3885" fmla="*/ 2021384 h 4329257"/>
              <a:gd name="connsiteX3886" fmla="*/ 187596 w 5151342"/>
              <a:gd name="connsiteY3886" fmla="*/ 1999014 h 4329257"/>
              <a:gd name="connsiteX3887" fmla="*/ 189740 w 5151342"/>
              <a:gd name="connsiteY3887" fmla="*/ 1936405 h 4329257"/>
              <a:gd name="connsiteX3888" fmla="*/ 213463 w 5151342"/>
              <a:gd name="connsiteY3888" fmla="*/ 1880499 h 4329257"/>
              <a:gd name="connsiteX3889" fmla="*/ 206991 w 5151342"/>
              <a:gd name="connsiteY3889" fmla="*/ 1873950 h 4329257"/>
              <a:gd name="connsiteX3890" fmla="*/ 196753 w 5151342"/>
              <a:gd name="connsiteY3890" fmla="*/ 1869372 h 4329257"/>
              <a:gd name="connsiteX3891" fmla="*/ 176817 w 5151342"/>
              <a:gd name="connsiteY3891" fmla="*/ 1863170 h 4329257"/>
              <a:gd name="connsiteX3892" fmla="*/ 178149 w 5151342"/>
              <a:gd name="connsiteY3892" fmla="*/ 1861007 h 4329257"/>
              <a:gd name="connsiteX3893" fmla="*/ 181125 w 5151342"/>
              <a:gd name="connsiteY3893" fmla="*/ 1858863 h 4329257"/>
              <a:gd name="connsiteX3894" fmla="*/ 182206 w 5151342"/>
              <a:gd name="connsiteY3894" fmla="*/ 1831103 h 4329257"/>
              <a:gd name="connsiteX3895" fmla="*/ 170345 w 5151342"/>
              <a:gd name="connsiteY3895" fmla="*/ 1863170 h 4329257"/>
              <a:gd name="connsiteX3896" fmla="*/ 159836 w 5151342"/>
              <a:gd name="connsiteY3896" fmla="*/ 1870183 h 4329257"/>
              <a:gd name="connsiteX3897" fmla="*/ 163874 w 5151342"/>
              <a:gd name="connsiteY3897" fmla="*/ 1893364 h 4329257"/>
              <a:gd name="connsiteX3898" fmla="*/ 172489 w 5151342"/>
              <a:gd name="connsiteY3898" fmla="*/ 1908452 h 4329257"/>
              <a:gd name="connsiteX3899" fmla="*/ 170345 w 5151342"/>
              <a:gd name="connsiteY3899" fmla="*/ 1913300 h 4329257"/>
              <a:gd name="connsiteX3900" fmla="*/ 168182 w 5151342"/>
              <a:gd name="connsiteY3900" fmla="*/ 1921395 h 4329257"/>
              <a:gd name="connsiteX3901" fmla="*/ 168993 w 5151342"/>
              <a:gd name="connsiteY3901" fmla="*/ 1934318 h 4329257"/>
              <a:gd name="connsiteX3902" fmla="*/ 174653 w 5151342"/>
              <a:gd name="connsiteY3902" fmla="*/ 1934318 h 4329257"/>
              <a:gd name="connsiteX3903" fmla="*/ 157402 w 5151342"/>
              <a:gd name="connsiteY3903" fmla="*/ 1953733 h 4329257"/>
              <a:gd name="connsiteX3904" fmla="*/ 152283 w 5151342"/>
              <a:gd name="connsiteY3904" fmla="*/ 1988505 h 4329257"/>
              <a:gd name="connsiteX3905" fmla="*/ 135843 w 5151342"/>
              <a:gd name="connsiteY3905" fmla="*/ 2024900 h 4329257"/>
              <a:gd name="connsiteX3906" fmla="*/ 130995 w 5151342"/>
              <a:gd name="connsiteY3906" fmla="*/ 2075841 h 4329257"/>
              <a:gd name="connsiteX3907" fmla="*/ 135843 w 5151342"/>
              <a:gd name="connsiteY3907" fmla="*/ 1966676 h 4329257"/>
              <a:gd name="connsiteX3908" fmla="*/ 171949 w 5151342"/>
              <a:gd name="connsiteY3908" fmla="*/ 1778809 h 4329257"/>
              <a:gd name="connsiteX3909" fmla="*/ 224242 w 5151342"/>
              <a:gd name="connsiteY3909" fmla="*/ 1602263 h 4329257"/>
              <a:gd name="connsiteX3910" fmla="*/ 235987 w 5151342"/>
              <a:gd name="connsiteY3910" fmla="*/ 1538128 h 4329257"/>
              <a:gd name="connsiteX3911" fmla="*/ 252040 w 5151342"/>
              <a:gd name="connsiteY3911" fmla="*/ 1429909 h 4329257"/>
              <a:gd name="connsiteX3912" fmla="*/ 269523 w 5151342"/>
              <a:gd name="connsiteY3912" fmla="*/ 1332721 h 4329257"/>
              <a:gd name="connsiteX3913" fmla="*/ 322029 w 5151342"/>
              <a:gd name="connsiteY3913" fmla="*/ 1135814 h 4329257"/>
              <a:gd name="connsiteX3914" fmla="*/ 421014 w 5151342"/>
              <a:gd name="connsiteY3914" fmla="*/ 789850 h 4329257"/>
              <a:gd name="connsiteX3915" fmla="*/ 544629 w 5151342"/>
              <a:gd name="connsiteY3915" fmla="*/ 409752 h 4329257"/>
              <a:gd name="connsiteX3916" fmla="*/ 671045 w 5151342"/>
              <a:gd name="connsiteY3916" fmla="*/ 110363 h 4329257"/>
              <a:gd name="connsiteX3917" fmla="*/ 778414 w 5151342"/>
              <a:gd name="connsiteY3917" fmla="*/ 6607 h 4329257"/>
              <a:gd name="connsiteX3918" fmla="*/ 970588 w 5151342"/>
              <a:gd name="connsiteY3918" fmla="*/ 91509 h 4329257"/>
              <a:gd name="connsiteX3919" fmla="*/ 1151442 w 5151342"/>
              <a:gd name="connsiteY3919" fmla="*/ 200675 h 4329257"/>
              <a:gd name="connsiteX3920" fmla="*/ 1212216 w 5151342"/>
              <a:gd name="connsiteY3920" fmla="*/ 240044 h 4329257"/>
              <a:gd name="connsiteX3921" fmla="*/ 1298393 w 5151342"/>
              <a:gd name="connsiteY3921" fmla="*/ 300026 h 4329257"/>
              <a:gd name="connsiteX3922" fmla="*/ 1343365 w 5151342"/>
              <a:gd name="connsiteY3922" fmla="*/ 345153 h 4329257"/>
              <a:gd name="connsiteX3923" fmla="*/ 1295379 w 5151342"/>
              <a:gd name="connsiteY3923" fmla="*/ 419816 h 4329257"/>
              <a:gd name="connsiteX3924" fmla="*/ 1231225 w 5151342"/>
              <a:gd name="connsiteY3924" fmla="*/ 496083 h 4329257"/>
              <a:gd name="connsiteX3925" fmla="*/ 1209666 w 5151342"/>
              <a:gd name="connsiteY3925" fmla="*/ 532749 h 4329257"/>
              <a:gd name="connsiteX3926" fmla="*/ 1203194 w 5151342"/>
              <a:gd name="connsiteY3926" fmla="*/ 547836 h 4329257"/>
              <a:gd name="connsiteX3927" fmla="*/ 1194579 w 5151342"/>
              <a:gd name="connsiteY3927" fmla="*/ 565087 h 4329257"/>
              <a:gd name="connsiteX3928" fmla="*/ 1176787 w 5151342"/>
              <a:gd name="connsiteY3928" fmla="*/ 626807 h 4329257"/>
              <a:gd name="connsiteX3929" fmla="*/ 1162221 w 5151342"/>
              <a:gd name="connsiteY3929" fmla="*/ 690151 h 4329257"/>
              <a:gd name="connsiteX3930" fmla="*/ 1200799 w 5151342"/>
              <a:gd name="connsiteY3930" fmla="*/ 604379 h 4329257"/>
              <a:gd name="connsiteX3931" fmla="*/ 1260936 w 5151342"/>
              <a:gd name="connsiteY3931" fmla="*/ 494171 h 4329257"/>
              <a:gd name="connsiteX3932" fmla="*/ 1336893 w 5151342"/>
              <a:gd name="connsiteY3932" fmla="*/ 405521 h 4329257"/>
              <a:gd name="connsiteX3933" fmla="*/ 1335000 w 5151342"/>
              <a:gd name="connsiteY3933" fmla="*/ 404439 h 4329257"/>
              <a:gd name="connsiteX3934" fmla="*/ 1334730 w 5151342"/>
              <a:gd name="connsiteY3934" fmla="*/ 403358 h 4329257"/>
              <a:gd name="connsiteX3935" fmla="*/ 1336893 w 5151342"/>
              <a:gd name="connsiteY3935" fmla="*/ 403358 h 4329257"/>
              <a:gd name="connsiteX3936" fmla="*/ 1339038 w 5151342"/>
              <a:gd name="connsiteY3936" fmla="*/ 403358 h 4329257"/>
              <a:gd name="connsiteX3937" fmla="*/ 1402111 w 5151342"/>
              <a:gd name="connsiteY3937" fmla="*/ 382069 h 4329257"/>
              <a:gd name="connsiteX3938" fmla="*/ 1468429 w 5151342"/>
              <a:gd name="connsiteY3938" fmla="*/ 420608 h 4329257"/>
              <a:gd name="connsiteX3939" fmla="*/ 1482879 w 5151342"/>
              <a:gd name="connsiteY3939" fmla="*/ 453275 h 4329257"/>
              <a:gd name="connsiteX3940" fmla="*/ 1481990 w 5151342"/>
              <a:gd name="connsiteY3940" fmla="*/ 464866 h 4329257"/>
              <a:gd name="connsiteX3941" fmla="*/ 1509383 w 5151342"/>
              <a:gd name="connsiteY3941" fmla="*/ 461582 h 4329257"/>
              <a:gd name="connsiteX3942" fmla="*/ 1487515 w 5151342"/>
              <a:gd name="connsiteY3942" fmla="*/ 468942 h 4329257"/>
              <a:gd name="connsiteX3943" fmla="*/ 1505403 w 5151342"/>
              <a:gd name="connsiteY3943" fmla="*/ 472921 h 4329257"/>
              <a:gd name="connsiteX3944" fmla="*/ 1513710 w 5151342"/>
              <a:gd name="connsiteY3944" fmla="*/ 491776 h 4329257"/>
              <a:gd name="connsiteX3945" fmla="*/ 1514251 w 5151342"/>
              <a:gd name="connsiteY3945" fmla="*/ 512523 h 4329257"/>
              <a:gd name="connsiteX3946" fmla="*/ 1492132 w 5151342"/>
              <a:gd name="connsiteY3946" fmla="*/ 560779 h 4329257"/>
              <a:gd name="connsiteX3947" fmla="*/ 1456297 w 5151342"/>
              <a:gd name="connsiteY3947" fmla="*/ 612261 h 4329257"/>
              <a:gd name="connsiteX3948" fmla="*/ 1418821 w 5151342"/>
              <a:gd name="connsiteY3948" fmla="*/ 662120 h 4329257"/>
              <a:gd name="connsiteX3949" fmla="*/ 1239048 w 5151342"/>
              <a:gd name="connsiteY3949" fmla="*/ 979899 h 4329257"/>
              <a:gd name="connsiteX3950" fmla="*/ 1112632 w 5151342"/>
              <a:gd name="connsiteY3950" fmla="*/ 1328413 h 4329257"/>
              <a:gd name="connsiteX3951" fmla="*/ 1091074 w 5151342"/>
              <a:gd name="connsiteY3951" fmla="*/ 1431918 h 4329257"/>
              <a:gd name="connsiteX3952" fmla="*/ 1110160 w 5151342"/>
              <a:gd name="connsiteY3952" fmla="*/ 1403637 h 4329257"/>
              <a:gd name="connsiteX3953" fmla="*/ 1123025 w 5151342"/>
              <a:gd name="connsiteY3953" fmla="*/ 1383991 h 4329257"/>
              <a:gd name="connsiteX3954" fmla="*/ 1101853 w 5151342"/>
              <a:gd name="connsiteY3954" fmla="*/ 1457785 h 4329257"/>
              <a:gd name="connsiteX3955" fmla="*/ 996706 w 5151342"/>
              <a:gd name="connsiteY3955" fmla="*/ 1816363 h 4329257"/>
              <a:gd name="connsiteX3956" fmla="*/ 868706 w 5151342"/>
              <a:gd name="connsiteY3956" fmla="*/ 2288762 h 4329257"/>
              <a:gd name="connsiteX3957" fmla="*/ 766186 w 5151342"/>
              <a:gd name="connsiteY3957" fmla="*/ 2760756 h 4329257"/>
              <a:gd name="connsiteX3958" fmla="*/ 737441 w 5151342"/>
              <a:gd name="connsiteY3958" fmla="*/ 3118117 h 4329257"/>
              <a:gd name="connsiteX3959" fmla="*/ 780423 w 5151342"/>
              <a:gd name="connsiteY3959" fmla="*/ 2939524 h 4329257"/>
              <a:gd name="connsiteX3960" fmla="*/ 827462 w 5151342"/>
              <a:gd name="connsiteY3960" fmla="*/ 2680664 h 4329257"/>
              <a:gd name="connsiteX3961" fmla="*/ 872067 w 5151342"/>
              <a:gd name="connsiteY3961" fmla="*/ 2412513 h 4329257"/>
              <a:gd name="connsiteX3962" fmla="*/ 907786 w 5151342"/>
              <a:gd name="connsiteY3962" fmla="*/ 2206024 h 4329257"/>
              <a:gd name="connsiteX3963" fmla="*/ 992147 w 5151342"/>
              <a:gd name="connsiteY3963" fmla="*/ 1867208 h 4329257"/>
              <a:gd name="connsiteX3964" fmla="*/ 1097545 w 5151342"/>
              <a:gd name="connsiteY3964" fmla="*/ 1539731 h 4329257"/>
              <a:gd name="connsiteX3965" fmla="*/ 1114796 w 5151342"/>
              <a:gd name="connsiteY3965" fmla="*/ 1487979 h 4329257"/>
              <a:gd name="connsiteX3966" fmla="*/ 1112091 w 5151342"/>
              <a:gd name="connsiteY3966" fmla="*/ 1465338 h 4329257"/>
              <a:gd name="connsiteX3967" fmla="*/ 1125575 w 5151342"/>
              <a:gd name="connsiteY3967" fmla="*/ 1436226 h 4329257"/>
              <a:gd name="connsiteX3968" fmla="*/ 1143908 w 5151342"/>
              <a:gd name="connsiteY3968" fmla="*/ 1385285 h 4329257"/>
              <a:gd name="connsiteX3969" fmla="*/ 1168693 w 5151342"/>
              <a:gd name="connsiteY3969" fmla="*/ 1339193 h 4329257"/>
              <a:gd name="connsiteX3970" fmla="*/ 1184862 w 5151342"/>
              <a:gd name="connsiteY3970" fmla="*/ 1287710 h 4329257"/>
              <a:gd name="connsiteX3971" fmla="*/ 1207502 w 5151342"/>
              <a:gd name="connsiteY3971" fmla="*/ 1218437 h 4329257"/>
              <a:gd name="connsiteX3972" fmla="*/ 1220986 w 5151342"/>
              <a:gd name="connsiteY3972" fmla="*/ 1197419 h 4329257"/>
              <a:gd name="connsiteX3973" fmla="*/ 1237696 w 5151342"/>
              <a:gd name="connsiteY3973" fmla="*/ 1173155 h 4329257"/>
              <a:gd name="connsiteX3974" fmla="*/ 1275173 w 5151342"/>
              <a:gd name="connsiteY3974" fmla="*/ 1128956 h 4329257"/>
              <a:gd name="connsiteX3975" fmla="*/ 1265726 w 5151342"/>
              <a:gd name="connsiteY3975" fmla="*/ 1149433 h 4329257"/>
              <a:gd name="connsiteX3976" fmla="*/ 1261959 w 5151342"/>
              <a:gd name="connsiteY3976" fmla="*/ 1170470 h 4329257"/>
              <a:gd name="connsiteX3977" fmla="*/ 1254947 w 5151342"/>
              <a:gd name="connsiteY3977" fmla="*/ 1201186 h 4329257"/>
              <a:gd name="connsiteX3978" fmla="*/ 1168461 w 5151342"/>
              <a:gd name="connsiteY3978" fmla="*/ 1481913 h 4329257"/>
              <a:gd name="connsiteX3979" fmla="*/ 1049463 w 5151342"/>
              <a:gd name="connsiteY3979" fmla="*/ 1899546 h 4329257"/>
              <a:gd name="connsiteX3980" fmla="*/ 930156 w 5151342"/>
              <a:gd name="connsiteY3980" fmla="*/ 2360779 h 4329257"/>
              <a:gd name="connsiteX3981" fmla="*/ 842742 w 5151342"/>
              <a:gd name="connsiteY3981" fmla="*/ 2772211 h 4329257"/>
              <a:gd name="connsiteX3982" fmla="*/ 819387 w 5151342"/>
              <a:gd name="connsiteY3982" fmla="*/ 3040498 h 4329257"/>
              <a:gd name="connsiteX3983" fmla="*/ 860669 w 5151342"/>
              <a:gd name="connsiteY3983" fmla="*/ 3069088 h 4329257"/>
              <a:gd name="connsiteX3984" fmla="*/ 928320 w 5151342"/>
              <a:gd name="connsiteY3984" fmla="*/ 2998965 h 4329257"/>
              <a:gd name="connsiteX3985" fmla="*/ 976789 w 5151342"/>
              <a:gd name="connsiteY3985" fmla="*/ 2932685 h 4329257"/>
              <a:gd name="connsiteX3986" fmla="*/ 1360075 w 5151342"/>
              <a:gd name="connsiteY3986" fmla="*/ 2403047 h 4329257"/>
              <a:gd name="connsiteX3987" fmla="*/ 1688363 w 5151342"/>
              <a:gd name="connsiteY3987" fmla="*/ 1832977 h 4329257"/>
              <a:gd name="connsiteX3988" fmla="*/ 1728254 w 5151342"/>
              <a:gd name="connsiteY3988" fmla="*/ 1752382 h 4329257"/>
              <a:gd name="connsiteX3989" fmla="*/ 1748731 w 5151342"/>
              <a:gd name="connsiteY3989" fmla="*/ 1718692 h 4329257"/>
              <a:gd name="connsiteX3990" fmla="*/ 1748731 w 5151342"/>
              <a:gd name="connsiteY3990" fmla="*/ 1725164 h 4329257"/>
              <a:gd name="connsiteX3991" fmla="*/ 1752247 w 5151342"/>
              <a:gd name="connsiteY3991" fmla="*/ 1736484 h 4329257"/>
              <a:gd name="connsiteX3992" fmla="*/ 1750895 w 5151342"/>
              <a:gd name="connsiteY3992" fmla="*/ 1718692 h 4329257"/>
              <a:gd name="connsiteX3993" fmla="*/ 1758178 w 5151342"/>
              <a:gd name="connsiteY3993" fmla="*/ 1729742 h 4329257"/>
              <a:gd name="connsiteX3994" fmla="*/ 1763838 w 5151342"/>
              <a:gd name="connsiteY3994" fmla="*/ 1755357 h 4329257"/>
              <a:gd name="connsiteX3995" fmla="*/ 1778384 w 5151342"/>
              <a:gd name="connsiteY3995" fmla="*/ 1723541 h 4329257"/>
              <a:gd name="connsiteX3996" fmla="*/ 1789704 w 5151342"/>
              <a:gd name="connsiteY3996" fmla="*/ 1688518 h 4329257"/>
              <a:gd name="connsiteX3997" fmla="*/ 1797258 w 5151342"/>
              <a:gd name="connsiteY3997" fmla="*/ 1663713 h 4329257"/>
              <a:gd name="connsiteX3998" fmla="*/ 1804792 w 5151342"/>
              <a:gd name="connsiteY3998" fmla="*/ 1638909 h 4329257"/>
              <a:gd name="connsiteX3999" fmla="*/ 1828591 w 5151342"/>
              <a:gd name="connsiteY3999" fmla="*/ 1564091 h 4329257"/>
              <a:gd name="connsiteX4000" fmla="*/ 1868946 w 5151342"/>
              <a:gd name="connsiteY4000" fmla="*/ 1438119 h 4329257"/>
              <a:gd name="connsiteX4001" fmla="*/ 1908509 w 5151342"/>
              <a:gd name="connsiteY4001" fmla="*/ 1321439 h 4329257"/>
              <a:gd name="connsiteX4002" fmla="*/ 1929856 w 5151342"/>
              <a:gd name="connsiteY4002" fmla="*/ 1274497 h 4329257"/>
              <a:gd name="connsiteX4003" fmla="*/ 1941987 w 5151342"/>
              <a:gd name="connsiteY4003" fmla="*/ 1273956 h 4329257"/>
              <a:gd name="connsiteX4004" fmla="*/ 1929856 w 5151342"/>
              <a:gd name="connsiteY4004" fmla="*/ 1263718 h 4329257"/>
              <a:gd name="connsiteX4005" fmla="*/ 1953307 w 5151342"/>
              <a:gd name="connsiteY4005" fmla="*/ 1210091 h 4329257"/>
              <a:gd name="connsiteX4006" fmla="*/ 1968684 w 5151342"/>
              <a:gd name="connsiteY4006" fmla="*/ 1196878 h 4329257"/>
              <a:gd name="connsiteX4007" fmla="*/ 2010566 w 5151342"/>
              <a:gd name="connsiteY4007" fmla="*/ 1058813 h 4329257"/>
              <a:gd name="connsiteX4008" fmla="*/ 2083761 w 5151342"/>
              <a:gd name="connsiteY4008" fmla="*/ 860496 h 4329257"/>
              <a:gd name="connsiteX4009" fmla="*/ 2163041 w 5151342"/>
              <a:gd name="connsiteY4009" fmla="*/ 678367 h 4329257"/>
              <a:gd name="connsiteX4010" fmla="*/ 2223120 w 5151342"/>
              <a:gd name="connsiteY4010" fmla="*/ 588809 h 4329257"/>
              <a:gd name="connsiteX4011" fmla="*/ 2319072 w 5151342"/>
              <a:gd name="connsiteY4011" fmla="*/ 596092 h 4329257"/>
              <a:gd name="connsiteX4012" fmla="*/ 2427967 w 5151342"/>
              <a:gd name="connsiteY4012" fmla="*/ 634090 h 4329257"/>
              <a:gd name="connsiteX4013" fmla="*/ 2434709 w 5151342"/>
              <a:gd name="connsiteY4013" fmla="*/ 655378 h 4329257"/>
              <a:gd name="connsiteX4014" fmla="*/ 2507749 w 5151342"/>
              <a:gd name="connsiteY4014" fmla="*/ 707402 h 4329257"/>
              <a:gd name="connsiteX4015" fmla="*/ 2543295 w 5151342"/>
              <a:gd name="connsiteY4015" fmla="*/ 744936 h 4329257"/>
              <a:gd name="connsiteX4016" fmla="*/ 2534737 w 5151342"/>
              <a:gd name="connsiteY4016" fmla="*/ 754672 h 4329257"/>
              <a:gd name="connsiteX4017" fmla="*/ 2600475 w 5151342"/>
              <a:gd name="connsiteY4017" fmla="*/ 750519 h 4329257"/>
              <a:gd name="connsiteX4018" fmla="*/ 2637933 w 5151342"/>
              <a:gd name="connsiteY4018" fmla="*/ 759695 h 4329257"/>
              <a:gd name="connsiteX4019" fmla="*/ 2673787 w 5151342"/>
              <a:gd name="connsiteY4019" fmla="*/ 778569 h 4329257"/>
              <a:gd name="connsiteX4020" fmla="*/ 2703961 w 5151342"/>
              <a:gd name="connsiteY4020" fmla="*/ 793115 h 4329257"/>
              <a:gd name="connsiteX4021" fmla="*/ 2734155 w 5151342"/>
              <a:gd name="connsiteY4021" fmla="*/ 804435 h 4329257"/>
              <a:gd name="connsiteX4022" fmla="*/ 2730813 w 5151342"/>
              <a:gd name="connsiteY4022" fmla="*/ 852827 h 4329257"/>
              <a:gd name="connsiteX4023" fmla="*/ 2718817 w 5151342"/>
              <a:gd name="connsiteY4023" fmla="*/ 859549 h 4329257"/>
              <a:gd name="connsiteX4024" fmla="*/ 2708288 w 5151342"/>
              <a:gd name="connsiteY4024" fmla="*/ 907940 h 4329257"/>
              <a:gd name="connsiteX4025" fmla="*/ 2804781 w 5151342"/>
              <a:gd name="connsiteY4025" fmla="*/ 899305 h 4329257"/>
              <a:gd name="connsiteX4026" fmla="*/ 2878633 w 5151342"/>
              <a:gd name="connsiteY4026" fmla="*/ 929499 h 4329257"/>
              <a:gd name="connsiteX4027" fmla="*/ 2880778 w 5151342"/>
              <a:gd name="connsiteY4027" fmla="*/ 944586 h 4329257"/>
              <a:gd name="connsiteX4028" fmla="*/ 2894802 w 5151342"/>
              <a:gd name="connsiteY4028" fmla="*/ 942983 h 4329257"/>
              <a:gd name="connsiteX4029" fmla="*/ 2921751 w 5151342"/>
              <a:gd name="connsiteY4029" fmla="*/ 944586 h 4329257"/>
              <a:gd name="connsiteX4030" fmla="*/ 2918795 w 5151342"/>
              <a:gd name="connsiteY4030" fmla="*/ 948914 h 4329257"/>
              <a:gd name="connsiteX4031" fmla="*/ 2917443 w 5151342"/>
              <a:gd name="connsiteY4031" fmla="*/ 953221 h 4329257"/>
              <a:gd name="connsiteX4032" fmla="*/ 2919336 w 5151342"/>
              <a:gd name="connsiteY4032" fmla="*/ 962108 h 4329257"/>
              <a:gd name="connsiteX4033" fmla="*/ 2919606 w 5151342"/>
              <a:gd name="connsiteY4033" fmla="*/ 979088 h 4329257"/>
              <a:gd name="connsiteX4034" fmla="*/ 2856592 w 5151342"/>
              <a:gd name="connsiteY4034" fmla="*/ 1135698 h 4329257"/>
              <a:gd name="connsiteX4035" fmla="*/ 2728881 w 5151342"/>
              <a:gd name="connsiteY4035" fmla="*/ 1347905 h 4329257"/>
              <a:gd name="connsiteX4036" fmla="*/ 2628506 w 5151342"/>
              <a:gd name="connsiteY4036" fmla="*/ 1520317 h 4329257"/>
              <a:gd name="connsiteX4037" fmla="*/ 2529849 w 5151342"/>
              <a:gd name="connsiteY4037" fmla="*/ 1779350 h 4329257"/>
              <a:gd name="connsiteX4038" fmla="*/ 2427967 w 5151342"/>
              <a:gd name="connsiteY4038" fmla="*/ 2039987 h 4329257"/>
              <a:gd name="connsiteX4039" fmla="*/ 2413517 w 5151342"/>
              <a:gd name="connsiteY4039" fmla="*/ 2055982 h 4329257"/>
              <a:gd name="connsiteX4040" fmla="*/ 2432004 w 5151342"/>
              <a:gd name="connsiteY4040" fmla="*/ 1982033 h 4329257"/>
              <a:gd name="connsiteX4041" fmla="*/ 2450105 w 5151342"/>
              <a:gd name="connsiteY4041" fmla="*/ 1911716 h 4329257"/>
              <a:gd name="connsiteX4042" fmla="*/ 2434438 w 5151342"/>
              <a:gd name="connsiteY4042" fmla="*/ 1938645 h 4329257"/>
              <a:gd name="connsiteX4043" fmla="*/ 2427967 w 5151342"/>
              <a:gd name="connsiteY4043" fmla="*/ 1958041 h 4329257"/>
              <a:gd name="connsiteX4044" fmla="*/ 2371018 w 5151342"/>
              <a:gd name="connsiteY4044" fmla="*/ 2119132 h 4329257"/>
              <a:gd name="connsiteX4045" fmla="*/ 2303057 w 5151342"/>
              <a:gd name="connsiteY4045" fmla="*/ 2338197 h 4329257"/>
              <a:gd name="connsiteX4046" fmla="*/ 2274873 w 5151342"/>
              <a:gd name="connsiteY4046" fmla="*/ 2490653 h 4329257"/>
              <a:gd name="connsiteX4047" fmla="*/ 2395358 w 5151342"/>
              <a:gd name="connsiteY4047" fmla="*/ 2283102 h 4329257"/>
              <a:gd name="connsiteX4048" fmla="*/ 2481864 w 5151342"/>
              <a:gd name="connsiteY4048" fmla="*/ 2052930 h 4329257"/>
              <a:gd name="connsiteX4049" fmla="*/ 2414154 w 5151342"/>
              <a:gd name="connsiteY4049" fmla="*/ 2316020 h 4329257"/>
              <a:gd name="connsiteX4050" fmla="*/ 2320154 w 5151342"/>
              <a:gd name="connsiteY4050" fmla="*/ 2692525 h 4329257"/>
              <a:gd name="connsiteX4051" fmla="*/ 2242322 w 5151342"/>
              <a:gd name="connsiteY4051" fmla="*/ 3062965 h 4329257"/>
              <a:gd name="connsiteX4052" fmla="*/ 2223120 w 5151342"/>
              <a:gd name="connsiteY4052" fmla="*/ 3307877 h 4329257"/>
              <a:gd name="connsiteX4053" fmla="*/ 2265677 w 5151342"/>
              <a:gd name="connsiteY4053" fmla="*/ 3130828 h 4329257"/>
              <a:gd name="connsiteX4054" fmla="*/ 2304893 w 5151342"/>
              <a:gd name="connsiteY4054" fmla="*/ 2920708 h 4329257"/>
              <a:gd name="connsiteX4055" fmla="*/ 2337405 w 5151342"/>
              <a:gd name="connsiteY4055" fmla="*/ 2732146 h 4329257"/>
              <a:gd name="connsiteX4056" fmla="*/ 2374051 w 5151342"/>
              <a:gd name="connsiteY4056" fmla="*/ 2568273 h 4329257"/>
              <a:gd name="connsiteX4057" fmla="*/ 2381411 w 5151342"/>
              <a:gd name="connsiteY4057" fmla="*/ 2530893 h 4329257"/>
              <a:gd name="connsiteX4058" fmla="*/ 2388269 w 5151342"/>
              <a:gd name="connsiteY4058" fmla="*/ 2513642 h 4329257"/>
              <a:gd name="connsiteX4059" fmla="*/ 2404244 w 5151342"/>
              <a:gd name="connsiteY4059" fmla="*/ 2477711 h 4329257"/>
              <a:gd name="connsiteX4060" fmla="*/ 2399125 w 5151342"/>
              <a:gd name="connsiteY4060" fmla="*/ 2517235 h 4329257"/>
              <a:gd name="connsiteX4061" fmla="*/ 2364894 w 5151342"/>
              <a:gd name="connsiteY4061" fmla="*/ 2661269 h 4329257"/>
              <a:gd name="connsiteX4062" fmla="*/ 2326625 w 5151342"/>
              <a:gd name="connsiteY4062" fmla="*/ 2826726 h 4329257"/>
              <a:gd name="connsiteX4063" fmla="*/ 2309374 w 5151342"/>
              <a:gd name="connsiteY4063" fmla="*/ 2930521 h 4329257"/>
              <a:gd name="connsiteX4064" fmla="*/ 2320424 w 5151342"/>
              <a:gd name="connsiteY4064" fmla="*/ 2908963 h 4329257"/>
              <a:gd name="connsiteX4065" fmla="*/ 2326625 w 5151342"/>
              <a:gd name="connsiteY4065" fmla="*/ 2887404 h 4329257"/>
              <a:gd name="connsiteX4066" fmla="*/ 2346020 w 5151342"/>
              <a:gd name="connsiteY4066" fmla="*/ 2824872 h 4329257"/>
              <a:gd name="connsiteX4067" fmla="*/ 2365435 w 5151342"/>
              <a:gd name="connsiteY4067" fmla="*/ 2762340 h 4329257"/>
              <a:gd name="connsiteX4068" fmla="*/ 2379382 w 5151342"/>
              <a:gd name="connsiteY4068" fmla="*/ 2728244 h 4329257"/>
              <a:gd name="connsiteX4069" fmla="*/ 2357341 w 5151342"/>
              <a:gd name="connsiteY4069" fmla="*/ 2838877 h 4329257"/>
              <a:gd name="connsiteX4070" fmla="*/ 2324809 w 5151342"/>
              <a:gd name="connsiteY4070" fmla="*/ 2986736 h 4329257"/>
              <a:gd name="connsiteX4071" fmla="*/ 2307211 w 5151342"/>
              <a:gd name="connsiteY4071" fmla="*/ 3064220 h 4329257"/>
              <a:gd name="connsiteX4072" fmla="*/ 2297513 w 5151342"/>
              <a:gd name="connsiteY4072" fmla="*/ 3090087 h 4329257"/>
              <a:gd name="connsiteX4073" fmla="*/ 2294268 w 5151342"/>
              <a:gd name="connsiteY4073" fmla="*/ 3096558 h 4329257"/>
              <a:gd name="connsiteX4074" fmla="*/ 2296702 w 5151342"/>
              <a:gd name="connsiteY4074" fmla="*/ 3100074 h 4329257"/>
              <a:gd name="connsiteX4075" fmla="*/ 2300739 w 5151342"/>
              <a:gd name="connsiteY4075" fmla="*/ 3124589 h 4329257"/>
              <a:gd name="connsiteX4076" fmla="*/ 2291795 w 5151342"/>
              <a:gd name="connsiteY4076" fmla="*/ 3159805 h 4329257"/>
              <a:gd name="connsiteX4077" fmla="*/ 2286695 w 5151342"/>
              <a:gd name="connsiteY4077" fmla="*/ 3190714 h 4329257"/>
              <a:gd name="connsiteX4078" fmla="*/ 2317990 w 5151342"/>
              <a:gd name="connsiteY4078" fmla="*/ 3118117 h 4329257"/>
              <a:gd name="connsiteX4079" fmla="*/ 2325814 w 5151342"/>
              <a:gd name="connsiteY4079" fmla="*/ 3098181 h 4329257"/>
              <a:gd name="connsiteX4080" fmla="*/ 2335241 w 5151342"/>
              <a:gd name="connsiteY4080" fmla="*/ 3081471 h 4329257"/>
              <a:gd name="connsiteX4081" fmla="*/ 2358365 w 5151342"/>
              <a:gd name="connsiteY4081" fmla="*/ 3042411 h 4329257"/>
              <a:gd name="connsiteX4082" fmla="*/ 2381063 w 5151342"/>
              <a:gd name="connsiteY4082" fmla="*/ 2963149 h 4329257"/>
              <a:gd name="connsiteX4083" fmla="*/ 2396498 w 5151342"/>
              <a:gd name="connsiteY4083" fmla="*/ 2910141 h 4329257"/>
              <a:gd name="connsiteX4084" fmla="*/ 2397773 w 5151342"/>
              <a:gd name="connsiteY4084" fmla="*/ 2949936 h 4329257"/>
              <a:gd name="connsiteX4085" fmla="*/ 2409518 w 5151342"/>
              <a:gd name="connsiteY4085" fmla="*/ 2962164 h 4329257"/>
              <a:gd name="connsiteX4086" fmla="*/ 2441373 w 5151342"/>
              <a:gd name="connsiteY4086" fmla="*/ 2892427 h 4329257"/>
              <a:gd name="connsiteX4087" fmla="*/ 2468940 w 5151342"/>
              <a:gd name="connsiteY4087" fmla="*/ 2827036 h 4329257"/>
              <a:gd name="connsiteX4088" fmla="*/ 2479719 w 5151342"/>
              <a:gd name="connsiteY4088" fmla="*/ 2807621 h 4329257"/>
              <a:gd name="connsiteX4089" fmla="*/ 2504253 w 5151342"/>
              <a:gd name="connsiteY4089" fmla="*/ 2761799 h 4329257"/>
              <a:gd name="connsiteX4090" fmla="*/ 2514221 w 5151342"/>
              <a:gd name="connsiteY4090" fmla="*/ 2738618 h 4329257"/>
              <a:gd name="connsiteX4091" fmla="*/ 2520963 w 5151342"/>
              <a:gd name="connsiteY4091" fmla="*/ 2721637 h 4329257"/>
              <a:gd name="connsiteX4092" fmla="*/ 2535780 w 5151342"/>
              <a:gd name="connsiteY4092" fmla="*/ 2686865 h 4329257"/>
              <a:gd name="connsiteX4093" fmla="*/ 2565433 w 5151342"/>
              <a:gd name="connsiteY4093" fmla="*/ 2627038 h 4329257"/>
              <a:gd name="connsiteX4094" fmla="*/ 2604783 w 5151342"/>
              <a:gd name="connsiteY4094" fmla="*/ 2544550 h 4329257"/>
              <a:gd name="connsiteX4095" fmla="*/ 2639556 w 5151342"/>
              <a:gd name="connsiteY4095" fmla="*/ 2466390 h 4329257"/>
              <a:gd name="connsiteX4096" fmla="*/ 2663007 w 5151342"/>
              <a:gd name="connsiteY4096" fmla="*/ 2417342 h 4329257"/>
              <a:gd name="connsiteX4097" fmla="*/ 2681591 w 5151342"/>
              <a:gd name="connsiteY4097" fmla="*/ 2376099 h 4329257"/>
              <a:gd name="connsiteX4098" fmla="*/ 2708288 w 5151342"/>
              <a:gd name="connsiteY4098" fmla="*/ 2320309 h 4329257"/>
              <a:gd name="connsiteX4099" fmla="*/ 2733344 w 5151342"/>
              <a:gd name="connsiteY4099" fmla="*/ 2265851 h 4329257"/>
              <a:gd name="connsiteX4100" fmla="*/ 2753569 w 5151342"/>
              <a:gd name="connsiteY4100" fmla="*/ 2227583 h 4329257"/>
              <a:gd name="connsiteX4101" fmla="*/ 2763537 w 5151342"/>
              <a:gd name="connsiteY4101" fmla="*/ 2204942 h 4329257"/>
              <a:gd name="connsiteX4102" fmla="*/ 2768657 w 5151342"/>
              <a:gd name="connsiteY4102" fmla="*/ 2188773 h 4329257"/>
              <a:gd name="connsiteX4103" fmla="*/ 2773235 w 5151342"/>
              <a:gd name="connsiteY4103" fmla="*/ 2177994 h 4329257"/>
              <a:gd name="connsiteX4104" fmla="*/ 2779436 w 5151342"/>
              <a:gd name="connsiteY4104" fmla="*/ 2167214 h 4329257"/>
              <a:gd name="connsiteX4105" fmla="*/ 2785367 w 5151342"/>
              <a:gd name="connsiteY4105" fmla="*/ 2156686 h 4329257"/>
              <a:gd name="connsiteX4106" fmla="*/ 2788071 w 5151342"/>
              <a:gd name="connsiteY4106" fmla="*/ 2147800 h 4329257"/>
              <a:gd name="connsiteX4107" fmla="*/ 2792379 w 5151342"/>
              <a:gd name="connsiteY4107" fmla="*/ 2134586 h 4329257"/>
              <a:gd name="connsiteX4108" fmla="*/ 2803158 w 5151342"/>
              <a:gd name="connsiteY4108" fmla="*/ 2113298 h 4329257"/>
              <a:gd name="connsiteX4109" fmla="*/ 2813397 w 5151342"/>
              <a:gd name="connsiteY4109" fmla="*/ 2089305 h 4329257"/>
              <a:gd name="connsiteX4110" fmla="*/ 2820409 w 5151342"/>
              <a:gd name="connsiteY4110" fmla="*/ 2070181 h 4329257"/>
              <a:gd name="connsiteX4111" fmla="*/ 2824717 w 5151342"/>
              <a:gd name="connsiteY4111" fmla="*/ 2058320 h 4329257"/>
              <a:gd name="connsiteX4112" fmla="*/ 2829025 w 5151342"/>
              <a:gd name="connsiteY4112" fmla="*/ 2052930 h 4329257"/>
              <a:gd name="connsiteX4113" fmla="*/ 2842238 w 5151342"/>
              <a:gd name="connsiteY4113" fmla="*/ 2033515 h 4329257"/>
              <a:gd name="connsiteX4114" fmla="*/ 2850603 w 5151342"/>
              <a:gd name="connsiteY4114" fmla="*/ 2007649 h 4329257"/>
              <a:gd name="connsiteX4115" fmla="*/ 2854911 w 5151342"/>
              <a:gd name="connsiteY4115" fmla="*/ 2001177 h 4329257"/>
              <a:gd name="connsiteX4116" fmla="*/ 2859219 w 5151342"/>
              <a:gd name="connsiteY4116" fmla="*/ 1994706 h 4329257"/>
              <a:gd name="connsiteX4117" fmla="*/ 2859219 w 5151342"/>
              <a:gd name="connsiteY4117" fmla="*/ 1987153 h 4329257"/>
              <a:gd name="connsiteX4118" fmla="*/ 2865690 w 5151342"/>
              <a:gd name="connsiteY4118" fmla="*/ 1979599 h 4329257"/>
              <a:gd name="connsiteX4119" fmla="*/ 2872162 w 5151342"/>
              <a:gd name="connsiteY4119" fmla="*/ 1973688 h 4329257"/>
              <a:gd name="connsiteX4120" fmla="*/ 2872162 w 5151342"/>
              <a:gd name="connsiteY4120" fmla="*/ 1970984 h 4329257"/>
              <a:gd name="connsiteX4121" fmla="*/ 2978352 w 5151342"/>
              <a:gd name="connsiteY4121" fmla="*/ 1740000 h 4329257"/>
              <a:gd name="connsiteX4122" fmla="*/ 3074845 w 5151342"/>
              <a:gd name="connsiteY4122" fmla="*/ 1526788 h 4329257"/>
              <a:gd name="connsiteX4123" fmla="*/ 3158105 w 5151342"/>
              <a:gd name="connsiteY4123" fmla="*/ 1365059 h 4329257"/>
              <a:gd name="connsiteX4124" fmla="*/ 3302603 w 5151342"/>
              <a:gd name="connsiteY4124" fmla="*/ 1098221 h 4329257"/>
              <a:gd name="connsiteX4125" fmla="*/ 3447525 w 5151342"/>
              <a:gd name="connsiteY4125" fmla="*/ 845138 h 4329257"/>
              <a:gd name="connsiteX4126" fmla="*/ 3531983 w 5151342"/>
              <a:gd name="connsiteY4126" fmla="*/ 724652 h 4329257"/>
              <a:gd name="connsiteX4127" fmla="*/ 3536136 w 5151342"/>
              <a:gd name="connsiteY4127" fmla="*/ 714588 h 4329257"/>
              <a:gd name="connsiteX4128" fmla="*/ 3522073 w 5151342"/>
              <a:gd name="connsiteY4128" fmla="*/ 705972 h 4329257"/>
              <a:gd name="connsiteX4129" fmla="*/ 3540599 w 5151342"/>
              <a:gd name="connsiteY4129" fmla="*/ 685843 h 4329257"/>
              <a:gd name="connsiteX4130" fmla="*/ 3554624 w 5151342"/>
              <a:gd name="connsiteY4130" fmla="*/ 678290 h 4329257"/>
              <a:gd name="connsiteX4131" fmla="*/ 3562177 w 5151342"/>
              <a:gd name="connsiteY4131" fmla="*/ 677208 h 4329257"/>
              <a:gd name="connsiteX4132" fmla="*/ 3564862 w 5151342"/>
              <a:gd name="connsiteY4132" fmla="*/ 666428 h 4329257"/>
              <a:gd name="connsiteX4133" fmla="*/ 3570793 w 5151342"/>
              <a:gd name="connsiteY4133" fmla="*/ 649178 h 4329257"/>
              <a:gd name="connsiteX4134" fmla="*/ 3625849 w 5151342"/>
              <a:gd name="connsiteY4134" fmla="*/ 561725 h 4329257"/>
              <a:gd name="connsiteX4135" fmla="*/ 3736289 w 5151342"/>
              <a:gd name="connsiteY4135" fmla="*/ 400672 h 4329257"/>
              <a:gd name="connsiteX4136" fmla="*/ 3849163 w 5151342"/>
              <a:gd name="connsiteY4136" fmla="*/ 240431 h 4329257"/>
              <a:gd name="connsiteX4137" fmla="*/ 3911483 w 5151342"/>
              <a:gd name="connsiteY4137" fmla="*/ 155393 h 4329257"/>
              <a:gd name="connsiteX4138" fmla="*/ 4046263 w 5151342"/>
              <a:gd name="connsiteY4138" fmla="*/ 45417 h 4329257"/>
              <a:gd name="connsiteX4139" fmla="*/ 4200420 w 5151342"/>
              <a:gd name="connsiteY4139" fmla="*/ 136 h 432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</a:cxnLst>
            <a:rect l="l" t="t" r="r" b="b"/>
            <a:pathLst>
              <a:path w="5151342" h="4329257">
                <a:moveTo>
                  <a:pt x="915035" y="4233565"/>
                </a:moveTo>
                <a:cubicBezTo>
                  <a:pt x="909061" y="4236038"/>
                  <a:pt x="903053" y="4241577"/>
                  <a:pt x="897006" y="4250183"/>
                </a:cubicBezTo>
                <a:cubicBezTo>
                  <a:pt x="900464" y="4254124"/>
                  <a:pt x="904869" y="4255921"/>
                  <a:pt x="910220" y="4255573"/>
                </a:cubicBezTo>
                <a:cubicBezTo>
                  <a:pt x="915551" y="4255206"/>
                  <a:pt x="920497" y="4254839"/>
                  <a:pt x="925036" y="4254491"/>
                </a:cubicBezTo>
                <a:cubicBezTo>
                  <a:pt x="942055" y="4249043"/>
                  <a:pt x="944663" y="4242669"/>
                  <a:pt x="932860" y="4235347"/>
                </a:cubicBezTo>
                <a:cubicBezTo>
                  <a:pt x="926949" y="4231686"/>
                  <a:pt x="921009" y="4231092"/>
                  <a:pt x="915035" y="4233565"/>
                </a:cubicBezTo>
                <a:close/>
                <a:moveTo>
                  <a:pt x="868976" y="4181180"/>
                </a:moveTo>
                <a:cubicBezTo>
                  <a:pt x="852633" y="4182841"/>
                  <a:pt x="848422" y="4190529"/>
                  <a:pt x="856361" y="4204245"/>
                </a:cubicBezTo>
                <a:cubicBezTo>
                  <a:pt x="864282" y="4217980"/>
                  <a:pt x="874617" y="4227755"/>
                  <a:pt x="887347" y="4233570"/>
                </a:cubicBezTo>
                <a:cubicBezTo>
                  <a:pt x="900058" y="4239385"/>
                  <a:pt x="905448" y="4231252"/>
                  <a:pt x="903478" y="4209210"/>
                </a:cubicBezTo>
                <a:cubicBezTo>
                  <a:pt x="901758" y="4200633"/>
                  <a:pt x="897103" y="4194065"/>
                  <a:pt x="889453" y="4189525"/>
                </a:cubicBezTo>
                <a:cubicBezTo>
                  <a:pt x="881822" y="4184985"/>
                  <a:pt x="875003" y="4182203"/>
                  <a:pt x="868976" y="4181180"/>
                </a:cubicBezTo>
                <a:close/>
                <a:moveTo>
                  <a:pt x="1360993" y="3891730"/>
                </a:moveTo>
                <a:cubicBezTo>
                  <a:pt x="1361200" y="3894102"/>
                  <a:pt x="1357477" y="3900018"/>
                  <a:pt x="1349817" y="3909474"/>
                </a:cubicBezTo>
                <a:cubicBezTo>
                  <a:pt x="1340293" y="3919674"/>
                  <a:pt x="1327544" y="3930550"/>
                  <a:pt x="1311548" y="3942102"/>
                </a:cubicBezTo>
                <a:cubicBezTo>
                  <a:pt x="1295553" y="3953634"/>
                  <a:pt x="1281722" y="3962888"/>
                  <a:pt x="1270034" y="3969861"/>
                </a:cubicBezTo>
                <a:cubicBezTo>
                  <a:pt x="1240188" y="3987711"/>
                  <a:pt x="1229679" y="3991633"/>
                  <a:pt x="1238546" y="3981645"/>
                </a:cubicBezTo>
                <a:cubicBezTo>
                  <a:pt x="1247394" y="3971658"/>
                  <a:pt x="1263911" y="3957131"/>
                  <a:pt x="1288097" y="3938045"/>
                </a:cubicBezTo>
                <a:cubicBezTo>
                  <a:pt x="1312283" y="3918978"/>
                  <a:pt x="1332450" y="3904702"/>
                  <a:pt x="1348581" y="3895256"/>
                </a:cubicBezTo>
                <a:cubicBezTo>
                  <a:pt x="1356646" y="3890533"/>
                  <a:pt x="1360785" y="3889359"/>
                  <a:pt x="1360993" y="3891730"/>
                </a:cubicBezTo>
                <a:close/>
                <a:moveTo>
                  <a:pt x="1125732" y="3846496"/>
                </a:moveTo>
                <a:cubicBezTo>
                  <a:pt x="1125337" y="3846954"/>
                  <a:pt x="1123527" y="3848700"/>
                  <a:pt x="1120301" y="3851733"/>
                </a:cubicBezTo>
                <a:cubicBezTo>
                  <a:pt x="1107397" y="3863884"/>
                  <a:pt x="1093179" y="3876981"/>
                  <a:pt x="1077648" y="3891025"/>
                </a:cubicBezTo>
                <a:cubicBezTo>
                  <a:pt x="1062116" y="3905089"/>
                  <a:pt x="1066598" y="3900452"/>
                  <a:pt x="1091074" y="3877136"/>
                </a:cubicBezTo>
                <a:cubicBezTo>
                  <a:pt x="1115356" y="3855331"/>
                  <a:pt x="1126914" y="3845120"/>
                  <a:pt x="1125732" y="3846496"/>
                </a:cubicBezTo>
                <a:close/>
                <a:moveTo>
                  <a:pt x="2936857" y="3836162"/>
                </a:moveTo>
                <a:lnTo>
                  <a:pt x="2941165" y="3838326"/>
                </a:lnTo>
                <a:cubicBezTo>
                  <a:pt x="2940180" y="3854939"/>
                  <a:pt x="2934597" y="3858900"/>
                  <a:pt x="2924455" y="3850187"/>
                </a:cubicBezTo>
                <a:lnTo>
                  <a:pt x="2920366" y="3841104"/>
                </a:lnTo>
                <a:lnTo>
                  <a:pt x="2920939" y="3839910"/>
                </a:lnTo>
                <a:close/>
                <a:moveTo>
                  <a:pt x="3126597" y="3736985"/>
                </a:moveTo>
                <a:cubicBezTo>
                  <a:pt x="3133513" y="3733836"/>
                  <a:pt x="3125747" y="3753463"/>
                  <a:pt x="3103319" y="3795865"/>
                </a:cubicBezTo>
                <a:cubicBezTo>
                  <a:pt x="3080891" y="3838287"/>
                  <a:pt x="3050813" y="3889982"/>
                  <a:pt x="3013124" y="3950988"/>
                </a:cubicBezTo>
                <a:cubicBezTo>
                  <a:pt x="2975435" y="4011994"/>
                  <a:pt x="2937147" y="4068827"/>
                  <a:pt x="2898280" y="4121468"/>
                </a:cubicBezTo>
                <a:cubicBezTo>
                  <a:pt x="2859393" y="4174129"/>
                  <a:pt x="2826977" y="4209113"/>
                  <a:pt x="2800995" y="4226461"/>
                </a:cubicBezTo>
                <a:lnTo>
                  <a:pt x="2813938" y="4200575"/>
                </a:lnTo>
                <a:cubicBezTo>
                  <a:pt x="2817029" y="4195630"/>
                  <a:pt x="2833623" y="4170362"/>
                  <a:pt x="2863701" y="4124810"/>
                </a:cubicBezTo>
                <a:cubicBezTo>
                  <a:pt x="2893778" y="4079259"/>
                  <a:pt x="2928493" y="4026965"/>
                  <a:pt x="2967843" y="3967968"/>
                </a:cubicBezTo>
                <a:cubicBezTo>
                  <a:pt x="3007194" y="3908972"/>
                  <a:pt x="3042314" y="3856833"/>
                  <a:pt x="3073203" y="3811532"/>
                </a:cubicBezTo>
                <a:cubicBezTo>
                  <a:pt x="3104092" y="3766251"/>
                  <a:pt x="3121884" y="3741389"/>
                  <a:pt x="3126597" y="3736985"/>
                </a:cubicBezTo>
                <a:close/>
                <a:moveTo>
                  <a:pt x="279588" y="3712296"/>
                </a:moveTo>
                <a:cubicBezTo>
                  <a:pt x="277076" y="3716527"/>
                  <a:pt x="279472" y="3722921"/>
                  <a:pt x="286774" y="3731460"/>
                </a:cubicBezTo>
                <a:cubicBezTo>
                  <a:pt x="294076" y="3740017"/>
                  <a:pt x="302711" y="3741138"/>
                  <a:pt x="312660" y="3734821"/>
                </a:cubicBezTo>
                <a:cubicBezTo>
                  <a:pt x="293130" y="3715580"/>
                  <a:pt x="282099" y="3708066"/>
                  <a:pt x="279588" y="3712296"/>
                </a:cubicBezTo>
                <a:close/>
                <a:moveTo>
                  <a:pt x="3022706" y="3697769"/>
                </a:moveTo>
                <a:cubicBezTo>
                  <a:pt x="3029081" y="3692399"/>
                  <a:pt x="3025024" y="3702966"/>
                  <a:pt x="3010555" y="3729470"/>
                </a:cubicBezTo>
                <a:cubicBezTo>
                  <a:pt x="2996086" y="3755974"/>
                  <a:pt x="2976556" y="3785067"/>
                  <a:pt x="2951945" y="3816767"/>
                </a:cubicBezTo>
                <a:lnTo>
                  <a:pt x="2951945" y="3805988"/>
                </a:lnTo>
                <a:cubicBezTo>
                  <a:pt x="2952930" y="3804983"/>
                  <a:pt x="2953645" y="3804269"/>
                  <a:pt x="2954089" y="3803824"/>
                </a:cubicBezTo>
                <a:cubicBezTo>
                  <a:pt x="2954553" y="3803380"/>
                  <a:pt x="2955267" y="3802646"/>
                  <a:pt x="2956252" y="3801661"/>
                </a:cubicBezTo>
                <a:cubicBezTo>
                  <a:pt x="2994173" y="3737757"/>
                  <a:pt x="3016331" y="3703140"/>
                  <a:pt x="3022706" y="3697769"/>
                </a:cubicBezTo>
                <a:close/>
                <a:moveTo>
                  <a:pt x="163874" y="3670125"/>
                </a:moveTo>
                <a:lnTo>
                  <a:pt x="172219" y="3676809"/>
                </a:lnTo>
                <a:lnTo>
                  <a:pt x="168182" y="3674453"/>
                </a:lnTo>
                <a:close/>
                <a:moveTo>
                  <a:pt x="122628" y="3644962"/>
                </a:moveTo>
                <a:cubicBezTo>
                  <a:pt x="119394" y="3642762"/>
                  <a:pt x="120206" y="3643158"/>
                  <a:pt x="125064" y="3646152"/>
                </a:cubicBezTo>
                <a:cubicBezTo>
                  <a:pt x="134762" y="3652121"/>
                  <a:pt x="147705" y="3660119"/>
                  <a:pt x="163874" y="3670125"/>
                </a:cubicBezTo>
                <a:lnTo>
                  <a:pt x="144459" y="3659346"/>
                </a:lnTo>
                <a:cubicBezTo>
                  <a:pt x="133139" y="3651957"/>
                  <a:pt x="125861" y="3647162"/>
                  <a:pt x="122628" y="3644962"/>
                </a:cubicBezTo>
                <a:close/>
                <a:moveTo>
                  <a:pt x="2227428" y="3499780"/>
                </a:moveTo>
                <a:cubicBezTo>
                  <a:pt x="2217866" y="3510347"/>
                  <a:pt x="2210641" y="3522035"/>
                  <a:pt x="2205715" y="3534842"/>
                </a:cubicBezTo>
                <a:cubicBezTo>
                  <a:pt x="2200789" y="3547650"/>
                  <a:pt x="2199456" y="3554218"/>
                  <a:pt x="2201716" y="3554566"/>
                </a:cubicBezTo>
                <a:cubicBezTo>
                  <a:pt x="2203976" y="3554914"/>
                  <a:pt x="2211104" y="3541681"/>
                  <a:pt x="2223120" y="3514887"/>
                </a:cubicBezTo>
                <a:close/>
                <a:moveTo>
                  <a:pt x="99178" y="3430777"/>
                </a:moveTo>
                <a:cubicBezTo>
                  <a:pt x="102018" y="3469683"/>
                  <a:pt x="106171" y="3491087"/>
                  <a:pt x="111638" y="3494990"/>
                </a:cubicBezTo>
                <a:cubicBezTo>
                  <a:pt x="117105" y="3498911"/>
                  <a:pt x="119829" y="3493483"/>
                  <a:pt x="119790" y="3478705"/>
                </a:cubicBezTo>
                <a:cubicBezTo>
                  <a:pt x="119752" y="3463926"/>
                  <a:pt x="112874" y="3447951"/>
                  <a:pt x="99178" y="3430777"/>
                </a:cubicBezTo>
                <a:close/>
                <a:moveTo>
                  <a:pt x="3089703" y="3414671"/>
                </a:moveTo>
                <a:cubicBezTo>
                  <a:pt x="3088585" y="3415550"/>
                  <a:pt x="3085789" y="3418047"/>
                  <a:pt x="3081316" y="3422161"/>
                </a:cubicBezTo>
                <a:cubicBezTo>
                  <a:pt x="3072372" y="3431820"/>
                  <a:pt x="3070131" y="3434544"/>
                  <a:pt x="3074613" y="3430313"/>
                </a:cubicBezTo>
                <a:cubicBezTo>
                  <a:pt x="3079076" y="3426083"/>
                  <a:pt x="3083557" y="3421601"/>
                  <a:pt x="3088020" y="3416887"/>
                </a:cubicBezTo>
                <a:cubicBezTo>
                  <a:pt x="3090260" y="3414531"/>
                  <a:pt x="3090821" y="3413792"/>
                  <a:pt x="3089703" y="3414671"/>
                </a:cubicBezTo>
                <a:close/>
                <a:moveTo>
                  <a:pt x="1529744" y="3377382"/>
                </a:moveTo>
                <a:cubicBezTo>
                  <a:pt x="1526498" y="3375489"/>
                  <a:pt x="1510194" y="3391948"/>
                  <a:pt x="1480812" y="3426740"/>
                </a:cubicBezTo>
                <a:cubicBezTo>
                  <a:pt x="1451449" y="3461550"/>
                  <a:pt x="1420308" y="3499162"/>
                  <a:pt x="1387429" y="3539575"/>
                </a:cubicBezTo>
                <a:cubicBezTo>
                  <a:pt x="1354550" y="3580008"/>
                  <a:pt x="1331233" y="3607709"/>
                  <a:pt x="1317479" y="3622700"/>
                </a:cubicBezTo>
                <a:cubicBezTo>
                  <a:pt x="1284310" y="3657221"/>
                  <a:pt x="1235880" y="3702927"/>
                  <a:pt x="1172209" y="3759818"/>
                </a:cubicBezTo>
                <a:cubicBezTo>
                  <a:pt x="1108537" y="3816709"/>
                  <a:pt x="1047492" y="3871688"/>
                  <a:pt x="989094" y="3924735"/>
                </a:cubicBezTo>
                <a:cubicBezTo>
                  <a:pt x="930677" y="3977782"/>
                  <a:pt x="892795" y="4015838"/>
                  <a:pt x="875447" y="4038865"/>
                </a:cubicBezTo>
                <a:cubicBezTo>
                  <a:pt x="878191" y="4036972"/>
                  <a:pt x="894649" y="4024299"/>
                  <a:pt x="924805" y="4000847"/>
                </a:cubicBezTo>
                <a:cubicBezTo>
                  <a:pt x="954940" y="3977395"/>
                  <a:pt x="985482" y="3954484"/>
                  <a:pt x="1016410" y="3932114"/>
                </a:cubicBezTo>
                <a:cubicBezTo>
                  <a:pt x="1047338" y="3909744"/>
                  <a:pt x="1065342" y="3899235"/>
                  <a:pt x="1070423" y="3900588"/>
                </a:cubicBezTo>
                <a:cubicBezTo>
                  <a:pt x="1075503" y="3901940"/>
                  <a:pt x="1054350" y="3926454"/>
                  <a:pt x="1006983" y="3974169"/>
                </a:cubicBezTo>
                <a:lnTo>
                  <a:pt x="983260" y="3997892"/>
                </a:lnTo>
                <a:cubicBezTo>
                  <a:pt x="931122" y="4052928"/>
                  <a:pt x="916652" y="4071821"/>
                  <a:pt x="939853" y="4054551"/>
                </a:cubicBezTo>
                <a:cubicBezTo>
                  <a:pt x="963073" y="4037300"/>
                  <a:pt x="1003583" y="4002953"/>
                  <a:pt x="1061421" y="3951529"/>
                </a:cubicBezTo>
                <a:cubicBezTo>
                  <a:pt x="1119258" y="3900105"/>
                  <a:pt x="1174063" y="3850670"/>
                  <a:pt x="1225835" y="3803226"/>
                </a:cubicBezTo>
                <a:cubicBezTo>
                  <a:pt x="1277607" y="3755762"/>
                  <a:pt x="1306004" y="3729373"/>
                  <a:pt x="1311007" y="3724042"/>
                </a:cubicBezTo>
                <a:cubicBezTo>
                  <a:pt x="1322734" y="3711639"/>
                  <a:pt x="1340023" y="3693326"/>
                  <a:pt x="1362837" y="3669102"/>
                </a:cubicBezTo>
                <a:cubicBezTo>
                  <a:pt x="1385671" y="3644877"/>
                  <a:pt x="1399754" y="3628785"/>
                  <a:pt x="1405086" y="3620865"/>
                </a:cubicBezTo>
                <a:cubicBezTo>
                  <a:pt x="1410437" y="3612925"/>
                  <a:pt x="1392722" y="3627201"/>
                  <a:pt x="1351981" y="3663673"/>
                </a:cubicBezTo>
                <a:cubicBezTo>
                  <a:pt x="1321768" y="3689888"/>
                  <a:pt x="1315354" y="3689907"/>
                  <a:pt x="1332740" y="3663750"/>
                </a:cubicBezTo>
                <a:cubicBezTo>
                  <a:pt x="1350126" y="3637575"/>
                  <a:pt x="1374216" y="3604696"/>
                  <a:pt x="1405008" y="3565113"/>
                </a:cubicBezTo>
                <a:cubicBezTo>
                  <a:pt x="1435801" y="3525531"/>
                  <a:pt x="1456220" y="3498718"/>
                  <a:pt x="1466265" y="3484693"/>
                </a:cubicBezTo>
                <a:cubicBezTo>
                  <a:pt x="1511817" y="3415052"/>
                  <a:pt x="1532970" y="3379276"/>
                  <a:pt x="1529744" y="3377382"/>
                </a:cubicBezTo>
                <a:close/>
                <a:moveTo>
                  <a:pt x="3116050" y="3330401"/>
                </a:moveTo>
                <a:cubicBezTo>
                  <a:pt x="3116939" y="3326248"/>
                  <a:pt x="3114698" y="3333106"/>
                  <a:pt x="3109347" y="3351013"/>
                </a:cubicBezTo>
                <a:cubicBezTo>
                  <a:pt x="3108303" y="3357388"/>
                  <a:pt x="3108960" y="3356596"/>
                  <a:pt x="3111259" y="3348599"/>
                </a:cubicBezTo>
                <a:cubicBezTo>
                  <a:pt x="3113577" y="3340620"/>
                  <a:pt x="3115181" y="3334555"/>
                  <a:pt x="3116050" y="3330401"/>
                </a:cubicBezTo>
                <a:close/>
                <a:moveTo>
                  <a:pt x="94095" y="3299059"/>
                </a:moveTo>
                <a:cubicBezTo>
                  <a:pt x="92807" y="3299103"/>
                  <a:pt x="94498" y="3310668"/>
                  <a:pt x="99178" y="3333763"/>
                </a:cubicBezTo>
                <a:lnTo>
                  <a:pt x="101342" y="3340215"/>
                </a:lnTo>
                <a:cubicBezTo>
                  <a:pt x="109745" y="3355920"/>
                  <a:pt x="112102" y="3356152"/>
                  <a:pt x="108451" y="3340949"/>
                </a:cubicBezTo>
                <a:cubicBezTo>
                  <a:pt x="104780" y="3325726"/>
                  <a:pt x="100762" y="3313035"/>
                  <a:pt x="96377" y="3302854"/>
                </a:cubicBezTo>
                <a:cubicBezTo>
                  <a:pt x="95286" y="3300309"/>
                  <a:pt x="94525" y="3299044"/>
                  <a:pt x="94095" y="3299059"/>
                </a:cubicBezTo>
                <a:close/>
                <a:moveTo>
                  <a:pt x="1373310" y="3273703"/>
                </a:moveTo>
                <a:cubicBezTo>
                  <a:pt x="1372192" y="3274341"/>
                  <a:pt x="1369396" y="3276389"/>
                  <a:pt x="1364924" y="3279846"/>
                </a:cubicBezTo>
                <a:cubicBezTo>
                  <a:pt x="1355979" y="3288907"/>
                  <a:pt x="1353739" y="3291630"/>
                  <a:pt x="1358201" y="3287999"/>
                </a:cubicBezTo>
                <a:cubicBezTo>
                  <a:pt x="1362683" y="3284367"/>
                  <a:pt x="1367165" y="3280368"/>
                  <a:pt x="1371627" y="3276022"/>
                </a:cubicBezTo>
                <a:cubicBezTo>
                  <a:pt x="1373868" y="3273839"/>
                  <a:pt x="1374428" y="3273066"/>
                  <a:pt x="1373310" y="3273703"/>
                </a:cubicBezTo>
                <a:close/>
                <a:moveTo>
                  <a:pt x="1996715" y="3262596"/>
                </a:moveTo>
                <a:lnTo>
                  <a:pt x="1994551" y="3269067"/>
                </a:lnTo>
                <a:cubicBezTo>
                  <a:pt x="1996927" y="3294663"/>
                  <a:pt x="2000250" y="3301676"/>
                  <a:pt x="2004519" y="3290085"/>
                </a:cubicBezTo>
                <a:cubicBezTo>
                  <a:pt x="2008788" y="3278494"/>
                  <a:pt x="2006180" y="3269338"/>
                  <a:pt x="1996715" y="3262596"/>
                </a:cubicBezTo>
                <a:close/>
                <a:moveTo>
                  <a:pt x="99779" y="3246096"/>
                </a:moveTo>
                <a:cubicBezTo>
                  <a:pt x="97942" y="3244818"/>
                  <a:pt x="97662" y="3245606"/>
                  <a:pt x="98946" y="3248455"/>
                </a:cubicBezTo>
                <a:cubicBezTo>
                  <a:pt x="101496" y="3254173"/>
                  <a:pt x="105012" y="3259756"/>
                  <a:pt x="109475" y="3265223"/>
                </a:cubicBezTo>
                <a:cubicBezTo>
                  <a:pt x="113956" y="3270709"/>
                  <a:pt x="114111" y="3267676"/>
                  <a:pt x="109958" y="3256124"/>
                </a:cubicBezTo>
                <a:cubicBezTo>
                  <a:pt x="105012" y="3250715"/>
                  <a:pt x="101617" y="3247373"/>
                  <a:pt x="99779" y="3246096"/>
                </a:cubicBezTo>
                <a:close/>
                <a:moveTo>
                  <a:pt x="1998859" y="3228094"/>
                </a:moveTo>
                <a:cubicBezTo>
                  <a:pt x="1977300" y="3234662"/>
                  <a:pt x="1969747" y="3243645"/>
                  <a:pt x="1976218" y="3255042"/>
                </a:cubicBezTo>
                <a:cubicBezTo>
                  <a:pt x="1982690" y="3266459"/>
                  <a:pt x="1990243" y="3260355"/>
                  <a:pt x="1998859" y="3236729"/>
                </a:cubicBezTo>
                <a:close/>
                <a:moveTo>
                  <a:pt x="73097" y="3203181"/>
                </a:moveTo>
                <a:cubicBezTo>
                  <a:pt x="72539" y="3204778"/>
                  <a:pt x="71892" y="3208767"/>
                  <a:pt x="71148" y="3215151"/>
                </a:cubicBezTo>
                <a:cubicBezTo>
                  <a:pt x="73273" y="3227939"/>
                  <a:pt x="74548" y="3231127"/>
                  <a:pt x="74992" y="3224733"/>
                </a:cubicBezTo>
                <a:cubicBezTo>
                  <a:pt x="75417" y="3218358"/>
                  <a:pt x="75263" y="3211963"/>
                  <a:pt x="74509" y="3205569"/>
                </a:cubicBezTo>
                <a:cubicBezTo>
                  <a:pt x="74123" y="3202382"/>
                  <a:pt x="73654" y="3201585"/>
                  <a:pt x="73097" y="3203181"/>
                </a:cubicBezTo>
                <a:close/>
                <a:moveTo>
                  <a:pt x="2734288" y="3185438"/>
                </a:moveTo>
                <a:cubicBezTo>
                  <a:pt x="2732581" y="3186696"/>
                  <a:pt x="2729123" y="3191931"/>
                  <a:pt x="2723916" y="3201145"/>
                </a:cubicBezTo>
                <a:cubicBezTo>
                  <a:pt x="2713485" y="3219555"/>
                  <a:pt x="2693916" y="3256568"/>
                  <a:pt x="2665152" y="3312185"/>
                </a:cubicBezTo>
                <a:cubicBezTo>
                  <a:pt x="2653889" y="3336680"/>
                  <a:pt x="2643554" y="3357794"/>
                  <a:pt x="2634166" y="3375528"/>
                </a:cubicBezTo>
                <a:cubicBezTo>
                  <a:pt x="2624777" y="3393281"/>
                  <a:pt x="2619291" y="3403075"/>
                  <a:pt x="2617726" y="3404910"/>
                </a:cubicBezTo>
                <a:cubicBezTo>
                  <a:pt x="2573739" y="3482665"/>
                  <a:pt x="2530158" y="3560574"/>
                  <a:pt x="2487002" y="3638599"/>
                </a:cubicBezTo>
                <a:cubicBezTo>
                  <a:pt x="2443827" y="3716623"/>
                  <a:pt x="2399705" y="3793992"/>
                  <a:pt x="2354656" y="3870664"/>
                </a:cubicBezTo>
                <a:cubicBezTo>
                  <a:pt x="2399492" y="3819549"/>
                  <a:pt x="2442977" y="3759528"/>
                  <a:pt x="2485109" y="3690622"/>
                </a:cubicBezTo>
                <a:cubicBezTo>
                  <a:pt x="2527241" y="3621715"/>
                  <a:pt x="2564254" y="3553059"/>
                  <a:pt x="2596148" y="3484693"/>
                </a:cubicBezTo>
                <a:cubicBezTo>
                  <a:pt x="2595124" y="3480289"/>
                  <a:pt x="2595028" y="3476696"/>
                  <a:pt x="2595878" y="3473914"/>
                </a:cubicBezTo>
                <a:cubicBezTo>
                  <a:pt x="2596747" y="3471132"/>
                  <a:pt x="2598273" y="3469683"/>
                  <a:pt x="2600475" y="3469606"/>
                </a:cubicBezTo>
                <a:cubicBezTo>
                  <a:pt x="2601731" y="3469509"/>
                  <a:pt x="2603527" y="3468080"/>
                  <a:pt x="2605865" y="3465279"/>
                </a:cubicBezTo>
                <a:cubicBezTo>
                  <a:pt x="2608202" y="3462497"/>
                  <a:pt x="2609999" y="3458904"/>
                  <a:pt x="2611255" y="3454499"/>
                </a:cubicBezTo>
                <a:cubicBezTo>
                  <a:pt x="2612375" y="3451177"/>
                  <a:pt x="2613901" y="3448665"/>
                  <a:pt x="2615833" y="3446965"/>
                </a:cubicBezTo>
                <a:cubicBezTo>
                  <a:pt x="2617765" y="3445246"/>
                  <a:pt x="2619832" y="3444898"/>
                  <a:pt x="2622034" y="3445884"/>
                </a:cubicBezTo>
                <a:cubicBezTo>
                  <a:pt x="2623193" y="3447004"/>
                  <a:pt x="2624101" y="3447448"/>
                  <a:pt x="2624719" y="3447236"/>
                </a:cubicBezTo>
                <a:cubicBezTo>
                  <a:pt x="2625357" y="3447004"/>
                  <a:pt x="2625183" y="3445845"/>
                  <a:pt x="2624178" y="3443720"/>
                </a:cubicBezTo>
                <a:cubicBezTo>
                  <a:pt x="2621667" y="3437615"/>
                  <a:pt x="2622382" y="3432593"/>
                  <a:pt x="2626342" y="3428633"/>
                </a:cubicBezTo>
                <a:cubicBezTo>
                  <a:pt x="2627520" y="3427512"/>
                  <a:pt x="2628409" y="3425986"/>
                  <a:pt x="2629047" y="3424054"/>
                </a:cubicBezTo>
                <a:cubicBezTo>
                  <a:pt x="2629665" y="3422123"/>
                  <a:pt x="2629491" y="3420056"/>
                  <a:pt x="2628506" y="3417853"/>
                </a:cubicBezTo>
                <a:cubicBezTo>
                  <a:pt x="2628506" y="3416540"/>
                  <a:pt x="2629047" y="3414299"/>
                  <a:pt x="2630109" y="3411111"/>
                </a:cubicBezTo>
                <a:cubicBezTo>
                  <a:pt x="2631191" y="3407924"/>
                  <a:pt x="2632814" y="3405142"/>
                  <a:pt x="2634977" y="3402747"/>
                </a:cubicBezTo>
                <a:cubicBezTo>
                  <a:pt x="2637489" y="3399888"/>
                  <a:pt x="2643226" y="3389456"/>
                  <a:pt x="2652228" y="3371490"/>
                </a:cubicBezTo>
                <a:cubicBezTo>
                  <a:pt x="2661211" y="3353525"/>
                  <a:pt x="2671276" y="3332314"/>
                  <a:pt x="2682403" y="3307877"/>
                </a:cubicBezTo>
                <a:cubicBezTo>
                  <a:pt x="2693510" y="3282416"/>
                  <a:pt x="2703111" y="3261108"/>
                  <a:pt x="2711244" y="3243992"/>
                </a:cubicBezTo>
                <a:cubicBezTo>
                  <a:pt x="2719377" y="3226877"/>
                  <a:pt x="2724148" y="3217991"/>
                  <a:pt x="2725539" y="3217315"/>
                </a:cubicBezTo>
                <a:cubicBezTo>
                  <a:pt x="2726698" y="3215112"/>
                  <a:pt x="2728147" y="3211963"/>
                  <a:pt x="2729847" y="3207887"/>
                </a:cubicBezTo>
                <a:cubicBezTo>
                  <a:pt x="2731547" y="3203792"/>
                  <a:pt x="2732996" y="3199040"/>
                  <a:pt x="2734155" y="3193592"/>
                </a:cubicBezTo>
                <a:cubicBezTo>
                  <a:pt x="2735952" y="3186899"/>
                  <a:pt x="2735995" y="3184180"/>
                  <a:pt x="2734288" y="3185438"/>
                </a:cubicBezTo>
                <a:close/>
                <a:moveTo>
                  <a:pt x="1433386" y="3170952"/>
                </a:moveTo>
                <a:cubicBezTo>
                  <a:pt x="1433831" y="3170952"/>
                  <a:pt x="1434004" y="3172033"/>
                  <a:pt x="1433927" y="3174197"/>
                </a:cubicBezTo>
                <a:cubicBezTo>
                  <a:pt x="1432923" y="3174197"/>
                  <a:pt x="1432208" y="3174197"/>
                  <a:pt x="1431764" y="3174197"/>
                </a:cubicBezTo>
                <a:cubicBezTo>
                  <a:pt x="1431319" y="3174197"/>
                  <a:pt x="1430604" y="3174197"/>
                  <a:pt x="1429600" y="3174197"/>
                </a:cubicBezTo>
                <a:cubicBezTo>
                  <a:pt x="1431667" y="3172033"/>
                  <a:pt x="1432923" y="3170952"/>
                  <a:pt x="1433386" y="3170952"/>
                </a:cubicBezTo>
                <a:close/>
                <a:moveTo>
                  <a:pt x="1909977" y="3143288"/>
                </a:moveTo>
                <a:cubicBezTo>
                  <a:pt x="1906346" y="3145317"/>
                  <a:pt x="1905225" y="3149625"/>
                  <a:pt x="1906616" y="3156212"/>
                </a:cubicBezTo>
                <a:cubicBezTo>
                  <a:pt x="1908026" y="3162799"/>
                  <a:pt x="1913609" y="3165195"/>
                  <a:pt x="1923403" y="3163398"/>
                </a:cubicBezTo>
                <a:cubicBezTo>
                  <a:pt x="1918091" y="3147963"/>
                  <a:pt x="1913609" y="3141241"/>
                  <a:pt x="1909977" y="3143288"/>
                </a:cubicBezTo>
                <a:close/>
                <a:moveTo>
                  <a:pt x="1345273" y="3130645"/>
                </a:moveTo>
                <a:cubicBezTo>
                  <a:pt x="1344157" y="3131442"/>
                  <a:pt x="1341366" y="3133736"/>
                  <a:pt x="1336893" y="3137532"/>
                </a:cubicBezTo>
                <a:cubicBezTo>
                  <a:pt x="1327949" y="3146553"/>
                  <a:pt x="1325708" y="3149103"/>
                  <a:pt x="1330171" y="3145201"/>
                </a:cubicBezTo>
                <a:cubicBezTo>
                  <a:pt x="1334653" y="3141279"/>
                  <a:pt x="1339115" y="3137126"/>
                  <a:pt x="1343597" y="3132741"/>
                </a:cubicBezTo>
                <a:cubicBezTo>
                  <a:pt x="1345828" y="3130549"/>
                  <a:pt x="1346388" y="3129848"/>
                  <a:pt x="1345273" y="3130645"/>
                </a:cubicBezTo>
                <a:close/>
                <a:moveTo>
                  <a:pt x="114434" y="3128056"/>
                </a:moveTo>
                <a:cubicBezTo>
                  <a:pt x="112252" y="3125487"/>
                  <a:pt x="109986" y="3126385"/>
                  <a:pt x="107639" y="3130751"/>
                </a:cubicBezTo>
                <a:cubicBezTo>
                  <a:pt x="102964" y="3139463"/>
                  <a:pt x="100666" y="3150938"/>
                  <a:pt x="100782" y="3165156"/>
                </a:cubicBezTo>
                <a:cubicBezTo>
                  <a:pt x="100878" y="3179394"/>
                  <a:pt x="106094" y="3185285"/>
                  <a:pt x="116429" y="3182813"/>
                </a:cubicBezTo>
                <a:cubicBezTo>
                  <a:pt x="119578" y="3179799"/>
                  <a:pt x="121374" y="3173965"/>
                  <a:pt x="121819" y="3165291"/>
                </a:cubicBezTo>
                <a:cubicBezTo>
                  <a:pt x="122263" y="3156618"/>
                  <a:pt x="121915" y="3150243"/>
                  <a:pt x="120737" y="3146167"/>
                </a:cubicBezTo>
                <a:cubicBezTo>
                  <a:pt x="118718" y="3136663"/>
                  <a:pt x="116617" y="3130626"/>
                  <a:pt x="114434" y="3128056"/>
                </a:cubicBezTo>
                <a:close/>
                <a:moveTo>
                  <a:pt x="1352" y="3095709"/>
                </a:moveTo>
                <a:lnTo>
                  <a:pt x="1835" y="3105387"/>
                </a:lnTo>
                <a:lnTo>
                  <a:pt x="831" y="3109038"/>
                </a:lnTo>
                <a:close/>
                <a:moveTo>
                  <a:pt x="3349142" y="3079045"/>
                </a:moveTo>
                <a:cubicBezTo>
                  <a:pt x="3348183" y="3077608"/>
                  <a:pt x="3346116" y="3080573"/>
                  <a:pt x="3342938" y="3087943"/>
                </a:cubicBezTo>
                <a:cubicBezTo>
                  <a:pt x="3336602" y="3102663"/>
                  <a:pt x="3332294" y="3115606"/>
                  <a:pt x="3330015" y="3126752"/>
                </a:cubicBezTo>
                <a:cubicBezTo>
                  <a:pt x="3327735" y="3137899"/>
                  <a:pt x="3333955" y="3127834"/>
                  <a:pt x="3348695" y="3096558"/>
                </a:cubicBezTo>
                <a:cubicBezTo>
                  <a:pt x="3349951" y="3086320"/>
                  <a:pt x="3350100" y="3080481"/>
                  <a:pt x="3349142" y="3079045"/>
                </a:cubicBezTo>
                <a:close/>
                <a:moveTo>
                  <a:pt x="392303" y="3073990"/>
                </a:moveTo>
                <a:cubicBezTo>
                  <a:pt x="388980" y="3077675"/>
                  <a:pt x="386869" y="3085200"/>
                  <a:pt x="385971" y="3096558"/>
                </a:cubicBezTo>
                <a:cubicBezTo>
                  <a:pt x="386280" y="3102663"/>
                  <a:pt x="388347" y="3106082"/>
                  <a:pt x="392172" y="3106797"/>
                </a:cubicBezTo>
                <a:cubicBezTo>
                  <a:pt x="395978" y="3107531"/>
                  <a:pt x="399668" y="3107705"/>
                  <a:pt x="403222" y="3107338"/>
                </a:cubicBezTo>
                <a:cubicBezTo>
                  <a:pt x="416513" y="3093410"/>
                  <a:pt x="417421" y="3082456"/>
                  <a:pt x="405907" y="3074459"/>
                </a:cubicBezTo>
                <a:cubicBezTo>
                  <a:pt x="400160" y="3070460"/>
                  <a:pt x="395625" y="3070306"/>
                  <a:pt x="392303" y="3073990"/>
                </a:cubicBezTo>
                <a:close/>
                <a:moveTo>
                  <a:pt x="103486" y="3062057"/>
                </a:moveTo>
                <a:cubicBezTo>
                  <a:pt x="97575" y="3081027"/>
                  <a:pt x="98618" y="3095090"/>
                  <a:pt x="106615" y="3104228"/>
                </a:cubicBezTo>
                <a:cubicBezTo>
                  <a:pt x="114594" y="3113365"/>
                  <a:pt x="121857" y="3115934"/>
                  <a:pt x="128406" y="3111897"/>
                </a:cubicBezTo>
                <a:cubicBezTo>
                  <a:pt x="134955" y="3107859"/>
                  <a:pt x="133120" y="3095573"/>
                  <a:pt x="122900" y="3075000"/>
                </a:cubicBezTo>
                <a:cubicBezTo>
                  <a:pt x="120737" y="3070421"/>
                  <a:pt x="118052" y="3066635"/>
                  <a:pt x="114806" y="3063679"/>
                </a:cubicBezTo>
                <a:cubicBezTo>
                  <a:pt x="111580" y="3060724"/>
                  <a:pt x="107813" y="3060183"/>
                  <a:pt x="103486" y="3062057"/>
                </a:cubicBezTo>
                <a:close/>
                <a:moveTo>
                  <a:pt x="52402" y="3041790"/>
                </a:moveTo>
                <a:cubicBezTo>
                  <a:pt x="51043" y="3042589"/>
                  <a:pt x="47947" y="3045038"/>
                  <a:pt x="43118" y="3049133"/>
                </a:cubicBezTo>
                <a:cubicBezTo>
                  <a:pt x="34888" y="3059468"/>
                  <a:pt x="33130" y="3062501"/>
                  <a:pt x="37844" y="3058232"/>
                </a:cubicBezTo>
                <a:cubicBezTo>
                  <a:pt x="42557" y="3053963"/>
                  <a:pt x="47039" y="3049326"/>
                  <a:pt x="51270" y="3044342"/>
                </a:cubicBezTo>
                <a:cubicBezTo>
                  <a:pt x="53385" y="3041841"/>
                  <a:pt x="53762" y="3040991"/>
                  <a:pt x="52402" y="3041790"/>
                </a:cubicBezTo>
                <a:close/>
                <a:moveTo>
                  <a:pt x="3377179" y="3037023"/>
                </a:moveTo>
                <a:cubicBezTo>
                  <a:pt x="3375504" y="3039498"/>
                  <a:pt x="3371761" y="3045685"/>
                  <a:pt x="3365946" y="3055585"/>
                </a:cubicBezTo>
                <a:cubicBezTo>
                  <a:pt x="3356480" y="3075405"/>
                  <a:pt x="3354568" y="3080351"/>
                  <a:pt x="3360189" y="3070441"/>
                </a:cubicBezTo>
                <a:cubicBezTo>
                  <a:pt x="3365830" y="3060550"/>
                  <a:pt x="3371104" y="3050640"/>
                  <a:pt x="3376011" y="3040730"/>
                </a:cubicBezTo>
                <a:cubicBezTo>
                  <a:pt x="3378464" y="3035785"/>
                  <a:pt x="3378855" y="3034548"/>
                  <a:pt x="3377179" y="3037023"/>
                </a:cubicBezTo>
                <a:close/>
                <a:moveTo>
                  <a:pt x="2349659" y="3034123"/>
                </a:moveTo>
                <a:cubicBezTo>
                  <a:pt x="2350550" y="3034843"/>
                  <a:pt x="2350406" y="3037687"/>
                  <a:pt x="2349227" y="3042662"/>
                </a:cubicBezTo>
                <a:cubicBezTo>
                  <a:pt x="2346851" y="3052591"/>
                  <a:pt x="2343529" y="3061709"/>
                  <a:pt x="2339240" y="3069977"/>
                </a:cubicBezTo>
                <a:cubicBezTo>
                  <a:pt x="2334951" y="3078226"/>
                  <a:pt x="2332903" y="3076313"/>
                  <a:pt x="2333097" y="3064220"/>
                </a:cubicBezTo>
                <a:cubicBezTo>
                  <a:pt x="2333406" y="3060589"/>
                  <a:pt x="2334932" y="3055991"/>
                  <a:pt x="2337675" y="3050466"/>
                </a:cubicBezTo>
                <a:cubicBezTo>
                  <a:pt x="2340418" y="3044941"/>
                  <a:pt x="2342485" y="3040904"/>
                  <a:pt x="2343876" y="3038334"/>
                </a:cubicBezTo>
                <a:cubicBezTo>
                  <a:pt x="2346841" y="3034809"/>
                  <a:pt x="2348768" y="3033404"/>
                  <a:pt x="2349659" y="3034123"/>
                </a:cubicBezTo>
                <a:close/>
                <a:moveTo>
                  <a:pt x="1865720" y="3018937"/>
                </a:moveTo>
                <a:cubicBezTo>
                  <a:pt x="1862417" y="3023025"/>
                  <a:pt x="1859171" y="3031786"/>
                  <a:pt x="1855984" y="3045212"/>
                </a:cubicBezTo>
                <a:cubicBezTo>
                  <a:pt x="1849628" y="3072063"/>
                  <a:pt x="1850536" y="3116495"/>
                  <a:pt x="1858708" y="3178505"/>
                </a:cubicBezTo>
                <a:cubicBezTo>
                  <a:pt x="1864001" y="3173830"/>
                  <a:pt x="1867961" y="3163765"/>
                  <a:pt x="1870569" y="3148311"/>
                </a:cubicBezTo>
                <a:cubicBezTo>
                  <a:pt x="1873177" y="3132857"/>
                  <a:pt x="1874973" y="3120648"/>
                  <a:pt x="1875959" y="3111665"/>
                </a:cubicBezTo>
                <a:cubicBezTo>
                  <a:pt x="1882701" y="3061535"/>
                  <a:pt x="1882643" y="3031206"/>
                  <a:pt x="1875804" y="3020697"/>
                </a:cubicBezTo>
                <a:cubicBezTo>
                  <a:pt x="1872385" y="3015433"/>
                  <a:pt x="1869024" y="3014849"/>
                  <a:pt x="1865720" y="3018937"/>
                </a:cubicBezTo>
                <a:close/>
                <a:moveTo>
                  <a:pt x="1435125" y="3011038"/>
                </a:moveTo>
                <a:cubicBezTo>
                  <a:pt x="1439104" y="3010304"/>
                  <a:pt x="1437829" y="3015095"/>
                  <a:pt x="1431281" y="3025411"/>
                </a:cubicBezTo>
                <a:cubicBezTo>
                  <a:pt x="1424732" y="3035707"/>
                  <a:pt x="1414841" y="3044342"/>
                  <a:pt x="1401570" y="3051277"/>
                </a:cubicBezTo>
                <a:cubicBezTo>
                  <a:pt x="1419941" y="3025160"/>
                  <a:pt x="1431126" y="3011753"/>
                  <a:pt x="1435125" y="3011038"/>
                </a:cubicBezTo>
                <a:close/>
                <a:moveTo>
                  <a:pt x="1534187" y="3001688"/>
                </a:moveTo>
                <a:cubicBezTo>
                  <a:pt x="1533917" y="2995120"/>
                  <a:pt x="1515584" y="3026029"/>
                  <a:pt x="1479208" y="3094414"/>
                </a:cubicBezTo>
                <a:cubicBezTo>
                  <a:pt x="1474031" y="3102045"/>
                  <a:pt x="1464430" y="3115876"/>
                  <a:pt x="1450367" y="3135909"/>
                </a:cubicBezTo>
                <a:cubicBezTo>
                  <a:pt x="1436303" y="3155942"/>
                  <a:pt x="1429388" y="3168711"/>
                  <a:pt x="1429600" y="3174197"/>
                </a:cubicBezTo>
                <a:cubicBezTo>
                  <a:pt x="1427533" y="3177249"/>
                  <a:pt x="1424133" y="3182987"/>
                  <a:pt x="1419361" y="3191448"/>
                </a:cubicBezTo>
                <a:cubicBezTo>
                  <a:pt x="1414609" y="3199890"/>
                  <a:pt x="1407964" y="3212099"/>
                  <a:pt x="1399425" y="3228094"/>
                </a:cubicBezTo>
                <a:cubicBezTo>
                  <a:pt x="1396721" y="3232672"/>
                  <a:pt x="1393495" y="3238603"/>
                  <a:pt x="1389709" y="3245886"/>
                </a:cubicBezTo>
                <a:cubicBezTo>
                  <a:pt x="1385942" y="3253168"/>
                  <a:pt x="1384860" y="3260162"/>
                  <a:pt x="1386482" y="3266903"/>
                </a:cubicBezTo>
                <a:cubicBezTo>
                  <a:pt x="1394924" y="3260084"/>
                  <a:pt x="1404448" y="3245171"/>
                  <a:pt x="1415054" y="3222163"/>
                </a:cubicBezTo>
                <a:cubicBezTo>
                  <a:pt x="1425659" y="3199175"/>
                  <a:pt x="1431937" y="3183180"/>
                  <a:pt x="1433927" y="3174197"/>
                </a:cubicBezTo>
                <a:cubicBezTo>
                  <a:pt x="1435086" y="3173192"/>
                  <a:pt x="1437057" y="3171937"/>
                  <a:pt x="1439858" y="3170411"/>
                </a:cubicBezTo>
                <a:cubicBezTo>
                  <a:pt x="1442639" y="3168885"/>
                  <a:pt x="1445692" y="3166547"/>
                  <a:pt x="1449014" y="3163398"/>
                </a:cubicBezTo>
                <a:cubicBezTo>
                  <a:pt x="1458364" y="3155768"/>
                  <a:pt x="1465551" y="3146785"/>
                  <a:pt x="1470573" y="3136450"/>
                </a:cubicBezTo>
                <a:cubicBezTo>
                  <a:pt x="1475615" y="3126115"/>
                  <a:pt x="1480638" y="3114988"/>
                  <a:pt x="1485680" y="3103030"/>
                </a:cubicBezTo>
                <a:cubicBezTo>
                  <a:pt x="1518288" y="3042024"/>
                  <a:pt x="1534457" y="3008237"/>
                  <a:pt x="1534187" y="3001688"/>
                </a:cubicBezTo>
                <a:close/>
                <a:moveTo>
                  <a:pt x="2009638" y="2999525"/>
                </a:moveTo>
                <a:cubicBezTo>
                  <a:pt x="1993585" y="3001495"/>
                  <a:pt x="1984255" y="3021296"/>
                  <a:pt x="1981705" y="3058947"/>
                </a:cubicBezTo>
                <a:lnTo>
                  <a:pt x="1984185" y="3122194"/>
                </a:lnTo>
                <a:lnTo>
                  <a:pt x="1983093" y="3125668"/>
                </a:lnTo>
                <a:lnTo>
                  <a:pt x="1984435" y="3128573"/>
                </a:lnTo>
                <a:lnTo>
                  <a:pt x="1985839" y="3164364"/>
                </a:lnTo>
                <a:cubicBezTo>
                  <a:pt x="1991190" y="3196992"/>
                  <a:pt x="1997681" y="3206728"/>
                  <a:pt x="2005330" y="3193592"/>
                </a:cubicBezTo>
                <a:cubicBezTo>
                  <a:pt x="2013734" y="3171261"/>
                  <a:pt x="2016342" y="3161061"/>
                  <a:pt x="2013154" y="3163012"/>
                </a:cubicBezTo>
                <a:cubicBezTo>
                  <a:pt x="2009986" y="3164944"/>
                  <a:pt x="2006683" y="3166412"/>
                  <a:pt x="2003263" y="3167397"/>
                </a:cubicBezTo>
                <a:cubicBezTo>
                  <a:pt x="1999844" y="3168382"/>
                  <a:pt x="2001969" y="3156270"/>
                  <a:pt x="2009638" y="3131060"/>
                </a:cubicBezTo>
                <a:cubicBezTo>
                  <a:pt x="2008344" y="3132548"/>
                  <a:pt x="2006103" y="3135503"/>
                  <a:pt x="2002916" y="3139966"/>
                </a:cubicBezTo>
                <a:cubicBezTo>
                  <a:pt x="1999728" y="3144409"/>
                  <a:pt x="1996927" y="3147905"/>
                  <a:pt x="1994551" y="3150475"/>
                </a:cubicBezTo>
                <a:lnTo>
                  <a:pt x="1984435" y="3128573"/>
                </a:lnTo>
                <a:lnTo>
                  <a:pt x="1984185" y="3122194"/>
                </a:lnTo>
                <a:lnTo>
                  <a:pt x="1992716" y="3095052"/>
                </a:lnTo>
                <a:cubicBezTo>
                  <a:pt x="2006161" y="3072701"/>
                  <a:pt x="2018158" y="3052147"/>
                  <a:pt x="2028744" y="3033389"/>
                </a:cubicBezTo>
                <a:lnTo>
                  <a:pt x="2019413" y="3016853"/>
                </a:lnTo>
                <a:lnTo>
                  <a:pt x="1992387" y="3057749"/>
                </a:lnTo>
                <a:cubicBezTo>
                  <a:pt x="2003785" y="3037407"/>
                  <a:pt x="2011976" y="3023460"/>
                  <a:pt x="2016960" y="3015906"/>
                </a:cubicBezTo>
                <a:lnTo>
                  <a:pt x="2018370" y="3014998"/>
                </a:lnTo>
                <a:close/>
                <a:moveTo>
                  <a:pt x="1463505" y="2968416"/>
                </a:moveTo>
                <a:cubicBezTo>
                  <a:pt x="1462146" y="2970732"/>
                  <a:pt x="1458751" y="2976073"/>
                  <a:pt x="1453322" y="2984438"/>
                </a:cubicBezTo>
                <a:cubicBezTo>
                  <a:pt x="1442466" y="2999003"/>
                  <a:pt x="1439742" y="3002210"/>
                  <a:pt x="1445189" y="2994019"/>
                </a:cubicBezTo>
                <a:cubicBezTo>
                  <a:pt x="1450618" y="2985828"/>
                  <a:pt x="1456046" y="2978005"/>
                  <a:pt x="1461474" y="2970548"/>
                </a:cubicBezTo>
                <a:cubicBezTo>
                  <a:pt x="1464189" y="2966810"/>
                  <a:pt x="1464865" y="2966100"/>
                  <a:pt x="1463505" y="2968416"/>
                </a:cubicBezTo>
                <a:close/>
                <a:moveTo>
                  <a:pt x="1386089" y="2967880"/>
                </a:moveTo>
                <a:cubicBezTo>
                  <a:pt x="1385048" y="2968756"/>
                  <a:pt x="1382300" y="2971398"/>
                  <a:pt x="1377847" y="2975802"/>
                </a:cubicBezTo>
                <a:cubicBezTo>
                  <a:pt x="1368227" y="2986794"/>
                  <a:pt x="1365677" y="2989982"/>
                  <a:pt x="1370198" y="2985403"/>
                </a:cubicBezTo>
                <a:cubicBezTo>
                  <a:pt x="1374698" y="2980806"/>
                  <a:pt x="1379335" y="2975860"/>
                  <a:pt x="1384087" y="2970548"/>
                </a:cubicBezTo>
                <a:cubicBezTo>
                  <a:pt x="1386463" y="2967892"/>
                  <a:pt x="1387130" y="2967003"/>
                  <a:pt x="1386089" y="2967880"/>
                </a:cubicBezTo>
                <a:close/>
                <a:moveTo>
                  <a:pt x="109958" y="2962879"/>
                </a:moveTo>
                <a:cubicBezTo>
                  <a:pt x="114613" y="2998057"/>
                  <a:pt x="117066" y="3017278"/>
                  <a:pt x="117318" y="3020543"/>
                </a:cubicBezTo>
                <a:cubicBezTo>
                  <a:pt x="117569" y="3023788"/>
                  <a:pt x="117936" y="3019847"/>
                  <a:pt x="118419" y="3008720"/>
                </a:cubicBezTo>
                <a:cubicBezTo>
                  <a:pt x="118921" y="2997593"/>
                  <a:pt x="121857" y="2988050"/>
                  <a:pt x="127208" y="2980130"/>
                </a:cubicBezTo>
                <a:cubicBezTo>
                  <a:pt x="130666" y="2973600"/>
                  <a:pt x="129681" y="2968848"/>
                  <a:pt x="124253" y="2965834"/>
                </a:cubicBezTo>
                <a:cubicBezTo>
                  <a:pt x="118805" y="2962821"/>
                  <a:pt x="114053" y="2961836"/>
                  <a:pt x="109958" y="2962879"/>
                </a:cubicBezTo>
                <a:close/>
                <a:moveTo>
                  <a:pt x="2309522" y="2945297"/>
                </a:moveTo>
                <a:cubicBezTo>
                  <a:pt x="2309442" y="2947531"/>
                  <a:pt x="2309394" y="2952669"/>
                  <a:pt x="2309374" y="2960715"/>
                </a:cubicBezTo>
                <a:cubicBezTo>
                  <a:pt x="2310050" y="2974663"/>
                  <a:pt x="2310359" y="2977696"/>
                  <a:pt x="2310321" y="2969814"/>
                </a:cubicBezTo>
                <a:cubicBezTo>
                  <a:pt x="2310282" y="2961952"/>
                  <a:pt x="2310128" y="2954456"/>
                  <a:pt x="2309857" y="2947309"/>
                </a:cubicBezTo>
                <a:cubicBezTo>
                  <a:pt x="2309712" y="2943735"/>
                  <a:pt x="2309601" y="2943064"/>
                  <a:pt x="2309522" y="2945297"/>
                </a:cubicBezTo>
                <a:close/>
                <a:moveTo>
                  <a:pt x="1409811" y="2926158"/>
                </a:moveTo>
                <a:cubicBezTo>
                  <a:pt x="1408771" y="2927199"/>
                  <a:pt x="1406023" y="2930096"/>
                  <a:pt x="1401570" y="2934849"/>
                </a:cubicBezTo>
                <a:cubicBezTo>
                  <a:pt x="1391949" y="2945783"/>
                  <a:pt x="1389400" y="2948815"/>
                  <a:pt x="1393901" y="2943947"/>
                </a:cubicBezTo>
                <a:cubicBezTo>
                  <a:pt x="1398421" y="2939079"/>
                  <a:pt x="1403057" y="2933960"/>
                  <a:pt x="1407809" y="2928609"/>
                </a:cubicBezTo>
                <a:cubicBezTo>
                  <a:pt x="1410185" y="2925933"/>
                  <a:pt x="1410852" y="2925117"/>
                  <a:pt x="1409811" y="2926158"/>
                </a:cubicBezTo>
                <a:close/>
                <a:moveTo>
                  <a:pt x="6723" y="2899536"/>
                </a:moveTo>
                <a:cubicBezTo>
                  <a:pt x="9389" y="2905060"/>
                  <a:pt x="7863" y="2963555"/>
                  <a:pt x="2144" y="3075000"/>
                </a:cubicBezTo>
                <a:lnTo>
                  <a:pt x="1352" y="3095709"/>
                </a:lnTo>
                <a:lnTo>
                  <a:pt x="0" y="3068528"/>
                </a:lnTo>
                <a:cubicBezTo>
                  <a:pt x="1835" y="2950342"/>
                  <a:pt x="4076" y="2894011"/>
                  <a:pt x="6723" y="2899536"/>
                </a:cubicBezTo>
                <a:close/>
                <a:moveTo>
                  <a:pt x="3388006" y="2895880"/>
                </a:moveTo>
                <a:cubicBezTo>
                  <a:pt x="3383638" y="2899678"/>
                  <a:pt x="3371152" y="2921780"/>
                  <a:pt x="3350550" y="2962203"/>
                </a:cubicBezTo>
                <a:cubicBezTo>
                  <a:pt x="3323080" y="3016080"/>
                  <a:pt x="3288945" y="3085663"/>
                  <a:pt x="3248165" y="3170952"/>
                </a:cubicBezTo>
                <a:cubicBezTo>
                  <a:pt x="3207385" y="3256240"/>
                  <a:pt x="3167725" y="3340389"/>
                  <a:pt x="3129186" y="3423378"/>
                </a:cubicBezTo>
                <a:cubicBezTo>
                  <a:pt x="3090666" y="3506368"/>
                  <a:pt x="3061052" y="3571372"/>
                  <a:pt x="3040343" y="3618392"/>
                </a:cubicBezTo>
                <a:cubicBezTo>
                  <a:pt x="3051296" y="3601238"/>
                  <a:pt x="3073338" y="3559782"/>
                  <a:pt x="3106449" y="3494024"/>
                </a:cubicBezTo>
                <a:cubicBezTo>
                  <a:pt x="3139579" y="3428266"/>
                  <a:pt x="3176302" y="3353718"/>
                  <a:pt x="3216619" y="3270419"/>
                </a:cubicBezTo>
                <a:cubicBezTo>
                  <a:pt x="3256954" y="3187101"/>
                  <a:pt x="3293407" y="3110545"/>
                  <a:pt x="3325997" y="3040730"/>
                </a:cubicBezTo>
                <a:cubicBezTo>
                  <a:pt x="3358566" y="2970934"/>
                  <a:pt x="3379797" y="2923412"/>
                  <a:pt x="3389668" y="2898183"/>
                </a:cubicBezTo>
                <a:cubicBezTo>
                  <a:pt x="3390016" y="2895382"/>
                  <a:pt x="3389462" y="2894614"/>
                  <a:pt x="3388006" y="2895880"/>
                </a:cubicBezTo>
                <a:close/>
                <a:moveTo>
                  <a:pt x="1435688" y="2884591"/>
                </a:moveTo>
                <a:cubicBezTo>
                  <a:pt x="1434652" y="2885709"/>
                  <a:pt x="1431909" y="2888804"/>
                  <a:pt x="1427456" y="2893875"/>
                </a:cubicBezTo>
                <a:cubicBezTo>
                  <a:pt x="1417835" y="2905447"/>
                  <a:pt x="1415266" y="2908654"/>
                  <a:pt x="1419786" y="2903457"/>
                </a:cubicBezTo>
                <a:cubicBezTo>
                  <a:pt x="1424287" y="2898261"/>
                  <a:pt x="1428924" y="2892832"/>
                  <a:pt x="1433676" y="2887172"/>
                </a:cubicBezTo>
                <a:cubicBezTo>
                  <a:pt x="1436052" y="2884332"/>
                  <a:pt x="1436723" y="2883473"/>
                  <a:pt x="1435688" y="2884591"/>
                </a:cubicBezTo>
                <a:close/>
                <a:moveTo>
                  <a:pt x="2404244" y="2878769"/>
                </a:moveTo>
                <a:cubicBezTo>
                  <a:pt x="2411083" y="2878054"/>
                  <a:pt x="2409808" y="2881647"/>
                  <a:pt x="2400478" y="2889568"/>
                </a:cubicBezTo>
                <a:cubicBezTo>
                  <a:pt x="2391128" y="2897469"/>
                  <a:pt x="2390954" y="2894590"/>
                  <a:pt x="2399937" y="2880932"/>
                </a:cubicBezTo>
                <a:cubicBezTo>
                  <a:pt x="2399975" y="2880836"/>
                  <a:pt x="2400420" y="2880488"/>
                  <a:pt x="2401289" y="2879851"/>
                </a:cubicBezTo>
                <a:cubicBezTo>
                  <a:pt x="2402139" y="2879232"/>
                  <a:pt x="2403124" y="2878865"/>
                  <a:pt x="2404244" y="2878769"/>
                </a:cubicBezTo>
                <a:close/>
                <a:moveTo>
                  <a:pt x="141335" y="2866584"/>
                </a:moveTo>
                <a:cubicBezTo>
                  <a:pt x="142011" y="2866222"/>
                  <a:pt x="142247" y="2867410"/>
                  <a:pt x="142044" y="2870153"/>
                </a:cubicBezTo>
                <a:cubicBezTo>
                  <a:pt x="141639" y="2875639"/>
                  <a:pt x="140287" y="2883540"/>
                  <a:pt x="137988" y="2893875"/>
                </a:cubicBezTo>
                <a:cubicBezTo>
                  <a:pt x="135708" y="2894861"/>
                  <a:pt x="134356" y="2893431"/>
                  <a:pt x="133950" y="2889568"/>
                </a:cubicBezTo>
                <a:cubicBezTo>
                  <a:pt x="133545" y="2885704"/>
                  <a:pt x="134897" y="2879947"/>
                  <a:pt x="137988" y="2872317"/>
                </a:cubicBezTo>
                <a:cubicBezTo>
                  <a:pt x="139543" y="2868859"/>
                  <a:pt x="140658" y="2866946"/>
                  <a:pt x="141335" y="2866584"/>
                </a:cubicBezTo>
                <a:close/>
                <a:moveTo>
                  <a:pt x="2052524" y="2865285"/>
                </a:moveTo>
                <a:cubicBezTo>
                  <a:pt x="2049375" y="2863353"/>
                  <a:pt x="2045859" y="2873592"/>
                  <a:pt x="2041996" y="2896020"/>
                </a:cubicBezTo>
                <a:lnTo>
                  <a:pt x="2041996" y="2906818"/>
                </a:lnTo>
                <a:cubicBezTo>
                  <a:pt x="2050341" y="2902646"/>
                  <a:pt x="2054977" y="2895170"/>
                  <a:pt x="2055885" y="2884371"/>
                </a:cubicBezTo>
                <a:cubicBezTo>
                  <a:pt x="2056813" y="2873572"/>
                  <a:pt x="2055692" y="2867217"/>
                  <a:pt x="2052524" y="2865285"/>
                </a:cubicBezTo>
                <a:close/>
                <a:moveTo>
                  <a:pt x="3436" y="2850632"/>
                </a:moveTo>
                <a:cubicBezTo>
                  <a:pt x="4477" y="2851270"/>
                  <a:pt x="6926" y="2853462"/>
                  <a:pt x="10780" y="2857210"/>
                </a:cubicBezTo>
                <a:cubicBezTo>
                  <a:pt x="17753" y="2867603"/>
                  <a:pt x="19357" y="2870791"/>
                  <a:pt x="15570" y="2866792"/>
                </a:cubicBezTo>
                <a:cubicBezTo>
                  <a:pt x="11765" y="2862812"/>
                  <a:pt x="8094" y="2858331"/>
                  <a:pt x="4540" y="2853385"/>
                </a:cubicBezTo>
                <a:cubicBezTo>
                  <a:pt x="2763" y="2850913"/>
                  <a:pt x="2396" y="2849995"/>
                  <a:pt x="3436" y="2850632"/>
                </a:cubicBezTo>
                <a:close/>
                <a:moveTo>
                  <a:pt x="133653" y="2808329"/>
                </a:moveTo>
                <a:cubicBezTo>
                  <a:pt x="131096" y="2809992"/>
                  <a:pt x="128870" y="2815242"/>
                  <a:pt x="126977" y="2824080"/>
                </a:cubicBezTo>
                <a:cubicBezTo>
                  <a:pt x="123171" y="2841736"/>
                  <a:pt x="120466" y="2862155"/>
                  <a:pt x="118824" y="2885318"/>
                </a:cubicBezTo>
                <a:cubicBezTo>
                  <a:pt x="117182" y="2908499"/>
                  <a:pt x="116390" y="2922852"/>
                  <a:pt x="116429" y="2928377"/>
                </a:cubicBezTo>
                <a:cubicBezTo>
                  <a:pt x="118805" y="2940006"/>
                  <a:pt x="122128" y="2940992"/>
                  <a:pt x="126397" y="2931333"/>
                </a:cubicBezTo>
                <a:cubicBezTo>
                  <a:pt x="130666" y="2921674"/>
                  <a:pt x="134530" y="2909194"/>
                  <a:pt x="137988" y="2893875"/>
                </a:cubicBezTo>
                <a:cubicBezTo>
                  <a:pt x="144382" y="2893644"/>
                  <a:pt x="149405" y="2886554"/>
                  <a:pt x="153094" y="2872587"/>
                </a:cubicBezTo>
                <a:cubicBezTo>
                  <a:pt x="156765" y="2858601"/>
                  <a:pt x="153172" y="2839109"/>
                  <a:pt x="142315" y="2814093"/>
                </a:cubicBezTo>
                <a:cubicBezTo>
                  <a:pt x="139098" y="2808587"/>
                  <a:pt x="136210" y="2806665"/>
                  <a:pt x="133653" y="2808329"/>
                </a:cubicBezTo>
                <a:close/>
                <a:moveTo>
                  <a:pt x="1550356" y="2790370"/>
                </a:moveTo>
                <a:cubicBezTo>
                  <a:pt x="1534902" y="2813301"/>
                  <a:pt x="1513826" y="2844596"/>
                  <a:pt x="1487187" y="2884294"/>
                </a:cubicBezTo>
                <a:cubicBezTo>
                  <a:pt x="1460547" y="2923973"/>
                  <a:pt x="1434854" y="2963903"/>
                  <a:pt x="1410128" y="3004084"/>
                </a:cubicBezTo>
                <a:cubicBezTo>
                  <a:pt x="1385381" y="3044246"/>
                  <a:pt x="1368169" y="3076526"/>
                  <a:pt x="1358452" y="3100866"/>
                </a:cubicBezTo>
                <a:cubicBezTo>
                  <a:pt x="1391988" y="3079327"/>
                  <a:pt x="1392568" y="3090609"/>
                  <a:pt x="1360171" y="3134711"/>
                </a:cubicBezTo>
                <a:cubicBezTo>
                  <a:pt x="1327775" y="3178795"/>
                  <a:pt x="1281104" y="3236169"/>
                  <a:pt x="1220175" y="3306795"/>
                </a:cubicBezTo>
                <a:cubicBezTo>
                  <a:pt x="1159246" y="3377440"/>
                  <a:pt x="1102742" y="3441807"/>
                  <a:pt x="1050680" y="3499916"/>
                </a:cubicBezTo>
                <a:cubicBezTo>
                  <a:pt x="998599" y="3558024"/>
                  <a:pt x="969661" y="3590323"/>
                  <a:pt x="963846" y="3596814"/>
                </a:cubicBezTo>
                <a:cubicBezTo>
                  <a:pt x="976094" y="3593414"/>
                  <a:pt x="1001593" y="3571933"/>
                  <a:pt x="1040364" y="3532408"/>
                </a:cubicBezTo>
                <a:cubicBezTo>
                  <a:pt x="1079135" y="3492865"/>
                  <a:pt x="1122349" y="3446057"/>
                  <a:pt x="1170045" y="3391967"/>
                </a:cubicBezTo>
                <a:cubicBezTo>
                  <a:pt x="1217741" y="3337877"/>
                  <a:pt x="1261090" y="3287303"/>
                  <a:pt x="1300132" y="3240225"/>
                </a:cubicBezTo>
                <a:cubicBezTo>
                  <a:pt x="1339154" y="3193148"/>
                  <a:pt x="1365078" y="3160346"/>
                  <a:pt x="1377847" y="3141840"/>
                </a:cubicBezTo>
                <a:cubicBezTo>
                  <a:pt x="1416445" y="3088117"/>
                  <a:pt x="1449787" y="3033853"/>
                  <a:pt x="1477856" y="2979048"/>
                </a:cubicBezTo>
                <a:cubicBezTo>
                  <a:pt x="1505925" y="2924243"/>
                  <a:pt x="1530092" y="2861344"/>
                  <a:pt x="1550356" y="2790370"/>
                </a:cubicBezTo>
                <a:close/>
                <a:moveTo>
                  <a:pt x="3517842" y="2759771"/>
                </a:moveTo>
                <a:lnTo>
                  <a:pt x="3519040" y="2760176"/>
                </a:lnTo>
                <a:lnTo>
                  <a:pt x="3517398" y="2761142"/>
                </a:lnTo>
                <a:close/>
                <a:moveTo>
                  <a:pt x="2979704" y="2757491"/>
                </a:moveTo>
                <a:cubicBezTo>
                  <a:pt x="2975706" y="2756236"/>
                  <a:pt x="2972924" y="2757124"/>
                  <a:pt x="2971340" y="2760176"/>
                </a:cubicBezTo>
                <a:cubicBezTo>
                  <a:pt x="2970316" y="2761393"/>
                  <a:pt x="2970219" y="2762746"/>
                  <a:pt x="2971089" y="2764233"/>
                </a:cubicBezTo>
                <a:cubicBezTo>
                  <a:pt x="2971939" y="2765701"/>
                  <a:pt x="2973465" y="2766513"/>
                  <a:pt x="2975667" y="2766648"/>
                </a:cubicBezTo>
                <a:cubicBezTo>
                  <a:pt x="2982486" y="2767015"/>
                  <a:pt x="2986079" y="2766300"/>
                  <a:pt x="2986446" y="2764504"/>
                </a:cubicBezTo>
                <a:cubicBezTo>
                  <a:pt x="2985944" y="2761084"/>
                  <a:pt x="2983703" y="2758747"/>
                  <a:pt x="2979704" y="2757491"/>
                </a:cubicBezTo>
                <a:close/>
                <a:moveTo>
                  <a:pt x="2036164" y="2743167"/>
                </a:moveTo>
                <a:cubicBezTo>
                  <a:pt x="2032883" y="2741506"/>
                  <a:pt x="2029700" y="2743853"/>
                  <a:pt x="2026619" y="2750208"/>
                </a:cubicBezTo>
                <a:cubicBezTo>
                  <a:pt x="2020476" y="2762920"/>
                  <a:pt x="2024165" y="2771999"/>
                  <a:pt x="2037688" y="2777427"/>
                </a:cubicBezTo>
                <a:cubicBezTo>
                  <a:pt x="2032375" y="2783764"/>
                  <a:pt x="2028956" y="2788883"/>
                  <a:pt x="2027430" y="2792804"/>
                </a:cubicBezTo>
                <a:cubicBezTo>
                  <a:pt x="2025904" y="2796707"/>
                  <a:pt x="2025730" y="2800203"/>
                  <a:pt x="2026889" y="2803313"/>
                </a:cubicBezTo>
                <a:cubicBezTo>
                  <a:pt x="2020437" y="2801150"/>
                  <a:pt x="2011802" y="2801150"/>
                  <a:pt x="2001023" y="2803313"/>
                </a:cubicBezTo>
                <a:cubicBezTo>
                  <a:pt x="2008711" y="2815348"/>
                  <a:pt x="2014912" y="2823075"/>
                  <a:pt x="2019626" y="2826495"/>
                </a:cubicBezTo>
                <a:cubicBezTo>
                  <a:pt x="2024339" y="2829895"/>
                  <a:pt x="2013830" y="2827924"/>
                  <a:pt x="1988080" y="2820564"/>
                </a:cubicBezTo>
                <a:cubicBezTo>
                  <a:pt x="1997874" y="2826205"/>
                  <a:pt x="1999844" y="2830725"/>
                  <a:pt x="1993991" y="2834145"/>
                </a:cubicBezTo>
                <a:cubicBezTo>
                  <a:pt x="1988138" y="2837544"/>
                  <a:pt x="1984680" y="2840461"/>
                  <a:pt x="1983617" y="2842915"/>
                </a:cubicBezTo>
                <a:cubicBezTo>
                  <a:pt x="1982555" y="2845368"/>
                  <a:pt x="1994107" y="2847976"/>
                  <a:pt x="2018273" y="2850739"/>
                </a:cubicBezTo>
                <a:cubicBezTo>
                  <a:pt x="2025865" y="2853714"/>
                  <a:pt x="2027932" y="2858021"/>
                  <a:pt x="2024475" y="2863682"/>
                </a:cubicBezTo>
                <a:cubicBezTo>
                  <a:pt x="2021017" y="2869342"/>
                  <a:pt x="2005292" y="2865034"/>
                  <a:pt x="1977300" y="2850739"/>
                </a:cubicBezTo>
                <a:cubicBezTo>
                  <a:pt x="1969032" y="2847416"/>
                  <a:pt x="1965091" y="2849212"/>
                  <a:pt x="1965439" y="2856128"/>
                </a:cubicBezTo>
                <a:cubicBezTo>
                  <a:pt x="1965806" y="2863063"/>
                  <a:pt x="1974789" y="2869168"/>
                  <a:pt x="1992387" y="2874461"/>
                </a:cubicBezTo>
                <a:cubicBezTo>
                  <a:pt x="2002819" y="2879851"/>
                  <a:pt x="2005157" y="2892794"/>
                  <a:pt x="1999400" y="2913271"/>
                </a:cubicBezTo>
                <a:cubicBezTo>
                  <a:pt x="1993663" y="2933767"/>
                  <a:pt x="1988447" y="2948854"/>
                  <a:pt x="1983772" y="2958552"/>
                </a:cubicBezTo>
                <a:cubicBezTo>
                  <a:pt x="1985472" y="2960754"/>
                  <a:pt x="1992851" y="2963362"/>
                  <a:pt x="2005871" y="2966375"/>
                </a:cubicBezTo>
                <a:cubicBezTo>
                  <a:pt x="2018892" y="2969389"/>
                  <a:pt x="2027353" y="2966066"/>
                  <a:pt x="2031216" y="2956407"/>
                </a:cubicBezTo>
                <a:cubicBezTo>
                  <a:pt x="2033593" y="2939639"/>
                  <a:pt x="2036374" y="2928416"/>
                  <a:pt x="2039562" y="2922717"/>
                </a:cubicBezTo>
                <a:cubicBezTo>
                  <a:pt x="2042749" y="2916999"/>
                  <a:pt x="2045009" y="2913869"/>
                  <a:pt x="2046304" y="2913271"/>
                </a:cubicBezTo>
                <a:cubicBezTo>
                  <a:pt x="2045318" y="2912479"/>
                  <a:pt x="2042440" y="2909774"/>
                  <a:pt x="2037688" y="2905196"/>
                </a:cubicBezTo>
                <a:cubicBezTo>
                  <a:pt x="2032916" y="2900617"/>
                  <a:pt x="2025730" y="2892523"/>
                  <a:pt x="2016110" y="2880932"/>
                </a:cubicBezTo>
                <a:cubicBezTo>
                  <a:pt x="2020572" y="2884487"/>
                  <a:pt x="2025151" y="2882768"/>
                  <a:pt x="2029864" y="2875813"/>
                </a:cubicBezTo>
                <a:cubicBezTo>
                  <a:pt x="2034578" y="2868859"/>
                  <a:pt x="2038615" y="2861209"/>
                  <a:pt x="2041996" y="2852902"/>
                </a:cubicBezTo>
                <a:cubicBezTo>
                  <a:pt x="2040817" y="2850835"/>
                  <a:pt x="2043155" y="2845813"/>
                  <a:pt x="2049008" y="2837815"/>
                </a:cubicBezTo>
                <a:cubicBezTo>
                  <a:pt x="2054842" y="2829817"/>
                  <a:pt x="2058261" y="2824775"/>
                  <a:pt x="2059247" y="2822708"/>
                </a:cubicBezTo>
                <a:cubicBezTo>
                  <a:pt x="2058841" y="2817686"/>
                  <a:pt x="2056948" y="2807254"/>
                  <a:pt x="2053587" y="2791452"/>
                </a:cubicBezTo>
                <a:cubicBezTo>
                  <a:pt x="2050206" y="2775631"/>
                  <a:pt x="2047791" y="2765218"/>
                  <a:pt x="2046304" y="2760176"/>
                </a:cubicBezTo>
                <a:cubicBezTo>
                  <a:pt x="2042826" y="2750498"/>
                  <a:pt x="2039446" y="2744828"/>
                  <a:pt x="2036164" y="2743167"/>
                </a:cubicBezTo>
                <a:close/>
                <a:moveTo>
                  <a:pt x="2986446" y="2727838"/>
                </a:moveTo>
                <a:cubicBezTo>
                  <a:pt x="2981771" y="2730350"/>
                  <a:pt x="2980342" y="2733943"/>
                  <a:pt x="2982138" y="2738618"/>
                </a:cubicBezTo>
                <a:cubicBezTo>
                  <a:pt x="2985403" y="2744104"/>
                  <a:pt x="2988011" y="2746615"/>
                  <a:pt x="2989943" y="2746171"/>
                </a:cubicBezTo>
                <a:cubicBezTo>
                  <a:pt x="2991875" y="2745727"/>
                  <a:pt x="2992860" y="2741766"/>
                  <a:pt x="2992918" y="2734310"/>
                </a:cubicBezTo>
                <a:cubicBezTo>
                  <a:pt x="2992783" y="2731064"/>
                  <a:pt x="2991971" y="2728920"/>
                  <a:pt x="2990484" y="2727838"/>
                </a:cubicBezTo>
                <a:cubicBezTo>
                  <a:pt x="2988996" y="2726756"/>
                  <a:pt x="2987663" y="2726756"/>
                  <a:pt x="2986446" y="2727838"/>
                </a:cubicBezTo>
                <a:close/>
                <a:moveTo>
                  <a:pt x="3040343" y="2684721"/>
                </a:moveTo>
                <a:cubicBezTo>
                  <a:pt x="3037832" y="2682190"/>
                  <a:pt x="3036402" y="2682924"/>
                  <a:pt x="3036035" y="2686865"/>
                </a:cubicBezTo>
                <a:cubicBezTo>
                  <a:pt x="3036074" y="2690014"/>
                  <a:pt x="3036538" y="2692351"/>
                  <a:pt x="3037388" y="2693877"/>
                </a:cubicBezTo>
                <a:cubicBezTo>
                  <a:pt x="3038238" y="2695404"/>
                  <a:pt x="3039223" y="2696659"/>
                  <a:pt x="3040343" y="2697644"/>
                </a:cubicBezTo>
                <a:cubicBezTo>
                  <a:pt x="3044670" y="2697297"/>
                  <a:pt x="3046815" y="2695848"/>
                  <a:pt x="3046815" y="2693337"/>
                </a:cubicBezTo>
                <a:cubicBezTo>
                  <a:pt x="3046815" y="2692178"/>
                  <a:pt x="3046274" y="2690729"/>
                  <a:pt x="3045192" y="2689029"/>
                </a:cubicBezTo>
                <a:cubicBezTo>
                  <a:pt x="3044129" y="2687309"/>
                  <a:pt x="3042507" y="2685880"/>
                  <a:pt x="3040343" y="2684721"/>
                </a:cubicBezTo>
                <a:close/>
                <a:moveTo>
                  <a:pt x="168720" y="2682823"/>
                </a:moveTo>
                <a:cubicBezTo>
                  <a:pt x="171808" y="2680268"/>
                  <a:pt x="174238" y="2680500"/>
                  <a:pt x="176005" y="2683523"/>
                </a:cubicBezTo>
                <a:cubicBezTo>
                  <a:pt x="179540" y="2689550"/>
                  <a:pt x="172625" y="2712229"/>
                  <a:pt x="155239" y="2751561"/>
                </a:cubicBezTo>
                <a:lnTo>
                  <a:pt x="146623" y="2764504"/>
                </a:lnTo>
                <a:cubicBezTo>
                  <a:pt x="145058" y="2736976"/>
                  <a:pt x="148670" y="2715108"/>
                  <a:pt x="157479" y="2698842"/>
                </a:cubicBezTo>
                <a:cubicBezTo>
                  <a:pt x="161884" y="2690719"/>
                  <a:pt x="165632" y="2685378"/>
                  <a:pt x="168720" y="2682823"/>
                </a:cubicBezTo>
                <a:close/>
                <a:moveTo>
                  <a:pt x="187828" y="2656517"/>
                </a:moveTo>
                <a:cubicBezTo>
                  <a:pt x="173417" y="2654585"/>
                  <a:pt x="159121" y="2664283"/>
                  <a:pt x="144942" y="2685590"/>
                </a:cubicBezTo>
                <a:cubicBezTo>
                  <a:pt x="130763" y="2706898"/>
                  <a:pt x="128445" y="2733209"/>
                  <a:pt x="137988" y="2764504"/>
                </a:cubicBezTo>
                <a:cubicBezTo>
                  <a:pt x="139437" y="2768444"/>
                  <a:pt x="145174" y="2774027"/>
                  <a:pt x="155239" y="2781214"/>
                </a:cubicBezTo>
                <a:cubicBezTo>
                  <a:pt x="165303" y="2788400"/>
                  <a:pt x="171060" y="2779958"/>
                  <a:pt x="172489" y="2755869"/>
                </a:cubicBezTo>
                <a:cubicBezTo>
                  <a:pt x="174074" y="2747330"/>
                  <a:pt x="177396" y="2741226"/>
                  <a:pt x="182477" y="2737536"/>
                </a:cubicBezTo>
                <a:cubicBezTo>
                  <a:pt x="187538" y="2733865"/>
                  <a:pt x="184930" y="2732069"/>
                  <a:pt x="174653" y="2732146"/>
                </a:cubicBezTo>
                <a:cubicBezTo>
                  <a:pt x="175097" y="2729500"/>
                  <a:pt x="177435" y="2725095"/>
                  <a:pt x="181665" y="2718952"/>
                </a:cubicBezTo>
                <a:cubicBezTo>
                  <a:pt x="185877" y="2712790"/>
                  <a:pt x="189296" y="2707844"/>
                  <a:pt x="191904" y="2704116"/>
                </a:cubicBezTo>
                <a:cubicBezTo>
                  <a:pt x="192889" y="2706280"/>
                  <a:pt x="193604" y="2708424"/>
                  <a:pt x="194048" y="2710587"/>
                </a:cubicBezTo>
                <a:cubicBezTo>
                  <a:pt x="194512" y="2712751"/>
                  <a:pt x="195227" y="2714895"/>
                  <a:pt x="196212" y="2717059"/>
                </a:cubicBezTo>
                <a:cubicBezTo>
                  <a:pt x="205040" y="2678636"/>
                  <a:pt x="202239" y="2658449"/>
                  <a:pt x="187828" y="2656517"/>
                </a:cubicBezTo>
                <a:close/>
                <a:moveTo>
                  <a:pt x="3566485" y="2620025"/>
                </a:moveTo>
                <a:cubicBezTo>
                  <a:pt x="3567103" y="2621648"/>
                  <a:pt x="3565306" y="2628641"/>
                  <a:pt x="3561095" y="2641043"/>
                </a:cubicBezTo>
                <a:cubicBezTo>
                  <a:pt x="3556864" y="2653445"/>
                  <a:pt x="3552924" y="2661539"/>
                  <a:pt x="3549234" y="2665306"/>
                </a:cubicBezTo>
                <a:cubicBezTo>
                  <a:pt x="3542898" y="2679370"/>
                  <a:pt x="3537778" y="2692757"/>
                  <a:pt x="3533876" y="2705468"/>
                </a:cubicBezTo>
                <a:cubicBezTo>
                  <a:pt x="3529955" y="2718179"/>
                  <a:pt x="3526458" y="2729944"/>
                  <a:pt x="3523348" y="2740781"/>
                </a:cubicBezTo>
                <a:cubicBezTo>
                  <a:pt x="3531867" y="2720285"/>
                  <a:pt x="3537141" y="2710954"/>
                  <a:pt x="3539169" y="2712751"/>
                </a:cubicBezTo>
                <a:cubicBezTo>
                  <a:pt x="3541198" y="2714548"/>
                  <a:pt x="3540734" y="2721019"/>
                  <a:pt x="3537740" y="2732146"/>
                </a:cubicBezTo>
                <a:cubicBezTo>
                  <a:pt x="3534745" y="2743293"/>
                  <a:pt x="3529955" y="2752642"/>
                  <a:pt x="3523348" y="2760176"/>
                </a:cubicBezTo>
                <a:cubicBezTo>
                  <a:pt x="3521551" y="2755501"/>
                  <a:pt x="3520837" y="2751908"/>
                  <a:pt x="3521204" y="2749397"/>
                </a:cubicBezTo>
                <a:lnTo>
                  <a:pt x="3517842" y="2759771"/>
                </a:lnTo>
                <a:lnTo>
                  <a:pt x="3513650" y="2758303"/>
                </a:lnTo>
                <a:cubicBezTo>
                  <a:pt x="3512124" y="2758071"/>
                  <a:pt x="3510328" y="2757974"/>
                  <a:pt x="3508261" y="2758032"/>
                </a:cubicBezTo>
                <a:cubicBezTo>
                  <a:pt x="3498602" y="2760814"/>
                  <a:pt x="3496361" y="2764948"/>
                  <a:pt x="3501519" y="2770434"/>
                </a:cubicBezTo>
                <a:lnTo>
                  <a:pt x="3517398" y="2761142"/>
                </a:lnTo>
                <a:lnTo>
                  <a:pt x="3509613" y="2785251"/>
                </a:lnTo>
                <a:cubicBezTo>
                  <a:pt x="3504803" y="2794910"/>
                  <a:pt x="3497172" y="2800937"/>
                  <a:pt x="3486702" y="2803313"/>
                </a:cubicBezTo>
                <a:cubicBezTo>
                  <a:pt x="3475034" y="2844943"/>
                  <a:pt x="3457165" y="2888408"/>
                  <a:pt x="3433114" y="2933728"/>
                </a:cubicBezTo>
                <a:cubicBezTo>
                  <a:pt x="3409063" y="2979029"/>
                  <a:pt x="3392798" y="3009242"/>
                  <a:pt x="3384317" y="3024368"/>
                </a:cubicBezTo>
                <a:cubicBezTo>
                  <a:pt x="3375837" y="3039494"/>
                  <a:pt x="3389127" y="3022590"/>
                  <a:pt x="3424170" y="2973658"/>
                </a:cubicBezTo>
                <a:cubicBezTo>
                  <a:pt x="3405605" y="3018572"/>
                  <a:pt x="3396893" y="3039783"/>
                  <a:pt x="3398014" y="3037272"/>
                </a:cubicBezTo>
                <a:cubicBezTo>
                  <a:pt x="3399153" y="3034741"/>
                  <a:pt x="3411459" y="3023614"/>
                  <a:pt x="3434949" y="3003852"/>
                </a:cubicBezTo>
                <a:cubicBezTo>
                  <a:pt x="3434293" y="3007387"/>
                  <a:pt x="3428169" y="3022088"/>
                  <a:pt x="3416578" y="3047935"/>
                </a:cubicBezTo>
                <a:cubicBezTo>
                  <a:pt x="3404987" y="3073763"/>
                  <a:pt x="3391832" y="3102354"/>
                  <a:pt x="3377131" y="3133707"/>
                </a:cubicBezTo>
                <a:cubicBezTo>
                  <a:pt x="3362430" y="3165040"/>
                  <a:pt x="3350067" y="3190752"/>
                  <a:pt x="3340079" y="3210843"/>
                </a:cubicBezTo>
                <a:cubicBezTo>
                  <a:pt x="3340214" y="3213818"/>
                  <a:pt x="3338862" y="3219208"/>
                  <a:pt x="3336023" y="3227012"/>
                </a:cubicBezTo>
                <a:cubicBezTo>
                  <a:pt x="3333202" y="3234836"/>
                  <a:pt x="3328083" y="3246697"/>
                  <a:pt x="3320665" y="3262596"/>
                </a:cubicBezTo>
                <a:cubicBezTo>
                  <a:pt x="3320665" y="3262229"/>
                  <a:pt x="3320665" y="3262963"/>
                  <a:pt x="3320665" y="3264759"/>
                </a:cubicBezTo>
                <a:cubicBezTo>
                  <a:pt x="3322461" y="3262596"/>
                  <a:pt x="3325340" y="3260432"/>
                  <a:pt x="3329300" y="3258288"/>
                </a:cubicBezTo>
                <a:cubicBezTo>
                  <a:pt x="3326016" y="3263581"/>
                  <a:pt x="3323408" y="3267000"/>
                  <a:pt x="3321476" y="3268526"/>
                </a:cubicBezTo>
                <a:cubicBezTo>
                  <a:pt x="3319544" y="3270052"/>
                  <a:pt x="3318559" y="3270226"/>
                  <a:pt x="3318501" y="3269067"/>
                </a:cubicBezTo>
                <a:cubicBezTo>
                  <a:pt x="3316666" y="3274457"/>
                  <a:pt x="3314966" y="3279846"/>
                  <a:pt x="3313382" y="3285236"/>
                </a:cubicBezTo>
                <a:cubicBezTo>
                  <a:pt x="3311817" y="3290626"/>
                  <a:pt x="3308495" y="3296016"/>
                  <a:pt x="3303414" y="3301405"/>
                </a:cubicBezTo>
                <a:cubicBezTo>
                  <a:pt x="3299898" y="3306563"/>
                  <a:pt x="3288655" y="3328933"/>
                  <a:pt x="3269666" y="3368535"/>
                </a:cubicBezTo>
                <a:cubicBezTo>
                  <a:pt x="3250695" y="3408117"/>
                  <a:pt x="3229581" y="3452085"/>
                  <a:pt x="3206322" y="3500437"/>
                </a:cubicBezTo>
                <a:cubicBezTo>
                  <a:pt x="3183083" y="3548790"/>
                  <a:pt x="3163282" y="3588701"/>
                  <a:pt x="3146920" y="3620150"/>
                </a:cubicBezTo>
                <a:cubicBezTo>
                  <a:pt x="3130577" y="3651580"/>
                  <a:pt x="3123255" y="3661741"/>
                  <a:pt x="3124975" y="3650614"/>
                </a:cubicBezTo>
                <a:cubicBezTo>
                  <a:pt x="3126713" y="3639507"/>
                  <a:pt x="3143056" y="3594245"/>
                  <a:pt x="3174042" y="3514887"/>
                </a:cubicBezTo>
                <a:cubicBezTo>
                  <a:pt x="3178505" y="3505131"/>
                  <a:pt x="3188704" y="3481506"/>
                  <a:pt x="3204622" y="3443952"/>
                </a:cubicBezTo>
                <a:cubicBezTo>
                  <a:pt x="3220560" y="3406417"/>
                  <a:pt x="3238023" y="3364922"/>
                  <a:pt x="3257051" y="3319467"/>
                </a:cubicBezTo>
                <a:cubicBezTo>
                  <a:pt x="3276079" y="3274012"/>
                  <a:pt x="3292480" y="3234546"/>
                  <a:pt x="3306254" y="3201049"/>
                </a:cubicBezTo>
                <a:cubicBezTo>
                  <a:pt x="3320008" y="3167552"/>
                  <a:pt x="3326982" y="3149972"/>
                  <a:pt x="3327136" y="3148311"/>
                </a:cubicBezTo>
                <a:cubicBezTo>
                  <a:pt x="3322268" y="3147770"/>
                  <a:pt x="3310697" y="3164905"/>
                  <a:pt x="3292441" y="3199735"/>
                </a:cubicBezTo>
                <a:cubicBezTo>
                  <a:pt x="3274167" y="3234546"/>
                  <a:pt x="3255718" y="3270960"/>
                  <a:pt x="3237115" y="3308958"/>
                </a:cubicBezTo>
                <a:cubicBezTo>
                  <a:pt x="3218493" y="3346957"/>
                  <a:pt x="3206264" y="3370428"/>
                  <a:pt x="3200392" y="3379372"/>
                </a:cubicBezTo>
                <a:cubicBezTo>
                  <a:pt x="3194519" y="3388316"/>
                  <a:pt x="3201551" y="3366642"/>
                  <a:pt x="3221487" y="3314348"/>
                </a:cubicBezTo>
                <a:cubicBezTo>
                  <a:pt x="3226065" y="3301405"/>
                  <a:pt x="3237250" y="3274090"/>
                  <a:pt x="3255023" y="3232402"/>
                </a:cubicBezTo>
                <a:cubicBezTo>
                  <a:pt x="3272795" y="3190714"/>
                  <a:pt x="3291166" y="3151904"/>
                  <a:pt x="3310117" y="3115973"/>
                </a:cubicBezTo>
                <a:cubicBezTo>
                  <a:pt x="3329087" y="3080022"/>
                  <a:pt x="3342668" y="3064220"/>
                  <a:pt x="3350859" y="3068528"/>
                </a:cubicBezTo>
                <a:cubicBezTo>
                  <a:pt x="3341547" y="3056493"/>
                  <a:pt x="3340214" y="3048766"/>
                  <a:pt x="3346802" y="3045347"/>
                </a:cubicBezTo>
                <a:cubicBezTo>
                  <a:pt x="3353409" y="3041928"/>
                  <a:pt x="3359069" y="3030974"/>
                  <a:pt x="3363782" y="3012468"/>
                </a:cubicBezTo>
                <a:cubicBezTo>
                  <a:pt x="3365830" y="3007851"/>
                  <a:pt x="3376609" y="2986659"/>
                  <a:pt x="3396140" y="2948893"/>
                </a:cubicBezTo>
                <a:cubicBezTo>
                  <a:pt x="3415670" y="2911126"/>
                  <a:pt x="3436031" y="2871583"/>
                  <a:pt x="3457223" y="2830223"/>
                </a:cubicBezTo>
                <a:cubicBezTo>
                  <a:pt x="3478434" y="2788863"/>
                  <a:pt x="3492575" y="2760485"/>
                  <a:pt x="3499645" y="2745089"/>
                </a:cubicBezTo>
                <a:cubicBezTo>
                  <a:pt x="3510096" y="2721676"/>
                  <a:pt x="3520431" y="2700040"/>
                  <a:pt x="3530631" y="2680123"/>
                </a:cubicBezTo>
                <a:cubicBezTo>
                  <a:pt x="3540831" y="2660226"/>
                  <a:pt x="3552788" y="2640193"/>
                  <a:pt x="3566485" y="2620025"/>
                </a:cubicBezTo>
                <a:close/>
                <a:moveTo>
                  <a:pt x="2023786" y="2594656"/>
                </a:moveTo>
                <a:cubicBezTo>
                  <a:pt x="2023388" y="2596255"/>
                  <a:pt x="2022987" y="2600398"/>
                  <a:pt x="2022581" y="2607082"/>
                </a:cubicBezTo>
                <a:cubicBezTo>
                  <a:pt x="2024668" y="2621184"/>
                  <a:pt x="2025788" y="2624855"/>
                  <a:pt x="2025943" y="2618113"/>
                </a:cubicBezTo>
                <a:cubicBezTo>
                  <a:pt x="2026097" y="2611352"/>
                  <a:pt x="2025788" y="2604494"/>
                  <a:pt x="2024977" y="2597501"/>
                </a:cubicBezTo>
                <a:cubicBezTo>
                  <a:pt x="2024581" y="2594004"/>
                  <a:pt x="2024185" y="2593058"/>
                  <a:pt x="2023786" y="2594656"/>
                </a:cubicBezTo>
                <a:close/>
                <a:moveTo>
                  <a:pt x="176114" y="2585837"/>
                </a:moveTo>
                <a:cubicBezTo>
                  <a:pt x="171123" y="2586967"/>
                  <a:pt x="169997" y="2591280"/>
                  <a:pt x="172740" y="2598776"/>
                </a:cubicBezTo>
                <a:cubicBezTo>
                  <a:pt x="178208" y="2613786"/>
                  <a:pt x="187866" y="2626748"/>
                  <a:pt x="201717" y="2637682"/>
                </a:cubicBezTo>
                <a:cubicBezTo>
                  <a:pt x="215588" y="2648596"/>
                  <a:pt x="222368" y="2642724"/>
                  <a:pt x="222098" y="2620025"/>
                </a:cubicBezTo>
                <a:lnTo>
                  <a:pt x="211299" y="2598467"/>
                </a:lnTo>
                <a:cubicBezTo>
                  <a:pt x="211222" y="2598370"/>
                  <a:pt x="210855" y="2598003"/>
                  <a:pt x="210237" y="2597385"/>
                </a:cubicBezTo>
                <a:cubicBezTo>
                  <a:pt x="209599" y="2596747"/>
                  <a:pt x="209232" y="2596400"/>
                  <a:pt x="209155" y="2596303"/>
                </a:cubicBezTo>
                <a:cubicBezTo>
                  <a:pt x="206991" y="2595955"/>
                  <a:pt x="204847" y="2594506"/>
                  <a:pt x="202683" y="2591995"/>
                </a:cubicBezTo>
                <a:cubicBezTo>
                  <a:pt x="189962" y="2586760"/>
                  <a:pt x="181105" y="2584707"/>
                  <a:pt x="176114" y="2585837"/>
                </a:cubicBezTo>
                <a:close/>
                <a:moveTo>
                  <a:pt x="2056141" y="2583804"/>
                </a:moveTo>
                <a:cubicBezTo>
                  <a:pt x="2053321" y="2585108"/>
                  <a:pt x="2051587" y="2589725"/>
                  <a:pt x="2050940" y="2597655"/>
                </a:cubicBezTo>
                <a:cubicBezTo>
                  <a:pt x="2049646" y="2613534"/>
                  <a:pt x="2048004" y="2633219"/>
                  <a:pt x="2045975" y="2656768"/>
                </a:cubicBezTo>
                <a:cubicBezTo>
                  <a:pt x="2043966" y="2680297"/>
                  <a:pt x="2036896" y="2698243"/>
                  <a:pt x="2024745" y="2710587"/>
                </a:cubicBezTo>
                <a:lnTo>
                  <a:pt x="2003186" y="2704116"/>
                </a:lnTo>
                <a:cubicBezTo>
                  <a:pt x="1981492" y="2709177"/>
                  <a:pt x="1978865" y="2714644"/>
                  <a:pt x="1995266" y="2720498"/>
                </a:cubicBezTo>
                <a:cubicBezTo>
                  <a:pt x="2011686" y="2726351"/>
                  <a:pt x="2030618" y="2728128"/>
                  <a:pt x="2052060" y="2725849"/>
                </a:cubicBezTo>
                <a:cubicBezTo>
                  <a:pt x="2073503" y="2723550"/>
                  <a:pt x="2080921" y="2712712"/>
                  <a:pt x="2074334" y="2693337"/>
                </a:cubicBezTo>
                <a:cubicBezTo>
                  <a:pt x="2074237" y="2692351"/>
                  <a:pt x="2073890" y="2691637"/>
                  <a:pt x="2073252" y="2691173"/>
                </a:cubicBezTo>
                <a:cubicBezTo>
                  <a:pt x="2072634" y="2690729"/>
                  <a:pt x="2072267" y="2690014"/>
                  <a:pt x="2072170" y="2689029"/>
                </a:cubicBezTo>
                <a:cubicBezTo>
                  <a:pt x="2073349" y="2689029"/>
                  <a:pt x="2074778" y="2687947"/>
                  <a:pt x="2076497" y="2685783"/>
                </a:cubicBezTo>
                <a:cubicBezTo>
                  <a:pt x="2078197" y="2683639"/>
                  <a:pt x="2079627" y="2680394"/>
                  <a:pt x="2080805" y="2676086"/>
                </a:cubicBezTo>
                <a:cubicBezTo>
                  <a:pt x="2086601" y="2658352"/>
                  <a:pt x="2089035" y="2643168"/>
                  <a:pt x="2088088" y="2630534"/>
                </a:cubicBezTo>
                <a:cubicBezTo>
                  <a:pt x="2087142" y="2617920"/>
                  <a:pt x="2080400" y="2604339"/>
                  <a:pt x="2067862" y="2589831"/>
                </a:cubicBezTo>
                <a:cubicBezTo>
                  <a:pt x="2062869" y="2584509"/>
                  <a:pt x="2058962" y="2582500"/>
                  <a:pt x="2056141" y="2583804"/>
                </a:cubicBezTo>
                <a:close/>
                <a:moveTo>
                  <a:pt x="3585880" y="2563965"/>
                </a:moveTo>
                <a:cubicBezTo>
                  <a:pt x="3590555" y="2561801"/>
                  <a:pt x="3592004" y="2563965"/>
                  <a:pt x="3590207" y="2570436"/>
                </a:cubicBezTo>
                <a:cubicBezTo>
                  <a:pt x="3587947" y="2576946"/>
                  <a:pt x="3585976" y="2580636"/>
                  <a:pt x="3584276" y="2581486"/>
                </a:cubicBezTo>
                <a:cubicBezTo>
                  <a:pt x="3582557" y="2582336"/>
                  <a:pt x="3581669" y="2580095"/>
                  <a:pt x="3581572" y="2574744"/>
                </a:cubicBezTo>
                <a:cubicBezTo>
                  <a:pt x="3581939" y="2570069"/>
                  <a:pt x="3583369" y="2566476"/>
                  <a:pt x="3585880" y="2563965"/>
                </a:cubicBezTo>
                <a:close/>
                <a:moveTo>
                  <a:pt x="2824717" y="2548858"/>
                </a:moveTo>
                <a:cubicBezTo>
                  <a:pt x="2820409" y="2548858"/>
                  <a:pt x="2818246" y="2551022"/>
                  <a:pt x="2818246" y="2555330"/>
                </a:cubicBezTo>
                <a:cubicBezTo>
                  <a:pt x="2818342" y="2557590"/>
                  <a:pt x="2818709" y="2559560"/>
                  <a:pt x="2819327" y="2561260"/>
                </a:cubicBezTo>
                <a:cubicBezTo>
                  <a:pt x="2819965" y="2562980"/>
                  <a:pt x="2820313" y="2563868"/>
                  <a:pt x="2820409" y="2563965"/>
                </a:cubicBezTo>
                <a:cubicBezTo>
                  <a:pt x="2822573" y="2563965"/>
                  <a:pt x="2824717" y="2561801"/>
                  <a:pt x="2826881" y="2557493"/>
                </a:cubicBezTo>
                <a:cubicBezTo>
                  <a:pt x="2828001" y="2555252"/>
                  <a:pt x="2828445" y="2553263"/>
                  <a:pt x="2828233" y="2551563"/>
                </a:cubicBezTo>
                <a:cubicBezTo>
                  <a:pt x="2828001" y="2549863"/>
                  <a:pt x="2826842" y="2548955"/>
                  <a:pt x="2824717" y="2548858"/>
                </a:cubicBezTo>
                <a:close/>
                <a:moveTo>
                  <a:pt x="183153" y="2544299"/>
                </a:moveTo>
                <a:lnTo>
                  <a:pt x="181125" y="2570436"/>
                </a:lnTo>
                <a:cubicBezTo>
                  <a:pt x="182206" y="2570340"/>
                  <a:pt x="183269" y="2569973"/>
                  <a:pt x="184351" y="2569354"/>
                </a:cubicBezTo>
                <a:cubicBezTo>
                  <a:pt x="185432" y="2568717"/>
                  <a:pt x="186514" y="2568369"/>
                  <a:pt x="187596" y="2568273"/>
                </a:cubicBezTo>
                <a:cubicBezTo>
                  <a:pt x="186591" y="2567191"/>
                  <a:pt x="185877" y="2565588"/>
                  <a:pt x="185432" y="2563424"/>
                </a:cubicBezTo>
                <a:cubicBezTo>
                  <a:pt x="184988" y="2561260"/>
                  <a:pt x="184273" y="2558575"/>
                  <a:pt x="183269" y="2555330"/>
                </a:cubicBezTo>
                <a:close/>
                <a:moveTo>
                  <a:pt x="2078642" y="2542406"/>
                </a:moveTo>
                <a:cubicBezTo>
                  <a:pt x="2080805" y="2544550"/>
                  <a:pt x="2080805" y="2546714"/>
                  <a:pt x="2078642" y="2548858"/>
                </a:cubicBezTo>
                <a:cubicBezTo>
                  <a:pt x="2072441" y="2550887"/>
                  <a:pt x="2069755" y="2551157"/>
                  <a:pt x="2070567" y="2549670"/>
                </a:cubicBezTo>
                <a:cubicBezTo>
                  <a:pt x="2071378" y="2548201"/>
                  <a:pt x="2074063" y="2545767"/>
                  <a:pt x="2078642" y="2542406"/>
                </a:cubicBezTo>
                <a:close/>
                <a:moveTo>
                  <a:pt x="3142496" y="2538079"/>
                </a:moveTo>
                <a:cubicBezTo>
                  <a:pt x="3140564" y="2538716"/>
                  <a:pt x="3139579" y="2540146"/>
                  <a:pt x="3139540" y="2542406"/>
                </a:cubicBezTo>
                <a:cubicBezTo>
                  <a:pt x="3139579" y="2543604"/>
                  <a:pt x="3140564" y="2544956"/>
                  <a:pt x="3142496" y="2546443"/>
                </a:cubicBezTo>
                <a:cubicBezTo>
                  <a:pt x="3144428" y="2547931"/>
                  <a:pt x="3147036" y="2548723"/>
                  <a:pt x="3150320" y="2548858"/>
                </a:cubicBezTo>
                <a:cubicBezTo>
                  <a:pt x="3152561" y="2549863"/>
                  <a:pt x="3154550" y="2550037"/>
                  <a:pt x="3156250" y="2549399"/>
                </a:cubicBezTo>
                <a:cubicBezTo>
                  <a:pt x="3157950" y="2548781"/>
                  <a:pt x="3158858" y="2547873"/>
                  <a:pt x="3158936" y="2546714"/>
                </a:cubicBezTo>
                <a:cubicBezTo>
                  <a:pt x="3158858" y="2545632"/>
                  <a:pt x="3157950" y="2544550"/>
                  <a:pt x="3156250" y="2543469"/>
                </a:cubicBezTo>
                <a:cubicBezTo>
                  <a:pt x="3154550" y="2542406"/>
                  <a:pt x="3152561" y="2541324"/>
                  <a:pt x="3150320" y="2540242"/>
                </a:cubicBezTo>
                <a:cubicBezTo>
                  <a:pt x="3147036" y="2538175"/>
                  <a:pt x="3144428" y="2537461"/>
                  <a:pt x="3142496" y="2538079"/>
                </a:cubicBezTo>
                <a:close/>
                <a:moveTo>
                  <a:pt x="2885375" y="2517872"/>
                </a:moveTo>
                <a:cubicBezTo>
                  <a:pt x="2882168" y="2518104"/>
                  <a:pt x="2879928" y="2519804"/>
                  <a:pt x="2878633" y="2522992"/>
                </a:cubicBezTo>
                <a:cubicBezTo>
                  <a:pt x="2875484" y="2525232"/>
                  <a:pt x="2874229" y="2526681"/>
                  <a:pt x="2874847" y="2527299"/>
                </a:cubicBezTo>
                <a:cubicBezTo>
                  <a:pt x="2875484" y="2527937"/>
                  <a:pt x="2877455" y="2527222"/>
                  <a:pt x="2880778" y="2525155"/>
                </a:cubicBezTo>
                <a:cubicBezTo>
                  <a:pt x="2889374" y="2522277"/>
                  <a:pt x="2893238" y="2523706"/>
                  <a:pt x="2892368" y="2529463"/>
                </a:cubicBezTo>
                <a:cubicBezTo>
                  <a:pt x="2891518" y="2535220"/>
                  <a:pt x="2886225" y="2543121"/>
                  <a:pt x="2876470" y="2553185"/>
                </a:cubicBezTo>
                <a:lnTo>
                  <a:pt x="2870374" y="2567813"/>
                </a:lnTo>
                <a:lnTo>
                  <a:pt x="2869189" y="2568007"/>
                </a:lnTo>
                <a:lnTo>
                  <a:pt x="2869757" y="2569294"/>
                </a:lnTo>
                <a:lnTo>
                  <a:pt x="2865690" y="2579052"/>
                </a:lnTo>
                <a:cubicBezTo>
                  <a:pt x="2865053" y="2587687"/>
                  <a:pt x="2867931" y="2589831"/>
                  <a:pt x="2874325" y="2585524"/>
                </a:cubicBezTo>
                <a:cubicBezTo>
                  <a:pt x="2878981" y="2583012"/>
                  <a:pt x="2878266" y="2579419"/>
                  <a:pt x="2872162" y="2574744"/>
                </a:cubicBezTo>
                <a:lnTo>
                  <a:pt x="2869757" y="2569294"/>
                </a:lnTo>
                <a:lnTo>
                  <a:pt x="2870374" y="2567813"/>
                </a:lnTo>
                <a:lnTo>
                  <a:pt x="2880778" y="2566109"/>
                </a:lnTo>
                <a:cubicBezTo>
                  <a:pt x="2880971" y="2566032"/>
                  <a:pt x="2882226" y="2565124"/>
                  <a:pt x="2884564" y="2563424"/>
                </a:cubicBezTo>
                <a:cubicBezTo>
                  <a:pt x="2886901" y="2561724"/>
                  <a:pt x="2889239" y="2559734"/>
                  <a:pt x="2891557" y="2557493"/>
                </a:cubicBezTo>
                <a:cubicBezTo>
                  <a:pt x="2896232" y="2550655"/>
                  <a:pt x="2897681" y="2547062"/>
                  <a:pt x="2895884" y="2546714"/>
                </a:cubicBezTo>
                <a:cubicBezTo>
                  <a:pt x="2894764" y="2546540"/>
                  <a:pt x="2894300" y="2545265"/>
                  <a:pt x="2894532" y="2542947"/>
                </a:cubicBezTo>
                <a:cubicBezTo>
                  <a:pt x="2894764" y="2540609"/>
                  <a:pt x="2895923" y="2538272"/>
                  <a:pt x="2898028" y="2535935"/>
                </a:cubicBezTo>
                <a:cubicBezTo>
                  <a:pt x="2901216" y="2531801"/>
                  <a:pt x="2902394" y="2528748"/>
                  <a:pt x="2901544" y="2526759"/>
                </a:cubicBezTo>
                <a:cubicBezTo>
                  <a:pt x="2900694" y="2524788"/>
                  <a:pt x="2898086" y="2522818"/>
                  <a:pt x="2893721" y="2520828"/>
                </a:cubicBezTo>
                <a:cubicBezTo>
                  <a:pt x="2891344" y="2518626"/>
                  <a:pt x="2888563" y="2517641"/>
                  <a:pt x="2885375" y="2517872"/>
                </a:cubicBezTo>
                <a:close/>
                <a:moveTo>
                  <a:pt x="2865690" y="2516520"/>
                </a:moveTo>
                <a:cubicBezTo>
                  <a:pt x="2864609" y="2515535"/>
                  <a:pt x="2863527" y="2515902"/>
                  <a:pt x="2862464" y="2517602"/>
                </a:cubicBezTo>
                <a:cubicBezTo>
                  <a:pt x="2861382" y="2519302"/>
                  <a:pt x="2860301" y="2521833"/>
                  <a:pt x="2859219" y="2525155"/>
                </a:cubicBezTo>
                <a:cubicBezTo>
                  <a:pt x="2857152" y="2530545"/>
                  <a:pt x="2856437" y="2533771"/>
                  <a:pt x="2857075" y="2534853"/>
                </a:cubicBezTo>
                <a:cubicBezTo>
                  <a:pt x="2857693" y="2535935"/>
                  <a:pt x="2859142" y="2534853"/>
                  <a:pt x="2861382" y="2531607"/>
                </a:cubicBezTo>
                <a:cubicBezTo>
                  <a:pt x="2863585" y="2528285"/>
                  <a:pt x="2865111" y="2525232"/>
                  <a:pt x="2865961" y="2522451"/>
                </a:cubicBezTo>
                <a:cubicBezTo>
                  <a:pt x="2866811" y="2519669"/>
                  <a:pt x="2866733" y="2517699"/>
                  <a:pt x="2865690" y="2516520"/>
                </a:cubicBezTo>
                <a:close/>
                <a:moveTo>
                  <a:pt x="232877" y="2514376"/>
                </a:moveTo>
                <a:cubicBezTo>
                  <a:pt x="206991" y="2528285"/>
                  <a:pt x="199979" y="2536553"/>
                  <a:pt x="211840" y="2539161"/>
                </a:cubicBezTo>
                <a:cubicBezTo>
                  <a:pt x="223701" y="2541769"/>
                  <a:pt x="235021" y="2545729"/>
                  <a:pt x="245801" y="2551022"/>
                </a:cubicBezTo>
                <a:cubicBezTo>
                  <a:pt x="249722" y="2553533"/>
                  <a:pt x="249993" y="2549051"/>
                  <a:pt x="246612" y="2537538"/>
                </a:cubicBezTo>
                <a:cubicBezTo>
                  <a:pt x="243251" y="2526044"/>
                  <a:pt x="238672" y="2518317"/>
                  <a:pt x="232877" y="2514376"/>
                </a:cubicBezTo>
                <a:close/>
                <a:moveTo>
                  <a:pt x="3072425" y="2504391"/>
                </a:moveTo>
                <a:cubicBezTo>
                  <a:pt x="3072063" y="2504751"/>
                  <a:pt x="3073589" y="2508078"/>
                  <a:pt x="3077009" y="2514376"/>
                </a:cubicBezTo>
                <a:cubicBezTo>
                  <a:pt x="3081413" y="2521910"/>
                  <a:pt x="3085006" y="2526759"/>
                  <a:pt x="3087788" y="2528922"/>
                </a:cubicBezTo>
                <a:cubicBezTo>
                  <a:pt x="3090570" y="2531086"/>
                  <a:pt x="3092018" y="2530545"/>
                  <a:pt x="3092096" y="2527299"/>
                </a:cubicBezTo>
                <a:cubicBezTo>
                  <a:pt x="3091961" y="2526140"/>
                  <a:pt x="3090628" y="2524151"/>
                  <a:pt x="3088058" y="2521369"/>
                </a:cubicBezTo>
                <a:cubicBezTo>
                  <a:pt x="3085489" y="2518587"/>
                  <a:pt x="3082533" y="2515535"/>
                  <a:pt x="3079172" y="2512212"/>
                </a:cubicBezTo>
                <a:cubicBezTo>
                  <a:pt x="3075038" y="2506639"/>
                  <a:pt x="3072788" y="2504031"/>
                  <a:pt x="3072425" y="2504391"/>
                </a:cubicBezTo>
                <a:close/>
                <a:moveTo>
                  <a:pt x="3092374" y="2487142"/>
                </a:moveTo>
                <a:cubicBezTo>
                  <a:pt x="3092014" y="2487862"/>
                  <a:pt x="3091922" y="2490470"/>
                  <a:pt x="3092096" y="2494961"/>
                </a:cubicBezTo>
                <a:cubicBezTo>
                  <a:pt x="3092057" y="2498419"/>
                  <a:pt x="3092154" y="2501201"/>
                  <a:pt x="3092366" y="2503307"/>
                </a:cubicBezTo>
                <a:cubicBezTo>
                  <a:pt x="3092598" y="2505432"/>
                  <a:pt x="3093216" y="2505509"/>
                  <a:pt x="3094259" y="2503577"/>
                </a:cubicBezTo>
                <a:cubicBezTo>
                  <a:pt x="3095341" y="2502379"/>
                  <a:pt x="3095882" y="2500486"/>
                  <a:pt x="3095882" y="2497917"/>
                </a:cubicBezTo>
                <a:cubicBezTo>
                  <a:pt x="3095882" y="2495367"/>
                  <a:pt x="3095341" y="2492933"/>
                  <a:pt x="3094259" y="2490653"/>
                </a:cubicBezTo>
                <a:cubicBezTo>
                  <a:pt x="3093361" y="2487591"/>
                  <a:pt x="3092733" y="2486423"/>
                  <a:pt x="3092374" y="2487142"/>
                </a:cubicBezTo>
                <a:close/>
                <a:moveTo>
                  <a:pt x="3122290" y="2486326"/>
                </a:moveTo>
                <a:cubicBezTo>
                  <a:pt x="3120087" y="2485399"/>
                  <a:pt x="3118561" y="2485669"/>
                  <a:pt x="3117711" y="2487138"/>
                </a:cubicBezTo>
                <a:cubicBezTo>
                  <a:pt x="3116861" y="2488625"/>
                  <a:pt x="3116939" y="2490518"/>
                  <a:pt x="3117982" y="2492798"/>
                </a:cubicBezTo>
                <a:cubicBezTo>
                  <a:pt x="3119179" y="2495058"/>
                  <a:pt x="3120532" y="2497028"/>
                  <a:pt x="3122019" y="2498728"/>
                </a:cubicBezTo>
                <a:cubicBezTo>
                  <a:pt x="3123507" y="2500448"/>
                  <a:pt x="3124318" y="2501336"/>
                  <a:pt x="3124453" y="2501433"/>
                </a:cubicBezTo>
                <a:cubicBezTo>
                  <a:pt x="3125574" y="2501336"/>
                  <a:pt x="3126559" y="2500448"/>
                  <a:pt x="3127409" y="2498728"/>
                </a:cubicBezTo>
                <a:cubicBezTo>
                  <a:pt x="3128259" y="2497028"/>
                  <a:pt x="3128703" y="2495058"/>
                  <a:pt x="3128761" y="2492798"/>
                </a:cubicBezTo>
                <a:cubicBezTo>
                  <a:pt x="3128626" y="2491600"/>
                  <a:pt x="3127815" y="2490248"/>
                  <a:pt x="3126327" y="2488760"/>
                </a:cubicBezTo>
                <a:cubicBezTo>
                  <a:pt x="3124840" y="2487273"/>
                  <a:pt x="3123507" y="2486462"/>
                  <a:pt x="3122290" y="2486326"/>
                </a:cubicBezTo>
                <a:close/>
                <a:moveTo>
                  <a:pt x="2851936" y="2469075"/>
                </a:moveTo>
                <a:cubicBezTo>
                  <a:pt x="2850468" y="2468631"/>
                  <a:pt x="2850738" y="2470080"/>
                  <a:pt x="2852747" y="2473403"/>
                </a:cubicBezTo>
                <a:cubicBezTo>
                  <a:pt x="2855993" y="2478599"/>
                  <a:pt x="2857596" y="2482733"/>
                  <a:pt x="2857596" y="2485805"/>
                </a:cubicBezTo>
                <a:cubicBezTo>
                  <a:pt x="2857596" y="2488857"/>
                  <a:pt x="2855993" y="2491909"/>
                  <a:pt x="2852747" y="2494961"/>
                </a:cubicBezTo>
                <a:cubicBezTo>
                  <a:pt x="2848072" y="2501066"/>
                  <a:pt x="2848806" y="2503944"/>
                  <a:pt x="2854911" y="2503577"/>
                </a:cubicBezTo>
                <a:cubicBezTo>
                  <a:pt x="2856128" y="2504524"/>
                  <a:pt x="2857461" y="2504253"/>
                  <a:pt x="2858948" y="2502785"/>
                </a:cubicBezTo>
                <a:cubicBezTo>
                  <a:pt x="2860436" y="2501298"/>
                  <a:pt x="2861247" y="2499404"/>
                  <a:pt x="2861382" y="2497125"/>
                </a:cubicBezTo>
                <a:cubicBezTo>
                  <a:pt x="2861382" y="2492450"/>
                  <a:pt x="2863527" y="2491001"/>
                  <a:pt x="2867854" y="2492798"/>
                </a:cubicBezTo>
                <a:cubicBezTo>
                  <a:pt x="2873147" y="2497840"/>
                  <a:pt x="2874944" y="2498554"/>
                  <a:pt x="2873244" y="2494961"/>
                </a:cubicBezTo>
                <a:cubicBezTo>
                  <a:pt x="2871524" y="2491368"/>
                  <a:pt x="2866849" y="2485612"/>
                  <a:pt x="2859219" y="2477711"/>
                </a:cubicBezTo>
                <a:cubicBezTo>
                  <a:pt x="2855858" y="2472417"/>
                  <a:pt x="2853423" y="2469539"/>
                  <a:pt x="2851936" y="2469075"/>
                </a:cubicBezTo>
                <a:close/>
                <a:moveTo>
                  <a:pt x="2085113" y="2464768"/>
                </a:moveTo>
                <a:cubicBezTo>
                  <a:pt x="2074836" y="2464632"/>
                  <a:pt x="2068983" y="2466525"/>
                  <a:pt x="2067592" y="2470428"/>
                </a:cubicBezTo>
                <a:cubicBezTo>
                  <a:pt x="2066201" y="2474349"/>
                  <a:pt x="2072769" y="2474620"/>
                  <a:pt x="2087277" y="2471239"/>
                </a:cubicBezTo>
                <a:cubicBezTo>
                  <a:pt x="2090464" y="2473036"/>
                  <a:pt x="2089479" y="2478078"/>
                  <a:pt x="2084302" y="2486326"/>
                </a:cubicBezTo>
                <a:cubicBezTo>
                  <a:pt x="2079144" y="2494594"/>
                  <a:pt x="2083008" y="2508252"/>
                  <a:pt x="2095893" y="2527299"/>
                </a:cubicBezTo>
                <a:cubicBezTo>
                  <a:pt x="2095719" y="2528478"/>
                  <a:pt x="2093922" y="2530448"/>
                  <a:pt x="2090503" y="2533230"/>
                </a:cubicBezTo>
                <a:cubicBezTo>
                  <a:pt x="2087103" y="2536012"/>
                  <a:pt x="2083143" y="2539083"/>
                  <a:pt x="2078642" y="2542406"/>
                </a:cubicBezTo>
                <a:cubicBezTo>
                  <a:pt x="2073581" y="2534215"/>
                  <a:pt x="2067553" y="2530081"/>
                  <a:pt x="2060599" y="2530004"/>
                </a:cubicBezTo>
                <a:cubicBezTo>
                  <a:pt x="2053625" y="2529907"/>
                  <a:pt x="2056774" y="2544106"/>
                  <a:pt x="2070026" y="2572581"/>
                </a:cubicBezTo>
                <a:cubicBezTo>
                  <a:pt x="2074102" y="2582066"/>
                  <a:pt x="2081037" y="2591686"/>
                  <a:pt x="2090773" y="2601422"/>
                </a:cubicBezTo>
                <a:cubicBezTo>
                  <a:pt x="2100529" y="2611178"/>
                  <a:pt x="2101514" y="2603006"/>
                  <a:pt x="2093748" y="2576908"/>
                </a:cubicBezTo>
                <a:cubicBezTo>
                  <a:pt x="2091816" y="2571383"/>
                  <a:pt x="2091353" y="2567326"/>
                  <a:pt x="2092396" y="2564776"/>
                </a:cubicBezTo>
                <a:cubicBezTo>
                  <a:pt x="2093420" y="2562207"/>
                  <a:pt x="2094598" y="2561936"/>
                  <a:pt x="2095893" y="2563965"/>
                </a:cubicBezTo>
                <a:cubicBezTo>
                  <a:pt x="2096260" y="2550848"/>
                  <a:pt x="2097689" y="2538272"/>
                  <a:pt x="2100220" y="2526218"/>
                </a:cubicBezTo>
                <a:cubicBezTo>
                  <a:pt x="2102731" y="2514183"/>
                  <a:pt x="2104161" y="2503770"/>
                  <a:pt x="2104528" y="2494961"/>
                </a:cubicBezTo>
                <a:cubicBezTo>
                  <a:pt x="2108430" y="2496797"/>
                  <a:pt x="2111405" y="2493126"/>
                  <a:pt x="2113414" y="2483912"/>
                </a:cubicBezTo>
                <a:cubicBezTo>
                  <a:pt x="2115442" y="2474697"/>
                  <a:pt x="2106015" y="2468322"/>
                  <a:pt x="2085113" y="2464768"/>
                </a:cubicBezTo>
                <a:close/>
                <a:moveTo>
                  <a:pt x="2335241" y="2454529"/>
                </a:moveTo>
                <a:cubicBezTo>
                  <a:pt x="2321139" y="2448966"/>
                  <a:pt x="2295987" y="2487601"/>
                  <a:pt x="2259766" y="2570436"/>
                </a:cubicBezTo>
                <a:cubicBezTo>
                  <a:pt x="2239869" y="2621049"/>
                  <a:pt x="2224685" y="2676124"/>
                  <a:pt x="2214234" y="2735662"/>
                </a:cubicBezTo>
                <a:cubicBezTo>
                  <a:pt x="2203764" y="2795180"/>
                  <a:pt x="2194510" y="2852941"/>
                  <a:pt x="2186455" y="2908963"/>
                </a:cubicBezTo>
                <a:cubicBezTo>
                  <a:pt x="2176178" y="2974508"/>
                  <a:pt x="2165476" y="3045579"/>
                  <a:pt x="2154387" y="3122174"/>
                </a:cubicBezTo>
                <a:cubicBezTo>
                  <a:pt x="2143299" y="3198769"/>
                  <a:pt x="2135301" y="3269299"/>
                  <a:pt x="2130394" y="3333763"/>
                </a:cubicBezTo>
                <a:cubicBezTo>
                  <a:pt x="2143415" y="3270574"/>
                  <a:pt x="2153807" y="3216522"/>
                  <a:pt x="2161554" y="3171550"/>
                </a:cubicBezTo>
                <a:cubicBezTo>
                  <a:pt x="2169300" y="3126598"/>
                  <a:pt x="2178245" y="3081626"/>
                  <a:pt x="2188386" y="3036673"/>
                </a:cubicBezTo>
                <a:cubicBezTo>
                  <a:pt x="2198529" y="2991701"/>
                  <a:pt x="2213693" y="2937630"/>
                  <a:pt x="2233899" y="2874461"/>
                </a:cubicBezTo>
                <a:cubicBezTo>
                  <a:pt x="2247731" y="2821955"/>
                  <a:pt x="2259419" y="2773351"/>
                  <a:pt x="2268942" y="2728650"/>
                </a:cubicBezTo>
                <a:cubicBezTo>
                  <a:pt x="2278466" y="2683948"/>
                  <a:pt x="2293379" y="2634803"/>
                  <a:pt x="2313682" y="2581216"/>
                </a:cubicBezTo>
                <a:cubicBezTo>
                  <a:pt x="2342157" y="2502321"/>
                  <a:pt x="2349343" y="2460093"/>
                  <a:pt x="2335241" y="2454529"/>
                </a:cubicBezTo>
                <a:close/>
                <a:moveTo>
                  <a:pt x="2917443" y="2415179"/>
                </a:moveTo>
                <a:cubicBezTo>
                  <a:pt x="2921403" y="2416975"/>
                  <a:pt x="2922118" y="2419853"/>
                  <a:pt x="2919606" y="2423794"/>
                </a:cubicBezTo>
                <a:cubicBezTo>
                  <a:pt x="2918428" y="2426093"/>
                  <a:pt x="2916999" y="2427986"/>
                  <a:pt x="2915279" y="2429454"/>
                </a:cubicBezTo>
                <a:cubicBezTo>
                  <a:pt x="2913579" y="2430942"/>
                  <a:pt x="2912150" y="2431212"/>
                  <a:pt x="2910971" y="2430266"/>
                </a:cubicBezTo>
                <a:cubicBezTo>
                  <a:pt x="2907011" y="2430266"/>
                  <a:pt x="2906296" y="2428122"/>
                  <a:pt x="2908808" y="2423794"/>
                </a:cubicBezTo>
                <a:cubicBezTo>
                  <a:pt x="2909986" y="2421553"/>
                  <a:pt x="2911416" y="2419583"/>
                  <a:pt x="2913135" y="2417864"/>
                </a:cubicBezTo>
                <a:cubicBezTo>
                  <a:pt x="2914835" y="2416164"/>
                  <a:pt x="2916265" y="2415275"/>
                  <a:pt x="2917443" y="2415179"/>
                </a:cubicBezTo>
                <a:close/>
                <a:moveTo>
                  <a:pt x="2906661" y="2386342"/>
                </a:moveTo>
                <a:cubicBezTo>
                  <a:pt x="2907741" y="2386699"/>
                  <a:pt x="2909899" y="2388404"/>
                  <a:pt x="2913135" y="2391456"/>
                </a:cubicBezTo>
                <a:cubicBezTo>
                  <a:pt x="2916458" y="2394837"/>
                  <a:pt x="2918969" y="2397792"/>
                  <a:pt x="2920669" y="2400362"/>
                </a:cubicBezTo>
                <a:cubicBezTo>
                  <a:pt x="2922388" y="2402912"/>
                  <a:pt x="2922736" y="2404264"/>
                  <a:pt x="2921751" y="2404399"/>
                </a:cubicBezTo>
                <a:cubicBezTo>
                  <a:pt x="2921616" y="2404534"/>
                  <a:pt x="2920263" y="2405887"/>
                  <a:pt x="2917713" y="2408437"/>
                </a:cubicBezTo>
                <a:cubicBezTo>
                  <a:pt x="2915144" y="2411006"/>
                  <a:pt x="2912188" y="2413962"/>
                  <a:pt x="2908808" y="2417342"/>
                </a:cubicBezTo>
                <a:cubicBezTo>
                  <a:pt x="2904423" y="2420607"/>
                  <a:pt x="2900289" y="2422674"/>
                  <a:pt x="2896425" y="2423524"/>
                </a:cubicBezTo>
                <a:cubicBezTo>
                  <a:pt x="2892561" y="2424393"/>
                  <a:pt x="2889509" y="2423756"/>
                  <a:pt x="2887249" y="2421650"/>
                </a:cubicBezTo>
                <a:cubicBezTo>
                  <a:pt x="2882574" y="2417690"/>
                  <a:pt x="2885452" y="2412667"/>
                  <a:pt x="2895884" y="2406543"/>
                </a:cubicBezTo>
                <a:cubicBezTo>
                  <a:pt x="2900231" y="2404225"/>
                  <a:pt x="2903379" y="2401347"/>
                  <a:pt x="2905311" y="2397928"/>
                </a:cubicBezTo>
                <a:cubicBezTo>
                  <a:pt x="2907243" y="2394508"/>
                  <a:pt x="2907687" y="2391630"/>
                  <a:pt x="2906664" y="2389312"/>
                </a:cubicBezTo>
                <a:cubicBezTo>
                  <a:pt x="2905582" y="2386974"/>
                  <a:pt x="2905582" y="2385984"/>
                  <a:pt x="2906661" y="2386342"/>
                </a:cubicBezTo>
                <a:close/>
                <a:moveTo>
                  <a:pt x="2073793" y="2379865"/>
                </a:moveTo>
                <a:cubicBezTo>
                  <a:pt x="2071822" y="2382976"/>
                  <a:pt x="2067689" y="2385390"/>
                  <a:pt x="2061391" y="2387148"/>
                </a:cubicBezTo>
                <a:cubicBezTo>
                  <a:pt x="2049761" y="2386472"/>
                  <a:pt x="2048776" y="2389428"/>
                  <a:pt x="2058435" y="2396035"/>
                </a:cubicBezTo>
                <a:cubicBezTo>
                  <a:pt x="2068094" y="2402641"/>
                  <a:pt x="2074102" y="2397522"/>
                  <a:pt x="2076497" y="2380677"/>
                </a:cubicBezTo>
                <a:cubicBezTo>
                  <a:pt x="2076671" y="2377045"/>
                  <a:pt x="2075763" y="2376775"/>
                  <a:pt x="2073793" y="2379865"/>
                </a:cubicBezTo>
                <a:close/>
                <a:moveTo>
                  <a:pt x="2951667" y="2353460"/>
                </a:moveTo>
                <a:cubicBezTo>
                  <a:pt x="2952027" y="2352024"/>
                  <a:pt x="2952119" y="2352473"/>
                  <a:pt x="2951945" y="2354810"/>
                </a:cubicBezTo>
                <a:lnTo>
                  <a:pt x="2951238" y="2355725"/>
                </a:lnTo>
                <a:close/>
                <a:moveTo>
                  <a:pt x="2941165" y="2349421"/>
                </a:moveTo>
                <a:cubicBezTo>
                  <a:pt x="2941783" y="2349865"/>
                  <a:pt x="2941069" y="2351661"/>
                  <a:pt x="2939002" y="2354810"/>
                </a:cubicBezTo>
                <a:cubicBezTo>
                  <a:pt x="2937881" y="2357051"/>
                  <a:pt x="2937437" y="2359022"/>
                  <a:pt x="2937649" y="2360741"/>
                </a:cubicBezTo>
                <a:cubicBezTo>
                  <a:pt x="2937881" y="2362441"/>
                  <a:pt x="2939040" y="2363329"/>
                  <a:pt x="2941165" y="2363426"/>
                </a:cubicBezTo>
                <a:cubicBezTo>
                  <a:pt x="2943367" y="2363329"/>
                  <a:pt x="2945434" y="2362441"/>
                  <a:pt x="2947366" y="2360741"/>
                </a:cubicBezTo>
                <a:lnTo>
                  <a:pt x="2951238" y="2355725"/>
                </a:lnTo>
                <a:lnTo>
                  <a:pt x="2949781" y="2363426"/>
                </a:lnTo>
                <a:cubicBezTo>
                  <a:pt x="2948757" y="2368951"/>
                  <a:pt x="2948661" y="2372988"/>
                  <a:pt x="2949511" y="2375558"/>
                </a:cubicBezTo>
                <a:cubicBezTo>
                  <a:pt x="2950361" y="2378108"/>
                  <a:pt x="2951906" y="2378378"/>
                  <a:pt x="2954089" y="2376369"/>
                </a:cubicBezTo>
                <a:cubicBezTo>
                  <a:pt x="2955267" y="2375326"/>
                  <a:pt x="2956697" y="2375249"/>
                  <a:pt x="2958416" y="2376099"/>
                </a:cubicBezTo>
                <a:cubicBezTo>
                  <a:pt x="2960116" y="2376948"/>
                  <a:pt x="2961565" y="2378475"/>
                  <a:pt x="2962724" y="2380677"/>
                </a:cubicBezTo>
                <a:cubicBezTo>
                  <a:pt x="2963709" y="2382879"/>
                  <a:pt x="2963361" y="2384946"/>
                  <a:pt x="2961642" y="2386878"/>
                </a:cubicBezTo>
                <a:cubicBezTo>
                  <a:pt x="2959942" y="2388810"/>
                  <a:pt x="2957431" y="2390336"/>
                  <a:pt x="2954089" y="2391456"/>
                </a:cubicBezTo>
                <a:cubicBezTo>
                  <a:pt x="2950824" y="2392635"/>
                  <a:pt x="2948216" y="2394064"/>
                  <a:pt x="2946284" y="2395764"/>
                </a:cubicBezTo>
                <a:cubicBezTo>
                  <a:pt x="2944353" y="2397483"/>
                  <a:pt x="2943367" y="2398913"/>
                  <a:pt x="2943310" y="2400091"/>
                </a:cubicBezTo>
                <a:cubicBezTo>
                  <a:pt x="2943986" y="2406505"/>
                  <a:pt x="2942653" y="2414676"/>
                  <a:pt x="2939272" y="2424606"/>
                </a:cubicBezTo>
                <a:cubicBezTo>
                  <a:pt x="2935911" y="2434535"/>
                  <a:pt x="2932936" y="2440021"/>
                  <a:pt x="2930386" y="2441045"/>
                </a:cubicBezTo>
                <a:cubicBezTo>
                  <a:pt x="2928184" y="2440871"/>
                  <a:pt x="2926658" y="2439075"/>
                  <a:pt x="2925788" y="2435656"/>
                </a:cubicBezTo>
                <a:cubicBezTo>
                  <a:pt x="2924938" y="2432256"/>
                  <a:pt x="2925035" y="2428295"/>
                  <a:pt x="2926059" y="2423794"/>
                </a:cubicBezTo>
                <a:cubicBezTo>
                  <a:pt x="2926059" y="2419409"/>
                  <a:pt x="2926600" y="2415816"/>
                  <a:pt x="2927681" y="2413015"/>
                </a:cubicBezTo>
                <a:cubicBezTo>
                  <a:pt x="2928763" y="2410233"/>
                  <a:pt x="2930386" y="2408804"/>
                  <a:pt x="2932530" y="2408707"/>
                </a:cubicBezTo>
                <a:cubicBezTo>
                  <a:pt x="2936857" y="2408340"/>
                  <a:pt x="2939002" y="2402603"/>
                  <a:pt x="2939002" y="2391456"/>
                </a:cubicBezTo>
                <a:cubicBezTo>
                  <a:pt x="2938963" y="2385970"/>
                  <a:pt x="2938519" y="2381836"/>
                  <a:pt x="2937649" y="2379054"/>
                </a:cubicBezTo>
                <a:cubicBezTo>
                  <a:pt x="2936799" y="2376272"/>
                  <a:pt x="2935814" y="2375384"/>
                  <a:pt x="2934694" y="2376369"/>
                </a:cubicBezTo>
                <a:cubicBezTo>
                  <a:pt x="2933573" y="2377354"/>
                  <a:pt x="2932588" y="2376987"/>
                  <a:pt x="2931719" y="2375287"/>
                </a:cubicBezTo>
                <a:cubicBezTo>
                  <a:pt x="2930869" y="2373587"/>
                  <a:pt x="2930425" y="2371057"/>
                  <a:pt x="2930386" y="2367734"/>
                </a:cubicBezTo>
                <a:cubicBezTo>
                  <a:pt x="2930386" y="2364334"/>
                  <a:pt x="2930927" y="2360915"/>
                  <a:pt x="2931989" y="2357495"/>
                </a:cubicBezTo>
                <a:cubicBezTo>
                  <a:pt x="2933071" y="2354076"/>
                  <a:pt x="2934694" y="2351739"/>
                  <a:pt x="2936857" y="2350483"/>
                </a:cubicBezTo>
                <a:cubicBezTo>
                  <a:pt x="2939098" y="2349324"/>
                  <a:pt x="2940528" y="2348957"/>
                  <a:pt x="2941165" y="2349421"/>
                </a:cubicBezTo>
                <a:close/>
                <a:moveTo>
                  <a:pt x="3178350" y="2326761"/>
                </a:moveTo>
                <a:cubicBezTo>
                  <a:pt x="3176186" y="2326954"/>
                  <a:pt x="3174583" y="2328210"/>
                  <a:pt x="3173501" y="2330547"/>
                </a:cubicBezTo>
                <a:cubicBezTo>
                  <a:pt x="3172419" y="2332884"/>
                  <a:pt x="3171879" y="2335222"/>
                  <a:pt x="3171879" y="2337559"/>
                </a:cubicBezTo>
                <a:cubicBezTo>
                  <a:pt x="3171840" y="2340921"/>
                  <a:pt x="3171937" y="2343876"/>
                  <a:pt x="3172149" y="2346446"/>
                </a:cubicBezTo>
                <a:cubicBezTo>
                  <a:pt x="3172381" y="2349015"/>
                  <a:pt x="3172999" y="2350348"/>
                  <a:pt x="3174042" y="2350483"/>
                </a:cubicBezTo>
                <a:cubicBezTo>
                  <a:pt x="3176186" y="2350135"/>
                  <a:pt x="3178350" y="2346542"/>
                  <a:pt x="3180514" y="2339704"/>
                </a:cubicBezTo>
                <a:cubicBezTo>
                  <a:pt x="3181499" y="2336342"/>
                  <a:pt x="3181673" y="2333367"/>
                  <a:pt x="3181055" y="2330817"/>
                </a:cubicBezTo>
                <a:cubicBezTo>
                  <a:pt x="3180417" y="2328248"/>
                  <a:pt x="3179528" y="2326896"/>
                  <a:pt x="3178350" y="2326761"/>
                </a:cubicBezTo>
                <a:close/>
                <a:moveTo>
                  <a:pt x="2102065" y="2326266"/>
                </a:moveTo>
                <a:cubicBezTo>
                  <a:pt x="2104262" y="2324694"/>
                  <a:pt x="2108044" y="2325312"/>
                  <a:pt x="2113414" y="2328113"/>
                </a:cubicBezTo>
                <a:cubicBezTo>
                  <a:pt x="2124155" y="2333734"/>
                  <a:pt x="2126937" y="2341906"/>
                  <a:pt x="2121779" y="2352647"/>
                </a:cubicBezTo>
                <a:cubicBezTo>
                  <a:pt x="2118321" y="2356066"/>
                  <a:pt x="2114457" y="2355158"/>
                  <a:pt x="2110188" y="2349942"/>
                </a:cubicBezTo>
                <a:cubicBezTo>
                  <a:pt x="2105918" y="2344746"/>
                  <a:pt x="2102596" y="2340612"/>
                  <a:pt x="2100220" y="2337559"/>
                </a:cubicBezTo>
                <a:cubicBezTo>
                  <a:pt x="2099254" y="2331600"/>
                  <a:pt x="2099867" y="2327838"/>
                  <a:pt x="2102065" y="2326266"/>
                </a:cubicBezTo>
                <a:close/>
                <a:moveTo>
                  <a:pt x="3633325" y="2322453"/>
                </a:moveTo>
                <a:cubicBezTo>
                  <a:pt x="3633112" y="2322549"/>
                  <a:pt x="3631934" y="2323979"/>
                  <a:pt x="3629828" y="2326761"/>
                </a:cubicBezTo>
                <a:cubicBezTo>
                  <a:pt x="3627703" y="2329562"/>
                  <a:pt x="3626003" y="2333155"/>
                  <a:pt x="3624709" y="2337559"/>
                </a:cubicBezTo>
                <a:cubicBezTo>
                  <a:pt x="3622507" y="2341945"/>
                  <a:pt x="3620980" y="2345557"/>
                  <a:pt x="3620111" y="2348339"/>
                </a:cubicBezTo>
                <a:cubicBezTo>
                  <a:pt x="3619261" y="2351121"/>
                  <a:pt x="3619358" y="2352550"/>
                  <a:pt x="3620382" y="2352647"/>
                </a:cubicBezTo>
                <a:cubicBezTo>
                  <a:pt x="3621521" y="2352550"/>
                  <a:pt x="3623047" y="2351121"/>
                  <a:pt x="3624979" y="2348339"/>
                </a:cubicBezTo>
                <a:cubicBezTo>
                  <a:pt x="3626911" y="2345557"/>
                  <a:pt x="3628978" y="2341945"/>
                  <a:pt x="3631180" y="2337559"/>
                </a:cubicBezTo>
                <a:cubicBezTo>
                  <a:pt x="3632339" y="2333155"/>
                  <a:pt x="3633228" y="2329562"/>
                  <a:pt x="3633865" y="2326761"/>
                </a:cubicBezTo>
                <a:cubicBezTo>
                  <a:pt x="3634503" y="2323979"/>
                  <a:pt x="3634310" y="2322549"/>
                  <a:pt x="3633325" y="2322453"/>
                </a:cubicBezTo>
                <a:close/>
                <a:moveTo>
                  <a:pt x="81700" y="2315411"/>
                </a:moveTo>
                <a:cubicBezTo>
                  <a:pt x="83275" y="2316445"/>
                  <a:pt x="84342" y="2320144"/>
                  <a:pt x="84902" y="2326510"/>
                </a:cubicBezTo>
                <a:cubicBezTo>
                  <a:pt x="86023" y="2339221"/>
                  <a:pt x="86467" y="2349363"/>
                  <a:pt x="86235" y="2356955"/>
                </a:cubicBezTo>
                <a:cubicBezTo>
                  <a:pt x="74490" y="2441876"/>
                  <a:pt x="65410" y="2485515"/>
                  <a:pt x="59016" y="2487852"/>
                </a:cubicBezTo>
                <a:cubicBezTo>
                  <a:pt x="52603" y="2490190"/>
                  <a:pt x="50400" y="2472166"/>
                  <a:pt x="52390" y="2433782"/>
                </a:cubicBezTo>
                <a:cubicBezTo>
                  <a:pt x="54361" y="2395397"/>
                  <a:pt x="62049" y="2357573"/>
                  <a:pt x="75456" y="2320309"/>
                </a:cubicBezTo>
                <a:cubicBezTo>
                  <a:pt x="78044" y="2316010"/>
                  <a:pt x="80126" y="2314378"/>
                  <a:pt x="81700" y="2315411"/>
                </a:cubicBezTo>
                <a:close/>
                <a:moveTo>
                  <a:pt x="3184822" y="2307366"/>
                </a:moveTo>
                <a:cubicBezTo>
                  <a:pt x="3184783" y="2308583"/>
                  <a:pt x="3184860" y="2310456"/>
                  <a:pt x="3185092" y="2313026"/>
                </a:cubicBezTo>
                <a:cubicBezTo>
                  <a:pt x="3185324" y="2315576"/>
                  <a:pt x="3185942" y="2318010"/>
                  <a:pt x="3186985" y="2320309"/>
                </a:cubicBezTo>
                <a:cubicBezTo>
                  <a:pt x="3193437" y="2332884"/>
                  <a:pt x="3195601" y="2331436"/>
                  <a:pt x="3193437" y="2315981"/>
                </a:cubicBezTo>
                <a:cubicBezTo>
                  <a:pt x="3192278" y="2312659"/>
                  <a:pt x="3190849" y="2310147"/>
                  <a:pt x="3189129" y="2308447"/>
                </a:cubicBezTo>
                <a:cubicBezTo>
                  <a:pt x="3187429" y="2306728"/>
                  <a:pt x="3185981" y="2306380"/>
                  <a:pt x="3184822" y="2307366"/>
                </a:cubicBezTo>
                <a:close/>
                <a:moveTo>
                  <a:pt x="2915279" y="2296586"/>
                </a:moveTo>
                <a:cubicBezTo>
                  <a:pt x="2915144" y="2295466"/>
                  <a:pt x="2914333" y="2295543"/>
                  <a:pt x="2912865" y="2296857"/>
                </a:cubicBezTo>
                <a:cubicBezTo>
                  <a:pt x="2911377" y="2298151"/>
                  <a:pt x="2910025" y="2300933"/>
                  <a:pt x="2908808" y="2305202"/>
                </a:cubicBezTo>
                <a:cubicBezTo>
                  <a:pt x="2906741" y="2310514"/>
                  <a:pt x="2906026" y="2313393"/>
                  <a:pt x="2906664" y="2313837"/>
                </a:cubicBezTo>
                <a:cubicBezTo>
                  <a:pt x="2907282" y="2314281"/>
                  <a:pt x="2908731" y="2312852"/>
                  <a:pt x="2910971" y="2309529"/>
                </a:cubicBezTo>
                <a:cubicBezTo>
                  <a:pt x="2913174" y="2307230"/>
                  <a:pt x="2914700" y="2304796"/>
                  <a:pt x="2915550" y="2302246"/>
                </a:cubicBezTo>
                <a:cubicBezTo>
                  <a:pt x="2916400" y="2299677"/>
                  <a:pt x="2916322" y="2297803"/>
                  <a:pt x="2915279" y="2296586"/>
                </a:cubicBezTo>
                <a:close/>
                <a:moveTo>
                  <a:pt x="2951945" y="2294423"/>
                </a:moveTo>
                <a:cubicBezTo>
                  <a:pt x="2956291" y="2295330"/>
                  <a:pt x="2958899" y="2296219"/>
                  <a:pt x="2959749" y="2297127"/>
                </a:cubicBezTo>
                <a:cubicBezTo>
                  <a:pt x="2960618" y="2298016"/>
                  <a:pt x="2959440" y="2300005"/>
                  <a:pt x="2956252" y="2303058"/>
                </a:cubicBezTo>
                <a:cubicBezTo>
                  <a:pt x="2953065" y="2304217"/>
                  <a:pt x="2951365" y="2305666"/>
                  <a:pt x="2951133" y="2307366"/>
                </a:cubicBezTo>
                <a:cubicBezTo>
                  <a:pt x="2950901" y="2309066"/>
                  <a:pt x="2951906" y="2310514"/>
                  <a:pt x="2954089" y="2311673"/>
                </a:cubicBezTo>
                <a:cubicBezTo>
                  <a:pt x="2958416" y="2313470"/>
                  <a:pt x="2958416" y="2318512"/>
                  <a:pt x="2954089" y="2326761"/>
                </a:cubicBezTo>
                <a:cubicBezTo>
                  <a:pt x="2947270" y="2335396"/>
                  <a:pt x="2941513" y="2337559"/>
                  <a:pt x="2936857" y="2333232"/>
                </a:cubicBezTo>
                <a:cubicBezTo>
                  <a:pt x="2933573" y="2330103"/>
                  <a:pt x="2932047" y="2327765"/>
                  <a:pt x="2932260" y="2326239"/>
                </a:cubicBezTo>
                <a:cubicBezTo>
                  <a:pt x="2932492" y="2324713"/>
                  <a:pt x="2934732" y="2323438"/>
                  <a:pt x="2939002" y="2322453"/>
                </a:cubicBezTo>
                <a:cubicBezTo>
                  <a:pt x="2941339" y="2321332"/>
                  <a:pt x="2943136" y="2319265"/>
                  <a:pt x="2944391" y="2316252"/>
                </a:cubicBezTo>
                <a:cubicBezTo>
                  <a:pt x="2945647" y="2313257"/>
                  <a:pt x="2945299" y="2309568"/>
                  <a:pt x="2943310" y="2305202"/>
                </a:cubicBezTo>
                <a:cubicBezTo>
                  <a:pt x="2940798" y="2298383"/>
                  <a:pt x="2943677" y="2294790"/>
                  <a:pt x="2951945" y="2294423"/>
                </a:cubicBezTo>
                <a:close/>
                <a:moveTo>
                  <a:pt x="2124889" y="2276225"/>
                </a:moveTo>
                <a:cubicBezTo>
                  <a:pt x="2128211" y="2280089"/>
                  <a:pt x="2129004" y="2285034"/>
                  <a:pt x="2127284" y="2291081"/>
                </a:cubicBezTo>
                <a:cubicBezTo>
                  <a:pt x="2125565" y="2297108"/>
                  <a:pt x="2120137" y="2296779"/>
                  <a:pt x="2110999" y="2290115"/>
                </a:cubicBezTo>
                <a:cubicBezTo>
                  <a:pt x="2116949" y="2276979"/>
                  <a:pt x="2121566" y="2272342"/>
                  <a:pt x="2124889" y="2276225"/>
                </a:cubicBezTo>
                <a:close/>
                <a:moveTo>
                  <a:pt x="2971340" y="2272864"/>
                </a:moveTo>
                <a:cubicBezTo>
                  <a:pt x="2973542" y="2272960"/>
                  <a:pt x="2975068" y="2274390"/>
                  <a:pt x="2975937" y="2277172"/>
                </a:cubicBezTo>
                <a:cubicBezTo>
                  <a:pt x="2976787" y="2279953"/>
                  <a:pt x="2976691" y="2283547"/>
                  <a:pt x="2975667" y="2287951"/>
                </a:cubicBezTo>
                <a:cubicBezTo>
                  <a:pt x="2975609" y="2291506"/>
                  <a:pt x="2976246" y="2296277"/>
                  <a:pt x="2977541" y="2302246"/>
                </a:cubicBezTo>
                <a:cubicBezTo>
                  <a:pt x="2978854" y="2308216"/>
                  <a:pt x="2981095" y="2313509"/>
                  <a:pt x="2984283" y="2318145"/>
                </a:cubicBezTo>
                <a:cubicBezTo>
                  <a:pt x="2988687" y="2327572"/>
                  <a:pt x="2990658" y="2332962"/>
                  <a:pt x="2990213" y="2334314"/>
                </a:cubicBezTo>
                <a:cubicBezTo>
                  <a:pt x="2989769" y="2335666"/>
                  <a:pt x="2986350" y="2334584"/>
                  <a:pt x="2979975" y="2331088"/>
                </a:cubicBezTo>
                <a:cubicBezTo>
                  <a:pt x="2973600" y="2328789"/>
                  <a:pt x="2969640" y="2327978"/>
                  <a:pt x="2968114" y="2328654"/>
                </a:cubicBezTo>
                <a:cubicBezTo>
                  <a:pt x="2966588" y="2329330"/>
                  <a:pt x="2966955" y="2332305"/>
                  <a:pt x="2969195" y="2337559"/>
                </a:cubicBezTo>
                <a:cubicBezTo>
                  <a:pt x="2970219" y="2340921"/>
                  <a:pt x="2970316" y="2343876"/>
                  <a:pt x="2969466" y="2346446"/>
                </a:cubicBezTo>
                <a:cubicBezTo>
                  <a:pt x="2968616" y="2349015"/>
                  <a:pt x="2967090" y="2350348"/>
                  <a:pt x="2964888" y="2350483"/>
                </a:cubicBezTo>
                <a:cubicBezTo>
                  <a:pt x="2963709" y="2350483"/>
                  <a:pt x="2962821" y="2348339"/>
                  <a:pt x="2962183" y="2344012"/>
                </a:cubicBezTo>
                <a:cubicBezTo>
                  <a:pt x="2961565" y="2339704"/>
                  <a:pt x="2961739" y="2333232"/>
                  <a:pt x="2962724" y="2324616"/>
                </a:cubicBezTo>
                <a:cubicBezTo>
                  <a:pt x="2963844" y="2317836"/>
                  <a:pt x="2964830" y="2310920"/>
                  <a:pt x="2965680" y="2303869"/>
                </a:cubicBezTo>
                <a:cubicBezTo>
                  <a:pt x="2966549" y="2296799"/>
                  <a:pt x="2966993" y="2291506"/>
                  <a:pt x="2967032" y="2287951"/>
                </a:cubicBezTo>
                <a:cubicBezTo>
                  <a:pt x="2967090" y="2283547"/>
                  <a:pt x="2967534" y="2279953"/>
                  <a:pt x="2968384" y="2277172"/>
                </a:cubicBezTo>
                <a:cubicBezTo>
                  <a:pt x="2969234" y="2274390"/>
                  <a:pt x="2970219" y="2272960"/>
                  <a:pt x="2971340" y="2272864"/>
                </a:cubicBezTo>
                <a:close/>
                <a:moveTo>
                  <a:pt x="2959218" y="2258310"/>
                </a:moveTo>
                <a:cubicBezTo>
                  <a:pt x="2959937" y="2259390"/>
                  <a:pt x="2960387" y="2262085"/>
                  <a:pt x="2960560" y="2266392"/>
                </a:cubicBezTo>
                <a:cubicBezTo>
                  <a:pt x="2960213" y="2275027"/>
                  <a:pt x="2956620" y="2279335"/>
                  <a:pt x="2949781" y="2279335"/>
                </a:cubicBezTo>
                <a:cubicBezTo>
                  <a:pt x="2947579" y="2279200"/>
                  <a:pt x="2946053" y="2278389"/>
                  <a:pt x="2945203" y="2276901"/>
                </a:cubicBezTo>
                <a:cubicBezTo>
                  <a:pt x="2944353" y="2275433"/>
                  <a:pt x="2944449" y="2274081"/>
                  <a:pt x="2945473" y="2272864"/>
                </a:cubicBezTo>
                <a:cubicBezTo>
                  <a:pt x="2946729" y="2271647"/>
                  <a:pt x="2948525" y="2269773"/>
                  <a:pt x="2950863" y="2267204"/>
                </a:cubicBezTo>
                <a:cubicBezTo>
                  <a:pt x="2953200" y="2264634"/>
                  <a:pt x="2954997" y="2262220"/>
                  <a:pt x="2956252" y="2259921"/>
                </a:cubicBezTo>
                <a:cubicBezTo>
                  <a:pt x="2957508" y="2257767"/>
                  <a:pt x="2958498" y="2257231"/>
                  <a:pt x="2959218" y="2258310"/>
                </a:cubicBezTo>
                <a:close/>
                <a:moveTo>
                  <a:pt x="2981598" y="2253179"/>
                </a:moveTo>
                <a:cubicBezTo>
                  <a:pt x="2983298" y="2251711"/>
                  <a:pt x="2986350" y="2254666"/>
                  <a:pt x="2990754" y="2262084"/>
                </a:cubicBezTo>
                <a:cubicBezTo>
                  <a:pt x="2992860" y="2265407"/>
                  <a:pt x="2994038" y="2268459"/>
                  <a:pt x="2994251" y="2271241"/>
                </a:cubicBezTo>
                <a:cubicBezTo>
                  <a:pt x="2994483" y="2274023"/>
                  <a:pt x="2994038" y="2276013"/>
                  <a:pt x="2992918" y="2277172"/>
                </a:cubicBezTo>
                <a:cubicBezTo>
                  <a:pt x="2990716" y="2278157"/>
                  <a:pt x="2988649" y="2277809"/>
                  <a:pt x="2986717" y="2276090"/>
                </a:cubicBezTo>
                <a:cubicBezTo>
                  <a:pt x="2984785" y="2274390"/>
                  <a:pt x="2983259" y="2271879"/>
                  <a:pt x="2982138" y="2268556"/>
                </a:cubicBezTo>
                <a:cubicBezTo>
                  <a:pt x="2980071" y="2259786"/>
                  <a:pt x="2979878" y="2254666"/>
                  <a:pt x="2981598" y="2253179"/>
                </a:cubicBezTo>
                <a:close/>
                <a:moveTo>
                  <a:pt x="981817" y="2248485"/>
                </a:moveTo>
                <a:cubicBezTo>
                  <a:pt x="983734" y="2247128"/>
                  <a:pt x="985173" y="2247509"/>
                  <a:pt x="986139" y="2249624"/>
                </a:cubicBezTo>
                <a:cubicBezTo>
                  <a:pt x="988051" y="2253855"/>
                  <a:pt x="988051" y="2258337"/>
                  <a:pt x="986139" y="2263031"/>
                </a:cubicBezTo>
                <a:cubicBezTo>
                  <a:pt x="984207" y="2267745"/>
                  <a:pt x="980382" y="2265987"/>
                  <a:pt x="974625" y="2257777"/>
                </a:cubicBezTo>
                <a:cubicBezTo>
                  <a:pt x="977504" y="2252938"/>
                  <a:pt x="979899" y="2249842"/>
                  <a:pt x="981817" y="2248485"/>
                </a:cubicBezTo>
                <a:close/>
                <a:moveTo>
                  <a:pt x="3682914" y="2231891"/>
                </a:moveTo>
                <a:cubicBezTo>
                  <a:pt x="3680769" y="2232026"/>
                  <a:pt x="3678606" y="2233378"/>
                  <a:pt x="3676461" y="2235928"/>
                </a:cubicBezTo>
                <a:cubicBezTo>
                  <a:pt x="3674298" y="2238497"/>
                  <a:pt x="3672134" y="2241453"/>
                  <a:pt x="3669990" y="2244834"/>
                </a:cubicBezTo>
                <a:cubicBezTo>
                  <a:pt x="3654169" y="2277442"/>
                  <a:pt x="3644819" y="2297398"/>
                  <a:pt x="3641960" y="2304661"/>
                </a:cubicBezTo>
                <a:cubicBezTo>
                  <a:pt x="3639081" y="2311944"/>
                  <a:pt x="3640511" y="2311403"/>
                  <a:pt x="3646268" y="2303058"/>
                </a:cubicBezTo>
                <a:cubicBezTo>
                  <a:pt x="3650672" y="2299465"/>
                  <a:pt x="3655347" y="2293708"/>
                  <a:pt x="3660273" y="2285807"/>
                </a:cubicBezTo>
                <a:cubicBezTo>
                  <a:pt x="3665218" y="2277886"/>
                  <a:pt x="3669893" y="2269985"/>
                  <a:pt x="3674298" y="2262084"/>
                </a:cubicBezTo>
                <a:cubicBezTo>
                  <a:pt x="3677620" y="2253411"/>
                  <a:pt x="3680132" y="2246495"/>
                  <a:pt x="3681851" y="2241337"/>
                </a:cubicBezTo>
                <a:cubicBezTo>
                  <a:pt x="3683551" y="2236160"/>
                  <a:pt x="3683918" y="2233011"/>
                  <a:pt x="3682914" y="2231891"/>
                </a:cubicBezTo>
                <a:close/>
                <a:moveTo>
                  <a:pt x="3222820" y="2218948"/>
                </a:moveTo>
                <a:cubicBezTo>
                  <a:pt x="3221970" y="2220667"/>
                  <a:pt x="3221525" y="2224260"/>
                  <a:pt x="3221487" y="2229746"/>
                </a:cubicBezTo>
                <a:cubicBezTo>
                  <a:pt x="3221835" y="2240873"/>
                  <a:pt x="3223283" y="2244467"/>
                  <a:pt x="3225795" y="2240526"/>
                </a:cubicBezTo>
                <a:cubicBezTo>
                  <a:pt x="3226877" y="2237145"/>
                  <a:pt x="3227398" y="2233649"/>
                  <a:pt x="3227398" y="2229997"/>
                </a:cubicBezTo>
                <a:cubicBezTo>
                  <a:pt x="3227398" y="2226366"/>
                  <a:pt x="3226877" y="2223410"/>
                  <a:pt x="3225795" y="2221111"/>
                </a:cubicBezTo>
                <a:cubicBezTo>
                  <a:pt x="3224674" y="2217962"/>
                  <a:pt x="3223670" y="2217248"/>
                  <a:pt x="3222820" y="2218948"/>
                </a:cubicBezTo>
                <a:close/>
                <a:moveTo>
                  <a:pt x="3251661" y="2212495"/>
                </a:moveTo>
                <a:cubicBezTo>
                  <a:pt x="3250541" y="2211549"/>
                  <a:pt x="3249015" y="2212360"/>
                  <a:pt x="3247083" y="2214910"/>
                </a:cubicBezTo>
                <a:cubicBezTo>
                  <a:pt x="3245151" y="2217479"/>
                  <a:pt x="3243084" y="2220976"/>
                  <a:pt x="3240882" y="2225419"/>
                </a:cubicBezTo>
                <a:cubicBezTo>
                  <a:pt x="3231899" y="2240873"/>
                  <a:pt x="3232614" y="2242322"/>
                  <a:pt x="3243046" y="2229746"/>
                </a:cubicBezTo>
                <a:cubicBezTo>
                  <a:pt x="3246368" y="2226327"/>
                  <a:pt x="3248880" y="2222908"/>
                  <a:pt x="3250580" y="2219489"/>
                </a:cubicBezTo>
                <a:cubicBezTo>
                  <a:pt x="3252299" y="2216089"/>
                  <a:pt x="3252647" y="2213751"/>
                  <a:pt x="3251661" y="2212495"/>
                </a:cubicBezTo>
                <a:close/>
                <a:moveTo>
                  <a:pt x="3025256" y="2208168"/>
                </a:moveTo>
                <a:cubicBezTo>
                  <a:pt x="3022745" y="2206372"/>
                  <a:pt x="3019151" y="2207821"/>
                  <a:pt x="3014477" y="2212495"/>
                </a:cubicBezTo>
                <a:cubicBezTo>
                  <a:pt x="3011289" y="2216707"/>
                  <a:pt x="3010111" y="2219044"/>
                  <a:pt x="3010961" y="2219489"/>
                </a:cubicBezTo>
                <a:cubicBezTo>
                  <a:pt x="3011830" y="2219952"/>
                  <a:pt x="3014438" y="2219044"/>
                  <a:pt x="3018784" y="2216803"/>
                </a:cubicBezTo>
                <a:cubicBezTo>
                  <a:pt x="3022030" y="2215625"/>
                  <a:pt x="3024174" y="2214195"/>
                  <a:pt x="3025256" y="2212495"/>
                </a:cubicBezTo>
                <a:cubicBezTo>
                  <a:pt x="3026338" y="2210776"/>
                  <a:pt x="3026338" y="2209347"/>
                  <a:pt x="3025256" y="2208168"/>
                </a:cubicBezTo>
                <a:close/>
                <a:moveTo>
                  <a:pt x="2113143" y="2203860"/>
                </a:moveTo>
                <a:lnTo>
                  <a:pt x="2112583" y="2207318"/>
                </a:lnTo>
                <a:lnTo>
                  <a:pt x="2112274" y="2204633"/>
                </a:lnTo>
                <a:close/>
                <a:moveTo>
                  <a:pt x="2468399" y="2186069"/>
                </a:moveTo>
                <a:cubicBezTo>
                  <a:pt x="2470911" y="2184272"/>
                  <a:pt x="2465347" y="2208902"/>
                  <a:pt x="2451689" y="2259921"/>
                </a:cubicBezTo>
                <a:lnTo>
                  <a:pt x="2449526" y="2268556"/>
                </a:lnTo>
                <a:cubicBezTo>
                  <a:pt x="2438746" y="2306110"/>
                  <a:pt x="2431193" y="2326954"/>
                  <a:pt x="2426885" y="2331088"/>
                </a:cubicBezTo>
                <a:cubicBezTo>
                  <a:pt x="2422577" y="2335222"/>
                  <a:pt x="2427967" y="2310785"/>
                  <a:pt x="2443054" y="2257777"/>
                </a:cubicBezTo>
                <a:cubicBezTo>
                  <a:pt x="2457426" y="2211761"/>
                  <a:pt x="2465888" y="2187865"/>
                  <a:pt x="2468399" y="2186069"/>
                </a:cubicBezTo>
                <a:close/>
                <a:moveTo>
                  <a:pt x="153094" y="2176912"/>
                </a:moveTo>
                <a:cubicBezTo>
                  <a:pt x="152186" y="2176912"/>
                  <a:pt x="150757" y="2177994"/>
                  <a:pt x="148767" y="2180138"/>
                </a:cubicBezTo>
                <a:cubicBezTo>
                  <a:pt x="137814" y="2196848"/>
                  <a:pt x="136017" y="2207627"/>
                  <a:pt x="143377" y="2212495"/>
                </a:cubicBezTo>
                <a:cubicBezTo>
                  <a:pt x="150757" y="2217344"/>
                  <a:pt x="155432" y="2206565"/>
                  <a:pt x="157402" y="2180138"/>
                </a:cubicBezTo>
                <a:cubicBezTo>
                  <a:pt x="155432" y="2177994"/>
                  <a:pt x="153983" y="2176912"/>
                  <a:pt x="153094" y="2176912"/>
                </a:cubicBezTo>
                <a:close/>
                <a:moveTo>
                  <a:pt x="3708124" y="2175835"/>
                </a:moveTo>
                <a:cubicBezTo>
                  <a:pt x="3706506" y="2176733"/>
                  <a:pt x="3704212" y="2179249"/>
                  <a:pt x="3701246" y="2183383"/>
                </a:cubicBezTo>
                <a:cubicBezTo>
                  <a:pt x="3695316" y="2191651"/>
                  <a:pt x="3689926" y="2202064"/>
                  <a:pt x="3685077" y="2214640"/>
                </a:cubicBezTo>
                <a:cubicBezTo>
                  <a:pt x="3683107" y="2217924"/>
                  <a:pt x="3683281" y="2218909"/>
                  <a:pt x="3685618" y="2217615"/>
                </a:cubicBezTo>
                <a:cubicBezTo>
                  <a:pt x="3687955" y="2216301"/>
                  <a:pt x="3691375" y="2212438"/>
                  <a:pt x="3695856" y="2206024"/>
                </a:cubicBezTo>
                <a:cubicBezTo>
                  <a:pt x="3700261" y="2200402"/>
                  <a:pt x="3703854" y="2194916"/>
                  <a:pt x="3706636" y="2189584"/>
                </a:cubicBezTo>
                <a:cubicBezTo>
                  <a:pt x="3709418" y="2184233"/>
                  <a:pt x="3710866" y="2180370"/>
                  <a:pt x="3710944" y="2177994"/>
                </a:cubicBezTo>
                <a:cubicBezTo>
                  <a:pt x="3710683" y="2175656"/>
                  <a:pt x="3709741" y="2174937"/>
                  <a:pt x="3708124" y="2175835"/>
                </a:cubicBezTo>
                <a:close/>
                <a:moveTo>
                  <a:pt x="2167593" y="2170170"/>
                </a:moveTo>
                <a:cubicBezTo>
                  <a:pt x="2168402" y="2167924"/>
                  <a:pt x="2171097" y="2168374"/>
                  <a:pt x="2175675" y="2171522"/>
                </a:cubicBezTo>
                <a:cubicBezTo>
                  <a:pt x="2177839" y="2174265"/>
                  <a:pt x="2179462" y="2179018"/>
                  <a:pt x="2180524" y="2185798"/>
                </a:cubicBezTo>
                <a:cubicBezTo>
                  <a:pt x="2181606" y="2192579"/>
                  <a:pt x="2182147" y="2197891"/>
                  <a:pt x="2182147" y="2201697"/>
                </a:cubicBezTo>
                <a:cubicBezTo>
                  <a:pt x="2180524" y="2205831"/>
                  <a:pt x="2176757" y="2200267"/>
                  <a:pt x="2170827" y="2184987"/>
                </a:cubicBezTo>
                <a:cubicBezTo>
                  <a:pt x="2167861" y="2177356"/>
                  <a:pt x="2166784" y="2172416"/>
                  <a:pt x="2167593" y="2170170"/>
                </a:cubicBezTo>
                <a:close/>
                <a:moveTo>
                  <a:pt x="3251661" y="2167214"/>
                </a:moveTo>
                <a:cubicBezTo>
                  <a:pt x="3247353" y="2169726"/>
                  <a:pt x="3245190" y="2173319"/>
                  <a:pt x="3245190" y="2177994"/>
                </a:cubicBezTo>
                <a:cubicBezTo>
                  <a:pt x="3245190" y="2181935"/>
                  <a:pt x="3247353" y="2184813"/>
                  <a:pt x="3251661" y="2186610"/>
                </a:cubicBezTo>
                <a:cubicBezTo>
                  <a:pt x="3252782" y="2186474"/>
                  <a:pt x="3253767" y="2185122"/>
                  <a:pt x="3254636" y="2182572"/>
                </a:cubicBezTo>
                <a:cubicBezTo>
                  <a:pt x="3255486" y="2180003"/>
                  <a:pt x="3255931" y="2177047"/>
                  <a:pt x="3255969" y="2173667"/>
                </a:cubicBezTo>
                <a:cubicBezTo>
                  <a:pt x="3255931" y="2171387"/>
                  <a:pt x="3255486" y="2169494"/>
                  <a:pt x="3254636" y="2168006"/>
                </a:cubicBezTo>
                <a:cubicBezTo>
                  <a:pt x="3253767" y="2166538"/>
                  <a:pt x="3252782" y="2166268"/>
                  <a:pt x="3251661" y="2167214"/>
                </a:cubicBezTo>
                <a:close/>
                <a:moveTo>
                  <a:pt x="2379653" y="2164259"/>
                </a:moveTo>
                <a:cubicBezTo>
                  <a:pt x="2383942" y="2165630"/>
                  <a:pt x="2384772" y="2172855"/>
                  <a:pt x="2382126" y="2185972"/>
                </a:cubicBezTo>
                <a:cubicBezTo>
                  <a:pt x="2379479" y="2199089"/>
                  <a:pt x="2372467" y="2207917"/>
                  <a:pt x="2361127" y="2212495"/>
                </a:cubicBezTo>
                <a:lnTo>
                  <a:pt x="2358963" y="2208168"/>
                </a:lnTo>
                <a:cubicBezTo>
                  <a:pt x="2368449" y="2177530"/>
                  <a:pt x="2375345" y="2162887"/>
                  <a:pt x="2379653" y="2164259"/>
                </a:cubicBezTo>
                <a:close/>
                <a:moveTo>
                  <a:pt x="3040343" y="2162887"/>
                </a:moveTo>
                <a:cubicBezTo>
                  <a:pt x="3048978" y="2158579"/>
                  <a:pt x="3053286" y="2158579"/>
                  <a:pt x="3053286" y="2162887"/>
                </a:cubicBezTo>
                <a:cubicBezTo>
                  <a:pt x="3053190" y="2164066"/>
                  <a:pt x="3052301" y="2165495"/>
                  <a:pt x="3050601" y="2167214"/>
                </a:cubicBezTo>
                <a:cubicBezTo>
                  <a:pt x="3048882" y="2168914"/>
                  <a:pt x="3046911" y="2170344"/>
                  <a:pt x="3044670" y="2171522"/>
                </a:cubicBezTo>
                <a:cubicBezTo>
                  <a:pt x="3038199" y="2173667"/>
                  <a:pt x="3036035" y="2184446"/>
                  <a:pt x="3038199" y="2203860"/>
                </a:cubicBezTo>
                <a:cubicBezTo>
                  <a:pt x="3039184" y="2211588"/>
                  <a:pt x="3039358" y="2218233"/>
                  <a:pt x="3038740" y="2223816"/>
                </a:cubicBezTo>
                <a:cubicBezTo>
                  <a:pt x="3038102" y="2229379"/>
                  <a:pt x="3037214" y="2232799"/>
                  <a:pt x="3036035" y="2234054"/>
                </a:cubicBezTo>
                <a:cubicBezTo>
                  <a:pt x="3033872" y="2236025"/>
                  <a:pt x="3032268" y="2236392"/>
                  <a:pt x="3031187" y="2235136"/>
                </a:cubicBezTo>
                <a:cubicBezTo>
                  <a:pt x="3030105" y="2233861"/>
                  <a:pt x="3029564" y="2232064"/>
                  <a:pt x="3029564" y="2229746"/>
                </a:cubicBezTo>
                <a:cubicBezTo>
                  <a:pt x="3029931" y="2221478"/>
                  <a:pt x="3027052" y="2220744"/>
                  <a:pt x="3020948" y="2227583"/>
                </a:cubicBezTo>
                <a:cubicBezTo>
                  <a:pt x="3018746" y="2231755"/>
                  <a:pt x="3017761" y="2235271"/>
                  <a:pt x="3017973" y="2238092"/>
                </a:cubicBezTo>
                <a:cubicBezTo>
                  <a:pt x="3018205" y="2240931"/>
                  <a:pt x="3019905" y="2243887"/>
                  <a:pt x="3023092" y="2246997"/>
                </a:cubicBezTo>
                <a:cubicBezTo>
                  <a:pt x="3027767" y="2253102"/>
                  <a:pt x="3029216" y="2253816"/>
                  <a:pt x="3027420" y="2249141"/>
                </a:cubicBezTo>
                <a:cubicBezTo>
                  <a:pt x="3025353" y="2245857"/>
                  <a:pt x="3025159" y="2243790"/>
                  <a:pt x="3026879" y="2242940"/>
                </a:cubicBezTo>
                <a:cubicBezTo>
                  <a:pt x="3028579" y="2242090"/>
                  <a:pt x="3031631" y="2242728"/>
                  <a:pt x="3036035" y="2244834"/>
                </a:cubicBezTo>
                <a:cubicBezTo>
                  <a:pt x="3042410" y="2246939"/>
                  <a:pt x="3045829" y="2248659"/>
                  <a:pt x="3046274" y="2249953"/>
                </a:cubicBezTo>
                <a:cubicBezTo>
                  <a:pt x="3046737" y="2251247"/>
                  <a:pt x="3044748" y="2252426"/>
                  <a:pt x="3040343" y="2253449"/>
                </a:cubicBezTo>
                <a:cubicBezTo>
                  <a:pt x="3036982" y="2253507"/>
                  <a:pt x="3034548" y="2254493"/>
                  <a:pt x="3033080" y="2256424"/>
                </a:cubicBezTo>
                <a:cubicBezTo>
                  <a:pt x="3031592" y="2258356"/>
                  <a:pt x="3031863" y="2260964"/>
                  <a:pt x="3033872" y="2264229"/>
                </a:cubicBezTo>
                <a:cubicBezTo>
                  <a:pt x="3034953" y="2266489"/>
                  <a:pt x="3034953" y="2267918"/>
                  <a:pt x="3033872" y="2268556"/>
                </a:cubicBezTo>
                <a:cubicBezTo>
                  <a:pt x="3032809" y="2269174"/>
                  <a:pt x="3030646" y="2268459"/>
                  <a:pt x="3027420" y="2266392"/>
                </a:cubicBezTo>
                <a:cubicBezTo>
                  <a:pt x="3020948" y="2264596"/>
                  <a:pt x="3016640" y="2266025"/>
                  <a:pt x="3014477" y="2270700"/>
                </a:cubicBezTo>
                <a:cubicBezTo>
                  <a:pt x="3013530" y="2273984"/>
                  <a:pt x="3012719" y="2275510"/>
                  <a:pt x="3012043" y="2275298"/>
                </a:cubicBezTo>
                <a:cubicBezTo>
                  <a:pt x="3011366" y="2275066"/>
                  <a:pt x="3010033" y="2272825"/>
                  <a:pt x="3008005" y="2268556"/>
                </a:cubicBezTo>
                <a:cubicBezTo>
                  <a:pt x="3006885" y="2266296"/>
                  <a:pt x="3006440" y="2264325"/>
                  <a:pt x="3006653" y="2262625"/>
                </a:cubicBezTo>
                <a:cubicBezTo>
                  <a:pt x="3006885" y="2260906"/>
                  <a:pt x="3008044" y="2260017"/>
                  <a:pt x="3010169" y="2259921"/>
                </a:cubicBezTo>
                <a:cubicBezTo>
                  <a:pt x="3013356" y="2260017"/>
                  <a:pt x="3015056" y="2259303"/>
                  <a:pt x="3015288" y="2257777"/>
                </a:cubicBezTo>
                <a:cubicBezTo>
                  <a:pt x="3015500" y="2256250"/>
                  <a:pt x="3014515" y="2253372"/>
                  <a:pt x="3012313" y="2249141"/>
                </a:cubicBezTo>
                <a:cubicBezTo>
                  <a:pt x="3010111" y="2246765"/>
                  <a:pt x="3008585" y="2243984"/>
                  <a:pt x="3007735" y="2240796"/>
                </a:cubicBezTo>
                <a:cubicBezTo>
                  <a:pt x="3006885" y="2237589"/>
                  <a:pt x="3006981" y="2235349"/>
                  <a:pt x="3008005" y="2234054"/>
                </a:cubicBezTo>
                <a:cubicBezTo>
                  <a:pt x="3009048" y="2232799"/>
                  <a:pt x="3009126" y="2230461"/>
                  <a:pt x="3008276" y="2227042"/>
                </a:cubicBezTo>
                <a:cubicBezTo>
                  <a:pt x="3007426" y="2223623"/>
                  <a:pt x="3005899" y="2220223"/>
                  <a:pt x="3003697" y="2216803"/>
                </a:cubicBezTo>
                <a:cubicBezTo>
                  <a:pt x="3000452" y="2211588"/>
                  <a:pt x="2998848" y="2207454"/>
                  <a:pt x="2998848" y="2204401"/>
                </a:cubicBezTo>
                <a:cubicBezTo>
                  <a:pt x="2998848" y="2201349"/>
                  <a:pt x="3000452" y="2198297"/>
                  <a:pt x="3003697" y="2195245"/>
                </a:cubicBezTo>
                <a:cubicBezTo>
                  <a:pt x="3010516" y="2188406"/>
                  <a:pt x="3011965" y="2189121"/>
                  <a:pt x="3008005" y="2197389"/>
                </a:cubicBezTo>
                <a:cubicBezTo>
                  <a:pt x="3006209" y="2204227"/>
                  <a:pt x="3007638" y="2203493"/>
                  <a:pt x="3012313" y="2195245"/>
                </a:cubicBezTo>
                <a:cubicBezTo>
                  <a:pt x="3014650" y="2191922"/>
                  <a:pt x="3017529" y="2189391"/>
                  <a:pt x="3020948" y="2187691"/>
                </a:cubicBezTo>
                <a:cubicBezTo>
                  <a:pt x="3024348" y="2185991"/>
                  <a:pt x="3027226" y="2185624"/>
                  <a:pt x="3029564" y="2186610"/>
                </a:cubicBezTo>
                <a:cubicBezTo>
                  <a:pt x="3030742" y="2188715"/>
                  <a:pt x="3031631" y="2189353"/>
                  <a:pt x="3032268" y="2188503"/>
                </a:cubicBezTo>
                <a:cubicBezTo>
                  <a:pt x="3032886" y="2187653"/>
                  <a:pt x="3032713" y="2185586"/>
                  <a:pt x="3031727" y="2182302"/>
                </a:cubicBezTo>
                <a:cubicBezTo>
                  <a:pt x="3030742" y="2180003"/>
                  <a:pt x="3031090" y="2177047"/>
                  <a:pt x="3032809" y="2173396"/>
                </a:cubicBezTo>
                <a:cubicBezTo>
                  <a:pt x="3034509" y="2169764"/>
                  <a:pt x="3037021" y="2166268"/>
                  <a:pt x="3040343" y="2162887"/>
                </a:cubicBezTo>
                <a:close/>
                <a:moveTo>
                  <a:pt x="2017501" y="2161277"/>
                </a:moveTo>
                <a:cubicBezTo>
                  <a:pt x="2016110" y="2161453"/>
                  <a:pt x="2012864" y="2163785"/>
                  <a:pt x="2007765" y="2168277"/>
                </a:cubicBezTo>
                <a:cubicBezTo>
                  <a:pt x="1997565" y="2177260"/>
                  <a:pt x="1997468" y="2179790"/>
                  <a:pt x="2007494" y="2175830"/>
                </a:cubicBezTo>
                <a:cubicBezTo>
                  <a:pt x="2008653" y="2175598"/>
                  <a:pt x="2010102" y="2174439"/>
                  <a:pt x="2011802" y="2172334"/>
                </a:cubicBezTo>
                <a:cubicBezTo>
                  <a:pt x="2013502" y="2170209"/>
                  <a:pt x="2014951" y="2168509"/>
                  <a:pt x="2016110" y="2167214"/>
                </a:cubicBezTo>
                <a:cubicBezTo>
                  <a:pt x="2018428" y="2163080"/>
                  <a:pt x="2018892" y="2161100"/>
                  <a:pt x="2017501" y="2161277"/>
                </a:cubicBezTo>
                <a:close/>
                <a:moveTo>
                  <a:pt x="3024445" y="2139165"/>
                </a:moveTo>
                <a:cubicBezTo>
                  <a:pt x="3025295" y="2138721"/>
                  <a:pt x="3026280" y="2140169"/>
                  <a:pt x="3027420" y="2143492"/>
                </a:cubicBezTo>
                <a:cubicBezTo>
                  <a:pt x="3029216" y="2153904"/>
                  <a:pt x="3032075" y="2154619"/>
                  <a:pt x="3036035" y="2145636"/>
                </a:cubicBezTo>
                <a:cubicBezTo>
                  <a:pt x="3040710" y="2137021"/>
                  <a:pt x="3042140" y="2137021"/>
                  <a:pt x="3040343" y="2145636"/>
                </a:cubicBezTo>
                <a:cubicBezTo>
                  <a:pt x="3037735" y="2154213"/>
                  <a:pt x="3034335" y="2158618"/>
                  <a:pt x="3030105" y="2158850"/>
                </a:cubicBezTo>
                <a:cubicBezTo>
                  <a:pt x="3025893" y="2159082"/>
                  <a:pt x="3023556" y="2155392"/>
                  <a:pt x="3023092" y="2147800"/>
                </a:cubicBezTo>
                <a:cubicBezTo>
                  <a:pt x="3023150" y="2142507"/>
                  <a:pt x="3023595" y="2139628"/>
                  <a:pt x="3024445" y="2139165"/>
                </a:cubicBezTo>
                <a:close/>
                <a:moveTo>
                  <a:pt x="3288327" y="2134857"/>
                </a:moveTo>
                <a:cubicBezTo>
                  <a:pt x="3287148" y="2133910"/>
                  <a:pt x="3286260" y="2134181"/>
                  <a:pt x="3285622" y="2135668"/>
                </a:cubicBezTo>
                <a:cubicBezTo>
                  <a:pt x="3285004" y="2137156"/>
                  <a:pt x="3285178" y="2139030"/>
                  <a:pt x="3286163" y="2141328"/>
                </a:cubicBezTo>
                <a:cubicBezTo>
                  <a:pt x="3287245" y="2143569"/>
                  <a:pt x="3288327" y="2145559"/>
                  <a:pt x="3289408" y="2147259"/>
                </a:cubicBezTo>
                <a:cubicBezTo>
                  <a:pt x="3290471" y="2148959"/>
                  <a:pt x="3291553" y="2149867"/>
                  <a:pt x="3292635" y="2149964"/>
                </a:cubicBezTo>
                <a:cubicBezTo>
                  <a:pt x="3293658" y="2149828"/>
                  <a:pt x="3294296" y="2149017"/>
                  <a:pt x="3294528" y="2147529"/>
                </a:cubicBezTo>
                <a:cubicBezTo>
                  <a:pt x="3294740" y="2146042"/>
                  <a:pt x="3294837" y="2144690"/>
                  <a:pt x="3294798" y="2143492"/>
                </a:cubicBezTo>
                <a:cubicBezTo>
                  <a:pt x="3294798" y="2137368"/>
                  <a:pt x="3292635" y="2134509"/>
                  <a:pt x="3288327" y="2134857"/>
                </a:cubicBezTo>
                <a:close/>
                <a:moveTo>
                  <a:pt x="161710" y="2132713"/>
                </a:moveTo>
                <a:cubicBezTo>
                  <a:pt x="156958" y="2135900"/>
                  <a:pt x="152998" y="2138141"/>
                  <a:pt x="149849" y="2139435"/>
                </a:cubicBezTo>
                <a:cubicBezTo>
                  <a:pt x="146700" y="2140749"/>
                  <a:pt x="147067" y="2141367"/>
                  <a:pt x="150931" y="2141328"/>
                </a:cubicBezTo>
                <a:cubicBezTo>
                  <a:pt x="157402" y="2140961"/>
                  <a:pt x="161710" y="2141695"/>
                  <a:pt x="163874" y="2143492"/>
                </a:cubicBezTo>
                <a:cubicBezTo>
                  <a:pt x="163777" y="2141425"/>
                  <a:pt x="163429" y="2139628"/>
                  <a:pt x="162792" y="2138102"/>
                </a:cubicBezTo>
                <a:cubicBezTo>
                  <a:pt x="162154" y="2136576"/>
                  <a:pt x="161807" y="2134780"/>
                  <a:pt x="161710" y="2132713"/>
                </a:cubicBezTo>
                <a:close/>
                <a:moveTo>
                  <a:pt x="2395899" y="2128926"/>
                </a:moveTo>
                <a:cubicBezTo>
                  <a:pt x="2402216" y="2131534"/>
                  <a:pt x="2399261" y="2137098"/>
                  <a:pt x="2386994" y="2145636"/>
                </a:cubicBezTo>
                <a:lnTo>
                  <a:pt x="2380522" y="2147800"/>
                </a:lnTo>
                <a:cubicBezTo>
                  <a:pt x="2384444" y="2132616"/>
                  <a:pt x="2389563" y="2126318"/>
                  <a:pt x="2395899" y="2128926"/>
                </a:cubicBezTo>
                <a:close/>
                <a:moveTo>
                  <a:pt x="3081316" y="2121914"/>
                </a:moveTo>
                <a:cubicBezTo>
                  <a:pt x="3082398" y="2121296"/>
                  <a:pt x="3084562" y="2122011"/>
                  <a:pt x="3087788" y="2124078"/>
                </a:cubicBezTo>
                <a:cubicBezTo>
                  <a:pt x="3093216" y="2126415"/>
                  <a:pt x="3096365" y="2128752"/>
                  <a:pt x="3097215" y="2131090"/>
                </a:cubicBezTo>
                <a:cubicBezTo>
                  <a:pt x="3098084" y="2133427"/>
                  <a:pt x="3096365" y="2134683"/>
                  <a:pt x="3092096" y="2134857"/>
                </a:cubicBezTo>
                <a:cubicBezTo>
                  <a:pt x="3089894" y="2134780"/>
                  <a:pt x="3087827" y="2133872"/>
                  <a:pt x="3085895" y="2132172"/>
                </a:cubicBezTo>
                <a:cubicBezTo>
                  <a:pt x="3083963" y="2130452"/>
                  <a:pt x="3082437" y="2128482"/>
                  <a:pt x="3081316" y="2126241"/>
                </a:cubicBezTo>
                <a:cubicBezTo>
                  <a:pt x="3080235" y="2123981"/>
                  <a:pt x="3080235" y="2122551"/>
                  <a:pt x="3081316" y="2121914"/>
                </a:cubicBezTo>
                <a:close/>
                <a:moveTo>
                  <a:pt x="311462" y="2117934"/>
                </a:moveTo>
                <a:cubicBezTo>
                  <a:pt x="306111" y="2115752"/>
                  <a:pt x="300026" y="2130008"/>
                  <a:pt x="293245" y="2160743"/>
                </a:cubicBezTo>
                <a:cubicBezTo>
                  <a:pt x="292028" y="2167562"/>
                  <a:pt x="292299" y="2173319"/>
                  <a:pt x="294057" y="2177994"/>
                </a:cubicBezTo>
                <a:cubicBezTo>
                  <a:pt x="295815" y="2182649"/>
                  <a:pt x="299852" y="2184098"/>
                  <a:pt x="306188" y="2182302"/>
                </a:cubicBezTo>
                <a:cubicBezTo>
                  <a:pt x="315210" y="2172778"/>
                  <a:pt x="319672" y="2160202"/>
                  <a:pt x="319595" y="2144612"/>
                </a:cubicBezTo>
                <a:cubicBezTo>
                  <a:pt x="319518" y="2129004"/>
                  <a:pt x="316813" y="2120117"/>
                  <a:pt x="311462" y="2117934"/>
                </a:cubicBezTo>
                <a:close/>
                <a:moveTo>
                  <a:pt x="3046815" y="2108990"/>
                </a:moveTo>
                <a:cubicBezTo>
                  <a:pt x="3047665" y="2106421"/>
                  <a:pt x="3051354" y="2111540"/>
                  <a:pt x="3057864" y="2124348"/>
                </a:cubicBezTo>
                <a:cubicBezTo>
                  <a:pt x="3064375" y="2137156"/>
                  <a:pt x="3068605" y="2147124"/>
                  <a:pt x="3070537" y="2154271"/>
                </a:cubicBezTo>
                <a:cubicBezTo>
                  <a:pt x="3071619" y="2162810"/>
                  <a:pt x="3071078" y="2165669"/>
                  <a:pt x="3068914" y="2162887"/>
                </a:cubicBezTo>
                <a:cubicBezTo>
                  <a:pt x="3066770" y="2160105"/>
                  <a:pt x="3062984" y="2152204"/>
                  <a:pt x="3057594" y="2139165"/>
                </a:cubicBezTo>
                <a:cubicBezTo>
                  <a:pt x="3054329" y="2131438"/>
                  <a:pt x="3051721" y="2124792"/>
                  <a:pt x="3049790" y="2119229"/>
                </a:cubicBezTo>
                <a:cubicBezTo>
                  <a:pt x="3047858" y="2113665"/>
                  <a:pt x="3046873" y="2110246"/>
                  <a:pt x="3046815" y="2108990"/>
                </a:cubicBezTo>
                <a:close/>
                <a:moveTo>
                  <a:pt x="3747609" y="2106827"/>
                </a:moveTo>
                <a:cubicBezTo>
                  <a:pt x="3746450" y="2106962"/>
                  <a:pt x="3744460" y="2108314"/>
                  <a:pt x="3741678" y="2110864"/>
                </a:cubicBezTo>
                <a:cubicBezTo>
                  <a:pt x="3738897" y="2113433"/>
                  <a:pt x="3735844" y="2116389"/>
                  <a:pt x="3732522" y="2119770"/>
                </a:cubicBezTo>
                <a:cubicBezTo>
                  <a:pt x="3729334" y="2124174"/>
                  <a:pt x="3727074" y="2127767"/>
                  <a:pt x="3725780" y="2130549"/>
                </a:cubicBezTo>
                <a:cubicBezTo>
                  <a:pt x="3724466" y="2133331"/>
                  <a:pt x="3723848" y="2134780"/>
                  <a:pt x="3723887" y="2134857"/>
                </a:cubicBezTo>
                <a:cubicBezTo>
                  <a:pt x="3725065" y="2134780"/>
                  <a:pt x="3727036" y="2133331"/>
                  <a:pt x="3729817" y="2130549"/>
                </a:cubicBezTo>
                <a:cubicBezTo>
                  <a:pt x="3732599" y="2127767"/>
                  <a:pt x="3735651" y="2124174"/>
                  <a:pt x="3738993" y="2119770"/>
                </a:cubicBezTo>
                <a:cubicBezTo>
                  <a:pt x="3742316" y="2116389"/>
                  <a:pt x="3744827" y="2113433"/>
                  <a:pt x="3746527" y="2110864"/>
                </a:cubicBezTo>
                <a:cubicBezTo>
                  <a:pt x="3748247" y="2108314"/>
                  <a:pt x="3748594" y="2106962"/>
                  <a:pt x="3747609" y="2106827"/>
                </a:cubicBezTo>
                <a:close/>
                <a:moveTo>
                  <a:pt x="3297483" y="2102248"/>
                </a:moveTo>
                <a:cubicBezTo>
                  <a:pt x="3291997" y="2103736"/>
                  <a:pt x="3288945" y="2108855"/>
                  <a:pt x="3288327" y="2117606"/>
                </a:cubicBezTo>
                <a:cubicBezTo>
                  <a:pt x="3287960" y="2125874"/>
                  <a:pt x="3290838" y="2126589"/>
                  <a:pt x="3296942" y="2119770"/>
                </a:cubicBezTo>
                <a:cubicBezTo>
                  <a:pt x="3303414" y="2115810"/>
                  <a:pt x="3307722" y="2115095"/>
                  <a:pt x="3309885" y="2117606"/>
                </a:cubicBezTo>
                <a:cubicBezTo>
                  <a:pt x="3311102" y="2119634"/>
                  <a:pt x="3311914" y="2119905"/>
                  <a:pt x="3312319" y="2118417"/>
                </a:cubicBezTo>
                <a:cubicBezTo>
                  <a:pt x="3312706" y="2116930"/>
                  <a:pt x="3311914" y="2114515"/>
                  <a:pt x="3309885" y="2111135"/>
                </a:cubicBezTo>
                <a:cubicBezTo>
                  <a:pt x="3307104" y="2103736"/>
                  <a:pt x="3302970" y="2100761"/>
                  <a:pt x="3297483" y="2102248"/>
                </a:cubicBezTo>
                <a:close/>
                <a:moveTo>
                  <a:pt x="129372" y="2093884"/>
                </a:moveTo>
                <a:cubicBezTo>
                  <a:pt x="128445" y="2129235"/>
                  <a:pt x="124774" y="2148399"/>
                  <a:pt x="118341" y="2151393"/>
                </a:cubicBezTo>
                <a:cubicBezTo>
                  <a:pt x="111928" y="2154387"/>
                  <a:pt x="108238" y="2149114"/>
                  <a:pt x="107330" y="2135572"/>
                </a:cubicBezTo>
                <a:cubicBezTo>
                  <a:pt x="106403" y="2122049"/>
                  <a:pt x="113763" y="2108140"/>
                  <a:pt x="129372" y="2093884"/>
                </a:cubicBezTo>
                <a:close/>
                <a:moveTo>
                  <a:pt x="2403602" y="2089037"/>
                </a:moveTo>
                <a:cubicBezTo>
                  <a:pt x="2404993" y="2088856"/>
                  <a:pt x="2406553" y="2090832"/>
                  <a:pt x="2408282" y="2094966"/>
                </a:cubicBezTo>
                <a:cubicBezTo>
                  <a:pt x="2411740" y="2103234"/>
                  <a:pt x="2409673" y="2109338"/>
                  <a:pt x="2402081" y="2113298"/>
                </a:cubicBezTo>
                <a:cubicBezTo>
                  <a:pt x="2400284" y="2108623"/>
                  <a:pt x="2399569" y="2102867"/>
                  <a:pt x="2399937" y="2096047"/>
                </a:cubicBezTo>
                <a:cubicBezTo>
                  <a:pt x="2400989" y="2091556"/>
                  <a:pt x="2402211" y="2089219"/>
                  <a:pt x="2403602" y="2089037"/>
                </a:cubicBezTo>
                <a:close/>
                <a:moveTo>
                  <a:pt x="3924426" y="2072325"/>
                </a:moveTo>
                <a:cubicBezTo>
                  <a:pt x="3926493" y="2073368"/>
                  <a:pt x="3927207" y="2074527"/>
                  <a:pt x="3926589" y="2075841"/>
                </a:cubicBezTo>
                <a:cubicBezTo>
                  <a:pt x="3925952" y="2077135"/>
                  <a:pt x="3924522" y="2078835"/>
                  <a:pt x="3922262" y="2080960"/>
                </a:cubicBezTo>
                <a:cubicBezTo>
                  <a:pt x="3918939" y="2082158"/>
                  <a:pt x="3915887" y="2083510"/>
                  <a:pt x="3913105" y="2084998"/>
                </a:cubicBezTo>
                <a:cubicBezTo>
                  <a:pt x="3910323" y="2086485"/>
                  <a:pt x="3908334" y="2087296"/>
                  <a:pt x="3907175" y="2087432"/>
                </a:cubicBezTo>
                <a:cubicBezTo>
                  <a:pt x="3905108" y="2087335"/>
                  <a:pt x="3904393" y="2086427"/>
                  <a:pt x="3905011" y="2084727"/>
                </a:cubicBezTo>
                <a:cubicBezTo>
                  <a:pt x="3905649" y="2083027"/>
                  <a:pt x="3907078" y="2081037"/>
                  <a:pt x="3909338" y="2078797"/>
                </a:cubicBezTo>
                <a:cubicBezTo>
                  <a:pt x="3911714" y="2077580"/>
                  <a:pt x="3914496" y="2076247"/>
                  <a:pt x="3917684" y="2074759"/>
                </a:cubicBezTo>
                <a:cubicBezTo>
                  <a:pt x="3920871" y="2073272"/>
                  <a:pt x="3923131" y="2072460"/>
                  <a:pt x="3924426" y="2072325"/>
                </a:cubicBezTo>
                <a:close/>
                <a:moveTo>
                  <a:pt x="318088" y="2068809"/>
                </a:moveTo>
                <a:lnTo>
                  <a:pt x="312351" y="2069292"/>
                </a:lnTo>
                <a:lnTo>
                  <a:pt x="291082" y="2106827"/>
                </a:lnTo>
                <a:cubicBezTo>
                  <a:pt x="285518" y="2113028"/>
                  <a:pt x="288513" y="2114998"/>
                  <a:pt x="300026" y="2112738"/>
                </a:cubicBezTo>
                <a:cubicBezTo>
                  <a:pt x="311559" y="2110478"/>
                  <a:pt x="321894" y="2105571"/>
                  <a:pt x="331031" y="2098037"/>
                </a:cubicBezTo>
                <a:cubicBezTo>
                  <a:pt x="340149" y="2090503"/>
                  <a:pt x="338333" y="2081945"/>
                  <a:pt x="325584" y="2072325"/>
                </a:cubicBezTo>
                <a:cubicBezTo>
                  <a:pt x="318475" y="2090677"/>
                  <a:pt x="315461" y="2096878"/>
                  <a:pt x="316562" y="2090928"/>
                </a:cubicBezTo>
                <a:cubicBezTo>
                  <a:pt x="317663" y="2084998"/>
                  <a:pt x="318185" y="2077618"/>
                  <a:pt x="318088" y="2068809"/>
                </a:cubicBezTo>
                <a:close/>
                <a:moveTo>
                  <a:pt x="2207067" y="2063226"/>
                </a:moveTo>
                <a:cubicBezTo>
                  <a:pt x="2208941" y="2059904"/>
                  <a:pt x="2210699" y="2067264"/>
                  <a:pt x="2212341" y="2085268"/>
                </a:cubicBezTo>
                <a:cubicBezTo>
                  <a:pt x="2207511" y="2089615"/>
                  <a:pt x="2204942" y="2087857"/>
                  <a:pt x="2204672" y="2079994"/>
                </a:cubicBezTo>
                <a:cubicBezTo>
                  <a:pt x="2204382" y="2072132"/>
                  <a:pt x="2205193" y="2066530"/>
                  <a:pt x="2207067" y="2063226"/>
                </a:cubicBezTo>
                <a:close/>
                <a:moveTo>
                  <a:pt x="3047085" y="2046729"/>
                </a:moveTo>
                <a:cubicBezTo>
                  <a:pt x="3050736" y="2045879"/>
                  <a:pt x="3054233" y="2048661"/>
                  <a:pt x="3057594" y="2055074"/>
                </a:cubicBezTo>
                <a:cubicBezTo>
                  <a:pt x="3058676" y="2058223"/>
                  <a:pt x="3060299" y="2059479"/>
                  <a:pt x="3062443" y="2058861"/>
                </a:cubicBezTo>
                <a:cubicBezTo>
                  <a:pt x="3064606" y="2058223"/>
                  <a:pt x="3067311" y="2056253"/>
                  <a:pt x="3070537" y="2052930"/>
                </a:cubicBezTo>
                <a:cubicBezTo>
                  <a:pt x="3080969" y="2044662"/>
                  <a:pt x="3081683" y="2046091"/>
                  <a:pt x="3072701" y="2057238"/>
                </a:cubicBezTo>
                <a:cubicBezTo>
                  <a:pt x="3066577" y="2066221"/>
                  <a:pt x="3061554" y="2067650"/>
                  <a:pt x="3057594" y="2061546"/>
                </a:cubicBezTo>
                <a:cubicBezTo>
                  <a:pt x="3051490" y="2056871"/>
                  <a:pt x="3046467" y="2057586"/>
                  <a:pt x="3042507" y="2063709"/>
                </a:cubicBezTo>
                <a:cubicBezTo>
                  <a:pt x="3039358" y="2067032"/>
                  <a:pt x="3037561" y="2068461"/>
                  <a:pt x="3037117" y="2068017"/>
                </a:cubicBezTo>
                <a:cubicBezTo>
                  <a:pt x="3036673" y="2067573"/>
                  <a:pt x="3037021" y="2064695"/>
                  <a:pt x="3038199" y="2059382"/>
                </a:cubicBezTo>
                <a:cubicBezTo>
                  <a:pt x="3040478" y="2051790"/>
                  <a:pt x="3043453" y="2047579"/>
                  <a:pt x="3047085" y="2046729"/>
                </a:cubicBezTo>
                <a:close/>
                <a:moveTo>
                  <a:pt x="3105039" y="2020572"/>
                </a:moveTo>
                <a:cubicBezTo>
                  <a:pt x="3105000" y="2021828"/>
                  <a:pt x="3105077" y="2024166"/>
                  <a:pt x="3105309" y="2027585"/>
                </a:cubicBezTo>
                <a:cubicBezTo>
                  <a:pt x="3105541" y="2031004"/>
                  <a:pt x="3106159" y="2034423"/>
                  <a:pt x="3107202" y="2037823"/>
                </a:cubicBezTo>
                <a:cubicBezTo>
                  <a:pt x="3108265" y="2041243"/>
                  <a:pt x="3109347" y="2044121"/>
                  <a:pt x="3110428" y="2046458"/>
                </a:cubicBezTo>
                <a:cubicBezTo>
                  <a:pt x="3111510" y="2048796"/>
                  <a:pt x="3112592" y="2049511"/>
                  <a:pt x="3113655" y="2048603"/>
                </a:cubicBezTo>
                <a:cubicBezTo>
                  <a:pt x="3114736" y="2047347"/>
                  <a:pt x="3115277" y="2045010"/>
                  <a:pt x="3115277" y="2041610"/>
                </a:cubicBezTo>
                <a:cubicBezTo>
                  <a:pt x="3115277" y="2038190"/>
                  <a:pt x="3114736" y="2034771"/>
                  <a:pt x="3113655" y="2031352"/>
                </a:cubicBezTo>
                <a:cubicBezTo>
                  <a:pt x="3112495" y="2027005"/>
                  <a:pt x="3111066" y="2023857"/>
                  <a:pt x="3109347" y="2021925"/>
                </a:cubicBezTo>
                <a:cubicBezTo>
                  <a:pt x="3107647" y="2019993"/>
                  <a:pt x="3106198" y="2019549"/>
                  <a:pt x="3105039" y="2020572"/>
                </a:cubicBezTo>
                <a:close/>
                <a:moveTo>
                  <a:pt x="508265" y="2015801"/>
                </a:moveTo>
                <a:cubicBezTo>
                  <a:pt x="506495" y="2014217"/>
                  <a:pt x="503878" y="2014796"/>
                  <a:pt x="500410" y="2017540"/>
                </a:cubicBezTo>
                <a:cubicBezTo>
                  <a:pt x="493475" y="2023045"/>
                  <a:pt x="488337" y="2030579"/>
                  <a:pt x="484995" y="2040141"/>
                </a:cubicBezTo>
                <a:cubicBezTo>
                  <a:pt x="481653" y="2049723"/>
                  <a:pt x="485304" y="2054688"/>
                  <a:pt x="495929" y="2055074"/>
                </a:cubicBezTo>
                <a:cubicBezTo>
                  <a:pt x="500198" y="2054456"/>
                  <a:pt x="503520" y="2050863"/>
                  <a:pt x="505916" y="2044295"/>
                </a:cubicBezTo>
                <a:cubicBezTo>
                  <a:pt x="508292" y="2037746"/>
                  <a:pt x="509992" y="2031989"/>
                  <a:pt x="511035" y="2027044"/>
                </a:cubicBezTo>
                <a:cubicBezTo>
                  <a:pt x="510958" y="2021133"/>
                  <a:pt x="510036" y="2017385"/>
                  <a:pt x="508265" y="2015801"/>
                </a:cubicBezTo>
                <a:close/>
                <a:moveTo>
                  <a:pt x="178149" y="2015453"/>
                </a:moveTo>
                <a:cubicBezTo>
                  <a:pt x="179000" y="2015048"/>
                  <a:pt x="180004" y="2017482"/>
                  <a:pt x="181125" y="2022736"/>
                </a:cubicBezTo>
                <a:cubicBezTo>
                  <a:pt x="178613" y="2022736"/>
                  <a:pt x="177164" y="2022736"/>
                  <a:pt x="176817" y="2022736"/>
                </a:cubicBezTo>
                <a:cubicBezTo>
                  <a:pt x="176855" y="2018293"/>
                  <a:pt x="177300" y="2015859"/>
                  <a:pt x="178149" y="2015453"/>
                </a:cubicBezTo>
                <a:close/>
                <a:moveTo>
                  <a:pt x="3113655" y="2014101"/>
                </a:moveTo>
                <a:cubicBezTo>
                  <a:pt x="3128394" y="2014101"/>
                  <a:pt x="3135580" y="2018428"/>
                  <a:pt x="3135233" y="2027044"/>
                </a:cubicBezTo>
                <a:cubicBezTo>
                  <a:pt x="3135580" y="2035312"/>
                  <a:pt x="3132702" y="2036027"/>
                  <a:pt x="3126597" y="2029208"/>
                </a:cubicBezTo>
                <a:cubicBezTo>
                  <a:pt x="3123371" y="2025827"/>
                  <a:pt x="3121208" y="2025556"/>
                  <a:pt x="3120126" y="2028396"/>
                </a:cubicBezTo>
                <a:cubicBezTo>
                  <a:pt x="3119064" y="2031217"/>
                  <a:pt x="3119064" y="2037959"/>
                  <a:pt x="3120126" y="2048603"/>
                </a:cubicBezTo>
                <a:cubicBezTo>
                  <a:pt x="3121382" y="2064733"/>
                  <a:pt x="3120493" y="2072905"/>
                  <a:pt x="3117441" y="2073136"/>
                </a:cubicBezTo>
                <a:cubicBezTo>
                  <a:pt x="3114389" y="2073368"/>
                  <a:pt x="3108091" y="2065912"/>
                  <a:pt x="3098567" y="2050766"/>
                </a:cubicBezTo>
                <a:cubicBezTo>
                  <a:pt x="3090975" y="2036838"/>
                  <a:pt x="3088367" y="2026967"/>
                  <a:pt x="3090744" y="2021113"/>
                </a:cubicBezTo>
                <a:cubicBezTo>
                  <a:pt x="3093139" y="2015279"/>
                  <a:pt x="3100769" y="2012942"/>
                  <a:pt x="3113655" y="2014101"/>
                </a:cubicBezTo>
                <a:close/>
                <a:moveTo>
                  <a:pt x="3920118" y="2011957"/>
                </a:moveTo>
                <a:cubicBezTo>
                  <a:pt x="3917954" y="2011860"/>
                  <a:pt x="3916872" y="2012034"/>
                  <a:pt x="3916872" y="2012498"/>
                </a:cubicBezTo>
                <a:cubicBezTo>
                  <a:pt x="3916872" y="2012942"/>
                  <a:pt x="3917954" y="2014198"/>
                  <a:pt x="3920118" y="2016265"/>
                </a:cubicBezTo>
                <a:cubicBezTo>
                  <a:pt x="3924464" y="2019008"/>
                  <a:pt x="3927072" y="2022697"/>
                  <a:pt x="3927922" y="2027314"/>
                </a:cubicBezTo>
                <a:cubicBezTo>
                  <a:pt x="3928791" y="2031951"/>
                  <a:pt x="3927613" y="2034018"/>
                  <a:pt x="3924426" y="2033515"/>
                </a:cubicBezTo>
                <a:cubicBezTo>
                  <a:pt x="3907175" y="2029555"/>
                  <a:pt x="3902867" y="2033148"/>
                  <a:pt x="3911483" y="2044295"/>
                </a:cubicBezTo>
                <a:cubicBezTo>
                  <a:pt x="3916930" y="2051925"/>
                  <a:pt x="3921141" y="2056059"/>
                  <a:pt x="3924155" y="2056697"/>
                </a:cubicBezTo>
                <a:cubicBezTo>
                  <a:pt x="3927169" y="2057334"/>
                  <a:pt x="3928695" y="2053915"/>
                  <a:pt x="3928733" y="2046458"/>
                </a:cubicBezTo>
                <a:cubicBezTo>
                  <a:pt x="3928733" y="2043039"/>
                  <a:pt x="3929274" y="2040161"/>
                  <a:pt x="3930356" y="2037823"/>
                </a:cubicBezTo>
                <a:cubicBezTo>
                  <a:pt x="3931438" y="2035486"/>
                  <a:pt x="3933041" y="2034771"/>
                  <a:pt x="3935205" y="2035679"/>
                </a:cubicBezTo>
                <a:cubicBezTo>
                  <a:pt x="3939513" y="2035679"/>
                  <a:pt x="3939513" y="2031352"/>
                  <a:pt x="3935205" y="2022736"/>
                </a:cubicBezTo>
                <a:cubicBezTo>
                  <a:pt x="3932964" y="2019452"/>
                  <a:pt x="3930453" y="2016844"/>
                  <a:pt x="3927652" y="2014912"/>
                </a:cubicBezTo>
                <a:cubicBezTo>
                  <a:pt x="3924870" y="2012981"/>
                  <a:pt x="3922359" y="2011995"/>
                  <a:pt x="3920118" y="2011957"/>
                </a:cubicBezTo>
                <a:close/>
                <a:moveTo>
                  <a:pt x="3378618" y="2006567"/>
                </a:moveTo>
                <a:cubicBezTo>
                  <a:pt x="3373538" y="2004230"/>
                  <a:pt x="3368592" y="2006741"/>
                  <a:pt x="3363782" y="2014101"/>
                </a:cubicBezTo>
                <a:cubicBezTo>
                  <a:pt x="3360518" y="2021558"/>
                  <a:pt x="3359532" y="2027141"/>
                  <a:pt x="3360827" y="2030811"/>
                </a:cubicBezTo>
                <a:cubicBezTo>
                  <a:pt x="3362121" y="2034501"/>
                  <a:pt x="3365985" y="2036838"/>
                  <a:pt x="3372417" y="2037823"/>
                </a:cubicBezTo>
                <a:cubicBezTo>
                  <a:pt x="3374716" y="2037688"/>
                  <a:pt x="3377131" y="2036355"/>
                  <a:pt x="3379700" y="2033786"/>
                </a:cubicBezTo>
                <a:cubicBezTo>
                  <a:pt x="3382250" y="2031217"/>
                  <a:pt x="3384143" y="2028261"/>
                  <a:pt x="3385360" y="2024900"/>
                </a:cubicBezTo>
                <a:cubicBezTo>
                  <a:pt x="3385940" y="2015009"/>
                  <a:pt x="3383699" y="2008904"/>
                  <a:pt x="3378618" y="2006567"/>
                </a:cubicBezTo>
                <a:close/>
                <a:moveTo>
                  <a:pt x="3013124" y="1993083"/>
                </a:moveTo>
                <a:cubicBezTo>
                  <a:pt x="3007870" y="1992465"/>
                  <a:pt x="3005436" y="1993721"/>
                  <a:pt x="3005841" y="1996850"/>
                </a:cubicBezTo>
                <a:cubicBezTo>
                  <a:pt x="3007058" y="1998067"/>
                  <a:pt x="3008952" y="1999419"/>
                  <a:pt x="3011502" y="2000907"/>
                </a:cubicBezTo>
                <a:cubicBezTo>
                  <a:pt x="3014071" y="2002375"/>
                  <a:pt x="3016505" y="2003186"/>
                  <a:pt x="3018784" y="2003322"/>
                </a:cubicBezTo>
                <a:cubicBezTo>
                  <a:pt x="3025256" y="2002974"/>
                  <a:pt x="3027420" y="2001525"/>
                  <a:pt x="3025256" y="1999014"/>
                </a:cubicBezTo>
                <a:cubicBezTo>
                  <a:pt x="3022416" y="1995691"/>
                  <a:pt x="3018379" y="1993721"/>
                  <a:pt x="3013124" y="1993083"/>
                </a:cubicBezTo>
                <a:close/>
                <a:moveTo>
                  <a:pt x="3106932" y="1992542"/>
                </a:moveTo>
                <a:cubicBezTo>
                  <a:pt x="3107782" y="1991924"/>
                  <a:pt x="3109308" y="1992639"/>
                  <a:pt x="3111510" y="1994706"/>
                </a:cubicBezTo>
                <a:cubicBezTo>
                  <a:pt x="3116939" y="1997043"/>
                  <a:pt x="3120087" y="1999381"/>
                  <a:pt x="3120937" y="2001718"/>
                </a:cubicBezTo>
                <a:cubicBezTo>
                  <a:pt x="3121787" y="2004056"/>
                  <a:pt x="3120087" y="2005311"/>
                  <a:pt x="3115818" y="2005485"/>
                </a:cubicBezTo>
                <a:cubicBezTo>
                  <a:pt x="3114659" y="2005389"/>
                  <a:pt x="3113210" y="2004500"/>
                  <a:pt x="3111510" y="2002781"/>
                </a:cubicBezTo>
                <a:cubicBezTo>
                  <a:pt x="3109791" y="2001081"/>
                  <a:pt x="3108361" y="1999110"/>
                  <a:pt x="3107202" y="1996850"/>
                </a:cubicBezTo>
                <a:cubicBezTo>
                  <a:pt x="3106159" y="1994609"/>
                  <a:pt x="3106063" y="1993180"/>
                  <a:pt x="3106932" y="1992542"/>
                </a:cubicBezTo>
                <a:close/>
                <a:moveTo>
                  <a:pt x="2231736" y="1986071"/>
                </a:moveTo>
                <a:cubicBezTo>
                  <a:pt x="2234808" y="1987384"/>
                  <a:pt x="2236237" y="1989625"/>
                  <a:pt x="2236063" y="1992813"/>
                </a:cubicBezTo>
                <a:cubicBezTo>
                  <a:pt x="2235870" y="1996000"/>
                  <a:pt x="2235155" y="1998782"/>
                  <a:pt x="2233899" y="2001177"/>
                </a:cubicBezTo>
                <a:cubicBezTo>
                  <a:pt x="2225593" y="2009445"/>
                  <a:pt x="2220106" y="2008537"/>
                  <a:pt x="2217460" y="1998473"/>
                </a:cubicBezTo>
                <a:cubicBezTo>
                  <a:pt x="2214814" y="1988408"/>
                  <a:pt x="2219566" y="1984274"/>
                  <a:pt x="2231736" y="1986071"/>
                </a:cubicBezTo>
                <a:close/>
                <a:moveTo>
                  <a:pt x="3805833" y="1981763"/>
                </a:moveTo>
                <a:cubicBezTo>
                  <a:pt x="3800926" y="1985086"/>
                  <a:pt x="3796174" y="1991383"/>
                  <a:pt x="3791538" y="2000636"/>
                </a:cubicBezTo>
                <a:cubicBezTo>
                  <a:pt x="3786921" y="2009890"/>
                  <a:pt x="3785936" y="2015106"/>
                  <a:pt x="3788582" y="2016265"/>
                </a:cubicBezTo>
                <a:cubicBezTo>
                  <a:pt x="3788717" y="2016129"/>
                  <a:pt x="3790070" y="2014236"/>
                  <a:pt x="3792620" y="2010604"/>
                </a:cubicBezTo>
                <a:cubicBezTo>
                  <a:pt x="3795189" y="2006973"/>
                  <a:pt x="3798145" y="2002375"/>
                  <a:pt x="3801525" y="1996850"/>
                </a:cubicBezTo>
                <a:cubicBezTo>
                  <a:pt x="3803727" y="1991383"/>
                  <a:pt x="3805254" y="1987249"/>
                  <a:pt x="3806104" y="1984467"/>
                </a:cubicBezTo>
                <a:cubicBezTo>
                  <a:pt x="3806954" y="1981666"/>
                  <a:pt x="3806857" y="1980778"/>
                  <a:pt x="3805833" y="1981763"/>
                </a:cubicBezTo>
                <a:close/>
                <a:moveTo>
                  <a:pt x="2287036" y="1981188"/>
                </a:moveTo>
                <a:cubicBezTo>
                  <a:pt x="2285193" y="1979614"/>
                  <a:pt x="2281769" y="1980971"/>
                  <a:pt x="2276766" y="1985259"/>
                </a:cubicBezTo>
                <a:cubicBezTo>
                  <a:pt x="2266740" y="1993856"/>
                  <a:pt x="2266836" y="1999864"/>
                  <a:pt x="2277017" y="2003322"/>
                </a:cubicBezTo>
                <a:cubicBezTo>
                  <a:pt x="2279219" y="2003109"/>
                  <a:pt x="2281286" y="2001931"/>
                  <a:pt x="2283218" y="1999825"/>
                </a:cubicBezTo>
                <a:cubicBezTo>
                  <a:pt x="2285150" y="1997719"/>
                  <a:pt x="2286676" y="1996000"/>
                  <a:pt x="2287816" y="1994706"/>
                </a:cubicBezTo>
                <a:cubicBezTo>
                  <a:pt x="2289139" y="1987268"/>
                  <a:pt x="2288878" y="1982763"/>
                  <a:pt x="2287036" y="1981188"/>
                </a:cubicBezTo>
                <a:close/>
                <a:moveTo>
                  <a:pt x="3157332" y="1979870"/>
                </a:moveTo>
                <a:cubicBezTo>
                  <a:pt x="3157777" y="1980739"/>
                  <a:pt x="3156888" y="1982806"/>
                  <a:pt x="3154628" y="1986071"/>
                </a:cubicBezTo>
                <a:cubicBezTo>
                  <a:pt x="3152425" y="1989393"/>
                  <a:pt x="3150899" y="1992465"/>
                  <a:pt x="3150049" y="1995247"/>
                </a:cubicBezTo>
                <a:cubicBezTo>
                  <a:pt x="3149199" y="1998029"/>
                  <a:pt x="3149296" y="1999999"/>
                  <a:pt x="3150320" y="2001177"/>
                </a:cubicBezTo>
                <a:cubicBezTo>
                  <a:pt x="3151479" y="2003322"/>
                  <a:pt x="3152387" y="2004944"/>
                  <a:pt x="3153024" y="2006026"/>
                </a:cubicBezTo>
                <a:cubicBezTo>
                  <a:pt x="3153642" y="2007108"/>
                  <a:pt x="3153469" y="2007649"/>
                  <a:pt x="3152483" y="2007649"/>
                </a:cubicBezTo>
                <a:cubicBezTo>
                  <a:pt x="3151305" y="2007649"/>
                  <a:pt x="3149876" y="2007108"/>
                  <a:pt x="3148156" y="2006026"/>
                </a:cubicBezTo>
                <a:cubicBezTo>
                  <a:pt x="3146456" y="2004944"/>
                  <a:pt x="3145027" y="2003322"/>
                  <a:pt x="3143848" y="2001177"/>
                </a:cubicBezTo>
                <a:cubicBezTo>
                  <a:pt x="3140622" y="1996715"/>
                  <a:pt x="3139540" y="1992677"/>
                  <a:pt x="3140622" y="1989046"/>
                </a:cubicBezTo>
                <a:cubicBezTo>
                  <a:pt x="3141704" y="1985395"/>
                  <a:pt x="3144930" y="1982980"/>
                  <a:pt x="3150320" y="1981763"/>
                </a:cubicBezTo>
                <a:cubicBezTo>
                  <a:pt x="3154550" y="1979657"/>
                  <a:pt x="3156888" y="1979020"/>
                  <a:pt x="3157332" y="1979870"/>
                </a:cubicBezTo>
                <a:close/>
                <a:moveTo>
                  <a:pt x="310496" y="1968820"/>
                </a:moveTo>
                <a:cubicBezTo>
                  <a:pt x="311578" y="1971157"/>
                  <a:pt x="312119" y="1975118"/>
                  <a:pt x="312119" y="1980681"/>
                </a:cubicBezTo>
                <a:cubicBezTo>
                  <a:pt x="312119" y="1986264"/>
                  <a:pt x="311578" y="1992368"/>
                  <a:pt x="310496" y="1999014"/>
                </a:cubicBezTo>
                <a:cubicBezTo>
                  <a:pt x="308603" y="1992098"/>
                  <a:pt x="308062" y="1985453"/>
                  <a:pt x="308874" y="1979078"/>
                </a:cubicBezTo>
                <a:cubicBezTo>
                  <a:pt x="309685" y="1972683"/>
                  <a:pt x="310226" y="1969284"/>
                  <a:pt x="310496" y="1968820"/>
                </a:cubicBezTo>
                <a:close/>
                <a:moveTo>
                  <a:pt x="3088599" y="1964512"/>
                </a:moveTo>
                <a:cubicBezTo>
                  <a:pt x="3092424" y="1965768"/>
                  <a:pt x="3097176" y="1968646"/>
                  <a:pt x="3102875" y="1973147"/>
                </a:cubicBezTo>
                <a:cubicBezTo>
                  <a:pt x="3107202" y="1976238"/>
                  <a:pt x="3109347" y="1978131"/>
                  <a:pt x="3109347" y="1978807"/>
                </a:cubicBezTo>
                <a:cubicBezTo>
                  <a:pt x="3109347" y="1979483"/>
                  <a:pt x="3107202" y="1979735"/>
                  <a:pt x="3102875" y="1979599"/>
                </a:cubicBezTo>
                <a:cubicBezTo>
                  <a:pt x="3099610" y="1979696"/>
                  <a:pt x="3097002" y="1980604"/>
                  <a:pt x="3095071" y="1982304"/>
                </a:cubicBezTo>
                <a:cubicBezTo>
                  <a:pt x="3093139" y="1984004"/>
                  <a:pt x="3092154" y="1985993"/>
                  <a:pt x="3092096" y="1988234"/>
                </a:cubicBezTo>
                <a:cubicBezTo>
                  <a:pt x="3092018" y="1990398"/>
                  <a:pt x="3091111" y="1992001"/>
                  <a:pt x="3089411" y="1993083"/>
                </a:cubicBezTo>
                <a:cubicBezTo>
                  <a:pt x="3087691" y="1994165"/>
                  <a:pt x="3085721" y="1994706"/>
                  <a:pt x="3083480" y="1994706"/>
                </a:cubicBezTo>
                <a:cubicBezTo>
                  <a:pt x="3079172" y="1994339"/>
                  <a:pt x="3079172" y="1990746"/>
                  <a:pt x="3083480" y="1983926"/>
                </a:cubicBezTo>
                <a:cubicBezTo>
                  <a:pt x="3085721" y="1981531"/>
                  <a:pt x="3087150" y="1978749"/>
                  <a:pt x="3087788" y="1975562"/>
                </a:cubicBezTo>
                <a:cubicBezTo>
                  <a:pt x="3088425" y="1972374"/>
                  <a:pt x="3087691" y="1970134"/>
                  <a:pt x="3085624" y="1968820"/>
                </a:cubicBezTo>
                <a:cubicBezTo>
                  <a:pt x="3083789" y="1964686"/>
                  <a:pt x="3084774" y="1963256"/>
                  <a:pt x="3088599" y="1964512"/>
                </a:cubicBezTo>
                <a:close/>
                <a:moveTo>
                  <a:pt x="3373229" y="1963430"/>
                </a:moveTo>
                <a:cubicBezTo>
                  <a:pt x="3372108" y="1963894"/>
                  <a:pt x="3368959" y="1969998"/>
                  <a:pt x="3363782" y="1981763"/>
                </a:cubicBezTo>
                <a:cubicBezTo>
                  <a:pt x="3361599" y="1989123"/>
                  <a:pt x="3360595" y="1993798"/>
                  <a:pt x="3360827" y="1995788"/>
                </a:cubicBezTo>
                <a:cubicBezTo>
                  <a:pt x="3361058" y="1997758"/>
                  <a:pt x="3362758" y="1998125"/>
                  <a:pt x="3365946" y="1996850"/>
                </a:cubicBezTo>
                <a:cubicBezTo>
                  <a:pt x="3368187" y="1995652"/>
                  <a:pt x="3370177" y="1993218"/>
                  <a:pt x="3371876" y="1989587"/>
                </a:cubicBezTo>
                <a:cubicBezTo>
                  <a:pt x="3373576" y="1985936"/>
                  <a:pt x="3374484" y="1981898"/>
                  <a:pt x="3374581" y="1977455"/>
                </a:cubicBezTo>
                <a:cubicBezTo>
                  <a:pt x="3374793" y="1967661"/>
                  <a:pt x="3374349" y="1962986"/>
                  <a:pt x="3373229" y="1963430"/>
                </a:cubicBezTo>
                <a:close/>
                <a:moveTo>
                  <a:pt x="3029564" y="1955896"/>
                </a:moveTo>
                <a:cubicBezTo>
                  <a:pt x="3028443" y="1954911"/>
                  <a:pt x="3027458" y="1955259"/>
                  <a:pt x="3026608" y="1956959"/>
                </a:cubicBezTo>
                <a:cubicBezTo>
                  <a:pt x="3025758" y="1958678"/>
                  <a:pt x="3025295" y="1961189"/>
                  <a:pt x="3025256" y="1964512"/>
                </a:cubicBezTo>
                <a:cubicBezTo>
                  <a:pt x="3025295" y="1966849"/>
                  <a:pt x="3025758" y="1969187"/>
                  <a:pt x="3026608" y="1971524"/>
                </a:cubicBezTo>
                <a:cubicBezTo>
                  <a:pt x="3027458" y="1973862"/>
                  <a:pt x="3028443" y="1975118"/>
                  <a:pt x="3029564" y="1975291"/>
                </a:cubicBezTo>
                <a:cubicBezTo>
                  <a:pt x="3030781" y="1975291"/>
                  <a:pt x="3032133" y="1974750"/>
                  <a:pt x="3033621" y="1973688"/>
                </a:cubicBezTo>
                <a:cubicBezTo>
                  <a:pt x="3035089" y="1972606"/>
                  <a:pt x="3035900" y="1970984"/>
                  <a:pt x="3036035" y="1968820"/>
                </a:cubicBezTo>
                <a:cubicBezTo>
                  <a:pt x="3035900" y="1966676"/>
                  <a:pt x="3035089" y="1964512"/>
                  <a:pt x="3033621" y="1962368"/>
                </a:cubicBezTo>
                <a:cubicBezTo>
                  <a:pt x="3032133" y="1960204"/>
                  <a:pt x="3030781" y="1958041"/>
                  <a:pt x="3029564" y="1955896"/>
                </a:cubicBezTo>
                <a:close/>
                <a:moveTo>
                  <a:pt x="3083480" y="1949425"/>
                </a:moveTo>
                <a:cubicBezTo>
                  <a:pt x="3085759" y="1949367"/>
                  <a:pt x="3088194" y="1949463"/>
                  <a:pt x="3090744" y="1949695"/>
                </a:cubicBezTo>
                <a:cubicBezTo>
                  <a:pt x="3093313" y="1949908"/>
                  <a:pt x="3095206" y="1950545"/>
                  <a:pt x="3096404" y="1951569"/>
                </a:cubicBezTo>
                <a:cubicBezTo>
                  <a:pt x="3096771" y="1954100"/>
                  <a:pt x="3093892" y="1955529"/>
                  <a:pt x="3087788" y="1955896"/>
                </a:cubicBezTo>
                <a:cubicBezTo>
                  <a:pt x="3083557" y="1954814"/>
                  <a:pt x="3081220" y="1953733"/>
                  <a:pt x="3080775" y="1952651"/>
                </a:cubicBezTo>
                <a:cubicBezTo>
                  <a:pt x="3080331" y="1951569"/>
                  <a:pt x="3081220" y="1950507"/>
                  <a:pt x="3083480" y="1949425"/>
                </a:cubicBezTo>
                <a:close/>
                <a:moveTo>
                  <a:pt x="2070026" y="1940790"/>
                </a:moveTo>
                <a:lnTo>
                  <a:pt x="2061391" y="1949425"/>
                </a:lnTo>
                <a:cubicBezTo>
                  <a:pt x="2061043" y="1949463"/>
                  <a:pt x="2062299" y="1950990"/>
                  <a:pt x="2065177" y="1954003"/>
                </a:cubicBezTo>
                <a:cubicBezTo>
                  <a:pt x="2068056" y="1957017"/>
                  <a:pt x="2068229" y="1967699"/>
                  <a:pt x="2065718" y="1986071"/>
                </a:cubicBezTo>
                <a:cubicBezTo>
                  <a:pt x="2061372" y="2013000"/>
                  <a:pt x="2060947" y="2023142"/>
                  <a:pt x="2064424" y="2016496"/>
                </a:cubicBezTo>
                <a:cubicBezTo>
                  <a:pt x="2067920" y="2009870"/>
                  <a:pt x="2071166" y="1997507"/>
                  <a:pt x="2074179" y="1979367"/>
                </a:cubicBezTo>
                <a:cubicBezTo>
                  <a:pt x="2077193" y="1961247"/>
                  <a:pt x="2075802" y="1948382"/>
                  <a:pt x="2070026" y="1940790"/>
                </a:cubicBezTo>
                <a:close/>
                <a:moveTo>
                  <a:pt x="3135233" y="1930010"/>
                </a:moveTo>
                <a:cubicBezTo>
                  <a:pt x="3139579" y="1932927"/>
                  <a:pt x="3141646" y="1938954"/>
                  <a:pt x="3141434" y="1948073"/>
                </a:cubicBezTo>
                <a:cubicBezTo>
                  <a:pt x="3141202" y="1957191"/>
                  <a:pt x="3138420" y="1964821"/>
                  <a:pt x="3133069" y="1970984"/>
                </a:cubicBezTo>
                <a:cubicBezTo>
                  <a:pt x="3131949" y="1973012"/>
                  <a:pt x="3130963" y="1972201"/>
                  <a:pt x="3130113" y="1968549"/>
                </a:cubicBezTo>
                <a:cubicBezTo>
                  <a:pt x="3129244" y="1964918"/>
                  <a:pt x="3128800" y="1959258"/>
                  <a:pt x="3128761" y="1951569"/>
                </a:cubicBezTo>
                <a:cubicBezTo>
                  <a:pt x="3128761" y="1934685"/>
                  <a:pt x="3130905" y="1927499"/>
                  <a:pt x="3135233" y="1930010"/>
                </a:cubicBezTo>
                <a:close/>
                <a:moveTo>
                  <a:pt x="357690" y="1928658"/>
                </a:moveTo>
                <a:cubicBezTo>
                  <a:pt x="354541" y="1925239"/>
                  <a:pt x="353189" y="1934318"/>
                  <a:pt x="353614" y="1955896"/>
                </a:cubicBezTo>
                <a:cubicBezTo>
                  <a:pt x="354696" y="1963256"/>
                  <a:pt x="356859" y="1967931"/>
                  <a:pt x="360085" y="1969902"/>
                </a:cubicBezTo>
                <a:cubicBezTo>
                  <a:pt x="363331" y="1971891"/>
                  <a:pt x="367639" y="1972239"/>
                  <a:pt x="373028" y="1970984"/>
                </a:cubicBezTo>
                <a:cubicBezTo>
                  <a:pt x="372758" y="1968839"/>
                  <a:pt x="370903" y="1962097"/>
                  <a:pt x="367523" y="1950777"/>
                </a:cubicBezTo>
                <a:cubicBezTo>
                  <a:pt x="364123" y="1939457"/>
                  <a:pt x="360858" y="1932077"/>
                  <a:pt x="357690" y="1928658"/>
                </a:cubicBezTo>
                <a:close/>
                <a:moveTo>
                  <a:pt x="2010720" y="1918420"/>
                </a:moveTo>
                <a:cubicBezTo>
                  <a:pt x="2002819" y="1917570"/>
                  <a:pt x="2000308" y="1938684"/>
                  <a:pt x="2003186" y="1981763"/>
                </a:cubicBezTo>
                <a:cubicBezTo>
                  <a:pt x="2003263" y="1989760"/>
                  <a:pt x="2003631" y="1989934"/>
                  <a:pt x="2004249" y="1982304"/>
                </a:cubicBezTo>
                <a:cubicBezTo>
                  <a:pt x="2004886" y="1974673"/>
                  <a:pt x="2005253" y="1969457"/>
                  <a:pt x="2005330" y="1966676"/>
                </a:cubicBezTo>
                <a:cubicBezTo>
                  <a:pt x="2016844" y="1935361"/>
                  <a:pt x="2018641" y="1919270"/>
                  <a:pt x="2010720" y="1918420"/>
                </a:cubicBezTo>
                <a:close/>
                <a:moveTo>
                  <a:pt x="3053286" y="1914923"/>
                </a:moveTo>
                <a:cubicBezTo>
                  <a:pt x="3052262" y="1915020"/>
                  <a:pt x="3051625" y="1916449"/>
                  <a:pt x="3051393" y="1919231"/>
                </a:cubicBezTo>
                <a:cubicBezTo>
                  <a:pt x="3051181" y="1922013"/>
                  <a:pt x="3051084" y="1925606"/>
                  <a:pt x="3051123" y="1930010"/>
                </a:cubicBezTo>
                <a:cubicBezTo>
                  <a:pt x="3052301" y="1934511"/>
                  <a:pt x="3053730" y="1938452"/>
                  <a:pt x="3055450" y="1941871"/>
                </a:cubicBezTo>
                <a:cubicBezTo>
                  <a:pt x="3057150" y="1945291"/>
                  <a:pt x="3058579" y="1947087"/>
                  <a:pt x="3059758" y="1947261"/>
                </a:cubicBezTo>
                <a:cubicBezTo>
                  <a:pt x="3060917" y="1947087"/>
                  <a:pt x="3061825" y="1945291"/>
                  <a:pt x="3062443" y="1941871"/>
                </a:cubicBezTo>
                <a:cubicBezTo>
                  <a:pt x="3063080" y="1938452"/>
                  <a:pt x="3062906" y="1934511"/>
                  <a:pt x="3061921" y="1930010"/>
                </a:cubicBezTo>
                <a:cubicBezTo>
                  <a:pt x="3060743" y="1926552"/>
                  <a:pt x="3059313" y="1923230"/>
                  <a:pt x="3057594" y="1920042"/>
                </a:cubicBezTo>
                <a:cubicBezTo>
                  <a:pt x="3055894" y="1916855"/>
                  <a:pt x="3054465" y="1915155"/>
                  <a:pt x="3053286" y="1914923"/>
                </a:cubicBezTo>
                <a:close/>
                <a:moveTo>
                  <a:pt x="2083331" y="1902929"/>
                </a:moveTo>
                <a:cubicBezTo>
                  <a:pt x="2080680" y="1906525"/>
                  <a:pt x="2078400" y="1914836"/>
                  <a:pt x="2076497" y="1927866"/>
                </a:cubicBezTo>
                <a:cubicBezTo>
                  <a:pt x="2076401" y="1931324"/>
                  <a:pt x="2077116" y="1934647"/>
                  <a:pt x="2078642" y="1937834"/>
                </a:cubicBezTo>
                <a:cubicBezTo>
                  <a:pt x="2080168" y="1941021"/>
                  <a:pt x="2083046" y="1942721"/>
                  <a:pt x="2087277" y="1942953"/>
                </a:cubicBezTo>
                <a:cubicBezTo>
                  <a:pt x="2097477" y="1930203"/>
                  <a:pt x="2099177" y="1917975"/>
                  <a:pt x="2092396" y="1906288"/>
                </a:cubicBezTo>
                <a:cubicBezTo>
                  <a:pt x="2089006" y="1900454"/>
                  <a:pt x="2085983" y="1899333"/>
                  <a:pt x="2083331" y="1902929"/>
                </a:cubicBezTo>
                <a:close/>
                <a:moveTo>
                  <a:pt x="3457858" y="1870446"/>
                </a:moveTo>
                <a:cubicBezTo>
                  <a:pt x="3457141" y="1871163"/>
                  <a:pt x="3456692" y="1873766"/>
                  <a:pt x="3456508" y="1878258"/>
                </a:cubicBezTo>
                <a:cubicBezTo>
                  <a:pt x="3456875" y="1887241"/>
                  <a:pt x="3458305" y="1890834"/>
                  <a:pt x="3460816" y="1889037"/>
                </a:cubicBezTo>
                <a:cubicBezTo>
                  <a:pt x="3461898" y="1887878"/>
                  <a:pt x="3462439" y="1885908"/>
                  <a:pt x="3462439" y="1883107"/>
                </a:cubicBezTo>
                <a:cubicBezTo>
                  <a:pt x="3462439" y="1880325"/>
                  <a:pt x="3461898" y="1877273"/>
                  <a:pt x="3460816" y="1873950"/>
                </a:cubicBezTo>
                <a:cubicBezTo>
                  <a:pt x="3459560" y="1870898"/>
                  <a:pt x="3458575" y="1869729"/>
                  <a:pt x="3457858" y="1870446"/>
                </a:cubicBezTo>
                <a:close/>
                <a:moveTo>
                  <a:pt x="170345" y="1863170"/>
                </a:moveTo>
                <a:cubicBezTo>
                  <a:pt x="172489" y="1863170"/>
                  <a:pt x="174653" y="1863170"/>
                  <a:pt x="176817" y="1863170"/>
                </a:cubicBezTo>
                <a:cubicBezTo>
                  <a:pt x="175870" y="1864252"/>
                  <a:pt x="175059" y="1864793"/>
                  <a:pt x="174383" y="1864793"/>
                </a:cubicBezTo>
                <a:cubicBezTo>
                  <a:pt x="173706" y="1864793"/>
                  <a:pt x="172354" y="1864252"/>
                  <a:pt x="170345" y="1863170"/>
                </a:cubicBezTo>
                <a:close/>
                <a:moveTo>
                  <a:pt x="3425793" y="1858051"/>
                </a:moveTo>
                <a:cubicBezTo>
                  <a:pt x="3422006" y="1858901"/>
                  <a:pt x="3419321" y="1862050"/>
                  <a:pt x="3417698" y="1867478"/>
                </a:cubicBezTo>
                <a:cubicBezTo>
                  <a:pt x="3416752" y="1869777"/>
                  <a:pt x="3417022" y="1872733"/>
                  <a:pt x="3418510" y="1876384"/>
                </a:cubicBezTo>
                <a:cubicBezTo>
                  <a:pt x="3419997" y="1880016"/>
                  <a:pt x="3421871" y="1883512"/>
                  <a:pt x="3424170" y="1886893"/>
                </a:cubicBezTo>
                <a:cubicBezTo>
                  <a:pt x="3432438" y="1893364"/>
                  <a:pt x="3433153" y="1895509"/>
                  <a:pt x="3426334" y="1893364"/>
                </a:cubicBezTo>
                <a:cubicBezTo>
                  <a:pt x="3422953" y="1893171"/>
                  <a:pt x="3419456" y="1891915"/>
                  <a:pt x="3415805" y="1889578"/>
                </a:cubicBezTo>
                <a:cubicBezTo>
                  <a:pt x="3412174" y="1887241"/>
                  <a:pt x="3409218" y="1884903"/>
                  <a:pt x="3406919" y="1882585"/>
                </a:cubicBezTo>
                <a:cubicBezTo>
                  <a:pt x="3403596" y="1879378"/>
                  <a:pt x="3401626" y="1878219"/>
                  <a:pt x="3400989" y="1879069"/>
                </a:cubicBezTo>
                <a:cubicBezTo>
                  <a:pt x="3400351" y="1879919"/>
                  <a:pt x="3401626" y="1882527"/>
                  <a:pt x="3404755" y="1886893"/>
                </a:cubicBezTo>
                <a:cubicBezTo>
                  <a:pt x="3411497" y="1896629"/>
                  <a:pt x="3418510" y="1901401"/>
                  <a:pt x="3425793" y="1901169"/>
                </a:cubicBezTo>
                <a:cubicBezTo>
                  <a:pt x="3433056" y="1900956"/>
                  <a:pt x="3438987" y="1895470"/>
                  <a:pt x="3443565" y="1884729"/>
                </a:cubicBezTo>
                <a:cubicBezTo>
                  <a:pt x="3445767" y="1877273"/>
                  <a:pt x="3446772" y="1872791"/>
                  <a:pt x="3446540" y="1871265"/>
                </a:cubicBezTo>
                <a:cubicBezTo>
                  <a:pt x="3446308" y="1869719"/>
                  <a:pt x="3444608" y="1870627"/>
                  <a:pt x="3441421" y="1873950"/>
                </a:cubicBezTo>
                <a:cubicBezTo>
                  <a:pt x="3432438" y="1882218"/>
                  <a:pt x="3428845" y="1878625"/>
                  <a:pt x="3430641" y="1863170"/>
                </a:cubicBezTo>
                <a:cubicBezTo>
                  <a:pt x="3431182" y="1858901"/>
                  <a:pt x="3429560" y="1857201"/>
                  <a:pt x="3425793" y="1858051"/>
                </a:cubicBezTo>
                <a:close/>
                <a:moveTo>
                  <a:pt x="352822" y="1858051"/>
                </a:moveTo>
                <a:cubicBezTo>
                  <a:pt x="350252" y="1859616"/>
                  <a:pt x="348359" y="1865643"/>
                  <a:pt x="347162" y="1876113"/>
                </a:cubicBezTo>
                <a:cubicBezTo>
                  <a:pt x="346118" y="1879204"/>
                  <a:pt x="344959" y="1882179"/>
                  <a:pt x="343646" y="1885000"/>
                </a:cubicBezTo>
                <a:cubicBezTo>
                  <a:pt x="342351" y="1887839"/>
                  <a:pt x="340632" y="1891336"/>
                  <a:pt x="338527" y="1895509"/>
                </a:cubicBezTo>
                <a:lnTo>
                  <a:pt x="345191" y="1897460"/>
                </a:lnTo>
                <a:lnTo>
                  <a:pt x="346080" y="1887163"/>
                </a:lnTo>
                <a:cubicBezTo>
                  <a:pt x="346698" y="1883068"/>
                  <a:pt x="347065" y="1879378"/>
                  <a:pt x="347162" y="1876113"/>
                </a:cubicBezTo>
                <a:cubicBezTo>
                  <a:pt x="354599" y="1861142"/>
                  <a:pt x="357922" y="1857279"/>
                  <a:pt x="357130" y="1864523"/>
                </a:cubicBezTo>
                <a:cubicBezTo>
                  <a:pt x="356357" y="1871767"/>
                  <a:pt x="354251" y="1880692"/>
                  <a:pt x="350832" y="1891278"/>
                </a:cubicBezTo>
                <a:lnTo>
                  <a:pt x="346389" y="1897788"/>
                </a:lnTo>
                <a:lnTo>
                  <a:pt x="361708" y="1902251"/>
                </a:lnTo>
                <a:lnTo>
                  <a:pt x="362230" y="1866126"/>
                </a:lnTo>
                <a:lnTo>
                  <a:pt x="361109" y="1863422"/>
                </a:lnTo>
                <a:lnTo>
                  <a:pt x="360085" y="1861007"/>
                </a:lnTo>
                <a:cubicBezTo>
                  <a:pt x="357806" y="1857472"/>
                  <a:pt x="355372" y="1856467"/>
                  <a:pt x="352822" y="1858051"/>
                </a:cubicBezTo>
                <a:close/>
                <a:moveTo>
                  <a:pt x="3207728" y="1844577"/>
                </a:moveTo>
                <a:cubicBezTo>
                  <a:pt x="3208085" y="1846373"/>
                  <a:pt x="3207636" y="1851135"/>
                  <a:pt x="3206380" y="1858863"/>
                </a:cubicBezTo>
                <a:cubicBezTo>
                  <a:pt x="3205666" y="1870318"/>
                  <a:pt x="3202787" y="1878663"/>
                  <a:pt x="3197765" y="1883918"/>
                </a:cubicBezTo>
                <a:cubicBezTo>
                  <a:pt x="3192723" y="1889172"/>
                  <a:pt x="3189844" y="1887298"/>
                  <a:pt x="3189129" y="1878258"/>
                </a:cubicBezTo>
                <a:cubicBezTo>
                  <a:pt x="3189265" y="1876113"/>
                  <a:pt x="3190076" y="1874491"/>
                  <a:pt x="3191563" y="1873409"/>
                </a:cubicBezTo>
                <a:cubicBezTo>
                  <a:pt x="3193051" y="1872327"/>
                  <a:pt x="3194384" y="1871786"/>
                  <a:pt x="3195601" y="1871786"/>
                </a:cubicBezTo>
                <a:cubicBezTo>
                  <a:pt x="3200276" y="1871786"/>
                  <a:pt x="3201705" y="1869642"/>
                  <a:pt x="3199909" y="1865334"/>
                </a:cubicBezTo>
                <a:cubicBezTo>
                  <a:pt x="3198112" y="1860659"/>
                  <a:pt x="3199561" y="1854902"/>
                  <a:pt x="3204236" y="1848083"/>
                </a:cubicBezTo>
                <a:cubicBezTo>
                  <a:pt x="3206206" y="1843949"/>
                  <a:pt x="3207370" y="1842780"/>
                  <a:pt x="3207728" y="1844577"/>
                </a:cubicBezTo>
                <a:close/>
                <a:moveTo>
                  <a:pt x="2291952" y="1842925"/>
                </a:moveTo>
                <a:cubicBezTo>
                  <a:pt x="2284720" y="1845755"/>
                  <a:pt x="2275433" y="1851783"/>
                  <a:pt x="2264093" y="1861007"/>
                </a:cubicBezTo>
                <a:cubicBezTo>
                  <a:pt x="2248214" y="1875418"/>
                  <a:pt x="2239463" y="1883029"/>
                  <a:pt x="2237821" y="1883860"/>
                </a:cubicBezTo>
                <a:cubicBezTo>
                  <a:pt x="2236160" y="1884671"/>
                  <a:pt x="2237628" y="1887183"/>
                  <a:pt x="2242206" y="1891355"/>
                </a:cubicBezTo>
                <a:cubicBezTo>
                  <a:pt x="2246785" y="1895547"/>
                  <a:pt x="2250494" y="1909862"/>
                  <a:pt x="2253314" y="1934318"/>
                </a:cubicBezTo>
                <a:cubicBezTo>
                  <a:pt x="2254512" y="1941331"/>
                  <a:pt x="2253719" y="1940790"/>
                  <a:pt x="2250880" y="1932715"/>
                </a:cubicBezTo>
                <a:cubicBezTo>
                  <a:pt x="2248059" y="1924621"/>
                  <a:pt x="2242399" y="1925162"/>
                  <a:pt x="2233899" y="1934318"/>
                </a:cubicBezTo>
                <a:cubicBezTo>
                  <a:pt x="2221092" y="1955568"/>
                  <a:pt x="2207898" y="1979928"/>
                  <a:pt x="2194278" y="2007378"/>
                </a:cubicBezTo>
                <a:cubicBezTo>
                  <a:pt x="2180659" y="2034810"/>
                  <a:pt x="2172314" y="2060792"/>
                  <a:pt x="2169204" y="2085268"/>
                </a:cubicBezTo>
                <a:lnTo>
                  <a:pt x="2175675" y="2091740"/>
                </a:lnTo>
                <a:lnTo>
                  <a:pt x="2188618" y="2089576"/>
                </a:lnTo>
                <a:cubicBezTo>
                  <a:pt x="2200170" y="2084148"/>
                  <a:pt x="2203493" y="2083703"/>
                  <a:pt x="2198587" y="2088224"/>
                </a:cubicBezTo>
                <a:cubicBezTo>
                  <a:pt x="2193699" y="2092763"/>
                  <a:pt x="2182456" y="2096086"/>
                  <a:pt x="2164896" y="2098211"/>
                </a:cubicBezTo>
                <a:cubicBezTo>
                  <a:pt x="2157439" y="2099505"/>
                  <a:pt x="2155102" y="2104451"/>
                  <a:pt x="2157884" y="2113028"/>
                </a:cubicBezTo>
                <a:cubicBezTo>
                  <a:pt x="2160685" y="2121605"/>
                  <a:pt x="2155102" y="2132481"/>
                  <a:pt x="2141174" y="2145636"/>
                </a:cubicBezTo>
                <a:cubicBezTo>
                  <a:pt x="2135475" y="2150717"/>
                  <a:pt x="2128018" y="2158347"/>
                  <a:pt x="2118803" y="2168547"/>
                </a:cubicBezTo>
                <a:cubicBezTo>
                  <a:pt x="2109608" y="2178747"/>
                  <a:pt x="2107001" y="2186919"/>
                  <a:pt x="2110999" y="2193081"/>
                </a:cubicBezTo>
                <a:lnTo>
                  <a:pt x="2112274" y="2204633"/>
                </a:lnTo>
                <a:lnTo>
                  <a:pt x="2099660" y="2215837"/>
                </a:lnTo>
                <a:cubicBezTo>
                  <a:pt x="2096549" y="2225342"/>
                  <a:pt x="2095719" y="2232219"/>
                  <a:pt x="2097168" y="2236450"/>
                </a:cubicBezTo>
                <a:cubicBezTo>
                  <a:pt x="2098636" y="2240680"/>
                  <a:pt x="2103234" y="2234131"/>
                  <a:pt x="2110999" y="2216803"/>
                </a:cubicBezTo>
                <a:lnTo>
                  <a:pt x="2112583" y="2207318"/>
                </a:lnTo>
                <a:lnTo>
                  <a:pt x="2113955" y="2219759"/>
                </a:lnTo>
                <a:cubicBezTo>
                  <a:pt x="2109956" y="2229882"/>
                  <a:pt x="2110400" y="2240390"/>
                  <a:pt x="2115307" y="2251305"/>
                </a:cubicBezTo>
                <a:cubicBezTo>
                  <a:pt x="2115230" y="2253333"/>
                  <a:pt x="2113935" y="2262432"/>
                  <a:pt x="2111386" y="2278621"/>
                </a:cubicBezTo>
                <a:cubicBezTo>
                  <a:pt x="2108855" y="2294790"/>
                  <a:pt x="2105474" y="2310128"/>
                  <a:pt x="2101244" y="2324616"/>
                </a:cubicBezTo>
                <a:cubicBezTo>
                  <a:pt x="2097032" y="2339105"/>
                  <a:pt x="2092377" y="2344862"/>
                  <a:pt x="2087277" y="2341867"/>
                </a:cubicBezTo>
                <a:cubicBezTo>
                  <a:pt x="2095526" y="2358056"/>
                  <a:pt x="2097708" y="2366884"/>
                  <a:pt x="2093826" y="2368294"/>
                </a:cubicBezTo>
                <a:cubicBezTo>
                  <a:pt x="2089943" y="2369724"/>
                  <a:pt x="2086524" y="2370071"/>
                  <a:pt x="2083606" y="2369337"/>
                </a:cubicBezTo>
                <a:cubicBezTo>
                  <a:pt x="2080670" y="2368603"/>
                  <a:pt x="2084765" y="2373104"/>
                  <a:pt x="2095893" y="2382840"/>
                </a:cubicBezTo>
                <a:cubicBezTo>
                  <a:pt x="2101012" y="2388443"/>
                  <a:pt x="2098867" y="2391224"/>
                  <a:pt x="2089421" y="2391186"/>
                </a:cubicBezTo>
                <a:cubicBezTo>
                  <a:pt x="2079994" y="2391147"/>
                  <a:pt x="2077830" y="2393388"/>
                  <a:pt x="2082969" y="2397928"/>
                </a:cubicBezTo>
                <a:cubicBezTo>
                  <a:pt x="2091411" y="2405191"/>
                  <a:pt x="2092473" y="2412223"/>
                  <a:pt x="2086156" y="2419004"/>
                </a:cubicBezTo>
                <a:cubicBezTo>
                  <a:pt x="2079839" y="2425803"/>
                  <a:pt x="2075783" y="2431869"/>
                  <a:pt x="2074025" y="2437220"/>
                </a:cubicBezTo>
                <a:cubicBezTo>
                  <a:pt x="2072248" y="2442571"/>
                  <a:pt x="2082409" y="2446725"/>
                  <a:pt x="2104528" y="2449680"/>
                </a:cubicBezTo>
                <a:cubicBezTo>
                  <a:pt x="2115655" y="2448734"/>
                  <a:pt x="2121953" y="2439847"/>
                  <a:pt x="2123382" y="2423002"/>
                </a:cubicBezTo>
                <a:cubicBezTo>
                  <a:pt x="2124831" y="2406157"/>
                  <a:pt x="2119267" y="2393485"/>
                  <a:pt x="2106672" y="2384985"/>
                </a:cubicBezTo>
                <a:cubicBezTo>
                  <a:pt x="2099544" y="2381179"/>
                  <a:pt x="2101417" y="2379653"/>
                  <a:pt x="2112332" y="2380406"/>
                </a:cubicBezTo>
                <a:cubicBezTo>
                  <a:pt x="2123247" y="2381179"/>
                  <a:pt x="2127844" y="2374785"/>
                  <a:pt x="2126086" y="2361262"/>
                </a:cubicBezTo>
                <a:cubicBezTo>
                  <a:pt x="2127342" y="2359794"/>
                  <a:pt x="2129139" y="2359524"/>
                  <a:pt x="2131476" y="2360470"/>
                </a:cubicBezTo>
                <a:cubicBezTo>
                  <a:pt x="2133814" y="2361398"/>
                  <a:pt x="2135610" y="2353052"/>
                  <a:pt x="2136866" y="2335396"/>
                </a:cubicBezTo>
                <a:cubicBezTo>
                  <a:pt x="2137793" y="2329987"/>
                  <a:pt x="2139300" y="2321641"/>
                  <a:pt x="2141425" y="2310398"/>
                </a:cubicBezTo>
                <a:cubicBezTo>
                  <a:pt x="2143530" y="2299155"/>
                  <a:pt x="2145057" y="2291621"/>
                  <a:pt x="2145965" y="2287797"/>
                </a:cubicBezTo>
                <a:cubicBezTo>
                  <a:pt x="2146892" y="2283972"/>
                  <a:pt x="2146003" y="2290501"/>
                  <a:pt x="2143337" y="2307366"/>
                </a:cubicBezTo>
                <a:cubicBezTo>
                  <a:pt x="2142835" y="2313876"/>
                  <a:pt x="2145443" y="2310553"/>
                  <a:pt x="2151161" y="2297398"/>
                </a:cubicBezTo>
                <a:cubicBezTo>
                  <a:pt x="2156860" y="2284223"/>
                  <a:pt x="2162153" y="2273888"/>
                  <a:pt x="2167060" y="2266392"/>
                </a:cubicBezTo>
                <a:cubicBezTo>
                  <a:pt x="2171696" y="2259052"/>
                  <a:pt x="2168644" y="2257429"/>
                  <a:pt x="2157864" y="2261524"/>
                </a:cubicBezTo>
                <a:cubicBezTo>
                  <a:pt x="2147104" y="2265600"/>
                  <a:pt x="2139570" y="2267667"/>
                  <a:pt x="2135262" y="2267667"/>
                </a:cubicBezTo>
                <a:cubicBezTo>
                  <a:pt x="2130974" y="2267687"/>
                  <a:pt x="2140845" y="2257912"/>
                  <a:pt x="2164896" y="2238362"/>
                </a:cubicBezTo>
                <a:cubicBezTo>
                  <a:pt x="2167060" y="2235851"/>
                  <a:pt x="2169204" y="2234402"/>
                  <a:pt x="2171368" y="2234054"/>
                </a:cubicBezTo>
                <a:cubicBezTo>
                  <a:pt x="2171368" y="2231543"/>
                  <a:pt x="2171368" y="2230094"/>
                  <a:pt x="2171368" y="2229746"/>
                </a:cubicBezTo>
                <a:cubicBezTo>
                  <a:pt x="2177936" y="2216629"/>
                  <a:pt x="2186378" y="2204575"/>
                  <a:pt x="2196713" y="2193622"/>
                </a:cubicBezTo>
                <a:cubicBezTo>
                  <a:pt x="2207028" y="2182649"/>
                  <a:pt x="2212244" y="2154445"/>
                  <a:pt x="2212341" y="2108990"/>
                </a:cubicBezTo>
                <a:cubicBezTo>
                  <a:pt x="2212341" y="2103678"/>
                  <a:pt x="2212341" y="2099196"/>
                  <a:pt x="2212341" y="2095507"/>
                </a:cubicBezTo>
                <a:cubicBezTo>
                  <a:pt x="2212341" y="2091817"/>
                  <a:pt x="2212341" y="2088417"/>
                  <a:pt x="2212341" y="2085268"/>
                </a:cubicBezTo>
                <a:cubicBezTo>
                  <a:pt x="2214485" y="2083104"/>
                  <a:pt x="2216649" y="2078797"/>
                  <a:pt x="2218812" y="2072325"/>
                </a:cubicBezTo>
                <a:cubicBezTo>
                  <a:pt x="2218754" y="2072248"/>
                  <a:pt x="2218851" y="2071881"/>
                  <a:pt x="2219083" y="2071243"/>
                </a:cubicBezTo>
                <a:cubicBezTo>
                  <a:pt x="2219295" y="2070625"/>
                  <a:pt x="2219933" y="2070258"/>
                  <a:pt x="2220957" y="2070181"/>
                </a:cubicBezTo>
                <a:cubicBezTo>
                  <a:pt x="2222753" y="2072325"/>
                  <a:pt x="2225632" y="2074489"/>
                  <a:pt x="2229592" y="2076633"/>
                </a:cubicBezTo>
                <a:cubicBezTo>
                  <a:pt x="2239386" y="2080690"/>
                  <a:pt x="2239734" y="2075841"/>
                  <a:pt x="2230673" y="2062087"/>
                </a:cubicBezTo>
                <a:cubicBezTo>
                  <a:pt x="2221594" y="2048332"/>
                  <a:pt x="2221942" y="2040257"/>
                  <a:pt x="2231736" y="2037823"/>
                </a:cubicBezTo>
                <a:cubicBezTo>
                  <a:pt x="2237763" y="2036606"/>
                  <a:pt x="2240274" y="2034192"/>
                  <a:pt x="2239289" y="2030560"/>
                </a:cubicBezTo>
                <a:cubicBezTo>
                  <a:pt x="2238304" y="2026909"/>
                  <a:pt x="2236507" y="2022871"/>
                  <a:pt x="2233899" y="2018428"/>
                </a:cubicBezTo>
                <a:cubicBezTo>
                  <a:pt x="2254512" y="2041822"/>
                  <a:pt x="2263417" y="2045686"/>
                  <a:pt x="2260578" y="2030019"/>
                </a:cubicBezTo>
                <a:cubicBezTo>
                  <a:pt x="2257757" y="2014333"/>
                  <a:pt x="2261795" y="1993933"/>
                  <a:pt x="2272709" y="1968820"/>
                </a:cubicBezTo>
                <a:cubicBezTo>
                  <a:pt x="2272806" y="1969863"/>
                  <a:pt x="2273694" y="1970481"/>
                  <a:pt x="2275414" y="1970713"/>
                </a:cubicBezTo>
                <a:cubicBezTo>
                  <a:pt x="2277114" y="1970945"/>
                  <a:pt x="2279084" y="1971022"/>
                  <a:pt x="2281344" y="1970984"/>
                </a:cubicBezTo>
                <a:cubicBezTo>
                  <a:pt x="2291756" y="1968994"/>
                  <a:pt x="2295833" y="1965072"/>
                  <a:pt x="2293553" y="1959238"/>
                </a:cubicBezTo>
                <a:cubicBezTo>
                  <a:pt x="2291273" y="1953424"/>
                  <a:pt x="2289129" y="1944711"/>
                  <a:pt x="2287081" y="1933120"/>
                </a:cubicBezTo>
                <a:cubicBezTo>
                  <a:pt x="2285053" y="1921549"/>
                  <a:pt x="2289612" y="1906133"/>
                  <a:pt x="2300739" y="1886893"/>
                </a:cubicBezTo>
                <a:cubicBezTo>
                  <a:pt x="2311480" y="1865469"/>
                  <a:pt x="2313721" y="1851174"/>
                  <a:pt x="2307481" y="1844026"/>
                </a:cubicBezTo>
                <a:cubicBezTo>
                  <a:pt x="2304361" y="1840462"/>
                  <a:pt x="2299184" y="1840095"/>
                  <a:pt x="2291952" y="1842925"/>
                </a:cubicBezTo>
                <a:close/>
                <a:moveTo>
                  <a:pt x="2037128" y="1842809"/>
                </a:moveTo>
                <a:cubicBezTo>
                  <a:pt x="2031255" y="1844645"/>
                  <a:pt x="2025653" y="1851985"/>
                  <a:pt x="2020263" y="1864851"/>
                </a:cubicBezTo>
                <a:cubicBezTo>
                  <a:pt x="2014893" y="1877698"/>
                  <a:pt x="2015665" y="1889366"/>
                  <a:pt x="2022581" y="1899836"/>
                </a:cubicBezTo>
                <a:cubicBezTo>
                  <a:pt x="2026851" y="1897537"/>
                  <a:pt x="2030173" y="1894040"/>
                  <a:pt x="2032549" y="1889308"/>
                </a:cubicBezTo>
                <a:cubicBezTo>
                  <a:pt x="2034945" y="1884594"/>
                  <a:pt x="2036645" y="1879475"/>
                  <a:pt x="2037688" y="1873950"/>
                </a:cubicBezTo>
                <a:cubicBezTo>
                  <a:pt x="2043155" y="1851348"/>
                  <a:pt x="2042981" y="1840974"/>
                  <a:pt x="2037128" y="1842809"/>
                </a:cubicBezTo>
                <a:close/>
                <a:moveTo>
                  <a:pt x="3102875" y="1826505"/>
                </a:moveTo>
                <a:cubicBezTo>
                  <a:pt x="3101677" y="1826640"/>
                  <a:pt x="3099784" y="1827993"/>
                  <a:pt x="3097215" y="1830562"/>
                </a:cubicBezTo>
                <a:cubicBezTo>
                  <a:pt x="3094665" y="1833112"/>
                  <a:pt x="3092231" y="1836087"/>
                  <a:pt x="3089951" y="1839448"/>
                </a:cubicBezTo>
                <a:cubicBezTo>
                  <a:pt x="3086667" y="1843853"/>
                  <a:pt x="3084600" y="1847446"/>
                  <a:pt x="3083750" y="1850228"/>
                </a:cubicBezTo>
                <a:cubicBezTo>
                  <a:pt x="3082900" y="1853009"/>
                  <a:pt x="3083519" y="1854458"/>
                  <a:pt x="3085624" y="1854535"/>
                </a:cubicBezTo>
                <a:cubicBezTo>
                  <a:pt x="3086880" y="1855347"/>
                  <a:pt x="3088696" y="1854284"/>
                  <a:pt x="3091014" y="1851309"/>
                </a:cubicBezTo>
                <a:cubicBezTo>
                  <a:pt x="3093351" y="1848354"/>
                  <a:pt x="3095148" y="1845108"/>
                  <a:pt x="3096404" y="1841612"/>
                </a:cubicBezTo>
                <a:cubicBezTo>
                  <a:pt x="3098567" y="1837207"/>
                  <a:pt x="3100190" y="1833614"/>
                  <a:pt x="3101272" y="1830832"/>
                </a:cubicBezTo>
                <a:cubicBezTo>
                  <a:pt x="3102334" y="1828031"/>
                  <a:pt x="3102875" y="1826602"/>
                  <a:pt x="3102875" y="1826505"/>
                </a:cubicBezTo>
                <a:close/>
                <a:moveTo>
                  <a:pt x="605504" y="1823245"/>
                </a:moveTo>
                <a:cubicBezTo>
                  <a:pt x="608199" y="1822120"/>
                  <a:pt x="612647" y="1823926"/>
                  <a:pt x="618848" y="1828669"/>
                </a:cubicBezTo>
                <a:cubicBezTo>
                  <a:pt x="620857" y="1832127"/>
                  <a:pt x="621669" y="1835990"/>
                  <a:pt x="621263" y="1840259"/>
                </a:cubicBezTo>
                <a:cubicBezTo>
                  <a:pt x="620857" y="1844529"/>
                  <a:pt x="620065" y="1847851"/>
                  <a:pt x="618848" y="1850228"/>
                </a:cubicBezTo>
                <a:cubicBezTo>
                  <a:pt x="609672" y="1854323"/>
                  <a:pt x="604282" y="1849378"/>
                  <a:pt x="602679" y="1835411"/>
                </a:cubicBezTo>
                <a:cubicBezTo>
                  <a:pt x="601868" y="1828427"/>
                  <a:pt x="602810" y="1824370"/>
                  <a:pt x="605504" y="1823245"/>
                </a:cubicBezTo>
                <a:close/>
                <a:moveTo>
                  <a:pt x="3171608" y="1822738"/>
                </a:moveTo>
                <a:cubicBezTo>
                  <a:pt x="3171840" y="1823182"/>
                  <a:pt x="3169773" y="1826602"/>
                  <a:pt x="3165407" y="1832977"/>
                </a:cubicBezTo>
                <a:cubicBezTo>
                  <a:pt x="3162046" y="1838463"/>
                  <a:pt x="3159071" y="1842056"/>
                  <a:pt x="3156521" y="1843756"/>
                </a:cubicBezTo>
                <a:cubicBezTo>
                  <a:pt x="3153952" y="1845475"/>
                  <a:pt x="3152619" y="1844761"/>
                  <a:pt x="3152483" y="1841612"/>
                </a:cubicBezTo>
                <a:cubicBezTo>
                  <a:pt x="3152831" y="1839448"/>
                  <a:pt x="3156424" y="1835140"/>
                  <a:pt x="3163263" y="1828669"/>
                </a:cubicBezTo>
                <a:cubicBezTo>
                  <a:pt x="3168595" y="1824264"/>
                  <a:pt x="3171396" y="1822294"/>
                  <a:pt x="3171608" y="1822738"/>
                </a:cubicBezTo>
                <a:close/>
                <a:moveTo>
                  <a:pt x="3179159" y="1816276"/>
                </a:moveTo>
                <a:cubicBezTo>
                  <a:pt x="3179519" y="1816276"/>
                  <a:pt x="3180688" y="1818971"/>
                  <a:pt x="3182658" y="1824361"/>
                </a:cubicBezTo>
                <a:cubicBezTo>
                  <a:pt x="3184783" y="1826698"/>
                  <a:pt x="3185942" y="1829577"/>
                  <a:pt x="3186174" y="1832977"/>
                </a:cubicBezTo>
                <a:cubicBezTo>
                  <a:pt x="3186386" y="1836396"/>
                  <a:pt x="3185942" y="1839274"/>
                  <a:pt x="3184822" y="1841612"/>
                </a:cubicBezTo>
                <a:cubicBezTo>
                  <a:pt x="3183701" y="1843988"/>
                  <a:pt x="3182716" y="1847851"/>
                  <a:pt x="3181847" y="1853202"/>
                </a:cubicBezTo>
                <a:cubicBezTo>
                  <a:pt x="3180997" y="1858534"/>
                  <a:pt x="3180552" y="1864020"/>
                  <a:pt x="3180514" y="1869642"/>
                </a:cubicBezTo>
                <a:cubicBezTo>
                  <a:pt x="3179161" y="1883609"/>
                  <a:pt x="3177539" y="1890177"/>
                  <a:pt x="3175665" y="1889308"/>
                </a:cubicBezTo>
                <a:cubicBezTo>
                  <a:pt x="3173772" y="1888458"/>
                  <a:pt x="3173231" y="1880460"/>
                  <a:pt x="3174042" y="1865334"/>
                </a:cubicBezTo>
                <a:cubicBezTo>
                  <a:pt x="3174081" y="1857646"/>
                  <a:pt x="3174525" y="1851445"/>
                  <a:pt x="3175394" y="1846731"/>
                </a:cubicBezTo>
                <a:cubicBezTo>
                  <a:pt x="3176244" y="1842017"/>
                  <a:pt x="3177230" y="1839583"/>
                  <a:pt x="3178350" y="1839448"/>
                </a:cubicBezTo>
                <a:cubicBezTo>
                  <a:pt x="3179528" y="1839352"/>
                  <a:pt x="3180417" y="1837922"/>
                  <a:pt x="3181055" y="1835140"/>
                </a:cubicBezTo>
                <a:cubicBezTo>
                  <a:pt x="3181673" y="1832358"/>
                  <a:pt x="3181499" y="1828765"/>
                  <a:pt x="3180514" y="1824361"/>
                </a:cubicBezTo>
                <a:cubicBezTo>
                  <a:pt x="3179248" y="1818971"/>
                  <a:pt x="3178799" y="1816276"/>
                  <a:pt x="3179159" y="1816276"/>
                </a:cubicBezTo>
                <a:close/>
                <a:moveTo>
                  <a:pt x="2039832" y="1811418"/>
                </a:moveTo>
                <a:cubicBezTo>
                  <a:pt x="2031931" y="1817078"/>
                  <a:pt x="2031564" y="1822468"/>
                  <a:pt x="2038750" y="1827587"/>
                </a:cubicBezTo>
                <a:cubicBezTo>
                  <a:pt x="2045937" y="1832706"/>
                  <a:pt x="2049897" y="1829480"/>
                  <a:pt x="2050612" y="1817889"/>
                </a:cubicBezTo>
                <a:cubicBezTo>
                  <a:pt x="2050303" y="1815726"/>
                  <a:pt x="2048776" y="1814122"/>
                  <a:pt x="2046033" y="1813041"/>
                </a:cubicBezTo>
                <a:cubicBezTo>
                  <a:pt x="2043290" y="1811959"/>
                  <a:pt x="2041223" y="1811418"/>
                  <a:pt x="2039832" y="1811418"/>
                </a:cubicBezTo>
                <a:close/>
                <a:moveTo>
                  <a:pt x="2274602" y="1792003"/>
                </a:moveTo>
                <a:cubicBezTo>
                  <a:pt x="2261891" y="1796331"/>
                  <a:pt x="2264132" y="1804946"/>
                  <a:pt x="2281344" y="1817889"/>
                </a:cubicBezTo>
                <a:cubicBezTo>
                  <a:pt x="2285556" y="1820845"/>
                  <a:pt x="2288975" y="1821386"/>
                  <a:pt x="2291583" y="1819512"/>
                </a:cubicBezTo>
                <a:cubicBezTo>
                  <a:pt x="2294191" y="1817619"/>
                  <a:pt x="2296528" y="1814914"/>
                  <a:pt x="2298595" y="1811418"/>
                </a:cubicBezTo>
                <a:cubicBezTo>
                  <a:pt x="2295311" y="1794167"/>
                  <a:pt x="2287313" y="1787696"/>
                  <a:pt x="2274602" y="1792003"/>
                </a:cubicBezTo>
                <a:close/>
                <a:moveTo>
                  <a:pt x="198375" y="1768300"/>
                </a:moveTo>
                <a:cubicBezTo>
                  <a:pt x="194705" y="1782808"/>
                  <a:pt x="197719" y="1793317"/>
                  <a:pt x="207397" y="1799846"/>
                </a:cubicBezTo>
                <a:cubicBezTo>
                  <a:pt x="217075" y="1806357"/>
                  <a:pt x="225189" y="1808095"/>
                  <a:pt x="231757" y="1805024"/>
                </a:cubicBezTo>
                <a:cubicBezTo>
                  <a:pt x="238306" y="1801971"/>
                  <a:pt x="235099" y="1793317"/>
                  <a:pt x="222098" y="1779080"/>
                </a:cubicBezTo>
                <a:cubicBezTo>
                  <a:pt x="218678" y="1775661"/>
                  <a:pt x="214718" y="1772782"/>
                  <a:pt x="210237" y="1770445"/>
                </a:cubicBezTo>
                <a:cubicBezTo>
                  <a:pt x="205735" y="1768107"/>
                  <a:pt x="201775" y="1767392"/>
                  <a:pt x="198375" y="1768300"/>
                </a:cubicBezTo>
                <a:close/>
                <a:moveTo>
                  <a:pt x="2059247" y="1761558"/>
                </a:moveTo>
                <a:cubicBezTo>
                  <a:pt x="2056272" y="1761964"/>
                  <a:pt x="2054127" y="1762776"/>
                  <a:pt x="2052775" y="1763973"/>
                </a:cubicBezTo>
                <a:cubicBezTo>
                  <a:pt x="2050341" y="1770850"/>
                  <a:pt x="2053046" y="1774888"/>
                  <a:pt x="2060850" y="1776105"/>
                </a:cubicBezTo>
                <a:cubicBezTo>
                  <a:pt x="2068674" y="1777322"/>
                  <a:pt x="2070297" y="1773284"/>
                  <a:pt x="2065718" y="1763973"/>
                </a:cubicBezTo>
                <a:cubicBezTo>
                  <a:pt x="2064366" y="1761964"/>
                  <a:pt x="2062202" y="1761153"/>
                  <a:pt x="2059247" y="1761558"/>
                </a:cubicBezTo>
                <a:close/>
                <a:moveTo>
                  <a:pt x="3210688" y="1753194"/>
                </a:moveTo>
                <a:cubicBezTo>
                  <a:pt x="3213972" y="1754507"/>
                  <a:pt x="3216580" y="1756748"/>
                  <a:pt x="3218512" y="1759936"/>
                </a:cubicBezTo>
                <a:cubicBezTo>
                  <a:pt x="3220444" y="1763123"/>
                  <a:pt x="3221429" y="1765905"/>
                  <a:pt x="3221487" y="1768300"/>
                </a:cubicBezTo>
                <a:cubicBezTo>
                  <a:pt x="3221525" y="1771623"/>
                  <a:pt x="3222511" y="1774134"/>
                  <a:pt x="3224442" y="1775834"/>
                </a:cubicBezTo>
                <a:cubicBezTo>
                  <a:pt x="3226374" y="1777554"/>
                  <a:pt x="3228982" y="1777901"/>
                  <a:pt x="3232266" y="1776916"/>
                </a:cubicBezTo>
                <a:cubicBezTo>
                  <a:pt x="3236478" y="1775834"/>
                  <a:pt x="3239356" y="1776916"/>
                  <a:pt x="3240882" y="1780162"/>
                </a:cubicBezTo>
                <a:cubicBezTo>
                  <a:pt x="3242408" y="1783388"/>
                  <a:pt x="3243123" y="1788777"/>
                  <a:pt x="3243046" y="1796331"/>
                </a:cubicBezTo>
                <a:cubicBezTo>
                  <a:pt x="3242679" y="1808945"/>
                  <a:pt x="3241249" y="1818198"/>
                  <a:pt x="3238718" y="1824090"/>
                </a:cubicBezTo>
                <a:cubicBezTo>
                  <a:pt x="3236207" y="1829963"/>
                  <a:pt x="3234778" y="1827896"/>
                  <a:pt x="3234411" y="1817889"/>
                </a:cubicBezTo>
                <a:cubicBezTo>
                  <a:pt x="3234275" y="1813620"/>
                  <a:pt x="3233464" y="1810297"/>
                  <a:pt x="3231996" y="1807921"/>
                </a:cubicBezTo>
                <a:cubicBezTo>
                  <a:pt x="3230508" y="1805526"/>
                  <a:pt x="3229156" y="1803826"/>
                  <a:pt x="3227939" y="1802802"/>
                </a:cubicBezTo>
                <a:cubicBezTo>
                  <a:pt x="3225872" y="1802937"/>
                  <a:pt x="3224616" y="1804811"/>
                  <a:pt x="3224172" y="1808462"/>
                </a:cubicBezTo>
                <a:cubicBezTo>
                  <a:pt x="3223728" y="1812094"/>
                  <a:pt x="3223535" y="1816672"/>
                  <a:pt x="3223631" y="1822197"/>
                </a:cubicBezTo>
                <a:cubicBezTo>
                  <a:pt x="3226142" y="1848083"/>
                  <a:pt x="3223283" y="1848083"/>
                  <a:pt x="3215015" y="1822197"/>
                </a:cubicBezTo>
                <a:cubicBezTo>
                  <a:pt x="3213837" y="1817522"/>
                  <a:pt x="3212407" y="1810703"/>
                  <a:pt x="3210688" y="1801720"/>
                </a:cubicBezTo>
                <a:cubicBezTo>
                  <a:pt x="3208988" y="1792738"/>
                  <a:pt x="3207559" y="1783755"/>
                  <a:pt x="3206380" y="1774753"/>
                </a:cubicBezTo>
                <a:cubicBezTo>
                  <a:pt x="3204139" y="1763220"/>
                  <a:pt x="3203231" y="1756111"/>
                  <a:pt x="3203695" y="1753464"/>
                </a:cubicBezTo>
                <a:cubicBezTo>
                  <a:pt x="3204139" y="1750818"/>
                  <a:pt x="3206477" y="1750721"/>
                  <a:pt x="3210688" y="1753194"/>
                </a:cubicBezTo>
                <a:close/>
                <a:moveTo>
                  <a:pt x="3307722" y="1742414"/>
                </a:moveTo>
                <a:cubicBezTo>
                  <a:pt x="3304592" y="1743535"/>
                  <a:pt x="3303317" y="1744520"/>
                  <a:pt x="3303955" y="1745389"/>
                </a:cubicBezTo>
                <a:cubicBezTo>
                  <a:pt x="3304592" y="1746239"/>
                  <a:pt x="3306563" y="1746684"/>
                  <a:pt x="3309885" y="1746722"/>
                </a:cubicBezTo>
                <a:cubicBezTo>
                  <a:pt x="3313208" y="1747727"/>
                  <a:pt x="3315719" y="1747901"/>
                  <a:pt x="3317439" y="1747263"/>
                </a:cubicBezTo>
                <a:cubicBezTo>
                  <a:pt x="3319139" y="1746645"/>
                  <a:pt x="3319506" y="1745737"/>
                  <a:pt x="3318501" y="1744578"/>
                </a:cubicBezTo>
                <a:cubicBezTo>
                  <a:pt x="3315990" y="1740618"/>
                  <a:pt x="3312397" y="1739903"/>
                  <a:pt x="3307722" y="1742414"/>
                </a:cubicBezTo>
                <a:close/>
                <a:moveTo>
                  <a:pt x="3135464" y="1735711"/>
                </a:moveTo>
                <a:cubicBezTo>
                  <a:pt x="3133359" y="1733509"/>
                  <a:pt x="3132547" y="1742221"/>
                  <a:pt x="3133069" y="1761829"/>
                </a:cubicBezTo>
                <a:cubicBezTo>
                  <a:pt x="3133629" y="1769942"/>
                  <a:pt x="3133224" y="1771681"/>
                  <a:pt x="3131871" y="1767006"/>
                </a:cubicBezTo>
                <a:cubicBezTo>
                  <a:pt x="3130519" y="1762351"/>
                  <a:pt x="3129147" y="1758661"/>
                  <a:pt x="3127795" y="1755918"/>
                </a:cubicBezTo>
                <a:cubicBezTo>
                  <a:pt x="3126443" y="1753175"/>
                  <a:pt x="3126037" y="1758738"/>
                  <a:pt x="3126597" y="1772608"/>
                </a:cubicBezTo>
                <a:cubicBezTo>
                  <a:pt x="3126655" y="1774675"/>
                  <a:pt x="3126559" y="1776472"/>
                  <a:pt x="3126327" y="1777998"/>
                </a:cubicBezTo>
                <a:cubicBezTo>
                  <a:pt x="3126115" y="1779524"/>
                  <a:pt x="3125477" y="1781321"/>
                  <a:pt x="3124453" y="1783388"/>
                </a:cubicBezTo>
                <a:cubicBezTo>
                  <a:pt x="3123275" y="1785590"/>
                  <a:pt x="3122908" y="1786575"/>
                  <a:pt x="3123371" y="1786343"/>
                </a:cubicBezTo>
                <a:cubicBezTo>
                  <a:pt x="3123816" y="1786131"/>
                  <a:pt x="3125612" y="1784412"/>
                  <a:pt x="3128761" y="1781224"/>
                </a:cubicBezTo>
                <a:cubicBezTo>
                  <a:pt x="3132084" y="1776820"/>
                  <a:pt x="3135136" y="1773767"/>
                  <a:pt x="3137918" y="1772067"/>
                </a:cubicBezTo>
                <a:cubicBezTo>
                  <a:pt x="3140700" y="1770367"/>
                  <a:pt x="3142689" y="1770541"/>
                  <a:pt x="3143848" y="1772608"/>
                </a:cubicBezTo>
                <a:cubicBezTo>
                  <a:pt x="3143945" y="1773632"/>
                  <a:pt x="3144293" y="1773729"/>
                  <a:pt x="3144930" y="1772879"/>
                </a:cubicBezTo>
                <a:cubicBezTo>
                  <a:pt x="3145568" y="1772029"/>
                  <a:pt x="3145915" y="1770503"/>
                  <a:pt x="3146012" y="1768300"/>
                </a:cubicBezTo>
                <a:cubicBezTo>
                  <a:pt x="3145799" y="1767064"/>
                  <a:pt x="3144524" y="1761868"/>
                  <a:pt x="3142168" y="1752711"/>
                </a:cubicBezTo>
                <a:cubicBezTo>
                  <a:pt x="3139811" y="1743574"/>
                  <a:pt x="3137589" y="1737913"/>
                  <a:pt x="3135464" y="1735711"/>
                </a:cubicBezTo>
                <a:close/>
                <a:moveTo>
                  <a:pt x="1749813" y="1713032"/>
                </a:moveTo>
                <a:cubicBezTo>
                  <a:pt x="1750450" y="1713438"/>
                  <a:pt x="1750798" y="1715331"/>
                  <a:pt x="1750895" y="1718692"/>
                </a:cubicBezTo>
                <a:cubicBezTo>
                  <a:pt x="1751262" y="1718692"/>
                  <a:pt x="1750528" y="1718692"/>
                  <a:pt x="1748731" y="1718692"/>
                </a:cubicBezTo>
                <a:cubicBezTo>
                  <a:pt x="1748828" y="1714519"/>
                  <a:pt x="1749195" y="1712626"/>
                  <a:pt x="1749813" y="1713032"/>
                </a:cubicBezTo>
                <a:close/>
                <a:moveTo>
                  <a:pt x="3592892" y="1711429"/>
                </a:moveTo>
                <a:cubicBezTo>
                  <a:pt x="3589029" y="1709941"/>
                  <a:pt x="3583813" y="1712356"/>
                  <a:pt x="3577264" y="1718692"/>
                </a:cubicBezTo>
                <a:cubicBezTo>
                  <a:pt x="3571836" y="1724005"/>
                  <a:pt x="3569228" y="1726883"/>
                  <a:pt x="3569440" y="1727327"/>
                </a:cubicBezTo>
                <a:cubicBezTo>
                  <a:pt x="3569672" y="1727772"/>
                  <a:pt x="3572995" y="1726342"/>
                  <a:pt x="3579428" y="1723019"/>
                </a:cubicBezTo>
                <a:cubicBezTo>
                  <a:pt x="3583697" y="1719871"/>
                  <a:pt x="3587020" y="1718615"/>
                  <a:pt x="3589396" y="1719233"/>
                </a:cubicBezTo>
                <a:cubicBezTo>
                  <a:pt x="3591772" y="1719871"/>
                  <a:pt x="3593472" y="1721841"/>
                  <a:pt x="3594515" y="1725164"/>
                </a:cubicBezTo>
                <a:cubicBezTo>
                  <a:pt x="3597026" y="1731635"/>
                  <a:pt x="3598475" y="1731635"/>
                  <a:pt x="3598823" y="1725164"/>
                </a:cubicBezTo>
                <a:cubicBezTo>
                  <a:pt x="3598746" y="1717494"/>
                  <a:pt x="3596756" y="1712897"/>
                  <a:pt x="3592892" y="1711429"/>
                </a:cubicBezTo>
                <a:close/>
                <a:moveTo>
                  <a:pt x="206991" y="1707913"/>
                </a:moveTo>
                <a:cubicBezTo>
                  <a:pt x="203939" y="1707565"/>
                  <a:pt x="201969" y="1707739"/>
                  <a:pt x="201061" y="1708454"/>
                </a:cubicBezTo>
                <a:cubicBezTo>
                  <a:pt x="200172" y="1709168"/>
                  <a:pt x="199264" y="1712588"/>
                  <a:pt x="198375" y="1718692"/>
                </a:cubicBezTo>
                <a:cubicBezTo>
                  <a:pt x="197796" y="1745196"/>
                  <a:pt x="202181" y="1756884"/>
                  <a:pt x="211569" y="1753735"/>
                </a:cubicBezTo>
                <a:cubicBezTo>
                  <a:pt x="220958" y="1750586"/>
                  <a:pt x="219432" y="1735325"/>
                  <a:pt x="206991" y="1707913"/>
                </a:cubicBezTo>
                <a:close/>
                <a:moveTo>
                  <a:pt x="3340079" y="1692825"/>
                </a:moveTo>
                <a:cubicBezTo>
                  <a:pt x="3337549" y="1690662"/>
                  <a:pt x="3336119" y="1692825"/>
                  <a:pt x="3335752" y="1699297"/>
                </a:cubicBezTo>
                <a:cubicBezTo>
                  <a:pt x="3335617" y="1705807"/>
                  <a:pt x="3335887" y="1709497"/>
                  <a:pt x="3336563" y="1710347"/>
                </a:cubicBezTo>
                <a:cubicBezTo>
                  <a:pt x="3337240" y="1711197"/>
                  <a:pt x="3339133" y="1708956"/>
                  <a:pt x="3342224" y="1703605"/>
                </a:cubicBezTo>
                <a:cubicBezTo>
                  <a:pt x="3343209" y="1702349"/>
                  <a:pt x="3343402" y="1700553"/>
                  <a:pt x="3342764" y="1698215"/>
                </a:cubicBezTo>
                <a:cubicBezTo>
                  <a:pt x="3342146" y="1695878"/>
                  <a:pt x="3341238" y="1694081"/>
                  <a:pt x="3340079" y="1692825"/>
                </a:cubicBezTo>
                <a:close/>
                <a:moveTo>
                  <a:pt x="3173405" y="1680926"/>
                </a:moveTo>
                <a:cubicBezTo>
                  <a:pt x="3173327" y="1676463"/>
                  <a:pt x="3168517" y="1682587"/>
                  <a:pt x="3158936" y="1699297"/>
                </a:cubicBezTo>
                <a:cubicBezTo>
                  <a:pt x="3146765" y="1722478"/>
                  <a:pt x="3141472" y="1737025"/>
                  <a:pt x="3143037" y="1742955"/>
                </a:cubicBezTo>
                <a:cubicBezTo>
                  <a:pt x="3144621" y="1748886"/>
                  <a:pt x="3148485" y="1742955"/>
                  <a:pt x="3154628" y="1725164"/>
                </a:cubicBezTo>
                <a:cubicBezTo>
                  <a:pt x="3155710" y="1723097"/>
                  <a:pt x="3156791" y="1721841"/>
                  <a:pt x="3157873" y="1721397"/>
                </a:cubicBezTo>
                <a:cubicBezTo>
                  <a:pt x="3158936" y="1720952"/>
                  <a:pt x="3160017" y="1720759"/>
                  <a:pt x="3161099" y="1720856"/>
                </a:cubicBezTo>
                <a:cubicBezTo>
                  <a:pt x="3162316" y="1719600"/>
                  <a:pt x="3164673" y="1713727"/>
                  <a:pt x="3168208" y="1703276"/>
                </a:cubicBezTo>
                <a:cubicBezTo>
                  <a:pt x="3171743" y="1692845"/>
                  <a:pt x="3173463" y="1685388"/>
                  <a:pt x="3173405" y="1680926"/>
                </a:cubicBezTo>
                <a:close/>
                <a:moveTo>
                  <a:pt x="456554" y="1663832"/>
                </a:moveTo>
                <a:cubicBezTo>
                  <a:pt x="458152" y="1665109"/>
                  <a:pt x="460500" y="1668302"/>
                  <a:pt x="463590" y="1673411"/>
                </a:cubicBezTo>
                <a:cubicBezTo>
                  <a:pt x="461871" y="1683630"/>
                  <a:pt x="459804" y="1686199"/>
                  <a:pt x="457370" y="1681080"/>
                </a:cubicBezTo>
                <a:cubicBezTo>
                  <a:pt x="454936" y="1675980"/>
                  <a:pt x="453816" y="1670861"/>
                  <a:pt x="454009" y="1665742"/>
                </a:cubicBezTo>
                <a:cubicBezTo>
                  <a:pt x="454105" y="1663192"/>
                  <a:pt x="454955" y="1662554"/>
                  <a:pt x="456554" y="1663832"/>
                </a:cubicBezTo>
                <a:close/>
                <a:moveTo>
                  <a:pt x="581917" y="1657249"/>
                </a:moveTo>
                <a:cubicBezTo>
                  <a:pt x="580599" y="1657368"/>
                  <a:pt x="578773" y="1660120"/>
                  <a:pt x="576445" y="1665510"/>
                </a:cubicBezTo>
                <a:cubicBezTo>
                  <a:pt x="571770" y="1676289"/>
                  <a:pt x="568660" y="1690430"/>
                  <a:pt x="567096" y="1707913"/>
                </a:cubicBezTo>
                <a:cubicBezTo>
                  <a:pt x="565531" y="1725415"/>
                  <a:pt x="569124" y="1739072"/>
                  <a:pt x="577875" y="1748886"/>
                </a:cubicBezTo>
                <a:cubicBezTo>
                  <a:pt x="578551" y="1743458"/>
                  <a:pt x="577740" y="1737604"/>
                  <a:pt x="575441" y="1731365"/>
                </a:cubicBezTo>
                <a:cubicBezTo>
                  <a:pt x="573161" y="1725125"/>
                  <a:pt x="571809" y="1718750"/>
                  <a:pt x="571403" y="1712221"/>
                </a:cubicBezTo>
                <a:cubicBezTo>
                  <a:pt x="578551" y="1716857"/>
                  <a:pt x="582588" y="1717301"/>
                  <a:pt x="583535" y="1713573"/>
                </a:cubicBezTo>
                <a:cubicBezTo>
                  <a:pt x="584482" y="1709845"/>
                  <a:pt x="584752" y="1693579"/>
                  <a:pt x="584346" y="1664795"/>
                </a:cubicBezTo>
                <a:cubicBezTo>
                  <a:pt x="584047" y="1659647"/>
                  <a:pt x="583236" y="1657131"/>
                  <a:pt x="581917" y="1657249"/>
                </a:cubicBezTo>
                <a:close/>
                <a:moveTo>
                  <a:pt x="245451" y="1655180"/>
                </a:moveTo>
                <a:cubicBezTo>
                  <a:pt x="244492" y="1655180"/>
                  <a:pt x="245569" y="1656228"/>
                  <a:pt x="248679" y="1658324"/>
                </a:cubicBezTo>
                <a:cubicBezTo>
                  <a:pt x="254919" y="1662516"/>
                  <a:pt x="260656" y="1665877"/>
                  <a:pt x="265930" y="1668388"/>
                </a:cubicBezTo>
                <a:cubicBezTo>
                  <a:pt x="271204" y="1670900"/>
                  <a:pt x="267379" y="1667538"/>
                  <a:pt x="254436" y="1658324"/>
                </a:cubicBezTo>
                <a:cubicBezTo>
                  <a:pt x="249404" y="1656228"/>
                  <a:pt x="246409" y="1655180"/>
                  <a:pt x="245451" y="1655180"/>
                </a:cubicBezTo>
                <a:close/>
                <a:moveTo>
                  <a:pt x="301707" y="1650152"/>
                </a:moveTo>
                <a:lnTo>
                  <a:pt x="295679" y="1666940"/>
                </a:lnTo>
                <a:cubicBezTo>
                  <a:pt x="292666" y="1670533"/>
                  <a:pt x="295448" y="1676289"/>
                  <a:pt x="304025" y="1684190"/>
                </a:cubicBezTo>
                <a:close/>
                <a:moveTo>
                  <a:pt x="3186985" y="1643237"/>
                </a:moveTo>
                <a:cubicBezTo>
                  <a:pt x="3177365" y="1640802"/>
                  <a:pt x="3175259" y="1643275"/>
                  <a:pt x="3180668" y="1650655"/>
                </a:cubicBezTo>
                <a:cubicBezTo>
                  <a:pt x="3186077" y="1658034"/>
                  <a:pt x="3191950" y="1663385"/>
                  <a:pt x="3198325" y="1666708"/>
                </a:cubicBezTo>
                <a:cubicBezTo>
                  <a:pt x="3204680" y="1670030"/>
                  <a:pt x="3204487" y="1664351"/>
                  <a:pt x="3197765" y="1649689"/>
                </a:cubicBezTo>
                <a:cubicBezTo>
                  <a:pt x="3195234" y="1645381"/>
                  <a:pt x="3191641" y="1643237"/>
                  <a:pt x="3186985" y="1643237"/>
                </a:cubicBezTo>
                <a:close/>
                <a:moveTo>
                  <a:pt x="247899" y="1629415"/>
                </a:moveTo>
                <a:cubicBezTo>
                  <a:pt x="245651" y="1626541"/>
                  <a:pt x="245492" y="1626836"/>
                  <a:pt x="247423" y="1630294"/>
                </a:cubicBezTo>
                <a:cubicBezTo>
                  <a:pt x="251287" y="1637209"/>
                  <a:pt x="256503" y="1644396"/>
                  <a:pt x="263052" y="1651852"/>
                </a:cubicBezTo>
                <a:lnTo>
                  <a:pt x="260907" y="1647544"/>
                </a:lnTo>
                <a:cubicBezTo>
                  <a:pt x="254484" y="1638330"/>
                  <a:pt x="250147" y="1632288"/>
                  <a:pt x="247899" y="1629415"/>
                </a:cubicBezTo>
                <a:close/>
                <a:moveTo>
                  <a:pt x="3311774" y="1617624"/>
                </a:moveTo>
                <a:cubicBezTo>
                  <a:pt x="3312493" y="1617983"/>
                  <a:pt x="3311866" y="1620770"/>
                  <a:pt x="3309885" y="1625986"/>
                </a:cubicBezTo>
                <a:cubicBezTo>
                  <a:pt x="3308089" y="1634601"/>
                  <a:pt x="3309518" y="1638909"/>
                  <a:pt x="3314193" y="1638909"/>
                </a:cubicBezTo>
                <a:cubicBezTo>
                  <a:pt x="3315410" y="1639006"/>
                  <a:pt x="3316763" y="1639914"/>
                  <a:pt x="3318231" y="1641614"/>
                </a:cubicBezTo>
                <a:cubicBezTo>
                  <a:pt x="3319718" y="1643314"/>
                  <a:pt x="3320530" y="1645304"/>
                  <a:pt x="3320665" y="1647544"/>
                </a:cubicBezTo>
                <a:cubicBezTo>
                  <a:pt x="3320491" y="1652895"/>
                  <a:pt x="3318694" y="1655136"/>
                  <a:pt x="3315275" y="1654286"/>
                </a:cubicBezTo>
                <a:cubicBezTo>
                  <a:pt x="3311856" y="1653417"/>
                  <a:pt x="3307915" y="1649747"/>
                  <a:pt x="3303414" y="1643237"/>
                </a:cubicBezTo>
                <a:cubicBezTo>
                  <a:pt x="3300265" y="1639045"/>
                  <a:pt x="3299009" y="1635548"/>
                  <a:pt x="3299647" y="1632708"/>
                </a:cubicBezTo>
                <a:cubicBezTo>
                  <a:pt x="3300265" y="1629888"/>
                  <a:pt x="3302255" y="1626913"/>
                  <a:pt x="3305578" y="1623822"/>
                </a:cubicBezTo>
                <a:cubicBezTo>
                  <a:pt x="3308987" y="1619331"/>
                  <a:pt x="3311054" y="1617264"/>
                  <a:pt x="3311774" y="1617624"/>
                </a:cubicBezTo>
                <a:close/>
                <a:moveTo>
                  <a:pt x="3605294" y="1615206"/>
                </a:moveTo>
                <a:cubicBezTo>
                  <a:pt x="3604135" y="1615284"/>
                  <a:pt x="3603227" y="1616732"/>
                  <a:pt x="3602609" y="1619514"/>
                </a:cubicBezTo>
                <a:cubicBezTo>
                  <a:pt x="3601972" y="1622296"/>
                  <a:pt x="3602145" y="1625889"/>
                  <a:pt x="3603131" y="1630294"/>
                </a:cubicBezTo>
                <a:cubicBezTo>
                  <a:pt x="3604213" y="1634775"/>
                  <a:pt x="3605294" y="1638735"/>
                  <a:pt x="3606376" y="1642155"/>
                </a:cubicBezTo>
                <a:cubicBezTo>
                  <a:pt x="3607458" y="1645574"/>
                  <a:pt x="3608520" y="1647371"/>
                  <a:pt x="3609602" y="1647544"/>
                </a:cubicBezTo>
                <a:cubicBezTo>
                  <a:pt x="3610645" y="1647371"/>
                  <a:pt x="3611264" y="1645574"/>
                  <a:pt x="3611495" y="1642155"/>
                </a:cubicBezTo>
                <a:cubicBezTo>
                  <a:pt x="3611727" y="1638735"/>
                  <a:pt x="3611804" y="1634775"/>
                  <a:pt x="3611766" y="1630294"/>
                </a:cubicBezTo>
                <a:cubicBezTo>
                  <a:pt x="3611766" y="1626836"/>
                  <a:pt x="3611225" y="1623513"/>
                  <a:pt x="3610143" y="1620326"/>
                </a:cubicBezTo>
                <a:cubicBezTo>
                  <a:pt x="3609061" y="1617138"/>
                  <a:pt x="3607458" y="1615419"/>
                  <a:pt x="3605294" y="1615206"/>
                </a:cubicBezTo>
                <a:close/>
                <a:moveTo>
                  <a:pt x="297631" y="1611207"/>
                </a:moveTo>
                <a:lnTo>
                  <a:pt x="301378" y="1645168"/>
                </a:lnTo>
                <a:lnTo>
                  <a:pt x="301069" y="1640745"/>
                </a:lnTo>
                <a:cubicBezTo>
                  <a:pt x="299331" y="1624073"/>
                  <a:pt x="298191" y="1614221"/>
                  <a:pt x="297631" y="1611207"/>
                </a:cubicBezTo>
                <a:close/>
                <a:moveTo>
                  <a:pt x="2365435" y="1602263"/>
                </a:moveTo>
                <a:cubicBezTo>
                  <a:pt x="2358519" y="1603654"/>
                  <a:pt x="2356181" y="1610029"/>
                  <a:pt x="2358423" y="1621388"/>
                </a:cubicBezTo>
                <a:cubicBezTo>
                  <a:pt x="2360663" y="1632766"/>
                  <a:pt x="2357263" y="1647235"/>
                  <a:pt x="2348184" y="1664795"/>
                </a:cubicBezTo>
                <a:cubicBezTo>
                  <a:pt x="2328229" y="1693057"/>
                  <a:pt x="2314764" y="1719561"/>
                  <a:pt x="2307752" y="1744308"/>
                </a:cubicBezTo>
                <a:cubicBezTo>
                  <a:pt x="2300739" y="1769054"/>
                  <a:pt x="2309915" y="1797181"/>
                  <a:pt x="2335241" y="1828669"/>
                </a:cubicBezTo>
                <a:cubicBezTo>
                  <a:pt x="2336593" y="1807516"/>
                  <a:pt x="2341442" y="1791076"/>
                  <a:pt x="2349807" y="1779350"/>
                </a:cubicBezTo>
                <a:cubicBezTo>
                  <a:pt x="2358152" y="1767624"/>
                  <a:pt x="2355467" y="1764649"/>
                  <a:pt x="2341713" y="1770445"/>
                </a:cubicBezTo>
                <a:cubicBezTo>
                  <a:pt x="2337965" y="1770406"/>
                  <a:pt x="2335627" y="1764978"/>
                  <a:pt x="2334681" y="1754160"/>
                </a:cubicBezTo>
                <a:cubicBezTo>
                  <a:pt x="2333734" y="1743342"/>
                  <a:pt x="2335067" y="1735982"/>
                  <a:pt x="2338680" y="1732118"/>
                </a:cubicBezTo>
                <a:cubicBezTo>
                  <a:pt x="2342292" y="1728235"/>
                  <a:pt x="2349053" y="1736716"/>
                  <a:pt x="2358963" y="1757521"/>
                </a:cubicBezTo>
                <a:cubicBezTo>
                  <a:pt x="2355737" y="1730051"/>
                  <a:pt x="2358133" y="1712143"/>
                  <a:pt x="2366150" y="1703759"/>
                </a:cubicBezTo>
                <a:cubicBezTo>
                  <a:pt x="2374186" y="1695395"/>
                  <a:pt x="2381372" y="1688807"/>
                  <a:pt x="2387708" y="1684036"/>
                </a:cubicBezTo>
                <a:cubicBezTo>
                  <a:pt x="2394064" y="1679264"/>
                  <a:pt x="2393098" y="1668524"/>
                  <a:pt x="2384849" y="1651852"/>
                </a:cubicBezTo>
                <a:cubicBezTo>
                  <a:pt x="2378725" y="1636707"/>
                  <a:pt x="2382319" y="1629791"/>
                  <a:pt x="2395629" y="1631105"/>
                </a:cubicBezTo>
                <a:cubicBezTo>
                  <a:pt x="2408920" y="1632399"/>
                  <a:pt x="2410349" y="1629250"/>
                  <a:pt x="2399937" y="1621658"/>
                </a:cubicBezTo>
                <a:cubicBezTo>
                  <a:pt x="2395397" y="1617351"/>
                  <a:pt x="2389911" y="1613584"/>
                  <a:pt x="2383497" y="1610338"/>
                </a:cubicBezTo>
                <a:cubicBezTo>
                  <a:pt x="2377064" y="1607112"/>
                  <a:pt x="2371056" y="1604408"/>
                  <a:pt x="2365435" y="1602263"/>
                </a:cubicBezTo>
                <a:close/>
                <a:moveTo>
                  <a:pt x="3230914" y="1597685"/>
                </a:moveTo>
                <a:cubicBezTo>
                  <a:pt x="3229523" y="1592778"/>
                  <a:pt x="3219903" y="1601491"/>
                  <a:pt x="3202072" y="1623822"/>
                </a:cubicBezTo>
                <a:cubicBezTo>
                  <a:pt x="3200450" y="1624228"/>
                  <a:pt x="3197224" y="1626121"/>
                  <a:pt x="3192375" y="1629482"/>
                </a:cubicBezTo>
                <a:cubicBezTo>
                  <a:pt x="3187507" y="1632844"/>
                  <a:pt x="3190752" y="1635278"/>
                  <a:pt x="3202072" y="1636765"/>
                </a:cubicBezTo>
                <a:cubicBezTo>
                  <a:pt x="3209123" y="1636533"/>
                  <a:pt x="3211731" y="1632129"/>
                  <a:pt x="3209896" y="1623552"/>
                </a:cubicBezTo>
                <a:cubicBezTo>
                  <a:pt x="3208042" y="1614974"/>
                  <a:pt x="3211190" y="1610029"/>
                  <a:pt x="3219323" y="1608735"/>
                </a:cubicBezTo>
                <a:cubicBezTo>
                  <a:pt x="3228441" y="1606262"/>
                  <a:pt x="3232305" y="1602572"/>
                  <a:pt x="3230914" y="1597685"/>
                </a:cubicBezTo>
                <a:close/>
                <a:moveTo>
                  <a:pt x="442032" y="1593628"/>
                </a:moveTo>
                <a:cubicBezTo>
                  <a:pt x="448851" y="1598303"/>
                  <a:pt x="452444" y="1604060"/>
                  <a:pt x="452811" y="1610879"/>
                </a:cubicBezTo>
                <a:cubicBezTo>
                  <a:pt x="433493" y="1626024"/>
                  <a:pt x="427389" y="1634022"/>
                  <a:pt x="434478" y="1634872"/>
                </a:cubicBezTo>
                <a:cubicBezTo>
                  <a:pt x="441587" y="1635722"/>
                  <a:pt x="448407" y="1642097"/>
                  <a:pt x="454975" y="1654016"/>
                </a:cubicBezTo>
                <a:cubicBezTo>
                  <a:pt x="429224" y="1658633"/>
                  <a:pt x="422482" y="1667171"/>
                  <a:pt x="434749" y="1679612"/>
                </a:cubicBezTo>
                <a:cubicBezTo>
                  <a:pt x="447016" y="1692053"/>
                  <a:pt x="458066" y="1693579"/>
                  <a:pt x="467898" y="1684190"/>
                </a:cubicBezTo>
                <a:cubicBezTo>
                  <a:pt x="466778" y="1682123"/>
                  <a:pt x="465793" y="1680327"/>
                  <a:pt x="464943" y="1678801"/>
                </a:cubicBezTo>
                <a:cubicBezTo>
                  <a:pt x="464093" y="1677275"/>
                  <a:pt x="463629" y="1675478"/>
                  <a:pt x="463590" y="1673411"/>
                </a:cubicBezTo>
                <a:cubicBezTo>
                  <a:pt x="463590" y="1667307"/>
                  <a:pt x="463590" y="1653649"/>
                  <a:pt x="463590" y="1632457"/>
                </a:cubicBezTo>
                <a:cubicBezTo>
                  <a:pt x="462296" y="1611690"/>
                  <a:pt x="459514" y="1599288"/>
                  <a:pt x="455245" y="1595251"/>
                </a:cubicBezTo>
                <a:cubicBezTo>
                  <a:pt x="450976" y="1591214"/>
                  <a:pt x="446571" y="1590673"/>
                  <a:pt x="442032" y="1593628"/>
                </a:cubicBezTo>
                <a:close/>
                <a:moveTo>
                  <a:pt x="3359474" y="1592295"/>
                </a:moveTo>
                <a:cubicBezTo>
                  <a:pt x="3361194" y="1592063"/>
                  <a:pt x="3362623" y="1592508"/>
                  <a:pt x="3363782" y="1593628"/>
                </a:cubicBezTo>
                <a:cubicBezTo>
                  <a:pt x="3372784" y="1599752"/>
                  <a:pt x="3372050" y="1602611"/>
                  <a:pt x="3361638" y="1602263"/>
                </a:cubicBezTo>
                <a:cubicBezTo>
                  <a:pt x="3358393" y="1602128"/>
                  <a:pt x="3356248" y="1601317"/>
                  <a:pt x="3355167" y="1599829"/>
                </a:cubicBezTo>
                <a:cubicBezTo>
                  <a:pt x="3354085" y="1598342"/>
                  <a:pt x="3354085" y="1597009"/>
                  <a:pt x="3355167" y="1595792"/>
                </a:cubicBezTo>
                <a:cubicBezTo>
                  <a:pt x="3356326" y="1593686"/>
                  <a:pt x="3357774" y="1592508"/>
                  <a:pt x="3359474" y="1592295"/>
                </a:cubicBezTo>
                <a:close/>
                <a:moveTo>
                  <a:pt x="2116659" y="1574774"/>
                </a:moveTo>
                <a:cubicBezTo>
                  <a:pt x="2107001" y="1579082"/>
                  <a:pt x="2105822" y="1586094"/>
                  <a:pt x="2113143" y="1595792"/>
                </a:cubicBezTo>
                <a:cubicBezTo>
                  <a:pt x="2116466" y="1597550"/>
                  <a:pt x="2119518" y="1597279"/>
                  <a:pt x="2122319" y="1594980"/>
                </a:cubicBezTo>
                <a:cubicBezTo>
                  <a:pt x="2125101" y="1592682"/>
                  <a:pt x="2127072" y="1590808"/>
                  <a:pt x="2128250" y="1589320"/>
                </a:cubicBezTo>
                <a:cubicBezTo>
                  <a:pt x="2130182" y="1575315"/>
                  <a:pt x="2126318" y="1570447"/>
                  <a:pt x="2116659" y="1574774"/>
                </a:cubicBezTo>
                <a:close/>
                <a:moveTo>
                  <a:pt x="332866" y="1573422"/>
                </a:moveTo>
                <a:cubicBezTo>
                  <a:pt x="328597" y="1571316"/>
                  <a:pt x="324734" y="1572301"/>
                  <a:pt x="321276" y="1576377"/>
                </a:cubicBezTo>
                <a:cubicBezTo>
                  <a:pt x="323613" y="1637712"/>
                  <a:pt x="326607" y="1667674"/>
                  <a:pt x="330220" y="1666302"/>
                </a:cubicBezTo>
                <a:cubicBezTo>
                  <a:pt x="333852" y="1664930"/>
                  <a:pt x="336981" y="1652432"/>
                  <a:pt x="339647" y="1628767"/>
                </a:cubicBezTo>
                <a:cubicBezTo>
                  <a:pt x="342313" y="1605122"/>
                  <a:pt x="343375" y="1590537"/>
                  <a:pt x="342834" y="1585012"/>
                </a:cubicBezTo>
                <a:cubicBezTo>
                  <a:pt x="340458" y="1579391"/>
                  <a:pt x="337136" y="1575527"/>
                  <a:pt x="332866" y="1573422"/>
                </a:cubicBezTo>
                <a:close/>
                <a:moveTo>
                  <a:pt x="3223892" y="1569198"/>
                </a:moveTo>
                <a:cubicBezTo>
                  <a:pt x="3222226" y="1570756"/>
                  <a:pt x="3219980" y="1574590"/>
                  <a:pt x="3217160" y="1580705"/>
                </a:cubicBezTo>
                <a:cubicBezTo>
                  <a:pt x="3216136" y="1581632"/>
                  <a:pt x="3215498" y="1582443"/>
                  <a:pt x="3215286" y="1583119"/>
                </a:cubicBezTo>
                <a:cubicBezTo>
                  <a:pt x="3215054" y="1583795"/>
                  <a:pt x="3214957" y="1585148"/>
                  <a:pt x="3215015" y="1587157"/>
                </a:cubicBezTo>
                <a:cubicBezTo>
                  <a:pt x="3219420" y="1596507"/>
                  <a:pt x="3222800" y="1597704"/>
                  <a:pt x="3225157" y="1590750"/>
                </a:cubicBezTo>
                <a:cubicBezTo>
                  <a:pt x="3227495" y="1583815"/>
                  <a:pt x="3228152" y="1577343"/>
                  <a:pt x="3227147" y="1571355"/>
                </a:cubicBezTo>
                <a:cubicBezTo>
                  <a:pt x="3226645" y="1568360"/>
                  <a:pt x="3225558" y="1567641"/>
                  <a:pt x="3223892" y="1569198"/>
                </a:cubicBezTo>
                <a:close/>
                <a:moveTo>
                  <a:pt x="2391302" y="1550511"/>
                </a:moveTo>
                <a:cubicBezTo>
                  <a:pt x="2386820" y="1554587"/>
                  <a:pt x="2386684" y="1562256"/>
                  <a:pt x="2390915" y="1573518"/>
                </a:cubicBezTo>
                <a:cubicBezTo>
                  <a:pt x="2395126" y="1584761"/>
                  <a:pt x="2400420" y="1592431"/>
                  <a:pt x="2406795" y="1596507"/>
                </a:cubicBezTo>
                <a:cubicBezTo>
                  <a:pt x="2413169" y="1600583"/>
                  <a:pt x="2417361" y="1593879"/>
                  <a:pt x="2419332" y="1576377"/>
                </a:cubicBezTo>
                <a:cubicBezTo>
                  <a:pt x="2419660" y="1569906"/>
                  <a:pt x="2416338" y="1564516"/>
                  <a:pt x="2409364" y="1560208"/>
                </a:cubicBezTo>
                <a:cubicBezTo>
                  <a:pt x="2402409" y="1555900"/>
                  <a:pt x="2396382" y="1552674"/>
                  <a:pt x="2391302" y="1550511"/>
                </a:cubicBezTo>
                <a:close/>
                <a:moveTo>
                  <a:pt x="350088" y="1540263"/>
                </a:moveTo>
                <a:cubicBezTo>
                  <a:pt x="349291" y="1541219"/>
                  <a:pt x="347596" y="1543914"/>
                  <a:pt x="344998" y="1548347"/>
                </a:cubicBezTo>
                <a:cubicBezTo>
                  <a:pt x="341250" y="1558663"/>
                  <a:pt x="340613" y="1561522"/>
                  <a:pt x="343086" y="1556982"/>
                </a:cubicBezTo>
                <a:cubicBezTo>
                  <a:pt x="345558" y="1552423"/>
                  <a:pt x="347799" y="1547632"/>
                  <a:pt x="349789" y="1542610"/>
                </a:cubicBezTo>
                <a:cubicBezTo>
                  <a:pt x="350784" y="1540089"/>
                  <a:pt x="350885" y="1539306"/>
                  <a:pt x="350088" y="1540263"/>
                </a:cubicBezTo>
                <a:close/>
                <a:moveTo>
                  <a:pt x="3242500" y="1536911"/>
                </a:moveTo>
                <a:cubicBezTo>
                  <a:pt x="3240583" y="1539108"/>
                  <a:pt x="3237888" y="1543643"/>
                  <a:pt x="3234411" y="1550511"/>
                </a:cubicBezTo>
                <a:cubicBezTo>
                  <a:pt x="3234411" y="1552674"/>
                  <a:pt x="3234411" y="1554819"/>
                  <a:pt x="3234411" y="1556982"/>
                </a:cubicBezTo>
                <a:cubicBezTo>
                  <a:pt x="3237521" y="1563531"/>
                  <a:pt x="3240399" y="1563125"/>
                  <a:pt x="3243046" y="1555785"/>
                </a:cubicBezTo>
                <a:cubicBezTo>
                  <a:pt x="3245673" y="1548424"/>
                  <a:pt x="3246639" y="1542281"/>
                  <a:pt x="3245924" y="1537336"/>
                </a:cubicBezTo>
                <a:cubicBezTo>
                  <a:pt x="3245557" y="1534854"/>
                  <a:pt x="3244417" y="1534713"/>
                  <a:pt x="3242500" y="1536911"/>
                </a:cubicBezTo>
                <a:close/>
                <a:moveTo>
                  <a:pt x="3682914" y="1520317"/>
                </a:moveTo>
                <a:cubicBezTo>
                  <a:pt x="3682778" y="1520317"/>
                  <a:pt x="3681986" y="1520858"/>
                  <a:pt x="3680499" y="1521940"/>
                </a:cubicBezTo>
                <a:cubicBezTo>
                  <a:pt x="3679011" y="1523021"/>
                  <a:pt x="3677659" y="1524625"/>
                  <a:pt x="3676461" y="1526788"/>
                </a:cubicBezTo>
                <a:cubicBezTo>
                  <a:pt x="3675418" y="1529029"/>
                  <a:pt x="3675322" y="1531019"/>
                  <a:pt x="3676191" y="1532719"/>
                </a:cubicBezTo>
                <a:cubicBezTo>
                  <a:pt x="3677041" y="1534419"/>
                  <a:pt x="3678567" y="1535327"/>
                  <a:pt x="3680769" y="1535423"/>
                </a:cubicBezTo>
                <a:cubicBezTo>
                  <a:pt x="3681986" y="1535423"/>
                  <a:pt x="3683319" y="1534883"/>
                  <a:pt x="3684807" y="1533801"/>
                </a:cubicBezTo>
                <a:cubicBezTo>
                  <a:pt x="3686294" y="1532719"/>
                  <a:pt x="3687105" y="1531096"/>
                  <a:pt x="3687241" y="1528952"/>
                </a:cubicBezTo>
                <a:cubicBezTo>
                  <a:pt x="3687183" y="1526692"/>
                  <a:pt x="3686738" y="1524721"/>
                  <a:pt x="3685888" y="1523021"/>
                </a:cubicBezTo>
                <a:cubicBezTo>
                  <a:pt x="3685038" y="1521302"/>
                  <a:pt x="3684053" y="1520414"/>
                  <a:pt x="3682914" y="1520317"/>
                </a:cubicBezTo>
                <a:close/>
                <a:moveTo>
                  <a:pt x="480841" y="1520317"/>
                </a:moveTo>
                <a:cubicBezTo>
                  <a:pt x="486521" y="1545044"/>
                  <a:pt x="490037" y="1557658"/>
                  <a:pt x="491389" y="1558180"/>
                </a:cubicBezTo>
                <a:cubicBezTo>
                  <a:pt x="492741" y="1558702"/>
                  <a:pt x="492432" y="1554065"/>
                  <a:pt x="490423" y="1544271"/>
                </a:cubicBezTo>
                <a:cubicBezTo>
                  <a:pt x="488433" y="1534496"/>
                  <a:pt x="485226" y="1526518"/>
                  <a:pt x="480841" y="1520317"/>
                </a:cubicBezTo>
                <a:close/>
                <a:moveTo>
                  <a:pt x="2065718" y="1514386"/>
                </a:moveTo>
                <a:cubicBezTo>
                  <a:pt x="2064366" y="1514386"/>
                  <a:pt x="2062202" y="1514927"/>
                  <a:pt x="2059247" y="1516009"/>
                </a:cubicBezTo>
                <a:cubicBezTo>
                  <a:pt x="2044140" y="1527194"/>
                  <a:pt x="2042537" y="1533395"/>
                  <a:pt x="2054398" y="1534612"/>
                </a:cubicBezTo>
                <a:cubicBezTo>
                  <a:pt x="2066259" y="1535810"/>
                  <a:pt x="2072170" y="1529628"/>
                  <a:pt x="2072170" y="1516009"/>
                </a:cubicBezTo>
                <a:cubicBezTo>
                  <a:pt x="2069215" y="1514927"/>
                  <a:pt x="2067051" y="1514386"/>
                  <a:pt x="2065718" y="1514386"/>
                </a:cubicBezTo>
                <a:close/>
                <a:moveTo>
                  <a:pt x="3257322" y="1506852"/>
                </a:moveTo>
                <a:cubicBezTo>
                  <a:pt x="3251970" y="1505771"/>
                  <a:pt x="3248648" y="1513845"/>
                  <a:pt x="3247353" y="1531096"/>
                </a:cubicBezTo>
                <a:cubicBezTo>
                  <a:pt x="3259698" y="1538514"/>
                  <a:pt x="3267347" y="1539326"/>
                  <a:pt x="3270264" y="1533530"/>
                </a:cubicBezTo>
                <a:cubicBezTo>
                  <a:pt x="3273181" y="1527735"/>
                  <a:pt x="3274881" y="1522616"/>
                  <a:pt x="3275384" y="1518173"/>
                </a:cubicBezTo>
                <a:cubicBezTo>
                  <a:pt x="3268700" y="1511701"/>
                  <a:pt x="3262673" y="1507915"/>
                  <a:pt x="3257322" y="1506852"/>
                </a:cubicBezTo>
                <a:close/>
                <a:moveTo>
                  <a:pt x="273831" y="1503066"/>
                </a:moveTo>
                <a:cubicBezTo>
                  <a:pt x="260057" y="1510619"/>
                  <a:pt x="256909" y="1517091"/>
                  <a:pt x="264404" y="1522481"/>
                </a:cubicBezTo>
                <a:cubicBezTo>
                  <a:pt x="271899" y="1527870"/>
                  <a:pt x="269311" y="1538650"/>
                  <a:pt x="256599" y="1554819"/>
                </a:cubicBezTo>
                <a:cubicBezTo>
                  <a:pt x="245260" y="1568206"/>
                  <a:pt x="245260" y="1578097"/>
                  <a:pt x="256599" y="1584472"/>
                </a:cubicBezTo>
                <a:cubicBezTo>
                  <a:pt x="267920" y="1590846"/>
                  <a:pt x="280843" y="1591020"/>
                  <a:pt x="295409" y="1585012"/>
                </a:cubicBezTo>
                <a:cubicBezTo>
                  <a:pt x="294057" y="1583042"/>
                  <a:pt x="292975" y="1579430"/>
                  <a:pt x="292164" y="1574233"/>
                </a:cubicBezTo>
                <a:cubicBezTo>
                  <a:pt x="291352" y="1569017"/>
                  <a:pt x="292434" y="1567588"/>
                  <a:pt x="295409" y="1569906"/>
                </a:cubicBezTo>
                <a:cubicBezTo>
                  <a:pt x="295409" y="1578541"/>
                  <a:pt x="295409" y="1582849"/>
                  <a:pt x="295409" y="1582849"/>
                </a:cubicBezTo>
                <a:cubicBezTo>
                  <a:pt x="303445" y="1578638"/>
                  <a:pt x="308932" y="1570370"/>
                  <a:pt x="311849" y="1558064"/>
                </a:cubicBezTo>
                <a:cubicBezTo>
                  <a:pt x="314766" y="1545739"/>
                  <a:pt x="312158" y="1528855"/>
                  <a:pt x="304025" y="1507374"/>
                </a:cubicBezTo>
                <a:cubicBezTo>
                  <a:pt x="286851" y="1525533"/>
                  <a:pt x="279279" y="1533318"/>
                  <a:pt x="281346" y="1530710"/>
                </a:cubicBezTo>
                <a:cubicBezTo>
                  <a:pt x="283413" y="1528102"/>
                  <a:pt x="286079" y="1522616"/>
                  <a:pt x="289324" y="1514251"/>
                </a:cubicBezTo>
                <a:cubicBezTo>
                  <a:pt x="292589" y="1505886"/>
                  <a:pt x="287431" y="1502158"/>
                  <a:pt x="273831" y="1503066"/>
                </a:cubicBezTo>
                <a:close/>
                <a:moveTo>
                  <a:pt x="3682914" y="1496595"/>
                </a:moveTo>
                <a:cubicBezTo>
                  <a:pt x="3680576" y="1496730"/>
                  <a:pt x="3677176" y="1499164"/>
                  <a:pt x="3672675" y="1503877"/>
                </a:cubicBezTo>
                <a:cubicBezTo>
                  <a:pt x="3668193" y="1508591"/>
                  <a:pt x="3663692" y="1514792"/>
                  <a:pt x="3659210" y="1522481"/>
                </a:cubicBezTo>
                <a:cubicBezTo>
                  <a:pt x="3651754" y="1533163"/>
                  <a:pt x="3647794" y="1539809"/>
                  <a:pt x="3647349" y="1542417"/>
                </a:cubicBezTo>
                <a:cubicBezTo>
                  <a:pt x="3646886" y="1545024"/>
                  <a:pt x="3649416" y="1544136"/>
                  <a:pt x="3654883" y="1539731"/>
                </a:cubicBezTo>
                <a:cubicBezTo>
                  <a:pt x="3658264" y="1537394"/>
                  <a:pt x="3661220" y="1534516"/>
                  <a:pt x="3663789" y="1531096"/>
                </a:cubicBezTo>
                <a:cubicBezTo>
                  <a:pt x="3666339" y="1527696"/>
                  <a:pt x="3667691" y="1524818"/>
                  <a:pt x="3667826" y="1522481"/>
                </a:cubicBezTo>
                <a:cubicBezTo>
                  <a:pt x="3668193" y="1515642"/>
                  <a:pt x="3671786" y="1509905"/>
                  <a:pt x="3678606" y="1505230"/>
                </a:cubicBezTo>
                <a:cubicBezTo>
                  <a:pt x="3681890" y="1502989"/>
                  <a:pt x="3683957" y="1500999"/>
                  <a:pt x="3684807" y="1499299"/>
                </a:cubicBezTo>
                <a:cubicBezTo>
                  <a:pt x="3685657" y="1497599"/>
                  <a:pt x="3685038" y="1496691"/>
                  <a:pt x="3682914" y="1496595"/>
                </a:cubicBezTo>
                <a:close/>
                <a:moveTo>
                  <a:pt x="286774" y="1457785"/>
                </a:moveTo>
                <a:cubicBezTo>
                  <a:pt x="278970" y="1455583"/>
                  <a:pt x="273580" y="1456220"/>
                  <a:pt x="270605" y="1459678"/>
                </a:cubicBezTo>
                <a:cubicBezTo>
                  <a:pt x="267649" y="1463136"/>
                  <a:pt x="268712" y="1469685"/>
                  <a:pt x="273831" y="1479344"/>
                </a:cubicBezTo>
                <a:cubicBezTo>
                  <a:pt x="282872" y="1476697"/>
                  <a:pt x="292299" y="1474456"/>
                  <a:pt x="302151" y="1472621"/>
                </a:cubicBezTo>
                <a:cubicBezTo>
                  <a:pt x="311984" y="1470767"/>
                  <a:pt x="306865" y="1465821"/>
                  <a:pt x="286774" y="1457785"/>
                </a:cubicBezTo>
                <a:close/>
                <a:moveTo>
                  <a:pt x="373330" y="1448413"/>
                </a:moveTo>
                <a:cubicBezTo>
                  <a:pt x="373168" y="1450010"/>
                  <a:pt x="373067" y="1453854"/>
                  <a:pt x="373028" y="1459949"/>
                </a:cubicBezTo>
                <a:cubicBezTo>
                  <a:pt x="374381" y="1471404"/>
                  <a:pt x="375018" y="1474128"/>
                  <a:pt x="374941" y="1468101"/>
                </a:cubicBezTo>
                <a:cubicBezTo>
                  <a:pt x="374863" y="1462054"/>
                  <a:pt x="374554" y="1456143"/>
                  <a:pt x="373994" y="1450367"/>
                </a:cubicBezTo>
                <a:cubicBezTo>
                  <a:pt x="373714" y="1447469"/>
                  <a:pt x="373492" y="1446817"/>
                  <a:pt x="373330" y="1448413"/>
                </a:cubicBezTo>
                <a:close/>
                <a:moveTo>
                  <a:pt x="3481042" y="1437038"/>
                </a:moveTo>
                <a:cubicBezTo>
                  <a:pt x="3480366" y="1437250"/>
                  <a:pt x="3477932" y="1440592"/>
                  <a:pt x="3473759" y="1447006"/>
                </a:cubicBezTo>
                <a:cubicBezTo>
                  <a:pt x="3462613" y="1464256"/>
                  <a:pt x="3461183" y="1472892"/>
                  <a:pt x="3469451" y="1472892"/>
                </a:cubicBezTo>
                <a:cubicBezTo>
                  <a:pt x="3473759" y="1472892"/>
                  <a:pt x="3475923" y="1470728"/>
                  <a:pt x="3475923" y="1466420"/>
                </a:cubicBezTo>
                <a:cubicBezTo>
                  <a:pt x="3475961" y="1464160"/>
                  <a:pt x="3476405" y="1461108"/>
                  <a:pt x="3477275" y="1457244"/>
                </a:cubicBezTo>
                <a:cubicBezTo>
                  <a:pt x="3478125" y="1453381"/>
                  <a:pt x="3479110" y="1449246"/>
                  <a:pt x="3480230" y="1444842"/>
                </a:cubicBezTo>
                <a:cubicBezTo>
                  <a:pt x="3481447" y="1439414"/>
                  <a:pt x="3481718" y="1436806"/>
                  <a:pt x="3481042" y="1437038"/>
                </a:cubicBezTo>
                <a:close/>
                <a:moveTo>
                  <a:pt x="300799" y="1413856"/>
                </a:moveTo>
                <a:cubicBezTo>
                  <a:pt x="291816" y="1419284"/>
                  <a:pt x="289285" y="1433213"/>
                  <a:pt x="293245" y="1455641"/>
                </a:cubicBezTo>
                <a:cubicBezTo>
                  <a:pt x="296162" y="1452762"/>
                  <a:pt x="297882" y="1450425"/>
                  <a:pt x="298365" y="1448628"/>
                </a:cubicBezTo>
                <a:cubicBezTo>
                  <a:pt x="298867" y="1446832"/>
                  <a:pt x="300026" y="1443413"/>
                  <a:pt x="301881" y="1438390"/>
                </a:cubicBezTo>
                <a:cubicBezTo>
                  <a:pt x="310129" y="1416599"/>
                  <a:pt x="309782" y="1408428"/>
                  <a:pt x="300799" y="1413856"/>
                </a:cubicBezTo>
                <a:close/>
                <a:moveTo>
                  <a:pt x="3317168" y="1400913"/>
                </a:moveTo>
                <a:cubicBezTo>
                  <a:pt x="3307683" y="1405279"/>
                  <a:pt x="3295919" y="1429987"/>
                  <a:pt x="3281855" y="1475036"/>
                </a:cubicBezTo>
                <a:cubicBezTo>
                  <a:pt x="3277373" y="1491726"/>
                  <a:pt x="3277238" y="1497657"/>
                  <a:pt x="3281450" y="1492847"/>
                </a:cubicBezTo>
                <a:cubicBezTo>
                  <a:pt x="3285680" y="1488037"/>
                  <a:pt x="3290973" y="1480252"/>
                  <a:pt x="3297348" y="1469453"/>
                </a:cubicBezTo>
                <a:cubicBezTo>
                  <a:pt x="3303723" y="1458654"/>
                  <a:pt x="3307896" y="1452608"/>
                  <a:pt x="3309885" y="1451313"/>
                </a:cubicBezTo>
                <a:cubicBezTo>
                  <a:pt x="3320858" y="1451526"/>
                  <a:pt x="3324316" y="1451352"/>
                  <a:pt x="3320259" y="1450850"/>
                </a:cubicBezTo>
                <a:cubicBezTo>
                  <a:pt x="3316222" y="1450328"/>
                  <a:pt x="3312165" y="1448242"/>
                  <a:pt x="3308128" y="1444610"/>
                </a:cubicBezTo>
                <a:cubicBezTo>
                  <a:pt x="3304090" y="1440979"/>
                  <a:pt x="3307548" y="1434584"/>
                  <a:pt x="3318501" y="1425447"/>
                </a:cubicBezTo>
                <a:cubicBezTo>
                  <a:pt x="3327098" y="1404738"/>
                  <a:pt x="3326634" y="1396567"/>
                  <a:pt x="3317168" y="1400913"/>
                </a:cubicBezTo>
                <a:close/>
                <a:moveTo>
                  <a:pt x="3471615" y="1397146"/>
                </a:moveTo>
                <a:cubicBezTo>
                  <a:pt x="3470707" y="1397359"/>
                  <a:pt x="3469277" y="1401763"/>
                  <a:pt x="3467287" y="1410360"/>
                </a:cubicBezTo>
                <a:cubicBezTo>
                  <a:pt x="3465278" y="1419014"/>
                  <a:pt x="3466090" y="1424326"/>
                  <a:pt x="3469721" y="1426258"/>
                </a:cubicBezTo>
                <a:cubicBezTo>
                  <a:pt x="3473353" y="1428190"/>
                  <a:pt x="3479013" y="1426471"/>
                  <a:pt x="3486702" y="1421139"/>
                </a:cubicBezTo>
                <a:cubicBezTo>
                  <a:pt x="3489889" y="1419072"/>
                  <a:pt x="3491589" y="1417275"/>
                  <a:pt x="3491821" y="1415749"/>
                </a:cubicBezTo>
                <a:cubicBezTo>
                  <a:pt x="3492053" y="1414223"/>
                  <a:pt x="3491048" y="1412407"/>
                  <a:pt x="3488866" y="1410360"/>
                </a:cubicBezTo>
                <a:cubicBezTo>
                  <a:pt x="3484905" y="1406399"/>
                  <a:pt x="3482027" y="1407829"/>
                  <a:pt x="3480230" y="1414667"/>
                </a:cubicBezTo>
                <a:cubicBezTo>
                  <a:pt x="3479863" y="1418975"/>
                  <a:pt x="3478434" y="1416812"/>
                  <a:pt x="3475923" y="1408196"/>
                </a:cubicBezTo>
                <a:cubicBezTo>
                  <a:pt x="3473933" y="1400604"/>
                  <a:pt x="3472503" y="1396914"/>
                  <a:pt x="3471615" y="1397146"/>
                </a:cubicBezTo>
                <a:close/>
                <a:moveTo>
                  <a:pt x="2173531" y="1393109"/>
                </a:moveTo>
                <a:cubicBezTo>
                  <a:pt x="2163331" y="1402401"/>
                  <a:pt x="2162153" y="1412910"/>
                  <a:pt x="2170015" y="1424635"/>
                </a:cubicBezTo>
                <a:cubicBezTo>
                  <a:pt x="2177878" y="1436361"/>
                  <a:pt x="2184793" y="1432324"/>
                  <a:pt x="2190782" y="1412504"/>
                </a:cubicBezTo>
                <a:cubicBezTo>
                  <a:pt x="2191806" y="1405897"/>
                  <a:pt x="2190821" y="1400778"/>
                  <a:pt x="2187807" y="1397146"/>
                </a:cubicBezTo>
                <a:cubicBezTo>
                  <a:pt x="2184793" y="1393495"/>
                  <a:pt x="2180041" y="1392162"/>
                  <a:pt x="2173531" y="1393109"/>
                </a:cubicBezTo>
                <a:close/>
                <a:moveTo>
                  <a:pt x="3432786" y="1384474"/>
                </a:moveTo>
                <a:cubicBezTo>
                  <a:pt x="3433964" y="1383392"/>
                  <a:pt x="3435394" y="1383933"/>
                  <a:pt x="3437113" y="1386096"/>
                </a:cubicBezTo>
                <a:cubicBezTo>
                  <a:pt x="3438813" y="1388241"/>
                  <a:pt x="3440242" y="1392027"/>
                  <a:pt x="3441421" y="1397417"/>
                </a:cubicBezTo>
                <a:cubicBezTo>
                  <a:pt x="3450404" y="1418975"/>
                  <a:pt x="3449689" y="1421139"/>
                  <a:pt x="3439257" y="1403888"/>
                </a:cubicBezTo>
                <a:cubicBezTo>
                  <a:pt x="3437113" y="1400507"/>
                  <a:pt x="3435490" y="1397011"/>
                  <a:pt x="3434408" y="1393379"/>
                </a:cubicBezTo>
                <a:cubicBezTo>
                  <a:pt x="3433327" y="1389728"/>
                  <a:pt x="3432786" y="1386772"/>
                  <a:pt x="3432786" y="1384474"/>
                </a:cubicBezTo>
                <a:close/>
                <a:moveTo>
                  <a:pt x="3726050" y="1362915"/>
                </a:moveTo>
                <a:cubicBezTo>
                  <a:pt x="3731305" y="1363359"/>
                  <a:pt x="3733720" y="1366778"/>
                  <a:pt x="3733333" y="1373153"/>
                </a:cubicBezTo>
                <a:cubicBezTo>
                  <a:pt x="3732927" y="1379528"/>
                  <a:pt x="3730493" y="1386174"/>
                  <a:pt x="3726050" y="1393109"/>
                </a:cubicBezTo>
                <a:cubicBezTo>
                  <a:pt x="3722940" y="1395311"/>
                  <a:pt x="3720525" y="1396296"/>
                  <a:pt x="3718767" y="1396064"/>
                </a:cubicBezTo>
                <a:cubicBezTo>
                  <a:pt x="3717010" y="1395833"/>
                  <a:pt x="3715136" y="1394133"/>
                  <a:pt x="3713107" y="1390945"/>
                </a:cubicBezTo>
                <a:lnTo>
                  <a:pt x="3713107" y="1388782"/>
                </a:lnTo>
                <a:cubicBezTo>
                  <a:pt x="3711987" y="1386444"/>
                  <a:pt x="3711543" y="1384107"/>
                  <a:pt x="3711755" y="1381788"/>
                </a:cubicBezTo>
                <a:cubicBezTo>
                  <a:pt x="3711987" y="1379451"/>
                  <a:pt x="3713146" y="1378195"/>
                  <a:pt x="3715271" y="1378002"/>
                </a:cubicBezTo>
                <a:cubicBezTo>
                  <a:pt x="3717473" y="1376843"/>
                  <a:pt x="3718999" y="1375394"/>
                  <a:pt x="3719849" y="1373694"/>
                </a:cubicBezTo>
                <a:cubicBezTo>
                  <a:pt x="3720699" y="1371994"/>
                  <a:pt x="3720603" y="1370545"/>
                  <a:pt x="3719579" y="1369386"/>
                </a:cubicBezTo>
                <a:cubicBezTo>
                  <a:pt x="3719579" y="1365059"/>
                  <a:pt x="3721742" y="1362915"/>
                  <a:pt x="3726050" y="1362915"/>
                </a:cubicBezTo>
                <a:close/>
                <a:moveTo>
                  <a:pt x="4049489" y="1360751"/>
                </a:moveTo>
                <a:cubicBezTo>
                  <a:pt x="4047963" y="1361563"/>
                  <a:pt x="4041859" y="1371260"/>
                  <a:pt x="4031157" y="1389863"/>
                </a:cubicBezTo>
                <a:cubicBezTo>
                  <a:pt x="4020474" y="1408466"/>
                  <a:pt x="4007898" y="1431107"/>
                  <a:pt x="3993429" y="1457785"/>
                </a:cubicBezTo>
                <a:cubicBezTo>
                  <a:pt x="3977936" y="1485506"/>
                  <a:pt x="3964723" y="1508243"/>
                  <a:pt x="3953808" y="1525977"/>
                </a:cubicBezTo>
                <a:cubicBezTo>
                  <a:pt x="3942893" y="1543730"/>
                  <a:pt x="3936692" y="1551902"/>
                  <a:pt x="3935205" y="1550511"/>
                </a:cubicBezTo>
                <a:cubicBezTo>
                  <a:pt x="3935166" y="1549255"/>
                  <a:pt x="3935784" y="1546377"/>
                  <a:pt x="3937098" y="1541876"/>
                </a:cubicBezTo>
                <a:cubicBezTo>
                  <a:pt x="3938392" y="1537394"/>
                  <a:pt x="3940633" y="1532352"/>
                  <a:pt x="3943840" y="1526788"/>
                </a:cubicBezTo>
                <a:cubicBezTo>
                  <a:pt x="3962076" y="1492325"/>
                  <a:pt x="3970344" y="1474997"/>
                  <a:pt x="3968625" y="1474765"/>
                </a:cubicBezTo>
                <a:cubicBezTo>
                  <a:pt x="3966925" y="1474553"/>
                  <a:pt x="3955778" y="1491166"/>
                  <a:pt x="3935205" y="1524625"/>
                </a:cubicBezTo>
                <a:cubicBezTo>
                  <a:pt x="3927516" y="1536814"/>
                  <a:pt x="3920794" y="1546956"/>
                  <a:pt x="3914998" y="1555089"/>
                </a:cubicBezTo>
                <a:cubicBezTo>
                  <a:pt x="3909203" y="1563222"/>
                  <a:pt x="3905146" y="1567453"/>
                  <a:pt x="3902867" y="1567762"/>
                </a:cubicBezTo>
                <a:cubicBezTo>
                  <a:pt x="3898907" y="1567762"/>
                  <a:pt x="3898192" y="1569906"/>
                  <a:pt x="3900703" y="1574233"/>
                </a:cubicBezTo>
                <a:cubicBezTo>
                  <a:pt x="3901688" y="1577421"/>
                  <a:pt x="3901882" y="1579661"/>
                  <a:pt x="3901244" y="1580975"/>
                </a:cubicBezTo>
                <a:cubicBezTo>
                  <a:pt x="3900607" y="1582269"/>
                  <a:pt x="3899718" y="1582907"/>
                  <a:pt x="3898559" y="1582849"/>
                </a:cubicBezTo>
                <a:cubicBezTo>
                  <a:pt x="3896163" y="1583293"/>
                  <a:pt x="3891218" y="1589958"/>
                  <a:pt x="3883723" y="1602804"/>
                </a:cubicBezTo>
                <a:cubicBezTo>
                  <a:pt x="3876227" y="1615651"/>
                  <a:pt x="3867515" y="1631994"/>
                  <a:pt x="3857586" y="1651852"/>
                </a:cubicBezTo>
                <a:cubicBezTo>
                  <a:pt x="3846536" y="1670803"/>
                  <a:pt x="3836819" y="1687880"/>
                  <a:pt x="3828474" y="1703064"/>
                </a:cubicBezTo>
                <a:cubicBezTo>
                  <a:pt x="3820109" y="1718248"/>
                  <a:pt x="3814719" y="1727772"/>
                  <a:pt x="3812305" y="1731635"/>
                </a:cubicBezTo>
                <a:cubicBezTo>
                  <a:pt x="3806046" y="1740463"/>
                  <a:pt x="3790282" y="1768822"/>
                  <a:pt x="3765014" y="1816692"/>
                </a:cubicBezTo>
                <a:cubicBezTo>
                  <a:pt x="3739766" y="1864561"/>
                  <a:pt x="3712335" y="1917840"/>
                  <a:pt x="3682759" y="1976489"/>
                </a:cubicBezTo>
                <a:cubicBezTo>
                  <a:pt x="3653183" y="2035157"/>
                  <a:pt x="3628804" y="2085075"/>
                  <a:pt x="3609602" y="2126241"/>
                </a:cubicBezTo>
                <a:cubicBezTo>
                  <a:pt x="3589357" y="2166751"/>
                  <a:pt x="3570039" y="2204846"/>
                  <a:pt x="3551649" y="2240526"/>
                </a:cubicBezTo>
                <a:cubicBezTo>
                  <a:pt x="3533277" y="2276186"/>
                  <a:pt x="3520972" y="2299194"/>
                  <a:pt x="3514732" y="2309529"/>
                </a:cubicBezTo>
                <a:cubicBezTo>
                  <a:pt x="3511274" y="2316445"/>
                  <a:pt x="3506870" y="2325235"/>
                  <a:pt x="3501519" y="2335937"/>
                </a:cubicBezTo>
                <a:cubicBezTo>
                  <a:pt x="3496187" y="2346619"/>
                  <a:pt x="3491242" y="2356510"/>
                  <a:pt x="3486702" y="2365590"/>
                </a:cubicBezTo>
                <a:cubicBezTo>
                  <a:pt x="3476676" y="2386781"/>
                  <a:pt x="3464911" y="2411218"/>
                  <a:pt x="3451389" y="2438901"/>
                </a:cubicBezTo>
                <a:cubicBezTo>
                  <a:pt x="3437866" y="2466564"/>
                  <a:pt x="3424479" y="2493165"/>
                  <a:pt x="3411227" y="2518684"/>
                </a:cubicBezTo>
                <a:cubicBezTo>
                  <a:pt x="3406513" y="2530081"/>
                  <a:pt x="3400312" y="2543932"/>
                  <a:pt x="3392624" y="2560178"/>
                </a:cubicBezTo>
                <a:cubicBezTo>
                  <a:pt x="3384955" y="2576444"/>
                  <a:pt x="3378213" y="2591358"/>
                  <a:pt x="3372417" y="2604938"/>
                </a:cubicBezTo>
                <a:cubicBezTo>
                  <a:pt x="3365637" y="2619523"/>
                  <a:pt x="3358180" y="2634533"/>
                  <a:pt x="3350047" y="2649949"/>
                </a:cubicBezTo>
                <a:cubicBezTo>
                  <a:pt x="3341914" y="2665345"/>
                  <a:pt x="3334999" y="2677650"/>
                  <a:pt x="3329300" y="2686865"/>
                </a:cubicBezTo>
                <a:cubicBezTo>
                  <a:pt x="3323311" y="2697780"/>
                  <a:pt x="3312629" y="2718546"/>
                  <a:pt x="3297213" y="2749127"/>
                </a:cubicBezTo>
                <a:cubicBezTo>
                  <a:pt x="3281817" y="2779726"/>
                  <a:pt x="3265184" y="2812876"/>
                  <a:pt x="3247353" y="2848594"/>
                </a:cubicBezTo>
                <a:cubicBezTo>
                  <a:pt x="3234662" y="2875002"/>
                  <a:pt x="3214996" y="2916323"/>
                  <a:pt x="3188337" y="2972538"/>
                </a:cubicBezTo>
                <a:cubicBezTo>
                  <a:pt x="3161679" y="3028753"/>
                  <a:pt x="3135136" y="3083635"/>
                  <a:pt x="3108709" y="3137203"/>
                </a:cubicBezTo>
                <a:cubicBezTo>
                  <a:pt x="3082282" y="3190791"/>
                  <a:pt x="3063100" y="3226838"/>
                  <a:pt x="3051123" y="3245345"/>
                </a:cubicBezTo>
                <a:cubicBezTo>
                  <a:pt x="3047935" y="3248764"/>
                  <a:pt x="3045694" y="3252183"/>
                  <a:pt x="3044400" y="3255583"/>
                </a:cubicBezTo>
                <a:cubicBezTo>
                  <a:pt x="3043086" y="3259002"/>
                  <a:pt x="3042468" y="3261340"/>
                  <a:pt x="3042507" y="3262596"/>
                </a:cubicBezTo>
                <a:cubicBezTo>
                  <a:pt x="3042236" y="3265242"/>
                  <a:pt x="3039010" y="3272892"/>
                  <a:pt x="3032809" y="3285507"/>
                </a:cubicBezTo>
                <a:cubicBezTo>
                  <a:pt x="3026608" y="3298121"/>
                  <a:pt x="3019055" y="3312783"/>
                  <a:pt x="3010169" y="3329435"/>
                </a:cubicBezTo>
                <a:cubicBezTo>
                  <a:pt x="3001360" y="3347053"/>
                  <a:pt x="2994173" y="3361967"/>
                  <a:pt x="2988591" y="3374176"/>
                </a:cubicBezTo>
                <a:cubicBezTo>
                  <a:pt x="2983027" y="3386404"/>
                  <a:pt x="2980149" y="3393764"/>
                  <a:pt x="2979975" y="3396295"/>
                </a:cubicBezTo>
                <a:cubicBezTo>
                  <a:pt x="2978796" y="3397859"/>
                  <a:pt x="2975744" y="3403886"/>
                  <a:pt x="2970818" y="3414337"/>
                </a:cubicBezTo>
                <a:cubicBezTo>
                  <a:pt x="2965873" y="3424808"/>
                  <a:pt x="2959575" y="3436766"/>
                  <a:pt x="2951945" y="3450191"/>
                </a:cubicBezTo>
                <a:cubicBezTo>
                  <a:pt x="2948371" y="3456914"/>
                  <a:pt x="2928261" y="3493753"/>
                  <a:pt x="2891576" y="3560690"/>
                </a:cubicBezTo>
                <a:cubicBezTo>
                  <a:pt x="2854911" y="3627645"/>
                  <a:pt x="2812740" y="3705052"/>
                  <a:pt x="2765083" y="3792929"/>
                </a:cubicBezTo>
                <a:cubicBezTo>
                  <a:pt x="2717426" y="3880787"/>
                  <a:pt x="2675332" y="3959468"/>
                  <a:pt x="2638802" y="4028974"/>
                </a:cubicBezTo>
                <a:cubicBezTo>
                  <a:pt x="2602272" y="4098480"/>
                  <a:pt x="2582355" y="4139144"/>
                  <a:pt x="2579052" y="4150966"/>
                </a:cubicBezTo>
                <a:cubicBezTo>
                  <a:pt x="2575768" y="4162789"/>
                  <a:pt x="2600147" y="4126143"/>
                  <a:pt x="2652228" y="4041009"/>
                </a:cubicBezTo>
                <a:cubicBezTo>
                  <a:pt x="2677109" y="4001041"/>
                  <a:pt x="2701720" y="3960241"/>
                  <a:pt x="2726080" y="3918650"/>
                </a:cubicBezTo>
                <a:cubicBezTo>
                  <a:pt x="2750421" y="3877039"/>
                  <a:pt x="2773950" y="3835177"/>
                  <a:pt x="2796687" y="3793045"/>
                </a:cubicBezTo>
                <a:lnTo>
                  <a:pt x="2800995" y="3780102"/>
                </a:lnTo>
                <a:cubicBezTo>
                  <a:pt x="2803525" y="3772240"/>
                  <a:pt x="2806037" y="3765865"/>
                  <a:pt x="2808548" y="3760958"/>
                </a:cubicBezTo>
                <a:cubicBezTo>
                  <a:pt x="2811059" y="3756071"/>
                  <a:pt x="2811426" y="3761016"/>
                  <a:pt x="2809630" y="3775794"/>
                </a:cubicBezTo>
                <a:cubicBezTo>
                  <a:pt x="2809900" y="3777050"/>
                  <a:pt x="2810982" y="3777224"/>
                  <a:pt x="2812856" y="3776335"/>
                </a:cubicBezTo>
                <a:cubicBezTo>
                  <a:pt x="2814749" y="3775427"/>
                  <a:pt x="2815831" y="3765903"/>
                  <a:pt x="2816101" y="3747764"/>
                </a:cubicBezTo>
                <a:cubicBezTo>
                  <a:pt x="2815445" y="3738974"/>
                  <a:pt x="2815541" y="3737139"/>
                  <a:pt x="2816410" y="3742258"/>
                </a:cubicBezTo>
                <a:cubicBezTo>
                  <a:pt x="2817280" y="3747358"/>
                  <a:pt x="2818497" y="3751743"/>
                  <a:pt x="2820081" y="3755433"/>
                </a:cubicBezTo>
                <a:cubicBezTo>
                  <a:pt x="2821665" y="3759103"/>
                  <a:pt x="2823210" y="3754390"/>
                  <a:pt x="2824717" y="3741292"/>
                </a:cubicBezTo>
                <a:cubicBezTo>
                  <a:pt x="2826089" y="3738008"/>
                  <a:pt x="2836057" y="3718459"/>
                  <a:pt x="2854583" y="3682585"/>
                </a:cubicBezTo>
                <a:cubicBezTo>
                  <a:pt x="2873128" y="3646731"/>
                  <a:pt x="2892040" y="3609912"/>
                  <a:pt x="2911300" y="3572145"/>
                </a:cubicBezTo>
                <a:cubicBezTo>
                  <a:pt x="2930560" y="3534359"/>
                  <a:pt x="2941938" y="3510965"/>
                  <a:pt x="2945473" y="3501944"/>
                </a:cubicBezTo>
                <a:cubicBezTo>
                  <a:pt x="2945434" y="3499916"/>
                  <a:pt x="2945512" y="3498583"/>
                  <a:pt x="2945744" y="3497907"/>
                </a:cubicBezTo>
                <a:cubicBezTo>
                  <a:pt x="2945975" y="3497230"/>
                  <a:pt x="2946594" y="3496419"/>
                  <a:pt x="2947637" y="3495473"/>
                </a:cubicBezTo>
                <a:cubicBezTo>
                  <a:pt x="2950457" y="3494990"/>
                  <a:pt x="2955035" y="3487881"/>
                  <a:pt x="2961372" y="3474184"/>
                </a:cubicBezTo>
                <a:cubicBezTo>
                  <a:pt x="2967708" y="3460488"/>
                  <a:pt x="2971745" y="3449612"/>
                  <a:pt x="2973503" y="3441576"/>
                </a:cubicBezTo>
                <a:cubicBezTo>
                  <a:pt x="2973600" y="3440301"/>
                  <a:pt x="2975029" y="3437442"/>
                  <a:pt x="2977811" y="3432941"/>
                </a:cubicBezTo>
                <a:cubicBezTo>
                  <a:pt x="2980612" y="3428459"/>
                  <a:pt x="2984205" y="3423417"/>
                  <a:pt x="2988591" y="3417853"/>
                </a:cubicBezTo>
                <a:cubicBezTo>
                  <a:pt x="2992995" y="3413275"/>
                  <a:pt x="2996588" y="3408407"/>
                  <a:pt x="2999389" y="3403288"/>
                </a:cubicBezTo>
                <a:cubicBezTo>
                  <a:pt x="3002171" y="3398168"/>
                  <a:pt x="3003601" y="3394401"/>
                  <a:pt x="3003697" y="3391967"/>
                </a:cubicBezTo>
                <a:cubicBezTo>
                  <a:pt x="3003697" y="3387292"/>
                  <a:pt x="3005841" y="3385863"/>
                  <a:pt x="3010169" y="3387659"/>
                </a:cubicBezTo>
                <a:cubicBezTo>
                  <a:pt x="3012680" y="3390171"/>
                  <a:pt x="3014110" y="3387292"/>
                  <a:pt x="3014477" y="3379044"/>
                </a:cubicBezTo>
                <a:cubicBezTo>
                  <a:pt x="3014438" y="3366989"/>
                  <a:pt x="3015597" y="3363589"/>
                  <a:pt x="3017973" y="3368786"/>
                </a:cubicBezTo>
                <a:cubicBezTo>
                  <a:pt x="3020369" y="3374002"/>
                  <a:pt x="3024232" y="3369520"/>
                  <a:pt x="3029564" y="3355321"/>
                </a:cubicBezTo>
                <a:cubicBezTo>
                  <a:pt x="3063080" y="3274727"/>
                  <a:pt x="3105483" y="3188473"/>
                  <a:pt x="3156791" y="3096558"/>
                </a:cubicBezTo>
                <a:cubicBezTo>
                  <a:pt x="3208100" y="3004644"/>
                  <a:pt x="3254810" y="2918409"/>
                  <a:pt x="3296942" y="2837815"/>
                </a:cubicBezTo>
                <a:cubicBezTo>
                  <a:pt x="3300226" y="2829276"/>
                  <a:pt x="3303916" y="2821008"/>
                  <a:pt x="3307992" y="2813011"/>
                </a:cubicBezTo>
                <a:cubicBezTo>
                  <a:pt x="3312088" y="2805013"/>
                  <a:pt x="3316318" y="2796745"/>
                  <a:pt x="3320665" y="2788207"/>
                </a:cubicBezTo>
                <a:cubicBezTo>
                  <a:pt x="3332893" y="2762514"/>
                  <a:pt x="3344020" y="2738985"/>
                  <a:pt x="3354085" y="2717600"/>
                </a:cubicBezTo>
                <a:cubicBezTo>
                  <a:pt x="3364149" y="2696215"/>
                  <a:pt x="3370988" y="2682383"/>
                  <a:pt x="3374581" y="2676086"/>
                </a:cubicBezTo>
                <a:cubicBezTo>
                  <a:pt x="3378251" y="2669981"/>
                  <a:pt x="3384897" y="2657405"/>
                  <a:pt x="3394517" y="2638358"/>
                </a:cubicBezTo>
                <a:cubicBezTo>
                  <a:pt x="3404137" y="2619311"/>
                  <a:pt x="3414009" y="2598099"/>
                  <a:pt x="3424170" y="2574744"/>
                </a:cubicBezTo>
                <a:cubicBezTo>
                  <a:pt x="3435490" y="2551196"/>
                  <a:pt x="3447351" y="2527126"/>
                  <a:pt x="3459753" y="2502515"/>
                </a:cubicBezTo>
                <a:cubicBezTo>
                  <a:pt x="3472136" y="2477884"/>
                  <a:pt x="3481853" y="2458122"/>
                  <a:pt x="3488866" y="2443209"/>
                </a:cubicBezTo>
                <a:cubicBezTo>
                  <a:pt x="3496709" y="2429551"/>
                  <a:pt x="3504706" y="2414271"/>
                  <a:pt x="3512839" y="2397387"/>
                </a:cubicBezTo>
                <a:cubicBezTo>
                  <a:pt x="3520972" y="2380503"/>
                  <a:pt x="3527347" y="2366304"/>
                  <a:pt x="3531983" y="2354810"/>
                </a:cubicBezTo>
                <a:cubicBezTo>
                  <a:pt x="3537547" y="2342485"/>
                  <a:pt x="3543129" y="2330991"/>
                  <a:pt x="3548693" y="2320309"/>
                </a:cubicBezTo>
                <a:cubicBezTo>
                  <a:pt x="3554256" y="2309606"/>
                  <a:pt x="3558758" y="2302420"/>
                  <a:pt x="3562177" y="2298730"/>
                </a:cubicBezTo>
                <a:cubicBezTo>
                  <a:pt x="3565577" y="2294075"/>
                  <a:pt x="3569537" y="2287236"/>
                  <a:pt x="3574038" y="2278253"/>
                </a:cubicBezTo>
                <a:cubicBezTo>
                  <a:pt x="3578520" y="2269271"/>
                  <a:pt x="3582480" y="2260288"/>
                  <a:pt x="3585880" y="2251305"/>
                </a:cubicBezTo>
                <a:cubicBezTo>
                  <a:pt x="3590555" y="2241955"/>
                  <a:pt x="3597393" y="2227757"/>
                  <a:pt x="3606376" y="2208709"/>
                </a:cubicBezTo>
                <a:cubicBezTo>
                  <a:pt x="3615359" y="2189662"/>
                  <a:pt x="3624342" y="2170073"/>
                  <a:pt x="3633325" y="2149964"/>
                </a:cubicBezTo>
                <a:cubicBezTo>
                  <a:pt x="3671149" y="2075242"/>
                  <a:pt x="3699546" y="2017655"/>
                  <a:pt x="3718497" y="1977185"/>
                </a:cubicBezTo>
                <a:cubicBezTo>
                  <a:pt x="3737448" y="1936714"/>
                  <a:pt x="3746450" y="1915232"/>
                  <a:pt x="3745445" y="1912759"/>
                </a:cubicBezTo>
                <a:cubicBezTo>
                  <a:pt x="3744518" y="1910480"/>
                  <a:pt x="3744789" y="1907505"/>
                  <a:pt x="3746257" y="1903873"/>
                </a:cubicBezTo>
                <a:cubicBezTo>
                  <a:pt x="3747744" y="1900222"/>
                  <a:pt x="3749637" y="1896726"/>
                  <a:pt x="3751917" y="1893364"/>
                </a:cubicBezTo>
                <a:cubicBezTo>
                  <a:pt x="3756186" y="1886796"/>
                  <a:pt x="3758427" y="1883744"/>
                  <a:pt x="3758659" y="1884188"/>
                </a:cubicBezTo>
                <a:cubicBezTo>
                  <a:pt x="3758891" y="1884652"/>
                  <a:pt x="3757365" y="1889134"/>
                  <a:pt x="3754081" y="1897672"/>
                </a:cubicBezTo>
                <a:cubicBezTo>
                  <a:pt x="3750797" y="1906211"/>
                  <a:pt x="3749270" y="1910692"/>
                  <a:pt x="3749502" y="1911156"/>
                </a:cubicBezTo>
                <a:cubicBezTo>
                  <a:pt x="3749715" y="1911600"/>
                  <a:pt x="3751975" y="1908548"/>
                  <a:pt x="3756244" y="1901980"/>
                </a:cubicBezTo>
                <a:cubicBezTo>
                  <a:pt x="3759470" y="1898484"/>
                  <a:pt x="3761634" y="1894697"/>
                  <a:pt x="3762696" y="1890660"/>
                </a:cubicBezTo>
                <a:cubicBezTo>
                  <a:pt x="3763778" y="1886622"/>
                  <a:pt x="3763778" y="1883918"/>
                  <a:pt x="3762696" y="1882585"/>
                </a:cubicBezTo>
                <a:cubicBezTo>
                  <a:pt x="3761132" y="1876152"/>
                  <a:pt x="3762658" y="1868522"/>
                  <a:pt x="3767294" y="1859674"/>
                </a:cubicBezTo>
                <a:cubicBezTo>
                  <a:pt x="3771911" y="1850807"/>
                  <a:pt x="3776142" y="1846943"/>
                  <a:pt x="3779947" y="1848083"/>
                </a:cubicBezTo>
                <a:cubicBezTo>
                  <a:pt x="3781126" y="1850189"/>
                  <a:pt x="3782555" y="1850807"/>
                  <a:pt x="3784274" y="1849957"/>
                </a:cubicBezTo>
                <a:cubicBezTo>
                  <a:pt x="3785974" y="1849107"/>
                  <a:pt x="3787404" y="1847040"/>
                  <a:pt x="3788582" y="1843756"/>
                </a:cubicBezTo>
                <a:cubicBezTo>
                  <a:pt x="3790649" y="1841515"/>
                  <a:pt x="3791364" y="1840086"/>
                  <a:pt x="3790727" y="1839448"/>
                </a:cubicBezTo>
                <a:cubicBezTo>
                  <a:pt x="3790108" y="1838830"/>
                  <a:pt x="3788660" y="1839545"/>
                  <a:pt x="3786419" y="1841612"/>
                </a:cubicBezTo>
                <a:cubicBezTo>
                  <a:pt x="3779947" y="1845746"/>
                  <a:pt x="3777803" y="1843408"/>
                  <a:pt x="3779947" y="1834599"/>
                </a:cubicBezTo>
                <a:cubicBezTo>
                  <a:pt x="3782111" y="1825790"/>
                  <a:pt x="3788582" y="1811592"/>
                  <a:pt x="3799362" y="1792003"/>
                </a:cubicBezTo>
                <a:cubicBezTo>
                  <a:pt x="3804925" y="1781089"/>
                  <a:pt x="3809967" y="1772744"/>
                  <a:pt x="3814449" y="1766948"/>
                </a:cubicBezTo>
                <a:cubicBezTo>
                  <a:pt x="3818950" y="1761153"/>
                  <a:pt x="3821828" y="1758719"/>
                  <a:pt x="3823084" y="1759665"/>
                </a:cubicBezTo>
                <a:cubicBezTo>
                  <a:pt x="3825325" y="1761771"/>
                  <a:pt x="3826754" y="1762408"/>
                  <a:pt x="3827392" y="1761558"/>
                </a:cubicBezTo>
                <a:cubicBezTo>
                  <a:pt x="3828029" y="1760708"/>
                  <a:pt x="3827295" y="1758641"/>
                  <a:pt x="3825228" y="1755357"/>
                </a:cubicBezTo>
                <a:cubicBezTo>
                  <a:pt x="3824108" y="1753117"/>
                  <a:pt x="3823664" y="1750586"/>
                  <a:pt x="3823895" y="1747804"/>
                </a:cubicBezTo>
                <a:cubicBezTo>
                  <a:pt x="3824108" y="1745022"/>
                  <a:pt x="3825286" y="1742511"/>
                  <a:pt x="3827392" y="1740270"/>
                </a:cubicBezTo>
                <a:cubicBezTo>
                  <a:pt x="3828609" y="1738957"/>
                  <a:pt x="3831024" y="1735093"/>
                  <a:pt x="3834675" y="1728679"/>
                </a:cubicBezTo>
                <a:cubicBezTo>
                  <a:pt x="3838306" y="1722247"/>
                  <a:pt x="3842344" y="1714616"/>
                  <a:pt x="3846806" y="1705768"/>
                </a:cubicBezTo>
                <a:cubicBezTo>
                  <a:pt x="3851732" y="1696631"/>
                  <a:pt x="3860078" y="1680868"/>
                  <a:pt x="3871804" y="1658478"/>
                </a:cubicBezTo>
                <a:cubicBezTo>
                  <a:pt x="3883530" y="1636089"/>
                  <a:pt x="3894889" y="1614434"/>
                  <a:pt x="3905900" y="1593474"/>
                </a:cubicBezTo>
                <a:cubicBezTo>
                  <a:pt x="3916911" y="1572533"/>
                  <a:pt x="3923807" y="1559648"/>
                  <a:pt x="3926589" y="1554819"/>
                </a:cubicBezTo>
                <a:cubicBezTo>
                  <a:pt x="3926724" y="1553698"/>
                  <a:pt x="3927516" y="1553254"/>
                  <a:pt x="3929004" y="1553466"/>
                </a:cubicBezTo>
                <a:cubicBezTo>
                  <a:pt x="3930491" y="1553698"/>
                  <a:pt x="3931844" y="1554857"/>
                  <a:pt x="3933041" y="1556982"/>
                </a:cubicBezTo>
                <a:cubicBezTo>
                  <a:pt x="3933099" y="1558199"/>
                  <a:pt x="3932462" y="1561155"/>
                  <a:pt x="3931167" y="1565868"/>
                </a:cubicBezTo>
                <a:cubicBezTo>
                  <a:pt x="3929854" y="1570582"/>
                  <a:pt x="3927613" y="1576242"/>
                  <a:pt x="3924426" y="1582849"/>
                </a:cubicBezTo>
                <a:cubicBezTo>
                  <a:pt x="3915926" y="1596738"/>
                  <a:pt x="3910266" y="1606706"/>
                  <a:pt x="3907445" y="1612772"/>
                </a:cubicBezTo>
                <a:cubicBezTo>
                  <a:pt x="3904605" y="1618838"/>
                  <a:pt x="3903813" y="1621794"/>
                  <a:pt x="3905011" y="1621658"/>
                </a:cubicBezTo>
                <a:cubicBezTo>
                  <a:pt x="3906151" y="1621523"/>
                  <a:pt x="3908199" y="1619109"/>
                  <a:pt x="3911212" y="1614395"/>
                </a:cubicBezTo>
                <a:cubicBezTo>
                  <a:pt x="3914226" y="1609681"/>
                  <a:pt x="3917915" y="1603480"/>
                  <a:pt x="3922262" y="1595792"/>
                </a:cubicBezTo>
                <a:cubicBezTo>
                  <a:pt x="3925720" y="1588026"/>
                  <a:pt x="3929583" y="1580917"/>
                  <a:pt x="3933853" y="1574504"/>
                </a:cubicBezTo>
                <a:cubicBezTo>
                  <a:pt x="3938122" y="1568071"/>
                  <a:pt x="3941445" y="1563666"/>
                  <a:pt x="3943840" y="1561290"/>
                </a:cubicBezTo>
                <a:cubicBezTo>
                  <a:pt x="3947897" y="1554741"/>
                  <a:pt x="3958464" y="1535501"/>
                  <a:pt x="3975541" y="1503549"/>
                </a:cubicBezTo>
                <a:cubicBezTo>
                  <a:pt x="3992618" y="1471597"/>
                  <a:pt x="4009096" y="1440380"/>
                  <a:pt x="4024975" y="1409877"/>
                </a:cubicBezTo>
                <a:cubicBezTo>
                  <a:pt x="4040854" y="1379354"/>
                  <a:pt x="4049026" y="1362992"/>
                  <a:pt x="4049489" y="1360751"/>
                </a:cubicBezTo>
                <a:close/>
                <a:moveTo>
                  <a:pt x="3795054" y="1360751"/>
                </a:moveTo>
                <a:cubicBezTo>
                  <a:pt x="3792755" y="1360751"/>
                  <a:pt x="3790862" y="1361292"/>
                  <a:pt x="3789394" y="1362374"/>
                </a:cubicBezTo>
                <a:cubicBezTo>
                  <a:pt x="3787906" y="1363456"/>
                  <a:pt x="3787636" y="1365059"/>
                  <a:pt x="3788582" y="1367223"/>
                </a:cubicBezTo>
                <a:cubicBezTo>
                  <a:pt x="3789664" y="1368440"/>
                  <a:pt x="3790727" y="1369792"/>
                  <a:pt x="3791808" y="1371260"/>
                </a:cubicBezTo>
                <a:cubicBezTo>
                  <a:pt x="3792890" y="1372748"/>
                  <a:pt x="3793972" y="1373559"/>
                  <a:pt x="3795054" y="1373694"/>
                </a:cubicBezTo>
                <a:cubicBezTo>
                  <a:pt x="3795228" y="1373694"/>
                  <a:pt x="3795942" y="1373153"/>
                  <a:pt x="3797198" y="1372072"/>
                </a:cubicBezTo>
                <a:cubicBezTo>
                  <a:pt x="3798454" y="1370990"/>
                  <a:pt x="3799188" y="1369386"/>
                  <a:pt x="3799362" y="1367223"/>
                </a:cubicBezTo>
                <a:cubicBezTo>
                  <a:pt x="3800385" y="1366006"/>
                  <a:pt x="3800482" y="1364673"/>
                  <a:pt x="3799632" y="1363185"/>
                </a:cubicBezTo>
                <a:cubicBezTo>
                  <a:pt x="3798782" y="1361698"/>
                  <a:pt x="3797256" y="1360887"/>
                  <a:pt x="3795054" y="1360751"/>
                </a:cubicBezTo>
                <a:close/>
                <a:moveTo>
                  <a:pt x="332055" y="1352676"/>
                </a:moveTo>
                <a:cubicBezTo>
                  <a:pt x="320387" y="1352039"/>
                  <a:pt x="316794" y="1361930"/>
                  <a:pt x="321276" y="1382310"/>
                </a:cubicBezTo>
                <a:cubicBezTo>
                  <a:pt x="322589" y="1387255"/>
                  <a:pt x="324830" y="1389245"/>
                  <a:pt x="328018" y="1388241"/>
                </a:cubicBezTo>
                <a:cubicBezTo>
                  <a:pt x="331205" y="1387255"/>
                  <a:pt x="333987" y="1386000"/>
                  <a:pt x="336363" y="1384474"/>
                </a:cubicBezTo>
                <a:cubicBezTo>
                  <a:pt x="345172" y="1363900"/>
                  <a:pt x="343742" y="1353295"/>
                  <a:pt x="332055" y="1352676"/>
                </a:cubicBezTo>
                <a:close/>
                <a:moveTo>
                  <a:pt x="4301066" y="1351768"/>
                </a:moveTo>
                <a:cubicBezTo>
                  <a:pt x="4304601" y="1355690"/>
                  <a:pt x="4294769" y="1382407"/>
                  <a:pt x="4271587" y="1431918"/>
                </a:cubicBezTo>
                <a:cubicBezTo>
                  <a:pt x="4250878" y="1476755"/>
                  <a:pt x="4228141" y="1524548"/>
                  <a:pt x="4203395" y="1575315"/>
                </a:cubicBezTo>
                <a:cubicBezTo>
                  <a:pt x="4178649" y="1626063"/>
                  <a:pt x="4153207" y="1669547"/>
                  <a:pt x="4127109" y="1705768"/>
                </a:cubicBezTo>
                <a:cubicBezTo>
                  <a:pt x="4123844" y="1708009"/>
                  <a:pt x="4121777" y="1709980"/>
                  <a:pt x="4120908" y="1711699"/>
                </a:cubicBezTo>
                <a:cubicBezTo>
                  <a:pt x="4120058" y="1713399"/>
                  <a:pt x="4120695" y="1714288"/>
                  <a:pt x="4122801" y="1714384"/>
                </a:cubicBezTo>
                <a:cubicBezTo>
                  <a:pt x="4123844" y="1715601"/>
                  <a:pt x="4122839" y="1718557"/>
                  <a:pt x="4119845" y="1723290"/>
                </a:cubicBezTo>
                <a:cubicBezTo>
                  <a:pt x="4116832" y="1728003"/>
                  <a:pt x="4112060" y="1733663"/>
                  <a:pt x="4105550" y="1740270"/>
                </a:cubicBezTo>
                <a:cubicBezTo>
                  <a:pt x="4099890" y="1747051"/>
                  <a:pt x="4093959" y="1754507"/>
                  <a:pt x="4087758" y="1762640"/>
                </a:cubicBezTo>
                <a:cubicBezTo>
                  <a:pt x="4081557" y="1770773"/>
                  <a:pt x="4076708" y="1777689"/>
                  <a:pt x="4073212" y="1783388"/>
                </a:cubicBezTo>
                <a:cubicBezTo>
                  <a:pt x="4070778" y="1789048"/>
                  <a:pt x="4067552" y="1793897"/>
                  <a:pt x="4063514" y="1797934"/>
                </a:cubicBezTo>
                <a:cubicBezTo>
                  <a:pt x="4059457" y="1801991"/>
                  <a:pt x="4056231" y="1803594"/>
                  <a:pt x="4053797" y="1802802"/>
                </a:cubicBezTo>
                <a:cubicBezTo>
                  <a:pt x="4045529" y="1802802"/>
                  <a:pt x="4044814" y="1804946"/>
                  <a:pt x="4051653" y="1809254"/>
                </a:cubicBezTo>
                <a:cubicBezTo>
                  <a:pt x="4054879" y="1812403"/>
                  <a:pt x="4055961" y="1814741"/>
                  <a:pt x="4054879" y="1816267"/>
                </a:cubicBezTo>
                <a:cubicBezTo>
                  <a:pt x="4053797" y="1817793"/>
                  <a:pt x="4050571" y="1819048"/>
                  <a:pt x="4045182" y="1820053"/>
                </a:cubicBezTo>
                <a:cubicBezTo>
                  <a:pt x="4039792" y="1821985"/>
                  <a:pt x="4036546" y="1824052"/>
                  <a:pt x="4035465" y="1826235"/>
                </a:cubicBezTo>
                <a:cubicBezTo>
                  <a:pt x="4034402" y="1828437"/>
                  <a:pt x="4035465" y="1832127"/>
                  <a:pt x="4038710" y="1837304"/>
                </a:cubicBezTo>
                <a:cubicBezTo>
                  <a:pt x="4042033" y="1841515"/>
                  <a:pt x="4043462" y="1844934"/>
                  <a:pt x="4043018" y="1847542"/>
                </a:cubicBezTo>
                <a:cubicBezTo>
                  <a:pt x="4042574" y="1850150"/>
                  <a:pt x="4039695" y="1852488"/>
                  <a:pt x="4034402" y="1854535"/>
                </a:cubicBezTo>
                <a:cubicBezTo>
                  <a:pt x="4032103" y="1856796"/>
                  <a:pt x="4030210" y="1858766"/>
                  <a:pt x="4028742" y="1860466"/>
                </a:cubicBezTo>
                <a:cubicBezTo>
                  <a:pt x="4027255" y="1862185"/>
                  <a:pt x="4026984" y="1863074"/>
                  <a:pt x="4027931" y="1863170"/>
                </a:cubicBezTo>
                <a:cubicBezTo>
                  <a:pt x="4029940" y="1863344"/>
                  <a:pt x="4030751" y="1865141"/>
                  <a:pt x="4030345" y="1868560"/>
                </a:cubicBezTo>
                <a:cubicBezTo>
                  <a:pt x="4029940" y="1871979"/>
                  <a:pt x="4029148" y="1875920"/>
                  <a:pt x="4027931" y="1880421"/>
                </a:cubicBezTo>
                <a:cubicBezTo>
                  <a:pt x="4025728" y="1884826"/>
                  <a:pt x="4023121" y="1887878"/>
                  <a:pt x="4020107" y="1889578"/>
                </a:cubicBezTo>
                <a:cubicBezTo>
                  <a:pt x="4017093" y="1891297"/>
                  <a:pt x="4013964" y="1891104"/>
                  <a:pt x="4010680" y="1889037"/>
                </a:cubicBezTo>
                <a:cubicBezTo>
                  <a:pt x="4006411" y="1887839"/>
                  <a:pt x="4004170" y="1887569"/>
                  <a:pt x="4003938" y="1888245"/>
                </a:cubicBezTo>
                <a:cubicBezTo>
                  <a:pt x="4003706" y="1888902"/>
                  <a:pt x="4005232" y="1891336"/>
                  <a:pt x="4008516" y="1895509"/>
                </a:cubicBezTo>
                <a:cubicBezTo>
                  <a:pt x="4011704" y="1901091"/>
                  <a:pt x="4011259" y="1908819"/>
                  <a:pt x="4007164" y="1918690"/>
                </a:cubicBezTo>
                <a:cubicBezTo>
                  <a:pt x="4003088" y="1928581"/>
                  <a:pt x="3995631" y="1939534"/>
                  <a:pt x="3984794" y="1951569"/>
                </a:cubicBezTo>
                <a:cubicBezTo>
                  <a:pt x="3980138" y="1958408"/>
                  <a:pt x="3978689" y="1964164"/>
                  <a:pt x="3980486" y="1968820"/>
                </a:cubicBezTo>
                <a:cubicBezTo>
                  <a:pt x="3981433" y="1971022"/>
                  <a:pt x="3981162" y="1973089"/>
                  <a:pt x="3979675" y="1975021"/>
                </a:cubicBezTo>
                <a:cubicBezTo>
                  <a:pt x="3978206" y="1976953"/>
                  <a:pt x="3976313" y="1978479"/>
                  <a:pt x="3974015" y="1979599"/>
                </a:cubicBezTo>
                <a:cubicBezTo>
                  <a:pt x="3971735" y="1980739"/>
                  <a:pt x="3969842" y="1982265"/>
                  <a:pt x="3968354" y="1984197"/>
                </a:cubicBezTo>
                <a:cubicBezTo>
                  <a:pt x="3966886" y="1986129"/>
                  <a:pt x="3966616" y="1988196"/>
                  <a:pt x="3967543" y="1990398"/>
                </a:cubicBezTo>
                <a:cubicBezTo>
                  <a:pt x="3968683" y="1992639"/>
                  <a:pt x="3969127" y="1994609"/>
                  <a:pt x="3968895" y="1996329"/>
                </a:cubicBezTo>
                <a:cubicBezTo>
                  <a:pt x="3968683" y="1998029"/>
                  <a:pt x="3967504" y="1998917"/>
                  <a:pt x="3965399" y="1999014"/>
                </a:cubicBezTo>
                <a:cubicBezTo>
                  <a:pt x="3960724" y="1999014"/>
                  <a:pt x="3959294" y="2001177"/>
                  <a:pt x="3961091" y="2005485"/>
                </a:cubicBezTo>
                <a:cubicBezTo>
                  <a:pt x="3960994" y="2006837"/>
                  <a:pt x="3959545" y="2010604"/>
                  <a:pt x="3956764" y="2016806"/>
                </a:cubicBezTo>
                <a:cubicBezTo>
                  <a:pt x="3953982" y="2023007"/>
                  <a:pt x="3950389" y="2030019"/>
                  <a:pt x="3945984" y="2037823"/>
                </a:cubicBezTo>
                <a:cubicBezTo>
                  <a:pt x="3940015" y="2049472"/>
                  <a:pt x="3934722" y="2056929"/>
                  <a:pt x="3930086" y="2060193"/>
                </a:cubicBezTo>
                <a:cubicBezTo>
                  <a:pt x="3925449" y="2063477"/>
                  <a:pt x="3918534" y="2063922"/>
                  <a:pt x="3909338" y="2061546"/>
                </a:cubicBezTo>
                <a:cubicBezTo>
                  <a:pt x="3893884" y="2059382"/>
                  <a:pt x="3885964" y="2061546"/>
                  <a:pt x="3885616" y="2068017"/>
                </a:cubicBezTo>
                <a:cubicBezTo>
                  <a:pt x="3885519" y="2070393"/>
                  <a:pt x="3885172" y="2073716"/>
                  <a:pt x="3884534" y="2077985"/>
                </a:cubicBezTo>
                <a:cubicBezTo>
                  <a:pt x="3883897" y="2082254"/>
                  <a:pt x="3883549" y="2086118"/>
                  <a:pt x="3883452" y="2089576"/>
                </a:cubicBezTo>
                <a:cubicBezTo>
                  <a:pt x="3883105" y="2096047"/>
                  <a:pt x="3881656" y="2098211"/>
                  <a:pt x="3879144" y="2096047"/>
                </a:cubicBezTo>
                <a:cubicBezTo>
                  <a:pt x="3876942" y="2095989"/>
                  <a:pt x="3870567" y="2104972"/>
                  <a:pt x="3859981" y="2122957"/>
                </a:cubicBezTo>
                <a:cubicBezTo>
                  <a:pt x="3849395" y="2140961"/>
                  <a:pt x="3839176" y="2159680"/>
                  <a:pt x="3829304" y="2179114"/>
                </a:cubicBezTo>
                <a:cubicBezTo>
                  <a:pt x="3819452" y="2198529"/>
                  <a:pt x="3814488" y="2210390"/>
                  <a:pt x="3814449" y="2214640"/>
                </a:cubicBezTo>
                <a:cubicBezTo>
                  <a:pt x="3816245" y="2217151"/>
                  <a:pt x="3814816" y="2218600"/>
                  <a:pt x="3810141" y="2218948"/>
                </a:cubicBezTo>
                <a:cubicBezTo>
                  <a:pt x="3808847" y="2219179"/>
                  <a:pt x="3806046" y="2222502"/>
                  <a:pt x="3801796" y="2228935"/>
                </a:cubicBezTo>
                <a:cubicBezTo>
                  <a:pt x="3797526" y="2235349"/>
                  <a:pt x="3793122" y="2243520"/>
                  <a:pt x="3788582" y="2253449"/>
                </a:cubicBezTo>
                <a:cubicBezTo>
                  <a:pt x="3773843" y="2283276"/>
                  <a:pt x="3766656" y="2292626"/>
                  <a:pt x="3767024" y="2281480"/>
                </a:cubicBezTo>
                <a:cubicBezTo>
                  <a:pt x="3768627" y="2273617"/>
                  <a:pt x="3777262" y="2252155"/>
                  <a:pt x="3792890" y="2217074"/>
                </a:cubicBezTo>
                <a:cubicBezTo>
                  <a:pt x="3808518" y="2181993"/>
                  <a:pt x="3821461" y="2154580"/>
                  <a:pt x="3831700" y="2134857"/>
                </a:cubicBezTo>
                <a:cubicBezTo>
                  <a:pt x="3837418" y="2125700"/>
                  <a:pt x="3844334" y="2113839"/>
                  <a:pt x="3852466" y="2099273"/>
                </a:cubicBezTo>
                <a:cubicBezTo>
                  <a:pt x="3860599" y="2084727"/>
                  <a:pt x="3868056" y="2070702"/>
                  <a:pt x="3874837" y="2057238"/>
                </a:cubicBezTo>
                <a:cubicBezTo>
                  <a:pt x="3880535" y="2044874"/>
                  <a:pt x="3886910" y="2032395"/>
                  <a:pt x="3893961" y="2019761"/>
                </a:cubicBezTo>
                <a:cubicBezTo>
                  <a:pt x="3901012" y="2007147"/>
                  <a:pt x="3906866" y="1997352"/>
                  <a:pt x="3911483" y="1990398"/>
                </a:cubicBezTo>
                <a:cubicBezTo>
                  <a:pt x="3915926" y="1984776"/>
                  <a:pt x="3919442" y="1979290"/>
                  <a:pt x="3921991" y="1973939"/>
                </a:cubicBezTo>
                <a:cubicBezTo>
                  <a:pt x="3924561" y="1968607"/>
                  <a:pt x="3925372" y="1964744"/>
                  <a:pt x="3924426" y="1962368"/>
                </a:cubicBezTo>
                <a:cubicBezTo>
                  <a:pt x="3923382" y="1960108"/>
                  <a:pt x="3923846" y="1958678"/>
                  <a:pt x="3925778" y="1958041"/>
                </a:cubicBezTo>
                <a:cubicBezTo>
                  <a:pt x="3927710" y="1957422"/>
                  <a:pt x="3930858" y="1958137"/>
                  <a:pt x="3935205" y="1960204"/>
                </a:cubicBezTo>
                <a:cubicBezTo>
                  <a:pt x="3941580" y="1962445"/>
                  <a:pt x="3944999" y="1963353"/>
                  <a:pt x="3945443" y="1962889"/>
                </a:cubicBezTo>
                <a:cubicBezTo>
                  <a:pt x="3945907" y="1962445"/>
                  <a:pt x="3943917" y="1960108"/>
                  <a:pt x="3939513" y="1955896"/>
                </a:cubicBezTo>
                <a:cubicBezTo>
                  <a:pt x="3934220" y="1950777"/>
                  <a:pt x="3931882" y="1946991"/>
                  <a:pt x="3932520" y="1944576"/>
                </a:cubicBezTo>
                <a:cubicBezTo>
                  <a:pt x="3933138" y="1942142"/>
                  <a:pt x="3936190" y="1939457"/>
                  <a:pt x="3941676" y="1936482"/>
                </a:cubicBezTo>
                <a:cubicBezTo>
                  <a:pt x="3948496" y="1931807"/>
                  <a:pt x="3954252" y="1930377"/>
                  <a:pt x="3958927" y="1932174"/>
                </a:cubicBezTo>
                <a:cubicBezTo>
                  <a:pt x="3960048" y="1933159"/>
                  <a:pt x="3961033" y="1932792"/>
                  <a:pt x="3961883" y="1931092"/>
                </a:cubicBezTo>
                <a:cubicBezTo>
                  <a:pt x="3962752" y="1929392"/>
                  <a:pt x="3963196" y="1926861"/>
                  <a:pt x="3963235" y="1923539"/>
                </a:cubicBezTo>
                <a:cubicBezTo>
                  <a:pt x="3963235" y="1921259"/>
                  <a:pt x="3962694" y="1919366"/>
                  <a:pt x="3961612" y="1917879"/>
                </a:cubicBezTo>
                <a:cubicBezTo>
                  <a:pt x="3960550" y="1916411"/>
                  <a:pt x="3958927" y="1916140"/>
                  <a:pt x="3956764" y="1917067"/>
                </a:cubicBezTo>
                <a:cubicBezTo>
                  <a:pt x="3952823" y="1919231"/>
                  <a:pt x="3954252" y="1917067"/>
                  <a:pt x="3961091" y="1910615"/>
                </a:cubicBezTo>
                <a:cubicBezTo>
                  <a:pt x="3964356" y="1907292"/>
                  <a:pt x="3966963" y="1904221"/>
                  <a:pt x="3968895" y="1901439"/>
                </a:cubicBezTo>
                <a:cubicBezTo>
                  <a:pt x="3970827" y="1898657"/>
                  <a:pt x="3971812" y="1896687"/>
                  <a:pt x="3971870" y="1895509"/>
                </a:cubicBezTo>
                <a:cubicBezTo>
                  <a:pt x="3969707" y="1878625"/>
                  <a:pt x="3971870" y="1873583"/>
                  <a:pt x="3978342" y="1880421"/>
                </a:cubicBezTo>
                <a:cubicBezTo>
                  <a:pt x="3982997" y="1882585"/>
                  <a:pt x="3984446" y="1882585"/>
                  <a:pt x="3982650" y="1880421"/>
                </a:cubicBezTo>
                <a:cubicBezTo>
                  <a:pt x="3981800" y="1873815"/>
                  <a:pt x="3986726" y="1856834"/>
                  <a:pt x="3997466" y="1829480"/>
                </a:cubicBezTo>
                <a:cubicBezTo>
                  <a:pt x="4008207" y="1802126"/>
                  <a:pt x="4016919" y="1784605"/>
                  <a:pt x="4023623" y="1776916"/>
                </a:cubicBezTo>
                <a:cubicBezTo>
                  <a:pt x="4027564" y="1772608"/>
                  <a:pt x="4028278" y="1770445"/>
                  <a:pt x="4025767" y="1770445"/>
                </a:cubicBezTo>
                <a:cubicBezTo>
                  <a:pt x="4023797" y="1770232"/>
                  <a:pt x="4024511" y="1766910"/>
                  <a:pt x="4027931" y="1760477"/>
                </a:cubicBezTo>
                <a:cubicBezTo>
                  <a:pt x="4031350" y="1754044"/>
                  <a:pt x="4036373" y="1745872"/>
                  <a:pt x="4043018" y="1735943"/>
                </a:cubicBezTo>
                <a:cubicBezTo>
                  <a:pt x="4049489" y="1727057"/>
                  <a:pt x="4054338" y="1719503"/>
                  <a:pt x="4057584" y="1713302"/>
                </a:cubicBezTo>
                <a:cubicBezTo>
                  <a:pt x="4060810" y="1707101"/>
                  <a:pt x="4062432" y="1703875"/>
                  <a:pt x="4062432" y="1703605"/>
                </a:cubicBezTo>
                <a:cubicBezTo>
                  <a:pt x="4061312" y="1703431"/>
                  <a:pt x="4061389" y="1701634"/>
                  <a:pt x="4062703" y="1698215"/>
                </a:cubicBezTo>
                <a:cubicBezTo>
                  <a:pt x="4063997" y="1694796"/>
                  <a:pt x="4066779" y="1690855"/>
                  <a:pt x="4071048" y="1686354"/>
                </a:cubicBezTo>
                <a:cubicBezTo>
                  <a:pt x="4074429" y="1681911"/>
                  <a:pt x="4077384" y="1677333"/>
                  <a:pt x="4079954" y="1672600"/>
                </a:cubicBezTo>
                <a:cubicBezTo>
                  <a:pt x="4082504" y="1667886"/>
                  <a:pt x="4083856" y="1663849"/>
                  <a:pt x="4083991" y="1660487"/>
                </a:cubicBezTo>
                <a:cubicBezTo>
                  <a:pt x="4083991" y="1658150"/>
                  <a:pt x="4085073" y="1654731"/>
                  <a:pt x="4087217" y="1650230"/>
                </a:cubicBezTo>
                <a:cubicBezTo>
                  <a:pt x="4089381" y="1645748"/>
                  <a:pt x="4092607" y="1641247"/>
                  <a:pt x="4096934" y="1636765"/>
                </a:cubicBezTo>
                <a:cubicBezTo>
                  <a:pt x="4100257" y="1632361"/>
                  <a:pt x="4102768" y="1628767"/>
                  <a:pt x="4104468" y="1625986"/>
                </a:cubicBezTo>
                <a:cubicBezTo>
                  <a:pt x="4106187" y="1623185"/>
                  <a:pt x="4106535" y="1621755"/>
                  <a:pt x="4105550" y="1621658"/>
                </a:cubicBezTo>
                <a:cubicBezTo>
                  <a:pt x="4104526" y="1621523"/>
                  <a:pt x="4104429" y="1620190"/>
                  <a:pt x="4105279" y="1617621"/>
                </a:cubicBezTo>
                <a:cubicBezTo>
                  <a:pt x="4106129" y="1615071"/>
                  <a:pt x="4107656" y="1612096"/>
                  <a:pt x="4109858" y="1608735"/>
                </a:cubicBezTo>
                <a:cubicBezTo>
                  <a:pt x="4119749" y="1595425"/>
                  <a:pt x="4130702" y="1579430"/>
                  <a:pt x="4142756" y="1560749"/>
                </a:cubicBezTo>
                <a:cubicBezTo>
                  <a:pt x="4154791" y="1542069"/>
                  <a:pt x="4166826" y="1522828"/>
                  <a:pt x="4178861" y="1503066"/>
                </a:cubicBezTo>
                <a:cubicBezTo>
                  <a:pt x="4185333" y="1492750"/>
                  <a:pt x="4197735" y="1474592"/>
                  <a:pt x="4216087" y="1448590"/>
                </a:cubicBezTo>
                <a:cubicBezTo>
                  <a:pt x="4234458" y="1422607"/>
                  <a:pt x="4252327" y="1398981"/>
                  <a:pt x="4269694" y="1377732"/>
                </a:cubicBezTo>
                <a:lnTo>
                  <a:pt x="4273190" y="1374834"/>
                </a:lnTo>
                <a:lnTo>
                  <a:pt x="4273017" y="1374892"/>
                </a:lnTo>
                <a:lnTo>
                  <a:pt x="4273229" y="1374815"/>
                </a:lnTo>
                <a:close/>
                <a:moveTo>
                  <a:pt x="3349506" y="1349938"/>
                </a:moveTo>
                <a:cubicBezTo>
                  <a:pt x="3346179" y="1352498"/>
                  <a:pt x="3340157" y="1358259"/>
                  <a:pt x="3331444" y="1367223"/>
                </a:cubicBezTo>
                <a:cubicBezTo>
                  <a:pt x="3320298" y="1378814"/>
                  <a:pt x="3318327" y="1385826"/>
                  <a:pt x="3325514" y="1388241"/>
                </a:cubicBezTo>
                <a:cubicBezTo>
                  <a:pt x="3332700" y="1390675"/>
                  <a:pt x="3338283" y="1383662"/>
                  <a:pt x="3342224" y="1367223"/>
                </a:cubicBezTo>
                <a:cubicBezTo>
                  <a:pt x="3344213" y="1364673"/>
                  <a:pt x="3347266" y="1359534"/>
                  <a:pt x="3351400" y="1351865"/>
                </a:cubicBezTo>
                <a:cubicBezTo>
                  <a:pt x="3353467" y="1348021"/>
                  <a:pt x="3352834" y="1347379"/>
                  <a:pt x="3349506" y="1349938"/>
                </a:cubicBezTo>
                <a:close/>
                <a:moveTo>
                  <a:pt x="3428478" y="1347828"/>
                </a:moveTo>
                <a:cubicBezTo>
                  <a:pt x="3434177" y="1345490"/>
                  <a:pt x="3436785" y="1346379"/>
                  <a:pt x="3436302" y="1350513"/>
                </a:cubicBezTo>
                <a:cubicBezTo>
                  <a:pt x="3435799" y="1354647"/>
                  <a:pt x="3430313" y="1356617"/>
                  <a:pt x="3419862" y="1356443"/>
                </a:cubicBezTo>
                <a:cubicBezTo>
                  <a:pt x="3420075" y="1354203"/>
                  <a:pt x="3421253" y="1352213"/>
                  <a:pt x="3423359" y="1350513"/>
                </a:cubicBezTo>
                <a:cubicBezTo>
                  <a:pt x="3425464" y="1348813"/>
                  <a:pt x="3427184" y="1347905"/>
                  <a:pt x="3428478" y="1347828"/>
                </a:cubicBezTo>
                <a:close/>
                <a:moveTo>
                  <a:pt x="679033" y="1345795"/>
                </a:moveTo>
                <a:cubicBezTo>
                  <a:pt x="675425" y="1344408"/>
                  <a:pt x="673305" y="1347345"/>
                  <a:pt x="672668" y="1354608"/>
                </a:cubicBezTo>
                <a:cubicBezTo>
                  <a:pt x="671412" y="1369135"/>
                  <a:pt x="673131" y="1383295"/>
                  <a:pt x="677864" y="1397088"/>
                </a:cubicBezTo>
                <a:cubicBezTo>
                  <a:pt x="682597" y="1410900"/>
                  <a:pt x="687349" y="1406689"/>
                  <a:pt x="692159" y="1384474"/>
                </a:cubicBezTo>
                <a:lnTo>
                  <a:pt x="694323" y="1362915"/>
                </a:lnTo>
                <a:cubicBezTo>
                  <a:pt x="687736" y="1352889"/>
                  <a:pt x="682641" y="1347181"/>
                  <a:pt x="679033" y="1345795"/>
                </a:cubicBezTo>
                <a:close/>
                <a:moveTo>
                  <a:pt x="3475923" y="1345664"/>
                </a:moveTo>
                <a:cubicBezTo>
                  <a:pt x="3475555" y="1351768"/>
                  <a:pt x="3474126" y="1352483"/>
                  <a:pt x="3471615" y="1347828"/>
                </a:cubicBezTo>
                <a:cubicBezTo>
                  <a:pt x="3471653" y="1347731"/>
                  <a:pt x="3472098" y="1347364"/>
                  <a:pt x="3472948" y="1346746"/>
                </a:cubicBezTo>
                <a:cubicBezTo>
                  <a:pt x="3473798" y="1346108"/>
                  <a:pt x="3474802" y="1345761"/>
                  <a:pt x="3475923" y="1345664"/>
                </a:cubicBezTo>
                <a:close/>
                <a:moveTo>
                  <a:pt x="2100220" y="1328413"/>
                </a:moveTo>
                <a:cubicBezTo>
                  <a:pt x="2073619" y="1390675"/>
                  <a:pt x="2049723" y="1449440"/>
                  <a:pt x="2028512" y="1504689"/>
                </a:cubicBezTo>
                <a:cubicBezTo>
                  <a:pt x="2007320" y="1559938"/>
                  <a:pt x="1993121" y="1600370"/>
                  <a:pt x="1985935" y="1625986"/>
                </a:cubicBezTo>
                <a:cubicBezTo>
                  <a:pt x="1977976" y="1662052"/>
                  <a:pt x="1968549" y="1696110"/>
                  <a:pt x="1957635" y="1728139"/>
                </a:cubicBezTo>
                <a:cubicBezTo>
                  <a:pt x="1946720" y="1760168"/>
                  <a:pt x="1936733" y="1793684"/>
                  <a:pt x="1927711" y="1828669"/>
                </a:cubicBezTo>
                <a:cubicBezTo>
                  <a:pt x="1914420" y="1894176"/>
                  <a:pt x="1902192" y="1958852"/>
                  <a:pt x="1891046" y="2022736"/>
                </a:cubicBezTo>
                <a:cubicBezTo>
                  <a:pt x="1879919" y="2086620"/>
                  <a:pt x="1865527" y="2151296"/>
                  <a:pt x="1847928" y="2216803"/>
                </a:cubicBezTo>
                <a:cubicBezTo>
                  <a:pt x="1844954" y="2233822"/>
                  <a:pt x="1846576" y="2243984"/>
                  <a:pt x="1852777" y="2247248"/>
                </a:cubicBezTo>
                <a:cubicBezTo>
                  <a:pt x="1858978" y="2250532"/>
                  <a:pt x="1855211" y="2261234"/>
                  <a:pt x="1841457" y="2279335"/>
                </a:cubicBezTo>
                <a:cubicBezTo>
                  <a:pt x="1859654" y="2287874"/>
                  <a:pt x="1865314" y="2295060"/>
                  <a:pt x="1858437" y="2300894"/>
                </a:cubicBezTo>
                <a:cubicBezTo>
                  <a:pt x="1851560" y="2306728"/>
                  <a:pt x="1845900" y="2331165"/>
                  <a:pt x="1841457" y="2374205"/>
                </a:cubicBezTo>
                <a:cubicBezTo>
                  <a:pt x="1836647" y="2455437"/>
                  <a:pt x="1829016" y="2540957"/>
                  <a:pt x="1818546" y="2630805"/>
                </a:cubicBezTo>
                <a:cubicBezTo>
                  <a:pt x="1808076" y="2720652"/>
                  <a:pt x="1804212" y="2806192"/>
                  <a:pt x="1806955" y="2887404"/>
                </a:cubicBezTo>
                <a:cubicBezTo>
                  <a:pt x="1807535" y="2895402"/>
                  <a:pt x="1808520" y="2903129"/>
                  <a:pt x="1809930" y="2910585"/>
                </a:cubicBezTo>
                <a:cubicBezTo>
                  <a:pt x="1811321" y="2918042"/>
                  <a:pt x="1816073" y="2922524"/>
                  <a:pt x="1824206" y="2924069"/>
                </a:cubicBezTo>
                <a:cubicBezTo>
                  <a:pt x="1820033" y="2895730"/>
                  <a:pt x="1818063" y="2873553"/>
                  <a:pt x="1818295" y="2857538"/>
                </a:cubicBezTo>
                <a:cubicBezTo>
                  <a:pt x="1818527" y="2841505"/>
                  <a:pt x="1820072" y="2824756"/>
                  <a:pt x="1822931" y="2807293"/>
                </a:cubicBezTo>
                <a:cubicBezTo>
                  <a:pt x="1825790" y="2789829"/>
                  <a:pt x="1829093" y="2764793"/>
                  <a:pt x="1832841" y="2732146"/>
                </a:cubicBezTo>
                <a:cubicBezTo>
                  <a:pt x="1842133" y="2625318"/>
                  <a:pt x="1849957" y="2524692"/>
                  <a:pt x="1856274" y="2430266"/>
                </a:cubicBezTo>
                <a:cubicBezTo>
                  <a:pt x="1862610" y="2335840"/>
                  <a:pt x="1876364" y="2235213"/>
                  <a:pt x="1897517" y="2128385"/>
                </a:cubicBezTo>
                <a:cubicBezTo>
                  <a:pt x="1902637" y="2100008"/>
                  <a:pt x="1905882" y="2073774"/>
                  <a:pt x="1907215" y="2049685"/>
                </a:cubicBezTo>
                <a:cubicBezTo>
                  <a:pt x="1908567" y="2025614"/>
                  <a:pt x="1909649" y="1999381"/>
                  <a:pt x="1910460" y="1970984"/>
                </a:cubicBezTo>
                <a:cubicBezTo>
                  <a:pt x="1918458" y="1970752"/>
                  <a:pt x="1924021" y="1969593"/>
                  <a:pt x="1927170" y="1967487"/>
                </a:cubicBezTo>
                <a:cubicBezTo>
                  <a:pt x="1930319" y="1965362"/>
                  <a:pt x="1934801" y="1957191"/>
                  <a:pt x="1940654" y="1942953"/>
                </a:cubicBezTo>
                <a:cubicBezTo>
                  <a:pt x="1936424" y="1942007"/>
                  <a:pt x="1931923" y="1944441"/>
                  <a:pt x="1927170" y="1950236"/>
                </a:cubicBezTo>
                <a:cubicBezTo>
                  <a:pt x="1922399" y="1956031"/>
                  <a:pt x="1923307" y="1951434"/>
                  <a:pt x="1929856" y="1936482"/>
                </a:cubicBezTo>
                <a:cubicBezTo>
                  <a:pt x="1935052" y="1923693"/>
                  <a:pt x="1934260" y="1916932"/>
                  <a:pt x="1927460" y="1916198"/>
                </a:cubicBezTo>
                <a:cubicBezTo>
                  <a:pt x="1920680" y="1915464"/>
                  <a:pt x="1915560" y="1915580"/>
                  <a:pt x="1912141" y="1916526"/>
                </a:cubicBezTo>
                <a:cubicBezTo>
                  <a:pt x="1908703" y="1917454"/>
                  <a:pt x="1914614" y="1914054"/>
                  <a:pt x="1929856" y="1906288"/>
                </a:cubicBezTo>
                <a:cubicBezTo>
                  <a:pt x="1938626" y="1900860"/>
                  <a:pt x="1940751" y="1895200"/>
                  <a:pt x="1936250" y="1889366"/>
                </a:cubicBezTo>
                <a:cubicBezTo>
                  <a:pt x="1931749" y="1883512"/>
                  <a:pt x="1928445" y="1879958"/>
                  <a:pt x="1926359" y="1878663"/>
                </a:cubicBezTo>
                <a:cubicBezTo>
                  <a:pt x="1924253" y="1877369"/>
                  <a:pt x="1931169" y="1880827"/>
                  <a:pt x="1947106" y="1889037"/>
                </a:cubicBezTo>
                <a:cubicBezTo>
                  <a:pt x="1955432" y="1870357"/>
                  <a:pt x="1960358" y="1859751"/>
                  <a:pt x="1961943" y="1857240"/>
                </a:cubicBezTo>
                <a:cubicBezTo>
                  <a:pt x="1963507" y="1854729"/>
                  <a:pt x="1963604" y="1843041"/>
                  <a:pt x="1962213" y="1822197"/>
                </a:cubicBezTo>
                <a:cubicBezTo>
                  <a:pt x="1964898" y="1799151"/>
                  <a:pt x="1969225" y="1777863"/>
                  <a:pt x="1975156" y="1758313"/>
                </a:cubicBezTo>
                <a:cubicBezTo>
                  <a:pt x="1981067" y="1738783"/>
                  <a:pt x="1985394" y="1716954"/>
                  <a:pt x="1988080" y="1692825"/>
                </a:cubicBezTo>
                <a:cubicBezTo>
                  <a:pt x="1988717" y="1678550"/>
                  <a:pt x="1989606" y="1674995"/>
                  <a:pt x="1990803" y="1682201"/>
                </a:cubicBezTo>
                <a:cubicBezTo>
                  <a:pt x="1991982" y="1689406"/>
                  <a:pt x="1994010" y="1693849"/>
                  <a:pt x="1996869" y="1695530"/>
                </a:cubicBezTo>
                <a:cubicBezTo>
                  <a:pt x="1999728" y="1697230"/>
                  <a:pt x="2003998" y="1682664"/>
                  <a:pt x="2009638" y="1651852"/>
                </a:cubicBezTo>
                <a:cubicBezTo>
                  <a:pt x="2011763" y="1632361"/>
                  <a:pt x="2011300" y="1620132"/>
                  <a:pt x="2008305" y="1615206"/>
                </a:cubicBezTo>
                <a:cubicBezTo>
                  <a:pt x="2005292" y="1610261"/>
                  <a:pt x="2006451" y="1606668"/>
                  <a:pt x="2011802" y="1604408"/>
                </a:cubicBezTo>
                <a:cubicBezTo>
                  <a:pt x="2019085" y="1596603"/>
                  <a:pt x="2020167" y="1589050"/>
                  <a:pt x="2015047" y="1581767"/>
                </a:cubicBezTo>
                <a:cubicBezTo>
                  <a:pt x="2009909" y="1574504"/>
                  <a:pt x="2013154" y="1575566"/>
                  <a:pt x="2024745" y="1585012"/>
                </a:cubicBezTo>
                <a:cubicBezTo>
                  <a:pt x="2033612" y="1591812"/>
                  <a:pt x="2036471" y="1589475"/>
                  <a:pt x="2033283" y="1577981"/>
                </a:cubicBezTo>
                <a:cubicBezTo>
                  <a:pt x="2030096" y="1566487"/>
                  <a:pt x="2028010" y="1556808"/>
                  <a:pt x="2026986" y="1548907"/>
                </a:cubicBezTo>
                <a:cubicBezTo>
                  <a:pt x="2025943" y="1541026"/>
                  <a:pt x="2033109" y="1545855"/>
                  <a:pt x="2048467" y="1563454"/>
                </a:cubicBezTo>
                <a:cubicBezTo>
                  <a:pt x="2041609" y="1541914"/>
                  <a:pt x="2038538" y="1529860"/>
                  <a:pt x="2039195" y="1527271"/>
                </a:cubicBezTo>
                <a:cubicBezTo>
                  <a:pt x="2039871" y="1524683"/>
                  <a:pt x="2042208" y="1522674"/>
                  <a:pt x="2046226" y="1521283"/>
                </a:cubicBezTo>
                <a:cubicBezTo>
                  <a:pt x="2050244" y="1519873"/>
                  <a:pt x="2053857" y="1510214"/>
                  <a:pt x="2057083" y="1492287"/>
                </a:cubicBezTo>
                <a:cubicBezTo>
                  <a:pt x="2058068" y="1485912"/>
                  <a:pt x="2058783" y="1480870"/>
                  <a:pt x="2059247" y="1477199"/>
                </a:cubicBezTo>
                <a:cubicBezTo>
                  <a:pt x="2059691" y="1473510"/>
                  <a:pt x="2060406" y="1470631"/>
                  <a:pt x="2061391" y="1468564"/>
                </a:cubicBezTo>
                <a:cubicBezTo>
                  <a:pt x="2058880" y="1466420"/>
                  <a:pt x="2057450" y="1462093"/>
                  <a:pt x="2057083" y="1455641"/>
                </a:cubicBezTo>
                <a:cubicBezTo>
                  <a:pt x="2057218" y="1451681"/>
                  <a:pt x="2061797" y="1440186"/>
                  <a:pt x="2070837" y="1421139"/>
                </a:cubicBezTo>
                <a:cubicBezTo>
                  <a:pt x="2079859" y="1402092"/>
                  <a:pt x="2086060" y="1386270"/>
                  <a:pt x="2089421" y="1373694"/>
                </a:cubicBezTo>
                <a:cubicBezTo>
                  <a:pt x="2092570" y="1362915"/>
                  <a:pt x="2094907" y="1353739"/>
                  <a:pt x="2096434" y="1346205"/>
                </a:cubicBezTo>
                <a:cubicBezTo>
                  <a:pt x="2097960" y="1338652"/>
                  <a:pt x="2099215" y="1332721"/>
                  <a:pt x="2100220" y="1328413"/>
                </a:cubicBezTo>
                <a:close/>
                <a:moveTo>
                  <a:pt x="3525512" y="1321942"/>
                </a:moveTo>
                <a:cubicBezTo>
                  <a:pt x="3526729" y="1322038"/>
                  <a:pt x="3528081" y="1322927"/>
                  <a:pt x="3529549" y="1324646"/>
                </a:cubicBezTo>
                <a:cubicBezTo>
                  <a:pt x="3531036" y="1326346"/>
                  <a:pt x="3531848" y="1328317"/>
                  <a:pt x="3531983" y="1330577"/>
                </a:cubicBezTo>
                <a:cubicBezTo>
                  <a:pt x="3531848" y="1332721"/>
                  <a:pt x="3531036" y="1334344"/>
                  <a:pt x="3529549" y="1335426"/>
                </a:cubicBezTo>
                <a:cubicBezTo>
                  <a:pt x="3528081" y="1336507"/>
                  <a:pt x="3526729" y="1337029"/>
                  <a:pt x="3525512" y="1337029"/>
                </a:cubicBezTo>
                <a:cubicBezTo>
                  <a:pt x="3523348" y="1336952"/>
                  <a:pt x="3521745" y="1336044"/>
                  <a:pt x="3520663" y="1334344"/>
                </a:cubicBezTo>
                <a:cubicBezTo>
                  <a:pt x="3519581" y="1332644"/>
                  <a:pt x="3519040" y="1330654"/>
                  <a:pt x="3519040" y="1328413"/>
                </a:cubicBezTo>
                <a:cubicBezTo>
                  <a:pt x="3519040" y="1324105"/>
                  <a:pt x="3521204" y="1321942"/>
                  <a:pt x="3525512" y="1321942"/>
                </a:cubicBezTo>
                <a:close/>
                <a:moveTo>
                  <a:pt x="338778" y="1320744"/>
                </a:moveTo>
                <a:cubicBezTo>
                  <a:pt x="328385" y="1322695"/>
                  <a:pt x="320406" y="1331002"/>
                  <a:pt x="314804" y="1345664"/>
                </a:cubicBezTo>
                <a:cubicBezTo>
                  <a:pt x="340845" y="1338033"/>
                  <a:pt x="353942" y="1331485"/>
                  <a:pt x="354097" y="1326018"/>
                </a:cubicBezTo>
                <a:cubicBezTo>
                  <a:pt x="354271" y="1320551"/>
                  <a:pt x="349151" y="1318793"/>
                  <a:pt x="338778" y="1320744"/>
                </a:cubicBezTo>
                <a:close/>
                <a:moveTo>
                  <a:pt x="3357330" y="1308999"/>
                </a:moveTo>
                <a:cubicBezTo>
                  <a:pt x="3356190" y="1311877"/>
                  <a:pt x="3355205" y="1316919"/>
                  <a:pt x="3354355" y="1324105"/>
                </a:cubicBezTo>
                <a:cubicBezTo>
                  <a:pt x="3353505" y="1331292"/>
                  <a:pt x="3353061" y="1336314"/>
                  <a:pt x="3353003" y="1339193"/>
                </a:cubicBezTo>
                <a:cubicBezTo>
                  <a:pt x="3355205" y="1357216"/>
                  <a:pt x="3358354" y="1359998"/>
                  <a:pt x="3362449" y="1347557"/>
                </a:cubicBezTo>
                <a:cubicBezTo>
                  <a:pt x="3366525" y="1335097"/>
                  <a:pt x="3364825" y="1322251"/>
                  <a:pt x="3357330" y="1308999"/>
                </a:cubicBezTo>
                <a:close/>
                <a:moveTo>
                  <a:pt x="3443488" y="1303087"/>
                </a:moveTo>
                <a:cubicBezTo>
                  <a:pt x="3445941" y="1302006"/>
                  <a:pt x="3450075" y="1307376"/>
                  <a:pt x="3455871" y="1319237"/>
                </a:cubicBezTo>
                <a:cubicBezTo>
                  <a:pt x="3461685" y="1331079"/>
                  <a:pt x="3466920" y="1340603"/>
                  <a:pt x="3471615" y="1347828"/>
                </a:cubicBezTo>
                <a:cubicBezTo>
                  <a:pt x="3467287" y="1351768"/>
                  <a:pt x="3465143" y="1354647"/>
                  <a:pt x="3465143" y="1356443"/>
                </a:cubicBezTo>
                <a:cubicBezTo>
                  <a:pt x="3467287" y="1358955"/>
                  <a:pt x="3465143" y="1360404"/>
                  <a:pt x="3458672" y="1360751"/>
                </a:cubicBezTo>
                <a:cubicBezTo>
                  <a:pt x="3456334" y="1360674"/>
                  <a:pt x="3453997" y="1359766"/>
                  <a:pt x="3451659" y="1358066"/>
                </a:cubicBezTo>
                <a:cubicBezTo>
                  <a:pt x="3449322" y="1356347"/>
                  <a:pt x="3448066" y="1354376"/>
                  <a:pt x="3447892" y="1352136"/>
                </a:cubicBezTo>
                <a:cubicBezTo>
                  <a:pt x="3442503" y="1320531"/>
                  <a:pt x="3441054" y="1304189"/>
                  <a:pt x="3443488" y="1303087"/>
                </a:cubicBezTo>
                <a:close/>
                <a:moveTo>
                  <a:pt x="3829555" y="1287440"/>
                </a:moveTo>
                <a:cubicBezTo>
                  <a:pt x="3825228" y="1284929"/>
                  <a:pt x="3823084" y="1285644"/>
                  <a:pt x="3823084" y="1289604"/>
                </a:cubicBezTo>
                <a:cubicBezTo>
                  <a:pt x="3823084" y="1291844"/>
                  <a:pt x="3823625" y="1293815"/>
                  <a:pt x="3824707" y="1295534"/>
                </a:cubicBezTo>
                <a:cubicBezTo>
                  <a:pt x="3825769" y="1297234"/>
                  <a:pt x="3827392" y="1298142"/>
                  <a:pt x="3829555" y="1298219"/>
                </a:cubicBezTo>
                <a:cubicBezTo>
                  <a:pt x="3830753" y="1298277"/>
                  <a:pt x="3832105" y="1298181"/>
                  <a:pt x="3833593" y="1297949"/>
                </a:cubicBezTo>
                <a:cubicBezTo>
                  <a:pt x="3835080" y="1297736"/>
                  <a:pt x="3835892" y="1297099"/>
                  <a:pt x="3836027" y="1296075"/>
                </a:cubicBezTo>
                <a:cubicBezTo>
                  <a:pt x="3835892" y="1294897"/>
                  <a:pt x="3835080" y="1293467"/>
                  <a:pt x="3833593" y="1291748"/>
                </a:cubicBezTo>
                <a:cubicBezTo>
                  <a:pt x="3832105" y="1290048"/>
                  <a:pt x="3830753" y="1288618"/>
                  <a:pt x="3829555" y="1287440"/>
                </a:cubicBezTo>
                <a:close/>
                <a:moveTo>
                  <a:pt x="3499645" y="1285296"/>
                </a:moveTo>
                <a:cubicBezTo>
                  <a:pt x="3503238" y="1284253"/>
                  <a:pt x="3506290" y="1288483"/>
                  <a:pt x="3508802" y="1297949"/>
                </a:cubicBezTo>
                <a:cubicBezTo>
                  <a:pt x="3511313" y="1307434"/>
                  <a:pt x="3511139" y="1315432"/>
                  <a:pt x="3508261" y="1321942"/>
                </a:cubicBezTo>
                <a:cubicBezTo>
                  <a:pt x="3507952" y="1323197"/>
                  <a:pt x="3505344" y="1325535"/>
                  <a:pt x="3500437" y="1328954"/>
                </a:cubicBezTo>
                <a:cubicBezTo>
                  <a:pt x="3495549" y="1332373"/>
                  <a:pt x="3490256" y="1335773"/>
                  <a:pt x="3484538" y="1339193"/>
                </a:cubicBezTo>
                <a:cubicBezTo>
                  <a:pt x="3480597" y="1341356"/>
                  <a:pt x="3477719" y="1343500"/>
                  <a:pt x="3475923" y="1345664"/>
                </a:cubicBezTo>
                <a:cubicBezTo>
                  <a:pt x="3474126" y="1343500"/>
                  <a:pt x="3473411" y="1341356"/>
                  <a:pt x="3473759" y="1339193"/>
                </a:cubicBezTo>
                <a:lnTo>
                  <a:pt x="3471615" y="1332721"/>
                </a:lnTo>
                <a:cubicBezTo>
                  <a:pt x="3470475" y="1329572"/>
                  <a:pt x="3470031" y="1327776"/>
                  <a:pt x="3470262" y="1327331"/>
                </a:cubicBezTo>
                <a:cubicBezTo>
                  <a:pt x="3470475" y="1326887"/>
                  <a:pt x="3471653" y="1327235"/>
                  <a:pt x="3473759" y="1328413"/>
                </a:cubicBezTo>
                <a:cubicBezTo>
                  <a:pt x="3476000" y="1330615"/>
                  <a:pt x="3477990" y="1331601"/>
                  <a:pt x="3479690" y="1331369"/>
                </a:cubicBezTo>
                <a:cubicBezTo>
                  <a:pt x="3481389" y="1331156"/>
                  <a:pt x="3482297" y="1329437"/>
                  <a:pt x="3482394" y="1326250"/>
                </a:cubicBezTo>
                <a:cubicBezTo>
                  <a:pt x="3479593" y="1320918"/>
                  <a:pt x="3475478" y="1313809"/>
                  <a:pt x="3469992" y="1304961"/>
                </a:cubicBezTo>
                <a:cubicBezTo>
                  <a:pt x="3464506" y="1296114"/>
                  <a:pt x="3467925" y="1298181"/>
                  <a:pt x="3480230" y="1311162"/>
                </a:cubicBezTo>
                <a:lnTo>
                  <a:pt x="3484538" y="1315470"/>
                </a:lnTo>
                <a:cubicBezTo>
                  <a:pt x="3491589" y="1323564"/>
                  <a:pt x="3497443" y="1325709"/>
                  <a:pt x="3502060" y="1321942"/>
                </a:cubicBezTo>
                <a:cubicBezTo>
                  <a:pt x="3506696" y="1318175"/>
                  <a:pt x="3506599" y="1311703"/>
                  <a:pt x="3501789" y="1302527"/>
                </a:cubicBezTo>
                <a:cubicBezTo>
                  <a:pt x="3499548" y="1298181"/>
                  <a:pt x="3498119" y="1294491"/>
                  <a:pt x="3497481" y="1291477"/>
                </a:cubicBezTo>
                <a:cubicBezTo>
                  <a:pt x="3496844" y="1288483"/>
                  <a:pt x="3497578" y="1286416"/>
                  <a:pt x="3499645" y="1285296"/>
                </a:cubicBezTo>
                <a:close/>
                <a:moveTo>
                  <a:pt x="3387505" y="1274497"/>
                </a:moveTo>
                <a:cubicBezTo>
                  <a:pt x="3377131" y="1279384"/>
                  <a:pt x="3371529" y="1286880"/>
                  <a:pt x="3370737" y="1297022"/>
                </a:cubicBezTo>
                <a:cubicBezTo>
                  <a:pt x="3369945" y="1307164"/>
                  <a:pt x="3371529" y="1312283"/>
                  <a:pt x="3375528" y="1312360"/>
                </a:cubicBezTo>
                <a:cubicBezTo>
                  <a:pt x="3379526" y="1312437"/>
                  <a:pt x="3383525" y="1299823"/>
                  <a:pt x="3387505" y="1274497"/>
                </a:cubicBezTo>
                <a:close/>
                <a:moveTo>
                  <a:pt x="720598" y="1269523"/>
                </a:moveTo>
                <a:cubicBezTo>
                  <a:pt x="718891" y="1267185"/>
                  <a:pt x="713004" y="1267407"/>
                  <a:pt x="702939" y="1270189"/>
                </a:cubicBezTo>
                <a:cubicBezTo>
                  <a:pt x="701509" y="1270421"/>
                  <a:pt x="698979" y="1273744"/>
                  <a:pt x="695386" y="1280157"/>
                </a:cubicBezTo>
                <a:cubicBezTo>
                  <a:pt x="691792" y="1286590"/>
                  <a:pt x="689281" y="1294761"/>
                  <a:pt x="687852" y="1304691"/>
                </a:cubicBezTo>
                <a:cubicBezTo>
                  <a:pt x="691445" y="1305947"/>
                  <a:pt x="699887" y="1299127"/>
                  <a:pt x="713177" y="1284214"/>
                </a:cubicBezTo>
                <a:cubicBezTo>
                  <a:pt x="719832" y="1276757"/>
                  <a:pt x="722305" y="1271860"/>
                  <a:pt x="720598" y="1269523"/>
                </a:cubicBezTo>
                <a:close/>
                <a:moveTo>
                  <a:pt x="3497481" y="1263969"/>
                </a:moveTo>
                <a:cubicBezTo>
                  <a:pt x="3502156" y="1264645"/>
                  <a:pt x="3506464" y="1265437"/>
                  <a:pt x="3510424" y="1266364"/>
                </a:cubicBezTo>
                <a:cubicBezTo>
                  <a:pt x="3514365" y="1267272"/>
                  <a:pt x="3511506" y="1267118"/>
                  <a:pt x="3501789" y="1265881"/>
                </a:cubicBezTo>
                <a:cubicBezTo>
                  <a:pt x="3494255" y="1263930"/>
                  <a:pt x="3492806" y="1263293"/>
                  <a:pt x="3497481" y="1263969"/>
                </a:cubicBezTo>
                <a:close/>
                <a:moveTo>
                  <a:pt x="3534147" y="1261573"/>
                </a:moveTo>
                <a:cubicBezTo>
                  <a:pt x="3536426" y="1261612"/>
                  <a:pt x="3538319" y="1262597"/>
                  <a:pt x="3539807" y="1264529"/>
                </a:cubicBezTo>
                <a:cubicBezTo>
                  <a:pt x="3541275" y="1266461"/>
                  <a:pt x="3541545" y="1269069"/>
                  <a:pt x="3540599" y="1272353"/>
                </a:cubicBezTo>
                <a:cubicBezTo>
                  <a:pt x="3539575" y="1281065"/>
                  <a:pt x="3537875" y="1286281"/>
                  <a:pt x="3535480" y="1287981"/>
                </a:cubicBezTo>
                <a:cubicBezTo>
                  <a:pt x="3533103" y="1289681"/>
                  <a:pt x="3529781" y="1287343"/>
                  <a:pt x="3525512" y="1280968"/>
                </a:cubicBezTo>
                <a:cubicBezTo>
                  <a:pt x="3522363" y="1274362"/>
                  <a:pt x="3521648" y="1269243"/>
                  <a:pt x="3523348" y="1265611"/>
                </a:cubicBezTo>
                <a:cubicBezTo>
                  <a:pt x="3525067" y="1261979"/>
                  <a:pt x="3528660" y="1260627"/>
                  <a:pt x="3534147" y="1261573"/>
                </a:cubicBezTo>
                <a:close/>
                <a:moveTo>
                  <a:pt x="3562177" y="1259410"/>
                </a:moveTo>
                <a:cubicBezTo>
                  <a:pt x="3560013" y="1258425"/>
                  <a:pt x="3558391" y="1259313"/>
                  <a:pt x="3557309" y="1262114"/>
                </a:cubicBezTo>
                <a:cubicBezTo>
                  <a:pt x="3556246" y="1264896"/>
                  <a:pt x="3555705" y="1269030"/>
                  <a:pt x="3555705" y="1274497"/>
                </a:cubicBezTo>
                <a:cubicBezTo>
                  <a:pt x="3555705" y="1279983"/>
                  <a:pt x="3556246" y="1284117"/>
                  <a:pt x="3557309" y="1286899"/>
                </a:cubicBezTo>
                <a:cubicBezTo>
                  <a:pt x="3558391" y="1289681"/>
                  <a:pt x="3560013" y="1290589"/>
                  <a:pt x="3562177" y="1289604"/>
                </a:cubicBezTo>
                <a:cubicBezTo>
                  <a:pt x="3564321" y="1288387"/>
                  <a:pt x="3565944" y="1286493"/>
                  <a:pt x="3567026" y="1283943"/>
                </a:cubicBezTo>
                <a:cubicBezTo>
                  <a:pt x="3568107" y="1281374"/>
                  <a:pt x="3568629" y="1278959"/>
                  <a:pt x="3568629" y="1276661"/>
                </a:cubicBezTo>
                <a:cubicBezTo>
                  <a:pt x="3568629" y="1273241"/>
                  <a:pt x="3568107" y="1269841"/>
                  <a:pt x="3567026" y="1266422"/>
                </a:cubicBezTo>
                <a:cubicBezTo>
                  <a:pt x="3565944" y="1263003"/>
                  <a:pt x="3564321" y="1260665"/>
                  <a:pt x="3562177" y="1259410"/>
                </a:cubicBezTo>
                <a:close/>
                <a:moveTo>
                  <a:pt x="3575100" y="1257246"/>
                </a:moveTo>
                <a:cubicBezTo>
                  <a:pt x="3571160" y="1257613"/>
                  <a:pt x="3570445" y="1261206"/>
                  <a:pt x="3572956" y="1268045"/>
                </a:cubicBezTo>
                <a:cubicBezTo>
                  <a:pt x="3574038" y="1271406"/>
                  <a:pt x="3575100" y="1274362"/>
                  <a:pt x="3576182" y="1276931"/>
                </a:cubicBezTo>
                <a:cubicBezTo>
                  <a:pt x="3577264" y="1279500"/>
                  <a:pt x="3578346" y="1280833"/>
                  <a:pt x="3579428" y="1280968"/>
                </a:cubicBezTo>
                <a:cubicBezTo>
                  <a:pt x="3579505" y="1280833"/>
                  <a:pt x="3579872" y="1279500"/>
                  <a:pt x="3580490" y="1276931"/>
                </a:cubicBezTo>
                <a:cubicBezTo>
                  <a:pt x="3581128" y="1274362"/>
                  <a:pt x="3581495" y="1271406"/>
                  <a:pt x="3581572" y="1268045"/>
                </a:cubicBezTo>
                <a:cubicBezTo>
                  <a:pt x="3581437" y="1264761"/>
                  <a:pt x="3580625" y="1262153"/>
                  <a:pt x="3579157" y="1260221"/>
                </a:cubicBezTo>
                <a:cubicBezTo>
                  <a:pt x="3577670" y="1258289"/>
                  <a:pt x="3576318" y="1257304"/>
                  <a:pt x="3575100" y="1257246"/>
                </a:cubicBezTo>
                <a:close/>
                <a:moveTo>
                  <a:pt x="3477731" y="1255500"/>
                </a:moveTo>
                <a:cubicBezTo>
                  <a:pt x="3478463" y="1255672"/>
                  <a:pt x="3479323" y="1258038"/>
                  <a:pt x="3480308" y="1262597"/>
                </a:cubicBezTo>
                <a:cubicBezTo>
                  <a:pt x="3482297" y="1271735"/>
                  <a:pt x="3483437" y="1279906"/>
                  <a:pt x="3483746" y="1287131"/>
                </a:cubicBezTo>
                <a:cubicBezTo>
                  <a:pt x="3484055" y="1294336"/>
                  <a:pt x="3482162" y="1290859"/>
                  <a:pt x="3478067" y="1276661"/>
                </a:cubicBezTo>
                <a:cubicBezTo>
                  <a:pt x="3476270" y="1272700"/>
                  <a:pt x="3475555" y="1267678"/>
                  <a:pt x="3475923" y="1261573"/>
                </a:cubicBezTo>
                <a:cubicBezTo>
                  <a:pt x="3476396" y="1257352"/>
                  <a:pt x="3477000" y="1255329"/>
                  <a:pt x="3477731" y="1255500"/>
                </a:cubicBezTo>
                <a:close/>
                <a:moveTo>
                  <a:pt x="3393682" y="1250309"/>
                </a:moveTo>
                <a:cubicBezTo>
                  <a:pt x="3393600" y="1251668"/>
                  <a:pt x="3393696" y="1256860"/>
                  <a:pt x="3393976" y="1265881"/>
                </a:cubicBezTo>
                <a:cubicBezTo>
                  <a:pt x="3395985" y="1292559"/>
                  <a:pt x="3396777" y="1301020"/>
                  <a:pt x="3396372" y="1291284"/>
                </a:cubicBezTo>
                <a:cubicBezTo>
                  <a:pt x="3395985" y="1281529"/>
                  <a:pt x="3395328" y="1270344"/>
                  <a:pt x="3394459" y="1257729"/>
                </a:cubicBezTo>
                <a:cubicBezTo>
                  <a:pt x="3394025" y="1251422"/>
                  <a:pt x="3393764" y="1248949"/>
                  <a:pt x="3393682" y="1250309"/>
                </a:cubicBezTo>
                <a:close/>
                <a:moveTo>
                  <a:pt x="3404191" y="1234415"/>
                </a:moveTo>
                <a:cubicBezTo>
                  <a:pt x="3402259" y="1235673"/>
                  <a:pt x="3402177" y="1238614"/>
                  <a:pt x="3403944" y="1243241"/>
                </a:cubicBezTo>
                <a:cubicBezTo>
                  <a:pt x="3407499" y="1252494"/>
                  <a:pt x="3414955" y="1255005"/>
                  <a:pt x="3426334" y="1250794"/>
                </a:cubicBezTo>
                <a:cubicBezTo>
                  <a:pt x="3426140" y="1247587"/>
                  <a:pt x="3424885" y="1244805"/>
                  <a:pt x="3422547" y="1242429"/>
                </a:cubicBezTo>
                <a:cubicBezTo>
                  <a:pt x="3420210" y="1240053"/>
                  <a:pt x="3417872" y="1237812"/>
                  <a:pt x="3415535" y="1235687"/>
                </a:cubicBezTo>
                <a:cubicBezTo>
                  <a:pt x="3409904" y="1233582"/>
                  <a:pt x="3406122" y="1233157"/>
                  <a:pt x="3404191" y="1234415"/>
                </a:cubicBezTo>
                <a:close/>
                <a:moveTo>
                  <a:pt x="354174" y="1215326"/>
                </a:moveTo>
                <a:cubicBezTo>
                  <a:pt x="353479" y="1214322"/>
                  <a:pt x="351141" y="1225430"/>
                  <a:pt x="347162" y="1248630"/>
                </a:cubicBezTo>
                <a:cubicBezTo>
                  <a:pt x="343433" y="1271715"/>
                  <a:pt x="346563" y="1281065"/>
                  <a:pt x="356589" y="1276661"/>
                </a:cubicBezTo>
                <a:cubicBezTo>
                  <a:pt x="366615" y="1272256"/>
                  <a:pt x="373531" y="1264355"/>
                  <a:pt x="377336" y="1252938"/>
                </a:cubicBezTo>
                <a:lnTo>
                  <a:pt x="368720" y="1255102"/>
                </a:lnTo>
                <a:cubicBezTo>
                  <a:pt x="362577" y="1250272"/>
                  <a:pt x="358791" y="1242680"/>
                  <a:pt x="357381" y="1232345"/>
                </a:cubicBezTo>
                <a:cubicBezTo>
                  <a:pt x="355951" y="1221991"/>
                  <a:pt x="354889" y="1216331"/>
                  <a:pt x="354174" y="1215326"/>
                </a:cubicBezTo>
                <a:close/>
                <a:moveTo>
                  <a:pt x="1010552" y="1214361"/>
                </a:moveTo>
                <a:cubicBezTo>
                  <a:pt x="1008895" y="1217350"/>
                  <a:pt x="1005998" y="1224280"/>
                  <a:pt x="1001864" y="1235147"/>
                </a:cubicBezTo>
                <a:cubicBezTo>
                  <a:pt x="993576" y="1256898"/>
                  <a:pt x="983917" y="1283615"/>
                  <a:pt x="972906" y="1315335"/>
                </a:cubicBezTo>
                <a:cubicBezTo>
                  <a:pt x="961895" y="1347055"/>
                  <a:pt x="953125" y="1372980"/>
                  <a:pt x="946595" y="1393109"/>
                </a:cubicBezTo>
                <a:cubicBezTo>
                  <a:pt x="908230" y="1506891"/>
                  <a:pt x="871217" y="1621079"/>
                  <a:pt x="835556" y="1735673"/>
                </a:cubicBezTo>
                <a:cubicBezTo>
                  <a:pt x="799876" y="1850285"/>
                  <a:pt x="769334" y="1968240"/>
                  <a:pt x="743912" y="2089576"/>
                </a:cubicBezTo>
                <a:cubicBezTo>
                  <a:pt x="789367" y="1971524"/>
                  <a:pt x="829452" y="1853473"/>
                  <a:pt x="864127" y="1735402"/>
                </a:cubicBezTo>
                <a:cubicBezTo>
                  <a:pt x="898803" y="1617351"/>
                  <a:pt x="933478" y="1496054"/>
                  <a:pt x="968154" y="1371531"/>
                </a:cubicBezTo>
                <a:lnTo>
                  <a:pt x="981097" y="1326250"/>
                </a:lnTo>
                <a:cubicBezTo>
                  <a:pt x="999912" y="1263370"/>
                  <a:pt x="1010132" y="1227014"/>
                  <a:pt x="1011793" y="1217220"/>
                </a:cubicBezTo>
                <a:cubicBezTo>
                  <a:pt x="1012624" y="1212322"/>
                  <a:pt x="1012208" y="1211371"/>
                  <a:pt x="1010552" y="1214361"/>
                </a:cubicBezTo>
                <a:close/>
                <a:moveTo>
                  <a:pt x="3563821" y="1172793"/>
                </a:moveTo>
                <a:cubicBezTo>
                  <a:pt x="3565394" y="1173469"/>
                  <a:pt x="3564843" y="1176469"/>
                  <a:pt x="3562177" y="1181791"/>
                </a:cubicBezTo>
                <a:cubicBezTo>
                  <a:pt x="3560921" y="1182853"/>
                  <a:pt x="3559125" y="1183935"/>
                  <a:pt x="3556787" y="1185017"/>
                </a:cubicBezTo>
                <a:cubicBezTo>
                  <a:pt x="3554450" y="1186098"/>
                  <a:pt x="3552653" y="1187180"/>
                  <a:pt x="3551397" y="1188262"/>
                </a:cubicBezTo>
                <a:cubicBezTo>
                  <a:pt x="3540657" y="1189189"/>
                  <a:pt x="3541101" y="1185693"/>
                  <a:pt x="3552730" y="1177734"/>
                </a:cubicBezTo>
                <a:cubicBezTo>
                  <a:pt x="3558555" y="1173764"/>
                  <a:pt x="3562249" y="1172117"/>
                  <a:pt x="3563821" y="1172793"/>
                </a:cubicBezTo>
                <a:close/>
                <a:moveTo>
                  <a:pt x="3823084" y="1171011"/>
                </a:moveTo>
                <a:cubicBezTo>
                  <a:pt x="3818776" y="1173523"/>
                  <a:pt x="3816612" y="1177116"/>
                  <a:pt x="3816612" y="1181791"/>
                </a:cubicBezTo>
                <a:cubicBezTo>
                  <a:pt x="3816709" y="1187122"/>
                  <a:pt x="3817598" y="1189382"/>
                  <a:pt x="3819298" y="1188513"/>
                </a:cubicBezTo>
                <a:cubicBezTo>
                  <a:pt x="3821017" y="1187663"/>
                  <a:pt x="3822987" y="1183993"/>
                  <a:pt x="3825228" y="1177463"/>
                </a:cubicBezTo>
                <a:cubicBezTo>
                  <a:pt x="3826233" y="1174237"/>
                  <a:pt x="3826407" y="1172074"/>
                  <a:pt x="3825769" y="1171011"/>
                </a:cubicBezTo>
                <a:cubicBezTo>
                  <a:pt x="3825151" y="1169929"/>
                  <a:pt x="3824243" y="1169929"/>
                  <a:pt x="3823084" y="1171011"/>
                </a:cubicBezTo>
                <a:close/>
                <a:moveTo>
                  <a:pt x="3517398" y="1170632"/>
                </a:moveTo>
                <a:cubicBezTo>
                  <a:pt x="3521397" y="1171576"/>
                  <a:pt x="3526980" y="1174575"/>
                  <a:pt x="3534147" y="1179627"/>
                </a:cubicBezTo>
                <a:cubicBezTo>
                  <a:pt x="3534861" y="1182003"/>
                  <a:pt x="3535576" y="1188030"/>
                  <a:pt x="3536291" y="1197689"/>
                </a:cubicBezTo>
                <a:cubicBezTo>
                  <a:pt x="3537006" y="1207348"/>
                  <a:pt x="3533413" y="1206363"/>
                  <a:pt x="3525512" y="1194714"/>
                </a:cubicBezTo>
                <a:cubicBezTo>
                  <a:pt x="3525415" y="1194096"/>
                  <a:pt x="3523985" y="1192126"/>
                  <a:pt x="3521204" y="1188784"/>
                </a:cubicBezTo>
                <a:cubicBezTo>
                  <a:pt x="3518422" y="1185461"/>
                  <a:pt x="3514829" y="1184572"/>
                  <a:pt x="3510424" y="1186098"/>
                </a:cubicBezTo>
                <a:cubicBezTo>
                  <a:pt x="3508570" y="1184341"/>
                  <a:pt x="3508492" y="1180303"/>
                  <a:pt x="3510154" y="1173967"/>
                </a:cubicBezTo>
                <a:cubicBezTo>
                  <a:pt x="3510985" y="1170799"/>
                  <a:pt x="3513399" y="1169688"/>
                  <a:pt x="3517398" y="1170632"/>
                </a:cubicBezTo>
                <a:close/>
                <a:moveTo>
                  <a:pt x="1024108" y="1170497"/>
                </a:moveTo>
                <a:cubicBezTo>
                  <a:pt x="1023548" y="1171533"/>
                  <a:pt x="1022147" y="1174575"/>
                  <a:pt x="1019906" y="1179627"/>
                </a:cubicBezTo>
                <a:cubicBezTo>
                  <a:pt x="1015444" y="1191894"/>
                  <a:pt x="1014324" y="1195410"/>
                  <a:pt x="1016564" y="1190175"/>
                </a:cubicBezTo>
                <a:cubicBezTo>
                  <a:pt x="1018786" y="1184939"/>
                  <a:pt x="1021027" y="1179356"/>
                  <a:pt x="1023268" y="1173407"/>
                </a:cubicBezTo>
                <a:cubicBezTo>
                  <a:pt x="1024388" y="1170432"/>
                  <a:pt x="1024668" y="1169461"/>
                  <a:pt x="1024108" y="1170497"/>
                </a:cubicBezTo>
                <a:close/>
                <a:moveTo>
                  <a:pt x="1248509" y="1167638"/>
                </a:moveTo>
                <a:cubicBezTo>
                  <a:pt x="1246578" y="1170692"/>
                  <a:pt x="1244409" y="1176845"/>
                  <a:pt x="1242004" y="1186098"/>
                </a:cubicBezTo>
                <a:cubicBezTo>
                  <a:pt x="1243047" y="1188069"/>
                  <a:pt x="1244206" y="1188977"/>
                  <a:pt x="1245520" y="1188784"/>
                </a:cubicBezTo>
                <a:cubicBezTo>
                  <a:pt x="1246814" y="1188610"/>
                  <a:pt x="1248533" y="1188436"/>
                  <a:pt x="1250639" y="1188262"/>
                </a:cubicBezTo>
                <a:cubicBezTo>
                  <a:pt x="1255527" y="1180883"/>
                  <a:pt x="1256512" y="1174063"/>
                  <a:pt x="1253595" y="1167766"/>
                </a:cubicBezTo>
                <a:cubicBezTo>
                  <a:pt x="1252136" y="1164627"/>
                  <a:pt x="1250441" y="1164583"/>
                  <a:pt x="1248509" y="1167638"/>
                </a:cubicBezTo>
                <a:close/>
                <a:moveTo>
                  <a:pt x="369667" y="1158551"/>
                </a:moveTo>
                <a:cubicBezTo>
                  <a:pt x="365687" y="1155943"/>
                  <a:pt x="364084" y="1161855"/>
                  <a:pt x="364876" y="1176266"/>
                </a:cubicBezTo>
                <a:cubicBezTo>
                  <a:pt x="365687" y="1190696"/>
                  <a:pt x="371270" y="1204740"/>
                  <a:pt x="381663" y="1218437"/>
                </a:cubicBezTo>
                <a:cubicBezTo>
                  <a:pt x="377665" y="1181114"/>
                  <a:pt x="373666" y="1161140"/>
                  <a:pt x="369667" y="1158551"/>
                </a:cubicBezTo>
                <a:close/>
                <a:moveTo>
                  <a:pt x="589227" y="1149762"/>
                </a:moveTo>
                <a:cubicBezTo>
                  <a:pt x="592020" y="1145289"/>
                  <a:pt x="591668" y="1145579"/>
                  <a:pt x="588171" y="1150631"/>
                </a:cubicBezTo>
                <a:cubicBezTo>
                  <a:pt x="581198" y="1160734"/>
                  <a:pt x="573355" y="1172402"/>
                  <a:pt x="564700" y="1185615"/>
                </a:cubicBezTo>
                <a:cubicBezTo>
                  <a:pt x="556026" y="1198829"/>
                  <a:pt x="558267" y="1196124"/>
                  <a:pt x="571403" y="1177463"/>
                </a:cubicBezTo>
                <a:cubicBezTo>
                  <a:pt x="580493" y="1163467"/>
                  <a:pt x="586433" y="1154234"/>
                  <a:pt x="589227" y="1149762"/>
                </a:cubicBezTo>
                <a:close/>
                <a:moveTo>
                  <a:pt x="752528" y="1140817"/>
                </a:moveTo>
                <a:cubicBezTo>
                  <a:pt x="742077" y="1142343"/>
                  <a:pt x="736050" y="1151152"/>
                  <a:pt x="734485" y="1167225"/>
                </a:cubicBezTo>
                <a:cubicBezTo>
                  <a:pt x="732901" y="1183317"/>
                  <a:pt x="733886" y="1197515"/>
                  <a:pt x="737441" y="1209821"/>
                </a:cubicBezTo>
                <a:cubicBezTo>
                  <a:pt x="740358" y="1199254"/>
                  <a:pt x="745844" y="1185326"/>
                  <a:pt x="753880" y="1168036"/>
                </a:cubicBezTo>
                <a:cubicBezTo>
                  <a:pt x="761916" y="1150747"/>
                  <a:pt x="761472" y="1141667"/>
                  <a:pt x="752528" y="1140817"/>
                </a:cubicBezTo>
                <a:close/>
                <a:moveTo>
                  <a:pt x="3467287" y="1134346"/>
                </a:moveTo>
                <a:cubicBezTo>
                  <a:pt x="3465278" y="1134211"/>
                  <a:pt x="3463926" y="1134481"/>
                  <a:pt x="3463250" y="1135157"/>
                </a:cubicBezTo>
                <a:cubicBezTo>
                  <a:pt x="3462574" y="1135833"/>
                  <a:pt x="3461763" y="1137707"/>
                  <a:pt x="3460816" y="1140817"/>
                </a:cubicBezTo>
                <a:cubicBezTo>
                  <a:pt x="3460294" y="1152814"/>
                  <a:pt x="3462980" y="1158474"/>
                  <a:pt x="3468910" y="1157798"/>
                </a:cubicBezTo>
                <a:cubicBezTo>
                  <a:pt x="3474841" y="1157122"/>
                  <a:pt x="3474300" y="1149298"/>
                  <a:pt x="3467287" y="1134346"/>
                </a:cubicBezTo>
                <a:close/>
                <a:moveTo>
                  <a:pt x="432443" y="1133684"/>
                </a:moveTo>
                <a:cubicBezTo>
                  <a:pt x="432044" y="1134800"/>
                  <a:pt x="431648" y="1137891"/>
                  <a:pt x="431252" y="1142962"/>
                </a:cubicBezTo>
                <a:cubicBezTo>
                  <a:pt x="433319" y="1154552"/>
                  <a:pt x="434440" y="1157740"/>
                  <a:pt x="434594" y="1152563"/>
                </a:cubicBezTo>
                <a:cubicBezTo>
                  <a:pt x="434768" y="1147366"/>
                  <a:pt x="434440" y="1141938"/>
                  <a:pt x="433648" y="1136258"/>
                </a:cubicBezTo>
                <a:cubicBezTo>
                  <a:pt x="433242" y="1133428"/>
                  <a:pt x="432841" y="1132569"/>
                  <a:pt x="432443" y="1133684"/>
                </a:cubicBezTo>
                <a:close/>
                <a:moveTo>
                  <a:pt x="826148" y="1121014"/>
                </a:moveTo>
                <a:cubicBezTo>
                  <a:pt x="826308" y="1119176"/>
                  <a:pt x="826525" y="1119944"/>
                  <a:pt x="826805" y="1123315"/>
                </a:cubicBezTo>
                <a:cubicBezTo>
                  <a:pt x="827365" y="1130077"/>
                  <a:pt x="827694" y="1136934"/>
                  <a:pt x="827771" y="1143928"/>
                </a:cubicBezTo>
                <a:cubicBezTo>
                  <a:pt x="827848" y="1150921"/>
                  <a:pt x="827211" y="1147714"/>
                  <a:pt x="825839" y="1134346"/>
                </a:cubicBezTo>
                <a:cubicBezTo>
                  <a:pt x="825887" y="1127295"/>
                  <a:pt x="825989" y="1122852"/>
                  <a:pt x="826148" y="1121014"/>
                </a:cubicBezTo>
                <a:close/>
                <a:moveTo>
                  <a:pt x="401718" y="1117276"/>
                </a:moveTo>
                <a:cubicBezTo>
                  <a:pt x="400363" y="1117993"/>
                  <a:pt x="397272" y="1120089"/>
                  <a:pt x="392443" y="1123567"/>
                </a:cubicBezTo>
                <a:cubicBezTo>
                  <a:pt x="384213" y="1131950"/>
                  <a:pt x="382455" y="1134346"/>
                  <a:pt x="387169" y="1130753"/>
                </a:cubicBezTo>
                <a:cubicBezTo>
                  <a:pt x="391882" y="1127160"/>
                  <a:pt x="396345" y="1123315"/>
                  <a:pt x="400576" y="1119259"/>
                </a:cubicBezTo>
                <a:cubicBezTo>
                  <a:pt x="402691" y="1117221"/>
                  <a:pt x="403072" y="1116559"/>
                  <a:pt x="401718" y="1117276"/>
                </a:cubicBezTo>
                <a:close/>
                <a:moveTo>
                  <a:pt x="3565910" y="1114499"/>
                </a:moveTo>
                <a:cubicBezTo>
                  <a:pt x="3567123" y="1117510"/>
                  <a:pt x="3565877" y="1124127"/>
                  <a:pt x="3562177" y="1134346"/>
                </a:cubicBezTo>
                <a:cubicBezTo>
                  <a:pt x="3559067" y="1142575"/>
                  <a:pt x="3557193" y="1148757"/>
                  <a:pt x="3556517" y="1152949"/>
                </a:cubicBezTo>
                <a:cubicBezTo>
                  <a:pt x="3555841" y="1157122"/>
                  <a:pt x="3555570" y="1148757"/>
                  <a:pt x="3555705" y="1127874"/>
                </a:cubicBezTo>
                <a:cubicBezTo>
                  <a:pt x="3555570" y="1125904"/>
                  <a:pt x="3554759" y="1124996"/>
                  <a:pt x="3553271" y="1125189"/>
                </a:cubicBezTo>
                <a:cubicBezTo>
                  <a:pt x="3551784" y="1125363"/>
                  <a:pt x="3550451" y="1125537"/>
                  <a:pt x="3549234" y="1125730"/>
                </a:cubicBezTo>
                <a:cubicBezTo>
                  <a:pt x="3540734" y="1127836"/>
                  <a:pt x="3542627" y="1124687"/>
                  <a:pt x="3554894" y="1116284"/>
                </a:cubicBezTo>
                <a:cubicBezTo>
                  <a:pt x="3561028" y="1112082"/>
                  <a:pt x="3564698" y="1111488"/>
                  <a:pt x="3565910" y="1114499"/>
                </a:cubicBezTo>
                <a:close/>
                <a:moveTo>
                  <a:pt x="2236063" y="1086901"/>
                </a:moveTo>
                <a:cubicBezTo>
                  <a:pt x="2220474" y="1099091"/>
                  <a:pt x="2200963" y="1126483"/>
                  <a:pt x="2177568" y="1169118"/>
                </a:cubicBezTo>
                <a:cubicBezTo>
                  <a:pt x="2154155" y="1211753"/>
                  <a:pt x="2129815" y="1261245"/>
                  <a:pt x="2104528" y="1317634"/>
                </a:cubicBezTo>
                <a:cubicBezTo>
                  <a:pt x="2105416" y="1323333"/>
                  <a:pt x="2106324" y="1330789"/>
                  <a:pt x="2107213" y="1340004"/>
                </a:cubicBezTo>
                <a:cubicBezTo>
                  <a:pt x="2108121" y="1349219"/>
                  <a:pt x="2110091" y="1358279"/>
                  <a:pt x="2113143" y="1367223"/>
                </a:cubicBezTo>
                <a:cubicBezTo>
                  <a:pt x="2121701" y="1352232"/>
                  <a:pt x="2136460" y="1324955"/>
                  <a:pt x="2157478" y="1285450"/>
                </a:cubicBezTo>
                <a:cubicBezTo>
                  <a:pt x="2178476" y="1245926"/>
                  <a:pt x="2197562" y="1206537"/>
                  <a:pt x="2214736" y="1167244"/>
                </a:cubicBezTo>
                <a:cubicBezTo>
                  <a:pt x="2231910" y="1127971"/>
                  <a:pt x="2239019" y="1101197"/>
                  <a:pt x="2236063" y="1086901"/>
                </a:cubicBezTo>
                <a:close/>
                <a:moveTo>
                  <a:pt x="3687241" y="1078285"/>
                </a:moveTo>
                <a:cubicBezTo>
                  <a:pt x="3685077" y="1078382"/>
                  <a:pt x="3683454" y="1079271"/>
                  <a:pt x="3682392" y="1080971"/>
                </a:cubicBezTo>
                <a:cubicBezTo>
                  <a:pt x="3681310" y="1082690"/>
                  <a:pt x="3680769" y="1084660"/>
                  <a:pt x="3680769" y="1086901"/>
                </a:cubicBezTo>
                <a:cubicBezTo>
                  <a:pt x="3680576" y="1090282"/>
                  <a:pt x="3679320" y="1094319"/>
                  <a:pt x="3676983" y="1099033"/>
                </a:cubicBezTo>
                <a:cubicBezTo>
                  <a:pt x="3674665" y="1103746"/>
                  <a:pt x="3672327" y="1108344"/>
                  <a:pt x="3669990" y="1112787"/>
                </a:cubicBezTo>
                <a:cubicBezTo>
                  <a:pt x="3664600" y="1119162"/>
                  <a:pt x="3661896" y="1122581"/>
                  <a:pt x="3661896" y="1123026"/>
                </a:cubicBezTo>
                <a:cubicBezTo>
                  <a:pt x="3661896" y="1123470"/>
                  <a:pt x="3664600" y="1121499"/>
                  <a:pt x="3669990" y="1117095"/>
                </a:cubicBezTo>
                <a:cubicBezTo>
                  <a:pt x="3673255" y="1113676"/>
                  <a:pt x="3676403" y="1109735"/>
                  <a:pt x="3679417" y="1105234"/>
                </a:cubicBezTo>
                <a:cubicBezTo>
                  <a:pt x="3682431" y="1100752"/>
                  <a:pt x="3685038" y="1096792"/>
                  <a:pt x="3687241" y="1093373"/>
                </a:cubicBezTo>
                <a:cubicBezTo>
                  <a:pt x="3691549" y="1082960"/>
                  <a:pt x="3691549" y="1077918"/>
                  <a:pt x="3687241" y="1078285"/>
                </a:cubicBezTo>
                <a:close/>
                <a:moveTo>
                  <a:pt x="887038" y="1071543"/>
                </a:moveTo>
                <a:cubicBezTo>
                  <a:pt x="887714" y="1072760"/>
                  <a:pt x="887444" y="1075716"/>
                  <a:pt x="886227" y="1080449"/>
                </a:cubicBezTo>
                <a:cubicBezTo>
                  <a:pt x="882711" y="1085027"/>
                  <a:pt x="880026" y="1087713"/>
                  <a:pt x="878133" y="1088524"/>
                </a:cubicBezTo>
                <a:cubicBezTo>
                  <a:pt x="876259" y="1089335"/>
                  <a:pt x="876800" y="1086631"/>
                  <a:pt x="879755" y="1080449"/>
                </a:cubicBezTo>
                <a:cubicBezTo>
                  <a:pt x="883928" y="1073302"/>
                  <a:pt x="886362" y="1070326"/>
                  <a:pt x="887038" y="1071543"/>
                </a:cubicBezTo>
                <a:close/>
                <a:moveTo>
                  <a:pt x="3497752" y="1067506"/>
                </a:moveTo>
                <a:cubicBezTo>
                  <a:pt x="3494564" y="1068936"/>
                  <a:pt x="3492323" y="1070384"/>
                  <a:pt x="3491010" y="1071814"/>
                </a:cubicBezTo>
                <a:cubicBezTo>
                  <a:pt x="3486934" y="1079000"/>
                  <a:pt x="3489715" y="1083501"/>
                  <a:pt x="3499374" y="1085298"/>
                </a:cubicBezTo>
                <a:cubicBezTo>
                  <a:pt x="3509033" y="1087094"/>
                  <a:pt x="3511274" y="1081879"/>
                  <a:pt x="3506097" y="1069650"/>
                </a:cubicBezTo>
                <a:cubicBezTo>
                  <a:pt x="3503721" y="1066791"/>
                  <a:pt x="3500939" y="1066057"/>
                  <a:pt x="3497752" y="1067506"/>
                </a:cubicBezTo>
                <a:close/>
                <a:moveTo>
                  <a:pt x="886768" y="1062928"/>
                </a:moveTo>
                <a:cubicBezTo>
                  <a:pt x="889376" y="1063314"/>
                  <a:pt x="890631" y="1064125"/>
                  <a:pt x="890535" y="1065342"/>
                </a:cubicBezTo>
                <a:cubicBezTo>
                  <a:pt x="888468" y="1066424"/>
                  <a:pt x="886130" y="1066965"/>
                  <a:pt x="883522" y="1066965"/>
                </a:cubicBezTo>
                <a:cubicBezTo>
                  <a:pt x="880914" y="1066965"/>
                  <a:pt x="877514" y="1066424"/>
                  <a:pt x="873284" y="1065342"/>
                </a:cubicBezTo>
                <a:cubicBezTo>
                  <a:pt x="879659" y="1063314"/>
                  <a:pt x="884160" y="1062522"/>
                  <a:pt x="886768" y="1062928"/>
                </a:cubicBezTo>
                <a:close/>
                <a:moveTo>
                  <a:pt x="3659732" y="1047010"/>
                </a:moveTo>
                <a:cubicBezTo>
                  <a:pt x="3660814" y="1046565"/>
                  <a:pt x="3661355" y="1046932"/>
                  <a:pt x="3661355" y="1048092"/>
                </a:cubicBezTo>
                <a:cubicBezTo>
                  <a:pt x="3661355" y="1054563"/>
                  <a:pt x="3659210" y="1061035"/>
                  <a:pt x="3654883" y="1067506"/>
                </a:cubicBezTo>
                <a:cubicBezTo>
                  <a:pt x="3653686" y="1070790"/>
                  <a:pt x="3652333" y="1072838"/>
                  <a:pt x="3650846" y="1073707"/>
                </a:cubicBezTo>
                <a:cubicBezTo>
                  <a:pt x="3649358" y="1074557"/>
                  <a:pt x="3648547" y="1073920"/>
                  <a:pt x="3648412" y="1071814"/>
                </a:cubicBezTo>
                <a:cubicBezTo>
                  <a:pt x="3648547" y="1069515"/>
                  <a:pt x="3649358" y="1066559"/>
                  <a:pt x="3650846" y="1062928"/>
                </a:cubicBezTo>
                <a:cubicBezTo>
                  <a:pt x="3652333" y="1059277"/>
                  <a:pt x="3653686" y="1055780"/>
                  <a:pt x="3654883" y="1052399"/>
                </a:cubicBezTo>
                <a:cubicBezTo>
                  <a:pt x="3657047" y="1049270"/>
                  <a:pt x="3658670" y="1047473"/>
                  <a:pt x="3659732" y="1047010"/>
                </a:cubicBezTo>
                <a:close/>
                <a:moveTo>
                  <a:pt x="3005261" y="1039469"/>
                </a:moveTo>
                <a:cubicBezTo>
                  <a:pt x="3011363" y="1039593"/>
                  <a:pt x="3017307" y="1041031"/>
                  <a:pt x="3023092" y="1043784"/>
                </a:cubicBezTo>
                <a:cubicBezTo>
                  <a:pt x="3031302" y="1051627"/>
                  <a:pt x="3025913" y="1072355"/>
                  <a:pt x="3006885" y="1105910"/>
                </a:cubicBezTo>
                <a:cubicBezTo>
                  <a:pt x="2987876" y="1139484"/>
                  <a:pt x="2966336" y="1173291"/>
                  <a:pt x="2942286" y="1207348"/>
                </a:cubicBezTo>
                <a:cubicBezTo>
                  <a:pt x="2918235" y="1241386"/>
                  <a:pt x="2902761" y="1263061"/>
                  <a:pt x="2895884" y="1272353"/>
                </a:cubicBezTo>
                <a:cubicBezTo>
                  <a:pt x="2885105" y="1289507"/>
                  <a:pt x="2874325" y="1306391"/>
                  <a:pt x="2863527" y="1323024"/>
                </a:cubicBezTo>
                <a:cubicBezTo>
                  <a:pt x="2852747" y="1339637"/>
                  <a:pt x="2841968" y="1356540"/>
                  <a:pt x="2831189" y="1373694"/>
                </a:cubicBezTo>
                <a:cubicBezTo>
                  <a:pt x="2822901" y="1391776"/>
                  <a:pt x="2807563" y="1424268"/>
                  <a:pt x="2785154" y="1471192"/>
                </a:cubicBezTo>
                <a:cubicBezTo>
                  <a:pt x="2762745" y="1518115"/>
                  <a:pt x="2738965" y="1566718"/>
                  <a:pt x="2713852" y="1617022"/>
                </a:cubicBezTo>
                <a:cubicBezTo>
                  <a:pt x="2688739" y="1667326"/>
                  <a:pt x="2667972" y="1706580"/>
                  <a:pt x="2651571" y="1734803"/>
                </a:cubicBezTo>
                <a:cubicBezTo>
                  <a:pt x="2635151" y="1763027"/>
                  <a:pt x="2628815" y="1767489"/>
                  <a:pt x="2632543" y="1748171"/>
                </a:cubicBezTo>
                <a:cubicBezTo>
                  <a:pt x="2636252" y="1728834"/>
                  <a:pt x="2655763" y="1673025"/>
                  <a:pt x="2691037" y="1580705"/>
                </a:cubicBezTo>
                <a:cubicBezTo>
                  <a:pt x="2700832" y="1556132"/>
                  <a:pt x="2710896" y="1531946"/>
                  <a:pt x="2721212" y="1508185"/>
                </a:cubicBezTo>
                <a:cubicBezTo>
                  <a:pt x="2731547" y="1484424"/>
                  <a:pt x="2741612" y="1459717"/>
                  <a:pt x="2751406" y="1434063"/>
                </a:cubicBezTo>
                <a:cubicBezTo>
                  <a:pt x="2758380" y="1415962"/>
                  <a:pt x="2771921" y="1384107"/>
                  <a:pt x="2792031" y="1338516"/>
                </a:cubicBezTo>
                <a:cubicBezTo>
                  <a:pt x="2812160" y="1292926"/>
                  <a:pt x="2835806" y="1245172"/>
                  <a:pt x="2863005" y="1195255"/>
                </a:cubicBezTo>
                <a:cubicBezTo>
                  <a:pt x="2890185" y="1145357"/>
                  <a:pt x="2917887" y="1104886"/>
                  <a:pt x="2946072" y="1073842"/>
                </a:cubicBezTo>
                <a:cubicBezTo>
                  <a:pt x="2967225" y="1050559"/>
                  <a:pt x="2986955" y="1039099"/>
                  <a:pt x="3005261" y="1039469"/>
                </a:cubicBezTo>
                <a:close/>
                <a:moveTo>
                  <a:pt x="3631180" y="1035149"/>
                </a:moveTo>
                <a:cubicBezTo>
                  <a:pt x="3631798" y="1035149"/>
                  <a:pt x="3633228" y="1037312"/>
                  <a:pt x="3635488" y="1041620"/>
                </a:cubicBezTo>
                <a:cubicBezTo>
                  <a:pt x="3640607" y="1046527"/>
                  <a:pt x="3642230" y="1051820"/>
                  <a:pt x="3640337" y="1057538"/>
                </a:cubicBezTo>
                <a:cubicBezTo>
                  <a:pt x="3638444" y="1063237"/>
                  <a:pt x="3634677" y="1065845"/>
                  <a:pt x="3629017" y="1065342"/>
                </a:cubicBezTo>
                <a:cubicBezTo>
                  <a:pt x="3624709" y="1065342"/>
                  <a:pt x="3624709" y="1063198"/>
                  <a:pt x="3629017" y="1058871"/>
                </a:cubicBezTo>
                <a:cubicBezTo>
                  <a:pt x="3632165" y="1056669"/>
                  <a:pt x="3633962" y="1054061"/>
                  <a:pt x="3634406" y="1051067"/>
                </a:cubicBezTo>
                <a:cubicBezTo>
                  <a:pt x="3634851" y="1048053"/>
                  <a:pt x="3634503" y="1044904"/>
                  <a:pt x="3633325" y="1041620"/>
                </a:cubicBezTo>
                <a:cubicBezTo>
                  <a:pt x="3631258" y="1037312"/>
                  <a:pt x="3630543" y="1035149"/>
                  <a:pt x="3631180" y="1035149"/>
                </a:cubicBezTo>
                <a:close/>
                <a:moveTo>
                  <a:pt x="868165" y="1031111"/>
                </a:moveTo>
                <a:cubicBezTo>
                  <a:pt x="877283" y="1028465"/>
                  <a:pt x="883310" y="1032695"/>
                  <a:pt x="886227" y="1043784"/>
                </a:cubicBezTo>
                <a:cubicBezTo>
                  <a:pt x="882904" y="1046836"/>
                  <a:pt x="879311" y="1048285"/>
                  <a:pt x="875447" y="1048092"/>
                </a:cubicBezTo>
                <a:cubicBezTo>
                  <a:pt x="871584" y="1047918"/>
                  <a:pt x="867991" y="1047203"/>
                  <a:pt x="864668" y="1045947"/>
                </a:cubicBezTo>
                <a:cubicBezTo>
                  <a:pt x="857888" y="1038703"/>
                  <a:pt x="859047" y="1033758"/>
                  <a:pt x="868165" y="1031111"/>
                </a:cubicBezTo>
                <a:close/>
                <a:moveTo>
                  <a:pt x="4004208" y="1028696"/>
                </a:moveTo>
                <a:cubicBezTo>
                  <a:pt x="4001697" y="1031208"/>
                  <a:pt x="4002412" y="1034801"/>
                  <a:pt x="4006372" y="1039476"/>
                </a:cubicBezTo>
                <a:cubicBezTo>
                  <a:pt x="4008709" y="1045851"/>
                  <a:pt x="4010506" y="1048729"/>
                  <a:pt x="4011762" y="1048092"/>
                </a:cubicBezTo>
                <a:cubicBezTo>
                  <a:pt x="4013017" y="1047473"/>
                  <a:pt x="4012650" y="1043880"/>
                  <a:pt x="4010680" y="1037312"/>
                </a:cubicBezTo>
                <a:cubicBezTo>
                  <a:pt x="4009598" y="1033989"/>
                  <a:pt x="4008516" y="1031478"/>
                  <a:pt x="4007434" y="1029759"/>
                </a:cubicBezTo>
                <a:cubicBezTo>
                  <a:pt x="4006372" y="1028059"/>
                  <a:pt x="4005290" y="1027692"/>
                  <a:pt x="4004208" y="1028696"/>
                </a:cubicBezTo>
                <a:close/>
                <a:moveTo>
                  <a:pt x="489742" y="1027883"/>
                </a:moveTo>
                <a:cubicBezTo>
                  <a:pt x="487588" y="1027962"/>
                  <a:pt x="485342" y="1029508"/>
                  <a:pt x="483005" y="1032521"/>
                </a:cubicBezTo>
                <a:cubicBezTo>
                  <a:pt x="478330" y="1038549"/>
                  <a:pt x="479759" y="1050217"/>
                  <a:pt x="487313" y="1067506"/>
                </a:cubicBezTo>
                <a:cubicBezTo>
                  <a:pt x="497010" y="1049579"/>
                  <a:pt x="499889" y="1037756"/>
                  <a:pt x="495929" y="1032038"/>
                </a:cubicBezTo>
                <a:cubicBezTo>
                  <a:pt x="493958" y="1029189"/>
                  <a:pt x="491896" y="1027803"/>
                  <a:pt x="489742" y="1027883"/>
                </a:cubicBezTo>
                <a:close/>
                <a:moveTo>
                  <a:pt x="612377" y="1022225"/>
                </a:moveTo>
                <a:cubicBezTo>
                  <a:pt x="607605" y="1023886"/>
                  <a:pt x="606349" y="1025412"/>
                  <a:pt x="608610" y="1026803"/>
                </a:cubicBezTo>
                <a:cubicBezTo>
                  <a:pt x="610851" y="1028194"/>
                  <a:pt x="612821" y="1032425"/>
                  <a:pt x="614540" y="1039476"/>
                </a:cubicBezTo>
                <a:cubicBezTo>
                  <a:pt x="610039" y="1072838"/>
                  <a:pt x="611121" y="1085877"/>
                  <a:pt x="617805" y="1078594"/>
                </a:cubicBezTo>
                <a:cubicBezTo>
                  <a:pt x="624489" y="1071331"/>
                  <a:pt x="629260" y="1059122"/>
                  <a:pt x="632100" y="1042026"/>
                </a:cubicBezTo>
                <a:cubicBezTo>
                  <a:pt x="634959" y="1024929"/>
                  <a:pt x="628372" y="1018323"/>
                  <a:pt x="612377" y="1022225"/>
                </a:cubicBezTo>
                <a:close/>
                <a:moveTo>
                  <a:pt x="3708799" y="1002810"/>
                </a:moveTo>
                <a:cubicBezTo>
                  <a:pt x="3706636" y="1002810"/>
                  <a:pt x="3704492" y="1004974"/>
                  <a:pt x="3702328" y="1009282"/>
                </a:cubicBezTo>
                <a:cubicBezTo>
                  <a:pt x="3701208" y="1011523"/>
                  <a:pt x="3700763" y="1013513"/>
                  <a:pt x="3700976" y="1015213"/>
                </a:cubicBezTo>
                <a:cubicBezTo>
                  <a:pt x="3701208" y="1016912"/>
                  <a:pt x="3702367" y="1017820"/>
                  <a:pt x="3704492" y="1017898"/>
                </a:cubicBezTo>
                <a:cubicBezTo>
                  <a:pt x="3708799" y="1017898"/>
                  <a:pt x="3710944" y="1015753"/>
                  <a:pt x="3710944" y="1011446"/>
                </a:cubicBezTo>
                <a:cubicBezTo>
                  <a:pt x="3710866" y="1009185"/>
                  <a:pt x="3710499" y="1007215"/>
                  <a:pt x="3709881" y="1005515"/>
                </a:cubicBezTo>
                <a:cubicBezTo>
                  <a:pt x="3709244" y="1003796"/>
                  <a:pt x="3708896" y="1002907"/>
                  <a:pt x="3708799" y="1002810"/>
                </a:cubicBezTo>
                <a:close/>
                <a:moveTo>
                  <a:pt x="3664054" y="992838"/>
                </a:moveTo>
                <a:cubicBezTo>
                  <a:pt x="3666208" y="991399"/>
                  <a:pt x="3666745" y="994002"/>
                  <a:pt x="3665663" y="1000647"/>
                </a:cubicBezTo>
                <a:cubicBezTo>
                  <a:pt x="3664407" y="1008432"/>
                  <a:pt x="3662070" y="1014981"/>
                  <a:pt x="3658670" y="1020332"/>
                </a:cubicBezTo>
                <a:cubicBezTo>
                  <a:pt x="3655250" y="1025683"/>
                  <a:pt x="3651831" y="1028465"/>
                  <a:pt x="3648412" y="1028696"/>
                </a:cubicBezTo>
                <a:cubicBezTo>
                  <a:pt x="3647253" y="1028561"/>
                  <a:pt x="3646886" y="1026668"/>
                  <a:pt x="3647349" y="1023036"/>
                </a:cubicBezTo>
                <a:cubicBezTo>
                  <a:pt x="3647794" y="1019385"/>
                  <a:pt x="3649590" y="1014807"/>
                  <a:pt x="3652739" y="1009282"/>
                </a:cubicBezTo>
                <a:cubicBezTo>
                  <a:pt x="3658129" y="999758"/>
                  <a:pt x="3661901" y="994277"/>
                  <a:pt x="3664054" y="992838"/>
                </a:cubicBezTo>
                <a:close/>
                <a:moveTo>
                  <a:pt x="3734666" y="990138"/>
                </a:moveTo>
                <a:cubicBezTo>
                  <a:pt x="3734222" y="988844"/>
                  <a:pt x="3731343" y="990911"/>
                  <a:pt x="3726050" y="996339"/>
                </a:cubicBezTo>
                <a:cubicBezTo>
                  <a:pt x="3723751" y="998773"/>
                  <a:pt x="3721878" y="1001999"/>
                  <a:pt x="3720390" y="1006056"/>
                </a:cubicBezTo>
                <a:cubicBezTo>
                  <a:pt x="3718903" y="1010093"/>
                  <a:pt x="3718632" y="1013319"/>
                  <a:pt x="3719579" y="1015753"/>
                </a:cubicBezTo>
                <a:cubicBezTo>
                  <a:pt x="3720564" y="1019115"/>
                  <a:pt x="3720738" y="1022090"/>
                  <a:pt x="3720120" y="1024640"/>
                </a:cubicBezTo>
                <a:cubicBezTo>
                  <a:pt x="3719482" y="1027209"/>
                  <a:pt x="3718594" y="1028561"/>
                  <a:pt x="3717415" y="1028696"/>
                </a:cubicBezTo>
                <a:cubicBezTo>
                  <a:pt x="3715271" y="1029855"/>
                  <a:pt x="3714189" y="1030763"/>
                  <a:pt x="3714189" y="1031382"/>
                </a:cubicBezTo>
                <a:cubicBezTo>
                  <a:pt x="3714189" y="1032019"/>
                  <a:pt x="3715271" y="1031826"/>
                  <a:pt x="3717415" y="1030841"/>
                </a:cubicBezTo>
                <a:cubicBezTo>
                  <a:pt x="3721742" y="1030493"/>
                  <a:pt x="3723887" y="1029044"/>
                  <a:pt x="3723887" y="1026533"/>
                </a:cubicBezTo>
                <a:cubicBezTo>
                  <a:pt x="3722940" y="1025238"/>
                  <a:pt x="3723211" y="1022437"/>
                  <a:pt x="3724698" y="1018168"/>
                </a:cubicBezTo>
                <a:cubicBezTo>
                  <a:pt x="3726186" y="1013899"/>
                  <a:pt x="3728059" y="1009514"/>
                  <a:pt x="3730358" y="1004974"/>
                </a:cubicBezTo>
                <a:cubicBezTo>
                  <a:pt x="3733681" y="996397"/>
                  <a:pt x="3735130" y="991452"/>
                  <a:pt x="3734666" y="990138"/>
                </a:cubicBezTo>
                <a:close/>
                <a:moveTo>
                  <a:pt x="3616074" y="987723"/>
                </a:moveTo>
                <a:cubicBezTo>
                  <a:pt x="3617194" y="989075"/>
                  <a:pt x="3618179" y="991220"/>
                  <a:pt x="3619049" y="994195"/>
                </a:cubicBezTo>
                <a:cubicBezTo>
                  <a:pt x="3619899" y="997150"/>
                  <a:pt x="3620343" y="999314"/>
                  <a:pt x="3620382" y="1000647"/>
                </a:cubicBezTo>
                <a:cubicBezTo>
                  <a:pt x="3622700" y="1015232"/>
                  <a:pt x="3622159" y="1020351"/>
                  <a:pt x="3618797" y="1015985"/>
                </a:cubicBezTo>
                <a:cubicBezTo>
                  <a:pt x="3615417" y="1011639"/>
                  <a:pt x="3612654" y="1005245"/>
                  <a:pt x="3610491" y="996822"/>
                </a:cubicBezTo>
                <a:cubicBezTo>
                  <a:pt x="3608308" y="988399"/>
                  <a:pt x="3610182" y="985366"/>
                  <a:pt x="3616074" y="987723"/>
                </a:cubicBezTo>
                <a:close/>
                <a:moveTo>
                  <a:pt x="511750" y="984845"/>
                </a:moveTo>
                <a:cubicBezTo>
                  <a:pt x="515343" y="990003"/>
                  <a:pt x="520134" y="996223"/>
                  <a:pt x="526123" y="1003525"/>
                </a:cubicBezTo>
                <a:cubicBezTo>
                  <a:pt x="532111" y="1010847"/>
                  <a:pt x="532111" y="1009881"/>
                  <a:pt x="526123" y="1000647"/>
                </a:cubicBezTo>
                <a:cubicBezTo>
                  <a:pt x="512948" y="984961"/>
                  <a:pt x="508157" y="979687"/>
                  <a:pt x="511750" y="984845"/>
                </a:cubicBezTo>
                <a:close/>
                <a:moveTo>
                  <a:pt x="3676461" y="968309"/>
                </a:moveTo>
                <a:cubicBezTo>
                  <a:pt x="3678528" y="969352"/>
                  <a:pt x="3679243" y="970511"/>
                  <a:pt x="3678606" y="971825"/>
                </a:cubicBezTo>
                <a:cubicBezTo>
                  <a:pt x="3677987" y="973119"/>
                  <a:pt x="3676539" y="974819"/>
                  <a:pt x="3674298" y="976944"/>
                </a:cubicBezTo>
                <a:cubicBezTo>
                  <a:pt x="3670975" y="979088"/>
                  <a:pt x="3667923" y="980711"/>
                  <a:pt x="3665141" y="981793"/>
                </a:cubicBezTo>
                <a:cubicBezTo>
                  <a:pt x="3662340" y="982874"/>
                  <a:pt x="3660370" y="983415"/>
                  <a:pt x="3659210" y="983415"/>
                </a:cubicBezTo>
                <a:cubicBezTo>
                  <a:pt x="3657143" y="983319"/>
                  <a:pt x="3656409" y="982411"/>
                  <a:pt x="3657047" y="980711"/>
                </a:cubicBezTo>
                <a:cubicBezTo>
                  <a:pt x="3657684" y="979011"/>
                  <a:pt x="3659114" y="977021"/>
                  <a:pt x="3661355" y="974780"/>
                </a:cubicBezTo>
                <a:cubicBezTo>
                  <a:pt x="3663731" y="973563"/>
                  <a:pt x="3666532" y="972211"/>
                  <a:pt x="3669719" y="970743"/>
                </a:cubicBezTo>
                <a:cubicBezTo>
                  <a:pt x="3672907" y="969255"/>
                  <a:pt x="3675148" y="968444"/>
                  <a:pt x="3676461" y="968309"/>
                </a:cubicBezTo>
                <a:close/>
                <a:moveTo>
                  <a:pt x="825755" y="934589"/>
                </a:moveTo>
                <a:cubicBezTo>
                  <a:pt x="822642" y="934189"/>
                  <a:pt x="820759" y="935285"/>
                  <a:pt x="820102" y="937883"/>
                </a:cubicBezTo>
                <a:cubicBezTo>
                  <a:pt x="818788" y="943080"/>
                  <a:pt x="820218" y="947542"/>
                  <a:pt x="824410" y="951309"/>
                </a:cubicBezTo>
                <a:cubicBezTo>
                  <a:pt x="828602" y="955057"/>
                  <a:pt x="833392" y="951386"/>
                  <a:pt x="838782" y="940279"/>
                </a:cubicBezTo>
                <a:cubicBezTo>
                  <a:pt x="833209" y="936888"/>
                  <a:pt x="828867" y="934990"/>
                  <a:pt x="825755" y="934589"/>
                </a:cubicBezTo>
                <a:close/>
                <a:moveTo>
                  <a:pt x="4002045" y="933807"/>
                </a:moveTo>
                <a:cubicBezTo>
                  <a:pt x="3999842" y="933942"/>
                  <a:pt x="3997775" y="935294"/>
                  <a:pt x="3995844" y="937864"/>
                </a:cubicBezTo>
                <a:cubicBezTo>
                  <a:pt x="3993912" y="940414"/>
                  <a:pt x="3992386" y="943389"/>
                  <a:pt x="3991265" y="946750"/>
                </a:cubicBezTo>
                <a:cubicBezTo>
                  <a:pt x="3990184" y="949049"/>
                  <a:pt x="3990184" y="950923"/>
                  <a:pt x="3991265" y="952410"/>
                </a:cubicBezTo>
                <a:cubicBezTo>
                  <a:pt x="3992347" y="953898"/>
                  <a:pt x="3994511" y="954168"/>
                  <a:pt x="3997737" y="953221"/>
                </a:cubicBezTo>
                <a:cubicBezTo>
                  <a:pt x="3999939" y="952004"/>
                  <a:pt x="4002006" y="950111"/>
                  <a:pt x="4003938" y="947561"/>
                </a:cubicBezTo>
                <a:cubicBezTo>
                  <a:pt x="4005870" y="944992"/>
                  <a:pt x="4007396" y="942577"/>
                  <a:pt x="4008516" y="940279"/>
                </a:cubicBezTo>
                <a:cubicBezTo>
                  <a:pt x="4008516" y="933807"/>
                  <a:pt x="4006372" y="931663"/>
                  <a:pt x="4002045" y="933807"/>
                </a:cubicBezTo>
                <a:close/>
                <a:moveTo>
                  <a:pt x="491688" y="916110"/>
                </a:moveTo>
                <a:cubicBezTo>
                  <a:pt x="491075" y="916568"/>
                  <a:pt x="490814" y="918314"/>
                  <a:pt x="490906" y="921347"/>
                </a:cubicBezTo>
                <a:cubicBezTo>
                  <a:pt x="491273" y="933498"/>
                  <a:pt x="493668" y="946595"/>
                  <a:pt x="498092" y="960640"/>
                </a:cubicBezTo>
                <a:cubicBezTo>
                  <a:pt x="502535" y="974703"/>
                  <a:pt x="505394" y="970067"/>
                  <a:pt x="506727" y="946750"/>
                </a:cubicBezTo>
                <a:cubicBezTo>
                  <a:pt x="498541" y="924945"/>
                  <a:pt x="493528" y="914734"/>
                  <a:pt x="491688" y="916110"/>
                </a:cubicBezTo>
                <a:close/>
                <a:moveTo>
                  <a:pt x="499527" y="884153"/>
                </a:moveTo>
                <a:cubicBezTo>
                  <a:pt x="499048" y="885189"/>
                  <a:pt x="497851" y="888082"/>
                  <a:pt x="495929" y="892834"/>
                </a:cubicBezTo>
                <a:cubicBezTo>
                  <a:pt x="492104" y="903787"/>
                  <a:pt x="491138" y="906820"/>
                  <a:pt x="493070" y="901952"/>
                </a:cubicBezTo>
                <a:cubicBezTo>
                  <a:pt x="494982" y="897084"/>
                  <a:pt x="496894" y="891965"/>
                  <a:pt x="498807" y="886613"/>
                </a:cubicBezTo>
                <a:cubicBezTo>
                  <a:pt x="499763" y="883938"/>
                  <a:pt x="500005" y="883117"/>
                  <a:pt x="499527" y="884153"/>
                </a:cubicBezTo>
                <a:close/>
                <a:moveTo>
                  <a:pt x="3741138" y="869131"/>
                </a:moveTo>
                <a:cubicBezTo>
                  <a:pt x="3745445" y="867334"/>
                  <a:pt x="3747609" y="868764"/>
                  <a:pt x="3747609" y="873439"/>
                </a:cubicBezTo>
                <a:cubicBezTo>
                  <a:pt x="3747609" y="878114"/>
                  <a:pt x="3745445" y="881707"/>
                  <a:pt x="3741138" y="884218"/>
                </a:cubicBezTo>
                <a:cubicBezTo>
                  <a:pt x="3738626" y="886729"/>
                  <a:pt x="3737197" y="886015"/>
                  <a:pt x="3736830" y="882054"/>
                </a:cubicBezTo>
                <a:cubicBezTo>
                  <a:pt x="3736868" y="879775"/>
                  <a:pt x="3737332" y="877341"/>
                  <a:pt x="3738182" y="874791"/>
                </a:cubicBezTo>
                <a:cubicBezTo>
                  <a:pt x="3739032" y="872222"/>
                  <a:pt x="3740017" y="870328"/>
                  <a:pt x="3741138" y="869131"/>
                </a:cubicBezTo>
                <a:close/>
                <a:moveTo>
                  <a:pt x="3687241" y="860496"/>
                </a:moveTo>
                <a:cubicBezTo>
                  <a:pt x="3688400" y="860592"/>
                  <a:pt x="3689308" y="861481"/>
                  <a:pt x="3689926" y="863200"/>
                </a:cubicBezTo>
                <a:cubicBezTo>
                  <a:pt x="3690563" y="864900"/>
                  <a:pt x="3690370" y="866871"/>
                  <a:pt x="3689385" y="869131"/>
                </a:cubicBezTo>
                <a:cubicBezTo>
                  <a:pt x="3687241" y="873439"/>
                  <a:pt x="3685077" y="875583"/>
                  <a:pt x="3682914" y="875583"/>
                </a:cubicBezTo>
                <a:cubicBezTo>
                  <a:pt x="3680537" y="874965"/>
                  <a:pt x="3679378" y="872453"/>
                  <a:pt x="3679417" y="868049"/>
                </a:cubicBezTo>
                <a:cubicBezTo>
                  <a:pt x="3679456" y="863645"/>
                  <a:pt x="3682064" y="861133"/>
                  <a:pt x="3687241" y="860496"/>
                </a:cubicBezTo>
                <a:close/>
                <a:moveTo>
                  <a:pt x="3803670" y="854024"/>
                </a:moveTo>
                <a:cubicBezTo>
                  <a:pt x="3805872" y="854121"/>
                  <a:pt x="3807398" y="855009"/>
                  <a:pt x="3808248" y="856729"/>
                </a:cubicBezTo>
                <a:cubicBezTo>
                  <a:pt x="3809117" y="858429"/>
                  <a:pt x="3809021" y="860399"/>
                  <a:pt x="3807977" y="862659"/>
                </a:cubicBezTo>
                <a:cubicBezTo>
                  <a:pt x="3806780" y="864804"/>
                  <a:pt x="3805427" y="866426"/>
                  <a:pt x="3803940" y="867508"/>
                </a:cubicBezTo>
                <a:cubicBezTo>
                  <a:pt x="3802452" y="868590"/>
                  <a:pt x="3801660" y="869131"/>
                  <a:pt x="3801525" y="869131"/>
                </a:cubicBezTo>
                <a:cubicBezTo>
                  <a:pt x="3798995" y="869131"/>
                  <a:pt x="3797565" y="866967"/>
                  <a:pt x="3797198" y="862659"/>
                </a:cubicBezTo>
                <a:cubicBezTo>
                  <a:pt x="3797333" y="859472"/>
                  <a:pt x="3798145" y="857212"/>
                  <a:pt x="3799632" y="855917"/>
                </a:cubicBezTo>
                <a:cubicBezTo>
                  <a:pt x="3801120" y="854604"/>
                  <a:pt x="3802452" y="853986"/>
                  <a:pt x="3803670" y="854024"/>
                </a:cubicBezTo>
                <a:close/>
                <a:moveTo>
                  <a:pt x="873999" y="852344"/>
                </a:moveTo>
                <a:cubicBezTo>
                  <a:pt x="871004" y="856941"/>
                  <a:pt x="867662" y="862852"/>
                  <a:pt x="863934" y="870077"/>
                </a:cubicBezTo>
                <a:cubicBezTo>
                  <a:pt x="860225" y="877302"/>
                  <a:pt x="861191" y="876993"/>
                  <a:pt x="866812" y="869131"/>
                </a:cubicBezTo>
                <a:cubicBezTo>
                  <a:pt x="874597" y="853348"/>
                  <a:pt x="876993" y="847765"/>
                  <a:pt x="873999" y="852344"/>
                </a:cubicBezTo>
                <a:close/>
                <a:moveTo>
                  <a:pt x="3826851" y="819522"/>
                </a:moveTo>
                <a:cubicBezTo>
                  <a:pt x="3827933" y="819986"/>
                  <a:pt x="3827392" y="822845"/>
                  <a:pt x="3825228" y="828158"/>
                </a:cubicBezTo>
                <a:cubicBezTo>
                  <a:pt x="3822717" y="833760"/>
                  <a:pt x="3819665" y="837623"/>
                  <a:pt x="3816072" y="839748"/>
                </a:cubicBezTo>
                <a:cubicBezTo>
                  <a:pt x="3812478" y="841854"/>
                  <a:pt x="3810508" y="840869"/>
                  <a:pt x="3810141" y="836773"/>
                </a:cubicBezTo>
                <a:cubicBezTo>
                  <a:pt x="3810238" y="835692"/>
                  <a:pt x="3811126" y="834088"/>
                  <a:pt x="3812846" y="831925"/>
                </a:cubicBezTo>
                <a:cubicBezTo>
                  <a:pt x="3814545" y="829780"/>
                  <a:pt x="3816516" y="827076"/>
                  <a:pt x="3818776" y="823850"/>
                </a:cubicBezTo>
                <a:cubicBezTo>
                  <a:pt x="3823084" y="820508"/>
                  <a:pt x="3825769" y="819078"/>
                  <a:pt x="3826851" y="819522"/>
                </a:cubicBezTo>
                <a:close/>
                <a:moveTo>
                  <a:pt x="4461347" y="817378"/>
                </a:moveTo>
                <a:cubicBezTo>
                  <a:pt x="4456440" y="819793"/>
                  <a:pt x="4455995" y="823579"/>
                  <a:pt x="4459994" y="828698"/>
                </a:cubicBezTo>
                <a:cubicBezTo>
                  <a:pt x="4463993" y="833818"/>
                  <a:pt x="4463008" y="838667"/>
                  <a:pt x="4457019" y="843245"/>
                </a:cubicBezTo>
                <a:cubicBezTo>
                  <a:pt x="4449659" y="849175"/>
                  <a:pt x="4451456" y="850798"/>
                  <a:pt x="4462409" y="848094"/>
                </a:cubicBezTo>
                <a:cubicBezTo>
                  <a:pt x="4473382" y="845408"/>
                  <a:pt x="4473015" y="835170"/>
                  <a:pt x="4461347" y="817378"/>
                </a:cubicBezTo>
                <a:close/>
                <a:moveTo>
                  <a:pt x="3769168" y="815215"/>
                </a:moveTo>
                <a:cubicBezTo>
                  <a:pt x="3774557" y="817822"/>
                  <a:pt x="3777262" y="821242"/>
                  <a:pt x="3777262" y="825453"/>
                </a:cubicBezTo>
                <a:cubicBezTo>
                  <a:pt x="3777262" y="829684"/>
                  <a:pt x="3774557" y="832021"/>
                  <a:pt x="3769168" y="832465"/>
                </a:cubicBezTo>
                <a:cubicBezTo>
                  <a:pt x="3764860" y="832833"/>
                  <a:pt x="3760552" y="834262"/>
                  <a:pt x="3756244" y="836773"/>
                </a:cubicBezTo>
                <a:cubicBezTo>
                  <a:pt x="3752767" y="841004"/>
                  <a:pt x="3749444" y="842801"/>
                  <a:pt x="3746257" y="842163"/>
                </a:cubicBezTo>
                <a:cubicBezTo>
                  <a:pt x="3743069" y="841545"/>
                  <a:pt x="3741369" y="839034"/>
                  <a:pt x="3741138" y="834629"/>
                </a:cubicBezTo>
                <a:cubicBezTo>
                  <a:pt x="3741273" y="831480"/>
                  <a:pt x="3742084" y="829684"/>
                  <a:pt x="3743572" y="829239"/>
                </a:cubicBezTo>
                <a:cubicBezTo>
                  <a:pt x="3745040" y="828776"/>
                  <a:pt x="3746392" y="829143"/>
                  <a:pt x="3747609" y="830302"/>
                </a:cubicBezTo>
                <a:cubicBezTo>
                  <a:pt x="3748787" y="831384"/>
                  <a:pt x="3750217" y="831384"/>
                  <a:pt x="3751917" y="830302"/>
                </a:cubicBezTo>
                <a:cubicBezTo>
                  <a:pt x="3753636" y="829239"/>
                  <a:pt x="3755066" y="827076"/>
                  <a:pt x="3756244" y="823850"/>
                </a:cubicBezTo>
                <a:cubicBezTo>
                  <a:pt x="3757442" y="820643"/>
                  <a:pt x="3759335" y="818402"/>
                  <a:pt x="3761904" y="817108"/>
                </a:cubicBezTo>
                <a:cubicBezTo>
                  <a:pt x="3764454" y="815794"/>
                  <a:pt x="3766888" y="815176"/>
                  <a:pt x="3769168" y="815215"/>
                </a:cubicBezTo>
                <a:close/>
                <a:moveTo>
                  <a:pt x="575962" y="813264"/>
                </a:moveTo>
                <a:cubicBezTo>
                  <a:pt x="574050" y="809612"/>
                  <a:pt x="570998" y="817996"/>
                  <a:pt x="566825" y="838396"/>
                </a:cubicBezTo>
                <a:cubicBezTo>
                  <a:pt x="562652" y="858796"/>
                  <a:pt x="558943" y="873922"/>
                  <a:pt x="555679" y="883754"/>
                </a:cubicBezTo>
                <a:cubicBezTo>
                  <a:pt x="552414" y="893568"/>
                  <a:pt x="551178" y="880799"/>
                  <a:pt x="552008" y="845408"/>
                </a:cubicBezTo>
                <a:cubicBezTo>
                  <a:pt x="552047" y="833895"/>
                  <a:pt x="548724" y="838029"/>
                  <a:pt x="542021" y="857811"/>
                </a:cubicBezTo>
                <a:cubicBezTo>
                  <a:pt x="535337" y="877573"/>
                  <a:pt x="531473" y="891404"/>
                  <a:pt x="530430" y="899305"/>
                </a:cubicBezTo>
                <a:lnTo>
                  <a:pt x="536902" y="951058"/>
                </a:lnTo>
                <a:cubicBezTo>
                  <a:pt x="536419" y="942249"/>
                  <a:pt x="539027" y="938308"/>
                  <a:pt x="544725" y="939197"/>
                </a:cubicBezTo>
                <a:cubicBezTo>
                  <a:pt x="550424" y="940105"/>
                  <a:pt x="555737" y="940452"/>
                  <a:pt x="560624" y="940279"/>
                </a:cubicBezTo>
                <a:lnTo>
                  <a:pt x="556316" y="931663"/>
                </a:lnTo>
                <a:cubicBezTo>
                  <a:pt x="543682" y="909679"/>
                  <a:pt x="539278" y="898108"/>
                  <a:pt x="543103" y="896891"/>
                </a:cubicBezTo>
                <a:cubicBezTo>
                  <a:pt x="546928" y="895674"/>
                  <a:pt x="557070" y="900793"/>
                  <a:pt x="573567" y="912248"/>
                </a:cubicBezTo>
                <a:cubicBezTo>
                  <a:pt x="577064" y="849910"/>
                  <a:pt x="577875" y="816915"/>
                  <a:pt x="575962" y="813264"/>
                </a:cubicBezTo>
                <a:close/>
                <a:moveTo>
                  <a:pt x="924244" y="810269"/>
                </a:moveTo>
                <a:cubicBezTo>
                  <a:pt x="914354" y="810559"/>
                  <a:pt x="902415" y="830186"/>
                  <a:pt x="888371" y="869131"/>
                </a:cubicBezTo>
                <a:cubicBezTo>
                  <a:pt x="865595" y="934483"/>
                  <a:pt x="843225" y="996204"/>
                  <a:pt x="821261" y="1054293"/>
                </a:cubicBezTo>
                <a:cubicBezTo>
                  <a:pt x="799296" y="1112382"/>
                  <a:pt x="778549" y="1175725"/>
                  <a:pt x="758999" y="1244322"/>
                </a:cubicBezTo>
                <a:cubicBezTo>
                  <a:pt x="728728" y="1330480"/>
                  <a:pt x="698708" y="1422298"/>
                  <a:pt x="668978" y="1519776"/>
                </a:cubicBezTo>
                <a:cubicBezTo>
                  <a:pt x="639248" y="1617273"/>
                  <a:pt x="623253" y="1714481"/>
                  <a:pt x="620992" y="1811418"/>
                </a:cubicBezTo>
                <a:cubicBezTo>
                  <a:pt x="610928" y="1804135"/>
                  <a:pt x="601848" y="1812461"/>
                  <a:pt x="593774" y="1836415"/>
                </a:cubicBezTo>
                <a:cubicBezTo>
                  <a:pt x="585699" y="1860369"/>
                  <a:pt x="578686" y="1887550"/>
                  <a:pt x="572756" y="1917956"/>
                </a:cubicBezTo>
                <a:cubicBezTo>
                  <a:pt x="566844" y="1948362"/>
                  <a:pt x="562073" y="1969631"/>
                  <a:pt x="558460" y="1981763"/>
                </a:cubicBezTo>
                <a:cubicBezTo>
                  <a:pt x="548763" y="2016400"/>
                  <a:pt x="543373" y="2046323"/>
                  <a:pt x="542291" y="2071514"/>
                </a:cubicBezTo>
                <a:cubicBezTo>
                  <a:pt x="541210" y="2096724"/>
                  <a:pt x="531512" y="2135804"/>
                  <a:pt x="513179" y="2188773"/>
                </a:cubicBezTo>
                <a:cubicBezTo>
                  <a:pt x="509953" y="2204401"/>
                  <a:pt x="506727" y="2224337"/>
                  <a:pt x="503482" y="2248601"/>
                </a:cubicBezTo>
                <a:cubicBezTo>
                  <a:pt x="500256" y="2272864"/>
                  <a:pt x="497010" y="2298209"/>
                  <a:pt x="493784" y="2324616"/>
                </a:cubicBezTo>
                <a:cubicBezTo>
                  <a:pt x="491621" y="2352647"/>
                  <a:pt x="489476" y="2367734"/>
                  <a:pt x="487313" y="2369897"/>
                </a:cubicBezTo>
                <a:cubicBezTo>
                  <a:pt x="483044" y="2390741"/>
                  <a:pt x="478639" y="2408340"/>
                  <a:pt x="474099" y="2422732"/>
                </a:cubicBezTo>
                <a:cubicBezTo>
                  <a:pt x="469560" y="2437104"/>
                  <a:pt x="464634" y="2446087"/>
                  <a:pt x="459283" y="2449680"/>
                </a:cubicBezTo>
                <a:cubicBezTo>
                  <a:pt x="463919" y="2499269"/>
                  <a:pt x="463262" y="2526817"/>
                  <a:pt x="457293" y="2532341"/>
                </a:cubicBezTo>
                <a:cubicBezTo>
                  <a:pt x="451304" y="2537847"/>
                  <a:pt x="446649" y="2538562"/>
                  <a:pt x="443307" y="2534486"/>
                </a:cubicBezTo>
                <a:cubicBezTo>
                  <a:pt x="439965" y="2530410"/>
                  <a:pt x="444582" y="2538813"/>
                  <a:pt x="457119" y="2559657"/>
                </a:cubicBezTo>
                <a:cubicBezTo>
                  <a:pt x="462200" y="2567712"/>
                  <a:pt x="462837" y="2570745"/>
                  <a:pt x="459031" y="2568756"/>
                </a:cubicBezTo>
                <a:cubicBezTo>
                  <a:pt x="455245" y="2566766"/>
                  <a:pt x="451092" y="2567403"/>
                  <a:pt x="446591" y="2570668"/>
                </a:cubicBezTo>
                <a:cubicBezTo>
                  <a:pt x="442070" y="2573952"/>
                  <a:pt x="441278" y="2587513"/>
                  <a:pt x="444195" y="2611390"/>
                </a:cubicBezTo>
                <a:cubicBezTo>
                  <a:pt x="450300" y="2651340"/>
                  <a:pt x="452637" y="2677129"/>
                  <a:pt x="451188" y="2688758"/>
                </a:cubicBezTo>
                <a:cubicBezTo>
                  <a:pt x="449759" y="2700388"/>
                  <a:pt x="446707" y="2704077"/>
                  <a:pt x="442032" y="2699808"/>
                </a:cubicBezTo>
                <a:cubicBezTo>
                  <a:pt x="440911" y="2707439"/>
                  <a:pt x="439385" y="2714277"/>
                  <a:pt x="437453" y="2720285"/>
                </a:cubicBezTo>
                <a:cubicBezTo>
                  <a:pt x="435522" y="2726312"/>
                  <a:pt x="433455" y="2730987"/>
                  <a:pt x="431252" y="2734310"/>
                </a:cubicBezTo>
                <a:cubicBezTo>
                  <a:pt x="438265" y="2752855"/>
                  <a:pt x="443655" y="2775592"/>
                  <a:pt x="447421" y="2802502"/>
                </a:cubicBezTo>
                <a:cubicBezTo>
                  <a:pt x="451188" y="2829412"/>
                  <a:pt x="443655" y="2839747"/>
                  <a:pt x="424781" y="2833488"/>
                </a:cubicBezTo>
                <a:cubicBezTo>
                  <a:pt x="414214" y="2825896"/>
                  <a:pt x="408921" y="2825451"/>
                  <a:pt x="408882" y="2832155"/>
                </a:cubicBezTo>
                <a:cubicBezTo>
                  <a:pt x="408824" y="2838839"/>
                  <a:pt x="412688" y="2859412"/>
                  <a:pt x="420473" y="2893875"/>
                </a:cubicBezTo>
                <a:cubicBezTo>
                  <a:pt x="428509" y="2948043"/>
                  <a:pt x="430750" y="2997110"/>
                  <a:pt x="427215" y="3041039"/>
                </a:cubicBezTo>
                <a:cubicBezTo>
                  <a:pt x="423660" y="3084968"/>
                  <a:pt x="424279" y="3115703"/>
                  <a:pt x="429089" y="3133224"/>
                </a:cubicBezTo>
                <a:cubicBezTo>
                  <a:pt x="436777" y="3126308"/>
                  <a:pt x="442495" y="3099630"/>
                  <a:pt x="446262" y="3053190"/>
                </a:cubicBezTo>
                <a:cubicBezTo>
                  <a:pt x="450029" y="3006750"/>
                  <a:pt x="453197" y="2956118"/>
                  <a:pt x="455767" y="2901293"/>
                </a:cubicBezTo>
                <a:cubicBezTo>
                  <a:pt x="458336" y="2846469"/>
                  <a:pt x="461659" y="2803023"/>
                  <a:pt x="465754" y="2770956"/>
                </a:cubicBezTo>
                <a:cubicBezTo>
                  <a:pt x="473887" y="2719821"/>
                  <a:pt x="479663" y="2675738"/>
                  <a:pt x="483082" y="2638706"/>
                </a:cubicBezTo>
                <a:cubicBezTo>
                  <a:pt x="486501" y="2601693"/>
                  <a:pt x="490520" y="2563849"/>
                  <a:pt x="495137" y="2525155"/>
                </a:cubicBezTo>
                <a:cubicBezTo>
                  <a:pt x="499753" y="2486462"/>
                  <a:pt x="507925" y="2439017"/>
                  <a:pt x="519651" y="2382840"/>
                </a:cubicBezTo>
                <a:cubicBezTo>
                  <a:pt x="530701" y="2326104"/>
                  <a:pt x="540958" y="2274081"/>
                  <a:pt x="550386" y="2226771"/>
                </a:cubicBezTo>
                <a:cubicBezTo>
                  <a:pt x="559813" y="2179462"/>
                  <a:pt x="573297" y="2127980"/>
                  <a:pt x="590818" y="2072325"/>
                </a:cubicBezTo>
                <a:cubicBezTo>
                  <a:pt x="595647" y="2054263"/>
                  <a:pt x="596285" y="2044874"/>
                  <a:pt x="592730" y="2044140"/>
                </a:cubicBezTo>
                <a:cubicBezTo>
                  <a:pt x="589176" y="2043406"/>
                  <a:pt x="586935" y="2043271"/>
                  <a:pt x="586027" y="2043735"/>
                </a:cubicBezTo>
                <a:cubicBezTo>
                  <a:pt x="585100" y="2044198"/>
                  <a:pt x="591011" y="2037205"/>
                  <a:pt x="603761" y="2022736"/>
                </a:cubicBezTo>
                <a:cubicBezTo>
                  <a:pt x="609015" y="2013251"/>
                  <a:pt x="612512" y="1999864"/>
                  <a:pt x="614270" y="1982574"/>
                </a:cubicBezTo>
                <a:cubicBezTo>
                  <a:pt x="616008" y="1965285"/>
                  <a:pt x="616820" y="1955664"/>
                  <a:pt x="616685" y="1953733"/>
                </a:cubicBezTo>
                <a:cubicBezTo>
                  <a:pt x="620992" y="1905766"/>
                  <a:pt x="625571" y="1874491"/>
                  <a:pt x="630420" y="1859886"/>
                </a:cubicBezTo>
                <a:cubicBezTo>
                  <a:pt x="635288" y="1845301"/>
                  <a:pt x="640503" y="1833363"/>
                  <a:pt x="646086" y="1824032"/>
                </a:cubicBezTo>
                <a:cubicBezTo>
                  <a:pt x="651650" y="1814721"/>
                  <a:pt x="657677" y="1793974"/>
                  <a:pt x="664129" y="1761829"/>
                </a:cubicBezTo>
                <a:cubicBezTo>
                  <a:pt x="669616" y="1723811"/>
                  <a:pt x="675894" y="1691473"/>
                  <a:pt x="683003" y="1664795"/>
                </a:cubicBezTo>
                <a:cubicBezTo>
                  <a:pt x="690092" y="1638117"/>
                  <a:pt x="703924" y="1612231"/>
                  <a:pt x="724498" y="1587157"/>
                </a:cubicBezTo>
                <a:cubicBezTo>
                  <a:pt x="718528" y="1559397"/>
                  <a:pt x="716577" y="1541625"/>
                  <a:pt x="718664" y="1533820"/>
                </a:cubicBezTo>
                <a:cubicBezTo>
                  <a:pt x="720769" y="1526016"/>
                  <a:pt x="723937" y="1517979"/>
                  <a:pt x="728168" y="1509692"/>
                </a:cubicBezTo>
                <a:cubicBezTo>
                  <a:pt x="732418" y="1501424"/>
                  <a:pt x="734794" y="1482686"/>
                  <a:pt x="735277" y="1453477"/>
                </a:cubicBezTo>
                <a:cubicBezTo>
                  <a:pt x="736726" y="1483806"/>
                  <a:pt x="738696" y="1493774"/>
                  <a:pt x="741208" y="1483400"/>
                </a:cubicBezTo>
                <a:cubicBezTo>
                  <a:pt x="743738" y="1473027"/>
                  <a:pt x="744627" y="1454424"/>
                  <a:pt x="743912" y="1427591"/>
                </a:cubicBezTo>
                <a:cubicBezTo>
                  <a:pt x="745438" y="1415885"/>
                  <a:pt x="751543" y="1413991"/>
                  <a:pt x="762245" y="1421931"/>
                </a:cubicBezTo>
                <a:cubicBezTo>
                  <a:pt x="772927" y="1429890"/>
                  <a:pt x="772580" y="1427475"/>
                  <a:pt x="761163" y="1414667"/>
                </a:cubicBezTo>
                <a:cubicBezTo>
                  <a:pt x="754228" y="1407153"/>
                  <a:pt x="753243" y="1403965"/>
                  <a:pt x="758207" y="1405086"/>
                </a:cubicBezTo>
                <a:cubicBezTo>
                  <a:pt x="763172" y="1406206"/>
                  <a:pt x="768253" y="1404912"/>
                  <a:pt x="773449" y="1401242"/>
                </a:cubicBezTo>
                <a:cubicBezTo>
                  <a:pt x="778665" y="1397571"/>
                  <a:pt x="778163" y="1384802"/>
                  <a:pt x="771942" y="1362915"/>
                </a:cubicBezTo>
                <a:cubicBezTo>
                  <a:pt x="767036" y="1349663"/>
                  <a:pt x="766591" y="1343288"/>
                  <a:pt x="770590" y="1343771"/>
                </a:cubicBezTo>
                <a:cubicBezTo>
                  <a:pt x="774589" y="1344273"/>
                  <a:pt x="780075" y="1347055"/>
                  <a:pt x="787030" y="1352136"/>
                </a:cubicBezTo>
                <a:cubicBezTo>
                  <a:pt x="786856" y="1338478"/>
                  <a:pt x="788652" y="1333687"/>
                  <a:pt x="792458" y="1337763"/>
                </a:cubicBezTo>
                <a:cubicBezTo>
                  <a:pt x="796263" y="1341820"/>
                  <a:pt x="798891" y="1341820"/>
                  <a:pt x="800301" y="1337763"/>
                </a:cubicBezTo>
                <a:cubicBezTo>
                  <a:pt x="801711" y="1333687"/>
                  <a:pt x="798717" y="1312592"/>
                  <a:pt x="791357" y="1274497"/>
                </a:cubicBezTo>
                <a:cubicBezTo>
                  <a:pt x="793424" y="1273435"/>
                  <a:pt x="795220" y="1272353"/>
                  <a:pt x="796746" y="1271271"/>
                </a:cubicBezTo>
                <a:cubicBezTo>
                  <a:pt x="798273" y="1270189"/>
                  <a:pt x="800069" y="1269107"/>
                  <a:pt x="802136" y="1268045"/>
                </a:cubicBezTo>
                <a:cubicBezTo>
                  <a:pt x="800958" y="1262829"/>
                  <a:pt x="801132" y="1254928"/>
                  <a:pt x="802677" y="1244322"/>
                </a:cubicBezTo>
                <a:cubicBezTo>
                  <a:pt x="804203" y="1233717"/>
                  <a:pt x="807603" y="1219344"/>
                  <a:pt x="812915" y="1201186"/>
                </a:cubicBezTo>
                <a:cubicBezTo>
                  <a:pt x="820140" y="1179183"/>
                  <a:pt x="823405" y="1176478"/>
                  <a:pt x="822729" y="1193130"/>
                </a:cubicBezTo>
                <a:cubicBezTo>
                  <a:pt x="822053" y="1209763"/>
                  <a:pt x="821493" y="1226878"/>
                  <a:pt x="821048" y="1244477"/>
                </a:cubicBezTo>
                <a:cubicBezTo>
                  <a:pt x="820623" y="1262076"/>
                  <a:pt x="824371" y="1261303"/>
                  <a:pt x="832311" y="1242159"/>
                </a:cubicBezTo>
                <a:cubicBezTo>
                  <a:pt x="834474" y="1234876"/>
                  <a:pt x="835556" y="1228405"/>
                  <a:pt x="835556" y="1222744"/>
                </a:cubicBezTo>
                <a:cubicBezTo>
                  <a:pt x="835556" y="1217084"/>
                  <a:pt x="834474" y="1210632"/>
                  <a:pt x="832311" y="1203349"/>
                </a:cubicBezTo>
                <a:cubicBezTo>
                  <a:pt x="826090" y="1186833"/>
                  <a:pt x="828254" y="1173136"/>
                  <a:pt x="838782" y="1162299"/>
                </a:cubicBezTo>
                <a:cubicBezTo>
                  <a:pt x="849330" y="1151442"/>
                  <a:pt x="858197" y="1143348"/>
                  <a:pt x="865383" y="1138016"/>
                </a:cubicBezTo>
                <a:cubicBezTo>
                  <a:pt x="872569" y="1132685"/>
                  <a:pt x="868010" y="1130019"/>
                  <a:pt x="851725" y="1130038"/>
                </a:cubicBezTo>
                <a:cubicBezTo>
                  <a:pt x="848248" y="1128338"/>
                  <a:pt x="846818" y="1120939"/>
                  <a:pt x="847417" y="1107822"/>
                </a:cubicBezTo>
                <a:cubicBezTo>
                  <a:pt x="848016" y="1094725"/>
                  <a:pt x="849929" y="1086051"/>
                  <a:pt x="853155" y="1081801"/>
                </a:cubicBezTo>
                <a:cubicBezTo>
                  <a:pt x="856400" y="1077551"/>
                  <a:pt x="860225" y="1087886"/>
                  <a:pt x="864668" y="1112787"/>
                </a:cubicBezTo>
                <a:cubicBezTo>
                  <a:pt x="866233" y="1122079"/>
                  <a:pt x="869555" y="1121809"/>
                  <a:pt x="874636" y="1111976"/>
                </a:cubicBezTo>
                <a:cubicBezTo>
                  <a:pt x="879717" y="1102143"/>
                  <a:pt x="883580" y="1091634"/>
                  <a:pt x="886227" y="1080449"/>
                </a:cubicBezTo>
                <a:cubicBezTo>
                  <a:pt x="887347" y="1078189"/>
                  <a:pt x="888332" y="1075677"/>
                  <a:pt x="889182" y="1072896"/>
                </a:cubicBezTo>
                <a:cubicBezTo>
                  <a:pt x="890052" y="1070114"/>
                  <a:pt x="890496" y="1067583"/>
                  <a:pt x="890535" y="1065342"/>
                </a:cubicBezTo>
                <a:cubicBezTo>
                  <a:pt x="898262" y="1060185"/>
                  <a:pt x="900058" y="1048401"/>
                  <a:pt x="895924" y="1030029"/>
                </a:cubicBezTo>
                <a:cubicBezTo>
                  <a:pt x="891790" y="1011658"/>
                  <a:pt x="900058" y="998271"/>
                  <a:pt x="920729" y="989867"/>
                </a:cubicBezTo>
                <a:cubicBezTo>
                  <a:pt x="913871" y="975437"/>
                  <a:pt x="907689" y="969816"/>
                  <a:pt x="902203" y="973022"/>
                </a:cubicBezTo>
                <a:cubicBezTo>
                  <a:pt x="896697" y="976229"/>
                  <a:pt x="894205" y="975727"/>
                  <a:pt x="894688" y="971515"/>
                </a:cubicBezTo>
                <a:cubicBezTo>
                  <a:pt x="895190" y="967285"/>
                  <a:pt x="900986" y="946808"/>
                  <a:pt x="912093" y="910085"/>
                </a:cubicBezTo>
                <a:cubicBezTo>
                  <a:pt x="917348" y="883948"/>
                  <a:pt x="916015" y="869401"/>
                  <a:pt x="908056" y="866426"/>
                </a:cubicBezTo>
                <a:cubicBezTo>
                  <a:pt x="900097" y="863471"/>
                  <a:pt x="905757" y="860766"/>
                  <a:pt x="925036" y="858332"/>
                </a:cubicBezTo>
                <a:cubicBezTo>
                  <a:pt x="936878" y="854159"/>
                  <a:pt x="942171" y="845022"/>
                  <a:pt x="940935" y="830939"/>
                </a:cubicBezTo>
                <a:cubicBezTo>
                  <a:pt x="939679" y="816876"/>
                  <a:pt x="934116" y="809979"/>
                  <a:pt x="924244" y="810269"/>
                </a:cubicBezTo>
                <a:close/>
                <a:moveTo>
                  <a:pt x="4497993" y="795819"/>
                </a:moveTo>
                <a:cubicBezTo>
                  <a:pt x="4495752" y="795819"/>
                  <a:pt x="4493240" y="796341"/>
                  <a:pt x="4490439" y="797423"/>
                </a:cubicBezTo>
                <a:cubicBezTo>
                  <a:pt x="4487657" y="798505"/>
                  <a:pt x="4485146" y="800127"/>
                  <a:pt x="4482905" y="802272"/>
                </a:cubicBezTo>
                <a:cubicBezTo>
                  <a:pt x="4477322" y="815215"/>
                  <a:pt x="4478771" y="821145"/>
                  <a:pt x="4487213" y="820063"/>
                </a:cubicBezTo>
                <a:cubicBezTo>
                  <a:pt x="4495655" y="818982"/>
                  <a:pt x="4499248" y="810907"/>
                  <a:pt x="4497993" y="795819"/>
                </a:cubicBezTo>
                <a:close/>
                <a:moveTo>
                  <a:pt x="3842479" y="787184"/>
                </a:moveTo>
                <a:cubicBezTo>
                  <a:pt x="3843658" y="787281"/>
                  <a:pt x="3844546" y="788170"/>
                  <a:pt x="3845184" y="789889"/>
                </a:cubicBezTo>
                <a:cubicBezTo>
                  <a:pt x="3845802" y="791589"/>
                  <a:pt x="3845628" y="793559"/>
                  <a:pt x="3844643" y="795819"/>
                </a:cubicBezTo>
                <a:cubicBezTo>
                  <a:pt x="3842479" y="800127"/>
                  <a:pt x="3840335" y="802272"/>
                  <a:pt x="3838171" y="802272"/>
                </a:cubicBezTo>
                <a:cubicBezTo>
                  <a:pt x="3837147" y="802136"/>
                  <a:pt x="3836510" y="801344"/>
                  <a:pt x="3836278" y="799857"/>
                </a:cubicBezTo>
                <a:cubicBezTo>
                  <a:pt x="3836066" y="798369"/>
                  <a:pt x="3835969" y="797017"/>
                  <a:pt x="3836027" y="795819"/>
                </a:cubicBezTo>
                <a:cubicBezTo>
                  <a:pt x="3836027" y="789696"/>
                  <a:pt x="3838171" y="786817"/>
                  <a:pt x="3842479" y="787184"/>
                </a:cubicBezTo>
                <a:close/>
                <a:moveTo>
                  <a:pt x="3769168" y="782876"/>
                </a:moveTo>
                <a:cubicBezTo>
                  <a:pt x="3770250" y="784944"/>
                  <a:pt x="3770250" y="786740"/>
                  <a:pt x="3769168" y="788266"/>
                </a:cubicBezTo>
                <a:cubicBezTo>
                  <a:pt x="3768086" y="789792"/>
                  <a:pt x="3765942" y="791589"/>
                  <a:pt x="3762696" y="793656"/>
                </a:cubicBezTo>
                <a:cubicBezTo>
                  <a:pt x="3758350" y="794873"/>
                  <a:pt x="3755742" y="795143"/>
                  <a:pt x="3754892" y="794467"/>
                </a:cubicBezTo>
                <a:cubicBezTo>
                  <a:pt x="3754042" y="793791"/>
                  <a:pt x="3755201" y="791357"/>
                  <a:pt x="3758388" y="787184"/>
                </a:cubicBezTo>
                <a:cubicBezTo>
                  <a:pt x="3763063" y="782509"/>
                  <a:pt x="3766656" y="781080"/>
                  <a:pt x="3769168" y="782876"/>
                </a:cubicBezTo>
                <a:close/>
                <a:moveTo>
                  <a:pt x="4512616" y="764428"/>
                </a:moveTo>
                <a:cubicBezTo>
                  <a:pt x="4519242" y="764215"/>
                  <a:pt x="4516518" y="768214"/>
                  <a:pt x="4504464" y="776405"/>
                </a:cubicBezTo>
                <a:cubicBezTo>
                  <a:pt x="4490961" y="775246"/>
                  <a:pt x="4487290" y="773005"/>
                  <a:pt x="4493453" y="769702"/>
                </a:cubicBezTo>
                <a:cubicBezTo>
                  <a:pt x="4499596" y="766379"/>
                  <a:pt x="4505990" y="764621"/>
                  <a:pt x="4512616" y="764428"/>
                </a:cubicBezTo>
                <a:close/>
                <a:moveTo>
                  <a:pt x="608069" y="744067"/>
                </a:moveTo>
                <a:cubicBezTo>
                  <a:pt x="612415" y="756372"/>
                  <a:pt x="612879" y="761936"/>
                  <a:pt x="609421" y="760777"/>
                </a:cubicBezTo>
                <a:cubicBezTo>
                  <a:pt x="605944" y="759598"/>
                  <a:pt x="598313" y="755464"/>
                  <a:pt x="586510" y="748375"/>
                </a:cubicBezTo>
                <a:cubicBezTo>
                  <a:pt x="581584" y="750345"/>
                  <a:pt x="584231" y="755735"/>
                  <a:pt x="594488" y="764505"/>
                </a:cubicBezTo>
                <a:cubicBezTo>
                  <a:pt x="604727" y="773275"/>
                  <a:pt x="613304" y="777854"/>
                  <a:pt x="620200" y="778240"/>
                </a:cubicBezTo>
                <a:cubicBezTo>
                  <a:pt x="627097" y="778627"/>
                  <a:pt x="623059" y="767229"/>
                  <a:pt x="608069" y="744067"/>
                </a:cubicBezTo>
                <a:close/>
                <a:moveTo>
                  <a:pt x="622886" y="701203"/>
                </a:moveTo>
                <a:cubicBezTo>
                  <a:pt x="619399" y="700775"/>
                  <a:pt x="616482" y="701935"/>
                  <a:pt x="614135" y="704678"/>
                </a:cubicBezTo>
                <a:cubicBezTo>
                  <a:pt x="609440" y="710183"/>
                  <a:pt x="616028" y="726893"/>
                  <a:pt x="633935" y="754846"/>
                </a:cubicBezTo>
                <a:cubicBezTo>
                  <a:pt x="634032" y="751659"/>
                  <a:pt x="634921" y="748317"/>
                  <a:pt x="636640" y="744859"/>
                </a:cubicBezTo>
                <a:cubicBezTo>
                  <a:pt x="638340" y="741401"/>
                  <a:pt x="640310" y="737537"/>
                  <a:pt x="642570" y="733268"/>
                </a:cubicBezTo>
                <a:cubicBezTo>
                  <a:pt x="646801" y="723126"/>
                  <a:pt x="644309" y="714433"/>
                  <a:pt x="635056" y="707247"/>
                </a:cubicBezTo>
                <a:cubicBezTo>
                  <a:pt x="630429" y="703644"/>
                  <a:pt x="626373" y="701630"/>
                  <a:pt x="622886" y="701203"/>
                </a:cubicBezTo>
                <a:close/>
                <a:moveTo>
                  <a:pt x="706382" y="700722"/>
                </a:moveTo>
                <a:cubicBezTo>
                  <a:pt x="699074" y="705401"/>
                  <a:pt x="684263" y="724160"/>
                  <a:pt x="661966" y="756991"/>
                </a:cubicBezTo>
                <a:cubicBezTo>
                  <a:pt x="659725" y="761260"/>
                  <a:pt x="657213" y="765123"/>
                  <a:pt x="654432" y="768581"/>
                </a:cubicBezTo>
                <a:cubicBezTo>
                  <a:pt x="651631" y="772039"/>
                  <a:pt x="649119" y="775362"/>
                  <a:pt x="646879" y="778569"/>
                </a:cubicBezTo>
                <a:cubicBezTo>
                  <a:pt x="647864" y="780713"/>
                  <a:pt x="648037" y="783958"/>
                  <a:pt x="647419" y="788266"/>
                </a:cubicBezTo>
                <a:cubicBezTo>
                  <a:pt x="646782" y="792574"/>
                  <a:pt x="645893" y="797964"/>
                  <a:pt x="644715" y="804435"/>
                </a:cubicBezTo>
                <a:cubicBezTo>
                  <a:pt x="640774" y="821937"/>
                  <a:pt x="635500" y="835325"/>
                  <a:pt x="628913" y="844597"/>
                </a:cubicBezTo>
                <a:cubicBezTo>
                  <a:pt x="622325" y="853889"/>
                  <a:pt x="616569" y="866156"/>
                  <a:pt x="611662" y="881417"/>
                </a:cubicBezTo>
                <a:cubicBezTo>
                  <a:pt x="606755" y="896697"/>
                  <a:pt x="604824" y="922062"/>
                  <a:pt x="605905" y="957529"/>
                </a:cubicBezTo>
                <a:lnTo>
                  <a:pt x="608069" y="968309"/>
                </a:lnTo>
                <a:cubicBezTo>
                  <a:pt x="594121" y="959616"/>
                  <a:pt x="579826" y="971747"/>
                  <a:pt x="565183" y="1004723"/>
                </a:cubicBezTo>
                <a:cubicBezTo>
                  <a:pt x="550521" y="1037718"/>
                  <a:pt x="537192" y="1074770"/>
                  <a:pt x="525176" y="1115897"/>
                </a:cubicBezTo>
                <a:cubicBezTo>
                  <a:pt x="513141" y="1157025"/>
                  <a:pt x="504119" y="1185461"/>
                  <a:pt x="498092" y="1201186"/>
                </a:cubicBezTo>
                <a:cubicBezTo>
                  <a:pt x="488665" y="1226936"/>
                  <a:pt x="481653" y="1249847"/>
                  <a:pt x="477074" y="1269919"/>
                </a:cubicBezTo>
                <a:cubicBezTo>
                  <a:pt x="472496" y="1290009"/>
                  <a:pt x="462238" y="1314524"/>
                  <a:pt x="446340" y="1343500"/>
                </a:cubicBezTo>
                <a:cubicBezTo>
                  <a:pt x="456945" y="1355497"/>
                  <a:pt x="455689" y="1378408"/>
                  <a:pt x="442573" y="1412233"/>
                </a:cubicBezTo>
                <a:cubicBezTo>
                  <a:pt x="429456" y="1446059"/>
                  <a:pt x="418483" y="1477064"/>
                  <a:pt x="409694" y="1505230"/>
                </a:cubicBezTo>
                <a:cubicBezTo>
                  <a:pt x="370923" y="1647950"/>
                  <a:pt x="335242" y="1789994"/>
                  <a:pt x="302673" y="1931363"/>
                </a:cubicBezTo>
                <a:cubicBezTo>
                  <a:pt x="270103" y="2072731"/>
                  <a:pt x="240372" y="2217479"/>
                  <a:pt x="213463" y="2365590"/>
                </a:cubicBezTo>
                <a:cubicBezTo>
                  <a:pt x="206721" y="2398102"/>
                  <a:pt x="198646" y="2431715"/>
                  <a:pt x="189199" y="2466390"/>
                </a:cubicBezTo>
                <a:lnTo>
                  <a:pt x="184022" y="2533018"/>
                </a:lnTo>
                <a:lnTo>
                  <a:pt x="194048" y="2546714"/>
                </a:lnTo>
                <a:cubicBezTo>
                  <a:pt x="194512" y="2525290"/>
                  <a:pt x="197390" y="2501298"/>
                  <a:pt x="202683" y="2474736"/>
                </a:cubicBezTo>
                <a:cubicBezTo>
                  <a:pt x="207976" y="2448193"/>
                  <a:pt x="219490" y="2431212"/>
                  <a:pt x="237185" y="2423794"/>
                </a:cubicBezTo>
                <a:cubicBezTo>
                  <a:pt x="266085" y="2414754"/>
                  <a:pt x="280863" y="2406505"/>
                  <a:pt x="281500" y="2399048"/>
                </a:cubicBezTo>
                <a:cubicBezTo>
                  <a:pt x="282138" y="2391591"/>
                  <a:pt x="276323" y="2387496"/>
                  <a:pt x="264018" y="2386743"/>
                </a:cubicBezTo>
                <a:cubicBezTo>
                  <a:pt x="251712" y="2386009"/>
                  <a:pt x="240624" y="2391166"/>
                  <a:pt x="230714" y="2402236"/>
                </a:cubicBezTo>
                <a:cubicBezTo>
                  <a:pt x="221634" y="2414193"/>
                  <a:pt x="218234" y="2412938"/>
                  <a:pt x="220475" y="2398469"/>
                </a:cubicBezTo>
                <a:cubicBezTo>
                  <a:pt x="222716" y="2384000"/>
                  <a:pt x="226850" y="2368719"/>
                  <a:pt x="232877" y="2352647"/>
                </a:cubicBezTo>
                <a:cubicBezTo>
                  <a:pt x="230076" y="2342350"/>
                  <a:pt x="229728" y="2334353"/>
                  <a:pt x="231795" y="2328654"/>
                </a:cubicBezTo>
                <a:cubicBezTo>
                  <a:pt x="233862" y="2322955"/>
                  <a:pt x="242130" y="2329504"/>
                  <a:pt x="256599" y="2348339"/>
                </a:cubicBezTo>
                <a:cubicBezTo>
                  <a:pt x="272981" y="2369762"/>
                  <a:pt x="284050" y="2378900"/>
                  <a:pt x="289807" y="2375731"/>
                </a:cubicBezTo>
                <a:cubicBezTo>
                  <a:pt x="295583" y="2372563"/>
                  <a:pt x="296916" y="2366517"/>
                  <a:pt x="293806" y="2357592"/>
                </a:cubicBezTo>
                <a:cubicBezTo>
                  <a:pt x="290695" y="2348686"/>
                  <a:pt x="284050" y="2346310"/>
                  <a:pt x="273831" y="2350483"/>
                </a:cubicBezTo>
                <a:cubicBezTo>
                  <a:pt x="270740" y="2353593"/>
                  <a:pt x="269388" y="2351159"/>
                  <a:pt x="269794" y="2343219"/>
                </a:cubicBezTo>
                <a:cubicBezTo>
                  <a:pt x="270199" y="2335261"/>
                  <a:pt x="265080" y="2322588"/>
                  <a:pt x="254436" y="2305202"/>
                </a:cubicBezTo>
                <a:cubicBezTo>
                  <a:pt x="250128" y="2303405"/>
                  <a:pt x="247964" y="2300527"/>
                  <a:pt x="247964" y="2296586"/>
                </a:cubicBezTo>
                <a:cubicBezTo>
                  <a:pt x="247597" y="2296219"/>
                  <a:pt x="246168" y="2294790"/>
                  <a:pt x="243656" y="2292278"/>
                </a:cubicBezTo>
                <a:cubicBezTo>
                  <a:pt x="234886" y="2280958"/>
                  <a:pt x="233012" y="2275549"/>
                  <a:pt x="237996" y="2276090"/>
                </a:cubicBezTo>
                <a:cubicBezTo>
                  <a:pt x="242980" y="2276631"/>
                  <a:pt x="249181" y="2279876"/>
                  <a:pt x="256599" y="2285807"/>
                </a:cubicBezTo>
                <a:cubicBezTo>
                  <a:pt x="262028" y="2284281"/>
                  <a:pt x="267862" y="2285710"/>
                  <a:pt x="274101" y="2290115"/>
                </a:cubicBezTo>
                <a:cubicBezTo>
                  <a:pt x="280361" y="2294519"/>
                  <a:pt x="286735" y="2304584"/>
                  <a:pt x="293245" y="2320309"/>
                </a:cubicBezTo>
                <a:cubicBezTo>
                  <a:pt x="294327" y="2320482"/>
                  <a:pt x="295409" y="2315267"/>
                  <a:pt x="296472" y="2304661"/>
                </a:cubicBezTo>
                <a:cubicBezTo>
                  <a:pt x="297553" y="2294075"/>
                  <a:pt x="298635" y="2283469"/>
                  <a:pt x="299717" y="2272864"/>
                </a:cubicBezTo>
                <a:cubicBezTo>
                  <a:pt x="291391" y="2279683"/>
                  <a:pt x="281462" y="2276592"/>
                  <a:pt x="269929" y="2263591"/>
                </a:cubicBezTo>
                <a:cubicBezTo>
                  <a:pt x="258396" y="2250610"/>
                  <a:pt x="252137" y="2238575"/>
                  <a:pt x="251152" y="2227505"/>
                </a:cubicBezTo>
                <a:cubicBezTo>
                  <a:pt x="250167" y="2216436"/>
                  <a:pt x="261332" y="2217170"/>
                  <a:pt x="284630" y="2229746"/>
                </a:cubicBezTo>
                <a:cubicBezTo>
                  <a:pt x="288571" y="2232258"/>
                  <a:pt x="291449" y="2233687"/>
                  <a:pt x="293245" y="2234054"/>
                </a:cubicBezTo>
                <a:cubicBezTo>
                  <a:pt x="287991" y="2229147"/>
                  <a:pt x="283413" y="2216301"/>
                  <a:pt x="279491" y="2195515"/>
                </a:cubicBezTo>
                <a:cubicBezTo>
                  <a:pt x="275589" y="2174710"/>
                  <a:pt x="278023" y="2142990"/>
                  <a:pt x="286774" y="2100355"/>
                </a:cubicBezTo>
                <a:lnTo>
                  <a:pt x="311636" y="2069350"/>
                </a:lnTo>
                <a:lnTo>
                  <a:pt x="301881" y="2070181"/>
                </a:lnTo>
                <a:cubicBezTo>
                  <a:pt x="301146" y="2066124"/>
                  <a:pt x="302054" y="2056967"/>
                  <a:pt x="304566" y="2042672"/>
                </a:cubicBezTo>
                <a:cubicBezTo>
                  <a:pt x="307077" y="2028396"/>
                  <a:pt x="309067" y="2013831"/>
                  <a:pt x="310496" y="1999014"/>
                </a:cubicBezTo>
                <a:cubicBezTo>
                  <a:pt x="313549" y="2004809"/>
                  <a:pt x="319305" y="2008306"/>
                  <a:pt x="327747" y="2009523"/>
                </a:cubicBezTo>
                <a:cubicBezTo>
                  <a:pt x="336189" y="2010740"/>
                  <a:pt x="348417" y="2007243"/>
                  <a:pt x="364412" y="1999014"/>
                </a:cubicBezTo>
                <a:cubicBezTo>
                  <a:pt x="366209" y="1997217"/>
                  <a:pt x="366924" y="1996502"/>
                  <a:pt x="366557" y="1996850"/>
                </a:cubicBezTo>
                <a:cubicBezTo>
                  <a:pt x="360819" y="1996599"/>
                  <a:pt x="354522" y="1990668"/>
                  <a:pt x="347683" y="1979078"/>
                </a:cubicBezTo>
                <a:cubicBezTo>
                  <a:pt x="340864" y="1967487"/>
                  <a:pt x="335648" y="1945387"/>
                  <a:pt x="332055" y="1912759"/>
                </a:cubicBezTo>
                <a:cubicBezTo>
                  <a:pt x="330258" y="1887955"/>
                  <a:pt x="331456" y="1873602"/>
                  <a:pt x="335648" y="1869719"/>
                </a:cubicBezTo>
                <a:cubicBezTo>
                  <a:pt x="339840" y="1865836"/>
                  <a:pt x="344882" y="1861702"/>
                  <a:pt x="350755" y="1857336"/>
                </a:cubicBezTo>
                <a:cubicBezTo>
                  <a:pt x="356608" y="1852971"/>
                  <a:pt x="361167" y="1837671"/>
                  <a:pt x="364412" y="1811418"/>
                </a:cubicBezTo>
                <a:cubicBezTo>
                  <a:pt x="369860" y="1755995"/>
                  <a:pt x="374999" y="1726554"/>
                  <a:pt x="379828" y="1723116"/>
                </a:cubicBezTo>
                <a:cubicBezTo>
                  <a:pt x="384677" y="1719677"/>
                  <a:pt x="388869" y="1725473"/>
                  <a:pt x="392443" y="1740541"/>
                </a:cubicBezTo>
                <a:cubicBezTo>
                  <a:pt x="395997" y="1755589"/>
                  <a:pt x="398586" y="1763143"/>
                  <a:pt x="400189" y="1763200"/>
                </a:cubicBezTo>
                <a:cubicBezTo>
                  <a:pt x="401793" y="1763259"/>
                  <a:pt x="402082" y="1739092"/>
                  <a:pt x="401058" y="1690662"/>
                </a:cubicBezTo>
                <a:cubicBezTo>
                  <a:pt x="401290" y="1655542"/>
                  <a:pt x="404072" y="1630390"/>
                  <a:pt x="409423" y="1615206"/>
                </a:cubicBezTo>
                <a:cubicBezTo>
                  <a:pt x="414755" y="1600022"/>
                  <a:pt x="421323" y="1592102"/>
                  <a:pt x="429089" y="1591484"/>
                </a:cubicBezTo>
                <a:cubicBezTo>
                  <a:pt x="429089" y="1585090"/>
                  <a:pt x="430711" y="1574136"/>
                  <a:pt x="433937" y="1558586"/>
                </a:cubicBezTo>
                <a:cubicBezTo>
                  <a:pt x="437183" y="1543054"/>
                  <a:pt x="442032" y="1522384"/>
                  <a:pt x="448503" y="1496595"/>
                </a:cubicBezTo>
                <a:cubicBezTo>
                  <a:pt x="450647" y="1484927"/>
                  <a:pt x="452811" y="1476485"/>
                  <a:pt x="454975" y="1471269"/>
                </a:cubicBezTo>
                <a:cubicBezTo>
                  <a:pt x="457119" y="1466053"/>
                  <a:pt x="459283" y="1463001"/>
                  <a:pt x="461446" y="1462093"/>
                </a:cubicBezTo>
                <a:cubicBezTo>
                  <a:pt x="461350" y="1460934"/>
                  <a:pt x="460983" y="1459504"/>
                  <a:pt x="460364" y="1457785"/>
                </a:cubicBezTo>
                <a:cubicBezTo>
                  <a:pt x="459727" y="1456085"/>
                  <a:pt x="459379" y="1454636"/>
                  <a:pt x="459283" y="1453477"/>
                </a:cubicBezTo>
                <a:cubicBezTo>
                  <a:pt x="455071" y="1430508"/>
                  <a:pt x="457969" y="1420386"/>
                  <a:pt x="467995" y="1423129"/>
                </a:cubicBezTo>
                <a:cubicBezTo>
                  <a:pt x="478002" y="1425872"/>
                  <a:pt x="485845" y="1428364"/>
                  <a:pt x="491543" y="1430643"/>
                </a:cubicBezTo>
                <a:cubicBezTo>
                  <a:pt x="497242" y="1432904"/>
                  <a:pt x="491524" y="1421815"/>
                  <a:pt x="474370" y="1397417"/>
                </a:cubicBezTo>
                <a:cubicBezTo>
                  <a:pt x="470777" y="1391351"/>
                  <a:pt x="467184" y="1382445"/>
                  <a:pt x="463590" y="1370719"/>
                </a:cubicBezTo>
                <a:cubicBezTo>
                  <a:pt x="459997" y="1359013"/>
                  <a:pt x="465039" y="1361427"/>
                  <a:pt x="478678" y="1378002"/>
                </a:cubicBezTo>
                <a:cubicBezTo>
                  <a:pt x="487970" y="1336507"/>
                  <a:pt x="500082" y="1310506"/>
                  <a:pt x="515015" y="1299977"/>
                </a:cubicBezTo>
                <a:cubicBezTo>
                  <a:pt x="529967" y="1289468"/>
                  <a:pt x="539529" y="1284697"/>
                  <a:pt x="543702" y="1285682"/>
                </a:cubicBezTo>
                <a:cubicBezTo>
                  <a:pt x="547855" y="1286667"/>
                  <a:pt x="538409" y="1283654"/>
                  <a:pt x="515343" y="1276661"/>
                </a:cubicBezTo>
                <a:cubicBezTo>
                  <a:pt x="510089" y="1276970"/>
                  <a:pt x="510359" y="1275270"/>
                  <a:pt x="516154" y="1271541"/>
                </a:cubicBezTo>
                <a:cubicBezTo>
                  <a:pt x="521950" y="1267813"/>
                  <a:pt x="525987" y="1247239"/>
                  <a:pt x="528286" y="1209821"/>
                </a:cubicBezTo>
                <a:cubicBezTo>
                  <a:pt x="528325" y="1207309"/>
                  <a:pt x="529310" y="1208565"/>
                  <a:pt x="531242" y="1213588"/>
                </a:cubicBezTo>
                <a:cubicBezTo>
                  <a:pt x="533174" y="1218630"/>
                  <a:pt x="535781" y="1216640"/>
                  <a:pt x="539065" y="1207657"/>
                </a:cubicBezTo>
                <a:cubicBezTo>
                  <a:pt x="550733" y="1163651"/>
                  <a:pt x="559967" y="1138828"/>
                  <a:pt x="566767" y="1133225"/>
                </a:cubicBezTo>
                <a:cubicBezTo>
                  <a:pt x="573567" y="1127623"/>
                  <a:pt x="576909" y="1125015"/>
                  <a:pt x="576754" y="1125402"/>
                </a:cubicBezTo>
                <a:cubicBezTo>
                  <a:pt x="576619" y="1125788"/>
                  <a:pt x="571944" y="1112961"/>
                  <a:pt x="562788" y="1086901"/>
                </a:cubicBezTo>
                <a:cubicBezTo>
                  <a:pt x="562150" y="1080661"/>
                  <a:pt x="566651" y="1083984"/>
                  <a:pt x="576252" y="1096889"/>
                </a:cubicBezTo>
                <a:cubicBezTo>
                  <a:pt x="585873" y="1109774"/>
                  <a:pt x="591436" y="1117945"/>
                  <a:pt x="592962" y="1121403"/>
                </a:cubicBezTo>
                <a:cubicBezTo>
                  <a:pt x="606620" y="1101641"/>
                  <a:pt x="609498" y="1077571"/>
                  <a:pt x="601597" y="1049173"/>
                </a:cubicBezTo>
                <a:cubicBezTo>
                  <a:pt x="593696" y="1020776"/>
                  <a:pt x="596555" y="1003177"/>
                  <a:pt x="610213" y="996339"/>
                </a:cubicBezTo>
                <a:cubicBezTo>
                  <a:pt x="623426" y="993325"/>
                  <a:pt x="630439" y="987491"/>
                  <a:pt x="631250" y="978818"/>
                </a:cubicBezTo>
                <a:cubicBezTo>
                  <a:pt x="632062" y="970163"/>
                  <a:pt x="631521" y="950845"/>
                  <a:pt x="629628" y="920883"/>
                </a:cubicBezTo>
                <a:cubicBezTo>
                  <a:pt x="634940" y="910761"/>
                  <a:pt x="644811" y="889086"/>
                  <a:pt x="659242" y="855840"/>
                </a:cubicBezTo>
                <a:cubicBezTo>
                  <a:pt x="673672" y="822613"/>
                  <a:pt x="686712" y="790024"/>
                  <a:pt x="698361" y="758072"/>
                </a:cubicBezTo>
                <a:cubicBezTo>
                  <a:pt x="709990" y="726121"/>
                  <a:pt x="714278" y="707015"/>
                  <a:pt x="711188" y="700737"/>
                </a:cubicBezTo>
                <a:cubicBezTo>
                  <a:pt x="710420" y="699167"/>
                  <a:pt x="708818" y="699163"/>
                  <a:pt x="706382" y="700722"/>
                </a:cubicBezTo>
                <a:close/>
                <a:moveTo>
                  <a:pt x="3867013" y="691773"/>
                </a:moveTo>
                <a:cubicBezTo>
                  <a:pt x="3870026" y="692392"/>
                  <a:pt x="3872634" y="693300"/>
                  <a:pt x="3874837" y="694459"/>
                </a:cubicBezTo>
                <a:cubicBezTo>
                  <a:pt x="3877444" y="700080"/>
                  <a:pt x="3875996" y="703944"/>
                  <a:pt x="3870509" y="706049"/>
                </a:cubicBezTo>
                <a:cubicBezTo>
                  <a:pt x="3865042" y="708174"/>
                  <a:pt x="3859286" y="707170"/>
                  <a:pt x="3853258" y="703094"/>
                </a:cubicBezTo>
                <a:cubicBezTo>
                  <a:pt x="3851018" y="700891"/>
                  <a:pt x="3850129" y="698824"/>
                  <a:pt x="3850573" y="696893"/>
                </a:cubicBezTo>
                <a:cubicBezTo>
                  <a:pt x="3851018" y="694961"/>
                  <a:pt x="3853355" y="693435"/>
                  <a:pt x="3857586" y="692314"/>
                </a:cubicBezTo>
                <a:cubicBezTo>
                  <a:pt x="3860850" y="691329"/>
                  <a:pt x="3863999" y="691136"/>
                  <a:pt x="3867013" y="691773"/>
                </a:cubicBezTo>
                <a:close/>
                <a:moveTo>
                  <a:pt x="3922262" y="638398"/>
                </a:moveTo>
                <a:cubicBezTo>
                  <a:pt x="3923479" y="638495"/>
                  <a:pt x="3924831" y="639383"/>
                  <a:pt x="3926319" y="641103"/>
                </a:cubicBezTo>
                <a:cubicBezTo>
                  <a:pt x="3927787" y="642803"/>
                  <a:pt x="3928598" y="644773"/>
                  <a:pt x="3928733" y="647033"/>
                </a:cubicBezTo>
                <a:cubicBezTo>
                  <a:pt x="3928598" y="649178"/>
                  <a:pt x="3927787" y="650800"/>
                  <a:pt x="3926319" y="651882"/>
                </a:cubicBezTo>
                <a:cubicBezTo>
                  <a:pt x="3924831" y="652964"/>
                  <a:pt x="3923479" y="653505"/>
                  <a:pt x="3922262" y="653505"/>
                </a:cubicBezTo>
                <a:cubicBezTo>
                  <a:pt x="3920118" y="653408"/>
                  <a:pt x="3918495" y="652500"/>
                  <a:pt x="3917413" y="650800"/>
                </a:cubicBezTo>
                <a:cubicBezTo>
                  <a:pt x="3916331" y="649100"/>
                  <a:pt x="3915790" y="647110"/>
                  <a:pt x="3915790" y="644870"/>
                </a:cubicBezTo>
                <a:cubicBezTo>
                  <a:pt x="3915790" y="640562"/>
                  <a:pt x="3917954" y="638398"/>
                  <a:pt x="3922262" y="638398"/>
                </a:cubicBezTo>
                <a:close/>
                <a:moveTo>
                  <a:pt x="4454011" y="636295"/>
                </a:moveTo>
                <a:cubicBezTo>
                  <a:pt x="4452625" y="635404"/>
                  <a:pt x="4450857" y="637200"/>
                  <a:pt x="4448713" y="641682"/>
                </a:cubicBezTo>
                <a:cubicBezTo>
                  <a:pt x="4444443" y="650626"/>
                  <a:pt x="4441835" y="659242"/>
                  <a:pt x="4440889" y="667472"/>
                </a:cubicBezTo>
                <a:cubicBezTo>
                  <a:pt x="4439962" y="675701"/>
                  <a:pt x="4443903" y="672494"/>
                  <a:pt x="4452711" y="657813"/>
                </a:cubicBezTo>
                <a:lnTo>
                  <a:pt x="4457019" y="647033"/>
                </a:lnTo>
                <a:cubicBezTo>
                  <a:pt x="4456401" y="640765"/>
                  <a:pt x="4455397" y="637186"/>
                  <a:pt x="4454011" y="636295"/>
                </a:cubicBezTo>
                <a:close/>
                <a:moveTo>
                  <a:pt x="2427967" y="634090"/>
                </a:moveTo>
                <a:cubicBezTo>
                  <a:pt x="2430266" y="633008"/>
                  <a:pt x="2433221" y="633008"/>
                  <a:pt x="2436853" y="634090"/>
                </a:cubicBezTo>
                <a:cubicBezTo>
                  <a:pt x="2440504" y="635172"/>
                  <a:pt x="2444001" y="637316"/>
                  <a:pt x="2447381" y="640562"/>
                </a:cubicBezTo>
                <a:cubicBezTo>
                  <a:pt x="2440910" y="638398"/>
                  <a:pt x="2434438" y="636254"/>
                  <a:pt x="2427967" y="634090"/>
                </a:cubicBezTo>
                <a:close/>
                <a:moveTo>
                  <a:pt x="4585961" y="617371"/>
                </a:moveTo>
                <a:cubicBezTo>
                  <a:pt x="4586005" y="615849"/>
                  <a:pt x="4585010" y="616173"/>
                  <a:pt x="4582972" y="618346"/>
                </a:cubicBezTo>
                <a:cubicBezTo>
                  <a:pt x="4578915" y="622693"/>
                  <a:pt x="4570724" y="634399"/>
                  <a:pt x="4558380" y="653505"/>
                </a:cubicBezTo>
                <a:cubicBezTo>
                  <a:pt x="4536802" y="687987"/>
                  <a:pt x="4515243" y="722489"/>
                  <a:pt x="4493685" y="756991"/>
                </a:cubicBezTo>
                <a:cubicBezTo>
                  <a:pt x="4475371" y="783186"/>
                  <a:pt x="4464804" y="798138"/>
                  <a:pt x="4461984" y="801885"/>
                </a:cubicBezTo>
                <a:cubicBezTo>
                  <a:pt x="4459164" y="805614"/>
                  <a:pt x="4461849" y="804918"/>
                  <a:pt x="4470040" y="799799"/>
                </a:cubicBezTo>
                <a:cubicBezTo>
                  <a:pt x="4478250" y="794680"/>
                  <a:pt x="4489725" y="791917"/>
                  <a:pt x="4504464" y="791492"/>
                </a:cubicBezTo>
                <a:cubicBezTo>
                  <a:pt x="4510684" y="778646"/>
                  <a:pt x="4523164" y="753301"/>
                  <a:pt x="4541921" y="715476"/>
                </a:cubicBezTo>
                <a:cubicBezTo>
                  <a:pt x="4560679" y="677633"/>
                  <a:pt x="4574279" y="648289"/>
                  <a:pt x="4582721" y="627464"/>
                </a:cubicBezTo>
                <a:cubicBezTo>
                  <a:pt x="4584836" y="622258"/>
                  <a:pt x="4585918" y="618892"/>
                  <a:pt x="4585961" y="617371"/>
                </a:cubicBezTo>
                <a:close/>
                <a:moveTo>
                  <a:pt x="743912" y="588809"/>
                </a:moveTo>
                <a:cubicBezTo>
                  <a:pt x="742347" y="614000"/>
                  <a:pt x="745709" y="626151"/>
                  <a:pt x="753977" y="625223"/>
                </a:cubicBezTo>
                <a:cubicBezTo>
                  <a:pt x="762245" y="624296"/>
                  <a:pt x="767499" y="618713"/>
                  <a:pt x="769779" y="608455"/>
                </a:cubicBezTo>
                <a:cubicBezTo>
                  <a:pt x="772058" y="598198"/>
                  <a:pt x="763442" y="591649"/>
                  <a:pt x="743912" y="588809"/>
                </a:cubicBezTo>
                <a:close/>
                <a:moveTo>
                  <a:pt x="4489826" y="585725"/>
                </a:moveTo>
                <a:cubicBezTo>
                  <a:pt x="4488387" y="587244"/>
                  <a:pt x="4485359" y="592025"/>
                  <a:pt x="4480742" y="600071"/>
                </a:cubicBezTo>
                <a:cubicBezTo>
                  <a:pt x="4471527" y="616163"/>
                  <a:pt x="4465287" y="627812"/>
                  <a:pt x="4462061" y="635056"/>
                </a:cubicBezTo>
                <a:cubicBezTo>
                  <a:pt x="4458816" y="642281"/>
                  <a:pt x="4467934" y="627580"/>
                  <a:pt x="4489377" y="590953"/>
                </a:cubicBezTo>
                <a:cubicBezTo>
                  <a:pt x="4491115" y="585950"/>
                  <a:pt x="4491265" y="584207"/>
                  <a:pt x="4489826" y="585725"/>
                </a:cubicBezTo>
                <a:close/>
                <a:moveTo>
                  <a:pt x="1302392" y="582338"/>
                </a:moveTo>
                <a:cubicBezTo>
                  <a:pt x="1271077" y="628739"/>
                  <a:pt x="1238817" y="683100"/>
                  <a:pt x="1205629" y="745400"/>
                </a:cubicBezTo>
                <a:cubicBezTo>
                  <a:pt x="1172421" y="807719"/>
                  <a:pt x="1145028" y="864765"/>
                  <a:pt x="1123412" y="916556"/>
                </a:cubicBezTo>
                <a:cubicBezTo>
                  <a:pt x="1132047" y="901836"/>
                  <a:pt x="1140662" y="886015"/>
                  <a:pt x="1149298" y="869131"/>
                </a:cubicBezTo>
                <a:cubicBezTo>
                  <a:pt x="1162279" y="845698"/>
                  <a:pt x="1179182" y="815640"/>
                  <a:pt x="1200007" y="778955"/>
                </a:cubicBezTo>
                <a:cubicBezTo>
                  <a:pt x="1220812" y="742270"/>
                  <a:pt x="1240922" y="705837"/>
                  <a:pt x="1260298" y="669635"/>
                </a:cubicBezTo>
                <a:cubicBezTo>
                  <a:pt x="1279674" y="633414"/>
                  <a:pt x="1293718" y="604321"/>
                  <a:pt x="1302392" y="582338"/>
                </a:cubicBezTo>
                <a:close/>
                <a:moveTo>
                  <a:pt x="3823084" y="562923"/>
                </a:moveTo>
                <a:cubicBezTo>
                  <a:pt x="3821635" y="560412"/>
                  <a:pt x="3819124" y="561127"/>
                  <a:pt x="3815531" y="565087"/>
                </a:cubicBezTo>
                <a:cubicBezTo>
                  <a:pt x="3811938" y="569047"/>
                  <a:pt x="3809426" y="571906"/>
                  <a:pt x="3807977" y="573722"/>
                </a:cubicBezTo>
                <a:cubicBezTo>
                  <a:pt x="3804037" y="589157"/>
                  <a:pt x="3807089" y="596536"/>
                  <a:pt x="3817153" y="595822"/>
                </a:cubicBezTo>
                <a:cubicBezTo>
                  <a:pt x="3827218" y="595087"/>
                  <a:pt x="3829188" y="584134"/>
                  <a:pt x="3823084" y="562923"/>
                </a:cubicBezTo>
                <a:close/>
                <a:moveTo>
                  <a:pt x="4348883" y="552431"/>
                </a:moveTo>
                <a:cubicBezTo>
                  <a:pt x="4347526" y="553612"/>
                  <a:pt x="4345478" y="557109"/>
                  <a:pt x="4342735" y="562923"/>
                </a:cubicBezTo>
                <a:cubicBezTo>
                  <a:pt x="4341672" y="567328"/>
                  <a:pt x="4341131" y="572003"/>
                  <a:pt x="4341131" y="576948"/>
                </a:cubicBezTo>
                <a:cubicBezTo>
                  <a:pt x="4341131" y="581893"/>
                  <a:pt x="4341672" y="586568"/>
                  <a:pt x="4342735" y="590953"/>
                </a:cubicBezTo>
                <a:cubicBezTo>
                  <a:pt x="4343739" y="593967"/>
                  <a:pt x="4345343" y="590586"/>
                  <a:pt x="4347545" y="580812"/>
                </a:cubicBezTo>
                <a:cubicBezTo>
                  <a:pt x="4349728" y="571056"/>
                  <a:pt x="4350848" y="562711"/>
                  <a:pt x="4350887" y="555834"/>
                </a:cubicBezTo>
                <a:cubicBezTo>
                  <a:pt x="4350906" y="552385"/>
                  <a:pt x="4350240" y="551250"/>
                  <a:pt x="4348883" y="552431"/>
                </a:cubicBezTo>
                <a:close/>
                <a:moveTo>
                  <a:pt x="1621523" y="519806"/>
                </a:moveTo>
                <a:cubicBezTo>
                  <a:pt x="1605431" y="566980"/>
                  <a:pt x="1582617" y="610638"/>
                  <a:pt x="1553060" y="650800"/>
                </a:cubicBezTo>
                <a:cubicBezTo>
                  <a:pt x="1523504" y="690962"/>
                  <a:pt x="1493136" y="729231"/>
                  <a:pt x="1461957" y="765626"/>
                </a:cubicBezTo>
                <a:cubicBezTo>
                  <a:pt x="1433019" y="815794"/>
                  <a:pt x="1405704" y="868532"/>
                  <a:pt x="1380011" y="923839"/>
                </a:cubicBezTo>
                <a:cubicBezTo>
                  <a:pt x="1354318" y="979146"/>
                  <a:pt x="1329166" y="1033487"/>
                  <a:pt x="1304536" y="1086901"/>
                </a:cubicBezTo>
                <a:cubicBezTo>
                  <a:pt x="1302199" y="1092967"/>
                  <a:pt x="1296094" y="1102954"/>
                  <a:pt x="1286223" y="1116825"/>
                </a:cubicBezTo>
                <a:cubicBezTo>
                  <a:pt x="1276332" y="1130714"/>
                  <a:pt x="1270228" y="1131525"/>
                  <a:pt x="1267890" y="1119259"/>
                </a:cubicBezTo>
                <a:cubicBezTo>
                  <a:pt x="1293621" y="1057866"/>
                  <a:pt x="1323371" y="986583"/>
                  <a:pt x="1357177" y="905371"/>
                </a:cubicBezTo>
                <a:cubicBezTo>
                  <a:pt x="1390964" y="824178"/>
                  <a:pt x="1429677" y="747795"/>
                  <a:pt x="1473297" y="676184"/>
                </a:cubicBezTo>
                <a:cubicBezTo>
                  <a:pt x="1516917" y="604573"/>
                  <a:pt x="1566313" y="552434"/>
                  <a:pt x="1621523" y="519806"/>
                </a:cubicBezTo>
                <a:close/>
                <a:moveTo>
                  <a:pt x="3853258" y="509026"/>
                </a:moveTo>
                <a:cubicBezTo>
                  <a:pt x="3851462" y="518009"/>
                  <a:pt x="3850747" y="528074"/>
                  <a:pt x="3851114" y="539220"/>
                </a:cubicBezTo>
                <a:cubicBezTo>
                  <a:pt x="3848217" y="560605"/>
                  <a:pt x="3848738" y="568371"/>
                  <a:pt x="3852621" y="562537"/>
                </a:cubicBezTo>
                <a:cubicBezTo>
                  <a:pt x="3856523" y="556684"/>
                  <a:pt x="3859595" y="546889"/>
                  <a:pt x="3861816" y="533135"/>
                </a:cubicBezTo>
                <a:cubicBezTo>
                  <a:pt x="3864038" y="519400"/>
                  <a:pt x="3861179" y="511364"/>
                  <a:pt x="3853258" y="509026"/>
                </a:cubicBezTo>
                <a:close/>
                <a:moveTo>
                  <a:pt x="4062997" y="474829"/>
                </a:moveTo>
                <a:cubicBezTo>
                  <a:pt x="4065919" y="475592"/>
                  <a:pt x="4068604" y="479084"/>
                  <a:pt x="4071048" y="485304"/>
                </a:cubicBezTo>
                <a:cubicBezTo>
                  <a:pt x="4069116" y="488356"/>
                  <a:pt x="4067590" y="490327"/>
                  <a:pt x="4066470" y="491235"/>
                </a:cubicBezTo>
                <a:cubicBezTo>
                  <a:pt x="4065349" y="492143"/>
                  <a:pt x="4063282" y="493031"/>
                  <a:pt x="4060269" y="493939"/>
                </a:cubicBezTo>
                <a:cubicBezTo>
                  <a:pt x="4048987" y="494519"/>
                  <a:pt x="4046746" y="490114"/>
                  <a:pt x="4053527" y="480726"/>
                </a:cubicBezTo>
                <a:cubicBezTo>
                  <a:pt x="4056917" y="476031"/>
                  <a:pt x="4060076" y="474066"/>
                  <a:pt x="4062997" y="474829"/>
                </a:cubicBezTo>
                <a:close/>
                <a:moveTo>
                  <a:pt x="3867653" y="463704"/>
                </a:moveTo>
                <a:cubicBezTo>
                  <a:pt x="3866226" y="462572"/>
                  <a:pt x="3865767" y="464634"/>
                  <a:pt x="3866279" y="469888"/>
                </a:cubicBezTo>
                <a:cubicBezTo>
                  <a:pt x="3867303" y="480417"/>
                  <a:pt x="3869408" y="490442"/>
                  <a:pt x="3872596" y="500005"/>
                </a:cubicBezTo>
                <a:cubicBezTo>
                  <a:pt x="3875783" y="509548"/>
                  <a:pt x="3877232" y="505375"/>
                  <a:pt x="3876981" y="487468"/>
                </a:cubicBezTo>
                <a:lnTo>
                  <a:pt x="3874837" y="476688"/>
                </a:lnTo>
                <a:cubicBezTo>
                  <a:pt x="3871476" y="469164"/>
                  <a:pt x="3869080" y="464837"/>
                  <a:pt x="3867653" y="463704"/>
                </a:cubicBezTo>
                <a:close/>
                <a:moveTo>
                  <a:pt x="3895859" y="463680"/>
                </a:moveTo>
                <a:cubicBezTo>
                  <a:pt x="3894661" y="464716"/>
                  <a:pt x="3891962" y="467609"/>
                  <a:pt x="3887760" y="472361"/>
                </a:cubicBezTo>
                <a:cubicBezTo>
                  <a:pt x="3880825" y="483314"/>
                  <a:pt x="3879376" y="486347"/>
                  <a:pt x="3883452" y="481479"/>
                </a:cubicBezTo>
                <a:cubicBezTo>
                  <a:pt x="3887528" y="476592"/>
                  <a:pt x="3891353" y="471492"/>
                  <a:pt x="3894946" y="466141"/>
                </a:cubicBezTo>
                <a:cubicBezTo>
                  <a:pt x="3896753" y="463465"/>
                  <a:pt x="3897057" y="462644"/>
                  <a:pt x="3895859" y="463680"/>
                </a:cubicBezTo>
                <a:close/>
                <a:moveTo>
                  <a:pt x="1449014" y="424936"/>
                </a:moveTo>
                <a:cubicBezTo>
                  <a:pt x="1442852" y="422405"/>
                  <a:pt x="1439529" y="423680"/>
                  <a:pt x="1439046" y="428703"/>
                </a:cubicBezTo>
                <a:cubicBezTo>
                  <a:pt x="1438544" y="433725"/>
                  <a:pt x="1438988" y="438226"/>
                  <a:pt x="1440379" y="442187"/>
                </a:cubicBezTo>
                <a:cubicBezTo>
                  <a:pt x="1449246" y="454666"/>
                  <a:pt x="1456336" y="457177"/>
                  <a:pt x="1461687" y="449721"/>
                </a:cubicBezTo>
                <a:cubicBezTo>
                  <a:pt x="1467019" y="442264"/>
                  <a:pt x="1462807" y="433996"/>
                  <a:pt x="1449014" y="424936"/>
                </a:cubicBezTo>
                <a:close/>
                <a:moveTo>
                  <a:pt x="3961091" y="342989"/>
                </a:moveTo>
                <a:cubicBezTo>
                  <a:pt x="3952147" y="340072"/>
                  <a:pt x="3949906" y="340401"/>
                  <a:pt x="3954368" y="343955"/>
                </a:cubicBezTo>
                <a:cubicBezTo>
                  <a:pt x="3958850" y="347510"/>
                  <a:pt x="3963312" y="350214"/>
                  <a:pt x="3967794" y="352088"/>
                </a:cubicBezTo>
                <a:cubicBezTo>
                  <a:pt x="3972257" y="353962"/>
                  <a:pt x="3970035" y="350929"/>
                  <a:pt x="3961091" y="342989"/>
                </a:cubicBezTo>
                <a:close/>
                <a:moveTo>
                  <a:pt x="5080195" y="330046"/>
                </a:moveTo>
                <a:lnTo>
                  <a:pt x="5108476" y="346022"/>
                </a:lnTo>
                <a:lnTo>
                  <a:pt x="5105037" y="344554"/>
                </a:lnTo>
                <a:close/>
                <a:moveTo>
                  <a:pt x="4049403" y="322029"/>
                </a:moveTo>
                <a:cubicBezTo>
                  <a:pt x="4047727" y="320431"/>
                  <a:pt x="4048717" y="320629"/>
                  <a:pt x="4052368" y="322628"/>
                </a:cubicBezTo>
                <a:cubicBezTo>
                  <a:pt x="4059670" y="326627"/>
                  <a:pt x="4066856" y="331089"/>
                  <a:pt x="4073927" y="336035"/>
                </a:cubicBezTo>
                <a:cubicBezTo>
                  <a:pt x="4080997" y="341000"/>
                  <a:pt x="4077153" y="339725"/>
                  <a:pt x="4062432" y="332210"/>
                </a:cubicBezTo>
                <a:cubicBezTo>
                  <a:pt x="4055420" y="327023"/>
                  <a:pt x="4051078" y="323628"/>
                  <a:pt x="4049403" y="322029"/>
                </a:cubicBezTo>
                <a:close/>
                <a:moveTo>
                  <a:pt x="4952967" y="321431"/>
                </a:moveTo>
                <a:cubicBezTo>
                  <a:pt x="4952890" y="322551"/>
                  <a:pt x="4952523" y="323536"/>
                  <a:pt x="4951885" y="324386"/>
                </a:cubicBezTo>
                <a:cubicBezTo>
                  <a:pt x="4951267" y="325255"/>
                  <a:pt x="4950900" y="325700"/>
                  <a:pt x="4950823" y="325738"/>
                </a:cubicBezTo>
                <a:cubicBezTo>
                  <a:pt x="4952619" y="325371"/>
                  <a:pt x="4953334" y="323942"/>
                  <a:pt x="4952967" y="321431"/>
                </a:cubicBezTo>
                <a:close/>
                <a:moveTo>
                  <a:pt x="3975973" y="315874"/>
                </a:moveTo>
                <a:cubicBezTo>
                  <a:pt x="3973367" y="312414"/>
                  <a:pt x="3971097" y="313095"/>
                  <a:pt x="3969166" y="317915"/>
                </a:cubicBezTo>
                <a:cubicBezTo>
                  <a:pt x="3965302" y="327574"/>
                  <a:pt x="3969803" y="339531"/>
                  <a:pt x="3982650" y="353769"/>
                </a:cubicBezTo>
                <a:cubicBezTo>
                  <a:pt x="3984620" y="351663"/>
                  <a:pt x="3985528" y="349422"/>
                  <a:pt x="3985335" y="347027"/>
                </a:cubicBezTo>
                <a:cubicBezTo>
                  <a:pt x="3985161" y="344651"/>
                  <a:pt x="3984987" y="341869"/>
                  <a:pt x="3984794" y="338681"/>
                </a:cubicBezTo>
                <a:cubicBezTo>
                  <a:pt x="3981520" y="326936"/>
                  <a:pt x="3978578" y="319335"/>
                  <a:pt x="3975973" y="315874"/>
                </a:cubicBezTo>
                <a:close/>
                <a:moveTo>
                  <a:pt x="4491521" y="314959"/>
                </a:moveTo>
                <a:cubicBezTo>
                  <a:pt x="4441932" y="355971"/>
                  <a:pt x="4396110" y="400634"/>
                  <a:pt x="4354055" y="448909"/>
                </a:cubicBezTo>
                <a:cubicBezTo>
                  <a:pt x="4312019" y="497204"/>
                  <a:pt x="4267279" y="555331"/>
                  <a:pt x="4219835" y="623311"/>
                </a:cubicBezTo>
                <a:lnTo>
                  <a:pt x="4189641" y="666428"/>
                </a:lnTo>
                <a:cubicBezTo>
                  <a:pt x="4176195" y="688296"/>
                  <a:pt x="4164778" y="704233"/>
                  <a:pt x="4155390" y="714279"/>
                </a:cubicBezTo>
                <a:cubicBezTo>
                  <a:pt x="4146002" y="724305"/>
                  <a:pt x="4137463" y="735297"/>
                  <a:pt x="4129755" y="747254"/>
                </a:cubicBezTo>
                <a:cubicBezTo>
                  <a:pt x="4122047" y="759212"/>
                  <a:pt x="4113972" y="778994"/>
                  <a:pt x="4105550" y="806599"/>
                </a:cubicBezTo>
                <a:cubicBezTo>
                  <a:pt x="4104565" y="807584"/>
                  <a:pt x="4103850" y="808299"/>
                  <a:pt x="4103406" y="808743"/>
                </a:cubicBezTo>
                <a:cubicBezTo>
                  <a:pt x="4102942" y="809207"/>
                  <a:pt x="4102227" y="809921"/>
                  <a:pt x="4101242" y="810907"/>
                </a:cubicBezTo>
                <a:cubicBezTo>
                  <a:pt x="4099001" y="813012"/>
                  <a:pt x="4097552" y="813650"/>
                  <a:pt x="4096934" y="812800"/>
                </a:cubicBezTo>
                <a:cubicBezTo>
                  <a:pt x="4096297" y="811931"/>
                  <a:pt x="4097011" y="809864"/>
                  <a:pt x="4099078" y="806599"/>
                </a:cubicBezTo>
                <a:cubicBezTo>
                  <a:pt x="4100122" y="804339"/>
                  <a:pt x="4100199" y="802368"/>
                  <a:pt x="4099349" y="800668"/>
                </a:cubicBezTo>
                <a:cubicBezTo>
                  <a:pt x="4098499" y="798949"/>
                  <a:pt x="4096973" y="798060"/>
                  <a:pt x="4094771" y="797964"/>
                </a:cubicBezTo>
                <a:cubicBezTo>
                  <a:pt x="4093553" y="798002"/>
                  <a:pt x="4092201" y="799007"/>
                  <a:pt x="4090733" y="800939"/>
                </a:cubicBezTo>
                <a:cubicBezTo>
                  <a:pt x="4089246" y="802870"/>
                  <a:pt x="4088434" y="805459"/>
                  <a:pt x="4088299" y="808743"/>
                </a:cubicBezTo>
                <a:cubicBezTo>
                  <a:pt x="4088666" y="817378"/>
                  <a:pt x="4085788" y="819522"/>
                  <a:pt x="4079683" y="815215"/>
                </a:cubicBezTo>
                <a:cubicBezTo>
                  <a:pt x="4075453" y="812974"/>
                  <a:pt x="4073115" y="812607"/>
                  <a:pt x="4072671" y="814133"/>
                </a:cubicBezTo>
                <a:cubicBezTo>
                  <a:pt x="4072227" y="815659"/>
                  <a:pt x="4073115" y="819619"/>
                  <a:pt x="4075356" y="825994"/>
                </a:cubicBezTo>
                <a:cubicBezTo>
                  <a:pt x="4078563" y="832330"/>
                  <a:pt x="4079722" y="837449"/>
                  <a:pt x="4078872" y="841371"/>
                </a:cubicBezTo>
                <a:cubicBezTo>
                  <a:pt x="4078022" y="845273"/>
                  <a:pt x="4075414" y="848770"/>
                  <a:pt x="4071048" y="851880"/>
                </a:cubicBezTo>
                <a:cubicBezTo>
                  <a:pt x="4068769" y="855241"/>
                  <a:pt x="4065794" y="857675"/>
                  <a:pt x="4062162" y="859143"/>
                </a:cubicBezTo>
                <a:cubicBezTo>
                  <a:pt x="4058511" y="860631"/>
                  <a:pt x="4055014" y="860360"/>
                  <a:pt x="4051653" y="858332"/>
                </a:cubicBezTo>
                <a:cubicBezTo>
                  <a:pt x="4046978" y="856536"/>
                  <a:pt x="4045529" y="857984"/>
                  <a:pt x="4047326" y="862659"/>
                </a:cubicBezTo>
                <a:cubicBezTo>
                  <a:pt x="4048369" y="864997"/>
                  <a:pt x="4047925" y="867856"/>
                  <a:pt x="4045993" y="871275"/>
                </a:cubicBezTo>
                <a:cubicBezTo>
                  <a:pt x="4044061" y="874694"/>
                  <a:pt x="4040912" y="877573"/>
                  <a:pt x="4036546" y="879910"/>
                </a:cubicBezTo>
                <a:cubicBezTo>
                  <a:pt x="4032200" y="882151"/>
                  <a:pt x="4029051" y="884662"/>
                  <a:pt x="4027119" y="887444"/>
                </a:cubicBezTo>
                <a:cubicBezTo>
                  <a:pt x="4025188" y="890245"/>
                  <a:pt x="4024743" y="892757"/>
                  <a:pt x="4025767" y="894997"/>
                </a:cubicBezTo>
                <a:cubicBezTo>
                  <a:pt x="4025902" y="897200"/>
                  <a:pt x="4027255" y="898185"/>
                  <a:pt x="4029805" y="897972"/>
                </a:cubicBezTo>
                <a:cubicBezTo>
                  <a:pt x="4032374" y="897741"/>
                  <a:pt x="4035329" y="896041"/>
                  <a:pt x="4038710" y="892834"/>
                </a:cubicBezTo>
                <a:cubicBezTo>
                  <a:pt x="4047326" y="883851"/>
                  <a:pt x="4047326" y="886729"/>
                  <a:pt x="4038710" y="901469"/>
                </a:cubicBezTo>
                <a:cubicBezTo>
                  <a:pt x="4036469" y="905873"/>
                  <a:pt x="4033939" y="908926"/>
                  <a:pt x="4031157" y="910626"/>
                </a:cubicBezTo>
                <a:cubicBezTo>
                  <a:pt x="4028375" y="912345"/>
                  <a:pt x="4025864" y="912152"/>
                  <a:pt x="4023623" y="910085"/>
                </a:cubicBezTo>
                <a:cubicBezTo>
                  <a:pt x="4021459" y="906994"/>
                  <a:pt x="4019836" y="906182"/>
                  <a:pt x="4018755" y="907670"/>
                </a:cubicBezTo>
                <a:cubicBezTo>
                  <a:pt x="4017692" y="909157"/>
                  <a:pt x="4017151" y="912113"/>
                  <a:pt x="4017151" y="916556"/>
                </a:cubicBezTo>
                <a:cubicBezTo>
                  <a:pt x="4016205" y="922004"/>
                  <a:pt x="4016475" y="925674"/>
                  <a:pt x="4017963" y="927606"/>
                </a:cubicBezTo>
                <a:cubicBezTo>
                  <a:pt x="4019431" y="929538"/>
                  <a:pt x="4021324" y="929460"/>
                  <a:pt x="4023623" y="927336"/>
                </a:cubicBezTo>
                <a:cubicBezTo>
                  <a:pt x="4025632" y="926408"/>
                  <a:pt x="4025361" y="927741"/>
                  <a:pt x="4022811" y="931392"/>
                </a:cubicBezTo>
                <a:cubicBezTo>
                  <a:pt x="4020242" y="935024"/>
                  <a:pt x="4016205" y="940143"/>
                  <a:pt x="4010680" y="946750"/>
                </a:cubicBezTo>
                <a:cubicBezTo>
                  <a:pt x="4004073" y="953396"/>
                  <a:pt x="3998413" y="958437"/>
                  <a:pt x="3993699" y="961837"/>
                </a:cubicBezTo>
                <a:cubicBezTo>
                  <a:pt x="3988986" y="965257"/>
                  <a:pt x="3986011" y="965971"/>
                  <a:pt x="3984794" y="964001"/>
                </a:cubicBezTo>
                <a:cubicBezTo>
                  <a:pt x="3982592" y="963054"/>
                  <a:pt x="3980003" y="963866"/>
                  <a:pt x="3976989" y="966435"/>
                </a:cubicBezTo>
                <a:cubicBezTo>
                  <a:pt x="3973976" y="968985"/>
                  <a:pt x="3970827" y="972481"/>
                  <a:pt x="3967543" y="976944"/>
                </a:cubicBezTo>
                <a:cubicBezTo>
                  <a:pt x="3964220" y="982276"/>
                  <a:pt x="3962250" y="985598"/>
                  <a:pt x="3961612" y="986912"/>
                </a:cubicBezTo>
                <a:cubicBezTo>
                  <a:pt x="3960994" y="988206"/>
                  <a:pt x="3962250" y="987762"/>
                  <a:pt x="3965399" y="985560"/>
                </a:cubicBezTo>
                <a:cubicBezTo>
                  <a:pt x="3969610" y="981213"/>
                  <a:pt x="3972488" y="979146"/>
                  <a:pt x="3974015" y="979359"/>
                </a:cubicBezTo>
                <a:cubicBezTo>
                  <a:pt x="3975541" y="979590"/>
                  <a:pt x="3976275" y="982372"/>
                  <a:pt x="3976178" y="987723"/>
                </a:cubicBezTo>
                <a:cubicBezTo>
                  <a:pt x="3976139" y="991046"/>
                  <a:pt x="3975676" y="993557"/>
                  <a:pt x="3974826" y="995257"/>
                </a:cubicBezTo>
                <a:cubicBezTo>
                  <a:pt x="3973976" y="996976"/>
                  <a:pt x="3972991" y="997324"/>
                  <a:pt x="3971870" y="996339"/>
                </a:cubicBezTo>
                <a:cubicBezTo>
                  <a:pt x="3970692" y="996339"/>
                  <a:pt x="3968721" y="996339"/>
                  <a:pt x="3965940" y="996339"/>
                </a:cubicBezTo>
                <a:cubicBezTo>
                  <a:pt x="3963158" y="996339"/>
                  <a:pt x="3960086" y="996339"/>
                  <a:pt x="3956764" y="996339"/>
                </a:cubicBezTo>
                <a:cubicBezTo>
                  <a:pt x="3950292" y="996069"/>
                  <a:pt x="3947066" y="996609"/>
                  <a:pt x="3947066" y="997962"/>
                </a:cubicBezTo>
                <a:cubicBezTo>
                  <a:pt x="3947066" y="999314"/>
                  <a:pt x="3950292" y="1003081"/>
                  <a:pt x="3956764" y="1009282"/>
                </a:cubicBezTo>
                <a:cubicBezTo>
                  <a:pt x="3963235" y="1016101"/>
                  <a:pt x="3965399" y="1021858"/>
                  <a:pt x="3963235" y="1026533"/>
                </a:cubicBezTo>
                <a:cubicBezTo>
                  <a:pt x="3960724" y="1028696"/>
                  <a:pt x="3959294" y="1026533"/>
                  <a:pt x="3958927" y="1020061"/>
                </a:cubicBezTo>
                <a:cubicBezTo>
                  <a:pt x="3958831" y="1016874"/>
                  <a:pt x="3957942" y="1015715"/>
                  <a:pt x="3956223" y="1016565"/>
                </a:cubicBezTo>
                <a:cubicBezTo>
                  <a:pt x="3954523" y="1017415"/>
                  <a:pt x="3952552" y="1020023"/>
                  <a:pt x="3950292" y="1024369"/>
                </a:cubicBezTo>
                <a:cubicBezTo>
                  <a:pt x="3943840" y="1034801"/>
                  <a:pt x="3941676" y="1035516"/>
                  <a:pt x="3943840" y="1026533"/>
                </a:cubicBezTo>
                <a:cubicBezTo>
                  <a:pt x="3944864" y="1023171"/>
                  <a:pt x="3944960" y="1019656"/>
                  <a:pt x="3944110" y="1016024"/>
                </a:cubicBezTo>
                <a:cubicBezTo>
                  <a:pt x="3943241" y="1012373"/>
                  <a:pt x="3941715" y="1009417"/>
                  <a:pt x="3939513" y="1007118"/>
                </a:cubicBezTo>
                <a:cubicBezTo>
                  <a:pt x="3937272" y="1005013"/>
                  <a:pt x="3935842" y="1004395"/>
                  <a:pt x="3935205" y="1005245"/>
                </a:cubicBezTo>
                <a:cubicBezTo>
                  <a:pt x="3934587" y="1006094"/>
                  <a:pt x="3935301" y="1008161"/>
                  <a:pt x="3937369" y="1011446"/>
                </a:cubicBezTo>
                <a:cubicBezTo>
                  <a:pt x="3938450" y="1013822"/>
                  <a:pt x="3938450" y="1017685"/>
                  <a:pt x="3937369" y="1023036"/>
                </a:cubicBezTo>
                <a:cubicBezTo>
                  <a:pt x="3936287" y="1028368"/>
                  <a:pt x="3934123" y="1033854"/>
                  <a:pt x="3930897" y="1039476"/>
                </a:cubicBezTo>
                <a:cubicBezTo>
                  <a:pt x="3928598" y="1043958"/>
                  <a:pt x="3926724" y="1047918"/>
                  <a:pt x="3925237" y="1051337"/>
                </a:cubicBezTo>
                <a:cubicBezTo>
                  <a:pt x="3923749" y="1054737"/>
                  <a:pt x="3923479" y="1056533"/>
                  <a:pt x="3924426" y="1056727"/>
                </a:cubicBezTo>
                <a:cubicBezTo>
                  <a:pt x="3925276" y="1056901"/>
                  <a:pt x="3924116" y="1059238"/>
                  <a:pt x="3920929" y="1063720"/>
                </a:cubicBezTo>
                <a:cubicBezTo>
                  <a:pt x="3917722" y="1068221"/>
                  <a:pt x="3913859" y="1073784"/>
                  <a:pt x="3909338" y="1080449"/>
                </a:cubicBezTo>
                <a:cubicBezTo>
                  <a:pt x="3903891" y="1087036"/>
                  <a:pt x="3899679" y="1092697"/>
                  <a:pt x="3896666" y="1097410"/>
                </a:cubicBezTo>
                <a:cubicBezTo>
                  <a:pt x="3893652" y="1102143"/>
                  <a:pt x="3892126" y="1105099"/>
                  <a:pt x="3892087" y="1106316"/>
                </a:cubicBezTo>
                <a:cubicBezTo>
                  <a:pt x="3893111" y="1107475"/>
                  <a:pt x="3892667" y="1110005"/>
                  <a:pt x="3890735" y="1113869"/>
                </a:cubicBezTo>
                <a:cubicBezTo>
                  <a:pt x="3888803" y="1117732"/>
                  <a:pt x="3885655" y="1122388"/>
                  <a:pt x="3881308" y="1127874"/>
                </a:cubicBezTo>
                <a:cubicBezTo>
                  <a:pt x="3870606" y="1142788"/>
                  <a:pt x="3863420" y="1153393"/>
                  <a:pt x="3859730" y="1159691"/>
                </a:cubicBezTo>
                <a:cubicBezTo>
                  <a:pt x="3856060" y="1165969"/>
                  <a:pt x="3855326" y="1169021"/>
                  <a:pt x="3857586" y="1168848"/>
                </a:cubicBezTo>
                <a:cubicBezTo>
                  <a:pt x="3859730" y="1168848"/>
                  <a:pt x="3857586" y="1171011"/>
                  <a:pt x="3851114" y="1175319"/>
                </a:cubicBezTo>
                <a:cubicBezTo>
                  <a:pt x="3844276" y="1177830"/>
                  <a:pt x="3840683" y="1181424"/>
                  <a:pt x="3840335" y="1186098"/>
                </a:cubicBezTo>
                <a:cubicBezTo>
                  <a:pt x="3840335" y="1188436"/>
                  <a:pt x="3839794" y="1191314"/>
                  <a:pt x="3838712" y="1194714"/>
                </a:cubicBezTo>
                <a:cubicBezTo>
                  <a:pt x="3837630" y="1198133"/>
                  <a:pt x="3836027" y="1201012"/>
                  <a:pt x="3833863" y="1203349"/>
                </a:cubicBezTo>
                <a:cubicBezTo>
                  <a:pt x="3830811" y="1206575"/>
                  <a:pt x="3828300" y="1208198"/>
                  <a:pt x="3826310" y="1208198"/>
                </a:cubicBezTo>
                <a:cubicBezTo>
                  <a:pt x="3824340" y="1208198"/>
                  <a:pt x="3821828" y="1206575"/>
                  <a:pt x="3818776" y="1203349"/>
                </a:cubicBezTo>
                <a:cubicBezTo>
                  <a:pt x="3814719" y="1198983"/>
                  <a:pt x="3811493" y="1196916"/>
                  <a:pt x="3809059" y="1197148"/>
                </a:cubicBezTo>
                <a:cubicBezTo>
                  <a:pt x="3806644" y="1197380"/>
                  <a:pt x="3803399" y="1200162"/>
                  <a:pt x="3799362" y="1205513"/>
                </a:cubicBezTo>
                <a:cubicBezTo>
                  <a:pt x="3793064" y="1216833"/>
                  <a:pt x="3790553" y="1224367"/>
                  <a:pt x="3791808" y="1228153"/>
                </a:cubicBezTo>
                <a:cubicBezTo>
                  <a:pt x="3793064" y="1231920"/>
                  <a:pt x="3797024" y="1228675"/>
                  <a:pt x="3803670" y="1218437"/>
                </a:cubicBezTo>
                <a:cubicBezTo>
                  <a:pt x="3812305" y="1205513"/>
                  <a:pt x="3816612" y="1203349"/>
                  <a:pt x="3816612" y="1211965"/>
                </a:cubicBezTo>
                <a:cubicBezTo>
                  <a:pt x="3819529" y="1221180"/>
                  <a:pt x="3819085" y="1229718"/>
                  <a:pt x="3815260" y="1237581"/>
                </a:cubicBezTo>
                <a:cubicBezTo>
                  <a:pt x="3811435" y="1245443"/>
                  <a:pt x="3806142" y="1249133"/>
                  <a:pt x="3799362" y="1248630"/>
                </a:cubicBezTo>
                <a:cubicBezTo>
                  <a:pt x="3792890" y="1248998"/>
                  <a:pt x="3790727" y="1252591"/>
                  <a:pt x="3792890" y="1259410"/>
                </a:cubicBezTo>
                <a:cubicBezTo>
                  <a:pt x="3795401" y="1268045"/>
                  <a:pt x="3794687" y="1272353"/>
                  <a:pt x="3790727" y="1272353"/>
                </a:cubicBezTo>
                <a:cubicBezTo>
                  <a:pt x="3789471" y="1272488"/>
                  <a:pt x="3787674" y="1274903"/>
                  <a:pt x="3785337" y="1279636"/>
                </a:cubicBezTo>
                <a:cubicBezTo>
                  <a:pt x="3782999" y="1284349"/>
                  <a:pt x="3781203" y="1290550"/>
                  <a:pt x="3779947" y="1298219"/>
                </a:cubicBezTo>
                <a:cubicBezTo>
                  <a:pt x="3776045" y="1310988"/>
                  <a:pt x="3769303" y="1323197"/>
                  <a:pt x="3759741" y="1334885"/>
                </a:cubicBezTo>
                <a:cubicBezTo>
                  <a:pt x="3750178" y="1346553"/>
                  <a:pt x="3741814" y="1352309"/>
                  <a:pt x="3734666" y="1352136"/>
                </a:cubicBezTo>
                <a:cubicBezTo>
                  <a:pt x="3732599" y="1352039"/>
                  <a:pt x="3732425" y="1350069"/>
                  <a:pt x="3734125" y="1346205"/>
                </a:cubicBezTo>
                <a:cubicBezTo>
                  <a:pt x="3735844" y="1342341"/>
                  <a:pt x="3738897" y="1337126"/>
                  <a:pt x="3743301" y="1330577"/>
                </a:cubicBezTo>
                <a:cubicBezTo>
                  <a:pt x="3747744" y="1324994"/>
                  <a:pt x="3751782" y="1320512"/>
                  <a:pt x="3755433" y="1317093"/>
                </a:cubicBezTo>
                <a:cubicBezTo>
                  <a:pt x="3759065" y="1313674"/>
                  <a:pt x="3761499" y="1312418"/>
                  <a:pt x="3762696" y="1313326"/>
                </a:cubicBezTo>
                <a:cubicBezTo>
                  <a:pt x="3764860" y="1315470"/>
                  <a:pt x="3764860" y="1313326"/>
                  <a:pt x="3762696" y="1306854"/>
                </a:cubicBezTo>
                <a:cubicBezTo>
                  <a:pt x="3761769" y="1303435"/>
                  <a:pt x="3762561" y="1298413"/>
                  <a:pt x="3765130" y="1291748"/>
                </a:cubicBezTo>
                <a:cubicBezTo>
                  <a:pt x="3767700" y="1285103"/>
                  <a:pt x="3771196" y="1277916"/>
                  <a:pt x="3775639" y="1270189"/>
                </a:cubicBezTo>
                <a:cubicBezTo>
                  <a:pt x="3785066" y="1257111"/>
                  <a:pt x="3789935" y="1248766"/>
                  <a:pt x="3790205" y="1245134"/>
                </a:cubicBezTo>
                <a:cubicBezTo>
                  <a:pt x="3790475" y="1241483"/>
                  <a:pt x="3787771" y="1236904"/>
                  <a:pt x="3782111" y="1231380"/>
                </a:cubicBezTo>
                <a:cubicBezTo>
                  <a:pt x="3777977" y="1227072"/>
                  <a:pt x="3775465" y="1224908"/>
                  <a:pt x="3774557" y="1224908"/>
                </a:cubicBezTo>
                <a:cubicBezTo>
                  <a:pt x="3773669" y="1224908"/>
                  <a:pt x="3773302" y="1227072"/>
                  <a:pt x="3773476" y="1231380"/>
                </a:cubicBezTo>
                <a:cubicBezTo>
                  <a:pt x="3775292" y="1238199"/>
                  <a:pt x="3773843" y="1241792"/>
                  <a:pt x="3769168" y="1242159"/>
                </a:cubicBezTo>
                <a:cubicBezTo>
                  <a:pt x="3766966" y="1241212"/>
                  <a:pt x="3765439" y="1241483"/>
                  <a:pt x="3764589" y="1242970"/>
                </a:cubicBezTo>
                <a:cubicBezTo>
                  <a:pt x="3763739" y="1244458"/>
                  <a:pt x="3763836" y="1246332"/>
                  <a:pt x="3764860" y="1248630"/>
                </a:cubicBezTo>
                <a:cubicBezTo>
                  <a:pt x="3765903" y="1252050"/>
                  <a:pt x="3765980" y="1255450"/>
                  <a:pt x="3765130" y="1258869"/>
                </a:cubicBezTo>
                <a:cubicBezTo>
                  <a:pt x="3764280" y="1262288"/>
                  <a:pt x="3762754" y="1264626"/>
                  <a:pt x="3760552" y="1265881"/>
                </a:cubicBezTo>
                <a:cubicBezTo>
                  <a:pt x="3758427" y="1267137"/>
                  <a:pt x="3757268" y="1268934"/>
                  <a:pt x="3757036" y="1271271"/>
                </a:cubicBezTo>
                <a:cubicBezTo>
                  <a:pt x="3756824" y="1273608"/>
                  <a:pt x="3757268" y="1275405"/>
                  <a:pt x="3758388" y="1276661"/>
                </a:cubicBezTo>
                <a:cubicBezTo>
                  <a:pt x="3759432" y="1278902"/>
                  <a:pt x="3759509" y="1280891"/>
                  <a:pt x="3758659" y="1282591"/>
                </a:cubicBezTo>
                <a:cubicBezTo>
                  <a:pt x="3757809" y="1284291"/>
                  <a:pt x="3756283" y="1285199"/>
                  <a:pt x="3754081" y="1285296"/>
                </a:cubicBezTo>
                <a:cubicBezTo>
                  <a:pt x="3752864" y="1285334"/>
                  <a:pt x="3751511" y="1286320"/>
                  <a:pt x="3750043" y="1288251"/>
                </a:cubicBezTo>
                <a:cubicBezTo>
                  <a:pt x="3748556" y="1290183"/>
                  <a:pt x="3747744" y="1292791"/>
                  <a:pt x="3747609" y="1296075"/>
                </a:cubicBezTo>
                <a:cubicBezTo>
                  <a:pt x="3747570" y="1299436"/>
                  <a:pt x="3747107" y="1301870"/>
                  <a:pt x="3746257" y="1303339"/>
                </a:cubicBezTo>
                <a:cubicBezTo>
                  <a:pt x="3745407" y="1304826"/>
                  <a:pt x="3744422" y="1304556"/>
                  <a:pt x="3743301" y="1302527"/>
                </a:cubicBezTo>
                <a:cubicBezTo>
                  <a:pt x="3741002" y="1301735"/>
                  <a:pt x="3738047" y="1304420"/>
                  <a:pt x="3734396" y="1310621"/>
                </a:cubicBezTo>
                <a:cubicBezTo>
                  <a:pt x="3730764" y="1316822"/>
                  <a:pt x="3727267" y="1324917"/>
                  <a:pt x="3723887" y="1334885"/>
                </a:cubicBezTo>
                <a:cubicBezTo>
                  <a:pt x="3719444" y="1344853"/>
                  <a:pt x="3714865" y="1354009"/>
                  <a:pt x="3710152" y="1362374"/>
                </a:cubicBezTo>
                <a:cubicBezTo>
                  <a:pt x="3705419" y="1370719"/>
                  <a:pt x="3701381" y="1376650"/>
                  <a:pt x="3698020" y="1380166"/>
                </a:cubicBezTo>
                <a:cubicBezTo>
                  <a:pt x="3694697" y="1382542"/>
                  <a:pt x="3692167" y="1385324"/>
                  <a:pt x="3690467" y="1388511"/>
                </a:cubicBezTo>
                <a:cubicBezTo>
                  <a:pt x="3688767" y="1391699"/>
                  <a:pt x="3688400" y="1393959"/>
                  <a:pt x="3689385" y="1395253"/>
                </a:cubicBezTo>
                <a:cubicBezTo>
                  <a:pt x="3690370" y="1397590"/>
                  <a:pt x="3690022" y="1400469"/>
                  <a:pt x="3688303" y="1403888"/>
                </a:cubicBezTo>
                <a:cubicBezTo>
                  <a:pt x="3686603" y="1407288"/>
                  <a:pt x="3684092" y="1410166"/>
                  <a:pt x="3680769" y="1412504"/>
                </a:cubicBezTo>
                <a:cubicBezTo>
                  <a:pt x="3678470" y="1414841"/>
                  <a:pt x="3676056" y="1418261"/>
                  <a:pt x="3673486" y="1422742"/>
                </a:cubicBezTo>
                <a:cubicBezTo>
                  <a:pt x="3670936" y="1427243"/>
                  <a:pt x="3669043" y="1431725"/>
                  <a:pt x="3667826" y="1436226"/>
                </a:cubicBezTo>
                <a:cubicBezTo>
                  <a:pt x="3667788" y="1440766"/>
                  <a:pt x="3666802" y="1445170"/>
                  <a:pt x="3664871" y="1449440"/>
                </a:cubicBezTo>
                <a:cubicBezTo>
                  <a:pt x="3662939" y="1453709"/>
                  <a:pt x="3660331" y="1456491"/>
                  <a:pt x="3657047" y="1457785"/>
                </a:cubicBezTo>
                <a:cubicBezTo>
                  <a:pt x="3654845" y="1459099"/>
                  <a:pt x="3653319" y="1461339"/>
                  <a:pt x="3652469" y="1464527"/>
                </a:cubicBezTo>
                <a:cubicBezTo>
                  <a:pt x="3651619" y="1467714"/>
                  <a:pt x="3651696" y="1470496"/>
                  <a:pt x="3652739" y="1472892"/>
                </a:cubicBezTo>
                <a:cubicBezTo>
                  <a:pt x="3653686" y="1476214"/>
                  <a:pt x="3653415" y="1479266"/>
                  <a:pt x="3651928" y="1482048"/>
                </a:cubicBezTo>
                <a:cubicBezTo>
                  <a:pt x="3650440" y="1484830"/>
                  <a:pt x="3648547" y="1486800"/>
                  <a:pt x="3646268" y="1487979"/>
                </a:cubicBezTo>
                <a:cubicBezTo>
                  <a:pt x="3643930" y="1489234"/>
                  <a:pt x="3641593" y="1491572"/>
                  <a:pt x="3639255" y="1494991"/>
                </a:cubicBezTo>
                <a:cubicBezTo>
                  <a:pt x="3636918" y="1498391"/>
                  <a:pt x="3635662" y="1501810"/>
                  <a:pt x="3635488" y="1505230"/>
                </a:cubicBezTo>
                <a:cubicBezTo>
                  <a:pt x="3635836" y="1512049"/>
                  <a:pt x="3632977" y="1515642"/>
                  <a:pt x="3626853" y="1516009"/>
                </a:cubicBezTo>
                <a:cubicBezTo>
                  <a:pt x="3624574" y="1516144"/>
                  <a:pt x="3622139" y="1518037"/>
                  <a:pt x="3619590" y="1521669"/>
                </a:cubicBezTo>
                <a:cubicBezTo>
                  <a:pt x="3617020" y="1525301"/>
                  <a:pt x="3615127" y="1529899"/>
                  <a:pt x="3613929" y="1535423"/>
                </a:cubicBezTo>
                <a:cubicBezTo>
                  <a:pt x="3611727" y="1542107"/>
                  <a:pt x="3609119" y="1548676"/>
                  <a:pt x="3606106" y="1555089"/>
                </a:cubicBezTo>
                <a:cubicBezTo>
                  <a:pt x="3603092" y="1561522"/>
                  <a:pt x="3599943" y="1566448"/>
                  <a:pt x="3596679" y="1569906"/>
                </a:cubicBezTo>
                <a:cubicBezTo>
                  <a:pt x="3593433" y="1573287"/>
                  <a:pt x="3591289" y="1576242"/>
                  <a:pt x="3590207" y="1578812"/>
                </a:cubicBezTo>
                <a:cubicBezTo>
                  <a:pt x="3589125" y="1581361"/>
                  <a:pt x="3589125" y="1582714"/>
                  <a:pt x="3590207" y="1582849"/>
                </a:cubicBezTo>
                <a:cubicBezTo>
                  <a:pt x="3591192" y="1582945"/>
                  <a:pt x="3590825" y="1584375"/>
                  <a:pt x="3589125" y="1587157"/>
                </a:cubicBezTo>
                <a:cubicBezTo>
                  <a:pt x="3587425" y="1589958"/>
                  <a:pt x="3584895" y="1593551"/>
                  <a:pt x="3581572" y="1597955"/>
                </a:cubicBezTo>
                <a:cubicBezTo>
                  <a:pt x="3577225" y="1601317"/>
                  <a:pt x="3574077" y="1604813"/>
                  <a:pt x="3572145" y="1608464"/>
                </a:cubicBezTo>
                <a:cubicBezTo>
                  <a:pt x="3570213" y="1612096"/>
                  <a:pt x="3569769" y="1615071"/>
                  <a:pt x="3570793" y="1617351"/>
                </a:cubicBezTo>
                <a:cubicBezTo>
                  <a:pt x="3572454" y="1621755"/>
                  <a:pt x="3571295" y="1628053"/>
                  <a:pt x="3567296" y="1636224"/>
                </a:cubicBezTo>
                <a:cubicBezTo>
                  <a:pt x="3563297" y="1644396"/>
                  <a:pt x="3559434" y="1647448"/>
                  <a:pt x="3555705" y="1645381"/>
                </a:cubicBezTo>
                <a:cubicBezTo>
                  <a:pt x="3551397" y="1643584"/>
                  <a:pt x="3549234" y="1647177"/>
                  <a:pt x="3549234" y="1656160"/>
                </a:cubicBezTo>
                <a:cubicBezTo>
                  <a:pt x="3549234" y="1667307"/>
                  <a:pt x="3547070" y="1670900"/>
                  <a:pt x="3542762" y="1666940"/>
                </a:cubicBezTo>
                <a:cubicBezTo>
                  <a:pt x="3538087" y="1664428"/>
                  <a:pt x="3536658" y="1665143"/>
                  <a:pt x="3538454" y="1669103"/>
                </a:cubicBezTo>
                <a:cubicBezTo>
                  <a:pt x="3539536" y="1671441"/>
                  <a:pt x="3539536" y="1674860"/>
                  <a:pt x="3538454" y="1679342"/>
                </a:cubicBezTo>
                <a:cubicBezTo>
                  <a:pt x="3537373" y="1683843"/>
                  <a:pt x="3535209" y="1688324"/>
                  <a:pt x="3531983" y="1692825"/>
                </a:cubicBezTo>
                <a:cubicBezTo>
                  <a:pt x="3528660" y="1696419"/>
                  <a:pt x="3525608" y="1701094"/>
                  <a:pt x="3522826" y="1706831"/>
                </a:cubicBezTo>
                <a:cubicBezTo>
                  <a:pt x="3520025" y="1712588"/>
                  <a:pt x="3518055" y="1717263"/>
                  <a:pt x="3516896" y="1720856"/>
                </a:cubicBezTo>
                <a:cubicBezTo>
                  <a:pt x="3515234" y="1729162"/>
                  <a:pt x="3511004" y="1737334"/>
                  <a:pt x="3504223" y="1745389"/>
                </a:cubicBezTo>
                <a:cubicBezTo>
                  <a:pt x="3497443" y="1753426"/>
                  <a:pt x="3491589" y="1756748"/>
                  <a:pt x="3486702" y="1755357"/>
                </a:cubicBezTo>
                <a:cubicBezTo>
                  <a:pt x="3485620" y="1754411"/>
                  <a:pt x="3485079" y="1755222"/>
                  <a:pt x="3485079" y="1757772"/>
                </a:cubicBezTo>
                <a:cubicBezTo>
                  <a:pt x="3485079" y="1760341"/>
                  <a:pt x="3485620" y="1763838"/>
                  <a:pt x="3486702" y="1768300"/>
                </a:cubicBezTo>
                <a:cubicBezTo>
                  <a:pt x="3487861" y="1774579"/>
                  <a:pt x="3487687" y="1778713"/>
                  <a:pt x="3486161" y="1780683"/>
                </a:cubicBezTo>
                <a:cubicBezTo>
                  <a:pt x="3484635" y="1782673"/>
                  <a:pt x="3481216" y="1783562"/>
                  <a:pt x="3475923" y="1783388"/>
                </a:cubicBezTo>
                <a:cubicBezTo>
                  <a:pt x="3469683" y="1782093"/>
                  <a:pt x="3465993" y="1783079"/>
                  <a:pt x="3464873" y="1786343"/>
                </a:cubicBezTo>
                <a:cubicBezTo>
                  <a:pt x="3463752" y="1789627"/>
                  <a:pt x="3463830" y="1796543"/>
                  <a:pt x="3465143" y="1807110"/>
                </a:cubicBezTo>
                <a:cubicBezTo>
                  <a:pt x="3468137" y="1823047"/>
                  <a:pt x="3470745" y="1832668"/>
                  <a:pt x="3472948" y="1835952"/>
                </a:cubicBezTo>
                <a:cubicBezTo>
                  <a:pt x="3475150" y="1839236"/>
                  <a:pt x="3478299" y="1837516"/>
                  <a:pt x="3482394" y="1830832"/>
                </a:cubicBezTo>
                <a:cubicBezTo>
                  <a:pt x="3485620" y="1826602"/>
                  <a:pt x="3487243" y="1824264"/>
                  <a:pt x="3487243" y="1823820"/>
                </a:cubicBezTo>
                <a:cubicBezTo>
                  <a:pt x="3487243" y="1823376"/>
                  <a:pt x="3485620" y="1824264"/>
                  <a:pt x="3482394" y="1826505"/>
                </a:cubicBezTo>
                <a:cubicBezTo>
                  <a:pt x="3478067" y="1828302"/>
                  <a:pt x="3475923" y="1826872"/>
                  <a:pt x="3475923" y="1822197"/>
                </a:cubicBezTo>
                <a:cubicBezTo>
                  <a:pt x="3475923" y="1819918"/>
                  <a:pt x="3476463" y="1817484"/>
                  <a:pt x="3477545" y="1814914"/>
                </a:cubicBezTo>
                <a:cubicBezTo>
                  <a:pt x="3478608" y="1812364"/>
                  <a:pt x="3480230" y="1810471"/>
                  <a:pt x="3482394" y="1809254"/>
                </a:cubicBezTo>
                <a:cubicBezTo>
                  <a:pt x="3484635" y="1807960"/>
                  <a:pt x="3486605" y="1805719"/>
                  <a:pt x="3488325" y="1802532"/>
                </a:cubicBezTo>
                <a:cubicBezTo>
                  <a:pt x="3490025" y="1799344"/>
                  <a:pt x="3490913" y="1796543"/>
                  <a:pt x="3491010" y="1794167"/>
                </a:cubicBezTo>
                <a:cubicBezTo>
                  <a:pt x="3491106" y="1791791"/>
                  <a:pt x="3491454" y="1788468"/>
                  <a:pt x="3492092" y="1784199"/>
                </a:cubicBezTo>
                <a:cubicBezTo>
                  <a:pt x="3492729" y="1779930"/>
                  <a:pt x="3493077" y="1776066"/>
                  <a:pt x="3493173" y="1772608"/>
                </a:cubicBezTo>
                <a:cubicBezTo>
                  <a:pt x="3493521" y="1765770"/>
                  <a:pt x="3497114" y="1762177"/>
                  <a:pt x="3503953" y="1761829"/>
                </a:cubicBezTo>
                <a:cubicBezTo>
                  <a:pt x="3506232" y="1761829"/>
                  <a:pt x="3508125" y="1761288"/>
                  <a:pt x="3509613" y="1760206"/>
                </a:cubicBezTo>
                <a:cubicBezTo>
                  <a:pt x="3511100" y="1759124"/>
                  <a:pt x="3511371" y="1757521"/>
                  <a:pt x="3510424" y="1755357"/>
                </a:cubicBezTo>
                <a:cubicBezTo>
                  <a:pt x="3508628" y="1750683"/>
                  <a:pt x="3510057" y="1747089"/>
                  <a:pt x="3514732" y="1744578"/>
                </a:cubicBezTo>
                <a:cubicBezTo>
                  <a:pt x="3518055" y="1743458"/>
                  <a:pt x="3520566" y="1741932"/>
                  <a:pt x="3522285" y="1740000"/>
                </a:cubicBezTo>
                <a:cubicBezTo>
                  <a:pt x="3523985" y="1738068"/>
                  <a:pt x="3524352" y="1736001"/>
                  <a:pt x="3523348" y="1733799"/>
                </a:cubicBezTo>
                <a:cubicBezTo>
                  <a:pt x="3522189" y="1724217"/>
                  <a:pt x="3522904" y="1718016"/>
                  <a:pt x="3525512" y="1715196"/>
                </a:cubicBezTo>
                <a:cubicBezTo>
                  <a:pt x="3528119" y="1712356"/>
                  <a:pt x="3533142" y="1712105"/>
                  <a:pt x="3540599" y="1714384"/>
                </a:cubicBezTo>
                <a:cubicBezTo>
                  <a:pt x="3544926" y="1716451"/>
                  <a:pt x="3548693" y="1717166"/>
                  <a:pt x="3551919" y="1716548"/>
                </a:cubicBezTo>
                <a:cubicBezTo>
                  <a:pt x="3555164" y="1715910"/>
                  <a:pt x="3557850" y="1714481"/>
                  <a:pt x="3560013" y="1712221"/>
                </a:cubicBezTo>
                <a:cubicBezTo>
                  <a:pt x="3561095" y="1708048"/>
                  <a:pt x="3561095" y="1705633"/>
                  <a:pt x="3560013" y="1704957"/>
                </a:cubicBezTo>
                <a:cubicBezTo>
                  <a:pt x="3558931" y="1704281"/>
                  <a:pt x="3556787" y="1704551"/>
                  <a:pt x="3553542" y="1705768"/>
                </a:cubicBezTo>
                <a:cubicBezTo>
                  <a:pt x="3551262" y="1706792"/>
                  <a:pt x="3548828" y="1706889"/>
                  <a:pt x="3546259" y="1706039"/>
                </a:cubicBezTo>
                <a:cubicBezTo>
                  <a:pt x="3543709" y="1705170"/>
                  <a:pt x="3541816" y="1703644"/>
                  <a:pt x="3540599" y="1701441"/>
                </a:cubicBezTo>
                <a:cubicBezTo>
                  <a:pt x="3539614" y="1699297"/>
                  <a:pt x="3539981" y="1697133"/>
                  <a:pt x="3541681" y="1694989"/>
                </a:cubicBezTo>
                <a:cubicBezTo>
                  <a:pt x="3543400" y="1692825"/>
                  <a:pt x="3545911" y="1690662"/>
                  <a:pt x="3549234" y="1688518"/>
                </a:cubicBezTo>
                <a:cubicBezTo>
                  <a:pt x="3557850" y="1685987"/>
                  <a:pt x="3562177" y="1682394"/>
                  <a:pt x="3562177" y="1677738"/>
                </a:cubicBezTo>
                <a:cubicBezTo>
                  <a:pt x="3562042" y="1671209"/>
                  <a:pt x="3562312" y="1667538"/>
                  <a:pt x="3562969" y="1666669"/>
                </a:cubicBezTo>
                <a:cubicBezTo>
                  <a:pt x="3563645" y="1665819"/>
                  <a:pt x="3565538" y="1668079"/>
                  <a:pt x="3568629" y="1673411"/>
                </a:cubicBezTo>
                <a:cubicBezTo>
                  <a:pt x="3570889" y="1678762"/>
                  <a:pt x="3572319" y="1681003"/>
                  <a:pt x="3572956" y="1680153"/>
                </a:cubicBezTo>
                <a:cubicBezTo>
                  <a:pt x="3573574" y="1679303"/>
                  <a:pt x="3572860" y="1675613"/>
                  <a:pt x="3570793" y="1669103"/>
                </a:cubicBezTo>
                <a:cubicBezTo>
                  <a:pt x="3569711" y="1663617"/>
                  <a:pt x="3569711" y="1658420"/>
                  <a:pt x="3570793" y="1653475"/>
                </a:cubicBezTo>
                <a:cubicBezTo>
                  <a:pt x="3571874" y="1648530"/>
                  <a:pt x="3574038" y="1644396"/>
                  <a:pt x="3577264" y="1641073"/>
                </a:cubicBezTo>
                <a:cubicBezTo>
                  <a:pt x="3580490" y="1637712"/>
                  <a:pt x="3582654" y="1634737"/>
                  <a:pt x="3583736" y="1632187"/>
                </a:cubicBezTo>
                <a:cubicBezTo>
                  <a:pt x="3584817" y="1629617"/>
                  <a:pt x="3584817" y="1628265"/>
                  <a:pt x="3583736" y="1628130"/>
                </a:cubicBezTo>
                <a:cubicBezTo>
                  <a:pt x="3581224" y="1627782"/>
                  <a:pt x="3581939" y="1624189"/>
                  <a:pt x="3585880" y="1617351"/>
                </a:cubicBezTo>
                <a:cubicBezTo>
                  <a:pt x="3588005" y="1614974"/>
                  <a:pt x="3589164" y="1612193"/>
                  <a:pt x="3589396" y="1609005"/>
                </a:cubicBezTo>
                <a:cubicBezTo>
                  <a:pt x="3589608" y="1605818"/>
                  <a:pt x="3589164" y="1603558"/>
                  <a:pt x="3588043" y="1602263"/>
                </a:cubicBezTo>
                <a:cubicBezTo>
                  <a:pt x="3585880" y="1598303"/>
                  <a:pt x="3590207" y="1597588"/>
                  <a:pt x="3600986" y="1600100"/>
                </a:cubicBezTo>
                <a:cubicBezTo>
                  <a:pt x="3607323" y="1602399"/>
                  <a:pt x="3611360" y="1602669"/>
                  <a:pt x="3613118" y="1600911"/>
                </a:cubicBezTo>
                <a:cubicBezTo>
                  <a:pt x="3614857" y="1599153"/>
                  <a:pt x="3615127" y="1594575"/>
                  <a:pt x="3613929" y="1587157"/>
                </a:cubicBezTo>
                <a:cubicBezTo>
                  <a:pt x="3611399" y="1574581"/>
                  <a:pt x="3616441" y="1558779"/>
                  <a:pt x="3629017" y="1539731"/>
                </a:cubicBezTo>
                <a:cubicBezTo>
                  <a:pt x="3634542" y="1530884"/>
                  <a:pt x="3639120" y="1523234"/>
                  <a:pt x="3642752" y="1516820"/>
                </a:cubicBezTo>
                <a:cubicBezTo>
                  <a:pt x="3646403" y="1510388"/>
                  <a:pt x="3648277" y="1506524"/>
                  <a:pt x="3648412" y="1505230"/>
                </a:cubicBezTo>
                <a:cubicBezTo>
                  <a:pt x="3648470" y="1502854"/>
                  <a:pt x="3649455" y="1499531"/>
                  <a:pt x="3651387" y="1495262"/>
                </a:cubicBezTo>
                <a:cubicBezTo>
                  <a:pt x="3653319" y="1490992"/>
                  <a:pt x="3655926" y="1487129"/>
                  <a:pt x="3659210" y="1483671"/>
                </a:cubicBezTo>
                <a:cubicBezTo>
                  <a:pt x="3662398" y="1477277"/>
                  <a:pt x="3665180" y="1473877"/>
                  <a:pt x="3667556" y="1473413"/>
                </a:cubicBezTo>
                <a:cubicBezTo>
                  <a:pt x="3669932" y="1472969"/>
                  <a:pt x="3672192" y="1474959"/>
                  <a:pt x="3674298" y="1479344"/>
                </a:cubicBezTo>
                <a:cubicBezTo>
                  <a:pt x="3676094" y="1487612"/>
                  <a:pt x="3681117" y="1488327"/>
                  <a:pt x="3689385" y="1481507"/>
                </a:cubicBezTo>
                <a:cubicBezTo>
                  <a:pt x="3697653" y="1474688"/>
                  <a:pt x="3698368" y="1473239"/>
                  <a:pt x="3691549" y="1477199"/>
                </a:cubicBezTo>
                <a:cubicBezTo>
                  <a:pt x="3681986" y="1479035"/>
                  <a:pt x="3677389" y="1474823"/>
                  <a:pt x="3677794" y="1464527"/>
                </a:cubicBezTo>
                <a:cubicBezTo>
                  <a:pt x="3678200" y="1454230"/>
                  <a:pt x="3682778" y="1439781"/>
                  <a:pt x="3691549" y="1421139"/>
                </a:cubicBezTo>
                <a:cubicBezTo>
                  <a:pt x="3698870" y="1409316"/>
                  <a:pt x="3704163" y="1401686"/>
                  <a:pt x="3707447" y="1398228"/>
                </a:cubicBezTo>
                <a:cubicBezTo>
                  <a:pt x="3710731" y="1394770"/>
                  <a:pt x="3713339" y="1395214"/>
                  <a:pt x="3715271" y="1399561"/>
                </a:cubicBezTo>
                <a:cubicBezTo>
                  <a:pt x="3716160" y="1404062"/>
                  <a:pt x="3715445" y="1409626"/>
                  <a:pt x="3713107" y="1416271"/>
                </a:cubicBezTo>
                <a:cubicBezTo>
                  <a:pt x="3710770" y="1422936"/>
                  <a:pt x="3707892" y="1429581"/>
                  <a:pt x="3704492" y="1436226"/>
                </a:cubicBezTo>
                <a:cubicBezTo>
                  <a:pt x="3700087" y="1441848"/>
                  <a:pt x="3697035" y="1447315"/>
                  <a:pt x="3695316" y="1452666"/>
                </a:cubicBezTo>
                <a:cubicBezTo>
                  <a:pt x="3693616" y="1458017"/>
                  <a:pt x="3693789" y="1461880"/>
                  <a:pt x="3695856" y="1464256"/>
                </a:cubicBezTo>
                <a:cubicBezTo>
                  <a:pt x="3697074" y="1466323"/>
                  <a:pt x="3698967" y="1466497"/>
                  <a:pt x="3701517" y="1464797"/>
                </a:cubicBezTo>
                <a:cubicBezTo>
                  <a:pt x="3704086" y="1463097"/>
                  <a:pt x="3706501" y="1460026"/>
                  <a:pt x="3708799" y="1455641"/>
                </a:cubicBezTo>
                <a:cubicBezTo>
                  <a:pt x="3711137" y="1451178"/>
                  <a:pt x="3714015" y="1446600"/>
                  <a:pt x="3717415" y="1441886"/>
                </a:cubicBezTo>
                <a:cubicBezTo>
                  <a:pt x="3720834" y="1437173"/>
                  <a:pt x="3723713" y="1433135"/>
                  <a:pt x="3726050" y="1429755"/>
                </a:cubicBezTo>
                <a:cubicBezTo>
                  <a:pt x="3728253" y="1426393"/>
                  <a:pt x="3730320" y="1422337"/>
                  <a:pt x="3732251" y="1417623"/>
                </a:cubicBezTo>
                <a:cubicBezTo>
                  <a:pt x="3734183" y="1412910"/>
                  <a:pt x="3735709" y="1408331"/>
                  <a:pt x="3736830" y="1403888"/>
                </a:cubicBezTo>
                <a:cubicBezTo>
                  <a:pt x="3740790" y="1395620"/>
                  <a:pt x="3745812" y="1392742"/>
                  <a:pt x="3751917" y="1395253"/>
                </a:cubicBezTo>
                <a:cubicBezTo>
                  <a:pt x="3754177" y="1397320"/>
                  <a:pt x="3756148" y="1398035"/>
                  <a:pt x="3757848" y="1397417"/>
                </a:cubicBezTo>
                <a:cubicBezTo>
                  <a:pt x="3759567" y="1396779"/>
                  <a:pt x="3760455" y="1395350"/>
                  <a:pt x="3760552" y="1393109"/>
                </a:cubicBezTo>
                <a:cubicBezTo>
                  <a:pt x="3760900" y="1388782"/>
                  <a:pt x="3764493" y="1386637"/>
                  <a:pt x="3771331" y="1386637"/>
                </a:cubicBezTo>
                <a:cubicBezTo>
                  <a:pt x="3776721" y="1386772"/>
                  <a:pt x="3779406" y="1386502"/>
                  <a:pt x="3779406" y="1385826"/>
                </a:cubicBezTo>
                <a:cubicBezTo>
                  <a:pt x="3779406" y="1385150"/>
                  <a:pt x="3776721" y="1383257"/>
                  <a:pt x="3771331" y="1380166"/>
                </a:cubicBezTo>
                <a:cubicBezTo>
                  <a:pt x="3765942" y="1377423"/>
                  <a:pt x="3763237" y="1374815"/>
                  <a:pt x="3763237" y="1372342"/>
                </a:cubicBezTo>
                <a:cubicBezTo>
                  <a:pt x="3763237" y="1369869"/>
                  <a:pt x="3765942" y="1364576"/>
                  <a:pt x="3771331" y="1356443"/>
                </a:cubicBezTo>
                <a:cubicBezTo>
                  <a:pt x="3773669" y="1352000"/>
                  <a:pt x="3776547" y="1348484"/>
                  <a:pt x="3779947" y="1345934"/>
                </a:cubicBezTo>
                <a:cubicBezTo>
                  <a:pt x="3783366" y="1343365"/>
                  <a:pt x="3786245" y="1342554"/>
                  <a:pt x="3788582" y="1343500"/>
                </a:cubicBezTo>
                <a:cubicBezTo>
                  <a:pt x="3793257" y="1347461"/>
                  <a:pt x="3794687" y="1343867"/>
                  <a:pt x="3792890" y="1332721"/>
                </a:cubicBezTo>
                <a:cubicBezTo>
                  <a:pt x="3790379" y="1321942"/>
                  <a:pt x="3793257" y="1317634"/>
                  <a:pt x="3801525" y="1319778"/>
                </a:cubicBezTo>
                <a:cubicBezTo>
                  <a:pt x="3807977" y="1320145"/>
                  <a:pt x="3810141" y="1315122"/>
                  <a:pt x="3807977" y="1304691"/>
                </a:cubicBezTo>
                <a:cubicBezTo>
                  <a:pt x="3808035" y="1300209"/>
                  <a:pt x="3809561" y="1294626"/>
                  <a:pt x="3812575" y="1287981"/>
                </a:cubicBezTo>
                <a:cubicBezTo>
                  <a:pt x="3815569" y="1281336"/>
                  <a:pt x="3819800" y="1274690"/>
                  <a:pt x="3825228" y="1268045"/>
                </a:cubicBezTo>
                <a:cubicBezTo>
                  <a:pt x="3845087" y="1241927"/>
                  <a:pt x="3857663" y="1225140"/>
                  <a:pt x="3862975" y="1217625"/>
                </a:cubicBezTo>
                <a:cubicBezTo>
                  <a:pt x="3868268" y="1210130"/>
                  <a:pt x="3870065" y="1206807"/>
                  <a:pt x="3868365" y="1207657"/>
                </a:cubicBezTo>
                <a:cubicBezTo>
                  <a:pt x="3866298" y="1207561"/>
                  <a:pt x="3866124" y="1206672"/>
                  <a:pt x="3867824" y="1204972"/>
                </a:cubicBezTo>
                <a:cubicBezTo>
                  <a:pt x="3869524" y="1203253"/>
                  <a:pt x="3872576" y="1201282"/>
                  <a:pt x="3876981" y="1199041"/>
                </a:cubicBezTo>
                <a:cubicBezTo>
                  <a:pt x="3882293" y="1197902"/>
                  <a:pt x="3885693" y="1195854"/>
                  <a:pt x="3887239" y="1192840"/>
                </a:cubicBezTo>
                <a:cubicBezTo>
                  <a:pt x="3888765" y="1189827"/>
                  <a:pt x="3888939" y="1186137"/>
                  <a:pt x="3887760" y="1181791"/>
                </a:cubicBezTo>
                <a:cubicBezTo>
                  <a:pt x="3885964" y="1172808"/>
                  <a:pt x="3889557" y="1167051"/>
                  <a:pt x="3898559" y="1164540"/>
                </a:cubicBezTo>
                <a:cubicBezTo>
                  <a:pt x="3902905" y="1163361"/>
                  <a:pt x="3906054" y="1161932"/>
                  <a:pt x="3907986" y="1160213"/>
                </a:cubicBezTo>
                <a:cubicBezTo>
                  <a:pt x="3909918" y="1158513"/>
                  <a:pt x="3910362" y="1157083"/>
                  <a:pt x="3909338" y="1155905"/>
                </a:cubicBezTo>
                <a:cubicBezTo>
                  <a:pt x="3908604" y="1153297"/>
                  <a:pt x="3912197" y="1146110"/>
                  <a:pt x="3920118" y="1134346"/>
                </a:cubicBezTo>
                <a:cubicBezTo>
                  <a:pt x="3928019" y="1122581"/>
                  <a:pt x="3938083" y="1108924"/>
                  <a:pt x="3950292" y="1093373"/>
                </a:cubicBezTo>
                <a:cubicBezTo>
                  <a:pt x="3953711" y="1088833"/>
                  <a:pt x="3957131" y="1083907"/>
                  <a:pt x="3960550" y="1078556"/>
                </a:cubicBezTo>
                <a:cubicBezTo>
                  <a:pt x="3963950" y="1073205"/>
                  <a:pt x="3966287" y="1068800"/>
                  <a:pt x="3967543" y="1065342"/>
                </a:cubicBezTo>
                <a:cubicBezTo>
                  <a:pt x="3968760" y="1061981"/>
                  <a:pt x="3970653" y="1059006"/>
                  <a:pt x="3973203" y="1056456"/>
                </a:cubicBezTo>
                <a:cubicBezTo>
                  <a:pt x="3975772" y="1053887"/>
                  <a:pt x="3978206" y="1052535"/>
                  <a:pt x="3980486" y="1052399"/>
                </a:cubicBezTo>
                <a:cubicBezTo>
                  <a:pt x="3982785" y="1053269"/>
                  <a:pt x="3985200" y="1052090"/>
                  <a:pt x="3987769" y="1048903"/>
                </a:cubicBezTo>
                <a:cubicBezTo>
                  <a:pt x="3990319" y="1045715"/>
                  <a:pt x="3992212" y="1041852"/>
                  <a:pt x="3993429" y="1037312"/>
                </a:cubicBezTo>
                <a:cubicBezTo>
                  <a:pt x="3994588" y="1032830"/>
                  <a:pt x="3996037" y="1028329"/>
                  <a:pt x="3997737" y="1023828"/>
                </a:cubicBezTo>
                <a:cubicBezTo>
                  <a:pt x="3999437" y="1019347"/>
                  <a:pt x="4000886" y="1015927"/>
                  <a:pt x="4002045" y="1013590"/>
                </a:cubicBezTo>
                <a:cubicBezTo>
                  <a:pt x="4012882" y="998271"/>
                  <a:pt x="4021961" y="986332"/>
                  <a:pt x="4029283" y="977755"/>
                </a:cubicBezTo>
                <a:cubicBezTo>
                  <a:pt x="4036604" y="969159"/>
                  <a:pt x="4041898" y="965295"/>
                  <a:pt x="4045182" y="966164"/>
                </a:cubicBezTo>
                <a:cubicBezTo>
                  <a:pt x="4047384" y="966029"/>
                  <a:pt x="4048910" y="965218"/>
                  <a:pt x="4049760" y="963730"/>
                </a:cubicBezTo>
                <a:cubicBezTo>
                  <a:pt x="4050610" y="962243"/>
                  <a:pt x="4050513" y="960910"/>
                  <a:pt x="4049489" y="959693"/>
                </a:cubicBezTo>
                <a:cubicBezTo>
                  <a:pt x="4047519" y="955153"/>
                  <a:pt x="4049856" y="949126"/>
                  <a:pt x="4056502" y="941631"/>
                </a:cubicBezTo>
                <a:cubicBezTo>
                  <a:pt x="4063147" y="934135"/>
                  <a:pt x="4073038" y="926486"/>
                  <a:pt x="4086155" y="918720"/>
                </a:cubicBezTo>
                <a:cubicBezTo>
                  <a:pt x="4087990" y="918275"/>
                  <a:pt x="4090772" y="916479"/>
                  <a:pt x="4094500" y="913330"/>
                </a:cubicBezTo>
                <a:cubicBezTo>
                  <a:pt x="4098228" y="910181"/>
                  <a:pt x="4098325" y="908385"/>
                  <a:pt x="4094771" y="907940"/>
                </a:cubicBezTo>
                <a:cubicBezTo>
                  <a:pt x="4092433" y="906994"/>
                  <a:pt x="4089555" y="907264"/>
                  <a:pt x="4086155" y="908752"/>
                </a:cubicBezTo>
                <a:cubicBezTo>
                  <a:pt x="4082735" y="910220"/>
                  <a:pt x="4079857" y="912113"/>
                  <a:pt x="4077520" y="914412"/>
                </a:cubicBezTo>
                <a:cubicBezTo>
                  <a:pt x="4074371" y="917368"/>
                  <a:pt x="4073656" y="916827"/>
                  <a:pt x="4075356" y="912789"/>
                </a:cubicBezTo>
                <a:cubicBezTo>
                  <a:pt x="4077075" y="908752"/>
                  <a:pt x="4080668" y="902821"/>
                  <a:pt x="4086155" y="894997"/>
                </a:cubicBezTo>
                <a:cubicBezTo>
                  <a:pt x="4095215" y="878925"/>
                  <a:pt x="4106187" y="860399"/>
                  <a:pt x="4119034" y="839478"/>
                </a:cubicBezTo>
                <a:cubicBezTo>
                  <a:pt x="4131880" y="818537"/>
                  <a:pt x="4143915" y="807584"/>
                  <a:pt x="4155139" y="806599"/>
                </a:cubicBezTo>
                <a:cubicBezTo>
                  <a:pt x="4165068" y="806637"/>
                  <a:pt x="4169647" y="801267"/>
                  <a:pt x="4168874" y="790468"/>
                </a:cubicBezTo>
                <a:cubicBezTo>
                  <a:pt x="4168120" y="779650"/>
                  <a:pt x="4167097" y="771711"/>
                  <a:pt x="4165841" y="766669"/>
                </a:cubicBezTo>
                <a:cubicBezTo>
                  <a:pt x="4164605" y="761608"/>
                  <a:pt x="4168217" y="767731"/>
                  <a:pt x="4176717" y="785021"/>
                </a:cubicBezTo>
                <a:cubicBezTo>
                  <a:pt x="4180213" y="790372"/>
                  <a:pt x="4183440" y="782915"/>
                  <a:pt x="4186414" y="762651"/>
                </a:cubicBezTo>
                <a:cubicBezTo>
                  <a:pt x="4189370" y="742406"/>
                  <a:pt x="4196924" y="722547"/>
                  <a:pt x="4209055" y="703094"/>
                </a:cubicBezTo>
                <a:cubicBezTo>
                  <a:pt x="4211219" y="705161"/>
                  <a:pt x="4212822" y="706957"/>
                  <a:pt x="4213904" y="708483"/>
                </a:cubicBezTo>
                <a:cubicBezTo>
                  <a:pt x="4214986" y="710009"/>
                  <a:pt x="4215527" y="711806"/>
                  <a:pt x="4215527" y="713873"/>
                </a:cubicBezTo>
                <a:cubicBezTo>
                  <a:pt x="4217323" y="709198"/>
                  <a:pt x="4222346" y="701297"/>
                  <a:pt x="4230614" y="690151"/>
                </a:cubicBezTo>
                <a:cubicBezTo>
                  <a:pt x="4231599" y="690054"/>
                  <a:pt x="4232333" y="689706"/>
                  <a:pt x="4232778" y="689069"/>
                </a:cubicBezTo>
                <a:cubicBezTo>
                  <a:pt x="4233222" y="688451"/>
                  <a:pt x="4233937" y="688084"/>
                  <a:pt x="4234922" y="687987"/>
                </a:cubicBezTo>
                <a:cubicBezTo>
                  <a:pt x="4244001" y="681168"/>
                  <a:pt x="4252269" y="680279"/>
                  <a:pt x="4259726" y="685302"/>
                </a:cubicBezTo>
                <a:cubicBezTo>
                  <a:pt x="4267183" y="690325"/>
                  <a:pt x="4271143" y="684046"/>
                  <a:pt x="4271587" y="666428"/>
                </a:cubicBezTo>
                <a:cubicBezTo>
                  <a:pt x="4269481" y="668727"/>
                  <a:pt x="4265077" y="671142"/>
                  <a:pt x="4258374" y="673711"/>
                </a:cubicBezTo>
                <a:cubicBezTo>
                  <a:pt x="4251690" y="676280"/>
                  <a:pt x="4248908" y="665211"/>
                  <a:pt x="4250028" y="640562"/>
                </a:cubicBezTo>
                <a:cubicBezTo>
                  <a:pt x="4251632" y="626769"/>
                  <a:pt x="4254877" y="622538"/>
                  <a:pt x="4259726" y="627889"/>
                </a:cubicBezTo>
                <a:cubicBezTo>
                  <a:pt x="4264575" y="633240"/>
                  <a:pt x="4267820" y="640330"/>
                  <a:pt x="4269424" y="649178"/>
                </a:cubicBezTo>
                <a:cubicBezTo>
                  <a:pt x="4272843" y="661483"/>
                  <a:pt x="4277344" y="668148"/>
                  <a:pt x="4282907" y="669133"/>
                </a:cubicBezTo>
                <a:cubicBezTo>
                  <a:pt x="4288471" y="670118"/>
                  <a:pt x="4287582" y="662758"/>
                  <a:pt x="4280203" y="647033"/>
                </a:cubicBezTo>
                <a:cubicBezTo>
                  <a:pt x="4277247" y="641721"/>
                  <a:pt x="4277672" y="640349"/>
                  <a:pt x="4281497" y="642880"/>
                </a:cubicBezTo>
                <a:cubicBezTo>
                  <a:pt x="4285303" y="645410"/>
                  <a:pt x="4288761" y="644812"/>
                  <a:pt x="4291871" y="641122"/>
                </a:cubicBezTo>
                <a:cubicBezTo>
                  <a:pt x="4294981" y="637413"/>
                  <a:pt x="4293957" y="623581"/>
                  <a:pt x="4288838" y="599588"/>
                </a:cubicBezTo>
                <a:cubicBezTo>
                  <a:pt x="4291040" y="598642"/>
                  <a:pt x="4293107" y="598371"/>
                  <a:pt x="4295039" y="598777"/>
                </a:cubicBezTo>
                <a:cubicBezTo>
                  <a:pt x="4296971" y="599183"/>
                  <a:pt x="4298497" y="599453"/>
                  <a:pt x="4299617" y="599588"/>
                </a:cubicBezTo>
                <a:cubicBezTo>
                  <a:pt x="4301414" y="593484"/>
                  <a:pt x="4304292" y="584134"/>
                  <a:pt x="4308252" y="571558"/>
                </a:cubicBezTo>
                <a:cubicBezTo>
                  <a:pt x="4318375" y="571384"/>
                  <a:pt x="4323996" y="574611"/>
                  <a:pt x="4325098" y="581217"/>
                </a:cubicBezTo>
                <a:cubicBezTo>
                  <a:pt x="4326199" y="587843"/>
                  <a:pt x="4326701" y="590258"/>
                  <a:pt x="4326604" y="588481"/>
                </a:cubicBezTo>
                <a:cubicBezTo>
                  <a:pt x="4326527" y="586723"/>
                  <a:pt x="4329734" y="573162"/>
                  <a:pt x="4336283" y="547836"/>
                </a:cubicBezTo>
                <a:cubicBezTo>
                  <a:pt x="4341576" y="530894"/>
                  <a:pt x="4347023" y="526934"/>
                  <a:pt x="4352568" y="535936"/>
                </a:cubicBezTo>
                <a:cubicBezTo>
                  <a:pt x="4358112" y="544958"/>
                  <a:pt x="4362111" y="552163"/>
                  <a:pt x="4364545" y="557572"/>
                </a:cubicBezTo>
                <a:cubicBezTo>
                  <a:pt x="4366979" y="563000"/>
                  <a:pt x="4366187" y="551835"/>
                  <a:pt x="4362149" y="524114"/>
                </a:cubicBezTo>
                <a:cubicBezTo>
                  <a:pt x="4357745" y="490926"/>
                  <a:pt x="4359000" y="471608"/>
                  <a:pt x="4365916" y="466160"/>
                </a:cubicBezTo>
                <a:cubicBezTo>
                  <a:pt x="4372832" y="460732"/>
                  <a:pt x="4379497" y="461369"/>
                  <a:pt x="4385872" y="468053"/>
                </a:cubicBezTo>
                <a:cubicBezTo>
                  <a:pt x="4392961" y="463823"/>
                  <a:pt x="4399259" y="458800"/>
                  <a:pt x="4404745" y="452966"/>
                </a:cubicBezTo>
                <a:lnTo>
                  <a:pt x="4405730" y="444988"/>
                </a:lnTo>
                <a:lnTo>
                  <a:pt x="4407430" y="431407"/>
                </a:lnTo>
                <a:cubicBezTo>
                  <a:pt x="4400804" y="415238"/>
                  <a:pt x="4400399" y="405386"/>
                  <a:pt x="4406233" y="401851"/>
                </a:cubicBezTo>
                <a:cubicBezTo>
                  <a:pt x="4412067" y="398316"/>
                  <a:pt x="4420760" y="394529"/>
                  <a:pt x="4432350" y="390511"/>
                </a:cubicBezTo>
                <a:cubicBezTo>
                  <a:pt x="4443922" y="386493"/>
                  <a:pt x="4455030" y="375675"/>
                  <a:pt x="4465654" y="358077"/>
                </a:cubicBezTo>
                <a:cubicBezTo>
                  <a:pt x="4471044" y="346312"/>
                  <a:pt x="4475893" y="336962"/>
                  <a:pt x="4480201" y="330046"/>
                </a:cubicBezTo>
                <a:cubicBezTo>
                  <a:pt x="4484528" y="323130"/>
                  <a:pt x="4488295" y="318108"/>
                  <a:pt x="4491521" y="314959"/>
                </a:cubicBezTo>
                <a:close/>
                <a:moveTo>
                  <a:pt x="5069879" y="277618"/>
                </a:moveTo>
                <a:lnTo>
                  <a:pt x="5082339" y="280457"/>
                </a:lnTo>
                <a:cubicBezTo>
                  <a:pt x="5077683" y="280824"/>
                  <a:pt x="5074090" y="280090"/>
                  <a:pt x="5071559" y="278294"/>
                </a:cubicBezTo>
                <a:close/>
                <a:moveTo>
                  <a:pt x="5050001" y="269678"/>
                </a:moveTo>
                <a:lnTo>
                  <a:pt x="5069879" y="277618"/>
                </a:lnTo>
                <a:lnTo>
                  <a:pt x="5068488" y="277308"/>
                </a:lnTo>
                <a:lnTo>
                  <a:pt x="5063214" y="275609"/>
                </a:lnTo>
                <a:cubicBezTo>
                  <a:pt x="5059756" y="273909"/>
                  <a:pt x="5055352" y="271919"/>
                  <a:pt x="5050001" y="269678"/>
                </a:cubicBezTo>
                <a:close/>
                <a:moveTo>
                  <a:pt x="4114185" y="237340"/>
                </a:moveTo>
                <a:cubicBezTo>
                  <a:pt x="4113818" y="237340"/>
                  <a:pt x="4114533" y="237340"/>
                  <a:pt x="4116329" y="237340"/>
                </a:cubicBezTo>
                <a:cubicBezTo>
                  <a:pt x="4116252" y="238402"/>
                  <a:pt x="4115885" y="238943"/>
                  <a:pt x="4115247" y="238943"/>
                </a:cubicBezTo>
                <a:cubicBezTo>
                  <a:pt x="4114629" y="238943"/>
                  <a:pt x="4114262" y="238402"/>
                  <a:pt x="4114185" y="237340"/>
                </a:cubicBezTo>
                <a:close/>
                <a:moveTo>
                  <a:pt x="4945684" y="229246"/>
                </a:moveTo>
                <a:cubicBezTo>
                  <a:pt x="4973405" y="228357"/>
                  <a:pt x="5009626" y="231757"/>
                  <a:pt x="5054309" y="239484"/>
                </a:cubicBezTo>
                <a:lnTo>
                  <a:pt x="4901639" y="237011"/>
                </a:lnTo>
                <a:close/>
                <a:moveTo>
                  <a:pt x="4254099" y="228272"/>
                </a:moveTo>
                <a:cubicBezTo>
                  <a:pt x="4255766" y="228227"/>
                  <a:pt x="4260160" y="229091"/>
                  <a:pt x="4267279" y="230868"/>
                </a:cubicBezTo>
                <a:cubicBezTo>
                  <a:pt x="4269385" y="231854"/>
                  <a:pt x="4271085" y="232568"/>
                  <a:pt x="4272398" y="233013"/>
                </a:cubicBezTo>
                <a:cubicBezTo>
                  <a:pt x="4273693" y="233476"/>
                  <a:pt x="4274871" y="234191"/>
                  <a:pt x="4275895" y="235176"/>
                </a:cubicBezTo>
                <a:cubicBezTo>
                  <a:pt x="4275992" y="235215"/>
                  <a:pt x="4276339" y="235679"/>
                  <a:pt x="4276977" y="236529"/>
                </a:cubicBezTo>
                <a:cubicBezTo>
                  <a:pt x="4277614" y="237378"/>
                  <a:pt x="4277962" y="238364"/>
                  <a:pt x="4278059" y="239484"/>
                </a:cubicBezTo>
                <a:cubicBezTo>
                  <a:pt x="4271819" y="237649"/>
                  <a:pt x="4264884" y="234867"/>
                  <a:pt x="4257292" y="231139"/>
                </a:cubicBezTo>
                <a:cubicBezTo>
                  <a:pt x="4253496" y="229275"/>
                  <a:pt x="4252433" y="228318"/>
                  <a:pt x="4254099" y="228272"/>
                </a:cubicBezTo>
                <a:close/>
                <a:moveTo>
                  <a:pt x="4228933" y="214815"/>
                </a:moveTo>
                <a:lnTo>
                  <a:pt x="4230614" y="215762"/>
                </a:lnTo>
                <a:cubicBezTo>
                  <a:pt x="4230537" y="216766"/>
                  <a:pt x="4230170" y="216940"/>
                  <a:pt x="4229532" y="216303"/>
                </a:cubicBezTo>
                <a:close/>
                <a:moveTo>
                  <a:pt x="4228470" y="213618"/>
                </a:moveTo>
                <a:lnTo>
                  <a:pt x="4228933" y="214815"/>
                </a:lnTo>
                <a:lnTo>
                  <a:pt x="4228721" y="214699"/>
                </a:lnTo>
                <a:cubicBezTo>
                  <a:pt x="4228508" y="214062"/>
                  <a:pt x="4228412" y="213695"/>
                  <a:pt x="4228470" y="213618"/>
                </a:cubicBezTo>
                <a:close/>
                <a:moveTo>
                  <a:pt x="4192596" y="191170"/>
                </a:moveTo>
                <a:cubicBezTo>
                  <a:pt x="4188114" y="190803"/>
                  <a:pt x="4182551" y="194493"/>
                  <a:pt x="4175906" y="202278"/>
                </a:cubicBezTo>
                <a:cubicBezTo>
                  <a:pt x="4169260" y="210044"/>
                  <a:pt x="4152995" y="218853"/>
                  <a:pt x="4127109" y="228705"/>
                </a:cubicBezTo>
                <a:cubicBezTo>
                  <a:pt x="4134894" y="227584"/>
                  <a:pt x="4141442" y="227681"/>
                  <a:pt x="4146794" y="228975"/>
                </a:cubicBezTo>
                <a:cubicBezTo>
                  <a:pt x="4152145" y="230289"/>
                  <a:pt x="4141983" y="233071"/>
                  <a:pt x="4116329" y="237340"/>
                </a:cubicBezTo>
                <a:cubicBezTo>
                  <a:pt x="4116252" y="236258"/>
                  <a:pt x="4115344" y="234094"/>
                  <a:pt x="4113644" y="230868"/>
                </a:cubicBezTo>
                <a:cubicBezTo>
                  <a:pt x="4111925" y="227623"/>
                  <a:pt x="4109954" y="223315"/>
                  <a:pt x="4107713" y="217925"/>
                </a:cubicBezTo>
                <a:cubicBezTo>
                  <a:pt x="4109858" y="228705"/>
                  <a:pt x="4112021" y="235176"/>
                  <a:pt x="4114185" y="237340"/>
                </a:cubicBezTo>
                <a:cubicBezTo>
                  <a:pt x="4111036" y="238325"/>
                  <a:pt x="4107617" y="239040"/>
                  <a:pt x="4103927" y="239484"/>
                </a:cubicBezTo>
                <a:cubicBezTo>
                  <a:pt x="4100257" y="239948"/>
                  <a:pt x="4095756" y="240662"/>
                  <a:pt x="4090463" y="241648"/>
                </a:cubicBezTo>
                <a:cubicBezTo>
                  <a:pt x="4090231" y="240972"/>
                  <a:pt x="4092839" y="241783"/>
                  <a:pt x="4098267" y="244062"/>
                </a:cubicBezTo>
                <a:cubicBezTo>
                  <a:pt x="4103715" y="246361"/>
                  <a:pt x="4100392" y="254185"/>
                  <a:pt x="4088299" y="267514"/>
                </a:cubicBezTo>
                <a:cubicBezTo>
                  <a:pt x="4082368" y="279511"/>
                  <a:pt x="4081828" y="291101"/>
                  <a:pt x="4086676" y="302287"/>
                </a:cubicBezTo>
                <a:cubicBezTo>
                  <a:pt x="4091544" y="313472"/>
                  <a:pt x="4085614" y="310516"/>
                  <a:pt x="4068904" y="293400"/>
                </a:cubicBezTo>
                <a:cubicBezTo>
                  <a:pt x="4064944" y="295506"/>
                  <a:pt x="4059921" y="299370"/>
                  <a:pt x="4053797" y="304991"/>
                </a:cubicBezTo>
                <a:cubicBezTo>
                  <a:pt x="4047693" y="310593"/>
                  <a:pt x="4044814" y="318243"/>
                  <a:pt x="4045182" y="327902"/>
                </a:cubicBezTo>
                <a:cubicBezTo>
                  <a:pt x="4048099" y="348476"/>
                  <a:pt x="4048717" y="359081"/>
                  <a:pt x="4047055" y="359699"/>
                </a:cubicBezTo>
                <a:cubicBezTo>
                  <a:pt x="4045394" y="360337"/>
                  <a:pt x="4043327" y="356917"/>
                  <a:pt x="4040874" y="349461"/>
                </a:cubicBezTo>
                <a:cubicBezTo>
                  <a:pt x="4036006" y="349094"/>
                  <a:pt x="4030616" y="347664"/>
                  <a:pt x="4024685" y="345153"/>
                </a:cubicBezTo>
                <a:cubicBezTo>
                  <a:pt x="4018755" y="342622"/>
                  <a:pt x="4015529" y="341193"/>
                  <a:pt x="4014988" y="340826"/>
                </a:cubicBezTo>
                <a:cubicBezTo>
                  <a:pt x="4018504" y="358289"/>
                  <a:pt x="4016263" y="370343"/>
                  <a:pt x="4008284" y="377008"/>
                </a:cubicBezTo>
                <a:cubicBezTo>
                  <a:pt x="4000287" y="383673"/>
                  <a:pt x="3991343" y="392385"/>
                  <a:pt x="3981452" y="403126"/>
                </a:cubicBezTo>
                <a:cubicBezTo>
                  <a:pt x="3971542" y="413867"/>
                  <a:pt x="3965476" y="434073"/>
                  <a:pt x="3963235" y="463745"/>
                </a:cubicBezTo>
                <a:cubicBezTo>
                  <a:pt x="3949906" y="460017"/>
                  <a:pt x="3943705" y="457235"/>
                  <a:pt x="3944632" y="455381"/>
                </a:cubicBezTo>
                <a:cubicBezTo>
                  <a:pt x="3945579" y="453545"/>
                  <a:pt x="3943164" y="468555"/>
                  <a:pt x="3937369" y="500391"/>
                </a:cubicBezTo>
                <a:cubicBezTo>
                  <a:pt x="3934625" y="493881"/>
                  <a:pt x="3932558" y="487506"/>
                  <a:pt x="3931167" y="481267"/>
                </a:cubicBezTo>
                <a:cubicBezTo>
                  <a:pt x="3929777" y="475027"/>
                  <a:pt x="3926087" y="482116"/>
                  <a:pt x="3920118" y="502555"/>
                </a:cubicBezTo>
                <a:cubicBezTo>
                  <a:pt x="3914361" y="485806"/>
                  <a:pt x="3911309" y="484280"/>
                  <a:pt x="3910942" y="497976"/>
                </a:cubicBezTo>
                <a:cubicBezTo>
                  <a:pt x="3910594" y="511673"/>
                  <a:pt x="3902152" y="524693"/>
                  <a:pt x="3885616" y="537057"/>
                </a:cubicBezTo>
                <a:cubicBezTo>
                  <a:pt x="3877174" y="541055"/>
                  <a:pt x="3875184" y="546542"/>
                  <a:pt x="3879685" y="553496"/>
                </a:cubicBezTo>
                <a:cubicBezTo>
                  <a:pt x="3884167" y="560470"/>
                  <a:pt x="3881115" y="564314"/>
                  <a:pt x="3870509" y="565087"/>
                </a:cubicBezTo>
                <a:cubicBezTo>
                  <a:pt x="3869176" y="565357"/>
                  <a:pt x="3863787" y="568583"/>
                  <a:pt x="3854340" y="574784"/>
                </a:cubicBezTo>
                <a:cubicBezTo>
                  <a:pt x="3844913" y="580985"/>
                  <a:pt x="3839523" y="588539"/>
                  <a:pt x="3838171" y="597425"/>
                </a:cubicBezTo>
                <a:cubicBezTo>
                  <a:pt x="3839079" y="602950"/>
                  <a:pt x="3838886" y="607547"/>
                  <a:pt x="3837630" y="611179"/>
                </a:cubicBezTo>
                <a:cubicBezTo>
                  <a:pt x="3836375" y="614811"/>
                  <a:pt x="3835119" y="616704"/>
                  <a:pt x="3833863" y="616839"/>
                </a:cubicBezTo>
                <a:cubicBezTo>
                  <a:pt x="3823837" y="617458"/>
                  <a:pt x="3816922" y="626460"/>
                  <a:pt x="3813116" y="643788"/>
                </a:cubicBezTo>
                <a:cubicBezTo>
                  <a:pt x="3809291" y="661135"/>
                  <a:pt x="3810450" y="676590"/>
                  <a:pt x="3816612" y="690151"/>
                </a:cubicBezTo>
                <a:cubicBezTo>
                  <a:pt x="3820920" y="696255"/>
                  <a:pt x="3820920" y="701297"/>
                  <a:pt x="3816612" y="705238"/>
                </a:cubicBezTo>
                <a:cubicBezTo>
                  <a:pt x="3813464" y="707363"/>
                  <a:pt x="3811667" y="707981"/>
                  <a:pt x="3811223" y="707131"/>
                </a:cubicBezTo>
                <a:cubicBezTo>
                  <a:pt x="3810778" y="706281"/>
                  <a:pt x="3811126" y="704214"/>
                  <a:pt x="3812305" y="700930"/>
                </a:cubicBezTo>
                <a:cubicBezTo>
                  <a:pt x="3813425" y="698689"/>
                  <a:pt x="3813869" y="696719"/>
                  <a:pt x="3813638" y="695000"/>
                </a:cubicBezTo>
                <a:cubicBezTo>
                  <a:pt x="3813425" y="693300"/>
                  <a:pt x="3812247" y="692392"/>
                  <a:pt x="3810141" y="692314"/>
                </a:cubicBezTo>
                <a:cubicBezTo>
                  <a:pt x="3808924" y="692121"/>
                  <a:pt x="3807591" y="690325"/>
                  <a:pt x="3806104" y="686925"/>
                </a:cubicBezTo>
                <a:cubicBezTo>
                  <a:pt x="3804616" y="683505"/>
                  <a:pt x="3803805" y="679545"/>
                  <a:pt x="3803670" y="675063"/>
                </a:cubicBezTo>
                <a:cubicBezTo>
                  <a:pt x="3803322" y="661753"/>
                  <a:pt x="3801873" y="660324"/>
                  <a:pt x="3799362" y="670736"/>
                </a:cubicBezTo>
                <a:cubicBezTo>
                  <a:pt x="3798241" y="674117"/>
                  <a:pt x="3796715" y="677073"/>
                  <a:pt x="3794783" y="679642"/>
                </a:cubicBezTo>
                <a:cubicBezTo>
                  <a:pt x="3792852" y="682192"/>
                  <a:pt x="3790785" y="683544"/>
                  <a:pt x="3788582" y="683679"/>
                </a:cubicBezTo>
                <a:cubicBezTo>
                  <a:pt x="3783946" y="683332"/>
                  <a:pt x="3780276" y="686731"/>
                  <a:pt x="3777532" y="693918"/>
                </a:cubicBezTo>
                <a:cubicBezTo>
                  <a:pt x="3774789" y="701104"/>
                  <a:pt x="3774886" y="707769"/>
                  <a:pt x="3777803" y="713873"/>
                </a:cubicBezTo>
                <a:cubicBezTo>
                  <a:pt x="3778151" y="718181"/>
                  <a:pt x="3777436" y="720345"/>
                  <a:pt x="3775639" y="720345"/>
                </a:cubicBezTo>
                <a:cubicBezTo>
                  <a:pt x="3768762" y="718355"/>
                  <a:pt x="3762561" y="718007"/>
                  <a:pt x="3757036" y="719263"/>
                </a:cubicBezTo>
                <a:cubicBezTo>
                  <a:pt x="3751511" y="720518"/>
                  <a:pt x="3749097" y="722315"/>
                  <a:pt x="3749773" y="724652"/>
                </a:cubicBezTo>
                <a:cubicBezTo>
                  <a:pt x="3750120" y="728960"/>
                  <a:pt x="3749406" y="733268"/>
                  <a:pt x="3747609" y="737595"/>
                </a:cubicBezTo>
                <a:cubicBezTo>
                  <a:pt x="3747512" y="738716"/>
                  <a:pt x="3747165" y="740242"/>
                  <a:pt x="3746527" y="742174"/>
                </a:cubicBezTo>
                <a:cubicBezTo>
                  <a:pt x="3745909" y="744106"/>
                  <a:pt x="3745542" y="746172"/>
                  <a:pt x="3745445" y="748375"/>
                </a:cubicBezTo>
                <a:cubicBezTo>
                  <a:pt x="3745272" y="749727"/>
                  <a:pt x="3743475" y="752953"/>
                  <a:pt x="3740056" y="758072"/>
                </a:cubicBezTo>
                <a:cubicBezTo>
                  <a:pt x="3736656" y="763192"/>
                  <a:pt x="3732696" y="768581"/>
                  <a:pt x="3728195" y="774241"/>
                </a:cubicBezTo>
                <a:cubicBezTo>
                  <a:pt x="3722728" y="779902"/>
                  <a:pt x="3718594" y="785291"/>
                  <a:pt x="3715812" y="790410"/>
                </a:cubicBezTo>
                <a:cubicBezTo>
                  <a:pt x="3713011" y="795549"/>
                  <a:pt x="3712122" y="798775"/>
                  <a:pt x="3713107" y="800127"/>
                </a:cubicBezTo>
                <a:cubicBezTo>
                  <a:pt x="3714093" y="802407"/>
                  <a:pt x="3713745" y="804841"/>
                  <a:pt x="3712026" y="807391"/>
                </a:cubicBezTo>
                <a:cubicBezTo>
                  <a:pt x="3710326" y="809960"/>
                  <a:pt x="3707814" y="811853"/>
                  <a:pt x="3704492" y="813051"/>
                </a:cubicBezTo>
                <a:cubicBezTo>
                  <a:pt x="3699102" y="814326"/>
                  <a:pt x="3695316" y="818267"/>
                  <a:pt x="3693171" y="824912"/>
                </a:cubicBezTo>
                <a:cubicBezTo>
                  <a:pt x="3691008" y="831577"/>
                  <a:pt x="3690467" y="839826"/>
                  <a:pt x="3691549" y="849716"/>
                </a:cubicBezTo>
                <a:cubicBezTo>
                  <a:pt x="3691182" y="851880"/>
                  <a:pt x="3689752" y="851880"/>
                  <a:pt x="3687241" y="849716"/>
                </a:cubicBezTo>
                <a:cubicBezTo>
                  <a:pt x="3677543" y="847166"/>
                  <a:pt x="3671284" y="853000"/>
                  <a:pt x="3668464" y="867199"/>
                </a:cubicBezTo>
                <a:cubicBezTo>
                  <a:pt x="3665643" y="881417"/>
                  <a:pt x="3664021" y="893491"/>
                  <a:pt x="3663596" y="903381"/>
                </a:cubicBezTo>
                <a:cubicBezTo>
                  <a:pt x="3663171" y="913291"/>
                  <a:pt x="3661702" y="910490"/>
                  <a:pt x="3659210" y="894997"/>
                </a:cubicBezTo>
                <a:cubicBezTo>
                  <a:pt x="3657279" y="890013"/>
                  <a:pt x="3653048" y="894051"/>
                  <a:pt x="3646538" y="907129"/>
                </a:cubicBezTo>
                <a:cubicBezTo>
                  <a:pt x="3640028" y="920207"/>
                  <a:pt x="3636338" y="933401"/>
                  <a:pt x="3635488" y="946750"/>
                </a:cubicBezTo>
                <a:cubicBezTo>
                  <a:pt x="3636647" y="950440"/>
                  <a:pt x="3635932" y="950614"/>
                  <a:pt x="3633325" y="947291"/>
                </a:cubicBezTo>
                <a:cubicBezTo>
                  <a:pt x="3630717" y="943968"/>
                  <a:pt x="3625694" y="947387"/>
                  <a:pt x="3618237" y="957529"/>
                </a:cubicBezTo>
                <a:cubicBezTo>
                  <a:pt x="3612268" y="966145"/>
                  <a:pt x="3608868" y="968328"/>
                  <a:pt x="3608018" y="964078"/>
                </a:cubicBezTo>
                <a:cubicBezTo>
                  <a:pt x="3607168" y="959828"/>
                  <a:pt x="3605835" y="957858"/>
                  <a:pt x="3604019" y="958167"/>
                </a:cubicBezTo>
                <a:cubicBezTo>
                  <a:pt x="3602203" y="958476"/>
                  <a:pt x="3596891" y="969758"/>
                  <a:pt x="3588043" y="992031"/>
                </a:cubicBezTo>
                <a:cubicBezTo>
                  <a:pt x="3577264" y="1022264"/>
                  <a:pt x="3568629" y="1041581"/>
                  <a:pt x="3562177" y="1049985"/>
                </a:cubicBezTo>
                <a:cubicBezTo>
                  <a:pt x="3555705" y="1058388"/>
                  <a:pt x="3551397" y="1062058"/>
                  <a:pt x="3549234" y="1061035"/>
                </a:cubicBezTo>
                <a:cubicBezTo>
                  <a:pt x="3550258" y="1061981"/>
                  <a:pt x="3551436" y="1063855"/>
                  <a:pt x="3552730" y="1066695"/>
                </a:cubicBezTo>
                <a:cubicBezTo>
                  <a:pt x="3554044" y="1069515"/>
                  <a:pt x="3555744" y="1074113"/>
                  <a:pt x="3557850" y="1080449"/>
                </a:cubicBezTo>
                <a:cubicBezTo>
                  <a:pt x="3558584" y="1082864"/>
                  <a:pt x="3557135" y="1085568"/>
                  <a:pt x="3553542" y="1088524"/>
                </a:cubicBezTo>
                <a:cubicBezTo>
                  <a:pt x="3549949" y="1091499"/>
                  <a:pt x="3546355" y="1086631"/>
                  <a:pt x="3542762" y="1073978"/>
                </a:cubicBezTo>
                <a:cubicBezTo>
                  <a:pt x="3537276" y="1075504"/>
                  <a:pt x="3534765" y="1084293"/>
                  <a:pt x="3535209" y="1100385"/>
                </a:cubicBezTo>
                <a:cubicBezTo>
                  <a:pt x="3535673" y="1116458"/>
                  <a:pt x="3533142" y="1124185"/>
                  <a:pt x="3527675" y="1123567"/>
                </a:cubicBezTo>
                <a:cubicBezTo>
                  <a:pt x="3517823" y="1121229"/>
                  <a:pt x="3506232" y="1132916"/>
                  <a:pt x="3492903" y="1158609"/>
                </a:cubicBezTo>
                <a:cubicBezTo>
                  <a:pt x="3479554" y="1184302"/>
                  <a:pt x="3471750" y="1212158"/>
                  <a:pt x="3469451" y="1242159"/>
                </a:cubicBezTo>
                <a:cubicBezTo>
                  <a:pt x="3467964" y="1278670"/>
                  <a:pt x="3467036" y="1297157"/>
                  <a:pt x="3466650" y="1297582"/>
                </a:cubicBezTo>
                <a:cubicBezTo>
                  <a:pt x="3466283" y="1298007"/>
                  <a:pt x="3465684" y="1290956"/>
                  <a:pt x="3464873" y="1276390"/>
                </a:cubicBezTo>
                <a:cubicBezTo>
                  <a:pt x="3464061" y="1261824"/>
                  <a:pt x="3462245" y="1250311"/>
                  <a:pt x="3459444" y="1241850"/>
                </a:cubicBezTo>
                <a:cubicBezTo>
                  <a:pt x="3456643" y="1233389"/>
                  <a:pt x="3452065" y="1238527"/>
                  <a:pt x="3445729" y="1257246"/>
                </a:cubicBezTo>
                <a:cubicBezTo>
                  <a:pt x="3438774" y="1277086"/>
                  <a:pt x="3433520" y="1287247"/>
                  <a:pt x="3429927" y="1287768"/>
                </a:cubicBezTo>
                <a:cubicBezTo>
                  <a:pt x="3426334" y="1288271"/>
                  <a:pt x="3422972" y="1289488"/>
                  <a:pt x="3419862" y="1291439"/>
                </a:cubicBezTo>
                <a:cubicBezTo>
                  <a:pt x="3416733" y="1293371"/>
                  <a:pt x="3412425" y="1306429"/>
                  <a:pt x="3406919" y="1330577"/>
                </a:cubicBezTo>
                <a:cubicBezTo>
                  <a:pt x="3404485" y="1333938"/>
                  <a:pt x="3399095" y="1337976"/>
                  <a:pt x="3390750" y="1342689"/>
                </a:cubicBezTo>
                <a:cubicBezTo>
                  <a:pt x="3382385" y="1347422"/>
                  <a:pt x="3379159" y="1352000"/>
                  <a:pt x="3381033" y="1356443"/>
                </a:cubicBezTo>
                <a:cubicBezTo>
                  <a:pt x="3383062" y="1358684"/>
                  <a:pt x="3382791" y="1362818"/>
                  <a:pt x="3380241" y="1368845"/>
                </a:cubicBezTo>
                <a:cubicBezTo>
                  <a:pt x="3377672" y="1374853"/>
                  <a:pt x="3373634" y="1382233"/>
                  <a:pt x="3368109" y="1390945"/>
                </a:cubicBezTo>
                <a:cubicBezTo>
                  <a:pt x="3369230" y="1390849"/>
                  <a:pt x="3370215" y="1390501"/>
                  <a:pt x="3371065" y="1389863"/>
                </a:cubicBezTo>
                <a:cubicBezTo>
                  <a:pt x="3371915" y="1389245"/>
                  <a:pt x="3372379" y="1388878"/>
                  <a:pt x="3372417" y="1388782"/>
                </a:cubicBezTo>
                <a:cubicBezTo>
                  <a:pt x="3378251" y="1387526"/>
                  <a:pt x="3381130" y="1388975"/>
                  <a:pt x="3381033" y="1393109"/>
                </a:cubicBezTo>
                <a:cubicBezTo>
                  <a:pt x="3380956" y="1397243"/>
                  <a:pt x="3375199" y="1398672"/>
                  <a:pt x="3363782" y="1397417"/>
                </a:cubicBezTo>
                <a:cubicBezTo>
                  <a:pt x="3353409" y="1413991"/>
                  <a:pt x="3342359" y="1432054"/>
                  <a:pt x="3330633" y="1451584"/>
                </a:cubicBezTo>
                <a:cubicBezTo>
                  <a:pt x="3318907" y="1471134"/>
                  <a:pt x="3310562" y="1489737"/>
                  <a:pt x="3305578" y="1507374"/>
                </a:cubicBezTo>
                <a:cubicBezTo>
                  <a:pt x="3302332" y="1518829"/>
                  <a:pt x="3298565" y="1525030"/>
                  <a:pt x="3294257" y="1525977"/>
                </a:cubicBezTo>
                <a:cubicBezTo>
                  <a:pt x="3289930" y="1526924"/>
                  <a:pt x="3285081" y="1525030"/>
                  <a:pt x="3279692" y="1520317"/>
                </a:cubicBezTo>
                <a:cubicBezTo>
                  <a:pt x="3279788" y="1521360"/>
                  <a:pt x="3280155" y="1521978"/>
                  <a:pt x="3280773" y="1522210"/>
                </a:cubicBezTo>
                <a:cubicBezTo>
                  <a:pt x="3281411" y="1522442"/>
                  <a:pt x="3281759" y="1522519"/>
                  <a:pt x="3281855" y="1522481"/>
                </a:cubicBezTo>
                <a:cubicBezTo>
                  <a:pt x="3286453" y="1536409"/>
                  <a:pt x="3285642" y="1546164"/>
                  <a:pt x="3279383" y="1551786"/>
                </a:cubicBezTo>
                <a:cubicBezTo>
                  <a:pt x="3273124" y="1557407"/>
                  <a:pt x="3268294" y="1561580"/>
                  <a:pt x="3264913" y="1564323"/>
                </a:cubicBezTo>
                <a:cubicBezTo>
                  <a:pt x="3261533" y="1567066"/>
                  <a:pt x="3266459" y="1571084"/>
                  <a:pt x="3279692" y="1576377"/>
                </a:cubicBezTo>
                <a:cubicBezTo>
                  <a:pt x="3287960" y="1579043"/>
                  <a:pt x="3286530" y="1580743"/>
                  <a:pt x="3275384" y="1581497"/>
                </a:cubicBezTo>
                <a:cubicBezTo>
                  <a:pt x="3264237" y="1582269"/>
                  <a:pt x="3258500" y="1592063"/>
                  <a:pt x="3258133" y="1610879"/>
                </a:cubicBezTo>
                <a:cubicBezTo>
                  <a:pt x="3258751" y="1618355"/>
                  <a:pt x="3257766" y="1620190"/>
                  <a:pt x="3255177" y="1616404"/>
                </a:cubicBezTo>
                <a:cubicBezTo>
                  <a:pt x="3252589" y="1612598"/>
                  <a:pt x="3249053" y="1610126"/>
                  <a:pt x="3244552" y="1608967"/>
                </a:cubicBezTo>
                <a:cubicBezTo>
                  <a:pt x="3240051" y="1607808"/>
                  <a:pt x="3235241" y="1614917"/>
                  <a:pt x="3230103" y="1630294"/>
                </a:cubicBezTo>
                <a:cubicBezTo>
                  <a:pt x="3232208" y="1631723"/>
                  <a:pt x="3234990" y="1633172"/>
                  <a:pt x="3238467" y="1634601"/>
                </a:cubicBezTo>
                <a:cubicBezTo>
                  <a:pt x="3241925" y="1636050"/>
                  <a:pt x="3239858" y="1641788"/>
                  <a:pt x="3232266" y="1651852"/>
                </a:cubicBezTo>
                <a:cubicBezTo>
                  <a:pt x="3230373" y="1652219"/>
                  <a:pt x="3226065" y="1654190"/>
                  <a:pt x="3219323" y="1657783"/>
                </a:cubicBezTo>
                <a:cubicBezTo>
                  <a:pt x="3212581" y="1661376"/>
                  <a:pt x="3214745" y="1664428"/>
                  <a:pt x="3225795" y="1666940"/>
                </a:cubicBezTo>
                <a:cubicBezTo>
                  <a:pt x="3226819" y="1669277"/>
                  <a:pt x="3226374" y="1675401"/>
                  <a:pt x="3224442" y="1685272"/>
                </a:cubicBezTo>
                <a:cubicBezTo>
                  <a:pt x="3222511" y="1695163"/>
                  <a:pt x="3219362" y="1694796"/>
                  <a:pt x="3215015" y="1684190"/>
                </a:cubicBezTo>
                <a:cubicBezTo>
                  <a:pt x="3211635" y="1674319"/>
                  <a:pt x="3209761" y="1675208"/>
                  <a:pt x="3209355" y="1686895"/>
                </a:cubicBezTo>
                <a:cubicBezTo>
                  <a:pt x="3208950" y="1698582"/>
                  <a:pt x="3204371" y="1709168"/>
                  <a:pt x="3195601" y="1718692"/>
                </a:cubicBezTo>
                <a:cubicBezTo>
                  <a:pt x="3192182" y="1721030"/>
                  <a:pt x="3188782" y="1724449"/>
                  <a:pt x="3185362" y="1728950"/>
                </a:cubicBezTo>
                <a:cubicBezTo>
                  <a:pt x="3181943" y="1733432"/>
                  <a:pt x="3179606" y="1737933"/>
                  <a:pt x="3178350" y="1742414"/>
                </a:cubicBezTo>
                <a:cubicBezTo>
                  <a:pt x="3178389" y="1743631"/>
                  <a:pt x="3178311" y="1745525"/>
                  <a:pt x="3178080" y="1748075"/>
                </a:cubicBezTo>
                <a:cubicBezTo>
                  <a:pt x="3177867" y="1750644"/>
                  <a:pt x="3177230" y="1753059"/>
                  <a:pt x="3176186" y="1755357"/>
                </a:cubicBezTo>
                <a:cubicBezTo>
                  <a:pt x="3175066" y="1758448"/>
                  <a:pt x="3174081" y="1759260"/>
                  <a:pt x="3173231" y="1757772"/>
                </a:cubicBezTo>
                <a:cubicBezTo>
                  <a:pt x="3172381" y="1756304"/>
                  <a:pt x="3171937" y="1753329"/>
                  <a:pt x="3171879" y="1748886"/>
                </a:cubicBezTo>
                <a:cubicBezTo>
                  <a:pt x="3170797" y="1744752"/>
                  <a:pt x="3169734" y="1743863"/>
                  <a:pt x="3168652" y="1746201"/>
                </a:cubicBezTo>
                <a:cubicBezTo>
                  <a:pt x="3167571" y="1748519"/>
                  <a:pt x="3166489" y="1753020"/>
                  <a:pt x="3165407" y="1759665"/>
                </a:cubicBezTo>
                <a:cubicBezTo>
                  <a:pt x="3164287" y="1767489"/>
                  <a:pt x="3163842" y="1775023"/>
                  <a:pt x="3164074" y="1782306"/>
                </a:cubicBezTo>
                <a:cubicBezTo>
                  <a:pt x="3164287" y="1789589"/>
                  <a:pt x="3165465" y="1794978"/>
                  <a:pt x="3167571" y="1798475"/>
                </a:cubicBezTo>
                <a:cubicBezTo>
                  <a:pt x="3172246" y="1804599"/>
                  <a:pt x="3171531" y="1807458"/>
                  <a:pt x="3165407" y="1807110"/>
                </a:cubicBezTo>
                <a:cubicBezTo>
                  <a:pt x="3164209" y="1807013"/>
                  <a:pt x="3162316" y="1805584"/>
                  <a:pt x="3159747" y="1802802"/>
                </a:cubicBezTo>
                <a:cubicBezTo>
                  <a:pt x="3157197" y="1800001"/>
                  <a:pt x="3154763" y="1796408"/>
                  <a:pt x="3152483" y="1792003"/>
                </a:cubicBezTo>
                <a:cubicBezTo>
                  <a:pt x="3146360" y="1779080"/>
                  <a:pt x="3145645" y="1779080"/>
                  <a:pt x="3150320" y="1792003"/>
                </a:cubicBezTo>
                <a:cubicBezTo>
                  <a:pt x="3150358" y="1796408"/>
                  <a:pt x="3150281" y="1800001"/>
                  <a:pt x="3150049" y="1802802"/>
                </a:cubicBezTo>
                <a:cubicBezTo>
                  <a:pt x="3149818" y="1805584"/>
                  <a:pt x="3149199" y="1807013"/>
                  <a:pt x="3148156" y="1807110"/>
                </a:cubicBezTo>
                <a:cubicBezTo>
                  <a:pt x="3146901" y="1807149"/>
                  <a:pt x="3145104" y="1808675"/>
                  <a:pt x="3142767" y="1811688"/>
                </a:cubicBezTo>
                <a:cubicBezTo>
                  <a:pt x="3140429" y="1814702"/>
                  <a:pt x="3138633" y="1818913"/>
                  <a:pt x="3137377" y="1824361"/>
                </a:cubicBezTo>
                <a:cubicBezTo>
                  <a:pt x="3134151" y="1831760"/>
                  <a:pt x="3132528" y="1836898"/>
                  <a:pt x="3132528" y="1839719"/>
                </a:cubicBezTo>
                <a:cubicBezTo>
                  <a:pt x="3132528" y="1842558"/>
                  <a:pt x="3134151" y="1843891"/>
                  <a:pt x="3137377" y="1843756"/>
                </a:cubicBezTo>
                <a:cubicBezTo>
                  <a:pt x="3140487" y="1843891"/>
                  <a:pt x="3141298" y="1845784"/>
                  <a:pt x="3139811" y="1849416"/>
                </a:cubicBezTo>
                <a:cubicBezTo>
                  <a:pt x="3138323" y="1853067"/>
                  <a:pt x="3135368" y="1857646"/>
                  <a:pt x="3130905" y="1863170"/>
                </a:cubicBezTo>
                <a:cubicBezTo>
                  <a:pt x="3126424" y="1867672"/>
                  <a:pt x="3121923" y="1871612"/>
                  <a:pt x="3117441" y="1875032"/>
                </a:cubicBezTo>
                <a:cubicBezTo>
                  <a:pt x="3112940" y="1878451"/>
                  <a:pt x="3109540" y="1880247"/>
                  <a:pt x="3107202" y="1880421"/>
                </a:cubicBezTo>
                <a:cubicBezTo>
                  <a:pt x="3104904" y="1880518"/>
                  <a:pt x="3102469" y="1881407"/>
                  <a:pt x="3099919" y="1883107"/>
                </a:cubicBezTo>
                <a:cubicBezTo>
                  <a:pt x="3097350" y="1884826"/>
                  <a:pt x="3095476" y="1886796"/>
                  <a:pt x="3094259" y="1889037"/>
                </a:cubicBezTo>
                <a:cubicBezTo>
                  <a:pt x="3092192" y="1891239"/>
                  <a:pt x="3091478" y="1892765"/>
                  <a:pt x="3092096" y="1893635"/>
                </a:cubicBezTo>
                <a:cubicBezTo>
                  <a:pt x="3092733" y="1894485"/>
                  <a:pt x="3094163" y="1894388"/>
                  <a:pt x="3096404" y="1893364"/>
                </a:cubicBezTo>
                <a:cubicBezTo>
                  <a:pt x="3098606" y="1891336"/>
                  <a:pt x="3099610" y="1891606"/>
                  <a:pt x="3099379" y="1894176"/>
                </a:cubicBezTo>
                <a:cubicBezTo>
                  <a:pt x="3099147" y="1896726"/>
                  <a:pt x="3097447" y="1900763"/>
                  <a:pt x="3094259" y="1906288"/>
                </a:cubicBezTo>
                <a:cubicBezTo>
                  <a:pt x="3093004" y="1911813"/>
                  <a:pt x="3091207" y="1916411"/>
                  <a:pt x="3088870" y="1920042"/>
                </a:cubicBezTo>
                <a:cubicBezTo>
                  <a:pt x="3086532" y="1923674"/>
                  <a:pt x="3084736" y="1925567"/>
                  <a:pt x="3083480" y="1925702"/>
                </a:cubicBezTo>
                <a:cubicBezTo>
                  <a:pt x="3082302" y="1925838"/>
                  <a:pt x="3080331" y="1927731"/>
                  <a:pt x="3077549" y="1931363"/>
                </a:cubicBezTo>
                <a:cubicBezTo>
                  <a:pt x="3074768" y="1934994"/>
                  <a:pt x="3071696" y="1939592"/>
                  <a:pt x="3068373" y="1945117"/>
                </a:cubicBezTo>
                <a:cubicBezTo>
                  <a:pt x="3066133" y="1950584"/>
                  <a:pt x="3064703" y="1954718"/>
                  <a:pt x="3064066" y="1957500"/>
                </a:cubicBezTo>
                <a:cubicBezTo>
                  <a:pt x="3063447" y="1960301"/>
                  <a:pt x="3064162" y="1961189"/>
                  <a:pt x="3066229" y="1960204"/>
                </a:cubicBezTo>
                <a:cubicBezTo>
                  <a:pt x="3067446" y="1958137"/>
                  <a:pt x="3068779" y="1957422"/>
                  <a:pt x="3070267" y="1958041"/>
                </a:cubicBezTo>
                <a:cubicBezTo>
                  <a:pt x="3071754" y="1958678"/>
                  <a:pt x="3072565" y="1960108"/>
                  <a:pt x="3072701" y="1962368"/>
                </a:cubicBezTo>
                <a:cubicBezTo>
                  <a:pt x="3072565" y="1964512"/>
                  <a:pt x="3071213" y="1966676"/>
                  <a:pt x="3068644" y="1968820"/>
                </a:cubicBezTo>
                <a:cubicBezTo>
                  <a:pt x="3066094" y="1970984"/>
                  <a:pt x="3063119" y="1973147"/>
                  <a:pt x="3059758" y="1975291"/>
                </a:cubicBezTo>
                <a:cubicBezTo>
                  <a:pt x="3056396" y="1975523"/>
                  <a:pt x="3053421" y="1977223"/>
                  <a:pt x="3050852" y="1980411"/>
                </a:cubicBezTo>
                <a:cubicBezTo>
                  <a:pt x="3048302" y="1983598"/>
                  <a:pt x="3046950" y="1986940"/>
                  <a:pt x="3046815" y="1990398"/>
                </a:cubicBezTo>
                <a:cubicBezTo>
                  <a:pt x="3047935" y="2003051"/>
                  <a:pt x="3047858" y="2011686"/>
                  <a:pt x="3046544" y="2016265"/>
                </a:cubicBezTo>
                <a:cubicBezTo>
                  <a:pt x="3045250" y="2020843"/>
                  <a:pt x="3042468" y="2023007"/>
                  <a:pt x="3038199" y="2022736"/>
                </a:cubicBezTo>
                <a:cubicBezTo>
                  <a:pt x="3035900" y="2022775"/>
                  <a:pt x="3033485" y="2024301"/>
                  <a:pt x="3030916" y="2027314"/>
                </a:cubicBezTo>
                <a:cubicBezTo>
                  <a:pt x="3028347" y="2030328"/>
                  <a:pt x="3026473" y="2034559"/>
                  <a:pt x="3025256" y="2039987"/>
                </a:cubicBezTo>
                <a:cubicBezTo>
                  <a:pt x="3024174" y="2044527"/>
                  <a:pt x="3023092" y="2048931"/>
                  <a:pt x="3022030" y="2053200"/>
                </a:cubicBezTo>
                <a:cubicBezTo>
                  <a:pt x="3020948" y="2057450"/>
                  <a:pt x="3019866" y="2060251"/>
                  <a:pt x="3018784" y="2061546"/>
                </a:cubicBezTo>
                <a:cubicBezTo>
                  <a:pt x="3017625" y="2068732"/>
                  <a:pt x="3016717" y="2073774"/>
                  <a:pt x="3016099" y="2076633"/>
                </a:cubicBezTo>
                <a:cubicBezTo>
                  <a:pt x="3015462" y="2079511"/>
                  <a:pt x="3015636" y="2082390"/>
                  <a:pt x="3016640" y="2085268"/>
                </a:cubicBezTo>
                <a:cubicBezTo>
                  <a:pt x="3016640" y="2089228"/>
                  <a:pt x="3014477" y="2089943"/>
                  <a:pt x="3010169" y="2087432"/>
                </a:cubicBezTo>
                <a:cubicBezTo>
                  <a:pt x="3006440" y="2085365"/>
                  <a:pt x="3002577" y="2088958"/>
                  <a:pt x="2998578" y="2098211"/>
                </a:cubicBezTo>
                <a:cubicBezTo>
                  <a:pt x="2994579" y="2107464"/>
                  <a:pt x="2993401" y="2115365"/>
                  <a:pt x="2995062" y="2121914"/>
                </a:cubicBezTo>
                <a:cubicBezTo>
                  <a:pt x="2996047" y="2124078"/>
                  <a:pt x="2996240" y="2125700"/>
                  <a:pt x="2995603" y="2126782"/>
                </a:cubicBezTo>
                <a:cubicBezTo>
                  <a:pt x="2994985" y="2127845"/>
                  <a:pt x="2994077" y="2128385"/>
                  <a:pt x="2992918" y="2128385"/>
                </a:cubicBezTo>
                <a:cubicBezTo>
                  <a:pt x="2988591" y="2128385"/>
                  <a:pt x="2986446" y="2130549"/>
                  <a:pt x="2986446" y="2134857"/>
                </a:cubicBezTo>
                <a:cubicBezTo>
                  <a:pt x="2986446" y="2139532"/>
                  <a:pt x="2988591" y="2140961"/>
                  <a:pt x="2992918" y="2139165"/>
                </a:cubicBezTo>
                <a:cubicBezTo>
                  <a:pt x="2996859" y="2135224"/>
                  <a:pt x="2997593" y="2136654"/>
                  <a:pt x="2995062" y="2143492"/>
                </a:cubicBezTo>
                <a:cubicBezTo>
                  <a:pt x="2993903" y="2145694"/>
                  <a:pt x="2992454" y="2147220"/>
                  <a:pt x="2990754" y="2148070"/>
                </a:cubicBezTo>
                <a:cubicBezTo>
                  <a:pt x="2989054" y="2148920"/>
                  <a:pt x="2987605" y="2148824"/>
                  <a:pt x="2986446" y="2147800"/>
                </a:cubicBezTo>
                <a:cubicBezTo>
                  <a:pt x="2985326" y="2146892"/>
                  <a:pt x="2983259" y="2147626"/>
                  <a:pt x="2980245" y="2149964"/>
                </a:cubicBezTo>
                <a:cubicBezTo>
                  <a:pt x="2977232" y="2152282"/>
                  <a:pt x="2973542" y="2155160"/>
                  <a:pt x="2969195" y="2158579"/>
                </a:cubicBezTo>
                <a:cubicBezTo>
                  <a:pt x="2962357" y="2167562"/>
                  <a:pt x="2960927" y="2171155"/>
                  <a:pt x="2964888" y="2169359"/>
                </a:cubicBezTo>
                <a:cubicBezTo>
                  <a:pt x="2970277" y="2167118"/>
                  <a:pt x="2972962" y="2169455"/>
                  <a:pt x="2972962" y="2176371"/>
                </a:cubicBezTo>
                <a:cubicBezTo>
                  <a:pt x="2972962" y="2183287"/>
                  <a:pt x="2970277" y="2188850"/>
                  <a:pt x="2964888" y="2193081"/>
                </a:cubicBezTo>
                <a:cubicBezTo>
                  <a:pt x="2960927" y="2195245"/>
                  <a:pt x="2960213" y="2193081"/>
                  <a:pt x="2962724" y="2186610"/>
                </a:cubicBezTo>
                <a:cubicBezTo>
                  <a:pt x="2967032" y="2181935"/>
                  <a:pt x="2967032" y="2180505"/>
                  <a:pt x="2962724" y="2182302"/>
                </a:cubicBezTo>
                <a:cubicBezTo>
                  <a:pt x="2960522" y="2183519"/>
                  <a:pt x="2958455" y="2185933"/>
                  <a:pt x="2956523" y="2189584"/>
                </a:cubicBezTo>
                <a:cubicBezTo>
                  <a:pt x="2954591" y="2193216"/>
                  <a:pt x="2953065" y="2197254"/>
                  <a:pt x="2951945" y="2201697"/>
                </a:cubicBezTo>
                <a:cubicBezTo>
                  <a:pt x="2950148" y="2212843"/>
                  <a:pt x="2951578" y="2216436"/>
                  <a:pt x="2956252" y="2212495"/>
                </a:cubicBezTo>
                <a:cubicBezTo>
                  <a:pt x="2960560" y="2209965"/>
                  <a:pt x="2960560" y="2212843"/>
                  <a:pt x="2956252" y="2221111"/>
                </a:cubicBezTo>
                <a:cubicBezTo>
                  <a:pt x="2954050" y="2224434"/>
                  <a:pt x="2952524" y="2228027"/>
                  <a:pt x="2951674" y="2231891"/>
                </a:cubicBezTo>
                <a:cubicBezTo>
                  <a:pt x="2950824" y="2235754"/>
                  <a:pt x="2950901" y="2239347"/>
                  <a:pt x="2951945" y="2242670"/>
                </a:cubicBezTo>
                <a:cubicBezTo>
                  <a:pt x="2953162" y="2245857"/>
                  <a:pt x="2953432" y="2247577"/>
                  <a:pt x="2952756" y="2247789"/>
                </a:cubicBezTo>
                <a:cubicBezTo>
                  <a:pt x="2952080" y="2248021"/>
                  <a:pt x="2949646" y="2247036"/>
                  <a:pt x="2945473" y="2244834"/>
                </a:cubicBezTo>
                <a:cubicBezTo>
                  <a:pt x="2941107" y="2242535"/>
                  <a:pt x="2938519" y="2241723"/>
                  <a:pt x="2937649" y="2242400"/>
                </a:cubicBezTo>
                <a:cubicBezTo>
                  <a:pt x="2936799" y="2243076"/>
                  <a:pt x="2937978" y="2246051"/>
                  <a:pt x="2941165" y="2251305"/>
                </a:cubicBezTo>
                <a:cubicBezTo>
                  <a:pt x="2947637" y="2261717"/>
                  <a:pt x="2947637" y="2264596"/>
                  <a:pt x="2941165" y="2259921"/>
                </a:cubicBezTo>
                <a:cubicBezTo>
                  <a:pt x="2936935" y="2257680"/>
                  <a:pt x="2933515" y="2258936"/>
                  <a:pt x="2930927" y="2263707"/>
                </a:cubicBezTo>
                <a:cubicBezTo>
                  <a:pt x="2928319" y="2268459"/>
                  <a:pt x="2925981" y="2277268"/>
                  <a:pt x="2923914" y="2290115"/>
                </a:cubicBezTo>
                <a:cubicBezTo>
                  <a:pt x="2921674" y="2301126"/>
                  <a:pt x="2919684" y="2310920"/>
                  <a:pt x="2917984" y="2319497"/>
                </a:cubicBezTo>
                <a:cubicBezTo>
                  <a:pt x="2916265" y="2328074"/>
                  <a:pt x="2915376" y="2334101"/>
                  <a:pt x="2915279" y="2337559"/>
                </a:cubicBezTo>
                <a:cubicBezTo>
                  <a:pt x="2915279" y="2340921"/>
                  <a:pt x="2914738" y="2342814"/>
                  <a:pt x="2913676" y="2343219"/>
                </a:cubicBezTo>
                <a:cubicBezTo>
                  <a:pt x="2912594" y="2343625"/>
                  <a:pt x="2910971" y="2341732"/>
                  <a:pt x="2908808" y="2337559"/>
                </a:cubicBezTo>
                <a:cubicBezTo>
                  <a:pt x="2902356" y="2330721"/>
                  <a:pt x="2898028" y="2333599"/>
                  <a:pt x="2895884" y="2346175"/>
                </a:cubicBezTo>
                <a:cubicBezTo>
                  <a:pt x="2893817" y="2351739"/>
                  <a:pt x="2892561" y="2357322"/>
                  <a:pt x="2892098" y="2362885"/>
                </a:cubicBezTo>
                <a:cubicBezTo>
                  <a:pt x="2891654" y="2368449"/>
                  <a:pt x="2891480" y="2372950"/>
                  <a:pt x="2891557" y="2376369"/>
                </a:cubicBezTo>
                <a:cubicBezTo>
                  <a:pt x="2891209" y="2385352"/>
                  <a:pt x="2887616" y="2391108"/>
                  <a:pt x="2880778" y="2393620"/>
                </a:cubicBezTo>
                <a:cubicBezTo>
                  <a:pt x="2874229" y="2396305"/>
                  <a:pt x="2870636" y="2403317"/>
                  <a:pt x="2869998" y="2414638"/>
                </a:cubicBezTo>
                <a:cubicBezTo>
                  <a:pt x="2869380" y="2425958"/>
                  <a:pt x="2872258" y="2431889"/>
                  <a:pt x="2878633" y="2432429"/>
                </a:cubicBezTo>
                <a:cubicBezTo>
                  <a:pt x="2882845" y="2432159"/>
                  <a:pt x="2884641" y="2437008"/>
                  <a:pt x="2884023" y="2446976"/>
                </a:cubicBezTo>
                <a:cubicBezTo>
                  <a:pt x="2883385" y="2456963"/>
                  <a:pt x="2880874" y="2467202"/>
                  <a:pt x="2876470" y="2477711"/>
                </a:cubicBezTo>
                <a:cubicBezTo>
                  <a:pt x="2875523" y="2479778"/>
                  <a:pt x="2876334" y="2479410"/>
                  <a:pt x="2878904" y="2476629"/>
                </a:cubicBezTo>
                <a:cubicBezTo>
                  <a:pt x="2881454" y="2473847"/>
                  <a:pt x="2884970" y="2469172"/>
                  <a:pt x="2889413" y="2462623"/>
                </a:cubicBezTo>
                <a:cubicBezTo>
                  <a:pt x="2893856" y="2455920"/>
                  <a:pt x="2898434" y="2450434"/>
                  <a:pt x="2903148" y="2446184"/>
                </a:cubicBezTo>
                <a:cubicBezTo>
                  <a:pt x="2907881" y="2441914"/>
                  <a:pt x="2911918" y="2440195"/>
                  <a:pt x="2915279" y="2441045"/>
                </a:cubicBezTo>
                <a:cubicBezTo>
                  <a:pt x="2920669" y="2441914"/>
                  <a:pt x="2923373" y="2446667"/>
                  <a:pt x="2923373" y="2455340"/>
                </a:cubicBezTo>
                <a:cubicBezTo>
                  <a:pt x="2923373" y="2464014"/>
                  <a:pt x="2920669" y="2471471"/>
                  <a:pt x="2915279" y="2477711"/>
                </a:cubicBezTo>
                <a:cubicBezTo>
                  <a:pt x="2908808" y="2484530"/>
                  <a:pt x="2906664" y="2490286"/>
                  <a:pt x="2908808" y="2494961"/>
                </a:cubicBezTo>
                <a:cubicBezTo>
                  <a:pt x="2910604" y="2499269"/>
                  <a:pt x="2909175" y="2501433"/>
                  <a:pt x="2904500" y="2501433"/>
                </a:cubicBezTo>
                <a:cubicBezTo>
                  <a:pt x="2900559" y="2501433"/>
                  <a:pt x="2899825" y="2503577"/>
                  <a:pt x="2902356" y="2507904"/>
                </a:cubicBezTo>
                <a:cubicBezTo>
                  <a:pt x="2905137" y="2513062"/>
                  <a:pt x="2909271" y="2514588"/>
                  <a:pt x="2914738" y="2512483"/>
                </a:cubicBezTo>
                <a:cubicBezTo>
                  <a:pt x="2920225" y="2510377"/>
                  <a:pt x="2923277" y="2505973"/>
                  <a:pt x="2923914" y="2499269"/>
                </a:cubicBezTo>
                <a:lnTo>
                  <a:pt x="2923914" y="2497125"/>
                </a:lnTo>
                <a:cubicBezTo>
                  <a:pt x="2924262" y="2490286"/>
                  <a:pt x="2925711" y="2486693"/>
                  <a:pt x="2928222" y="2486326"/>
                </a:cubicBezTo>
                <a:cubicBezTo>
                  <a:pt x="2929304" y="2486249"/>
                  <a:pt x="2930386" y="2484800"/>
                  <a:pt x="2931448" y="2482018"/>
                </a:cubicBezTo>
                <a:cubicBezTo>
                  <a:pt x="2932530" y="2479237"/>
                  <a:pt x="2933612" y="2475643"/>
                  <a:pt x="2934694" y="2471239"/>
                </a:cubicBezTo>
                <a:cubicBezTo>
                  <a:pt x="2936722" y="2455437"/>
                  <a:pt x="2941300" y="2444464"/>
                  <a:pt x="2948429" y="2438360"/>
                </a:cubicBezTo>
                <a:cubicBezTo>
                  <a:pt x="2955576" y="2432256"/>
                  <a:pt x="2959633" y="2435308"/>
                  <a:pt x="2960560" y="2447517"/>
                </a:cubicBezTo>
                <a:cubicBezTo>
                  <a:pt x="2961507" y="2452868"/>
                  <a:pt x="2962318" y="2455109"/>
                  <a:pt x="2962994" y="2454259"/>
                </a:cubicBezTo>
                <a:cubicBezTo>
                  <a:pt x="2963671" y="2453409"/>
                  <a:pt x="2965023" y="2449719"/>
                  <a:pt x="2967032" y="2443209"/>
                </a:cubicBezTo>
                <a:cubicBezTo>
                  <a:pt x="2968152" y="2437645"/>
                  <a:pt x="2968616" y="2432603"/>
                  <a:pt x="2968384" y="2428122"/>
                </a:cubicBezTo>
                <a:cubicBezTo>
                  <a:pt x="2968152" y="2423620"/>
                  <a:pt x="2966993" y="2420742"/>
                  <a:pt x="2964888" y="2419486"/>
                </a:cubicBezTo>
                <a:cubicBezTo>
                  <a:pt x="2963844" y="2417207"/>
                  <a:pt x="2964289" y="2413150"/>
                  <a:pt x="2966221" y="2407355"/>
                </a:cubicBezTo>
                <a:cubicBezTo>
                  <a:pt x="2968152" y="2401559"/>
                  <a:pt x="2971301" y="2394837"/>
                  <a:pt x="2975667" y="2387148"/>
                </a:cubicBezTo>
                <a:cubicBezTo>
                  <a:pt x="2980110" y="2379383"/>
                  <a:pt x="2983607" y="2372274"/>
                  <a:pt x="2986176" y="2365860"/>
                </a:cubicBezTo>
                <a:cubicBezTo>
                  <a:pt x="2988726" y="2359427"/>
                  <a:pt x="2989537" y="2355023"/>
                  <a:pt x="2988591" y="2352647"/>
                </a:cubicBezTo>
                <a:cubicBezTo>
                  <a:pt x="2987528" y="2349498"/>
                  <a:pt x="2987528" y="2347701"/>
                  <a:pt x="2988591" y="2347257"/>
                </a:cubicBezTo>
                <a:cubicBezTo>
                  <a:pt x="2989672" y="2346813"/>
                  <a:pt x="2991836" y="2347160"/>
                  <a:pt x="2995062" y="2348339"/>
                </a:cubicBezTo>
                <a:cubicBezTo>
                  <a:pt x="3001186" y="2352280"/>
                  <a:pt x="3004045" y="2350850"/>
                  <a:pt x="3003697" y="2344012"/>
                </a:cubicBezTo>
                <a:cubicBezTo>
                  <a:pt x="3002751" y="2340824"/>
                  <a:pt x="3003021" y="2338583"/>
                  <a:pt x="3004509" y="2337289"/>
                </a:cubicBezTo>
                <a:cubicBezTo>
                  <a:pt x="3005977" y="2335975"/>
                  <a:pt x="3007870" y="2335357"/>
                  <a:pt x="3010169" y="2335396"/>
                </a:cubicBezTo>
                <a:cubicBezTo>
                  <a:pt x="3014824" y="2337907"/>
                  <a:pt x="3016273" y="2335029"/>
                  <a:pt x="3014477" y="2326761"/>
                </a:cubicBezTo>
                <a:cubicBezTo>
                  <a:pt x="3013395" y="2322549"/>
                  <a:pt x="3013395" y="2319671"/>
                  <a:pt x="3014477" y="2318145"/>
                </a:cubicBezTo>
                <a:cubicBezTo>
                  <a:pt x="3015558" y="2316619"/>
                  <a:pt x="3017703" y="2315904"/>
                  <a:pt x="3020948" y="2315981"/>
                </a:cubicBezTo>
                <a:cubicBezTo>
                  <a:pt x="3023228" y="2315981"/>
                  <a:pt x="3025121" y="2315440"/>
                  <a:pt x="3026608" y="2314378"/>
                </a:cubicBezTo>
                <a:cubicBezTo>
                  <a:pt x="3028076" y="2313296"/>
                  <a:pt x="3028347" y="2311673"/>
                  <a:pt x="3027420" y="2309529"/>
                </a:cubicBezTo>
                <a:cubicBezTo>
                  <a:pt x="3027420" y="2308254"/>
                  <a:pt x="3027420" y="2305917"/>
                  <a:pt x="3027420" y="2302517"/>
                </a:cubicBezTo>
                <a:cubicBezTo>
                  <a:pt x="3027420" y="2299097"/>
                  <a:pt x="3027420" y="2295678"/>
                  <a:pt x="3027420" y="2292278"/>
                </a:cubicBezTo>
                <a:cubicBezTo>
                  <a:pt x="3028308" y="2286869"/>
                  <a:pt x="3029216" y="2284184"/>
                  <a:pt x="3030105" y="2284184"/>
                </a:cubicBezTo>
                <a:cubicBezTo>
                  <a:pt x="3031013" y="2284184"/>
                  <a:pt x="3032983" y="2286869"/>
                  <a:pt x="3036035" y="2292278"/>
                </a:cubicBezTo>
                <a:cubicBezTo>
                  <a:pt x="3039995" y="2302691"/>
                  <a:pt x="3040710" y="2301261"/>
                  <a:pt x="3038199" y="2287951"/>
                </a:cubicBezTo>
                <a:cubicBezTo>
                  <a:pt x="3037021" y="2282619"/>
                  <a:pt x="3037214" y="2277674"/>
                  <a:pt x="3038740" y="2273134"/>
                </a:cubicBezTo>
                <a:cubicBezTo>
                  <a:pt x="3040266" y="2268595"/>
                  <a:pt x="3043666" y="2264190"/>
                  <a:pt x="3048978" y="2259921"/>
                </a:cubicBezTo>
                <a:cubicBezTo>
                  <a:pt x="3054465" y="2255845"/>
                  <a:pt x="3057517" y="2252696"/>
                  <a:pt x="3058135" y="2250494"/>
                </a:cubicBezTo>
                <a:cubicBezTo>
                  <a:pt x="3058772" y="2248291"/>
                  <a:pt x="3056435" y="2245684"/>
                  <a:pt x="3051123" y="2242670"/>
                </a:cubicBezTo>
                <a:cubicBezTo>
                  <a:pt x="3048843" y="2241414"/>
                  <a:pt x="3046950" y="2239618"/>
                  <a:pt x="3045462" y="2237280"/>
                </a:cubicBezTo>
                <a:cubicBezTo>
                  <a:pt x="3043994" y="2234943"/>
                  <a:pt x="3043724" y="2233146"/>
                  <a:pt x="3044670" y="2231891"/>
                </a:cubicBezTo>
                <a:cubicBezTo>
                  <a:pt x="3047182" y="2227950"/>
                  <a:pt x="3050775" y="2227216"/>
                  <a:pt x="3055450" y="2229746"/>
                </a:cubicBezTo>
                <a:cubicBezTo>
                  <a:pt x="3059758" y="2233687"/>
                  <a:pt x="3059758" y="2232258"/>
                  <a:pt x="3055450" y="2225419"/>
                </a:cubicBezTo>
                <a:cubicBezTo>
                  <a:pt x="3051219" y="2215586"/>
                  <a:pt x="3049423" y="2207763"/>
                  <a:pt x="3050060" y="2201967"/>
                </a:cubicBezTo>
                <a:cubicBezTo>
                  <a:pt x="3050678" y="2196172"/>
                  <a:pt x="3053190" y="2193216"/>
                  <a:pt x="3057594" y="2193081"/>
                </a:cubicBezTo>
                <a:cubicBezTo>
                  <a:pt x="3059893" y="2194201"/>
                  <a:pt x="3061786" y="2195728"/>
                  <a:pt x="3063254" y="2197659"/>
                </a:cubicBezTo>
                <a:cubicBezTo>
                  <a:pt x="3064742" y="2199591"/>
                  <a:pt x="3065012" y="2201658"/>
                  <a:pt x="3064066" y="2203860"/>
                </a:cubicBezTo>
                <a:cubicBezTo>
                  <a:pt x="3064027" y="2206159"/>
                  <a:pt x="3064645" y="2208574"/>
                  <a:pt x="3065959" y="2211143"/>
                </a:cubicBezTo>
                <a:cubicBezTo>
                  <a:pt x="3067253" y="2213693"/>
                  <a:pt x="3069513" y="2215586"/>
                  <a:pt x="3072701" y="2216803"/>
                </a:cubicBezTo>
                <a:cubicBezTo>
                  <a:pt x="3077356" y="2218600"/>
                  <a:pt x="3078805" y="2217151"/>
                  <a:pt x="3077009" y="2212495"/>
                </a:cubicBezTo>
                <a:cubicBezTo>
                  <a:pt x="3075927" y="2210197"/>
                  <a:pt x="3075386" y="2206700"/>
                  <a:pt x="3075386" y="2201967"/>
                </a:cubicBezTo>
                <a:cubicBezTo>
                  <a:pt x="3075386" y="2197254"/>
                  <a:pt x="3075927" y="2192134"/>
                  <a:pt x="3077009" y="2186610"/>
                </a:cubicBezTo>
                <a:cubicBezTo>
                  <a:pt x="3079172" y="2181046"/>
                  <a:pt x="3080775" y="2176004"/>
                  <a:pt x="3081857" y="2171522"/>
                </a:cubicBezTo>
                <a:cubicBezTo>
                  <a:pt x="3082939" y="2167021"/>
                  <a:pt x="3083480" y="2164143"/>
                  <a:pt x="3083480" y="2162887"/>
                </a:cubicBezTo>
                <a:cubicBezTo>
                  <a:pt x="3083519" y="2160646"/>
                  <a:pt x="3084504" y="2158135"/>
                  <a:pt x="3086436" y="2155353"/>
                </a:cubicBezTo>
                <a:cubicBezTo>
                  <a:pt x="3088367" y="2152552"/>
                  <a:pt x="3090975" y="2150041"/>
                  <a:pt x="3094259" y="2147800"/>
                </a:cubicBezTo>
                <a:cubicBezTo>
                  <a:pt x="3097582" y="2145018"/>
                  <a:pt x="3099552" y="2140884"/>
                  <a:pt x="3100190" y="2135398"/>
                </a:cubicBezTo>
                <a:cubicBezTo>
                  <a:pt x="3100808" y="2129912"/>
                  <a:pt x="3099552" y="2120388"/>
                  <a:pt x="3096404" y="2106827"/>
                </a:cubicBezTo>
                <a:cubicBezTo>
                  <a:pt x="3094124" y="2096955"/>
                  <a:pt x="3091690" y="2089228"/>
                  <a:pt x="3089140" y="2083645"/>
                </a:cubicBezTo>
                <a:cubicBezTo>
                  <a:pt x="3086571" y="2078082"/>
                  <a:pt x="3084697" y="2075744"/>
                  <a:pt x="3083480" y="2076633"/>
                </a:cubicBezTo>
                <a:cubicBezTo>
                  <a:pt x="3081452" y="2077676"/>
                  <a:pt x="3080640" y="2077232"/>
                  <a:pt x="3081046" y="2075300"/>
                </a:cubicBezTo>
                <a:cubicBezTo>
                  <a:pt x="3081452" y="2073368"/>
                  <a:pt x="3082263" y="2070219"/>
                  <a:pt x="3083480" y="2065854"/>
                </a:cubicBezTo>
                <a:cubicBezTo>
                  <a:pt x="3088058" y="2057103"/>
                  <a:pt x="3091825" y="2051983"/>
                  <a:pt x="3094800" y="2050496"/>
                </a:cubicBezTo>
                <a:cubicBezTo>
                  <a:pt x="3097756" y="2049008"/>
                  <a:pt x="3098297" y="2051983"/>
                  <a:pt x="3096404" y="2059382"/>
                </a:cubicBezTo>
                <a:cubicBezTo>
                  <a:pt x="3095418" y="2061720"/>
                  <a:pt x="3095785" y="2065139"/>
                  <a:pt x="3097485" y="2069640"/>
                </a:cubicBezTo>
                <a:cubicBezTo>
                  <a:pt x="3099205" y="2074122"/>
                  <a:pt x="3101716" y="2078623"/>
                  <a:pt x="3105039" y="2083104"/>
                </a:cubicBezTo>
                <a:cubicBezTo>
                  <a:pt x="3109269" y="2087509"/>
                  <a:pt x="3111587" y="2091102"/>
                  <a:pt x="3112051" y="2093884"/>
                </a:cubicBezTo>
                <a:cubicBezTo>
                  <a:pt x="3112495" y="2096685"/>
                  <a:pt x="3111587" y="2098114"/>
                  <a:pt x="3109347" y="2098211"/>
                </a:cubicBezTo>
                <a:cubicBezTo>
                  <a:pt x="3107144" y="2097206"/>
                  <a:pt x="3105618" y="2097033"/>
                  <a:pt x="3104768" y="2097670"/>
                </a:cubicBezTo>
                <a:cubicBezTo>
                  <a:pt x="3103918" y="2098288"/>
                  <a:pt x="3103996" y="2099196"/>
                  <a:pt x="3105039" y="2100355"/>
                </a:cubicBezTo>
                <a:cubicBezTo>
                  <a:pt x="3108535" y="2102963"/>
                  <a:pt x="3115007" y="2102075"/>
                  <a:pt x="3124453" y="2097670"/>
                </a:cubicBezTo>
                <a:cubicBezTo>
                  <a:pt x="3133880" y="2093266"/>
                  <a:pt x="3138188" y="2089132"/>
                  <a:pt x="3137377" y="2085268"/>
                </a:cubicBezTo>
                <a:cubicBezTo>
                  <a:pt x="3136353" y="2083027"/>
                  <a:pt x="3136797" y="2079975"/>
                  <a:pt x="3138729" y="2076111"/>
                </a:cubicBezTo>
                <a:cubicBezTo>
                  <a:pt x="3140661" y="2072248"/>
                  <a:pt x="3143810" y="2068114"/>
                  <a:pt x="3148156" y="2063709"/>
                </a:cubicBezTo>
                <a:cubicBezTo>
                  <a:pt x="3151440" y="2059479"/>
                  <a:pt x="3153507" y="2056059"/>
                  <a:pt x="3154357" y="2053471"/>
                </a:cubicBezTo>
                <a:cubicBezTo>
                  <a:pt x="3155207" y="2050863"/>
                  <a:pt x="3154589" y="2048525"/>
                  <a:pt x="3152483" y="2046458"/>
                </a:cubicBezTo>
                <a:cubicBezTo>
                  <a:pt x="3148156" y="2041784"/>
                  <a:pt x="3150320" y="2033882"/>
                  <a:pt x="3158936" y="2022736"/>
                </a:cubicBezTo>
                <a:cubicBezTo>
                  <a:pt x="3167938" y="2012304"/>
                  <a:pt x="3171531" y="2009445"/>
                  <a:pt x="3169734" y="2014101"/>
                </a:cubicBezTo>
                <a:cubicBezTo>
                  <a:pt x="3167571" y="2018061"/>
                  <a:pt x="3169734" y="2020940"/>
                  <a:pt x="3176186" y="2022736"/>
                </a:cubicBezTo>
                <a:cubicBezTo>
                  <a:pt x="3182310" y="2023103"/>
                  <a:pt x="3183025" y="2020225"/>
                  <a:pt x="3178350" y="2014101"/>
                </a:cubicBezTo>
                <a:cubicBezTo>
                  <a:pt x="3174042" y="2007997"/>
                  <a:pt x="3171879" y="2000810"/>
                  <a:pt x="3171879" y="1992542"/>
                </a:cubicBezTo>
                <a:cubicBezTo>
                  <a:pt x="3171879" y="1984274"/>
                  <a:pt x="3174042" y="1979252"/>
                  <a:pt x="3178350" y="1977455"/>
                </a:cubicBezTo>
                <a:cubicBezTo>
                  <a:pt x="3179528" y="1976199"/>
                  <a:pt x="3180958" y="1973321"/>
                  <a:pt x="3182658" y="1968820"/>
                </a:cubicBezTo>
                <a:cubicBezTo>
                  <a:pt x="3184377" y="1964338"/>
                  <a:pt x="3185807" y="1959296"/>
                  <a:pt x="3186985" y="1953733"/>
                </a:cubicBezTo>
                <a:cubicBezTo>
                  <a:pt x="3188144" y="1946141"/>
                  <a:pt x="3188511" y="1940848"/>
                  <a:pt x="3188048" y="1937834"/>
                </a:cubicBezTo>
                <a:cubicBezTo>
                  <a:pt x="3187603" y="1934820"/>
                  <a:pt x="3185807" y="1934376"/>
                  <a:pt x="3182658" y="1936482"/>
                </a:cubicBezTo>
                <a:cubicBezTo>
                  <a:pt x="3179664" y="1938510"/>
                  <a:pt x="3179200" y="1934453"/>
                  <a:pt x="3181325" y="1924350"/>
                </a:cubicBezTo>
                <a:cubicBezTo>
                  <a:pt x="3183431" y="1914247"/>
                  <a:pt x="3186753" y="1905361"/>
                  <a:pt x="3191293" y="1897672"/>
                </a:cubicBezTo>
                <a:cubicBezTo>
                  <a:pt x="3193437" y="1894292"/>
                  <a:pt x="3195060" y="1895103"/>
                  <a:pt x="3196142" y="1900087"/>
                </a:cubicBezTo>
                <a:cubicBezTo>
                  <a:pt x="3197224" y="1905090"/>
                  <a:pt x="3197765" y="1915058"/>
                  <a:pt x="3197765" y="1930010"/>
                </a:cubicBezTo>
                <a:cubicBezTo>
                  <a:pt x="3197397" y="1942586"/>
                  <a:pt x="3198112" y="1943320"/>
                  <a:pt x="3199909" y="1932174"/>
                </a:cubicBezTo>
                <a:cubicBezTo>
                  <a:pt x="3202439" y="1923539"/>
                  <a:pt x="3206033" y="1919231"/>
                  <a:pt x="3210688" y="1919231"/>
                </a:cubicBezTo>
                <a:cubicBezTo>
                  <a:pt x="3211770" y="1919134"/>
                  <a:pt x="3212311" y="1918246"/>
                  <a:pt x="3212311" y="1916546"/>
                </a:cubicBezTo>
                <a:cubicBezTo>
                  <a:pt x="3212311" y="1914826"/>
                  <a:pt x="3211770" y="1912856"/>
                  <a:pt x="3210688" y="1910615"/>
                </a:cubicBezTo>
                <a:cubicBezTo>
                  <a:pt x="3208177" y="1903777"/>
                  <a:pt x="3211055" y="1902347"/>
                  <a:pt x="3219323" y="1906288"/>
                </a:cubicBezTo>
                <a:cubicBezTo>
                  <a:pt x="3228306" y="1910615"/>
                  <a:pt x="3231899" y="1908452"/>
                  <a:pt x="3230103" y="1899836"/>
                </a:cubicBezTo>
                <a:cubicBezTo>
                  <a:pt x="3227591" y="1893364"/>
                  <a:pt x="3223998" y="1891201"/>
                  <a:pt x="3219323" y="1893364"/>
                </a:cubicBezTo>
                <a:cubicBezTo>
                  <a:pt x="3215363" y="1895161"/>
                  <a:pt x="3216812" y="1891568"/>
                  <a:pt x="3223631" y="1882585"/>
                </a:cubicBezTo>
                <a:cubicBezTo>
                  <a:pt x="3227089" y="1878084"/>
                  <a:pt x="3230953" y="1874665"/>
                  <a:pt x="3235222" y="1872327"/>
                </a:cubicBezTo>
                <a:cubicBezTo>
                  <a:pt x="3239491" y="1869990"/>
                  <a:pt x="3242814" y="1869816"/>
                  <a:pt x="3245190" y="1871786"/>
                </a:cubicBezTo>
                <a:cubicBezTo>
                  <a:pt x="3248474" y="1873100"/>
                  <a:pt x="3250000" y="1872656"/>
                  <a:pt x="3249788" y="1870453"/>
                </a:cubicBezTo>
                <a:cubicBezTo>
                  <a:pt x="3249556" y="1868251"/>
                  <a:pt x="3247315" y="1862939"/>
                  <a:pt x="3243046" y="1854535"/>
                </a:cubicBezTo>
                <a:cubicBezTo>
                  <a:pt x="3239858" y="1847948"/>
                  <a:pt x="3238139" y="1843350"/>
                  <a:pt x="3237926" y="1840800"/>
                </a:cubicBezTo>
                <a:cubicBezTo>
                  <a:pt x="3237695" y="1838231"/>
                  <a:pt x="3238680" y="1838502"/>
                  <a:pt x="3240882" y="1841612"/>
                </a:cubicBezTo>
                <a:cubicBezTo>
                  <a:pt x="3247180" y="1849281"/>
                  <a:pt x="3251314" y="1852256"/>
                  <a:pt x="3253284" y="1850498"/>
                </a:cubicBezTo>
                <a:cubicBezTo>
                  <a:pt x="3255254" y="1848740"/>
                  <a:pt x="3256162" y="1841477"/>
                  <a:pt x="3255969" y="1828669"/>
                </a:cubicBezTo>
                <a:cubicBezTo>
                  <a:pt x="3254173" y="1815378"/>
                  <a:pt x="3255622" y="1809621"/>
                  <a:pt x="3260296" y="1811418"/>
                </a:cubicBezTo>
                <a:cubicBezTo>
                  <a:pt x="3262402" y="1813485"/>
                  <a:pt x="3263561" y="1813659"/>
                  <a:pt x="3263793" y="1811959"/>
                </a:cubicBezTo>
                <a:cubicBezTo>
                  <a:pt x="3264025" y="1810259"/>
                  <a:pt x="3263561" y="1807187"/>
                  <a:pt x="3262441" y="1802802"/>
                </a:cubicBezTo>
                <a:cubicBezTo>
                  <a:pt x="3261359" y="1798572"/>
                  <a:pt x="3261359" y="1795693"/>
                  <a:pt x="3262441" y="1794167"/>
                </a:cubicBezTo>
                <a:cubicBezTo>
                  <a:pt x="3263523" y="1792641"/>
                  <a:pt x="3265686" y="1791926"/>
                  <a:pt x="3268912" y="1792003"/>
                </a:cubicBezTo>
                <a:cubicBezTo>
                  <a:pt x="3273278" y="1792100"/>
                  <a:pt x="3275345" y="1791385"/>
                  <a:pt x="3275113" y="1789859"/>
                </a:cubicBezTo>
                <a:cubicBezTo>
                  <a:pt x="3274881" y="1788333"/>
                  <a:pt x="3272100" y="1785455"/>
                  <a:pt x="3266768" y="1781224"/>
                </a:cubicBezTo>
                <a:cubicBezTo>
                  <a:pt x="3261320" y="1774984"/>
                  <a:pt x="3258712" y="1771295"/>
                  <a:pt x="3258944" y="1770174"/>
                </a:cubicBezTo>
                <a:cubicBezTo>
                  <a:pt x="3259176" y="1769054"/>
                  <a:pt x="3262499" y="1769150"/>
                  <a:pt x="3268912" y="1770445"/>
                </a:cubicBezTo>
                <a:cubicBezTo>
                  <a:pt x="3273317" y="1771488"/>
                  <a:pt x="3276910" y="1772647"/>
                  <a:pt x="3279692" y="1773961"/>
                </a:cubicBezTo>
                <a:cubicBezTo>
                  <a:pt x="3282473" y="1775255"/>
                  <a:pt x="3283922" y="1776955"/>
                  <a:pt x="3284019" y="1779080"/>
                </a:cubicBezTo>
                <a:cubicBezTo>
                  <a:pt x="3284019" y="1783021"/>
                  <a:pt x="3286163" y="1783755"/>
                  <a:pt x="3290471" y="1781224"/>
                </a:cubicBezTo>
                <a:cubicBezTo>
                  <a:pt x="3291649" y="1780026"/>
                  <a:pt x="3292538" y="1778133"/>
                  <a:pt x="3293175" y="1775564"/>
                </a:cubicBezTo>
                <a:cubicBezTo>
                  <a:pt x="3293794" y="1773014"/>
                  <a:pt x="3293620" y="1770580"/>
                  <a:pt x="3292635" y="1768300"/>
                </a:cubicBezTo>
                <a:cubicBezTo>
                  <a:pt x="3291611" y="1767122"/>
                  <a:pt x="3291514" y="1766233"/>
                  <a:pt x="3292364" y="1765596"/>
                </a:cubicBezTo>
                <a:cubicBezTo>
                  <a:pt x="3293214" y="1764978"/>
                  <a:pt x="3294740" y="1765152"/>
                  <a:pt x="3296942" y="1766137"/>
                </a:cubicBezTo>
                <a:cubicBezTo>
                  <a:pt x="3300265" y="1768204"/>
                  <a:pt x="3303317" y="1768919"/>
                  <a:pt x="3306118" y="1768300"/>
                </a:cubicBezTo>
                <a:cubicBezTo>
                  <a:pt x="3308900" y="1767663"/>
                  <a:pt x="3310871" y="1766233"/>
                  <a:pt x="3312049" y="1763973"/>
                </a:cubicBezTo>
                <a:cubicBezTo>
                  <a:pt x="3314560" y="1757154"/>
                  <a:pt x="3313846" y="1755724"/>
                  <a:pt x="3309885" y="1759665"/>
                </a:cubicBezTo>
                <a:cubicBezTo>
                  <a:pt x="3307645" y="1760573"/>
                  <a:pt x="3304592" y="1759318"/>
                  <a:pt x="3300729" y="1755898"/>
                </a:cubicBezTo>
                <a:cubicBezTo>
                  <a:pt x="3296865" y="1752479"/>
                  <a:pt x="3292731" y="1747997"/>
                  <a:pt x="3288327" y="1742414"/>
                </a:cubicBezTo>
                <a:cubicBezTo>
                  <a:pt x="3281411" y="1732485"/>
                  <a:pt x="3274746" y="1725936"/>
                  <a:pt x="3268371" y="1722749"/>
                </a:cubicBezTo>
                <a:cubicBezTo>
                  <a:pt x="3261996" y="1719561"/>
                  <a:pt x="3258577" y="1721088"/>
                  <a:pt x="3258133" y="1727327"/>
                </a:cubicBezTo>
                <a:cubicBezTo>
                  <a:pt x="3257592" y="1734919"/>
                  <a:pt x="3254366" y="1738609"/>
                  <a:pt x="3248435" y="1738377"/>
                </a:cubicBezTo>
                <a:cubicBezTo>
                  <a:pt x="3242505" y="1738145"/>
                  <a:pt x="3237115" y="1733741"/>
                  <a:pt x="3232266" y="1725164"/>
                </a:cubicBezTo>
                <a:cubicBezTo>
                  <a:pt x="3227939" y="1714037"/>
                  <a:pt x="3227939" y="1710424"/>
                  <a:pt x="3232266" y="1714384"/>
                </a:cubicBezTo>
                <a:cubicBezTo>
                  <a:pt x="3234507" y="1716413"/>
                  <a:pt x="3236478" y="1716683"/>
                  <a:pt x="3238197" y="1715196"/>
                </a:cubicBezTo>
                <a:cubicBezTo>
                  <a:pt x="3239897" y="1713708"/>
                  <a:pt x="3240785" y="1711293"/>
                  <a:pt x="3240882" y="1707913"/>
                </a:cubicBezTo>
                <a:cubicBezTo>
                  <a:pt x="3240515" y="1701441"/>
                  <a:pt x="3245557" y="1699297"/>
                  <a:pt x="3255969" y="1701441"/>
                </a:cubicBezTo>
                <a:cubicBezTo>
                  <a:pt x="3260432" y="1702523"/>
                  <a:pt x="3263928" y="1702523"/>
                  <a:pt x="3266497" y="1701441"/>
                </a:cubicBezTo>
                <a:cubicBezTo>
                  <a:pt x="3269047" y="1700379"/>
                  <a:pt x="3269859" y="1698215"/>
                  <a:pt x="3268912" y="1694989"/>
                </a:cubicBezTo>
                <a:cubicBezTo>
                  <a:pt x="3266401" y="1690662"/>
                  <a:pt x="3262808" y="1688518"/>
                  <a:pt x="3258133" y="1688518"/>
                </a:cubicBezTo>
                <a:cubicBezTo>
                  <a:pt x="3254173" y="1688518"/>
                  <a:pt x="3253458" y="1686354"/>
                  <a:pt x="3255969" y="1682046"/>
                </a:cubicBezTo>
                <a:cubicBezTo>
                  <a:pt x="3259079" y="1677816"/>
                  <a:pt x="3264199" y="1679805"/>
                  <a:pt x="3271346" y="1687977"/>
                </a:cubicBezTo>
                <a:cubicBezTo>
                  <a:pt x="3278475" y="1696148"/>
                  <a:pt x="3281990" y="1703508"/>
                  <a:pt x="3281855" y="1710076"/>
                </a:cubicBezTo>
                <a:cubicBezTo>
                  <a:pt x="3280812" y="1712414"/>
                  <a:pt x="3280735" y="1715292"/>
                  <a:pt x="3281585" y="1718692"/>
                </a:cubicBezTo>
                <a:cubicBezTo>
                  <a:pt x="3282435" y="1722111"/>
                  <a:pt x="3283961" y="1724990"/>
                  <a:pt x="3286163" y="1727327"/>
                </a:cubicBezTo>
                <a:cubicBezTo>
                  <a:pt x="3292268" y="1735943"/>
                  <a:pt x="3297309" y="1735943"/>
                  <a:pt x="3301250" y="1727327"/>
                </a:cubicBezTo>
                <a:cubicBezTo>
                  <a:pt x="3303511" y="1725086"/>
                  <a:pt x="3306022" y="1723097"/>
                  <a:pt x="3308804" y="1721397"/>
                </a:cubicBezTo>
                <a:cubicBezTo>
                  <a:pt x="3311585" y="1719697"/>
                  <a:pt x="3314116" y="1718789"/>
                  <a:pt x="3316357" y="1718692"/>
                </a:cubicBezTo>
                <a:cubicBezTo>
                  <a:pt x="3320665" y="1720856"/>
                  <a:pt x="3322828" y="1718692"/>
                  <a:pt x="3322828" y="1712221"/>
                </a:cubicBezTo>
                <a:cubicBezTo>
                  <a:pt x="3318366" y="1688518"/>
                  <a:pt x="3316492" y="1674493"/>
                  <a:pt x="3317168" y="1670185"/>
                </a:cubicBezTo>
                <a:cubicBezTo>
                  <a:pt x="3317844" y="1665877"/>
                  <a:pt x="3321882" y="1664795"/>
                  <a:pt x="3329300" y="1666940"/>
                </a:cubicBezTo>
                <a:cubicBezTo>
                  <a:pt x="3333685" y="1668118"/>
                  <a:pt x="3337819" y="1669547"/>
                  <a:pt x="3341683" y="1671267"/>
                </a:cubicBezTo>
                <a:cubicBezTo>
                  <a:pt x="3345546" y="1672967"/>
                  <a:pt x="3348598" y="1674396"/>
                  <a:pt x="3350859" y="1675575"/>
                </a:cubicBezTo>
                <a:cubicBezTo>
                  <a:pt x="3352114" y="1677642"/>
                  <a:pt x="3353911" y="1678356"/>
                  <a:pt x="3356248" y="1677738"/>
                </a:cubicBezTo>
                <a:cubicBezTo>
                  <a:pt x="3358586" y="1677101"/>
                  <a:pt x="3360382" y="1675671"/>
                  <a:pt x="3361638" y="1673411"/>
                </a:cubicBezTo>
                <a:cubicBezTo>
                  <a:pt x="3362623" y="1671267"/>
                  <a:pt x="3362797" y="1669644"/>
                  <a:pt x="3362179" y="1668562"/>
                </a:cubicBezTo>
                <a:cubicBezTo>
                  <a:pt x="3361541" y="1667480"/>
                  <a:pt x="3360653" y="1666940"/>
                  <a:pt x="3359474" y="1666940"/>
                </a:cubicBezTo>
                <a:cubicBezTo>
                  <a:pt x="3357234" y="1667983"/>
                  <a:pt x="3355263" y="1666998"/>
                  <a:pt x="3353544" y="1663984"/>
                </a:cubicBezTo>
                <a:cubicBezTo>
                  <a:pt x="3351844" y="1660970"/>
                  <a:pt x="3350936" y="1656218"/>
                  <a:pt x="3350859" y="1649689"/>
                </a:cubicBezTo>
                <a:cubicBezTo>
                  <a:pt x="3350492" y="1643237"/>
                  <a:pt x="3353370" y="1643237"/>
                  <a:pt x="3359474" y="1649689"/>
                </a:cubicBezTo>
                <a:cubicBezTo>
                  <a:pt x="3362720" y="1653108"/>
                  <a:pt x="3364864" y="1653823"/>
                  <a:pt x="3365946" y="1651852"/>
                </a:cubicBezTo>
                <a:cubicBezTo>
                  <a:pt x="3367028" y="1649882"/>
                  <a:pt x="3367028" y="1644125"/>
                  <a:pt x="3365946" y="1634601"/>
                </a:cubicBezTo>
                <a:cubicBezTo>
                  <a:pt x="3365946" y="1619514"/>
                  <a:pt x="3368109" y="1613043"/>
                  <a:pt x="3372417" y="1615206"/>
                </a:cubicBezTo>
                <a:cubicBezTo>
                  <a:pt x="3379237" y="1617930"/>
                  <a:pt x="3384452" y="1616771"/>
                  <a:pt x="3388046" y="1611690"/>
                </a:cubicBezTo>
                <a:cubicBezTo>
                  <a:pt x="3391639" y="1606610"/>
                  <a:pt x="3391465" y="1600602"/>
                  <a:pt x="3387505" y="1593628"/>
                </a:cubicBezTo>
                <a:cubicBezTo>
                  <a:pt x="3385264" y="1589494"/>
                  <a:pt x="3384375" y="1586442"/>
                  <a:pt x="3384819" y="1584472"/>
                </a:cubicBezTo>
                <a:cubicBezTo>
                  <a:pt x="3385264" y="1582501"/>
                  <a:pt x="3387601" y="1580511"/>
                  <a:pt x="3391832" y="1578541"/>
                </a:cubicBezTo>
                <a:cubicBezTo>
                  <a:pt x="3394111" y="1578367"/>
                  <a:pt x="3397086" y="1577633"/>
                  <a:pt x="3400718" y="1576377"/>
                </a:cubicBezTo>
                <a:cubicBezTo>
                  <a:pt x="3404350" y="1575122"/>
                  <a:pt x="3407866" y="1574407"/>
                  <a:pt x="3411227" y="1574233"/>
                </a:cubicBezTo>
                <a:cubicBezTo>
                  <a:pt x="3413468" y="1573016"/>
                  <a:pt x="3415458" y="1571123"/>
                  <a:pt x="3417158" y="1568573"/>
                </a:cubicBezTo>
                <a:cubicBezTo>
                  <a:pt x="3418858" y="1566004"/>
                  <a:pt x="3419765" y="1563589"/>
                  <a:pt x="3419862" y="1561290"/>
                </a:cubicBezTo>
                <a:cubicBezTo>
                  <a:pt x="3419862" y="1557117"/>
                  <a:pt x="3419321" y="1555224"/>
                  <a:pt x="3418239" y="1555630"/>
                </a:cubicBezTo>
                <a:cubicBezTo>
                  <a:pt x="3417158" y="1556036"/>
                  <a:pt x="3415535" y="1557929"/>
                  <a:pt x="3413391" y="1561290"/>
                </a:cubicBezTo>
                <a:cubicBezTo>
                  <a:pt x="3409083" y="1572437"/>
                  <a:pt x="3406919" y="1571722"/>
                  <a:pt x="3406919" y="1559127"/>
                </a:cubicBezTo>
                <a:cubicBezTo>
                  <a:pt x="3406880" y="1555804"/>
                  <a:pt x="3405876" y="1552752"/>
                  <a:pt x="3403944" y="1549970"/>
                </a:cubicBezTo>
                <a:cubicBezTo>
                  <a:pt x="3402012" y="1547188"/>
                  <a:pt x="3399424" y="1545218"/>
                  <a:pt x="3396140" y="1544039"/>
                </a:cubicBezTo>
                <a:cubicBezTo>
                  <a:pt x="3392952" y="1543943"/>
                  <a:pt x="3391233" y="1544677"/>
                  <a:pt x="3391020" y="1546203"/>
                </a:cubicBezTo>
                <a:cubicBezTo>
                  <a:pt x="3390789" y="1547729"/>
                  <a:pt x="3391774" y="1550607"/>
                  <a:pt x="3393976" y="1554819"/>
                </a:cubicBezTo>
                <a:cubicBezTo>
                  <a:pt x="3398612" y="1562681"/>
                  <a:pt x="3397975" y="1567993"/>
                  <a:pt x="3392102" y="1570717"/>
                </a:cubicBezTo>
                <a:cubicBezTo>
                  <a:pt x="3386210" y="1573460"/>
                  <a:pt x="3379642" y="1571760"/>
                  <a:pt x="3372417" y="1565598"/>
                </a:cubicBezTo>
                <a:cubicBezTo>
                  <a:pt x="3366313" y="1559127"/>
                  <a:pt x="3363435" y="1559127"/>
                  <a:pt x="3363782" y="1565598"/>
                </a:cubicBezTo>
                <a:cubicBezTo>
                  <a:pt x="3363435" y="1569906"/>
                  <a:pt x="3359841" y="1572069"/>
                  <a:pt x="3353003" y="1572069"/>
                </a:cubicBezTo>
                <a:cubicBezTo>
                  <a:pt x="3349680" y="1571084"/>
                  <a:pt x="3347710" y="1570370"/>
                  <a:pt x="3347072" y="1569906"/>
                </a:cubicBezTo>
                <a:cubicBezTo>
                  <a:pt x="3346454" y="1569462"/>
                  <a:pt x="3347710" y="1568747"/>
                  <a:pt x="3350859" y="1567762"/>
                </a:cubicBezTo>
                <a:cubicBezTo>
                  <a:pt x="3353003" y="1566583"/>
                  <a:pt x="3354626" y="1564613"/>
                  <a:pt x="3355707" y="1561831"/>
                </a:cubicBezTo>
                <a:cubicBezTo>
                  <a:pt x="3356789" y="1559049"/>
                  <a:pt x="3357330" y="1555997"/>
                  <a:pt x="3357330" y="1552674"/>
                </a:cubicBezTo>
                <a:cubicBezTo>
                  <a:pt x="3357465" y="1550279"/>
                  <a:pt x="3358257" y="1547497"/>
                  <a:pt x="3359745" y="1544310"/>
                </a:cubicBezTo>
                <a:cubicBezTo>
                  <a:pt x="3361232" y="1541122"/>
                  <a:pt x="3362585" y="1538881"/>
                  <a:pt x="3363782" y="1537568"/>
                </a:cubicBezTo>
                <a:cubicBezTo>
                  <a:pt x="3368457" y="1535056"/>
                  <a:pt x="3369906" y="1535771"/>
                  <a:pt x="3368109" y="1539731"/>
                </a:cubicBezTo>
                <a:cubicBezTo>
                  <a:pt x="3367028" y="1542011"/>
                  <a:pt x="3367028" y="1544986"/>
                  <a:pt x="3368109" y="1548618"/>
                </a:cubicBezTo>
                <a:cubicBezTo>
                  <a:pt x="3369191" y="1552269"/>
                  <a:pt x="3371336" y="1555765"/>
                  <a:pt x="3374581" y="1559127"/>
                </a:cubicBezTo>
                <a:cubicBezTo>
                  <a:pt x="3378754" y="1564574"/>
                  <a:pt x="3381168" y="1567182"/>
                  <a:pt x="3381844" y="1566950"/>
                </a:cubicBezTo>
                <a:cubicBezTo>
                  <a:pt x="3382521" y="1566718"/>
                  <a:pt x="3382250" y="1563396"/>
                  <a:pt x="3381033" y="1556982"/>
                </a:cubicBezTo>
                <a:cubicBezTo>
                  <a:pt x="3378850" y="1551670"/>
                  <a:pt x="3378387" y="1547729"/>
                  <a:pt x="3379700" y="1545121"/>
                </a:cubicBezTo>
                <a:cubicBezTo>
                  <a:pt x="3380995" y="1542513"/>
                  <a:pt x="3384317" y="1540717"/>
                  <a:pt x="3389668" y="1539731"/>
                </a:cubicBezTo>
                <a:cubicBezTo>
                  <a:pt x="3392991" y="1538611"/>
                  <a:pt x="3395502" y="1537085"/>
                  <a:pt x="3397222" y="1535153"/>
                </a:cubicBezTo>
                <a:cubicBezTo>
                  <a:pt x="3398921" y="1533221"/>
                  <a:pt x="3399289" y="1531154"/>
                  <a:pt x="3398284" y="1528952"/>
                </a:cubicBezTo>
                <a:cubicBezTo>
                  <a:pt x="3397222" y="1526615"/>
                  <a:pt x="3396140" y="1523195"/>
                  <a:pt x="3395058" y="1518694"/>
                </a:cubicBezTo>
                <a:cubicBezTo>
                  <a:pt x="3393976" y="1514212"/>
                  <a:pt x="3392894" y="1509711"/>
                  <a:pt x="3391832" y="1505230"/>
                </a:cubicBezTo>
                <a:cubicBezTo>
                  <a:pt x="3390750" y="1500729"/>
                  <a:pt x="3389668" y="1495706"/>
                  <a:pt x="3388586" y="1490142"/>
                </a:cubicBezTo>
                <a:cubicBezTo>
                  <a:pt x="3387505" y="1484560"/>
                  <a:pt x="3386442" y="1479537"/>
                  <a:pt x="3385360" y="1475036"/>
                </a:cubicBezTo>
                <a:cubicBezTo>
                  <a:pt x="3384143" y="1463851"/>
                  <a:pt x="3384955" y="1458732"/>
                  <a:pt x="3387775" y="1459678"/>
                </a:cubicBezTo>
                <a:cubicBezTo>
                  <a:pt x="3390615" y="1460625"/>
                  <a:pt x="3396275" y="1463580"/>
                  <a:pt x="3404755" y="1468564"/>
                </a:cubicBezTo>
                <a:cubicBezTo>
                  <a:pt x="3408175" y="1471848"/>
                  <a:pt x="3411053" y="1474997"/>
                  <a:pt x="3413391" y="1478011"/>
                </a:cubicBezTo>
                <a:cubicBezTo>
                  <a:pt x="3415728" y="1481005"/>
                  <a:pt x="3416443" y="1483613"/>
                  <a:pt x="3415535" y="1485815"/>
                </a:cubicBezTo>
                <a:cubicBezTo>
                  <a:pt x="3414550" y="1487979"/>
                  <a:pt x="3414917" y="1489061"/>
                  <a:pt x="3416617" y="1489061"/>
                </a:cubicBezTo>
                <a:cubicBezTo>
                  <a:pt x="3418336" y="1489061"/>
                  <a:pt x="3420847" y="1487979"/>
                  <a:pt x="3424170" y="1485815"/>
                </a:cubicBezTo>
                <a:cubicBezTo>
                  <a:pt x="3431627" y="1481063"/>
                  <a:pt x="3435046" y="1476021"/>
                  <a:pt x="3434408" y="1470728"/>
                </a:cubicBezTo>
                <a:cubicBezTo>
                  <a:pt x="3433790" y="1465435"/>
                  <a:pt x="3429656" y="1462556"/>
                  <a:pt x="3422006" y="1462093"/>
                </a:cubicBezTo>
                <a:cubicBezTo>
                  <a:pt x="3419765" y="1461069"/>
                  <a:pt x="3417795" y="1459891"/>
                  <a:pt x="3416076" y="1458596"/>
                </a:cubicBezTo>
                <a:cubicBezTo>
                  <a:pt x="3414376" y="1457302"/>
                  <a:pt x="3413468" y="1455583"/>
                  <a:pt x="3413391" y="1453477"/>
                </a:cubicBezTo>
                <a:cubicBezTo>
                  <a:pt x="3413468" y="1451236"/>
                  <a:pt x="3414376" y="1449787"/>
                  <a:pt x="3416076" y="1449169"/>
                </a:cubicBezTo>
                <a:cubicBezTo>
                  <a:pt x="3417795" y="1448532"/>
                  <a:pt x="3419765" y="1449246"/>
                  <a:pt x="3422006" y="1451313"/>
                </a:cubicBezTo>
                <a:cubicBezTo>
                  <a:pt x="3425290" y="1453381"/>
                  <a:pt x="3427898" y="1453574"/>
                  <a:pt x="3429830" y="1451854"/>
                </a:cubicBezTo>
                <a:cubicBezTo>
                  <a:pt x="3431762" y="1450154"/>
                  <a:pt x="3432747" y="1447102"/>
                  <a:pt x="3432786" y="1442698"/>
                </a:cubicBezTo>
                <a:cubicBezTo>
                  <a:pt x="3432573" y="1435241"/>
                  <a:pt x="3433018" y="1431822"/>
                  <a:pt x="3434138" y="1432459"/>
                </a:cubicBezTo>
                <a:cubicBezTo>
                  <a:pt x="3435258" y="1433077"/>
                  <a:pt x="3438407" y="1437211"/>
                  <a:pt x="3443565" y="1444842"/>
                </a:cubicBezTo>
                <a:cubicBezTo>
                  <a:pt x="3451833" y="1459582"/>
                  <a:pt x="3456875" y="1462460"/>
                  <a:pt x="3458672" y="1453477"/>
                </a:cubicBezTo>
                <a:cubicBezTo>
                  <a:pt x="3459657" y="1450058"/>
                  <a:pt x="3459831" y="1446639"/>
                  <a:pt x="3459213" y="1443239"/>
                </a:cubicBezTo>
                <a:cubicBezTo>
                  <a:pt x="3458575" y="1439819"/>
                  <a:pt x="3457686" y="1437482"/>
                  <a:pt x="3456508" y="1436226"/>
                </a:cubicBezTo>
                <a:cubicBezTo>
                  <a:pt x="3452200" y="1431918"/>
                  <a:pt x="3452200" y="1427591"/>
                  <a:pt x="3456508" y="1423283"/>
                </a:cubicBezTo>
                <a:cubicBezTo>
                  <a:pt x="3458672" y="1420869"/>
                  <a:pt x="3460294" y="1417082"/>
                  <a:pt x="3461357" y="1411963"/>
                </a:cubicBezTo>
                <a:cubicBezTo>
                  <a:pt x="3462439" y="1406844"/>
                  <a:pt x="3462980" y="1401995"/>
                  <a:pt x="3462980" y="1397417"/>
                </a:cubicBezTo>
                <a:cubicBezTo>
                  <a:pt x="3462613" y="1384474"/>
                  <a:pt x="3465491" y="1380166"/>
                  <a:pt x="3471615" y="1384474"/>
                </a:cubicBezTo>
                <a:cubicBezTo>
                  <a:pt x="3477313" y="1387082"/>
                  <a:pt x="3481525" y="1386174"/>
                  <a:pt x="3484268" y="1381788"/>
                </a:cubicBezTo>
                <a:cubicBezTo>
                  <a:pt x="3487011" y="1377384"/>
                  <a:pt x="3486393" y="1373250"/>
                  <a:pt x="3482394" y="1369386"/>
                </a:cubicBezTo>
                <a:cubicBezTo>
                  <a:pt x="3477623" y="1364306"/>
                  <a:pt x="3477449" y="1358820"/>
                  <a:pt x="3481853" y="1352947"/>
                </a:cubicBezTo>
                <a:cubicBezTo>
                  <a:pt x="3486258" y="1347055"/>
                  <a:pt x="3491454" y="1345355"/>
                  <a:pt x="3497481" y="1347828"/>
                </a:cubicBezTo>
                <a:cubicBezTo>
                  <a:pt x="3499722" y="1348948"/>
                  <a:pt x="3501712" y="1349392"/>
                  <a:pt x="3503412" y="1349161"/>
                </a:cubicBezTo>
                <a:cubicBezTo>
                  <a:pt x="3505112" y="1348948"/>
                  <a:pt x="3506020" y="1347770"/>
                  <a:pt x="3506097" y="1345664"/>
                </a:cubicBezTo>
                <a:cubicBezTo>
                  <a:pt x="3506194" y="1342515"/>
                  <a:pt x="3507102" y="1340719"/>
                  <a:pt x="3508802" y="1340274"/>
                </a:cubicBezTo>
                <a:cubicBezTo>
                  <a:pt x="3510502" y="1339830"/>
                  <a:pt x="3512491" y="1340178"/>
                  <a:pt x="3514732" y="1341356"/>
                </a:cubicBezTo>
                <a:cubicBezTo>
                  <a:pt x="3518093" y="1342477"/>
                  <a:pt x="3521609" y="1342921"/>
                  <a:pt x="3525241" y="1342689"/>
                </a:cubicBezTo>
                <a:cubicBezTo>
                  <a:pt x="3528873" y="1342477"/>
                  <a:pt x="3531848" y="1341298"/>
                  <a:pt x="3534147" y="1339193"/>
                </a:cubicBezTo>
                <a:cubicBezTo>
                  <a:pt x="3539672" y="1336449"/>
                  <a:pt x="3542086" y="1333301"/>
                  <a:pt x="3541410" y="1329765"/>
                </a:cubicBezTo>
                <a:cubicBezTo>
                  <a:pt x="3540734" y="1326211"/>
                  <a:pt x="3536156" y="1319295"/>
                  <a:pt x="3527675" y="1308999"/>
                </a:cubicBezTo>
                <a:cubicBezTo>
                  <a:pt x="3520218" y="1300480"/>
                  <a:pt x="3516258" y="1295438"/>
                  <a:pt x="3515814" y="1293911"/>
                </a:cubicBezTo>
                <a:cubicBezTo>
                  <a:pt x="3515370" y="1292385"/>
                  <a:pt x="3517881" y="1293815"/>
                  <a:pt x="3523348" y="1298219"/>
                </a:cubicBezTo>
                <a:cubicBezTo>
                  <a:pt x="3532736" y="1304961"/>
                  <a:pt x="3538764" y="1306584"/>
                  <a:pt x="3541410" y="1303068"/>
                </a:cubicBezTo>
                <a:cubicBezTo>
                  <a:pt x="3544057" y="1299572"/>
                  <a:pt x="3545235" y="1289333"/>
                  <a:pt x="3544926" y="1272353"/>
                </a:cubicBezTo>
                <a:cubicBezTo>
                  <a:pt x="3545061" y="1259178"/>
                  <a:pt x="3547476" y="1249925"/>
                  <a:pt x="3552189" y="1244593"/>
                </a:cubicBezTo>
                <a:cubicBezTo>
                  <a:pt x="3556922" y="1239242"/>
                  <a:pt x="3563104" y="1239145"/>
                  <a:pt x="3570793" y="1244322"/>
                </a:cubicBezTo>
                <a:cubicBezTo>
                  <a:pt x="3572898" y="1246332"/>
                  <a:pt x="3573536" y="1246061"/>
                  <a:pt x="3572686" y="1243511"/>
                </a:cubicBezTo>
                <a:cubicBezTo>
                  <a:pt x="3571836" y="1240942"/>
                  <a:pt x="3569769" y="1236904"/>
                  <a:pt x="3566485" y="1231380"/>
                </a:cubicBezTo>
                <a:lnTo>
                  <a:pt x="3553542" y="1211965"/>
                </a:lnTo>
                <a:lnTo>
                  <a:pt x="3568629" y="1231380"/>
                </a:lnTo>
                <a:cubicBezTo>
                  <a:pt x="3590207" y="1255450"/>
                  <a:pt x="3598823" y="1250427"/>
                  <a:pt x="3594515" y="1216292"/>
                </a:cubicBezTo>
                <a:cubicBezTo>
                  <a:pt x="3593530" y="1209686"/>
                  <a:pt x="3593337" y="1204566"/>
                  <a:pt x="3593974" y="1200915"/>
                </a:cubicBezTo>
                <a:cubicBezTo>
                  <a:pt x="3594612" y="1197283"/>
                  <a:pt x="3595500" y="1195931"/>
                  <a:pt x="3596679" y="1196878"/>
                </a:cubicBezTo>
                <a:cubicBezTo>
                  <a:pt x="3600755" y="1201591"/>
                  <a:pt x="3606067" y="1201321"/>
                  <a:pt x="3612577" y="1196066"/>
                </a:cubicBezTo>
                <a:cubicBezTo>
                  <a:pt x="3619087" y="1190812"/>
                  <a:pt x="3621695" y="1184611"/>
                  <a:pt x="3620382" y="1177463"/>
                </a:cubicBezTo>
                <a:cubicBezTo>
                  <a:pt x="3619222" y="1174141"/>
                  <a:pt x="3617793" y="1171629"/>
                  <a:pt x="3616074" y="1169929"/>
                </a:cubicBezTo>
                <a:cubicBezTo>
                  <a:pt x="3614374" y="1168210"/>
                  <a:pt x="3612925" y="1167862"/>
                  <a:pt x="3611766" y="1168848"/>
                </a:cubicBezTo>
                <a:cubicBezTo>
                  <a:pt x="3607458" y="1171011"/>
                  <a:pt x="3605294" y="1166684"/>
                  <a:pt x="3605294" y="1155905"/>
                </a:cubicBezTo>
                <a:cubicBezTo>
                  <a:pt x="3605661" y="1145492"/>
                  <a:pt x="3607091" y="1142614"/>
                  <a:pt x="3609602" y="1147289"/>
                </a:cubicBezTo>
                <a:cubicBezTo>
                  <a:pt x="3610549" y="1151558"/>
                  <a:pt x="3611901" y="1153799"/>
                  <a:pt x="3613659" y="1154031"/>
                </a:cubicBezTo>
                <a:cubicBezTo>
                  <a:pt x="3615398" y="1154243"/>
                  <a:pt x="3618373" y="1152717"/>
                  <a:pt x="3622545" y="1149433"/>
                </a:cubicBezTo>
                <a:cubicBezTo>
                  <a:pt x="3629017" y="1142962"/>
                  <a:pt x="3631180" y="1142962"/>
                  <a:pt x="3629017" y="1149433"/>
                </a:cubicBezTo>
                <a:cubicBezTo>
                  <a:pt x="3627896" y="1151732"/>
                  <a:pt x="3627433" y="1154166"/>
                  <a:pt x="3627664" y="1156716"/>
                </a:cubicBezTo>
                <a:cubicBezTo>
                  <a:pt x="3627896" y="1159285"/>
                  <a:pt x="3629055" y="1161159"/>
                  <a:pt x="3631180" y="1162376"/>
                </a:cubicBezTo>
                <a:cubicBezTo>
                  <a:pt x="3632301" y="1164404"/>
                  <a:pt x="3633286" y="1164675"/>
                  <a:pt x="3634136" y="1163187"/>
                </a:cubicBezTo>
                <a:cubicBezTo>
                  <a:pt x="3634986" y="1161700"/>
                  <a:pt x="3635430" y="1159285"/>
                  <a:pt x="3635488" y="1155905"/>
                </a:cubicBezTo>
                <a:cubicBezTo>
                  <a:pt x="3635121" y="1149085"/>
                  <a:pt x="3633692" y="1143329"/>
                  <a:pt x="3631180" y="1138654"/>
                </a:cubicBezTo>
                <a:cubicBezTo>
                  <a:pt x="3629017" y="1137437"/>
                  <a:pt x="3627394" y="1135563"/>
                  <a:pt x="3626312" y="1132994"/>
                </a:cubicBezTo>
                <a:cubicBezTo>
                  <a:pt x="3625250" y="1130444"/>
                  <a:pt x="3624709" y="1128010"/>
                  <a:pt x="3624709" y="1125730"/>
                </a:cubicBezTo>
                <a:cubicBezTo>
                  <a:pt x="3624342" y="1121055"/>
                  <a:pt x="3627220" y="1121770"/>
                  <a:pt x="3633325" y="1127874"/>
                </a:cubicBezTo>
                <a:cubicBezTo>
                  <a:pt x="3635623" y="1130115"/>
                  <a:pt x="3638038" y="1131564"/>
                  <a:pt x="3640607" y="1132182"/>
                </a:cubicBezTo>
                <a:cubicBezTo>
                  <a:pt x="3643157" y="1132820"/>
                  <a:pt x="3645050" y="1132105"/>
                  <a:pt x="3646268" y="1130038"/>
                </a:cubicBezTo>
                <a:cubicBezTo>
                  <a:pt x="3648412" y="1128241"/>
                  <a:pt x="3648412" y="1129671"/>
                  <a:pt x="3646268" y="1134346"/>
                </a:cubicBezTo>
                <a:cubicBezTo>
                  <a:pt x="3645186" y="1136645"/>
                  <a:pt x="3645186" y="1139060"/>
                  <a:pt x="3646268" y="1141629"/>
                </a:cubicBezTo>
                <a:cubicBezTo>
                  <a:pt x="3647349" y="1144179"/>
                  <a:pt x="3649494" y="1146072"/>
                  <a:pt x="3652739" y="1147289"/>
                </a:cubicBezTo>
                <a:cubicBezTo>
                  <a:pt x="3657047" y="1151230"/>
                  <a:pt x="3659210" y="1149800"/>
                  <a:pt x="3659210" y="1142962"/>
                </a:cubicBezTo>
                <a:cubicBezTo>
                  <a:pt x="3655926" y="1129053"/>
                  <a:pt x="3653859" y="1115936"/>
                  <a:pt x="3653009" y="1103611"/>
                </a:cubicBezTo>
                <a:cubicBezTo>
                  <a:pt x="3652140" y="1091306"/>
                  <a:pt x="3652778" y="1085742"/>
                  <a:pt x="3654883" y="1086901"/>
                </a:cubicBezTo>
                <a:cubicBezTo>
                  <a:pt x="3656139" y="1088022"/>
                  <a:pt x="3657936" y="1088485"/>
                  <a:pt x="3660273" y="1088253"/>
                </a:cubicBezTo>
                <a:cubicBezTo>
                  <a:pt x="3662610" y="1088022"/>
                  <a:pt x="3664407" y="1086863"/>
                  <a:pt x="3665663" y="1084757"/>
                </a:cubicBezTo>
                <a:cubicBezTo>
                  <a:pt x="3666938" y="1081569"/>
                  <a:pt x="3669256" y="1078768"/>
                  <a:pt x="3672675" y="1076392"/>
                </a:cubicBezTo>
                <a:cubicBezTo>
                  <a:pt x="3676094" y="1074016"/>
                  <a:pt x="3679514" y="1071775"/>
                  <a:pt x="3682914" y="1069650"/>
                </a:cubicBezTo>
                <a:cubicBezTo>
                  <a:pt x="3687318" y="1068356"/>
                  <a:pt x="3690911" y="1066115"/>
                  <a:pt x="3693712" y="1062928"/>
                </a:cubicBezTo>
                <a:cubicBezTo>
                  <a:pt x="3696494" y="1059721"/>
                  <a:pt x="3697923" y="1056939"/>
                  <a:pt x="3698020" y="1054563"/>
                </a:cubicBezTo>
                <a:cubicBezTo>
                  <a:pt x="3698020" y="1048092"/>
                  <a:pt x="3695856" y="1048092"/>
                  <a:pt x="3691549" y="1054563"/>
                </a:cubicBezTo>
                <a:cubicBezTo>
                  <a:pt x="3687048" y="1059953"/>
                  <a:pt x="3683107" y="1062657"/>
                  <a:pt x="3679687" y="1062657"/>
                </a:cubicBezTo>
                <a:cubicBezTo>
                  <a:pt x="3676268" y="1062657"/>
                  <a:pt x="3674472" y="1059953"/>
                  <a:pt x="3674298" y="1054563"/>
                </a:cubicBezTo>
                <a:cubicBezTo>
                  <a:pt x="3674298" y="1051414"/>
                  <a:pt x="3674839" y="1049618"/>
                  <a:pt x="3675920" y="1049173"/>
                </a:cubicBezTo>
                <a:cubicBezTo>
                  <a:pt x="3676983" y="1048729"/>
                  <a:pt x="3678606" y="1049077"/>
                  <a:pt x="3680769" y="1050255"/>
                </a:cubicBezTo>
                <a:cubicBezTo>
                  <a:pt x="3684981" y="1053752"/>
                  <a:pt x="3686777" y="1052148"/>
                  <a:pt x="3686159" y="1045406"/>
                </a:cubicBezTo>
                <a:cubicBezTo>
                  <a:pt x="3685521" y="1038664"/>
                  <a:pt x="3683010" y="1031652"/>
                  <a:pt x="3678606" y="1024369"/>
                </a:cubicBezTo>
                <a:cubicBezTo>
                  <a:pt x="3672134" y="1015386"/>
                  <a:pt x="3672134" y="1013957"/>
                  <a:pt x="3678606" y="1020061"/>
                </a:cubicBezTo>
                <a:cubicBezTo>
                  <a:pt x="3685444" y="1024021"/>
                  <a:pt x="3691182" y="1020428"/>
                  <a:pt x="3695856" y="1009282"/>
                </a:cubicBezTo>
                <a:cubicBezTo>
                  <a:pt x="3699179" y="1004916"/>
                  <a:pt x="3702231" y="1001787"/>
                  <a:pt x="3705032" y="999855"/>
                </a:cubicBezTo>
                <a:cubicBezTo>
                  <a:pt x="3707814" y="997923"/>
                  <a:pt x="3709785" y="997459"/>
                  <a:pt x="3710944" y="998503"/>
                </a:cubicBezTo>
                <a:cubicBezTo>
                  <a:pt x="3715271" y="1000647"/>
                  <a:pt x="3717415" y="998503"/>
                  <a:pt x="3717415" y="992031"/>
                </a:cubicBezTo>
                <a:cubicBezTo>
                  <a:pt x="3717782" y="975147"/>
                  <a:pt x="3714904" y="967961"/>
                  <a:pt x="3708799" y="970472"/>
                </a:cubicBezTo>
                <a:cubicBezTo>
                  <a:pt x="3705554" y="971458"/>
                  <a:pt x="3704492" y="970550"/>
                  <a:pt x="3705554" y="967768"/>
                </a:cubicBezTo>
                <a:cubicBezTo>
                  <a:pt x="3706636" y="964986"/>
                  <a:pt x="3709881" y="960852"/>
                  <a:pt x="3715271" y="955366"/>
                </a:cubicBezTo>
                <a:cubicBezTo>
                  <a:pt x="3721742" y="948914"/>
                  <a:pt x="3723887" y="948914"/>
                  <a:pt x="3721742" y="955366"/>
                </a:cubicBezTo>
                <a:cubicBezTo>
                  <a:pt x="3718362" y="964175"/>
                  <a:pt x="3720255" y="969217"/>
                  <a:pt x="3727403" y="970472"/>
                </a:cubicBezTo>
                <a:cubicBezTo>
                  <a:pt x="3734531" y="971728"/>
                  <a:pt x="3741273" y="968135"/>
                  <a:pt x="3747609" y="959693"/>
                </a:cubicBezTo>
                <a:cubicBezTo>
                  <a:pt x="3751840" y="954207"/>
                  <a:pt x="3754699" y="949532"/>
                  <a:pt x="3756244" y="945668"/>
                </a:cubicBezTo>
                <a:cubicBezTo>
                  <a:pt x="3757770" y="941805"/>
                  <a:pt x="3758485" y="939293"/>
                  <a:pt x="3758388" y="938134"/>
                </a:cubicBezTo>
                <a:cubicBezTo>
                  <a:pt x="3757268" y="937188"/>
                  <a:pt x="3755201" y="937999"/>
                  <a:pt x="3752187" y="940549"/>
                </a:cubicBezTo>
                <a:cubicBezTo>
                  <a:pt x="3749174" y="943118"/>
                  <a:pt x="3745503" y="946615"/>
                  <a:pt x="3741138" y="951058"/>
                </a:cubicBezTo>
                <a:cubicBezTo>
                  <a:pt x="3730725" y="967961"/>
                  <a:pt x="3727847" y="968676"/>
                  <a:pt x="3732522" y="953221"/>
                </a:cubicBezTo>
                <a:cubicBezTo>
                  <a:pt x="3733720" y="947832"/>
                  <a:pt x="3733468" y="941901"/>
                  <a:pt x="3731710" y="935430"/>
                </a:cubicBezTo>
                <a:cubicBezTo>
                  <a:pt x="3729953" y="928958"/>
                  <a:pt x="3725915" y="921946"/>
                  <a:pt x="3719579" y="914412"/>
                </a:cubicBezTo>
                <a:cubicBezTo>
                  <a:pt x="3715213" y="907709"/>
                  <a:pt x="3712083" y="901701"/>
                  <a:pt x="3710152" y="896350"/>
                </a:cubicBezTo>
                <a:cubicBezTo>
                  <a:pt x="3708220" y="890999"/>
                  <a:pt x="3707756" y="887676"/>
                  <a:pt x="3708799" y="886382"/>
                </a:cubicBezTo>
                <a:cubicBezTo>
                  <a:pt x="3710016" y="885435"/>
                  <a:pt x="3711349" y="885706"/>
                  <a:pt x="3712837" y="887174"/>
                </a:cubicBezTo>
                <a:cubicBezTo>
                  <a:pt x="3714324" y="888661"/>
                  <a:pt x="3715136" y="890554"/>
                  <a:pt x="3715271" y="892834"/>
                </a:cubicBezTo>
                <a:cubicBezTo>
                  <a:pt x="3717068" y="903265"/>
                  <a:pt x="3719946" y="903980"/>
                  <a:pt x="3723887" y="894997"/>
                </a:cubicBezTo>
                <a:cubicBezTo>
                  <a:pt x="3728195" y="886015"/>
                  <a:pt x="3730358" y="888893"/>
                  <a:pt x="3730358" y="903633"/>
                </a:cubicBezTo>
                <a:cubicBezTo>
                  <a:pt x="3730320" y="909949"/>
                  <a:pt x="3730938" y="914006"/>
                  <a:pt x="3732251" y="915745"/>
                </a:cubicBezTo>
                <a:cubicBezTo>
                  <a:pt x="3733546" y="917503"/>
                  <a:pt x="3735787" y="917773"/>
                  <a:pt x="3738993" y="916556"/>
                </a:cubicBezTo>
                <a:cubicBezTo>
                  <a:pt x="3745812" y="914045"/>
                  <a:pt x="3751569" y="912615"/>
                  <a:pt x="3756244" y="912248"/>
                </a:cubicBezTo>
                <a:cubicBezTo>
                  <a:pt x="3757365" y="913156"/>
                  <a:pt x="3758350" y="912963"/>
                  <a:pt x="3759200" y="911707"/>
                </a:cubicBezTo>
                <a:cubicBezTo>
                  <a:pt x="3760050" y="910452"/>
                  <a:pt x="3760494" y="909196"/>
                  <a:pt x="3760552" y="907940"/>
                </a:cubicBezTo>
                <a:cubicBezTo>
                  <a:pt x="3759470" y="901334"/>
                  <a:pt x="3759470" y="896755"/>
                  <a:pt x="3760552" y="894186"/>
                </a:cubicBezTo>
                <a:cubicBezTo>
                  <a:pt x="3761634" y="891636"/>
                  <a:pt x="3763778" y="891907"/>
                  <a:pt x="3767024" y="894997"/>
                </a:cubicBezTo>
                <a:cubicBezTo>
                  <a:pt x="3771331" y="898958"/>
                  <a:pt x="3771331" y="903980"/>
                  <a:pt x="3767024" y="910085"/>
                </a:cubicBezTo>
                <a:cubicBezTo>
                  <a:pt x="3762889" y="916479"/>
                  <a:pt x="3761441" y="925269"/>
                  <a:pt x="3762696" y="936512"/>
                </a:cubicBezTo>
                <a:cubicBezTo>
                  <a:pt x="3763971" y="947735"/>
                  <a:pt x="3766830" y="955462"/>
                  <a:pt x="3771331" y="959693"/>
                </a:cubicBezTo>
                <a:cubicBezTo>
                  <a:pt x="3774654" y="960234"/>
                  <a:pt x="3777165" y="955366"/>
                  <a:pt x="3778885" y="945127"/>
                </a:cubicBezTo>
                <a:cubicBezTo>
                  <a:pt x="3780585" y="934889"/>
                  <a:pt x="3780952" y="922487"/>
                  <a:pt x="3779947" y="907940"/>
                </a:cubicBezTo>
                <a:cubicBezTo>
                  <a:pt x="3779020" y="905642"/>
                  <a:pt x="3779271" y="903768"/>
                  <a:pt x="3780759" y="902280"/>
                </a:cubicBezTo>
                <a:cubicBezTo>
                  <a:pt x="3782246" y="900793"/>
                  <a:pt x="3784139" y="900522"/>
                  <a:pt x="3786419" y="901469"/>
                </a:cubicBezTo>
                <a:cubicBezTo>
                  <a:pt x="3803322" y="903980"/>
                  <a:pt x="3810508" y="901102"/>
                  <a:pt x="3807977" y="892834"/>
                </a:cubicBezTo>
                <a:cubicBezTo>
                  <a:pt x="3806954" y="890554"/>
                  <a:pt x="3806857" y="887579"/>
                  <a:pt x="3807707" y="883948"/>
                </a:cubicBezTo>
                <a:cubicBezTo>
                  <a:pt x="3808576" y="880316"/>
                  <a:pt x="3810102" y="876800"/>
                  <a:pt x="3812305" y="873439"/>
                </a:cubicBezTo>
                <a:cubicBezTo>
                  <a:pt x="3815531" y="870019"/>
                  <a:pt x="3817694" y="866600"/>
                  <a:pt x="3818776" y="863200"/>
                </a:cubicBezTo>
                <a:cubicBezTo>
                  <a:pt x="3819839" y="859781"/>
                  <a:pt x="3819839" y="857443"/>
                  <a:pt x="3818776" y="856188"/>
                </a:cubicBezTo>
                <a:cubicBezTo>
                  <a:pt x="3817772" y="853947"/>
                  <a:pt x="3817598" y="851957"/>
                  <a:pt x="3818235" y="850257"/>
                </a:cubicBezTo>
                <a:cubicBezTo>
                  <a:pt x="3818853" y="848557"/>
                  <a:pt x="3819761" y="847649"/>
                  <a:pt x="3820920" y="847553"/>
                </a:cubicBezTo>
                <a:cubicBezTo>
                  <a:pt x="3823123" y="848364"/>
                  <a:pt x="3825190" y="846761"/>
                  <a:pt x="3827121" y="842704"/>
                </a:cubicBezTo>
                <a:cubicBezTo>
                  <a:pt x="3829053" y="838667"/>
                  <a:pt x="3830579" y="833818"/>
                  <a:pt x="3831700" y="828158"/>
                </a:cubicBezTo>
                <a:cubicBezTo>
                  <a:pt x="3834211" y="814848"/>
                  <a:pt x="3837824" y="811254"/>
                  <a:pt x="3842479" y="817378"/>
                </a:cubicBezTo>
                <a:cubicBezTo>
                  <a:pt x="3847289" y="822304"/>
                  <a:pt x="3852235" y="822130"/>
                  <a:pt x="3857315" y="816837"/>
                </a:cubicBezTo>
                <a:cubicBezTo>
                  <a:pt x="3862396" y="811525"/>
                  <a:pt x="3864637" y="803798"/>
                  <a:pt x="3864057" y="793656"/>
                </a:cubicBezTo>
                <a:cubicBezTo>
                  <a:pt x="3864057" y="789251"/>
                  <a:pt x="3864579" y="785658"/>
                  <a:pt x="3865661" y="782876"/>
                </a:cubicBezTo>
                <a:cubicBezTo>
                  <a:pt x="3866742" y="780095"/>
                  <a:pt x="3868365" y="778646"/>
                  <a:pt x="3870509" y="778569"/>
                </a:cubicBezTo>
                <a:cubicBezTo>
                  <a:pt x="3872770" y="777564"/>
                  <a:pt x="3874199" y="777390"/>
                  <a:pt x="3874837" y="778028"/>
                </a:cubicBezTo>
                <a:cubicBezTo>
                  <a:pt x="3875455" y="778646"/>
                  <a:pt x="3874740" y="779554"/>
                  <a:pt x="3872673" y="780713"/>
                </a:cubicBezTo>
                <a:cubicBezTo>
                  <a:pt x="3870509" y="780887"/>
                  <a:pt x="3868906" y="782162"/>
                  <a:pt x="3867824" y="784480"/>
                </a:cubicBezTo>
                <a:cubicBezTo>
                  <a:pt x="3866742" y="786817"/>
                  <a:pt x="3866201" y="789155"/>
                  <a:pt x="3866201" y="791492"/>
                </a:cubicBezTo>
                <a:cubicBezTo>
                  <a:pt x="3867109" y="796940"/>
                  <a:pt x="3871243" y="795221"/>
                  <a:pt x="3878604" y="786373"/>
                </a:cubicBezTo>
                <a:cubicBezTo>
                  <a:pt x="3885964" y="777525"/>
                  <a:pt x="3891179" y="767731"/>
                  <a:pt x="3894232" y="756991"/>
                </a:cubicBezTo>
                <a:cubicBezTo>
                  <a:pt x="3895545" y="752316"/>
                  <a:pt x="3898868" y="744955"/>
                  <a:pt x="3904219" y="734891"/>
                </a:cubicBezTo>
                <a:cubicBezTo>
                  <a:pt x="3909551" y="724826"/>
                  <a:pt x="3915578" y="714221"/>
                  <a:pt x="3922262" y="703094"/>
                </a:cubicBezTo>
                <a:cubicBezTo>
                  <a:pt x="3928965" y="691986"/>
                  <a:pt x="3934452" y="681844"/>
                  <a:pt x="3938701" y="672629"/>
                </a:cubicBezTo>
                <a:cubicBezTo>
                  <a:pt x="3942971" y="663415"/>
                  <a:pt x="3944690" y="657040"/>
                  <a:pt x="3943840" y="653505"/>
                </a:cubicBezTo>
                <a:cubicBezTo>
                  <a:pt x="3942797" y="650163"/>
                  <a:pt x="3942700" y="647110"/>
                  <a:pt x="3943570" y="644329"/>
                </a:cubicBezTo>
                <a:cubicBezTo>
                  <a:pt x="3944420" y="641547"/>
                  <a:pt x="3945946" y="639577"/>
                  <a:pt x="3948148" y="638398"/>
                </a:cubicBezTo>
                <a:cubicBezTo>
                  <a:pt x="3952321" y="637278"/>
                  <a:pt x="3954755" y="637374"/>
                  <a:pt x="3955431" y="638669"/>
                </a:cubicBezTo>
                <a:cubicBezTo>
                  <a:pt x="3956088" y="639982"/>
                  <a:pt x="3955817" y="642764"/>
                  <a:pt x="3954619" y="647033"/>
                </a:cubicBezTo>
                <a:cubicBezTo>
                  <a:pt x="3952823" y="655301"/>
                  <a:pt x="3956416" y="653852"/>
                  <a:pt x="3965399" y="642706"/>
                </a:cubicBezTo>
                <a:cubicBezTo>
                  <a:pt x="3976410" y="622229"/>
                  <a:pt x="3977569" y="609286"/>
                  <a:pt x="3968895" y="603896"/>
                </a:cubicBezTo>
                <a:cubicBezTo>
                  <a:pt x="3960222" y="598507"/>
                  <a:pt x="3959777" y="594199"/>
                  <a:pt x="3967543" y="590953"/>
                </a:cubicBezTo>
                <a:cubicBezTo>
                  <a:pt x="3972295" y="590026"/>
                  <a:pt x="3975502" y="592383"/>
                  <a:pt x="3977125" y="598062"/>
                </a:cubicBezTo>
                <a:cubicBezTo>
                  <a:pt x="3978767" y="603761"/>
                  <a:pt x="3980525" y="605480"/>
                  <a:pt x="3982398" y="603259"/>
                </a:cubicBezTo>
                <a:cubicBezTo>
                  <a:pt x="3984272" y="601037"/>
                  <a:pt x="3987962" y="587592"/>
                  <a:pt x="3993429" y="562923"/>
                </a:cubicBezTo>
                <a:cubicBezTo>
                  <a:pt x="4002817" y="568313"/>
                  <a:pt x="4006681" y="573722"/>
                  <a:pt x="4005020" y="579112"/>
                </a:cubicBezTo>
                <a:cubicBezTo>
                  <a:pt x="4003358" y="584501"/>
                  <a:pt x="4010989" y="570476"/>
                  <a:pt x="4027931" y="537057"/>
                </a:cubicBezTo>
                <a:cubicBezTo>
                  <a:pt x="4037319" y="519188"/>
                  <a:pt x="4042979" y="513238"/>
                  <a:pt x="4044930" y="519246"/>
                </a:cubicBezTo>
                <a:cubicBezTo>
                  <a:pt x="4046901" y="525253"/>
                  <a:pt x="4049219" y="529696"/>
                  <a:pt x="4051885" y="532575"/>
                </a:cubicBezTo>
                <a:cubicBezTo>
                  <a:pt x="4054570" y="535472"/>
                  <a:pt x="4061660" y="523302"/>
                  <a:pt x="4073212" y="496083"/>
                </a:cubicBezTo>
                <a:cubicBezTo>
                  <a:pt x="4075723" y="482406"/>
                  <a:pt x="4074294" y="472632"/>
                  <a:pt x="4068904" y="466778"/>
                </a:cubicBezTo>
                <a:cubicBezTo>
                  <a:pt x="4063514" y="460925"/>
                  <a:pt x="4060636" y="454820"/>
                  <a:pt x="4060269" y="448484"/>
                </a:cubicBezTo>
                <a:cubicBezTo>
                  <a:pt x="4059921" y="442148"/>
                  <a:pt x="4068537" y="431426"/>
                  <a:pt x="4086155" y="416301"/>
                </a:cubicBezTo>
                <a:cubicBezTo>
                  <a:pt x="4096934" y="407105"/>
                  <a:pt x="4099793" y="408245"/>
                  <a:pt x="4094771" y="419739"/>
                </a:cubicBezTo>
                <a:cubicBezTo>
                  <a:pt x="4089748" y="431233"/>
                  <a:pt x="4085421" y="443558"/>
                  <a:pt x="4081828" y="456714"/>
                </a:cubicBezTo>
                <a:cubicBezTo>
                  <a:pt x="4078234" y="469869"/>
                  <a:pt x="4083991" y="474370"/>
                  <a:pt x="4099078" y="470217"/>
                </a:cubicBezTo>
                <a:cubicBezTo>
                  <a:pt x="4105279" y="468324"/>
                  <a:pt x="4113374" y="462934"/>
                  <a:pt x="4123342" y="454048"/>
                </a:cubicBezTo>
                <a:cubicBezTo>
                  <a:pt x="4133310" y="445142"/>
                  <a:pt x="4127379" y="437589"/>
                  <a:pt x="4105550" y="431407"/>
                </a:cubicBezTo>
                <a:cubicBezTo>
                  <a:pt x="4099697" y="428722"/>
                  <a:pt x="4103019" y="423294"/>
                  <a:pt x="4115537" y="415103"/>
                </a:cubicBezTo>
                <a:cubicBezTo>
                  <a:pt x="4128055" y="406912"/>
                  <a:pt x="4141752" y="399088"/>
                  <a:pt x="4156665" y="391632"/>
                </a:cubicBezTo>
                <a:cubicBezTo>
                  <a:pt x="4171578" y="384156"/>
                  <a:pt x="4179692" y="380176"/>
                  <a:pt x="4181025" y="379655"/>
                </a:cubicBezTo>
                <a:cubicBezTo>
                  <a:pt x="4169202" y="363833"/>
                  <a:pt x="4163194" y="349094"/>
                  <a:pt x="4162963" y="335436"/>
                </a:cubicBezTo>
                <a:cubicBezTo>
                  <a:pt x="4162731" y="321798"/>
                  <a:pt x="4174515" y="326453"/>
                  <a:pt x="4198276" y="349461"/>
                </a:cubicBezTo>
                <a:cubicBezTo>
                  <a:pt x="4180948" y="322087"/>
                  <a:pt x="4175345" y="308565"/>
                  <a:pt x="4181508" y="308893"/>
                </a:cubicBezTo>
                <a:cubicBezTo>
                  <a:pt x="4187651" y="309222"/>
                  <a:pt x="4197387" y="310883"/>
                  <a:pt x="4210736" y="313839"/>
                </a:cubicBezTo>
                <a:cubicBezTo>
                  <a:pt x="4224065" y="316813"/>
                  <a:pt x="4232855" y="308565"/>
                  <a:pt x="4237085" y="289092"/>
                </a:cubicBezTo>
                <a:cubicBezTo>
                  <a:pt x="4225224" y="282891"/>
                  <a:pt x="4220916" y="276961"/>
                  <a:pt x="4224142" y="271301"/>
                </a:cubicBezTo>
                <a:cubicBezTo>
                  <a:pt x="4227388" y="265641"/>
                  <a:pt x="4231696" y="265100"/>
                  <a:pt x="4237085" y="269678"/>
                </a:cubicBezTo>
                <a:cubicBezTo>
                  <a:pt x="4237124" y="267437"/>
                  <a:pt x="4237047" y="264906"/>
                  <a:pt x="4236815" y="262125"/>
                </a:cubicBezTo>
                <a:cubicBezTo>
                  <a:pt x="4236583" y="259343"/>
                  <a:pt x="4235965" y="256832"/>
                  <a:pt x="4234922" y="254591"/>
                </a:cubicBezTo>
                <a:cubicBezTo>
                  <a:pt x="4250337" y="254629"/>
                  <a:pt x="4263725" y="255074"/>
                  <a:pt x="4275084" y="255924"/>
                </a:cubicBezTo>
                <a:cubicBezTo>
                  <a:pt x="4286462" y="256793"/>
                  <a:pt x="4287447" y="251307"/>
                  <a:pt x="4278059" y="239484"/>
                </a:cubicBezTo>
                <a:cubicBezTo>
                  <a:pt x="4280261" y="239581"/>
                  <a:pt x="4281246" y="239407"/>
                  <a:pt x="4281014" y="238943"/>
                </a:cubicBezTo>
                <a:cubicBezTo>
                  <a:pt x="4280802" y="238499"/>
                  <a:pt x="4279082" y="237243"/>
                  <a:pt x="4275895" y="235176"/>
                </a:cubicBezTo>
                <a:cubicBezTo>
                  <a:pt x="4269424" y="226560"/>
                  <a:pt x="4258644" y="215762"/>
                  <a:pt x="4243557" y="202838"/>
                </a:cubicBezTo>
                <a:cubicBezTo>
                  <a:pt x="4238612" y="198743"/>
                  <a:pt x="4236641" y="200443"/>
                  <a:pt x="4237626" y="207957"/>
                </a:cubicBezTo>
                <a:cubicBezTo>
                  <a:pt x="4238612" y="215453"/>
                  <a:pt x="4239867" y="220939"/>
                  <a:pt x="4241393" y="224397"/>
                </a:cubicBezTo>
                <a:cubicBezTo>
                  <a:pt x="4239191" y="223218"/>
                  <a:pt x="4237124" y="221789"/>
                  <a:pt x="4235192" y="220089"/>
                </a:cubicBezTo>
                <a:cubicBezTo>
                  <a:pt x="4233260" y="218370"/>
                  <a:pt x="4231734" y="216940"/>
                  <a:pt x="4230614" y="215762"/>
                </a:cubicBezTo>
                <a:cubicBezTo>
                  <a:pt x="4230343" y="214023"/>
                  <a:pt x="4229262" y="211589"/>
                  <a:pt x="4227388" y="208498"/>
                </a:cubicBezTo>
                <a:cubicBezTo>
                  <a:pt x="4225495" y="205388"/>
                  <a:pt x="4224413" y="205658"/>
                  <a:pt x="4224142" y="209310"/>
                </a:cubicBezTo>
                <a:lnTo>
                  <a:pt x="4226306" y="212265"/>
                </a:lnTo>
                <a:close/>
                <a:moveTo>
                  <a:pt x="4200420" y="136"/>
                </a:moveTo>
                <a:cubicBezTo>
                  <a:pt x="4301916" y="-946"/>
                  <a:pt x="4408377" y="4463"/>
                  <a:pt x="4519822" y="16305"/>
                </a:cubicBezTo>
                <a:cubicBezTo>
                  <a:pt x="4631286" y="28166"/>
                  <a:pt x="4733980" y="59441"/>
                  <a:pt x="4827903" y="110112"/>
                </a:cubicBezTo>
                <a:cubicBezTo>
                  <a:pt x="4813164" y="121259"/>
                  <a:pt x="4797362" y="131323"/>
                  <a:pt x="4780478" y="140306"/>
                </a:cubicBezTo>
                <a:cubicBezTo>
                  <a:pt x="4807117" y="134820"/>
                  <a:pt x="4835766" y="133912"/>
                  <a:pt x="4866442" y="137602"/>
                </a:cubicBezTo>
                <a:cubicBezTo>
                  <a:pt x="4897138" y="141291"/>
                  <a:pt x="4931717" y="150100"/>
                  <a:pt x="4970218" y="164029"/>
                </a:cubicBezTo>
                <a:cubicBezTo>
                  <a:pt x="4877144" y="178575"/>
                  <a:pt x="4794309" y="215240"/>
                  <a:pt x="4721713" y="273986"/>
                </a:cubicBezTo>
                <a:cubicBezTo>
                  <a:pt x="4649116" y="332751"/>
                  <a:pt x="4582450" y="397427"/>
                  <a:pt x="4521715" y="468053"/>
                </a:cubicBezTo>
                <a:cubicBezTo>
                  <a:pt x="4577717" y="411877"/>
                  <a:pt x="4629818" y="363215"/>
                  <a:pt x="4677996" y="322068"/>
                </a:cubicBezTo>
                <a:cubicBezTo>
                  <a:pt x="4726195" y="280902"/>
                  <a:pt x="4779396" y="252215"/>
                  <a:pt x="4837659" y="235968"/>
                </a:cubicBezTo>
                <a:lnTo>
                  <a:pt x="4901639" y="237011"/>
                </a:lnTo>
                <a:lnTo>
                  <a:pt x="4838683" y="248119"/>
                </a:lnTo>
                <a:cubicBezTo>
                  <a:pt x="4883751" y="249201"/>
                  <a:pt x="4924628" y="250804"/>
                  <a:pt x="4961332" y="252968"/>
                </a:cubicBezTo>
                <a:lnTo>
                  <a:pt x="5068488" y="277308"/>
                </a:lnTo>
                <a:lnTo>
                  <a:pt x="5071559" y="278294"/>
                </a:lnTo>
                <a:cubicBezTo>
                  <a:pt x="5034604" y="274295"/>
                  <a:pt x="5002344" y="270431"/>
                  <a:pt x="4974796" y="266722"/>
                </a:cubicBezTo>
                <a:cubicBezTo>
                  <a:pt x="4947268" y="262975"/>
                  <a:pt x="4913404" y="263979"/>
                  <a:pt x="4873184" y="269678"/>
                </a:cubicBezTo>
                <a:cubicBezTo>
                  <a:pt x="4859526" y="272537"/>
                  <a:pt x="4862173" y="274952"/>
                  <a:pt x="4881105" y="276941"/>
                </a:cubicBezTo>
                <a:cubicBezTo>
                  <a:pt x="4900017" y="278931"/>
                  <a:pt x="4922310" y="280554"/>
                  <a:pt x="4947944" y="281810"/>
                </a:cubicBezTo>
                <a:cubicBezTo>
                  <a:pt x="4973579" y="283085"/>
                  <a:pt x="4989632" y="284070"/>
                  <a:pt x="4996104" y="284765"/>
                </a:cubicBezTo>
                <a:cubicBezTo>
                  <a:pt x="5017836" y="287682"/>
                  <a:pt x="5039588" y="291546"/>
                  <a:pt x="5061321" y="296356"/>
                </a:cubicBezTo>
                <a:cubicBezTo>
                  <a:pt x="5083073" y="301166"/>
                  <a:pt x="5103724" y="308797"/>
                  <a:pt x="5123312" y="319267"/>
                </a:cubicBezTo>
                <a:cubicBezTo>
                  <a:pt x="5104400" y="319228"/>
                  <a:pt x="5082397" y="316620"/>
                  <a:pt x="5057284" y="311463"/>
                </a:cubicBezTo>
                <a:cubicBezTo>
                  <a:pt x="5032170" y="306285"/>
                  <a:pt x="5000991" y="305300"/>
                  <a:pt x="4963746" y="308488"/>
                </a:cubicBezTo>
                <a:cubicBezTo>
                  <a:pt x="4932297" y="314843"/>
                  <a:pt x="4898665" y="327786"/>
                  <a:pt x="4862888" y="347297"/>
                </a:cubicBezTo>
                <a:cubicBezTo>
                  <a:pt x="4827111" y="366828"/>
                  <a:pt x="4805456" y="380717"/>
                  <a:pt x="4797960" y="388985"/>
                </a:cubicBezTo>
                <a:cubicBezTo>
                  <a:pt x="4790446" y="397253"/>
                  <a:pt x="4813376" y="387671"/>
                  <a:pt x="4866713" y="360240"/>
                </a:cubicBezTo>
                <a:cubicBezTo>
                  <a:pt x="4871117" y="358077"/>
                  <a:pt x="4875792" y="355932"/>
                  <a:pt x="4880738" y="353769"/>
                </a:cubicBezTo>
                <a:cubicBezTo>
                  <a:pt x="4885683" y="351624"/>
                  <a:pt x="4890358" y="349461"/>
                  <a:pt x="4894743" y="347297"/>
                </a:cubicBezTo>
                <a:cubicBezTo>
                  <a:pt x="4889218" y="351702"/>
                  <a:pt x="4882495" y="357458"/>
                  <a:pt x="4874536" y="364548"/>
                </a:cubicBezTo>
                <a:cubicBezTo>
                  <a:pt x="4866578" y="371657"/>
                  <a:pt x="4858232" y="379558"/>
                  <a:pt x="4849462" y="388270"/>
                </a:cubicBezTo>
                <a:cubicBezTo>
                  <a:pt x="4860125" y="378611"/>
                  <a:pt x="4869012" y="370440"/>
                  <a:pt x="4876159" y="363737"/>
                </a:cubicBezTo>
                <a:cubicBezTo>
                  <a:pt x="4883287" y="357053"/>
                  <a:pt x="4889489" y="351566"/>
                  <a:pt x="4894743" y="347297"/>
                </a:cubicBezTo>
                <a:cubicBezTo>
                  <a:pt x="4904363" y="343028"/>
                  <a:pt x="4913713" y="339164"/>
                  <a:pt x="4922793" y="335706"/>
                </a:cubicBezTo>
                <a:cubicBezTo>
                  <a:pt x="4931853" y="332248"/>
                  <a:pt x="4941202" y="328926"/>
                  <a:pt x="4950823" y="325738"/>
                </a:cubicBezTo>
                <a:cubicBezTo>
                  <a:pt x="4984107" y="316852"/>
                  <a:pt x="5017257" y="315230"/>
                  <a:pt x="5050271" y="320890"/>
                </a:cubicBezTo>
                <a:lnTo>
                  <a:pt x="5105037" y="344554"/>
                </a:lnTo>
                <a:lnTo>
                  <a:pt x="5106061" y="345153"/>
                </a:lnTo>
                <a:cubicBezTo>
                  <a:pt x="5135038" y="361496"/>
                  <a:pt x="5142321" y="365456"/>
                  <a:pt x="5127890" y="357014"/>
                </a:cubicBezTo>
                <a:lnTo>
                  <a:pt x="5108476" y="346022"/>
                </a:lnTo>
                <a:lnTo>
                  <a:pt x="5151342" y="364548"/>
                </a:lnTo>
                <a:cubicBezTo>
                  <a:pt x="5136564" y="364374"/>
                  <a:pt x="5118154" y="361496"/>
                  <a:pt x="5096093" y="355932"/>
                </a:cubicBezTo>
                <a:cubicBezTo>
                  <a:pt x="5074032" y="350349"/>
                  <a:pt x="5046446" y="349635"/>
                  <a:pt x="5013355" y="353769"/>
                </a:cubicBezTo>
                <a:lnTo>
                  <a:pt x="4998248" y="355932"/>
                </a:lnTo>
                <a:cubicBezTo>
                  <a:pt x="4930636" y="373183"/>
                  <a:pt x="4873416" y="402295"/>
                  <a:pt x="4826551" y="443249"/>
                </a:cubicBezTo>
                <a:cubicBezTo>
                  <a:pt x="4779705" y="484222"/>
                  <a:pt x="4734868" y="530585"/>
                  <a:pt x="4692060" y="582338"/>
                </a:cubicBezTo>
                <a:cubicBezTo>
                  <a:pt x="4684507" y="591958"/>
                  <a:pt x="4676973" y="601289"/>
                  <a:pt x="4669419" y="610368"/>
                </a:cubicBezTo>
                <a:cubicBezTo>
                  <a:pt x="4661866" y="619447"/>
                  <a:pt x="4654332" y="628797"/>
                  <a:pt x="4646779" y="638398"/>
                </a:cubicBezTo>
                <a:lnTo>
                  <a:pt x="4629528" y="662120"/>
                </a:lnTo>
                <a:cubicBezTo>
                  <a:pt x="4601942" y="699037"/>
                  <a:pt x="4561510" y="754576"/>
                  <a:pt x="4508212" y="828718"/>
                </a:cubicBezTo>
                <a:cubicBezTo>
                  <a:pt x="4454933" y="902860"/>
                  <a:pt x="4403316" y="976751"/>
                  <a:pt x="4353360" y="1050410"/>
                </a:cubicBezTo>
                <a:cubicBezTo>
                  <a:pt x="4303423" y="1124069"/>
                  <a:pt x="4269694" y="1178642"/>
                  <a:pt x="4252173" y="1214129"/>
                </a:cubicBezTo>
                <a:cubicBezTo>
                  <a:pt x="4247768" y="1233311"/>
                  <a:pt x="4243113" y="1245076"/>
                  <a:pt x="4238167" y="1249442"/>
                </a:cubicBezTo>
                <a:cubicBezTo>
                  <a:pt x="4233222" y="1253788"/>
                  <a:pt x="4228547" y="1265031"/>
                  <a:pt x="4224142" y="1283132"/>
                </a:cubicBezTo>
                <a:cubicBezTo>
                  <a:pt x="4222945" y="1290627"/>
                  <a:pt x="4222481" y="1292385"/>
                  <a:pt x="4222790" y="1288406"/>
                </a:cubicBezTo>
                <a:cubicBezTo>
                  <a:pt x="4223099" y="1284407"/>
                  <a:pt x="4222809" y="1281374"/>
                  <a:pt x="4221921" y="1279288"/>
                </a:cubicBezTo>
                <a:cubicBezTo>
                  <a:pt x="4221013" y="1277221"/>
                  <a:pt x="4218173" y="1282804"/>
                  <a:pt x="4213363" y="1296075"/>
                </a:cubicBezTo>
                <a:cubicBezTo>
                  <a:pt x="4204380" y="1321536"/>
                  <a:pt x="4191630" y="1346070"/>
                  <a:pt x="4175094" y="1369657"/>
                </a:cubicBezTo>
                <a:cubicBezTo>
                  <a:pt x="4158558" y="1393244"/>
                  <a:pt x="4146890" y="1411828"/>
                  <a:pt x="4140052" y="1425447"/>
                </a:cubicBezTo>
                <a:cubicBezTo>
                  <a:pt x="4138970" y="1429890"/>
                  <a:pt x="4137888" y="1433927"/>
                  <a:pt x="4136826" y="1437578"/>
                </a:cubicBezTo>
                <a:cubicBezTo>
                  <a:pt x="4135744" y="1441210"/>
                  <a:pt x="4134662" y="1443644"/>
                  <a:pt x="4133580" y="1444842"/>
                </a:cubicBezTo>
                <a:cubicBezTo>
                  <a:pt x="4132363" y="1446020"/>
                  <a:pt x="4130489" y="1448532"/>
                  <a:pt x="4127920" y="1452395"/>
                </a:cubicBezTo>
                <a:cubicBezTo>
                  <a:pt x="4125370" y="1456259"/>
                  <a:pt x="4122936" y="1460934"/>
                  <a:pt x="4120637" y="1466420"/>
                </a:cubicBezTo>
                <a:cubicBezTo>
                  <a:pt x="4113374" y="1482299"/>
                  <a:pt x="4100605" y="1508263"/>
                  <a:pt x="4082310" y="1544271"/>
                </a:cubicBezTo>
                <a:cubicBezTo>
                  <a:pt x="4064016" y="1580299"/>
                  <a:pt x="4045008" y="1617273"/>
                  <a:pt x="4025284" y="1655214"/>
                </a:cubicBezTo>
                <a:cubicBezTo>
                  <a:pt x="4005561" y="1693135"/>
                  <a:pt x="3989913" y="1722923"/>
                  <a:pt x="3978342" y="1744578"/>
                </a:cubicBezTo>
                <a:cubicBezTo>
                  <a:pt x="3940691" y="1814605"/>
                  <a:pt x="3910864" y="1870762"/>
                  <a:pt x="3888842" y="1913030"/>
                </a:cubicBezTo>
                <a:cubicBezTo>
                  <a:pt x="3866839" y="1955297"/>
                  <a:pt x="3845628" y="1996908"/>
                  <a:pt x="3825228" y="2037823"/>
                </a:cubicBezTo>
                <a:cubicBezTo>
                  <a:pt x="3812884" y="2063516"/>
                  <a:pt x="3800385" y="2088687"/>
                  <a:pt x="3787771" y="2113298"/>
                </a:cubicBezTo>
                <a:cubicBezTo>
                  <a:pt x="3775156" y="2137909"/>
                  <a:pt x="3765362" y="2156609"/>
                  <a:pt x="3758388" y="2169359"/>
                </a:cubicBezTo>
                <a:cubicBezTo>
                  <a:pt x="3752690" y="2181587"/>
                  <a:pt x="3747918" y="2192173"/>
                  <a:pt x="3744113" y="2201175"/>
                </a:cubicBezTo>
                <a:cubicBezTo>
                  <a:pt x="3740288" y="2210158"/>
                  <a:pt x="3739302" y="2215355"/>
                  <a:pt x="3741138" y="2216803"/>
                </a:cubicBezTo>
                <a:cubicBezTo>
                  <a:pt x="3742123" y="2217924"/>
                  <a:pt x="3742316" y="2218909"/>
                  <a:pt x="3741678" y="2219759"/>
                </a:cubicBezTo>
                <a:cubicBezTo>
                  <a:pt x="3741060" y="2220609"/>
                  <a:pt x="3740152" y="2221073"/>
                  <a:pt x="3738993" y="2221111"/>
                </a:cubicBezTo>
                <a:cubicBezTo>
                  <a:pt x="3736733" y="2221343"/>
                  <a:pt x="3733681" y="2224666"/>
                  <a:pt x="3729817" y="2231079"/>
                </a:cubicBezTo>
                <a:cubicBezTo>
                  <a:pt x="3725954" y="2237512"/>
                  <a:pt x="3721820" y="2245684"/>
                  <a:pt x="3717415" y="2255613"/>
                </a:cubicBezTo>
                <a:cubicBezTo>
                  <a:pt x="3712876" y="2266624"/>
                  <a:pt x="3708490" y="2275877"/>
                  <a:pt x="3704221" y="2283373"/>
                </a:cubicBezTo>
                <a:cubicBezTo>
                  <a:pt x="3699952" y="2290868"/>
                  <a:pt x="3697170" y="2295273"/>
                  <a:pt x="3695856" y="2296586"/>
                </a:cubicBezTo>
                <a:cubicBezTo>
                  <a:pt x="3691549" y="2300894"/>
                  <a:pt x="3691549" y="2303058"/>
                  <a:pt x="3695856" y="2303058"/>
                </a:cubicBezTo>
                <a:cubicBezTo>
                  <a:pt x="3697035" y="2303096"/>
                  <a:pt x="3697383" y="2304081"/>
                  <a:pt x="3696938" y="2306013"/>
                </a:cubicBezTo>
                <a:cubicBezTo>
                  <a:pt x="3696494" y="2307945"/>
                  <a:pt x="3694697" y="2310553"/>
                  <a:pt x="3691549" y="2313837"/>
                </a:cubicBezTo>
                <a:cubicBezTo>
                  <a:pt x="3683957" y="2321197"/>
                  <a:pt x="3675959" y="2332344"/>
                  <a:pt x="3667556" y="2347257"/>
                </a:cubicBezTo>
                <a:cubicBezTo>
                  <a:pt x="3659153" y="2362170"/>
                  <a:pt x="3657086" y="2368990"/>
                  <a:pt x="3661355" y="2367734"/>
                </a:cubicBezTo>
                <a:cubicBezTo>
                  <a:pt x="3667826" y="2363059"/>
                  <a:pt x="3667826" y="2365937"/>
                  <a:pt x="3661355" y="2376369"/>
                </a:cubicBezTo>
                <a:cubicBezTo>
                  <a:pt x="3657047" y="2387496"/>
                  <a:pt x="3652739" y="2393253"/>
                  <a:pt x="3648412" y="2393620"/>
                </a:cubicBezTo>
                <a:cubicBezTo>
                  <a:pt x="3645900" y="2393968"/>
                  <a:pt x="3644471" y="2395416"/>
                  <a:pt x="3644104" y="2397928"/>
                </a:cubicBezTo>
                <a:cubicBezTo>
                  <a:pt x="3644819" y="2404361"/>
                  <a:pt x="3643389" y="2412532"/>
                  <a:pt x="3639796" y="2422461"/>
                </a:cubicBezTo>
                <a:cubicBezTo>
                  <a:pt x="3636203" y="2432391"/>
                  <a:pt x="3632610" y="2437858"/>
                  <a:pt x="3629017" y="2438901"/>
                </a:cubicBezTo>
                <a:cubicBezTo>
                  <a:pt x="3626505" y="2439249"/>
                  <a:pt x="3625056" y="2440697"/>
                  <a:pt x="3624709" y="2443209"/>
                </a:cubicBezTo>
                <a:cubicBezTo>
                  <a:pt x="3625906" y="2446976"/>
                  <a:pt x="3621869" y="2459919"/>
                  <a:pt x="3612577" y="2482018"/>
                </a:cubicBezTo>
                <a:cubicBezTo>
                  <a:pt x="3603266" y="2504118"/>
                  <a:pt x="3587908" y="2538620"/>
                  <a:pt x="3566485" y="2585524"/>
                </a:cubicBezTo>
                <a:cubicBezTo>
                  <a:pt x="3520122" y="2684257"/>
                  <a:pt x="3475382" y="2777350"/>
                  <a:pt x="3432245" y="2864763"/>
                </a:cubicBezTo>
                <a:cubicBezTo>
                  <a:pt x="3389127" y="2952177"/>
                  <a:pt x="3341142" y="3043106"/>
                  <a:pt x="3288327" y="3137532"/>
                </a:cubicBezTo>
                <a:cubicBezTo>
                  <a:pt x="3238680" y="3228364"/>
                  <a:pt x="3194577" y="3320549"/>
                  <a:pt x="3155980" y="3414067"/>
                </a:cubicBezTo>
                <a:cubicBezTo>
                  <a:pt x="3117383" y="3507604"/>
                  <a:pt x="3071657" y="3600871"/>
                  <a:pt x="3018784" y="3693848"/>
                </a:cubicBezTo>
                <a:cubicBezTo>
                  <a:pt x="3026067" y="3661606"/>
                  <a:pt x="3030916" y="3639313"/>
                  <a:pt x="3033350" y="3627008"/>
                </a:cubicBezTo>
                <a:cubicBezTo>
                  <a:pt x="3035765" y="3614702"/>
                  <a:pt x="3024445" y="3631239"/>
                  <a:pt x="2999389" y="3676597"/>
                </a:cubicBezTo>
                <a:lnTo>
                  <a:pt x="2920939" y="3839910"/>
                </a:lnTo>
                <a:lnTo>
                  <a:pt x="2919935" y="3840147"/>
                </a:lnTo>
                <a:lnTo>
                  <a:pt x="2920366" y="3841104"/>
                </a:lnTo>
                <a:lnTo>
                  <a:pt x="2851704" y="3984041"/>
                </a:lnTo>
                <a:cubicBezTo>
                  <a:pt x="2807080" y="4081828"/>
                  <a:pt x="2760080" y="4162538"/>
                  <a:pt x="2710703" y="4226190"/>
                </a:cubicBezTo>
                <a:cubicBezTo>
                  <a:pt x="2661327" y="4289843"/>
                  <a:pt x="2602600" y="4324055"/>
                  <a:pt x="2534524" y="4328846"/>
                </a:cubicBezTo>
                <a:cubicBezTo>
                  <a:pt x="2466467" y="4333636"/>
                  <a:pt x="2382068" y="4296623"/>
                  <a:pt x="2281344" y="4217826"/>
                </a:cubicBezTo>
                <a:cubicBezTo>
                  <a:pt x="2261930" y="4202371"/>
                  <a:pt x="2242535" y="4185835"/>
                  <a:pt x="2223120" y="4168237"/>
                </a:cubicBezTo>
                <a:cubicBezTo>
                  <a:pt x="2171908" y="4122028"/>
                  <a:pt x="2113569" y="4079780"/>
                  <a:pt x="2048139" y="4041492"/>
                </a:cubicBezTo>
                <a:cubicBezTo>
                  <a:pt x="1982709" y="4003204"/>
                  <a:pt x="1919907" y="3965747"/>
                  <a:pt x="1859751" y="3929120"/>
                </a:cubicBezTo>
                <a:cubicBezTo>
                  <a:pt x="1799576" y="3892513"/>
                  <a:pt x="1751803" y="3853626"/>
                  <a:pt x="1716393" y="3812440"/>
                </a:cubicBezTo>
                <a:cubicBezTo>
                  <a:pt x="1700243" y="3791133"/>
                  <a:pt x="1690855" y="3775775"/>
                  <a:pt x="1688286" y="3766367"/>
                </a:cubicBezTo>
                <a:cubicBezTo>
                  <a:pt x="1685697" y="3756959"/>
                  <a:pt x="1683360" y="3747667"/>
                  <a:pt x="1681254" y="3738491"/>
                </a:cubicBezTo>
                <a:cubicBezTo>
                  <a:pt x="1679148" y="3729335"/>
                  <a:pt x="1670745" y="3714441"/>
                  <a:pt x="1656025" y="3693848"/>
                </a:cubicBezTo>
                <a:cubicBezTo>
                  <a:pt x="1645902" y="3678703"/>
                  <a:pt x="1634852" y="3653068"/>
                  <a:pt x="1622856" y="3616963"/>
                </a:cubicBezTo>
                <a:cubicBezTo>
                  <a:pt x="1610879" y="3580858"/>
                  <a:pt x="1600351" y="3547553"/>
                  <a:pt x="1591329" y="3517031"/>
                </a:cubicBezTo>
                <a:cubicBezTo>
                  <a:pt x="1582308" y="3486528"/>
                  <a:pt x="1577169" y="3472079"/>
                  <a:pt x="1575972" y="3473701"/>
                </a:cubicBezTo>
                <a:cubicBezTo>
                  <a:pt x="1574754" y="3475343"/>
                  <a:pt x="1579874" y="3506310"/>
                  <a:pt x="1591329" y="3566640"/>
                </a:cubicBezTo>
                <a:cubicBezTo>
                  <a:pt x="1605412" y="3643331"/>
                  <a:pt x="1612540" y="3688728"/>
                  <a:pt x="1612714" y="3702811"/>
                </a:cubicBezTo>
                <a:cubicBezTo>
                  <a:pt x="1612888" y="3716913"/>
                  <a:pt x="1608908" y="3711775"/>
                  <a:pt x="1600756" y="3687376"/>
                </a:cubicBezTo>
                <a:cubicBezTo>
                  <a:pt x="1592624" y="3662997"/>
                  <a:pt x="1583100" y="3631451"/>
                  <a:pt x="1572224" y="3592719"/>
                </a:cubicBezTo>
                <a:cubicBezTo>
                  <a:pt x="1561348" y="3553967"/>
                  <a:pt x="1551901" y="3520122"/>
                  <a:pt x="1543884" y="3491165"/>
                </a:cubicBezTo>
                <a:cubicBezTo>
                  <a:pt x="1448570" y="3619281"/>
                  <a:pt x="1355130" y="3730687"/>
                  <a:pt x="1263582" y="3825383"/>
                </a:cubicBezTo>
                <a:cubicBezTo>
                  <a:pt x="1172016" y="3920079"/>
                  <a:pt x="1072123" y="4018562"/>
                  <a:pt x="963846" y="4120792"/>
                </a:cubicBezTo>
                <a:cubicBezTo>
                  <a:pt x="918971" y="4166131"/>
                  <a:pt x="903613" y="4189757"/>
                  <a:pt x="917754" y="4191689"/>
                </a:cubicBezTo>
                <a:cubicBezTo>
                  <a:pt x="931914" y="4193620"/>
                  <a:pt x="960214" y="4180059"/>
                  <a:pt x="1002656" y="4150986"/>
                </a:cubicBezTo>
                <a:cubicBezTo>
                  <a:pt x="1018245" y="4140052"/>
                  <a:pt x="1039920" y="4124443"/>
                  <a:pt x="1067680" y="4104179"/>
                </a:cubicBezTo>
                <a:cubicBezTo>
                  <a:pt x="1095459" y="4083914"/>
                  <a:pt x="1119973" y="4066374"/>
                  <a:pt x="1141203" y="4051518"/>
                </a:cubicBezTo>
                <a:cubicBezTo>
                  <a:pt x="1162434" y="4036682"/>
                  <a:pt x="1171050" y="4031930"/>
                  <a:pt x="1167012" y="4037281"/>
                </a:cubicBezTo>
                <a:cubicBezTo>
                  <a:pt x="1162975" y="4042613"/>
                  <a:pt x="1136953" y="4065427"/>
                  <a:pt x="1088910" y="4105705"/>
                </a:cubicBezTo>
                <a:cubicBezTo>
                  <a:pt x="1022534" y="4160625"/>
                  <a:pt x="982913" y="4194722"/>
                  <a:pt x="970047" y="4207993"/>
                </a:cubicBezTo>
                <a:cubicBezTo>
                  <a:pt x="957181" y="4221264"/>
                  <a:pt x="958534" y="4223834"/>
                  <a:pt x="974084" y="4215681"/>
                </a:cubicBezTo>
                <a:cubicBezTo>
                  <a:pt x="989655" y="4207529"/>
                  <a:pt x="1006906" y="4198759"/>
                  <a:pt x="1025837" y="4189390"/>
                </a:cubicBezTo>
                <a:cubicBezTo>
                  <a:pt x="1044788" y="4180021"/>
                  <a:pt x="1052863" y="4180156"/>
                  <a:pt x="1050100" y="4189795"/>
                </a:cubicBezTo>
                <a:cubicBezTo>
                  <a:pt x="1052148" y="4188656"/>
                  <a:pt x="1060030" y="4182551"/>
                  <a:pt x="1073745" y="4171501"/>
                </a:cubicBezTo>
                <a:cubicBezTo>
                  <a:pt x="1087442" y="4160471"/>
                  <a:pt x="1099013" y="4151334"/>
                  <a:pt x="1108402" y="4144109"/>
                </a:cubicBezTo>
                <a:cubicBezTo>
                  <a:pt x="1117790" y="4136903"/>
                  <a:pt x="1117056" y="4138468"/>
                  <a:pt x="1106161" y="4148822"/>
                </a:cubicBezTo>
                <a:cubicBezTo>
                  <a:pt x="1088852" y="4165551"/>
                  <a:pt x="1075812" y="4181450"/>
                  <a:pt x="1067042" y="4196499"/>
                </a:cubicBezTo>
                <a:cubicBezTo>
                  <a:pt x="1058252" y="4211567"/>
                  <a:pt x="1045541" y="4224587"/>
                  <a:pt x="1028851" y="4235560"/>
                </a:cubicBezTo>
                <a:cubicBezTo>
                  <a:pt x="1012179" y="4246532"/>
                  <a:pt x="983318" y="4254279"/>
                  <a:pt x="942287" y="4258799"/>
                </a:cubicBezTo>
                <a:cubicBezTo>
                  <a:pt x="928939" y="4260963"/>
                  <a:pt x="917889" y="4261503"/>
                  <a:pt x="909138" y="4260422"/>
                </a:cubicBezTo>
                <a:cubicBezTo>
                  <a:pt x="900367" y="4259340"/>
                  <a:pt x="889859" y="4256635"/>
                  <a:pt x="877592" y="4252327"/>
                </a:cubicBezTo>
                <a:cubicBezTo>
                  <a:pt x="854951" y="4239848"/>
                  <a:pt x="837700" y="4228161"/>
                  <a:pt x="825839" y="4217285"/>
                </a:cubicBezTo>
                <a:cubicBezTo>
                  <a:pt x="813997" y="4206428"/>
                  <a:pt x="794583" y="4200131"/>
                  <a:pt x="767634" y="4198431"/>
                </a:cubicBezTo>
                <a:cubicBezTo>
                  <a:pt x="772116" y="4192635"/>
                  <a:pt x="769064" y="4186975"/>
                  <a:pt x="758458" y="4181450"/>
                </a:cubicBezTo>
                <a:cubicBezTo>
                  <a:pt x="747872" y="4175925"/>
                  <a:pt x="735103" y="4166479"/>
                  <a:pt x="720190" y="4153149"/>
                </a:cubicBezTo>
                <a:cubicBezTo>
                  <a:pt x="652288" y="4080089"/>
                  <a:pt x="594044" y="4020397"/>
                  <a:pt x="545460" y="3974092"/>
                </a:cubicBezTo>
                <a:cubicBezTo>
                  <a:pt x="496875" y="3927787"/>
                  <a:pt x="447093" y="3884708"/>
                  <a:pt x="396113" y="3844875"/>
                </a:cubicBezTo>
                <a:cubicBezTo>
                  <a:pt x="345133" y="3805041"/>
                  <a:pt x="282099" y="3758292"/>
                  <a:pt x="206991" y="3704627"/>
                </a:cubicBezTo>
                <a:lnTo>
                  <a:pt x="172219" y="3676809"/>
                </a:lnTo>
                <a:lnTo>
                  <a:pt x="183810" y="3683609"/>
                </a:lnTo>
                <a:cubicBezTo>
                  <a:pt x="180931" y="3681542"/>
                  <a:pt x="174286" y="3677060"/>
                  <a:pt x="163874" y="3670125"/>
                </a:cubicBezTo>
                <a:cubicBezTo>
                  <a:pt x="83183" y="3597625"/>
                  <a:pt x="34309" y="3512453"/>
                  <a:pt x="17251" y="3414608"/>
                </a:cubicBezTo>
                <a:lnTo>
                  <a:pt x="1835" y="3105387"/>
                </a:lnTo>
                <a:lnTo>
                  <a:pt x="3110" y="3100712"/>
                </a:lnTo>
                <a:cubicBezTo>
                  <a:pt x="5815" y="3081066"/>
                  <a:pt x="10451" y="3053847"/>
                  <a:pt x="17000" y="3019094"/>
                </a:cubicBezTo>
                <a:cubicBezTo>
                  <a:pt x="23549" y="2984341"/>
                  <a:pt x="31546" y="2962724"/>
                  <a:pt x="40954" y="2954244"/>
                </a:cubicBezTo>
                <a:cubicBezTo>
                  <a:pt x="43040" y="2951365"/>
                  <a:pt x="45359" y="2937012"/>
                  <a:pt x="47909" y="2911204"/>
                </a:cubicBezTo>
                <a:cubicBezTo>
                  <a:pt x="50458" y="2885395"/>
                  <a:pt x="53742" y="2856824"/>
                  <a:pt x="57741" y="2825509"/>
                </a:cubicBezTo>
                <a:cubicBezTo>
                  <a:pt x="61721" y="2794195"/>
                  <a:pt x="66917" y="2768831"/>
                  <a:pt x="73312" y="2749397"/>
                </a:cubicBezTo>
                <a:cubicBezTo>
                  <a:pt x="81212" y="2727046"/>
                  <a:pt x="84091" y="2717136"/>
                  <a:pt x="81927" y="2719686"/>
                </a:cubicBezTo>
                <a:cubicBezTo>
                  <a:pt x="79783" y="2722255"/>
                  <a:pt x="76905" y="2724805"/>
                  <a:pt x="73312" y="2727355"/>
                </a:cubicBezTo>
                <a:cubicBezTo>
                  <a:pt x="69718" y="2729925"/>
                  <a:pt x="69718" y="2720015"/>
                  <a:pt x="73312" y="2697644"/>
                </a:cubicBezTo>
                <a:cubicBezTo>
                  <a:pt x="75050" y="2684470"/>
                  <a:pt x="78160" y="2656381"/>
                  <a:pt x="82642" y="2613419"/>
                </a:cubicBezTo>
                <a:cubicBezTo>
                  <a:pt x="87104" y="2570456"/>
                  <a:pt x="92185" y="2523784"/>
                  <a:pt x="97826" y="2473403"/>
                </a:cubicBezTo>
                <a:cubicBezTo>
                  <a:pt x="103486" y="2423022"/>
                  <a:pt x="108953" y="2380117"/>
                  <a:pt x="114246" y="2344688"/>
                </a:cubicBezTo>
                <a:cubicBezTo>
                  <a:pt x="119520" y="2309278"/>
                  <a:pt x="123847" y="2292510"/>
                  <a:pt x="127208" y="2294423"/>
                </a:cubicBezTo>
                <a:cubicBezTo>
                  <a:pt x="134723" y="2298421"/>
                  <a:pt x="139649" y="2294732"/>
                  <a:pt x="142044" y="2283373"/>
                </a:cubicBezTo>
                <a:cubicBezTo>
                  <a:pt x="144421" y="2272014"/>
                  <a:pt x="138046" y="2267783"/>
                  <a:pt x="122900" y="2270700"/>
                </a:cubicBezTo>
                <a:cubicBezTo>
                  <a:pt x="117916" y="2272014"/>
                  <a:pt x="117105" y="2268324"/>
                  <a:pt x="120466" y="2259650"/>
                </a:cubicBezTo>
                <a:cubicBezTo>
                  <a:pt x="123847" y="2250977"/>
                  <a:pt x="128966" y="2242457"/>
                  <a:pt x="135843" y="2234054"/>
                </a:cubicBezTo>
                <a:cubicBezTo>
                  <a:pt x="132250" y="2216977"/>
                  <a:pt x="131883" y="2197215"/>
                  <a:pt x="134762" y="2174748"/>
                </a:cubicBezTo>
                <a:cubicBezTo>
                  <a:pt x="137640" y="2152282"/>
                  <a:pt x="145908" y="2132519"/>
                  <a:pt x="159566" y="2115462"/>
                </a:cubicBezTo>
                <a:cubicBezTo>
                  <a:pt x="159566" y="2109976"/>
                  <a:pt x="159566" y="2103137"/>
                  <a:pt x="159566" y="2094966"/>
                </a:cubicBezTo>
                <a:cubicBezTo>
                  <a:pt x="159566" y="2086794"/>
                  <a:pt x="159566" y="2077811"/>
                  <a:pt x="159566" y="2068017"/>
                </a:cubicBezTo>
                <a:cubicBezTo>
                  <a:pt x="160686" y="2053200"/>
                  <a:pt x="162753" y="2042402"/>
                  <a:pt x="165747" y="2035679"/>
                </a:cubicBezTo>
                <a:cubicBezTo>
                  <a:pt x="168761" y="2028937"/>
                  <a:pt x="172451" y="2024629"/>
                  <a:pt x="176817" y="2022736"/>
                </a:cubicBezTo>
                <a:cubicBezTo>
                  <a:pt x="175677" y="2027141"/>
                  <a:pt x="175773" y="2032878"/>
                  <a:pt x="177068" y="2039987"/>
                </a:cubicBezTo>
                <a:cubicBezTo>
                  <a:pt x="178381" y="2047077"/>
                  <a:pt x="181163" y="2054997"/>
                  <a:pt x="185432" y="2063709"/>
                </a:cubicBezTo>
                <a:cubicBezTo>
                  <a:pt x="185065" y="2042498"/>
                  <a:pt x="183636" y="2028841"/>
                  <a:pt x="181125" y="2022736"/>
                </a:cubicBezTo>
                <a:cubicBezTo>
                  <a:pt x="188002" y="2022697"/>
                  <a:pt x="192580" y="2022234"/>
                  <a:pt x="194860" y="2021384"/>
                </a:cubicBezTo>
                <a:cubicBezTo>
                  <a:pt x="197158" y="2020534"/>
                  <a:pt x="194724" y="2013077"/>
                  <a:pt x="187596" y="1999014"/>
                </a:cubicBezTo>
                <a:cubicBezTo>
                  <a:pt x="180410" y="1980584"/>
                  <a:pt x="181125" y="1959702"/>
                  <a:pt x="189740" y="1936405"/>
                </a:cubicBezTo>
                <a:cubicBezTo>
                  <a:pt x="198375" y="1913088"/>
                  <a:pt x="206276" y="1894465"/>
                  <a:pt x="213463" y="1880499"/>
                </a:cubicBezTo>
                <a:cubicBezTo>
                  <a:pt x="220649" y="1866532"/>
                  <a:pt x="218505" y="1864349"/>
                  <a:pt x="206991" y="1873950"/>
                </a:cubicBezTo>
                <a:cubicBezTo>
                  <a:pt x="206547" y="1873641"/>
                  <a:pt x="203128" y="1872115"/>
                  <a:pt x="196753" y="1869372"/>
                </a:cubicBezTo>
                <a:cubicBezTo>
                  <a:pt x="190378" y="1866628"/>
                  <a:pt x="183732" y="1864561"/>
                  <a:pt x="176817" y="1863170"/>
                </a:cubicBezTo>
                <a:cubicBezTo>
                  <a:pt x="176855" y="1862185"/>
                  <a:pt x="177300" y="1861471"/>
                  <a:pt x="178149" y="1861007"/>
                </a:cubicBezTo>
                <a:cubicBezTo>
                  <a:pt x="179000" y="1860563"/>
                  <a:pt x="180004" y="1859848"/>
                  <a:pt x="181125" y="1858863"/>
                </a:cubicBezTo>
                <a:cubicBezTo>
                  <a:pt x="190648" y="1841921"/>
                  <a:pt x="190996" y="1832668"/>
                  <a:pt x="182206" y="1831103"/>
                </a:cubicBezTo>
                <a:cubicBezTo>
                  <a:pt x="173397" y="1829519"/>
                  <a:pt x="169437" y="1840221"/>
                  <a:pt x="170345" y="1863170"/>
                </a:cubicBezTo>
                <a:cubicBezTo>
                  <a:pt x="164820" y="1863074"/>
                  <a:pt x="161304" y="1865411"/>
                  <a:pt x="159836" y="1870183"/>
                </a:cubicBezTo>
                <a:cubicBezTo>
                  <a:pt x="158349" y="1874935"/>
                  <a:pt x="159701" y="1882662"/>
                  <a:pt x="163874" y="1893364"/>
                </a:cubicBezTo>
                <a:cubicBezTo>
                  <a:pt x="167814" y="1899469"/>
                  <a:pt x="170693" y="1904491"/>
                  <a:pt x="172489" y="1908452"/>
                </a:cubicBezTo>
                <a:cubicBezTo>
                  <a:pt x="171504" y="1909533"/>
                  <a:pt x="170790" y="1911156"/>
                  <a:pt x="170345" y="1913300"/>
                </a:cubicBezTo>
                <a:cubicBezTo>
                  <a:pt x="169882" y="1915464"/>
                  <a:pt x="169167" y="1918149"/>
                  <a:pt x="168182" y="1921395"/>
                </a:cubicBezTo>
                <a:cubicBezTo>
                  <a:pt x="167235" y="1928658"/>
                  <a:pt x="167505" y="1932985"/>
                  <a:pt x="168993" y="1934318"/>
                </a:cubicBezTo>
                <a:cubicBezTo>
                  <a:pt x="170480" y="1935670"/>
                  <a:pt x="172354" y="1935670"/>
                  <a:pt x="174653" y="1934318"/>
                </a:cubicBezTo>
                <a:cubicBezTo>
                  <a:pt x="172142" y="1936482"/>
                  <a:pt x="166385" y="1942953"/>
                  <a:pt x="157402" y="1953733"/>
                </a:cubicBezTo>
                <a:cubicBezTo>
                  <a:pt x="149366" y="1967081"/>
                  <a:pt x="147647" y="1978672"/>
                  <a:pt x="152283" y="1988505"/>
                </a:cubicBezTo>
                <a:cubicBezTo>
                  <a:pt x="156900" y="1998338"/>
                  <a:pt x="151433" y="2010469"/>
                  <a:pt x="135843" y="2024900"/>
                </a:cubicBezTo>
                <a:cubicBezTo>
                  <a:pt x="136655" y="2074624"/>
                  <a:pt x="135032" y="2091604"/>
                  <a:pt x="130995" y="2075841"/>
                </a:cubicBezTo>
                <a:cubicBezTo>
                  <a:pt x="126938" y="2060058"/>
                  <a:pt x="128561" y="2023683"/>
                  <a:pt x="135843" y="1966676"/>
                </a:cubicBezTo>
                <a:cubicBezTo>
                  <a:pt x="146256" y="1895567"/>
                  <a:pt x="158291" y="1832938"/>
                  <a:pt x="171949" y="1778809"/>
                </a:cubicBezTo>
                <a:cubicBezTo>
                  <a:pt x="185606" y="1724681"/>
                  <a:pt x="203050" y="1665819"/>
                  <a:pt x="224242" y="1602263"/>
                </a:cubicBezTo>
                <a:cubicBezTo>
                  <a:pt x="227198" y="1592817"/>
                  <a:pt x="231119" y="1571451"/>
                  <a:pt x="235987" y="1538128"/>
                </a:cubicBezTo>
                <a:cubicBezTo>
                  <a:pt x="240855" y="1504824"/>
                  <a:pt x="246206" y="1468738"/>
                  <a:pt x="252040" y="1429909"/>
                </a:cubicBezTo>
                <a:cubicBezTo>
                  <a:pt x="257874" y="1391100"/>
                  <a:pt x="263689" y="1358684"/>
                  <a:pt x="269523" y="1332721"/>
                </a:cubicBezTo>
                <a:cubicBezTo>
                  <a:pt x="277463" y="1301503"/>
                  <a:pt x="294965" y="1235861"/>
                  <a:pt x="322029" y="1135814"/>
                </a:cubicBezTo>
                <a:cubicBezTo>
                  <a:pt x="349113" y="1035767"/>
                  <a:pt x="382108" y="920439"/>
                  <a:pt x="421014" y="789850"/>
                </a:cubicBezTo>
                <a:cubicBezTo>
                  <a:pt x="459939" y="659281"/>
                  <a:pt x="501144" y="532575"/>
                  <a:pt x="544629" y="409752"/>
                </a:cubicBezTo>
                <a:cubicBezTo>
                  <a:pt x="588133" y="286929"/>
                  <a:pt x="630265" y="187133"/>
                  <a:pt x="671045" y="110363"/>
                </a:cubicBezTo>
                <a:cubicBezTo>
                  <a:pt x="711825" y="33613"/>
                  <a:pt x="747621" y="-985"/>
                  <a:pt x="778414" y="6607"/>
                </a:cubicBezTo>
                <a:cubicBezTo>
                  <a:pt x="845833" y="32899"/>
                  <a:pt x="909891" y="61200"/>
                  <a:pt x="970588" y="91509"/>
                </a:cubicBezTo>
                <a:cubicBezTo>
                  <a:pt x="1031285" y="121838"/>
                  <a:pt x="1091556" y="158233"/>
                  <a:pt x="1151442" y="200675"/>
                </a:cubicBezTo>
                <a:cubicBezTo>
                  <a:pt x="1161931" y="207416"/>
                  <a:pt x="1182177" y="220533"/>
                  <a:pt x="1212216" y="240044"/>
                </a:cubicBezTo>
                <a:cubicBezTo>
                  <a:pt x="1242255" y="259555"/>
                  <a:pt x="1270981" y="279549"/>
                  <a:pt x="1298393" y="300026"/>
                </a:cubicBezTo>
                <a:cubicBezTo>
                  <a:pt x="1325805" y="320503"/>
                  <a:pt x="1340796" y="335532"/>
                  <a:pt x="1343365" y="345153"/>
                </a:cubicBezTo>
                <a:cubicBezTo>
                  <a:pt x="1340023" y="362616"/>
                  <a:pt x="1324047" y="387517"/>
                  <a:pt x="1295379" y="419816"/>
                </a:cubicBezTo>
                <a:cubicBezTo>
                  <a:pt x="1266712" y="452116"/>
                  <a:pt x="1245327" y="477538"/>
                  <a:pt x="1231225" y="496083"/>
                </a:cubicBezTo>
                <a:lnTo>
                  <a:pt x="1209666" y="532749"/>
                </a:lnTo>
                <a:lnTo>
                  <a:pt x="1203194" y="547836"/>
                </a:lnTo>
                <a:lnTo>
                  <a:pt x="1194579" y="565087"/>
                </a:lnTo>
                <a:cubicBezTo>
                  <a:pt x="1188107" y="584714"/>
                  <a:pt x="1182177" y="605287"/>
                  <a:pt x="1176787" y="626807"/>
                </a:cubicBezTo>
                <a:cubicBezTo>
                  <a:pt x="1171397" y="648328"/>
                  <a:pt x="1166548" y="669442"/>
                  <a:pt x="1162221" y="690151"/>
                </a:cubicBezTo>
                <a:cubicBezTo>
                  <a:pt x="1171011" y="669461"/>
                  <a:pt x="1183877" y="640871"/>
                  <a:pt x="1200799" y="604379"/>
                </a:cubicBezTo>
                <a:cubicBezTo>
                  <a:pt x="1217741" y="567888"/>
                  <a:pt x="1237773" y="531145"/>
                  <a:pt x="1260936" y="494171"/>
                </a:cubicBezTo>
                <a:cubicBezTo>
                  <a:pt x="1284098" y="457197"/>
                  <a:pt x="1309423" y="427640"/>
                  <a:pt x="1336893" y="405521"/>
                </a:cubicBezTo>
                <a:cubicBezTo>
                  <a:pt x="1335850" y="405425"/>
                  <a:pt x="1335232" y="405077"/>
                  <a:pt x="1335000" y="404439"/>
                </a:cubicBezTo>
                <a:cubicBezTo>
                  <a:pt x="1334768" y="403821"/>
                  <a:pt x="1334691" y="403454"/>
                  <a:pt x="1334730" y="403358"/>
                </a:cubicBezTo>
                <a:cubicBezTo>
                  <a:pt x="1335715" y="403358"/>
                  <a:pt x="1336430" y="403358"/>
                  <a:pt x="1336893" y="403358"/>
                </a:cubicBezTo>
                <a:cubicBezTo>
                  <a:pt x="1337338" y="403358"/>
                  <a:pt x="1338052" y="403358"/>
                  <a:pt x="1339038" y="403358"/>
                </a:cubicBezTo>
                <a:cubicBezTo>
                  <a:pt x="1359534" y="387787"/>
                  <a:pt x="1380552" y="380678"/>
                  <a:pt x="1402111" y="382069"/>
                </a:cubicBezTo>
                <a:cubicBezTo>
                  <a:pt x="1423669" y="383460"/>
                  <a:pt x="1445788" y="396307"/>
                  <a:pt x="1468429" y="420608"/>
                </a:cubicBezTo>
                <a:cubicBezTo>
                  <a:pt x="1479421" y="435541"/>
                  <a:pt x="1484250" y="446417"/>
                  <a:pt x="1482879" y="453275"/>
                </a:cubicBezTo>
                <a:cubicBezTo>
                  <a:pt x="1481507" y="460133"/>
                  <a:pt x="1481217" y="463996"/>
                  <a:pt x="1481990" y="464866"/>
                </a:cubicBezTo>
                <a:cubicBezTo>
                  <a:pt x="1482782" y="465735"/>
                  <a:pt x="1491919" y="464634"/>
                  <a:pt x="1509383" y="461582"/>
                </a:cubicBezTo>
                <a:cubicBezTo>
                  <a:pt x="1491359" y="466102"/>
                  <a:pt x="1484057" y="468555"/>
                  <a:pt x="1487515" y="468942"/>
                </a:cubicBezTo>
                <a:cubicBezTo>
                  <a:pt x="1490954" y="469309"/>
                  <a:pt x="1496923" y="470642"/>
                  <a:pt x="1505403" y="472921"/>
                </a:cubicBezTo>
                <a:cubicBezTo>
                  <a:pt x="1513884" y="475220"/>
                  <a:pt x="1516646" y="481498"/>
                  <a:pt x="1513710" y="491776"/>
                </a:cubicBezTo>
                <a:cubicBezTo>
                  <a:pt x="1516299" y="494789"/>
                  <a:pt x="1516492" y="501705"/>
                  <a:pt x="1514251" y="512523"/>
                </a:cubicBezTo>
                <a:cubicBezTo>
                  <a:pt x="1511991" y="523360"/>
                  <a:pt x="1504630" y="539433"/>
                  <a:pt x="1492132" y="560779"/>
                </a:cubicBezTo>
                <a:cubicBezTo>
                  <a:pt x="1481140" y="578068"/>
                  <a:pt x="1469182" y="595223"/>
                  <a:pt x="1456297" y="612261"/>
                </a:cubicBezTo>
                <a:cubicBezTo>
                  <a:pt x="1443393" y="629280"/>
                  <a:pt x="1430913" y="645893"/>
                  <a:pt x="1418821" y="662120"/>
                </a:cubicBezTo>
                <a:cubicBezTo>
                  <a:pt x="1351478" y="762515"/>
                  <a:pt x="1291554" y="868455"/>
                  <a:pt x="1239048" y="979899"/>
                </a:cubicBezTo>
                <a:cubicBezTo>
                  <a:pt x="1186523" y="1091364"/>
                  <a:pt x="1144391" y="1207522"/>
                  <a:pt x="1112632" y="1328413"/>
                </a:cubicBezTo>
                <a:lnTo>
                  <a:pt x="1091074" y="1431918"/>
                </a:lnTo>
                <a:cubicBezTo>
                  <a:pt x="1096154" y="1428113"/>
                  <a:pt x="1102510" y="1418705"/>
                  <a:pt x="1110160" y="1403637"/>
                </a:cubicBezTo>
                <a:cubicBezTo>
                  <a:pt x="1117790" y="1388588"/>
                  <a:pt x="1122079" y="1382040"/>
                  <a:pt x="1123025" y="1383991"/>
                </a:cubicBezTo>
                <a:cubicBezTo>
                  <a:pt x="1123953" y="1385961"/>
                  <a:pt x="1116902" y="1410553"/>
                  <a:pt x="1101853" y="1457785"/>
                </a:cubicBezTo>
                <a:cubicBezTo>
                  <a:pt x="1074634" y="1548830"/>
                  <a:pt x="1039591" y="1668350"/>
                  <a:pt x="996706" y="1816363"/>
                </a:cubicBezTo>
                <a:cubicBezTo>
                  <a:pt x="953820" y="1964377"/>
                  <a:pt x="911147" y="2121856"/>
                  <a:pt x="868706" y="2288762"/>
                </a:cubicBezTo>
                <a:cubicBezTo>
                  <a:pt x="826264" y="2455688"/>
                  <a:pt x="792091" y="2613013"/>
                  <a:pt x="766186" y="2760756"/>
                </a:cubicBezTo>
                <a:cubicBezTo>
                  <a:pt x="740280" y="2908499"/>
                  <a:pt x="730699" y="3027632"/>
                  <a:pt x="737441" y="3118117"/>
                </a:cubicBezTo>
                <a:cubicBezTo>
                  <a:pt x="750557" y="3077878"/>
                  <a:pt x="764891" y="3018340"/>
                  <a:pt x="780423" y="2939524"/>
                </a:cubicBezTo>
                <a:cubicBezTo>
                  <a:pt x="795974" y="2860707"/>
                  <a:pt x="811660" y="2774414"/>
                  <a:pt x="827462" y="2680664"/>
                </a:cubicBezTo>
                <a:cubicBezTo>
                  <a:pt x="843283" y="2586914"/>
                  <a:pt x="858139" y="2497531"/>
                  <a:pt x="872067" y="2412513"/>
                </a:cubicBezTo>
                <a:cubicBezTo>
                  <a:pt x="885995" y="2327495"/>
                  <a:pt x="897895" y="2258665"/>
                  <a:pt x="907786" y="2206024"/>
                </a:cubicBezTo>
                <a:cubicBezTo>
                  <a:pt x="933343" y="2087567"/>
                  <a:pt x="961470" y="1974615"/>
                  <a:pt x="992147" y="1867208"/>
                </a:cubicBezTo>
                <a:cubicBezTo>
                  <a:pt x="1022843" y="1759801"/>
                  <a:pt x="1057963" y="1650635"/>
                  <a:pt x="1097545" y="1539731"/>
                </a:cubicBezTo>
                <a:lnTo>
                  <a:pt x="1114796" y="1487979"/>
                </a:lnTo>
                <a:cubicBezTo>
                  <a:pt x="1109039" y="1482319"/>
                  <a:pt x="1108151" y="1474765"/>
                  <a:pt x="1112091" y="1465338"/>
                </a:cubicBezTo>
                <a:cubicBezTo>
                  <a:pt x="1116052" y="1455911"/>
                  <a:pt x="1120533" y="1446194"/>
                  <a:pt x="1125575" y="1436226"/>
                </a:cubicBezTo>
                <a:cubicBezTo>
                  <a:pt x="1130868" y="1423689"/>
                  <a:pt x="1136973" y="1406709"/>
                  <a:pt x="1143908" y="1385285"/>
                </a:cubicBezTo>
                <a:cubicBezTo>
                  <a:pt x="1150824" y="1363861"/>
                  <a:pt x="1159092" y="1348484"/>
                  <a:pt x="1168693" y="1339193"/>
                </a:cubicBezTo>
                <a:cubicBezTo>
                  <a:pt x="1168963" y="1331601"/>
                  <a:pt x="1174353" y="1314446"/>
                  <a:pt x="1184862" y="1287710"/>
                </a:cubicBezTo>
                <a:cubicBezTo>
                  <a:pt x="1195390" y="1260975"/>
                  <a:pt x="1202924" y="1237890"/>
                  <a:pt x="1207502" y="1218437"/>
                </a:cubicBezTo>
                <a:cubicBezTo>
                  <a:pt x="1208507" y="1214399"/>
                  <a:pt x="1212989" y="1207387"/>
                  <a:pt x="1220986" y="1197419"/>
                </a:cubicBezTo>
                <a:cubicBezTo>
                  <a:pt x="1228984" y="1187451"/>
                  <a:pt x="1234547" y="1179356"/>
                  <a:pt x="1237696" y="1173155"/>
                </a:cubicBezTo>
                <a:cubicBezTo>
                  <a:pt x="1255720" y="1143329"/>
                  <a:pt x="1268199" y="1128589"/>
                  <a:pt x="1275173" y="1128956"/>
                </a:cubicBezTo>
                <a:cubicBezTo>
                  <a:pt x="1282127" y="1129323"/>
                  <a:pt x="1278979" y="1136142"/>
                  <a:pt x="1265726" y="1149433"/>
                </a:cubicBezTo>
                <a:cubicBezTo>
                  <a:pt x="1265553" y="1150785"/>
                  <a:pt x="1264297" y="1157798"/>
                  <a:pt x="1261959" y="1170470"/>
                </a:cubicBezTo>
                <a:cubicBezTo>
                  <a:pt x="1259622" y="1183123"/>
                  <a:pt x="1257284" y="1193381"/>
                  <a:pt x="1254947" y="1201186"/>
                </a:cubicBezTo>
                <a:cubicBezTo>
                  <a:pt x="1234219" y="1264162"/>
                  <a:pt x="1205377" y="1357738"/>
                  <a:pt x="1168461" y="1481913"/>
                </a:cubicBezTo>
                <a:cubicBezTo>
                  <a:pt x="1131525" y="1606069"/>
                  <a:pt x="1091866" y="1745293"/>
                  <a:pt x="1049463" y="1899546"/>
                </a:cubicBezTo>
                <a:cubicBezTo>
                  <a:pt x="1007060" y="2053799"/>
                  <a:pt x="967304" y="2207550"/>
                  <a:pt x="930156" y="2360779"/>
                </a:cubicBezTo>
                <a:cubicBezTo>
                  <a:pt x="893027" y="2513989"/>
                  <a:pt x="863876" y="2651146"/>
                  <a:pt x="842742" y="2772211"/>
                </a:cubicBezTo>
                <a:cubicBezTo>
                  <a:pt x="821589" y="2893277"/>
                  <a:pt x="813804" y="2982699"/>
                  <a:pt x="819387" y="3040498"/>
                </a:cubicBezTo>
                <a:cubicBezTo>
                  <a:pt x="824951" y="3075019"/>
                  <a:pt x="838724" y="3084562"/>
                  <a:pt x="860669" y="3069088"/>
                </a:cubicBezTo>
                <a:cubicBezTo>
                  <a:pt x="882614" y="3053615"/>
                  <a:pt x="905158" y="3030260"/>
                  <a:pt x="928320" y="2998965"/>
                </a:cubicBezTo>
                <a:cubicBezTo>
                  <a:pt x="951463" y="2967689"/>
                  <a:pt x="967613" y="2945589"/>
                  <a:pt x="976789" y="2932685"/>
                </a:cubicBezTo>
                <a:cubicBezTo>
                  <a:pt x="1108054" y="2769758"/>
                  <a:pt x="1235803" y="2593212"/>
                  <a:pt x="1360075" y="2403047"/>
                </a:cubicBezTo>
                <a:cubicBezTo>
                  <a:pt x="1484328" y="2212882"/>
                  <a:pt x="1593763" y="2022871"/>
                  <a:pt x="1688363" y="1832977"/>
                </a:cubicBezTo>
                <a:cubicBezTo>
                  <a:pt x="1705440" y="1796814"/>
                  <a:pt x="1718730" y="1769962"/>
                  <a:pt x="1728254" y="1752382"/>
                </a:cubicBezTo>
                <a:cubicBezTo>
                  <a:pt x="1737778" y="1734823"/>
                  <a:pt x="1744597" y="1723599"/>
                  <a:pt x="1748731" y="1718692"/>
                </a:cubicBezTo>
                <a:cubicBezTo>
                  <a:pt x="1748731" y="1720856"/>
                  <a:pt x="1748731" y="1723019"/>
                  <a:pt x="1748731" y="1725164"/>
                </a:cubicBezTo>
                <a:cubicBezTo>
                  <a:pt x="1750856" y="1737836"/>
                  <a:pt x="1752015" y="1741603"/>
                  <a:pt x="1752247" y="1736484"/>
                </a:cubicBezTo>
                <a:cubicBezTo>
                  <a:pt x="1752460" y="1731365"/>
                  <a:pt x="1752015" y="1725434"/>
                  <a:pt x="1750895" y="1718692"/>
                </a:cubicBezTo>
                <a:cubicBezTo>
                  <a:pt x="1756420" y="1714152"/>
                  <a:pt x="1758854" y="1717842"/>
                  <a:pt x="1758178" y="1729742"/>
                </a:cubicBezTo>
                <a:cubicBezTo>
                  <a:pt x="1757501" y="1741661"/>
                  <a:pt x="1759375" y="1750180"/>
                  <a:pt x="1763838" y="1755357"/>
                </a:cubicBezTo>
                <a:cubicBezTo>
                  <a:pt x="1768416" y="1748789"/>
                  <a:pt x="1773265" y="1738203"/>
                  <a:pt x="1778384" y="1723541"/>
                </a:cubicBezTo>
                <a:cubicBezTo>
                  <a:pt x="1783503" y="1708898"/>
                  <a:pt x="1787290" y="1697230"/>
                  <a:pt x="1789704" y="1688518"/>
                </a:cubicBezTo>
                <a:cubicBezTo>
                  <a:pt x="1791945" y="1679979"/>
                  <a:pt x="1794476" y="1671711"/>
                  <a:pt x="1797258" y="1663713"/>
                </a:cubicBezTo>
                <a:cubicBezTo>
                  <a:pt x="1800039" y="1655716"/>
                  <a:pt x="1802551" y="1647448"/>
                  <a:pt x="1804792" y="1638909"/>
                </a:cubicBezTo>
                <a:cubicBezTo>
                  <a:pt x="1808520" y="1627531"/>
                  <a:pt x="1816440" y="1602592"/>
                  <a:pt x="1828591" y="1564091"/>
                </a:cubicBezTo>
                <a:cubicBezTo>
                  <a:pt x="1840723" y="1525591"/>
                  <a:pt x="1854187" y="1483594"/>
                  <a:pt x="1868946" y="1438119"/>
                </a:cubicBezTo>
                <a:cubicBezTo>
                  <a:pt x="1883725" y="1392626"/>
                  <a:pt x="1896899" y="1353739"/>
                  <a:pt x="1908509" y="1321439"/>
                </a:cubicBezTo>
                <a:cubicBezTo>
                  <a:pt x="1920100" y="1289140"/>
                  <a:pt x="1927228" y="1273492"/>
                  <a:pt x="1929856" y="1274497"/>
                </a:cubicBezTo>
                <a:cubicBezTo>
                  <a:pt x="1939167" y="1282958"/>
                  <a:pt x="1943204" y="1282765"/>
                  <a:pt x="1941987" y="1273956"/>
                </a:cubicBezTo>
                <a:cubicBezTo>
                  <a:pt x="1940789" y="1265166"/>
                  <a:pt x="1936733" y="1261747"/>
                  <a:pt x="1929856" y="1263718"/>
                </a:cubicBezTo>
                <a:cubicBezTo>
                  <a:pt x="1938626" y="1237349"/>
                  <a:pt x="1946450" y="1219480"/>
                  <a:pt x="1953307" y="1210091"/>
                </a:cubicBezTo>
                <a:cubicBezTo>
                  <a:pt x="1960185" y="1200703"/>
                  <a:pt x="1965304" y="1196298"/>
                  <a:pt x="1968684" y="1196878"/>
                </a:cubicBezTo>
                <a:cubicBezTo>
                  <a:pt x="1975310" y="1167264"/>
                  <a:pt x="1989277" y="1121248"/>
                  <a:pt x="2010566" y="1058813"/>
                </a:cubicBezTo>
                <a:cubicBezTo>
                  <a:pt x="2031854" y="996378"/>
                  <a:pt x="2056252" y="930272"/>
                  <a:pt x="2083761" y="860496"/>
                </a:cubicBezTo>
                <a:cubicBezTo>
                  <a:pt x="2111289" y="790720"/>
                  <a:pt x="2137716" y="730003"/>
                  <a:pt x="2163041" y="678367"/>
                </a:cubicBezTo>
                <a:cubicBezTo>
                  <a:pt x="2188386" y="626711"/>
                  <a:pt x="2208400" y="596865"/>
                  <a:pt x="2223120" y="588809"/>
                </a:cubicBezTo>
                <a:cubicBezTo>
                  <a:pt x="2246746" y="580850"/>
                  <a:pt x="2278736" y="583284"/>
                  <a:pt x="2319072" y="596092"/>
                </a:cubicBezTo>
                <a:cubicBezTo>
                  <a:pt x="2359408" y="608880"/>
                  <a:pt x="2395706" y="621553"/>
                  <a:pt x="2427967" y="634090"/>
                </a:cubicBezTo>
                <a:cubicBezTo>
                  <a:pt x="2422539" y="636196"/>
                  <a:pt x="2424779" y="643305"/>
                  <a:pt x="2434709" y="655378"/>
                </a:cubicBezTo>
                <a:cubicBezTo>
                  <a:pt x="2444638" y="667472"/>
                  <a:pt x="2468979" y="684800"/>
                  <a:pt x="2507749" y="707402"/>
                </a:cubicBezTo>
                <a:cubicBezTo>
                  <a:pt x="2536804" y="725696"/>
                  <a:pt x="2548646" y="738214"/>
                  <a:pt x="2543295" y="744936"/>
                </a:cubicBezTo>
                <a:cubicBezTo>
                  <a:pt x="2537924" y="751659"/>
                  <a:pt x="2535065" y="754904"/>
                  <a:pt x="2534737" y="754672"/>
                </a:cubicBezTo>
                <a:cubicBezTo>
                  <a:pt x="2534408" y="754460"/>
                  <a:pt x="2556315" y="753069"/>
                  <a:pt x="2600475" y="750519"/>
                </a:cubicBezTo>
                <a:cubicBezTo>
                  <a:pt x="2613360" y="750886"/>
                  <a:pt x="2625859" y="753938"/>
                  <a:pt x="2637933" y="759695"/>
                </a:cubicBezTo>
                <a:cubicBezTo>
                  <a:pt x="2650026" y="765432"/>
                  <a:pt x="2661964" y="771730"/>
                  <a:pt x="2673787" y="778569"/>
                </a:cubicBezTo>
                <a:cubicBezTo>
                  <a:pt x="2685184" y="784750"/>
                  <a:pt x="2695249" y="789618"/>
                  <a:pt x="2703961" y="793115"/>
                </a:cubicBezTo>
                <a:cubicBezTo>
                  <a:pt x="2712693" y="796611"/>
                  <a:pt x="2722738" y="800398"/>
                  <a:pt x="2734155" y="804435"/>
                </a:cubicBezTo>
                <a:cubicBezTo>
                  <a:pt x="2735314" y="834455"/>
                  <a:pt x="2734194" y="850586"/>
                  <a:pt x="2730813" y="852827"/>
                </a:cubicBezTo>
                <a:cubicBezTo>
                  <a:pt x="2727413" y="855067"/>
                  <a:pt x="2723414" y="857308"/>
                  <a:pt x="2718817" y="859549"/>
                </a:cubicBezTo>
                <a:cubicBezTo>
                  <a:pt x="2714238" y="861771"/>
                  <a:pt x="2710722" y="877901"/>
                  <a:pt x="2708288" y="907940"/>
                </a:cubicBezTo>
                <a:cubicBezTo>
                  <a:pt x="2739100" y="908018"/>
                  <a:pt x="2771265" y="905159"/>
                  <a:pt x="2804781" y="899305"/>
                </a:cubicBezTo>
                <a:cubicBezTo>
                  <a:pt x="2838298" y="893471"/>
                  <a:pt x="2862909" y="903536"/>
                  <a:pt x="2878633" y="929499"/>
                </a:cubicBezTo>
                <a:cubicBezTo>
                  <a:pt x="2882574" y="937767"/>
                  <a:pt x="2883308" y="942790"/>
                  <a:pt x="2880778" y="944586"/>
                </a:cubicBezTo>
                <a:cubicBezTo>
                  <a:pt x="2883849" y="943524"/>
                  <a:pt x="2888505" y="942983"/>
                  <a:pt x="2894802" y="942983"/>
                </a:cubicBezTo>
                <a:cubicBezTo>
                  <a:pt x="2901081" y="942983"/>
                  <a:pt x="2910083" y="943524"/>
                  <a:pt x="2921751" y="944586"/>
                </a:cubicBezTo>
                <a:cubicBezTo>
                  <a:pt x="2920630" y="945765"/>
                  <a:pt x="2919645" y="947194"/>
                  <a:pt x="2918795" y="948914"/>
                </a:cubicBezTo>
                <a:cubicBezTo>
                  <a:pt x="2917945" y="950614"/>
                  <a:pt x="2917482" y="952043"/>
                  <a:pt x="2917443" y="953221"/>
                </a:cubicBezTo>
                <a:cubicBezTo>
                  <a:pt x="2918467" y="955231"/>
                  <a:pt x="2919104" y="958205"/>
                  <a:pt x="2919336" y="962108"/>
                </a:cubicBezTo>
                <a:cubicBezTo>
                  <a:pt x="2919549" y="966029"/>
                  <a:pt x="2919645" y="971689"/>
                  <a:pt x="2919606" y="979088"/>
                </a:cubicBezTo>
                <a:cubicBezTo>
                  <a:pt x="2917037" y="1014092"/>
                  <a:pt x="2896039" y="1066289"/>
                  <a:pt x="2856592" y="1135698"/>
                </a:cubicBezTo>
                <a:cubicBezTo>
                  <a:pt x="2817125" y="1205127"/>
                  <a:pt x="2774568" y="1275849"/>
                  <a:pt x="2728881" y="1347905"/>
                </a:cubicBezTo>
                <a:cubicBezTo>
                  <a:pt x="2683214" y="1419941"/>
                  <a:pt x="2649736" y="1477431"/>
                  <a:pt x="2628506" y="1520317"/>
                </a:cubicBezTo>
                <a:cubicBezTo>
                  <a:pt x="2592922" y="1605721"/>
                  <a:pt x="2560043" y="1692053"/>
                  <a:pt x="2529849" y="1779350"/>
                </a:cubicBezTo>
                <a:cubicBezTo>
                  <a:pt x="2499655" y="1866628"/>
                  <a:pt x="2465695" y="1953501"/>
                  <a:pt x="2427967" y="2039987"/>
                </a:cubicBezTo>
                <a:cubicBezTo>
                  <a:pt x="2414869" y="2068114"/>
                  <a:pt x="2410059" y="2073445"/>
                  <a:pt x="2413517" y="2055982"/>
                </a:cubicBezTo>
                <a:cubicBezTo>
                  <a:pt x="2416975" y="2038538"/>
                  <a:pt x="2423137" y="2013889"/>
                  <a:pt x="2432004" y="1982033"/>
                </a:cubicBezTo>
                <a:cubicBezTo>
                  <a:pt x="2440891" y="1950197"/>
                  <a:pt x="2446918" y="1926746"/>
                  <a:pt x="2450105" y="1911716"/>
                </a:cubicBezTo>
                <a:cubicBezTo>
                  <a:pt x="2453293" y="1896687"/>
                  <a:pt x="2448058" y="1905670"/>
                  <a:pt x="2434438" y="1938645"/>
                </a:cubicBezTo>
                <a:lnTo>
                  <a:pt x="2427967" y="1958041"/>
                </a:lnTo>
                <a:cubicBezTo>
                  <a:pt x="2415062" y="1991692"/>
                  <a:pt x="2396073" y="2045396"/>
                  <a:pt x="2371018" y="2119132"/>
                </a:cubicBezTo>
                <a:cubicBezTo>
                  <a:pt x="2345982" y="2192869"/>
                  <a:pt x="2323322" y="2265890"/>
                  <a:pt x="2303057" y="2338197"/>
                </a:cubicBezTo>
                <a:cubicBezTo>
                  <a:pt x="2282793" y="2410484"/>
                  <a:pt x="2273404" y="2461310"/>
                  <a:pt x="2274873" y="2490653"/>
                </a:cubicBezTo>
                <a:cubicBezTo>
                  <a:pt x="2329987" y="2426595"/>
                  <a:pt x="2370149" y="2357399"/>
                  <a:pt x="2395358" y="2283102"/>
                </a:cubicBezTo>
                <a:cubicBezTo>
                  <a:pt x="2420549" y="2208806"/>
                  <a:pt x="2449390" y="2132075"/>
                  <a:pt x="2481864" y="2052930"/>
                </a:cubicBezTo>
                <a:cubicBezTo>
                  <a:pt x="2467221" y="2111772"/>
                  <a:pt x="2444638" y="2199456"/>
                  <a:pt x="2414154" y="2316020"/>
                </a:cubicBezTo>
                <a:cubicBezTo>
                  <a:pt x="2383651" y="2432584"/>
                  <a:pt x="2352318" y="2558073"/>
                  <a:pt x="2320154" y="2692525"/>
                </a:cubicBezTo>
                <a:cubicBezTo>
                  <a:pt x="2287970" y="2826978"/>
                  <a:pt x="2262026" y="2950457"/>
                  <a:pt x="2242322" y="3062965"/>
                </a:cubicBezTo>
                <a:cubicBezTo>
                  <a:pt x="2222618" y="3175491"/>
                  <a:pt x="2216204" y="3257129"/>
                  <a:pt x="2223120" y="3307877"/>
                </a:cubicBezTo>
                <a:cubicBezTo>
                  <a:pt x="2237589" y="3258925"/>
                  <a:pt x="2251768" y="3199909"/>
                  <a:pt x="2265677" y="3130828"/>
                </a:cubicBezTo>
                <a:cubicBezTo>
                  <a:pt x="2279586" y="3061748"/>
                  <a:pt x="2292664" y="2991701"/>
                  <a:pt x="2304893" y="2920708"/>
                </a:cubicBezTo>
                <a:cubicBezTo>
                  <a:pt x="2317121" y="2849715"/>
                  <a:pt x="2327958" y="2786854"/>
                  <a:pt x="2337405" y="2732146"/>
                </a:cubicBezTo>
                <a:cubicBezTo>
                  <a:pt x="2350695" y="2678597"/>
                  <a:pt x="2362923" y="2623985"/>
                  <a:pt x="2374051" y="2568273"/>
                </a:cubicBezTo>
                <a:cubicBezTo>
                  <a:pt x="2377393" y="2549225"/>
                  <a:pt x="2379827" y="2536765"/>
                  <a:pt x="2381411" y="2530893"/>
                </a:cubicBezTo>
                <a:cubicBezTo>
                  <a:pt x="2382976" y="2525020"/>
                  <a:pt x="2385274" y="2519283"/>
                  <a:pt x="2388269" y="2513642"/>
                </a:cubicBezTo>
                <a:cubicBezTo>
                  <a:pt x="2391282" y="2508020"/>
                  <a:pt x="2396614" y="2496043"/>
                  <a:pt x="2404244" y="2477711"/>
                </a:cubicBezTo>
                <a:cubicBezTo>
                  <a:pt x="2409479" y="2466545"/>
                  <a:pt x="2407780" y="2479720"/>
                  <a:pt x="2399125" y="2517235"/>
                </a:cubicBezTo>
                <a:cubicBezTo>
                  <a:pt x="2390471" y="2554750"/>
                  <a:pt x="2379073" y="2602755"/>
                  <a:pt x="2364894" y="2661269"/>
                </a:cubicBezTo>
                <a:cubicBezTo>
                  <a:pt x="2350715" y="2719763"/>
                  <a:pt x="2337965" y="2774916"/>
                  <a:pt x="2326625" y="2826726"/>
                </a:cubicBezTo>
                <a:cubicBezTo>
                  <a:pt x="2315286" y="2878518"/>
                  <a:pt x="2309529" y="2913135"/>
                  <a:pt x="2309374" y="2930521"/>
                </a:cubicBezTo>
                <a:cubicBezTo>
                  <a:pt x="2313721" y="2925499"/>
                  <a:pt x="2317411" y="2918313"/>
                  <a:pt x="2320424" y="2908963"/>
                </a:cubicBezTo>
                <a:cubicBezTo>
                  <a:pt x="2323438" y="2899613"/>
                  <a:pt x="2325505" y="2892427"/>
                  <a:pt x="2326625" y="2887404"/>
                </a:cubicBezTo>
                <a:cubicBezTo>
                  <a:pt x="2333097" y="2866830"/>
                  <a:pt x="2339549" y="2845986"/>
                  <a:pt x="2346020" y="2824872"/>
                </a:cubicBezTo>
                <a:cubicBezTo>
                  <a:pt x="2352492" y="2803758"/>
                  <a:pt x="2358963" y="2782914"/>
                  <a:pt x="2365435" y="2762340"/>
                </a:cubicBezTo>
                <a:cubicBezTo>
                  <a:pt x="2378204" y="2717890"/>
                  <a:pt x="2382860" y="2706531"/>
                  <a:pt x="2379382" y="2728244"/>
                </a:cubicBezTo>
                <a:cubicBezTo>
                  <a:pt x="2375905" y="2749957"/>
                  <a:pt x="2368564" y="2786835"/>
                  <a:pt x="2357341" y="2838877"/>
                </a:cubicBezTo>
                <a:cubicBezTo>
                  <a:pt x="2346136" y="2890939"/>
                  <a:pt x="2335280" y="2940219"/>
                  <a:pt x="2324809" y="2986736"/>
                </a:cubicBezTo>
                <a:cubicBezTo>
                  <a:pt x="2314320" y="3033254"/>
                  <a:pt x="2308466" y="3059082"/>
                  <a:pt x="2307211" y="3064220"/>
                </a:cubicBezTo>
                <a:cubicBezTo>
                  <a:pt x="2302903" y="3076893"/>
                  <a:pt x="2299658" y="3085509"/>
                  <a:pt x="2297513" y="3090087"/>
                </a:cubicBezTo>
                <a:cubicBezTo>
                  <a:pt x="2295350" y="3094685"/>
                  <a:pt x="2294268" y="3096829"/>
                  <a:pt x="2294268" y="3096558"/>
                </a:cubicBezTo>
                <a:cubicBezTo>
                  <a:pt x="2294403" y="3095979"/>
                  <a:pt x="2295214" y="3097138"/>
                  <a:pt x="2296702" y="3100074"/>
                </a:cubicBezTo>
                <a:cubicBezTo>
                  <a:pt x="2298189" y="3102991"/>
                  <a:pt x="2299541" y="3111163"/>
                  <a:pt x="2300739" y="3124589"/>
                </a:cubicBezTo>
                <a:cubicBezTo>
                  <a:pt x="2299832" y="3128781"/>
                  <a:pt x="2296856" y="3140526"/>
                  <a:pt x="2291795" y="3159805"/>
                </a:cubicBezTo>
                <a:cubicBezTo>
                  <a:pt x="2286734" y="3179104"/>
                  <a:pt x="2285034" y="3189400"/>
                  <a:pt x="2286695" y="3190714"/>
                </a:cubicBezTo>
                <a:cubicBezTo>
                  <a:pt x="2288337" y="3192047"/>
                  <a:pt x="2298769" y="3167841"/>
                  <a:pt x="2317990" y="3118117"/>
                </a:cubicBezTo>
                <a:cubicBezTo>
                  <a:pt x="2320192" y="3112283"/>
                  <a:pt x="2322800" y="3105638"/>
                  <a:pt x="2325814" y="3098181"/>
                </a:cubicBezTo>
                <a:cubicBezTo>
                  <a:pt x="2328827" y="3090724"/>
                  <a:pt x="2331957" y="3085161"/>
                  <a:pt x="2335241" y="3081471"/>
                </a:cubicBezTo>
                <a:cubicBezTo>
                  <a:pt x="2342447" y="3080699"/>
                  <a:pt x="2350155" y="3067678"/>
                  <a:pt x="2358365" y="3042411"/>
                </a:cubicBezTo>
                <a:cubicBezTo>
                  <a:pt x="2366575" y="3017162"/>
                  <a:pt x="2374128" y="2990735"/>
                  <a:pt x="2381063" y="2963149"/>
                </a:cubicBezTo>
                <a:cubicBezTo>
                  <a:pt x="2387998" y="2935563"/>
                  <a:pt x="2393137" y="2917888"/>
                  <a:pt x="2396498" y="2910141"/>
                </a:cubicBezTo>
                <a:cubicBezTo>
                  <a:pt x="2399859" y="2902395"/>
                  <a:pt x="2400284" y="2915666"/>
                  <a:pt x="2397773" y="2949936"/>
                </a:cubicBezTo>
                <a:cubicBezTo>
                  <a:pt x="2396305" y="2974856"/>
                  <a:pt x="2400207" y="2978932"/>
                  <a:pt x="2409518" y="2962164"/>
                </a:cubicBezTo>
                <a:cubicBezTo>
                  <a:pt x="2418829" y="2945377"/>
                  <a:pt x="2429435" y="2922137"/>
                  <a:pt x="2441373" y="2892427"/>
                </a:cubicBezTo>
                <a:cubicBezTo>
                  <a:pt x="2453331" y="2862735"/>
                  <a:pt x="2462507" y="2840925"/>
                  <a:pt x="2468940" y="2827036"/>
                </a:cubicBezTo>
                <a:lnTo>
                  <a:pt x="2479719" y="2807621"/>
                </a:lnTo>
                <a:cubicBezTo>
                  <a:pt x="2489649" y="2789926"/>
                  <a:pt x="2497820" y="2774645"/>
                  <a:pt x="2504253" y="2761799"/>
                </a:cubicBezTo>
                <a:cubicBezTo>
                  <a:pt x="2510667" y="2748953"/>
                  <a:pt x="2513989" y="2741226"/>
                  <a:pt x="2514221" y="2738618"/>
                </a:cubicBezTo>
                <a:cubicBezTo>
                  <a:pt x="2514434" y="2737130"/>
                  <a:pt x="2516694" y="2731470"/>
                  <a:pt x="2520963" y="2721637"/>
                </a:cubicBezTo>
                <a:cubicBezTo>
                  <a:pt x="2525232" y="2711804"/>
                  <a:pt x="2530158" y="2700214"/>
                  <a:pt x="2535780" y="2686865"/>
                </a:cubicBezTo>
                <a:cubicBezTo>
                  <a:pt x="2542696" y="2673922"/>
                  <a:pt x="2552586" y="2653986"/>
                  <a:pt x="2565433" y="2627038"/>
                </a:cubicBezTo>
                <a:cubicBezTo>
                  <a:pt x="2578279" y="2600070"/>
                  <a:pt x="2591396" y="2572581"/>
                  <a:pt x="2604783" y="2544550"/>
                </a:cubicBezTo>
                <a:cubicBezTo>
                  <a:pt x="2617050" y="2516617"/>
                  <a:pt x="2628641" y="2490557"/>
                  <a:pt x="2639556" y="2466390"/>
                </a:cubicBezTo>
                <a:cubicBezTo>
                  <a:pt x="2650470" y="2442224"/>
                  <a:pt x="2658274" y="2425861"/>
                  <a:pt x="2663007" y="2417342"/>
                </a:cubicBezTo>
                <a:cubicBezTo>
                  <a:pt x="2666639" y="2408031"/>
                  <a:pt x="2672840" y="2394296"/>
                  <a:pt x="2681591" y="2376099"/>
                </a:cubicBezTo>
                <a:cubicBezTo>
                  <a:pt x="2690361" y="2357901"/>
                  <a:pt x="2699248" y="2339298"/>
                  <a:pt x="2708288" y="2320309"/>
                </a:cubicBezTo>
                <a:cubicBezTo>
                  <a:pt x="2716228" y="2301338"/>
                  <a:pt x="2724593" y="2283199"/>
                  <a:pt x="2733344" y="2265851"/>
                </a:cubicBezTo>
                <a:cubicBezTo>
                  <a:pt x="2742114" y="2248523"/>
                  <a:pt x="2748856" y="2235754"/>
                  <a:pt x="2753569" y="2227583"/>
                </a:cubicBezTo>
                <a:cubicBezTo>
                  <a:pt x="2757027" y="2219759"/>
                  <a:pt x="2760350" y="2212225"/>
                  <a:pt x="2763537" y="2204942"/>
                </a:cubicBezTo>
                <a:cubicBezTo>
                  <a:pt x="2766725" y="2197659"/>
                  <a:pt x="2768425" y="2192270"/>
                  <a:pt x="2768657" y="2188773"/>
                </a:cubicBezTo>
                <a:cubicBezTo>
                  <a:pt x="2769777" y="2185450"/>
                  <a:pt x="2771303" y="2181857"/>
                  <a:pt x="2773235" y="2177994"/>
                </a:cubicBezTo>
                <a:cubicBezTo>
                  <a:pt x="2775167" y="2174130"/>
                  <a:pt x="2777234" y="2170537"/>
                  <a:pt x="2779436" y="2167214"/>
                </a:cubicBezTo>
                <a:cubicBezTo>
                  <a:pt x="2781677" y="2163834"/>
                  <a:pt x="2783667" y="2160337"/>
                  <a:pt x="2785367" y="2156686"/>
                </a:cubicBezTo>
                <a:cubicBezTo>
                  <a:pt x="2787086" y="2153054"/>
                  <a:pt x="2787975" y="2150099"/>
                  <a:pt x="2788071" y="2147800"/>
                </a:cubicBezTo>
                <a:cubicBezTo>
                  <a:pt x="2788148" y="2145424"/>
                  <a:pt x="2789597" y="2141019"/>
                  <a:pt x="2792379" y="2134586"/>
                </a:cubicBezTo>
                <a:cubicBezTo>
                  <a:pt x="2795161" y="2128173"/>
                  <a:pt x="2798754" y="2121064"/>
                  <a:pt x="2803158" y="2113298"/>
                </a:cubicBezTo>
                <a:cubicBezTo>
                  <a:pt x="2806578" y="2105436"/>
                  <a:pt x="2809978" y="2097438"/>
                  <a:pt x="2813397" y="2089305"/>
                </a:cubicBezTo>
                <a:cubicBezTo>
                  <a:pt x="2816816" y="2081173"/>
                  <a:pt x="2819154" y="2074798"/>
                  <a:pt x="2820409" y="2070181"/>
                </a:cubicBezTo>
                <a:cubicBezTo>
                  <a:pt x="2821568" y="2065680"/>
                  <a:pt x="2823017" y="2061720"/>
                  <a:pt x="2824717" y="2058320"/>
                </a:cubicBezTo>
                <a:cubicBezTo>
                  <a:pt x="2826436" y="2054900"/>
                  <a:pt x="2827866" y="2053104"/>
                  <a:pt x="2829025" y="2052930"/>
                </a:cubicBezTo>
                <a:cubicBezTo>
                  <a:pt x="2832753" y="2051578"/>
                  <a:pt x="2837158" y="2045106"/>
                  <a:pt x="2842238" y="2033515"/>
                </a:cubicBezTo>
                <a:cubicBezTo>
                  <a:pt x="2847319" y="2021925"/>
                  <a:pt x="2850101" y="2013309"/>
                  <a:pt x="2850603" y="2007649"/>
                </a:cubicBezTo>
                <a:cubicBezTo>
                  <a:pt x="2850951" y="2003322"/>
                  <a:pt x="2852400" y="2001177"/>
                  <a:pt x="2854911" y="2001177"/>
                </a:cubicBezTo>
                <a:cubicBezTo>
                  <a:pt x="2859586" y="2001177"/>
                  <a:pt x="2861015" y="1999014"/>
                  <a:pt x="2859219" y="1994706"/>
                </a:cubicBezTo>
                <a:cubicBezTo>
                  <a:pt x="2858137" y="1992465"/>
                  <a:pt x="2858137" y="1989934"/>
                  <a:pt x="2859219" y="1987153"/>
                </a:cubicBezTo>
                <a:cubicBezTo>
                  <a:pt x="2860301" y="1984371"/>
                  <a:pt x="2862464" y="1981859"/>
                  <a:pt x="2865690" y="1979599"/>
                </a:cubicBezTo>
                <a:cubicBezTo>
                  <a:pt x="2868916" y="1977358"/>
                  <a:pt x="2871080" y="1975388"/>
                  <a:pt x="2872162" y="1973688"/>
                </a:cubicBezTo>
                <a:cubicBezTo>
                  <a:pt x="2873244" y="1971969"/>
                  <a:pt x="2873244" y="1971080"/>
                  <a:pt x="2872162" y="1970984"/>
                </a:cubicBezTo>
                <a:cubicBezTo>
                  <a:pt x="2900018" y="1894388"/>
                  <a:pt x="2935409" y="1817387"/>
                  <a:pt x="2978352" y="1740000"/>
                </a:cubicBezTo>
                <a:cubicBezTo>
                  <a:pt x="3021296" y="1662593"/>
                  <a:pt x="3053460" y="1591523"/>
                  <a:pt x="3074845" y="1526788"/>
                </a:cubicBezTo>
                <a:cubicBezTo>
                  <a:pt x="3087324" y="1500304"/>
                  <a:pt x="3115065" y="1446407"/>
                  <a:pt x="3158105" y="1365059"/>
                </a:cubicBezTo>
                <a:cubicBezTo>
                  <a:pt x="3201126" y="1283731"/>
                  <a:pt x="3249305" y="1194791"/>
                  <a:pt x="3302603" y="1098221"/>
                </a:cubicBezTo>
                <a:cubicBezTo>
                  <a:pt x="3355920" y="1001671"/>
                  <a:pt x="3404215" y="917310"/>
                  <a:pt x="3447525" y="845138"/>
                </a:cubicBezTo>
                <a:cubicBezTo>
                  <a:pt x="3490817" y="772966"/>
                  <a:pt x="3518963" y="732805"/>
                  <a:pt x="3531983" y="724652"/>
                </a:cubicBezTo>
                <a:cubicBezTo>
                  <a:pt x="3540637" y="719978"/>
                  <a:pt x="3542009" y="716616"/>
                  <a:pt x="3536136" y="714588"/>
                </a:cubicBezTo>
                <a:cubicBezTo>
                  <a:pt x="3530244" y="712559"/>
                  <a:pt x="3525569" y="709681"/>
                  <a:pt x="3522073" y="705972"/>
                </a:cubicBezTo>
                <a:cubicBezTo>
                  <a:pt x="3518596" y="702244"/>
                  <a:pt x="3524758" y="695540"/>
                  <a:pt x="3540599" y="685843"/>
                </a:cubicBezTo>
                <a:cubicBezTo>
                  <a:pt x="3546896" y="681709"/>
                  <a:pt x="3551571" y="679197"/>
                  <a:pt x="3554624" y="678290"/>
                </a:cubicBezTo>
                <a:cubicBezTo>
                  <a:pt x="3557676" y="677401"/>
                  <a:pt x="3560187" y="677034"/>
                  <a:pt x="3562177" y="677208"/>
                </a:cubicBezTo>
                <a:cubicBezTo>
                  <a:pt x="3562254" y="674967"/>
                  <a:pt x="3563162" y="671374"/>
                  <a:pt x="3564862" y="666428"/>
                </a:cubicBezTo>
                <a:cubicBezTo>
                  <a:pt x="3566581" y="661483"/>
                  <a:pt x="3568552" y="655746"/>
                  <a:pt x="3570793" y="649178"/>
                </a:cubicBezTo>
                <a:cubicBezTo>
                  <a:pt x="3575506" y="638495"/>
                  <a:pt x="3593858" y="609344"/>
                  <a:pt x="3625849" y="561725"/>
                </a:cubicBezTo>
                <a:cubicBezTo>
                  <a:pt x="3657839" y="514107"/>
                  <a:pt x="3694659" y="460423"/>
                  <a:pt x="3736289" y="400672"/>
                </a:cubicBezTo>
                <a:cubicBezTo>
                  <a:pt x="3777919" y="340922"/>
                  <a:pt x="3815550" y="287508"/>
                  <a:pt x="3849163" y="240431"/>
                </a:cubicBezTo>
                <a:cubicBezTo>
                  <a:pt x="3882776" y="193353"/>
                  <a:pt x="3903543" y="165014"/>
                  <a:pt x="3911483" y="155393"/>
                </a:cubicBezTo>
                <a:cubicBezTo>
                  <a:pt x="3957478" y="104723"/>
                  <a:pt x="4002412" y="68057"/>
                  <a:pt x="4046263" y="45417"/>
                </a:cubicBezTo>
                <a:cubicBezTo>
                  <a:pt x="4090096" y="22776"/>
                  <a:pt x="4141481" y="7689"/>
                  <a:pt x="4200420" y="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4D48-F602-42BC-BFB4-7197303C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A25D-119B-4ABA-8332-56FA8777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590F4-5122-4348-A45A-B6E7DADE9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08328-A7B6-4F38-9D18-F0C416E6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9F5FF-E9D0-4CF5-8669-F6981A33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19230-C52C-4074-BFD9-B3FF875F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2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BCE832-0FC1-4D18-9536-B7F83B7B46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6195" y="948182"/>
            <a:ext cx="3507521" cy="4921711"/>
          </a:xfrm>
          <a:custGeom>
            <a:avLst/>
            <a:gdLst>
              <a:gd name="connsiteX0" fmla="*/ 1587507 w 3507521"/>
              <a:gd name="connsiteY0" fmla="*/ 4874855 h 4921711"/>
              <a:gd name="connsiteX1" fmla="*/ 1594254 w 3507521"/>
              <a:gd name="connsiteY1" fmla="*/ 4877720 h 4921711"/>
              <a:gd name="connsiteX2" fmla="*/ 1588080 w 3507521"/>
              <a:gd name="connsiteY2" fmla="*/ 4895952 h 4921711"/>
              <a:gd name="connsiteX3" fmla="*/ 1571111 w 3507521"/>
              <a:gd name="connsiteY3" fmla="*/ 4891062 h 4921711"/>
              <a:gd name="connsiteX4" fmla="*/ 1571111 w 3507521"/>
              <a:gd name="connsiteY4" fmla="*/ 4884142 h 4921711"/>
              <a:gd name="connsiteX5" fmla="*/ 1587507 w 3507521"/>
              <a:gd name="connsiteY5" fmla="*/ 4874855 h 4921711"/>
              <a:gd name="connsiteX6" fmla="*/ 1912238 w 3507521"/>
              <a:gd name="connsiteY6" fmla="*/ 4677510 h 4921711"/>
              <a:gd name="connsiteX7" fmla="*/ 1911850 w 3507521"/>
              <a:gd name="connsiteY7" fmla="*/ 4678054 h 4921711"/>
              <a:gd name="connsiteX8" fmla="*/ 1890261 w 3507521"/>
              <a:gd name="connsiteY8" fmla="*/ 4693987 h 4921711"/>
              <a:gd name="connsiteX9" fmla="*/ 1894881 w 3507521"/>
              <a:gd name="connsiteY9" fmla="*/ 4689864 h 4921711"/>
              <a:gd name="connsiteX10" fmla="*/ 1912238 w 3507521"/>
              <a:gd name="connsiteY10" fmla="*/ 4677510 h 4921711"/>
              <a:gd name="connsiteX11" fmla="*/ 2096080 w 3507521"/>
              <a:gd name="connsiteY11" fmla="*/ 4532609 h 4921711"/>
              <a:gd name="connsiteX12" fmla="*/ 2091460 w 3507521"/>
              <a:gd name="connsiteY12" fmla="*/ 4540710 h 4921711"/>
              <a:gd name="connsiteX13" fmla="*/ 2079899 w 3507521"/>
              <a:gd name="connsiteY13" fmla="*/ 4555731 h 4921711"/>
              <a:gd name="connsiteX14" fmla="*/ 2068628 w 3507521"/>
              <a:gd name="connsiteY14" fmla="*/ 4566443 h 4921711"/>
              <a:gd name="connsiteX15" fmla="*/ 2066017 w 3507521"/>
              <a:gd name="connsiteY15" fmla="*/ 4564992 h 4921711"/>
              <a:gd name="connsiteX16" fmla="*/ 2081929 w 3507521"/>
              <a:gd name="connsiteY16" fmla="*/ 4542741 h 4921711"/>
              <a:gd name="connsiteX17" fmla="*/ 2096080 w 3507521"/>
              <a:gd name="connsiteY17" fmla="*/ 4532609 h 4921711"/>
              <a:gd name="connsiteX18" fmla="*/ 1360669 w 3507521"/>
              <a:gd name="connsiteY18" fmla="*/ 4514941 h 4921711"/>
              <a:gd name="connsiteX19" fmla="*/ 1349111 w 3507521"/>
              <a:gd name="connsiteY19" fmla="*/ 4521048 h 4921711"/>
              <a:gd name="connsiteX20" fmla="*/ 1344490 w 3507521"/>
              <a:gd name="connsiteY20" fmla="*/ 4523617 h 4921711"/>
              <a:gd name="connsiteX21" fmla="*/ 1359905 w 3507521"/>
              <a:gd name="connsiteY21" fmla="*/ 4515392 h 4921711"/>
              <a:gd name="connsiteX22" fmla="*/ 1360669 w 3507521"/>
              <a:gd name="connsiteY22" fmla="*/ 4514941 h 4921711"/>
              <a:gd name="connsiteX23" fmla="*/ 712328 w 3507521"/>
              <a:gd name="connsiteY23" fmla="*/ 4513118 h 4921711"/>
              <a:gd name="connsiteX24" fmla="*/ 714416 w 3507521"/>
              <a:gd name="connsiteY24" fmla="*/ 4514625 h 4921711"/>
              <a:gd name="connsiteX25" fmla="*/ 733435 w 3507521"/>
              <a:gd name="connsiteY25" fmla="*/ 4524384 h 4921711"/>
              <a:gd name="connsiteX26" fmla="*/ 724692 w 3507521"/>
              <a:gd name="connsiteY26" fmla="*/ 4518728 h 4921711"/>
              <a:gd name="connsiteX27" fmla="*/ 712328 w 3507521"/>
              <a:gd name="connsiteY27" fmla="*/ 4513118 h 4921711"/>
              <a:gd name="connsiteX28" fmla="*/ 2121813 w 3507521"/>
              <a:gd name="connsiteY28" fmla="*/ 4506877 h 4921711"/>
              <a:gd name="connsiteX29" fmla="*/ 2133083 w 3507521"/>
              <a:gd name="connsiteY29" fmla="*/ 4511808 h 4921711"/>
              <a:gd name="connsiteX30" fmla="*/ 2140024 w 3507521"/>
              <a:gd name="connsiteY30" fmla="*/ 4517588 h 4921711"/>
              <a:gd name="connsiteX31" fmla="*/ 2133083 w 3507521"/>
              <a:gd name="connsiteY31" fmla="*/ 4516428 h 4921711"/>
              <a:gd name="connsiteX32" fmla="*/ 2123553 w 3507521"/>
              <a:gd name="connsiteY32" fmla="*/ 4517588 h 4921711"/>
              <a:gd name="connsiteX33" fmla="*/ 2112282 w 3507521"/>
              <a:gd name="connsiteY33" fmla="*/ 4525668 h 4921711"/>
              <a:gd name="connsiteX34" fmla="*/ 2112282 w 3507521"/>
              <a:gd name="connsiteY34" fmla="*/ 4521048 h 4921711"/>
              <a:gd name="connsiteX35" fmla="*/ 2121813 w 3507521"/>
              <a:gd name="connsiteY35" fmla="*/ 4506877 h 4921711"/>
              <a:gd name="connsiteX36" fmla="*/ 1529487 w 3507521"/>
              <a:gd name="connsiteY36" fmla="*/ 4488665 h 4921711"/>
              <a:gd name="connsiteX37" fmla="*/ 1533838 w 3507521"/>
              <a:gd name="connsiteY37" fmla="*/ 4510937 h 4921711"/>
              <a:gd name="connsiteX38" fmla="*/ 1536428 w 3507521"/>
              <a:gd name="connsiteY38" fmla="*/ 4493306 h 4921711"/>
              <a:gd name="connsiteX39" fmla="*/ 650400 w 3507521"/>
              <a:gd name="connsiteY39" fmla="*/ 4478717 h 4921711"/>
              <a:gd name="connsiteX40" fmla="*/ 669187 w 3507521"/>
              <a:gd name="connsiteY40" fmla="*/ 4488665 h 4921711"/>
              <a:gd name="connsiteX41" fmla="*/ 683068 w 3507521"/>
              <a:gd name="connsiteY41" fmla="*/ 4494321 h 4921711"/>
              <a:gd name="connsiteX42" fmla="*/ 653772 w 3507521"/>
              <a:gd name="connsiteY42" fmla="*/ 4479942 h 4921711"/>
              <a:gd name="connsiteX43" fmla="*/ 650400 w 3507521"/>
              <a:gd name="connsiteY43" fmla="*/ 4478717 h 4921711"/>
              <a:gd name="connsiteX44" fmla="*/ 2158526 w 3507521"/>
              <a:gd name="connsiteY44" fmla="*/ 4470163 h 4921711"/>
              <a:gd name="connsiteX45" fmla="*/ 2146965 w 3507521"/>
              <a:gd name="connsiteY45" fmla="*/ 4488665 h 4921711"/>
              <a:gd name="connsiteX46" fmla="*/ 2142345 w 3507521"/>
              <a:gd name="connsiteY46" fmla="*/ 4486365 h 4921711"/>
              <a:gd name="connsiteX47" fmla="*/ 2152166 w 3507521"/>
              <a:gd name="connsiteY47" fmla="*/ 4473934 h 4921711"/>
              <a:gd name="connsiteX48" fmla="*/ 2158526 w 3507521"/>
              <a:gd name="connsiteY48" fmla="*/ 4470163 h 4921711"/>
              <a:gd name="connsiteX49" fmla="*/ 1572665 w 3507521"/>
              <a:gd name="connsiteY49" fmla="*/ 4433947 h 4921711"/>
              <a:gd name="connsiteX50" fmla="*/ 1547989 w 3507521"/>
              <a:gd name="connsiteY50" fmla="*/ 4486365 h 4921711"/>
              <a:gd name="connsiteX51" fmla="*/ 1574198 w 3507521"/>
              <a:gd name="connsiteY51" fmla="*/ 4461689 h 4921711"/>
              <a:gd name="connsiteX52" fmla="*/ 1572665 w 3507521"/>
              <a:gd name="connsiteY52" fmla="*/ 4433947 h 4921711"/>
              <a:gd name="connsiteX53" fmla="*/ 1648399 w 3507521"/>
              <a:gd name="connsiteY53" fmla="*/ 4370854 h 4921711"/>
              <a:gd name="connsiteX54" fmla="*/ 1598874 w 3507521"/>
              <a:gd name="connsiteY54" fmla="*/ 4416978 h 4921711"/>
              <a:gd name="connsiteX55" fmla="*/ 1584992 w 3507521"/>
              <a:gd name="connsiteY55" fmla="*/ 4442421 h 4921711"/>
              <a:gd name="connsiteX56" fmla="*/ 1635359 w 3507521"/>
              <a:gd name="connsiteY56" fmla="*/ 4408069 h 4921711"/>
              <a:gd name="connsiteX57" fmla="*/ 1653343 w 3507521"/>
              <a:gd name="connsiteY57" fmla="*/ 4371149 h 4921711"/>
              <a:gd name="connsiteX58" fmla="*/ 1648399 w 3507521"/>
              <a:gd name="connsiteY58" fmla="*/ 4370854 h 4921711"/>
              <a:gd name="connsiteX59" fmla="*/ 2510059 w 3507521"/>
              <a:gd name="connsiteY59" fmla="*/ 4333731 h 4921711"/>
              <a:gd name="connsiteX60" fmla="*/ 2508899 w 3507521"/>
              <a:gd name="connsiteY60" fmla="*/ 4340962 h 4921711"/>
              <a:gd name="connsiteX61" fmla="*/ 2493858 w 3507521"/>
              <a:gd name="connsiteY61" fmla="*/ 4363794 h 4921711"/>
              <a:gd name="connsiteX62" fmla="*/ 2459174 w 3507521"/>
              <a:gd name="connsiteY62" fmla="*/ 4408028 h 4921711"/>
              <a:gd name="connsiteX63" fmla="*/ 2445293 w 3507521"/>
              <a:gd name="connsiteY63" fmla="*/ 4412358 h 4921711"/>
              <a:gd name="connsiteX64" fmla="*/ 2459174 w 3507521"/>
              <a:gd name="connsiteY64" fmla="*/ 4393856 h 4921711"/>
              <a:gd name="connsiteX65" fmla="*/ 2466115 w 3507521"/>
              <a:gd name="connsiteY65" fmla="*/ 4385755 h 4921711"/>
              <a:gd name="connsiteX66" fmla="*/ 2466115 w 3507521"/>
              <a:gd name="connsiteY66" fmla="*/ 4377675 h 4921711"/>
              <a:gd name="connsiteX67" fmla="*/ 2468415 w 3507521"/>
              <a:gd name="connsiteY67" fmla="*/ 4373034 h 4921711"/>
              <a:gd name="connsiteX68" fmla="*/ 2474485 w 3507521"/>
              <a:gd name="connsiteY68" fmla="*/ 4373324 h 4921711"/>
              <a:gd name="connsiteX69" fmla="*/ 2475356 w 3507521"/>
              <a:gd name="connsiteY69" fmla="*/ 4368414 h 4921711"/>
              <a:gd name="connsiteX70" fmla="*/ 2479997 w 3507521"/>
              <a:gd name="connsiteY70" fmla="*/ 4361473 h 4921711"/>
              <a:gd name="connsiteX71" fmla="*/ 2486067 w 3507521"/>
              <a:gd name="connsiteY71" fmla="*/ 4360023 h 4921711"/>
              <a:gd name="connsiteX72" fmla="*/ 2493858 w 3507521"/>
              <a:gd name="connsiteY72" fmla="*/ 4349912 h 4921711"/>
              <a:gd name="connsiteX73" fmla="*/ 2501958 w 3507521"/>
              <a:gd name="connsiteY73" fmla="*/ 4339221 h 4921711"/>
              <a:gd name="connsiteX74" fmla="*/ 2510059 w 3507521"/>
              <a:gd name="connsiteY74" fmla="*/ 4333731 h 4921711"/>
              <a:gd name="connsiteX75" fmla="*/ 1663620 w 3507521"/>
              <a:gd name="connsiteY75" fmla="*/ 4322170 h 4921711"/>
              <a:gd name="connsiteX76" fmla="*/ 1603660 w 3507521"/>
              <a:gd name="connsiteY76" fmla="*/ 4350762 h 4921711"/>
              <a:gd name="connsiteX77" fmla="*/ 1521614 w 3507521"/>
              <a:gd name="connsiteY77" fmla="*/ 4409188 h 4921711"/>
              <a:gd name="connsiteX78" fmla="*/ 1460121 w 3507521"/>
              <a:gd name="connsiteY78" fmla="*/ 4456302 h 4921711"/>
              <a:gd name="connsiteX79" fmla="*/ 1394194 w 3507521"/>
              <a:gd name="connsiteY79" fmla="*/ 4503997 h 4921711"/>
              <a:gd name="connsiteX80" fmla="*/ 1456640 w 3507521"/>
              <a:gd name="connsiteY80" fmla="*/ 4464963 h 4921711"/>
              <a:gd name="connsiteX81" fmla="*/ 1564191 w 3507521"/>
              <a:gd name="connsiteY81" fmla="*/ 4393856 h 4921711"/>
              <a:gd name="connsiteX82" fmla="*/ 1633557 w 3507521"/>
              <a:gd name="connsiteY82" fmla="*/ 4345292 h 4921711"/>
              <a:gd name="connsiteX83" fmla="*/ 2529991 w 3507521"/>
              <a:gd name="connsiteY83" fmla="*/ 4305968 h 4921711"/>
              <a:gd name="connsiteX84" fmla="*/ 2530861 w 3507521"/>
              <a:gd name="connsiteY84" fmla="*/ 4310609 h 4921711"/>
              <a:gd name="connsiteX85" fmla="*/ 2521910 w 3507521"/>
              <a:gd name="connsiteY85" fmla="*/ 4321300 h 4921711"/>
              <a:gd name="connsiteX86" fmla="*/ 2514680 w 3507521"/>
              <a:gd name="connsiteY86" fmla="*/ 4319849 h 4921711"/>
              <a:gd name="connsiteX87" fmla="*/ 2515840 w 3507521"/>
              <a:gd name="connsiteY87" fmla="*/ 4314939 h 4921711"/>
              <a:gd name="connsiteX88" fmla="*/ 2523920 w 3507521"/>
              <a:gd name="connsiteY88" fmla="*/ 4308288 h 4921711"/>
              <a:gd name="connsiteX89" fmla="*/ 2529991 w 3507521"/>
              <a:gd name="connsiteY89" fmla="*/ 4305968 h 4921711"/>
              <a:gd name="connsiteX90" fmla="*/ 2300757 w 3507521"/>
              <a:gd name="connsiteY90" fmla="*/ 4301638 h 4921711"/>
              <a:gd name="connsiteX91" fmla="*/ 2290359 w 3507521"/>
              <a:gd name="connsiteY91" fmla="*/ 4322170 h 4921711"/>
              <a:gd name="connsiteX92" fmla="*/ 2253645 w 3507521"/>
              <a:gd name="connsiteY92" fmla="*/ 4379975 h 4921711"/>
              <a:gd name="connsiteX93" fmla="*/ 2211732 w 3507521"/>
              <a:gd name="connsiteY93" fmla="*/ 4430860 h 4921711"/>
              <a:gd name="connsiteX94" fmla="*/ 2178478 w 3507521"/>
              <a:gd name="connsiteY94" fmla="*/ 4462953 h 4921711"/>
              <a:gd name="connsiteX95" fmla="*/ 2167787 w 3507521"/>
              <a:gd name="connsiteY95" fmla="*/ 4458602 h 4921711"/>
              <a:gd name="connsiteX96" fmla="*/ 2168367 w 3507521"/>
              <a:gd name="connsiteY96" fmla="*/ 4452241 h 4921711"/>
              <a:gd name="connsiteX97" fmla="*/ 2172407 w 3507521"/>
              <a:gd name="connsiteY97" fmla="*/ 4449362 h 4921711"/>
              <a:gd name="connsiteX98" fmla="*/ 2183969 w 3507521"/>
              <a:gd name="connsiteY98" fmla="*/ 4444741 h 4921711"/>
              <a:gd name="connsiteX99" fmla="*/ 2190329 w 3507521"/>
              <a:gd name="connsiteY99" fmla="*/ 4438961 h 4921711"/>
              <a:gd name="connsiteX100" fmla="*/ 2200150 w 3507521"/>
              <a:gd name="connsiteY100" fmla="*/ 4426240 h 4921711"/>
              <a:gd name="connsiteX101" fmla="*/ 2221842 w 3507521"/>
              <a:gd name="connsiteY101" fmla="*/ 4394436 h 4921711"/>
              <a:gd name="connsiteX102" fmla="*/ 2255655 w 3507521"/>
              <a:gd name="connsiteY102" fmla="*/ 4352233 h 4921711"/>
              <a:gd name="connsiteX103" fmla="*/ 2279938 w 3507521"/>
              <a:gd name="connsiteY103" fmla="*/ 4325340 h 4921711"/>
              <a:gd name="connsiteX104" fmla="*/ 2297279 w 3507521"/>
              <a:gd name="connsiteY104" fmla="*/ 4303668 h 4921711"/>
              <a:gd name="connsiteX105" fmla="*/ 2300757 w 3507521"/>
              <a:gd name="connsiteY105" fmla="*/ 4301638 h 4921711"/>
              <a:gd name="connsiteX106" fmla="*/ 266219 w 3507521"/>
              <a:gd name="connsiteY106" fmla="*/ 4273450 h 4921711"/>
              <a:gd name="connsiteX107" fmla="*/ 236726 w 3507521"/>
              <a:gd name="connsiteY107" fmla="*/ 4275905 h 4921711"/>
              <a:gd name="connsiteX108" fmla="*/ 270912 w 3507521"/>
              <a:gd name="connsiteY108" fmla="*/ 4306051 h 4921711"/>
              <a:gd name="connsiteX109" fmla="*/ 306631 w 3507521"/>
              <a:gd name="connsiteY109" fmla="*/ 4324387 h 4921711"/>
              <a:gd name="connsiteX110" fmla="*/ 271409 w 3507521"/>
              <a:gd name="connsiteY110" fmla="*/ 4285166 h 4921711"/>
              <a:gd name="connsiteX111" fmla="*/ 273150 w 3507521"/>
              <a:gd name="connsiteY111" fmla="*/ 4273605 h 4921711"/>
              <a:gd name="connsiteX112" fmla="*/ 266219 w 3507521"/>
              <a:gd name="connsiteY112" fmla="*/ 4273450 h 4921711"/>
              <a:gd name="connsiteX113" fmla="*/ 1535827 w 3507521"/>
              <a:gd name="connsiteY113" fmla="*/ 4223280 h 4921711"/>
              <a:gd name="connsiteX114" fmla="*/ 1513306 w 3507521"/>
              <a:gd name="connsiteY114" fmla="*/ 4231961 h 4921711"/>
              <a:gd name="connsiteX115" fmla="*/ 1418767 w 3507521"/>
              <a:gd name="connsiteY115" fmla="*/ 4306548 h 4921711"/>
              <a:gd name="connsiteX116" fmla="*/ 1325989 w 3507521"/>
              <a:gd name="connsiteY116" fmla="*/ 4384595 h 4921711"/>
              <a:gd name="connsiteX117" fmla="*/ 1298744 w 3507521"/>
              <a:gd name="connsiteY117" fmla="*/ 4409105 h 4921711"/>
              <a:gd name="connsiteX118" fmla="*/ 1374802 w 3507521"/>
              <a:gd name="connsiteY118" fmla="*/ 4364726 h 4921711"/>
              <a:gd name="connsiteX119" fmla="*/ 1436978 w 3507521"/>
              <a:gd name="connsiteY119" fmla="*/ 4324470 h 4921711"/>
              <a:gd name="connsiteX120" fmla="*/ 1860193 w 3507521"/>
              <a:gd name="connsiteY120" fmla="*/ 4178735 h 4921711"/>
              <a:gd name="connsiteX121" fmla="*/ 1853838 w 3507521"/>
              <a:gd name="connsiteY121" fmla="*/ 4184266 h 4921711"/>
              <a:gd name="connsiteX122" fmla="*/ 1839397 w 3507521"/>
              <a:gd name="connsiteY122" fmla="*/ 4197278 h 4921711"/>
              <a:gd name="connsiteX123" fmla="*/ 1704394 w 3507521"/>
              <a:gd name="connsiteY123" fmla="*/ 4344774 h 4921711"/>
              <a:gd name="connsiteX124" fmla="*/ 1753912 w 3507521"/>
              <a:gd name="connsiteY124" fmla="*/ 4307252 h 4921711"/>
              <a:gd name="connsiteX125" fmla="*/ 1857878 w 3507521"/>
              <a:gd name="connsiteY125" fmla="*/ 4183396 h 4921711"/>
              <a:gd name="connsiteX126" fmla="*/ 1860193 w 3507521"/>
              <a:gd name="connsiteY126" fmla="*/ 4178735 h 4921711"/>
              <a:gd name="connsiteX127" fmla="*/ 1411304 w 3507521"/>
              <a:gd name="connsiteY127" fmla="*/ 4064435 h 4921711"/>
              <a:gd name="connsiteX128" fmla="*/ 1332909 w 3507521"/>
              <a:gd name="connsiteY128" fmla="*/ 4118650 h 4921711"/>
              <a:gd name="connsiteX129" fmla="*/ 1279579 w 3507521"/>
              <a:gd name="connsiteY129" fmla="*/ 4158119 h 4921711"/>
              <a:gd name="connsiteX130" fmla="*/ 1197637 w 3507521"/>
              <a:gd name="connsiteY130" fmla="*/ 4219260 h 4921711"/>
              <a:gd name="connsiteX131" fmla="*/ 1152097 w 3507521"/>
              <a:gd name="connsiteY131" fmla="*/ 4257838 h 4921711"/>
              <a:gd name="connsiteX132" fmla="*/ 1208037 w 3507521"/>
              <a:gd name="connsiteY132" fmla="*/ 4229661 h 4921711"/>
              <a:gd name="connsiteX133" fmla="*/ 1256602 w 3507521"/>
              <a:gd name="connsiteY133" fmla="*/ 4199598 h 4921711"/>
              <a:gd name="connsiteX134" fmla="*/ 1305166 w 3507521"/>
              <a:gd name="connsiteY134" fmla="*/ 4169535 h 4921711"/>
              <a:gd name="connsiteX135" fmla="*/ 1373517 w 3507521"/>
              <a:gd name="connsiteY135" fmla="*/ 4111109 h 4921711"/>
              <a:gd name="connsiteX136" fmla="*/ 1415659 w 3507521"/>
              <a:gd name="connsiteY136" fmla="*/ 4064513 h 4921711"/>
              <a:gd name="connsiteX137" fmla="*/ 1411304 w 3507521"/>
              <a:gd name="connsiteY137" fmla="*/ 4064435 h 4921711"/>
              <a:gd name="connsiteX138" fmla="*/ 1430058 w 3507521"/>
              <a:gd name="connsiteY138" fmla="*/ 4037703 h 4921711"/>
              <a:gd name="connsiteX139" fmla="*/ 1421377 w 3507521"/>
              <a:gd name="connsiteY139" fmla="*/ 4054754 h 4921711"/>
              <a:gd name="connsiteX140" fmla="*/ 1436978 w 3507521"/>
              <a:gd name="connsiteY140" fmla="*/ 4042344 h 4921711"/>
              <a:gd name="connsiteX141" fmla="*/ 1434389 w 3507521"/>
              <a:gd name="connsiteY141" fmla="*/ 4039153 h 4921711"/>
              <a:gd name="connsiteX142" fmla="*/ 1430058 w 3507521"/>
              <a:gd name="connsiteY142" fmla="*/ 4037703 h 4921711"/>
              <a:gd name="connsiteX143" fmla="*/ 2039808 w 3507521"/>
              <a:gd name="connsiteY143" fmla="*/ 3950084 h 4921711"/>
              <a:gd name="connsiteX144" fmla="*/ 2027481 w 3507521"/>
              <a:gd name="connsiteY144" fmla="*/ 3964980 h 4921711"/>
              <a:gd name="connsiteX145" fmla="*/ 2042895 w 3507521"/>
              <a:gd name="connsiteY145" fmla="*/ 3966016 h 4921711"/>
              <a:gd name="connsiteX146" fmla="*/ 2039808 w 3507521"/>
              <a:gd name="connsiteY146" fmla="*/ 3950084 h 4921711"/>
              <a:gd name="connsiteX147" fmla="*/ 555607 w 3507521"/>
              <a:gd name="connsiteY147" fmla="*/ 3797201 h 4921711"/>
              <a:gd name="connsiteX148" fmla="*/ 543797 w 3507521"/>
              <a:gd name="connsiteY148" fmla="*/ 3815702 h 4921711"/>
              <a:gd name="connsiteX149" fmla="*/ 548936 w 3507521"/>
              <a:gd name="connsiteY149" fmla="*/ 3848065 h 4921711"/>
              <a:gd name="connsiteX150" fmla="*/ 555607 w 3507521"/>
              <a:gd name="connsiteY150" fmla="*/ 3797201 h 4921711"/>
              <a:gd name="connsiteX151" fmla="*/ 551480 w 3507521"/>
              <a:gd name="connsiteY151" fmla="*/ 3737661 h 4921711"/>
              <a:gd name="connsiteX152" fmla="*/ 548936 w 3507521"/>
              <a:gd name="connsiteY152" fmla="*/ 3741115 h 4921711"/>
              <a:gd name="connsiteX153" fmla="*/ 548936 w 3507521"/>
              <a:gd name="connsiteY153" fmla="*/ 3790260 h 4921711"/>
              <a:gd name="connsiteX154" fmla="*/ 554136 w 3507521"/>
              <a:gd name="connsiteY154" fmla="*/ 3787069 h 4921711"/>
              <a:gd name="connsiteX155" fmla="*/ 555877 w 3507521"/>
              <a:gd name="connsiteY155" fmla="*/ 3778699 h 4921711"/>
              <a:gd name="connsiteX156" fmla="*/ 551480 w 3507521"/>
              <a:gd name="connsiteY156" fmla="*/ 3737661 h 4921711"/>
              <a:gd name="connsiteX157" fmla="*/ 2153657 w 3507521"/>
              <a:gd name="connsiteY157" fmla="*/ 3729616 h 4921711"/>
              <a:gd name="connsiteX158" fmla="*/ 2134119 w 3507521"/>
              <a:gd name="connsiteY158" fmla="*/ 3744513 h 4921711"/>
              <a:gd name="connsiteX159" fmla="*/ 2133083 w 3507521"/>
              <a:gd name="connsiteY159" fmla="*/ 3743995 h 4921711"/>
              <a:gd name="connsiteX160" fmla="*/ 2153657 w 3507521"/>
              <a:gd name="connsiteY160" fmla="*/ 3729616 h 4921711"/>
              <a:gd name="connsiteX161" fmla="*/ 757759 w 3507521"/>
              <a:gd name="connsiteY161" fmla="*/ 3658572 h 4921711"/>
              <a:gd name="connsiteX162" fmla="*/ 754755 w 3507521"/>
              <a:gd name="connsiteY162" fmla="*/ 3760197 h 4921711"/>
              <a:gd name="connsiteX163" fmla="*/ 754755 w 3507521"/>
              <a:gd name="connsiteY163" fmla="*/ 3801821 h 4921711"/>
              <a:gd name="connsiteX164" fmla="*/ 752351 w 3507521"/>
              <a:gd name="connsiteY164" fmla="*/ 3855689 h 4921711"/>
              <a:gd name="connsiteX165" fmla="*/ 750984 w 3507521"/>
              <a:gd name="connsiteY165" fmla="*/ 3936803 h 4921711"/>
              <a:gd name="connsiteX166" fmla="*/ 759375 w 3507521"/>
              <a:gd name="connsiteY166" fmla="*/ 3938274 h 4921711"/>
              <a:gd name="connsiteX167" fmla="*/ 760287 w 3507521"/>
              <a:gd name="connsiteY167" fmla="*/ 3849950 h 4921711"/>
              <a:gd name="connsiteX168" fmla="*/ 759665 w 3507521"/>
              <a:gd name="connsiteY168" fmla="*/ 3722614 h 4921711"/>
              <a:gd name="connsiteX169" fmla="*/ 757759 w 3507521"/>
              <a:gd name="connsiteY169" fmla="*/ 3658572 h 4921711"/>
              <a:gd name="connsiteX170" fmla="*/ 2229467 w 3507521"/>
              <a:gd name="connsiteY170" fmla="*/ 3605387 h 4921711"/>
              <a:gd name="connsiteX171" fmla="*/ 2207090 w 3507521"/>
              <a:gd name="connsiteY171" fmla="*/ 3642246 h 4921711"/>
              <a:gd name="connsiteX172" fmla="*/ 2181648 w 3507521"/>
              <a:gd name="connsiteY172" fmla="*/ 3676929 h 4921711"/>
              <a:gd name="connsiteX173" fmla="*/ 2163188 w 3507521"/>
              <a:gd name="connsiteY173" fmla="*/ 3690375 h 4921711"/>
              <a:gd name="connsiteX174" fmla="*/ 2196980 w 3507521"/>
              <a:gd name="connsiteY174" fmla="*/ 3643986 h 4921711"/>
              <a:gd name="connsiteX175" fmla="*/ 2229467 w 3507521"/>
              <a:gd name="connsiteY175" fmla="*/ 3605387 h 4921711"/>
              <a:gd name="connsiteX176" fmla="*/ 553556 w 3507521"/>
              <a:gd name="connsiteY176" fmla="*/ 3589061 h 4921711"/>
              <a:gd name="connsiteX177" fmla="*/ 550386 w 3507521"/>
              <a:gd name="connsiteY177" fmla="*/ 3613343 h 4921711"/>
              <a:gd name="connsiteX178" fmla="*/ 548936 w 3507521"/>
              <a:gd name="connsiteY178" fmla="*/ 3637626 h 4921711"/>
              <a:gd name="connsiteX179" fmla="*/ 549619 w 3507521"/>
              <a:gd name="connsiteY179" fmla="*/ 3723712 h 4921711"/>
              <a:gd name="connsiteX180" fmla="*/ 554426 w 3507521"/>
              <a:gd name="connsiteY180" fmla="*/ 3681819 h 4921711"/>
              <a:gd name="connsiteX181" fmla="*/ 553556 w 3507521"/>
              <a:gd name="connsiteY181" fmla="*/ 3589061 h 4921711"/>
              <a:gd name="connsiteX182" fmla="*/ 279769 w 3507521"/>
              <a:gd name="connsiteY182" fmla="*/ 3588479 h 4921711"/>
              <a:gd name="connsiteX183" fmla="*/ 282991 w 3507521"/>
              <a:gd name="connsiteY183" fmla="*/ 3602943 h 4921711"/>
              <a:gd name="connsiteX184" fmla="*/ 285560 w 3507521"/>
              <a:gd name="connsiteY184" fmla="*/ 3612183 h 4921711"/>
              <a:gd name="connsiteX185" fmla="*/ 280401 w 3507521"/>
              <a:gd name="connsiteY185" fmla="*/ 3590594 h 4921711"/>
              <a:gd name="connsiteX186" fmla="*/ 279769 w 3507521"/>
              <a:gd name="connsiteY186" fmla="*/ 3588479 h 4921711"/>
              <a:gd name="connsiteX187" fmla="*/ 2247712 w 3507521"/>
              <a:gd name="connsiteY187" fmla="*/ 3545516 h 4921711"/>
              <a:gd name="connsiteX188" fmla="*/ 2257976 w 3507521"/>
              <a:gd name="connsiteY188" fmla="*/ 3563619 h 4921711"/>
              <a:gd name="connsiteX189" fmla="*/ 2253935 w 3507521"/>
              <a:gd name="connsiteY189" fmla="*/ 3568819 h 4921711"/>
              <a:gd name="connsiteX190" fmla="*/ 2246414 w 3507521"/>
              <a:gd name="connsiteY190" fmla="*/ 3570559 h 4921711"/>
              <a:gd name="connsiteX191" fmla="*/ 2231373 w 3507521"/>
              <a:gd name="connsiteY191" fmla="*/ 3547147 h 4921711"/>
              <a:gd name="connsiteX192" fmla="*/ 2247712 w 3507521"/>
              <a:gd name="connsiteY192" fmla="*/ 3545516 h 4921711"/>
              <a:gd name="connsiteX193" fmla="*/ 2963321 w 3507521"/>
              <a:gd name="connsiteY193" fmla="*/ 3508113 h 4921711"/>
              <a:gd name="connsiteX194" fmla="*/ 2958121 w 3507521"/>
              <a:gd name="connsiteY194" fmla="*/ 3514184 h 4921711"/>
              <a:gd name="connsiteX195" fmla="*/ 2949460 w 3507521"/>
              <a:gd name="connsiteY195" fmla="*/ 3528936 h 4921711"/>
              <a:gd name="connsiteX196" fmla="*/ 2944819 w 3507521"/>
              <a:gd name="connsiteY196" fmla="*/ 3542506 h 4921711"/>
              <a:gd name="connsiteX197" fmla="*/ 2947140 w 3507521"/>
              <a:gd name="connsiteY197" fmla="*/ 3547437 h 4921711"/>
              <a:gd name="connsiteX198" fmla="*/ 2954081 w 3507521"/>
              <a:gd name="connsiteY198" fmla="*/ 3539627 h 4921711"/>
              <a:gd name="connsiteX199" fmla="*/ 2961021 w 3507521"/>
              <a:gd name="connsiteY199" fmla="*/ 3526615 h 4921711"/>
              <a:gd name="connsiteX200" fmla="*/ 2963321 w 3507521"/>
              <a:gd name="connsiteY200" fmla="*/ 3508113 h 4921711"/>
              <a:gd name="connsiteX201" fmla="*/ 442546 w 3507521"/>
              <a:gd name="connsiteY201" fmla="*/ 3452608 h 4921711"/>
              <a:gd name="connsiteX202" fmla="*/ 432145 w 3507521"/>
              <a:gd name="connsiteY202" fmla="*/ 3514184 h 4921711"/>
              <a:gd name="connsiteX203" fmla="*/ 449486 w 3507521"/>
              <a:gd name="connsiteY203" fmla="*/ 3466490 h 4921711"/>
              <a:gd name="connsiteX204" fmla="*/ 1913383 w 3507521"/>
              <a:gd name="connsiteY204" fmla="*/ 3343918 h 4921711"/>
              <a:gd name="connsiteX205" fmla="*/ 1908763 w 3507521"/>
              <a:gd name="connsiteY205" fmla="*/ 3348538 h 4921711"/>
              <a:gd name="connsiteX206" fmla="*/ 1872961 w 3507521"/>
              <a:gd name="connsiteY206" fmla="*/ 3419293 h 4921711"/>
              <a:gd name="connsiteX207" fmla="*/ 1899854 w 3507521"/>
              <a:gd name="connsiteY207" fmla="*/ 3401143 h 4921711"/>
              <a:gd name="connsiteX208" fmla="*/ 1913383 w 3507521"/>
              <a:gd name="connsiteY208" fmla="*/ 3343918 h 4921711"/>
              <a:gd name="connsiteX209" fmla="*/ 334148 w 3507521"/>
              <a:gd name="connsiteY209" fmla="*/ 3284764 h 4921711"/>
              <a:gd name="connsiteX210" fmla="*/ 333275 w 3507521"/>
              <a:gd name="connsiteY210" fmla="*/ 3295064 h 4921711"/>
              <a:gd name="connsiteX211" fmla="*/ 352357 w 3507521"/>
              <a:gd name="connsiteY211" fmla="*/ 3304594 h 4921711"/>
              <a:gd name="connsiteX212" fmla="*/ 349767 w 3507521"/>
              <a:gd name="connsiteY212" fmla="*/ 3296804 h 4921711"/>
              <a:gd name="connsiteX213" fmla="*/ 345416 w 3507521"/>
              <a:gd name="connsiteY213" fmla="*/ 3290733 h 4921711"/>
              <a:gd name="connsiteX214" fmla="*/ 334148 w 3507521"/>
              <a:gd name="connsiteY214" fmla="*/ 3284764 h 4921711"/>
              <a:gd name="connsiteX215" fmla="*/ 451807 w 3507521"/>
              <a:gd name="connsiteY215" fmla="*/ 3279172 h 4921711"/>
              <a:gd name="connsiteX216" fmla="*/ 448906 w 3507521"/>
              <a:gd name="connsiteY216" fmla="*/ 3292163 h 4921711"/>
              <a:gd name="connsiteX217" fmla="*/ 449486 w 3507521"/>
              <a:gd name="connsiteY217" fmla="*/ 3306915 h 4921711"/>
              <a:gd name="connsiteX218" fmla="*/ 459328 w 3507521"/>
              <a:gd name="connsiteY218" fmla="*/ 3322516 h 4921711"/>
              <a:gd name="connsiteX219" fmla="*/ 451807 w 3507521"/>
              <a:gd name="connsiteY219" fmla="*/ 3279172 h 4921711"/>
              <a:gd name="connsiteX220" fmla="*/ 1978150 w 3507521"/>
              <a:gd name="connsiteY220" fmla="*/ 3228287 h 4921711"/>
              <a:gd name="connsiteX221" fmla="*/ 1966298 w 3507521"/>
              <a:gd name="connsiteY221" fmla="*/ 3247079 h 4921711"/>
              <a:gd name="connsiteX222" fmla="*/ 1959648 w 3507521"/>
              <a:gd name="connsiteY222" fmla="*/ 3274531 h 4921711"/>
              <a:gd name="connsiteX223" fmla="*/ 1970629 w 3507521"/>
              <a:gd name="connsiteY223" fmla="*/ 3273102 h 4921711"/>
              <a:gd name="connsiteX224" fmla="*/ 1978150 w 3507521"/>
              <a:gd name="connsiteY224" fmla="*/ 3228287 h 4921711"/>
              <a:gd name="connsiteX225" fmla="*/ 2045982 w 3507521"/>
              <a:gd name="connsiteY225" fmla="*/ 3087048 h 4921711"/>
              <a:gd name="connsiteX226" fmla="*/ 2031334 w 3507521"/>
              <a:gd name="connsiteY226" fmla="*/ 3114956 h 4921711"/>
              <a:gd name="connsiteX227" fmla="*/ 2032204 w 3507521"/>
              <a:gd name="connsiteY227" fmla="*/ 3127388 h 4921711"/>
              <a:gd name="connsiteX228" fmla="*/ 2038275 w 3507521"/>
              <a:gd name="connsiteY228" fmla="*/ 3138099 h 4921711"/>
              <a:gd name="connsiteX229" fmla="*/ 2056010 w 3507521"/>
              <a:gd name="connsiteY229" fmla="*/ 3110502 h 4921711"/>
              <a:gd name="connsiteX230" fmla="*/ 2045982 w 3507521"/>
              <a:gd name="connsiteY230" fmla="*/ 3087048 h 4921711"/>
              <a:gd name="connsiteX231" fmla="*/ 376777 w 3507521"/>
              <a:gd name="connsiteY231" fmla="*/ 3083160 h 4921711"/>
              <a:gd name="connsiteX232" fmla="*/ 366404 w 3507521"/>
              <a:gd name="connsiteY232" fmla="*/ 3110606 h 4921711"/>
              <a:gd name="connsiteX233" fmla="*/ 342930 w 3507521"/>
              <a:gd name="connsiteY233" fmla="*/ 3212603 h 4921711"/>
              <a:gd name="connsiteX234" fmla="*/ 352357 w 3507521"/>
              <a:gd name="connsiteY234" fmla="*/ 3279172 h 4921711"/>
              <a:gd name="connsiteX235" fmla="*/ 359008 w 3507521"/>
              <a:gd name="connsiteY235" fmla="*/ 3276852 h 4921711"/>
              <a:gd name="connsiteX236" fmla="*/ 356977 w 3507521"/>
              <a:gd name="connsiteY236" fmla="*/ 3246789 h 4921711"/>
              <a:gd name="connsiteX237" fmla="*/ 362489 w 3507521"/>
              <a:gd name="connsiteY237" fmla="*/ 3197645 h 4921711"/>
              <a:gd name="connsiteX238" fmla="*/ 380120 w 3507521"/>
              <a:gd name="connsiteY238" fmla="*/ 3117277 h 4921711"/>
              <a:gd name="connsiteX239" fmla="*/ 377365 w 3507521"/>
              <a:gd name="connsiteY239" fmla="*/ 3114791 h 4921711"/>
              <a:gd name="connsiteX240" fmla="*/ 370527 w 3507521"/>
              <a:gd name="connsiteY240" fmla="*/ 3125150 h 4921711"/>
              <a:gd name="connsiteX241" fmla="*/ 375479 w 3507521"/>
              <a:gd name="connsiteY241" fmla="*/ 3091834 h 4921711"/>
              <a:gd name="connsiteX242" fmla="*/ 376777 w 3507521"/>
              <a:gd name="connsiteY242" fmla="*/ 3083160 h 4921711"/>
              <a:gd name="connsiteX243" fmla="*/ 740894 w 3507521"/>
              <a:gd name="connsiteY243" fmla="*/ 3040970 h 4921711"/>
              <a:gd name="connsiteX244" fmla="*/ 722392 w 3507521"/>
              <a:gd name="connsiteY244" fmla="*/ 3048160 h 4921711"/>
              <a:gd name="connsiteX245" fmla="*/ 736253 w 3507521"/>
              <a:gd name="connsiteY245" fmla="*/ 3056903 h 4921711"/>
              <a:gd name="connsiteX246" fmla="*/ 740894 w 3507521"/>
              <a:gd name="connsiteY246" fmla="*/ 3040970 h 4921711"/>
              <a:gd name="connsiteX247" fmla="*/ 162719 w 3507521"/>
              <a:gd name="connsiteY247" fmla="*/ 3040970 h 4921711"/>
              <a:gd name="connsiteX248" fmla="*/ 157229 w 3507521"/>
              <a:gd name="connsiteY248" fmla="*/ 3055411 h 4921711"/>
              <a:gd name="connsiteX249" fmla="*/ 153479 w 3507521"/>
              <a:gd name="connsiteY249" fmla="*/ 3073333 h 4921711"/>
              <a:gd name="connsiteX250" fmla="*/ 158969 w 3507521"/>
              <a:gd name="connsiteY250" fmla="*/ 3102256 h 4921711"/>
              <a:gd name="connsiteX251" fmla="*/ 162719 w 3507521"/>
              <a:gd name="connsiteY251" fmla="*/ 3040970 h 4921711"/>
              <a:gd name="connsiteX252" fmla="*/ 2070086 w 3507521"/>
              <a:gd name="connsiteY252" fmla="*/ 3034941 h 4921711"/>
              <a:gd name="connsiteX253" fmla="*/ 2061397 w 3507521"/>
              <a:gd name="connsiteY253" fmla="*/ 3040970 h 4921711"/>
              <a:gd name="connsiteX254" fmla="*/ 2061687 w 3507521"/>
              <a:gd name="connsiteY254" fmla="*/ 3050211 h 4921711"/>
              <a:gd name="connsiteX255" fmla="*/ 2063718 w 3507521"/>
              <a:gd name="connsiteY255" fmla="*/ 3059472 h 4921711"/>
              <a:gd name="connsiteX256" fmla="*/ 2080582 w 3507521"/>
              <a:gd name="connsiteY256" fmla="*/ 3067511 h 4921711"/>
              <a:gd name="connsiteX257" fmla="*/ 2076895 w 3507521"/>
              <a:gd name="connsiteY257" fmla="*/ 3042151 h 4921711"/>
              <a:gd name="connsiteX258" fmla="*/ 2070086 w 3507521"/>
              <a:gd name="connsiteY258" fmla="*/ 3034941 h 4921711"/>
              <a:gd name="connsiteX259" fmla="*/ 481253 w 3507521"/>
              <a:gd name="connsiteY259" fmla="*/ 3014795 h 4921711"/>
              <a:gd name="connsiteX260" fmla="*/ 473478 w 3507521"/>
              <a:gd name="connsiteY260" fmla="*/ 3023049 h 4921711"/>
              <a:gd name="connsiteX261" fmla="*/ 484190 w 3507521"/>
              <a:gd name="connsiteY261" fmla="*/ 3031709 h 4921711"/>
              <a:gd name="connsiteX262" fmla="*/ 488810 w 3507521"/>
              <a:gd name="connsiteY262" fmla="*/ 3024768 h 4921711"/>
              <a:gd name="connsiteX263" fmla="*/ 481253 w 3507521"/>
              <a:gd name="connsiteY263" fmla="*/ 3014795 h 4921711"/>
              <a:gd name="connsiteX264" fmla="*/ 3159900 w 3507521"/>
              <a:gd name="connsiteY264" fmla="*/ 2980824 h 4921711"/>
              <a:gd name="connsiteX265" fmla="*/ 3163670 w 3507521"/>
              <a:gd name="connsiteY265" fmla="*/ 2990375 h 4921711"/>
              <a:gd name="connsiteX266" fmla="*/ 3155279 w 3507521"/>
              <a:gd name="connsiteY266" fmla="*/ 3008587 h 4921711"/>
              <a:gd name="connsiteX267" fmla="*/ 3147178 w 3507521"/>
              <a:gd name="connsiteY267" fmla="*/ 3026799 h 4921711"/>
              <a:gd name="connsiteX268" fmla="*/ 3146018 w 3507521"/>
              <a:gd name="connsiteY268" fmla="*/ 3036329 h 4921711"/>
              <a:gd name="connsiteX269" fmla="*/ 3141398 w 3507521"/>
              <a:gd name="connsiteY269" fmla="*/ 3043270 h 4921711"/>
              <a:gd name="connsiteX270" fmla="*/ 3136778 w 3507521"/>
              <a:gd name="connsiteY270" fmla="*/ 3045880 h 4921711"/>
              <a:gd name="connsiteX271" fmla="*/ 3139098 w 3507521"/>
              <a:gd name="connsiteY271" fmla="*/ 3050211 h 4921711"/>
              <a:gd name="connsiteX272" fmla="*/ 3139388 w 3507521"/>
              <a:gd name="connsiteY272" fmla="*/ 3055991 h 4921711"/>
              <a:gd name="connsiteX273" fmla="*/ 3134457 w 3507521"/>
              <a:gd name="connsiteY273" fmla="*/ 3068712 h 4921711"/>
              <a:gd name="connsiteX274" fmla="*/ 3126377 w 3507521"/>
              <a:gd name="connsiteY274" fmla="*/ 3084604 h 4921711"/>
              <a:gd name="connsiteX275" fmla="*/ 3125217 w 3507521"/>
              <a:gd name="connsiteY275" fmla="*/ 3098775 h 4921711"/>
              <a:gd name="connsiteX276" fmla="*/ 3123476 w 3507521"/>
              <a:gd name="connsiteY276" fmla="*/ 3109756 h 4921711"/>
              <a:gd name="connsiteX277" fmla="*/ 3118276 w 3507521"/>
              <a:gd name="connsiteY277" fmla="*/ 3117277 h 4921711"/>
              <a:gd name="connsiteX278" fmla="*/ 3118276 w 3507521"/>
              <a:gd name="connsiteY278" fmla="*/ 3128838 h 4921711"/>
              <a:gd name="connsiteX279" fmla="*/ 3118276 w 3507521"/>
              <a:gd name="connsiteY279" fmla="*/ 3133458 h 4921711"/>
              <a:gd name="connsiteX280" fmla="*/ 3111335 w 3507521"/>
              <a:gd name="connsiteY280" fmla="*/ 3138099 h 4921711"/>
              <a:gd name="connsiteX281" fmla="*/ 3102675 w 3507521"/>
              <a:gd name="connsiteY281" fmla="*/ 3147920 h 4921711"/>
              <a:gd name="connsiteX282" fmla="*/ 3104394 w 3507521"/>
              <a:gd name="connsiteY282" fmla="*/ 3168162 h 4921711"/>
              <a:gd name="connsiteX283" fmla="*/ 3103524 w 3507521"/>
              <a:gd name="connsiteY283" fmla="*/ 3171912 h 4921711"/>
              <a:gd name="connsiteX284" fmla="*/ 3097454 w 3507521"/>
              <a:gd name="connsiteY284" fmla="*/ 3170462 h 4921711"/>
              <a:gd name="connsiteX285" fmla="*/ 3095154 w 3507521"/>
              <a:gd name="connsiteY285" fmla="*/ 3179723 h 4921711"/>
              <a:gd name="connsiteX286" fmla="*/ 3095154 w 3507521"/>
              <a:gd name="connsiteY286" fmla="*/ 3191284 h 4921711"/>
              <a:gd name="connsiteX287" fmla="*/ 3089663 w 3507521"/>
              <a:gd name="connsiteY287" fmla="*/ 3193894 h 4921711"/>
              <a:gd name="connsiteX288" fmla="*/ 3085893 w 3507521"/>
              <a:gd name="connsiteY288" fmla="*/ 3205165 h 4921711"/>
              <a:gd name="connsiteX289" fmla="*/ 3083303 w 3507521"/>
              <a:gd name="connsiteY289" fmla="*/ 3218177 h 4921711"/>
              <a:gd name="connsiteX290" fmla="*/ 3078952 w 3507521"/>
              <a:gd name="connsiteY290" fmla="*/ 3225967 h 4921711"/>
              <a:gd name="connsiteX291" fmla="*/ 3074332 w 3507521"/>
              <a:gd name="connsiteY291" fmla="*/ 3228577 h 4921711"/>
              <a:gd name="connsiteX292" fmla="*/ 3076652 w 3507521"/>
              <a:gd name="connsiteY292" fmla="*/ 3232908 h 4921711"/>
              <a:gd name="connsiteX293" fmla="*/ 3080112 w 3507521"/>
              <a:gd name="connsiteY293" fmla="*/ 3239268 h 4921711"/>
              <a:gd name="connsiteX294" fmla="*/ 3076652 w 3507521"/>
              <a:gd name="connsiteY294" fmla="*/ 3242169 h 4921711"/>
              <a:gd name="connsiteX295" fmla="*/ 3070001 w 3507521"/>
              <a:gd name="connsiteY295" fmla="*/ 3251409 h 4921711"/>
              <a:gd name="connsiteX296" fmla="*/ 3065091 w 3507521"/>
              <a:gd name="connsiteY296" fmla="*/ 3267591 h 4921711"/>
              <a:gd name="connsiteX297" fmla="*/ 3056990 w 3507521"/>
              <a:gd name="connsiteY297" fmla="*/ 3284373 h 4921711"/>
              <a:gd name="connsiteX298" fmla="*/ 3048889 w 3507521"/>
              <a:gd name="connsiteY298" fmla="*/ 3290733 h 4921711"/>
              <a:gd name="connsiteX299" fmla="*/ 3040809 w 3507521"/>
              <a:gd name="connsiteY299" fmla="*/ 3291314 h 4921711"/>
              <a:gd name="connsiteX300" fmla="*/ 3039649 w 3507521"/>
              <a:gd name="connsiteY300" fmla="*/ 3295354 h 4921711"/>
              <a:gd name="connsiteX301" fmla="*/ 3041389 w 3507521"/>
              <a:gd name="connsiteY301" fmla="*/ 3319926 h 4921711"/>
              <a:gd name="connsiteX302" fmla="*/ 3025767 w 3507521"/>
              <a:gd name="connsiteY302" fmla="*/ 3353159 h 4921711"/>
              <a:gd name="connsiteX303" fmla="*/ 3015656 w 3507521"/>
              <a:gd name="connsiteY303" fmla="*/ 3373111 h 4921711"/>
              <a:gd name="connsiteX304" fmla="*/ 3014206 w 3507521"/>
              <a:gd name="connsiteY304" fmla="*/ 3380922 h 4921711"/>
              <a:gd name="connsiteX305" fmla="*/ 3012756 w 3507521"/>
              <a:gd name="connsiteY305" fmla="*/ 3388443 h 4921711"/>
              <a:gd name="connsiteX306" fmla="*/ 3002645 w 3507521"/>
              <a:gd name="connsiteY306" fmla="*/ 3406364 h 4921711"/>
              <a:gd name="connsiteX307" fmla="*/ 2994544 w 3507521"/>
              <a:gd name="connsiteY307" fmla="*/ 3423996 h 4921711"/>
              <a:gd name="connsiteX308" fmla="*/ 2993384 w 3507521"/>
              <a:gd name="connsiteY308" fmla="*/ 3429486 h 4921711"/>
              <a:gd name="connsiteX309" fmla="*/ 2988764 w 3507521"/>
              <a:gd name="connsiteY309" fmla="*/ 3441047 h 4921711"/>
              <a:gd name="connsiteX310" fmla="*/ 2981533 w 3507521"/>
              <a:gd name="connsiteY310" fmla="*/ 3453478 h 4921711"/>
              <a:gd name="connsiteX311" fmla="*/ 2979523 w 3507521"/>
              <a:gd name="connsiteY311" fmla="*/ 3464169 h 4921711"/>
              <a:gd name="connsiteX312" fmla="*/ 2974882 w 3507521"/>
              <a:gd name="connsiteY312" fmla="*/ 3475730 h 4921711"/>
              <a:gd name="connsiteX313" fmla="*/ 2965352 w 3507521"/>
              <a:gd name="connsiteY313" fmla="*/ 3485572 h 4921711"/>
              <a:gd name="connsiteX314" fmla="*/ 2967962 w 3507521"/>
              <a:gd name="connsiteY314" fmla="*/ 3505793 h 4921711"/>
              <a:gd name="connsiteX315" fmla="*/ 2967382 w 3507521"/>
              <a:gd name="connsiteY315" fmla="*/ 3519384 h 4921711"/>
              <a:gd name="connsiteX316" fmla="*/ 2956401 w 3507521"/>
              <a:gd name="connsiteY316" fmla="*/ 3545117 h 4921711"/>
              <a:gd name="connsiteX317" fmla="*/ 2945980 w 3507521"/>
              <a:gd name="connsiteY317" fmla="*/ 3565069 h 4921711"/>
              <a:gd name="connsiteX318" fmla="*/ 2942520 w 3507521"/>
              <a:gd name="connsiteY318" fmla="*/ 3565939 h 4921711"/>
              <a:gd name="connsiteX319" fmla="*/ 2943100 w 3507521"/>
              <a:gd name="connsiteY319" fmla="*/ 3558128 h 4921711"/>
              <a:gd name="connsiteX320" fmla="*/ 2940199 w 3507521"/>
              <a:gd name="connsiteY320" fmla="*/ 3558998 h 4921711"/>
              <a:gd name="connsiteX321" fmla="*/ 2937029 w 3507521"/>
              <a:gd name="connsiteY321" fmla="*/ 3568529 h 4921711"/>
              <a:gd name="connsiteX322" fmla="*/ 2935579 w 3507521"/>
              <a:gd name="connsiteY322" fmla="*/ 3579800 h 4921711"/>
              <a:gd name="connsiteX323" fmla="*/ 2933258 w 3507521"/>
              <a:gd name="connsiteY323" fmla="*/ 3596872 h 4921711"/>
              <a:gd name="connsiteX324" fmla="*/ 2924018 w 3507521"/>
              <a:gd name="connsiteY324" fmla="*/ 3619124 h 4921711"/>
              <a:gd name="connsiteX325" fmla="*/ 2894535 w 3507521"/>
              <a:gd name="connsiteY325" fmla="*/ 3683580 h 4921711"/>
              <a:gd name="connsiteX326" fmla="*/ 2889314 w 3507521"/>
              <a:gd name="connsiteY326" fmla="*/ 3704692 h 4921711"/>
              <a:gd name="connsiteX327" fmla="*/ 2887594 w 3507521"/>
              <a:gd name="connsiteY327" fmla="*/ 3707572 h 4921711"/>
              <a:gd name="connsiteX328" fmla="*/ 2882394 w 3507521"/>
              <a:gd name="connsiteY328" fmla="*/ 3706992 h 4921711"/>
              <a:gd name="connsiteX329" fmla="*/ 2875453 w 3507521"/>
              <a:gd name="connsiteY329" fmla="*/ 3713932 h 4921711"/>
              <a:gd name="connsiteX330" fmla="*/ 2869963 w 3507521"/>
              <a:gd name="connsiteY330" fmla="*/ 3734755 h 4921711"/>
              <a:gd name="connsiteX331" fmla="*/ 2852331 w 3507521"/>
              <a:gd name="connsiteY331" fmla="*/ 3769438 h 4921711"/>
              <a:gd name="connsiteX332" fmla="*/ 2835839 w 3507521"/>
              <a:gd name="connsiteY332" fmla="*/ 3800951 h 4921711"/>
              <a:gd name="connsiteX333" fmla="*/ 2831509 w 3507521"/>
              <a:gd name="connsiteY333" fmla="*/ 3813382 h 4921711"/>
              <a:gd name="connsiteX334" fmla="*/ 2813297 w 3507521"/>
              <a:gd name="connsiteY334" fmla="*/ 3847195 h 4921711"/>
              <a:gd name="connsiteX335" fmla="*/ 2769063 w 3507521"/>
              <a:gd name="connsiteY335" fmla="*/ 3931333 h 4921711"/>
              <a:gd name="connsiteX336" fmla="*/ 2690436 w 3507521"/>
              <a:gd name="connsiteY336" fmla="*/ 4044643 h 4921711"/>
              <a:gd name="connsiteX337" fmla="*/ 2685816 w 3507521"/>
              <a:gd name="connsiteY337" fmla="*/ 4044063 h 4921711"/>
              <a:gd name="connsiteX338" fmla="*/ 2688115 w 3507521"/>
              <a:gd name="connsiteY338" fmla="*/ 4046964 h 4921711"/>
              <a:gd name="connsiteX339" fmla="*/ 2685526 w 3507521"/>
              <a:gd name="connsiteY339" fmla="*/ 4070666 h 4921711"/>
              <a:gd name="connsiteX340" fmla="*/ 2667314 w 3507521"/>
              <a:gd name="connsiteY340" fmla="*/ 4090908 h 4921711"/>
              <a:gd name="connsiteX341" fmla="*/ 2666154 w 3507521"/>
              <a:gd name="connsiteY341" fmla="*/ 4088298 h 4921711"/>
              <a:gd name="connsiteX342" fmla="*/ 2671934 w 3507521"/>
              <a:gd name="connsiteY342" fmla="*/ 4077027 h 4921711"/>
              <a:gd name="connsiteX343" fmla="*/ 2669614 w 3507521"/>
              <a:gd name="connsiteY343" fmla="*/ 4074706 h 4921711"/>
              <a:gd name="connsiteX344" fmla="*/ 2658923 w 3507521"/>
              <a:gd name="connsiteY344" fmla="*/ 4087137 h 4921711"/>
              <a:gd name="connsiteX345" fmla="*/ 2660373 w 3507521"/>
              <a:gd name="connsiteY345" fmla="*/ 4097828 h 4921711"/>
              <a:gd name="connsiteX346" fmla="*/ 2662984 w 3507521"/>
              <a:gd name="connsiteY346" fmla="*/ 4105929 h 4921711"/>
              <a:gd name="connsiteX347" fmla="*/ 2660373 w 3507521"/>
              <a:gd name="connsiteY347" fmla="*/ 4107089 h 4921711"/>
              <a:gd name="connsiteX348" fmla="*/ 2640131 w 3507521"/>
              <a:gd name="connsiteY348" fmla="*/ 4112580 h 4921711"/>
              <a:gd name="connsiteX349" fmla="*/ 2630310 w 3507521"/>
              <a:gd name="connsiteY349" fmla="*/ 4130211 h 4921711"/>
              <a:gd name="connsiteX350" fmla="*/ 2644192 w 3507521"/>
              <a:gd name="connsiteY350" fmla="*/ 4123271 h 4921711"/>
              <a:gd name="connsiteX351" fmla="*/ 2651133 w 3507521"/>
              <a:gd name="connsiteY351" fmla="*/ 4115481 h 4921711"/>
              <a:gd name="connsiteX352" fmla="*/ 2644192 w 3507521"/>
              <a:gd name="connsiteY352" fmla="*/ 4130211 h 4921711"/>
              <a:gd name="connsiteX353" fmla="*/ 2634931 w 3507521"/>
              <a:gd name="connsiteY353" fmla="*/ 4146393 h 4921711"/>
              <a:gd name="connsiteX354" fmla="*/ 2625690 w 3507521"/>
              <a:gd name="connsiteY354" fmla="*/ 4155654 h 4921711"/>
              <a:gd name="connsiteX355" fmla="*/ 2622499 w 3507521"/>
              <a:gd name="connsiteY355" fmla="*/ 4152753 h 4921711"/>
              <a:gd name="connsiteX356" fmla="*/ 2627990 w 3507521"/>
              <a:gd name="connsiteY356" fmla="*/ 4146393 h 4921711"/>
              <a:gd name="connsiteX357" fmla="*/ 2631471 w 3507521"/>
              <a:gd name="connsiteY357" fmla="*/ 4138312 h 4921711"/>
              <a:gd name="connsiteX358" fmla="*/ 2627990 w 3507521"/>
              <a:gd name="connsiteY358" fmla="*/ 4137152 h 4921711"/>
              <a:gd name="connsiteX359" fmla="*/ 2619619 w 3507521"/>
              <a:gd name="connsiteY359" fmla="*/ 4144383 h 4921711"/>
              <a:gd name="connsiteX360" fmla="*/ 2609488 w 3507521"/>
              <a:gd name="connsiteY360" fmla="*/ 4160274 h 4921711"/>
              <a:gd name="connsiteX361" fmla="*/ 2602837 w 3507521"/>
              <a:gd name="connsiteY361" fmla="*/ 4177326 h 4921711"/>
              <a:gd name="connsiteX362" fmla="*/ 2611809 w 3507521"/>
              <a:gd name="connsiteY362" fmla="*/ 4171835 h 4921711"/>
              <a:gd name="connsiteX363" fmla="*/ 2621049 w 3507521"/>
              <a:gd name="connsiteY363" fmla="*/ 4174156 h 4921711"/>
              <a:gd name="connsiteX364" fmla="*/ 2610648 w 3507521"/>
              <a:gd name="connsiteY364" fmla="*/ 4181967 h 4921711"/>
              <a:gd name="connsiteX365" fmla="*/ 2593307 w 3507521"/>
              <a:gd name="connsiteY365" fmla="*/ 4181096 h 4921711"/>
              <a:gd name="connsiteX366" fmla="*/ 2572485 w 3507521"/>
              <a:gd name="connsiteY366" fmla="*/ 4174156 h 4921711"/>
              <a:gd name="connsiteX367" fmla="*/ 2593307 w 3507521"/>
              <a:gd name="connsiteY367" fmla="*/ 4190337 h 4921711"/>
              <a:gd name="connsiteX368" fmla="*/ 2605738 w 3507521"/>
              <a:gd name="connsiteY368" fmla="*/ 4201608 h 4921711"/>
              <a:gd name="connsiteX369" fmla="*/ 2595627 w 3507521"/>
              <a:gd name="connsiteY369" fmla="*/ 4197278 h 4921711"/>
              <a:gd name="connsiteX370" fmla="*/ 2581746 w 3507521"/>
              <a:gd name="connsiteY370" fmla="*/ 4193528 h 4921711"/>
              <a:gd name="connsiteX371" fmla="*/ 2574805 w 3507521"/>
              <a:gd name="connsiteY371" fmla="*/ 4201898 h 4921711"/>
              <a:gd name="connsiteX372" fmla="*/ 2570475 w 3507521"/>
              <a:gd name="connsiteY372" fmla="*/ 4209999 h 4921711"/>
              <a:gd name="connsiteX373" fmla="*/ 2560924 w 3507521"/>
              <a:gd name="connsiteY373" fmla="*/ 4211159 h 4921711"/>
              <a:gd name="connsiteX374" fmla="*/ 2554273 w 3507521"/>
              <a:gd name="connsiteY374" fmla="*/ 4209999 h 4921711"/>
              <a:gd name="connsiteX375" fmla="*/ 2556303 w 3507521"/>
              <a:gd name="connsiteY375" fmla="*/ 4215780 h 4921711"/>
              <a:gd name="connsiteX376" fmla="*/ 2559763 w 3507521"/>
              <a:gd name="connsiteY376" fmla="*/ 4222140 h 4921711"/>
              <a:gd name="connsiteX377" fmla="*/ 2556303 w 3507521"/>
              <a:gd name="connsiteY377" fmla="*/ 4225041 h 4921711"/>
              <a:gd name="connsiteX378" fmla="*/ 2553983 w 3507521"/>
              <a:gd name="connsiteY378" fmla="*/ 4234281 h 4921711"/>
              <a:gd name="connsiteX379" fmla="*/ 2572485 w 3507521"/>
              <a:gd name="connsiteY379" fmla="*/ 4234281 h 4921711"/>
              <a:gd name="connsiteX380" fmla="*/ 2577706 w 3507521"/>
              <a:gd name="connsiteY380" fmla="*/ 4231961 h 4921711"/>
              <a:gd name="connsiteX381" fmla="*/ 2579425 w 3507521"/>
              <a:gd name="connsiteY381" fmla="*/ 4236602 h 4921711"/>
              <a:gd name="connsiteX382" fmla="*/ 2560924 w 3507521"/>
              <a:gd name="connsiteY382" fmla="*/ 4245842 h 4921711"/>
              <a:gd name="connsiteX383" fmla="*/ 2548202 w 3507521"/>
              <a:gd name="connsiteY383" fmla="*/ 4250173 h 4921711"/>
              <a:gd name="connsiteX384" fmla="*/ 2535481 w 3507521"/>
              <a:gd name="connsiteY384" fmla="*/ 4259724 h 4921711"/>
              <a:gd name="connsiteX385" fmla="*/ 2528851 w 3507521"/>
              <a:gd name="connsiteY385" fmla="*/ 4274455 h 4921711"/>
              <a:gd name="connsiteX386" fmla="*/ 2537802 w 3507521"/>
              <a:gd name="connsiteY386" fmla="*/ 4287466 h 4921711"/>
              <a:gd name="connsiteX387" fmla="*/ 2548202 w 3507521"/>
              <a:gd name="connsiteY387" fmla="*/ 4296727 h 4921711"/>
              <a:gd name="connsiteX388" fmla="*/ 2537802 w 3507521"/>
              <a:gd name="connsiteY388" fmla="*/ 4292107 h 4921711"/>
              <a:gd name="connsiteX389" fmla="*/ 2512649 w 3507521"/>
              <a:gd name="connsiteY389" fmla="*/ 4296437 h 4921711"/>
              <a:gd name="connsiteX390" fmla="*/ 2468415 w 3507521"/>
              <a:gd name="connsiteY390" fmla="*/ 4361473 h 4921711"/>
              <a:gd name="connsiteX391" fmla="*/ 2455424 w 3507521"/>
              <a:gd name="connsiteY391" fmla="*/ 4381425 h 4921711"/>
              <a:gd name="connsiteX392" fmla="*/ 2447614 w 3507521"/>
              <a:gd name="connsiteY392" fmla="*/ 4389236 h 4921711"/>
              <a:gd name="connsiteX393" fmla="*/ 2444423 w 3507521"/>
              <a:gd name="connsiteY393" fmla="*/ 4391826 h 4921711"/>
              <a:gd name="connsiteX394" fmla="*/ 2436052 w 3507521"/>
              <a:gd name="connsiteY394" fmla="*/ 4403097 h 4921711"/>
              <a:gd name="connsiteX395" fmla="*/ 2427951 w 3507521"/>
              <a:gd name="connsiteY395" fmla="*/ 4417558 h 4921711"/>
              <a:gd name="connsiteX396" fmla="*/ 2426791 w 3507521"/>
              <a:gd name="connsiteY396" fmla="*/ 4428539 h 4921711"/>
              <a:gd name="connsiteX397" fmla="*/ 2431432 w 3507521"/>
              <a:gd name="connsiteY397" fmla="*/ 4423919 h 4921711"/>
              <a:gd name="connsiteX398" fmla="*/ 2436633 w 3507521"/>
              <a:gd name="connsiteY398" fmla="*/ 4416108 h 4921711"/>
              <a:gd name="connsiteX399" fmla="*/ 2438352 w 3507521"/>
              <a:gd name="connsiteY399" fmla="*/ 4416978 h 4921711"/>
              <a:gd name="connsiteX400" fmla="*/ 2433732 w 3507521"/>
              <a:gd name="connsiteY400" fmla="*/ 4439810 h 4921711"/>
              <a:gd name="connsiteX401" fmla="*/ 2415230 w 3507521"/>
              <a:gd name="connsiteY401" fmla="*/ 4453982 h 4921711"/>
              <a:gd name="connsiteX402" fmla="*/ 2408869 w 3507521"/>
              <a:gd name="connsiteY402" fmla="*/ 4454272 h 4921711"/>
              <a:gd name="connsiteX403" fmla="*/ 2412930 w 3507521"/>
              <a:gd name="connsiteY403" fmla="*/ 4449362 h 4921711"/>
              <a:gd name="connsiteX404" fmla="*/ 2417551 w 3507521"/>
              <a:gd name="connsiteY404" fmla="*/ 4433160 h 4921711"/>
              <a:gd name="connsiteX405" fmla="*/ 2414650 w 3507521"/>
              <a:gd name="connsiteY405" fmla="*/ 4431150 h 4921711"/>
              <a:gd name="connsiteX406" fmla="*/ 2408290 w 3507521"/>
              <a:gd name="connsiteY406" fmla="*/ 4437801 h 4921711"/>
              <a:gd name="connsiteX407" fmla="*/ 2404830 w 3507521"/>
              <a:gd name="connsiteY407" fmla="*/ 4450522 h 4921711"/>
              <a:gd name="connsiteX408" fmla="*/ 2408290 w 3507521"/>
              <a:gd name="connsiteY408" fmla="*/ 4463243 h 4921711"/>
              <a:gd name="connsiteX409" fmla="*/ 2410610 w 3507521"/>
              <a:gd name="connsiteY409" fmla="*/ 4472484 h 4921711"/>
              <a:gd name="connsiteX410" fmla="*/ 2399049 w 3507521"/>
              <a:gd name="connsiteY410" fmla="*/ 4467863 h 4921711"/>
              <a:gd name="connsiteX411" fmla="*/ 2380547 w 3507521"/>
              <a:gd name="connsiteY411" fmla="*/ 4465543 h 4921711"/>
              <a:gd name="connsiteX412" fmla="*/ 2385167 w 3507521"/>
              <a:gd name="connsiteY412" fmla="*/ 4470163 h 4921711"/>
              <a:gd name="connsiteX413" fmla="*/ 2396728 w 3507521"/>
              <a:gd name="connsiteY413" fmla="*/ 4477104 h 4921711"/>
              <a:gd name="connsiteX414" fmla="*/ 2389788 w 3507521"/>
              <a:gd name="connsiteY414" fmla="*/ 4481745 h 4921711"/>
              <a:gd name="connsiteX415" fmla="*/ 2383717 w 3507521"/>
              <a:gd name="connsiteY415" fmla="*/ 4483464 h 4921711"/>
              <a:gd name="connsiteX416" fmla="*/ 2382847 w 3507521"/>
              <a:gd name="connsiteY416" fmla="*/ 4488665 h 4921711"/>
              <a:gd name="connsiteX417" fmla="*/ 2373606 w 3507521"/>
              <a:gd name="connsiteY417" fmla="*/ 4500226 h 4921711"/>
              <a:gd name="connsiteX418" fmla="*/ 2365506 w 3507521"/>
              <a:gd name="connsiteY418" fmla="*/ 4505157 h 4921711"/>
              <a:gd name="connsiteX419" fmla="*/ 2364366 w 3507521"/>
              <a:gd name="connsiteY419" fmla="*/ 4511808 h 4921711"/>
              <a:gd name="connsiteX420" fmla="*/ 2359725 w 3507521"/>
              <a:gd name="connsiteY420" fmla="*/ 4518728 h 4921711"/>
              <a:gd name="connsiteX421" fmla="*/ 2341803 w 3507521"/>
              <a:gd name="connsiteY421" fmla="*/ 4532029 h 4921711"/>
              <a:gd name="connsiteX422" fmla="*/ 2306540 w 3507521"/>
              <a:gd name="connsiteY422" fmla="*/ 4562672 h 4921711"/>
              <a:gd name="connsiteX423" fmla="*/ 2212871 w 3507521"/>
              <a:gd name="connsiteY423" fmla="*/ 4645940 h 4921711"/>
              <a:gd name="connsiteX424" fmla="*/ 2146965 w 3507521"/>
              <a:gd name="connsiteY424" fmla="*/ 4694505 h 4921711"/>
              <a:gd name="connsiteX425" fmla="*/ 2108843 w 3507521"/>
              <a:gd name="connsiteY425" fmla="*/ 4716176 h 4921711"/>
              <a:gd name="connsiteX426" fmla="*/ 2062516 w 3507521"/>
              <a:gd name="connsiteY426" fmla="*/ 4741432 h 4921711"/>
              <a:gd name="connsiteX427" fmla="*/ 2075279 w 3507521"/>
              <a:gd name="connsiteY427" fmla="*/ 4724567 h 4921711"/>
              <a:gd name="connsiteX428" fmla="*/ 2086840 w 3507521"/>
              <a:gd name="connsiteY428" fmla="*/ 4713006 h 4921711"/>
              <a:gd name="connsiteX429" fmla="*/ 2127946 w 3507521"/>
              <a:gd name="connsiteY429" fmla="*/ 4664007 h 4921711"/>
              <a:gd name="connsiteX430" fmla="*/ 2198368 w 3507521"/>
              <a:gd name="connsiteY430" fmla="*/ 4595490 h 4921711"/>
              <a:gd name="connsiteX431" fmla="*/ 2253355 w 3507521"/>
              <a:gd name="connsiteY431" fmla="*/ 4541870 h 4921711"/>
              <a:gd name="connsiteX432" fmla="*/ 2348164 w 3507521"/>
              <a:gd name="connsiteY432" fmla="*/ 4437801 h 4921711"/>
              <a:gd name="connsiteX433" fmla="*/ 2436052 w 3507521"/>
              <a:gd name="connsiteY433" fmla="*/ 4326790 h 4921711"/>
              <a:gd name="connsiteX434" fmla="*/ 2451074 w 3507521"/>
              <a:gd name="connsiteY434" fmla="*/ 4302798 h 4921711"/>
              <a:gd name="connsiteX435" fmla="*/ 2486917 w 3507521"/>
              <a:gd name="connsiteY435" fmla="*/ 4252783 h 4921711"/>
              <a:gd name="connsiteX436" fmla="*/ 2580586 w 3507521"/>
              <a:gd name="connsiteY436" fmla="*/ 4113740 h 4921711"/>
              <a:gd name="connsiteX437" fmla="*/ 2667314 w 3507521"/>
              <a:gd name="connsiteY437" fmla="*/ 3972957 h 4921711"/>
              <a:gd name="connsiteX438" fmla="*/ 2706327 w 3507521"/>
              <a:gd name="connsiteY438" fmla="*/ 3908190 h 4921711"/>
              <a:gd name="connsiteX439" fmla="*/ 2736701 w 3507521"/>
              <a:gd name="connsiteY439" fmla="*/ 3857326 h 4921711"/>
              <a:gd name="connsiteX440" fmla="*/ 2754332 w 3507521"/>
              <a:gd name="connsiteY440" fmla="*/ 3824943 h 4921711"/>
              <a:gd name="connsiteX441" fmla="*/ 2759823 w 3507521"/>
              <a:gd name="connsiteY441" fmla="*/ 3806441 h 4921711"/>
              <a:gd name="connsiteX442" fmla="*/ 2760693 w 3507521"/>
              <a:gd name="connsiteY442" fmla="*/ 3800371 h 4921711"/>
              <a:gd name="connsiteX443" fmla="*/ 2766763 w 3507521"/>
              <a:gd name="connsiteY443" fmla="*/ 3799500 h 4921711"/>
              <a:gd name="connsiteX444" fmla="*/ 2773124 w 3507521"/>
              <a:gd name="connsiteY444" fmla="*/ 3799210 h 4921711"/>
              <a:gd name="connsiteX445" fmla="*/ 2769063 w 3507521"/>
              <a:gd name="connsiteY445" fmla="*/ 3790260 h 4921711"/>
              <a:gd name="connsiteX446" fmla="*/ 2765603 w 3507521"/>
              <a:gd name="connsiteY446" fmla="*/ 3782159 h 4921711"/>
              <a:gd name="connsiteX447" fmla="*/ 2769063 w 3507521"/>
              <a:gd name="connsiteY447" fmla="*/ 3780999 h 4921711"/>
              <a:gd name="connsiteX448" fmla="*/ 2775134 w 3507521"/>
              <a:gd name="connsiteY448" fmla="*/ 3781289 h 4921711"/>
              <a:gd name="connsiteX449" fmla="*/ 2776004 w 3507521"/>
              <a:gd name="connsiteY449" fmla="*/ 3776378 h 4921711"/>
              <a:gd name="connsiteX450" fmla="*/ 2779464 w 3507521"/>
              <a:gd name="connsiteY450" fmla="*/ 3767138 h 4921711"/>
              <a:gd name="connsiteX451" fmla="*/ 2789885 w 3507521"/>
              <a:gd name="connsiteY451" fmla="*/ 3757877 h 4921711"/>
              <a:gd name="connsiteX452" fmla="*/ 2797966 w 3507521"/>
              <a:gd name="connsiteY452" fmla="*/ 3750356 h 4921711"/>
              <a:gd name="connsiteX453" fmla="*/ 2799126 w 3507521"/>
              <a:gd name="connsiteY453" fmla="*/ 3746316 h 4921711"/>
              <a:gd name="connsiteX454" fmla="*/ 2800286 w 3507521"/>
              <a:gd name="connsiteY454" fmla="*/ 3736785 h 4921711"/>
              <a:gd name="connsiteX455" fmla="*/ 2808387 w 3507521"/>
              <a:gd name="connsiteY455" fmla="*/ 3718573 h 4921711"/>
              <a:gd name="connsiteX456" fmla="*/ 2817338 w 3507521"/>
              <a:gd name="connsiteY456" fmla="*/ 3701211 h 4921711"/>
              <a:gd name="connsiteX457" fmla="*/ 2817628 w 3507521"/>
              <a:gd name="connsiteY457" fmla="*/ 3690810 h 4921711"/>
              <a:gd name="connsiteX458" fmla="*/ 2816467 w 3507521"/>
              <a:gd name="connsiteY458" fmla="*/ 3687350 h 4921711"/>
              <a:gd name="connsiteX459" fmla="*/ 2822248 w 3507521"/>
              <a:gd name="connsiteY459" fmla="*/ 3683870 h 4921711"/>
              <a:gd name="connsiteX460" fmla="*/ 2831509 w 3507521"/>
              <a:gd name="connsiteY460" fmla="*/ 3680120 h 4921711"/>
              <a:gd name="connsiteX461" fmla="*/ 2833830 w 3507521"/>
              <a:gd name="connsiteY461" fmla="*/ 3674629 h 4921711"/>
              <a:gd name="connsiteX462" fmla="*/ 2842780 w 3507521"/>
              <a:gd name="connsiteY462" fmla="*/ 3651507 h 4921711"/>
              <a:gd name="connsiteX463" fmla="*/ 2863892 w 3507521"/>
              <a:gd name="connsiteY463" fmla="*/ 3607563 h 4921711"/>
              <a:gd name="connsiteX464" fmla="*/ 2912747 w 3507521"/>
              <a:gd name="connsiteY464" fmla="*/ 3511304 h 4921711"/>
              <a:gd name="connsiteX465" fmla="*/ 2949460 w 3507521"/>
              <a:gd name="connsiteY465" fmla="*/ 3434106 h 4921711"/>
              <a:gd name="connsiteX466" fmla="*/ 2966512 w 3507521"/>
              <a:gd name="connsiteY466" fmla="*/ 3393643 h 4921711"/>
              <a:gd name="connsiteX467" fmla="*/ 2974882 w 3507521"/>
              <a:gd name="connsiteY467" fmla="*/ 3373981 h 4921711"/>
              <a:gd name="connsiteX468" fmla="*/ 2984143 w 3507521"/>
              <a:gd name="connsiteY468" fmla="*/ 3355769 h 4921711"/>
              <a:gd name="connsiteX469" fmla="*/ 3000325 w 3507521"/>
              <a:gd name="connsiteY469" fmla="*/ 3318476 h 4921711"/>
              <a:gd name="connsiteX470" fmla="*/ 3016527 w 3507521"/>
              <a:gd name="connsiteY470" fmla="*/ 3283213 h 4921711"/>
              <a:gd name="connsiteX471" fmla="*/ 3025767 w 3507521"/>
              <a:gd name="connsiteY471" fmla="*/ 3265291 h 4921711"/>
              <a:gd name="connsiteX472" fmla="*/ 3028668 w 3507521"/>
              <a:gd name="connsiteY472" fmla="*/ 3258930 h 4921711"/>
              <a:gd name="connsiteX473" fmla="*/ 3028088 w 3507521"/>
              <a:gd name="connsiteY473" fmla="*/ 3249089 h 4921711"/>
              <a:gd name="connsiteX474" fmla="*/ 3028958 w 3507521"/>
              <a:gd name="connsiteY474" fmla="*/ 3242749 h 4921711"/>
              <a:gd name="connsiteX475" fmla="*/ 3035028 w 3507521"/>
              <a:gd name="connsiteY475" fmla="*/ 3239848 h 4921711"/>
              <a:gd name="connsiteX476" fmla="*/ 3041948 w 3507521"/>
              <a:gd name="connsiteY476" fmla="*/ 3235228 h 4921711"/>
              <a:gd name="connsiteX477" fmla="*/ 3047460 w 3507521"/>
              <a:gd name="connsiteY477" fmla="*/ 3217016 h 4921711"/>
              <a:gd name="connsiteX478" fmla="*/ 3065091 w 3507521"/>
              <a:gd name="connsiteY478" fmla="*/ 3179723 h 4921711"/>
              <a:gd name="connsiteX479" fmla="*/ 3081272 w 3507521"/>
              <a:gd name="connsiteY479" fmla="*/ 3144460 h 4921711"/>
              <a:gd name="connsiteX480" fmla="*/ 3083593 w 3507521"/>
              <a:gd name="connsiteY480" fmla="*/ 3126538 h 4921711"/>
              <a:gd name="connsiteX481" fmla="*/ 3084732 w 3507521"/>
              <a:gd name="connsiteY481" fmla="*/ 3123348 h 4921711"/>
              <a:gd name="connsiteX482" fmla="*/ 3092833 w 3507521"/>
              <a:gd name="connsiteY482" fmla="*/ 3121897 h 4921711"/>
              <a:gd name="connsiteX483" fmla="*/ 3102675 w 3507521"/>
              <a:gd name="connsiteY483" fmla="*/ 3121607 h 4921711"/>
              <a:gd name="connsiteX484" fmla="*/ 3102095 w 3507521"/>
              <a:gd name="connsiteY484" fmla="*/ 3119597 h 4921711"/>
              <a:gd name="connsiteX485" fmla="*/ 3106715 w 3507521"/>
              <a:gd name="connsiteY485" fmla="*/ 3092125 h 4921711"/>
              <a:gd name="connsiteX486" fmla="*/ 3139098 w 3507521"/>
              <a:gd name="connsiteY486" fmla="*/ 3024768 h 4921711"/>
              <a:gd name="connsiteX487" fmla="*/ 3144008 w 3507521"/>
              <a:gd name="connsiteY487" fmla="*/ 3009457 h 4921711"/>
              <a:gd name="connsiteX488" fmla="*/ 3136778 w 3507521"/>
              <a:gd name="connsiteY488" fmla="*/ 2999326 h 4921711"/>
              <a:gd name="connsiteX489" fmla="*/ 3132157 w 3507521"/>
              <a:gd name="connsiteY489" fmla="*/ 2995286 h 4921711"/>
              <a:gd name="connsiteX490" fmla="*/ 3141398 w 3507521"/>
              <a:gd name="connsiteY490" fmla="*/ 2994705 h 4921711"/>
              <a:gd name="connsiteX491" fmla="*/ 3151529 w 3507521"/>
              <a:gd name="connsiteY491" fmla="*/ 2993835 h 4921711"/>
              <a:gd name="connsiteX492" fmla="*/ 3152959 w 3507521"/>
              <a:gd name="connsiteY492" fmla="*/ 2987765 h 4921711"/>
              <a:gd name="connsiteX493" fmla="*/ 3154699 w 3507521"/>
              <a:gd name="connsiteY493" fmla="*/ 2981694 h 4921711"/>
              <a:gd name="connsiteX494" fmla="*/ 3159900 w 3507521"/>
              <a:gd name="connsiteY494" fmla="*/ 2980824 h 4921711"/>
              <a:gd name="connsiteX495" fmla="*/ 481160 w 3507521"/>
              <a:gd name="connsiteY495" fmla="*/ 2980322 h 4921711"/>
              <a:gd name="connsiteX496" fmla="*/ 476213 w 3507521"/>
              <a:gd name="connsiteY496" fmla="*/ 2987516 h 4921711"/>
              <a:gd name="connsiteX497" fmla="*/ 478264 w 3507521"/>
              <a:gd name="connsiteY497" fmla="*/ 3008069 h 4921711"/>
              <a:gd name="connsiteX498" fmla="*/ 491110 w 3507521"/>
              <a:gd name="connsiteY498" fmla="*/ 2985465 h 4921711"/>
              <a:gd name="connsiteX499" fmla="*/ 481160 w 3507521"/>
              <a:gd name="connsiteY499" fmla="*/ 2980322 h 4921711"/>
              <a:gd name="connsiteX500" fmla="*/ 2543585 w 3507521"/>
              <a:gd name="connsiteY500" fmla="*/ 2939596 h 4921711"/>
              <a:gd name="connsiteX501" fmla="*/ 2542422 w 3507521"/>
              <a:gd name="connsiteY501" fmla="*/ 2947695 h 4921711"/>
              <a:gd name="connsiteX502" fmla="*/ 2533181 w 3507521"/>
              <a:gd name="connsiteY502" fmla="*/ 2966197 h 4921711"/>
              <a:gd name="connsiteX503" fmla="*/ 2537802 w 3507521"/>
              <a:gd name="connsiteY503" fmla="*/ 2941521 h 4921711"/>
              <a:gd name="connsiteX504" fmla="*/ 2543585 w 3507521"/>
              <a:gd name="connsiteY504" fmla="*/ 2939596 h 4921711"/>
              <a:gd name="connsiteX505" fmla="*/ 2137204 w 3507521"/>
              <a:gd name="connsiteY505" fmla="*/ 2928893 h 4921711"/>
              <a:gd name="connsiteX506" fmla="*/ 2119223 w 3507521"/>
              <a:gd name="connsiteY506" fmla="*/ 2932259 h 4921711"/>
              <a:gd name="connsiteX507" fmla="*/ 2127946 w 3507521"/>
              <a:gd name="connsiteY507" fmla="*/ 2956935 h 4921711"/>
              <a:gd name="connsiteX508" fmla="*/ 2141309 w 3507521"/>
              <a:gd name="connsiteY508" fmla="*/ 2936900 h 4921711"/>
              <a:gd name="connsiteX509" fmla="*/ 2137204 w 3507521"/>
              <a:gd name="connsiteY509" fmla="*/ 2928893 h 4921711"/>
              <a:gd name="connsiteX510" fmla="*/ 168578 w 3507521"/>
              <a:gd name="connsiteY510" fmla="*/ 2924322 h 4921711"/>
              <a:gd name="connsiteX511" fmla="*/ 164460 w 3507521"/>
              <a:gd name="connsiteY511" fmla="*/ 2934580 h 4921711"/>
              <a:gd name="connsiteX512" fmla="*/ 183542 w 3507521"/>
              <a:gd name="connsiteY512" fmla="*/ 2943820 h 4921711"/>
              <a:gd name="connsiteX513" fmla="*/ 183542 w 3507521"/>
              <a:gd name="connsiteY513" fmla="*/ 2932259 h 4921711"/>
              <a:gd name="connsiteX514" fmla="*/ 168578 w 3507521"/>
              <a:gd name="connsiteY514" fmla="*/ 2924322 h 4921711"/>
              <a:gd name="connsiteX515" fmla="*/ 504949 w 3507521"/>
              <a:gd name="connsiteY515" fmla="*/ 2881167 h 4921711"/>
              <a:gd name="connsiteX516" fmla="*/ 500889 w 3507521"/>
              <a:gd name="connsiteY516" fmla="*/ 2883529 h 4921711"/>
              <a:gd name="connsiteX517" fmla="*/ 483672 w 3507521"/>
              <a:gd name="connsiteY517" fmla="*/ 2928592 h 4921711"/>
              <a:gd name="connsiteX518" fmla="*/ 486490 w 3507521"/>
              <a:gd name="connsiteY518" fmla="*/ 2971583 h 4921711"/>
              <a:gd name="connsiteX519" fmla="*/ 498631 w 3507521"/>
              <a:gd name="connsiteY519" fmla="*/ 2947011 h 4921711"/>
              <a:gd name="connsiteX520" fmla="*/ 507312 w 3507521"/>
              <a:gd name="connsiteY520" fmla="*/ 2920698 h 4921711"/>
              <a:gd name="connsiteX521" fmla="*/ 504949 w 3507521"/>
              <a:gd name="connsiteY521" fmla="*/ 2881167 h 4921711"/>
              <a:gd name="connsiteX522" fmla="*/ 511932 w 3507521"/>
              <a:gd name="connsiteY522" fmla="*/ 2816629 h 4921711"/>
              <a:gd name="connsiteX523" fmla="*/ 496518 w 3507521"/>
              <a:gd name="connsiteY523" fmla="*/ 2846443 h 4921711"/>
              <a:gd name="connsiteX524" fmla="*/ 510399 w 3507521"/>
              <a:gd name="connsiteY524" fmla="*/ 2846961 h 4921711"/>
              <a:gd name="connsiteX525" fmla="*/ 511932 w 3507521"/>
              <a:gd name="connsiteY525" fmla="*/ 2816629 h 4921711"/>
              <a:gd name="connsiteX526" fmla="*/ 2954081 w 3507521"/>
              <a:gd name="connsiteY526" fmla="*/ 2761123 h 4921711"/>
              <a:gd name="connsiteX527" fmla="*/ 2951760 w 3507521"/>
              <a:gd name="connsiteY527" fmla="*/ 2764024 h 4921711"/>
              <a:gd name="connsiteX528" fmla="*/ 2949460 w 3507521"/>
              <a:gd name="connsiteY528" fmla="*/ 2770385 h 4921711"/>
              <a:gd name="connsiteX529" fmla="*/ 2954081 w 3507521"/>
              <a:gd name="connsiteY529" fmla="*/ 2777325 h 4921711"/>
              <a:gd name="connsiteX530" fmla="*/ 2959281 w 3507521"/>
              <a:gd name="connsiteY530" fmla="*/ 2774425 h 4921711"/>
              <a:gd name="connsiteX531" fmla="*/ 2961021 w 3507521"/>
              <a:gd name="connsiteY531" fmla="*/ 2768064 h 4921711"/>
              <a:gd name="connsiteX532" fmla="*/ 2954081 w 3507521"/>
              <a:gd name="connsiteY532" fmla="*/ 2761123 h 4921711"/>
              <a:gd name="connsiteX533" fmla="*/ 410183 w 3507521"/>
              <a:gd name="connsiteY533" fmla="*/ 2740322 h 4921711"/>
              <a:gd name="connsiteX534" fmla="*/ 421993 w 3507521"/>
              <a:gd name="connsiteY534" fmla="*/ 2763962 h 4921711"/>
              <a:gd name="connsiteX535" fmla="*/ 406060 w 3507521"/>
              <a:gd name="connsiteY535" fmla="*/ 2775274 h 4921711"/>
              <a:gd name="connsiteX536" fmla="*/ 410183 w 3507521"/>
              <a:gd name="connsiteY536" fmla="*/ 2740322 h 4921711"/>
              <a:gd name="connsiteX537" fmla="*/ 199433 w 3507521"/>
              <a:gd name="connsiteY537" fmla="*/ 2727311 h 4921711"/>
              <a:gd name="connsiteX538" fmla="*/ 197423 w 3507521"/>
              <a:gd name="connsiteY538" fmla="*/ 2754203 h 4921711"/>
              <a:gd name="connsiteX539" fmla="*/ 194233 w 3507521"/>
              <a:gd name="connsiteY539" fmla="*/ 2780205 h 4921711"/>
              <a:gd name="connsiteX540" fmla="*/ 206664 w 3507521"/>
              <a:gd name="connsiteY540" fmla="*/ 2761123 h 4921711"/>
              <a:gd name="connsiteX541" fmla="*/ 199433 w 3507521"/>
              <a:gd name="connsiteY541" fmla="*/ 2727311 h 4921711"/>
              <a:gd name="connsiteX542" fmla="*/ 537375 w 3507521"/>
              <a:gd name="connsiteY542" fmla="*/ 2682496 h 4921711"/>
              <a:gd name="connsiteX543" fmla="*/ 518106 w 3507521"/>
              <a:gd name="connsiteY543" fmla="*/ 2700066 h 4921711"/>
              <a:gd name="connsiteX544" fmla="*/ 509612 w 3507521"/>
              <a:gd name="connsiteY544" fmla="*/ 2753603 h 4921711"/>
              <a:gd name="connsiteX545" fmla="*/ 516552 w 3507521"/>
              <a:gd name="connsiteY545" fmla="*/ 2795827 h 4921711"/>
              <a:gd name="connsiteX546" fmla="*/ 529564 w 3507521"/>
              <a:gd name="connsiteY546" fmla="*/ 2744362 h 4921711"/>
              <a:gd name="connsiteX547" fmla="*/ 537375 w 3507521"/>
              <a:gd name="connsiteY547" fmla="*/ 2682496 h 4921711"/>
              <a:gd name="connsiteX548" fmla="*/ 377800 w 3507521"/>
              <a:gd name="connsiteY548" fmla="*/ 2682496 h 4921711"/>
              <a:gd name="connsiteX549" fmla="*/ 339885 w 3507521"/>
              <a:gd name="connsiteY549" fmla="*/ 2868778 h 4921711"/>
              <a:gd name="connsiteX550" fmla="*/ 305243 w 3507521"/>
              <a:gd name="connsiteY550" fmla="*/ 3128548 h 4921711"/>
              <a:gd name="connsiteX551" fmla="*/ 283157 w 3507521"/>
              <a:gd name="connsiteY551" fmla="*/ 3387883 h 4921711"/>
              <a:gd name="connsiteX552" fmla="*/ 282991 w 3507521"/>
              <a:gd name="connsiteY552" fmla="*/ 3572859 h 4921711"/>
              <a:gd name="connsiteX553" fmla="*/ 304953 w 3507521"/>
              <a:gd name="connsiteY553" fmla="*/ 3388733 h 4921711"/>
              <a:gd name="connsiteX554" fmla="*/ 333855 w 3507521"/>
              <a:gd name="connsiteY554" fmla="*/ 3209786 h 4921711"/>
              <a:gd name="connsiteX555" fmla="*/ 352357 w 3507521"/>
              <a:gd name="connsiteY555" fmla="*/ 2940941 h 4921711"/>
              <a:gd name="connsiteX556" fmla="*/ 377800 w 3507521"/>
              <a:gd name="connsiteY556" fmla="*/ 2682496 h 4921711"/>
              <a:gd name="connsiteX557" fmla="*/ 2984143 w 3507521"/>
              <a:gd name="connsiteY557" fmla="*/ 2679906 h 4921711"/>
              <a:gd name="connsiteX558" fmla="*/ 2986464 w 3507521"/>
              <a:gd name="connsiteY558" fmla="*/ 2687137 h 4921711"/>
              <a:gd name="connsiteX559" fmla="*/ 2981823 w 3507521"/>
              <a:gd name="connsiteY559" fmla="*/ 2696378 h 4921711"/>
              <a:gd name="connsiteX560" fmla="*/ 2977203 w 3507521"/>
              <a:gd name="connsiteY560" fmla="*/ 2696378 h 4921711"/>
              <a:gd name="connsiteX561" fmla="*/ 2979523 w 3507521"/>
              <a:gd name="connsiteY561" fmla="*/ 2703318 h 4921711"/>
              <a:gd name="connsiteX562" fmla="*/ 2978943 w 3507521"/>
              <a:gd name="connsiteY562" fmla="*/ 2721530 h 4921711"/>
              <a:gd name="connsiteX563" fmla="*/ 2961021 w 3507521"/>
              <a:gd name="connsiteY563" fmla="*/ 2731061 h 4921711"/>
              <a:gd name="connsiteX564" fmla="*/ 2965642 w 3507521"/>
              <a:gd name="connsiteY564" fmla="*/ 2726440 h 4921711"/>
              <a:gd name="connsiteX565" fmla="*/ 2970262 w 3507521"/>
              <a:gd name="connsiteY565" fmla="*/ 2719790 h 4921711"/>
              <a:gd name="connsiteX566" fmla="*/ 2967962 w 3507521"/>
              <a:gd name="connsiteY566" fmla="*/ 2714879 h 4921711"/>
              <a:gd name="connsiteX567" fmla="*/ 2967962 w 3507521"/>
              <a:gd name="connsiteY567" fmla="*/ 2705059 h 4921711"/>
              <a:gd name="connsiteX568" fmla="*/ 2974882 w 3507521"/>
              <a:gd name="connsiteY568" fmla="*/ 2691757 h 4921711"/>
              <a:gd name="connsiteX569" fmla="*/ 2984143 w 3507521"/>
              <a:gd name="connsiteY569" fmla="*/ 2679906 h 4921711"/>
              <a:gd name="connsiteX570" fmla="*/ 428685 w 3507521"/>
              <a:gd name="connsiteY570" fmla="*/ 2652433 h 4921711"/>
              <a:gd name="connsiteX571" fmla="*/ 429824 w 3507521"/>
              <a:gd name="connsiteY571" fmla="*/ 2654754 h 4921711"/>
              <a:gd name="connsiteX572" fmla="*/ 430984 w 3507521"/>
              <a:gd name="connsiteY572" fmla="*/ 2657054 h 4921711"/>
              <a:gd name="connsiteX573" fmla="*/ 429824 w 3507521"/>
              <a:gd name="connsiteY573" fmla="*/ 2655624 h 4921711"/>
              <a:gd name="connsiteX574" fmla="*/ 428685 w 3507521"/>
              <a:gd name="connsiteY574" fmla="*/ 2652433 h 4921711"/>
              <a:gd name="connsiteX575" fmla="*/ 3009586 w 3507521"/>
              <a:gd name="connsiteY575" fmla="*/ 2606189 h 4921711"/>
              <a:gd name="connsiteX576" fmla="*/ 3012756 w 3507521"/>
              <a:gd name="connsiteY576" fmla="*/ 2608779 h 4921711"/>
              <a:gd name="connsiteX577" fmla="*/ 3014206 w 3507521"/>
              <a:gd name="connsiteY577" fmla="*/ 2613130 h 4921711"/>
              <a:gd name="connsiteX578" fmla="*/ 3012466 w 3507521"/>
              <a:gd name="connsiteY578" fmla="*/ 2620630 h 4921711"/>
              <a:gd name="connsiteX579" fmla="*/ 3007265 w 3507521"/>
              <a:gd name="connsiteY579" fmla="*/ 2624691 h 4921711"/>
              <a:gd name="connsiteX580" fmla="*/ 3003225 w 3507521"/>
              <a:gd name="connsiteY580" fmla="*/ 2622951 h 4921711"/>
              <a:gd name="connsiteX581" fmla="*/ 3002645 w 3507521"/>
              <a:gd name="connsiteY581" fmla="*/ 2617750 h 4921711"/>
              <a:gd name="connsiteX582" fmla="*/ 3006105 w 3507521"/>
              <a:gd name="connsiteY582" fmla="*/ 2610230 h 4921711"/>
              <a:gd name="connsiteX583" fmla="*/ 3009586 w 3507521"/>
              <a:gd name="connsiteY583" fmla="*/ 2606189 h 4921711"/>
              <a:gd name="connsiteX584" fmla="*/ 230822 w 3507521"/>
              <a:gd name="connsiteY584" fmla="*/ 2604387 h 4921711"/>
              <a:gd name="connsiteX585" fmla="*/ 213335 w 3507521"/>
              <a:gd name="connsiteY585" fmla="*/ 2614145 h 4921711"/>
              <a:gd name="connsiteX586" fmla="*/ 225165 w 3507521"/>
              <a:gd name="connsiteY586" fmla="*/ 2636252 h 4921711"/>
              <a:gd name="connsiteX587" fmla="*/ 230822 w 3507521"/>
              <a:gd name="connsiteY587" fmla="*/ 2604387 h 4921711"/>
              <a:gd name="connsiteX588" fmla="*/ 229206 w 3507521"/>
              <a:gd name="connsiteY588" fmla="*/ 2559075 h 4921711"/>
              <a:gd name="connsiteX589" fmla="*/ 222845 w 3507521"/>
              <a:gd name="connsiteY589" fmla="*/ 2576127 h 4921711"/>
              <a:gd name="connsiteX590" fmla="*/ 227486 w 3507521"/>
              <a:gd name="connsiteY590" fmla="*/ 2575547 h 4921711"/>
              <a:gd name="connsiteX591" fmla="*/ 232106 w 3507521"/>
              <a:gd name="connsiteY591" fmla="*/ 2571506 h 4921711"/>
              <a:gd name="connsiteX592" fmla="*/ 229206 w 3507521"/>
              <a:gd name="connsiteY592" fmla="*/ 2559075 h 4921711"/>
              <a:gd name="connsiteX593" fmla="*/ 906106 w 3507521"/>
              <a:gd name="connsiteY593" fmla="*/ 2532952 h 4921711"/>
              <a:gd name="connsiteX594" fmla="*/ 903017 w 3507521"/>
              <a:gd name="connsiteY594" fmla="*/ 2540387 h 4921711"/>
              <a:gd name="connsiteX595" fmla="*/ 856525 w 3507521"/>
              <a:gd name="connsiteY595" fmla="*/ 2714879 h 4921711"/>
              <a:gd name="connsiteX596" fmla="*/ 785108 w 3507521"/>
              <a:gd name="connsiteY596" fmla="*/ 3038360 h 4921711"/>
              <a:gd name="connsiteX597" fmla="*/ 750135 w 3507521"/>
              <a:gd name="connsiteY597" fmla="*/ 3367040 h 4921711"/>
              <a:gd name="connsiteX598" fmla="*/ 734534 w 3507521"/>
              <a:gd name="connsiteY598" fmla="*/ 3518224 h 4921711"/>
              <a:gd name="connsiteX599" fmla="*/ 715451 w 3507521"/>
              <a:gd name="connsiteY599" fmla="*/ 3681570 h 4921711"/>
              <a:gd name="connsiteX600" fmla="*/ 705610 w 3507521"/>
              <a:gd name="connsiteY600" fmla="*/ 3873217 h 4921711"/>
              <a:gd name="connsiteX601" fmla="*/ 740894 w 3507521"/>
              <a:gd name="connsiteY601" fmla="*/ 4056204 h 4921711"/>
              <a:gd name="connsiteX602" fmla="*/ 746094 w 3507521"/>
              <a:gd name="connsiteY602" fmla="*/ 3963116 h 4921711"/>
              <a:gd name="connsiteX603" fmla="*/ 727013 w 3507521"/>
              <a:gd name="connsiteY603" fmla="*/ 3873507 h 4921711"/>
              <a:gd name="connsiteX604" fmla="*/ 729602 w 3507521"/>
              <a:gd name="connsiteY604" fmla="*/ 3864557 h 4921711"/>
              <a:gd name="connsiteX605" fmla="*/ 727013 w 3507521"/>
              <a:gd name="connsiteY605" fmla="*/ 3836504 h 4921711"/>
              <a:gd name="connsiteX606" fmla="*/ 731343 w 3507521"/>
              <a:gd name="connsiteY606" fmla="*/ 3837374 h 4921711"/>
              <a:gd name="connsiteX607" fmla="*/ 733953 w 3507521"/>
              <a:gd name="connsiteY607" fmla="*/ 3815702 h 4921711"/>
              <a:gd name="connsiteX608" fmla="*/ 751295 w 3507521"/>
              <a:gd name="connsiteY608" fmla="*/ 3447118 h 4921711"/>
              <a:gd name="connsiteX609" fmla="*/ 803319 w 3507521"/>
              <a:gd name="connsiteY609" fmla="*/ 3080273 h 4921711"/>
              <a:gd name="connsiteX610" fmla="*/ 795239 w 3507521"/>
              <a:gd name="connsiteY610" fmla="*/ 3062642 h 4921711"/>
              <a:gd name="connsiteX611" fmla="*/ 814880 w 3507521"/>
              <a:gd name="connsiteY611" fmla="*/ 2994705 h 4921711"/>
              <a:gd name="connsiteX612" fmla="*/ 836096 w 3507521"/>
              <a:gd name="connsiteY612" fmla="*/ 2887238 h 4921711"/>
              <a:gd name="connsiteX613" fmla="*/ 871836 w 3507521"/>
              <a:gd name="connsiteY613" fmla="*/ 2716040 h 4921711"/>
              <a:gd name="connsiteX614" fmla="*/ 901132 w 3507521"/>
              <a:gd name="connsiteY614" fmla="*/ 2570616 h 4921711"/>
              <a:gd name="connsiteX615" fmla="*/ 906106 w 3507521"/>
              <a:gd name="connsiteY615" fmla="*/ 2532952 h 4921711"/>
              <a:gd name="connsiteX616" fmla="*/ 546615 w 3507521"/>
              <a:gd name="connsiteY616" fmla="*/ 2525242 h 4921711"/>
              <a:gd name="connsiteX617" fmla="*/ 540545 w 3507521"/>
              <a:gd name="connsiteY617" fmla="*/ 2545484 h 4921711"/>
              <a:gd name="connsiteX618" fmla="*/ 539674 w 3507521"/>
              <a:gd name="connsiteY618" fmla="*/ 2569186 h 4921711"/>
              <a:gd name="connsiteX619" fmla="*/ 548687 w 3507521"/>
              <a:gd name="connsiteY619" fmla="*/ 2606604 h 4921711"/>
              <a:gd name="connsiteX620" fmla="*/ 557679 w 3507521"/>
              <a:gd name="connsiteY620" fmla="*/ 2571071 h 4921711"/>
              <a:gd name="connsiteX621" fmla="*/ 546615 w 3507521"/>
              <a:gd name="connsiteY621" fmla="*/ 2525242 h 4921711"/>
              <a:gd name="connsiteX622" fmla="*/ 3079532 w 3507521"/>
              <a:gd name="connsiteY622" fmla="*/ 2489108 h 4921711"/>
              <a:gd name="connsiteX623" fmla="*/ 3090534 w 3507521"/>
              <a:gd name="connsiteY623" fmla="*/ 2490559 h 4921711"/>
              <a:gd name="connsiteX624" fmla="*/ 3102095 w 3507521"/>
              <a:gd name="connsiteY624" fmla="*/ 2496919 h 4921711"/>
              <a:gd name="connsiteX625" fmla="*/ 3106715 w 3507521"/>
              <a:gd name="connsiteY625" fmla="*/ 2506740 h 4921711"/>
              <a:gd name="connsiteX626" fmla="*/ 3103234 w 3507521"/>
              <a:gd name="connsiteY626" fmla="*/ 2520041 h 4921711"/>
              <a:gd name="connsiteX627" fmla="*/ 3092833 w 3507521"/>
              <a:gd name="connsiteY627" fmla="*/ 2516001 h 4921711"/>
              <a:gd name="connsiteX628" fmla="*/ 3085022 w 3507521"/>
              <a:gd name="connsiteY628" fmla="*/ 2510490 h 4921711"/>
              <a:gd name="connsiteX629" fmla="*/ 3078952 w 3507521"/>
              <a:gd name="connsiteY629" fmla="*/ 2499799 h 4921711"/>
              <a:gd name="connsiteX630" fmla="*/ 3079532 w 3507521"/>
              <a:gd name="connsiteY630" fmla="*/ 2489108 h 4921711"/>
              <a:gd name="connsiteX631" fmla="*/ 3097454 w 3507521"/>
              <a:gd name="connsiteY631" fmla="*/ 2469736 h 4921711"/>
              <a:gd name="connsiteX632" fmla="*/ 3107005 w 3507521"/>
              <a:gd name="connsiteY632" fmla="*/ 2470317 h 4921711"/>
              <a:gd name="connsiteX633" fmla="*/ 3111335 w 3507521"/>
              <a:gd name="connsiteY633" fmla="*/ 2474357 h 4921711"/>
              <a:gd name="connsiteX634" fmla="*/ 3110755 w 3507521"/>
              <a:gd name="connsiteY634" fmla="*/ 2481007 h 4921711"/>
              <a:gd name="connsiteX635" fmla="*/ 3106715 w 3507521"/>
              <a:gd name="connsiteY635" fmla="*/ 2485938 h 4921711"/>
              <a:gd name="connsiteX636" fmla="*/ 3092833 w 3507521"/>
              <a:gd name="connsiteY636" fmla="*/ 2481297 h 4921711"/>
              <a:gd name="connsiteX637" fmla="*/ 3097454 w 3507521"/>
              <a:gd name="connsiteY637" fmla="*/ 2469736 h 4921711"/>
              <a:gd name="connsiteX638" fmla="*/ 3062771 w 3507521"/>
              <a:gd name="connsiteY638" fmla="*/ 2453555 h 4921711"/>
              <a:gd name="connsiteX639" fmla="*/ 3064511 w 3507521"/>
              <a:gd name="connsiteY639" fmla="*/ 2458175 h 4921711"/>
              <a:gd name="connsiteX640" fmla="*/ 3062771 w 3507521"/>
              <a:gd name="connsiteY640" fmla="*/ 2469736 h 4921711"/>
              <a:gd name="connsiteX641" fmla="*/ 3058150 w 3507521"/>
              <a:gd name="connsiteY641" fmla="*/ 2484488 h 4921711"/>
              <a:gd name="connsiteX642" fmla="*/ 3053530 w 3507521"/>
              <a:gd name="connsiteY642" fmla="*/ 2490559 h 4921711"/>
              <a:gd name="connsiteX643" fmla="*/ 3052950 w 3507521"/>
              <a:gd name="connsiteY643" fmla="*/ 2485648 h 4921711"/>
              <a:gd name="connsiteX644" fmla="*/ 3055830 w 3507521"/>
              <a:gd name="connsiteY644" fmla="*/ 2472057 h 4921711"/>
              <a:gd name="connsiteX645" fmla="*/ 3059311 w 3507521"/>
              <a:gd name="connsiteY645" fmla="*/ 2459336 h 4921711"/>
              <a:gd name="connsiteX646" fmla="*/ 3062771 w 3507521"/>
              <a:gd name="connsiteY646" fmla="*/ 2453555 h 4921711"/>
              <a:gd name="connsiteX647" fmla="*/ 3102955 w 3507521"/>
              <a:gd name="connsiteY647" fmla="*/ 2400073 h 4921711"/>
              <a:gd name="connsiteX648" fmla="*/ 3113656 w 3507521"/>
              <a:gd name="connsiteY648" fmla="*/ 2404991 h 4921711"/>
              <a:gd name="connsiteX649" fmla="*/ 3124637 w 3507521"/>
              <a:gd name="connsiteY649" fmla="*/ 2413361 h 4921711"/>
              <a:gd name="connsiteX650" fmla="*/ 3125217 w 3507521"/>
              <a:gd name="connsiteY650" fmla="*/ 2423492 h 4921711"/>
              <a:gd name="connsiteX651" fmla="*/ 3122896 w 3507521"/>
              <a:gd name="connsiteY651" fmla="*/ 2433603 h 4921711"/>
              <a:gd name="connsiteX652" fmla="*/ 3127516 w 3507521"/>
              <a:gd name="connsiteY652" fmla="*/ 2441994 h 4921711"/>
              <a:gd name="connsiteX653" fmla="*/ 3129837 w 3507521"/>
              <a:gd name="connsiteY653" fmla="*/ 2465116 h 4921711"/>
              <a:gd name="connsiteX654" fmla="*/ 3124346 w 3507521"/>
              <a:gd name="connsiteY654" fmla="*/ 2477837 h 4921711"/>
              <a:gd name="connsiteX655" fmla="*/ 3120596 w 3507521"/>
              <a:gd name="connsiteY655" fmla="*/ 2469736 h 4921711"/>
              <a:gd name="connsiteX656" fmla="*/ 3120306 w 3507521"/>
              <a:gd name="connsiteY656" fmla="*/ 2459916 h 4921711"/>
              <a:gd name="connsiteX657" fmla="*/ 3125217 w 3507521"/>
              <a:gd name="connsiteY657" fmla="*/ 2453555 h 4921711"/>
              <a:gd name="connsiteX658" fmla="*/ 3120596 w 3507521"/>
              <a:gd name="connsiteY658" fmla="*/ 2441994 h 4921711"/>
              <a:gd name="connsiteX659" fmla="*/ 3115955 w 3507521"/>
              <a:gd name="connsiteY659" fmla="*/ 2425792 h 4921711"/>
              <a:gd name="connsiteX660" fmla="*/ 3118856 w 3507521"/>
              <a:gd name="connsiteY660" fmla="*/ 2417422 h 4921711"/>
              <a:gd name="connsiteX661" fmla="*/ 3111335 w 3507521"/>
              <a:gd name="connsiteY661" fmla="*/ 2407290 h 4921711"/>
              <a:gd name="connsiteX662" fmla="*/ 3102955 w 3507521"/>
              <a:gd name="connsiteY662" fmla="*/ 2400073 h 4921711"/>
              <a:gd name="connsiteX663" fmla="*/ 3130707 w 3507521"/>
              <a:gd name="connsiteY663" fmla="*/ 2383878 h 4921711"/>
              <a:gd name="connsiteX664" fmla="*/ 3136778 w 3507521"/>
              <a:gd name="connsiteY664" fmla="*/ 2384168 h 4921711"/>
              <a:gd name="connsiteX665" fmla="*/ 3137358 w 3507521"/>
              <a:gd name="connsiteY665" fmla="*/ 2388499 h 4921711"/>
              <a:gd name="connsiteX666" fmla="*/ 3127516 w 3507521"/>
              <a:gd name="connsiteY666" fmla="*/ 2391109 h 4921711"/>
              <a:gd name="connsiteX667" fmla="*/ 3120016 w 3507521"/>
              <a:gd name="connsiteY667" fmla="*/ 2391689 h 4921711"/>
              <a:gd name="connsiteX668" fmla="*/ 3122896 w 3507521"/>
              <a:gd name="connsiteY668" fmla="*/ 2388789 h 4921711"/>
              <a:gd name="connsiteX669" fmla="*/ 3130707 w 3507521"/>
              <a:gd name="connsiteY669" fmla="*/ 2383878 h 4921711"/>
              <a:gd name="connsiteX670" fmla="*/ 3155279 w 3507521"/>
              <a:gd name="connsiteY670" fmla="*/ 2379548 h 4921711"/>
              <a:gd name="connsiteX671" fmla="*/ 3158739 w 3507521"/>
              <a:gd name="connsiteY671" fmla="*/ 2381869 h 4921711"/>
              <a:gd name="connsiteX672" fmla="*/ 3155279 w 3507521"/>
              <a:gd name="connsiteY672" fmla="*/ 2398050 h 4921711"/>
              <a:gd name="connsiteX673" fmla="*/ 3142558 w 3507521"/>
              <a:gd name="connsiteY673" fmla="*/ 2422332 h 4921711"/>
              <a:gd name="connsiteX674" fmla="*/ 3143718 w 3507521"/>
              <a:gd name="connsiteY674" fmla="*/ 2404991 h 4921711"/>
              <a:gd name="connsiteX675" fmla="*/ 3148629 w 3507521"/>
              <a:gd name="connsiteY675" fmla="*/ 2390529 h 4921711"/>
              <a:gd name="connsiteX676" fmla="*/ 3155279 w 3507521"/>
              <a:gd name="connsiteY676" fmla="*/ 2379548 h 4921711"/>
              <a:gd name="connsiteX677" fmla="*/ 854204 w 3507521"/>
              <a:gd name="connsiteY677" fmla="*/ 2377228 h 4921711"/>
              <a:gd name="connsiteX678" fmla="*/ 830647 w 3507521"/>
              <a:gd name="connsiteY678" fmla="*/ 2419038 h 4921711"/>
              <a:gd name="connsiteX679" fmla="*/ 812228 w 3507521"/>
              <a:gd name="connsiteY679" fmla="*/ 2492693 h 4921711"/>
              <a:gd name="connsiteX680" fmla="*/ 801020 w 3507521"/>
              <a:gd name="connsiteY680" fmla="*/ 2548364 h 4921711"/>
              <a:gd name="connsiteX681" fmla="*/ 744458 w 3507521"/>
              <a:gd name="connsiteY681" fmla="*/ 2867037 h 4921711"/>
              <a:gd name="connsiteX682" fmla="*/ 744064 w 3507521"/>
              <a:gd name="connsiteY682" fmla="*/ 2924469 h 4921711"/>
              <a:gd name="connsiteX683" fmla="*/ 777918 w 3507521"/>
              <a:gd name="connsiteY683" fmla="*/ 2788058 h 4921711"/>
              <a:gd name="connsiteX684" fmla="*/ 824142 w 3507521"/>
              <a:gd name="connsiteY684" fmla="*/ 2525242 h 4921711"/>
              <a:gd name="connsiteX685" fmla="*/ 845233 w 3507521"/>
              <a:gd name="connsiteY685" fmla="*/ 2446904 h 4921711"/>
              <a:gd name="connsiteX686" fmla="*/ 854204 w 3507521"/>
              <a:gd name="connsiteY686" fmla="*/ 2377228 h 4921711"/>
              <a:gd name="connsiteX687" fmla="*/ 583018 w 3507521"/>
              <a:gd name="connsiteY687" fmla="*/ 2376026 h 4921711"/>
              <a:gd name="connsiteX688" fmla="*/ 565117 w 3507521"/>
              <a:gd name="connsiteY688" fmla="*/ 2444294 h 4921711"/>
              <a:gd name="connsiteX689" fmla="*/ 563397 w 3507521"/>
              <a:gd name="connsiteY689" fmla="*/ 2464246 h 4921711"/>
              <a:gd name="connsiteX690" fmla="*/ 572058 w 3507521"/>
              <a:gd name="connsiteY690" fmla="*/ 2478998 h 4921711"/>
              <a:gd name="connsiteX691" fmla="*/ 576678 w 3507521"/>
              <a:gd name="connsiteY691" fmla="*/ 2474357 h 4921711"/>
              <a:gd name="connsiteX692" fmla="*/ 584986 w 3507521"/>
              <a:gd name="connsiteY692" fmla="*/ 2416199 h 4921711"/>
              <a:gd name="connsiteX693" fmla="*/ 583018 w 3507521"/>
              <a:gd name="connsiteY693" fmla="*/ 2376026 h 4921711"/>
              <a:gd name="connsiteX694" fmla="*/ 3092833 w 3507521"/>
              <a:gd name="connsiteY694" fmla="*/ 2367987 h 4921711"/>
              <a:gd name="connsiteX695" fmla="*/ 3092543 w 3507521"/>
              <a:gd name="connsiteY695" fmla="*/ 2374638 h 4921711"/>
              <a:gd name="connsiteX696" fmla="*/ 3090534 w 3507521"/>
              <a:gd name="connsiteY696" fmla="*/ 2393430 h 4921711"/>
              <a:gd name="connsiteX697" fmla="*/ 3083883 w 3507521"/>
              <a:gd name="connsiteY697" fmla="*/ 2414521 h 4921711"/>
              <a:gd name="connsiteX698" fmla="*/ 3078952 w 3507521"/>
              <a:gd name="connsiteY698" fmla="*/ 2423492 h 4921711"/>
              <a:gd name="connsiteX699" fmla="*/ 3078392 w 3507521"/>
              <a:gd name="connsiteY699" fmla="*/ 2415681 h 4921711"/>
              <a:gd name="connsiteX700" fmla="*/ 3081272 w 3507521"/>
              <a:gd name="connsiteY700" fmla="*/ 2395729 h 4921711"/>
              <a:gd name="connsiteX701" fmla="*/ 3087923 w 3507521"/>
              <a:gd name="connsiteY701" fmla="*/ 2375798 h 4921711"/>
              <a:gd name="connsiteX702" fmla="*/ 3092833 w 3507521"/>
              <a:gd name="connsiteY702" fmla="*/ 2367987 h 4921711"/>
              <a:gd name="connsiteX703" fmla="*/ 276636 w 3507521"/>
              <a:gd name="connsiteY703" fmla="*/ 2352166 h 4921711"/>
              <a:gd name="connsiteX704" fmla="*/ 264489 w 3507521"/>
              <a:gd name="connsiteY704" fmla="*/ 2365667 h 4921711"/>
              <a:gd name="connsiteX705" fmla="*/ 251768 w 3507521"/>
              <a:gd name="connsiteY705" fmla="*/ 2398340 h 4921711"/>
              <a:gd name="connsiteX706" fmla="*/ 252908 w 3507521"/>
              <a:gd name="connsiteY706" fmla="*/ 2432733 h 4921711"/>
              <a:gd name="connsiteX707" fmla="*/ 265173 w 3507521"/>
              <a:gd name="connsiteY707" fmla="*/ 2403540 h 4921711"/>
              <a:gd name="connsiteX708" fmla="*/ 278433 w 3507521"/>
              <a:gd name="connsiteY708" fmla="*/ 2359410 h 4921711"/>
              <a:gd name="connsiteX709" fmla="*/ 276636 w 3507521"/>
              <a:gd name="connsiteY709" fmla="*/ 2352166 h 4921711"/>
              <a:gd name="connsiteX710" fmla="*/ 3171461 w 3507521"/>
              <a:gd name="connsiteY710" fmla="*/ 2328663 h 4921711"/>
              <a:gd name="connsiteX711" fmla="*/ 3171461 w 3507521"/>
              <a:gd name="connsiteY711" fmla="*/ 2347165 h 4921711"/>
              <a:gd name="connsiteX712" fmla="*/ 3166840 w 3507521"/>
              <a:gd name="connsiteY712" fmla="*/ 2359886 h 4921711"/>
              <a:gd name="connsiteX713" fmla="*/ 3162220 w 3507521"/>
              <a:gd name="connsiteY713" fmla="*/ 2365667 h 4921711"/>
              <a:gd name="connsiteX714" fmla="*/ 3160770 w 3507521"/>
              <a:gd name="connsiteY714" fmla="*/ 2361046 h 4921711"/>
              <a:gd name="connsiteX715" fmla="*/ 3164520 w 3507521"/>
              <a:gd name="connsiteY715" fmla="*/ 2349485 h 4921711"/>
              <a:gd name="connsiteX716" fmla="*/ 3167130 w 3507521"/>
              <a:gd name="connsiteY716" fmla="*/ 2334734 h 4921711"/>
              <a:gd name="connsiteX717" fmla="*/ 3171461 w 3507521"/>
              <a:gd name="connsiteY717" fmla="*/ 2328663 h 4921711"/>
              <a:gd name="connsiteX718" fmla="*/ 3155865 w 3507521"/>
              <a:gd name="connsiteY718" fmla="*/ 2282127 h 4921711"/>
              <a:gd name="connsiteX719" fmla="*/ 3150659 w 3507521"/>
              <a:gd name="connsiteY719" fmla="*/ 2287039 h 4921711"/>
              <a:gd name="connsiteX720" fmla="*/ 3148339 w 3507521"/>
              <a:gd name="connsiteY720" fmla="*/ 2298600 h 4921711"/>
              <a:gd name="connsiteX721" fmla="*/ 3143718 w 3507521"/>
              <a:gd name="connsiteY721" fmla="*/ 2312482 h 4921711"/>
              <a:gd name="connsiteX722" fmla="*/ 3135907 w 3507521"/>
              <a:gd name="connsiteY722" fmla="*/ 2315652 h 4921711"/>
              <a:gd name="connsiteX723" fmla="*/ 3136778 w 3507521"/>
              <a:gd name="connsiteY723" fmla="*/ 2303221 h 4921711"/>
              <a:gd name="connsiteX724" fmla="*/ 3142848 w 3507521"/>
              <a:gd name="connsiteY724" fmla="*/ 2288490 h 4921711"/>
              <a:gd name="connsiteX725" fmla="*/ 3150659 w 3507521"/>
              <a:gd name="connsiteY725" fmla="*/ 2282419 h 4921711"/>
              <a:gd name="connsiteX726" fmla="*/ 3155865 w 3507521"/>
              <a:gd name="connsiteY726" fmla="*/ 2282127 h 4921711"/>
              <a:gd name="connsiteX727" fmla="*/ 2985552 w 3507521"/>
              <a:gd name="connsiteY727" fmla="*/ 2264684 h 4921711"/>
              <a:gd name="connsiteX728" fmla="*/ 2988764 w 3507521"/>
              <a:gd name="connsiteY728" fmla="*/ 2280099 h 4921711"/>
              <a:gd name="connsiteX729" fmla="*/ 2991333 w 3507521"/>
              <a:gd name="connsiteY729" fmla="*/ 2287806 h 4921711"/>
              <a:gd name="connsiteX730" fmla="*/ 2986195 w 3507521"/>
              <a:gd name="connsiteY730" fmla="*/ 2266238 h 4921711"/>
              <a:gd name="connsiteX731" fmla="*/ 2985552 w 3507521"/>
              <a:gd name="connsiteY731" fmla="*/ 2264684 h 4921711"/>
              <a:gd name="connsiteX732" fmla="*/ 3163090 w 3507521"/>
              <a:gd name="connsiteY732" fmla="*/ 2227204 h 4921711"/>
              <a:gd name="connsiteX733" fmla="*/ 3166840 w 3507521"/>
              <a:gd name="connsiteY733" fmla="*/ 2238475 h 4921711"/>
              <a:gd name="connsiteX734" fmla="*/ 3162220 w 3507521"/>
              <a:gd name="connsiteY734" fmla="*/ 2256977 h 4921711"/>
              <a:gd name="connsiteX735" fmla="*/ 3154699 w 3507521"/>
              <a:gd name="connsiteY735" fmla="*/ 2258137 h 4921711"/>
              <a:gd name="connsiteX736" fmla="*/ 3157600 w 3507521"/>
              <a:gd name="connsiteY736" fmla="*/ 2245416 h 4921711"/>
              <a:gd name="connsiteX737" fmla="*/ 3163090 w 3507521"/>
              <a:gd name="connsiteY737" fmla="*/ 2227204 h 4921711"/>
              <a:gd name="connsiteX738" fmla="*/ 631929 w 3507521"/>
              <a:gd name="connsiteY738" fmla="*/ 2212827 h 4921711"/>
              <a:gd name="connsiteX739" fmla="*/ 618322 w 3507521"/>
              <a:gd name="connsiteY739" fmla="*/ 2250036 h 4921711"/>
              <a:gd name="connsiteX740" fmla="*/ 609351 w 3507521"/>
              <a:gd name="connsiteY740" fmla="*/ 2290789 h 4921711"/>
              <a:gd name="connsiteX741" fmla="*/ 609061 w 3507521"/>
              <a:gd name="connsiteY741" fmla="*/ 2312482 h 4921711"/>
              <a:gd name="connsiteX742" fmla="*/ 599821 w 3507521"/>
              <a:gd name="connsiteY742" fmla="*/ 2307862 h 4921711"/>
              <a:gd name="connsiteX743" fmla="*/ 591430 w 3507521"/>
              <a:gd name="connsiteY743" fmla="*/ 2338505 h 4921711"/>
              <a:gd name="connsiteX744" fmla="*/ 588260 w 3507521"/>
              <a:gd name="connsiteY744" fmla="*/ 2372607 h 4921711"/>
              <a:gd name="connsiteX745" fmla="*/ 617639 w 3507521"/>
              <a:gd name="connsiteY745" fmla="*/ 2309996 h 4921711"/>
              <a:gd name="connsiteX746" fmla="*/ 632100 w 3507521"/>
              <a:gd name="connsiteY746" fmla="*/ 2223226 h 4921711"/>
              <a:gd name="connsiteX747" fmla="*/ 631929 w 3507521"/>
              <a:gd name="connsiteY747" fmla="*/ 2212827 h 4921711"/>
              <a:gd name="connsiteX748" fmla="*/ 312867 w 3507521"/>
              <a:gd name="connsiteY748" fmla="*/ 2180670 h 4921711"/>
              <a:gd name="connsiteX749" fmla="*/ 306113 w 3507521"/>
              <a:gd name="connsiteY749" fmla="*/ 2217653 h 4921711"/>
              <a:gd name="connsiteX750" fmla="*/ 308413 w 3507521"/>
              <a:gd name="connsiteY750" fmla="*/ 2231534 h 4921711"/>
              <a:gd name="connsiteX751" fmla="*/ 324781 w 3507521"/>
              <a:gd name="connsiteY751" fmla="*/ 2211499 h 4921711"/>
              <a:gd name="connsiteX752" fmla="*/ 312867 w 3507521"/>
              <a:gd name="connsiteY752" fmla="*/ 2180670 h 4921711"/>
              <a:gd name="connsiteX753" fmla="*/ 3155279 w 3507521"/>
              <a:gd name="connsiteY753" fmla="*/ 2176029 h 4921711"/>
              <a:gd name="connsiteX754" fmla="*/ 3152379 w 3507521"/>
              <a:gd name="connsiteY754" fmla="*/ 2199731 h 4921711"/>
              <a:gd name="connsiteX755" fmla="*/ 3132157 w 3507521"/>
              <a:gd name="connsiteY755" fmla="*/ 2261597 h 4921711"/>
              <a:gd name="connsiteX756" fmla="*/ 3120886 w 3507521"/>
              <a:gd name="connsiteY756" fmla="*/ 2298020 h 4921711"/>
              <a:gd name="connsiteX757" fmla="*/ 3111335 w 3507521"/>
              <a:gd name="connsiteY757" fmla="*/ 2324043 h 4921711"/>
              <a:gd name="connsiteX758" fmla="*/ 3109595 w 3507521"/>
              <a:gd name="connsiteY758" fmla="*/ 2326653 h 4921711"/>
              <a:gd name="connsiteX759" fmla="*/ 3111335 w 3507521"/>
              <a:gd name="connsiteY759" fmla="*/ 2310161 h 4921711"/>
              <a:gd name="connsiteX760" fmla="*/ 3134167 w 3507521"/>
              <a:gd name="connsiteY760" fmla="*/ 2230954 h 4921711"/>
              <a:gd name="connsiteX761" fmla="*/ 3155279 w 3507521"/>
              <a:gd name="connsiteY761" fmla="*/ 2176029 h 4921711"/>
              <a:gd name="connsiteX762" fmla="*/ 2960801 w 3507521"/>
              <a:gd name="connsiteY762" fmla="*/ 2166387 h 4921711"/>
              <a:gd name="connsiteX763" fmla="*/ 2947140 w 3507521"/>
              <a:gd name="connsiteY763" fmla="*/ 2171409 h 4921711"/>
              <a:gd name="connsiteX764" fmla="*/ 2938459 w 3507521"/>
              <a:gd name="connsiteY764" fmla="*/ 2206382 h 4921711"/>
              <a:gd name="connsiteX765" fmla="*/ 2919398 w 3507521"/>
              <a:gd name="connsiteY765" fmla="*/ 2263917 h 4921711"/>
              <a:gd name="connsiteX766" fmla="*/ 2786405 w 3507521"/>
              <a:gd name="connsiteY766" fmla="*/ 2653014 h 4921711"/>
              <a:gd name="connsiteX767" fmla="*/ 2646492 w 3507521"/>
              <a:gd name="connsiteY767" fmla="*/ 3045590 h 4921711"/>
              <a:gd name="connsiteX768" fmla="*/ 2628280 w 3507521"/>
              <a:gd name="connsiteY768" fmla="*/ 3101676 h 4921711"/>
              <a:gd name="connsiteX769" fmla="*/ 2618749 w 3507521"/>
              <a:gd name="connsiteY769" fmla="*/ 3161221 h 4921711"/>
              <a:gd name="connsiteX770" fmla="*/ 2567284 w 3507521"/>
              <a:gd name="connsiteY770" fmla="*/ 3207465 h 4921711"/>
              <a:gd name="connsiteX771" fmla="*/ 2533181 w 3507521"/>
              <a:gd name="connsiteY771" fmla="*/ 3281472 h 4921711"/>
              <a:gd name="connsiteX772" fmla="*/ 2513229 w 3507521"/>
              <a:gd name="connsiteY772" fmla="*/ 3341515 h 4921711"/>
              <a:gd name="connsiteX773" fmla="*/ 2519984 w 3507521"/>
              <a:gd name="connsiteY773" fmla="*/ 3353262 h 4921711"/>
              <a:gd name="connsiteX774" fmla="*/ 2493858 w 3507521"/>
              <a:gd name="connsiteY774" fmla="*/ 3390162 h 4921711"/>
              <a:gd name="connsiteX775" fmla="*/ 2475438 w 3507521"/>
              <a:gd name="connsiteY775" fmla="*/ 3422545 h 4921711"/>
              <a:gd name="connsiteX776" fmla="*/ 2496095 w 3507521"/>
              <a:gd name="connsiteY776" fmla="*/ 3411751 h 4921711"/>
              <a:gd name="connsiteX777" fmla="*/ 2496178 w 3507521"/>
              <a:gd name="connsiteY777" fmla="*/ 3417925 h 4921711"/>
              <a:gd name="connsiteX778" fmla="*/ 2461495 w 3507521"/>
              <a:gd name="connsiteY778" fmla="*/ 3447988 h 4921711"/>
              <a:gd name="connsiteX779" fmla="*/ 2433732 w 3507521"/>
              <a:gd name="connsiteY779" fmla="*/ 3498873 h 4921711"/>
              <a:gd name="connsiteX780" fmla="*/ 2440673 w 3507521"/>
              <a:gd name="connsiteY780" fmla="*/ 3501173 h 4921711"/>
              <a:gd name="connsiteX781" fmla="*/ 2430562 w 3507521"/>
              <a:gd name="connsiteY781" fmla="*/ 3514474 h 4921711"/>
              <a:gd name="connsiteX782" fmla="*/ 2415230 w 3507521"/>
              <a:gd name="connsiteY782" fmla="*/ 3545117 h 4921711"/>
              <a:gd name="connsiteX783" fmla="*/ 2390658 w 3507521"/>
              <a:gd name="connsiteY783" fmla="*/ 3567079 h 4921711"/>
              <a:gd name="connsiteX784" fmla="*/ 2392108 w 3507521"/>
              <a:gd name="connsiteY784" fmla="*/ 3596002 h 4921711"/>
              <a:gd name="connsiteX785" fmla="*/ 2375637 w 3507521"/>
              <a:gd name="connsiteY785" fmla="*/ 3618834 h 4921711"/>
              <a:gd name="connsiteX786" fmla="*/ 2357425 w 3507521"/>
              <a:gd name="connsiteY786" fmla="*/ 3646866 h 4921711"/>
              <a:gd name="connsiteX787" fmla="*/ 2310746 w 3507521"/>
              <a:gd name="connsiteY787" fmla="*/ 3735003 h 4921711"/>
              <a:gd name="connsiteX788" fmla="*/ 2236822 w 3507521"/>
              <a:gd name="connsiteY788" fmla="*/ 3853990 h 4921711"/>
              <a:gd name="connsiteX789" fmla="*/ 2179348 w 3507521"/>
              <a:gd name="connsiteY789" fmla="*/ 3945194 h 4921711"/>
              <a:gd name="connsiteX790" fmla="*/ 2138305 w 3507521"/>
              <a:gd name="connsiteY790" fmla="*/ 4018621 h 4921711"/>
              <a:gd name="connsiteX791" fmla="*/ 2093780 w 3507521"/>
              <a:gd name="connsiteY791" fmla="*/ 4088588 h 4921711"/>
              <a:gd name="connsiteX792" fmla="*/ 2067571 w 3507521"/>
              <a:gd name="connsiteY792" fmla="*/ 4136220 h 4921711"/>
              <a:gd name="connsiteX793" fmla="*/ 2115369 w 3507521"/>
              <a:gd name="connsiteY793" fmla="*/ 4082600 h 4921711"/>
              <a:gd name="connsiteX794" fmla="*/ 2163146 w 3507521"/>
              <a:gd name="connsiteY794" fmla="*/ 4014581 h 4921711"/>
              <a:gd name="connsiteX795" fmla="*/ 2170357 w 3507521"/>
              <a:gd name="connsiteY795" fmla="*/ 4009795 h 4921711"/>
              <a:gd name="connsiteX796" fmla="*/ 2168305 w 3507521"/>
              <a:gd name="connsiteY796" fmla="*/ 4030161 h 4921711"/>
              <a:gd name="connsiteX797" fmla="*/ 2177028 w 3507521"/>
              <a:gd name="connsiteY797" fmla="*/ 4009960 h 4921711"/>
              <a:gd name="connsiteX798" fmla="*/ 2190619 w 3507521"/>
              <a:gd name="connsiteY798" fmla="*/ 3958785 h 4921711"/>
              <a:gd name="connsiteX799" fmla="*/ 2209411 w 3507521"/>
              <a:gd name="connsiteY799" fmla="*/ 3968337 h 4921711"/>
              <a:gd name="connsiteX800" fmla="*/ 2213161 w 3507521"/>
              <a:gd name="connsiteY800" fmla="*/ 3945774 h 4921711"/>
              <a:gd name="connsiteX801" fmla="*/ 2239474 w 3507521"/>
              <a:gd name="connsiteY801" fmla="*/ 3905891 h 4921711"/>
              <a:gd name="connsiteX802" fmla="*/ 2298149 w 3507521"/>
              <a:gd name="connsiteY802" fmla="*/ 3809922 h 4921711"/>
              <a:gd name="connsiteX803" fmla="*/ 2362046 w 3507521"/>
              <a:gd name="connsiteY803" fmla="*/ 3713932 h 4921711"/>
              <a:gd name="connsiteX804" fmla="*/ 2407606 w 3507521"/>
              <a:gd name="connsiteY804" fmla="*/ 3636507 h 4921711"/>
              <a:gd name="connsiteX805" fmla="*/ 2503036 w 3507521"/>
              <a:gd name="connsiteY805" fmla="*/ 3449107 h 4921711"/>
              <a:gd name="connsiteX806" fmla="*/ 2579425 w 3507521"/>
              <a:gd name="connsiteY806" fmla="*/ 3274531 h 4921711"/>
              <a:gd name="connsiteX807" fmla="*/ 2617589 w 3507521"/>
              <a:gd name="connsiteY807" fmla="*/ 3195324 h 4921711"/>
              <a:gd name="connsiteX808" fmla="*/ 2662694 w 3507521"/>
              <a:gd name="connsiteY808" fmla="*/ 3105716 h 4921711"/>
              <a:gd name="connsiteX809" fmla="*/ 2725699 w 3507521"/>
              <a:gd name="connsiteY809" fmla="*/ 2952211 h 4921711"/>
              <a:gd name="connsiteX810" fmla="*/ 2778324 w 3507521"/>
              <a:gd name="connsiteY810" fmla="*/ 2793507 h 4921711"/>
              <a:gd name="connsiteX811" fmla="*/ 2822165 w 3507521"/>
              <a:gd name="connsiteY811" fmla="*/ 2653200 h 4921711"/>
              <a:gd name="connsiteX812" fmla="*/ 2877857 w 3507521"/>
              <a:gd name="connsiteY812" fmla="*/ 2489792 h 4921711"/>
              <a:gd name="connsiteX813" fmla="*/ 2907816 w 3507521"/>
              <a:gd name="connsiteY813" fmla="*/ 2363367 h 4921711"/>
              <a:gd name="connsiteX814" fmla="*/ 2918237 w 3507521"/>
              <a:gd name="connsiteY814" fmla="*/ 2308152 h 4921711"/>
              <a:gd name="connsiteX815" fmla="*/ 2935579 w 3507521"/>
              <a:gd name="connsiteY815" fmla="*/ 2261597 h 4921711"/>
              <a:gd name="connsiteX816" fmla="*/ 2940489 w 3507521"/>
              <a:gd name="connsiteY816" fmla="*/ 2250036 h 4921711"/>
              <a:gd name="connsiteX817" fmla="*/ 2947140 w 3507521"/>
              <a:gd name="connsiteY817" fmla="*/ 2224593 h 4921711"/>
              <a:gd name="connsiteX818" fmla="*/ 2959281 w 3507521"/>
              <a:gd name="connsiteY818" fmla="*/ 2185000 h 4921711"/>
              <a:gd name="connsiteX819" fmla="*/ 2960801 w 3507521"/>
              <a:gd name="connsiteY819" fmla="*/ 2166387 h 4921711"/>
              <a:gd name="connsiteX820" fmla="*/ 2952335 w 3507521"/>
              <a:gd name="connsiteY820" fmla="*/ 2134115 h 4921711"/>
              <a:gd name="connsiteX821" fmla="*/ 2949460 w 3507521"/>
              <a:gd name="connsiteY821" fmla="*/ 2145966 h 4921711"/>
              <a:gd name="connsiteX822" fmla="*/ 2947140 w 3507521"/>
              <a:gd name="connsiteY822" fmla="*/ 2152907 h 4921711"/>
              <a:gd name="connsiteX823" fmla="*/ 2948777 w 3507521"/>
              <a:gd name="connsiteY823" fmla="*/ 2159848 h 4921711"/>
              <a:gd name="connsiteX824" fmla="*/ 2952444 w 3507521"/>
              <a:gd name="connsiteY824" fmla="*/ 2137492 h 4921711"/>
              <a:gd name="connsiteX825" fmla="*/ 2952335 w 3507521"/>
              <a:gd name="connsiteY825" fmla="*/ 2134115 h 4921711"/>
              <a:gd name="connsiteX826" fmla="*/ 333855 w 3507521"/>
              <a:gd name="connsiteY826" fmla="*/ 2108963 h 4921711"/>
              <a:gd name="connsiteX827" fmla="*/ 319808 w 3507521"/>
              <a:gd name="connsiteY827" fmla="*/ 2147935 h 4921711"/>
              <a:gd name="connsiteX828" fmla="*/ 338662 w 3507521"/>
              <a:gd name="connsiteY828" fmla="*/ 2160179 h 4921711"/>
              <a:gd name="connsiteX829" fmla="*/ 343117 w 3507521"/>
              <a:gd name="connsiteY829" fmla="*/ 2120524 h 4921711"/>
              <a:gd name="connsiteX830" fmla="*/ 3407363 w 3507521"/>
              <a:gd name="connsiteY830" fmla="*/ 2069659 h 4921711"/>
              <a:gd name="connsiteX831" fmla="*/ 3407363 w 3507521"/>
              <a:gd name="connsiteY831" fmla="*/ 2080930 h 4921711"/>
              <a:gd name="connsiteX832" fmla="*/ 3400422 w 3507521"/>
              <a:gd name="connsiteY832" fmla="*/ 2118224 h 4921711"/>
              <a:gd name="connsiteX833" fmla="*/ 3388571 w 3507521"/>
              <a:gd name="connsiteY833" fmla="*/ 2171699 h 4921711"/>
              <a:gd name="connsiteX834" fmla="*/ 3381921 w 3507521"/>
              <a:gd name="connsiteY834" fmla="*/ 2164468 h 4921711"/>
              <a:gd name="connsiteX835" fmla="*/ 3381341 w 3507521"/>
              <a:gd name="connsiteY835" fmla="*/ 2154937 h 4921711"/>
              <a:gd name="connsiteX836" fmla="*/ 3384220 w 3507521"/>
              <a:gd name="connsiteY836" fmla="*/ 2150586 h 4921711"/>
              <a:gd name="connsiteX837" fmla="*/ 3386541 w 3507521"/>
              <a:gd name="connsiteY837" fmla="*/ 2141346 h 4921711"/>
              <a:gd name="connsiteX838" fmla="*/ 3386541 w 3507521"/>
              <a:gd name="connsiteY838" fmla="*/ 2132105 h 4921711"/>
              <a:gd name="connsiteX839" fmla="*/ 3393192 w 3507521"/>
              <a:gd name="connsiteY839" fmla="*/ 2123424 h 4921711"/>
              <a:gd name="connsiteX840" fmla="*/ 3398102 w 3507521"/>
              <a:gd name="connsiteY840" fmla="*/ 2104342 h 4921711"/>
              <a:gd name="connsiteX841" fmla="*/ 3402722 w 3507521"/>
              <a:gd name="connsiteY841" fmla="*/ 2081801 h 4921711"/>
              <a:gd name="connsiteX842" fmla="*/ 3407363 w 3507521"/>
              <a:gd name="connsiteY842" fmla="*/ 2069659 h 4921711"/>
              <a:gd name="connsiteX843" fmla="*/ 352520 w 3507521"/>
              <a:gd name="connsiteY843" fmla="*/ 2064855 h 4921711"/>
              <a:gd name="connsiteX844" fmla="*/ 340796 w 3507521"/>
              <a:gd name="connsiteY844" fmla="*/ 2071959 h 4921711"/>
              <a:gd name="connsiteX845" fmla="*/ 336466 w 3507521"/>
              <a:gd name="connsiteY845" fmla="*/ 2083810 h 4921711"/>
              <a:gd name="connsiteX846" fmla="*/ 340796 w 3507521"/>
              <a:gd name="connsiteY846" fmla="*/ 2097402 h 4921711"/>
              <a:gd name="connsiteX847" fmla="*/ 355693 w 3507521"/>
              <a:gd name="connsiteY847" fmla="*/ 2093382 h 4921711"/>
              <a:gd name="connsiteX848" fmla="*/ 358262 w 3507521"/>
              <a:gd name="connsiteY848" fmla="*/ 2069825 h 4921711"/>
              <a:gd name="connsiteX849" fmla="*/ 352520 w 3507521"/>
              <a:gd name="connsiteY849" fmla="*/ 2064855 h 4921711"/>
              <a:gd name="connsiteX850" fmla="*/ 357848 w 3507521"/>
              <a:gd name="connsiteY850" fmla="*/ 2028036 h 4921711"/>
              <a:gd name="connsiteX851" fmla="*/ 366239 w 3507521"/>
              <a:gd name="connsiteY851" fmla="*/ 2048837 h 4921711"/>
              <a:gd name="connsiteX852" fmla="*/ 375479 w 3507521"/>
              <a:gd name="connsiteY852" fmla="*/ 2048837 h 4921711"/>
              <a:gd name="connsiteX853" fmla="*/ 357848 w 3507521"/>
              <a:gd name="connsiteY853" fmla="*/ 2028036 h 4921711"/>
              <a:gd name="connsiteX854" fmla="*/ 2859251 w 3507521"/>
              <a:gd name="connsiteY854" fmla="*/ 1993332 h 4921711"/>
              <a:gd name="connsiteX855" fmla="*/ 2835964 w 3507521"/>
              <a:gd name="connsiteY855" fmla="*/ 2047718 h 4921711"/>
              <a:gd name="connsiteX856" fmla="*/ 2805466 w 3507521"/>
              <a:gd name="connsiteY856" fmla="*/ 2160179 h 4921711"/>
              <a:gd name="connsiteX857" fmla="*/ 2785265 w 3507521"/>
              <a:gd name="connsiteY857" fmla="*/ 2240796 h 4921711"/>
              <a:gd name="connsiteX858" fmla="*/ 2671354 w 3507521"/>
              <a:gd name="connsiteY858" fmla="*/ 2579877 h 4921711"/>
              <a:gd name="connsiteX859" fmla="*/ 2547063 w 3507521"/>
              <a:gd name="connsiteY859" fmla="*/ 2913758 h 4921711"/>
              <a:gd name="connsiteX860" fmla="*/ 2537802 w 3507521"/>
              <a:gd name="connsiteY860" fmla="*/ 2941521 h 4921711"/>
              <a:gd name="connsiteX861" fmla="*/ 2530281 w 3507521"/>
              <a:gd name="connsiteY861" fmla="*/ 2950471 h 4921711"/>
              <a:gd name="connsiteX862" fmla="*/ 2519300 w 3507521"/>
              <a:gd name="connsiteY862" fmla="*/ 2964643 h 4921711"/>
              <a:gd name="connsiteX863" fmla="*/ 2492138 w 3507521"/>
              <a:gd name="connsiteY863" fmla="*/ 3017537 h 4921711"/>
              <a:gd name="connsiteX864" fmla="*/ 2489237 w 3507521"/>
              <a:gd name="connsiteY864" fmla="*/ 3075653 h 4921711"/>
              <a:gd name="connsiteX865" fmla="*/ 2463214 w 3507521"/>
              <a:gd name="connsiteY865" fmla="*/ 3083754 h 4921711"/>
              <a:gd name="connsiteX866" fmla="*/ 2440673 w 3507521"/>
              <a:gd name="connsiteY866" fmla="*/ 3133458 h 4921711"/>
              <a:gd name="connsiteX867" fmla="*/ 2412930 w 3507521"/>
              <a:gd name="connsiteY867" fmla="*/ 3184778 h 4921711"/>
              <a:gd name="connsiteX868" fmla="*/ 2372840 w 3507521"/>
              <a:gd name="connsiteY868" fmla="*/ 3264856 h 4921711"/>
              <a:gd name="connsiteX869" fmla="*/ 2371286 w 3507521"/>
              <a:gd name="connsiteY869" fmla="*/ 3297674 h 4921711"/>
              <a:gd name="connsiteX870" fmla="*/ 2357135 w 3507521"/>
              <a:gd name="connsiteY870" fmla="*/ 3306915 h 4921711"/>
              <a:gd name="connsiteX871" fmla="*/ 2320421 w 3507521"/>
              <a:gd name="connsiteY871" fmla="*/ 3343918 h 4921711"/>
              <a:gd name="connsiteX872" fmla="*/ 2249232 w 3507521"/>
              <a:gd name="connsiteY872" fmla="*/ 3476787 h 4921711"/>
              <a:gd name="connsiteX873" fmla="*/ 2101301 w 3507521"/>
              <a:gd name="connsiteY873" fmla="*/ 3716543 h 4921711"/>
              <a:gd name="connsiteX874" fmla="*/ 1943819 w 3507521"/>
              <a:gd name="connsiteY874" fmla="*/ 3960194 h 4921711"/>
              <a:gd name="connsiteX875" fmla="*/ 1844017 w 3507521"/>
              <a:gd name="connsiteY875" fmla="*/ 4104769 h 4921711"/>
              <a:gd name="connsiteX876" fmla="*/ 1778961 w 3507521"/>
              <a:gd name="connsiteY876" fmla="*/ 4183976 h 4921711"/>
              <a:gd name="connsiteX877" fmla="*/ 1712184 w 3507521"/>
              <a:gd name="connsiteY877" fmla="*/ 4259724 h 4921711"/>
              <a:gd name="connsiteX878" fmla="*/ 1669980 w 3507521"/>
              <a:gd name="connsiteY878" fmla="*/ 4319269 h 4921711"/>
              <a:gd name="connsiteX879" fmla="*/ 1714505 w 3507521"/>
              <a:gd name="connsiteY879" fmla="*/ 4285166 h 4921711"/>
              <a:gd name="connsiteX880" fmla="*/ 1809313 w 3507521"/>
              <a:gd name="connsiteY880" fmla="*/ 4175772 h 4921711"/>
              <a:gd name="connsiteX881" fmla="*/ 1953474 w 3507521"/>
              <a:gd name="connsiteY881" fmla="*/ 4011411 h 4921711"/>
              <a:gd name="connsiteX882" fmla="*/ 2040596 w 3507521"/>
              <a:gd name="connsiteY882" fmla="*/ 3926692 h 4921711"/>
              <a:gd name="connsiteX883" fmla="*/ 2049256 w 3507521"/>
              <a:gd name="connsiteY883" fmla="*/ 3933633 h 4921711"/>
              <a:gd name="connsiteX884" fmla="*/ 2068338 w 3507521"/>
              <a:gd name="connsiteY884" fmla="*/ 3850385 h 4921711"/>
              <a:gd name="connsiteX885" fmla="*/ 2082986 w 3507521"/>
              <a:gd name="connsiteY885" fmla="*/ 3820406 h 4921711"/>
              <a:gd name="connsiteX886" fmla="*/ 2079132 w 3507521"/>
              <a:gd name="connsiteY886" fmla="*/ 3851069 h 4921711"/>
              <a:gd name="connsiteX887" fmla="*/ 2103021 w 3507521"/>
              <a:gd name="connsiteY887" fmla="*/ 3845765 h 4921711"/>
              <a:gd name="connsiteX888" fmla="*/ 2106212 w 3507521"/>
              <a:gd name="connsiteY888" fmla="*/ 3826393 h 4921711"/>
              <a:gd name="connsiteX889" fmla="*/ 2128463 w 3507521"/>
              <a:gd name="connsiteY889" fmla="*/ 3801821 h 4921711"/>
              <a:gd name="connsiteX890" fmla="*/ 2180799 w 3507521"/>
              <a:gd name="connsiteY890" fmla="*/ 3724313 h 4921711"/>
              <a:gd name="connsiteX891" fmla="*/ 2274737 w 3507521"/>
              <a:gd name="connsiteY891" fmla="*/ 3566789 h 4921711"/>
              <a:gd name="connsiteX892" fmla="*/ 2367826 w 3507521"/>
              <a:gd name="connsiteY892" fmla="*/ 3405390 h 4921711"/>
              <a:gd name="connsiteX893" fmla="*/ 2417551 w 3507521"/>
              <a:gd name="connsiteY893" fmla="*/ 3316155 h 4921711"/>
              <a:gd name="connsiteX894" fmla="*/ 2543292 w 3507521"/>
              <a:gd name="connsiteY894" fmla="*/ 3049341 h 4921711"/>
              <a:gd name="connsiteX895" fmla="*/ 2646492 w 3507521"/>
              <a:gd name="connsiteY895" fmla="*/ 2770385 h 4921711"/>
              <a:gd name="connsiteX896" fmla="*/ 2691596 w 3507521"/>
              <a:gd name="connsiteY896" fmla="*/ 2664284 h 4921711"/>
              <a:gd name="connsiteX897" fmla="*/ 2743621 w 3507521"/>
              <a:gd name="connsiteY897" fmla="*/ 2539123 h 4921711"/>
              <a:gd name="connsiteX898" fmla="*/ 2776584 w 3507521"/>
              <a:gd name="connsiteY898" fmla="*/ 2439674 h 4921711"/>
              <a:gd name="connsiteX899" fmla="*/ 2826889 w 3507521"/>
              <a:gd name="connsiteY899" fmla="*/ 2347165 h 4921711"/>
              <a:gd name="connsiteX900" fmla="*/ 2831509 w 3507521"/>
              <a:gd name="connsiteY900" fmla="*/ 2277882 h 4921711"/>
              <a:gd name="connsiteX901" fmla="*/ 2839216 w 3507521"/>
              <a:gd name="connsiteY901" fmla="*/ 2222977 h 4921711"/>
              <a:gd name="connsiteX902" fmla="*/ 2826889 w 3507521"/>
              <a:gd name="connsiteY902" fmla="*/ 2266238 h 4921711"/>
              <a:gd name="connsiteX903" fmla="*/ 2811847 w 3507521"/>
              <a:gd name="connsiteY903" fmla="*/ 2297440 h 4921711"/>
              <a:gd name="connsiteX904" fmla="*/ 2810687 w 3507521"/>
              <a:gd name="connsiteY904" fmla="*/ 2307862 h 4921711"/>
              <a:gd name="connsiteX905" fmla="*/ 2792185 w 3507521"/>
              <a:gd name="connsiteY905" fmla="*/ 2366102 h 4921711"/>
              <a:gd name="connsiteX906" fmla="*/ 2770617 w 3507521"/>
              <a:gd name="connsiteY906" fmla="*/ 2403789 h 4921711"/>
              <a:gd name="connsiteX907" fmla="*/ 2782945 w 3507521"/>
              <a:gd name="connsiteY907" fmla="*/ 2340224 h 4921711"/>
              <a:gd name="connsiteX908" fmla="*/ 2832959 w 3507521"/>
              <a:gd name="connsiteY908" fmla="*/ 2164758 h 4921711"/>
              <a:gd name="connsiteX909" fmla="*/ 2877753 w 3507521"/>
              <a:gd name="connsiteY909" fmla="*/ 1997952 h 4921711"/>
              <a:gd name="connsiteX910" fmla="*/ 2871973 w 3507521"/>
              <a:gd name="connsiteY910" fmla="*/ 1997393 h 4921711"/>
              <a:gd name="connsiteX911" fmla="*/ 2859251 w 3507521"/>
              <a:gd name="connsiteY911" fmla="*/ 1993332 h 4921711"/>
              <a:gd name="connsiteX912" fmla="*/ 375870 w 3507521"/>
              <a:gd name="connsiteY912" fmla="*/ 1967164 h 4921711"/>
              <a:gd name="connsiteX913" fmla="*/ 377033 w 3507521"/>
              <a:gd name="connsiteY913" fmla="*/ 1968159 h 4921711"/>
              <a:gd name="connsiteX914" fmla="*/ 395535 w 3507521"/>
              <a:gd name="connsiteY914" fmla="*/ 1973815 h 4921711"/>
              <a:gd name="connsiteX915" fmla="*/ 389361 w 3507521"/>
              <a:gd name="connsiteY915" fmla="*/ 1970210 h 4921711"/>
              <a:gd name="connsiteX916" fmla="*/ 375870 w 3507521"/>
              <a:gd name="connsiteY916" fmla="*/ 1967164 h 4921711"/>
              <a:gd name="connsiteX917" fmla="*/ 3205004 w 3507521"/>
              <a:gd name="connsiteY917" fmla="*/ 1964720 h 4921711"/>
              <a:gd name="connsiteX918" fmla="*/ 3196903 w 3507521"/>
              <a:gd name="connsiteY918" fmla="*/ 2041896 h 4921711"/>
              <a:gd name="connsiteX919" fmla="*/ 3170300 w 3507521"/>
              <a:gd name="connsiteY919" fmla="*/ 2138176 h 4921711"/>
              <a:gd name="connsiteX920" fmla="*/ 3150659 w 3507521"/>
              <a:gd name="connsiteY920" fmla="*/ 2159848 h 4921711"/>
              <a:gd name="connsiteX921" fmla="*/ 3155279 w 3507521"/>
              <a:gd name="connsiteY921" fmla="*/ 2126449 h 4921711"/>
              <a:gd name="connsiteX922" fmla="*/ 3169161 w 3507521"/>
              <a:gd name="connsiteY922" fmla="*/ 2062201 h 4921711"/>
              <a:gd name="connsiteX923" fmla="*/ 3178401 w 3507521"/>
              <a:gd name="connsiteY923" fmla="*/ 2021095 h 4921711"/>
              <a:gd name="connsiteX924" fmla="*/ 3205004 w 3507521"/>
              <a:gd name="connsiteY924" fmla="*/ 1964720 h 4921711"/>
              <a:gd name="connsiteX925" fmla="*/ 3430775 w 3507521"/>
              <a:gd name="connsiteY925" fmla="*/ 1957489 h 4921711"/>
              <a:gd name="connsiteX926" fmla="*/ 3437426 w 3507521"/>
              <a:gd name="connsiteY926" fmla="*/ 1958649 h 4921711"/>
              <a:gd name="connsiteX927" fmla="*/ 3439726 w 3507521"/>
              <a:gd name="connsiteY927" fmla="*/ 1974830 h 4921711"/>
              <a:gd name="connsiteX928" fmla="*/ 3434815 w 3507521"/>
              <a:gd name="connsiteY928" fmla="*/ 1985542 h 4921711"/>
              <a:gd name="connsiteX929" fmla="*/ 3435105 w 3507521"/>
              <a:gd name="connsiteY929" fmla="*/ 1997952 h 4921711"/>
              <a:gd name="connsiteX930" fmla="*/ 3431935 w 3507521"/>
              <a:gd name="connsiteY930" fmla="*/ 2008954 h 4921711"/>
              <a:gd name="connsiteX931" fmla="*/ 3423544 w 3507521"/>
              <a:gd name="connsiteY931" fmla="*/ 2016454 h 4921711"/>
              <a:gd name="connsiteX932" fmla="*/ 3413434 w 3507521"/>
              <a:gd name="connsiteY932" fmla="*/ 2018484 h 4921711"/>
              <a:gd name="connsiteX933" fmla="*/ 3418924 w 3507521"/>
              <a:gd name="connsiteY933" fmla="*/ 1997952 h 4921711"/>
              <a:gd name="connsiteX934" fmla="*/ 3426714 w 3507521"/>
              <a:gd name="connsiteY934" fmla="*/ 1980031 h 4921711"/>
              <a:gd name="connsiteX935" fmla="*/ 3432785 w 3507521"/>
              <a:gd name="connsiteY935" fmla="*/ 1972530 h 4921711"/>
              <a:gd name="connsiteX936" fmla="*/ 3436266 w 3507521"/>
              <a:gd name="connsiteY936" fmla="*/ 1967889 h 4921711"/>
              <a:gd name="connsiteX937" fmla="*/ 3432785 w 3507521"/>
              <a:gd name="connsiteY937" fmla="*/ 1963269 h 4921711"/>
              <a:gd name="connsiteX938" fmla="*/ 3430775 w 3507521"/>
              <a:gd name="connsiteY938" fmla="*/ 1957489 h 4921711"/>
              <a:gd name="connsiteX939" fmla="*/ 3217725 w 3507521"/>
              <a:gd name="connsiteY939" fmla="*/ 1859200 h 4921711"/>
              <a:gd name="connsiteX940" fmla="*/ 3209624 w 3507521"/>
              <a:gd name="connsiteY940" fmla="*/ 1860940 h 4921711"/>
              <a:gd name="connsiteX941" fmla="*/ 3208464 w 3507521"/>
              <a:gd name="connsiteY941" fmla="*/ 1866140 h 4921711"/>
              <a:gd name="connsiteX942" fmla="*/ 3212525 w 3507521"/>
              <a:gd name="connsiteY942" fmla="*/ 1871051 h 4921711"/>
              <a:gd name="connsiteX943" fmla="*/ 3220025 w 3507521"/>
              <a:gd name="connsiteY943" fmla="*/ 1870760 h 4921711"/>
              <a:gd name="connsiteX944" fmla="*/ 3231586 w 3507521"/>
              <a:gd name="connsiteY944" fmla="*/ 1863820 h 4921711"/>
              <a:gd name="connsiteX945" fmla="*/ 3227256 w 3507521"/>
              <a:gd name="connsiteY945" fmla="*/ 1862390 h 4921711"/>
              <a:gd name="connsiteX946" fmla="*/ 3217725 w 3507521"/>
              <a:gd name="connsiteY946" fmla="*/ 1859200 h 4921711"/>
              <a:gd name="connsiteX947" fmla="*/ 686487 w 3507521"/>
              <a:gd name="connsiteY947" fmla="*/ 1856299 h 4921711"/>
              <a:gd name="connsiteX948" fmla="*/ 664214 w 3507521"/>
              <a:gd name="connsiteY948" fmla="*/ 1879069 h 4921711"/>
              <a:gd name="connsiteX949" fmla="*/ 646065 w 3507521"/>
              <a:gd name="connsiteY949" fmla="*/ 1947088 h 4921711"/>
              <a:gd name="connsiteX950" fmla="*/ 650685 w 3507521"/>
              <a:gd name="connsiteY950" fmla="*/ 1942468 h 4921711"/>
              <a:gd name="connsiteX951" fmla="*/ 686487 w 3507521"/>
              <a:gd name="connsiteY951" fmla="*/ 1856299 h 4921711"/>
              <a:gd name="connsiteX952" fmla="*/ 3025809 w 3507521"/>
              <a:gd name="connsiteY952" fmla="*/ 1853357 h 4921711"/>
              <a:gd name="connsiteX953" fmla="*/ 3009586 w 3507521"/>
              <a:gd name="connsiteY953" fmla="*/ 1912384 h 4921711"/>
              <a:gd name="connsiteX954" fmla="*/ 2996533 w 3507521"/>
              <a:gd name="connsiteY954" fmla="*/ 1973359 h 4921711"/>
              <a:gd name="connsiteX955" fmla="*/ 2976332 w 3507521"/>
              <a:gd name="connsiteY955" fmla="*/ 2067049 h 4921711"/>
              <a:gd name="connsiteX956" fmla="*/ 2966988 w 3507521"/>
              <a:gd name="connsiteY956" fmla="*/ 2116960 h 4921711"/>
              <a:gd name="connsiteX957" fmla="*/ 2986464 w 3507521"/>
              <a:gd name="connsiteY957" fmla="*/ 2046537 h 4921711"/>
              <a:gd name="connsiteX958" fmla="*/ 2997548 w 3507521"/>
              <a:gd name="connsiteY958" fmla="*/ 1993705 h 4921711"/>
              <a:gd name="connsiteX959" fmla="*/ 3016237 w 3507521"/>
              <a:gd name="connsiteY959" fmla="*/ 1904884 h 4921711"/>
              <a:gd name="connsiteX960" fmla="*/ 3025809 w 3507521"/>
              <a:gd name="connsiteY960" fmla="*/ 1853357 h 4921711"/>
              <a:gd name="connsiteX961" fmla="*/ 789459 w 3507521"/>
              <a:gd name="connsiteY961" fmla="*/ 1840698 h 4921711"/>
              <a:gd name="connsiteX962" fmla="*/ 734886 w 3507521"/>
              <a:gd name="connsiteY962" fmla="*/ 1915140 h 4921711"/>
              <a:gd name="connsiteX963" fmla="*/ 689056 w 3507521"/>
              <a:gd name="connsiteY963" fmla="*/ 2035308 h 4921711"/>
              <a:gd name="connsiteX964" fmla="*/ 648385 w 3507521"/>
              <a:gd name="connsiteY964" fmla="*/ 2143666 h 4921711"/>
              <a:gd name="connsiteX965" fmla="*/ 633924 w 3507521"/>
              <a:gd name="connsiteY965" fmla="*/ 2199441 h 4921711"/>
              <a:gd name="connsiteX966" fmla="*/ 685389 w 3507521"/>
              <a:gd name="connsiteY966" fmla="*/ 2083520 h 4921711"/>
              <a:gd name="connsiteX967" fmla="*/ 703890 w 3507521"/>
              <a:gd name="connsiteY967" fmla="*/ 2026586 h 4921711"/>
              <a:gd name="connsiteX968" fmla="*/ 729312 w 3507521"/>
              <a:gd name="connsiteY968" fmla="*/ 1974830 h 4921711"/>
              <a:gd name="connsiteX969" fmla="*/ 738574 w 3507521"/>
              <a:gd name="connsiteY969" fmla="*/ 1963269 h 4921711"/>
              <a:gd name="connsiteX970" fmla="*/ 738864 w 3507521"/>
              <a:gd name="connsiteY970" fmla="*/ 1938117 h 4921711"/>
              <a:gd name="connsiteX971" fmla="*/ 761696 w 3507521"/>
              <a:gd name="connsiteY971" fmla="*/ 1914705 h 4921711"/>
              <a:gd name="connsiteX972" fmla="*/ 770377 w 3507521"/>
              <a:gd name="connsiteY972" fmla="*/ 1875111 h 4921711"/>
              <a:gd name="connsiteX973" fmla="*/ 789459 w 3507521"/>
              <a:gd name="connsiteY973" fmla="*/ 1840698 h 4921711"/>
              <a:gd name="connsiteX974" fmla="*/ 2750934 w 3507521"/>
              <a:gd name="connsiteY974" fmla="*/ 1837010 h 4921711"/>
              <a:gd name="connsiteX975" fmla="*/ 2721327 w 3507521"/>
              <a:gd name="connsiteY975" fmla="*/ 1899539 h 4921711"/>
              <a:gd name="connsiteX976" fmla="*/ 2662880 w 3507521"/>
              <a:gd name="connsiteY976" fmla="*/ 2059197 h 4921711"/>
              <a:gd name="connsiteX977" fmla="*/ 2604412 w 3507521"/>
              <a:gd name="connsiteY977" fmla="*/ 2226645 h 4921711"/>
              <a:gd name="connsiteX978" fmla="*/ 2574805 w 3507521"/>
              <a:gd name="connsiteY978" fmla="*/ 2312482 h 4921711"/>
              <a:gd name="connsiteX979" fmla="*/ 2334034 w 3507521"/>
              <a:gd name="connsiteY979" fmla="*/ 2960458 h 4921711"/>
              <a:gd name="connsiteX980" fmla="*/ 2053172 w 3507521"/>
              <a:gd name="connsiteY980" fmla="*/ 3549323 h 4921711"/>
              <a:gd name="connsiteX981" fmla="*/ 1721052 w 3507521"/>
              <a:gd name="connsiteY981" fmla="*/ 4033663 h 4921711"/>
              <a:gd name="connsiteX982" fmla="*/ 1885061 w 3507521"/>
              <a:gd name="connsiteY982" fmla="*/ 3865738 h 4921711"/>
              <a:gd name="connsiteX983" fmla="*/ 2244674 w 3507521"/>
              <a:gd name="connsiteY983" fmla="*/ 3263261 h 4921711"/>
              <a:gd name="connsiteX984" fmla="*/ 2521910 w 3507521"/>
              <a:gd name="connsiteY984" fmla="*/ 2600513 h 4921711"/>
              <a:gd name="connsiteX985" fmla="*/ 2722819 w 3507521"/>
              <a:gd name="connsiteY985" fmla="*/ 1960970 h 4921711"/>
              <a:gd name="connsiteX986" fmla="*/ 2750934 w 3507521"/>
              <a:gd name="connsiteY986" fmla="*/ 1837010 h 4921711"/>
              <a:gd name="connsiteX987" fmla="*/ 476809 w 3507521"/>
              <a:gd name="connsiteY987" fmla="*/ 1745384 h 4921711"/>
              <a:gd name="connsiteX988" fmla="*/ 477249 w 3507521"/>
              <a:gd name="connsiteY988" fmla="*/ 1752830 h 4921711"/>
              <a:gd name="connsiteX989" fmla="*/ 470308 w 3507521"/>
              <a:gd name="connsiteY989" fmla="*/ 1755130 h 4921711"/>
              <a:gd name="connsiteX990" fmla="*/ 470308 w 3507521"/>
              <a:gd name="connsiteY990" fmla="*/ 1752830 h 4921711"/>
              <a:gd name="connsiteX991" fmla="*/ 470308 w 3507521"/>
              <a:gd name="connsiteY991" fmla="*/ 1750509 h 4921711"/>
              <a:gd name="connsiteX992" fmla="*/ 476809 w 3507521"/>
              <a:gd name="connsiteY992" fmla="*/ 1745384 h 4921711"/>
              <a:gd name="connsiteX993" fmla="*/ 833382 w 3507521"/>
              <a:gd name="connsiteY993" fmla="*/ 1741269 h 4921711"/>
              <a:gd name="connsiteX994" fmla="*/ 826732 w 3507521"/>
              <a:gd name="connsiteY994" fmla="*/ 1758610 h 4921711"/>
              <a:gd name="connsiteX995" fmla="*/ 814880 w 3507521"/>
              <a:gd name="connsiteY995" fmla="*/ 1775952 h 4921711"/>
              <a:gd name="connsiteX996" fmla="*/ 801310 w 3507521"/>
              <a:gd name="connsiteY996" fmla="*/ 1797334 h 4921711"/>
              <a:gd name="connsiteX997" fmla="*/ 789459 w 3507521"/>
              <a:gd name="connsiteY997" fmla="*/ 1822196 h 4921711"/>
              <a:gd name="connsiteX998" fmla="*/ 807960 w 3507521"/>
              <a:gd name="connsiteY998" fmla="*/ 1829427 h 4921711"/>
              <a:gd name="connsiteX999" fmla="*/ 833382 w 3507521"/>
              <a:gd name="connsiteY999" fmla="*/ 1741269 h 4921711"/>
              <a:gd name="connsiteX1000" fmla="*/ 2939930 w 3507521"/>
              <a:gd name="connsiteY1000" fmla="*/ 1725792 h 4921711"/>
              <a:gd name="connsiteX1001" fmla="*/ 2882394 w 3507521"/>
              <a:gd name="connsiteY1001" fmla="*/ 1817576 h 4921711"/>
              <a:gd name="connsiteX1002" fmla="*/ 2903196 w 3507521"/>
              <a:gd name="connsiteY1002" fmla="*/ 1826837 h 4921711"/>
              <a:gd name="connsiteX1003" fmla="*/ 2891635 w 3507521"/>
              <a:gd name="connsiteY1003" fmla="*/ 1840698 h 4921711"/>
              <a:gd name="connsiteX1004" fmla="*/ 2873133 w 3507521"/>
              <a:gd name="connsiteY1004" fmla="*/ 1882321 h 4921711"/>
              <a:gd name="connsiteX1005" fmla="*/ 2871247 w 3507521"/>
              <a:gd name="connsiteY1005" fmla="*/ 1920009 h 4921711"/>
              <a:gd name="connsiteX1006" fmla="*/ 2887346 w 3507521"/>
              <a:gd name="connsiteY1006" fmla="*/ 1915554 h 4921711"/>
              <a:gd name="connsiteX1007" fmla="*/ 2877753 w 3507521"/>
              <a:gd name="connsiteY1007" fmla="*/ 1928586 h 4921711"/>
              <a:gd name="connsiteX1008" fmla="*/ 2864763 w 3507521"/>
              <a:gd name="connsiteY1008" fmla="*/ 1972530 h 4921711"/>
              <a:gd name="connsiteX1009" fmla="*/ 2877753 w 3507521"/>
              <a:gd name="connsiteY1009" fmla="*/ 1995652 h 4921711"/>
              <a:gd name="connsiteX1010" fmla="*/ 2923148 w 3507521"/>
              <a:gd name="connsiteY1010" fmla="*/ 1810925 h 4921711"/>
              <a:gd name="connsiteX1011" fmla="*/ 493430 w 3507521"/>
              <a:gd name="connsiteY1011" fmla="*/ 1720447 h 4921711"/>
              <a:gd name="connsiteX1012" fmla="*/ 474929 w 3507521"/>
              <a:gd name="connsiteY1012" fmla="*/ 1724197 h 4921711"/>
              <a:gd name="connsiteX1013" fmla="*/ 470308 w 3507521"/>
              <a:gd name="connsiteY1013" fmla="*/ 1750509 h 4921711"/>
              <a:gd name="connsiteX1014" fmla="*/ 463078 w 3507521"/>
              <a:gd name="connsiteY1014" fmla="*/ 1761780 h 4921711"/>
              <a:gd name="connsiteX1015" fmla="*/ 454106 w 3507521"/>
              <a:gd name="connsiteY1015" fmla="*/ 1778252 h 4921711"/>
              <a:gd name="connsiteX1016" fmla="*/ 414368 w 3507521"/>
              <a:gd name="connsiteY1016" fmla="*/ 1873848 h 4921711"/>
              <a:gd name="connsiteX1017" fmla="*/ 435273 w 3507521"/>
              <a:gd name="connsiteY1017" fmla="*/ 1846105 h 4921711"/>
              <a:gd name="connsiteX1018" fmla="*/ 463368 w 3507521"/>
              <a:gd name="connsiteY1018" fmla="*/ 1806015 h 4921711"/>
              <a:gd name="connsiteX1019" fmla="*/ 469956 w 3507521"/>
              <a:gd name="connsiteY1019" fmla="*/ 1799592 h 4921711"/>
              <a:gd name="connsiteX1020" fmla="*/ 459079 w 3507521"/>
              <a:gd name="connsiteY1020" fmla="*/ 1796256 h 4921711"/>
              <a:gd name="connsiteX1021" fmla="*/ 474929 w 3507521"/>
              <a:gd name="connsiteY1021" fmla="*/ 1771332 h 4921711"/>
              <a:gd name="connsiteX1022" fmla="*/ 487650 w 3507521"/>
              <a:gd name="connsiteY1022" fmla="*/ 1747630 h 4921711"/>
              <a:gd name="connsiteX1023" fmla="*/ 493430 w 3507521"/>
              <a:gd name="connsiteY1023" fmla="*/ 1720447 h 4921711"/>
              <a:gd name="connsiteX1024" fmla="*/ 854204 w 3507521"/>
              <a:gd name="connsiteY1024" fmla="*/ 1715826 h 4921711"/>
              <a:gd name="connsiteX1025" fmla="*/ 846393 w 3507521"/>
              <a:gd name="connsiteY1025" fmla="*/ 1717836 h 4921711"/>
              <a:gd name="connsiteX1026" fmla="*/ 840323 w 3507521"/>
              <a:gd name="connsiteY1026" fmla="*/ 1725067 h 4921711"/>
              <a:gd name="connsiteX1027" fmla="*/ 855075 w 3507521"/>
              <a:gd name="connsiteY1027" fmla="*/ 1748189 h 4921711"/>
              <a:gd name="connsiteX1028" fmla="*/ 854204 w 3507521"/>
              <a:gd name="connsiteY1028" fmla="*/ 1715826 h 4921711"/>
              <a:gd name="connsiteX1029" fmla="*/ 3453607 w 3507521"/>
              <a:gd name="connsiteY1029" fmla="*/ 1709818 h 4921711"/>
              <a:gd name="connsiteX1030" fmla="*/ 3458227 w 3507521"/>
              <a:gd name="connsiteY1030" fmla="*/ 1721048 h 4921711"/>
              <a:gd name="connsiteX1031" fmla="*/ 3448987 w 3507521"/>
              <a:gd name="connsiteY1031" fmla="*/ 1799074 h 4921711"/>
              <a:gd name="connsiteX1032" fmla="*/ 3432516 w 3507521"/>
              <a:gd name="connsiteY1032" fmla="*/ 1880022 h 4921711"/>
              <a:gd name="connsiteX1033" fmla="*/ 3414283 w 3507521"/>
              <a:gd name="connsiteY1033" fmla="*/ 1960970 h 4921711"/>
              <a:gd name="connsiteX1034" fmla="*/ 3409373 w 3507521"/>
              <a:gd name="connsiteY1034" fmla="*/ 1975990 h 4921711"/>
              <a:gd name="connsiteX1035" fmla="*/ 3402722 w 3507521"/>
              <a:gd name="connsiteY1035" fmla="*/ 2004893 h 4921711"/>
              <a:gd name="connsiteX1036" fmla="*/ 3396942 w 3507521"/>
              <a:gd name="connsiteY1036" fmla="*/ 2037276 h 4921711"/>
              <a:gd name="connsiteX1037" fmla="*/ 3391161 w 3507521"/>
              <a:gd name="connsiteY1037" fmla="*/ 2055778 h 4921711"/>
              <a:gd name="connsiteX1038" fmla="*/ 3383661 w 3507521"/>
              <a:gd name="connsiteY1038" fmla="*/ 2079190 h 4921711"/>
              <a:gd name="connsiteX1039" fmla="*/ 3372659 w 3507521"/>
              <a:gd name="connsiteY1039" fmla="*/ 2118224 h 4921711"/>
              <a:gd name="connsiteX1040" fmla="*/ 3351278 w 3507521"/>
              <a:gd name="connsiteY1040" fmla="*/ 2201471 h 4921711"/>
              <a:gd name="connsiteX1041" fmla="*/ 3305593 w 3507521"/>
              <a:gd name="connsiteY1041" fmla="*/ 2347165 h 4921711"/>
              <a:gd name="connsiteX1042" fmla="*/ 3290862 w 3507521"/>
              <a:gd name="connsiteY1042" fmla="*/ 2380998 h 4921711"/>
              <a:gd name="connsiteX1043" fmla="*/ 3277851 w 3507521"/>
              <a:gd name="connsiteY1043" fmla="*/ 2395729 h 4921711"/>
              <a:gd name="connsiteX1044" fmla="*/ 3271200 w 3507521"/>
              <a:gd name="connsiteY1044" fmla="*/ 2400370 h 4921711"/>
              <a:gd name="connsiteX1045" fmla="*/ 3280151 w 3507521"/>
              <a:gd name="connsiteY1045" fmla="*/ 2404991 h 4921711"/>
              <a:gd name="connsiteX1046" fmla="*/ 3288832 w 3507521"/>
              <a:gd name="connsiteY1046" fmla="*/ 2409611 h 4921711"/>
              <a:gd name="connsiteX1047" fmla="*/ 3280151 w 3507521"/>
              <a:gd name="connsiteY1047" fmla="*/ 2414231 h 4921711"/>
              <a:gd name="connsiteX1048" fmla="*/ 3272070 w 3507521"/>
              <a:gd name="connsiteY1048" fmla="*/ 2418002 h 4921711"/>
              <a:gd name="connsiteX1049" fmla="*/ 3270910 w 3507521"/>
              <a:gd name="connsiteY1049" fmla="*/ 2423492 h 4921711"/>
              <a:gd name="connsiteX1050" fmla="*/ 3266290 w 3507521"/>
              <a:gd name="connsiteY1050" fmla="*/ 2441994 h 4921711"/>
              <a:gd name="connsiteX1051" fmla="*/ 3261649 w 3507521"/>
              <a:gd name="connsiteY1051" fmla="*/ 2448645 h 4921711"/>
              <a:gd name="connsiteX1052" fmla="*/ 3257029 w 3507521"/>
              <a:gd name="connsiteY1052" fmla="*/ 2446614 h 4921711"/>
              <a:gd name="connsiteX1053" fmla="*/ 3259929 w 3507521"/>
              <a:gd name="connsiteY1053" fmla="*/ 2432153 h 4921711"/>
              <a:gd name="connsiteX1054" fmla="*/ 3266290 w 3507521"/>
              <a:gd name="connsiteY1054" fmla="*/ 2407290 h 4921711"/>
              <a:gd name="connsiteX1055" fmla="*/ 3330787 w 3507521"/>
              <a:gd name="connsiteY1055" fmla="*/ 2204724 h 4921711"/>
              <a:gd name="connsiteX1056" fmla="*/ 3402992 w 3507521"/>
              <a:gd name="connsiteY1056" fmla="*/ 1947689 h 4921711"/>
              <a:gd name="connsiteX1057" fmla="*/ 3439726 w 3507521"/>
              <a:gd name="connsiteY1057" fmla="*/ 1752830 h 4921711"/>
              <a:gd name="connsiteX1058" fmla="*/ 3445506 w 3507521"/>
              <a:gd name="connsiteY1058" fmla="*/ 1744439 h 4921711"/>
              <a:gd name="connsiteX1059" fmla="*/ 3444367 w 3507521"/>
              <a:gd name="connsiteY1059" fmla="*/ 1734328 h 4921711"/>
              <a:gd name="connsiteX1060" fmla="*/ 3447537 w 3507521"/>
              <a:gd name="connsiteY1060" fmla="*/ 1729687 h 4921711"/>
              <a:gd name="connsiteX1061" fmla="*/ 3448987 w 3507521"/>
              <a:gd name="connsiteY1061" fmla="*/ 1718126 h 4921711"/>
              <a:gd name="connsiteX1062" fmla="*/ 3453607 w 3507521"/>
              <a:gd name="connsiteY1062" fmla="*/ 1709818 h 4921711"/>
              <a:gd name="connsiteX1063" fmla="*/ 2211328 w 3507521"/>
              <a:gd name="connsiteY1063" fmla="*/ 1667714 h 4921711"/>
              <a:gd name="connsiteX1064" fmla="*/ 2202470 w 3507521"/>
              <a:gd name="connsiteY1064" fmla="*/ 1708886 h 4921711"/>
              <a:gd name="connsiteX1065" fmla="*/ 2165177 w 3507521"/>
              <a:gd name="connsiteY1065" fmla="*/ 1821616 h 4921711"/>
              <a:gd name="connsiteX1066" fmla="*/ 2119223 w 3507521"/>
              <a:gd name="connsiteY1066" fmla="*/ 1930886 h 4921711"/>
              <a:gd name="connsiteX1067" fmla="*/ 2138408 w 3507521"/>
              <a:gd name="connsiteY1067" fmla="*/ 1873122 h 4921711"/>
              <a:gd name="connsiteX1068" fmla="*/ 2177318 w 3507521"/>
              <a:gd name="connsiteY1068" fmla="*/ 1758320 h 4921711"/>
              <a:gd name="connsiteX1069" fmla="*/ 2208002 w 3507521"/>
              <a:gd name="connsiteY1069" fmla="*/ 1674306 h 4921711"/>
              <a:gd name="connsiteX1070" fmla="*/ 2211328 w 3507521"/>
              <a:gd name="connsiteY1070" fmla="*/ 1667714 h 4921711"/>
              <a:gd name="connsiteX1071" fmla="*/ 530141 w 3507521"/>
              <a:gd name="connsiteY1071" fmla="*/ 1633428 h 4921711"/>
              <a:gd name="connsiteX1072" fmla="*/ 519204 w 3507521"/>
              <a:gd name="connsiteY1072" fmla="*/ 1635231 h 4921711"/>
              <a:gd name="connsiteX1073" fmla="*/ 493430 w 3507521"/>
              <a:gd name="connsiteY1073" fmla="*/ 1718126 h 4921711"/>
              <a:gd name="connsiteX1074" fmla="*/ 495751 w 3507521"/>
              <a:gd name="connsiteY1074" fmla="*/ 1713506 h 4921711"/>
              <a:gd name="connsiteX1075" fmla="*/ 533169 w 3507521"/>
              <a:gd name="connsiteY1075" fmla="*/ 1649962 h 4921711"/>
              <a:gd name="connsiteX1076" fmla="*/ 530141 w 3507521"/>
              <a:gd name="connsiteY1076" fmla="*/ 1633428 h 4921711"/>
              <a:gd name="connsiteX1077" fmla="*/ 3088213 w 3507521"/>
              <a:gd name="connsiteY1077" fmla="*/ 1623318 h 4921711"/>
              <a:gd name="connsiteX1078" fmla="*/ 3083593 w 3507521"/>
              <a:gd name="connsiteY1078" fmla="*/ 1632558 h 4921711"/>
              <a:gd name="connsiteX1079" fmla="*/ 3075782 w 3507521"/>
              <a:gd name="connsiteY1079" fmla="*/ 1658291 h 4921711"/>
              <a:gd name="connsiteX1080" fmla="*/ 3069711 w 3507521"/>
              <a:gd name="connsiteY1080" fmla="*/ 1685764 h 4921711"/>
              <a:gd name="connsiteX1081" fmla="*/ 3062688 w 3507521"/>
              <a:gd name="connsiteY1081" fmla="*/ 1728672 h 4921711"/>
              <a:gd name="connsiteX1082" fmla="*/ 3078268 w 3507521"/>
              <a:gd name="connsiteY1082" fmla="*/ 1672918 h 4921711"/>
              <a:gd name="connsiteX1083" fmla="*/ 3088213 w 3507521"/>
              <a:gd name="connsiteY1083" fmla="*/ 1623318 h 4921711"/>
              <a:gd name="connsiteX1084" fmla="*/ 2211732 w 3507521"/>
              <a:gd name="connsiteY1084" fmla="*/ 1597875 h 4921711"/>
              <a:gd name="connsiteX1085" fmla="*/ 2233403 w 3507521"/>
              <a:gd name="connsiteY1085" fmla="*/ 1614347 h 4921711"/>
              <a:gd name="connsiteX1086" fmla="*/ 2211732 w 3507521"/>
              <a:gd name="connsiteY1086" fmla="*/ 1604816 h 4921711"/>
              <a:gd name="connsiteX1087" fmla="*/ 569963 w 3507521"/>
              <a:gd name="connsiteY1087" fmla="*/ 1565870 h 4921711"/>
              <a:gd name="connsiteX1088" fmla="*/ 556042 w 3507521"/>
              <a:gd name="connsiteY1088" fmla="*/ 1572350 h 4921711"/>
              <a:gd name="connsiteX1089" fmla="*/ 523327 w 3507521"/>
              <a:gd name="connsiteY1089" fmla="*/ 1607986 h 4921711"/>
              <a:gd name="connsiteX1090" fmla="*/ 546615 w 3507521"/>
              <a:gd name="connsiteY1090" fmla="*/ 1611757 h 4921711"/>
              <a:gd name="connsiteX1091" fmla="*/ 555524 w 3507521"/>
              <a:gd name="connsiteY1091" fmla="*/ 1600444 h 4921711"/>
              <a:gd name="connsiteX1092" fmla="*/ 545414 w 3507521"/>
              <a:gd name="connsiteY1092" fmla="*/ 1598393 h 4921711"/>
              <a:gd name="connsiteX1093" fmla="*/ 565117 w 3507521"/>
              <a:gd name="connsiteY1093" fmla="*/ 1583994 h 4921711"/>
              <a:gd name="connsiteX1094" fmla="*/ 569758 w 3507521"/>
              <a:gd name="connsiteY1094" fmla="*/ 1579374 h 4921711"/>
              <a:gd name="connsiteX1095" fmla="*/ 569963 w 3507521"/>
              <a:gd name="connsiteY1095" fmla="*/ 1565870 h 4921711"/>
              <a:gd name="connsiteX1096" fmla="*/ 2974613 w 3507521"/>
              <a:gd name="connsiteY1096" fmla="*/ 1537170 h 4921711"/>
              <a:gd name="connsiteX1097" fmla="*/ 2967962 w 3507521"/>
              <a:gd name="connsiteY1097" fmla="*/ 1537750 h 4921711"/>
              <a:gd name="connsiteX1098" fmla="*/ 2967672 w 3507521"/>
              <a:gd name="connsiteY1098" fmla="*/ 1563192 h 4921711"/>
              <a:gd name="connsiteX1099" fmla="*/ 2979523 w 3507521"/>
              <a:gd name="connsiteY1099" fmla="*/ 1540070 h 4921711"/>
              <a:gd name="connsiteX1100" fmla="*/ 2974613 w 3507521"/>
              <a:gd name="connsiteY1100" fmla="*/ 1537170 h 4921711"/>
              <a:gd name="connsiteX1101" fmla="*/ 3474429 w 3507521"/>
              <a:gd name="connsiteY1101" fmla="*/ 1533130 h 4921711"/>
              <a:gd name="connsiteX1102" fmla="*/ 3478884 w 3507521"/>
              <a:gd name="connsiteY1102" fmla="*/ 1558137 h 4921711"/>
              <a:gd name="connsiteX1103" fmla="*/ 3474595 w 3507521"/>
              <a:gd name="connsiteY1103" fmla="*/ 1608317 h 4921711"/>
              <a:gd name="connsiteX1104" fmla="*/ 3469788 w 3507521"/>
              <a:gd name="connsiteY1104" fmla="*/ 1639499 h 4921711"/>
              <a:gd name="connsiteX1105" fmla="*/ 3459181 w 3507521"/>
              <a:gd name="connsiteY1105" fmla="*/ 1677704 h 4921711"/>
              <a:gd name="connsiteX1106" fmla="*/ 3465002 w 3507521"/>
              <a:gd name="connsiteY1106" fmla="*/ 1601294 h 4921711"/>
              <a:gd name="connsiteX1107" fmla="*/ 3474429 w 3507521"/>
              <a:gd name="connsiteY1107" fmla="*/ 1533130 h 4921711"/>
              <a:gd name="connsiteX1108" fmla="*/ 2977485 w 3507521"/>
              <a:gd name="connsiteY1108" fmla="*/ 1507946 h 4921711"/>
              <a:gd name="connsiteX1109" fmla="*/ 2974799 w 3507521"/>
              <a:gd name="connsiteY1109" fmla="*/ 1512142 h 4921711"/>
              <a:gd name="connsiteX1110" fmla="*/ 2981139 w 3507521"/>
              <a:gd name="connsiteY1110" fmla="*/ 1531741 h 4921711"/>
              <a:gd name="connsiteX1111" fmla="*/ 2991084 w 3507521"/>
              <a:gd name="connsiteY1111" fmla="*/ 1530809 h 4921711"/>
              <a:gd name="connsiteX1112" fmla="*/ 2989634 w 3507521"/>
              <a:gd name="connsiteY1112" fmla="*/ 1522708 h 4921711"/>
              <a:gd name="connsiteX1113" fmla="*/ 2986464 w 3507521"/>
              <a:gd name="connsiteY1113" fmla="*/ 1514628 h 4921711"/>
              <a:gd name="connsiteX1114" fmla="*/ 2977485 w 3507521"/>
              <a:gd name="connsiteY1114" fmla="*/ 1507946 h 4921711"/>
              <a:gd name="connsiteX1115" fmla="*/ 3482696 w 3507521"/>
              <a:gd name="connsiteY1115" fmla="*/ 1500228 h 4921711"/>
              <a:gd name="connsiteX1116" fmla="*/ 3495231 w 3507521"/>
              <a:gd name="connsiteY1116" fmla="*/ 1500746 h 4921711"/>
              <a:gd name="connsiteX1117" fmla="*/ 3490611 w 3507521"/>
              <a:gd name="connsiteY1117" fmla="*/ 1504496 h 4921711"/>
              <a:gd name="connsiteX1118" fmla="*/ 3485990 w 3507521"/>
              <a:gd name="connsiteY1118" fmla="*/ 1509987 h 4921711"/>
              <a:gd name="connsiteX1119" fmla="*/ 3475859 w 3507521"/>
              <a:gd name="connsiteY1119" fmla="*/ 1522128 h 4921711"/>
              <a:gd name="connsiteX1120" fmla="*/ 3488290 w 3507521"/>
              <a:gd name="connsiteY1120" fmla="*/ 1482245 h 4921711"/>
              <a:gd name="connsiteX1121" fmla="*/ 3482696 w 3507521"/>
              <a:gd name="connsiteY1121" fmla="*/ 1500228 h 4921711"/>
              <a:gd name="connsiteX1122" fmla="*/ 3481349 w 3507521"/>
              <a:gd name="connsiteY1122" fmla="*/ 1500166 h 4921711"/>
              <a:gd name="connsiteX1123" fmla="*/ 3488290 w 3507521"/>
              <a:gd name="connsiteY1123" fmla="*/ 1482245 h 4921711"/>
              <a:gd name="connsiteX1124" fmla="*/ 3483960 w 3507521"/>
              <a:gd name="connsiteY1124" fmla="*/ 1448701 h 4921711"/>
              <a:gd name="connsiteX1125" fmla="*/ 3490611 w 3507521"/>
              <a:gd name="connsiteY1125" fmla="*/ 1459122 h 4921711"/>
              <a:gd name="connsiteX1126" fmla="*/ 3479050 w 3507521"/>
              <a:gd name="connsiteY1126" fmla="*/ 1466063 h 4921711"/>
              <a:gd name="connsiteX1127" fmla="*/ 3483960 w 3507521"/>
              <a:gd name="connsiteY1127" fmla="*/ 1448701 h 4921711"/>
              <a:gd name="connsiteX1128" fmla="*/ 3321570 w 3507521"/>
              <a:gd name="connsiteY1128" fmla="*/ 1442936 h 4921711"/>
              <a:gd name="connsiteX1129" fmla="*/ 3316988 w 3507521"/>
              <a:gd name="connsiteY1129" fmla="*/ 1448328 h 4921711"/>
              <a:gd name="connsiteX1130" fmla="*/ 3312700 w 3507521"/>
              <a:gd name="connsiteY1130" fmla="*/ 1479924 h 4921711"/>
              <a:gd name="connsiteX1131" fmla="*/ 3321795 w 3507521"/>
              <a:gd name="connsiteY1131" fmla="*/ 1500746 h 4921711"/>
              <a:gd name="connsiteX1132" fmla="*/ 3321505 w 3507521"/>
              <a:gd name="connsiteY1132" fmla="*/ 1495836 h 4921711"/>
              <a:gd name="connsiteX1133" fmla="*/ 3326415 w 3507521"/>
              <a:gd name="connsiteY1133" fmla="*/ 1482245 h 4921711"/>
              <a:gd name="connsiteX1134" fmla="*/ 3325835 w 3507521"/>
              <a:gd name="connsiteY1134" fmla="*/ 1477624 h 4921711"/>
              <a:gd name="connsiteX1135" fmla="*/ 3335656 w 3507521"/>
              <a:gd name="connsiteY1135" fmla="*/ 1466063 h 4921711"/>
              <a:gd name="connsiteX1136" fmla="*/ 3327576 w 3507521"/>
              <a:gd name="connsiteY1136" fmla="*/ 1466063 h 4921711"/>
              <a:gd name="connsiteX1137" fmla="*/ 3326415 w 3507521"/>
              <a:gd name="connsiteY1137" fmla="*/ 1452182 h 4921711"/>
              <a:gd name="connsiteX1138" fmla="*/ 3321570 w 3507521"/>
              <a:gd name="connsiteY1138" fmla="*/ 1442936 h 4921711"/>
              <a:gd name="connsiteX1139" fmla="*/ 3310234 w 3507521"/>
              <a:gd name="connsiteY1139" fmla="*/ 1412858 h 4921711"/>
              <a:gd name="connsiteX1140" fmla="*/ 3313114 w 3507521"/>
              <a:gd name="connsiteY1140" fmla="*/ 1416629 h 4921711"/>
              <a:gd name="connsiteX1141" fmla="*/ 3305593 w 3507521"/>
              <a:gd name="connsiteY1141" fmla="*/ 1429060 h 4921711"/>
              <a:gd name="connsiteX1142" fmla="*/ 3333936 w 3507521"/>
              <a:gd name="connsiteY1142" fmla="*/ 1434840 h 4921711"/>
              <a:gd name="connsiteX1143" fmla="*/ 3310234 w 3507521"/>
              <a:gd name="connsiteY1143" fmla="*/ 1412858 h 4921711"/>
              <a:gd name="connsiteX1144" fmla="*/ 2998709 w 3507521"/>
              <a:gd name="connsiteY1144" fmla="*/ 1396076 h 4921711"/>
              <a:gd name="connsiteX1145" fmla="*/ 2986464 w 3507521"/>
              <a:gd name="connsiteY1145" fmla="*/ 1470683 h 4921711"/>
              <a:gd name="connsiteX1146" fmla="*/ 2986174 w 3507521"/>
              <a:gd name="connsiteY1146" fmla="*/ 1491216 h 4921711"/>
              <a:gd name="connsiteX1147" fmla="*/ 2998025 w 3507521"/>
              <a:gd name="connsiteY1147" fmla="*/ 1482245 h 4921711"/>
              <a:gd name="connsiteX1148" fmla="*/ 3005815 w 3507521"/>
              <a:gd name="connsiteY1148" fmla="*/ 1421166 h 4921711"/>
              <a:gd name="connsiteX1149" fmla="*/ 2998709 w 3507521"/>
              <a:gd name="connsiteY1149" fmla="*/ 1396076 h 4921711"/>
              <a:gd name="connsiteX1150" fmla="*/ 3186212 w 3507521"/>
              <a:gd name="connsiteY1150" fmla="*/ 1324990 h 4921711"/>
              <a:gd name="connsiteX1151" fmla="*/ 3185342 w 3507521"/>
              <a:gd name="connsiteY1151" fmla="*/ 1331931 h 4921711"/>
              <a:gd name="connsiteX1152" fmla="*/ 3206164 w 3507521"/>
              <a:gd name="connsiteY1152" fmla="*/ 1345791 h 4921711"/>
              <a:gd name="connsiteX1153" fmla="*/ 3192283 w 3507521"/>
              <a:gd name="connsiteY1153" fmla="*/ 1324990 h 4921711"/>
              <a:gd name="connsiteX1154" fmla="*/ 3186212 w 3507521"/>
              <a:gd name="connsiteY1154" fmla="*/ 1324990 h 4921711"/>
              <a:gd name="connsiteX1155" fmla="*/ 3076808 w 3507521"/>
              <a:gd name="connsiteY1155" fmla="*/ 1288950 h 4921711"/>
              <a:gd name="connsiteX1156" fmla="*/ 3076652 w 3507521"/>
              <a:gd name="connsiteY1156" fmla="*/ 1299547 h 4921711"/>
              <a:gd name="connsiteX1157" fmla="*/ 3082308 w 3507521"/>
              <a:gd name="connsiteY1157" fmla="*/ 1305722 h 4921711"/>
              <a:gd name="connsiteX1158" fmla="*/ 3078703 w 3507521"/>
              <a:gd name="connsiteY1158" fmla="*/ 1290286 h 4921711"/>
              <a:gd name="connsiteX1159" fmla="*/ 3076808 w 3507521"/>
              <a:gd name="connsiteY1159" fmla="*/ 1288950 h 4921711"/>
              <a:gd name="connsiteX1160" fmla="*/ 3196903 w 3507521"/>
              <a:gd name="connsiteY1160" fmla="*/ 1271784 h 4921711"/>
              <a:gd name="connsiteX1161" fmla="*/ 3192283 w 3507521"/>
              <a:gd name="connsiteY1161" fmla="*/ 1315729 h 4921711"/>
              <a:gd name="connsiteX1162" fmla="*/ 3208464 w 3507521"/>
              <a:gd name="connsiteY1162" fmla="*/ 1297227 h 4921711"/>
              <a:gd name="connsiteX1163" fmla="*/ 3208754 w 3507521"/>
              <a:gd name="connsiteY1163" fmla="*/ 1278435 h 4921711"/>
              <a:gd name="connsiteX1164" fmla="*/ 3196903 w 3507521"/>
              <a:gd name="connsiteY1164" fmla="*/ 1271784 h 4921711"/>
              <a:gd name="connsiteX1165" fmla="*/ 3132157 w 3507521"/>
              <a:gd name="connsiteY1165" fmla="*/ 1260223 h 4921711"/>
              <a:gd name="connsiteX1166" fmla="*/ 3078662 w 3507521"/>
              <a:gd name="connsiteY1166" fmla="*/ 1416338 h 4921711"/>
              <a:gd name="connsiteX1167" fmla="*/ 3044269 w 3507521"/>
              <a:gd name="connsiteY1167" fmla="*/ 1558551 h 4921711"/>
              <a:gd name="connsiteX1168" fmla="*/ 3041948 w 3507521"/>
              <a:gd name="connsiteY1168" fmla="*/ 1558551 h 4921711"/>
              <a:gd name="connsiteX1169" fmla="*/ 3025767 w 3507521"/>
              <a:gd name="connsiteY1169" fmla="*/ 1602495 h 4921711"/>
              <a:gd name="connsiteX1170" fmla="*/ 3014206 w 3507521"/>
              <a:gd name="connsiteY1170" fmla="*/ 1639209 h 4921711"/>
              <a:gd name="connsiteX1171" fmla="*/ 3002645 w 3507521"/>
              <a:gd name="connsiteY1171" fmla="*/ 1688063 h 4921711"/>
              <a:gd name="connsiteX1172" fmla="*/ 2950600 w 3507521"/>
              <a:gd name="connsiteY1172" fmla="*/ 1862680 h 4921711"/>
              <a:gd name="connsiteX1173" fmla="*/ 2891635 w 3507521"/>
              <a:gd name="connsiteY1173" fmla="*/ 2037276 h 4921711"/>
              <a:gd name="connsiteX1174" fmla="*/ 2876904 w 3507521"/>
              <a:gd name="connsiteY1174" fmla="*/ 2086131 h 4921711"/>
              <a:gd name="connsiteX1175" fmla="*/ 2856952 w 3507521"/>
              <a:gd name="connsiteY1175" fmla="*/ 2136726 h 4921711"/>
              <a:gd name="connsiteX1176" fmla="*/ 2841910 w 3507521"/>
              <a:gd name="connsiteY1176" fmla="*/ 2187300 h 4921711"/>
              <a:gd name="connsiteX1177" fmla="*/ 2854631 w 3507521"/>
              <a:gd name="connsiteY1177" fmla="*/ 2236155 h 4921711"/>
              <a:gd name="connsiteX1178" fmla="*/ 2868513 w 3507521"/>
              <a:gd name="connsiteY1178" fmla="*/ 2240796 h 4921711"/>
              <a:gd name="connsiteX1179" fmla="*/ 2860122 w 3507521"/>
              <a:gd name="connsiteY1179" fmla="*/ 2225464 h 4921711"/>
              <a:gd name="connsiteX1180" fmla="*/ 2884694 w 3507521"/>
              <a:gd name="connsiteY1180" fmla="*/ 2159848 h 4921711"/>
              <a:gd name="connsiteX1181" fmla="*/ 2893665 w 3507521"/>
              <a:gd name="connsiteY1181" fmla="*/ 2127464 h 4921711"/>
              <a:gd name="connsiteX1182" fmla="*/ 2907816 w 3507521"/>
              <a:gd name="connsiteY1182" fmla="*/ 2074280 h 4921711"/>
              <a:gd name="connsiteX1183" fmla="*/ 2984433 w 3507521"/>
              <a:gd name="connsiteY1183" fmla="*/ 1823066 h 4921711"/>
              <a:gd name="connsiteX1184" fmla="*/ 3055830 w 3507521"/>
              <a:gd name="connsiteY1184" fmla="*/ 1563192 h 4921711"/>
              <a:gd name="connsiteX1185" fmla="*/ 3098324 w 3507521"/>
              <a:gd name="connsiteY1185" fmla="*/ 1412568 h 4921711"/>
              <a:gd name="connsiteX1186" fmla="*/ 3132157 w 3507521"/>
              <a:gd name="connsiteY1186" fmla="*/ 1260223 h 4921711"/>
              <a:gd name="connsiteX1187" fmla="*/ 3093543 w 3507521"/>
              <a:gd name="connsiteY1187" fmla="*/ 1253840 h 4921711"/>
              <a:gd name="connsiteX1188" fmla="*/ 3095154 w 3507521"/>
              <a:gd name="connsiteY1188" fmla="*/ 1267164 h 4921711"/>
              <a:gd name="connsiteX1189" fmla="*/ 3098738 w 3507521"/>
              <a:gd name="connsiteY1189" fmla="*/ 1274354 h 4921711"/>
              <a:gd name="connsiteX1190" fmla="*/ 3094636 w 3507521"/>
              <a:gd name="connsiteY1190" fmla="*/ 1255355 h 4921711"/>
              <a:gd name="connsiteX1191" fmla="*/ 3093543 w 3507521"/>
              <a:gd name="connsiteY1191" fmla="*/ 1253840 h 4921711"/>
              <a:gd name="connsiteX1192" fmla="*/ 3311788 w 3507521"/>
              <a:gd name="connsiteY1192" fmla="*/ 1250216 h 4921711"/>
              <a:gd name="connsiteX1193" fmla="*/ 3312534 w 3507521"/>
              <a:gd name="connsiteY1193" fmla="*/ 1301868 h 4921711"/>
              <a:gd name="connsiteX1194" fmla="*/ 3313694 w 3507521"/>
              <a:gd name="connsiteY1194" fmla="*/ 1329610 h 4921711"/>
              <a:gd name="connsiteX1195" fmla="*/ 3314854 w 3507521"/>
              <a:gd name="connsiteY1195" fmla="*/ 1357352 h 4921711"/>
              <a:gd name="connsiteX1196" fmla="*/ 3311954 w 3507521"/>
              <a:gd name="connsiteY1196" fmla="*/ 1390026 h 4921711"/>
              <a:gd name="connsiteX1197" fmla="*/ 3326415 w 3507521"/>
              <a:gd name="connsiteY1197" fmla="*/ 1410558 h 4921711"/>
              <a:gd name="connsiteX1198" fmla="*/ 3325877 w 3507521"/>
              <a:gd name="connsiteY1198" fmla="*/ 1369825 h 4921711"/>
              <a:gd name="connsiteX1199" fmla="*/ 3318604 w 3507521"/>
              <a:gd name="connsiteY1199" fmla="*/ 1294637 h 4921711"/>
              <a:gd name="connsiteX1200" fmla="*/ 3311788 w 3507521"/>
              <a:gd name="connsiteY1200" fmla="*/ 1250216 h 4921711"/>
              <a:gd name="connsiteX1201" fmla="*/ 2607188 w 3507521"/>
              <a:gd name="connsiteY1201" fmla="*/ 1248662 h 4921711"/>
              <a:gd name="connsiteX1202" fmla="*/ 2467047 w 3507521"/>
              <a:gd name="connsiteY1202" fmla="*/ 1839848 h 4921711"/>
              <a:gd name="connsiteX1203" fmla="*/ 2300200 w 3507521"/>
              <a:gd name="connsiteY1203" fmla="*/ 2384251 h 4921711"/>
              <a:gd name="connsiteX1204" fmla="*/ 2070658 w 3507521"/>
              <a:gd name="connsiteY1204" fmla="*/ 2946141 h 4921711"/>
              <a:gd name="connsiteX1205" fmla="*/ 1911663 w 3507521"/>
              <a:gd name="connsiteY1205" fmla="*/ 3261230 h 4921711"/>
              <a:gd name="connsiteX1206" fmla="*/ 1735327 w 3507521"/>
              <a:gd name="connsiteY1206" fmla="*/ 3565939 h 4921711"/>
              <a:gd name="connsiteX1207" fmla="*/ 1704974 w 3507521"/>
              <a:gd name="connsiteY1207" fmla="*/ 3616513 h 4921711"/>
              <a:gd name="connsiteX1208" fmla="*/ 1700623 w 3507521"/>
              <a:gd name="connsiteY1208" fmla="*/ 3630685 h 4921711"/>
              <a:gd name="connsiteX1209" fmla="*/ 1695423 w 3507521"/>
              <a:gd name="connsiteY1209" fmla="*/ 3634725 h 4921711"/>
              <a:gd name="connsiteX1210" fmla="*/ 1686763 w 3507521"/>
              <a:gd name="connsiteY1210" fmla="*/ 3642246 h 4921711"/>
              <a:gd name="connsiteX1211" fmla="*/ 1644517 w 3507521"/>
              <a:gd name="connsiteY1211" fmla="*/ 3705293 h 4921711"/>
              <a:gd name="connsiteX1212" fmla="*/ 1664987 w 3507521"/>
              <a:gd name="connsiteY1212" fmla="*/ 3716419 h 4921711"/>
              <a:gd name="connsiteX1213" fmla="*/ 1739947 w 3507521"/>
              <a:gd name="connsiteY1213" fmla="*/ 3609863 h 4921711"/>
              <a:gd name="connsiteX1214" fmla="*/ 1768850 w 3507521"/>
              <a:gd name="connsiteY1214" fmla="*/ 3566229 h 4921711"/>
              <a:gd name="connsiteX1215" fmla="*/ 1797752 w 3507521"/>
              <a:gd name="connsiteY1215" fmla="*/ 3510434 h 4921711"/>
              <a:gd name="connsiteX1216" fmla="*/ 1818285 w 3507521"/>
              <a:gd name="connsiteY1216" fmla="*/ 3480931 h 4921711"/>
              <a:gd name="connsiteX1217" fmla="*/ 1837076 w 3507521"/>
              <a:gd name="connsiteY1217" fmla="*/ 3475730 h 4921711"/>
              <a:gd name="connsiteX1218" fmla="*/ 1888852 w 3507521"/>
              <a:gd name="connsiteY1218" fmla="*/ 3368263 h 4921711"/>
              <a:gd name="connsiteX1219" fmla="*/ 1980739 w 3507521"/>
              <a:gd name="connsiteY1219" fmla="*/ 3186664 h 4921711"/>
              <a:gd name="connsiteX1220" fmla="*/ 2074802 w 3507521"/>
              <a:gd name="connsiteY1220" fmla="*/ 3001584 h 4921711"/>
              <a:gd name="connsiteX1221" fmla="*/ 2133083 w 3507521"/>
              <a:gd name="connsiteY1221" fmla="*/ 2883695 h 4921711"/>
              <a:gd name="connsiteX1222" fmla="*/ 2336168 w 3507521"/>
              <a:gd name="connsiteY1222" fmla="*/ 2375011 h 4921711"/>
              <a:gd name="connsiteX1223" fmla="*/ 2516648 w 3507521"/>
              <a:gd name="connsiteY1223" fmla="*/ 1788197 h 4921711"/>
              <a:gd name="connsiteX1224" fmla="*/ 2607188 w 3507521"/>
              <a:gd name="connsiteY1224" fmla="*/ 1248662 h 4921711"/>
              <a:gd name="connsiteX1225" fmla="*/ 3499430 w 3507521"/>
              <a:gd name="connsiteY1225" fmla="*/ 1233564 h 4921711"/>
              <a:gd name="connsiteX1226" fmla="*/ 3500639 w 3507521"/>
              <a:gd name="connsiteY1226" fmla="*/ 1240189 h 4921711"/>
              <a:gd name="connsiteX1227" fmla="*/ 3506792 w 3507521"/>
              <a:gd name="connsiteY1227" fmla="*/ 1281812 h 4921711"/>
              <a:gd name="connsiteX1228" fmla="*/ 3502172 w 3507521"/>
              <a:gd name="connsiteY1228" fmla="*/ 1260223 h 4921711"/>
              <a:gd name="connsiteX1229" fmla="*/ 3499430 w 3507521"/>
              <a:gd name="connsiteY1229" fmla="*/ 1233564 h 4921711"/>
              <a:gd name="connsiteX1230" fmla="*/ 3155279 w 3507521"/>
              <a:gd name="connsiteY1230" fmla="*/ 1220920 h 4921711"/>
              <a:gd name="connsiteX1231" fmla="*/ 3135617 w 3507521"/>
              <a:gd name="connsiteY1231" fmla="*/ 1239132 h 4921711"/>
              <a:gd name="connsiteX1232" fmla="*/ 3150659 w 3507521"/>
              <a:gd name="connsiteY1232" fmla="*/ 1248662 h 4921711"/>
              <a:gd name="connsiteX1233" fmla="*/ 3159900 w 3507521"/>
              <a:gd name="connsiteY1233" fmla="*/ 1234802 h 4921711"/>
              <a:gd name="connsiteX1234" fmla="*/ 3155279 w 3507521"/>
              <a:gd name="connsiteY1234" fmla="*/ 1220920 h 4921711"/>
              <a:gd name="connsiteX1235" fmla="*/ 1601870 w 3507521"/>
              <a:gd name="connsiteY1235" fmla="*/ 1202667 h 4921711"/>
              <a:gd name="connsiteX1236" fmla="*/ 1590483 w 3507521"/>
              <a:gd name="connsiteY1236" fmla="*/ 1202709 h 4921711"/>
              <a:gd name="connsiteX1237" fmla="*/ 1582693 w 3507521"/>
              <a:gd name="connsiteY1237" fmla="*/ 1218600 h 4921711"/>
              <a:gd name="connsiteX1238" fmla="*/ 1589613 w 3507521"/>
              <a:gd name="connsiteY1238" fmla="*/ 1219180 h 4921711"/>
              <a:gd name="connsiteX1239" fmla="*/ 1596553 w 3507521"/>
              <a:gd name="connsiteY1239" fmla="*/ 1216300 h 4921711"/>
              <a:gd name="connsiteX1240" fmla="*/ 1601870 w 3507521"/>
              <a:gd name="connsiteY1240" fmla="*/ 1202667 h 4921711"/>
              <a:gd name="connsiteX1241" fmla="*/ 945424 w 3507521"/>
              <a:gd name="connsiteY1241" fmla="*/ 1189359 h 4921711"/>
              <a:gd name="connsiteX1242" fmla="*/ 921271 w 3507521"/>
              <a:gd name="connsiteY1242" fmla="*/ 1218600 h 4921711"/>
              <a:gd name="connsiteX1243" fmla="*/ 901567 w 3507521"/>
              <a:gd name="connsiteY1243" fmla="*/ 1254754 h 4921711"/>
              <a:gd name="connsiteX1244" fmla="*/ 900883 w 3507521"/>
              <a:gd name="connsiteY1244" fmla="*/ 1256453 h 4921711"/>
              <a:gd name="connsiteX1245" fmla="*/ 875027 w 3507521"/>
              <a:gd name="connsiteY1245" fmla="*/ 1278725 h 4921711"/>
              <a:gd name="connsiteX1246" fmla="*/ 841359 w 3507521"/>
              <a:gd name="connsiteY1246" fmla="*/ 1366614 h 4921711"/>
              <a:gd name="connsiteX1247" fmla="*/ 759893 w 3507521"/>
              <a:gd name="connsiteY1247" fmla="*/ 1517715 h 4921711"/>
              <a:gd name="connsiteX1248" fmla="*/ 715451 w 3507521"/>
              <a:gd name="connsiteY1248" fmla="*/ 1639499 h 4921711"/>
              <a:gd name="connsiteX1249" fmla="*/ 554509 w 3507521"/>
              <a:gd name="connsiteY1249" fmla="*/ 2074963 h 4921711"/>
              <a:gd name="connsiteX1250" fmla="*/ 439293 w 3507521"/>
              <a:gd name="connsiteY1250" fmla="*/ 2499115 h 4921711"/>
              <a:gd name="connsiteX1251" fmla="*/ 366239 w 3507521"/>
              <a:gd name="connsiteY1251" fmla="*/ 2962322 h 4921711"/>
              <a:gd name="connsiteX1252" fmla="*/ 365638 w 3507521"/>
              <a:gd name="connsiteY1252" fmla="*/ 3060756 h 4921711"/>
              <a:gd name="connsiteX1253" fmla="*/ 386108 w 3507521"/>
              <a:gd name="connsiteY1253" fmla="*/ 3023484 h 4921711"/>
              <a:gd name="connsiteX1254" fmla="*/ 391681 w 3507521"/>
              <a:gd name="connsiteY1254" fmla="*/ 2955402 h 4921711"/>
              <a:gd name="connsiteX1255" fmla="*/ 396011 w 3507521"/>
              <a:gd name="connsiteY1255" fmla="*/ 2877044 h 4921711"/>
              <a:gd name="connsiteX1256" fmla="*/ 398622 w 3507521"/>
              <a:gd name="connsiteY1256" fmla="*/ 2849012 h 4921711"/>
              <a:gd name="connsiteX1257" fmla="*/ 409230 w 3507521"/>
              <a:gd name="connsiteY1257" fmla="*/ 2820917 h 4921711"/>
              <a:gd name="connsiteX1258" fmla="*/ 397234 w 3507521"/>
              <a:gd name="connsiteY1258" fmla="*/ 2793859 h 4921711"/>
              <a:gd name="connsiteX1259" fmla="*/ 407862 w 3507521"/>
              <a:gd name="connsiteY1259" fmla="*/ 2798127 h 4921711"/>
              <a:gd name="connsiteX1260" fmla="*/ 426882 w 3507521"/>
              <a:gd name="connsiteY1260" fmla="*/ 2777926 h 4921711"/>
              <a:gd name="connsiteX1261" fmla="*/ 439728 w 3507521"/>
              <a:gd name="connsiteY1261" fmla="*/ 2730460 h 4921711"/>
              <a:gd name="connsiteX1262" fmla="*/ 421744 w 3507521"/>
              <a:gd name="connsiteY1262" fmla="*/ 2710259 h 4921711"/>
              <a:gd name="connsiteX1263" fmla="*/ 431565 w 3507521"/>
              <a:gd name="connsiteY1263" fmla="*/ 2687987 h 4921711"/>
              <a:gd name="connsiteX1264" fmla="*/ 430984 w 3507521"/>
              <a:gd name="connsiteY1264" fmla="*/ 2657054 h 4921711"/>
              <a:gd name="connsiteX1265" fmla="*/ 455557 w 3507521"/>
              <a:gd name="connsiteY1265" fmla="*/ 2638573 h 4921711"/>
              <a:gd name="connsiteX1266" fmla="*/ 433305 w 3507521"/>
              <a:gd name="connsiteY1266" fmla="*/ 2606189 h 4921711"/>
              <a:gd name="connsiteX1267" fmla="*/ 448906 w 3507521"/>
              <a:gd name="connsiteY1267" fmla="*/ 2570056 h 4921711"/>
              <a:gd name="connsiteX1268" fmla="*/ 467988 w 3507521"/>
              <a:gd name="connsiteY1268" fmla="*/ 2483618 h 4921711"/>
              <a:gd name="connsiteX1269" fmla="*/ 468423 w 3507521"/>
              <a:gd name="connsiteY1269" fmla="*/ 2462713 h 4921711"/>
              <a:gd name="connsiteX1270" fmla="*/ 471427 w 3507521"/>
              <a:gd name="connsiteY1270" fmla="*/ 2486021 h 4921711"/>
              <a:gd name="connsiteX1271" fmla="*/ 479549 w 3507521"/>
              <a:gd name="connsiteY1271" fmla="*/ 2460496 h 4921711"/>
              <a:gd name="connsiteX1272" fmla="*/ 480419 w 3507521"/>
              <a:gd name="connsiteY1272" fmla="*/ 2419722 h 4921711"/>
              <a:gd name="connsiteX1273" fmla="*/ 500371 w 3507521"/>
              <a:gd name="connsiteY1273" fmla="*/ 2398050 h 4921711"/>
              <a:gd name="connsiteX1274" fmla="*/ 501822 w 3507521"/>
              <a:gd name="connsiteY1274" fmla="*/ 2353090 h 4921711"/>
              <a:gd name="connsiteX1275" fmla="*/ 515102 w 3507521"/>
              <a:gd name="connsiteY1275" fmla="*/ 2286521 h 4921711"/>
              <a:gd name="connsiteX1276" fmla="*/ 525814 w 3507521"/>
              <a:gd name="connsiteY1276" fmla="*/ 2252356 h 4921711"/>
              <a:gd name="connsiteX1277" fmla="*/ 540255 w 3507521"/>
              <a:gd name="connsiteY1277" fmla="*/ 2229794 h 4921711"/>
              <a:gd name="connsiteX1278" fmla="*/ 537375 w 3507521"/>
              <a:gd name="connsiteY1278" fmla="*/ 2196851 h 4921711"/>
              <a:gd name="connsiteX1279" fmla="*/ 574212 w 3507521"/>
              <a:gd name="connsiteY1279" fmla="*/ 2155227 h 4921711"/>
              <a:gd name="connsiteX1280" fmla="*/ 576077 w 3507521"/>
              <a:gd name="connsiteY1280" fmla="*/ 2113604 h 4921711"/>
              <a:gd name="connsiteX1281" fmla="*/ 588260 w 3507521"/>
              <a:gd name="connsiteY1281" fmla="*/ 2085841 h 4921711"/>
              <a:gd name="connsiteX1282" fmla="*/ 594600 w 3507521"/>
              <a:gd name="connsiteY1282" fmla="*/ 2065599 h 4921711"/>
              <a:gd name="connsiteX1283" fmla="*/ 590559 w 3507521"/>
              <a:gd name="connsiteY1283" fmla="*/ 2041896 h 4921711"/>
              <a:gd name="connsiteX1284" fmla="*/ 633654 w 3507521"/>
              <a:gd name="connsiteY1284" fmla="*/ 2001557 h 4921711"/>
              <a:gd name="connsiteX1285" fmla="*/ 653088 w 3507521"/>
              <a:gd name="connsiteY1285" fmla="*/ 1964305 h 4921711"/>
              <a:gd name="connsiteX1286" fmla="*/ 629883 w 3507521"/>
              <a:gd name="connsiteY1286" fmla="*/ 1993332 h 4921711"/>
              <a:gd name="connsiteX1287" fmla="*/ 607942 w 3507521"/>
              <a:gd name="connsiteY1287" fmla="*/ 2007649 h 4921711"/>
              <a:gd name="connsiteX1288" fmla="*/ 634835 w 3507521"/>
              <a:gd name="connsiteY1288" fmla="*/ 1930472 h 4921711"/>
              <a:gd name="connsiteX1289" fmla="*/ 676128 w 3507521"/>
              <a:gd name="connsiteY1289" fmla="*/ 1852259 h 4921711"/>
              <a:gd name="connsiteX1290" fmla="*/ 688455 w 3507521"/>
              <a:gd name="connsiteY1290" fmla="*/ 1827686 h 4921711"/>
              <a:gd name="connsiteX1291" fmla="*/ 679215 w 3507521"/>
              <a:gd name="connsiteY1291" fmla="*/ 1805165 h 4921711"/>
              <a:gd name="connsiteX1292" fmla="*/ 703890 w 3507521"/>
              <a:gd name="connsiteY1292" fmla="*/ 1743569 h 4921711"/>
              <a:gd name="connsiteX1293" fmla="*/ 727427 w 3507521"/>
              <a:gd name="connsiteY1293" fmla="*/ 1715060 h 4921711"/>
              <a:gd name="connsiteX1294" fmla="*/ 733518 w 3507521"/>
              <a:gd name="connsiteY1294" fmla="*/ 1721980 h 4921711"/>
              <a:gd name="connsiteX1295" fmla="*/ 757075 w 3507521"/>
              <a:gd name="connsiteY1295" fmla="*/ 1695004 h 4921711"/>
              <a:gd name="connsiteX1296" fmla="*/ 727883 w 3507521"/>
              <a:gd name="connsiteY1296" fmla="*/ 1678823 h 4921711"/>
              <a:gd name="connsiteX1297" fmla="*/ 766316 w 3507521"/>
              <a:gd name="connsiteY1297" fmla="*/ 1607136 h 4921711"/>
              <a:gd name="connsiteX1298" fmla="*/ 794079 w 3507521"/>
              <a:gd name="connsiteY1298" fmla="*/ 1543240 h 4921711"/>
              <a:gd name="connsiteX1299" fmla="*/ 835703 w 3507521"/>
              <a:gd name="connsiteY1299" fmla="*/ 1491485 h 4921711"/>
              <a:gd name="connsiteX1300" fmla="*/ 831082 w 3507521"/>
              <a:gd name="connsiteY1300" fmla="*/ 1464903 h 4921711"/>
              <a:gd name="connsiteX1301" fmla="*/ 875027 w 3507521"/>
              <a:gd name="connsiteY1301" fmla="*/ 1417499 h 4921711"/>
              <a:gd name="connsiteX1302" fmla="*/ 884557 w 3507521"/>
              <a:gd name="connsiteY1302" fmla="*/ 1379625 h 4921711"/>
              <a:gd name="connsiteX1303" fmla="*/ 902769 w 3507521"/>
              <a:gd name="connsiteY1303" fmla="*/ 1315729 h 4921711"/>
              <a:gd name="connsiteX1304" fmla="*/ 922472 w 3507521"/>
              <a:gd name="connsiteY1304" fmla="*/ 1265880 h 4921711"/>
              <a:gd name="connsiteX1305" fmla="*/ 944745 w 3507521"/>
              <a:gd name="connsiteY1305" fmla="*/ 1197529 h 4921711"/>
              <a:gd name="connsiteX1306" fmla="*/ 945424 w 3507521"/>
              <a:gd name="connsiteY1306" fmla="*/ 1189359 h 4921711"/>
              <a:gd name="connsiteX1307" fmla="*/ 3107078 w 3507521"/>
              <a:gd name="connsiteY1307" fmla="*/ 1146152 h 4921711"/>
              <a:gd name="connsiteX1308" fmla="*/ 3100934 w 3507521"/>
              <a:gd name="connsiteY1308" fmla="*/ 1158764 h 4921711"/>
              <a:gd name="connsiteX1309" fmla="*/ 3109015 w 3507521"/>
              <a:gd name="connsiteY1309" fmla="*/ 1181596 h 4921711"/>
              <a:gd name="connsiteX1310" fmla="*/ 3114816 w 3507521"/>
              <a:gd name="connsiteY1310" fmla="*/ 1168295 h 4921711"/>
              <a:gd name="connsiteX1311" fmla="*/ 3113656 w 3507521"/>
              <a:gd name="connsiteY1311" fmla="*/ 1151534 h 4921711"/>
              <a:gd name="connsiteX1312" fmla="*/ 3107078 w 3507521"/>
              <a:gd name="connsiteY1312" fmla="*/ 1146152 h 4921711"/>
              <a:gd name="connsiteX1313" fmla="*/ 2627493 w 3507521"/>
              <a:gd name="connsiteY1313" fmla="*/ 1105538 h 4921711"/>
              <a:gd name="connsiteX1314" fmla="*/ 2619267 w 3507521"/>
              <a:gd name="connsiteY1314" fmla="*/ 1123522 h 4921711"/>
              <a:gd name="connsiteX1315" fmla="*/ 2637251 w 3507521"/>
              <a:gd name="connsiteY1315" fmla="*/ 1126091 h 4921711"/>
              <a:gd name="connsiteX1316" fmla="*/ 2627493 w 3507521"/>
              <a:gd name="connsiteY1316" fmla="*/ 1105538 h 4921711"/>
              <a:gd name="connsiteX1317" fmla="*/ 804674 w 3507521"/>
              <a:gd name="connsiteY1317" fmla="*/ 1066103 h 4921711"/>
              <a:gd name="connsiteX1318" fmla="*/ 794079 w 3507521"/>
              <a:gd name="connsiteY1318" fmla="*/ 1082167 h 4921711"/>
              <a:gd name="connsiteX1319" fmla="*/ 792525 w 3507521"/>
              <a:gd name="connsiteY1319" fmla="*/ 1090372 h 4921711"/>
              <a:gd name="connsiteX1320" fmla="*/ 804873 w 3507521"/>
              <a:gd name="connsiteY1320" fmla="*/ 1067768 h 4921711"/>
              <a:gd name="connsiteX1321" fmla="*/ 804674 w 3507521"/>
              <a:gd name="connsiteY1321" fmla="*/ 1066103 h 4921711"/>
              <a:gd name="connsiteX1322" fmla="*/ 2632113 w 3507521"/>
              <a:gd name="connsiteY1322" fmla="*/ 1038472 h 4921711"/>
              <a:gd name="connsiteX1323" fmla="*/ 2620800 w 3507521"/>
              <a:gd name="connsiteY1323" fmla="*/ 1053369 h 4921711"/>
              <a:gd name="connsiteX1324" fmla="*/ 2632631 w 3507521"/>
              <a:gd name="connsiteY1324" fmla="*/ 1072906 h 4921711"/>
              <a:gd name="connsiteX1325" fmla="*/ 2632113 w 3507521"/>
              <a:gd name="connsiteY1325" fmla="*/ 1038472 h 4921711"/>
              <a:gd name="connsiteX1326" fmla="*/ 978495 w 3507521"/>
              <a:gd name="connsiteY1326" fmla="*/ 1018354 h 4921711"/>
              <a:gd name="connsiteX1327" fmla="*/ 937452 w 3507521"/>
              <a:gd name="connsiteY1327" fmla="*/ 1038223 h 4921711"/>
              <a:gd name="connsiteX1328" fmla="*/ 841006 w 3507521"/>
              <a:gd name="connsiteY1328" fmla="*/ 1191189 h 4921711"/>
              <a:gd name="connsiteX1329" fmla="*/ 740977 w 3507521"/>
              <a:gd name="connsiteY1329" fmla="*/ 1389404 h 4921711"/>
              <a:gd name="connsiteX1330" fmla="*/ 664566 w 3507521"/>
              <a:gd name="connsiteY1330" fmla="*/ 1560872 h 4921711"/>
              <a:gd name="connsiteX1331" fmla="*/ 676128 w 3507521"/>
              <a:gd name="connsiteY1331" fmla="*/ 1540070 h 4921711"/>
              <a:gd name="connsiteX1332" fmla="*/ 730845 w 3507521"/>
              <a:gd name="connsiteY1332" fmla="*/ 1449861 h 4921711"/>
              <a:gd name="connsiteX1333" fmla="*/ 831082 w 3507521"/>
              <a:gd name="connsiteY1333" fmla="*/ 1285086 h 4921711"/>
              <a:gd name="connsiteX1334" fmla="*/ 927838 w 3507521"/>
              <a:gd name="connsiteY1334" fmla="*/ 1126381 h 4921711"/>
              <a:gd name="connsiteX1335" fmla="*/ 972156 w 3507521"/>
              <a:gd name="connsiteY1335" fmla="*/ 1054404 h 4921711"/>
              <a:gd name="connsiteX1336" fmla="*/ 994925 w 3507521"/>
              <a:gd name="connsiteY1336" fmla="*/ 1064267 h 4921711"/>
              <a:gd name="connsiteX1337" fmla="*/ 994076 w 3507521"/>
              <a:gd name="connsiteY1337" fmla="*/ 1059211 h 4921711"/>
              <a:gd name="connsiteX1338" fmla="*/ 1018400 w 3507521"/>
              <a:gd name="connsiteY1338" fmla="*/ 1056725 h 4921711"/>
              <a:gd name="connsiteX1339" fmla="*/ 1008206 w 3507521"/>
              <a:gd name="connsiteY1339" fmla="*/ 1039591 h 4921711"/>
              <a:gd name="connsiteX1340" fmla="*/ 978495 w 3507521"/>
              <a:gd name="connsiteY1340" fmla="*/ 1018354 h 4921711"/>
              <a:gd name="connsiteX1341" fmla="*/ 1249661 w 3507521"/>
              <a:gd name="connsiteY1341" fmla="*/ 1005840 h 4921711"/>
              <a:gd name="connsiteX1342" fmla="*/ 1213528 w 3507521"/>
              <a:gd name="connsiteY1342" fmla="*/ 1017691 h 4921711"/>
              <a:gd name="connsiteX1343" fmla="*/ 1182595 w 3507521"/>
              <a:gd name="connsiteY1343" fmla="*/ 1038223 h 4921711"/>
              <a:gd name="connsiteX1344" fmla="*/ 1170640 w 3507521"/>
              <a:gd name="connsiteY1344" fmla="*/ 1058527 h 4921711"/>
              <a:gd name="connsiteX1345" fmla="*/ 1216988 w 3507521"/>
              <a:gd name="connsiteY1345" fmla="*/ 1041103 h 4921711"/>
              <a:gd name="connsiteX1346" fmla="*/ 1262921 w 3507521"/>
              <a:gd name="connsiteY1346" fmla="*/ 1014148 h 4921711"/>
              <a:gd name="connsiteX1347" fmla="*/ 1249661 w 3507521"/>
              <a:gd name="connsiteY1347" fmla="*/ 1005840 h 4921711"/>
              <a:gd name="connsiteX1348" fmla="*/ 3048060 w 3507521"/>
              <a:gd name="connsiteY1348" fmla="*/ 942213 h 4921711"/>
              <a:gd name="connsiteX1349" fmla="*/ 3055830 w 3507521"/>
              <a:gd name="connsiteY1349" fmla="*/ 1010460 h 4921711"/>
              <a:gd name="connsiteX1350" fmla="*/ 3069711 w 3507521"/>
              <a:gd name="connsiteY1350" fmla="*/ 1079557 h 4921711"/>
              <a:gd name="connsiteX1351" fmla="*/ 3097454 w 3507521"/>
              <a:gd name="connsiteY1351" fmla="*/ 1139972 h 4921711"/>
              <a:gd name="connsiteX1352" fmla="*/ 3099774 w 3507521"/>
              <a:gd name="connsiteY1352" fmla="*/ 1137652 h 4921711"/>
              <a:gd name="connsiteX1353" fmla="*/ 3097164 w 3507521"/>
              <a:gd name="connsiteY1353" fmla="*/ 1122051 h 4921711"/>
              <a:gd name="connsiteX1354" fmla="*/ 3099774 w 3507521"/>
              <a:gd name="connsiteY1354" fmla="*/ 1116850 h 4921711"/>
              <a:gd name="connsiteX1355" fmla="*/ 3088027 w 3507521"/>
              <a:gd name="connsiteY1355" fmla="*/ 1056331 h 4921711"/>
              <a:gd name="connsiteX1356" fmla="*/ 3064801 w 3507521"/>
              <a:gd name="connsiteY1356" fmla="*/ 977808 h 4921711"/>
              <a:gd name="connsiteX1357" fmla="*/ 3048060 w 3507521"/>
              <a:gd name="connsiteY1357" fmla="*/ 942213 h 4921711"/>
              <a:gd name="connsiteX1358" fmla="*/ 2267221 w 3507521"/>
              <a:gd name="connsiteY1358" fmla="*/ 941281 h 4921711"/>
              <a:gd name="connsiteX1359" fmla="*/ 2255655 w 3507521"/>
              <a:gd name="connsiteY1359" fmla="*/ 948035 h 4921711"/>
              <a:gd name="connsiteX1360" fmla="*/ 2251035 w 3507521"/>
              <a:gd name="connsiteY1360" fmla="*/ 951101 h 4921711"/>
              <a:gd name="connsiteX1361" fmla="*/ 2266450 w 3507521"/>
              <a:gd name="connsiteY1361" fmla="*/ 941861 h 4921711"/>
              <a:gd name="connsiteX1362" fmla="*/ 2267221 w 3507521"/>
              <a:gd name="connsiteY1362" fmla="*/ 941281 h 4921711"/>
              <a:gd name="connsiteX1363" fmla="*/ 3247200 w 3507521"/>
              <a:gd name="connsiteY1363" fmla="*/ 728034 h 4921711"/>
              <a:gd name="connsiteX1364" fmla="*/ 3242816 w 3507521"/>
              <a:gd name="connsiteY1364" fmla="*/ 740579 h 4921711"/>
              <a:gd name="connsiteX1365" fmla="*/ 3284792 w 3507521"/>
              <a:gd name="connsiteY1365" fmla="*/ 867087 h 4921711"/>
              <a:gd name="connsiteX1366" fmla="*/ 3313114 w 3507521"/>
              <a:gd name="connsiteY1366" fmla="*/ 931253 h 4921711"/>
              <a:gd name="connsiteX1367" fmla="*/ 3344917 w 3507521"/>
              <a:gd name="connsiteY1367" fmla="*/ 991958 h 4921711"/>
              <a:gd name="connsiteX1368" fmla="*/ 3332776 w 3507521"/>
              <a:gd name="connsiteY1368" fmla="*/ 911031 h 4921711"/>
              <a:gd name="connsiteX1369" fmla="*/ 3317154 w 3507521"/>
              <a:gd name="connsiteY1369" fmla="*/ 809261 h 4921711"/>
              <a:gd name="connsiteX1370" fmla="*/ 3263534 w 3507521"/>
              <a:gd name="connsiteY1370" fmla="*/ 739978 h 4921711"/>
              <a:gd name="connsiteX1371" fmla="*/ 3247200 w 3507521"/>
              <a:gd name="connsiteY1371" fmla="*/ 728034 h 4921711"/>
              <a:gd name="connsiteX1372" fmla="*/ 1853258 w 3507521"/>
              <a:gd name="connsiteY1372" fmla="*/ 346738 h 4921711"/>
              <a:gd name="connsiteX1373" fmla="*/ 1801109 w 3507521"/>
              <a:gd name="connsiteY1373" fmla="*/ 367208 h 4921711"/>
              <a:gd name="connsiteX1374" fmla="*/ 1715023 w 3507521"/>
              <a:gd name="connsiteY1374" fmla="*/ 414923 h 4921711"/>
              <a:gd name="connsiteX1375" fmla="*/ 1652059 w 3507521"/>
              <a:gd name="connsiteY1375" fmla="*/ 469310 h 4921711"/>
              <a:gd name="connsiteX1376" fmla="*/ 1714712 w 3507521"/>
              <a:gd name="connsiteY1376" fmla="*/ 442997 h 4921711"/>
              <a:gd name="connsiteX1377" fmla="*/ 1811634 w 3507521"/>
              <a:gd name="connsiteY1377" fmla="*/ 399343 h 4921711"/>
              <a:gd name="connsiteX1378" fmla="*/ 1879073 w 3507521"/>
              <a:gd name="connsiteY1378" fmla="*/ 360040 h 4921711"/>
              <a:gd name="connsiteX1379" fmla="*/ 1853258 w 3507521"/>
              <a:gd name="connsiteY1379" fmla="*/ 346738 h 4921711"/>
              <a:gd name="connsiteX1380" fmla="*/ 2227855 w 3507521"/>
              <a:gd name="connsiteY1380" fmla="*/ 468 h 4921711"/>
              <a:gd name="connsiteX1381" fmla="*/ 2299599 w 3507521"/>
              <a:gd name="connsiteY1381" fmla="*/ 2146 h 4921711"/>
              <a:gd name="connsiteX1382" fmla="*/ 2334282 w 3507521"/>
              <a:gd name="connsiteY1382" fmla="*/ 16027 h 4921711"/>
              <a:gd name="connsiteX1383" fmla="*/ 2522221 w 3507521"/>
              <a:gd name="connsiteY1383" fmla="*/ 197523 h 4921711"/>
              <a:gd name="connsiteX1384" fmla="*/ 2747661 w 3507521"/>
              <a:gd name="connsiteY1384" fmla="*/ 402679 h 4921711"/>
              <a:gd name="connsiteX1385" fmla="*/ 2954081 w 3507521"/>
              <a:gd name="connsiteY1385" fmla="*/ 517874 h 4921711"/>
              <a:gd name="connsiteX1386" fmla="*/ 3149789 w 3507521"/>
              <a:gd name="connsiteY1386" fmla="*/ 554008 h 4921711"/>
              <a:gd name="connsiteX1387" fmla="*/ 3298652 w 3507521"/>
              <a:gd name="connsiteY1387" fmla="*/ 682070 h 4921711"/>
              <a:gd name="connsiteX1388" fmla="*/ 3340877 w 3507521"/>
              <a:gd name="connsiteY1388" fmla="*/ 782389 h 4921711"/>
              <a:gd name="connsiteX1389" fmla="*/ 3372659 w 3507521"/>
              <a:gd name="connsiteY1389" fmla="*/ 887889 h 4921711"/>
              <a:gd name="connsiteX1390" fmla="*/ 3351568 w 3507521"/>
              <a:gd name="connsiteY1390" fmla="*/ 857246 h 4921711"/>
              <a:gd name="connsiteX1391" fmla="*/ 3328736 w 3507521"/>
              <a:gd name="connsiteY1391" fmla="*/ 823143 h 4921711"/>
              <a:gd name="connsiteX1392" fmla="*/ 3337976 w 3507521"/>
              <a:gd name="connsiteY1392" fmla="*/ 867087 h 4921711"/>
              <a:gd name="connsiteX1393" fmla="*/ 3357058 w 3507521"/>
              <a:gd name="connsiteY1393" fmla="*/ 974037 h 4921711"/>
              <a:gd name="connsiteX1394" fmla="*/ 3365719 w 3507521"/>
              <a:gd name="connsiteY1394" fmla="*/ 1091408 h 4921711"/>
              <a:gd name="connsiteX1395" fmla="*/ 3361389 w 3507521"/>
              <a:gd name="connsiteY1395" fmla="*/ 1085047 h 4921711"/>
              <a:gd name="connsiteX1396" fmla="*/ 3351858 w 3507521"/>
              <a:gd name="connsiteY1396" fmla="*/ 1082167 h 4921711"/>
              <a:gd name="connsiteX1397" fmla="*/ 3341146 w 3507521"/>
              <a:gd name="connsiteY1397" fmla="*/ 1093728 h 4921711"/>
              <a:gd name="connsiteX1398" fmla="*/ 3342597 w 3507521"/>
              <a:gd name="connsiteY1398" fmla="*/ 1112230 h 4921711"/>
              <a:gd name="connsiteX1399" fmla="*/ 3355898 w 3507521"/>
              <a:gd name="connsiteY1399" fmla="*/ 1119730 h 4921711"/>
              <a:gd name="connsiteX1400" fmla="*/ 3365719 w 3507521"/>
              <a:gd name="connsiteY1400" fmla="*/ 1102969 h 4921711"/>
              <a:gd name="connsiteX1401" fmla="*/ 3355608 w 3507521"/>
              <a:gd name="connsiteY1401" fmla="*/ 1468363 h 4921711"/>
              <a:gd name="connsiteX1402" fmla="*/ 3312534 w 3507521"/>
              <a:gd name="connsiteY1402" fmla="*/ 1806015 h 4921711"/>
              <a:gd name="connsiteX1403" fmla="*/ 3310234 w 3507521"/>
              <a:gd name="connsiteY1403" fmla="*/ 1824516 h 4921711"/>
              <a:gd name="connsiteX1404" fmla="*/ 3307334 w 3507521"/>
              <a:gd name="connsiteY1404" fmla="*/ 1842728 h 4921711"/>
              <a:gd name="connsiteX1405" fmla="*/ 3307914 w 3507521"/>
              <a:gd name="connsiteY1405" fmla="*/ 1859200 h 4921711"/>
              <a:gd name="connsiteX1406" fmla="*/ 3310234 w 3507521"/>
              <a:gd name="connsiteY1406" fmla="*/ 1862680 h 4921711"/>
              <a:gd name="connsiteX1407" fmla="*/ 3305593 w 3507521"/>
              <a:gd name="connsiteY1407" fmla="*/ 1866140 h 4921711"/>
              <a:gd name="connsiteX1408" fmla="*/ 3300973 w 3507521"/>
              <a:gd name="connsiteY1408" fmla="*/ 1875401 h 4921711"/>
              <a:gd name="connsiteX1409" fmla="*/ 3303293 w 3507521"/>
              <a:gd name="connsiteY1409" fmla="*/ 1882902 h 4921711"/>
              <a:gd name="connsiteX1410" fmla="*/ 3298652 w 3507521"/>
              <a:gd name="connsiteY1410" fmla="*/ 1893903 h 4921711"/>
              <a:gd name="connsiteX1411" fmla="*/ 3294032 w 3507521"/>
              <a:gd name="connsiteY1411" fmla="*/ 1904884 h 4921711"/>
              <a:gd name="connsiteX1412" fmla="*/ 3296353 w 3507521"/>
              <a:gd name="connsiteY1412" fmla="*/ 1912384 h 4921711"/>
              <a:gd name="connsiteX1413" fmla="*/ 3297803 w 3507521"/>
              <a:gd name="connsiteY1413" fmla="*/ 1918745 h 4921711"/>
              <a:gd name="connsiteX1414" fmla="*/ 3294032 w 3507521"/>
              <a:gd name="connsiteY1414" fmla="*/ 1921645 h 4921711"/>
              <a:gd name="connsiteX1415" fmla="*/ 3289412 w 3507521"/>
              <a:gd name="connsiteY1415" fmla="*/ 1928586 h 4921711"/>
              <a:gd name="connsiteX1416" fmla="*/ 3283921 w 3507521"/>
              <a:gd name="connsiteY1416" fmla="*/ 1966750 h 4921711"/>
              <a:gd name="connsiteX1417" fmla="*/ 3273231 w 3507521"/>
              <a:gd name="connsiteY1417" fmla="*/ 2004893 h 4921711"/>
              <a:gd name="connsiteX1418" fmla="*/ 3263389 w 3507521"/>
              <a:gd name="connsiteY1418" fmla="*/ 2030916 h 4921711"/>
              <a:gd name="connsiteX1419" fmla="*/ 3243168 w 3507521"/>
              <a:gd name="connsiteY1419" fmla="*/ 2108963 h 4921711"/>
              <a:gd name="connsiteX1420" fmla="*/ 3227546 w 3507521"/>
              <a:gd name="connsiteY1420" fmla="*/ 2165918 h 4921711"/>
              <a:gd name="connsiteX1421" fmla="*/ 3208464 w 3507521"/>
              <a:gd name="connsiteY1421" fmla="*/ 2231534 h 4921711"/>
              <a:gd name="connsiteX1422" fmla="*/ 3191993 w 3507521"/>
              <a:gd name="connsiteY1422" fmla="*/ 2281839 h 4921711"/>
              <a:gd name="connsiteX1423" fmla="*/ 3187663 w 3507521"/>
              <a:gd name="connsiteY1423" fmla="*/ 2307862 h 4921711"/>
              <a:gd name="connsiteX1424" fmla="*/ 3185922 w 3507521"/>
              <a:gd name="connsiteY1424" fmla="*/ 2314222 h 4921711"/>
              <a:gd name="connsiteX1425" fmla="*/ 3180722 w 3507521"/>
              <a:gd name="connsiteY1425" fmla="*/ 2317102 h 4921711"/>
              <a:gd name="connsiteX1426" fmla="*/ 3178401 w 3507521"/>
              <a:gd name="connsiteY1426" fmla="*/ 2298600 h 4921711"/>
              <a:gd name="connsiteX1427" fmla="*/ 3195971 w 3507521"/>
              <a:gd name="connsiteY1427" fmla="*/ 2239428 h 4921711"/>
              <a:gd name="connsiteX1428" fmla="*/ 3224832 w 3507521"/>
              <a:gd name="connsiteY1428" fmla="*/ 2138093 h 4921711"/>
              <a:gd name="connsiteX1429" fmla="*/ 3250088 w 3507521"/>
              <a:gd name="connsiteY1429" fmla="*/ 2046537 h 4921711"/>
              <a:gd name="connsiteX1430" fmla="*/ 3282471 w 3507521"/>
              <a:gd name="connsiteY1430" fmla="*/ 1940147 h 4921711"/>
              <a:gd name="connsiteX1431" fmla="*/ 3286511 w 3507521"/>
              <a:gd name="connsiteY1431" fmla="*/ 1935527 h 4921711"/>
              <a:gd name="connsiteX1432" fmla="*/ 3287091 w 3507521"/>
              <a:gd name="connsiteY1432" fmla="*/ 1930886 h 4921711"/>
              <a:gd name="connsiteX1433" fmla="*/ 3285372 w 3507521"/>
              <a:gd name="connsiteY1433" fmla="*/ 1907184 h 4921711"/>
              <a:gd name="connsiteX1434" fmla="*/ 3294032 w 3507521"/>
              <a:gd name="connsiteY1434" fmla="*/ 1886962 h 4921711"/>
              <a:gd name="connsiteX1435" fmla="*/ 3298652 w 3507521"/>
              <a:gd name="connsiteY1435" fmla="*/ 1883482 h 4921711"/>
              <a:gd name="connsiteX1436" fmla="*/ 3296353 w 3507521"/>
              <a:gd name="connsiteY1436" fmla="*/ 1880022 h 4921711"/>
              <a:gd name="connsiteX1437" fmla="*/ 3296063 w 3507521"/>
              <a:gd name="connsiteY1437" fmla="*/ 1864400 h 4921711"/>
              <a:gd name="connsiteX1438" fmla="*/ 3300973 w 3507521"/>
              <a:gd name="connsiteY1438" fmla="*/ 1831457 h 4921711"/>
              <a:gd name="connsiteX1439" fmla="*/ 3305013 w 3507521"/>
              <a:gd name="connsiteY1439" fmla="*/ 1794164 h 4921711"/>
              <a:gd name="connsiteX1440" fmla="*/ 3312534 w 3507521"/>
              <a:gd name="connsiteY1440" fmla="*/ 1762070 h 4921711"/>
              <a:gd name="connsiteX1441" fmla="*/ 3304433 w 3507521"/>
              <a:gd name="connsiteY1441" fmla="*/ 1774212 h 4921711"/>
              <a:gd name="connsiteX1442" fmla="*/ 3289412 w 3507521"/>
              <a:gd name="connsiteY1442" fmla="*/ 1824516 h 4921711"/>
              <a:gd name="connsiteX1443" fmla="*/ 3284212 w 3507521"/>
              <a:gd name="connsiteY1443" fmla="*/ 1841568 h 4921711"/>
              <a:gd name="connsiteX1444" fmla="*/ 3275530 w 3507521"/>
              <a:gd name="connsiteY1444" fmla="*/ 1856900 h 4921711"/>
              <a:gd name="connsiteX1445" fmla="*/ 3273811 w 3507521"/>
              <a:gd name="connsiteY1445" fmla="*/ 1859780 h 4921711"/>
              <a:gd name="connsiteX1446" fmla="*/ 3275530 w 3507521"/>
              <a:gd name="connsiteY1446" fmla="*/ 1866140 h 4921711"/>
              <a:gd name="connsiteX1447" fmla="*/ 3279011 w 3507521"/>
              <a:gd name="connsiteY1447" fmla="*/ 1870470 h 4921711"/>
              <a:gd name="connsiteX1448" fmla="*/ 3275530 w 3507521"/>
              <a:gd name="connsiteY1448" fmla="*/ 1873081 h 4921711"/>
              <a:gd name="connsiteX1449" fmla="*/ 3267719 w 3507521"/>
              <a:gd name="connsiteY1449" fmla="*/ 1871921 h 4921711"/>
              <a:gd name="connsiteX1450" fmla="*/ 3261649 w 3507521"/>
              <a:gd name="connsiteY1450" fmla="*/ 1863820 h 4921711"/>
              <a:gd name="connsiteX1451" fmla="*/ 3258189 w 3507521"/>
              <a:gd name="connsiteY1451" fmla="*/ 1857749 h 4921711"/>
              <a:gd name="connsiteX1452" fmla="*/ 3261649 w 3507521"/>
              <a:gd name="connsiteY1452" fmla="*/ 1856900 h 4921711"/>
              <a:gd name="connsiteX1453" fmla="*/ 3287278 w 3507521"/>
              <a:gd name="connsiteY1453" fmla="*/ 1764805 h 4921711"/>
              <a:gd name="connsiteX1454" fmla="*/ 3312368 w 3507521"/>
              <a:gd name="connsiteY1454" fmla="*/ 1625970 h 4921711"/>
              <a:gd name="connsiteX1455" fmla="*/ 3314854 w 3507521"/>
              <a:gd name="connsiteY1455" fmla="*/ 1535429 h 4921711"/>
              <a:gd name="connsiteX1456" fmla="*/ 3320635 w 3507521"/>
              <a:gd name="connsiteY1456" fmla="*/ 1526189 h 4921711"/>
              <a:gd name="connsiteX1457" fmla="*/ 3333356 w 3507521"/>
              <a:gd name="connsiteY1457" fmla="*/ 1516927 h 4921711"/>
              <a:gd name="connsiteX1458" fmla="*/ 3309074 w 3507521"/>
              <a:gd name="connsiteY1458" fmla="*/ 1533130 h 4921711"/>
              <a:gd name="connsiteX1459" fmla="*/ 3305593 w 3507521"/>
              <a:gd name="connsiteY1459" fmla="*/ 1577053 h 4921711"/>
              <a:gd name="connsiteX1460" fmla="*/ 3300683 w 3507521"/>
              <a:gd name="connsiteY1460" fmla="*/ 1616087 h 4921711"/>
              <a:gd name="connsiteX1461" fmla="*/ 3294032 w 3507521"/>
              <a:gd name="connsiteY1461" fmla="*/ 1667262 h 4921711"/>
              <a:gd name="connsiteX1462" fmla="*/ 3288252 w 3507521"/>
              <a:gd name="connsiteY1462" fmla="*/ 1717546 h 4921711"/>
              <a:gd name="connsiteX1463" fmla="*/ 3275530 w 3507521"/>
              <a:gd name="connsiteY1463" fmla="*/ 1729687 h 4921711"/>
              <a:gd name="connsiteX1464" fmla="*/ 3280151 w 3507521"/>
              <a:gd name="connsiteY1464" fmla="*/ 1755420 h 4921711"/>
              <a:gd name="connsiteX1465" fmla="*/ 3263969 w 3507521"/>
              <a:gd name="connsiteY1465" fmla="*/ 1782893 h 4921711"/>
              <a:gd name="connsiteX1466" fmla="*/ 3269460 w 3507521"/>
              <a:gd name="connsiteY1466" fmla="*/ 1797044 h 4921711"/>
              <a:gd name="connsiteX1467" fmla="*/ 3266290 w 3507521"/>
              <a:gd name="connsiteY1467" fmla="*/ 1819896 h 4921711"/>
              <a:gd name="connsiteX1468" fmla="*/ 3261649 w 3507521"/>
              <a:gd name="connsiteY1468" fmla="*/ 1822196 h 4921711"/>
              <a:gd name="connsiteX1469" fmla="*/ 3251248 w 3507521"/>
              <a:gd name="connsiteY1469" fmla="*/ 1842438 h 4921711"/>
              <a:gd name="connsiteX1470" fmla="*/ 3254729 w 3507521"/>
              <a:gd name="connsiteY1470" fmla="*/ 1873081 h 4921711"/>
              <a:gd name="connsiteX1471" fmla="*/ 3254729 w 3507521"/>
              <a:gd name="connsiteY1471" fmla="*/ 1877701 h 4921711"/>
              <a:gd name="connsiteX1472" fmla="*/ 3245758 w 3507521"/>
              <a:gd name="connsiteY1472" fmla="*/ 1884642 h 4921711"/>
              <a:gd name="connsiteX1473" fmla="*/ 3238527 w 3507521"/>
              <a:gd name="connsiteY1473" fmla="*/ 1905464 h 4921711"/>
              <a:gd name="connsiteX1474" fmla="*/ 3230737 w 3507521"/>
              <a:gd name="connsiteY1474" fmla="*/ 1929746 h 4921711"/>
              <a:gd name="connsiteX1475" fmla="*/ 3224666 w 3507521"/>
              <a:gd name="connsiteY1475" fmla="*/ 1940147 h 4921711"/>
              <a:gd name="connsiteX1476" fmla="*/ 3216275 w 3507521"/>
              <a:gd name="connsiteY1476" fmla="*/ 1934077 h 4921711"/>
              <a:gd name="connsiteX1477" fmla="*/ 3220025 w 3507521"/>
              <a:gd name="connsiteY1477" fmla="*/ 1919325 h 4921711"/>
              <a:gd name="connsiteX1478" fmla="*/ 3223506 w 3507521"/>
              <a:gd name="connsiteY1478" fmla="*/ 1910085 h 4921711"/>
              <a:gd name="connsiteX1479" fmla="*/ 3220025 w 3507521"/>
              <a:gd name="connsiteY1479" fmla="*/ 1900823 h 4921711"/>
              <a:gd name="connsiteX1480" fmla="*/ 3222346 w 3507521"/>
              <a:gd name="connsiteY1480" fmla="*/ 1891583 h 4921711"/>
              <a:gd name="connsiteX1481" fmla="*/ 3229286 w 3507521"/>
              <a:gd name="connsiteY1481" fmla="*/ 1886962 h 4921711"/>
              <a:gd name="connsiteX1482" fmla="*/ 3215695 w 3507521"/>
              <a:gd name="connsiteY1482" fmla="*/ 1878281 h 4921711"/>
              <a:gd name="connsiteX1483" fmla="*/ 3203844 w 3507521"/>
              <a:gd name="connsiteY1483" fmla="*/ 1886962 h 4921711"/>
              <a:gd name="connsiteX1484" fmla="*/ 3198934 w 3507521"/>
              <a:gd name="connsiteY1484" fmla="*/ 1889842 h 4921711"/>
              <a:gd name="connsiteX1485" fmla="*/ 3192283 w 3507521"/>
              <a:gd name="connsiteY1485" fmla="*/ 1882321 h 4921711"/>
              <a:gd name="connsiteX1486" fmla="*/ 3188512 w 3507521"/>
              <a:gd name="connsiteY1486" fmla="*/ 1874241 h 4921711"/>
              <a:gd name="connsiteX1487" fmla="*/ 3189962 w 3507521"/>
              <a:gd name="connsiteY1487" fmla="*/ 1873081 h 4921711"/>
              <a:gd name="connsiteX1488" fmla="*/ 3202684 w 3507521"/>
              <a:gd name="connsiteY1488" fmla="*/ 1853129 h 4921711"/>
              <a:gd name="connsiteX1489" fmla="*/ 3201523 w 3507521"/>
              <a:gd name="connsiteY1489" fmla="*/ 1824516 h 4921711"/>
              <a:gd name="connsiteX1490" fmla="*/ 3203844 w 3507521"/>
              <a:gd name="connsiteY1490" fmla="*/ 1812955 h 4921711"/>
              <a:gd name="connsiteX1491" fmla="*/ 3252408 w 3507521"/>
              <a:gd name="connsiteY1491" fmla="*/ 1549912 h 4921711"/>
              <a:gd name="connsiteX1492" fmla="*/ 3276297 w 3507521"/>
              <a:gd name="connsiteY1492" fmla="*/ 1262710 h 4921711"/>
              <a:gd name="connsiteX1493" fmla="*/ 3266290 w 3507521"/>
              <a:gd name="connsiteY1493" fmla="*/ 996599 h 4921711"/>
              <a:gd name="connsiteX1494" fmla="*/ 3239107 w 3507521"/>
              <a:gd name="connsiteY1494" fmla="*/ 913331 h 4921711"/>
              <a:gd name="connsiteX1495" fmla="*/ 3187663 w 3507521"/>
              <a:gd name="connsiteY1495" fmla="*/ 843965 h 4921711"/>
              <a:gd name="connsiteX1496" fmla="*/ 3216565 w 3507521"/>
              <a:gd name="connsiteY1496" fmla="*/ 923732 h 4921711"/>
              <a:gd name="connsiteX1497" fmla="*/ 3245468 w 3507521"/>
              <a:gd name="connsiteY1497" fmla="*/ 1003519 h 4921711"/>
              <a:gd name="connsiteX1498" fmla="*/ 3201233 w 3507521"/>
              <a:gd name="connsiteY1498" fmla="*/ 1025212 h 4921711"/>
              <a:gd name="connsiteX1499" fmla="*/ 3217725 w 3507521"/>
              <a:gd name="connsiteY1499" fmla="*/ 1107589 h 4921711"/>
              <a:gd name="connsiteX1500" fmla="*/ 3224376 w 3507521"/>
              <a:gd name="connsiteY1500" fmla="*/ 1470683 h 4921711"/>
              <a:gd name="connsiteX1501" fmla="*/ 3166840 w 3507521"/>
              <a:gd name="connsiteY1501" fmla="*/ 1826837 h 4921711"/>
              <a:gd name="connsiteX1502" fmla="*/ 3157869 w 3507521"/>
              <a:gd name="connsiteY1502" fmla="*/ 1877121 h 4921711"/>
              <a:gd name="connsiteX1503" fmla="*/ 3157600 w 3507521"/>
              <a:gd name="connsiteY1503" fmla="*/ 1896203 h 4921711"/>
              <a:gd name="connsiteX1504" fmla="*/ 3155279 w 3507521"/>
              <a:gd name="connsiteY1504" fmla="*/ 1903144 h 4921711"/>
              <a:gd name="connsiteX1505" fmla="*/ 3145169 w 3507521"/>
              <a:gd name="connsiteY1505" fmla="*/ 1935237 h 4921711"/>
              <a:gd name="connsiteX1506" fmla="*/ 3129837 w 3507521"/>
              <a:gd name="connsiteY1506" fmla="*/ 2000273 h 4921711"/>
              <a:gd name="connsiteX1507" fmla="*/ 3100023 w 3507521"/>
              <a:gd name="connsiteY1507" fmla="*/ 2118638 h 4921711"/>
              <a:gd name="connsiteX1508" fmla="*/ 3060968 w 3507521"/>
              <a:gd name="connsiteY1508" fmla="*/ 2264249 h 4921711"/>
              <a:gd name="connsiteX1509" fmla="*/ 3032708 w 3507521"/>
              <a:gd name="connsiteY1509" fmla="*/ 2365667 h 4921711"/>
              <a:gd name="connsiteX1510" fmla="*/ 3027798 w 3507521"/>
              <a:gd name="connsiteY1510" fmla="*/ 2382159 h 4921711"/>
              <a:gd name="connsiteX1511" fmla="*/ 3035028 w 3507521"/>
              <a:gd name="connsiteY1511" fmla="*/ 2379548 h 4921711"/>
              <a:gd name="connsiteX1512" fmla="*/ 3040229 w 3507521"/>
              <a:gd name="connsiteY1512" fmla="*/ 2373188 h 4921711"/>
              <a:gd name="connsiteX1513" fmla="*/ 3035028 w 3507521"/>
              <a:gd name="connsiteY1513" fmla="*/ 2384168 h 4921711"/>
              <a:gd name="connsiteX1514" fmla="*/ 3028668 w 3507521"/>
              <a:gd name="connsiteY1514" fmla="*/ 2396890 h 4921711"/>
              <a:gd name="connsiteX1515" fmla="*/ 3025767 w 3507521"/>
              <a:gd name="connsiteY1515" fmla="*/ 2409611 h 4921711"/>
              <a:gd name="connsiteX1516" fmla="*/ 2978073 w 3507521"/>
              <a:gd name="connsiteY1516" fmla="*/ 2566575 h 4921711"/>
              <a:gd name="connsiteX1517" fmla="*/ 2859251 w 3507521"/>
              <a:gd name="connsiteY1517" fmla="*/ 2902197 h 4921711"/>
              <a:gd name="connsiteX1518" fmla="*/ 2822351 w 3507521"/>
              <a:gd name="connsiteY1518" fmla="*/ 3006266 h 4921711"/>
              <a:gd name="connsiteX1519" fmla="*/ 2796743 w 3507521"/>
              <a:gd name="connsiteY1519" fmla="*/ 3076420 h 4921711"/>
              <a:gd name="connsiteX1520" fmla="*/ 2764443 w 3507521"/>
              <a:gd name="connsiteY1520" fmla="*/ 3158901 h 4921711"/>
              <a:gd name="connsiteX1521" fmla="*/ 2735250 w 3507521"/>
              <a:gd name="connsiteY1521" fmla="*/ 3238108 h 4921711"/>
              <a:gd name="connsiteX1522" fmla="*/ 2718199 w 3507521"/>
              <a:gd name="connsiteY1522" fmla="*/ 3286092 h 4921711"/>
              <a:gd name="connsiteX1523" fmla="*/ 2690146 w 3507521"/>
              <a:gd name="connsiteY1523" fmla="*/ 3348829 h 4921711"/>
              <a:gd name="connsiteX1524" fmla="*/ 2660373 w 3507521"/>
              <a:gd name="connsiteY1524" fmla="*/ 3406364 h 4921711"/>
              <a:gd name="connsiteX1525" fmla="*/ 2653432 w 3507521"/>
              <a:gd name="connsiteY1525" fmla="*/ 3424866 h 4921711"/>
              <a:gd name="connsiteX1526" fmla="*/ 2652562 w 3507521"/>
              <a:gd name="connsiteY1526" fmla="*/ 3434397 h 4921711"/>
              <a:gd name="connsiteX1527" fmla="*/ 2625690 w 3507521"/>
              <a:gd name="connsiteY1527" fmla="*/ 3487291 h 4921711"/>
              <a:gd name="connsiteX1528" fmla="*/ 2610358 w 3507521"/>
              <a:gd name="connsiteY1528" fmla="*/ 3524585 h 4921711"/>
              <a:gd name="connsiteX1529" fmla="*/ 2621049 w 3507521"/>
              <a:gd name="connsiteY1529" fmla="*/ 3521995 h 4921711"/>
              <a:gd name="connsiteX1530" fmla="*/ 2627410 w 3507521"/>
              <a:gd name="connsiteY1530" fmla="*/ 3516214 h 4921711"/>
              <a:gd name="connsiteX1531" fmla="*/ 2630310 w 3507521"/>
              <a:gd name="connsiteY1531" fmla="*/ 3510434 h 4921711"/>
              <a:gd name="connsiteX1532" fmla="*/ 2638991 w 3507521"/>
              <a:gd name="connsiteY1532" fmla="*/ 3486152 h 4921711"/>
              <a:gd name="connsiteX1533" fmla="*/ 2664993 w 3507521"/>
              <a:gd name="connsiteY1533" fmla="*/ 3434106 h 4921711"/>
              <a:gd name="connsiteX1534" fmla="*/ 2695346 w 3507521"/>
              <a:gd name="connsiteY1534" fmla="*/ 3373111 h 4921711"/>
              <a:gd name="connsiteX1535" fmla="*/ 2713558 w 3507521"/>
              <a:gd name="connsiteY1535" fmla="*/ 3327737 h 4921711"/>
              <a:gd name="connsiteX1536" fmla="*/ 2724829 w 3507521"/>
              <a:gd name="connsiteY1536" fmla="*/ 3301134 h 4921711"/>
              <a:gd name="connsiteX1537" fmla="*/ 2734380 w 3507521"/>
              <a:gd name="connsiteY1537" fmla="*/ 3288413 h 4921711"/>
              <a:gd name="connsiteX1538" fmla="*/ 2739000 w 3507521"/>
              <a:gd name="connsiteY1538" fmla="*/ 3283793 h 4921711"/>
              <a:gd name="connsiteX1539" fmla="*/ 2743621 w 3507521"/>
              <a:gd name="connsiteY1539" fmla="*/ 3272232 h 4921711"/>
              <a:gd name="connsiteX1540" fmla="*/ 2747972 w 3507521"/>
              <a:gd name="connsiteY1540" fmla="*/ 3254600 h 4921711"/>
              <a:gd name="connsiteX1541" fmla="*/ 2757502 w 3507521"/>
              <a:gd name="connsiteY1541" fmla="*/ 3235228 h 4921711"/>
              <a:gd name="connsiteX1542" fmla="*/ 2771674 w 3507521"/>
              <a:gd name="connsiteY1542" fmla="*/ 3205746 h 4921711"/>
              <a:gd name="connsiteX1543" fmla="*/ 2787565 w 3507521"/>
              <a:gd name="connsiteY1543" fmla="*/ 3165841 h 4921711"/>
              <a:gd name="connsiteX1544" fmla="*/ 2800576 w 3507521"/>
              <a:gd name="connsiteY1544" fmla="*/ 3131158 h 4921711"/>
              <a:gd name="connsiteX1545" fmla="*/ 2808387 w 3507521"/>
              <a:gd name="connsiteY1545" fmla="*/ 3117277 h 4921711"/>
              <a:gd name="connsiteX1546" fmla="*/ 2813297 w 3507521"/>
              <a:gd name="connsiteY1546" fmla="*/ 3110336 h 4921711"/>
              <a:gd name="connsiteX1547" fmla="*/ 2819948 w 3507521"/>
              <a:gd name="connsiteY1547" fmla="*/ 3089535 h 4921711"/>
              <a:gd name="connsiteX1548" fmla="*/ 2827469 w 3507521"/>
              <a:gd name="connsiteY1548" fmla="*/ 3064962 h 4921711"/>
              <a:gd name="connsiteX1549" fmla="*/ 2838450 w 3507521"/>
              <a:gd name="connsiteY1549" fmla="*/ 3052531 h 4921711"/>
              <a:gd name="connsiteX1550" fmla="*/ 2840750 w 3507521"/>
              <a:gd name="connsiteY1550" fmla="*/ 3045590 h 4921711"/>
              <a:gd name="connsiteX1551" fmla="*/ 2834969 w 3507521"/>
              <a:gd name="connsiteY1551" fmla="*/ 3040390 h 4921711"/>
              <a:gd name="connsiteX1552" fmla="*/ 2843070 w 3507521"/>
              <a:gd name="connsiteY1552" fmla="*/ 3024768 h 4921711"/>
              <a:gd name="connsiteX1553" fmla="*/ 2850301 w 3507521"/>
              <a:gd name="connsiteY1553" fmla="*/ 3010617 h 4921711"/>
              <a:gd name="connsiteX1554" fmla="*/ 2852331 w 3507521"/>
              <a:gd name="connsiteY1554" fmla="*/ 3001646 h 4921711"/>
              <a:gd name="connsiteX1555" fmla="*/ 2855211 w 3507521"/>
              <a:gd name="connsiteY1555" fmla="*/ 2986045 h 4921711"/>
              <a:gd name="connsiteX1556" fmla="*/ 2868513 w 3507521"/>
              <a:gd name="connsiteY1556" fmla="*/ 2960022 h 4921711"/>
              <a:gd name="connsiteX1557" fmla="*/ 2880944 w 3507521"/>
              <a:gd name="connsiteY1557" fmla="*/ 2931120 h 4921711"/>
              <a:gd name="connsiteX1558" fmla="*/ 2884694 w 3507521"/>
              <a:gd name="connsiteY1558" fmla="*/ 2916078 h 4921711"/>
              <a:gd name="connsiteX1559" fmla="*/ 2887885 w 3507521"/>
              <a:gd name="connsiteY1559" fmla="*/ 2906258 h 4921711"/>
              <a:gd name="connsiteX1560" fmla="*/ 2896255 w 3507521"/>
              <a:gd name="connsiteY1560" fmla="*/ 2892956 h 4921711"/>
              <a:gd name="connsiteX1561" fmla="*/ 2903196 w 3507521"/>
              <a:gd name="connsiteY1561" fmla="*/ 2879075 h 4921711"/>
              <a:gd name="connsiteX1562" fmla="*/ 2905806 w 3507521"/>
              <a:gd name="connsiteY1562" fmla="*/ 2863474 h 4921711"/>
              <a:gd name="connsiteX1563" fmla="*/ 2924018 w 3507521"/>
              <a:gd name="connsiteY1563" fmla="*/ 2823569 h 4921711"/>
              <a:gd name="connsiteX1564" fmla="*/ 2932098 w 3507521"/>
              <a:gd name="connsiteY1564" fmla="*/ 2815199 h 4921711"/>
              <a:gd name="connsiteX1565" fmla="*/ 2940199 w 3507521"/>
              <a:gd name="connsiteY1565" fmla="*/ 2812008 h 4921711"/>
              <a:gd name="connsiteX1566" fmla="*/ 2943680 w 3507521"/>
              <a:gd name="connsiteY1566" fmla="*/ 2811138 h 4921711"/>
              <a:gd name="connsiteX1567" fmla="*/ 2940199 w 3507521"/>
              <a:gd name="connsiteY1567" fmla="*/ 2805068 h 4921711"/>
              <a:gd name="connsiteX1568" fmla="*/ 2936739 w 3507521"/>
              <a:gd name="connsiteY1568" fmla="*/ 2795827 h 4921711"/>
              <a:gd name="connsiteX1569" fmla="*/ 2947140 w 3507521"/>
              <a:gd name="connsiteY1569" fmla="*/ 2793507 h 4921711"/>
              <a:gd name="connsiteX1570" fmla="*/ 2958121 w 3507521"/>
              <a:gd name="connsiteY1570" fmla="*/ 2794377 h 4921711"/>
              <a:gd name="connsiteX1571" fmla="*/ 2951760 w 3507521"/>
              <a:gd name="connsiteY1571" fmla="*/ 2786566 h 4921711"/>
              <a:gd name="connsiteX1572" fmla="*/ 2943100 w 3507521"/>
              <a:gd name="connsiteY1572" fmla="*/ 2774135 h 4921711"/>
              <a:gd name="connsiteX1573" fmla="*/ 2951760 w 3507521"/>
              <a:gd name="connsiteY1573" fmla="*/ 2756503 h 4921711"/>
              <a:gd name="connsiteX1574" fmla="*/ 2959281 w 3507521"/>
              <a:gd name="connsiteY1574" fmla="*/ 2744652 h 4921711"/>
              <a:gd name="connsiteX1575" fmla="*/ 2963321 w 3507521"/>
              <a:gd name="connsiteY1575" fmla="*/ 2744942 h 4921711"/>
              <a:gd name="connsiteX1576" fmla="*/ 2986464 w 3507521"/>
              <a:gd name="connsiteY1576" fmla="*/ 2735702 h 4921711"/>
              <a:gd name="connsiteX1577" fmla="*/ 2996865 w 3507521"/>
              <a:gd name="connsiteY1577" fmla="*/ 2709679 h 4921711"/>
              <a:gd name="connsiteX1578" fmla="*/ 3000325 w 3507521"/>
              <a:gd name="connsiteY1578" fmla="*/ 2694057 h 4921711"/>
              <a:gd name="connsiteX1579" fmla="*/ 3002355 w 3507521"/>
              <a:gd name="connsiteY1579" fmla="*/ 2690017 h 4921711"/>
              <a:gd name="connsiteX1580" fmla="*/ 3009586 w 3507521"/>
              <a:gd name="connsiteY1580" fmla="*/ 2689437 h 4921711"/>
              <a:gd name="connsiteX1581" fmla="*/ 3015076 w 3507521"/>
              <a:gd name="connsiteY1581" fmla="*/ 2690307 h 4921711"/>
              <a:gd name="connsiteX1582" fmla="*/ 3011886 w 3507521"/>
              <a:gd name="connsiteY1582" fmla="*/ 2682496 h 4921711"/>
              <a:gd name="connsiteX1583" fmla="*/ 3008136 w 3507521"/>
              <a:gd name="connsiteY1583" fmla="*/ 2673256 h 4921711"/>
              <a:gd name="connsiteX1584" fmla="*/ 3016527 w 3507521"/>
              <a:gd name="connsiteY1584" fmla="*/ 2670935 h 4921711"/>
              <a:gd name="connsiteX1585" fmla="*/ 3023467 w 3507521"/>
              <a:gd name="connsiteY1585" fmla="*/ 2666315 h 4921711"/>
              <a:gd name="connsiteX1586" fmla="*/ 3023467 w 3507521"/>
              <a:gd name="connsiteY1586" fmla="*/ 2654754 h 4921711"/>
              <a:gd name="connsiteX1587" fmla="*/ 3028088 w 3507521"/>
              <a:gd name="connsiteY1587" fmla="*/ 2651853 h 4921711"/>
              <a:gd name="connsiteX1588" fmla="*/ 3025767 w 3507521"/>
              <a:gd name="connsiteY1588" fmla="*/ 2645493 h 4921711"/>
              <a:gd name="connsiteX1589" fmla="*/ 3024317 w 3507521"/>
              <a:gd name="connsiteY1589" fmla="*/ 2640872 h 4921711"/>
              <a:gd name="connsiteX1590" fmla="*/ 3028088 w 3507521"/>
              <a:gd name="connsiteY1590" fmla="*/ 2636252 h 4921711"/>
              <a:gd name="connsiteX1591" fmla="*/ 3032998 w 3507521"/>
              <a:gd name="connsiteY1591" fmla="*/ 2633642 h 4921711"/>
              <a:gd name="connsiteX1592" fmla="*/ 3032708 w 3507521"/>
              <a:gd name="connsiteY1592" fmla="*/ 2629311 h 4921711"/>
              <a:gd name="connsiteX1593" fmla="*/ 3033288 w 3507521"/>
              <a:gd name="connsiteY1593" fmla="*/ 2618040 h 4921711"/>
              <a:gd name="connsiteX1594" fmla="*/ 3044269 w 3507521"/>
              <a:gd name="connsiteY1594" fmla="*/ 2594628 h 4921711"/>
              <a:gd name="connsiteX1595" fmla="*/ 3059021 w 3507521"/>
              <a:gd name="connsiteY1595" fmla="*/ 2566865 h 4921711"/>
              <a:gd name="connsiteX1596" fmla="*/ 3065091 w 3507521"/>
              <a:gd name="connsiteY1596" fmla="*/ 2546064 h 4921711"/>
              <a:gd name="connsiteX1597" fmla="*/ 3080112 w 3507521"/>
              <a:gd name="connsiteY1597" fmla="*/ 2527272 h 4921711"/>
              <a:gd name="connsiteX1598" fmla="*/ 3102095 w 3507521"/>
              <a:gd name="connsiteY1598" fmla="*/ 2527562 h 4921711"/>
              <a:gd name="connsiteX1599" fmla="*/ 3100064 w 3507521"/>
              <a:gd name="connsiteY1599" fmla="*/ 2543743 h 4921711"/>
              <a:gd name="connsiteX1600" fmla="*/ 3085893 w 3507521"/>
              <a:gd name="connsiteY1600" fmla="*/ 2553005 h 4921711"/>
              <a:gd name="connsiteX1601" fmla="*/ 3085893 w 3507521"/>
              <a:gd name="connsiteY1601" fmla="*/ 2557625 h 4921711"/>
              <a:gd name="connsiteX1602" fmla="*/ 3077253 w 3507521"/>
              <a:gd name="connsiteY1602" fmla="*/ 2600885 h 4921711"/>
              <a:gd name="connsiteX1603" fmla="*/ 3050609 w 3507521"/>
              <a:gd name="connsiteY1603" fmla="*/ 2686267 h 4921711"/>
              <a:gd name="connsiteX1604" fmla="*/ 3018826 w 3507521"/>
              <a:gd name="connsiteY1604" fmla="*/ 2768064 h 4921711"/>
              <a:gd name="connsiteX1605" fmla="*/ 2997735 w 3507521"/>
              <a:gd name="connsiteY1605" fmla="*/ 2819239 h 4921711"/>
              <a:gd name="connsiteX1606" fmla="*/ 2961021 w 3507521"/>
              <a:gd name="connsiteY1606" fmla="*/ 2913758 h 4921711"/>
              <a:gd name="connsiteX1607" fmla="*/ 2829271 w 3507521"/>
              <a:gd name="connsiteY1607" fmla="*/ 3235228 h 4921711"/>
              <a:gd name="connsiteX1608" fmla="*/ 2702681 w 3507521"/>
              <a:gd name="connsiteY1608" fmla="*/ 3504260 h 4921711"/>
              <a:gd name="connsiteX1609" fmla="*/ 2553983 w 3507521"/>
              <a:gd name="connsiteY1609" fmla="*/ 3780999 h 4921711"/>
              <a:gd name="connsiteX1610" fmla="*/ 2325725 w 3507521"/>
              <a:gd name="connsiteY1610" fmla="*/ 4143368 h 4921711"/>
              <a:gd name="connsiteX1611" fmla="*/ 2011382 w 3507521"/>
              <a:gd name="connsiteY1611" fmla="*/ 4543010 h 4921711"/>
              <a:gd name="connsiteX1612" fmla="*/ 1646320 w 3507521"/>
              <a:gd name="connsiteY1612" fmla="*/ 4843803 h 4921711"/>
              <a:gd name="connsiteX1613" fmla="*/ 1265842 w 3507521"/>
              <a:gd name="connsiteY1613" fmla="*/ 4909564 h 4921711"/>
              <a:gd name="connsiteX1614" fmla="*/ 1045645 w 3507521"/>
              <a:gd name="connsiteY1614" fmla="*/ 4801309 h 4921711"/>
              <a:gd name="connsiteX1615" fmla="*/ 851635 w 3507521"/>
              <a:gd name="connsiteY1615" fmla="*/ 4641651 h 4921711"/>
              <a:gd name="connsiteX1616" fmla="*/ 634504 w 3507521"/>
              <a:gd name="connsiteY1616" fmla="*/ 4484045 h 4921711"/>
              <a:gd name="connsiteX1617" fmla="*/ 554426 w 3507521"/>
              <a:gd name="connsiteY1617" fmla="*/ 4440390 h 4921711"/>
              <a:gd name="connsiteX1618" fmla="*/ 479549 w 3507521"/>
              <a:gd name="connsiteY1618" fmla="*/ 4405417 h 4921711"/>
              <a:gd name="connsiteX1619" fmla="*/ 474059 w 3507521"/>
              <a:gd name="connsiteY1619" fmla="*/ 4435190 h 4921711"/>
              <a:gd name="connsiteX1620" fmla="*/ 400922 w 3507521"/>
              <a:gd name="connsiteY1620" fmla="*/ 4400797 h 4921711"/>
              <a:gd name="connsiteX1621" fmla="*/ 316804 w 3507521"/>
              <a:gd name="connsiteY1621" fmla="*/ 4359463 h 4921711"/>
              <a:gd name="connsiteX1622" fmla="*/ 234406 w 3507521"/>
              <a:gd name="connsiteY1622" fmla="*/ 4312909 h 4921711"/>
              <a:gd name="connsiteX1623" fmla="*/ 51709 w 3507521"/>
              <a:gd name="connsiteY1623" fmla="*/ 3999560 h 4921711"/>
              <a:gd name="connsiteX1624" fmla="*/ 845 w 3507521"/>
              <a:gd name="connsiteY1624" fmla="*/ 3623744 h 4921711"/>
              <a:gd name="connsiteX1625" fmla="*/ 5278 w 3507521"/>
              <a:gd name="connsiteY1625" fmla="*/ 3601202 h 4921711"/>
              <a:gd name="connsiteX1626" fmla="*/ 24257 w 3507521"/>
              <a:gd name="connsiteY1626" fmla="*/ 3703532 h 4921711"/>
              <a:gd name="connsiteX1627" fmla="*/ 45390 w 3507521"/>
              <a:gd name="connsiteY1627" fmla="*/ 3837084 h 4921711"/>
              <a:gd name="connsiteX1628" fmla="*/ 56350 w 3507521"/>
              <a:gd name="connsiteY1628" fmla="*/ 3908190 h 4921711"/>
              <a:gd name="connsiteX1629" fmla="*/ 88712 w 3507521"/>
              <a:gd name="connsiteY1629" fmla="*/ 4020941 h 4921711"/>
              <a:gd name="connsiteX1630" fmla="*/ 134977 w 3507521"/>
              <a:gd name="connsiteY1630" fmla="*/ 4123271 h 4921711"/>
              <a:gd name="connsiteX1631" fmla="*/ 138147 w 3507521"/>
              <a:gd name="connsiteY1631" fmla="*/ 4120391 h 4921711"/>
              <a:gd name="connsiteX1632" fmla="*/ 139597 w 3507521"/>
              <a:gd name="connsiteY1632" fmla="*/ 4114030 h 4921711"/>
              <a:gd name="connsiteX1633" fmla="*/ 157519 w 3507521"/>
              <a:gd name="connsiteY1633" fmla="*/ 4142353 h 4921711"/>
              <a:gd name="connsiteX1634" fmla="*/ 185841 w 3507521"/>
              <a:gd name="connsiteY1634" fmla="*/ 4181096 h 4921711"/>
              <a:gd name="connsiteX1635" fmla="*/ 234406 w 3507521"/>
              <a:gd name="connsiteY1635" fmla="*/ 4230821 h 4921711"/>
              <a:gd name="connsiteX1636" fmla="*/ 199723 w 3507521"/>
              <a:gd name="connsiteY1636" fmla="*/ 4155654 h 4921711"/>
              <a:gd name="connsiteX1637" fmla="*/ 174280 w 3507521"/>
              <a:gd name="connsiteY1637" fmla="*/ 4111710 h 4921711"/>
              <a:gd name="connsiteX1638" fmla="*/ 128036 w 3507521"/>
              <a:gd name="connsiteY1638" fmla="*/ 4026142 h 4921711"/>
              <a:gd name="connsiteX1639" fmla="*/ 78312 w 3507521"/>
              <a:gd name="connsiteY1639" fmla="*/ 3891139 h 4921711"/>
              <a:gd name="connsiteX1640" fmla="*/ 42468 w 3507521"/>
              <a:gd name="connsiteY1640" fmla="*/ 3750936 h 4921711"/>
              <a:gd name="connsiteX1641" fmla="*/ 31488 w 3507521"/>
              <a:gd name="connsiteY1641" fmla="*/ 3662778 h 4921711"/>
              <a:gd name="connsiteX1642" fmla="*/ 23967 w 3507521"/>
              <a:gd name="connsiteY1642" fmla="*/ 3572859 h 4921711"/>
              <a:gd name="connsiteX1643" fmla="*/ 64658 w 3507521"/>
              <a:gd name="connsiteY1643" fmla="*/ 2923454 h 4921711"/>
              <a:gd name="connsiteX1644" fmla="*/ 234986 w 3507521"/>
              <a:gd name="connsiteY1644" fmla="*/ 2174309 h 4921711"/>
              <a:gd name="connsiteX1645" fmla="*/ 508535 w 3507521"/>
              <a:gd name="connsiteY1645" fmla="*/ 1464178 h 4921711"/>
              <a:gd name="connsiteX1646" fmla="*/ 858825 w 3507521"/>
              <a:gd name="connsiteY1646" fmla="*/ 931833 h 4921711"/>
              <a:gd name="connsiteX1647" fmla="*/ 1018400 w 3507521"/>
              <a:gd name="connsiteY1647" fmla="*/ 791920 h 4921711"/>
              <a:gd name="connsiteX1648" fmla="*/ 1073905 w 3507521"/>
              <a:gd name="connsiteY1648" fmla="*/ 769958 h 4921711"/>
              <a:gd name="connsiteX1649" fmla="*/ 1058138 w 3507521"/>
              <a:gd name="connsiteY1649" fmla="*/ 820905 h 4921711"/>
              <a:gd name="connsiteX1650" fmla="*/ 1024905 w 3507521"/>
              <a:gd name="connsiteY1650" fmla="*/ 897067 h 4921711"/>
              <a:gd name="connsiteX1651" fmla="*/ 1009159 w 3507521"/>
              <a:gd name="connsiteY1651" fmla="*/ 938774 h 4921711"/>
              <a:gd name="connsiteX1652" fmla="*/ 1044422 w 3507521"/>
              <a:gd name="connsiteY1652" fmla="*/ 925472 h 4921711"/>
              <a:gd name="connsiteX1653" fmla="*/ 1076225 w 3507521"/>
              <a:gd name="connsiteY1653" fmla="*/ 908711 h 4921711"/>
              <a:gd name="connsiteX1654" fmla="*/ 1058490 w 3507521"/>
              <a:gd name="connsiteY1654" fmla="*/ 968671 h 4921711"/>
              <a:gd name="connsiteX1655" fmla="*/ 1040755 w 3507521"/>
              <a:gd name="connsiteY1655" fmla="*/ 1010647 h 4921711"/>
              <a:gd name="connsiteX1656" fmla="*/ 1097027 w 3507521"/>
              <a:gd name="connsiteY1656" fmla="*/ 1001220 h 4921711"/>
              <a:gd name="connsiteX1657" fmla="*/ 1220469 w 3507521"/>
              <a:gd name="connsiteY1657" fmla="*/ 977808 h 4921711"/>
              <a:gd name="connsiteX1658" fmla="*/ 1369912 w 3507521"/>
              <a:gd name="connsiteY1658" fmla="*/ 1008160 h 4921711"/>
              <a:gd name="connsiteX1659" fmla="*/ 1401135 w 3507521"/>
              <a:gd name="connsiteY1659" fmla="*/ 1035903 h 4921711"/>
              <a:gd name="connsiteX1660" fmla="*/ 1383794 w 3507521"/>
              <a:gd name="connsiteY1660" fmla="*/ 1056725 h 4921711"/>
              <a:gd name="connsiteX1661" fmla="*/ 1385824 w 3507521"/>
              <a:gd name="connsiteY1661" fmla="*/ 1066546 h 4921711"/>
              <a:gd name="connsiteX1662" fmla="*/ 1365292 w 3507521"/>
              <a:gd name="connsiteY1662" fmla="*/ 1093728 h 4921711"/>
              <a:gd name="connsiteX1663" fmla="*/ 1327708 w 3507521"/>
              <a:gd name="connsiteY1663" fmla="*/ 1109039 h 4921711"/>
              <a:gd name="connsiteX1664" fmla="*/ 1293605 w 3507521"/>
              <a:gd name="connsiteY1664" fmla="*/ 1133032 h 4921711"/>
              <a:gd name="connsiteX1665" fmla="*/ 1284344 w 3507521"/>
              <a:gd name="connsiteY1665" fmla="*/ 1144593 h 4921711"/>
              <a:gd name="connsiteX1666" fmla="*/ 1258052 w 3507521"/>
              <a:gd name="connsiteY1666" fmla="*/ 1201051 h 4921711"/>
              <a:gd name="connsiteX1667" fmla="*/ 1309870 w 3507521"/>
              <a:gd name="connsiteY1667" fmla="*/ 1201465 h 4921711"/>
              <a:gd name="connsiteX1668" fmla="*/ 1365292 w 3507521"/>
              <a:gd name="connsiteY1668" fmla="*/ 1225540 h 4921711"/>
              <a:gd name="connsiteX1669" fmla="*/ 1356052 w 3507521"/>
              <a:gd name="connsiteY1669" fmla="*/ 1258255 h 4921711"/>
              <a:gd name="connsiteX1670" fmla="*/ 1332909 w 3507521"/>
              <a:gd name="connsiteY1670" fmla="*/ 1291488 h 4921711"/>
              <a:gd name="connsiteX1671" fmla="*/ 1323668 w 3507521"/>
              <a:gd name="connsiteY1671" fmla="*/ 1262544 h 4921711"/>
              <a:gd name="connsiteX1672" fmla="*/ 1298226 w 3507521"/>
              <a:gd name="connsiteY1672" fmla="*/ 1252102 h 4921711"/>
              <a:gd name="connsiteX1673" fmla="*/ 1241954 w 3507521"/>
              <a:gd name="connsiteY1673" fmla="*/ 1309990 h 4921711"/>
              <a:gd name="connsiteX1674" fmla="*/ 1205717 w 3507521"/>
              <a:gd name="connsiteY1674" fmla="*/ 1355053 h 4921711"/>
              <a:gd name="connsiteX1675" fmla="*/ 961175 w 3507521"/>
              <a:gd name="connsiteY1675" fmla="*/ 1853895 h 4921711"/>
              <a:gd name="connsiteX1676" fmla="*/ 749534 w 3507521"/>
              <a:gd name="connsiteY1676" fmla="*/ 2441124 h 4921711"/>
              <a:gd name="connsiteX1677" fmla="*/ 639124 w 3507521"/>
              <a:gd name="connsiteY1677" fmla="*/ 2987765 h 4921711"/>
              <a:gd name="connsiteX1678" fmla="*/ 715451 w 3507521"/>
              <a:gd name="connsiteY1678" fmla="*/ 2683366 h 4921711"/>
              <a:gd name="connsiteX1679" fmla="*/ 798699 w 3507521"/>
              <a:gd name="connsiteY1679" fmla="*/ 2363367 h 4921711"/>
              <a:gd name="connsiteX1680" fmla="*/ 1011459 w 3507521"/>
              <a:gd name="connsiteY1680" fmla="*/ 1815835 h 4921711"/>
              <a:gd name="connsiteX1681" fmla="*/ 1300546 w 3507521"/>
              <a:gd name="connsiteY1681" fmla="*/ 1313429 h 4921711"/>
              <a:gd name="connsiteX1682" fmla="*/ 1135191 w 3507521"/>
              <a:gd name="connsiteY1682" fmla="*/ 1611757 h 4921711"/>
              <a:gd name="connsiteX1683" fmla="*/ 997578 w 3507521"/>
              <a:gd name="connsiteY1683" fmla="*/ 1923966 h 4921711"/>
              <a:gd name="connsiteX1684" fmla="*/ 941223 w 3507521"/>
              <a:gd name="connsiteY1684" fmla="*/ 2063237 h 4921711"/>
              <a:gd name="connsiteX1685" fmla="*/ 881263 w 3507521"/>
              <a:gd name="connsiteY1685" fmla="*/ 2228716 h 4921711"/>
              <a:gd name="connsiteX1686" fmla="*/ 849584 w 3507521"/>
              <a:gd name="connsiteY1686" fmla="*/ 2367987 h 4921711"/>
              <a:gd name="connsiteX1687" fmla="*/ 894958 w 3507521"/>
              <a:gd name="connsiteY1687" fmla="*/ 2296011 h 4921711"/>
              <a:gd name="connsiteX1688" fmla="*/ 921271 w 3507521"/>
              <a:gd name="connsiteY1688" fmla="*/ 2187590 h 4921711"/>
              <a:gd name="connsiteX1689" fmla="*/ 977646 w 3507521"/>
              <a:gd name="connsiteY1689" fmla="*/ 2045957 h 4921711"/>
              <a:gd name="connsiteX1690" fmla="*/ 1039222 w 3507521"/>
              <a:gd name="connsiteY1690" fmla="*/ 1886962 h 4921711"/>
              <a:gd name="connsiteX1691" fmla="*/ 1066674 w 3507521"/>
              <a:gd name="connsiteY1691" fmla="*/ 1828847 h 4921711"/>
              <a:gd name="connsiteX1692" fmla="*/ 1085466 w 3507521"/>
              <a:gd name="connsiteY1692" fmla="*/ 1769011 h 4921711"/>
              <a:gd name="connsiteX1693" fmla="*/ 1100508 w 3507521"/>
              <a:gd name="connsiteY1693" fmla="*/ 1758030 h 4921711"/>
              <a:gd name="connsiteX1694" fmla="*/ 1094727 w 3507521"/>
              <a:gd name="connsiteY1694" fmla="*/ 1750509 h 4921711"/>
              <a:gd name="connsiteX1695" fmla="*/ 1121019 w 3507521"/>
              <a:gd name="connsiteY1695" fmla="*/ 1713216 h 4921711"/>
              <a:gd name="connsiteX1696" fmla="*/ 1152532 w 3507521"/>
              <a:gd name="connsiteY1696" fmla="*/ 1625617 h 4921711"/>
              <a:gd name="connsiteX1697" fmla="*/ 1161793 w 3507521"/>
              <a:gd name="connsiteY1697" fmla="*/ 1618117 h 4921711"/>
              <a:gd name="connsiteX1698" fmla="*/ 1184915 w 3507521"/>
              <a:gd name="connsiteY1698" fmla="*/ 1600196 h 4921711"/>
              <a:gd name="connsiteX1699" fmla="*/ 1263273 w 3507521"/>
              <a:gd name="connsiteY1699" fmla="*/ 1441553 h 4921711"/>
              <a:gd name="connsiteX1700" fmla="*/ 1375568 w 3507521"/>
              <a:gd name="connsiteY1700" fmla="*/ 1270086 h 4921711"/>
              <a:gd name="connsiteX1701" fmla="*/ 1497125 w 3507521"/>
              <a:gd name="connsiteY1701" fmla="*/ 1174655 h 4921711"/>
              <a:gd name="connsiteX1702" fmla="*/ 1531808 w 3507521"/>
              <a:gd name="connsiteY1702" fmla="*/ 1172356 h 4921711"/>
              <a:gd name="connsiteX1703" fmla="*/ 1617376 w 3507521"/>
              <a:gd name="connsiteY1703" fmla="*/ 1189407 h 4921711"/>
              <a:gd name="connsiteX1704" fmla="*/ 1661320 w 3507521"/>
              <a:gd name="connsiteY1704" fmla="*/ 1260223 h 4921711"/>
              <a:gd name="connsiteX1705" fmla="*/ 1631589 w 3507521"/>
              <a:gd name="connsiteY1705" fmla="*/ 1280093 h 4921711"/>
              <a:gd name="connsiteX1706" fmla="*/ 1583874 w 3507521"/>
              <a:gd name="connsiteY1706" fmla="*/ 1269651 h 4921711"/>
              <a:gd name="connsiteX1707" fmla="*/ 1594254 w 3507521"/>
              <a:gd name="connsiteY1707" fmla="*/ 1297227 h 4921711"/>
              <a:gd name="connsiteX1708" fmla="*/ 1662936 w 3507521"/>
              <a:gd name="connsiteY1708" fmla="*/ 1321551 h 4921711"/>
              <a:gd name="connsiteX1709" fmla="*/ 1670478 w 3507521"/>
              <a:gd name="connsiteY1709" fmla="*/ 1363879 h 4921711"/>
              <a:gd name="connsiteX1710" fmla="*/ 1561871 w 3507521"/>
              <a:gd name="connsiteY1710" fmla="*/ 1523868 h 4921711"/>
              <a:gd name="connsiteX1711" fmla="*/ 1515357 w 3507521"/>
              <a:gd name="connsiteY1711" fmla="*/ 1588531 h 4921711"/>
              <a:gd name="connsiteX1712" fmla="*/ 1475018 w 3507521"/>
              <a:gd name="connsiteY1712" fmla="*/ 1641902 h 4921711"/>
              <a:gd name="connsiteX1713" fmla="*/ 1513306 w 3507521"/>
              <a:gd name="connsiteY1713" fmla="*/ 1577053 h 4921711"/>
              <a:gd name="connsiteX1714" fmla="*/ 1625062 w 3507521"/>
              <a:gd name="connsiteY1714" fmla="*/ 1365702 h 4921711"/>
              <a:gd name="connsiteX1715" fmla="*/ 1587023 w 3507521"/>
              <a:gd name="connsiteY1715" fmla="*/ 1364003 h 4921711"/>
              <a:gd name="connsiteX1716" fmla="*/ 1473961 w 3507521"/>
              <a:gd name="connsiteY1716" fmla="*/ 1495442 h 4921711"/>
              <a:gd name="connsiteX1717" fmla="*/ 1360672 w 3507521"/>
              <a:gd name="connsiteY1717" fmla="*/ 1683443 h 4921711"/>
              <a:gd name="connsiteX1718" fmla="*/ 1362557 w 3507521"/>
              <a:gd name="connsiteY1718" fmla="*/ 1698630 h 4921711"/>
              <a:gd name="connsiteX1719" fmla="*/ 1420797 w 3507521"/>
              <a:gd name="connsiteY1719" fmla="*/ 1619278 h 4921711"/>
              <a:gd name="connsiteX1720" fmla="*/ 1489459 w 3507521"/>
              <a:gd name="connsiteY1720" fmla="*/ 1518233 h 4921711"/>
              <a:gd name="connsiteX1721" fmla="*/ 1522547 w 3507521"/>
              <a:gd name="connsiteY1721" fmla="*/ 1468363 h 4921711"/>
              <a:gd name="connsiteX1722" fmla="*/ 1569101 w 3507521"/>
              <a:gd name="connsiteY1722" fmla="*/ 1395226 h 4921711"/>
              <a:gd name="connsiteX1723" fmla="*/ 1527188 w 3507521"/>
              <a:gd name="connsiteY1723" fmla="*/ 1466063 h 4921711"/>
              <a:gd name="connsiteX1724" fmla="*/ 1058014 w 3507521"/>
              <a:gd name="connsiteY1724" fmla="*/ 2585657 h 4921711"/>
              <a:gd name="connsiteX1725" fmla="*/ 975077 w 3507521"/>
              <a:gd name="connsiteY1725" fmla="*/ 3078678 h 4921711"/>
              <a:gd name="connsiteX1726" fmla="*/ 971658 w 3507521"/>
              <a:gd name="connsiteY1726" fmla="*/ 3066496 h 4921711"/>
              <a:gd name="connsiteX1727" fmla="*/ 925891 w 3507521"/>
              <a:gd name="connsiteY1727" fmla="*/ 3353159 h 4921711"/>
              <a:gd name="connsiteX1728" fmla="*/ 920587 w 3507521"/>
              <a:gd name="connsiteY1728" fmla="*/ 3402552 h 4921711"/>
              <a:gd name="connsiteX1729" fmla="*/ 854204 w 3507521"/>
              <a:gd name="connsiteY1729" fmla="*/ 3797201 h 4921711"/>
              <a:gd name="connsiteX1730" fmla="*/ 854204 w 3507521"/>
              <a:gd name="connsiteY1730" fmla="*/ 3841124 h 4921711"/>
              <a:gd name="connsiteX1731" fmla="*/ 861663 w 3507521"/>
              <a:gd name="connsiteY1731" fmla="*/ 3861656 h 4921711"/>
              <a:gd name="connsiteX1732" fmla="*/ 879440 w 3507521"/>
              <a:gd name="connsiteY1732" fmla="*/ 3749962 h 4921711"/>
              <a:gd name="connsiteX1733" fmla="*/ 900656 w 3507521"/>
              <a:gd name="connsiteY1733" fmla="*/ 3579220 h 4921711"/>
              <a:gd name="connsiteX1734" fmla="*/ 918432 w 3507521"/>
              <a:gd name="connsiteY1734" fmla="*/ 3422566 h 4921711"/>
              <a:gd name="connsiteX1735" fmla="*/ 920587 w 3507521"/>
              <a:gd name="connsiteY1735" fmla="*/ 3402552 h 4921711"/>
              <a:gd name="connsiteX1736" fmla="*/ 975077 w 3507521"/>
              <a:gd name="connsiteY1736" fmla="*/ 3078678 h 4921711"/>
              <a:gd name="connsiteX1737" fmla="*/ 979987 w 3507521"/>
              <a:gd name="connsiteY1737" fmla="*/ 3096185 h 4921711"/>
              <a:gd name="connsiteX1738" fmla="*/ 965691 w 3507521"/>
              <a:gd name="connsiteY1738" fmla="*/ 3307371 h 4921711"/>
              <a:gd name="connsiteX1739" fmla="*/ 943502 w 3507521"/>
              <a:gd name="connsiteY1739" fmla="*/ 3565193 h 4921711"/>
              <a:gd name="connsiteX1740" fmla="*/ 928211 w 3507521"/>
              <a:gd name="connsiteY1740" fmla="*/ 3734755 h 4921711"/>
              <a:gd name="connsiteX1741" fmla="*/ 915014 w 3507521"/>
              <a:gd name="connsiteY1741" fmla="*/ 3925553 h 4921711"/>
              <a:gd name="connsiteX1742" fmla="*/ 925021 w 3507521"/>
              <a:gd name="connsiteY1742" fmla="*/ 3915131 h 4921711"/>
              <a:gd name="connsiteX1743" fmla="*/ 944144 w 3507521"/>
              <a:gd name="connsiteY1743" fmla="*/ 3792000 h 4921711"/>
              <a:gd name="connsiteX1744" fmla="*/ 958274 w 3507521"/>
              <a:gd name="connsiteY1744" fmla="*/ 3644566 h 4921711"/>
              <a:gd name="connsiteX1745" fmla="*/ 977356 w 3507521"/>
              <a:gd name="connsiteY1745" fmla="*/ 3404914 h 4921711"/>
              <a:gd name="connsiteX1746" fmla="*/ 1020720 w 3507521"/>
              <a:gd name="connsiteY1746" fmla="*/ 3177402 h 4921711"/>
              <a:gd name="connsiteX1747" fmla="*/ 1022440 w 3507521"/>
              <a:gd name="connsiteY1747" fmla="*/ 3164101 h 4921711"/>
              <a:gd name="connsiteX1748" fmla="*/ 1020720 w 3507521"/>
              <a:gd name="connsiteY1748" fmla="*/ 3154280 h 4921711"/>
              <a:gd name="connsiteX1749" fmla="*/ 1029961 w 3507521"/>
              <a:gd name="connsiteY1749" fmla="*/ 3165841 h 4921711"/>
              <a:gd name="connsiteX1750" fmla="*/ 1029381 w 3507521"/>
              <a:gd name="connsiteY1750" fmla="*/ 3140979 h 4921711"/>
              <a:gd name="connsiteX1751" fmla="*/ 1032281 w 3507521"/>
              <a:gd name="connsiteY1751" fmla="*/ 3133458 h 4921711"/>
              <a:gd name="connsiteX1752" fmla="*/ 1038952 w 3507521"/>
              <a:gd name="connsiteY1752" fmla="*/ 3087131 h 4921711"/>
              <a:gd name="connsiteX1753" fmla="*/ 1051798 w 3507521"/>
              <a:gd name="connsiteY1753" fmla="*/ 3001729 h 4921711"/>
              <a:gd name="connsiteX1754" fmla="*/ 1060023 w 3507521"/>
              <a:gd name="connsiteY1754" fmla="*/ 2950761 h 4921711"/>
              <a:gd name="connsiteX1755" fmla="*/ 1103823 w 3507521"/>
              <a:gd name="connsiteY1755" fmla="*/ 2759466 h 4921711"/>
              <a:gd name="connsiteX1756" fmla="*/ 1171034 w 3507521"/>
              <a:gd name="connsiteY1756" fmla="*/ 2500959 h 4921711"/>
              <a:gd name="connsiteX1757" fmla="*/ 1253846 w 3507521"/>
              <a:gd name="connsiteY1757" fmla="*/ 2247653 h 4921711"/>
              <a:gd name="connsiteX1758" fmla="*/ 1344490 w 3507521"/>
              <a:gd name="connsiteY1758" fmla="*/ 2071959 h 4921711"/>
              <a:gd name="connsiteX1759" fmla="*/ 1185496 w 3507521"/>
              <a:gd name="connsiteY1759" fmla="*/ 2581907 h 4921711"/>
              <a:gd name="connsiteX1760" fmla="*/ 1078525 w 3507521"/>
              <a:gd name="connsiteY1760" fmla="*/ 3022468 h 4921711"/>
              <a:gd name="connsiteX1761" fmla="*/ 1052502 w 3507521"/>
              <a:gd name="connsiteY1761" fmla="*/ 3155731 h 4921711"/>
              <a:gd name="connsiteX1762" fmla="*/ 1043842 w 3507521"/>
              <a:gd name="connsiteY1762" fmla="*/ 3290733 h 4921711"/>
              <a:gd name="connsiteX1763" fmla="*/ 1032281 w 3507521"/>
              <a:gd name="connsiteY1763" fmla="*/ 3532106 h 4921711"/>
              <a:gd name="connsiteX1764" fmla="*/ 1013779 w 3507521"/>
              <a:gd name="connsiteY1764" fmla="*/ 3778699 h 4921711"/>
              <a:gd name="connsiteX1765" fmla="*/ 1009926 w 3507521"/>
              <a:gd name="connsiteY1765" fmla="*/ 3864267 h 4921711"/>
              <a:gd name="connsiteX1766" fmla="*/ 1035368 w 3507521"/>
              <a:gd name="connsiteY1766" fmla="*/ 3872741 h 4921711"/>
              <a:gd name="connsiteX1767" fmla="*/ 1131710 w 3507521"/>
              <a:gd name="connsiteY1767" fmla="*/ 3785640 h 4921711"/>
              <a:gd name="connsiteX1768" fmla="*/ 1514466 w 3507521"/>
              <a:gd name="connsiteY1768" fmla="*/ 3300906 h 4921711"/>
              <a:gd name="connsiteX1769" fmla="*/ 1850378 w 3507521"/>
              <a:gd name="connsiteY1769" fmla="*/ 2712559 h 4921711"/>
              <a:gd name="connsiteX1770" fmla="*/ 2112572 w 3507521"/>
              <a:gd name="connsiteY1770" fmla="*/ 2080848 h 4921711"/>
              <a:gd name="connsiteX1771" fmla="*/ 2274157 w 3507521"/>
              <a:gd name="connsiteY1771" fmla="*/ 1466063 h 4921711"/>
              <a:gd name="connsiteX1772" fmla="*/ 2289737 w 3507521"/>
              <a:gd name="connsiteY1772" fmla="*/ 1342767 h 4921711"/>
              <a:gd name="connsiteX1773" fmla="*/ 2275607 w 3507521"/>
              <a:gd name="connsiteY1773" fmla="*/ 1359093 h 4921711"/>
              <a:gd name="connsiteX1774" fmla="*/ 2260172 w 3507521"/>
              <a:gd name="connsiteY1774" fmla="*/ 1386711 h 4921711"/>
              <a:gd name="connsiteX1775" fmla="*/ 2271857 w 3507521"/>
              <a:gd name="connsiteY1775" fmla="*/ 1297227 h 4921711"/>
              <a:gd name="connsiteX1776" fmla="*/ 2296347 w 3507521"/>
              <a:gd name="connsiteY1776" fmla="*/ 1167735 h 4921711"/>
              <a:gd name="connsiteX1777" fmla="*/ 2305939 w 3507521"/>
              <a:gd name="connsiteY1777" fmla="*/ 1078293 h 4921711"/>
              <a:gd name="connsiteX1778" fmla="*/ 2294979 w 3507521"/>
              <a:gd name="connsiteY1778" fmla="*/ 950335 h 4921711"/>
              <a:gd name="connsiteX1779" fmla="*/ 2177712 w 3507521"/>
              <a:gd name="connsiteY1779" fmla="*/ 978864 h 4921711"/>
              <a:gd name="connsiteX1780" fmla="*/ 2135487 w 3507521"/>
              <a:gd name="connsiteY1780" fmla="*/ 958042 h 4921711"/>
              <a:gd name="connsiteX1781" fmla="*/ 2056777 w 3507521"/>
              <a:gd name="connsiteY1781" fmla="*/ 943394 h 4921711"/>
              <a:gd name="connsiteX1782" fmla="*/ 2103021 w 3507521"/>
              <a:gd name="connsiteY1782" fmla="*/ 906390 h 4921711"/>
              <a:gd name="connsiteX1783" fmla="*/ 2074988 w 3507521"/>
              <a:gd name="connsiteY1783" fmla="*/ 914491 h 4921711"/>
              <a:gd name="connsiteX1784" fmla="*/ 2038275 w 3507521"/>
              <a:gd name="connsiteY1784" fmla="*/ 922592 h 4921711"/>
              <a:gd name="connsiteX1785" fmla="*/ 2004690 w 3507521"/>
              <a:gd name="connsiteY1785" fmla="*/ 915569 h 4921711"/>
              <a:gd name="connsiteX1786" fmla="*/ 2039477 w 3507521"/>
              <a:gd name="connsiteY1786" fmla="*/ 881818 h 4921711"/>
              <a:gd name="connsiteX1787" fmla="*/ 2075279 w 3507521"/>
              <a:gd name="connsiteY1787" fmla="*/ 857826 h 4921711"/>
              <a:gd name="connsiteX1788" fmla="*/ 2080748 w 3507521"/>
              <a:gd name="connsiteY1788" fmla="*/ 832052 h 4921711"/>
              <a:gd name="connsiteX1789" fmla="*/ 2057461 w 3507521"/>
              <a:gd name="connsiteY1789" fmla="*/ 796499 h 4921711"/>
              <a:gd name="connsiteX1790" fmla="*/ 2056777 w 3507521"/>
              <a:gd name="connsiteY1790" fmla="*/ 730634 h 4921711"/>
              <a:gd name="connsiteX1791" fmla="*/ 2104761 w 3507521"/>
              <a:gd name="connsiteY1791" fmla="*/ 678900 h 4921711"/>
              <a:gd name="connsiteX1792" fmla="*/ 2260296 w 3507521"/>
              <a:gd name="connsiteY1792" fmla="*/ 559498 h 4921711"/>
              <a:gd name="connsiteX1793" fmla="*/ 2090258 w 3507521"/>
              <a:gd name="connsiteY1793" fmla="*/ 590245 h 4921711"/>
              <a:gd name="connsiteX1794" fmla="*/ 1882222 w 3507521"/>
              <a:gd name="connsiteY1794" fmla="*/ 659031 h 4921711"/>
              <a:gd name="connsiteX1795" fmla="*/ 1679822 w 3507521"/>
              <a:gd name="connsiteY1795" fmla="*/ 737575 h 4921711"/>
              <a:gd name="connsiteX1796" fmla="*/ 1713738 w 3507521"/>
              <a:gd name="connsiteY1796" fmla="*/ 679749 h 4921711"/>
              <a:gd name="connsiteX1797" fmla="*/ 1732240 w 3507521"/>
              <a:gd name="connsiteY1797" fmla="*/ 632738 h 4921711"/>
              <a:gd name="connsiteX1798" fmla="*/ 1652059 w 3507521"/>
              <a:gd name="connsiteY1798" fmla="*/ 647387 h 4921711"/>
              <a:gd name="connsiteX1799" fmla="*/ 1611285 w 3507521"/>
              <a:gd name="connsiteY1799" fmla="*/ 653644 h 4921711"/>
              <a:gd name="connsiteX1800" fmla="*/ 1660450 w 3507521"/>
              <a:gd name="connsiteY1800" fmla="*/ 603360 h 4921711"/>
              <a:gd name="connsiteX1801" fmla="*/ 1730686 w 3507521"/>
              <a:gd name="connsiteY1801" fmla="*/ 524815 h 4921711"/>
              <a:gd name="connsiteX1802" fmla="*/ 1598584 w 3507521"/>
              <a:gd name="connsiteY1802" fmla="*/ 566439 h 4921711"/>
              <a:gd name="connsiteX1803" fmla="*/ 1443919 w 3507521"/>
              <a:gd name="connsiteY1803" fmla="*/ 649686 h 4921711"/>
              <a:gd name="connsiteX1804" fmla="*/ 1435259 w 3507521"/>
              <a:gd name="connsiteY1804" fmla="*/ 630895 h 4921711"/>
              <a:gd name="connsiteX1805" fmla="*/ 1547989 w 3507521"/>
              <a:gd name="connsiteY1805" fmla="*/ 485491 h 4921711"/>
              <a:gd name="connsiteX1806" fmla="*/ 1535496 w 3507521"/>
              <a:gd name="connsiteY1806" fmla="*/ 463405 h 4921711"/>
              <a:gd name="connsiteX1807" fmla="*/ 1441785 w 3507521"/>
              <a:gd name="connsiteY1807" fmla="*/ 501424 h 4921711"/>
              <a:gd name="connsiteX1808" fmla="*/ 1349111 w 3507521"/>
              <a:gd name="connsiteY1808" fmla="*/ 554878 h 4921711"/>
              <a:gd name="connsiteX1809" fmla="*/ 1197347 w 3507521"/>
              <a:gd name="connsiteY1809" fmla="*/ 682650 h 4921711"/>
              <a:gd name="connsiteX1810" fmla="*/ 1140971 w 3507521"/>
              <a:gd name="connsiteY1810" fmla="*/ 723693 h 4921711"/>
              <a:gd name="connsiteX1811" fmla="*/ 1276471 w 3507521"/>
              <a:gd name="connsiteY1811" fmla="*/ 462991 h 4921711"/>
              <a:gd name="connsiteX1812" fmla="*/ 1591933 w 3507521"/>
              <a:gd name="connsiteY1812" fmla="*/ 221577 h 4921711"/>
              <a:gd name="connsiteX1813" fmla="*/ 1971561 w 3507521"/>
              <a:gd name="connsiteY1813" fmla="*/ 50835 h 4921711"/>
              <a:gd name="connsiteX1814" fmla="*/ 2227855 w 3507521"/>
              <a:gd name="connsiteY1814" fmla="*/ 468 h 49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</a:cxnLst>
            <a:rect l="l" t="t" r="r" b="b"/>
            <a:pathLst>
              <a:path w="3507521" h="4921711">
                <a:moveTo>
                  <a:pt x="1587507" y="4874855"/>
                </a:moveTo>
                <a:cubicBezTo>
                  <a:pt x="1591363" y="4873783"/>
                  <a:pt x="1593611" y="4874736"/>
                  <a:pt x="1594254" y="4877720"/>
                </a:cubicBezTo>
                <a:cubicBezTo>
                  <a:pt x="1595538" y="4883666"/>
                  <a:pt x="1593466" y="4889736"/>
                  <a:pt x="1588080" y="4895952"/>
                </a:cubicBezTo>
                <a:cubicBezTo>
                  <a:pt x="1582693" y="4902168"/>
                  <a:pt x="1577036" y="4900531"/>
                  <a:pt x="1571111" y="4891062"/>
                </a:cubicBezTo>
                <a:lnTo>
                  <a:pt x="1571111" y="4884142"/>
                </a:lnTo>
                <a:cubicBezTo>
                  <a:pt x="1578186" y="4879025"/>
                  <a:pt x="1583651" y="4875927"/>
                  <a:pt x="1587507" y="4874855"/>
                </a:cubicBezTo>
                <a:close/>
                <a:moveTo>
                  <a:pt x="1912238" y="4677510"/>
                </a:moveTo>
                <a:cubicBezTo>
                  <a:pt x="1915066" y="4675542"/>
                  <a:pt x="1914937" y="4675723"/>
                  <a:pt x="1911850" y="4678054"/>
                </a:cubicBezTo>
                <a:cubicBezTo>
                  <a:pt x="1905676" y="4682716"/>
                  <a:pt x="1898486" y="4688040"/>
                  <a:pt x="1890261" y="4693987"/>
                </a:cubicBezTo>
                <a:cubicBezTo>
                  <a:pt x="1882036" y="4699933"/>
                  <a:pt x="1883590" y="4698565"/>
                  <a:pt x="1894881" y="4689864"/>
                </a:cubicBezTo>
                <a:cubicBezTo>
                  <a:pt x="1903624" y="4683596"/>
                  <a:pt x="1909410" y="4679478"/>
                  <a:pt x="1912238" y="4677510"/>
                </a:cubicBezTo>
                <a:close/>
                <a:moveTo>
                  <a:pt x="2096080" y="4532609"/>
                </a:moveTo>
                <a:cubicBezTo>
                  <a:pt x="2095997" y="4533873"/>
                  <a:pt x="2094443" y="4536566"/>
                  <a:pt x="2091460" y="4540710"/>
                </a:cubicBezTo>
                <a:cubicBezTo>
                  <a:pt x="2088476" y="4544854"/>
                  <a:pt x="2084623" y="4549868"/>
                  <a:pt x="2079899" y="4555731"/>
                </a:cubicBezTo>
                <a:cubicBezTo>
                  <a:pt x="2075134" y="4561470"/>
                  <a:pt x="2071383" y="4565034"/>
                  <a:pt x="2068628" y="4566443"/>
                </a:cubicBezTo>
                <a:cubicBezTo>
                  <a:pt x="2065872" y="4567831"/>
                  <a:pt x="2065023" y="4567354"/>
                  <a:pt x="2066017" y="4564992"/>
                </a:cubicBezTo>
                <a:cubicBezTo>
                  <a:pt x="2069167" y="4558300"/>
                  <a:pt x="2074450" y="4550883"/>
                  <a:pt x="2081929" y="4542741"/>
                </a:cubicBezTo>
                <a:cubicBezTo>
                  <a:pt x="2089388" y="4534598"/>
                  <a:pt x="2094112" y="4531221"/>
                  <a:pt x="2096080" y="4532609"/>
                </a:cubicBezTo>
                <a:close/>
                <a:moveTo>
                  <a:pt x="1360669" y="4514941"/>
                </a:moveTo>
                <a:cubicBezTo>
                  <a:pt x="1358869" y="4515884"/>
                  <a:pt x="1355015" y="4517920"/>
                  <a:pt x="1349111" y="4521048"/>
                </a:cubicBezTo>
                <a:cubicBezTo>
                  <a:pt x="1340367" y="4525751"/>
                  <a:pt x="1338834" y="4526621"/>
                  <a:pt x="1344490" y="4523617"/>
                </a:cubicBezTo>
                <a:cubicBezTo>
                  <a:pt x="1350126" y="4520613"/>
                  <a:pt x="1355285" y="4517878"/>
                  <a:pt x="1359905" y="4515392"/>
                </a:cubicBezTo>
                <a:cubicBezTo>
                  <a:pt x="1362215" y="4514149"/>
                  <a:pt x="1362469" y="4513999"/>
                  <a:pt x="1360669" y="4514941"/>
                </a:cubicBezTo>
                <a:close/>
                <a:moveTo>
                  <a:pt x="712328" y="4513118"/>
                </a:moveTo>
                <a:cubicBezTo>
                  <a:pt x="710614" y="4512434"/>
                  <a:pt x="711308" y="4512937"/>
                  <a:pt x="714416" y="4514625"/>
                </a:cubicBezTo>
                <a:cubicBezTo>
                  <a:pt x="720631" y="4518002"/>
                  <a:pt x="726971" y="4521255"/>
                  <a:pt x="733435" y="4524384"/>
                </a:cubicBezTo>
                <a:cubicBezTo>
                  <a:pt x="739900" y="4527512"/>
                  <a:pt x="736978" y="4525627"/>
                  <a:pt x="724692" y="4518728"/>
                </a:cubicBezTo>
                <a:cubicBezTo>
                  <a:pt x="718166" y="4515672"/>
                  <a:pt x="714043" y="4513802"/>
                  <a:pt x="712328" y="4513118"/>
                </a:cubicBezTo>
                <a:close/>
                <a:moveTo>
                  <a:pt x="2121813" y="4506877"/>
                </a:moveTo>
                <a:cubicBezTo>
                  <a:pt x="2124858" y="4505488"/>
                  <a:pt x="2128608" y="4507125"/>
                  <a:pt x="2133083" y="4511808"/>
                </a:cubicBezTo>
                <a:cubicBezTo>
                  <a:pt x="2137725" y="4515164"/>
                  <a:pt x="2140024" y="4517091"/>
                  <a:pt x="2140024" y="4517588"/>
                </a:cubicBezTo>
                <a:cubicBezTo>
                  <a:pt x="2140024" y="4518065"/>
                  <a:pt x="2137725" y="4517671"/>
                  <a:pt x="2133083" y="4516428"/>
                </a:cubicBezTo>
                <a:cubicBezTo>
                  <a:pt x="2130639" y="4515371"/>
                  <a:pt x="2127448" y="4515744"/>
                  <a:pt x="2123553" y="4517588"/>
                </a:cubicBezTo>
                <a:cubicBezTo>
                  <a:pt x="2119658" y="4519411"/>
                  <a:pt x="2115887" y="4522105"/>
                  <a:pt x="2112282" y="4525668"/>
                </a:cubicBezTo>
                <a:cubicBezTo>
                  <a:pt x="2103021" y="4539156"/>
                  <a:pt x="2103021" y="4537623"/>
                  <a:pt x="2112282" y="4521048"/>
                </a:cubicBezTo>
                <a:cubicBezTo>
                  <a:pt x="2115597" y="4513009"/>
                  <a:pt x="2118788" y="4508285"/>
                  <a:pt x="2121813" y="4506877"/>
                </a:cubicBezTo>
                <a:close/>
                <a:moveTo>
                  <a:pt x="1529487" y="4488665"/>
                </a:moveTo>
                <a:cubicBezTo>
                  <a:pt x="1523852" y="4500868"/>
                  <a:pt x="1525302" y="4508285"/>
                  <a:pt x="1533838" y="4510937"/>
                </a:cubicBezTo>
                <a:cubicBezTo>
                  <a:pt x="1542354" y="4513589"/>
                  <a:pt x="1543224" y="4507705"/>
                  <a:pt x="1536428" y="4493306"/>
                </a:cubicBezTo>
                <a:close/>
                <a:moveTo>
                  <a:pt x="650400" y="4478717"/>
                </a:moveTo>
                <a:cubicBezTo>
                  <a:pt x="652969" y="4480170"/>
                  <a:pt x="659231" y="4483485"/>
                  <a:pt x="669187" y="4488665"/>
                </a:cubicBezTo>
                <a:cubicBezTo>
                  <a:pt x="688331" y="4497491"/>
                  <a:pt x="692951" y="4499376"/>
                  <a:pt x="683068" y="4494321"/>
                </a:cubicBezTo>
                <a:cubicBezTo>
                  <a:pt x="673165" y="4489266"/>
                  <a:pt x="663406" y="4484480"/>
                  <a:pt x="653772" y="4479942"/>
                </a:cubicBezTo>
                <a:cubicBezTo>
                  <a:pt x="648955" y="4477674"/>
                  <a:pt x="647831" y="4477264"/>
                  <a:pt x="650400" y="4478717"/>
                </a:cubicBezTo>
                <a:close/>
                <a:moveTo>
                  <a:pt x="2158526" y="4470163"/>
                </a:moveTo>
                <a:cubicBezTo>
                  <a:pt x="2160453" y="4472877"/>
                  <a:pt x="2156599" y="4479031"/>
                  <a:pt x="2146965" y="4488665"/>
                </a:cubicBezTo>
                <a:cubicBezTo>
                  <a:pt x="2135010" y="4502940"/>
                  <a:pt x="2133477" y="4502173"/>
                  <a:pt x="2142345" y="4486365"/>
                </a:cubicBezTo>
                <a:cubicBezTo>
                  <a:pt x="2145909" y="4481496"/>
                  <a:pt x="2149182" y="4477352"/>
                  <a:pt x="2152166" y="4473934"/>
                </a:cubicBezTo>
                <a:cubicBezTo>
                  <a:pt x="2155149" y="4470515"/>
                  <a:pt x="2157283" y="4469251"/>
                  <a:pt x="2158526" y="4470163"/>
                </a:cubicBezTo>
                <a:close/>
                <a:moveTo>
                  <a:pt x="1572665" y="4433947"/>
                </a:moveTo>
                <a:cubicBezTo>
                  <a:pt x="1567900" y="4431108"/>
                  <a:pt x="1559695" y="4448595"/>
                  <a:pt x="1547989" y="4486365"/>
                </a:cubicBezTo>
                <a:cubicBezTo>
                  <a:pt x="1561746" y="4485599"/>
                  <a:pt x="1570469" y="4477373"/>
                  <a:pt x="1574198" y="4461689"/>
                </a:cubicBezTo>
                <a:cubicBezTo>
                  <a:pt x="1577927" y="4446026"/>
                  <a:pt x="1577409" y="4436765"/>
                  <a:pt x="1572665" y="4433947"/>
                </a:cubicBezTo>
                <a:close/>
                <a:moveTo>
                  <a:pt x="1648399" y="4370854"/>
                </a:moveTo>
                <a:cubicBezTo>
                  <a:pt x="1640561" y="4374475"/>
                  <a:pt x="1624047" y="4389847"/>
                  <a:pt x="1598874" y="4416978"/>
                </a:cubicBezTo>
                <a:lnTo>
                  <a:pt x="1584992" y="4442421"/>
                </a:lnTo>
                <a:cubicBezTo>
                  <a:pt x="1603846" y="4438505"/>
                  <a:pt x="1620629" y="4427068"/>
                  <a:pt x="1635359" y="4408069"/>
                </a:cubicBezTo>
                <a:cubicBezTo>
                  <a:pt x="1650090" y="4389091"/>
                  <a:pt x="1656099" y="4376784"/>
                  <a:pt x="1653343" y="4371149"/>
                </a:cubicBezTo>
                <a:cubicBezTo>
                  <a:pt x="1652660" y="4369745"/>
                  <a:pt x="1651011" y="4369647"/>
                  <a:pt x="1648399" y="4370854"/>
                </a:cubicBezTo>
                <a:close/>
                <a:moveTo>
                  <a:pt x="2510059" y="4333731"/>
                </a:moveTo>
                <a:cubicBezTo>
                  <a:pt x="2512276" y="4332819"/>
                  <a:pt x="2511883" y="4335223"/>
                  <a:pt x="2508899" y="4340962"/>
                </a:cubicBezTo>
                <a:cubicBezTo>
                  <a:pt x="2505916" y="4346680"/>
                  <a:pt x="2500902" y="4354304"/>
                  <a:pt x="2493858" y="4363794"/>
                </a:cubicBezTo>
                <a:cubicBezTo>
                  <a:pt x="2478837" y="4385610"/>
                  <a:pt x="2467275" y="4400362"/>
                  <a:pt x="2459174" y="4408028"/>
                </a:cubicBezTo>
                <a:cubicBezTo>
                  <a:pt x="2451074" y="4415673"/>
                  <a:pt x="2446453" y="4417123"/>
                  <a:pt x="2445293" y="4412358"/>
                </a:cubicBezTo>
                <a:cubicBezTo>
                  <a:pt x="2445293" y="4407344"/>
                  <a:pt x="2449913" y="4401170"/>
                  <a:pt x="2459174" y="4393856"/>
                </a:cubicBezTo>
                <a:cubicBezTo>
                  <a:pt x="2462634" y="4391453"/>
                  <a:pt x="2464955" y="4388739"/>
                  <a:pt x="2466115" y="4385755"/>
                </a:cubicBezTo>
                <a:cubicBezTo>
                  <a:pt x="2467275" y="4382772"/>
                  <a:pt x="2467275" y="4380078"/>
                  <a:pt x="2466115" y="4377675"/>
                </a:cubicBezTo>
                <a:cubicBezTo>
                  <a:pt x="2461101" y="4372661"/>
                  <a:pt x="2461868" y="4371107"/>
                  <a:pt x="2468415" y="4373034"/>
                </a:cubicBezTo>
                <a:cubicBezTo>
                  <a:pt x="2470881" y="4374153"/>
                  <a:pt x="2472911" y="4374236"/>
                  <a:pt x="2474485" y="4373324"/>
                </a:cubicBezTo>
                <a:cubicBezTo>
                  <a:pt x="2476081" y="4372413"/>
                  <a:pt x="2476371" y="4370776"/>
                  <a:pt x="2475356" y="4368414"/>
                </a:cubicBezTo>
                <a:cubicBezTo>
                  <a:pt x="2475749" y="4361473"/>
                  <a:pt x="2477283" y="4359173"/>
                  <a:pt x="2479997" y="4361473"/>
                </a:cubicBezTo>
                <a:cubicBezTo>
                  <a:pt x="2481281" y="4362592"/>
                  <a:pt x="2483312" y="4362095"/>
                  <a:pt x="2486067" y="4360023"/>
                </a:cubicBezTo>
                <a:cubicBezTo>
                  <a:pt x="2488802" y="4357951"/>
                  <a:pt x="2491413" y="4354595"/>
                  <a:pt x="2493858" y="4349912"/>
                </a:cubicBezTo>
                <a:cubicBezTo>
                  <a:pt x="2496281" y="4346203"/>
                  <a:pt x="2498975" y="4342640"/>
                  <a:pt x="2501958" y="4339221"/>
                </a:cubicBezTo>
                <a:cubicBezTo>
                  <a:pt x="2504942" y="4335803"/>
                  <a:pt x="2507635" y="4333959"/>
                  <a:pt x="2510059" y="4333731"/>
                </a:cubicBezTo>
                <a:close/>
                <a:moveTo>
                  <a:pt x="1663620" y="4322170"/>
                </a:moveTo>
                <a:cubicBezTo>
                  <a:pt x="1650878" y="4323309"/>
                  <a:pt x="1630884" y="4332840"/>
                  <a:pt x="1603660" y="4350762"/>
                </a:cubicBezTo>
                <a:cubicBezTo>
                  <a:pt x="1576436" y="4368704"/>
                  <a:pt x="1549087" y="4388179"/>
                  <a:pt x="1521614" y="4409188"/>
                </a:cubicBezTo>
                <a:cubicBezTo>
                  <a:pt x="1494141" y="4430197"/>
                  <a:pt x="1473630" y="4445902"/>
                  <a:pt x="1460121" y="4456302"/>
                </a:cubicBezTo>
                <a:cubicBezTo>
                  <a:pt x="1409816" y="4491193"/>
                  <a:pt x="1387855" y="4507104"/>
                  <a:pt x="1394194" y="4503997"/>
                </a:cubicBezTo>
                <a:cubicBezTo>
                  <a:pt x="1400555" y="4500889"/>
                  <a:pt x="1421377" y="4487878"/>
                  <a:pt x="1456640" y="4464963"/>
                </a:cubicBezTo>
                <a:cubicBezTo>
                  <a:pt x="1491904" y="4442069"/>
                  <a:pt x="1527768" y="4418346"/>
                  <a:pt x="1564191" y="4393856"/>
                </a:cubicBezTo>
                <a:cubicBezTo>
                  <a:pt x="1600614" y="4369346"/>
                  <a:pt x="1623736" y="4353165"/>
                  <a:pt x="1633557" y="4345292"/>
                </a:cubicBezTo>
                <a:close/>
                <a:moveTo>
                  <a:pt x="2529991" y="4305968"/>
                </a:moveTo>
                <a:cubicBezTo>
                  <a:pt x="2531586" y="4306652"/>
                  <a:pt x="2531876" y="4308185"/>
                  <a:pt x="2530861" y="4310609"/>
                </a:cubicBezTo>
                <a:cubicBezTo>
                  <a:pt x="2529183" y="4315457"/>
                  <a:pt x="2526199" y="4319041"/>
                  <a:pt x="2521910" y="4321300"/>
                </a:cubicBezTo>
                <a:cubicBezTo>
                  <a:pt x="2517622" y="4323558"/>
                  <a:pt x="2515198" y="4323081"/>
                  <a:pt x="2514680" y="4319849"/>
                </a:cubicBezTo>
                <a:cubicBezTo>
                  <a:pt x="2513623" y="4318648"/>
                  <a:pt x="2513996" y="4317011"/>
                  <a:pt x="2515840" y="4314939"/>
                </a:cubicBezTo>
                <a:cubicBezTo>
                  <a:pt x="2517663" y="4312867"/>
                  <a:pt x="2520356" y="4310650"/>
                  <a:pt x="2523920" y="4308288"/>
                </a:cubicBezTo>
                <a:cubicBezTo>
                  <a:pt x="2526386" y="4306071"/>
                  <a:pt x="2528416" y="4305305"/>
                  <a:pt x="2529991" y="4305968"/>
                </a:cubicBezTo>
                <a:close/>
                <a:moveTo>
                  <a:pt x="2300757" y="4301638"/>
                </a:moveTo>
                <a:cubicBezTo>
                  <a:pt x="2299604" y="4304720"/>
                  <a:pt x="2296139" y="4311562"/>
                  <a:pt x="2290359" y="4322170"/>
                </a:cubicBezTo>
                <a:cubicBezTo>
                  <a:pt x="2277099" y="4345478"/>
                  <a:pt x="2264854" y="4364747"/>
                  <a:pt x="2253645" y="4379975"/>
                </a:cubicBezTo>
                <a:cubicBezTo>
                  <a:pt x="2242416" y="4395203"/>
                  <a:pt x="2228431" y="4412172"/>
                  <a:pt x="2211732" y="4430860"/>
                </a:cubicBezTo>
                <a:cubicBezTo>
                  <a:pt x="2195861" y="4448056"/>
                  <a:pt x="2184797" y="4458747"/>
                  <a:pt x="2178478" y="4462953"/>
                </a:cubicBezTo>
                <a:cubicBezTo>
                  <a:pt x="2172159" y="4467138"/>
                  <a:pt x="2168595" y="4465688"/>
                  <a:pt x="2167787" y="4458602"/>
                </a:cubicBezTo>
                <a:cubicBezTo>
                  <a:pt x="2166813" y="4456199"/>
                  <a:pt x="2167021" y="4454085"/>
                  <a:pt x="2168367" y="4452241"/>
                </a:cubicBezTo>
                <a:cubicBezTo>
                  <a:pt x="2169714" y="4450418"/>
                  <a:pt x="2171061" y="4449444"/>
                  <a:pt x="2172407" y="4449362"/>
                </a:cubicBezTo>
                <a:cubicBezTo>
                  <a:pt x="2177421" y="4446668"/>
                  <a:pt x="2181275" y="4445114"/>
                  <a:pt x="2183969" y="4444741"/>
                </a:cubicBezTo>
                <a:cubicBezTo>
                  <a:pt x="2185233" y="4444534"/>
                  <a:pt x="2187346" y="4442607"/>
                  <a:pt x="2190329" y="4438961"/>
                </a:cubicBezTo>
                <a:cubicBezTo>
                  <a:pt x="2193313" y="4435294"/>
                  <a:pt x="2196586" y="4431046"/>
                  <a:pt x="2200150" y="4426240"/>
                </a:cubicBezTo>
                <a:cubicBezTo>
                  <a:pt x="2207526" y="4414471"/>
                  <a:pt x="2214757" y="4403884"/>
                  <a:pt x="2221842" y="4394436"/>
                </a:cubicBezTo>
                <a:cubicBezTo>
                  <a:pt x="2228928" y="4384989"/>
                  <a:pt x="2240199" y="4370921"/>
                  <a:pt x="2255655" y="4352233"/>
                </a:cubicBezTo>
                <a:cubicBezTo>
                  <a:pt x="2264046" y="4343697"/>
                  <a:pt x="2272147" y="4334746"/>
                  <a:pt x="2279938" y="4325340"/>
                </a:cubicBezTo>
                <a:cubicBezTo>
                  <a:pt x="2287748" y="4315954"/>
                  <a:pt x="2293529" y="4308723"/>
                  <a:pt x="2297279" y="4303668"/>
                </a:cubicBezTo>
                <a:cubicBezTo>
                  <a:pt x="2300749" y="4299235"/>
                  <a:pt x="2301910" y="4298556"/>
                  <a:pt x="2300757" y="4301638"/>
                </a:cubicBezTo>
                <a:close/>
                <a:moveTo>
                  <a:pt x="266219" y="4273450"/>
                </a:moveTo>
                <a:cubicBezTo>
                  <a:pt x="260149" y="4273833"/>
                  <a:pt x="250318" y="4274652"/>
                  <a:pt x="236726" y="4275905"/>
                </a:cubicBezTo>
                <a:cubicBezTo>
                  <a:pt x="241823" y="4284110"/>
                  <a:pt x="253218" y="4294179"/>
                  <a:pt x="270912" y="4306051"/>
                </a:cubicBezTo>
                <a:cubicBezTo>
                  <a:pt x="288585" y="4317943"/>
                  <a:pt x="300498" y="4324055"/>
                  <a:pt x="306631" y="4324387"/>
                </a:cubicBezTo>
                <a:cubicBezTo>
                  <a:pt x="312743" y="4324718"/>
                  <a:pt x="301016" y="4311645"/>
                  <a:pt x="271409" y="4285166"/>
                </a:cubicBezTo>
                <a:cubicBezTo>
                  <a:pt x="269690" y="4278412"/>
                  <a:pt x="270270" y="4274558"/>
                  <a:pt x="273150" y="4273605"/>
                </a:cubicBezTo>
                <a:cubicBezTo>
                  <a:pt x="274600" y="4273119"/>
                  <a:pt x="272290" y="4273067"/>
                  <a:pt x="266219" y="4273450"/>
                </a:cubicBezTo>
                <a:close/>
                <a:moveTo>
                  <a:pt x="1535827" y="4223280"/>
                </a:moveTo>
                <a:lnTo>
                  <a:pt x="1513306" y="4231961"/>
                </a:lnTo>
                <a:cubicBezTo>
                  <a:pt x="1476738" y="4256243"/>
                  <a:pt x="1445224" y="4281105"/>
                  <a:pt x="1418767" y="4306548"/>
                </a:cubicBezTo>
                <a:cubicBezTo>
                  <a:pt x="1392330" y="4331990"/>
                  <a:pt x="1361397" y="4358013"/>
                  <a:pt x="1325989" y="4384595"/>
                </a:cubicBezTo>
                <a:cubicBezTo>
                  <a:pt x="1289918" y="4410328"/>
                  <a:pt x="1280843" y="4418491"/>
                  <a:pt x="1298744" y="4409105"/>
                </a:cubicBezTo>
                <a:cubicBezTo>
                  <a:pt x="1316645" y="4399699"/>
                  <a:pt x="1342004" y="4384927"/>
                  <a:pt x="1374802" y="4364726"/>
                </a:cubicBezTo>
                <a:cubicBezTo>
                  <a:pt x="1407600" y="4344546"/>
                  <a:pt x="1428339" y="4331120"/>
                  <a:pt x="1436978" y="4324470"/>
                </a:cubicBezTo>
                <a:close/>
                <a:moveTo>
                  <a:pt x="1860193" y="4178735"/>
                </a:moveTo>
                <a:cubicBezTo>
                  <a:pt x="1859520" y="4178880"/>
                  <a:pt x="1857401" y="4180724"/>
                  <a:pt x="1853838" y="4184266"/>
                </a:cubicBezTo>
                <a:cubicBezTo>
                  <a:pt x="1846710" y="4191352"/>
                  <a:pt x="1841883" y="4195683"/>
                  <a:pt x="1839397" y="4197278"/>
                </a:cubicBezTo>
                <a:cubicBezTo>
                  <a:pt x="1752814" y="4285498"/>
                  <a:pt x="1707813" y="4334663"/>
                  <a:pt x="1704394" y="4344774"/>
                </a:cubicBezTo>
                <a:cubicBezTo>
                  <a:pt x="1700976" y="4354885"/>
                  <a:pt x="1717488" y="4342371"/>
                  <a:pt x="1753912" y="4307252"/>
                </a:cubicBezTo>
                <a:cubicBezTo>
                  <a:pt x="1790314" y="4272134"/>
                  <a:pt x="1824977" y="4230863"/>
                  <a:pt x="1857878" y="4183396"/>
                </a:cubicBezTo>
                <a:cubicBezTo>
                  <a:pt x="1860095" y="4180143"/>
                  <a:pt x="1860866" y="4178590"/>
                  <a:pt x="1860193" y="4178735"/>
                </a:cubicBezTo>
                <a:close/>
                <a:moveTo>
                  <a:pt x="1411304" y="4064435"/>
                </a:moveTo>
                <a:cubicBezTo>
                  <a:pt x="1401506" y="4068895"/>
                  <a:pt x="1375377" y="4086966"/>
                  <a:pt x="1332909" y="4118650"/>
                </a:cubicBezTo>
                <a:cubicBezTo>
                  <a:pt x="1325326" y="4124514"/>
                  <a:pt x="1307549" y="4137649"/>
                  <a:pt x="1279579" y="4158119"/>
                </a:cubicBezTo>
                <a:cubicBezTo>
                  <a:pt x="1251609" y="4178569"/>
                  <a:pt x="1224302" y="4198935"/>
                  <a:pt x="1197637" y="4219260"/>
                </a:cubicBezTo>
                <a:cubicBezTo>
                  <a:pt x="1170972" y="4239565"/>
                  <a:pt x="1155785" y="4252431"/>
                  <a:pt x="1152097" y="4257838"/>
                </a:cubicBezTo>
                <a:cubicBezTo>
                  <a:pt x="1148409" y="4263267"/>
                  <a:pt x="1167056" y="4253860"/>
                  <a:pt x="1208037" y="4229661"/>
                </a:cubicBezTo>
                <a:cubicBezTo>
                  <a:pt x="1225089" y="4219343"/>
                  <a:pt x="1241291" y="4209315"/>
                  <a:pt x="1256602" y="4199598"/>
                </a:cubicBezTo>
                <a:cubicBezTo>
                  <a:pt x="1271913" y="4189860"/>
                  <a:pt x="1288115" y="4179833"/>
                  <a:pt x="1305166" y="4169535"/>
                </a:cubicBezTo>
                <a:cubicBezTo>
                  <a:pt x="1324103" y="4155488"/>
                  <a:pt x="1346873" y="4136033"/>
                  <a:pt x="1373517" y="4111109"/>
                </a:cubicBezTo>
                <a:cubicBezTo>
                  <a:pt x="1400161" y="4086205"/>
                  <a:pt x="1414209" y="4070666"/>
                  <a:pt x="1415659" y="4064513"/>
                </a:cubicBezTo>
                <a:cubicBezTo>
                  <a:pt x="1416022" y="4062974"/>
                  <a:pt x="1414570" y="4062948"/>
                  <a:pt x="1411304" y="4064435"/>
                </a:cubicBezTo>
                <a:close/>
                <a:moveTo>
                  <a:pt x="1430058" y="4037703"/>
                </a:moveTo>
                <a:cubicBezTo>
                  <a:pt x="1417047" y="4043835"/>
                  <a:pt x="1414146" y="4049512"/>
                  <a:pt x="1421377" y="4054754"/>
                </a:cubicBezTo>
                <a:cubicBezTo>
                  <a:pt x="1428608" y="4060017"/>
                  <a:pt x="1433809" y="4055873"/>
                  <a:pt x="1436978" y="4042344"/>
                </a:cubicBezTo>
                <a:cubicBezTo>
                  <a:pt x="1436834" y="4041121"/>
                  <a:pt x="1435984" y="4040065"/>
                  <a:pt x="1434389" y="4039153"/>
                </a:cubicBezTo>
                <a:cubicBezTo>
                  <a:pt x="1432793" y="4038241"/>
                  <a:pt x="1431343" y="4037765"/>
                  <a:pt x="1430058" y="4037703"/>
                </a:cubicBezTo>
                <a:close/>
                <a:moveTo>
                  <a:pt x="2039808" y="3950084"/>
                </a:moveTo>
                <a:cubicBezTo>
                  <a:pt x="2034152" y="3953647"/>
                  <a:pt x="2030050" y="3958599"/>
                  <a:pt x="2027481" y="3964980"/>
                </a:cubicBezTo>
                <a:cubicBezTo>
                  <a:pt x="2024911" y="3971362"/>
                  <a:pt x="2030050" y="3971714"/>
                  <a:pt x="2042895" y="3966016"/>
                </a:cubicBezTo>
                <a:cubicBezTo>
                  <a:pt x="2046500" y="3951845"/>
                  <a:pt x="2045465" y="3946541"/>
                  <a:pt x="2039808" y="3950084"/>
                </a:cubicBezTo>
                <a:close/>
                <a:moveTo>
                  <a:pt x="555607" y="3797201"/>
                </a:moveTo>
                <a:cubicBezTo>
                  <a:pt x="551795" y="3796413"/>
                  <a:pt x="547859" y="3802588"/>
                  <a:pt x="543797" y="3815702"/>
                </a:cubicBezTo>
                <a:cubicBezTo>
                  <a:pt x="539737" y="3828797"/>
                  <a:pt x="541436" y="3839591"/>
                  <a:pt x="548936" y="3848065"/>
                </a:cubicBezTo>
                <a:cubicBezTo>
                  <a:pt x="557202" y="3814915"/>
                  <a:pt x="559419" y="3797967"/>
                  <a:pt x="555607" y="3797201"/>
                </a:cubicBezTo>
                <a:close/>
                <a:moveTo>
                  <a:pt x="551480" y="3737661"/>
                </a:moveTo>
                <a:cubicBezTo>
                  <a:pt x="550721" y="3737385"/>
                  <a:pt x="549873" y="3738536"/>
                  <a:pt x="548936" y="3741115"/>
                </a:cubicBezTo>
                <a:cubicBezTo>
                  <a:pt x="545186" y="3751433"/>
                  <a:pt x="545186" y="3767801"/>
                  <a:pt x="548936" y="3790260"/>
                </a:cubicBezTo>
                <a:cubicBezTo>
                  <a:pt x="552106" y="3789348"/>
                  <a:pt x="553846" y="3788271"/>
                  <a:pt x="554136" y="3787069"/>
                </a:cubicBezTo>
                <a:cubicBezTo>
                  <a:pt x="554426" y="3785868"/>
                  <a:pt x="555006" y="3783071"/>
                  <a:pt x="555877" y="3778699"/>
                </a:cubicBezTo>
                <a:cubicBezTo>
                  <a:pt x="555224" y="3752174"/>
                  <a:pt x="553755" y="3738492"/>
                  <a:pt x="551480" y="3737661"/>
                </a:cubicBezTo>
                <a:close/>
                <a:moveTo>
                  <a:pt x="2153657" y="3729616"/>
                </a:moveTo>
                <a:cubicBezTo>
                  <a:pt x="2148933" y="3733429"/>
                  <a:pt x="2142428" y="3738401"/>
                  <a:pt x="2134119" y="3744513"/>
                </a:cubicBezTo>
                <a:cubicBezTo>
                  <a:pt x="2125811" y="3750646"/>
                  <a:pt x="2125459" y="3750480"/>
                  <a:pt x="2133083" y="3743995"/>
                </a:cubicBezTo>
                <a:cubicBezTo>
                  <a:pt x="2151503" y="3730590"/>
                  <a:pt x="2158360" y="3725804"/>
                  <a:pt x="2153657" y="3729616"/>
                </a:cubicBezTo>
                <a:close/>
                <a:moveTo>
                  <a:pt x="757759" y="3658572"/>
                </a:moveTo>
                <a:cubicBezTo>
                  <a:pt x="756930" y="3656314"/>
                  <a:pt x="755915" y="3690189"/>
                  <a:pt x="754755" y="3760197"/>
                </a:cubicBezTo>
                <a:lnTo>
                  <a:pt x="754755" y="3801821"/>
                </a:lnTo>
                <a:cubicBezTo>
                  <a:pt x="754527" y="3806338"/>
                  <a:pt x="753719" y="3824280"/>
                  <a:pt x="752351" y="3855689"/>
                </a:cubicBezTo>
                <a:cubicBezTo>
                  <a:pt x="751005" y="3887099"/>
                  <a:pt x="750549" y="3914137"/>
                  <a:pt x="750984" y="3936803"/>
                </a:cubicBezTo>
                <a:cubicBezTo>
                  <a:pt x="751440" y="3959469"/>
                  <a:pt x="754237" y="3959966"/>
                  <a:pt x="759375" y="3938274"/>
                </a:cubicBezTo>
                <a:cubicBezTo>
                  <a:pt x="759955" y="3923854"/>
                  <a:pt x="760266" y="3894413"/>
                  <a:pt x="760287" y="3849950"/>
                </a:cubicBezTo>
                <a:cubicBezTo>
                  <a:pt x="760328" y="3805488"/>
                  <a:pt x="760121" y="3763036"/>
                  <a:pt x="759665" y="3722614"/>
                </a:cubicBezTo>
                <a:cubicBezTo>
                  <a:pt x="759230" y="3682191"/>
                  <a:pt x="758588" y="3660851"/>
                  <a:pt x="757759" y="3658572"/>
                </a:cubicBezTo>
                <a:close/>
                <a:moveTo>
                  <a:pt x="2229467" y="3605387"/>
                </a:moveTo>
                <a:cubicBezTo>
                  <a:pt x="2235620" y="3599462"/>
                  <a:pt x="2228161" y="3611748"/>
                  <a:pt x="2207090" y="3642246"/>
                </a:cubicBezTo>
                <a:lnTo>
                  <a:pt x="2181648" y="3676929"/>
                </a:lnTo>
                <a:cubicBezTo>
                  <a:pt x="2162338" y="3697026"/>
                  <a:pt x="2156185" y="3701501"/>
                  <a:pt x="2163188" y="3690375"/>
                </a:cubicBezTo>
                <a:cubicBezTo>
                  <a:pt x="2170211" y="3679249"/>
                  <a:pt x="2181462" y="3663793"/>
                  <a:pt x="2196980" y="3643986"/>
                </a:cubicBezTo>
                <a:cubicBezTo>
                  <a:pt x="2212477" y="3624179"/>
                  <a:pt x="2223313" y="3611313"/>
                  <a:pt x="2229467" y="3605387"/>
                </a:cubicBezTo>
                <a:close/>
                <a:moveTo>
                  <a:pt x="553556" y="3589061"/>
                </a:moveTo>
                <a:cubicBezTo>
                  <a:pt x="552354" y="3596292"/>
                  <a:pt x="551298" y="3604372"/>
                  <a:pt x="550386" y="3613343"/>
                </a:cubicBezTo>
                <a:cubicBezTo>
                  <a:pt x="549475" y="3622294"/>
                  <a:pt x="548977" y="3630395"/>
                  <a:pt x="548936" y="3637626"/>
                </a:cubicBezTo>
                <a:cubicBezTo>
                  <a:pt x="547672" y="3694063"/>
                  <a:pt x="547900" y="3722759"/>
                  <a:pt x="549619" y="3723712"/>
                </a:cubicBezTo>
                <a:cubicBezTo>
                  <a:pt x="551339" y="3724644"/>
                  <a:pt x="552955" y="3710680"/>
                  <a:pt x="554426" y="3681819"/>
                </a:cubicBezTo>
                <a:cubicBezTo>
                  <a:pt x="555897" y="3652957"/>
                  <a:pt x="555607" y="3622025"/>
                  <a:pt x="553556" y="3589061"/>
                </a:cubicBezTo>
                <a:close/>
                <a:moveTo>
                  <a:pt x="279769" y="3588479"/>
                </a:moveTo>
                <a:cubicBezTo>
                  <a:pt x="280199" y="3590537"/>
                  <a:pt x="281272" y="3595360"/>
                  <a:pt x="282991" y="3602943"/>
                </a:cubicBezTo>
                <a:cubicBezTo>
                  <a:pt x="286410" y="3616555"/>
                  <a:pt x="287259" y="3619642"/>
                  <a:pt x="285560" y="3612183"/>
                </a:cubicBezTo>
                <a:cubicBezTo>
                  <a:pt x="283841" y="3604724"/>
                  <a:pt x="282121" y="3597535"/>
                  <a:pt x="280401" y="3590594"/>
                </a:cubicBezTo>
                <a:cubicBezTo>
                  <a:pt x="279552" y="3587124"/>
                  <a:pt x="279340" y="3586420"/>
                  <a:pt x="279769" y="3588479"/>
                </a:cubicBezTo>
                <a:close/>
                <a:moveTo>
                  <a:pt x="2247712" y="3545516"/>
                </a:moveTo>
                <a:cubicBezTo>
                  <a:pt x="2252143" y="3548261"/>
                  <a:pt x="2255562" y="3554295"/>
                  <a:pt x="2257976" y="3563619"/>
                </a:cubicBezTo>
                <a:cubicBezTo>
                  <a:pt x="2257789" y="3565939"/>
                  <a:pt x="2256442" y="3567659"/>
                  <a:pt x="2253935" y="3568819"/>
                </a:cubicBezTo>
                <a:cubicBezTo>
                  <a:pt x="2251428" y="3569979"/>
                  <a:pt x="2248921" y="3570559"/>
                  <a:pt x="2246414" y="3570559"/>
                </a:cubicBezTo>
                <a:cubicBezTo>
                  <a:pt x="2223479" y="3562603"/>
                  <a:pt x="2218465" y="3554793"/>
                  <a:pt x="2231373" y="3547147"/>
                </a:cubicBezTo>
                <a:cubicBezTo>
                  <a:pt x="2237837" y="3543314"/>
                  <a:pt x="2243281" y="3542771"/>
                  <a:pt x="2247712" y="3545516"/>
                </a:cubicBezTo>
                <a:close/>
                <a:moveTo>
                  <a:pt x="2963321" y="3508113"/>
                </a:moveTo>
                <a:cubicBezTo>
                  <a:pt x="2962182" y="3508258"/>
                  <a:pt x="2960441" y="3510289"/>
                  <a:pt x="2958121" y="3514184"/>
                </a:cubicBezTo>
                <a:cubicBezTo>
                  <a:pt x="2955821" y="3518079"/>
                  <a:pt x="2952920" y="3523010"/>
                  <a:pt x="2949460" y="3528936"/>
                </a:cubicBezTo>
                <a:cubicBezTo>
                  <a:pt x="2947036" y="3534758"/>
                  <a:pt x="2945503" y="3539295"/>
                  <a:pt x="2944819" y="3542506"/>
                </a:cubicBezTo>
                <a:cubicBezTo>
                  <a:pt x="2944156" y="3545739"/>
                  <a:pt x="2944923" y="3547375"/>
                  <a:pt x="2947140" y="3547437"/>
                </a:cubicBezTo>
                <a:cubicBezTo>
                  <a:pt x="2949460" y="3546132"/>
                  <a:pt x="2951760" y="3543522"/>
                  <a:pt x="2954081" y="3539627"/>
                </a:cubicBezTo>
                <a:cubicBezTo>
                  <a:pt x="2956401" y="3535731"/>
                  <a:pt x="2958701" y="3531380"/>
                  <a:pt x="2961021" y="3526615"/>
                </a:cubicBezTo>
                <a:cubicBezTo>
                  <a:pt x="2962948" y="3514661"/>
                  <a:pt x="2963715" y="3508507"/>
                  <a:pt x="2963321" y="3508113"/>
                </a:cubicBezTo>
                <a:close/>
                <a:moveTo>
                  <a:pt x="442546" y="3452608"/>
                </a:moveTo>
                <a:cubicBezTo>
                  <a:pt x="426654" y="3490047"/>
                  <a:pt x="423194" y="3510579"/>
                  <a:pt x="432145" y="3514184"/>
                </a:cubicBezTo>
                <a:cubicBezTo>
                  <a:pt x="441116" y="3517789"/>
                  <a:pt x="446897" y="3501898"/>
                  <a:pt x="449486" y="3466490"/>
                </a:cubicBezTo>
                <a:close/>
                <a:moveTo>
                  <a:pt x="1913383" y="3343918"/>
                </a:moveTo>
                <a:lnTo>
                  <a:pt x="1908763" y="3348538"/>
                </a:lnTo>
                <a:cubicBezTo>
                  <a:pt x="1880047" y="3391095"/>
                  <a:pt x="1868113" y="3414672"/>
                  <a:pt x="1872961" y="3419293"/>
                </a:cubicBezTo>
                <a:cubicBezTo>
                  <a:pt x="1877809" y="3423913"/>
                  <a:pt x="1886780" y="3417842"/>
                  <a:pt x="1899854" y="3401143"/>
                </a:cubicBezTo>
                <a:cubicBezTo>
                  <a:pt x="1912927" y="3384423"/>
                  <a:pt x="1917444" y="3365341"/>
                  <a:pt x="1913383" y="3343918"/>
                </a:cubicBezTo>
                <a:close/>
                <a:moveTo>
                  <a:pt x="334148" y="3284764"/>
                </a:moveTo>
                <a:cubicBezTo>
                  <a:pt x="332125" y="3285486"/>
                  <a:pt x="331835" y="3288921"/>
                  <a:pt x="333275" y="3295064"/>
                </a:cubicBezTo>
                <a:cubicBezTo>
                  <a:pt x="336176" y="3307350"/>
                  <a:pt x="342537" y="3310520"/>
                  <a:pt x="352357" y="3304594"/>
                </a:cubicBezTo>
                <a:cubicBezTo>
                  <a:pt x="351342" y="3301279"/>
                  <a:pt x="350472" y="3298669"/>
                  <a:pt x="349767" y="3296804"/>
                </a:cubicBezTo>
                <a:cubicBezTo>
                  <a:pt x="349042" y="3294919"/>
                  <a:pt x="347592" y="3292888"/>
                  <a:pt x="345416" y="3290733"/>
                </a:cubicBezTo>
                <a:cubicBezTo>
                  <a:pt x="339926" y="3286030"/>
                  <a:pt x="336171" y="3284041"/>
                  <a:pt x="334148" y="3284764"/>
                </a:cubicBezTo>
                <a:close/>
                <a:moveTo>
                  <a:pt x="451807" y="3279172"/>
                </a:moveTo>
                <a:cubicBezTo>
                  <a:pt x="449694" y="3281907"/>
                  <a:pt x="448720" y="3286237"/>
                  <a:pt x="448906" y="3292163"/>
                </a:cubicBezTo>
                <a:cubicBezTo>
                  <a:pt x="449113" y="3298089"/>
                  <a:pt x="449300" y="3303020"/>
                  <a:pt x="449486" y="3306915"/>
                </a:cubicBezTo>
                <a:cubicBezTo>
                  <a:pt x="451910" y="3327157"/>
                  <a:pt x="455184" y="3332357"/>
                  <a:pt x="459328" y="3322516"/>
                </a:cubicBezTo>
                <a:cubicBezTo>
                  <a:pt x="463471" y="3312695"/>
                  <a:pt x="460964" y="3298234"/>
                  <a:pt x="451807" y="3279172"/>
                </a:cubicBezTo>
                <a:close/>
                <a:moveTo>
                  <a:pt x="1978150" y="3228287"/>
                </a:moveTo>
                <a:cubicBezTo>
                  <a:pt x="1973467" y="3228619"/>
                  <a:pt x="1969531" y="3234876"/>
                  <a:pt x="1966298" y="3247079"/>
                </a:cubicBezTo>
                <a:cubicBezTo>
                  <a:pt x="1963066" y="3259262"/>
                  <a:pt x="1960850" y="3268419"/>
                  <a:pt x="1959648" y="3274531"/>
                </a:cubicBezTo>
                <a:cubicBezTo>
                  <a:pt x="1959834" y="3290091"/>
                  <a:pt x="1963501" y="3289615"/>
                  <a:pt x="1970629" y="3273102"/>
                </a:cubicBezTo>
                <a:cubicBezTo>
                  <a:pt x="1977756" y="3256568"/>
                  <a:pt x="1980263" y="3241630"/>
                  <a:pt x="1978150" y="3228287"/>
                </a:cubicBezTo>
                <a:close/>
                <a:moveTo>
                  <a:pt x="2045982" y="3087048"/>
                </a:moveTo>
                <a:cubicBezTo>
                  <a:pt x="2039953" y="3083837"/>
                  <a:pt x="2035064" y="3093160"/>
                  <a:pt x="2031334" y="3114956"/>
                </a:cubicBezTo>
                <a:cubicBezTo>
                  <a:pt x="2031189" y="3118686"/>
                  <a:pt x="2031479" y="3122830"/>
                  <a:pt x="2032204" y="3127388"/>
                </a:cubicBezTo>
                <a:cubicBezTo>
                  <a:pt x="2032930" y="3131966"/>
                  <a:pt x="2034939" y="3135530"/>
                  <a:pt x="2038275" y="3138099"/>
                </a:cubicBezTo>
                <a:cubicBezTo>
                  <a:pt x="2050727" y="3132153"/>
                  <a:pt x="2056652" y="3122954"/>
                  <a:pt x="2056010" y="3110502"/>
                </a:cubicBezTo>
                <a:cubicBezTo>
                  <a:pt x="2055368" y="3098071"/>
                  <a:pt x="2052011" y="3090239"/>
                  <a:pt x="2045982" y="3087048"/>
                </a:cubicBezTo>
                <a:close/>
                <a:moveTo>
                  <a:pt x="376777" y="3083160"/>
                </a:moveTo>
                <a:cubicBezTo>
                  <a:pt x="376886" y="3078941"/>
                  <a:pt x="373428" y="3088089"/>
                  <a:pt x="366404" y="3110606"/>
                </a:cubicBezTo>
                <a:cubicBezTo>
                  <a:pt x="357040" y="3140627"/>
                  <a:pt x="349229" y="3174626"/>
                  <a:pt x="342930" y="3212603"/>
                </a:cubicBezTo>
                <a:cubicBezTo>
                  <a:pt x="336652" y="3250601"/>
                  <a:pt x="339802" y="3272791"/>
                  <a:pt x="352357" y="3279172"/>
                </a:cubicBezTo>
                <a:cubicBezTo>
                  <a:pt x="362820" y="3281866"/>
                  <a:pt x="365037" y="3281099"/>
                  <a:pt x="359008" y="3276852"/>
                </a:cubicBezTo>
                <a:cubicBezTo>
                  <a:pt x="352979" y="3272605"/>
                  <a:pt x="352316" y="3262598"/>
                  <a:pt x="356977" y="3246789"/>
                </a:cubicBezTo>
                <a:cubicBezTo>
                  <a:pt x="359547" y="3237922"/>
                  <a:pt x="361370" y="3221533"/>
                  <a:pt x="362489" y="3197645"/>
                </a:cubicBezTo>
                <a:cubicBezTo>
                  <a:pt x="363587" y="3173735"/>
                  <a:pt x="369471" y="3146967"/>
                  <a:pt x="380120" y="3117277"/>
                </a:cubicBezTo>
                <a:cubicBezTo>
                  <a:pt x="381218" y="3109590"/>
                  <a:pt x="380307" y="3108762"/>
                  <a:pt x="377365" y="3114791"/>
                </a:cubicBezTo>
                <a:cubicBezTo>
                  <a:pt x="374443" y="3120820"/>
                  <a:pt x="372164" y="3124280"/>
                  <a:pt x="370527" y="3125150"/>
                </a:cubicBezTo>
                <a:cubicBezTo>
                  <a:pt x="368870" y="3126041"/>
                  <a:pt x="370527" y="3114936"/>
                  <a:pt x="375479" y="3091834"/>
                </a:cubicBezTo>
                <a:cubicBezTo>
                  <a:pt x="376308" y="3087458"/>
                  <a:pt x="376740" y="3084566"/>
                  <a:pt x="376777" y="3083160"/>
                </a:cubicBezTo>
                <a:close/>
                <a:moveTo>
                  <a:pt x="740894" y="3040970"/>
                </a:moveTo>
                <a:cubicBezTo>
                  <a:pt x="725852" y="3040929"/>
                  <a:pt x="719678" y="3043311"/>
                  <a:pt x="722392" y="3048160"/>
                </a:cubicBezTo>
                <a:cubicBezTo>
                  <a:pt x="725086" y="3052987"/>
                  <a:pt x="729706" y="3055908"/>
                  <a:pt x="736253" y="3056903"/>
                </a:cubicBezTo>
                <a:cubicBezTo>
                  <a:pt x="742821" y="3057877"/>
                  <a:pt x="744354" y="3052573"/>
                  <a:pt x="740894" y="3040970"/>
                </a:cubicBezTo>
                <a:close/>
                <a:moveTo>
                  <a:pt x="162719" y="3040970"/>
                </a:moveTo>
                <a:cubicBezTo>
                  <a:pt x="160461" y="3042897"/>
                  <a:pt x="158638" y="3047704"/>
                  <a:pt x="157229" y="3055411"/>
                </a:cubicBezTo>
                <a:cubicBezTo>
                  <a:pt x="155841" y="3063118"/>
                  <a:pt x="154577" y="3069106"/>
                  <a:pt x="153479" y="3073333"/>
                </a:cubicBezTo>
                <a:cubicBezTo>
                  <a:pt x="150537" y="3104659"/>
                  <a:pt x="152360" y="3114293"/>
                  <a:pt x="158969" y="3102256"/>
                </a:cubicBezTo>
                <a:cubicBezTo>
                  <a:pt x="165558" y="3090198"/>
                  <a:pt x="166822" y="3069769"/>
                  <a:pt x="162719" y="3040970"/>
                </a:cubicBezTo>
                <a:close/>
                <a:moveTo>
                  <a:pt x="2070086" y="3034941"/>
                </a:moveTo>
                <a:cubicBezTo>
                  <a:pt x="2067504" y="3034744"/>
                  <a:pt x="2064608" y="3036754"/>
                  <a:pt x="2061397" y="3040970"/>
                </a:cubicBezTo>
                <a:cubicBezTo>
                  <a:pt x="2060485" y="3043477"/>
                  <a:pt x="2060589" y="3046543"/>
                  <a:pt x="2061687" y="3050211"/>
                </a:cubicBezTo>
                <a:cubicBezTo>
                  <a:pt x="2062806" y="3053878"/>
                  <a:pt x="2063469" y="3056965"/>
                  <a:pt x="2063718" y="3059472"/>
                </a:cubicBezTo>
                <a:cubicBezTo>
                  <a:pt x="2073497" y="3072504"/>
                  <a:pt x="2079111" y="3075197"/>
                  <a:pt x="2080582" y="3067511"/>
                </a:cubicBezTo>
                <a:cubicBezTo>
                  <a:pt x="2082054" y="3059824"/>
                  <a:pt x="2080831" y="3051392"/>
                  <a:pt x="2076895" y="3042151"/>
                </a:cubicBezTo>
                <a:cubicBezTo>
                  <a:pt x="2074937" y="3037541"/>
                  <a:pt x="2072668" y="3035138"/>
                  <a:pt x="2070086" y="3034941"/>
                </a:cubicBezTo>
                <a:close/>
                <a:moveTo>
                  <a:pt x="481253" y="3014795"/>
                </a:moveTo>
                <a:cubicBezTo>
                  <a:pt x="478700" y="3014507"/>
                  <a:pt x="476110" y="3017258"/>
                  <a:pt x="473478" y="3023049"/>
                </a:cubicBezTo>
                <a:cubicBezTo>
                  <a:pt x="468237" y="3034610"/>
                  <a:pt x="471800" y="3037489"/>
                  <a:pt x="484190" y="3031709"/>
                </a:cubicBezTo>
                <a:lnTo>
                  <a:pt x="488810" y="3024768"/>
                </a:lnTo>
                <a:cubicBezTo>
                  <a:pt x="486324" y="3018407"/>
                  <a:pt x="483807" y="3015082"/>
                  <a:pt x="481253" y="3014795"/>
                </a:cubicBezTo>
                <a:close/>
                <a:moveTo>
                  <a:pt x="3159900" y="2980824"/>
                </a:moveTo>
                <a:cubicBezTo>
                  <a:pt x="3163318" y="2982129"/>
                  <a:pt x="3164582" y="2985320"/>
                  <a:pt x="3163670" y="2990375"/>
                </a:cubicBezTo>
                <a:cubicBezTo>
                  <a:pt x="3162738" y="2995431"/>
                  <a:pt x="3159941" y="3001501"/>
                  <a:pt x="3155279" y="3008587"/>
                </a:cubicBezTo>
                <a:cubicBezTo>
                  <a:pt x="3151716" y="3015673"/>
                  <a:pt x="3149022" y="3021743"/>
                  <a:pt x="3147178" y="3026799"/>
                </a:cubicBezTo>
                <a:cubicBezTo>
                  <a:pt x="3145355" y="3031854"/>
                  <a:pt x="3144962" y="3035045"/>
                  <a:pt x="3146018" y="3036329"/>
                </a:cubicBezTo>
                <a:cubicBezTo>
                  <a:pt x="3150265" y="3038650"/>
                  <a:pt x="3148732" y="3040970"/>
                  <a:pt x="3141398" y="3043270"/>
                </a:cubicBezTo>
                <a:cubicBezTo>
                  <a:pt x="3138995" y="3043415"/>
                  <a:pt x="3137461" y="3044285"/>
                  <a:pt x="3136778" y="3045880"/>
                </a:cubicBezTo>
                <a:cubicBezTo>
                  <a:pt x="3136094" y="3047476"/>
                  <a:pt x="3136881" y="3048905"/>
                  <a:pt x="3139098" y="3050211"/>
                </a:cubicBezTo>
                <a:cubicBezTo>
                  <a:pt x="3140196" y="3050397"/>
                  <a:pt x="3140300" y="3052324"/>
                  <a:pt x="3139388" y="3055991"/>
                </a:cubicBezTo>
                <a:cubicBezTo>
                  <a:pt x="3138456" y="3059658"/>
                  <a:pt x="3136819" y="3063885"/>
                  <a:pt x="3134457" y="3068712"/>
                </a:cubicBezTo>
                <a:cubicBezTo>
                  <a:pt x="3130894" y="3073581"/>
                  <a:pt x="3128200" y="3078885"/>
                  <a:pt x="3126377" y="3084604"/>
                </a:cubicBezTo>
                <a:cubicBezTo>
                  <a:pt x="3124533" y="3090343"/>
                  <a:pt x="3124160" y="3095067"/>
                  <a:pt x="3125217" y="3098775"/>
                </a:cubicBezTo>
                <a:cubicBezTo>
                  <a:pt x="3125217" y="3102442"/>
                  <a:pt x="3124637" y="3106110"/>
                  <a:pt x="3123476" y="3109756"/>
                </a:cubicBezTo>
                <a:cubicBezTo>
                  <a:pt x="3122316" y="3113423"/>
                  <a:pt x="3120596" y="3115930"/>
                  <a:pt x="3118276" y="3117277"/>
                </a:cubicBezTo>
                <a:cubicBezTo>
                  <a:pt x="3113656" y="3119970"/>
                  <a:pt x="3113656" y="3123824"/>
                  <a:pt x="3118276" y="3128838"/>
                </a:cubicBezTo>
                <a:cubicBezTo>
                  <a:pt x="3119436" y="3130102"/>
                  <a:pt x="3119436" y="3131635"/>
                  <a:pt x="3118276" y="3133458"/>
                </a:cubicBezTo>
                <a:cubicBezTo>
                  <a:pt x="3117116" y="3135302"/>
                  <a:pt x="3114816" y="3136835"/>
                  <a:pt x="3111335" y="3138099"/>
                </a:cubicBezTo>
                <a:cubicBezTo>
                  <a:pt x="3106715" y="3139342"/>
                  <a:pt x="3103814" y="3142616"/>
                  <a:pt x="3102675" y="3147920"/>
                </a:cubicBezTo>
                <a:cubicBezTo>
                  <a:pt x="3101515" y="3153224"/>
                  <a:pt x="3102095" y="3159957"/>
                  <a:pt x="3104394" y="3168162"/>
                </a:cubicBezTo>
                <a:cubicBezTo>
                  <a:pt x="3105410" y="3170420"/>
                  <a:pt x="3105120" y="3171663"/>
                  <a:pt x="3103524" y="3171912"/>
                </a:cubicBezTo>
                <a:cubicBezTo>
                  <a:pt x="3101950" y="3172161"/>
                  <a:pt x="3099919" y="3171663"/>
                  <a:pt x="3097454" y="3170462"/>
                </a:cubicBezTo>
                <a:cubicBezTo>
                  <a:pt x="3090907" y="3167768"/>
                  <a:pt x="3090140" y="3170855"/>
                  <a:pt x="3095154" y="3179723"/>
                </a:cubicBezTo>
                <a:cubicBezTo>
                  <a:pt x="3099774" y="3187037"/>
                  <a:pt x="3099774" y="3190890"/>
                  <a:pt x="3095154" y="3191284"/>
                </a:cubicBezTo>
                <a:cubicBezTo>
                  <a:pt x="3092875" y="3190269"/>
                  <a:pt x="3091052" y="3191139"/>
                  <a:pt x="3089663" y="3193894"/>
                </a:cubicBezTo>
                <a:cubicBezTo>
                  <a:pt x="3088255" y="3196629"/>
                  <a:pt x="3087011" y="3200379"/>
                  <a:pt x="3085893" y="3205165"/>
                </a:cubicBezTo>
                <a:cubicBezTo>
                  <a:pt x="3085748" y="3209931"/>
                  <a:pt x="3084877" y="3214261"/>
                  <a:pt x="3083303" y="3218177"/>
                </a:cubicBezTo>
                <a:cubicBezTo>
                  <a:pt x="3081707" y="3222072"/>
                  <a:pt x="3080257" y="3224662"/>
                  <a:pt x="3078952" y="3225967"/>
                </a:cubicBezTo>
                <a:cubicBezTo>
                  <a:pt x="3076549" y="3226112"/>
                  <a:pt x="3075015" y="3226982"/>
                  <a:pt x="3074332" y="3228577"/>
                </a:cubicBezTo>
                <a:cubicBezTo>
                  <a:pt x="3073669" y="3230173"/>
                  <a:pt x="3074435" y="3231602"/>
                  <a:pt x="3076652" y="3232908"/>
                </a:cubicBezTo>
                <a:cubicBezTo>
                  <a:pt x="3078952" y="3235311"/>
                  <a:pt x="3080112" y="3237445"/>
                  <a:pt x="3080112" y="3239268"/>
                </a:cubicBezTo>
                <a:cubicBezTo>
                  <a:pt x="3080112" y="3241092"/>
                  <a:pt x="3078952" y="3242065"/>
                  <a:pt x="3076652" y="3242169"/>
                </a:cubicBezTo>
                <a:cubicBezTo>
                  <a:pt x="3074290" y="3243516"/>
                  <a:pt x="3072073" y="3246603"/>
                  <a:pt x="3070001" y="3251409"/>
                </a:cubicBezTo>
                <a:cubicBezTo>
                  <a:pt x="3067930" y="3256237"/>
                  <a:pt x="3066293" y="3261624"/>
                  <a:pt x="3065091" y="3267591"/>
                </a:cubicBezTo>
                <a:cubicBezTo>
                  <a:pt x="3062667" y="3274635"/>
                  <a:pt x="3059974" y="3280229"/>
                  <a:pt x="3056990" y="3284373"/>
                </a:cubicBezTo>
                <a:cubicBezTo>
                  <a:pt x="3054007" y="3288517"/>
                  <a:pt x="3051313" y="3290630"/>
                  <a:pt x="3048889" y="3290733"/>
                </a:cubicBezTo>
                <a:cubicBezTo>
                  <a:pt x="3045326" y="3290630"/>
                  <a:pt x="3042632" y="3290816"/>
                  <a:pt x="3040809" y="3291314"/>
                </a:cubicBezTo>
                <a:cubicBezTo>
                  <a:pt x="3038965" y="3291790"/>
                  <a:pt x="3038592" y="3293137"/>
                  <a:pt x="3039649" y="3295354"/>
                </a:cubicBezTo>
                <a:cubicBezTo>
                  <a:pt x="3043109" y="3303102"/>
                  <a:pt x="3043689" y="3311307"/>
                  <a:pt x="3041389" y="3319926"/>
                </a:cubicBezTo>
                <a:cubicBezTo>
                  <a:pt x="3039069" y="3328545"/>
                  <a:pt x="3033868" y="3339629"/>
                  <a:pt x="3025767" y="3353159"/>
                </a:cubicBezTo>
                <a:cubicBezTo>
                  <a:pt x="3021105" y="3361405"/>
                  <a:pt x="3017728" y="3368055"/>
                  <a:pt x="3015656" y="3373111"/>
                </a:cubicBezTo>
                <a:cubicBezTo>
                  <a:pt x="3013585" y="3378166"/>
                  <a:pt x="3013108" y="3380777"/>
                  <a:pt x="3014206" y="3380922"/>
                </a:cubicBezTo>
                <a:cubicBezTo>
                  <a:pt x="3015325" y="3381108"/>
                  <a:pt x="3014828" y="3383615"/>
                  <a:pt x="3012756" y="3388443"/>
                </a:cubicBezTo>
                <a:cubicBezTo>
                  <a:pt x="3010684" y="3393249"/>
                  <a:pt x="3007307" y="3399237"/>
                  <a:pt x="3002645" y="3406364"/>
                </a:cubicBezTo>
                <a:cubicBezTo>
                  <a:pt x="2999082" y="3413533"/>
                  <a:pt x="2996388" y="3419417"/>
                  <a:pt x="2994544" y="3423996"/>
                </a:cubicBezTo>
                <a:cubicBezTo>
                  <a:pt x="2992721" y="3428575"/>
                  <a:pt x="2992327" y="3430398"/>
                  <a:pt x="2993384" y="3429486"/>
                </a:cubicBezTo>
                <a:cubicBezTo>
                  <a:pt x="2997631" y="3429880"/>
                  <a:pt x="2996098" y="3433734"/>
                  <a:pt x="2988764" y="3441047"/>
                </a:cubicBezTo>
                <a:cubicBezTo>
                  <a:pt x="2985345" y="3444756"/>
                  <a:pt x="2982942" y="3448900"/>
                  <a:pt x="2981533" y="3453478"/>
                </a:cubicBezTo>
                <a:cubicBezTo>
                  <a:pt x="2980145" y="3458057"/>
                  <a:pt x="2979461" y="3461621"/>
                  <a:pt x="2979523" y="3464169"/>
                </a:cubicBezTo>
                <a:cubicBezTo>
                  <a:pt x="2981450" y="3471504"/>
                  <a:pt x="2979896" y="3475357"/>
                  <a:pt x="2974882" y="3475730"/>
                </a:cubicBezTo>
                <a:cubicBezTo>
                  <a:pt x="2970117" y="3474383"/>
                  <a:pt x="2966947" y="3477657"/>
                  <a:pt x="2965352" y="3485572"/>
                </a:cubicBezTo>
                <a:cubicBezTo>
                  <a:pt x="2963756" y="3493465"/>
                  <a:pt x="2964626" y="3500220"/>
                  <a:pt x="2967962" y="3505793"/>
                </a:cubicBezTo>
                <a:cubicBezTo>
                  <a:pt x="2970075" y="3507305"/>
                  <a:pt x="2969889" y="3511822"/>
                  <a:pt x="2967382" y="3519384"/>
                </a:cubicBezTo>
                <a:cubicBezTo>
                  <a:pt x="2964875" y="3526947"/>
                  <a:pt x="2961208" y="3535524"/>
                  <a:pt x="2956401" y="3545117"/>
                </a:cubicBezTo>
                <a:cubicBezTo>
                  <a:pt x="2951760" y="3554502"/>
                  <a:pt x="2948300" y="3561153"/>
                  <a:pt x="2945980" y="3565069"/>
                </a:cubicBezTo>
                <a:cubicBezTo>
                  <a:pt x="2943680" y="3568964"/>
                  <a:pt x="2942520" y="3569254"/>
                  <a:pt x="2942520" y="3565939"/>
                </a:cubicBezTo>
                <a:cubicBezTo>
                  <a:pt x="2943576" y="3562313"/>
                  <a:pt x="2943763" y="3559724"/>
                  <a:pt x="2943100" y="3558128"/>
                </a:cubicBezTo>
                <a:cubicBezTo>
                  <a:pt x="2942416" y="3556533"/>
                  <a:pt x="2941463" y="3556823"/>
                  <a:pt x="2940199" y="3558998"/>
                </a:cubicBezTo>
                <a:cubicBezTo>
                  <a:pt x="2938997" y="3561443"/>
                  <a:pt x="2937941" y="3564634"/>
                  <a:pt x="2937029" y="3568529"/>
                </a:cubicBezTo>
                <a:cubicBezTo>
                  <a:pt x="2936097" y="3572445"/>
                  <a:pt x="2935620" y="3576195"/>
                  <a:pt x="2935579" y="3579800"/>
                </a:cubicBezTo>
                <a:cubicBezTo>
                  <a:pt x="2936532" y="3583612"/>
                  <a:pt x="2935765" y="3589289"/>
                  <a:pt x="2933258" y="3596872"/>
                </a:cubicBezTo>
                <a:cubicBezTo>
                  <a:pt x="2930751" y="3604434"/>
                  <a:pt x="2927685" y="3611852"/>
                  <a:pt x="2924018" y="3619124"/>
                </a:cubicBezTo>
                <a:cubicBezTo>
                  <a:pt x="2909266" y="3650575"/>
                  <a:pt x="2899446" y="3672081"/>
                  <a:pt x="2894535" y="3683580"/>
                </a:cubicBezTo>
                <a:cubicBezTo>
                  <a:pt x="2889604" y="3695099"/>
                  <a:pt x="2887885" y="3702144"/>
                  <a:pt x="2889314" y="3704692"/>
                </a:cubicBezTo>
                <a:cubicBezTo>
                  <a:pt x="2889314" y="3705935"/>
                  <a:pt x="2888755" y="3706909"/>
                  <a:pt x="2887594" y="3707572"/>
                </a:cubicBezTo>
                <a:cubicBezTo>
                  <a:pt x="2886434" y="3708256"/>
                  <a:pt x="2884694" y="3708069"/>
                  <a:pt x="2882394" y="3706992"/>
                </a:cubicBezTo>
                <a:cubicBezTo>
                  <a:pt x="2877753" y="3706992"/>
                  <a:pt x="2875453" y="3709312"/>
                  <a:pt x="2875453" y="3713932"/>
                </a:cubicBezTo>
                <a:cubicBezTo>
                  <a:pt x="2876365" y="3717703"/>
                  <a:pt x="2874542" y="3724644"/>
                  <a:pt x="2869963" y="3734755"/>
                </a:cubicBezTo>
                <a:cubicBezTo>
                  <a:pt x="2865384" y="3744865"/>
                  <a:pt x="2859500" y="3756426"/>
                  <a:pt x="2852331" y="3769438"/>
                </a:cubicBezTo>
                <a:cubicBezTo>
                  <a:pt x="2845246" y="3782408"/>
                  <a:pt x="2839755" y="3792912"/>
                  <a:pt x="2835839" y="3800951"/>
                </a:cubicBezTo>
                <a:cubicBezTo>
                  <a:pt x="2831944" y="3808990"/>
                  <a:pt x="2830494" y="3813133"/>
                  <a:pt x="2831509" y="3813382"/>
                </a:cubicBezTo>
                <a:cubicBezTo>
                  <a:pt x="2831074" y="3814107"/>
                  <a:pt x="2825003" y="3825378"/>
                  <a:pt x="2813297" y="3847195"/>
                </a:cubicBezTo>
                <a:cubicBezTo>
                  <a:pt x="2801591" y="3869032"/>
                  <a:pt x="2786840" y="3897065"/>
                  <a:pt x="2769063" y="3931333"/>
                </a:cubicBezTo>
                <a:cubicBezTo>
                  <a:pt x="2725512" y="4009567"/>
                  <a:pt x="2699303" y="4047337"/>
                  <a:pt x="2690436" y="4044643"/>
                </a:cubicBezTo>
                <a:cubicBezTo>
                  <a:pt x="2688032" y="4043587"/>
                  <a:pt x="2686479" y="4043400"/>
                  <a:pt x="2685816" y="4044063"/>
                </a:cubicBezTo>
                <a:cubicBezTo>
                  <a:pt x="2685132" y="4044747"/>
                  <a:pt x="2685898" y="4045700"/>
                  <a:pt x="2688115" y="4046964"/>
                </a:cubicBezTo>
                <a:cubicBezTo>
                  <a:pt x="2691161" y="4051688"/>
                  <a:pt x="2690291" y="4059582"/>
                  <a:pt x="2685526" y="4070666"/>
                </a:cubicBezTo>
                <a:cubicBezTo>
                  <a:pt x="2680760" y="4081751"/>
                  <a:pt x="2674690" y="4088484"/>
                  <a:pt x="2667314" y="4090908"/>
                </a:cubicBezTo>
                <a:cubicBezTo>
                  <a:pt x="2666050" y="4091903"/>
                  <a:pt x="2665677" y="4091053"/>
                  <a:pt x="2666154" y="4088298"/>
                </a:cubicBezTo>
                <a:cubicBezTo>
                  <a:pt x="2666630" y="4085542"/>
                  <a:pt x="2668557" y="4081792"/>
                  <a:pt x="2671934" y="4077027"/>
                </a:cubicBezTo>
                <a:cubicBezTo>
                  <a:pt x="2683889" y="4061218"/>
                  <a:pt x="2683122" y="4060452"/>
                  <a:pt x="2669614" y="4074706"/>
                </a:cubicBezTo>
                <a:cubicBezTo>
                  <a:pt x="2663895" y="4078415"/>
                  <a:pt x="2660332" y="4082559"/>
                  <a:pt x="2658923" y="4087137"/>
                </a:cubicBezTo>
                <a:cubicBezTo>
                  <a:pt x="2657535" y="4091716"/>
                  <a:pt x="2658011" y="4095280"/>
                  <a:pt x="2660373" y="4097828"/>
                </a:cubicBezTo>
                <a:cubicBezTo>
                  <a:pt x="2662549" y="4101413"/>
                  <a:pt x="2663419" y="4104106"/>
                  <a:pt x="2662984" y="4105929"/>
                </a:cubicBezTo>
                <a:cubicBezTo>
                  <a:pt x="2662549" y="4107752"/>
                  <a:pt x="2661678" y="4108146"/>
                  <a:pt x="2660373" y="4107089"/>
                </a:cubicBezTo>
                <a:cubicBezTo>
                  <a:pt x="2653909" y="4105308"/>
                  <a:pt x="2647175" y="4107131"/>
                  <a:pt x="2640131" y="4112580"/>
                </a:cubicBezTo>
                <a:cubicBezTo>
                  <a:pt x="2633107" y="4118029"/>
                  <a:pt x="2629834" y="4123892"/>
                  <a:pt x="2630310" y="4130211"/>
                </a:cubicBezTo>
                <a:cubicBezTo>
                  <a:pt x="2632631" y="4132532"/>
                  <a:pt x="2637251" y="4130211"/>
                  <a:pt x="2644192" y="4123271"/>
                </a:cubicBezTo>
                <a:cubicBezTo>
                  <a:pt x="2648812" y="4117345"/>
                  <a:pt x="2651133" y="4114755"/>
                  <a:pt x="2651133" y="4115481"/>
                </a:cubicBezTo>
                <a:cubicBezTo>
                  <a:pt x="2651133" y="4116185"/>
                  <a:pt x="2648812" y="4121116"/>
                  <a:pt x="2644192" y="4130211"/>
                </a:cubicBezTo>
                <a:cubicBezTo>
                  <a:pt x="2641685" y="4136178"/>
                  <a:pt x="2638598" y="4141586"/>
                  <a:pt x="2634931" y="4146393"/>
                </a:cubicBezTo>
                <a:cubicBezTo>
                  <a:pt x="2631263" y="4151220"/>
                  <a:pt x="2628197" y="4154307"/>
                  <a:pt x="2625690" y="4155654"/>
                </a:cubicBezTo>
                <a:cubicBezTo>
                  <a:pt x="2623328" y="4155550"/>
                  <a:pt x="2622271" y="4154597"/>
                  <a:pt x="2622499" y="4152753"/>
                </a:cubicBezTo>
                <a:cubicBezTo>
                  <a:pt x="2622748" y="4150930"/>
                  <a:pt x="2624571" y="4148817"/>
                  <a:pt x="2627990" y="4146393"/>
                </a:cubicBezTo>
                <a:cubicBezTo>
                  <a:pt x="2630310" y="4142829"/>
                  <a:pt x="2631471" y="4140136"/>
                  <a:pt x="2631471" y="4138312"/>
                </a:cubicBezTo>
                <a:cubicBezTo>
                  <a:pt x="2631471" y="4136468"/>
                  <a:pt x="2630310" y="4136096"/>
                  <a:pt x="2627990" y="4137152"/>
                </a:cubicBezTo>
                <a:cubicBezTo>
                  <a:pt x="2625628" y="4137401"/>
                  <a:pt x="2622831" y="4139804"/>
                  <a:pt x="2619619" y="4144383"/>
                </a:cubicBezTo>
                <a:cubicBezTo>
                  <a:pt x="2616387" y="4148962"/>
                  <a:pt x="2613010" y="4154266"/>
                  <a:pt x="2609488" y="4160274"/>
                </a:cubicBezTo>
                <a:cubicBezTo>
                  <a:pt x="2604826" y="4170447"/>
                  <a:pt x="2602609" y="4176124"/>
                  <a:pt x="2602837" y="4177326"/>
                </a:cubicBezTo>
                <a:cubicBezTo>
                  <a:pt x="2603086" y="4178548"/>
                  <a:pt x="2606069" y="4176704"/>
                  <a:pt x="2611809" y="4171835"/>
                </a:cubicBezTo>
                <a:cubicBezTo>
                  <a:pt x="2622976" y="4164522"/>
                  <a:pt x="2626063" y="4165288"/>
                  <a:pt x="2621049" y="4174156"/>
                </a:cubicBezTo>
                <a:cubicBezTo>
                  <a:pt x="2617879" y="4178631"/>
                  <a:pt x="2614419" y="4181241"/>
                  <a:pt x="2610648" y="4181967"/>
                </a:cubicBezTo>
                <a:cubicBezTo>
                  <a:pt x="2606898" y="4182692"/>
                  <a:pt x="2601118" y="4182402"/>
                  <a:pt x="2593307" y="4181096"/>
                </a:cubicBezTo>
                <a:lnTo>
                  <a:pt x="2572485" y="4174156"/>
                </a:lnTo>
                <a:lnTo>
                  <a:pt x="2593307" y="4190337"/>
                </a:lnTo>
                <a:cubicBezTo>
                  <a:pt x="2601346" y="4197133"/>
                  <a:pt x="2605489" y="4200904"/>
                  <a:pt x="2605738" y="4201608"/>
                </a:cubicBezTo>
                <a:cubicBezTo>
                  <a:pt x="2605987" y="4202333"/>
                  <a:pt x="2602609" y="4200904"/>
                  <a:pt x="2595627" y="4197278"/>
                </a:cubicBezTo>
                <a:cubicBezTo>
                  <a:pt x="2588977" y="4193859"/>
                  <a:pt x="2584336" y="4192616"/>
                  <a:pt x="2581746" y="4193528"/>
                </a:cubicBezTo>
                <a:cubicBezTo>
                  <a:pt x="2579135" y="4194439"/>
                  <a:pt x="2576835" y="4197236"/>
                  <a:pt x="2574805" y="4201898"/>
                </a:cubicBezTo>
                <a:cubicBezTo>
                  <a:pt x="2574660" y="4205462"/>
                  <a:pt x="2573210" y="4208176"/>
                  <a:pt x="2570475" y="4209999"/>
                </a:cubicBezTo>
                <a:cubicBezTo>
                  <a:pt x="2567719" y="4211822"/>
                  <a:pt x="2564549" y="4212216"/>
                  <a:pt x="2560924" y="4211159"/>
                </a:cubicBezTo>
                <a:cubicBezTo>
                  <a:pt x="2557422" y="4209895"/>
                  <a:pt x="2555205" y="4209523"/>
                  <a:pt x="2554273" y="4209999"/>
                </a:cubicBezTo>
                <a:cubicBezTo>
                  <a:pt x="2553361" y="4210476"/>
                  <a:pt x="2554045" y="4212402"/>
                  <a:pt x="2556303" y="4215780"/>
                </a:cubicBezTo>
                <a:cubicBezTo>
                  <a:pt x="2558624" y="4218183"/>
                  <a:pt x="2559763" y="4220317"/>
                  <a:pt x="2559763" y="4222140"/>
                </a:cubicBezTo>
                <a:cubicBezTo>
                  <a:pt x="2559763" y="4223963"/>
                  <a:pt x="2558624" y="4224937"/>
                  <a:pt x="2556303" y="4225041"/>
                </a:cubicBezTo>
                <a:cubicBezTo>
                  <a:pt x="2552056" y="4226968"/>
                  <a:pt x="2551289" y="4230034"/>
                  <a:pt x="2553983" y="4234281"/>
                </a:cubicBezTo>
                <a:cubicBezTo>
                  <a:pt x="2558997" y="4238902"/>
                  <a:pt x="2565171" y="4238902"/>
                  <a:pt x="2572485" y="4234281"/>
                </a:cubicBezTo>
                <a:cubicBezTo>
                  <a:pt x="2574805" y="4232064"/>
                  <a:pt x="2576545" y="4231298"/>
                  <a:pt x="2577706" y="4231961"/>
                </a:cubicBezTo>
                <a:cubicBezTo>
                  <a:pt x="2578845" y="4232645"/>
                  <a:pt x="2579425" y="4234178"/>
                  <a:pt x="2579425" y="4236602"/>
                </a:cubicBezTo>
                <a:cubicBezTo>
                  <a:pt x="2576732" y="4243149"/>
                  <a:pt x="2570558" y="4246236"/>
                  <a:pt x="2560924" y="4245842"/>
                </a:cubicBezTo>
                <a:cubicBezTo>
                  <a:pt x="2557277" y="4245987"/>
                  <a:pt x="2553030" y="4247438"/>
                  <a:pt x="2548202" y="4250173"/>
                </a:cubicBezTo>
                <a:cubicBezTo>
                  <a:pt x="2543396" y="4252928"/>
                  <a:pt x="2539148" y="4256098"/>
                  <a:pt x="2535481" y="4259724"/>
                </a:cubicBezTo>
                <a:cubicBezTo>
                  <a:pt x="2530819" y="4266229"/>
                  <a:pt x="2528602" y="4271140"/>
                  <a:pt x="2528851" y="4274455"/>
                </a:cubicBezTo>
                <a:cubicBezTo>
                  <a:pt x="2529079" y="4277790"/>
                  <a:pt x="2532062" y="4282121"/>
                  <a:pt x="2537802" y="4287466"/>
                </a:cubicBezTo>
                <a:cubicBezTo>
                  <a:pt x="2544742" y="4293164"/>
                  <a:pt x="2548202" y="4296251"/>
                  <a:pt x="2548202" y="4296727"/>
                </a:cubicBezTo>
                <a:cubicBezTo>
                  <a:pt x="2548202" y="4297204"/>
                  <a:pt x="2544742" y="4295671"/>
                  <a:pt x="2537802" y="4292107"/>
                </a:cubicBezTo>
                <a:cubicBezTo>
                  <a:pt x="2529556" y="4286472"/>
                  <a:pt x="2521185" y="4287901"/>
                  <a:pt x="2512649" y="4296437"/>
                </a:cubicBezTo>
                <a:cubicBezTo>
                  <a:pt x="2504134" y="4304953"/>
                  <a:pt x="2489382" y="4326645"/>
                  <a:pt x="2468415" y="4361473"/>
                </a:cubicBezTo>
                <a:cubicBezTo>
                  <a:pt x="2463650" y="4369719"/>
                  <a:pt x="2459320" y="4376370"/>
                  <a:pt x="2455424" y="4381425"/>
                </a:cubicBezTo>
                <a:cubicBezTo>
                  <a:pt x="2451508" y="4386481"/>
                  <a:pt x="2448919" y="4389091"/>
                  <a:pt x="2447614" y="4389236"/>
                </a:cubicBezTo>
                <a:cubicBezTo>
                  <a:pt x="2447572" y="4388221"/>
                  <a:pt x="2446494" y="4389091"/>
                  <a:pt x="2444423" y="4391826"/>
                </a:cubicBezTo>
                <a:cubicBezTo>
                  <a:pt x="2442351" y="4394581"/>
                  <a:pt x="2439574" y="4398332"/>
                  <a:pt x="2436052" y="4403097"/>
                </a:cubicBezTo>
                <a:cubicBezTo>
                  <a:pt x="2432489" y="4407924"/>
                  <a:pt x="2429775" y="4412731"/>
                  <a:pt x="2427951" y="4417558"/>
                </a:cubicBezTo>
                <a:cubicBezTo>
                  <a:pt x="2426128" y="4422386"/>
                  <a:pt x="2425734" y="4426032"/>
                  <a:pt x="2426791" y="4428539"/>
                </a:cubicBezTo>
                <a:cubicBezTo>
                  <a:pt x="2427185" y="4432787"/>
                  <a:pt x="2428718" y="4431233"/>
                  <a:pt x="2431432" y="4423919"/>
                </a:cubicBezTo>
                <a:cubicBezTo>
                  <a:pt x="2433732" y="4420314"/>
                  <a:pt x="2435472" y="4417704"/>
                  <a:pt x="2436633" y="4416108"/>
                </a:cubicBezTo>
                <a:cubicBezTo>
                  <a:pt x="2437772" y="4414534"/>
                  <a:pt x="2438352" y="4414803"/>
                  <a:pt x="2438352" y="4416978"/>
                </a:cubicBezTo>
                <a:cubicBezTo>
                  <a:pt x="2440279" y="4424458"/>
                  <a:pt x="2438746" y="4432062"/>
                  <a:pt x="2433732" y="4439810"/>
                </a:cubicBezTo>
                <a:cubicBezTo>
                  <a:pt x="2428718" y="4447580"/>
                  <a:pt x="2422564" y="4452304"/>
                  <a:pt x="2415230" y="4453982"/>
                </a:cubicBezTo>
                <a:cubicBezTo>
                  <a:pt x="2411666" y="4455101"/>
                  <a:pt x="2409553" y="4455184"/>
                  <a:pt x="2408869" y="4454272"/>
                </a:cubicBezTo>
                <a:cubicBezTo>
                  <a:pt x="2408206" y="4453360"/>
                  <a:pt x="2409553" y="4451724"/>
                  <a:pt x="2412930" y="4449362"/>
                </a:cubicBezTo>
                <a:cubicBezTo>
                  <a:pt x="2417923" y="4445114"/>
                  <a:pt x="2419477" y="4439727"/>
                  <a:pt x="2417551" y="4433160"/>
                </a:cubicBezTo>
                <a:cubicBezTo>
                  <a:pt x="2417447" y="4430901"/>
                  <a:pt x="2416494" y="4430238"/>
                  <a:pt x="2414650" y="4431150"/>
                </a:cubicBezTo>
                <a:cubicBezTo>
                  <a:pt x="2412827" y="4432062"/>
                  <a:pt x="2410713" y="4434278"/>
                  <a:pt x="2408290" y="4437801"/>
                </a:cubicBezTo>
                <a:cubicBezTo>
                  <a:pt x="2405990" y="4441447"/>
                  <a:pt x="2404830" y="4445694"/>
                  <a:pt x="2404830" y="4450522"/>
                </a:cubicBezTo>
                <a:cubicBezTo>
                  <a:pt x="2404830" y="4455329"/>
                  <a:pt x="2405990" y="4459576"/>
                  <a:pt x="2408290" y="4463243"/>
                </a:cubicBezTo>
                <a:cubicBezTo>
                  <a:pt x="2410796" y="4468920"/>
                  <a:pt x="2411563" y="4472007"/>
                  <a:pt x="2410610" y="4472484"/>
                </a:cubicBezTo>
                <a:cubicBezTo>
                  <a:pt x="2409636" y="4472960"/>
                  <a:pt x="2405783" y="4471427"/>
                  <a:pt x="2399049" y="4467863"/>
                </a:cubicBezTo>
                <a:cubicBezTo>
                  <a:pt x="2389415" y="4463616"/>
                  <a:pt x="2383240" y="4462849"/>
                  <a:pt x="2380547" y="4465543"/>
                </a:cubicBezTo>
                <a:cubicBezTo>
                  <a:pt x="2378620" y="4470557"/>
                  <a:pt x="2380153" y="4472090"/>
                  <a:pt x="2385167" y="4470163"/>
                </a:cubicBezTo>
                <a:cubicBezTo>
                  <a:pt x="2390181" y="4470163"/>
                  <a:pt x="2394035" y="4472484"/>
                  <a:pt x="2396728" y="4477104"/>
                </a:cubicBezTo>
                <a:cubicBezTo>
                  <a:pt x="2396728" y="4482118"/>
                  <a:pt x="2394429" y="4483672"/>
                  <a:pt x="2389788" y="4481745"/>
                </a:cubicBezTo>
                <a:cubicBezTo>
                  <a:pt x="2387343" y="4481745"/>
                  <a:pt x="2385313" y="4482304"/>
                  <a:pt x="2383717" y="4483464"/>
                </a:cubicBezTo>
                <a:cubicBezTo>
                  <a:pt x="2382143" y="4484625"/>
                  <a:pt x="2381853" y="4486365"/>
                  <a:pt x="2382847" y="4488665"/>
                </a:cubicBezTo>
                <a:cubicBezTo>
                  <a:pt x="2383240" y="4493679"/>
                  <a:pt x="2380153" y="4497532"/>
                  <a:pt x="2373606" y="4500226"/>
                </a:cubicBezTo>
                <a:cubicBezTo>
                  <a:pt x="2370043" y="4501448"/>
                  <a:pt x="2367349" y="4503085"/>
                  <a:pt x="2365506" y="4505157"/>
                </a:cubicBezTo>
                <a:cubicBezTo>
                  <a:pt x="2363682" y="4507229"/>
                  <a:pt x="2363289" y="4509446"/>
                  <a:pt x="2364366" y="4511808"/>
                </a:cubicBezTo>
                <a:cubicBezTo>
                  <a:pt x="2363972" y="4516428"/>
                  <a:pt x="2362418" y="4518728"/>
                  <a:pt x="2359725" y="4518728"/>
                </a:cubicBezTo>
                <a:cubicBezTo>
                  <a:pt x="2358088" y="4519121"/>
                  <a:pt x="2352121" y="4523555"/>
                  <a:pt x="2341803" y="4532029"/>
                </a:cubicBezTo>
                <a:cubicBezTo>
                  <a:pt x="2331506" y="4540524"/>
                  <a:pt x="2319738" y="4550738"/>
                  <a:pt x="2306540" y="4562672"/>
                </a:cubicBezTo>
                <a:cubicBezTo>
                  <a:pt x="2275027" y="4592735"/>
                  <a:pt x="2243804" y="4620498"/>
                  <a:pt x="2212871" y="4645940"/>
                </a:cubicBezTo>
                <a:cubicBezTo>
                  <a:pt x="2181938" y="4671362"/>
                  <a:pt x="2159977" y="4687564"/>
                  <a:pt x="2146965" y="4694505"/>
                </a:cubicBezTo>
                <a:cubicBezTo>
                  <a:pt x="2141247" y="4697302"/>
                  <a:pt x="2128546" y="4704532"/>
                  <a:pt x="2108843" y="4716176"/>
                </a:cubicBezTo>
                <a:cubicBezTo>
                  <a:pt x="2089160" y="4727799"/>
                  <a:pt x="2073725" y="4736232"/>
                  <a:pt x="2062516" y="4741432"/>
                </a:cubicBezTo>
                <a:cubicBezTo>
                  <a:pt x="2051307" y="4746653"/>
                  <a:pt x="2055554" y="4741018"/>
                  <a:pt x="2075279" y="4724567"/>
                </a:cubicBezTo>
                <a:lnTo>
                  <a:pt x="2086840" y="4713006"/>
                </a:lnTo>
                <a:cubicBezTo>
                  <a:pt x="2091936" y="4702792"/>
                  <a:pt x="2105631" y="4686466"/>
                  <a:pt x="2127946" y="4664007"/>
                </a:cubicBezTo>
                <a:cubicBezTo>
                  <a:pt x="2150259" y="4641548"/>
                  <a:pt x="2173733" y="4618716"/>
                  <a:pt x="2198368" y="4595490"/>
                </a:cubicBezTo>
                <a:cubicBezTo>
                  <a:pt x="2222982" y="4572265"/>
                  <a:pt x="2241318" y="4554384"/>
                  <a:pt x="2253355" y="4541870"/>
                </a:cubicBezTo>
                <a:cubicBezTo>
                  <a:pt x="2283211" y="4510067"/>
                  <a:pt x="2314827" y="4475384"/>
                  <a:pt x="2348164" y="4437801"/>
                </a:cubicBezTo>
                <a:cubicBezTo>
                  <a:pt x="2381500" y="4400217"/>
                  <a:pt x="2410796" y="4363213"/>
                  <a:pt x="2436052" y="4326790"/>
                </a:cubicBezTo>
                <a:cubicBezTo>
                  <a:pt x="2436425" y="4325008"/>
                  <a:pt x="2441439" y="4317011"/>
                  <a:pt x="2451074" y="4302798"/>
                </a:cubicBezTo>
                <a:cubicBezTo>
                  <a:pt x="2460707" y="4288585"/>
                  <a:pt x="2472662" y="4271906"/>
                  <a:pt x="2486917" y="4252783"/>
                </a:cubicBezTo>
                <a:cubicBezTo>
                  <a:pt x="2523630" y="4199640"/>
                  <a:pt x="2554853" y="4153292"/>
                  <a:pt x="2580586" y="4113740"/>
                </a:cubicBezTo>
                <a:cubicBezTo>
                  <a:pt x="2606318" y="4074188"/>
                  <a:pt x="2635221" y="4027261"/>
                  <a:pt x="2667314" y="3972957"/>
                </a:cubicBezTo>
                <a:cubicBezTo>
                  <a:pt x="2680470" y="3951368"/>
                  <a:pt x="2693481" y="3929779"/>
                  <a:pt x="2706327" y="3908190"/>
                </a:cubicBezTo>
                <a:cubicBezTo>
                  <a:pt x="2719193" y="3886622"/>
                  <a:pt x="2729325" y="3869654"/>
                  <a:pt x="2736701" y="3857326"/>
                </a:cubicBezTo>
                <a:cubicBezTo>
                  <a:pt x="2743869" y="3845372"/>
                  <a:pt x="2749753" y="3834577"/>
                  <a:pt x="2754332" y="3824943"/>
                </a:cubicBezTo>
                <a:cubicBezTo>
                  <a:pt x="2758911" y="3815309"/>
                  <a:pt x="2760734" y="3809135"/>
                  <a:pt x="2759823" y="3806441"/>
                </a:cubicBezTo>
                <a:cubicBezTo>
                  <a:pt x="2758807" y="3803996"/>
                  <a:pt x="2759097" y="3801966"/>
                  <a:pt x="2760693" y="3800371"/>
                </a:cubicBezTo>
                <a:cubicBezTo>
                  <a:pt x="2762267" y="3798775"/>
                  <a:pt x="2764298" y="3798485"/>
                  <a:pt x="2766763" y="3799500"/>
                </a:cubicBezTo>
                <a:cubicBezTo>
                  <a:pt x="2770327" y="3800702"/>
                  <a:pt x="2772440" y="3800619"/>
                  <a:pt x="2773124" y="3799210"/>
                </a:cubicBezTo>
                <a:cubicBezTo>
                  <a:pt x="2773787" y="3797822"/>
                  <a:pt x="2772440" y="3794839"/>
                  <a:pt x="2769063" y="3790260"/>
                </a:cubicBezTo>
                <a:cubicBezTo>
                  <a:pt x="2766763" y="3786696"/>
                  <a:pt x="2765603" y="3784003"/>
                  <a:pt x="2765603" y="3782159"/>
                </a:cubicBezTo>
                <a:cubicBezTo>
                  <a:pt x="2765603" y="3780336"/>
                  <a:pt x="2766763" y="3779942"/>
                  <a:pt x="2769063" y="3780999"/>
                </a:cubicBezTo>
                <a:cubicBezTo>
                  <a:pt x="2771529" y="3782118"/>
                  <a:pt x="2773538" y="3782200"/>
                  <a:pt x="2775134" y="3781289"/>
                </a:cubicBezTo>
                <a:cubicBezTo>
                  <a:pt x="2776729" y="3780377"/>
                  <a:pt x="2777019" y="3778740"/>
                  <a:pt x="2776004" y="3776378"/>
                </a:cubicBezTo>
                <a:cubicBezTo>
                  <a:pt x="2776004" y="3773872"/>
                  <a:pt x="2777164" y="3770784"/>
                  <a:pt x="2779464" y="3767138"/>
                </a:cubicBezTo>
                <a:cubicBezTo>
                  <a:pt x="2781784" y="3763471"/>
                  <a:pt x="2785265" y="3760384"/>
                  <a:pt x="2789885" y="3757877"/>
                </a:cubicBezTo>
                <a:cubicBezTo>
                  <a:pt x="2793449" y="3755370"/>
                  <a:pt x="2796142" y="3752863"/>
                  <a:pt x="2797966" y="3750356"/>
                </a:cubicBezTo>
                <a:cubicBezTo>
                  <a:pt x="2799810" y="3747849"/>
                  <a:pt x="2800182" y="3746502"/>
                  <a:pt x="2799126" y="3746316"/>
                </a:cubicBezTo>
                <a:cubicBezTo>
                  <a:pt x="2798069" y="3745010"/>
                  <a:pt x="2798463" y="3741840"/>
                  <a:pt x="2800286" y="3736785"/>
                </a:cubicBezTo>
                <a:cubicBezTo>
                  <a:pt x="2802109" y="3731709"/>
                  <a:pt x="2804823" y="3725638"/>
                  <a:pt x="2808387" y="3718573"/>
                </a:cubicBezTo>
                <a:cubicBezTo>
                  <a:pt x="2812966" y="3712503"/>
                  <a:pt x="2815949" y="3706722"/>
                  <a:pt x="2817338" y="3701211"/>
                </a:cubicBezTo>
                <a:cubicBezTo>
                  <a:pt x="2818746" y="3695721"/>
                  <a:pt x="2818829" y="3692261"/>
                  <a:pt x="2817628" y="3690810"/>
                </a:cubicBezTo>
                <a:cubicBezTo>
                  <a:pt x="2815514" y="3689650"/>
                  <a:pt x="2815121" y="3688490"/>
                  <a:pt x="2816467" y="3687350"/>
                </a:cubicBezTo>
                <a:cubicBezTo>
                  <a:pt x="2817835" y="3686190"/>
                  <a:pt x="2819762" y="3685030"/>
                  <a:pt x="2822248" y="3683870"/>
                </a:cubicBezTo>
                <a:cubicBezTo>
                  <a:pt x="2825915" y="3682772"/>
                  <a:pt x="2829002" y="3681508"/>
                  <a:pt x="2831509" y="3680120"/>
                </a:cubicBezTo>
                <a:cubicBezTo>
                  <a:pt x="2834016" y="3678711"/>
                  <a:pt x="2834783" y="3676888"/>
                  <a:pt x="2833830" y="3674629"/>
                </a:cubicBezTo>
                <a:cubicBezTo>
                  <a:pt x="2834057" y="3671832"/>
                  <a:pt x="2837041" y="3664125"/>
                  <a:pt x="2842780" y="3651507"/>
                </a:cubicBezTo>
                <a:cubicBezTo>
                  <a:pt x="2848519" y="3638869"/>
                  <a:pt x="2855543" y="3624221"/>
                  <a:pt x="2863892" y="3607563"/>
                </a:cubicBezTo>
                <a:cubicBezTo>
                  <a:pt x="2884942" y="3566644"/>
                  <a:pt x="2901227" y="3534571"/>
                  <a:pt x="2912747" y="3511304"/>
                </a:cubicBezTo>
                <a:cubicBezTo>
                  <a:pt x="2924246" y="3488016"/>
                  <a:pt x="2936490" y="3462305"/>
                  <a:pt x="2949460" y="3434106"/>
                </a:cubicBezTo>
                <a:cubicBezTo>
                  <a:pt x="2955572" y="3418588"/>
                  <a:pt x="2961249" y="3405100"/>
                  <a:pt x="2966512" y="3393643"/>
                </a:cubicBezTo>
                <a:cubicBezTo>
                  <a:pt x="2971754" y="3382165"/>
                  <a:pt x="2974551" y="3375618"/>
                  <a:pt x="2974882" y="3373981"/>
                </a:cubicBezTo>
                <a:cubicBezTo>
                  <a:pt x="2976250" y="3372386"/>
                  <a:pt x="2979316" y="3366315"/>
                  <a:pt x="2984143" y="3355769"/>
                </a:cubicBezTo>
                <a:cubicBezTo>
                  <a:pt x="2988971" y="3345223"/>
                  <a:pt x="2994358" y="3332792"/>
                  <a:pt x="3000325" y="3318476"/>
                </a:cubicBezTo>
                <a:cubicBezTo>
                  <a:pt x="3006312" y="3305278"/>
                  <a:pt x="3011699" y="3293530"/>
                  <a:pt x="3016527" y="3283213"/>
                </a:cubicBezTo>
                <a:cubicBezTo>
                  <a:pt x="3021333" y="3272895"/>
                  <a:pt x="3024420" y="3266928"/>
                  <a:pt x="3025767" y="3265291"/>
                </a:cubicBezTo>
                <a:cubicBezTo>
                  <a:pt x="3027031" y="3264027"/>
                  <a:pt x="3027984" y="3261914"/>
                  <a:pt x="3028668" y="3258930"/>
                </a:cubicBezTo>
                <a:cubicBezTo>
                  <a:pt x="3029331" y="3255947"/>
                  <a:pt x="3029144" y="3252673"/>
                  <a:pt x="3028088" y="3249089"/>
                </a:cubicBezTo>
                <a:cubicBezTo>
                  <a:pt x="3027072" y="3246686"/>
                  <a:pt x="3027362" y="3244572"/>
                  <a:pt x="3028958" y="3242749"/>
                </a:cubicBezTo>
                <a:cubicBezTo>
                  <a:pt x="3030532" y="3240905"/>
                  <a:pt x="3032563" y="3239952"/>
                  <a:pt x="3035028" y="3239848"/>
                </a:cubicBezTo>
                <a:cubicBezTo>
                  <a:pt x="3039649" y="3241775"/>
                  <a:pt x="3041948" y="3240242"/>
                  <a:pt x="3041948" y="3235228"/>
                </a:cubicBezTo>
                <a:cubicBezTo>
                  <a:pt x="3041037" y="3233633"/>
                  <a:pt x="3042881" y="3227562"/>
                  <a:pt x="3047460" y="3217016"/>
                </a:cubicBezTo>
                <a:cubicBezTo>
                  <a:pt x="3052038" y="3206450"/>
                  <a:pt x="3057902" y="3194040"/>
                  <a:pt x="3065091" y="3179723"/>
                </a:cubicBezTo>
                <a:cubicBezTo>
                  <a:pt x="3072218" y="3166525"/>
                  <a:pt x="3077605" y="3154757"/>
                  <a:pt x="3081272" y="3144460"/>
                </a:cubicBezTo>
                <a:cubicBezTo>
                  <a:pt x="3084940" y="3134142"/>
                  <a:pt x="3085706" y="3128175"/>
                  <a:pt x="3083593" y="3126538"/>
                </a:cubicBezTo>
                <a:cubicBezTo>
                  <a:pt x="3082536" y="3125316"/>
                  <a:pt x="3082909" y="3124259"/>
                  <a:pt x="3084732" y="3123348"/>
                </a:cubicBezTo>
                <a:cubicBezTo>
                  <a:pt x="3086576" y="3122436"/>
                  <a:pt x="3089270" y="3121959"/>
                  <a:pt x="3092833" y="3121897"/>
                </a:cubicBezTo>
                <a:cubicBezTo>
                  <a:pt x="3097557" y="3121959"/>
                  <a:pt x="3100831" y="3121856"/>
                  <a:pt x="3102675" y="3121607"/>
                </a:cubicBezTo>
                <a:cubicBezTo>
                  <a:pt x="3104498" y="3121379"/>
                  <a:pt x="3104312" y="3120696"/>
                  <a:pt x="3102095" y="3119597"/>
                </a:cubicBezTo>
                <a:cubicBezTo>
                  <a:pt x="3098717" y="3117236"/>
                  <a:pt x="3100251" y="3108078"/>
                  <a:pt x="3106715" y="3092125"/>
                </a:cubicBezTo>
                <a:cubicBezTo>
                  <a:pt x="3113158" y="3076171"/>
                  <a:pt x="3123953" y="3053733"/>
                  <a:pt x="3139098" y="3024768"/>
                </a:cubicBezTo>
                <a:cubicBezTo>
                  <a:pt x="3142600" y="3018076"/>
                  <a:pt x="3144236" y="3012979"/>
                  <a:pt x="3144008" y="3009457"/>
                </a:cubicBezTo>
                <a:cubicBezTo>
                  <a:pt x="3143760" y="3005935"/>
                  <a:pt x="3141356" y="3002558"/>
                  <a:pt x="3136778" y="2999326"/>
                </a:cubicBezTo>
                <a:cubicBezTo>
                  <a:pt x="3133214" y="2997109"/>
                  <a:pt x="3131660" y="2995762"/>
                  <a:pt x="3132157" y="2995286"/>
                </a:cubicBezTo>
                <a:cubicBezTo>
                  <a:pt x="3132634" y="2994809"/>
                  <a:pt x="3135721" y="2994623"/>
                  <a:pt x="3141398" y="2994705"/>
                </a:cubicBezTo>
                <a:cubicBezTo>
                  <a:pt x="3146080" y="2995721"/>
                  <a:pt x="3149457" y="2995431"/>
                  <a:pt x="3151529" y="2993835"/>
                </a:cubicBezTo>
                <a:cubicBezTo>
                  <a:pt x="3153601" y="2992261"/>
                  <a:pt x="3154078" y="2990230"/>
                  <a:pt x="3152959" y="2987765"/>
                </a:cubicBezTo>
                <a:cubicBezTo>
                  <a:pt x="3152959" y="2985320"/>
                  <a:pt x="3153539" y="2983289"/>
                  <a:pt x="3154699" y="2981694"/>
                </a:cubicBezTo>
                <a:cubicBezTo>
                  <a:pt x="3155860" y="2980120"/>
                  <a:pt x="3157600" y="2979829"/>
                  <a:pt x="3159900" y="2980824"/>
                </a:cubicBezTo>
                <a:close/>
                <a:moveTo>
                  <a:pt x="481160" y="2980322"/>
                </a:moveTo>
                <a:cubicBezTo>
                  <a:pt x="478679" y="2980663"/>
                  <a:pt x="477032" y="2983062"/>
                  <a:pt x="476213" y="2987516"/>
                </a:cubicBezTo>
                <a:cubicBezTo>
                  <a:pt x="474597" y="2996425"/>
                  <a:pt x="475281" y="3003283"/>
                  <a:pt x="478264" y="3008069"/>
                </a:cubicBezTo>
                <a:cubicBezTo>
                  <a:pt x="481269" y="3012876"/>
                  <a:pt x="485558" y="3005334"/>
                  <a:pt x="491110" y="2985465"/>
                </a:cubicBezTo>
                <a:cubicBezTo>
                  <a:pt x="486956" y="2981694"/>
                  <a:pt x="483641" y="2979980"/>
                  <a:pt x="481160" y="2980322"/>
                </a:cubicBezTo>
                <a:close/>
                <a:moveTo>
                  <a:pt x="2543585" y="2939596"/>
                </a:moveTo>
                <a:cubicBezTo>
                  <a:pt x="2544354" y="2940625"/>
                  <a:pt x="2543966" y="2943323"/>
                  <a:pt x="2542422" y="2947695"/>
                </a:cubicBezTo>
                <a:cubicBezTo>
                  <a:pt x="2539355" y="2956417"/>
                  <a:pt x="2536268" y="2962592"/>
                  <a:pt x="2533181" y="2966197"/>
                </a:cubicBezTo>
                <a:cubicBezTo>
                  <a:pt x="2530094" y="2969781"/>
                  <a:pt x="2531627" y="2961556"/>
                  <a:pt x="2537802" y="2941521"/>
                </a:cubicBezTo>
                <a:cubicBezTo>
                  <a:pt x="2540889" y="2939211"/>
                  <a:pt x="2542816" y="2938568"/>
                  <a:pt x="2543585" y="2939596"/>
                </a:cubicBezTo>
                <a:close/>
                <a:moveTo>
                  <a:pt x="2137204" y="2928893"/>
                </a:moveTo>
                <a:cubicBezTo>
                  <a:pt x="2133524" y="2928121"/>
                  <a:pt x="2127531" y="2929245"/>
                  <a:pt x="2119223" y="2932259"/>
                </a:cubicBezTo>
                <a:cubicBezTo>
                  <a:pt x="2118021" y="2952957"/>
                  <a:pt x="2120922" y="2961183"/>
                  <a:pt x="2127946" y="2956935"/>
                </a:cubicBezTo>
                <a:cubicBezTo>
                  <a:pt x="2134969" y="2952688"/>
                  <a:pt x="2139423" y="2946017"/>
                  <a:pt x="2141309" y="2936900"/>
                </a:cubicBezTo>
                <a:cubicBezTo>
                  <a:pt x="2142252" y="2932332"/>
                  <a:pt x="2140884" y="2929664"/>
                  <a:pt x="2137204" y="2928893"/>
                </a:cubicBezTo>
                <a:close/>
                <a:moveTo>
                  <a:pt x="168578" y="2924322"/>
                </a:moveTo>
                <a:cubicBezTo>
                  <a:pt x="165397" y="2924707"/>
                  <a:pt x="164025" y="2928126"/>
                  <a:pt x="164460" y="2934580"/>
                </a:cubicBezTo>
                <a:cubicBezTo>
                  <a:pt x="165330" y="2947488"/>
                  <a:pt x="171691" y="2950575"/>
                  <a:pt x="183542" y="2943820"/>
                </a:cubicBezTo>
                <a:cubicBezTo>
                  <a:pt x="185841" y="2941127"/>
                  <a:pt x="185841" y="2937273"/>
                  <a:pt x="183542" y="2932259"/>
                </a:cubicBezTo>
                <a:cubicBezTo>
                  <a:pt x="176746" y="2926583"/>
                  <a:pt x="171758" y="2923936"/>
                  <a:pt x="168578" y="2924322"/>
                </a:cubicBezTo>
                <a:close/>
                <a:moveTo>
                  <a:pt x="504949" y="2881167"/>
                </a:moveTo>
                <a:cubicBezTo>
                  <a:pt x="503869" y="2880660"/>
                  <a:pt x="502516" y="2881447"/>
                  <a:pt x="500889" y="2883529"/>
                </a:cubicBezTo>
                <a:cubicBezTo>
                  <a:pt x="494384" y="2891858"/>
                  <a:pt x="488644" y="2906879"/>
                  <a:pt x="483672" y="2928592"/>
                </a:cubicBezTo>
                <a:cubicBezTo>
                  <a:pt x="478700" y="2950285"/>
                  <a:pt x="479632" y="2964622"/>
                  <a:pt x="486490" y="2971583"/>
                </a:cubicBezTo>
                <a:cubicBezTo>
                  <a:pt x="491110" y="2967005"/>
                  <a:pt x="495171" y="2958821"/>
                  <a:pt x="498631" y="2947011"/>
                </a:cubicBezTo>
                <a:cubicBezTo>
                  <a:pt x="502112" y="2935201"/>
                  <a:pt x="504991" y="2926438"/>
                  <a:pt x="507312" y="2920698"/>
                </a:cubicBezTo>
                <a:cubicBezTo>
                  <a:pt x="508975" y="2895867"/>
                  <a:pt x="508190" y="2882690"/>
                  <a:pt x="504949" y="2881167"/>
                </a:cubicBezTo>
                <a:close/>
                <a:moveTo>
                  <a:pt x="511932" y="2816629"/>
                </a:moveTo>
                <a:cubicBezTo>
                  <a:pt x="498444" y="2831318"/>
                  <a:pt x="493306" y="2841263"/>
                  <a:pt x="496518" y="2846443"/>
                </a:cubicBezTo>
                <a:cubicBezTo>
                  <a:pt x="499729" y="2851622"/>
                  <a:pt x="504349" y="2851788"/>
                  <a:pt x="510399" y="2846961"/>
                </a:cubicBezTo>
                <a:cubicBezTo>
                  <a:pt x="516428" y="2842113"/>
                  <a:pt x="516946" y="2832002"/>
                  <a:pt x="511932" y="2816629"/>
                </a:cubicBezTo>
                <a:close/>
                <a:moveTo>
                  <a:pt x="2954081" y="2761123"/>
                </a:moveTo>
                <a:cubicBezTo>
                  <a:pt x="2953894" y="2761227"/>
                  <a:pt x="2953107" y="2762201"/>
                  <a:pt x="2951760" y="2764024"/>
                </a:cubicBezTo>
                <a:cubicBezTo>
                  <a:pt x="2950413" y="2765847"/>
                  <a:pt x="2949647" y="2767981"/>
                  <a:pt x="2949460" y="2770385"/>
                </a:cubicBezTo>
                <a:cubicBezTo>
                  <a:pt x="2947534" y="2777325"/>
                  <a:pt x="2949067" y="2779625"/>
                  <a:pt x="2954081" y="2777325"/>
                </a:cubicBezTo>
                <a:cubicBezTo>
                  <a:pt x="2956401" y="2777222"/>
                  <a:pt x="2958121" y="2776269"/>
                  <a:pt x="2959281" y="2774425"/>
                </a:cubicBezTo>
                <a:cubicBezTo>
                  <a:pt x="2960441" y="2772602"/>
                  <a:pt x="2961021" y="2770488"/>
                  <a:pt x="2961021" y="2768064"/>
                </a:cubicBezTo>
                <a:cubicBezTo>
                  <a:pt x="2958701" y="2763444"/>
                  <a:pt x="2956401" y="2761123"/>
                  <a:pt x="2954081" y="2761123"/>
                </a:cubicBezTo>
                <a:close/>
                <a:moveTo>
                  <a:pt x="410183" y="2740322"/>
                </a:moveTo>
                <a:cubicBezTo>
                  <a:pt x="422718" y="2747428"/>
                  <a:pt x="426675" y="2755302"/>
                  <a:pt x="421993" y="2763962"/>
                </a:cubicBezTo>
                <a:cubicBezTo>
                  <a:pt x="417331" y="2772602"/>
                  <a:pt x="412027" y="2776372"/>
                  <a:pt x="406060" y="2775274"/>
                </a:cubicBezTo>
                <a:cubicBezTo>
                  <a:pt x="400114" y="2774155"/>
                  <a:pt x="401481" y="2762512"/>
                  <a:pt x="410183" y="2740322"/>
                </a:cubicBezTo>
                <a:close/>
                <a:moveTo>
                  <a:pt x="199433" y="2727311"/>
                </a:moveTo>
                <a:cubicBezTo>
                  <a:pt x="193694" y="2720515"/>
                  <a:pt x="193031" y="2729486"/>
                  <a:pt x="197423" y="2754203"/>
                </a:cubicBezTo>
                <a:cubicBezTo>
                  <a:pt x="197361" y="2763444"/>
                  <a:pt x="196304" y="2772125"/>
                  <a:pt x="194233" y="2780205"/>
                </a:cubicBezTo>
                <a:cubicBezTo>
                  <a:pt x="192161" y="2788306"/>
                  <a:pt x="196304" y="2781946"/>
                  <a:pt x="206664" y="2761123"/>
                </a:cubicBezTo>
                <a:cubicBezTo>
                  <a:pt x="207575" y="2745377"/>
                  <a:pt x="205172" y="2734106"/>
                  <a:pt x="199433" y="2727311"/>
                </a:cubicBezTo>
                <a:close/>
                <a:moveTo>
                  <a:pt x="537375" y="2682496"/>
                </a:moveTo>
                <a:cubicBezTo>
                  <a:pt x="529543" y="2678415"/>
                  <a:pt x="523120" y="2684278"/>
                  <a:pt x="518106" y="2700066"/>
                </a:cubicBezTo>
                <a:cubicBezTo>
                  <a:pt x="513092" y="2715853"/>
                  <a:pt x="510254" y="2733692"/>
                  <a:pt x="509612" y="2753603"/>
                </a:cubicBezTo>
                <a:cubicBezTo>
                  <a:pt x="508970" y="2773492"/>
                  <a:pt x="511290" y="2787560"/>
                  <a:pt x="516552" y="2795827"/>
                </a:cubicBezTo>
                <a:cubicBezTo>
                  <a:pt x="521318" y="2785033"/>
                  <a:pt x="525669" y="2767878"/>
                  <a:pt x="529564" y="2744362"/>
                </a:cubicBezTo>
                <a:cubicBezTo>
                  <a:pt x="533459" y="2720846"/>
                  <a:pt x="536069" y="2700231"/>
                  <a:pt x="537375" y="2682496"/>
                </a:cubicBezTo>
                <a:close/>
                <a:moveTo>
                  <a:pt x="377800" y="2682496"/>
                </a:moveTo>
                <a:cubicBezTo>
                  <a:pt x="365389" y="2726192"/>
                  <a:pt x="352772" y="2788286"/>
                  <a:pt x="339885" y="2868778"/>
                </a:cubicBezTo>
                <a:cubicBezTo>
                  <a:pt x="327018" y="2949290"/>
                  <a:pt x="315478" y="3035873"/>
                  <a:pt x="305243" y="3128548"/>
                </a:cubicBezTo>
                <a:cubicBezTo>
                  <a:pt x="295008" y="3221243"/>
                  <a:pt x="287653" y="3307681"/>
                  <a:pt x="283157" y="3387883"/>
                </a:cubicBezTo>
                <a:cubicBezTo>
                  <a:pt x="278682" y="3468106"/>
                  <a:pt x="278620" y="3529764"/>
                  <a:pt x="282991" y="3572859"/>
                </a:cubicBezTo>
                <a:cubicBezTo>
                  <a:pt x="290595" y="3514806"/>
                  <a:pt x="297909" y="3453437"/>
                  <a:pt x="304953" y="3388733"/>
                </a:cubicBezTo>
                <a:cubicBezTo>
                  <a:pt x="311977" y="3324028"/>
                  <a:pt x="321631" y="3264379"/>
                  <a:pt x="333855" y="3209786"/>
                </a:cubicBezTo>
                <a:cubicBezTo>
                  <a:pt x="335119" y="3112367"/>
                  <a:pt x="341273" y="3022758"/>
                  <a:pt x="352357" y="2940941"/>
                </a:cubicBezTo>
                <a:cubicBezTo>
                  <a:pt x="363442" y="2859123"/>
                  <a:pt x="371916" y="2772975"/>
                  <a:pt x="377800" y="2682496"/>
                </a:cubicBezTo>
                <a:close/>
                <a:moveTo>
                  <a:pt x="2984143" y="2679906"/>
                </a:moveTo>
                <a:cubicBezTo>
                  <a:pt x="2985780" y="2678995"/>
                  <a:pt x="2986547" y="2681398"/>
                  <a:pt x="2986464" y="2687137"/>
                </a:cubicBezTo>
                <a:cubicBezTo>
                  <a:pt x="2988391" y="2693684"/>
                  <a:pt x="2986837" y="2696771"/>
                  <a:pt x="2981823" y="2696378"/>
                </a:cubicBezTo>
                <a:cubicBezTo>
                  <a:pt x="2979420" y="2695217"/>
                  <a:pt x="2977886" y="2695217"/>
                  <a:pt x="2977203" y="2696378"/>
                </a:cubicBezTo>
                <a:cubicBezTo>
                  <a:pt x="2976540" y="2697538"/>
                  <a:pt x="2977306" y="2699838"/>
                  <a:pt x="2979523" y="2703318"/>
                </a:cubicBezTo>
                <a:cubicBezTo>
                  <a:pt x="2982797" y="2709534"/>
                  <a:pt x="2982610" y="2715605"/>
                  <a:pt x="2978943" y="2721530"/>
                </a:cubicBezTo>
                <a:cubicBezTo>
                  <a:pt x="2975276" y="2727456"/>
                  <a:pt x="2969309" y="2730626"/>
                  <a:pt x="2961021" y="2731061"/>
                </a:cubicBezTo>
                <a:cubicBezTo>
                  <a:pt x="2959095" y="2730688"/>
                  <a:pt x="2960628" y="2729134"/>
                  <a:pt x="2965642" y="2726440"/>
                </a:cubicBezTo>
                <a:cubicBezTo>
                  <a:pt x="2968045" y="2724079"/>
                  <a:pt x="2969599" y="2721862"/>
                  <a:pt x="2970262" y="2719790"/>
                </a:cubicBezTo>
                <a:cubicBezTo>
                  <a:pt x="2970946" y="2717718"/>
                  <a:pt x="2970179" y="2716081"/>
                  <a:pt x="2967962" y="2714879"/>
                </a:cubicBezTo>
                <a:cubicBezTo>
                  <a:pt x="2966802" y="2712476"/>
                  <a:pt x="2966802" y="2709203"/>
                  <a:pt x="2967962" y="2705059"/>
                </a:cubicBezTo>
                <a:cubicBezTo>
                  <a:pt x="2969102" y="2700915"/>
                  <a:pt x="2971422" y="2696481"/>
                  <a:pt x="2974882" y="2691757"/>
                </a:cubicBezTo>
                <a:cubicBezTo>
                  <a:pt x="2979420" y="2684775"/>
                  <a:pt x="2982507" y="2680818"/>
                  <a:pt x="2984143" y="2679906"/>
                </a:cubicBezTo>
                <a:close/>
                <a:moveTo>
                  <a:pt x="428685" y="2652433"/>
                </a:moveTo>
                <a:cubicBezTo>
                  <a:pt x="428768" y="2653490"/>
                  <a:pt x="429161" y="2654277"/>
                  <a:pt x="429824" y="2654754"/>
                </a:cubicBezTo>
                <a:cubicBezTo>
                  <a:pt x="430508" y="2655230"/>
                  <a:pt x="430902" y="2655997"/>
                  <a:pt x="430984" y="2657054"/>
                </a:cubicBezTo>
                <a:cubicBezTo>
                  <a:pt x="430902" y="2657012"/>
                  <a:pt x="430508" y="2656536"/>
                  <a:pt x="429824" y="2655624"/>
                </a:cubicBezTo>
                <a:cubicBezTo>
                  <a:pt x="429161" y="2654712"/>
                  <a:pt x="428768" y="2653635"/>
                  <a:pt x="428685" y="2652433"/>
                </a:cubicBezTo>
                <a:close/>
                <a:moveTo>
                  <a:pt x="3009586" y="2606189"/>
                </a:moveTo>
                <a:cubicBezTo>
                  <a:pt x="3010788" y="2606334"/>
                  <a:pt x="3011844" y="2607205"/>
                  <a:pt x="3012756" y="2608779"/>
                </a:cubicBezTo>
                <a:cubicBezTo>
                  <a:pt x="3013667" y="2610375"/>
                  <a:pt x="3014165" y="2611825"/>
                  <a:pt x="3014206" y="2613130"/>
                </a:cubicBezTo>
                <a:cubicBezTo>
                  <a:pt x="3014206" y="2616487"/>
                  <a:pt x="3013626" y="2618994"/>
                  <a:pt x="3012466" y="2620630"/>
                </a:cubicBezTo>
                <a:cubicBezTo>
                  <a:pt x="3011326" y="2622288"/>
                  <a:pt x="3009586" y="2623635"/>
                  <a:pt x="3007265" y="2624691"/>
                </a:cubicBezTo>
                <a:cubicBezTo>
                  <a:pt x="3005919" y="2624691"/>
                  <a:pt x="3004572" y="2624111"/>
                  <a:pt x="3003225" y="2622951"/>
                </a:cubicBezTo>
                <a:cubicBezTo>
                  <a:pt x="3001879" y="2621791"/>
                  <a:pt x="3001671" y="2620071"/>
                  <a:pt x="3002645" y="2617750"/>
                </a:cubicBezTo>
                <a:cubicBezTo>
                  <a:pt x="3003805" y="2614373"/>
                  <a:pt x="3004966" y="2611866"/>
                  <a:pt x="3006105" y="2610230"/>
                </a:cubicBezTo>
                <a:cubicBezTo>
                  <a:pt x="3007265" y="2608593"/>
                  <a:pt x="3008426" y="2607246"/>
                  <a:pt x="3009586" y="2606189"/>
                </a:cubicBezTo>
                <a:close/>
                <a:moveTo>
                  <a:pt x="230822" y="2604387"/>
                </a:moveTo>
                <a:cubicBezTo>
                  <a:pt x="224482" y="2603144"/>
                  <a:pt x="218660" y="2606397"/>
                  <a:pt x="213335" y="2614145"/>
                </a:cubicBezTo>
                <a:cubicBezTo>
                  <a:pt x="208031" y="2621894"/>
                  <a:pt x="211968" y="2629270"/>
                  <a:pt x="225165" y="2636252"/>
                </a:cubicBezTo>
                <a:cubicBezTo>
                  <a:pt x="235276" y="2616259"/>
                  <a:pt x="237161" y="2605630"/>
                  <a:pt x="230822" y="2604387"/>
                </a:cubicBezTo>
                <a:close/>
                <a:moveTo>
                  <a:pt x="229206" y="2559075"/>
                </a:moveTo>
                <a:cubicBezTo>
                  <a:pt x="220442" y="2560857"/>
                  <a:pt x="218328" y="2566534"/>
                  <a:pt x="222845" y="2576127"/>
                </a:cubicBezTo>
                <a:cubicBezTo>
                  <a:pt x="224979" y="2576210"/>
                  <a:pt x="226512" y="2576023"/>
                  <a:pt x="227486" y="2575547"/>
                </a:cubicBezTo>
                <a:cubicBezTo>
                  <a:pt x="228439" y="2575070"/>
                  <a:pt x="229993" y="2573703"/>
                  <a:pt x="232106" y="2571506"/>
                </a:cubicBezTo>
                <a:cubicBezTo>
                  <a:pt x="238943" y="2561416"/>
                  <a:pt x="237990" y="2557273"/>
                  <a:pt x="229206" y="2559075"/>
                </a:cubicBezTo>
                <a:close/>
                <a:moveTo>
                  <a:pt x="906106" y="2532952"/>
                </a:moveTo>
                <a:cubicBezTo>
                  <a:pt x="905471" y="2533765"/>
                  <a:pt x="904442" y="2536243"/>
                  <a:pt x="903017" y="2540387"/>
                </a:cubicBezTo>
                <a:cubicBezTo>
                  <a:pt x="897341" y="2556983"/>
                  <a:pt x="881843" y="2615140"/>
                  <a:pt x="856525" y="2714879"/>
                </a:cubicBezTo>
                <a:cubicBezTo>
                  <a:pt x="829963" y="2821415"/>
                  <a:pt x="806158" y="2929235"/>
                  <a:pt x="785108" y="3038360"/>
                </a:cubicBezTo>
                <a:cubicBezTo>
                  <a:pt x="764057" y="3147485"/>
                  <a:pt x="752393" y="3257045"/>
                  <a:pt x="750135" y="3367040"/>
                </a:cubicBezTo>
                <a:cubicBezTo>
                  <a:pt x="748104" y="3405163"/>
                  <a:pt x="742904" y="3455550"/>
                  <a:pt x="734534" y="3518224"/>
                </a:cubicBezTo>
                <a:cubicBezTo>
                  <a:pt x="726142" y="3580919"/>
                  <a:pt x="719782" y="3635367"/>
                  <a:pt x="715451" y="3681570"/>
                </a:cubicBezTo>
                <a:cubicBezTo>
                  <a:pt x="710148" y="3736060"/>
                  <a:pt x="706874" y="3799936"/>
                  <a:pt x="705610" y="3873217"/>
                </a:cubicBezTo>
                <a:cubicBezTo>
                  <a:pt x="704367" y="3946499"/>
                  <a:pt x="716114" y="4007495"/>
                  <a:pt x="740894" y="4056204"/>
                </a:cubicBezTo>
                <a:cubicBezTo>
                  <a:pt x="746674" y="4025769"/>
                  <a:pt x="748394" y="3994732"/>
                  <a:pt x="746094" y="3963116"/>
                </a:cubicBezTo>
                <a:cubicBezTo>
                  <a:pt x="743774" y="3931520"/>
                  <a:pt x="737413" y="3901643"/>
                  <a:pt x="727013" y="3873507"/>
                </a:cubicBezTo>
                <a:cubicBezTo>
                  <a:pt x="727448" y="3873570"/>
                  <a:pt x="728318" y="3870565"/>
                  <a:pt x="729602" y="3864557"/>
                </a:cubicBezTo>
                <a:cubicBezTo>
                  <a:pt x="730908" y="3858528"/>
                  <a:pt x="730037" y="3849184"/>
                  <a:pt x="727013" y="3836504"/>
                </a:cubicBezTo>
                <a:cubicBezTo>
                  <a:pt x="725707" y="3832319"/>
                  <a:pt x="727158" y="3832609"/>
                  <a:pt x="731343" y="3837374"/>
                </a:cubicBezTo>
                <a:cubicBezTo>
                  <a:pt x="735528" y="3842139"/>
                  <a:pt x="736398" y="3834909"/>
                  <a:pt x="733953" y="3815702"/>
                </a:cubicBezTo>
                <a:cubicBezTo>
                  <a:pt x="732213" y="3695576"/>
                  <a:pt x="737994" y="3572714"/>
                  <a:pt x="751295" y="3447118"/>
                </a:cubicBezTo>
                <a:cubicBezTo>
                  <a:pt x="764596" y="3321521"/>
                  <a:pt x="781938" y="3199240"/>
                  <a:pt x="803319" y="3080273"/>
                </a:cubicBezTo>
                <a:cubicBezTo>
                  <a:pt x="791095" y="3091316"/>
                  <a:pt x="788381" y="3085432"/>
                  <a:pt x="795239" y="3062642"/>
                </a:cubicBezTo>
                <a:cubicBezTo>
                  <a:pt x="802076" y="3039851"/>
                  <a:pt x="808623" y="3017206"/>
                  <a:pt x="814880" y="2994705"/>
                </a:cubicBezTo>
                <a:cubicBezTo>
                  <a:pt x="817781" y="2976970"/>
                  <a:pt x="824846" y="2941127"/>
                  <a:pt x="836096" y="2887238"/>
                </a:cubicBezTo>
                <a:cubicBezTo>
                  <a:pt x="847326" y="2833328"/>
                  <a:pt x="859239" y="2776269"/>
                  <a:pt x="871836" y="2716040"/>
                </a:cubicBezTo>
                <a:cubicBezTo>
                  <a:pt x="884433" y="2655811"/>
                  <a:pt x="894191" y="2607329"/>
                  <a:pt x="901132" y="2570616"/>
                </a:cubicBezTo>
                <a:cubicBezTo>
                  <a:pt x="906353" y="2543065"/>
                  <a:pt x="908008" y="2530513"/>
                  <a:pt x="906106" y="2532952"/>
                </a:cubicBezTo>
                <a:close/>
                <a:moveTo>
                  <a:pt x="546615" y="2525242"/>
                </a:moveTo>
                <a:cubicBezTo>
                  <a:pt x="543300" y="2532845"/>
                  <a:pt x="541270" y="2539600"/>
                  <a:pt x="540545" y="2545484"/>
                </a:cubicBezTo>
                <a:cubicBezTo>
                  <a:pt x="539820" y="2551347"/>
                  <a:pt x="539529" y="2559262"/>
                  <a:pt x="539674" y="2569186"/>
                </a:cubicBezTo>
                <a:cubicBezTo>
                  <a:pt x="541021" y="2599041"/>
                  <a:pt x="544005" y="2611535"/>
                  <a:pt x="548687" y="2606604"/>
                </a:cubicBezTo>
                <a:cubicBezTo>
                  <a:pt x="553349" y="2601693"/>
                  <a:pt x="556353" y="2589863"/>
                  <a:pt x="557679" y="2571071"/>
                </a:cubicBezTo>
                <a:cubicBezTo>
                  <a:pt x="559005" y="2552280"/>
                  <a:pt x="555317" y="2537010"/>
                  <a:pt x="546615" y="2525242"/>
                </a:cubicBezTo>
                <a:close/>
                <a:moveTo>
                  <a:pt x="3079532" y="2489108"/>
                </a:moveTo>
                <a:cubicBezTo>
                  <a:pt x="3081169" y="2487720"/>
                  <a:pt x="3084836" y="2488197"/>
                  <a:pt x="3090534" y="2490559"/>
                </a:cubicBezTo>
                <a:cubicBezTo>
                  <a:pt x="3095237" y="2491802"/>
                  <a:pt x="3099090" y="2493936"/>
                  <a:pt x="3102095" y="2496919"/>
                </a:cubicBezTo>
                <a:cubicBezTo>
                  <a:pt x="3105078" y="2499903"/>
                  <a:pt x="3106611" y="2503176"/>
                  <a:pt x="3106715" y="2506740"/>
                </a:cubicBezTo>
                <a:cubicBezTo>
                  <a:pt x="3105845" y="2514634"/>
                  <a:pt x="3104684" y="2519068"/>
                  <a:pt x="3103234" y="2520041"/>
                </a:cubicBezTo>
                <a:cubicBezTo>
                  <a:pt x="3101805" y="2520994"/>
                  <a:pt x="3098324" y="2519648"/>
                  <a:pt x="3092833" y="2516001"/>
                </a:cubicBezTo>
                <a:cubicBezTo>
                  <a:pt x="3090389" y="2515753"/>
                  <a:pt x="3087778" y="2513929"/>
                  <a:pt x="3085022" y="2510490"/>
                </a:cubicBezTo>
                <a:cubicBezTo>
                  <a:pt x="3082288" y="2507071"/>
                  <a:pt x="3080257" y="2503508"/>
                  <a:pt x="3078952" y="2499799"/>
                </a:cubicBezTo>
                <a:cubicBezTo>
                  <a:pt x="3077709" y="2494081"/>
                  <a:pt x="3077895" y="2490497"/>
                  <a:pt x="3079532" y="2489108"/>
                </a:cubicBezTo>
                <a:close/>
                <a:moveTo>
                  <a:pt x="3097454" y="2469736"/>
                </a:moveTo>
                <a:cubicBezTo>
                  <a:pt x="3101079" y="2469654"/>
                  <a:pt x="3104249" y="2469840"/>
                  <a:pt x="3107005" y="2470317"/>
                </a:cubicBezTo>
                <a:cubicBezTo>
                  <a:pt x="3109740" y="2470793"/>
                  <a:pt x="3111190" y="2472140"/>
                  <a:pt x="3111335" y="2474357"/>
                </a:cubicBezTo>
                <a:cubicBezTo>
                  <a:pt x="3112309" y="2476719"/>
                  <a:pt x="3112102" y="2478936"/>
                  <a:pt x="3110755" y="2481007"/>
                </a:cubicBezTo>
                <a:cubicBezTo>
                  <a:pt x="3109408" y="2483079"/>
                  <a:pt x="3108062" y="2484716"/>
                  <a:pt x="3106715" y="2485938"/>
                </a:cubicBezTo>
                <a:cubicBezTo>
                  <a:pt x="3102095" y="2485545"/>
                  <a:pt x="3097454" y="2484012"/>
                  <a:pt x="3092833" y="2481297"/>
                </a:cubicBezTo>
                <a:cubicBezTo>
                  <a:pt x="3088607" y="2476284"/>
                  <a:pt x="3090140" y="2472430"/>
                  <a:pt x="3097454" y="2469736"/>
                </a:cubicBezTo>
                <a:close/>
                <a:moveTo>
                  <a:pt x="3062771" y="2453555"/>
                </a:moveTo>
                <a:cubicBezTo>
                  <a:pt x="3063931" y="2453638"/>
                  <a:pt x="3064511" y="2455192"/>
                  <a:pt x="3064511" y="2458175"/>
                </a:cubicBezTo>
                <a:cubicBezTo>
                  <a:pt x="3064511" y="2461159"/>
                  <a:pt x="3063931" y="2465013"/>
                  <a:pt x="3062771" y="2469736"/>
                </a:cubicBezTo>
                <a:cubicBezTo>
                  <a:pt x="3061528" y="2475662"/>
                  <a:pt x="3059974" y="2480572"/>
                  <a:pt x="3058150" y="2484488"/>
                </a:cubicBezTo>
                <a:cubicBezTo>
                  <a:pt x="3056306" y="2488383"/>
                  <a:pt x="3054773" y="2490414"/>
                  <a:pt x="3053530" y="2490559"/>
                </a:cubicBezTo>
                <a:cubicBezTo>
                  <a:pt x="3052453" y="2490497"/>
                  <a:pt x="3052266" y="2488860"/>
                  <a:pt x="3052950" y="2485648"/>
                </a:cubicBezTo>
                <a:cubicBezTo>
                  <a:pt x="3053613" y="2482416"/>
                  <a:pt x="3054587" y="2477879"/>
                  <a:pt x="3055830" y="2472057"/>
                </a:cubicBezTo>
                <a:cubicBezTo>
                  <a:pt x="3056990" y="2467229"/>
                  <a:pt x="3058150" y="2463003"/>
                  <a:pt x="3059311" y="2459336"/>
                </a:cubicBezTo>
                <a:cubicBezTo>
                  <a:pt x="3060450" y="2455668"/>
                  <a:pt x="3061610" y="2453742"/>
                  <a:pt x="3062771" y="2453555"/>
                </a:cubicBezTo>
                <a:close/>
                <a:moveTo>
                  <a:pt x="3102955" y="2400073"/>
                </a:moveTo>
                <a:cubicBezTo>
                  <a:pt x="3103343" y="2399687"/>
                  <a:pt x="3106912" y="2401324"/>
                  <a:pt x="3113656" y="2404991"/>
                </a:cubicBezTo>
                <a:cubicBezTo>
                  <a:pt x="3119333" y="2407353"/>
                  <a:pt x="3123000" y="2410150"/>
                  <a:pt x="3124637" y="2413361"/>
                </a:cubicBezTo>
                <a:cubicBezTo>
                  <a:pt x="3126273" y="2416593"/>
                  <a:pt x="3126460" y="2419970"/>
                  <a:pt x="3125217" y="2423492"/>
                </a:cubicBezTo>
                <a:cubicBezTo>
                  <a:pt x="3123000" y="2427015"/>
                  <a:pt x="3122233" y="2430371"/>
                  <a:pt x="3122896" y="2433603"/>
                </a:cubicBezTo>
                <a:cubicBezTo>
                  <a:pt x="3123580" y="2436835"/>
                  <a:pt x="3125113" y="2439632"/>
                  <a:pt x="3127516" y="2441994"/>
                </a:cubicBezTo>
                <a:cubicBezTo>
                  <a:pt x="3134084" y="2446221"/>
                  <a:pt x="3134851" y="2453928"/>
                  <a:pt x="3129837" y="2465116"/>
                </a:cubicBezTo>
                <a:cubicBezTo>
                  <a:pt x="3127579" y="2473114"/>
                  <a:pt x="3125735" y="2477361"/>
                  <a:pt x="3124346" y="2477837"/>
                </a:cubicBezTo>
                <a:cubicBezTo>
                  <a:pt x="3122958" y="2478314"/>
                  <a:pt x="3121694" y="2475621"/>
                  <a:pt x="3120596" y="2469736"/>
                </a:cubicBezTo>
                <a:cubicBezTo>
                  <a:pt x="3119478" y="2466173"/>
                  <a:pt x="3119374" y="2462899"/>
                  <a:pt x="3120306" y="2459916"/>
                </a:cubicBezTo>
                <a:cubicBezTo>
                  <a:pt x="3121218" y="2456932"/>
                  <a:pt x="3122855" y="2454798"/>
                  <a:pt x="3125217" y="2453555"/>
                </a:cubicBezTo>
                <a:cubicBezTo>
                  <a:pt x="3129443" y="2453162"/>
                  <a:pt x="3127910" y="2449308"/>
                  <a:pt x="3120596" y="2441994"/>
                </a:cubicBezTo>
                <a:cubicBezTo>
                  <a:pt x="3113262" y="2437747"/>
                  <a:pt x="3111729" y="2432360"/>
                  <a:pt x="3115955" y="2425792"/>
                </a:cubicBezTo>
                <a:cubicBezTo>
                  <a:pt x="3118379" y="2423430"/>
                  <a:pt x="3119333" y="2420654"/>
                  <a:pt x="3118856" y="2417422"/>
                </a:cubicBezTo>
                <a:cubicBezTo>
                  <a:pt x="3118379" y="2414190"/>
                  <a:pt x="3115873" y="2410813"/>
                  <a:pt x="3111335" y="2407290"/>
                </a:cubicBezTo>
                <a:cubicBezTo>
                  <a:pt x="3105358" y="2402867"/>
                  <a:pt x="3102566" y="2400459"/>
                  <a:pt x="3102955" y="2400073"/>
                </a:cubicBezTo>
                <a:close/>
                <a:moveTo>
                  <a:pt x="3130707" y="2383878"/>
                </a:moveTo>
                <a:cubicBezTo>
                  <a:pt x="3133442" y="2382967"/>
                  <a:pt x="3135472" y="2383070"/>
                  <a:pt x="3136778" y="2384168"/>
                </a:cubicBezTo>
                <a:cubicBezTo>
                  <a:pt x="3138995" y="2385474"/>
                  <a:pt x="3139181" y="2386924"/>
                  <a:pt x="3137358" y="2388499"/>
                </a:cubicBezTo>
                <a:cubicBezTo>
                  <a:pt x="3135514" y="2390094"/>
                  <a:pt x="3132240" y="2390964"/>
                  <a:pt x="3127516" y="2391109"/>
                </a:cubicBezTo>
                <a:cubicBezTo>
                  <a:pt x="3123000" y="2392166"/>
                  <a:pt x="3120493" y="2392373"/>
                  <a:pt x="3120016" y="2391689"/>
                </a:cubicBezTo>
                <a:cubicBezTo>
                  <a:pt x="3119519" y="2391006"/>
                  <a:pt x="3120493" y="2390053"/>
                  <a:pt x="3122896" y="2388789"/>
                </a:cubicBezTo>
                <a:cubicBezTo>
                  <a:pt x="3125362" y="2386427"/>
                  <a:pt x="3127952" y="2384790"/>
                  <a:pt x="3130707" y="2383878"/>
                </a:cubicBezTo>
                <a:close/>
                <a:moveTo>
                  <a:pt x="3155279" y="2379548"/>
                </a:moveTo>
                <a:cubicBezTo>
                  <a:pt x="3157600" y="2377435"/>
                  <a:pt x="3158739" y="2378201"/>
                  <a:pt x="3158739" y="2381869"/>
                </a:cubicBezTo>
                <a:cubicBezTo>
                  <a:pt x="3158739" y="2385515"/>
                  <a:pt x="3157600" y="2390923"/>
                  <a:pt x="3155279" y="2398050"/>
                </a:cubicBezTo>
                <a:cubicBezTo>
                  <a:pt x="3149312" y="2412221"/>
                  <a:pt x="3145065" y="2420302"/>
                  <a:pt x="3142558" y="2422332"/>
                </a:cubicBezTo>
                <a:cubicBezTo>
                  <a:pt x="3140051" y="2424363"/>
                  <a:pt x="3140445" y="2418582"/>
                  <a:pt x="3143718" y="2404991"/>
                </a:cubicBezTo>
                <a:cubicBezTo>
                  <a:pt x="3144920" y="2400163"/>
                  <a:pt x="3146557" y="2395356"/>
                  <a:pt x="3148629" y="2390529"/>
                </a:cubicBezTo>
                <a:cubicBezTo>
                  <a:pt x="3150701" y="2385722"/>
                  <a:pt x="3152917" y="2382055"/>
                  <a:pt x="3155279" y="2379548"/>
                </a:cubicBezTo>
                <a:close/>
                <a:moveTo>
                  <a:pt x="854204" y="2377228"/>
                </a:moveTo>
                <a:cubicBezTo>
                  <a:pt x="845668" y="2381703"/>
                  <a:pt x="837816" y="2395626"/>
                  <a:pt x="830647" y="2419038"/>
                </a:cubicBezTo>
                <a:cubicBezTo>
                  <a:pt x="823479" y="2442429"/>
                  <a:pt x="817346" y="2466981"/>
                  <a:pt x="812228" y="2492693"/>
                </a:cubicBezTo>
                <a:cubicBezTo>
                  <a:pt x="807132" y="2518405"/>
                  <a:pt x="803381" y="2536968"/>
                  <a:pt x="801020" y="2548364"/>
                </a:cubicBezTo>
                <a:cubicBezTo>
                  <a:pt x="770977" y="2703754"/>
                  <a:pt x="752123" y="2809978"/>
                  <a:pt x="744458" y="2867037"/>
                </a:cubicBezTo>
                <a:cubicBezTo>
                  <a:pt x="736792" y="2924117"/>
                  <a:pt x="736667" y="2943240"/>
                  <a:pt x="744064" y="2924469"/>
                </a:cubicBezTo>
                <a:cubicBezTo>
                  <a:pt x="751461" y="2905677"/>
                  <a:pt x="762752" y="2860200"/>
                  <a:pt x="777918" y="2788058"/>
                </a:cubicBezTo>
                <a:cubicBezTo>
                  <a:pt x="793084" y="2715895"/>
                  <a:pt x="808499" y="2628296"/>
                  <a:pt x="824142" y="2525242"/>
                </a:cubicBezTo>
                <a:cubicBezTo>
                  <a:pt x="827270" y="2507942"/>
                  <a:pt x="834315" y="2481836"/>
                  <a:pt x="845233" y="2446904"/>
                </a:cubicBezTo>
                <a:cubicBezTo>
                  <a:pt x="856173" y="2411973"/>
                  <a:pt x="859156" y="2388747"/>
                  <a:pt x="854204" y="2377228"/>
                </a:cubicBezTo>
                <a:close/>
                <a:moveTo>
                  <a:pt x="583018" y="2376026"/>
                </a:moveTo>
                <a:cubicBezTo>
                  <a:pt x="580179" y="2373188"/>
                  <a:pt x="574212" y="2395937"/>
                  <a:pt x="565117" y="2444294"/>
                </a:cubicBezTo>
                <a:cubicBezTo>
                  <a:pt x="563688" y="2452250"/>
                  <a:pt x="563107" y="2458901"/>
                  <a:pt x="563397" y="2464246"/>
                </a:cubicBezTo>
                <a:cubicBezTo>
                  <a:pt x="563688" y="2469591"/>
                  <a:pt x="566567" y="2474502"/>
                  <a:pt x="572058" y="2478998"/>
                </a:cubicBezTo>
                <a:lnTo>
                  <a:pt x="576678" y="2474357"/>
                </a:lnTo>
                <a:cubicBezTo>
                  <a:pt x="580698" y="2459522"/>
                  <a:pt x="583474" y="2440129"/>
                  <a:pt x="584986" y="2416199"/>
                </a:cubicBezTo>
                <a:cubicBezTo>
                  <a:pt x="586519" y="2392290"/>
                  <a:pt x="585856" y="2378885"/>
                  <a:pt x="583018" y="2376026"/>
                </a:cubicBezTo>
                <a:close/>
                <a:moveTo>
                  <a:pt x="3092833" y="2367987"/>
                </a:moveTo>
                <a:cubicBezTo>
                  <a:pt x="3092875" y="2367158"/>
                  <a:pt x="3092792" y="2369375"/>
                  <a:pt x="3092543" y="2374638"/>
                </a:cubicBezTo>
                <a:cubicBezTo>
                  <a:pt x="3092315" y="2379880"/>
                  <a:pt x="3091632" y="2386157"/>
                  <a:pt x="3090534" y="2393430"/>
                </a:cubicBezTo>
                <a:cubicBezTo>
                  <a:pt x="3088172" y="2401759"/>
                  <a:pt x="3085955" y="2408782"/>
                  <a:pt x="3083883" y="2414521"/>
                </a:cubicBezTo>
                <a:cubicBezTo>
                  <a:pt x="3081811" y="2420260"/>
                  <a:pt x="3080174" y="2423244"/>
                  <a:pt x="3078952" y="2423492"/>
                </a:cubicBezTo>
                <a:cubicBezTo>
                  <a:pt x="3077895" y="2423347"/>
                  <a:pt x="3077709" y="2420737"/>
                  <a:pt x="3078392" y="2415681"/>
                </a:cubicBezTo>
                <a:cubicBezTo>
                  <a:pt x="3079055" y="2410626"/>
                  <a:pt x="3080029" y="2403975"/>
                  <a:pt x="3081272" y="2395729"/>
                </a:cubicBezTo>
                <a:cubicBezTo>
                  <a:pt x="3083634" y="2387504"/>
                  <a:pt x="3085851" y="2380853"/>
                  <a:pt x="3087923" y="2375798"/>
                </a:cubicBezTo>
                <a:cubicBezTo>
                  <a:pt x="3089995" y="2370722"/>
                  <a:pt x="3091632" y="2368132"/>
                  <a:pt x="3092833" y="2367987"/>
                </a:cubicBezTo>
                <a:close/>
                <a:moveTo>
                  <a:pt x="276636" y="2352166"/>
                </a:moveTo>
                <a:cubicBezTo>
                  <a:pt x="274310" y="2353210"/>
                  <a:pt x="270260" y="2357711"/>
                  <a:pt x="264489" y="2365667"/>
                </a:cubicBezTo>
                <a:cubicBezTo>
                  <a:pt x="257631" y="2375259"/>
                  <a:pt x="253405" y="2386157"/>
                  <a:pt x="251768" y="2398340"/>
                </a:cubicBezTo>
                <a:cubicBezTo>
                  <a:pt x="250131" y="2410523"/>
                  <a:pt x="250504" y="2422001"/>
                  <a:pt x="252908" y="2432733"/>
                </a:cubicBezTo>
                <a:cubicBezTo>
                  <a:pt x="254482" y="2430930"/>
                  <a:pt x="258564" y="2421193"/>
                  <a:pt x="265173" y="2403540"/>
                </a:cubicBezTo>
                <a:cubicBezTo>
                  <a:pt x="271782" y="2385867"/>
                  <a:pt x="276195" y="2371178"/>
                  <a:pt x="278433" y="2359410"/>
                </a:cubicBezTo>
                <a:cubicBezTo>
                  <a:pt x="279562" y="2353536"/>
                  <a:pt x="278961" y="2351122"/>
                  <a:pt x="276636" y="2352166"/>
                </a:cubicBezTo>
                <a:close/>
                <a:moveTo>
                  <a:pt x="3171461" y="2328663"/>
                </a:moveTo>
                <a:cubicBezTo>
                  <a:pt x="3173781" y="2329057"/>
                  <a:pt x="3173781" y="2335231"/>
                  <a:pt x="3171461" y="2347165"/>
                </a:cubicBezTo>
                <a:cubicBezTo>
                  <a:pt x="3170218" y="2351992"/>
                  <a:pt x="3168664" y="2356219"/>
                  <a:pt x="3166840" y="2359886"/>
                </a:cubicBezTo>
                <a:cubicBezTo>
                  <a:pt x="3165017" y="2363553"/>
                  <a:pt x="3163463" y="2365480"/>
                  <a:pt x="3162220" y="2365667"/>
                </a:cubicBezTo>
                <a:cubicBezTo>
                  <a:pt x="3161018" y="2365584"/>
                  <a:pt x="3160521" y="2364030"/>
                  <a:pt x="3160770" y="2361046"/>
                </a:cubicBezTo>
                <a:cubicBezTo>
                  <a:pt x="3161018" y="2358063"/>
                  <a:pt x="3162262" y="2354209"/>
                  <a:pt x="3164520" y="2349485"/>
                </a:cubicBezTo>
                <a:cubicBezTo>
                  <a:pt x="3164665" y="2343560"/>
                  <a:pt x="3165535" y="2338650"/>
                  <a:pt x="3167130" y="2334734"/>
                </a:cubicBezTo>
                <a:cubicBezTo>
                  <a:pt x="3168726" y="2330839"/>
                  <a:pt x="3170155" y="2328808"/>
                  <a:pt x="3171461" y="2328663"/>
                </a:cubicBezTo>
                <a:close/>
                <a:moveTo>
                  <a:pt x="3155865" y="2282127"/>
                </a:moveTo>
                <a:cubicBezTo>
                  <a:pt x="3155865" y="2282896"/>
                  <a:pt x="3154130" y="2284533"/>
                  <a:pt x="3150659" y="2287039"/>
                </a:cubicBezTo>
                <a:cubicBezTo>
                  <a:pt x="3146412" y="2292053"/>
                  <a:pt x="3145645" y="2295907"/>
                  <a:pt x="3148339" y="2298600"/>
                </a:cubicBezTo>
                <a:cubicBezTo>
                  <a:pt x="3150265" y="2303221"/>
                  <a:pt x="3148732" y="2307862"/>
                  <a:pt x="3143718" y="2312482"/>
                </a:cubicBezTo>
                <a:cubicBezTo>
                  <a:pt x="3139243" y="2316004"/>
                  <a:pt x="3136633" y="2317061"/>
                  <a:pt x="3135907" y="2315652"/>
                </a:cubicBezTo>
                <a:cubicBezTo>
                  <a:pt x="3135182" y="2314264"/>
                  <a:pt x="3135472" y="2310120"/>
                  <a:pt x="3136778" y="2303221"/>
                </a:cubicBezTo>
                <a:cubicBezTo>
                  <a:pt x="3138083" y="2297295"/>
                  <a:pt x="3140093" y="2292385"/>
                  <a:pt x="3142848" y="2288490"/>
                </a:cubicBezTo>
                <a:cubicBezTo>
                  <a:pt x="3145604" y="2284595"/>
                  <a:pt x="3148194" y="2282564"/>
                  <a:pt x="3150659" y="2282419"/>
                </a:cubicBezTo>
                <a:cubicBezTo>
                  <a:pt x="3154130" y="2281456"/>
                  <a:pt x="3155865" y="2281357"/>
                  <a:pt x="3155865" y="2282127"/>
                </a:cubicBezTo>
                <a:close/>
                <a:moveTo>
                  <a:pt x="2985552" y="2264684"/>
                </a:moveTo>
                <a:cubicBezTo>
                  <a:pt x="2985982" y="2266994"/>
                  <a:pt x="2987054" y="2272132"/>
                  <a:pt x="2988764" y="2280099"/>
                </a:cubicBezTo>
                <a:cubicBezTo>
                  <a:pt x="2992203" y="2292944"/>
                  <a:pt x="2993052" y="2295513"/>
                  <a:pt x="2991333" y="2287806"/>
                </a:cubicBezTo>
                <a:cubicBezTo>
                  <a:pt x="2989634" y="2280099"/>
                  <a:pt x="2987914" y="2272909"/>
                  <a:pt x="2986195" y="2266238"/>
                </a:cubicBezTo>
                <a:cubicBezTo>
                  <a:pt x="2985335" y="2262892"/>
                  <a:pt x="2985123" y="2262374"/>
                  <a:pt x="2985552" y="2264684"/>
                </a:cubicBezTo>
                <a:close/>
                <a:moveTo>
                  <a:pt x="3163090" y="2227204"/>
                </a:moveTo>
                <a:cubicBezTo>
                  <a:pt x="3164478" y="2226479"/>
                  <a:pt x="3165742" y="2230229"/>
                  <a:pt x="3166840" y="2238475"/>
                </a:cubicBezTo>
                <a:cubicBezTo>
                  <a:pt x="3168767" y="2245809"/>
                  <a:pt x="3167234" y="2251963"/>
                  <a:pt x="3162220" y="2256977"/>
                </a:cubicBezTo>
                <a:cubicBezTo>
                  <a:pt x="3157683" y="2259380"/>
                  <a:pt x="3155176" y="2259774"/>
                  <a:pt x="3154699" y="2258137"/>
                </a:cubicBezTo>
                <a:cubicBezTo>
                  <a:pt x="3154223" y="2256500"/>
                  <a:pt x="3155176" y="2252253"/>
                  <a:pt x="3157600" y="2245416"/>
                </a:cubicBezTo>
                <a:cubicBezTo>
                  <a:pt x="3159858" y="2234000"/>
                  <a:pt x="3161681" y="2227929"/>
                  <a:pt x="3163090" y="2227204"/>
                </a:cubicBezTo>
                <a:close/>
                <a:moveTo>
                  <a:pt x="631929" y="2212827"/>
                </a:moveTo>
                <a:cubicBezTo>
                  <a:pt x="630668" y="2208127"/>
                  <a:pt x="626139" y="2220527"/>
                  <a:pt x="618322" y="2250036"/>
                </a:cubicBezTo>
                <a:cubicBezTo>
                  <a:pt x="613744" y="2267232"/>
                  <a:pt x="610739" y="2280824"/>
                  <a:pt x="609351" y="2290789"/>
                </a:cubicBezTo>
                <a:cubicBezTo>
                  <a:pt x="607963" y="2300776"/>
                  <a:pt x="607860" y="2308007"/>
                  <a:pt x="609061" y="2312482"/>
                </a:cubicBezTo>
                <a:cubicBezTo>
                  <a:pt x="607135" y="2309788"/>
                  <a:pt x="604047" y="2308235"/>
                  <a:pt x="599821" y="2307862"/>
                </a:cubicBezTo>
                <a:cubicBezTo>
                  <a:pt x="595429" y="2314595"/>
                  <a:pt x="592632" y="2324810"/>
                  <a:pt x="591430" y="2338505"/>
                </a:cubicBezTo>
                <a:cubicBezTo>
                  <a:pt x="590228" y="2352179"/>
                  <a:pt x="589172" y="2363553"/>
                  <a:pt x="588260" y="2372607"/>
                </a:cubicBezTo>
                <a:cubicBezTo>
                  <a:pt x="599406" y="2367241"/>
                  <a:pt x="609206" y="2346378"/>
                  <a:pt x="617639" y="2309996"/>
                </a:cubicBezTo>
                <a:cubicBezTo>
                  <a:pt x="626051" y="2273614"/>
                  <a:pt x="630878" y="2244691"/>
                  <a:pt x="632100" y="2223226"/>
                </a:cubicBezTo>
                <a:cubicBezTo>
                  <a:pt x="632406" y="2217860"/>
                  <a:pt x="632349" y="2214393"/>
                  <a:pt x="631929" y="2212827"/>
                </a:cubicBezTo>
                <a:close/>
                <a:moveTo>
                  <a:pt x="312867" y="2180670"/>
                </a:moveTo>
                <a:cubicBezTo>
                  <a:pt x="306983" y="2175138"/>
                  <a:pt x="304725" y="2187466"/>
                  <a:pt x="306113" y="2217653"/>
                </a:cubicBezTo>
                <a:lnTo>
                  <a:pt x="308413" y="2231534"/>
                </a:lnTo>
                <a:cubicBezTo>
                  <a:pt x="321362" y="2233212"/>
                  <a:pt x="326832" y="2226520"/>
                  <a:pt x="324781" y="2211499"/>
                </a:cubicBezTo>
                <a:cubicBezTo>
                  <a:pt x="322730" y="2196458"/>
                  <a:pt x="318772" y="2186181"/>
                  <a:pt x="312867" y="2180670"/>
                </a:cubicBezTo>
                <a:close/>
                <a:moveTo>
                  <a:pt x="3155279" y="2176029"/>
                </a:moveTo>
                <a:cubicBezTo>
                  <a:pt x="3157496" y="2176423"/>
                  <a:pt x="3156523" y="2184316"/>
                  <a:pt x="3152379" y="2199731"/>
                </a:cubicBezTo>
                <a:cubicBezTo>
                  <a:pt x="3148235" y="2215167"/>
                  <a:pt x="3141501" y="2235781"/>
                  <a:pt x="3132157" y="2261597"/>
                </a:cubicBezTo>
                <a:cubicBezTo>
                  <a:pt x="3128532" y="2273738"/>
                  <a:pt x="3124782" y="2285879"/>
                  <a:pt x="3120886" y="2298020"/>
                </a:cubicBezTo>
                <a:cubicBezTo>
                  <a:pt x="3116971" y="2310161"/>
                  <a:pt x="3113801" y="2318843"/>
                  <a:pt x="3111335" y="2324043"/>
                </a:cubicBezTo>
                <a:cubicBezTo>
                  <a:pt x="3110175" y="2328518"/>
                  <a:pt x="3109595" y="2329388"/>
                  <a:pt x="3109595" y="2326653"/>
                </a:cubicBezTo>
                <a:cubicBezTo>
                  <a:pt x="3109595" y="2323898"/>
                  <a:pt x="3110175" y="2318407"/>
                  <a:pt x="3111335" y="2310161"/>
                </a:cubicBezTo>
                <a:cubicBezTo>
                  <a:pt x="3115914" y="2289546"/>
                  <a:pt x="3123518" y="2263151"/>
                  <a:pt x="3134167" y="2230954"/>
                </a:cubicBezTo>
                <a:cubicBezTo>
                  <a:pt x="3144816" y="2198778"/>
                  <a:pt x="3151861" y="2180463"/>
                  <a:pt x="3155279" y="2176029"/>
                </a:cubicBezTo>
                <a:close/>
                <a:moveTo>
                  <a:pt x="2960801" y="2166387"/>
                </a:moveTo>
                <a:cubicBezTo>
                  <a:pt x="2958779" y="2164121"/>
                  <a:pt x="2954226" y="2165794"/>
                  <a:pt x="2947140" y="2171409"/>
                </a:cubicBezTo>
                <a:cubicBezTo>
                  <a:pt x="2945980" y="2174247"/>
                  <a:pt x="2943100" y="2185912"/>
                  <a:pt x="2938459" y="2206382"/>
                </a:cubicBezTo>
                <a:cubicBezTo>
                  <a:pt x="2933838" y="2226873"/>
                  <a:pt x="2927478" y="2246037"/>
                  <a:pt x="2919398" y="2263917"/>
                </a:cubicBezTo>
                <a:cubicBezTo>
                  <a:pt x="2871310" y="2394196"/>
                  <a:pt x="2826972" y="2523895"/>
                  <a:pt x="2786405" y="2653014"/>
                </a:cubicBezTo>
                <a:cubicBezTo>
                  <a:pt x="2745837" y="2782132"/>
                  <a:pt x="2699200" y="2912991"/>
                  <a:pt x="2646492" y="3045590"/>
                </a:cubicBezTo>
                <a:cubicBezTo>
                  <a:pt x="2637686" y="3066599"/>
                  <a:pt x="2631616" y="3085287"/>
                  <a:pt x="2628280" y="3101676"/>
                </a:cubicBezTo>
                <a:cubicBezTo>
                  <a:pt x="2624965" y="3118044"/>
                  <a:pt x="2621774" y="3137892"/>
                  <a:pt x="2618749" y="3161221"/>
                </a:cubicBezTo>
                <a:cubicBezTo>
                  <a:pt x="2598984" y="3163915"/>
                  <a:pt x="2581849" y="3179329"/>
                  <a:pt x="2567284" y="3207465"/>
                </a:cubicBezTo>
                <a:cubicBezTo>
                  <a:pt x="2552740" y="3235601"/>
                  <a:pt x="2541365" y="3260277"/>
                  <a:pt x="2533181" y="3281472"/>
                </a:cubicBezTo>
                <a:cubicBezTo>
                  <a:pt x="2517104" y="3315658"/>
                  <a:pt x="2510453" y="3335672"/>
                  <a:pt x="2513229" y="3341515"/>
                </a:cubicBezTo>
                <a:cubicBezTo>
                  <a:pt x="2515985" y="3347357"/>
                  <a:pt x="2518243" y="3351273"/>
                  <a:pt x="2519984" y="3353262"/>
                </a:cubicBezTo>
                <a:cubicBezTo>
                  <a:pt x="2521724" y="3355231"/>
                  <a:pt x="2513022" y="3367537"/>
                  <a:pt x="2493858" y="3390162"/>
                </a:cubicBezTo>
                <a:cubicBezTo>
                  <a:pt x="2476246" y="3413160"/>
                  <a:pt x="2470114" y="3423954"/>
                  <a:pt x="2475438" y="3422545"/>
                </a:cubicBezTo>
                <a:cubicBezTo>
                  <a:pt x="2480784" y="3421137"/>
                  <a:pt x="2487663" y="3417532"/>
                  <a:pt x="2496095" y="3411751"/>
                </a:cubicBezTo>
                <a:cubicBezTo>
                  <a:pt x="2504507" y="3405971"/>
                  <a:pt x="2504548" y="3408022"/>
                  <a:pt x="2496178" y="3417925"/>
                </a:cubicBezTo>
                <a:cubicBezTo>
                  <a:pt x="2491267" y="3422152"/>
                  <a:pt x="2479706" y="3432180"/>
                  <a:pt x="2461495" y="3447988"/>
                </a:cubicBezTo>
                <a:cubicBezTo>
                  <a:pt x="2443283" y="3463796"/>
                  <a:pt x="2434022" y="3480744"/>
                  <a:pt x="2433732" y="3498873"/>
                </a:cubicBezTo>
                <a:cubicBezTo>
                  <a:pt x="2436052" y="3500800"/>
                  <a:pt x="2438352" y="3501566"/>
                  <a:pt x="2440673" y="3501173"/>
                </a:cubicBezTo>
                <a:cubicBezTo>
                  <a:pt x="2438311" y="3503286"/>
                  <a:pt x="2434933" y="3507720"/>
                  <a:pt x="2430562" y="3514474"/>
                </a:cubicBezTo>
                <a:cubicBezTo>
                  <a:pt x="2426169" y="3521228"/>
                  <a:pt x="2421073" y="3531443"/>
                  <a:pt x="2415230" y="3545117"/>
                </a:cubicBezTo>
                <a:cubicBezTo>
                  <a:pt x="2405161" y="3562272"/>
                  <a:pt x="2396977" y="3569586"/>
                  <a:pt x="2390658" y="3567079"/>
                </a:cubicBezTo>
                <a:cubicBezTo>
                  <a:pt x="2384359" y="3564572"/>
                  <a:pt x="2384836" y="3574227"/>
                  <a:pt x="2392108" y="3596002"/>
                </a:cubicBezTo>
                <a:cubicBezTo>
                  <a:pt x="2390803" y="3597680"/>
                  <a:pt x="2385313" y="3605284"/>
                  <a:pt x="2375637" y="3618834"/>
                </a:cubicBezTo>
                <a:cubicBezTo>
                  <a:pt x="2365940" y="3632363"/>
                  <a:pt x="2359870" y="3641707"/>
                  <a:pt x="2357425" y="3646866"/>
                </a:cubicBezTo>
                <a:cubicBezTo>
                  <a:pt x="2350028" y="3666238"/>
                  <a:pt x="2334469" y="3695617"/>
                  <a:pt x="2310746" y="3735003"/>
                </a:cubicBezTo>
                <a:cubicBezTo>
                  <a:pt x="2287002" y="3774410"/>
                  <a:pt x="2262347" y="3814066"/>
                  <a:pt x="2236822" y="3853990"/>
                </a:cubicBezTo>
                <a:cubicBezTo>
                  <a:pt x="2211276" y="3893895"/>
                  <a:pt x="2192111" y="3924310"/>
                  <a:pt x="2179348" y="3945194"/>
                </a:cubicBezTo>
                <a:cubicBezTo>
                  <a:pt x="2165653" y="3971403"/>
                  <a:pt x="2151979" y="3995892"/>
                  <a:pt x="2138305" y="4018621"/>
                </a:cubicBezTo>
                <a:cubicBezTo>
                  <a:pt x="2124610" y="4041370"/>
                  <a:pt x="2109775" y="4064699"/>
                  <a:pt x="2093780" y="4088588"/>
                </a:cubicBezTo>
                <a:cubicBezTo>
                  <a:pt x="2066535" y="4128575"/>
                  <a:pt x="2057813" y="4144445"/>
                  <a:pt x="2067571" y="4136220"/>
                </a:cubicBezTo>
                <a:cubicBezTo>
                  <a:pt x="2077330" y="4127974"/>
                  <a:pt x="2093262" y="4110094"/>
                  <a:pt x="2115369" y="4082600"/>
                </a:cubicBezTo>
                <a:cubicBezTo>
                  <a:pt x="2137455" y="4055086"/>
                  <a:pt x="2153388" y="4032419"/>
                  <a:pt x="2163146" y="4014581"/>
                </a:cubicBezTo>
                <a:cubicBezTo>
                  <a:pt x="2168761" y="4003310"/>
                  <a:pt x="2171164" y="4001714"/>
                  <a:pt x="2170357" y="4009795"/>
                </a:cubicBezTo>
                <a:cubicBezTo>
                  <a:pt x="2169528" y="4017875"/>
                  <a:pt x="2168844" y="4024671"/>
                  <a:pt x="2168305" y="4030161"/>
                </a:cubicBezTo>
                <a:cubicBezTo>
                  <a:pt x="2167746" y="4035672"/>
                  <a:pt x="2170646" y="4028939"/>
                  <a:pt x="2177028" y="4009960"/>
                </a:cubicBezTo>
                <a:cubicBezTo>
                  <a:pt x="2188361" y="3972812"/>
                  <a:pt x="2192878" y="3955760"/>
                  <a:pt x="2190619" y="3958785"/>
                </a:cubicBezTo>
                <a:cubicBezTo>
                  <a:pt x="2188361" y="3961831"/>
                  <a:pt x="2194618" y="3965001"/>
                  <a:pt x="2209411" y="3968337"/>
                </a:cubicBezTo>
                <a:cubicBezTo>
                  <a:pt x="2213990" y="3954165"/>
                  <a:pt x="2215233" y="3946644"/>
                  <a:pt x="2213161" y="3945774"/>
                </a:cubicBezTo>
                <a:cubicBezTo>
                  <a:pt x="2211089" y="3944904"/>
                  <a:pt x="2219874" y="3931623"/>
                  <a:pt x="2239474" y="3905891"/>
                </a:cubicBezTo>
                <a:cubicBezTo>
                  <a:pt x="2260627" y="3872741"/>
                  <a:pt x="2280186" y="3840751"/>
                  <a:pt x="2298149" y="3809922"/>
                </a:cubicBezTo>
                <a:cubicBezTo>
                  <a:pt x="2316133" y="3779072"/>
                  <a:pt x="2337432" y="3747082"/>
                  <a:pt x="2362046" y="3713932"/>
                </a:cubicBezTo>
                <a:cubicBezTo>
                  <a:pt x="2363185" y="3716688"/>
                  <a:pt x="2378372" y="3690893"/>
                  <a:pt x="2407606" y="3636507"/>
                </a:cubicBezTo>
                <a:cubicBezTo>
                  <a:pt x="2436840" y="3582141"/>
                  <a:pt x="2468643" y="3519654"/>
                  <a:pt x="2503036" y="3449107"/>
                </a:cubicBezTo>
                <a:cubicBezTo>
                  <a:pt x="2537408" y="3378539"/>
                  <a:pt x="2562871" y="3320340"/>
                  <a:pt x="2579425" y="3274531"/>
                </a:cubicBezTo>
                <a:cubicBezTo>
                  <a:pt x="2585786" y="3257957"/>
                  <a:pt x="2598507" y="3231561"/>
                  <a:pt x="2617589" y="3195324"/>
                </a:cubicBezTo>
                <a:cubicBezTo>
                  <a:pt x="2636671" y="3159108"/>
                  <a:pt x="2651692" y="3129232"/>
                  <a:pt x="2662694" y="3105716"/>
                </a:cubicBezTo>
                <a:cubicBezTo>
                  <a:pt x="2684842" y="3054976"/>
                  <a:pt x="2705850" y="3003822"/>
                  <a:pt x="2725699" y="2952211"/>
                </a:cubicBezTo>
                <a:cubicBezTo>
                  <a:pt x="2745547" y="2900622"/>
                  <a:pt x="2763096" y="2847707"/>
                  <a:pt x="2778324" y="2793507"/>
                </a:cubicBezTo>
                <a:cubicBezTo>
                  <a:pt x="2787834" y="2755612"/>
                  <a:pt x="2802462" y="2708850"/>
                  <a:pt x="2822165" y="2653200"/>
                </a:cubicBezTo>
                <a:cubicBezTo>
                  <a:pt x="2841889" y="2597570"/>
                  <a:pt x="2860453" y="2543101"/>
                  <a:pt x="2877857" y="2489792"/>
                </a:cubicBezTo>
                <a:cubicBezTo>
                  <a:pt x="2895240" y="2436462"/>
                  <a:pt x="2905247" y="2394321"/>
                  <a:pt x="2907816" y="2363367"/>
                </a:cubicBezTo>
                <a:cubicBezTo>
                  <a:pt x="2909266" y="2335853"/>
                  <a:pt x="2912747" y="2317434"/>
                  <a:pt x="2918237" y="2308152"/>
                </a:cubicBezTo>
                <a:cubicBezTo>
                  <a:pt x="2923728" y="2298849"/>
                  <a:pt x="2929508" y="2283331"/>
                  <a:pt x="2935579" y="2261597"/>
                </a:cubicBezTo>
                <a:cubicBezTo>
                  <a:pt x="2938521" y="2252543"/>
                  <a:pt x="2940158" y="2248689"/>
                  <a:pt x="2940489" y="2250036"/>
                </a:cubicBezTo>
                <a:cubicBezTo>
                  <a:pt x="2940821" y="2251383"/>
                  <a:pt x="2943038" y="2242909"/>
                  <a:pt x="2947140" y="2224593"/>
                </a:cubicBezTo>
                <a:cubicBezTo>
                  <a:pt x="2949170" y="2218481"/>
                  <a:pt x="2953210" y="2205284"/>
                  <a:pt x="2959281" y="2185000"/>
                </a:cubicBezTo>
                <a:cubicBezTo>
                  <a:pt x="2962316" y="2174858"/>
                  <a:pt x="2962824" y="2168653"/>
                  <a:pt x="2960801" y="2166387"/>
                </a:cubicBezTo>
                <a:close/>
                <a:moveTo>
                  <a:pt x="2952335" y="2134115"/>
                </a:moveTo>
                <a:cubicBezTo>
                  <a:pt x="2951838" y="2135529"/>
                  <a:pt x="2950880" y="2139481"/>
                  <a:pt x="2949460" y="2145966"/>
                </a:cubicBezTo>
                <a:cubicBezTo>
                  <a:pt x="2947534" y="2148287"/>
                  <a:pt x="2946746" y="2150586"/>
                  <a:pt x="2947140" y="2152907"/>
                </a:cubicBezTo>
                <a:cubicBezTo>
                  <a:pt x="2946622" y="2165110"/>
                  <a:pt x="2947161" y="2167431"/>
                  <a:pt x="2948777" y="2159848"/>
                </a:cubicBezTo>
                <a:cubicBezTo>
                  <a:pt x="2950372" y="2152265"/>
                  <a:pt x="2951615" y="2144806"/>
                  <a:pt x="2952444" y="2137492"/>
                </a:cubicBezTo>
                <a:cubicBezTo>
                  <a:pt x="2952869" y="2133825"/>
                  <a:pt x="2952833" y="2132701"/>
                  <a:pt x="2952335" y="2134115"/>
                </a:cubicBezTo>
                <a:close/>
                <a:moveTo>
                  <a:pt x="333855" y="2108963"/>
                </a:moveTo>
                <a:cubicBezTo>
                  <a:pt x="319746" y="2124315"/>
                  <a:pt x="315064" y="2137306"/>
                  <a:pt x="319808" y="2147935"/>
                </a:cubicBezTo>
                <a:cubicBezTo>
                  <a:pt x="324553" y="2158584"/>
                  <a:pt x="330831" y="2162666"/>
                  <a:pt x="338662" y="2160179"/>
                </a:cubicBezTo>
                <a:cubicBezTo>
                  <a:pt x="346473" y="2157714"/>
                  <a:pt x="347965" y="2144495"/>
                  <a:pt x="343117" y="2120524"/>
                </a:cubicBezTo>
                <a:close/>
                <a:moveTo>
                  <a:pt x="3407363" y="2069659"/>
                </a:moveTo>
                <a:cubicBezTo>
                  <a:pt x="3408503" y="2067774"/>
                  <a:pt x="3408503" y="2071524"/>
                  <a:pt x="3407363" y="2080930"/>
                </a:cubicBezTo>
                <a:cubicBezTo>
                  <a:pt x="3406203" y="2090316"/>
                  <a:pt x="3403882" y="2102747"/>
                  <a:pt x="3400422" y="2118224"/>
                </a:cubicBezTo>
                <a:cubicBezTo>
                  <a:pt x="3394870" y="2147748"/>
                  <a:pt x="3390933" y="2165587"/>
                  <a:pt x="3388571" y="2171699"/>
                </a:cubicBezTo>
                <a:cubicBezTo>
                  <a:pt x="3386209" y="2177811"/>
                  <a:pt x="3383993" y="2175407"/>
                  <a:pt x="3381921" y="2164468"/>
                </a:cubicBezTo>
                <a:cubicBezTo>
                  <a:pt x="3380864" y="2160863"/>
                  <a:pt x="3380657" y="2157672"/>
                  <a:pt x="3381341" y="2154937"/>
                </a:cubicBezTo>
                <a:cubicBezTo>
                  <a:pt x="3382004" y="2152182"/>
                  <a:pt x="3382977" y="2150731"/>
                  <a:pt x="3384220" y="2150586"/>
                </a:cubicBezTo>
                <a:cubicBezTo>
                  <a:pt x="3388468" y="2148660"/>
                  <a:pt x="3389234" y="2145593"/>
                  <a:pt x="3386541" y="2141346"/>
                </a:cubicBezTo>
                <a:cubicBezTo>
                  <a:pt x="3381921" y="2137099"/>
                  <a:pt x="3381921" y="2134032"/>
                  <a:pt x="3386541" y="2132105"/>
                </a:cubicBezTo>
                <a:cubicBezTo>
                  <a:pt x="3388903" y="2131815"/>
                  <a:pt x="3391120" y="2128915"/>
                  <a:pt x="3393192" y="2123424"/>
                </a:cubicBezTo>
                <a:cubicBezTo>
                  <a:pt x="3395263" y="2117934"/>
                  <a:pt x="3396900" y="2111573"/>
                  <a:pt x="3398102" y="2104342"/>
                </a:cubicBezTo>
                <a:cubicBezTo>
                  <a:pt x="3399366" y="2095951"/>
                  <a:pt x="3400899" y="2088451"/>
                  <a:pt x="3402722" y="2081801"/>
                </a:cubicBezTo>
                <a:cubicBezTo>
                  <a:pt x="3404566" y="2075150"/>
                  <a:pt x="3406099" y="2071089"/>
                  <a:pt x="3407363" y="2069659"/>
                </a:cubicBezTo>
                <a:close/>
                <a:moveTo>
                  <a:pt x="352520" y="2064855"/>
                </a:moveTo>
                <a:cubicBezTo>
                  <a:pt x="349607" y="2065210"/>
                  <a:pt x="345696" y="2067577"/>
                  <a:pt x="340796" y="2071959"/>
                </a:cubicBezTo>
                <a:cubicBezTo>
                  <a:pt x="337481" y="2074611"/>
                  <a:pt x="336031" y="2078568"/>
                  <a:pt x="336466" y="2083810"/>
                </a:cubicBezTo>
                <a:cubicBezTo>
                  <a:pt x="336901" y="2089073"/>
                  <a:pt x="338331" y="2093589"/>
                  <a:pt x="340796" y="2097402"/>
                </a:cubicBezTo>
                <a:cubicBezTo>
                  <a:pt x="347178" y="2103079"/>
                  <a:pt x="352150" y="2101753"/>
                  <a:pt x="355693" y="2093382"/>
                </a:cubicBezTo>
                <a:cubicBezTo>
                  <a:pt x="359256" y="2085012"/>
                  <a:pt x="360106" y="2077160"/>
                  <a:pt x="358262" y="2069825"/>
                </a:cubicBezTo>
                <a:cubicBezTo>
                  <a:pt x="357350" y="2066158"/>
                  <a:pt x="355434" y="2064500"/>
                  <a:pt x="352520" y="2064855"/>
                </a:cubicBezTo>
                <a:close/>
                <a:moveTo>
                  <a:pt x="357848" y="2028036"/>
                </a:moveTo>
                <a:cubicBezTo>
                  <a:pt x="346059" y="2031496"/>
                  <a:pt x="348835" y="2038436"/>
                  <a:pt x="366239" y="2048837"/>
                </a:cubicBezTo>
                <a:lnTo>
                  <a:pt x="375479" y="2048837"/>
                </a:lnTo>
                <a:cubicBezTo>
                  <a:pt x="375541" y="2031496"/>
                  <a:pt x="369657" y="2024555"/>
                  <a:pt x="357848" y="2028036"/>
                </a:cubicBezTo>
                <a:close/>
                <a:moveTo>
                  <a:pt x="2859251" y="1993332"/>
                </a:moveTo>
                <a:cubicBezTo>
                  <a:pt x="2854155" y="1994285"/>
                  <a:pt x="2846385" y="2012414"/>
                  <a:pt x="2835964" y="2047718"/>
                </a:cubicBezTo>
                <a:cubicBezTo>
                  <a:pt x="2825542" y="2083023"/>
                  <a:pt x="2815369" y="2120524"/>
                  <a:pt x="2805466" y="2160179"/>
                </a:cubicBezTo>
                <a:cubicBezTo>
                  <a:pt x="2795562" y="2199855"/>
                  <a:pt x="2788829" y="2226727"/>
                  <a:pt x="2785265" y="2240796"/>
                </a:cubicBezTo>
                <a:cubicBezTo>
                  <a:pt x="2750188" y="2355121"/>
                  <a:pt x="2712211" y="2468141"/>
                  <a:pt x="2671354" y="2579877"/>
                </a:cubicBezTo>
                <a:cubicBezTo>
                  <a:pt x="2630497" y="2691612"/>
                  <a:pt x="2589059" y="2802913"/>
                  <a:pt x="2547063" y="2913758"/>
                </a:cubicBezTo>
                <a:cubicBezTo>
                  <a:pt x="2542815" y="2925339"/>
                  <a:pt x="2539728" y="2934580"/>
                  <a:pt x="2537802" y="2941521"/>
                </a:cubicBezTo>
                <a:cubicBezTo>
                  <a:pt x="2535585" y="2943779"/>
                  <a:pt x="2533078" y="2946762"/>
                  <a:pt x="2530281" y="2950471"/>
                </a:cubicBezTo>
                <a:cubicBezTo>
                  <a:pt x="2527484" y="2954180"/>
                  <a:pt x="2523837" y="2958904"/>
                  <a:pt x="2519300" y="2964643"/>
                </a:cubicBezTo>
                <a:cubicBezTo>
                  <a:pt x="2507345" y="2980969"/>
                  <a:pt x="2498291" y="2998621"/>
                  <a:pt x="2492138" y="3017537"/>
                </a:cubicBezTo>
                <a:cubicBezTo>
                  <a:pt x="2485963" y="3036474"/>
                  <a:pt x="2484990" y="3055846"/>
                  <a:pt x="2489237" y="3075653"/>
                </a:cubicBezTo>
                <a:cubicBezTo>
                  <a:pt x="2476516" y="3069396"/>
                  <a:pt x="2467856" y="3072090"/>
                  <a:pt x="2463214" y="3083754"/>
                </a:cubicBezTo>
                <a:cubicBezTo>
                  <a:pt x="2458594" y="3095398"/>
                  <a:pt x="2451074" y="3111973"/>
                  <a:pt x="2440673" y="3133458"/>
                </a:cubicBezTo>
                <a:cubicBezTo>
                  <a:pt x="2437710" y="3139425"/>
                  <a:pt x="2428469" y="3156539"/>
                  <a:pt x="2412930" y="3184778"/>
                </a:cubicBezTo>
                <a:cubicBezTo>
                  <a:pt x="2397371" y="3213018"/>
                  <a:pt x="2384007" y="3239703"/>
                  <a:pt x="2372840" y="3264856"/>
                </a:cubicBezTo>
                <a:cubicBezTo>
                  <a:pt x="2361652" y="3290008"/>
                  <a:pt x="2361134" y="3300948"/>
                  <a:pt x="2371286" y="3297674"/>
                </a:cubicBezTo>
                <a:cubicBezTo>
                  <a:pt x="2379718" y="3292950"/>
                  <a:pt x="2374995" y="3296017"/>
                  <a:pt x="2357135" y="3306915"/>
                </a:cubicBezTo>
                <a:cubicBezTo>
                  <a:pt x="2339255" y="3317813"/>
                  <a:pt x="2327010" y="3330140"/>
                  <a:pt x="2320421" y="3343918"/>
                </a:cubicBezTo>
                <a:cubicBezTo>
                  <a:pt x="2315076" y="3361819"/>
                  <a:pt x="2291353" y="3406095"/>
                  <a:pt x="2249232" y="3476787"/>
                </a:cubicBezTo>
                <a:cubicBezTo>
                  <a:pt x="2207111" y="3547479"/>
                  <a:pt x="2157801" y="3627391"/>
                  <a:pt x="2101301" y="3716543"/>
                </a:cubicBezTo>
                <a:cubicBezTo>
                  <a:pt x="2044781" y="3805695"/>
                  <a:pt x="1992300" y="3886912"/>
                  <a:pt x="1943819" y="3960194"/>
                </a:cubicBezTo>
                <a:cubicBezTo>
                  <a:pt x="1895337" y="4033497"/>
                  <a:pt x="1862063" y="4081688"/>
                  <a:pt x="1844017" y="4104769"/>
                </a:cubicBezTo>
                <a:cubicBezTo>
                  <a:pt x="1822180" y="4132325"/>
                  <a:pt x="1800508" y="4158741"/>
                  <a:pt x="1778961" y="4183976"/>
                </a:cubicBezTo>
                <a:cubicBezTo>
                  <a:pt x="1757434" y="4209233"/>
                  <a:pt x="1735182" y="4234468"/>
                  <a:pt x="1712184" y="4259724"/>
                </a:cubicBezTo>
                <a:cubicBezTo>
                  <a:pt x="1681645" y="4292874"/>
                  <a:pt x="1667577" y="4312722"/>
                  <a:pt x="1669980" y="4319269"/>
                </a:cubicBezTo>
                <a:cubicBezTo>
                  <a:pt x="1672404" y="4325816"/>
                  <a:pt x="1687239" y="4314462"/>
                  <a:pt x="1714505" y="4285166"/>
                </a:cubicBezTo>
                <a:cubicBezTo>
                  <a:pt x="1729028" y="4269089"/>
                  <a:pt x="1760624" y="4232624"/>
                  <a:pt x="1809313" y="4175772"/>
                </a:cubicBezTo>
                <a:cubicBezTo>
                  <a:pt x="1858023" y="4118941"/>
                  <a:pt x="1906069" y="4064140"/>
                  <a:pt x="1953474" y="4011411"/>
                </a:cubicBezTo>
                <a:cubicBezTo>
                  <a:pt x="2000878" y="3958682"/>
                  <a:pt x="2029925" y="3930442"/>
                  <a:pt x="2040596" y="3926692"/>
                </a:cubicBezTo>
                <a:cubicBezTo>
                  <a:pt x="2046956" y="3950974"/>
                  <a:pt x="2049836" y="3953295"/>
                  <a:pt x="2049256" y="3933633"/>
                </a:cubicBezTo>
                <a:cubicBezTo>
                  <a:pt x="2048676" y="3913992"/>
                  <a:pt x="2055036" y="3886229"/>
                  <a:pt x="2068338" y="3850385"/>
                </a:cubicBezTo>
                <a:cubicBezTo>
                  <a:pt x="2080168" y="3822229"/>
                  <a:pt x="2085037" y="3812242"/>
                  <a:pt x="2082986" y="3820406"/>
                </a:cubicBezTo>
                <a:cubicBezTo>
                  <a:pt x="2080935" y="3828569"/>
                  <a:pt x="2079650" y="3838783"/>
                  <a:pt x="2079132" y="3851069"/>
                </a:cubicBezTo>
                <a:cubicBezTo>
                  <a:pt x="2078614" y="3863355"/>
                  <a:pt x="2086591" y="3861574"/>
                  <a:pt x="2103021" y="3845765"/>
                </a:cubicBezTo>
                <a:cubicBezTo>
                  <a:pt x="2112033" y="3833956"/>
                  <a:pt x="2113090" y="3827491"/>
                  <a:pt x="2106212" y="3826393"/>
                </a:cubicBezTo>
                <a:cubicBezTo>
                  <a:pt x="2099312" y="3825274"/>
                  <a:pt x="2106729" y="3817091"/>
                  <a:pt x="2128463" y="3801821"/>
                </a:cubicBezTo>
                <a:cubicBezTo>
                  <a:pt x="2135425" y="3795668"/>
                  <a:pt x="2152870" y="3769831"/>
                  <a:pt x="2180799" y="3724313"/>
                </a:cubicBezTo>
                <a:cubicBezTo>
                  <a:pt x="2208707" y="3678794"/>
                  <a:pt x="2240033" y="3626293"/>
                  <a:pt x="2274737" y="3566789"/>
                </a:cubicBezTo>
                <a:cubicBezTo>
                  <a:pt x="2309462" y="3507305"/>
                  <a:pt x="2340477" y="3453499"/>
                  <a:pt x="2367826" y="3405390"/>
                </a:cubicBezTo>
                <a:cubicBezTo>
                  <a:pt x="2395174" y="3357261"/>
                  <a:pt x="2411750" y="3327530"/>
                  <a:pt x="2417551" y="3316155"/>
                </a:cubicBezTo>
                <a:cubicBezTo>
                  <a:pt x="2465390" y="3222465"/>
                  <a:pt x="2507304" y="3133520"/>
                  <a:pt x="2543292" y="3049341"/>
                </a:cubicBezTo>
                <a:cubicBezTo>
                  <a:pt x="2579280" y="2965181"/>
                  <a:pt x="2613694" y="2872196"/>
                  <a:pt x="2646492" y="2770385"/>
                </a:cubicBezTo>
                <a:cubicBezTo>
                  <a:pt x="2658633" y="2734583"/>
                  <a:pt x="2673674" y="2699216"/>
                  <a:pt x="2691596" y="2664284"/>
                </a:cubicBezTo>
                <a:cubicBezTo>
                  <a:pt x="2709518" y="2629353"/>
                  <a:pt x="2726859" y="2587646"/>
                  <a:pt x="2743621" y="2539123"/>
                </a:cubicBezTo>
                <a:cubicBezTo>
                  <a:pt x="2754332" y="2501063"/>
                  <a:pt x="2765313" y="2467913"/>
                  <a:pt x="2776584" y="2439674"/>
                </a:cubicBezTo>
                <a:cubicBezTo>
                  <a:pt x="2787855" y="2411434"/>
                  <a:pt x="2804616" y="2380605"/>
                  <a:pt x="2826889" y="2347165"/>
                </a:cubicBezTo>
                <a:cubicBezTo>
                  <a:pt x="2825977" y="2328663"/>
                  <a:pt x="2827531" y="2305562"/>
                  <a:pt x="2831509" y="2277882"/>
                </a:cubicBezTo>
                <a:cubicBezTo>
                  <a:pt x="2835487" y="2250202"/>
                  <a:pt x="2838056" y="2231886"/>
                  <a:pt x="2839216" y="2222977"/>
                </a:cubicBezTo>
                <a:cubicBezTo>
                  <a:pt x="2840377" y="2214048"/>
                  <a:pt x="2836254" y="2228468"/>
                  <a:pt x="2826889" y="2266238"/>
                </a:cubicBezTo>
                <a:cubicBezTo>
                  <a:pt x="2820715" y="2287910"/>
                  <a:pt x="2815701" y="2298310"/>
                  <a:pt x="2811847" y="2297440"/>
                </a:cubicBezTo>
                <a:cubicBezTo>
                  <a:pt x="2807993" y="2296591"/>
                  <a:pt x="2807620" y="2300051"/>
                  <a:pt x="2810687" y="2307862"/>
                </a:cubicBezTo>
                <a:cubicBezTo>
                  <a:pt x="2808118" y="2323981"/>
                  <a:pt x="2801964" y="2343394"/>
                  <a:pt x="2792185" y="2366102"/>
                </a:cubicBezTo>
                <a:cubicBezTo>
                  <a:pt x="2782427" y="2388809"/>
                  <a:pt x="2775237" y="2401365"/>
                  <a:pt x="2770617" y="2403789"/>
                </a:cubicBezTo>
                <a:cubicBezTo>
                  <a:pt x="2765976" y="2406192"/>
                  <a:pt x="2770099" y="2385018"/>
                  <a:pt x="2782945" y="2340224"/>
                </a:cubicBezTo>
                <a:cubicBezTo>
                  <a:pt x="2800328" y="2279291"/>
                  <a:pt x="2817006" y="2220802"/>
                  <a:pt x="2832959" y="2164758"/>
                </a:cubicBezTo>
                <a:cubicBezTo>
                  <a:pt x="2848892" y="2108735"/>
                  <a:pt x="2863830" y="2053126"/>
                  <a:pt x="2877753" y="1997952"/>
                </a:cubicBezTo>
                <a:cubicBezTo>
                  <a:pt x="2876696" y="1998056"/>
                  <a:pt x="2874770" y="1997869"/>
                  <a:pt x="2871973" y="1997393"/>
                </a:cubicBezTo>
                <a:cubicBezTo>
                  <a:pt x="2869176" y="1996896"/>
                  <a:pt x="2864949" y="1995549"/>
                  <a:pt x="2859251" y="1993332"/>
                </a:cubicBezTo>
                <a:close/>
                <a:moveTo>
                  <a:pt x="375870" y="1967164"/>
                </a:moveTo>
                <a:cubicBezTo>
                  <a:pt x="373817" y="1966822"/>
                  <a:pt x="374205" y="1967154"/>
                  <a:pt x="377033" y="1968159"/>
                </a:cubicBezTo>
                <a:cubicBezTo>
                  <a:pt x="382689" y="1970169"/>
                  <a:pt x="388843" y="1972054"/>
                  <a:pt x="395535" y="1973815"/>
                </a:cubicBezTo>
                <a:cubicBezTo>
                  <a:pt x="402206" y="1975555"/>
                  <a:pt x="400155" y="1974374"/>
                  <a:pt x="389361" y="1970210"/>
                </a:cubicBezTo>
                <a:cubicBezTo>
                  <a:pt x="382420" y="1968521"/>
                  <a:pt x="377924" y="1967506"/>
                  <a:pt x="375870" y="1967164"/>
                </a:cubicBezTo>
                <a:close/>
                <a:moveTo>
                  <a:pt x="3205004" y="1964720"/>
                </a:moveTo>
                <a:cubicBezTo>
                  <a:pt x="3210391" y="1970355"/>
                  <a:pt x="3207698" y="1996088"/>
                  <a:pt x="3196903" y="2041896"/>
                </a:cubicBezTo>
                <a:cubicBezTo>
                  <a:pt x="3185736" y="2089446"/>
                  <a:pt x="3176868" y="2121539"/>
                  <a:pt x="3170300" y="2138176"/>
                </a:cubicBezTo>
                <a:cubicBezTo>
                  <a:pt x="3163753" y="2154793"/>
                  <a:pt x="3157206" y="2162023"/>
                  <a:pt x="3150659" y="2159848"/>
                </a:cubicBezTo>
                <a:cubicBezTo>
                  <a:pt x="3149499" y="2158356"/>
                  <a:pt x="3151032" y="2147209"/>
                  <a:pt x="3155279" y="2126449"/>
                </a:cubicBezTo>
                <a:cubicBezTo>
                  <a:pt x="3159527" y="2105668"/>
                  <a:pt x="3164147" y="2084266"/>
                  <a:pt x="3169161" y="2062201"/>
                </a:cubicBezTo>
                <a:cubicBezTo>
                  <a:pt x="3174154" y="2040156"/>
                  <a:pt x="3177241" y="2026440"/>
                  <a:pt x="3178401" y="2021095"/>
                </a:cubicBezTo>
                <a:cubicBezTo>
                  <a:pt x="3190729" y="1977876"/>
                  <a:pt x="3199597" y="1959084"/>
                  <a:pt x="3205004" y="1964720"/>
                </a:cubicBezTo>
                <a:close/>
                <a:moveTo>
                  <a:pt x="3430775" y="1957489"/>
                </a:moveTo>
                <a:cubicBezTo>
                  <a:pt x="3431687" y="1957012"/>
                  <a:pt x="3433904" y="1957385"/>
                  <a:pt x="3437426" y="1958649"/>
                </a:cubicBezTo>
                <a:cubicBezTo>
                  <a:pt x="3446294" y="1960576"/>
                  <a:pt x="3447060" y="1965963"/>
                  <a:pt x="3439726" y="1974830"/>
                </a:cubicBezTo>
                <a:cubicBezTo>
                  <a:pt x="3437364" y="1977399"/>
                  <a:pt x="3435727" y="1980963"/>
                  <a:pt x="3434815" y="1985542"/>
                </a:cubicBezTo>
                <a:cubicBezTo>
                  <a:pt x="3433904" y="1990100"/>
                  <a:pt x="3434007" y="1994244"/>
                  <a:pt x="3435105" y="1997952"/>
                </a:cubicBezTo>
                <a:cubicBezTo>
                  <a:pt x="3435064" y="2001619"/>
                  <a:pt x="3434007" y="2005287"/>
                  <a:pt x="3431935" y="2008954"/>
                </a:cubicBezTo>
                <a:cubicBezTo>
                  <a:pt x="3429864" y="2012600"/>
                  <a:pt x="3427067" y="2015107"/>
                  <a:pt x="3423544" y="2016454"/>
                </a:cubicBezTo>
                <a:cubicBezTo>
                  <a:pt x="3417723" y="2020183"/>
                  <a:pt x="3414345" y="2020846"/>
                  <a:pt x="3413434" y="2018484"/>
                </a:cubicBezTo>
                <a:cubicBezTo>
                  <a:pt x="3412501" y="2016122"/>
                  <a:pt x="3414345" y="2009285"/>
                  <a:pt x="3418924" y="1997952"/>
                </a:cubicBezTo>
                <a:cubicBezTo>
                  <a:pt x="3421369" y="1990825"/>
                  <a:pt x="3423980" y="1984858"/>
                  <a:pt x="3426714" y="1980031"/>
                </a:cubicBezTo>
                <a:cubicBezTo>
                  <a:pt x="3429470" y="1975224"/>
                  <a:pt x="3431500" y="1972717"/>
                  <a:pt x="3432785" y="1972530"/>
                </a:cubicBezTo>
                <a:cubicBezTo>
                  <a:pt x="3435105" y="1971267"/>
                  <a:pt x="3436266" y="1969733"/>
                  <a:pt x="3436266" y="1967889"/>
                </a:cubicBezTo>
                <a:cubicBezTo>
                  <a:pt x="3436266" y="1966066"/>
                  <a:pt x="3435105" y="1964533"/>
                  <a:pt x="3432785" y="1963269"/>
                </a:cubicBezTo>
                <a:cubicBezTo>
                  <a:pt x="3430527" y="1959892"/>
                  <a:pt x="3429864" y="1957965"/>
                  <a:pt x="3430775" y="1957489"/>
                </a:cubicBezTo>
                <a:close/>
                <a:moveTo>
                  <a:pt x="3217725" y="1859200"/>
                </a:moveTo>
                <a:cubicBezTo>
                  <a:pt x="3214162" y="1859200"/>
                  <a:pt x="3211448" y="1859780"/>
                  <a:pt x="3209624" y="1860940"/>
                </a:cubicBezTo>
                <a:cubicBezTo>
                  <a:pt x="3207801" y="1862100"/>
                  <a:pt x="3207408" y="1863820"/>
                  <a:pt x="3208464" y="1866140"/>
                </a:cubicBezTo>
                <a:cubicBezTo>
                  <a:pt x="3208671" y="1868502"/>
                  <a:pt x="3210018" y="1870139"/>
                  <a:pt x="3212525" y="1871051"/>
                </a:cubicBezTo>
                <a:cubicBezTo>
                  <a:pt x="3215011" y="1871962"/>
                  <a:pt x="3217518" y="1871879"/>
                  <a:pt x="3220025" y="1870760"/>
                </a:cubicBezTo>
                <a:cubicBezTo>
                  <a:pt x="3227360" y="1868461"/>
                  <a:pt x="3231213" y="1866140"/>
                  <a:pt x="3231586" y="1863820"/>
                </a:cubicBezTo>
                <a:cubicBezTo>
                  <a:pt x="3231441" y="1863778"/>
                  <a:pt x="3230012" y="1863302"/>
                  <a:pt x="3227256" y="1862390"/>
                </a:cubicBezTo>
                <a:cubicBezTo>
                  <a:pt x="3224521" y="1861479"/>
                  <a:pt x="3221330" y="1860401"/>
                  <a:pt x="3217725" y="1859200"/>
                </a:cubicBezTo>
                <a:close/>
                <a:moveTo>
                  <a:pt x="686487" y="1856299"/>
                </a:moveTo>
                <a:cubicBezTo>
                  <a:pt x="683566" y="1851036"/>
                  <a:pt x="676148" y="1858640"/>
                  <a:pt x="664214" y="1879069"/>
                </a:cubicBezTo>
                <a:cubicBezTo>
                  <a:pt x="652301" y="1899518"/>
                  <a:pt x="646251" y="1922184"/>
                  <a:pt x="646065" y="1947088"/>
                </a:cubicBezTo>
                <a:lnTo>
                  <a:pt x="650685" y="1942468"/>
                </a:lnTo>
                <a:cubicBezTo>
                  <a:pt x="677495" y="1890277"/>
                  <a:pt x="689429" y="1861541"/>
                  <a:pt x="686487" y="1856299"/>
                </a:cubicBezTo>
                <a:close/>
                <a:moveTo>
                  <a:pt x="3025809" y="1853357"/>
                </a:moveTo>
                <a:cubicBezTo>
                  <a:pt x="3026099" y="1848488"/>
                  <a:pt x="3020691" y="1868171"/>
                  <a:pt x="3009586" y="1912384"/>
                </a:cubicBezTo>
                <a:cubicBezTo>
                  <a:pt x="3007928" y="1920879"/>
                  <a:pt x="3003577" y="1941204"/>
                  <a:pt x="2996533" y="1973359"/>
                </a:cubicBezTo>
                <a:cubicBezTo>
                  <a:pt x="2989489" y="2005515"/>
                  <a:pt x="2982755" y="2036738"/>
                  <a:pt x="2976332" y="2067049"/>
                </a:cubicBezTo>
                <a:cubicBezTo>
                  <a:pt x="2969910" y="2097360"/>
                  <a:pt x="2966802" y="2113998"/>
                  <a:pt x="2966988" y="2116960"/>
                </a:cubicBezTo>
                <a:cubicBezTo>
                  <a:pt x="2967175" y="2119902"/>
                  <a:pt x="2973660" y="2096428"/>
                  <a:pt x="2986464" y="2046537"/>
                </a:cubicBezTo>
                <a:cubicBezTo>
                  <a:pt x="2987500" y="2041026"/>
                  <a:pt x="2991188" y="2023415"/>
                  <a:pt x="2997548" y="1993705"/>
                </a:cubicBezTo>
                <a:cubicBezTo>
                  <a:pt x="3003909" y="1963974"/>
                  <a:pt x="3010125" y="1934367"/>
                  <a:pt x="3016237" y="1904884"/>
                </a:cubicBezTo>
                <a:cubicBezTo>
                  <a:pt x="3022328" y="1875381"/>
                  <a:pt x="3025519" y="1858205"/>
                  <a:pt x="3025809" y="1853357"/>
                </a:cubicBezTo>
                <a:close/>
                <a:moveTo>
                  <a:pt x="789459" y="1840698"/>
                </a:moveTo>
                <a:cubicBezTo>
                  <a:pt x="769507" y="1853087"/>
                  <a:pt x="751315" y="1877908"/>
                  <a:pt x="734886" y="1915140"/>
                </a:cubicBezTo>
                <a:cubicBezTo>
                  <a:pt x="718456" y="1952371"/>
                  <a:pt x="703186" y="1992420"/>
                  <a:pt x="689056" y="2035308"/>
                </a:cubicBezTo>
                <a:cubicBezTo>
                  <a:pt x="674947" y="2078196"/>
                  <a:pt x="661376" y="2114308"/>
                  <a:pt x="648385" y="2143666"/>
                </a:cubicBezTo>
                <a:cubicBezTo>
                  <a:pt x="623606" y="2200560"/>
                  <a:pt x="618799" y="2219165"/>
                  <a:pt x="633924" y="2199441"/>
                </a:cubicBezTo>
                <a:cubicBezTo>
                  <a:pt x="649048" y="2179738"/>
                  <a:pt x="666203" y="2141097"/>
                  <a:pt x="685389" y="2083520"/>
                </a:cubicBezTo>
                <a:cubicBezTo>
                  <a:pt x="691832" y="2061227"/>
                  <a:pt x="698007" y="2042249"/>
                  <a:pt x="703890" y="2026586"/>
                </a:cubicBezTo>
                <a:cubicBezTo>
                  <a:pt x="709754" y="2010922"/>
                  <a:pt x="718249" y="1993684"/>
                  <a:pt x="729312" y="1974830"/>
                </a:cubicBezTo>
                <a:lnTo>
                  <a:pt x="738574" y="1963269"/>
                </a:lnTo>
                <a:cubicBezTo>
                  <a:pt x="741992" y="1949823"/>
                  <a:pt x="742096" y="1941452"/>
                  <a:pt x="738864" y="1938117"/>
                </a:cubicBezTo>
                <a:cubicBezTo>
                  <a:pt x="735631" y="1934802"/>
                  <a:pt x="743235" y="1926991"/>
                  <a:pt x="761696" y="1914705"/>
                </a:cubicBezTo>
                <a:cubicBezTo>
                  <a:pt x="754175" y="1894711"/>
                  <a:pt x="757075" y="1881513"/>
                  <a:pt x="770377" y="1875111"/>
                </a:cubicBezTo>
                <a:cubicBezTo>
                  <a:pt x="783657" y="1868689"/>
                  <a:pt x="790018" y="1857231"/>
                  <a:pt x="789459" y="1840698"/>
                </a:cubicBezTo>
                <a:close/>
                <a:moveTo>
                  <a:pt x="2750934" y="1837010"/>
                </a:moveTo>
                <a:cubicBezTo>
                  <a:pt x="2748282" y="1834213"/>
                  <a:pt x="2738420" y="1855056"/>
                  <a:pt x="2721327" y="1899539"/>
                </a:cubicBezTo>
                <a:cubicBezTo>
                  <a:pt x="2704255" y="1944022"/>
                  <a:pt x="2684759" y="1997248"/>
                  <a:pt x="2662880" y="2059197"/>
                </a:cubicBezTo>
                <a:cubicBezTo>
                  <a:pt x="2640980" y="2121166"/>
                  <a:pt x="2621484" y="2176982"/>
                  <a:pt x="2604412" y="2226645"/>
                </a:cubicBezTo>
                <a:cubicBezTo>
                  <a:pt x="2587319" y="2276286"/>
                  <a:pt x="2577457" y="2304920"/>
                  <a:pt x="2574805" y="2312482"/>
                </a:cubicBezTo>
                <a:cubicBezTo>
                  <a:pt x="2495701" y="2541236"/>
                  <a:pt x="2415458" y="2757228"/>
                  <a:pt x="2334034" y="2960458"/>
                </a:cubicBezTo>
                <a:cubicBezTo>
                  <a:pt x="2252630" y="3163666"/>
                  <a:pt x="2159003" y="3359954"/>
                  <a:pt x="2053172" y="3549323"/>
                </a:cubicBezTo>
                <a:lnTo>
                  <a:pt x="1721052" y="4033663"/>
                </a:lnTo>
                <a:lnTo>
                  <a:pt x="1885061" y="3865738"/>
                </a:lnTo>
                <a:cubicBezTo>
                  <a:pt x="2019172" y="3681922"/>
                  <a:pt x="2139050" y="3481096"/>
                  <a:pt x="2244674" y="3263261"/>
                </a:cubicBezTo>
                <a:cubicBezTo>
                  <a:pt x="2350319" y="3045445"/>
                  <a:pt x="2442724" y="2824522"/>
                  <a:pt x="2521910" y="2600513"/>
                </a:cubicBezTo>
                <a:cubicBezTo>
                  <a:pt x="2601097" y="2376503"/>
                  <a:pt x="2668060" y="2163328"/>
                  <a:pt x="2722819" y="1960970"/>
                </a:cubicBezTo>
                <a:cubicBezTo>
                  <a:pt x="2744221" y="1881120"/>
                  <a:pt x="2753586" y="1839786"/>
                  <a:pt x="2750934" y="1837010"/>
                </a:cubicBezTo>
                <a:close/>
                <a:moveTo>
                  <a:pt x="476809" y="1745384"/>
                </a:moveTo>
                <a:cubicBezTo>
                  <a:pt x="477964" y="1745770"/>
                  <a:pt x="478109" y="1748251"/>
                  <a:pt x="477249" y="1752830"/>
                </a:cubicBezTo>
                <a:cubicBezTo>
                  <a:pt x="475509" y="1761967"/>
                  <a:pt x="473188" y="1762754"/>
                  <a:pt x="470308" y="1755130"/>
                </a:cubicBezTo>
                <a:cubicBezTo>
                  <a:pt x="470308" y="1754073"/>
                  <a:pt x="470308" y="1753306"/>
                  <a:pt x="470308" y="1752830"/>
                </a:cubicBezTo>
                <a:cubicBezTo>
                  <a:pt x="470308" y="1752333"/>
                  <a:pt x="470308" y="1751566"/>
                  <a:pt x="470308" y="1750509"/>
                </a:cubicBezTo>
                <a:cubicBezTo>
                  <a:pt x="473489" y="1746708"/>
                  <a:pt x="475654" y="1744998"/>
                  <a:pt x="476809" y="1745384"/>
                </a:cubicBezTo>
                <a:close/>
                <a:moveTo>
                  <a:pt x="833382" y="1741269"/>
                </a:moveTo>
                <a:cubicBezTo>
                  <a:pt x="827850" y="1743569"/>
                  <a:pt x="825633" y="1749349"/>
                  <a:pt x="826732" y="1758610"/>
                </a:cubicBezTo>
                <a:cubicBezTo>
                  <a:pt x="827850" y="1767851"/>
                  <a:pt x="823893" y="1773631"/>
                  <a:pt x="814880" y="1775952"/>
                </a:cubicBezTo>
                <a:cubicBezTo>
                  <a:pt x="811959" y="1778459"/>
                  <a:pt x="807422" y="1785586"/>
                  <a:pt x="801310" y="1797334"/>
                </a:cubicBezTo>
                <a:cubicBezTo>
                  <a:pt x="795177" y="1809102"/>
                  <a:pt x="791240" y="1817389"/>
                  <a:pt x="789459" y="1822196"/>
                </a:cubicBezTo>
                <a:cubicBezTo>
                  <a:pt x="782891" y="1837176"/>
                  <a:pt x="789065" y="1839600"/>
                  <a:pt x="807960" y="1829427"/>
                </a:cubicBezTo>
                <a:cubicBezTo>
                  <a:pt x="826835" y="1819254"/>
                  <a:pt x="835309" y="1789875"/>
                  <a:pt x="833382" y="1741269"/>
                </a:cubicBezTo>
                <a:close/>
                <a:moveTo>
                  <a:pt x="2939930" y="1725792"/>
                </a:moveTo>
                <a:lnTo>
                  <a:pt x="2882394" y="1817576"/>
                </a:lnTo>
                <a:cubicBezTo>
                  <a:pt x="2893955" y="1824123"/>
                  <a:pt x="2900896" y="1827210"/>
                  <a:pt x="2903196" y="1826837"/>
                </a:cubicBezTo>
                <a:cubicBezTo>
                  <a:pt x="2900792" y="1827686"/>
                  <a:pt x="2896939" y="1832327"/>
                  <a:pt x="2891635" y="1840698"/>
                </a:cubicBezTo>
                <a:cubicBezTo>
                  <a:pt x="2886331" y="1849089"/>
                  <a:pt x="2880177" y="1862970"/>
                  <a:pt x="2873133" y="1882321"/>
                </a:cubicBezTo>
                <a:cubicBezTo>
                  <a:pt x="2865861" y="1906894"/>
                  <a:pt x="2865239" y="1919449"/>
                  <a:pt x="2871247" y="1920009"/>
                </a:cubicBezTo>
                <a:cubicBezTo>
                  <a:pt x="2877256" y="1920589"/>
                  <a:pt x="2882622" y="1919097"/>
                  <a:pt x="2887346" y="1915554"/>
                </a:cubicBezTo>
                <a:cubicBezTo>
                  <a:pt x="2892070" y="1912032"/>
                  <a:pt x="2888879" y="1916362"/>
                  <a:pt x="2877753" y="1928586"/>
                </a:cubicBezTo>
                <a:cubicBezTo>
                  <a:pt x="2864327" y="1946114"/>
                  <a:pt x="2859977" y="1960762"/>
                  <a:pt x="2864763" y="1972530"/>
                </a:cubicBezTo>
                <a:cubicBezTo>
                  <a:pt x="2869528" y="1984278"/>
                  <a:pt x="2873858" y="1991985"/>
                  <a:pt x="2877753" y="1995652"/>
                </a:cubicBezTo>
                <a:cubicBezTo>
                  <a:pt x="2893893" y="1935962"/>
                  <a:pt x="2909038" y="1874386"/>
                  <a:pt x="2923148" y="1810925"/>
                </a:cubicBezTo>
                <a:close/>
                <a:moveTo>
                  <a:pt x="493430" y="1720447"/>
                </a:moveTo>
                <a:cubicBezTo>
                  <a:pt x="488707" y="1725026"/>
                  <a:pt x="482533" y="1726269"/>
                  <a:pt x="474929" y="1724197"/>
                </a:cubicBezTo>
                <a:cubicBezTo>
                  <a:pt x="467325" y="1722125"/>
                  <a:pt x="465771" y="1730910"/>
                  <a:pt x="470308" y="1750509"/>
                </a:cubicBezTo>
                <a:cubicBezTo>
                  <a:pt x="468050" y="1753824"/>
                  <a:pt x="465626" y="1757595"/>
                  <a:pt x="463078" y="1761780"/>
                </a:cubicBezTo>
                <a:cubicBezTo>
                  <a:pt x="460529" y="1765966"/>
                  <a:pt x="457546" y="1771477"/>
                  <a:pt x="454106" y="1778252"/>
                </a:cubicBezTo>
                <a:cubicBezTo>
                  <a:pt x="426302" y="1839931"/>
                  <a:pt x="413063" y="1871796"/>
                  <a:pt x="414368" y="1873848"/>
                </a:cubicBezTo>
                <a:cubicBezTo>
                  <a:pt x="415694" y="1875899"/>
                  <a:pt x="422656" y="1866658"/>
                  <a:pt x="435273" y="1846105"/>
                </a:cubicBezTo>
                <a:cubicBezTo>
                  <a:pt x="447891" y="1825552"/>
                  <a:pt x="457256" y="1812189"/>
                  <a:pt x="463368" y="1806015"/>
                </a:cubicBezTo>
                <a:cubicBezTo>
                  <a:pt x="472153" y="1801312"/>
                  <a:pt x="474369" y="1799157"/>
                  <a:pt x="469956" y="1799592"/>
                </a:cubicBezTo>
                <a:cubicBezTo>
                  <a:pt x="465564" y="1800027"/>
                  <a:pt x="461938" y="1798908"/>
                  <a:pt x="459079" y="1796256"/>
                </a:cubicBezTo>
                <a:cubicBezTo>
                  <a:pt x="456220" y="1793584"/>
                  <a:pt x="461503" y="1785275"/>
                  <a:pt x="474929" y="1771332"/>
                </a:cubicBezTo>
                <a:cubicBezTo>
                  <a:pt x="481476" y="1764287"/>
                  <a:pt x="485723" y="1756394"/>
                  <a:pt x="487650" y="1747630"/>
                </a:cubicBezTo>
                <a:cubicBezTo>
                  <a:pt x="489577" y="1738845"/>
                  <a:pt x="491504" y="1729791"/>
                  <a:pt x="493430" y="1720447"/>
                </a:cubicBezTo>
                <a:close/>
                <a:moveTo>
                  <a:pt x="854204" y="1715826"/>
                </a:moveTo>
                <a:cubicBezTo>
                  <a:pt x="850019" y="1716634"/>
                  <a:pt x="847409" y="1717318"/>
                  <a:pt x="846393" y="1717836"/>
                </a:cubicBezTo>
                <a:cubicBezTo>
                  <a:pt x="845378" y="1718375"/>
                  <a:pt x="843369" y="1720778"/>
                  <a:pt x="840323" y="1725067"/>
                </a:cubicBezTo>
                <a:cubicBezTo>
                  <a:pt x="840468" y="1743196"/>
                  <a:pt x="845378" y="1750903"/>
                  <a:pt x="855075" y="1748189"/>
                </a:cubicBezTo>
                <a:cubicBezTo>
                  <a:pt x="864750" y="1745496"/>
                  <a:pt x="864460" y="1734701"/>
                  <a:pt x="854204" y="1715826"/>
                </a:cubicBezTo>
                <a:close/>
                <a:moveTo>
                  <a:pt x="3453607" y="1709818"/>
                </a:moveTo>
                <a:cubicBezTo>
                  <a:pt x="3456301" y="1706379"/>
                  <a:pt x="3457855" y="1710108"/>
                  <a:pt x="3458227" y="1721048"/>
                </a:cubicBezTo>
                <a:cubicBezTo>
                  <a:pt x="3458621" y="1731987"/>
                  <a:pt x="3455534" y="1757989"/>
                  <a:pt x="3448987" y="1799074"/>
                </a:cubicBezTo>
                <a:cubicBezTo>
                  <a:pt x="3443351" y="1825760"/>
                  <a:pt x="3437861" y="1852756"/>
                  <a:pt x="3432516" y="1880022"/>
                </a:cubicBezTo>
                <a:cubicBezTo>
                  <a:pt x="3427149" y="1907287"/>
                  <a:pt x="3421079" y="1934263"/>
                  <a:pt x="3414283" y="1960970"/>
                </a:cubicBezTo>
                <a:cubicBezTo>
                  <a:pt x="3413082" y="1962503"/>
                  <a:pt x="3411445" y="1967517"/>
                  <a:pt x="3409373" y="1975990"/>
                </a:cubicBezTo>
                <a:cubicBezTo>
                  <a:pt x="3407301" y="1984464"/>
                  <a:pt x="3405084" y="1994099"/>
                  <a:pt x="3402722" y="2004893"/>
                </a:cubicBezTo>
                <a:cubicBezTo>
                  <a:pt x="3401375" y="2016848"/>
                  <a:pt x="3399449" y="2027642"/>
                  <a:pt x="3396942" y="2037276"/>
                </a:cubicBezTo>
                <a:cubicBezTo>
                  <a:pt x="3394435" y="2046910"/>
                  <a:pt x="3392508" y="2053085"/>
                  <a:pt x="3391161" y="2055778"/>
                </a:cubicBezTo>
                <a:cubicBezTo>
                  <a:pt x="3389814" y="2059673"/>
                  <a:pt x="3387308" y="2067484"/>
                  <a:pt x="3383661" y="2079190"/>
                </a:cubicBezTo>
                <a:cubicBezTo>
                  <a:pt x="3379994" y="2090896"/>
                  <a:pt x="3376327" y="2103908"/>
                  <a:pt x="3372659" y="2118224"/>
                </a:cubicBezTo>
                <a:cubicBezTo>
                  <a:pt x="3368433" y="2139896"/>
                  <a:pt x="3361306" y="2167659"/>
                  <a:pt x="3351278" y="2201471"/>
                </a:cubicBezTo>
                <a:cubicBezTo>
                  <a:pt x="3341250" y="2235305"/>
                  <a:pt x="3326022" y="2283869"/>
                  <a:pt x="3305593" y="2347165"/>
                </a:cubicBezTo>
                <a:cubicBezTo>
                  <a:pt x="3300828" y="2360321"/>
                  <a:pt x="3295918" y="2371592"/>
                  <a:pt x="3290862" y="2380998"/>
                </a:cubicBezTo>
                <a:cubicBezTo>
                  <a:pt x="3285807" y="2390384"/>
                  <a:pt x="3281456" y="2395294"/>
                  <a:pt x="3277851" y="2395729"/>
                </a:cubicBezTo>
                <a:cubicBezTo>
                  <a:pt x="3273169" y="2397863"/>
                  <a:pt x="3270952" y="2399397"/>
                  <a:pt x="3271200" y="2400370"/>
                </a:cubicBezTo>
                <a:cubicBezTo>
                  <a:pt x="3271449" y="2401323"/>
                  <a:pt x="3274432" y="2402857"/>
                  <a:pt x="3280151" y="2404991"/>
                </a:cubicBezTo>
                <a:cubicBezTo>
                  <a:pt x="3285952" y="2407104"/>
                  <a:pt x="3288832" y="2408658"/>
                  <a:pt x="3288832" y="2409611"/>
                </a:cubicBezTo>
                <a:cubicBezTo>
                  <a:pt x="3288832" y="2410585"/>
                  <a:pt x="3285952" y="2412118"/>
                  <a:pt x="3280151" y="2414231"/>
                </a:cubicBezTo>
                <a:cubicBezTo>
                  <a:pt x="3276587" y="2415350"/>
                  <a:pt x="3273894" y="2416593"/>
                  <a:pt x="3272070" y="2418002"/>
                </a:cubicBezTo>
                <a:cubicBezTo>
                  <a:pt x="3270226" y="2419390"/>
                  <a:pt x="3269854" y="2421213"/>
                  <a:pt x="3270910" y="2423492"/>
                </a:cubicBezTo>
                <a:cubicBezTo>
                  <a:pt x="3272837" y="2426186"/>
                  <a:pt x="3271304" y="2432360"/>
                  <a:pt x="3266290" y="2441994"/>
                </a:cubicBezTo>
                <a:cubicBezTo>
                  <a:pt x="3265026" y="2445496"/>
                  <a:pt x="3263493" y="2447713"/>
                  <a:pt x="3261649" y="2448645"/>
                </a:cubicBezTo>
                <a:cubicBezTo>
                  <a:pt x="3259826" y="2449556"/>
                  <a:pt x="3258293" y="2448873"/>
                  <a:pt x="3257029" y="2446614"/>
                </a:cubicBezTo>
                <a:cubicBezTo>
                  <a:pt x="3257132" y="2444107"/>
                  <a:pt x="3258085" y="2439280"/>
                  <a:pt x="3259929" y="2432153"/>
                </a:cubicBezTo>
                <a:cubicBezTo>
                  <a:pt x="3261753" y="2425026"/>
                  <a:pt x="3263866" y="2416738"/>
                  <a:pt x="3266290" y="2407290"/>
                </a:cubicBezTo>
                <a:cubicBezTo>
                  <a:pt x="3282906" y="2358581"/>
                  <a:pt x="3304392" y="2291059"/>
                  <a:pt x="3330787" y="2204724"/>
                </a:cubicBezTo>
                <a:cubicBezTo>
                  <a:pt x="3357162" y="2118410"/>
                  <a:pt x="3381237" y="2032718"/>
                  <a:pt x="3402992" y="1947689"/>
                </a:cubicBezTo>
                <a:cubicBezTo>
                  <a:pt x="3424746" y="1862639"/>
                  <a:pt x="3436991" y="1797686"/>
                  <a:pt x="3439726" y="1752830"/>
                </a:cubicBezTo>
                <a:cubicBezTo>
                  <a:pt x="3440513" y="1746117"/>
                  <a:pt x="3442440" y="1743341"/>
                  <a:pt x="3445506" y="1744439"/>
                </a:cubicBezTo>
                <a:cubicBezTo>
                  <a:pt x="3448593" y="1745558"/>
                  <a:pt x="3448220" y="1742181"/>
                  <a:pt x="3444367" y="1734328"/>
                </a:cubicBezTo>
                <a:cubicBezTo>
                  <a:pt x="3442958" y="1729894"/>
                  <a:pt x="3444014" y="1728341"/>
                  <a:pt x="3447537" y="1729687"/>
                </a:cubicBezTo>
                <a:cubicBezTo>
                  <a:pt x="3451059" y="1731055"/>
                  <a:pt x="3451535" y="1727201"/>
                  <a:pt x="3448987" y="1718126"/>
                </a:cubicBezTo>
                <a:cubicBezTo>
                  <a:pt x="3449360" y="1716054"/>
                  <a:pt x="3450914" y="1713278"/>
                  <a:pt x="3453607" y="1709818"/>
                </a:cubicBezTo>
                <a:close/>
                <a:moveTo>
                  <a:pt x="2211328" y="1667714"/>
                </a:moveTo>
                <a:cubicBezTo>
                  <a:pt x="2213083" y="1666200"/>
                  <a:pt x="2210131" y="1679921"/>
                  <a:pt x="2202470" y="1708886"/>
                </a:cubicBezTo>
                <a:cubicBezTo>
                  <a:pt x="2192795" y="1746179"/>
                  <a:pt x="2180363" y="1783763"/>
                  <a:pt x="2165177" y="1821616"/>
                </a:cubicBezTo>
                <a:cubicBezTo>
                  <a:pt x="2150011" y="1859490"/>
                  <a:pt x="2134679" y="1895913"/>
                  <a:pt x="2119223" y="1930886"/>
                </a:cubicBezTo>
                <a:cubicBezTo>
                  <a:pt x="2119989" y="1928462"/>
                  <a:pt x="2126392" y="1909194"/>
                  <a:pt x="2138408" y="1873122"/>
                </a:cubicBezTo>
                <a:cubicBezTo>
                  <a:pt x="2150425" y="1837031"/>
                  <a:pt x="2163395" y="1798763"/>
                  <a:pt x="2177318" y="1758320"/>
                </a:cubicBezTo>
                <a:cubicBezTo>
                  <a:pt x="2191241" y="1717857"/>
                  <a:pt x="2201476" y="1689866"/>
                  <a:pt x="2208002" y="1674306"/>
                </a:cubicBezTo>
                <a:cubicBezTo>
                  <a:pt x="2209634" y="1670416"/>
                  <a:pt x="2210742" y="1668219"/>
                  <a:pt x="2211328" y="1667714"/>
                </a:cubicBezTo>
                <a:close/>
                <a:moveTo>
                  <a:pt x="530141" y="1633428"/>
                </a:moveTo>
                <a:cubicBezTo>
                  <a:pt x="527813" y="1630973"/>
                  <a:pt x="524167" y="1631574"/>
                  <a:pt x="519204" y="1635231"/>
                </a:cubicBezTo>
                <a:cubicBezTo>
                  <a:pt x="509301" y="1642524"/>
                  <a:pt x="500703" y="1670163"/>
                  <a:pt x="493430" y="1718126"/>
                </a:cubicBezTo>
                <a:cubicBezTo>
                  <a:pt x="493037" y="1717753"/>
                  <a:pt x="493824" y="1716199"/>
                  <a:pt x="495751" y="1713506"/>
                </a:cubicBezTo>
                <a:cubicBezTo>
                  <a:pt x="520075" y="1688250"/>
                  <a:pt x="532568" y="1667075"/>
                  <a:pt x="533169" y="1649962"/>
                </a:cubicBezTo>
                <a:cubicBezTo>
                  <a:pt x="533480" y="1641395"/>
                  <a:pt x="532470" y="1635884"/>
                  <a:pt x="530141" y="1633428"/>
                </a:cubicBezTo>
                <a:close/>
                <a:moveTo>
                  <a:pt x="3088213" y="1623318"/>
                </a:moveTo>
                <a:lnTo>
                  <a:pt x="3083593" y="1632558"/>
                </a:lnTo>
                <a:cubicBezTo>
                  <a:pt x="3081127" y="1639830"/>
                  <a:pt x="3078517" y="1648408"/>
                  <a:pt x="3075782" y="1658291"/>
                </a:cubicBezTo>
                <a:cubicBezTo>
                  <a:pt x="3073026" y="1668174"/>
                  <a:pt x="3071017" y="1677331"/>
                  <a:pt x="3069711" y="1685764"/>
                </a:cubicBezTo>
                <a:cubicBezTo>
                  <a:pt x="3061237" y="1725233"/>
                  <a:pt x="3058896" y="1739549"/>
                  <a:pt x="3062688" y="1728672"/>
                </a:cubicBezTo>
                <a:cubicBezTo>
                  <a:pt x="3066479" y="1717795"/>
                  <a:pt x="3071659" y="1699210"/>
                  <a:pt x="3078268" y="1672918"/>
                </a:cubicBezTo>
                <a:cubicBezTo>
                  <a:pt x="3084877" y="1646606"/>
                  <a:pt x="3088192" y="1630072"/>
                  <a:pt x="3088213" y="1623318"/>
                </a:cubicBezTo>
                <a:close/>
                <a:moveTo>
                  <a:pt x="2211732" y="1597875"/>
                </a:moveTo>
                <a:cubicBezTo>
                  <a:pt x="2230088" y="1598600"/>
                  <a:pt x="2237298" y="1604091"/>
                  <a:pt x="2233403" y="1614347"/>
                </a:cubicBezTo>
                <a:cubicBezTo>
                  <a:pt x="2229508" y="1624623"/>
                  <a:pt x="2222278" y="1621432"/>
                  <a:pt x="2211732" y="1604816"/>
                </a:cubicBezTo>
                <a:close/>
                <a:moveTo>
                  <a:pt x="569963" y="1565870"/>
                </a:moveTo>
                <a:cubicBezTo>
                  <a:pt x="567676" y="1564699"/>
                  <a:pt x="563035" y="1566859"/>
                  <a:pt x="556042" y="1572350"/>
                </a:cubicBezTo>
                <a:cubicBezTo>
                  <a:pt x="542057" y="1583331"/>
                  <a:pt x="531138" y="1595203"/>
                  <a:pt x="523327" y="1607986"/>
                </a:cubicBezTo>
                <a:cubicBezTo>
                  <a:pt x="515496" y="1620769"/>
                  <a:pt x="523265" y="1622012"/>
                  <a:pt x="546615" y="1611757"/>
                </a:cubicBezTo>
                <a:cubicBezTo>
                  <a:pt x="556830" y="1604650"/>
                  <a:pt x="559792" y="1600879"/>
                  <a:pt x="555524" y="1600444"/>
                </a:cubicBezTo>
                <a:cubicBezTo>
                  <a:pt x="551256" y="1600009"/>
                  <a:pt x="547900" y="1599326"/>
                  <a:pt x="545414" y="1598393"/>
                </a:cubicBezTo>
                <a:cubicBezTo>
                  <a:pt x="542948" y="1597440"/>
                  <a:pt x="549516" y="1592654"/>
                  <a:pt x="565117" y="1583994"/>
                </a:cubicBezTo>
                <a:lnTo>
                  <a:pt x="569758" y="1579374"/>
                </a:lnTo>
                <a:cubicBezTo>
                  <a:pt x="572182" y="1571542"/>
                  <a:pt x="572249" y="1567041"/>
                  <a:pt x="569963" y="1565870"/>
                </a:cubicBezTo>
                <a:close/>
                <a:moveTo>
                  <a:pt x="2974613" y="1537170"/>
                </a:moveTo>
                <a:cubicBezTo>
                  <a:pt x="2972541" y="1536486"/>
                  <a:pt x="2970324" y="1536693"/>
                  <a:pt x="2967962" y="1537750"/>
                </a:cubicBezTo>
                <a:cubicBezTo>
                  <a:pt x="2957023" y="1553164"/>
                  <a:pt x="2956919" y="1561638"/>
                  <a:pt x="2967672" y="1563192"/>
                </a:cubicBezTo>
                <a:cubicBezTo>
                  <a:pt x="2978404" y="1564725"/>
                  <a:pt x="2982362" y="1557018"/>
                  <a:pt x="2979523" y="1540070"/>
                </a:cubicBezTo>
                <a:cubicBezTo>
                  <a:pt x="2978321" y="1538806"/>
                  <a:pt x="2976685" y="1537853"/>
                  <a:pt x="2974613" y="1537170"/>
                </a:cubicBezTo>
                <a:close/>
                <a:moveTo>
                  <a:pt x="3474429" y="1533130"/>
                </a:moveTo>
                <a:cubicBezTo>
                  <a:pt x="3478055" y="1533585"/>
                  <a:pt x="3479526" y="1541914"/>
                  <a:pt x="3478884" y="1558137"/>
                </a:cubicBezTo>
                <a:cubicBezTo>
                  <a:pt x="3478221" y="1574360"/>
                  <a:pt x="3476791" y="1591080"/>
                  <a:pt x="3474595" y="1608317"/>
                </a:cubicBezTo>
                <a:cubicBezTo>
                  <a:pt x="3472399" y="1625576"/>
                  <a:pt x="3470804" y="1635956"/>
                  <a:pt x="3469788" y="1639499"/>
                </a:cubicBezTo>
                <a:cubicBezTo>
                  <a:pt x="3462454" y="1681579"/>
                  <a:pt x="3458911" y="1694300"/>
                  <a:pt x="3459181" y="1677704"/>
                </a:cubicBezTo>
                <a:cubicBezTo>
                  <a:pt x="3459450" y="1661109"/>
                  <a:pt x="3461397" y="1635625"/>
                  <a:pt x="3465002" y="1601294"/>
                </a:cubicBezTo>
                <a:cubicBezTo>
                  <a:pt x="3468608" y="1566963"/>
                  <a:pt x="3471757" y="1544235"/>
                  <a:pt x="3474429" y="1533130"/>
                </a:cubicBezTo>
                <a:close/>
                <a:moveTo>
                  <a:pt x="2977485" y="1507946"/>
                </a:moveTo>
                <a:cubicBezTo>
                  <a:pt x="2975540" y="1507532"/>
                  <a:pt x="2974644" y="1508930"/>
                  <a:pt x="2974799" y="1512142"/>
                </a:cubicBezTo>
                <a:cubicBezTo>
                  <a:pt x="2975131" y="1518544"/>
                  <a:pt x="2977223" y="1525091"/>
                  <a:pt x="2981139" y="1531741"/>
                </a:cubicBezTo>
                <a:cubicBezTo>
                  <a:pt x="2985055" y="1538413"/>
                  <a:pt x="2988370" y="1538102"/>
                  <a:pt x="2991084" y="1530809"/>
                </a:cubicBezTo>
                <a:cubicBezTo>
                  <a:pt x="2991022" y="1528406"/>
                  <a:pt x="2990545" y="1525712"/>
                  <a:pt x="2989634" y="1522708"/>
                </a:cubicBezTo>
                <a:cubicBezTo>
                  <a:pt x="2988722" y="1519724"/>
                  <a:pt x="2987666" y="1517031"/>
                  <a:pt x="2986464" y="1514628"/>
                </a:cubicBezTo>
                <a:cubicBezTo>
                  <a:pt x="2982424" y="1510588"/>
                  <a:pt x="2979430" y="1508360"/>
                  <a:pt x="2977485" y="1507946"/>
                </a:cubicBezTo>
                <a:close/>
                <a:moveTo>
                  <a:pt x="3482696" y="1500228"/>
                </a:moveTo>
                <a:lnTo>
                  <a:pt x="3495231" y="1500746"/>
                </a:lnTo>
                <a:cubicBezTo>
                  <a:pt x="3493988" y="1501844"/>
                  <a:pt x="3492434" y="1503108"/>
                  <a:pt x="3490611" y="1504496"/>
                </a:cubicBezTo>
                <a:cubicBezTo>
                  <a:pt x="3488787" y="1505905"/>
                  <a:pt x="3487234" y="1507728"/>
                  <a:pt x="3485990" y="1509987"/>
                </a:cubicBezTo>
                <a:cubicBezTo>
                  <a:pt x="3482468" y="1527929"/>
                  <a:pt x="3479091" y="1531969"/>
                  <a:pt x="3475859" y="1522128"/>
                </a:cubicBezTo>
                <a:close/>
                <a:moveTo>
                  <a:pt x="3488290" y="1482245"/>
                </a:moveTo>
                <a:lnTo>
                  <a:pt x="3482696" y="1500228"/>
                </a:lnTo>
                <a:lnTo>
                  <a:pt x="3481349" y="1500166"/>
                </a:lnTo>
                <a:cubicBezTo>
                  <a:pt x="3484540" y="1499109"/>
                  <a:pt x="3486861" y="1493143"/>
                  <a:pt x="3488290" y="1482245"/>
                </a:cubicBezTo>
                <a:close/>
                <a:moveTo>
                  <a:pt x="3483960" y="1448701"/>
                </a:moveTo>
                <a:cubicBezTo>
                  <a:pt x="3492102" y="1445821"/>
                  <a:pt x="3494319" y="1449281"/>
                  <a:pt x="3490611" y="1459122"/>
                </a:cubicBezTo>
                <a:cubicBezTo>
                  <a:pt x="3487917" y="1463743"/>
                  <a:pt x="3484064" y="1466063"/>
                  <a:pt x="3479050" y="1466063"/>
                </a:cubicBezTo>
                <a:cubicBezTo>
                  <a:pt x="3474181" y="1457382"/>
                  <a:pt x="3475818" y="1451602"/>
                  <a:pt x="3483960" y="1448701"/>
                </a:cubicBezTo>
                <a:close/>
                <a:moveTo>
                  <a:pt x="3321570" y="1442936"/>
                </a:moveTo>
                <a:cubicBezTo>
                  <a:pt x="3319998" y="1442294"/>
                  <a:pt x="3318470" y="1444091"/>
                  <a:pt x="3316988" y="1448328"/>
                </a:cubicBezTo>
                <a:cubicBezTo>
                  <a:pt x="3314026" y="1456802"/>
                  <a:pt x="3312596" y="1467348"/>
                  <a:pt x="3312700" y="1479924"/>
                </a:cubicBezTo>
                <a:cubicBezTo>
                  <a:pt x="3312824" y="1492521"/>
                  <a:pt x="3315849" y="1499462"/>
                  <a:pt x="3321795" y="1500746"/>
                </a:cubicBezTo>
                <a:cubicBezTo>
                  <a:pt x="3325877" y="1500705"/>
                  <a:pt x="3325794" y="1499068"/>
                  <a:pt x="3321505" y="1495836"/>
                </a:cubicBezTo>
                <a:cubicBezTo>
                  <a:pt x="3317216" y="1492604"/>
                  <a:pt x="3318853" y="1488066"/>
                  <a:pt x="3326415" y="1482245"/>
                </a:cubicBezTo>
                <a:cubicBezTo>
                  <a:pt x="3332009" y="1479551"/>
                  <a:pt x="3331802" y="1477997"/>
                  <a:pt x="3325835" y="1477624"/>
                </a:cubicBezTo>
                <a:cubicBezTo>
                  <a:pt x="3319868" y="1477231"/>
                  <a:pt x="3323142" y="1473377"/>
                  <a:pt x="3335656" y="1466063"/>
                </a:cubicBezTo>
                <a:cubicBezTo>
                  <a:pt x="3334703" y="1464033"/>
                  <a:pt x="3332009" y="1464033"/>
                  <a:pt x="3327576" y="1466063"/>
                </a:cubicBezTo>
                <a:cubicBezTo>
                  <a:pt x="3323142" y="1468073"/>
                  <a:pt x="3322748" y="1463453"/>
                  <a:pt x="3326415" y="1452182"/>
                </a:cubicBezTo>
                <a:cubicBezTo>
                  <a:pt x="3324758" y="1446660"/>
                  <a:pt x="3323142" y="1443578"/>
                  <a:pt x="3321570" y="1442936"/>
                </a:cubicBezTo>
                <a:close/>
                <a:moveTo>
                  <a:pt x="3310234" y="1412858"/>
                </a:moveTo>
                <a:cubicBezTo>
                  <a:pt x="3308307" y="1412816"/>
                  <a:pt x="3309260" y="1414059"/>
                  <a:pt x="3313114" y="1416629"/>
                </a:cubicBezTo>
                <a:cubicBezTo>
                  <a:pt x="3316968" y="1419177"/>
                  <a:pt x="3314461" y="1423321"/>
                  <a:pt x="3305593" y="1429060"/>
                </a:cubicBezTo>
                <a:cubicBezTo>
                  <a:pt x="3322272" y="1439357"/>
                  <a:pt x="3331719" y="1441284"/>
                  <a:pt x="3333936" y="1434840"/>
                </a:cubicBezTo>
                <a:cubicBezTo>
                  <a:pt x="3336153" y="1428376"/>
                  <a:pt x="3328239" y="1421062"/>
                  <a:pt x="3310234" y="1412858"/>
                </a:cubicBezTo>
                <a:close/>
                <a:moveTo>
                  <a:pt x="2998709" y="1396076"/>
                </a:moveTo>
                <a:cubicBezTo>
                  <a:pt x="2994668" y="1399018"/>
                  <a:pt x="2990587" y="1423880"/>
                  <a:pt x="2986464" y="1470683"/>
                </a:cubicBezTo>
                <a:cubicBezTo>
                  <a:pt x="2985055" y="1478826"/>
                  <a:pt x="2984951" y="1485663"/>
                  <a:pt x="2986174" y="1491216"/>
                </a:cubicBezTo>
                <a:cubicBezTo>
                  <a:pt x="2987375" y="1496748"/>
                  <a:pt x="2991312" y="1493764"/>
                  <a:pt x="2998025" y="1482245"/>
                </a:cubicBezTo>
                <a:cubicBezTo>
                  <a:pt x="3003909" y="1461194"/>
                  <a:pt x="3006520" y="1440849"/>
                  <a:pt x="3005815" y="1421166"/>
                </a:cubicBezTo>
                <a:cubicBezTo>
                  <a:pt x="3005111" y="1401504"/>
                  <a:pt x="3002749" y="1393134"/>
                  <a:pt x="2998709" y="1396076"/>
                </a:cubicBezTo>
                <a:close/>
                <a:moveTo>
                  <a:pt x="3186212" y="1324990"/>
                </a:moveTo>
                <a:cubicBezTo>
                  <a:pt x="3184617" y="1326150"/>
                  <a:pt x="3184327" y="1328450"/>
                  <a:pt x="3185342" y="1331931"/>
                </a:cubicBezTo>
                <a:cubicBezTo>
                  <a:pt x="3193733" y="1344921"/>
                  <a:pt x="3200653" y="1349562"/>
                  <a:pt x="3206164" y="1345791"/>
                </a:cubicBezTo>
                <a:cubicBezTo>
                  <a:pt x="3211655" y="1342041"/>
                  <a:pt x="3207014" y="1335101"/>
                  <a:pt x="3192283" y="1324990"/>
                </a:cubicBezTo>
                <a:cubicBezTo>
                  <a:pt x="3189817" y="1323830"/>
                  <a:pt x="3187808" y="1323830"/>
                  <a:pt x="3186212" y="1324990"/>
                </a:cubicBezTo>
                <a:close/>
                <a:moveTo>
                  <a:pt x="3076808" y="1288950"/>
                </a:moveTo>
                <a:cubicBezTo>
                  <a:pt x="3076466" y="1290493"/>
                  <a:pt x="3076414" y="1294026"/>
                  <a:pt x="3076652" y="1299547"/>
                </a:cubicBezTo>
                <a:cubicBezTo>
                  <a:pt x="3080982" y="1309057"/>
                  <a:pt x="3082868" y="1311108"/>
                  <a:pt x="3082308" y="1305722"/>
                </a:cubicBezTo>
                <a:cubicBezTo>
                  <a:pt x="3081749" y="1300314"/>
                  <a:pt x="3080547" y="1295176"/>
                  <a:pt x="3078703" y="1290286"/>
                </a:cubicBezTo>
                <a:cubicBezTo>
                  <a:pt x="3077781" y="1287852"/>
                  <a:pt x="3077149" y="1287406"/>
                  <a:pt x="3076808" y="1288950"/>
                </a:cubicBezTo>
                <a:close/>
                <a:moveTo>
                  <a:pt x="3196903" y="1271784"/>
                </a:moveTo>
                <a:cubicBezTo>
                  <a:pt x="3188719" y="1286723"/>
                  <a:pt x="3187165" y="1301371"/>
                  <a:pt x="3192283" y="1315729"/>
                </a:cubicBezTo>
                <a:cubicBezTo>
                  <a:pt x="3197380" y="1330087"/>
                  <a:pt x="3202787" y="1323933"/>
                  <a:pt x="3208464" y="1297227"/>
                </a:cubicBezTo>
                <a:cubicBezTo>
                  <a:pt x="3209873" y="1291695"/>
                  <a:pt x="3209956" y="1285438"/>
                  <a:pt x="3208754" y="1278435"/>
                </a:cubicBezTo>
                <a:cubicBezTo>
                  <a:pt x="3207553" y="1271453"/>
                  <a:pt x="3203595" y="1269236"/>
                  <a:pt x="3196903" y="1271784"/>
                </a:cubicBezTo>
                <a:close/>
                <a:moveTo>
                  <a:pt x="3132157" y="1260223"/>
                </a:moveTo>
                <a:cubicBezTo>
                  <a:pt x="3100893" y="1319790"/>
                  <a:pt x="3083054" y="1371814"/>
                  <a:pt x="3078662" y="1416338"/>
                </a:cubicBezTo>
                <a:cubicBezTo>
                  <a:pt x="3074290" y="1460842"/>
                  <a:pt x="3062812" y="1508267"/>
                  <a:pt x="3044269" y="1558551"/>
                </a:cubicBezTo>
                <a:lnTo>
                  <a:pt x="3041948" y="1558551"/>
                </a:lnTo>
                <a:cubicBezTo>
                  <a:pt x="3042342" y="1565119"/>
                  <a:pt x="3036955" y="1579767"/>
                  <a:pt x="3025767" y="1602495"/>
                </a:cubicBezTo>
                <a:cubicBezTo>
                  <a:pt x="3018744" y="1615465"/>
                  <a:pt x="3014890" y="1627689"/>
                  <a:pt x="3014206" y="1639209"/>
                </a:cubicBezTo>
                <a:cubicBezTo>
                  <a:pt x="3013522" y="1650728"/>
                  <a:pt x="3009669" y="1667013"/>
                  <a:pt x="3002645" y="1688063"/>
                </a:cubicBezTo>
                <a:cubicBezTo>
                  <a:pt x="2981243" y="1749453"/>
                  <a:pt x="2963901" y="1807651"/>
                  <a:pt x="2950600" y="1862680"/>
                </a:cubicBezTo>
                <a:cubicBezTo>
                  <a:pt x="2937319" y="1917688"/>
                  <a:pt x="2917657" y="1975887"/>
                  <a:pt x="2891635" y="2037276"/>
                </a:cubicBezTo>
                <a:cubicBezTo>
                  <a:pt x="2880219" y="2064687"/>
                  <a:pt x="2875308" y="2080972"/>
                  <a:pt x="2876904" y="2086131"/>
                </a:cubicBezTo>
                <a:cubicBezTo>
                  <a:pt x="2878478" y="2091290"/>
                  <a:pt x="2871828" y="2108155"/>
                  <a:pt x="2856952" y="2136726"/>
                </a:cubicBezTo>
                <a:cubicBezTo>
                  <a:pt x="2849327" y="2151415"/>
                  <a:pt x="2844334" y="2168280"/>
                  <a:pt x="2841910" y="2187300"/>
                </a:cubicBezTo>
                <a:cubicBezTo>
                  <a:pt x="2839506" y="2206340"/>
                  <a:pt x="2843754" y="2222625"/>
                  <a:pt x="2854631" y="2236155"/>
                </a:cubicBezTo>
                <a:lnTo>
                  <a:pt x="2868513" y="2240796"/>
                </a:lnTo>
                <a:cubicBezTo>
                  <a:pt x="2866441" y="2241603"/>
                  <a:pt x="2863644" y="2236507"/>
                  <a:pt x="2860122" y="2225464"/>
                </a:cubicBezTo>
                <a:cubicBezTo>
                  <a:pt x="2856620" y="2214441"/>
                  <a:pt x="2864804" y="2192562"/>
                  <a:pt x="2884694" y="2159848"/>
                </a:cubicBezTo>
                <a:cubicBezTo>
                  <a:pt x="2890433" y="2149344"/>
                  <a:pt x="2893416" y="2138549"/>
                  <a:pt x="2893665" y="2127464"/>
                </a:cubicBezTo>
                <a:cubicBezTo>
                  <a:pt x="2893893" y="2116380"/>
                  <a:pt x="2898617" y="2098666"/>
                  <a:pt x="2907816" y="2074280"/>
                </a:cubicBezTo>
                <a:cubicBezTo>
                  <a:pt x="2936967" y="1996460"/>
                  <a:pt x="2962513" y="1912736"/>
                  <a:pt x="2984433" y="1823066"/>
                </a:cubicBezTo>
                <a:cubicBezTo>
                  <a:pt x="3006354" y="1733396"/>
                  <a:pt x="3030159" y="1646771"/>
                  <a:pt x="3055830" y="1563192"/>
                </a:cubicBezTo>
                <a:cubicBezTo>
                  <a:pt x="3070146" y="1517756"/>
                  <a:pt x="3084318" y="1467555"/>
                  <a:pt x="3098324" y="1412568"/>
                </a:cubicBezTo>
                <a:cubicBezTo>
                  <a:pt x="3112350" y="1357601"/>
                  <a:pt x="3123621" y="1306820"/>
                  <a:pt x="3132157" y="1260223"/>
                </a:cubicBezTo>
                <a:close/>
                <a:moveTo>
                  <a:pt x="3093543" y="1253840"/>
                </a:moveTo>
                <a:cubicBezTo>
                  <a:pt x="3093631" y="1255810"/>
                  <a:pt x="3094170" y="1260254"/>
                  <a:pt x="3095154" y="1267164"/>
                </a:cubicBezTo>
                <a:cubicBezTo>
                  <a:pt x="3098655" y="1278684"/>
                  <a:pt x="3099857" y="1281087"/>
                  <a:pt x="3098738" y="1274354"/>
                </a:cubicBezTo>
                <a:cubicBezTo>
                  <a:pt x="3097640" y="1267641"/>
                  <a:pt x="3096273" y="1261301"/>
                  <a:pt x="3094636" y="1255355"/>
                </a:cubicBezTo>
                <a:cubicBezTo>
                  <a:pt x="3093818" y="1252371"/>
                  <a:pt x="3093455" y="1251869"/>
                  <a:pt x="3093543" y="1253840"/>
                </a:cubicBezTo>
                <a:close/>
                <a:moveTo>
                  <a:pt x="3311788" y="1250216"/>
                </a:moveTo>
                <a:cubicBezTo>
                  <a:pt x="3310172" y="1245990"/>
                  <a:pt x="3310421" y="1263207"/>
                  <a:pt x="3312534" y="1301868"/>
                </a:cubicBezTo>
                <a:cubicBezTo>
                  <a:pt x="3312638" y="1311108"/>
                  <a:pt x="3313010" y="1320370"/>
                  <a:pt x="3313694" y="1329610"/>
                </a:cubicBezTo>
                <a:cubicBezTo>
                  <a:pt x="3314378" y="1338851"/>
                  <a:pt x="3314751" y="1348112"/>
                  <a:pt x="3314854" y="1357352"/>
                </a:cubicBezTo>
                <a:cubicBezTo>
                  <a:pt x="3313881" y="1364065"/>
                  <a:pt x="3312928" y="1374943"/>
                  <a:pt x="3311954" y="1390026"/>
                </a:cubicBezTo>
                <a:cubicBezTo>
                  <a:pt x="3311001" y="1405109"/>
                  <a:pt x="3315807" y="1411946"/>
                  <a:pt x="3326415" y="1410558"/>
                </a:cubicBezTo>
                <a:cubicBezTo>
                  <a:pt x="3327949" y="1408155"/>
                  <a:pt x="3327762" y="1394584"/>
                  <a:pt x="3325877" y="1369825"/>
                </a:cubicBezTo>
                <a:cubicBezTo>
                  <a:pt x="3323971" y="1345066"/>
                  <a:pt x="3321547" y="1319997"/>
                  <a:pt x="3318604" y="1294637"/>
                </a:cubicBezTo>
                <a:cubicBezTo>
                  <a:pt x="3315662" y="1269257"/>
                  <a:pt x="3313383" y="1254464"/>
                  <a:pt x="3311788" y="1250216"/>
                </a:cubicBezTo>
                <a:close/>
                <a:moveTo>
                  <a:pt x="2607188" y="1248662"/>
                </a:moveTo>
                <a:cubicBezTo>
                  <a:pt x="2561939" y="1458874"/>
                  <a:pt x="2515218" y="1655929"/>
                  <a:pt x="2467047" y="1839848"/>
                </a:cubicBezTo>
                <a:cubicBezTo>
                  <a:pt x="2418897" y="2023768"/>
                  <a:pt x="2363268" y="2205221"/>
                  <a:pt x="2300200" y="2384251"/>
                </a:cubicBezTo>
                <a:cubicBezTo>
                  <a:pt x="2237133" y="2563281"/>
                  <a:pt x="2160619" y="2750578"/>
                  <a:pt x="2070658" y="2946141"/>
                </a:cubicBezTo>
                <a:cubicBezTo>
                  <a:pt x="2020830" y="3054354"/>
                  <a:pt x="1967832" y="3159398"/>
                  <a:pt x="1911663" y="3261230"/>
                </a:cubicBezTo>
                <a:cubicBezTo>
                  <a:pt x="1855475" y="3363083"/>
                  <a:pt x="1796696" y="3464666"/>
                  <a:pt x="1735327" y="3565939"/>
                </a:cubicBezTo>
                <a:cubicBezTo>
                  <a:pt x="1719560" y="3590739"/>
                  <a:pt x="1709449" y="3607604"/>
                  <a:pt x="1704974" y="3616513"/>
                </a:cubicBezTo>
                <a:cubicBezTo>
                  <a:pt x="1700478" y="3625422"/>
                  <a:pt x="1699049" y="3630146"/>
                  <a:pt x="1700623" y="3630685"/>
                </a:cubicBezTo>
                <a:cubicBezTo>
                  <a:pt x="1699463" y="3631742"/>
                  <a:pt x="1697743" y="3633088"/>
                  <a:pt x="1695423" y="3634725"/>
                </a:cubicBezTo>
                <a:cubicBezTo>
                  <a:pt x="1693102" y="3636362"/>
                  <a:pt x="1690223" y="3638869"/>
                  <a:pt x="1686763" y="3642246"/>
                </a:cubicBezTo>
                <a:cubicBezTo>
                  <a:pt x="1661548" y="3666425"/>
                  <a:pt x="1647459" y="3687454"/>
                  <a:pt x="1644517" y="3705293"/>
                </a:cubicBezTo>
                <a:cubicBezTo>
                  <a:pt x="1641575" y="3723132"/>
                  <a:pt x="1648412" y="3726840"/>
                  <a:pt x="1664987" y="3716419"/>
                </a:cubicBezTo>
                <a:cubicBezTo>
                  <a:pt x="1681583" y="3705997"/>
                  <a:pt x="1706570" y="3670485"/>
                  <a:pt x="1739947" y="3609863"/>
                </a:cubicBezTo>
                <a:cubicBezTo>
                  <a:pt x="1751902" y="3587652"/>
                  <a:pt x="1761536" y="3573108"/>
                  <a:pt x="1768850" y="3566229"/>
                </a:cubicBezTo>
                <a:cubicBezTo>
                  <a:pt x="1776184" y="3559330"/>
                  <a:pt x="1785818" y="3540725"/>
                  <a:pt x="1797752" y="3510434"/>
                </a:cubicBezTo>
                <a:cubicBezTo>
                  <a:pt x="1803885" y="3495682"/>
                  <a:pt x="1810722" y="3485862"/>
                  <a:pt x="1818285" y="3480931"/>
                </a:cubicBezTo>
                <a:cubicBezTo>
                  <a:pt x="1825847" y="3476020"/>
                  <a:pt x="1832104" y="3474301"/>
                  <a:pt x="1837076" y="3475730"/>
                </a:cubicBezTo>
                <a:cubicBezTo>
                  <a:pt x="1844494" y="3458161"/>
                  <a:pt x="1861752" y="3422338"/>
                  <a:pt x="1888852" y="3368263"/>
                </a:cubicBezTo>
                <a:cubicBezTo>
                  <a:pt x="1915973" y="3314208"/>
                  <a:pt x="1946595" y="3253668"/>
                  <a:pt x="1980739" y="3186664"/>
                </a:cubicBezTo>
                <a:cubicBezTo>
                  <a:pt x="2014905" y="3119660"/>
                  <a:pt x="2046252" y="3057959"/>
                  <a:pt x="2074802" y="3001584"/>
                </a:cubicBezTo>
                <a:cubicBezTo>
                  <a:pt x="2103352" y="2945188"/>
                  <a:pt x="2122786" y="2905905"/>
                  <a:pt x="2133083" y="2883695"/>
                </a:cubicBezTo>
                <a:cubicBezTo>
                  <a:pt x="2198948" y="2737608"/>
                  <a:pt x="2266636" y="2568046"/>
                  <a:pt x="2336168" y="2375011"/>
                </a:cubicBezTo>
                <a:cubicBezTo>
                  <a:pt x="2405720" y="2181975"/>
                  <a:pt x="2465867" y="1986371"/>
                  <a:pt x="2516648" y="1788197"/>
                </a:cubicBezTo>
                <a:cubicBezTo>
                  <a:pt x="2567429" y="1590023"/>
                  <a:pt x="2597596" y="1410185"/>
                  <a:pt x="2607188" y="1248662"/>
                </a:cubicBezTo>
                <a:close/>
                <a:moveTo>
                  <a:pt x="3499430" y="1233564"/>
                </a:moveTo>
                <a:cubicBezTo>
                  <a:pt x="3499656" y="1234479"/>
                  <a:pt x="3500059" y="1236687"/>
                  <a:pt x="3500639" y="1240189"/>
                </a:cubicBezTo>
                <a:cubicBezTo>
                  <a:pt x="3502938" y="1254194"/>
                  <a:pt x="3505010" y="1268076"/>
                  <a:pt x="3506792" y="1281812"/>
                </a:cubicBezTo>
                <a:cubicBezTo>
                  <a:pt x="3508594" y="1295569"/>
                  <a:pt x="3507061" y="1288359"/>
                  <a:pt x="3502172" y="1260223"/>
                </a:cubicBezTo>
                <a:cubicBezTo>
                  <a:pt x="3499670" y="1239712"/>
                  <a:pt x="3498753" y="1230820"/>
                  <a:pt x="3499430" y="1233564"/>
                </a:cubicBezTo>
                <a:close/>
                <a:moveTo>
                  <a:pt x="3155279" y="1220920"/>
                </a:moveTo>
                <a:cubicBezTo>
                  <a:pt x="3145252" y="1219325"/>
                  <a:pt x="3138704" y="1225395"/>
                  <a:pt x="3135617" y="1239132"/>
                </a:cubicBezTo>
                <a:cubicBezTo>
                  <a:pt x="3132530" y="1252868"/>
                  <a:pt x="3137544" y="1256038"/>
                  <a:pt x="3150659" y="1248662"/>
                </a:cubicBezTo>
                <a:cubicBezTo>
                  <a:pt x="3156336" y="1244042"/>
                  <a:pt x="3159423" y="1239422"/>
                  <a:pt x="3159900" y="1234802"/>
                </a:cubicBezTo>
                <a:cubicBezTo>
                  <a:pt x="3160376" y="1230161"/>
                  <a:pt x="3158843" y="1225540"/>
                  <a:pt x="3155279" y="1220920"/>
                </a:cubicBezTo>
                <a:close/>
                <a:moveTo>
                  <a:pt x="1601870" y="1202667"/>
                </a:moveTo>
                <a:cubicBezTo>
                  <a:pt x="1600858" y="1200404"/>
                  <a:pt x="1597061" y="1200419"/>
                  <a:pt x="1590483" y="1202709"/>
                </a:cubicBezTo>
                <a:cubicBezTo>
                  <a:pt x="1577327" y="1207287"/>
                  <a:pt x="1574737" y="1212571"/>
                  <a:pt x="1582693" y="1218600"/>
                </a:cubicBezTo>
                <a:cubicBezTo>
                  <a:pt x="1584992" y="1219656"/>
                  <a:pt x="1587313" y="1219864"/>
                  <a:pt x="1589613" y="1219180"/>
                </a:cubicBezTo>
                <a:cubicBezTo>
                  <a:pt x="1591933" y="1218517"/>
                  <a:pt x="1594254" y="1217543"/>
                  <a:pt x="1596553" y="1216300"/>
                </a:cubicBezTo>
                <a:cubicBezTo>
                  <a:pt x="1601112" y="1209473"/>
                  <a:pt x="1602883" y="1204931"/>
                  <a:pt x="1601870" y="1202667"/>
                </a:cubicBezTo>
                <a:close/>
                <a:moveTo>
                  <a:pt x="945424" y="1189359"/>
                </a:moveTo>
                <a:cubicBezTo>
                  <a:pt x="943923" y="1185669"/>
                  <a:pt x="935877" y="1195415"/>
                  <a:pt x="921271" y="1218600"/>
                </a:cubicBezTo>
                <a:cubicBezTo>
                  <a:pt x="907845" y="1240976"/>
                  <a:pt x="901277" y="1253013"/>
                  <a:pt x="901567" y="1254754"/>
                </a:cubicBezTo>
                <a:cubicBezTo>
                  <a:pt x="901857" y="1256473"/>
                  <a:pt x="901629" y="1257054"/>
                  <a:pt x="900883" y="1256453"/>
                </a:cubicBezTo>
                <a:cubicBezTo>
                  <a:pt x="900138" y="1255873"/>
                  <a:pt x="891519" y="1263290"/>
                  <a:pt x="875027" y="1278725"/>
                </a:cubicBezTo>
                <a:cubicBezTo>
                  <a:pt x="878818" y="1289789"/>
                  <a:pt x="867609" y="1319064"/>
                  <a:pt x="841359" y="1366614"/>
                </a:cubicBezTo>
                <a:cubicBezTo>
                  <a:pt x="815108" y="1414142"/>
                  <a:pt x="787946" y="1464509"/>
                  <a:pt x="759893" y="1517715"/>
                </a:cubicBezTo>
                <a:cubicBezTo>
                  <a:pt x="731840" y="1570900"/>
                  <a:pt x="717026" y="1611487"/>
                  <a:pt x="715451" y="1639499"/>
                </a:cubicBezTo>
                <a:cubicBezTo>
                  <a:pt x="653876" y="1790745"/>
                  <a:pt x="600235" y="1935900"/>
                  <a:pt x="554509" y="2074963"/>
                </a:cubicBezTo>
                <a:cubicBezTo>
                  <a:pt x="508783" y="2214027"/>
                  <a:pt x="470371" y="2355432"/>
                  <a:pt x="439293" y="2499115"/>
                </a:cubicBezTo>
                <a:cubicBezTo>
                  <a:pt x="408215" y="2642820"/>
                  <a:pt x="383870" y="2797215"/>
                  <a:pt x="366239" y="2962322"/>
                </a:cubicBezTo>
                <a:cubicBezTo>
                  <a:pt x="359526" y="3026488"/>
                  <a:pt x="359319" y="3059285"/>
                  <a:pt x="365638" y="3060756"/>
                </a:cubicBezTo>
                <a:cubicBezTo>
                  <a:pt x="371936" y="3062207"/>
                  <a:pt x="378773" y="3049776"/>
                  <a:pt x="386108" y="3023484"/>
                </a:cubicBezTo>
                <a:cubicBezTo>
                  <a:pt x="393442" y="2997192"/>
                  <a:pt x="395307" y="2974505"/>
                  <a:pt x="391681" y="2955402"/>
                </a:cubicBezTo>
                <a:cubicBezTo>
                  <a:pt x="383435" y="2912950"/>
                  <a:pt x="384885" y="2886844"/>
                  <a:pt x="396011" y="2877044"/>
                </a:cubicBezTo>
                <a:cubicBezTo>
                  <a:pt x="407137" y="2867265"/>
                  <a:pt x="408007" y="2857921"/>
                  <a:pt x="398622" y="2849012"/>
                </a:cubicBezTo>
                <a:cubicBezTo>
                  <a:pt x="409686" y="2842009"/>
                  <a:pt x="413229" y="2832644"/>
                  <a:pt x="409230" y="2820917"/>
                </a:cubicBezTo>
                <a:cubicBezTo>
                  <a:pt x="405231" y="2809191"/>
                  <a:pt x="401233" y="2800178"/>
                  <a:pt x="397234" y="2793859"/>
                </a:cubicBezTo>
                <a:cubicBezTo>
                  <a:pt x="393256" y="2787519"/>
                  <a:pt x="396778" y="2788949"/>
                  <a:pt x="407862" y="2798127"/>
                </a:cubicBezTo>
                <a:cubicBezTo>
                  <a:pt x="413166" y="2800468"/>
                  <a:pt x="419506" y="2793735"/>
                  <a:pt x="426882" y="2777926"/>
                </a:cubicBezTo>
                <a:cubicBezTo>
                  <a:pt x="434237" y="2762097"/>
                  <a:pt x="438526" y="2746289"/>
                  <a:pt x="439728" y="2730460"/>
                </a:cubicBezTo>
                <a:cubicBezTo>
                  <a:pt x="440929" y="2714652"/>
                  <a:pt x="434921" y="2707918"/>
                  <a:pt x="421744" y="2710259"/>
                </a:cubicBezTo>
                <a:cubicBezTo>
                  <a:pt x="422117" y="2704417"/>
                  <a:pt x="425411" y="2696999"/>
                  <a:pt x="431565" y="2687987"/>
                </a:cubicBezTo>
                <a:cubicBezTo>
                  <a:pt x="437739" y="2678995"/>
                  <a:pt x="437552" y="2668677"/>
                  <a:pt x="430984" y="2657054"/>
                </a:cubicBezTo>
                <a:cubicBezTo>
                  <a:pt x="441054" y="2659561"/>
                  <a:pt x="449258" y="2653407"/>
                  <a:pt x="455557" y="2638573"/>
                </a:cubicBezTo>
                <a:cubicBezTo>
                  <a:pt x="461876" y="2623717"/>
                  <a:pt x="454459" y="2612923"/>
                  <a:pt x="433305" y="2606189"/>
                </a:cubicBezTo>
                <a:cubicBezTo>
                  <a:pt x="433595" y="2605278"/>
                  <a:pt x="438795" y="2593220"/>
                  <a:pt x="448906" y="2570056"/>
                </a:cubicBezTo>
                <a:cubicBezTo>
                  <a:pt x="459037" y="2546872"/>
                  <a:pt x="465398" y="2518073"/>
                  <a:pt x="467988" y="2483618"/>
                </a:cubicBezTo>
                <a:cubicBezTo>
                  <a:pt x="467926" y="2461532"/>
                  <a:pt x="468071" y="2454570"/>
                  <a:pt x="468423" y="2462713"/>
                </a:cubicBezTo>
                <a:cubicBezTo>
                  <a:pt x="468775" y="2470876"/>
                  <a:pt x="469770" y="2478625"/>
                  <a:pt x="471427" y="2486021"/>
                </a:cubicBezTo>
                <a:cubicBezTo>
                  <a:pt x="473064" y="2493397"/>
                  <a:pt x="475778" y="2484882"/>
                  <a:pt x="479549" y="2460496"/>
                </a:cubicBezTo>
                <a:cubicBezTo>
                  <a:pt x="479694" y="2454570"/>
                  <a:pt x="479984" y="2440979"/>
                  <a:pt x="480419" y="2419722"/>
                </a:cubicBezTo>
                <a:cubicBezTo>
                  <a:pt x="480854" y="2398485"/>
                  <a:pt x="487505" y="2391254"/>
                  <a:pt x="500371" y="2398050"/>
                </a:cubicBezTo>
                <a:cubicBezTo>
                  <a:pt x="497678" y="2391151"/>
                  <a:pt x="498175" y="2376171"/>
                  <a:pt x="501822" y="2353090"/>
                </a:cubicBezTo>
                <a:cubicBezTo>
                  <a:pt x="505489" y="2329989"/>
                  <a:pt x="509902" y="2307820"/>
                  <a:pt x="515102" y="2286521"/>
                </a:cubicBezTo>
                <a:cubicBezTo>
                  <a:pt x="520303" y="2265243"/>
                  <a:pt x="523866" y="2253848"/>
                  <a:pt x="525814" y="2252356"/>
                </a:cubicBezTo>
                <a:cubicBezTo>
                  <a:pt x="536401" y="2250906"/>
                  <a:pt x="541228" y="2243385"/>
                  <a:pt x="540255" y="2229794"/>
                </a:cubicBezTo>
                <a:cubicBezTo>
                  <a:pt x="539302" y="2216223"/>
                  <a:pt x="538328" y="2205242"/>
                  <a:pt x="537375" y="2196851"/>
                </a:cubicBezTo>
                <a:cubicBezTo>
                  <a:pt x="559233" y="2184130"/>
                  <a:pt x="571519" y="2170248"/>
                  <a:pt x="574212" y="2155227"/>
                </a:cubicBezTo>
                <a:cubicBezTo>
                  <a:pt x="576885" y="2140186"/>
                  <a:pt x="577507" y="2126304"/>
                  <a:pt x="576077" y="2113604"/>
                </a:cubicBezTo>
                <a:cubicBezTo>
                  <a:pt x="574668" y="2100883"/>
                  <a:pt x="578708" y="2091621"/>
                  <a:pt x="588260" y="2085841"/>
                </a:cubicBezTo>
                <a:cubicBezTo>
                  <a:pt x="593543" y="2081697"/>
                  <a:pt x="595677" y="2074963"/>
                  <a:pt x="594600" y="2065599"/>
                </a:cubicBezTo>
                <a:cubicBezTo>
                  <a:pt x="593543" y="2056255"/>
                  <a:pt x="592196" y="2048361"/>
                  <a:pt x="590559" y="2041896"/>
                </a:cubicBezTo>
                <a:cubicBezTo>
                  <a:pt x="607279" y="2033215"/>
                  <a:pt x="621638" y="2019769"/>
                  <a:pt x="633654" y="2001557"/>
                </a:cubicBezTo>
                <a:cubicBezTo>
                  <a:pt x="645650" y="1983366"/>
                  <a:pt x="652135" y="1970935"/>
                  <a:pt x="653088" y="1964305"/>
                </a:cubicBezTo>
                <a:cubicBezTo>
                  <a:pt x="654042" y="1957654"/>
                  <a:pt x="646313" y="1967351"/>
                  <a:pt x="629883" y="1993332"/>
                </a:cubicBezTo>
                <a:cubicBezTo>
                  <a:pt x="611568" y="2020888"/>
                  <a:pt x="604255" y="2025653"/>
                  <a:pt x="607942" y="2007649"/>
                </a:cubicBezTo>
                <a:cubicBezTo>
                  <a:pt x="611651" y="1989623"/>
                  <a:pt x="620622" y="1963891"/>
                  <a:pt x="634835" y="1930472"/>
                </a:cubicBezTo>
                <a:cubicBezTo>
                  <a:pt x="649069" y="1897032"/>
                  <a:pt x="662847" y="1870968"/>
                  <a:pt x="676128" y="1852259"/>
                </a:cubicBezTo>
                <a:cubicBezTo>
                  <a:pt x="688455" y="1840304"/>
                  <a:pt x="692578" y="1832099"/>
                  <a:pt x="688455" y="1827686"/>
                </a:cubicBezTo>
                <a:cubicBezTo>
                  <a:pt x="684353" y="1823253"/>
                  <a:pt x="681266" y="1815752"/>
                  <a:pt x="679215" y="1805165"/>
                </a:cubicBezTo>
                <a:cubicBezTo>
                  <a:pt x="677163" y="1794557"/>
                  <a:pt x="685389" y="1774046"/>
                  <a:pt x="703890" y="1743569"/>
                </a:cubicBezTo>
                <a:cubicBezTo>
                  <a:pt x="717565" y="1722374"/>
                  <a:pt x="725417" y="1712864"/>
                  <a:pt x="727427" y="1715060"/>
                </a:cubicBezTo>
                <a:cubicBezTo>
                  <a:pt x="729457" y="1717235"/>
                  <a:pt x="731488" y="1719556"/>
                  <a:pt x="733518" y="1721980"/>
                </a:cubicBezTo>
                <a:cubicBezTo>
                  <a:pt x="735549" y="1724425"/>
                  <a:pt x="743401" y="1715433"/>
                  <a:pt x="757075" y="1695004"/>
                </a:cubicBezTo>
                <a:cubicBezTo>
                  <a:pt x="726660" y="1706379"/>
                  <a:pt x="716943" y="1700971"/>
                  <a:pt x="727883" y="1678823"/>
                </a:cubicBezTo>
                <a:cubicBezTo>
                  <a:pt x="738822" y="1656654"/>
                  <a:pt x="751626" y="1632765"/>
                  <a:pt x="766316" y="1607136"/>
                </a:cubicBezTo>
                <a:cubicBezTo>
                  <a:pt x="773257" y="1589153"/>
                  <a:pt x="782518" y="1567854"/>
                  <a:pt x="794079" y="1543240"/>
                </a:cubicBezTo>
                <a:cubicBezTo>
                  <a:pt x="805640" y="1518626"/>
                  <a:pt x="819521" y="1501368"/>
                  <a:pt x="835703" y="1491485"/>
                </a:cubicBezTo>
                <a:cubicBezTo>
                  <a:pt x="834169" y="1484068"/>
                  <a:pt x="832615" y="1475200"/>
                  <a:pt x="831082" y="1464903"/>
                </a:cubicBezTo>
                <a:cubicBezTo>
                  <a:pt x="829529" y="1454585"/>
                  <a:pt x="844176" y="1438777"/>
                  <a:pt x="875027" y="1417499"/>
                </a:cubicBezTo>
                <a:cubicBezTo>
                  <a:pt x="878052" y="1412816"/>
                  <a:pt x="881242" y="1400199"/>
                  <a:pt x="884557" y="1379625"/>
                </a:cubicBezTo>
                <a:cubicBezTo>
                  <a:pt x="887872" y="1359051"/>
                  <a:pt x="893943" y="1337753"/>
                  <a:pt x="902769" y="1315729"/>
                </a:cubicBezTo>
                <a:cubicBezTo>
                  <a:pt x="904882" y="1311191"/>
                  <a:pt x="911450" y="1294575"/>
                  <a:pt x="922472" y="1265880"/>
                </a:cubicBezTo>
                <a:cubicBezTo>
                  <a:pt x="933495" y="1237184"/>
                  <a:pt x="940912" y="1214415"/>
                  <a:pt x="944745" y="1197529"/>
                </a:cubicBezTo>
                <a:cubicBezTo>
                  <a:pt x="945698" y="1193312"/>
                  <a:pt x="945924" y="1190589"/>
                  <a:pt x="945424" y="1189359"/>
                </a:cubicBezTo>
                <a:close/>
                <a:moveTo>
                  <a:pt x="3107078" y="1146152"/>
                </a:moveTo>
                <a:cubicBezTo>
                  <a:pt x="3104959" y="1147359"/>
                  <a:pt x="3102913" y="1151565"/>
                  <a:pt x="3100934" y="1158764"/>
                </a:cubicBezTo>
                <a:cubicBezTo>
                  <a:pt x="3096977" y="1173164"/>
                  <a:pt x="3099671" y="1180788"/>
                  <a:pt x="3109015" y="1181596"/>
                </a:cubicBezTo>
                <a:cubicBezTo>
                  <a:pt x="3113262" y="1179773"/>
                  <a:pt x="3115189" y="1175339"/>
                  <a:pt x="3114816" y="1168295"/>
                </a:cubicBezTo>
                <a:cubicBezTo>
                  <a:pt x="3114422" y="1161271"/>
                  <a:pt x="3114029" y="1155677"/>
                  <a:pt x="3113656" y="1151534"/>
                </a:cubicBezTo>
                <a:cubicBezTo>
                  <a:pt x="3111387" y="1146737"/>
                  <a:pt x="3109196" y="1144945"/>
                  <a:pt x="3107078" y="1146152"/>
                </a:cubicBezTo>
                <a:close/>
                <a:moveTo>
                  <a:pt x="2627493" y="1105538"/>
                </a:moveTo>
                <a:cubicBezTo>
                  <a:pt x="2622437" y="1109620"/>
                  <a:pt x="2619682" y="1115607"/>
                  <a:pt x="2619267" y="1123522"/>
                </a:cubicBezTo>
                <a:cubicBezTo>
                  <a:pt x="2618832" y="1131457"/>
                  <a:pt x="2624820" y="1132307"/>
                  <a:pt x="2637251" y="1126091"/>
                </a:cubicBezTo>
                <a:cubicBezTo>
                  <a:pt x="2635801" y="1108314"/>
                  <a:pt x="2632527" y="1101477"/>
                  <a:pt x="2627493" y="1105538"/>
                </a:cubicBezTo>
                <a:close/>
                <a:moveTo>
                  <a:pt x="804674" y="1066103"/>
                </a:moveTo>
                <a:cubicBezTo>
                  <a:pt x="802874" y="1068503"/>
                  <a:pt x="799341" y="1073859"/>
                  <a:pt x="794079" y="1082167"/>
                </a:cubicBezTo>
                <a:cubicBezTo>
                  <a:pt x="788174" y="1095697"/>
                  <a:pt x="787656" y="1098432"/>
                  <a:pt x="792525" y="1090372"/>
                </a:cubicBezTo>
                <a:cubicBezTo>
                  <a:pt x="797414" y="1082333"/>
                  <a:pt x="801517" y="1074792"/>
                  <a:pt x="804873" y="1067768"/>
                </a:cubicBezTo>
                <a:cubicBezTo>
                  <a:pt x="806541" y="1064256"/>
                  <a:pt x="806474" y="1063702"/>
                  <a:pt x="804674" y="1066103"/>
                </a:cubicBezTo>
                <a:close/>
                <a:moveTo>
                  <a:pt x="2632113" y="1038472"/>
                </a:moveTo>
                <a:cubicBezTo>
                  <a:pt x="2627306" y="1038948"/>
                  <a:pt x="2623535" y="1043921"/>
                  <a:pt x="2620800" y="1053369"/>
                </a:cubicBezTo>
                <a:cubicBezTo>
                  <a:pt x="2618066" y="1062837"/>
                  <a:pt x="2622002" y="1069343"/>
                  <a:pt x="2632631" y="1072906"/>
                </a:cubicBezTo>
                <a:cubicBezTo>
                  <a:pt x="2637085" y="1049473"/>
                  <a:pt x="2636899" y="1037995"/>
                  <a:pt x="2632113" y="1038472"/>
                </a:cubicBezTo>
                <a:close/>
                <a:moveTo>
                  <a:pt x="978495" y="1018354"/>
                </a:moveTo>
                <a:cubicBezTo>
                  <a:pt x="966002" y="1014355"/>
                  <a:pt x="952328" y="1020965"/>
                  <a:pt x="937452" y="1038223"/>
                </a:cubicBezTo>
                <a:cubicBezTo>
                  <a:pt x="908177" y="1075682"/>
                  <a:pt x="876021" y="1126671"/>
                  <a:pt x="841006" y="1191189"/>
                </a:cubicBezTo>
                <a:cubicBezTo>
                  <a:pt x="805992" y="1255728"/>
                  <a:pt x="772656" y="1321779"/>
                  <a:pt x="740977" y="1389404"/>
                </a:cubicBezTo>
                <a:cubicBezTo>
                  <a:pt x="709298" y="1457009"/>
                  <a:pt x="683814" y="1514172"/>
                  <a:pt x="664566" y="1560872"/>
                </a:cubicBezTo>
                <a:lnTo>
                  <a:pt x="676128" y="1540070"/>
                </a:lnTo>
                <a:cubicBezTo>
                  <a:pt x="682695" y="1529151"/>
                  <a:pt x="700928" y="1499089"/>
                  <a:pt x="730845" y="1449861"/>
                </a:cubicBezTo>
                <a:cubicBezTo>
                  <a:pt x="760742" y="1400654"/>
                  <a:pt x="794162" y="1345729"/>
                  <a:pt x="831082" y="1285086"/>
                </a:cubicBezTo>
                <a:cubicBezTo>
                  <a:pt x="868003" y="1224463"/>
                  <a:pt x="900241" y="1171548"/>
                  <a:pt x="927838" y="1126381"/>
                </a:cubicBezTo>
                <a:cubicBezTo>
                  <a:pt x="955436" y="1081214"/>
                  <a:pt x="970208" y="1057222"/>
                  <a:pt x="972156" y="1054404"/>
                </a:cubicBezTo>
                <a:cubicBezTo>
                  <a:pt x="987757" y="1061635"/>
                  <a:pt x="995340" y="1064909"/>
                  <a:pt x="994925" y="1064267"/>
                </a:cubicBezTo>
                <a:cubicBezTo>
                  <a:pt x="994511" y="1063603"/>
                  <a:pt x="994242" y="1061925"/>
                  <a:pt x="994076" y="1059211"/>
                </a:cubicBezTo>
                <a:cubicBezTo>
                  <a:pt x="993910" y="1056497"/>
                  <a:pt x="1002032" y="1055668"/>
                  <a:pt x="1018400" y="1056725"/>
                </a:cubicBezTo>
                <a:cubicBezTo>
                  <a:pt x="1018938" y="1055461"/>
                  <a:pt x="1015541" y="1049743"/>
                  <a:pt x="1008206" y="1039591"/>
                </a:cubicBezTo>
                <a:cubicBezTo>
                  <a:pt x="1000872" y="1029418"/>
                  <a:pt x="990968" y="1022353"/>
                  <a:pt x="978495" y="1018354"/>
                </a:cubicBezTo>
                <a:close/>
                <a:moveTo>
                  <a:pt x="1249661" y="1005840"/>
                </a:moveTo>
                <a:cubicBezTo>
                  <a:pt x="1240358" y="1007332"/>
                  <a:pt x="1228321" y="1011289"/>
                  <a:pt x="1213528" y="1017691"/>
                </a:cubicBezTo>
                <a:cubicBezTo>
                  <a:pt x="1198735" y="1024093"/>
                  <a:pt x="1188438" y="1030951"/>
                  <a:pt x="1182595" y="1038223"/>
                </a:cubicBezTo>
                <a:cubicBezTo>
                  <a:pt x="1163990" y="1053617"/>
                  <a:pt x="1160012" y="1060392"/>
                  <a:pt x="1170640" y="1058527"/>
                </a:cubicBezTo>
                <a:cubicBezTo>
                  <a:pt x="1181269" y="1056663"/>
                  <a:pt x="1196725" y="1050862"/>
                  <a:pt x="1216988" y="1041103"/>
                </a:cubicBezTo>
                <a:cubicBezTo>
                  <a:pt x="1237271" y="1031365"/>
                  <a:pt x="1252582" y="1022373"/>
                  <a:pt x="1262921" y="1014148"/>
                </a:cubicBezTo>
                <a:cubicBezTo>
                  <a:pt x="1273260" y="1005923"/>
                  <a:pt x="1268847" y="1003146"/>
                  <a:pt x="1249661" y="1005840"/>
                </a:cubicBezTo>
                <a:close/>
                <a:moveTo>
                  <a:pt x="3048060" y="942213"/>
                </a:moveTo>
                <a:cubicBezTo>
                  <a:pt x="3045077" y="942565"/>
                  <a:pt x="3047667" y="965335"/>
                  <a:pt x="3055830" y="1010460"/>
                </a:cubicBezTo>
                <a:cubicBezTo>
                  <a:pt x="3059021" y="1033064"/>
                  <a:pt x="3063641" y="1056083"/>
                  <a:pt x="3069711" y="1079557"/>
                </a:cubicBezTo>
                <a:cubicBezTo>
                  <a:pt x="3075782" y="1103010"/>
                  <a:pt x="3085022" y="1123149"/>
                  <a:pt x="3097454" y="1139972"/>
                </a:cubicBezTo>
                <a:lnTo>
                  <a:pt x="3099774" y="1137652"/>
                </a:lnTo>
                <a:cubicBezTo>
                  <a:pt x="3096749" y="1122921"/>
                  <a:pt x="3095879" y="1117720"/>
                  <a:pt x="3097164" y="1122051"/>
                </a:cubicBezTo>
                <a:cubicBezTo>
                  <a:pt x="3098469" y="1126381"/>
                  <a:pt x="3099339" y="1124661"/>
                  <a:pt x="3099774" y="1116850"/>
                </a:cubicBezTo>
                <a:cubicBezTo>
                  <a:pt x="3099277" y="1104751"/>
                  <a:pt x="3095361" y="1084571"/>
                  <a:pt x="3088027" y="1056331"/>
                </a:cubicBezTo>
                <a:cubicBezTo>
                  <a:pt x="3080692" y="1028071"/>
                  <a:pt x="3072964" y="1001903"/>
                  <a:pt x="3064801" y="977808"/>
                </a:cubicBezTo>
                <a:cubicBezTo>
                  <a:pt x="3056638" y="953712"/>
                  <a:pt x="3051065" y="941840"/>
                  <a:pt x="3048060" y="942213"/>
                </a:cubicBezTo>
                <a:close/>
                <a:moveTo>
                  <a:pt x="2267221" y="941281"/>
                </a:moveTo>
                <a:cubicBezTo>
                  <a:pt x="2265424" y="942311"/>
                  <a:pt x="2261570" y="944565"/>
                  <a:pt x="2255655" y="948035"/>
                </a:cubicBezTo>
                <a:cubicBezTo>
                  <a:pt x="2246933" y="953422"/>
                  <a:pt x="2245379" y="954458"/>
                  <a:pt x="2251035" y="951101"/>
                </a:cubicBezTo>
                <a:cubicBezTo>
                  <a:pt x="2256691" y="947766"/>
                  <a:pt x="2261829" y="944678"/>
                  <a:pt x="2266450" y="941861"/>
                </a:cubicBezTo>
                <a:cubicBezTo>
                  <a:pt x="2268760" y="940441"/>
                  <a:pt x="2269019" y="940250"/>
                  <a:pt x="2267221" y="941281"/>
                </a:cubicBezTo>
                <a:close/>
                <a:moveTo>
                  <a:pt x="3247200" y="728034"/>
                </a:moveTo>
                <a:cubicBezTo>
                  <a:pt x="3243748" y="728132"/>
                  <a:pt x="3242288" y="732312"/>
                  <a:pt x="3242816" y="740579"/>
                </a:cubicBezTo>
                <a:cubicBezTo>
                  <a:pt x="3243872" y="757092"/>
                  <a:pt x="3257857" y="799254"/>
                  <a:pt x="3284792" y="867087"/>
                </a:cubicBezTo>
                <a:cubicBezTo>
                  <a:pt x="3293949" y="889919"/>
                  <a:pt x="3303376" y="911321"/>
                  <a:pt x="3313114" y="931253"/>
                </a:cubicBezTo>
                <a:cubicBezTo>
                  <a:pt x="3322852" y="951205"/>
                  <a:pt x="3333439" y="971447"/>
                  <a:pt x="3344917" y="991958"/>
                </a:cubicBezTo>
                <a:cubicBezTo>
                  <a:pt x="3343177" y="979154"/>
                  <a:pt x="3339137" y="952158"/>
                  <a:pt x="3332776" y="911031"/>
                </a:cubicBezTo>
                <a:cubicBezTo>
                  <a:pt x="3326415" y="869884"/>
                  <a:pt x="3321215" y="835968"/>
                  <a:pt x="3317154" y="809261"/>
                </a:cubicBezTo>
                <a:cubicBezTo>
                  <a:pt x="3296291" y="779178"/>
                  <a:pt x="3278410" y="756097"/>
                  <a:pt x="3263534" y="739978"/>
                </a:cubicBezTo>
                <a:cubicBezTo>
                  <a:pt x="3256096" y="731919"/>
                  <a:pt x="3250653" y="727936"/>
                  <a:pt x="3247200" y="728034"/>
                </a:cubicBezTo>
                <a:close/>
                <a:moveTo>
                  <a:pt x="1853258" y="346738"/>
                </a:moveTo>
                <a:cubicBezTo>
                  <a:pt x="1846275" y="347319"/>
                  <a:pt x="1828892" y="354135"/>
                  <a:pt x="1801109" y="367208"/>
                </a:cubicBezTo>
                <a:cubicBezTo>
                  <a:pt x="1773304" y="380282"/>
                  <a:pt x="1744609" y="396194"/>
                  <a:pt x="1715023" y="414923"/>
                </a:cubicBezTo>
                <a:cubicBezTo>
                  <a:pt x="1685416" y="433653"/>
                  <a:pt x="1664449" y="451782"/>
                  <a:pt x="1652059" y="469310"/>
                </a:cubicBezTo>
                <a:cubicBezTo>
                  <a:pt x="1661921" y="465228"/>
                  <a:pt x="1682805" y="456464"/>
                  <a:pt x="1714712" y="442997"/>
                </a:cubicBezTo>
                <a:cubicBezTo>
                  <a:pt x="1746619" y="429530"/>
                  <a:pt x="1778940" y="414986"/>
                  <a:pt x="1811634" y="399343"/>
                </a:cubicBezTo>
                <a:cubicBezTo>
                  <a:pt x="1844328" y="383721"/>
                  <a:pt x="1866808" y="370606"/>
                  <a:pt x="1879073" y="360040"/>
                </a:cubicBezTo>
                <a:cubicBezTo>
                  <a:pt x="1891318" y="349453"/>
                  <a:pt x="1882719" y="345019"/>
                  <a:pt x="1853258" y="346738"/>
                </a:cubicBezTo>
                <a:close/>
                <a:moveTo>
                  <a:pt x="2227855" y="468"/>
                </a:moveTo>
                <a:cubicBezTo>
                  <a:pt x="2252910" y="-511"/>
                  <a:pt x="2276824" y="48"/>
                  <a:pt x="2299599" y="2146"/>
                </a:cubicBezTo>
                <a:lnTo>
                  <a:pt x="2334282" y="16027"/>
                </a:lnTo>
                <a:cubicBezTo>
                  <a:pt x="2385976" y="63121"/>
                  <a:pt x="2448608" y="123619"/>
                  <a:pt x="2522221" y="197523"/>
                </a:cubicBezTo>
                <a:cubicBezTo>
                  <a:pt x="2595814" y="271426"/>
                  <a:pt x="2670960" y="339818"/>
                  <a:pt x="2747661" y="402679"/>
                </a:cubicBezTo>
                <a:cubicBezTo>
                  <a:pt x="2824340" y="465518"/>
                  <a:pt x="2893147" y="503931"/>
                  <a:pt x="2954081" y="517874"/>
                </a:cubicBezTo>
                <a:cubicBezTo>
                  <a:pt x="3022639" y="524857"/>
                  <a:pt x="3087882" y="536915"/>
                  <a:pt x="3149789" y="554008"/>
                </a:cubicBezTo>
                <a:cubicBezTo>
                  <a:pt x="3211696" y="571121"/>
                  <a:pt x="3261317" y="613802"/>
                  <a:pt x="3298652" y="682070"/>
                </a:cubicBezTo>
                <a:cubicBezTo>
                  <a:pt x="3315621" y="717105"/>
                  <a:pt x="3329689" y="750545"/>
                  <a:pt x="3340877" y="782389"/>
                </a:cubicBezTo>
                <a:cubicBezTo>
                  <a:pt x="3352044" y="814234"/>
                  <a:pt x="3362652" y="849393"/>
                  <a:pt x="3372659" y="887889"/>
                </a:cubicBezTo>
                <a:cubicBezTo>
                  <a:pt x="3365781" y="878545"/>
                  <a:pt x="3358737" y="868330"/>
                  <a:pt x="3351568" y="857246"/>
                </a:cubicBezTo>
                <a:cubicBezTo>
                  <a:pt x="3344378" y="846182"/>
                  <a:pt x="3336775" y="834807"/>
                  <a:pt x="3328736" y="823143"/>
                </a:cubicBezTo>
                <a:cubicBezTo>
                  <a:pt x="3330663" y="834310"/>
                  <a:pt x="3333729" y="848958"/>
                  <a:pt x="3337976" y="867087"/>
                </a:cubicBezTo>
                <a:cubicBezTo>
                  <a:pt x="3346077" y="900714"/>
                  <a:pt x="3352438" y="936370"/>
                  <a:pt x="3357058" y="974037"/>
                </a:cubicBezTo>
                <a:cubicBezTo>
                  <a:pt x="3361679" y="1011724"/>
                  <a:pt x="3364579" y="1050841"/>
                  <a:pt x="3365719" y="1091408"/>
                </a:cubicBezTo>
                <a:cubicBezTo>
                  <a:pt x="3364724" y="1089005"/>
                  <a:pt x="3363274" y="1086871"/>
                  <a:pt x="3361389" y="1085047"/>
                </a:cubicBezTo>
                <a:cubicBezTo>
                  <a:pt x="3359503" y="1083224"/>
                  <a:pt x="3356333" y="1082250"/>
                  <a:pt x="3351858" y="1082167"/>
                </a:cubicBezTo>
                <a:cubicBezTo>
                  <a:pt x="3345249" y="1082830"/>
                  <a:pt x="3341685" y="1086684"/>
                  <a:pt x="3341146" y="1093728"/>
                </a:cubicBezTo>
                <a:cubicBezTo>
                  <a:pt x="3340628" y="1100752"/>
                  <a:pt x="3341105" y="1106926"/>
                  <a:pt x="3342597" y="1112230"/>
                </a:cubicBezTo>
                <a:cubicBezTo>
                  <a:pt x="3346450" y="1120808"/>
                  <a:pt x="3350884" y="1123294"/>
                  <a:pt x="3355898" y="1119730"/>
                </a:cubicBezTo>
                <a:cubicBezTo>
                  <a:pt x="3360912" y="1116167"/>
                  <a:pt x="3364186" y="1110593"/>
                  <a:pt x="3365719" y="1102969"/>
                </a:cubicBezTo>
                <a:cubicBezTo>
                  <a:pt x="3370588" y="1223033"/>
                  <a:pt x="3367231" y="1344838"/>
                  <a:pt x="3355608" y="1468363"/>
                </a:cubicBezTo>
                <a:cubicBezTo>
                  <a:pt x="3344006" y="1591908"/>
                  <a:pt x="3329648" y="1704452"/>
                  <a:pt x="3312534" y="1806015"/>
                </a:cubicBezTo>
                <a:lnTo>
                  <a:pt x="3310234" y="1824516"/>
                </a:lnTo>
                <a:cubicBezTo>
                  <a:pt x="3308970" y="1828702"/>
                  <a:pt x="3308017" y="1834772"/>
                  <a:pt x="3307334" y="1842728"/>
                </a:cubicBezTo>
                <a:cubicBezTo>
                  <a:pt x="3306650" y="1850684"/>
                  <a:pt x="3306857" y="1856175"/>
                  <a:pt x="3307914" y="1859200"/>
                </a:cubicBezTo>
                <a:cubicBezTo>
                  <a:pt x="3310131" y="1860360"/>
                  <a:pt x="3310897" y="1861520"/>
                  <a:pt x="3310234" y="1862680"/>
                </a:cubicBezTo>
                <a:cubicBezTo>
                  <a:pt x="3309550" y="1863820"/>
                  <a:pt x="3308017" y="1864980"/>
                  <a:pt x="3305593" y="1866140"/>
                </a:cubicBezTo>
                <a:cubicBezTo>
                  <a:pt x="3300579" y="1868067"/>
                  <a:pt x="3299046" y="1871154"/>
                  <a:pt x="3300973" y="1875401"/>
                </a:cubicBezTo>
                <a:cubicBezTo>
                  <a:pt x="3303190" y="1876748"/>
                  <a:pt x="3303956" y="1879255"/>
                  <a:pt x="3303293" y="1882902"/>
                </a:cubicBezTo>
                <a:cubicBezTo>
                  <a:pt x="3302610" y="1886569"/>
                  <a:pt x="3301077" y="1890236"/>
                  <a:pt x="3298652" y="1893903"/>
                </a:cubicBezTo>
                <a:cubicBezTo>
                  <a:pt x="3296249" y="1897550"/>
                  <a:pt x="3294716" y="1901217"/>
                  <a:pt x="3294032" y="1904884"/>
                </a:cubicBezTo>
                <a:cubicBezTo>
                  <a:pt x="3293369" y="1908531"/>
                  <a:pt x="3294136" y="1911038"/>
                  <a:pt x="3296353" y="1912384"/>
                </a:cubicBezTo>
                <a:cubicBezTo>
                  <a:pt x="3297554" y="1914808"/>
                  <a:pt x="3298031" y="1916922"/>
                  <a:pt x="3297803" y="1918745"/>
                </a:cubicBezTo>
                <a:cubicBezTo>
                  <a:pt x="3297554" y="1920589"/>
                  <a:pt x="3296291" y="1921542"/>
                  <a:pt x="3294032" y="1921645"/>
                </a:cubicBezTo>
                <a:cubicBezTo>
                  <a:pt x="3289018" y="1923966"/>
                  <a:pt x="3287485" y="1926266"/>
                  <a:pt x="3289412" y="1928586"/>
                </a:cubicBezTo>
                <a:cubicBezTo>
                  <a:pt x="3290033" y="1934367"/>
                  <a:pt x="3288210" y="1947088"/>
                  <a:pt x="3283921" y="1966750"/>
                </a:cubicBezTo>
                <a:cubicBezTo>
                  <a:pt x="3279633" y="1986391"/>
                  <a:pt x="3276069" y="1999113"/>
                  <a:pt x="3273231" y="2004893"/>
                </a:cubicBezTo>
                <a:cubicBezTo>
                  <a:pt x="3271097" y="2007504"/>
                  <a:pt x="3267823" y="2016164"/>
                  <a:pt x="3263389" y="2030916"/>
                </a:cubicBezTo>
                <a:cubicBezTo>
                  <a:pt x="3258956" y="2045667"/>
                  <a:pt x="3252222" y="2071669"/>
                  <a:pt x="3243168" y="2108963"/>
                </a:cubicBezTo>
                <a:cubicBezTo>
                  <a:pt x="3239397" y="2123756"/>
                  <a:pt x="3234197" y="2142734"/>
                  <a:pt x="3227546" y="2165918"/>
                </a:cubicBezTo>
                <a:cubicBezTo>
                  <a:pt x="3220895" y="2189082"/>
                  <a:pt x="3214535" y="2210961"/>
                  <a:pt x="3208464" y="2231534"/>
                </a:cubicBezTo>
                <a:cubicBezTo>
                  <a:pt x="3201378" y="2250616"/>
                  <a:pt x="3195888" y="2267377"/>
                  <a:pt x="3191993" y="2281839"/>
                </a:cubicBezTo>
                <a:cubicBezTo>
                  <a:pt x="3188098" y="2296301"/>
                  <a:pt x="3186647" y="2304961"/>
                  <a:pt x="3187663" y="2307862"/>
                </a:cubicBezTo>
                <a:cubicBezTo>
                  <a:pt x="3187663" y="2310265"/>
                  <a:pt x="3187083" y="2312378"/>
                  <a:pt x="3185922" y="2314222"/>
                </a:cubicBezTo>
                <a:cubicBezTo>
                  <a:pt x="3184762" y="2316046"/>
                  <a:pt x="3183022" y="2317019"/>
                  <a:pt x="3180722" y="2317102"/>
                </a:cubicBezTo>
                <a:cubicBezTo>
                  <a:pt x="3174154" y="2319029"/>
                  <a:pt x="3173387" y="2312876"/>
                  <a:pt x="3178401" y="2298600"/>
                </a:cubicBezTo>
                <a:cubicBezTo>
                  <a:pt x="3181136" y="2290230"/>
                  <a:pt x="3186979" y="2270506"/>
                  <a:pt x="3195971" y="2239428"/>
                </a:cubicBezTo>
                <a:cubicBezTo>
                  <a:pt x="3204942" y="2208350"/>
                  <a:pt x="3214555" y="2174558"/>
                  <a:pt x="3224832" y="2138093"/>
                </a:cubicBezTo>
                <a:cubicBezTo>
                  <a:pt x="3235088" y="2101608"/>
                  <a:pt x="3243520" y="2071089"/>
                  <a:pt x="3250088" y="2046537"/>
                </a:cubicBezTo>
                <a:cubicBezTo>
                  <a:pt x="3266663" y="1982165"/>
                  <a:pt x="3277457" y="1946694"/>
                  <a:pt x="3282471" y="1940147"/>
                </a:cubicBezTo>
                <a:cubicBezTo>
                  <a:pt x="3284688" y="1938883"/>
                  <a:pt x="3286035" y="1937350"/>
                  <a:pt x="3286511" y="1935527"/>
                </a:cubicBezTo>
                <a:cubicBezTo>
                  <a:pt x="3287009" y="1933683"/>
                  <a:pt x="3287195" y="1932150"/>
                  <a:pt x="3287091" y="1930886"/>
                </a:cubicBezTo>
                <a:cubicBezTo>
                  <a:pt x="3283921" y="1926183"/>
                  <a:pt x="3283341" y="1918268"/>
                  <a:pt x="3285372" y="1907184"/>
                </a:cubicBezTo>
                <a:cubicBezTo>
                  <a:pt x="3287381" y="1896099"/>
                  <a:pt x="3290282" y="1889366"/>
                  <a:pt x="3294032" y="1886962"/>
                </a:cubicBezTo>
                <a:cubicBezTo>
                  <a:pt x="3296436" y="1885802"/>
                  <a:pt x="3297989" y="1884642"/>
                  <a:pt x="3298652" y="1883482"/>
                </a:cubicBezTo>
                <a:cubicBezTo>
                  <a:pt x="3299336" y="1882321"/>
                  <a:pt x="3298570" y="1881182"/>
                  <a:pt x="3296353" y="1880022"/>
                </a:cubicBezTo>
                <a:cubicBezTo>
                  <a:pt x="3295234" y="1878571"/>
                  <a:pt x="3295151" y="1873371"/>
                  <a:pt x="3296063" y="1864400"/>
                </a:cubicBezTo>
                <a:cubicBezTo>
                  <a:pt x="3296974" y="1855449"/>
                  <a:pt x="3298611" y="1844469"/>
                  <a:pt x="3300973" y="1831457"/>
                </a:cubicBezTo>
                <a:cubicBezTo>
                  <a:pt x="3304640" y="1810780"/>
                  <a:pt x="3305987" y="1798349"/>
                  <a:pt x="3305013" y="1794164"/>
                </a:cubicBezTo>
                <a:cubicBezTo>
                  <a:pt x="3304060" y="1789978"/>
                  <a:pt x="3306567" y="1779267"/>
                  <a:pt x="3312534" y="1762070"/>
                </a:cubicBezTo>
                <a:cubicBezTo>
                  <a:pt x="3313010" y="1758901"/>
                  <a:pt x="3310317" y="1762941"/>
                  <a:pt x="3304433" y="1774212"/>
                </a:cubicBezTo>
                <a:cubicBezTo>
                  <a:pt x="3298570" y="1785483"/>
                  <a:pt x="3293556" y="1802265"/>
                  <a:pt x="3289412" y="1824516"/>
                </a:cubicBezTo>
                <a:cubicBezTo>
                  <a:pt x="3288252" y="1828619"/>
                  <a:pt x="3286511" y="1834296"/>
                  <a:pt x="3284212" y="1841568"/>
                </a:cubicBezTo>
                <a:cubicBezTo>
                  <a:pt x="3281891" y="1848840"/>
                  <a:pt x="3279011" y="1853958"/>
                  <a:pt x="3275530" y="1856900"/>
                </a:cubicBezTo>
                <a:cubicBezTo>
                  <a:pt x="3274370" y="1856983"/>
                  <a:pt x="3273811" y="1857956"/>
                  <a:pt x="3273811" y="1859780"/>
                </a:cubicBezTo>
                <a:cubicBezTo>
                  <a:pt x="3273811" y="1861603"/>
                  <a:pt x="3274370" y="1863737"/>
                  <a:pt x="3275530" y="1866140"/>
                </a:cubicBezTo>
                <a:cubicBezTo>
                  <a:pt x="3277851" y="1867445"/>
                  <a:pt x="3279011" y="1868896"/>
                  <a:pt x="3279011" y="1870470"/>
                </a:cubicBezTo>
                <a:cubicBezTo>
                  <a:pt x="3279011" y="1872066"/>
                  <a:pt x="3277851" y="1872936"/>
                  <a:pt x="3275530" y="1873081"/>
                </a:cubicBezTo>
                <a:cubicBezTo>
                  <a:pt x="3273086" y="1874138"/>
                  <a:pt x="3270475" y="1873765"/>
                  <a:pt x="3267719" y="1871921"/>
                </a:cubicBezTo>
                <a:cubicBezTo>
                  <a:pt x="3264985" y="1870098"/>
                  <a:pt x="3262954" y="1867404"/>
                  <a:pt x="3261649" y="1863820"/>
                </a:cubicBezTo>
                <a:cubicBezTo>
                  <a:pt x="3259349" y="1861375"/>
                  <a:pt x="3258189" y="1859345"/>
                  <a:pt x="3258189" y="1857749"/>
                </a:cubicBezTo>
                <a:cubicBezTo>
                  <a:pt x="3258189" y="1856175"/>
                  <a:pt x="3259349" y="1855884"/>
                  <a:pt x="3261649" y="1856900"/>
                </a:cubicBezTo>
                <a:cubicBezTo>
                  <a:pt x="3268445" y="1841920"/>
                  <a:pt x="3276981" y="1811215"/>
                  <a:pt x="3287278" y="1764805"/>
                </a:cubicBezTo>
                <a:cubicBezTo>
                  <a:pt x="3297554" y="1718396"/>
                  <a:pt x="3305925" y="1672131"/>
                  <a:pt x="3312368" y="1625970"/>
                </a:cubicBezTo>
                <a:cubicBezTo>
                  <a:pt x="3318812" y="1579809"/>
                  <a:pt x="3319640" y="1549642"/>
                  <a:pt x="3314854" y="1535429"/>
                </a:cubicBezTo>
                <a:cubicBezTo>
                  <a:pt x="3314171" y="1532052"/>
                  <a:pt x="3316098" y="1528986"/>
                  <a:pt x="3320635" y="1526189"/>
                </a:cubicBezTo>
                <a:cubicBezTo>
                  <a:pt x="3325152" y="1523392"/>
                  <a:pt x="3329399" y="1520305"/>
                  <a:pt x="3333356" y="1516927"/>
                </a:cubicBezTo>
                <a:cubicBezTo>
                  <a:pt x="3317444" y="1518854"/>
                  <a:pt x="3309364" y="1524262"/>
                  <a:pt x="3309074" y="1533130"/>
                </a:cubicBezTo>
                <a:cubicBezTo>
                  <a:pt x="3308784" y="1541997"/>
                  <a:pt x="3307624" y="1556624"/>
                  <a:pt x="3305593" y="1577053"/>
                </a:cubicBezTo>
                <a:cubicBezTo>
                  <a:pt x="3302651" y="1590209"/>
                  <a:pt x="3301014" y="1603221"/>
                  <a:pt x="3300683" y="1616087"/>
                </a:cubicBezTo>
                <a:cubicBezTo>
                  <a:pt x="3300351" y="1628953"/>
                  <a:pt x="3298134" y="1646005"/>
                  <a:pt x="3294032" y="1667262"/>
                </a:cubicBezTo>
                <a:cubicBezTo>
                  <a:pt x="3288645" y="1692974"/>
                  <a:pt x="3286718" y="1709756"/>
                  <a:pt x="3288252" y="1717546"/>
                </a:cubicBezTo>
                <a:cubicBezTo>
                  <a:pt x="3289806" y="1725357"/>
                  <a:pt x="3285558" y="1729397"/>
                  <a:pt x="3275530" y="1729687"/>
                </a:cubicBezTo>
                <a:cubicBezTo>
                  <a:pt x="3276794" y="1731759"/>
                  <a:pt x="3278327" y="1740337"/>
                  <a:pt x="3280151" y="1755420"/>
                </a:cubicBezTo>
                <a:cubicBezTo>
                  <a:pt x="3281995" y="1770503"/>
                  <a:pt x="3276587" y="1779661"/>
                  <a:pt x="3263969" y="1782893"/>
                </a:cubicBezTo>
                <a:cubicBezTo>
                  <a:pt x="3263928" y="1783701"/>
                  <a:pt x="3265751" y="1788425"/>
                  <a:pt x="3269460" y="1797044"/>
                </a:cubicBezTo>
                <a:cubicBezTo>
                  <a:pt x="3273169" y="1805683"/>
                  <a:pt x="3272112" y="1813287"/>
                  <a:pt x="3266290" y="1819896"/>
                </a:cubicBezTo>
                <a:lnTo>
                  <a:pt x="3261649" y="1822196"/>
                </a:lnTo>
                <a:cubicBezTo>
                  <a:pt x="3256739" y="1821719"/>
                  <a:pt x="3253279" y="1828474"/>
                  <a:pt x="3251248" y="1842438"/>
                </a:cubicBezTo>
                <a:cubicBezTo>
                  <a:pt x="3249238" y="1856402"/>
                  <a:pt x="3250378" y="1866617"/>
                  <a:pt x="3254729" y="1873081"/>
                </a:cubicBezTo>
                <a:cubicBezTo>
                  <a:pt x="3259349" y="1878095"/>
                  <a:pt x="3259349" y="1879628"/>
                  <a:pt x="3254729" y="1877701"/>
                </a:cubicBezTo>
                <a:cubicBezTo>
                  <a:pt x="3252160" y="1876831"/>
                  <a:pt x="3249176" y="1879152"/>
                  <a:pt x="3245758" y="1884642"/>
                </a:cubicBezTo>
                <a:cubicBezTo>
                  <a:pt x="3242339" y="1890132"/>
                  <a:pt x="3239936" y="1897073"/>
                  <a:pt x="3238527" y="1905464"/>
                </a:cubicBezTo>
                <a:cubicBezTo>
                  <a:pt x="3236082" y="1914995"/>
                  <a:pt x="3233472" y="1923096"/>
                  <a:pt x="3230737" y="1929746"/>
                </a:cubicBezTo>
                <a:cubicBezTo>
                  <a:pt x="3227981" y="1936397"/>
                  <a:pt x="3225951" y="1939857"/>
                  <a:pt x="3224666" y="1940147"/>
                </a:cubicBezTo>
                <a:cubicBezTo>
                  <a:pt x="3219984" y="1940872"/>
                  <a:pt x="3217187" y="1938842"/>
                  <a:pt x="3216275" y="1934077"/>
                </a:cubicBezTo>
                <a:cubicBezTo>
                  <a:pt x="3215363" y="1929311"/>
                  <a:pt x="3216607" y="1924401"/>
                  <a:pt x="3220025" y="1919325"/>
                </a:cubicBezTo>
                <a:cubicBezTo>
                  <a:pt x="3222346" y="1916818"/>
                  <a:pt x="3223506" y="1913752"/>
                  <a:pt x="3223506" y="1910085"/>
                </a:cubicBezTo>
                <a:cubicBezTo>
                  <a:pt x="3223506" y="1906417"/>
                  <a:pt x="3222346" y="1903330"/>
                  <a:pt x="3220025" y="1900823"/>
                </a:cubicBezTo>
                <a:cubicBezTo>
                  <a:pt x="3217332" y="1894276"/>
                  <a:pt x="3218098" y="1891189"/>
                  <a:pt x="3222346" y="1891583"/>
                </a:cubicBezTo>
                <a:cubicBezTo>
                  <a:pt x="3226966" y="1893510"/>
                  <a:pt x="3229286" y="1891976"/>
                  <a:pt x="3229286" y="1886962"/>
                </a:cubicBezTo>
                <a:cubicBezTo>
                  <a:pt x="3227215" y="1881182"/>
                  <a:pt x="3222677" y="1878281"/>
                  <a:pt x="3215695" y="1878281"/>
                </a:cubicBezTo>
                <a:cubicBezTo>
                  <a:pt x="3208713" y="1878281"/>
                  <a:pt x="3204756" y="1881182"/>
                  <a:pt x="3203844" y="1886962"/>
                </a:cubicBezTo>
                <a:cubicBezTo>
                  <a:pt x="3202642" y="1889366"/>
                  <a:pt x="3201005" y="1890319"/>
                  <a:pt x="3198934" y="1889842"/>
                </a:cubicBezTo>
                <a:cubicBezTo>
                  <a:pt x="3196862" y="1889366"/>
                  <a:pt x="3194645" y="1886859"/>
                  <a:pt x="3192283" y="1882321"/>
                </a:cubicBezTo>
                <a:cubicBezTo>
                  <a:pt x="3190025" y="1878758"/>
                  <a:pt x="3188761" y="1876064"/>
                  <a:pt x="3188512" y="1874241"/>
                </a:cubicBezTo>
                <a:cubicBezTo>
                  <a:pt x="3188284" y="1872397"/>
                  <a:pt x="3188761" y="1872024"/>
                  <a:pt x="3189962" y="1873081"/>
                </a:cubicBezTo>
                <a:cubicBezTo>
                  <a:pt x="3195080" y="1873516"/>
                  <a:pt x="3199307" y="1866865"/>
                  <a:pt x="3202684" y="1853129"/>
                </a:cubicBezTo>
                <a:cubicBezTo>
                  <a:pt x="3206061" y="1839392"/>
                  <a:pt x="3205667" y="1829862"/>
                  <a:pt x="3201523" y="1824516"/>
                </a:cubicBezTo>
                <a:cubicBezTo>
                  <a:pt x="3198830" y="1819503"/>
                  <a:pt x="3199597" y="1815649"/>
                  <a:pt x="3203844" y="1812955"/>
                </a:cubicBezTo>
                <a:cubicBezTo>
                  <a:pt x="3223382" y="1733064"/>
                  <a:pt x="3239563" y="1645383"/>
                  <a:pt x="3252408" y="1549912"/>
                </a:cubicBezTo>
                <a:cubicBezTo>
                  <a:pt x="3265254" y="1454440"/>
                  <a:pt x="3273231" y="1358699"/>
                  <a:pt x="3276297" y="1262710"/>
                </a:cubicBezTo>
                <a:cubicBezTo>
                  <a:pt x="3279384" y="1166720"/>
                  <a:pt x="3276048" y="1078024"/>
                  <a:pt x="3266290" y="996599"/>
                </a:cubicBezTo>
                <a:cubicBezTo>
                  <a:pt x="3261566" y="962186"/>
                  <a:pt x="3252512" y="934443"/>
                  <a:pt x="3239107" y="913331"/>
                </a:cubicBezTo>
                <a:cubicBezTo>
                  <a:pt x="3225723" y="892240"/>
                  <a:pt x="3208568" y="869097"/>
                  <a:pt x="3187663" y="843965"/>
                </a:cubicBezTo>
                <a:cubicBezTo>
                  <a:pt x="3197007" y="870547"/>
                  <a:pt x="3206641" y="897150"/>
                  <a:pt x="3216565" y="923732"/>
                </a:cubicBezTo>
                <a:cubicBezTo>
                  <a:pt x="3226489" y="950335"/>
                  <a:pt x="3236124" y="976937"/>
                  <a:pt x="3245468" y="1003519"/>
                </a:cubicBezTo>
                <a:cubicBezTo>
                  <a:pt x="3212380" y="997594"/>
                  <a:pt x="3197628" y="1004825"/>
                  <a:pt x="3201233" y="1025212"/>
                </a:cubicBezTo>
                <a:cubicBezTo>
                  <a:pt x="3204859" y="1045599"/>
                  <a:pt x="3210350" y="1073051"/>
                  <a:pt x="3217725" y="1107589"/>
                </a:cubicBezTo>
                <a:cubicBezTo>
                  <a:pt x="3235688" y="1235278"/>
                  <a:pt x="3237905" y="1356296"/>
                  <a:pt x="3224376" y="1470683"/>
                </a:cubicBezTo>
                <a:cubicBezTo>
                  <a:pt x="3210826" y="1585050"/>
                  <a:pt x="3191661" y="1703768"/>
                  <a:pt x="3166840" y="1826837"/>
                </a:cubicBezTo>
                <a:cubicBezTo>
                  <a:pt x="3162262" y="1847058"/>
                  <a:pt x="3159278" y="1863820"/>
                  <a:pt x="3157869" y="1877121"/>
                </a:cubicBezTo>
                <a:cubicBezTo>
                  <a:pt x="3156481" y="1890422"/>
                  <a:pt x="3156377" y="1896783"/>
                  <a:pt x="3157600" y="1896203"/>
                </a:cubicBezTo>
                <a:cubicBezTo>
                  <a:pt x="3160293" y="1896203"/>
                  <a:pt x="3159527" y="1898523"/>
                  <a:pt x="3155279" y="1903144"/>
                </a:cubicBezTo>
                <a:cubicBezTo>
                  <a:pt x="3153788" y="1906189"/>
                  <a:pt x="3150411" y="1916880"/>
                  <a:pt x="3145169" y="1935237"/>
                </a:cubicBezTo>
                <a:cubicBezTo>
                  <a:pt x="3139906" y="1953594"/>
                  <a:pt x="3134809" y="1975265"/>
                  <a:pt x="3129837" y="2000273"/>
                </a:cubicBezTo>
                <a:cubicBezTo>
                  <a:pt x="3123124" y="2029237"/>
                  <a:pt x="3113179" y="2068706"/>
                  <a:pt x="3100023" y="2118638"/>
                </a:cubicBezTo>
                <a:cubicBezTo>
                  <a:pt x="3086887" y="2168591"/>
                  <a:pt x="3073855" y="2217135"/>
                  <a:pt x="3060968" y="2264249"/>
                </a:cubicBezTo>
                <a:cubicBezTo>
                  <a:pt x="3048081" y="2311384"/>
                  <a:pt x="3038654" y="2345176"/>
                  <a:pt x="3032708" y="2365667"/>
                </a:cubicBezTo>
                <a:cubicBezTo>
                  <a:pt x="3029186" y="2374783"/>
                  <a:pt x="3027549" y="2380273"/>
                  <a:pt x="3027798" y="2382159"/>
                </a:cubicBezTo>
                <a:cubicBezTo>
                  <a:pt x="3028025" y="2384023"/>
                  <a:pt x="3030450" y="2383153"/>
                  <a:pt x="3035028" y="2379548"/>
                </a:cubicBezTo>
                <a:cubicBezTo>
                  <a:pt x="3038488" y="2374824"/>
                  <a:pt x="3040229" y="2372711"/>
                  <a:pt x="3040229" y="2373188"/>
                </a:cubicBezTo>
                <a:cubicBezTo>
                  <a:pt x="3040229" y="2373664"/>
                  <a:pt x="3038488" y="2377331"/>
                  <a:pt x="3035028" y="2384168"/>
                </a:cubicBezTo>
                <a:cubicBezTo>
                  <a:pt x="3032604" y="2387836"/>
                  <a:pt x="3030491" y="2392083"/>
                  <a:pt x="3028668" y="2396890"/>
                </a:cubicBezTo>
                <a:cubicBezTo>
                  <a:pt x="3026824" y="2401717"/>
                  <a:pt x="3025871" y="2405944"/>
                  <a:pt x="3025767" y="2409611"/>
                </a:cubicBezTo>
                <a:cubicBezTo>
                  <a:pt x="3025622" y="2421317"/>
                  <a:pt x="3009731" y="2473652"/>
                  <a:pt x="2978073" y="2566575"/>
                </a:cubicBezTo>
                <a:cubicBezTo>
                  <a:pt x="2946415" y="2659519"/>
                  <a:pt x="2906821" y="2771400"/>
                  <a:pt x="2859251" y="2902197"/>
                </a:cubicBezTo>
                <a:cubicBezTo>
                  <a:pt x="2843567" y="2946410"/>
                  <a:pt x="2831260" y="2981093"/>
                  <a:pt x="2822351" y="3006266"/>
                </a:cubicBezTo>
                <a:cubicBezTo>
                  <a:pt x="2813422" y="3031460"/>
                  <a:pt x="2804886" y="3054831"/>
                  <a:pt x="2796743" y="3076420"/>
                </a:cubicBezTo>
                <a:cubicBezTo>
                  <a:pt x="2788580" y="3098009"/>
                  <a:pt x="2777827" y="3125502"/>
                  <a:pt x="2764443" y="3158901"/>
                </a:cubicBezTo>
                <a:cubicBezTo>
                  <a:pt x="2753690" y="3187617"/>
                  <a:pt x="2743973" y="3214033"/>
                  <a:pt x="2735250" y="3238108"/>
                </a:cubicBezTo>
                <a:cubicBezTo>
                  <a:pt x="2726528" y="3262204"/>
                  <a:pt x="2720830" y="3278199"/>
                  <a:pt x="2718199" y="3286092"/>
                </a:cubicBezTo>
                <a:cubicBezTo>
                  <a:pt x="2711590" y="3302812"/>
                  <a:pt x="2702245" y="3323738"/>
                  <a:pt x="2690146" y="3348829"/>
                </a:cubicBezTo>
                <a:cubicBezTo>
                  <a:pt x="2678046" y="3373940"/>
                  <a:pt x="2668122" y="3393104"/>
                  <a:pt x="2660373" y="3406364"/>
                </a:cubicBezTo>
                <a:cubicBezTo>
                  <a:pt x="2653432" y="3418298"/>
                  <a:pt x="2651133" y="3424472"/>
                  <a:pt x="2653432" y="3424866"/>
                </a:cubicBezTo>
                <a:cubicBezTo>
                  <a:pt x="2656188" y="3422981"/>
                  <a:pt x="2655898" y="3426150"/>
                  <a:pt x="2652562" y="3434397"/>
                </a:cubicBezTo>
                <a:cubicBezTo>
                  <a:pt x="2649247" y="3442643"/>
                  <a:pt x="2640276" y="3460274"/>
                  <a:pt x="2625690" y="3487291"/>
                </a:cubicBezTo>
                <a:cubicBezTo>
                  <a:pt x="2616387" y="3507678"/>
                  <a:pt x="2611270" y="3520110"/>
                  <a:pt x="2610358" y="3524585"/>
                </a:cubicBezTo>
                <a:cubicBezTo>
                  <a:pt x="2609447" y="3529081"/>
                  <a:pt x="2613010" y="3528211"/>
                  <a:pt x="2621049" y="3521995"/>
                </a:cubicBezTo>
                <a:cubicBezTo>
                  <a:pt x="2623473" y="3520648"/>
                  <a:pt x="2625586" y="3518721"/>
                  <a:pt x="2627410" y="3516214"/>
                </a:cubicBezTo>
                <a:cubicBezTo>
                  <a:pt x="2629254" y="3513707"/>
                  <a:pt x="2630207" y="3511781"/>
                  <a:pt x="2630310" y="3510434"/>
                </a:cubicBezTo>
                <a:cubicBezTo>
                  <a:pt x="2629440" y="3508694"/>
                  <a:pt x="2632341" y="3500593"/>
                  <a:pt x="2638991" y="3486152"/>
                </a:cubicBezTo>
                <a:cubicBezTo>
                  <a:pt x="2645621" y="3471690"/>
                  <a:pt x="2654303" y="3454349"/>
                  <a:pt x="2664993" y="3434106"/>
                </a:cubicBezTo>
                <a:cubicBezTo>
                  <a:pt x="2675829" y="3413636"/>
                  <a:pt x="2685961" y="3393311"/>
                  <a:pt x="2695346" y="3373111"/>
                </a:cubicBezTo>
                <a:cubicBezTo>
                  <a:pt x="2704752" y="3352931"/>
                  <a:pt x="2710823" y="3337806"/>
                  <a:pt x="2713558" y="3327737"/>
                </a:cubicBezTo>
                <a:cubicBezTo>
                  <a:pt x="2717184" y="3317129"/>
                  <a:pt x="2720934" y="3308261"/>
                  <a:pt x="2724829" y="3301134"/>
                </a:cubicBezTo>
                <a:cubicBezTo>
                  <a:pt x="2728745" y="3294007"/>
                  <a:pt x="2731915" y="3289760"/>
                  <a:pt x="2734380" y="3288413"/>
                </a:cubicBezTo>
                <a:cubicBezTo>
                  <a:pt x="2735623" y="3288309"/>
                  <a:pt x="2737177" y="3286776"/>
                  <a:pt x="2739000" y="3283793"/>
                </a:cubicBezTo>
                <a:cubicBezTo>
                  <a:pt x="2740824" y="3280809"/>
                  <a:pt x="2742377" y="3276956"/>
                  <a:pt x="2743621" y="3272232"/>
                </a:cubicBezTo>
                <a:cubicBezTo>
                  <a:pt x="2743766" y="3267363"/>
                  <a:pt x="2745216" y="3261479"/>
                  <a:pt x="2747972" y="3254600"/>
                </a:cubicBezTo>
                <a:cubicBezTo>
                  <a:pt x="2750706" y="3247701"/>
                  <a:pt x="2753897" y="3241237"/>
                  <a:pt x="2757502" y="3235228"/>
                </a:cubicBezTo>
                <a:cubicBezTo>
                  <a:pt x="2761211" y="3228868"/>
                  <a:pt x="2765935" y="3219026"/>
                  <a:pt x="2771674" y="3205746"/>
                </a:cubicBezTo>
                <a:cubicBezTo>
                  <a:pt x="2777392" y="3192444"/>
                  <a:pt x="2782696" y="3179143"/>
                  <a:pt x="2787565" y="3165841"/>
                </a:cubicBezTo>
                <a:cubicBezTo>
                  <a:pt x="2792330" y="3151670"/>
                  <a:pt x="2796681" y="3140109"/>
                  <a:pt x="2800576" y="3131158"/>
                </a:cubicBezTo>
                <a:cubicBezTo>
                  <a:pt x="2804471" y="3122187"/>
                  <a:pt x="2807082" y="3117567"/>
                  <a:pt x="2808387" y="3117277"/>
                </a:cubicBezTo>
                <a:cubicBezTo>
                  <a:pt x="2809589" y="3118147"/>
                  <a:pt x="2811226" y="3115827"/>
                  <a:pt x="2813297" y="3110336"/>
                </a:cubicBezTo>
                <a:cubicBezTo>
                  <a:pt x="2815369" y="3104846"/>
                  <a:pt x="2817586" y="3097905"/>
                  <a:pt x="2819948" y="3089535"/>
                </a:cubicBezTo>
                <a:cubicBezTo>
                  <a:pt x="2821295" y="3080046"/>
                  <a:pt x="2823802" y="3071841"/>
                  <a:pt x="2827469" y="3064962"/>
                </a:cubicBezTo>
                <a:cubicBezTo>
                  <a:pt x="2831115" y="3058063"/>
                  <a:pt x="2834783" y="3053919"/>
                  <a:pt x="2838450" y="3052531"/>
                </a:cubicBezTo>
                <a:cubicBezTo>
                  <a:pt x="2847317" y="3050211"/>
                  <a:pt x="2848084" y="3047890"/>
                  <a:pt x="2840750" y="3045590"/>
                </a:cubicBezTo>
                <a:cubicBezTo>
                  <a:pt x="2836233" y="3045590"/>
                  <a:pt x="2834306" y="3043850"/>
                  <a:pt x="2834969" y="3040390"/>
                </a:cubicBezTo>
                <a:cubicBezTo>
                  <a:pt x="2835653" y="3036909"/>
                  <a:pt x="2838346" y="3031709"/>
                  <a:pt x="2843070" y="3024768"/>
                </a:cubicBezTo>
                <a:cubicBezTo>
                  <a:pt x="2846489" y="3019899"/>
                  <a:pt x="2848892" y="3015175"/>
                  <a:pt x="2850301" y="3010617"/>
                </a:cubicBezTo>
                <a:cubicBezTo>
                  <a:pt x="2851689" y="3006039"/>
                  <a:pt x="2852373" y="3003034"/>
                  <a:pt x="2852331" y="3001646"/>
                </a:cubicBezTo>
                <a:cubicBezTo>
                  <a:pt x="2851254" y="2999036"/>
                  <a:pt x="2852228" y="2993835"/>
                  <a:pt x="2855211" y="2986045"/>
                </a:cubicBezTo>
                <a:cubicBezTo>
                  <a:pt x="2858195" y="2978234"/>
                  <a:pt x="2862629" y="2969553"/>
                  <a:pt x="2868513" y="2960022"/>
                </a:cubicBezTo>
                <a:cubicBezTo>
                  <a:pt x="2873381" y="2949228"/>
                  <a:pt x="2877525" y="2939594"/>
                  <a:pt x="2880944" y="2931120"/>
                </a:cubicBezTo>
                <a:cubicBezTo>
                  <a:pt x="2884362" y="2922625"/>
                  <a:pt x="2885605" y="2917611"/>
                  <a:pt x="2884694" y="2916078"/>
                </a:cubicBezTo>
                <a:cubicBezTo>
                  <a:pt x="2884756" y="2913675"/>
                  <a:pt x="2885813" y="2910401"/>
                  <a:pt x="2887885" y="2906258"/>
                </a:cubicBezTo>
                <a:cubicBezTo>
                  <a:pt x="2889956" y="2902114"/>
                  <a:pt x="2892753" y="2897680"/>
                  <a:pt x="2896255" y="2892956"/>
                </a:cubicBezTo>
                <a:cubicBezTo>
                  <a:pt x="2903196" y="2883695"/>
                  <a:pt x="2905516" y="2879075"/>
                  <a:pt x="2903196" y="2879075"/>
                </a:cubicBezTo>
                <a:cubicBezTo>
                  <a:pt x="2901041" y="2879655"/>
                  <a:pt x="2901890" y="2874454"/>
                  <a:pt x="2905806" y="2863474"/>
                </a:cubicBezTo>
                <a:cubicBezTo>
                  <a:pt x="2909701" y="2852472"/>
                  <a:pt x="2915772" y="2839191"/>
                  <a:pt x="2924018" y="2823569"/>
                </a:cubicBezTo>
                <a:cubicBezTo>
                  <a:pt x="2926421" y="2820047"/>
                  <a:pt x="2929115" y="2817271"/>
                  <a:pt x="2932098" y="2815199"/>
                </a:cubicBezTo>
                <a:cubicBezTo>
                  <a:pt x="2935102" y="2813127"/>
                  <a:pt x="2937796" y="2812050"/>
                  <a:pt x="2940199" y="2812008"/>
                </a:cubicBezTo>
                <a:cubicBezTo>
                  <a:pt x="2942520" y="2813024"/>
                  <a:pt x="2943680" y="2812734"/>
                  <a:pt x="2943680" y="2811138"/>
                </a:cubicBezTo>
                <a:cubicBezTo>
                  <a:pt x="2943680" y="2809543"/>
                  <a:pt x="2942520" y="2807533"/>
                  <a:pt x="2940199" y="2805068"/>
                </a:cubicBezTo>
                <a:cubicBezTo>
                  <a:pt x="2936739" y="2800551"/>
                  <a:pt x="2935579" y="2797464"/>
                  <a:pt x="2936739" y="2795827"/>
                </a:cubicBezTo>
                <a:cubicBezTo>
                  <a:pt x="2937899" y="2794190"/>
                  <a:pt x="2941359" y="2793403"/>
                  <a:pt x="2947140" y="2793507"/>
                </a:cubicBezTo>
                <a:cubicBezTo>
                  <a:pt x="2953977" y="2794812"/>
                  <a:pt x="2957644" y="2795102"/>
                  <a:pt x="2958121" y="2794377"/>
                </a:cubicBezTo>
                <a:cubicBezTo>
                  <a:pt x="2958597" y="2793652"/>
                  <a:pt x="2956484" y="2791062"/>
                  <a:pt x="2951760" y="2786566"/>
                </a:cubicBezTo>
                <a:cubicBezTo>
                  <a:pt x="2945980" y="2782277"/>
                  <a:pt x="2943100" y="2778133"/>
                  <a:pt x="2943100" y="2774135"/>
                </a:cubicBezTo>
                <a:cubicBezTo>
                  <a:pt x="2943100" y="2770136"/>
                  <a:pt x="2945980" y="2764273"/>
                  <a:pt x="2951760" y="2756503"/>
                </a:cubicBezTo>
                <a:cubicBezTo>
                  <a:pt x="2954267" y="2750681"/>
                  <a:pt x="2956774" y="2746724"/>
                  <a:pt x="2959281" y="2744652"/>
                </a:cubicBezTo>
                <a:cubicBezTo>
                  <a:pt x="2961788" y="2742580"/>
                  <a:pt x="2963135" y="2742684"/>
                  <a:pt x="2963321" y="2744942"/>
                </a:cubicBezTo>
                <a:cubicBezTo>
                  <a:pt x="2962948" y="2768458"/>
                  <a:pt x="2970656" y="2765371"/>
                  <a:pt x="2986464" y="2735702"/>
                </a:cubicBezTo>
                <a:cubicBezTo>
                  <a:pt x="2991084" y="2726150"/>
                  <a:pt x="2994544" y="2717490"/>
                  <a:pt x="2996865" y="2709679"/>
                </a:cubicBezTo>
                <a:cubicBezTo>
                  <a:pt x="2999164" y="2701868"/>
                  <a:pt x="3000325" y="2696668"/>
                  <a:pt x="3000325" y="2694057"/>
                </a:cubicBezTo>
                <a:cubicBezTo>
                  <a:pt x="3000283" y="2691840"/>
                  <a:pt x="3000967" y="2690494"/>
                  <a:pt x="3002355" y="2690017"/>
                </a:cubicBezTo>
                <a:cubicBezTo>
                  <a:pt x="3003743" y="2689541"/>
                  <a:pt x="3006167" y="2689354"/>
                  <a:pt x="3009586" y="2689437"/>
                </a:cubicBezTo>
                <a:cubicBezTo>
                  <a:pt x="3013004" y="2691612"/>
                  <a:pt x="3014828" y="2691902"/>
                  <a:pt x="3015076" y="2690307"/>
                </a:cubicBezTo>
                <a:cubicBezTo>
                  <a:pt x="3015325" y="2688712"/>
                  <a:pt x="3014248" y="2686122"/>
                  <a:pt x="3011886" y="2682496"/>
                </a:cubicBezTo>
                <a:cubicBezTo>
                  <a:pt x="3008467" y="2677980"/>
                  <a:pt x="3007224" y="2674892"/>
                  <a:pt x="3008136" y="2673256"/>
                </a:cubicBezTo>
                <a:cubicBezTo>
                  <a:pt x="3009047" y="2671619"/>
                  <a:pt x="3011844" y="2670852"/>
                  <a:pt x="3016527" y="2670935"/>
                </a:cubicBezTo>
                <a:cubicBezTo>
                  <a:pt x="3025767" y="2672862"/>
                  <a:pt x="3028088" y="2671329"/>
                  <a:pt x="3023467" y="2666315"/>
                </a:cubicBezTo>
                <a:cubicBezTo>
                  <a:pt x="3018826" y="2661301"/>
                  <a:pt x="3018826" y="2657447"/>
                  <a:pt x="3023467" y="2654754"/>
                </a:cubicBezTo>
                <a:cubicBezTo>
                  <a:pt x="3025871" y="2654650"/>
                  <a:pt x="3027404" y="2653697"/>
                  <a:pt x="3028088" y="2651853"/>
                </a:cubicBezTo>
                <a:cubicBezTo>
                  <a:pt x="3028751" y="2650030"/>
                  <a:pt x="3027984" y="2647917"/>
                  <a:pt x="3025767" y="2645493"/>
                </a:cubicBezTo>
                <a:cubicBezTo>
                  <a:pt x="3024565" y="2644250"/>
                  <a:pt x="3024089" y="2642716"/>
                  <a:pt x="3024317" y="2640872"/>
                </a:cubicBezTo>
                <a:cubicBezTo>
                  <a:pt x="3024565" y="2639049"/>
                  <a:pt x="3025809" y="2637495"/>
                  <a:pt x="3028088" y="2636252"/>
                </a:cubicBezTo>
                <a:cubicBezTo>
                  <a:pt x="3030450" y="2636107"/>
                  <a:pt x="3032086" y="2635237"/>
                  <a:pt x="3032998" y="2633642"/>
                </a:cubicBezTo>
                <a:cubicBezTo>
                  <a:pt x="3033910" y="2632067"/>
                  <a:pt x="3033806" y="2630617"/>
                  <a:pt x="3032708" y="2629311"/>
                </a:cubicBezTo>
                <a:cubicBezTo>
                  <a:pt x="3030595" y="2628876"/>
                  <a:pt x="3030781" y="2625126"/>
                  <a:pt x="3033288" y="2618040"/>
                </a:cubicBezTo>
                <a:cubicBezTo>
                  <a:pt x="3035795" y="2610955"/>
                  <a:pt x="3039462" y="2603144"/>
                  <a:pt x="3044269" y="2594628"/>
                </a:cubicBezTo>
                <a:cubicBezTo>
                  <a:pt x="3050194" y="2585077"/>
                  <a:pt x="3055105" y="2575837"/>
                  <a:pt x="3059021" y="2566865"/>
                </a:cubicBezTo>
                <a:cubicBezTo>
                  <a:pt x="3062916" y="2557915"/>
                  <a:pt x="3064946" y="2550974"/>
                  <a:pt x="3065091" y="2546064"/>
                </a:cubicBezTo>
                <a:cubicBezTo>
                  <a:pt x="3066914" y="2537631"/>
                  <a:pt x="3071928" y="2531354"/>
                  <a:pt x="3080112" y="2527272"/>
                </a:cubicBezTo>
                <a:cubicBezTo>
                  <a:pt x="3088317" y="2523170"/>
                  <a:pt x="3095630" y="2523273"/>
                  <a:pt x="3102095" y="2527562"/>
                </a:cubicBezTo>
                <a:cubicBezTo>
                  <a:pt x="3105016" y="2530919"/>
                  <a:pt x="3104353" y="2536326"/>
                  <a:pt x="3100064" y="2543743"/>
                </a:cubicBezTo>
                <a:cubicBezTo>
                  <a:pt x="3095775" y="2551161"/>
                  <a:pt x="3091052" y="2554248"/>
                  <a:pt x="3085893" y="2553005"/>
                </a:cubicBezTo>
                <a:cubicBezTo>
                  <a:pt x="3081272" y="2553378"/>
                  <a:pt x="3081272" y="2554931"/>
                  <a:pt x="3085893" y="2557625"/>
                </a:cubicBezTo>
                <a:cubicBezTo>
                  <a:pt x="3087074" y="2561209"/>
                  <a:pt x="3084194" y="2575629"/>
                  <a:pt x="3077253" y="2600885"/>
                </a:cubicBezTo>
                <a:cubicBezTo>
                  <a:pt x="3070292" y="2626121"/>
                  <a:pt x="3061424" y="2654588"/>
                  <a:pt x="3050609" y="2686267"/>
                </a:cubicBezTo>
                <a:cubicBezTo>
                  <a:pt x="3039794" y="2717946"/>
                  <a:pt x="3029206" y="2745212"/>
                  <a:pt x="3018826" y="2768064"/>
                </a:cubicBezTo>
                <a:cubicBezTo>
                  <a:pt x="3015988" y="2774860"/>
                  <a:pt x="3008964" y="2791911"/>
                  <a:pt x="2997735" y="2819239"/>
                </a:cubicBezTo>
                <a:cubicBezTo>
                  <a:pt x="2986505" y="2846546"/>
                  <a:pt x="2974261" y="2878059"/>
                  <a:pt x="2961021" y="2913758"/>
                </a:cubicBezTo>
                <a:cubicBezTo>
                  <a:pt x="2913969" y="3034672"/>
                  <a:pt x="2870066" y="3141829"/>
                  <a:pt x="2829271" y="3235228"/>
                </a:cubicBezTo>
                <a:cubicBezTo>
                  <a:pt x="2788497" y="3328628"/>
                  <a:pt x="2746293" y="3418298"/>
                  <a:pt x="2702681" y="3504260"/>
                </a:cubicBezTo>
                <a:cubicBezTo>
                  <a:pt x="2659068" y="3590221"/>
                  <a:pt x="2609509" y="3682461"/>
                  <a:pt x="2553983" y="3780999"/>
                </a:cubicBezTo>
                <a:cubicBezTo>
                  <a:pt x="2495204" y="3884240"/>
                  <a:pt x="2419104" y="4005009"/>
                  <a:pt x="2325725" y="4143368"/>
                </a:cubicBezTo>
                <a:cubicBezTo>
                  <a:pt x="2232347" y="4281706"/>
                  <a:pt x="2127573" y="4414927"/>
                  <a:pt x="2011382" y="4543010"/>
                </a:cubicBezTo>
                <a:cubicBezTo>
                  <a:pt x="1895213" y="4671113"/>
                  <a:pt x="1773511" y="4771371"/>
                  <a:pt x="1646320" y="4843803"/>
                </a:cubicBezTo>
                <a:cubicBezTo>
                  <a:pt x="1519107" y="4916236"/>
                  <a:pt x="1392288" y="4938177"/>
                  <a:pt x="1265842" y="4909564"/>
                </a:cubicBezTo>
                <a:cubicBezTo>
                  <a:pt x="1183962" y="4886504"/>
                  <a:pt x="1110556" y="4850412"/>
                  <a:pt x="1045645" y="4801309"/>
                </a:cubicBezTo>
                <a:cubicBezTo>
                  <a:pt x="980712" y="4752206"/>
                  <a:pt x="916049" y="4698980"/>
                  <a:pt x="851635" y="4641651"/>
                </a:cubicBezTo>
                <a:cubicBezTo>
                  <a:pt x="787221" y="4584323"/>
                  <a:pt x="714851" y="4531780"/>
                  <a:pt x="634504" y="4484045"/>
                </a:cubicBezTo>
                <a:cubicBezTo>
                  <a:pt x="614614" y="4473105"/>
                  <a:pt x="587908" y="4458561"/>
                  <a:pt x="554426" y="4440390"/>
                </a:cubicBezTo>
                <a:cubicBezTo>
                  <a:pt x="520945" y="4422241"/>
                  <a:pt x="495979" y="4410576"/>
                  <a:pt x="479549" y="4405417"/>
                </a:cubicBezTo>
                <a:cubicBezTo>
                  <a:pt x="496663" y="4433988"/>
                  <a:pt x="494819" y="4443913"/>
                  <a:pt x="474059" y="4435190"/>
                </a:cubicBezTo>
                <a:cubicBezTo>
                  <a:pt x="453298" y="4426467"/>
                  <a:pt x="428913" y="4415010"/>
                  <a:pt x="400922" y="4400797"/>
                </a:cubicBezTo>
                <a:cubicBezTo>
                  <a:pt x="373905" y="4388034"/>
                  <a:pt x="345852" y="4374236"/>
                  <a:pt x="316804" y="4359463"/>
                </a:cubicBezTo>
                <a:cubicBezTo>
                  <a:pt x="287756" y="4344670"/>
                  <a:pt x="260284" y="4329152"/>
                  <a:pt x="234406" y="4312909"/>
                </a:cubicBezTo>
                <a:cubicBezTo>
                  <a:pt x="140841" y="4229557"/>
                  <a:pt x="79948" y="4125115"/>
                  <a:pt x="51709" y="3999560"/>
                </a:cubicBezTo>
                <a:cubicBezTo>
                  <a:pt x="23490" y="3873984"/>
                  <a:pt x="6522" y="3748719"/>
                  <a:pt x="845" y="3623744"/>
                </a:cubicBezTo>
                <a:cubicBezTo>
                  <a:pt x="-1124" y="3587611"/>
                  <a:pt x="347" y="3580090"/>
                  <a:pt x="5278" y="3601202"/>
                </a:cubicBezTo>
                <a:cubicBezTo>
                  <a:pt x="10209" y="3622294"/>
                  <a:pt x="16549" y="3656418"/>
                  <a:pt x="24257" y="3703532"/>
                </a:cubicBezTo>
                <a:cubicBezTo>
                  <a:pt x="31964" y="3750646"/>
                  <a:pt x="39008" y="3795170"/>
                  <a:pt x="45390" y="3837084"/>
                </a:cubicBezTo>
                <a:cubicBezTo>
                  <a:pt x="51771" y="3878998"/>
                  <a:pt x="55418" y="3902700"/>
                  <a:pt x="56350" y="3908190"/>
                </a:cubicBezTo>
                <a:cubicBezTo>
                  <a:pt x="65404" y="3944054"/>
                  <a:pt x="76198" y="3981617"/>
                  <a:pt x="88712" y="4020941"/>
                </a:cubicBezTo>
                <a:cubicBezTo>
                  <a:pt x="101247" y="4060265"/>
                  <a:pt x="116662" y="4094368"/>
                  <a:pt x="134977" y="4123271"/>
                </a:cubicBezTo>
                <a:cubicBezTo>
                  <a:pt x="136179" y="4123188"/>
                  <a:pt x="137236" y="4122214"/>
                  <a:pt x="138147" y="4120391"/>
                </a:cubicBezTo>
                <a:cubicBezTo>
                  <a:pt x="139059" y="4118547"/>
                  <a:pt x="139556" y="4116434"/>
                  <a:pt x="139597" y="4114030"/>
                </a:cubicBezTo>
                <a:cubicBezTo>
                  <a:pt x="144135" y="4122028"/>
                  <a:pt x="150102" y="4131475"/>
                  <a:pt x="157519" y="4142353"/>
                </a:cubicBezTo>
                <a:cubicBezTo>
                  <a:pt x="164936" y="4153251"/>
                  <a:pt x="174384" y="4166158"/>
                  <a:pt x="185841" y="4181096"/>
                </a:cubicBezTo>
                <a:cubicBezTo>
                  <a:pt x="218515" y="4226864"/>
                  <a:pt x="234696" y="4243439"/>
                  <a:pt x="234406" y="4230821"/>
                </a:cubicBezTo>
                <a:cubicBezTo>
                  <a:pt x="234137" y="4218183"/>
                  <a:pt x="222555" y="4193134"/>
                  <a:pt x="199723" y="4155654"/>
                </a:cubicBezTo>
                <a:cubicBezTo>
                  <a:pt x="192409" y="4142166"/>
                  <a:pt x="183915" y="4127518"/>
                  <a:pt x="174280" y="4111710"/>
                </a:cubicBezTo>
                <a:cubicBezTo>
                  <a:pt x="157706" y="4084340"/>
                  <a:pt x="142291" y="4055832"/>
                  <a:pt x="128036" y="4026142"/>
                </a:cubicBezTo>
                <a:cubicBezTo>
                  <a:pt x="108561" y="3980416"/>
                  <a:pt x="91986" y="3935415"/>
                  <a:pt x="78312" y="3891139"/>
                </a:cubicBezTo>
                <a:cubicBezTo>
                  <a:pt x="64637" y="3846863"/>
                  <a:pt x="52683" y="3800143"/>
                  <a:pt x="42468" y="3750936"/>
                </a:cubicBezTo>
                <a:cubicBezTo>
                  <a:pt x="37931" y="3721992"/>
                  <a:pt x="34285" y="3692592"/>
                  <a:pt x="31488" y="3662778"/>
                </a:cubicBezTo>
                <a:cubicBezTo>
                  <a:pt x="28691" y="3632943"/>
                  <a:pt x="26184" y="3602984"/>
                  <a:pt x="23967" y="3572859"/>
                </a:cubicBezTo>
                <a:cubicBezTo>
                  <a:pt x="13711" y="3384589"/>
                  <a:pt x="27282" y="3168100"/>
                  <a:pt x="64658" y="2923454"/>
                </a:cubicBezTo>
                <a:cubicBezTo>
                  <a:pt x="102035" y="2678788"/>
                  <a:pt x="158804" y="2429086"/>
                  <a:pt x="234986" y="2174309"/>
                </a:cubicBezTo>
                <a:cubicBezTo>
                  <a:pt x="311169" y="1919532"/>
                  <a:pt x="402351" y="1682822"/>
                  <a:pt x="508535" y="1464178"/>
                </a:cubicBezTo>
                <a:cubicBezTo>
                  <a:pt x="614717" y="1245534"/>
                  <a:pt x="731467" y="1068099"/>
                  <a:pt x="858825" y="931833"/>
                </a:cubicBezTo>
                <a:cubicBezTo>
                  <a:pt x="928501" y="859753"/>
                  <a:pt x="981686" y="813115"/>
                  <a:pt x="1018400" y="791920"/>
                </a:cubicBezTo>
                <a:cubicBezTo>
                  <a:pt x="1055113" y="770725"/>
                  <a:pt x="1073615" y="763390"/>
                  <a:pt x="1073905" y="769958"/>
                </a:cubicBezTo>
                <a:cubicBezTo>
                  <a:pt x="1074464" y="777769"/>
                  <a:pt x="1069222" y="794758"/>
                  <a:pt x="1058138" y="820905"/>
                </a:cubicBezTo>
                <a:cubicBezTo>
                  <a:pt x="1047074" y="847073"/>
                  <a:pt x="1035990" y="872453"/>
                  <a:pt x="1024905" y="897067"/>
                </a:cubicBezTo>
                <a:cubicBezTo>
                  <a:pt x="1013841" y="921681"/>
                  <a:pt x="1008579" y="935583"/>
                  <a:pt x="1009159" y="938774"/>
                </a:cubicBezTo>
                <a:cubicBezTo>
                  <a:pt x="1014836" y="943891"/>
                  <a:pt x="1026584" y="939457"/>
                  <a:pt x="1044422" y="925472"/>
                </a:cubicBezTo>
                <a:cubicBezTo>
                  <a:pt x="1062240" y="911508"/>
                  <a:pt x="1072848" y="905914"/>
                  <a:pt x="1076225" y="908711"/>
                </a:cubicBezTo>
                <a:cubicBezTo>
                  <a:pt x="1076474" y="928912"/>
                  <a:pt x="1070569" y="948905"/>
                  <a:pt x="1058490" y="968671"/>
                </a:cubicBezTo>
                <a:cubicBezTo>
                  <a:pt x="1046411" y="988436"/>
                  <a:pt x="1040506" y="1002421"/>
                  <a:pt x="1040755" y="1010647"/>
                </a:cubicBezTo>
                <a:cubicBezTo>
                  <a:pt x="1041004" y="1018851"/>
                  <a:pt x="1059775" y="1015702"/>
                  <a:pt x="1097027" y="1001220"/>
                </a:cubicBezTo>
                <a:cubicBezTo>
                  <a:pt x="1125308" y="990094"/>
                  <a:pt x="1166455" y="982283"/>
                  <a:pt x="1220469" y="977808"/>
                </a:cubicBezTo>
                <a:cubicBezTo>
                  <a:pt x="1274482" y="973312"/>
                  <a:pt x="1324290" y="983443"/>
                  <a:pt x="1369912" y="1008160"/>
                </a:cubicBezTo>
                <a:cubicBezTo>
                  <a:pt x="1382343" y="1015951"/>
                  <a:pt x="1392765" y="1025212"/>
                  <a:pt x="1401135" y="1035903"/>
                </a:cubicBezTo>
                <a:cubicBezTo>
                  <a:pt x="1409526" y="1046593"/>
                  <a:pt x="1403746" y="1053534"/>
                  <a:pt x="1383794" y="1056725"/>
                </a:cubicBezTo>
                <a:cubicBezTo>
                  <a:pt x="1377972" y="1055088"/>
                  <a:pt x="1378635" y="1058362"/>
                  <a:pt x="1385824" y="1066546"/>
                </a:cubicBezTo>
                <a:cubicBezTo>
                  <a:pt x="1392993" y="1074729"/>
                  <a:pt x="1386156" y="1083804"/>
                  <a:pt x="1365292" y="1093728"/>
                </a:cubicBezTo>
                <a:cubicBezTo>
                  <a:pt x="1349877" y="1098970"/>
                  <a:pt x="1337342" y="1104088"/>
                  <a:pt x="1327708" y="1109039"/>
                </a:cubicBezTo>
                <a:cubicBezTo>
                  <a:pt x="1318074" y="1114012"/>
                  <a:pt x="1306700" y="1122009"/>
                  <a:pt x="1293605" y="1133032"/>
                </a:cubicBezTo>
                <a:lnTo>
                  <a:pt x="1284344" y="1144593"/>
                </a:lnTo>
                <a:cubicBezTo>
                  <a:pt x="1256353" y="1179379"/>
                  <a:pt x="1247589" y="1198213"/>
                  <a:pt x="1258052" y="1201051"/>
                </a:cubicBezTo>
                <a:cubicBezTo>
                  <a:pt x="1268515" y="1203889"/>
                  <a:pt x="1285794" y="1204035"/>
                  <a:pt x="1309870" y="1201465"/>
                </a:cubicBezTo>
                <a:cubicBezTo>
                  <a:pt x="1333965" y="1198917"/>
                  <a:pt x="1352426" y="1206935"/>
                  <a:pt x="1365292" y="1225540"/>
                </a:cubicBezTo>
                <a:cubicBezTo>
                  <a:pt x="1366846" y="1231134"/>
                  <a:pt x="1363759" y="1242053"/>
                  <a:pt x="1356052" y="1258255"/>
                </a:cubicBezTo>
                <a:cubicBezTo>
                  <a:pt x="1348344" y="1274478"/>
                  <a:pt x="1340637" y="1285562"/>
                  <a:pt x="1332909" y="1291488"/>
                </a:cubicBezTo>
                <a:cubicBezTo>
                  <a:pt x="1325201" y="1297434"/>
                  <a:pt x="1322135" y="1287779"/>
                  <a:pt x="1323668" y="1262544"/>
                </a:cubicBezTo>
                <a:cubicBezTo>
                  <a:pt x="1324559" y="1240893"/>
                  <a:pt x="1316085" y="1237412"/>
                  <a:pt x="1298226" y="1252102"/>
                </a:cubicBezTo>
                <a:cubicBezTo>
                  <a:pt x="1280366" y="1266771"/>
                  <a:pt x="1261616" y="1286060"/>
                  <a:pt x="1241954" y="1309990"/>
                </a:cubicBezTo>
                <a:cubicBezTo>
                  <a:pt x="1222292" y="1333920"/>
                  <a:pt x="1210213" y="1348941"/>
                  <a:pt x="1205717" y="1355053"/>
                </a:cubicBezTo>
                <a:cubicBezTo>
                  <a:pt x="1124417" y="1495857"/>
                  <a:pt x="1042910" y="1662124"/>
                  <a:pt x="961175" y="1853895"/>
                </a:cubicBezTo>
                <a:cubicBezTo>
                  <a:pt x="879460" y="2045647"/>
                  <a:pt x="808913" y="2241396"/>
                  <a:pt x="749534" y="2441124"/>
                </a:cubicBezTo>
                <a:cubicBezTo>
                  <a:pt x="690154" y="2640852"/>
                  <a:pt x="653358" y="2823072"/>
                  <a:pt x="639124" y="2987765"/>
                </a:cubicBezTo>
                <a:cubicBezTo>
                  <a:pt x="668607" y="2890201"/>
                  <a:pt x="694049" y="2788741"/>
                  <a:pt x="715451" y="2683366"/>
                </a:cubicBezTo>
                <a:cubicBezTo>
                  <a:pt x="736833" y="2577991"/>
                  <a:pt x="764596" y="2471332"/>
                  <a:pt x="798699" y="2363367"/>
                </a:cubicBezTo>
                <a:cubicBezTo>
                  <a:pt x="859218" y="2176236"/>
                  <a:pt x="930138" y="1993726"/>
                  <a:pt x="1011459" y="1815835"/>
                </a:cubicBezTo>
                <a:cubicBezTo>
                  <a:pt x="1092800" y="1637966"/>
                  <a:pt x="1189142" y="1470497"/>
                  <a:pt x="1300546" y="1313429"/>
                </a:cubicBezTo>
                <a:cubicBezTo>
                  <a:pt x="1248314" y="1413148"/>
                  <a:pt x="1193203" y="1512597"/>
                  <a:pt x="1135191" y="1611757"/>
                </a:cubicBezTo>
                <a:cubicBezTo>
                  <a:pt x="1077179" y="1710916"/>
                  <a:pt x="1031307" y="1814965"/>
                  <a:pt x="997578" y="1923966"/>
                </a:cubicBezTo>
                <a:cubicBezTo>
                  <a:pt x="982059" y="1961653"/>
                  <a:pt x="963267" y="2008063"/>
                  <a:pt x="941223" y="2063237"/>
                </a:cubicBezTo>
                <a:cubicBezTo>
                  <a:pt x="919178" y="2118390"/>
                  <a:pt x="899205" y="2173543"/>
                  <a:pt x="881263" y="2228716"/>
                </a:cubicBezTo>
                <a:cubicBezTo>
                  <a:pt x="863341" y="2283869"/>
                  <a:pt x="852775" y="2330300"/>
                  <a:pt x="849584" y="2367987"/>
                </a:cubicBezTo>
                <a:cubicBezTo>
                  <a:pt x="872375" y="2360031"/>
                  <a:pt x="887499" y="2336039"/>
                  <a:pt x="894958" y="2296011"/>
                </a:cubicBezTo>
                <a:cubicBezTo>
                  <a:pt x="902437" y="2255961"/>
                  <a:pt x="911201" y="2219828"/>
                  <a:pt x="921271" y="2187590"/>
                </a:cubicBezTo>
                <a:cubicBezTo>
                  <a:pt x="940497" y="2147023"/>
                  <a:pt x="959289" y="2099805"/>
                  <a:pt x="977646" y="2045957"/>
                </a:cubicBezTo>
                <a:cubicBezTo>
                  <a:pt x="996003" y="1992089"/>
                  <a:pt x="1016514" y="1939091"/>
                  <a:pt x="1039222" y="1886962"/>
                </a:cubicBezTo>
                <a:cubicBezTo>
                  <a:pt x="1047074" y="1872646"/>
                  <a:pt x="1056232" y="1853274"/>
                  <a:pt x="1066674" y="1828847"/>
                </a:cubicBezTo>
                <a:cubicBezTo>
                  <a:pt x="1077137" y="1804419"/>
                  <a:pt x="1083394" y="1784467"/>
                  <a:pt x="1085466" y="1769011"/>
                </a:cubicBezTo>
                <a:cubicBezTo>
                  <a:pt x="1083249" y="1761014"/>
                  <a:pt x="1088263" y="1757347"/>
                  <a:pt x="1100508" y="1758030"/>
                </a:cubicBezTo>
                <a:cubicBezTo>
                  <a:pt x="1112732" y="1758693"/>
                  <a:pt x="1110805" y="1756186"/>
                  <a:pt x="1094727" y="1750509"/>
                </a:cubicBezTo>
                <a:cubicBezTo>
                  <a:pt x="1094955" y="1748624"/>
                  <a:pt x="1103719" y="1736193"/>
                  <a:pt x="1121019" y="1713216"/>
                </a:cubicBezTo>
                <a:cubicBezTo>
                  <a:pt x="1138319" y="1690239"/>
                  <a:pt x="1148823" y="1661046"/>
                  <a:pt x="1152532" y="1625617"/>
                </a:cubicBezTo>
                <a:cubicBezTo>
                  <a:pt x="1152719" y="1619360"/>
                  <a:pt x="1155806" y="1616853"/>
                  <a:pt x="1161793" y="1618117"/>
                </a:cubicBezTo>
                <a:cubicBezTo>
                  <a:pt x="1167760" y="1619360"/>
                  <a:pt x="1175468" y="1613393"/>
                  <a:pt x="1184915" y="1600196"/>
                </a:cubicBezTo>
                <a:cubicBezTo>
                  <a:pt x="1203334" y="1556852"/>
                  <a:pt x="1229440" y="1503978"/>
                  <a:pt x="1263273" y="1441553"/>
                </a:cubicBezTo>
                <a:cubicBezTo>
                  <a:pt x="1297107" y="1379128"/>
                  <a:pt x="1334545" y="1321965"/>
                  <a:pt x="1375568" y="1270086"/>
                </a:cubicBezTo>
                <a:cubicBezTo>
                  <a:pt x="1416612" y="1218185"/>
                  <a:pt x="1457117" y="1186382"/>
                  <a:pt x="1497125" y="1174655"/>
                </a:cubicBezTo>
                <a:lnTo>
                  <a:pt x="1531808" y="1172356"/>
                </a:lnTo>
                <a:cubicBezTo>
                  <a:pt x="1563217" y="1174138"/>
                  <a:pt x="1591747" y="1179814"/>
                  <a:pt x="1617376" y="1189407"/>
                </a:cubicBezTo>
                <a:cubicBezTo>
                  <a:pt x="1643005" y="1199000"/>
                  <a:pt x="1657653" y="1222599"/>
                  <a:pt x="1661320" y="1260223"/>
                </a:cubicBezTo>
                <a:cubicBezTo>
                  <a:pt x="1660740" y="1277606"/>
                  <a:pt x="1650836" y="1284236"/>
                  <a:pt x="1631589" y="1280093"/>
                </a:cubicBezTo>
                <a:cubicBezTo>
                  <a:pt x="1612341" y="1275970"/>
                  <a:pt x="1596450" y="1272489"/>
                  <a:pt x="1583874" y="1269651"/>
                </a:cubicBezTo>
                <a:cubicBezTo>
                  <a:pt x="1571318" y="1266812"/>
                  <a:pt x="1574778" y="1276011"/>
                  <a:pt x="1594254" y="1297227"/>
                </a:cubicBezTo>
                <a:cubicBezTo>
                  <a:pt x="1622763" y="1310653"/>
                  <a:pt x="1645657" y="1318754"/>
                  <a:pt x="1662936" y="1321551"/>
                </a:cubicBezTo>
                <a:cubicBezTo>
                  <a:pt x="1680236" y="1324348"/>
                  <a:pt x="1682743" y="1338457"/>
                  <a:pt x="1670478" y="1363879"/>
                </a:cubicBezTo>
                <a:cubicBezTo>
                  <a:pt x="1658212" y="1389280"/>
                  <a:pt x="1622017" y="1442610"/>
                  <a:pt x="1561871" y="1523868"/>
                </a:cubicBezTo>
                <a:cubicBezTo>
                  <a:pt x="1551387" y="1538413"/>
                  <a:pt x="1535869" y="1559960"/>
                  <a:pt x="1515357" y="1588531"/>
                </a:cubicBezTo>
                <a:cubicBezTo>
                  <a:pt x="1494846" y="1617123"/>
                  <a:pt x="1481399" y="1634900"/>
                  <a:pt x="1475018" y="1641902"/>
                </a:cubicBezTo>
                <a:cubicBezTo>
                  <a:pt x="1468637" y="1648905"/>
                  <a:pt x="1481399" y="1627275"/>
                  <a:pt x="1513306" y="1577053"/>
                </a:cubicBezTo>
                <a:cubicBezTo>
                  <a:pt x="1581760" y="1465297"/>
                  <a:pt x="1619012" y="1394833"/>
                  <a:pt x="1625062" y="1365702"/>
                </a:cubicBezTo>
                <a:cubicBezTo>
                  <a:pt x="1631133" y="1336572"/>
                  <a:pt x="1618432" y="1336012"/>
                  <a:pt x="1587023" y="1364003"/>
                </a:cubicBezTo>
                <a:cubicBezTo>
                  <a:pt x="1555593" y="1392015"/>
                  <a:pt x="1517905" y="1435814"/>
                  <a:pt x="1473961" y="1495442"/>
                </a:cubicBezTo>
                <a:cubicBezTo>
                  <a:pt x="1429996" y="1555050"/>
                  <a:pt x="1392226" y="1617724"/>
                  <a:pt x="1360672" y="1683443"/>
                </a:cubicBezTo>
                <a:cubicBezTo>
                  <a:pt x="1348075" y="1710336"/>
                  <a:pt x="1348696" y="1715391"/>
                  <a:pt x="1362557" y="1698630"/>
                </a:cubicBezTo>
                <a:cubicBezTo>
                  <a:pt x="1376397" y="1681848"/>
                  <a:pt x="1395810" y="1655411"/>
                  <a:pt x="1420797" y="1619278"/>
                </a:cubicBezTo>
                <a:cubicBezTo>
                  <a:pt x="1445784" y="1583124"/>
                  <a:pt x="1468657" y="1549456"/>
                  <a:pt x="1489459" y="1518233"/>
                </a:cubicBezTo>
                <a:cubicBezTo>
                  <a:pt x="1510240" y="1487010"/>
                  <a:pt x="1521283" y="1470393"/>
                  <a:pt x="1522547" y="1468363"/>
                </a:cubicBezTo>
                <a:cubicBezTo>
                  <a:pt x="1547471" y="1429391"/>
                  <a:pt x="1562969" y="1405005"/>
                  <a:pt x="1569101" y="1395226"/>
                </a:cubicBezTo>
                <a:cubicBezTo>
                  <a:pt x="1575213" y="1385447"/>
                  <a:pt x="1561249" y="1409066"/>
                  <a:pt x="1527188" y="1466063"/>
                </a:cubicBezTo>
                <a:cubicBezTo>
                  <a:pt x="1320063" y="1834772"/>
                  <a:pt x="1163658" y="2207977"/>
                  <a:pt x="1058014" y="2585657"/>
                </a:cubicBezTo>
                <a:lnTo>
                  <a:pt x="975077" y="3078678"/>
                </a:lnTo>
                <a:lnTo>
                  <a:pt x="971658" y="3066496"/>
                </a:lnTo>
                <a:cubicBezTo>
                  <a:pt x="963868" y="3098091"/>
                  <a:pt x="948619" y="3193646"/>
                  <a:pt x="925891" y="3353159"/>
                </a:cubicBezTo>
                <a:lnTo>
                  <a:pt x="920587" y="3402552"/>
                </a:lnTo>
                <a:lnTo>
                  <a:pt x="854204" y="3797201"/>
                </a:lnTo>
                <a:lnTo>
                  <a:pt x="854204" y="3841124"/>
                </a:lnTo>
                <a:cubicBezTo>
                  <a:pt x="854391" y="3876097"/>
                  <a:pt x="856877" y="3882934"/>
                  <a:pt x="861663" y="3861656"/>
                </a:cubicBezTo>
                <a:cubicBezTo>
                  <a:pt x="866428" y="3840358"/>
                  <a:pt x="872375" y="3803126"/>
                  <a:pt x="879440" y="3749962"/>
                </a:cubicBezTo>
                <a:cubicBezTo>
                  <a:pt x="886505" y="3696798"/>
                  <a:pt x="893590" y="3639884"/>
                  <a:pt x="900656" y="3579220"/>
                </a:cubicBezTo>
                <a:cubicBezTo>
                  <a:pt x="907741" y="3518556"/>
                  <a:pt x="913667" y="3466345"/>
                  <a:pt x="918432" y="3422566"/>
                </a:cubicBezTo>
                <a:lnTo>
                  <a:pt x="920587" y="3402552"/>
                </a:lnTo>
                <a:lnTo>
                  <a:pt x="975077" y="3078678"/>
                </a:lnTo>
                <a:lnTo>
                  <a:pt x="979987" y="3096185"/>
                </a:lnTo>
                <a:cubicBezTo>
                  <a:pt x="977770" y="3147568"/>
                  <a:pt x="973005" y="3217970"/>
                  <a:pt x="965691" y="3307371"/>
                </a:cubicBezTo>
                <a:cubicBezTo>
                  <a:pt x="958378" y="3396792"/>
                  <a:pt x="950981" y="3482712"/>
                  <a:pt x="943502" y="3565193"/>
                </a:cubicBezTo>
                <a:cubicBezTo>
                  <a:pt x="936022" y="3647654"/>
                  <a:pt x="930926" y="3704174"/>
                  <a:pt x="928211" y="3734755"/>
                </a:cubicBezTo>
                <a:cubicBezTo>
                  <a:pt x="918764" y="3839260"/>
                  <a:pt x="914371" y="3902845"/>
                  <a:pt x="915014" y="3925553"/>
                </a:cubicBezTo>
                <a:cubicBezTo>
                  <a:pt x="915656" y="3948240"/>
                  <a:pt x="918992" y="3944780"/>
                  <a:pt x="925021" y="3915131"/>
                </a:cubicBezTo>
                <a:cubicBezTo>
                  <a:pt x="931050" y="3885504"/>
                  <a:pt x="937431" y="3844460"/>
                  <a:pt x="944144" y="3792000"/>
                </a:cubicBezTo>
                <a:cubicBezTo>
                  <a:pt x="950857" y="3739520"/>
                  <a:pt x="955560" y="3690375"/>
                  <a:pt x="958274" y="3644566"/>
                </a:cubicBezTo>
                <a:cubicBezTo>
                  <a:pt x="962314" y="3557300"/>
                  <a:pt x="968675" y="3477429"/>
                  <a:pt x="977356" y="3404914"/>
                </a:cubicBezTo>
                <a:cubicBezTo>
                  <a:pt x="986016" y="3332399"/>
                  <a:pt x="1000478" y="3256568"/>
                  <a:pt x="1020720" y="3177402"/>
                </a:cubicBezTo>
                <a:cubicBezTo>
                  <a:pt x="1021860" y="3172679"/>
                  <a:pt x="1022440" y="3168245"/>
                  <a:pt x="1022440" y="3164101"/>
                </a:cubicBezTo>
                <a:cubicBezTo>
                  <a:pt x="1022440" y="3159957"/>
                  <a:pt x="1021860" y="3156684"/>
                  <a:pt x="1020720" y="3154280"/>
                </a:cubicBezTo>
                <a:cubicBezTo>
                  <a:pt x="1022647" y="3156974"/>
                  <a:pt x="1025713" y="3160828"/>
                  <a:pt x="1029961" y="3165841"/>
                </a:cubicBezTo>
                <a:cubicBezTo>
                  <a:pt x="1033234" y="3144833"/>
                  <a:pt x="1033048" y="3136545"/>
                  <a:pt x="1029381" y="3140979"/>
                </a:cubicBezTo>
                <a:cubicBezTo>
                  <a:pt x="1025713" y="3145413"/>
                  <a:pt x="1026687" y="3142906"/>
                  <a:pt x="1032281" y="3133458"/>
                </a:cubicBezTo>
                <a:cubicBezTo>
                  <a:pt x="1032571" y="3130661"/>
                  <a:pt x="1034809" y="3115205"/>
                  <a:pt x="1038952" y="3087131"/>
                </a:cubicBezTo>
                <a:cubicBezTo>
                  <a:pt x="1043117" y="3059058"/>
                  <a:pt x="1047385" y="3030590"/>
                  <a:pt x="1051798" y="3001729"/>
                </a:cubicBezTo>
                <a:cubicBezTo>
                  <a:pt x="1056211" y="2972889"/>
                  <a:pt x="1058967" y="2955899"/>
                  <a:pt x="1060023" y="2950761"/>
                </a:cubicBezTo>
                <a:cubicBezTo>
                  <a:pt x="1070072" y="2904248"/>
                  <a:pt x="1084679" y="2840476"/>
                  <a:pt x="1103823" y="2759466"/>
                </a:cubicBezTo>
                <a:cubicBezTo>
                  <a:pt x="1122967" y="2678477"/>
                  <a:pt x="1145384" y="2592308"/>
                  <a:pt x="1171034" y="2500959"/>
                </a:cubicBezTo>
                <a:cubicBezTo>
                  <a:pt x="1196684" y="2409632"/>
                  <a:pt x="1224302" y="2325182"/>
                  <a:pt x="1253846" y="2247653"/>
                </a:cubicBezTo>
                <a:cubicBezTo>
                  <a:pt x="1283412" y="2170124"/>
                  <a:pt x="1313620" y="2111552"/>
                  <a:pt x="1344490" y="2071959"/>
                </a:cubicBezTo>
                <a:cubicBezTo>
                  <a:pt x="1284841" y="2243095"/>
                  <a:pt x="1231843" y="2413071"/>
                  <a:pt x="1185496" y="2581907"/>
                </a:cubicBezTo>
                <a:cubicBezTo>
                  <a:pt x="1139148" y="2750723"/>
                  <a:pt x="1103491" y="2897576"/>
                  <a:pt x="1078525" y="3022468"/>
                </a:cubicBezTo>
                <a:cubicBezTo>
                  <a:pt x="1068705" y="3071654"/>
                  <a:pt x="1060023" y="3116075"/>
                  <a:pt x="1052502" y="3155731"/>
                </a:cubicBezTo>
                <a:cubicBezTo>
                  <a:pt x="1045002" y="3195386"/>
                  <a:pt x="1042102" y="3240387"/>
                  <a:pt x="1043842" y="3290733"/>
                </a:cubicBezTo>
                <a:cubicBezTo>
                  <a:pt x="1044029" y="3359188"/>
                  <a:pt x="1040175" y="3439659"/>
                  <a:pt x="1032281" y="3532106"/>
                </a:cubicBezTo>
                <a:cubicBezTo>
                  <a:pt x="1024367" y="3624573"/>
                  <a:pt x="1018213" y="3706764"/>
                  <a:pt x="1013779" y="3778699"/>
                </a:cubicBezTo>
                <a:cubicBezTo>
                  <a:pt x="1011086" y="3818520"/>
                  <a:pt x="1009802" y="3847050"/>
                  <a:pt x="1009926" y="3864267"/>
                </a:cubicBezTo>
                <a:cubicBezTo>
                  <a:pt x="1010050" y="3881484"/>
                  <a:pt x="1018524" y="3884302"/>
                  <a:pt x="1035368" y="3872741"/>
                </a:cubicBezTo>
                <a:cubicBezTo>
                  <a:pt x="1052192" y="3861180"/>
                  <a:pt x="1084306" y="3832132"/>
                  <a:pt x="1131710" y="3785640"/>
                </a:cubicBezTo>
                <a:cubicBezTo>
                  <a:pt x="1264869" y="3646348"/>
                  <a:pt x="1392454" y="3484784"/>
                  <a:pt x="1514466" y="3300906"/>
                </a:cubicBezTo>
                <a:cubicBezTo>
                  <a:pt x="1636478" y="3117049"/>
                  <a:pt x="1748442" y="2920926"/>
                  <a:pt x="1850378" y="2712559"/>
                </a:cubicBezTo>
                <a:cubicBezTo>
                  <a:pt x="1952293" y="2504192"/>
                  <a:pt x="2039705" y="2293628"/>
                  <a:pt x="2112572" y="2080848"/>
                </a:cubicBezTo>
                <a:cubicBezTo>
                  <a:pt x="2185440" y="1868088"/>
                  <a:pt x="2239308" y="1663139"/>
                  <a:pt x="2274157" y="1466063"/>
                </a:cubicBezTo>
                <a:cubicBezTo>
                  <a:pt x="2286671" y="1391000"/>
                  <a:pt x="2291871" y="1349894"/>
                  <a:pt x="2289737" y="1342767"/>
                </a:cubicBezTo>
                <a:cubicBezTo>
                  <a:pt x="2287603" y="1335639"/>
                  <a:pt x="2282900" y="1341068"/>
                  <a:pt x="2275607" y="1359093"/>
                </a:cubicBezTo>
                <a:cubicBezTo>
                  <a:pt x="2268314" y="1377118"/>
                  <a:pt x="2263176" y="1386317"/>
                  <a:pt x="2260172" y="1386711"/>
                </a:cubicBezTo>
                <a:cubicBezTo>
                  <a:pt x="2257188" y="1387084"/>
                  <a:pt x="2261084" y="1357270"/>
                  <a:pt x="2271857" y="1297227"/>
                </a:cubicBezTo>
                <a:cubicBezTo>
                  <a:pt x="2282030" y="1240831"/>
                  <a:pt x="2290193" y="1197653"/>
                  <a:pt x="2296347" y="1167735"/>
                </a:cubicBezTo>
                <a:cubicBezTo>
                  <a:pt x="2302500" y="1137797"/>
                  <a:pt x="2305691" y="1107983"/>
                  <a:pt x="2305939" y="1078293"/>
                </a:cubicBezTo>
                <a:cubicBezTo>
                  <a:pt x="2306188" y="1048624"/>
                  <a:pt x="2302521" y="1005964"/>
                  <a:pt x="2294979" y="950335"/>
                </a:cubicBezTo>
                <a:cubicBezTo>
                  <a:pt x="2234087" y="972690"/>
                  <a:pt x="2195012" y="982200"/>
                  <a:pt x="2177712" y="978864"/>
                </a:cubicBezTo>
                <a:cubicBezTo>
                  <a:pt x="2160432" y="975529"/>
                  <a:pt x="2146343" y="968588"/>
                  <a:pt x="2135487" y="958042"/>
                </a:cubicBezTo>
                <a:cubicBezTo>
                  <a:pt x="2124630" y="947517"/>
                  <a:pt x="2098380" y="942627"/>
                  <a:pt x="2056777" y="943394"/>
                </a:cubicBezTo>
                <a:cubicBezTo>
                  <a:pt x="2075651" y="927606"/>
                  <a:pt x="2091087" y="915258"/>
                  <a:pt x="2103021" y="906390"/>
                </a:cubicBezTo>
                <a:cubicBezTo>
                  <a:pt x="2094982" y="908814"/>
                  <a:pt x="2085638" y="911508"/>
                  <a:pt x="2074988" y="914491"/>
                </a:cubicBezTo>
                <a:cubicBezTo>
                  <a:pt x="2064339" y="917475"/>
                  <a:pt x="2052094" y="920168"/>
                  <a:pt x="2038275" y="922592"/>
                </a:cubicBezTo>
                <a:cubicBezTo>
                  <a:pt x="2010077" y="927731"/>
                  <a:pt x="1998889" y="925389"/>
                  <a:pt x="2004690" y="915569"/>
                </a:cubicBezTo>
                <a:cubicBezTo>
                  <a:pt x="2010512" y="905727"/>
                  <a:pt x="2022094" y="894477"/>
                  <a:pt x="2039477" y="881818"/>
                </a:cubicBezTo>
                <a:cubicBezTo>
                  <a:pt x="2056839" y="869159"/>
                  <a:pt x="2068773" y="861162"/>
                  <a:pt x="2075279" y="857826"/>
                </a:cubicBezTo>
                <a:cubicBezTo>
                  <a:pt x="2086177" y="849145"/>
                  <a:pt x="2088000" y="840567"/>
                  <a:pt x="2080748" y="832052"/>
                </a:cubicBezTo>
                <a:cubicBezTo>
                  <a:pt x="2073497" y="823536"/>
                  <a:pt x="2065748" y="811685"/>
                  <a:pt x="2057461" y="796499"/>
                </a:cubicBezTo>
                <a:cubicBezTo>
                  <a:pt x="2049173" y="781312"/>
                  <a:pt x="2048945" y="759350"/>
                  <a:pt x="2056777" y="730634"/>
                </a:cubicBezTo>
                <a:cubicBezTo>
                  <a:pt x="2059760" y="718742"/>
                  <a:pt x="2075755" y="701483"/>
                  <a:pt x="2104761" y="678900"/>
                </a:cubicBezTo>
                <a:cubicBezTo>
                  <a:pt x="2133767" y="656296"/>
                  <a:pt x="2185605" y="616495"/>
                  <a:pt x="2260296" y="559498"/>
                </a:cubicBezTo>
                <a:cubicBezTo>
                  <a:pt x="2213596" y="561052"/>
                  <a:pt x="2156910" y="571308"/>
                  <a:pt x="2090258" y="590245"/>
                </a:cubicBezTo>
                <a:cubicBezTo>
                  <a:pt x="2023606" y="609202"/>
                  <a:pt x="1954261" y="632117"/>
                  <a:pt x="1882222" y="659031"/>
                </a:cubicBezTo>
                <a:cubicBezTo>
                  <a:pt x="1810163" y="685944"/>
                  <a:pt x="1742703" y="712112"/>
                  <a:pt x="1679822" y="737575"/>
                </a:cubicBezTo>
                <a:cubicBezTo>
                  <a:pt x="1686763" y="720751"/>
                  <a:pt x="1698054" y="701462"/>
                  <a:pt x="1713738" y="679749"/>
                </a:cubicBezTo>
                <a:cubicBezTo>
                  <a:pt x="1729401" y="658036"/>
                  <a:pt x="1735576" y="642373"/>
                  <a:pt x="1732240" y="632738"/>
                </a:cubicBezTo>
                <a:cubicBezTo>
                  <a:pt x="1728904" y="623104"/>
                  <a:pt x="1702177" y="627973"/>
                  <a:pt x="1652059" y="647387"/>
                </a:cubicBezTo>
                <a:cubicBezTo>
                  <a:pt x="1617749" y="661247"/>
                  <a:pt x="1604157" y="663319"/>
                  <a:pt x="1611285" y="653644"/>
                </a:cubicBezTo>
                <a:cubicBezTo>
                  <a:pt x="1618432" y="643947"/>
                  <a:pt x="1634821" y="627186"/>
                  <a:pt x="1660450" y="603360"/>
                </a:cubicBezTo>
                <a:cubicBezTo>
                  <a:pt x="1686100" y="579533"/>
                  <a:pt x="1709512" y="553345"/>
                  <a:pt x="1730686" y="524815"/>
                </a:cubicBezTo>
                <a:cubicBezTo>
                  <a:pt x="1692874" y="531756"/>
                  <a:pt x="1648827" y="545617"/>
                  <a:pt x="1598584" y="566439"/>
                </a:cubicBezTo>
                <a:cubicBezTo>
                  <a:pt x="1548341" y="587261"/>
                  <a:pt x="1496772" y="615003"/>
                  <a:pt x="1443919" y="649686"/>
                </a:cubicBezTo>
                <a:cubicBezTo>
                  <a:pt x="1419057" y="665536"/>
                  <a:pt x="1416177" y="659279"/>
                  <a:pt x="1435259" y="630895"/>
                </a:cubicBezTo>
                <a:cubicBezTo>
                  <a:pt x="1454341" y="602531"/>
                  <a:pt x="1491904" y="554049"/>
                  <a:pt x="1547989" y="485491"/>
                </a:cubicBezTo>
                <a:cubicBezTo>
                  <a:pt x="1564212" y="464379"/>
                  <a:pt x="1560047" y="457024"/>
                  <a:pt x="1535496" y="463405"/>
                </a:cubicBezTo>
                <a:cubicBezTo>
                  <a:pt x="1510944" y="469786"/>
                  <a:pt x="1479700" y="482466"/>
                  <a:pt x="1441785" y="501424"/>
                </a:cubicBezTo>
                <a:cubicBezTo>
                  <a:pt x="1403870" y="520402"/>
                  <a:pt x="1372979" y="538220"/>
                  <a:pt x="1349111" y="554878"/>
                </a:cubicBezTo>
                <a:cubicBezTo>
                  <a:pt x="1284779" y="603836"/>
                  <a:pt x="1234205" y="646413"/>
                  <a:pt x="1197347" y="682650"/>
                </a:cubicBezTo>
                <a:cubicBezTo>
                  <a:pt x="1160488" y="718887"/>
                  <a:pt x="1141696" y="732561"/>
                  <a:pt x="1140971" y="723693"/>
                </a:cubicBezTo>
                <a:cubicBezTo>
                  <a:pt x="1146503" y="637856"/>
                  <a:pt x="1191670" y="550962"/>
                  <a:pt x="1276471" y="462991"/>
                </a:cubicBezTo>
                <a:cubicBezTo>
                  <a:pt x="1361293" y="375019"/>
                  <a:pt x="1466440" y="294548"/>
                  <a:pt x="1591933" y="221577"/>
                </a:cubicBezTo>
                <a:cubicBezTo>
                  <a:pt x="1717426" y="148585"/>
                  <a:pt x="1843976" y="91671"/>
                  <a:pt x="1971561" y="50835"/>
                </a:cubicBezTo>
                <a:cubicBezTo>
                  <a:pt x="2067266" y="20192"/>
                  <a:pt x="2152691" y="3406"/>
                  <a:pt x="2227855" y="4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8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EDE381-360D-4AB1-8665-FA383CD93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950203"/>
            <a:ext cx="4362450" cy="4957613"/>
          </a:xfrm>
          <a:custGeom>
            <a:avLst/>
            <a:gdLst>
              <a:gd name="connsiteX0" fmla="*/ 1330653 w 4362450"/>
              <a:gd name="connsiteY0" fmla="*/ 3754649 h 4957613"/>
              <a:gd name="connsiteX1" fmla="*/ 1339927 w 4362450"/>
              <a:gd name="connsiteY1" fmla="*/ 3762809 h 4957613"/>
              <a:gd name="connsiteX2" fmla="*/ 1338269 w 4362450"/>
              <a:gd name="connsiteY2" fmla="*/ 3792605 h 4957613"/>
              <a:gd name="connsiteX3" fmla="*/ 1311810 w 4362450"/>
              <a:gd name="connsiteY3" fmla="*/ 3771778 h 4957613"/>
              <a:gd name="connsiteX4" fmla="*/ 1314191 w 4362450"/>
              <a:gd name="connsiteY4" fmla="*/ 3764658 h 4957613"/>
              <a:gd name="connsiteX5" fmla="*/ 1330653 w 4362450"/>
              <a:gd name="connsiteY5" fmla="*/ 3754649 h 4957613"/>
              <a:gd name="connsiteX6" fmla="*/ 1332970 w 4362450"/>
              <a:gd name="connsiteY6" fmla="*/ 3702424 h 4957613"/>
              <a:gd name="connsiteX7" fmla="*/ 1340288 w 4362450"/>
              <a:gd name="connsiteY7" fmla="*/ 3704047 h 4957613"/>
              <a:gd name="connsiteX8" fmla="*/ 1346600 w 4362450"/>
              <a:gd name="connsiteY8" fmla="*/ 3719327 h 4957613"/>
              <a:gd name="connsiteX9" fmla="*/ 1326049 w 4362450"/>
              <a:gd name="connsiteY9" fmla="*/ 3712484 h 4957613"/>
              <a:gd name="connsiteX10" fmla="*/ 1332970 w 4362450"/>
              <a:gd name="connsiteY10" fmla="*/ 3702424 h 4957613"/>
              <a:gd name="connsiteX11" fmla="*/ 1397223 w 4362450"/>
              <a:gd name="connsiteY11" fmla="*/ 3612854 h 4957613"/>
              <a:gd name="connsiteX12" fmla="*/ 1389508 w 4362450"/>
              <a:gd name="connsiteY12" fmla="*/ 3628262 h 4957613"/>
              <a:gd name="connsiteX13" fmla="*/ 1378245 w 4362450"/>
              <a:gd name="connsiteY13" fmla="*/ 3615213 h 4957613"/>
              <a:gd name="connsiteX14" fmla="*/ 1397223 w 4362450"/>
              <a:gd name="connsiteY14" fmla="*/ 3612854 h 4957613"/>
              <a:gd name="connsiteX15" fmla="*/ 1372992 w 4362450"/>
              <a:gd name="connsiteY15" fmla="*/ 3561028 h 4957613"/>
              <a:gd name="connsiteX16" fmla="*/ 1365047 w 4362450"/>
              <a:gd name="connsiteY16" fmla="*/ 3566992 h 4957613"/>
              <a:gd name="connsiteX17" fmla="*/ 1362946 w 4362450"/>
              <a:gd name="connsiteY17" fmla="*/ 3568568 h 4957613"/>
              <a:gd name="connsiteX18" fmla="*/ 1384031 w 4362450"/>
              <a:gd name="connsiteY18" fmla="*/ 3552751 h 4957613"/>
              <a:gd name="connsiteX19" fmla="*/ 1373484 w 4362450"/>
              <a:gd name="connsiteY19" fmla="*/ 3560659 h 4957613"/>
              <a:gd name="connsiteX20" fmla="*/ 1372992 w 4362450"/>
              <a:gd name="connsiteY20" fmla="*/ 3561028 h 4957613"/>
              <a:gd name="connsiteX21" fmla="*/ 1381921 w 4362450"/>
              <a:gd name="connsiteY21" fmla="*/ 3554326 h 4957613"/>
              <a:gd name="connsiteX22" fmla="*/ 1384031 w 4362450"/>
              <a:gd name="connsiteY22" fmla="*/ 3552751 h 4957613"/>
              <a:gd name="connsiteX23" fmla="*/ 1401962 w 4362450"/>
              <a:gd name="connsiteY23" fmla="*/ 3411214 h 4957613"/>
              <a:gd name="connsiteX24" fmla="*/ 1406701 w 4362450"/>
              <a:gd name="connsiteY24" fmla="*/ 3415953 h 4957613"/>
              <a:gd name="connsiteX25" fmla="*/ 1410548 w 4362450"/>
              <a:gd name="connsiteY25" fmla="*/ 3435824 h 4957613"/>
              <a:gd name="connsiteX26" fmla="*/ 1401962 w 4362450"/>
              <a:gd name="connsiteY26" fmla="*/ 3411214 h 4957613"/>
              <a:gd name="connsiteX27" fmla="*/ 1413821 w 4362450"/>
              <a:gd name="connsiteY27" fmla="*/ 3399355 h 4957613"/>
              <a:gd name="connsiteX28" fmla="*/ 1431014 w 4362450"/>
              <a:gd name="connsiteY28" fmla="*/ 3410024 h 4957613"/>
              <a:gd name="connsiteX29" fmla="*/ 1409082 w 4362450"/>
              <a:gd name="connsiteY29" fmla="*/ 3406453 h 4957613"/>
              <a:gd name="connsiteX30" fmla="*/ 1409677 w 4362450"/>
              <a:gd name="connsiteY30" fmla="*/ 3402012 h 4957613"/>
              <a:gd name="connsiteX31" fmla="*/ 1413821 w 4362450"/>
              <a:gd name="connsiteY31" fmla="*/ 3399355 h 4957613"/>
              <a:gd name="connsiteX32" fmla="*/ 1455302 w 4362450"/>
              <a:gd name="connsiteY32" fmla="*/ 3349694 h 4957613"/>
              <a:gd name="connsiteX33" fmla="*/ 1454136 w 4362450"/>
              <a:gd name="connsiteY33" fmla="*/ 3361399 h 4957613"/>
              <a:gd name="connsiteX34" fmla="*/ 1456771 w 4362450"/>
              <a:gd name="connsiteY34" fmla="*/ 3371940 h 4957613"/>
              <a:gd name="connsiteX35" fmla="*/ 1456261 w 4362450"/>
              <a:gd name="connsiteY35" fmla="*/ 3352430 h 4957613"/>
              <a:gd name="connsiteX36" fmla="*/ 1455302 w 4362450"/>
              <a:gd name="connsiteY36" fmla="*/ 3349694 h 4957613"/>
              <a:gd name="connsiteX37" fmla="*/ 1418560 w 4362450"/>
              <a:gd name="connsiteY37" fmla="*/ 3261769 h 4957613"/>
              <a:gd name="connsiteX38" fmla="*/ 1424723 w 4362450"/>
              <a:gd name="connsiteY38" fmla="*/ 3281363 h 4957613"/>
              <a:gd name="connsiteX39" fmla="*/ 1417157 w 4362450"/>
              <a:gd name="connsiteY39" fmla="*/ 3310967 h 4957613"/>
              <a:gd name="connsiteX40" fmla="*/ 1413821 w 4362450"/>
              <a:gd name="connsiteY40" fmla="*/ 3278367 h 4957613"/>
              <a:gd name="connsiteX41" fmla="*/ 1414416 w 4362450"/>
              <a:gd name="connsiteY41" fmla="*/ 3270057 h 4957613"/>
              <a:gd name="connsiteX42" fmla="*/ 1418560 w 4362450"/>
              <a:gd name="connsiteY42" fmla="*/ 3261769 h 4957613"/>
              <a:gd name="connsiteX43" fmla="*/ 1233539 w 4362450"/>
              <a:gd name="connsiteY43" fmla="*/ 3192976 h 4957613"/>
              <a:gd name="connsiteX44" fmla="*/ 1230861 w 4362450"/>
              <a:gd name="connsiteY44" fmla="*/ 3195632 h 4957613"/>
              <a:gd name="connsiteX45" fmla="*/ 1226419 w 4362450"/>
              <a:gd name="connsiteY45" fmla="*/ 3200074 h 4957613"/>
              <a:gd name="connsiteX46" fmla="*/ 1225824 w 4362450"/>
              <a:gd name="connsiteY46" fmla="*/ 3205429 h 4957613"/>
              <a:gd name="connsiteX47" fmla="*/ 1228778 w 4362450"/>
              <a:gd name="connsiteY47" fmla="*/ 3207193 h 4957613"/>
              <a:gd name="connsiteX48" fmla="*/ 1235303 w 4362450"/>
              <a:gd name="connsiteY48" fmla="*/ 3206301 h 4957613"/>
              <a:gd name="connsiteX49" fmla="*/ 1238278 w 4362450"/>
              <a:gd name="connsiteY49" fmla="*/ 3200074 h 4957613"/>
              <a:gd name="connsiteX50" fmla="*/ 1236790 w 4362450"/>
              <a:gd name="connsiteY50" fmla="*/ 3195632 h 4957613"/>
              <a:gd name="connsiteX51" fmla="*/ 1233539 w 4362450"/>
              <a:gd name="connsiteY51" fmla="*/ 3192976 h 4957613"/>
              <a:gd name="connsiteX52" fmla="*/ 1428060 w 4362450"/>
              <a:gd name="connsiteY52" fmla="*/ 3164498 h 4957613"/>
              <a:gd name="connsiteX53" fmla="*/ 1432501 w 4362450"/>
              <a:gd name="connsiteY53" fmla="*/ 3166878 h 4957613"/>
              <a:gd name="connsiteX54" fmla="*/ 1435158 w 4362450"/>
              <a:gd name="connsiteY54" fmla="*/ 3169237 h 4957613"/>
              <a:gd name="connsiteX55" fmla="*/ 1437538 w 4362450"/>
              <a:gd name="connsiteY55" fmla="*/ 3179077 h 4957613"/>
              <a:gd name="connsiteX56" fmla="*/ 1419346 w 4362450"/>
              <a:gd name="connsiteY56" fmla="*/ 3170470 h 4957613"/>
              <a:gd name="connsiteX57" fmla="*/ 1428060 w 4362450"/>
              <a:gd name="connsiteY57" fmla="*/ 3164498 h 4957613"/>
              <a:gd name="connsiteX58" fmla="*/ 710757 w 4362450"/>
              <a:gd name="connsiteY58" fmla="*/ 3130707 h 4957613"/>
              <a:gd name="connsiteX59" fmla="*/ 714030 w 4362450"/>
              <a:gd name="connsiteY59" fmla="*/ 3133661 h 4957613"/>
              <a:gd name="connsiteX60" fmla="*/ 714030 w 4362450"/>
              <a:gd name="connsiteY60" fmla="*/ 3147900 h 4957613"/>
              <a:gd name="connsiteX61" fmla="*/ 709864 w 4362450"/>
              <a:gd name="connsiteY61" fmla="*/ 3146710 h 4957613"/>
              <a:gd name="connsiteX62" fmla="*/ 709269 w 4362450"/>
              <a:gd name="connsiteY62" fmla="*/ 3138400 h 4957613"/>
              <a:gd name="connsiteX63" fmla="*/ 710757 w 4362450"/>
              <a:gd name="connsiteY63" fmla="*/ 3130707 h 4957613"/>
              <a:gd name="connsiteX64" fmla="*/ 1487353 w 4362450"/>
              <a:gd name="connsiteY64" fmla="*/ 3010313 h 4957613"/>
              <a:gd name="connsiteX65" fmla="*/ 1491795 w 4362450"/>
              <a:gd name="connsiteY65" fmla="*/ 3013267 h 4957613"/>
              <a:gd name="connsiteX66" fmla="*/ 1494473 w 4362450"/>
              <a:gd name="connsiteY66" fmla="*/ 3019792 h 4957613"/>
              <a:gd name="connsiteX67" fmla="*/ 1492985 w 4362450"/>
              <a:gd name="connsiteY67" fmla="*/ 3024255 h 4957613"/>
              <a:gd name="connsiteX68" fmla="*/ 1489733 w 4362450"/>
              <a:gd name="connsiteY68" fmla="*/ 3026911 h 4957613"/>
              <a:gd name="connsiteX69" fmla="*/ 1487056 w 4362450"/>
              <a:gd name="connsiteY69" fmla="*/ 3023957 h 4957613"/>
              <a:gd name="connsiteX70" fmla="*/ 1482614 w 4362450"/>
              <a:gd name="connsiteY70" fmla="*/ 3017433 h 4957613"/>
              <a:gd name="connsiteX71" fmla="*/ 1487353 w 4362450"/>
              <a:gd name="connsiteY71" fmla="*/ 3010313 h 4957613"/>
              <a:gd name="connsiteX72" fmla="*/ 1484994 w 4362450"/>
              <a:gd name="connsiteY72" fmla="*/ 2967618 h 4957613"/>
              <a:gd name="connsiteX73" fmla="*/ 1486163 w 4362450"/>
              <a:gd name="connsiteY73" fmla="*/ 2969382 h 4957613"/>
              <a:gd name="connsiteX74" fmla="*/ 1487353 w 4362450"/>
              <a:gd name="connsiteY74" fmla="*/ 2974716 h 4957613"/>
              <a:gd name="connsiteX75" fmla="*/ 1484697 w 4362450"/>
              <a:gd name="connsiteY75" fmla="*/ 2979179 h 4957613"/>
              <a:gd name="connsiteX76" fmla="*/ 1480234 w 4362450"/>
              <a:gd name="connsiteY76" fmla="*/ 2981835 h 4957613"/>
              <a:gd name="connsiteX77" fmla="*/ 1475197 w 4362450"/>
              <a:gd name="connsiteY77" fmla="*/ 2978881 h 4957613"/>
              <a:gd name="connsiteX78" fmla="*/ 1475495 w 4362450"/>
              <a:gd name="connsiteY78" fmla="*/ 2972357 h 4957613"/>
              <a:gd name="connsiteX79" fmla="*/ 1480234 w 4362450"/>
              <a:gd name="connsiteY79" fmla="*/ 2969084 h 4957613"/>
              <a:gd name="connsiteX80" fmla="*/ 1484994 w 4362450"/>
              <a:gd name="connsiteY80" fmla="*/ 2967618 h 4957613"/>
              <a:gd name="connsiteX81" fmla="*/ 1496853 w 4362450"/>
              <a:gd name="connsiteY81" fmla="*/ 2948045 h 4957613"/>
              <a:gd name="connsiteX82" fmla="*/ 1499212 w 4362450"/>
              <a:gd name="connsiteY82" fmla="*/ 2950999 h 4957613"/>
              <a:gd name="connsiteX83" fmla="*/ 1500997 w 4362450"/>
              <a:gd name="connsiteY83" fmla="*/ 2959011 h 4957613"/>
              <a:gd name="connsiteX84" fmla="*/ 1499212 w 4362450"/>
              <a:gd name="connsiteY84" fmla="*/ 2965238 h 4957613"/>
              <a:gd name="connsiteX85" fmla="*/ 1495960 w 4362450"/>
              <a:gd name="connsiteY85" fmla="*/ 2964047 h 4957613"/>
              <a:gd name="connsiteX86" fmla="*/ 1494473 w 4362450"/>
              <a:gd name="connsiteY86" fmla="*/ 2955738 h 4957613"/>
              <a:gd name="connsiteX87" fmla="*/ 1496853 w 4362450"/>
              <a:gd name="connsiteY87" fmla="*/ 2948045 h 4957613"/>
              <a:gd name="connsiteX88" fmla="*/ 1314191 w 4362450"/>
              <a:gd name="connsiteY88" fmla="*/ 2908303 h 4957613"/>
              <a:gd name="connsiteX89" fmla="*/ 1309451 w 4362450"/>
              <a:gd name="connsiteY89" fmla="*/ 2927281 h 4957613"/>
              <a:gd name="connsiteX90" fmla="*/ 1311215 w 4362450"/>
              <a:gd name="connsiteY90" fmla="*/ 2946260 h 4957613"/>
              <a:gd name="connsiteX91" fmla="*/ 1316550 w 4362450"/>
              <a:gd name="connsiteY91" fmla="*/ 2950999 h 4957613"/>
              <a:gd name="connsiteX92" fmla="*/ 1321608 w 4362450"/>
              <a:gd name="connsiteY92" fmla="*/ 2944772 h 4957613"/>
              <a:gd name="connsiteX93" fmla="*/ 1321310 w 4362450"/>
              <a:gd name="connsiteY93" fmla="*/ 2936781 h 4957613"/>
              <a:gd name="connsiteX94" fmla="*/ 1326049 w 4362450"/>
              <a:gd name="connsiteY94" fmla="*/ 2929661 h 4957613"/>
              <a:gd name="connsiteX95" fmla="*/ 1332574 w 4362450"/>
              <a:gd name="connsiteY95" fmla="*/ 2929661 h 4957613"/>
              <a:gd name="connsiteX96" fmla="*/ 1335528 w 4362450"/>
              <a:gd name="connsiteY96" fmla="*/ 2922542 h 4957613"/>
              <a:gd name="connsiteX97" fmla="*/ 1326049 w 4362450"/>
              <a:gd name="connsiteY97" fmla="*/ 2913042 h 4957613"/>
              <a:gd name="connsiteX98" fmla="*/ 1314191 w 4362450"/>
              <a:gd name="connsiteY98" fmla="*/ 2908303 h 4957613"/>
              <a:gd name="connsiteX99" fmla="*/ 1564746 w 4362450"/>
              <a:gd name="connsiteY99" fmla="*/ 2905370 h 4957613"/>
              <a:gd name="connsiteX100" fmla="*/ 1570385 w 4362450"/>
              <a:gd name="connsiteY100" fmla="*/ 2908303 h 4957613"/>
              <a:gd name="connsiteX101" fmla="*/ 1572744 w 4362450"/>
              <a:gd name="connsiteY101" fmla="*/ 2913042 h 4957613"/>
              <a:gd name="connsiteX102" fmla="*/ 1573339 w 4362450"/>
              <a:gd name="connsiteY102" fmla="*/ 2916910 h 4957613"/>
              <a:gd name="connsiteX103" fmla="*/ 1564746 w 4362450"/>
              <a:gd name="connsiteY103" fmla="*/ 2905370 h 4957613"/>
              <a:gd name="connsiteX104" fmla="*/ 1330789 w 4362450"/>
              <a:gd name="connsiteY104" fmla="*/ 2872727 h 4957613"/>
              <a:gd name="connsiteX105" fmla="*/ 1326942 w 4362450"/>
              <a:gd name="connsiteY105" fmla="*/ 2881015 h 4957613"/>
              <a:gd name="connsiteX106" fmla="*/ 1328430 w 4362450"/>
              <a:gd name="connsiteY106" fmla="*/ 2889325 h 4957613"/>
              <a:gd name="connsiteX107" fmla="*/ 1334656 w 4362450"/>
              <a:gd name="connsiteY107" fmla="*/ 2895552 h 4957613"/>
              <a:gd name="connsiteX108" fmla="*/ 1335528 w 4362450"/>
              <a:gd name="connsiteY108" fmla="*/ 2882205 h 4957613"/>
              <a:gd name="connsiteX109" fmla="*/ 1330789 w 4362450"/>
              <a:gd name="connsiteY109" fmla="*/ 2872727 h 4957613"/>
              <a:gd name="connsiteX110" fmla="*/ 1527690 w 4362450"/>
              <a:gd name="connsiteY110" fmla="*/ 2868562 h 4957613"/>
              <a:gd name="connsiteX111" fmla="*/ 1530049 w 4362450"/>
              <a:gd name="connsiteY111" fmla="*/ 2872727 h 4957613"/>
              <a:gd name="connsiteX112" fmla="*/ 1531834 w 4362450"/>
              <a:gd name="connsiteY112" fmla="*/ 2880718 h 4957613"/>
              <a:gd name="connsiteX113" fmla="*/ 1530049 w 4362450"/>
              <a:gd name="connsiteY113" fmla="*/ 2886945 h 4957613"/>
              <a:gd name="connsiteX114" fmla="*/ 1525309 w 4362450"/>
              <a:gd name="connsiteY114" fmla="*/ 2875086 h 4957613"/>
              <a:gd name="connsiteX115" fmla="*/ 1527690 w 4362450"/>
              <a:gd name="connsiteY115" fmla="*/ 2868562 h 4957613"/>
              <a:gd name="connsiteX116" fmla="*/ 1136268 w 4362450"/>
              <a:gd name="connsiteY116" fmla="*/ 2856108 h 4957613"/>
              <a:gd name="connsiteX117" fmla="*/ 1150507 w 4362450"/>
              <a:gd name="connsiteY117" fmla="*/ 2858488 h 4957613"/>
              <a:gd name="connsiteX118" fmla="*/ 1149317 w 4362450"/>
              <a:gd name="connsiteY118" fmla="*/ 2860571 h 4957613"/>
              <a:gd name="connsiteX119" fmla="*/ 1141007 w 4362450"/>
              <a:gd name="connsiteY119" fmla="*/ 2860868 h 4957613"/>
              <a:gd name="connsiteX120" fmla="*/ 1133314 w 4362450"/>
              <a:gd name="connsiteY120" fmla="*/ 2858488 h 4957613"/>
              <a:gd name="connsiteX121" fmla="*/ 1136268 w 4362450"/>
              <a:gd name="connsiteY121" fmla="*/ 2856108 h 4957613"/>
              <a:gd name="connsiteX122" fmla="*/ 1143387 w 4362450"/>
              <a:gd name="connsiteY122" fmla="*/ 2841890 h 4957613"/>
              <a:gd name="connsiteX123" fmla="*/ 1159985 w 4362450"/>
              <a:gd name="connsiteY123" fmla="*/ 2844249 h 4957613"/>
              <a:gd name="connsiteX124" fmla="*/ 1157626 w 4362450"/>
              <a:gd name="connsiteY124" fmla="*/ 2846332 h 4957613"/>
              <a:gd name="connsiteX125" fmla="*/ 1148126 w 4362450"/>
              <a:gd name="connsiteY125" fmla="*/ 2846629 h 4957613"/>
              <a:gd name="connsiteX126" fmla="*/ 1141305 w 4362450"/>
              <a:gd name="connsiteY126" fmla="*/ 2844249 h 4957613"/>
              <a:gd name="connsiteX127" fmla="*/ 1143387 w 4362450"/>
              <a:gd name="connsiteY127" fmla="*/ 2841890 h 4957613"/>
              <a:gd name="connsiteX128" fmla="*/ 1160283 w 4362450"/>
              <a:gd name="connsiteY128" fmla="*/ 2787017 h 4957613"/>
              <a:gd name="connsiteX129" fmla="*/ 1171865 w 4362450"/>
              <a:gd name="connsiteY129" fmla="*/ 2789695 h 4957613"/>
              <a:gd name="connsiteX130" fmla="*/ 1169485 w 4362450"/>
              <a:gd name="connsiteY130" fmla="*/ 2796814 h 4957613"/>
              <a:gd name="connsiteX131" fmla="*/ 1164745 w 4362450"/>
              <a:gd name="connsiteY131" fmla="*/ 2803934 h 4957613"/>
              <a:gd name="connsiteX132" fmla="*/ 1159985 w 4362450"/>
              <a:gd name="connsiteY132" fmla="*/ 2811053 h 4957613"/>
              <a:gd name="connsiteX133" fmla="*/ 1154651 w 4362450"/>
              <a:gd name="connsiteY133" fmla="*/ 2811925 h 4957613"/>
              <a:gd name="connsiteX134" fmla="*/ 1159985 w 4362450"/>
              <a:gd name="connsiteY134" fmla="*/ 2818151 h 4957613"/>
              <a:gd name="connsiteX135" fmla="*/ 1157626 w 4362450"/>
              <a:gd name="connsiteY135" fmla="*/ 2827651 h 4957613"/>
              <a:gd name="connsiteX136" fmla="*/ 1147829 w 4362450"/>
              <a:gd name="connsiteY136" fmla="*/ 2828246 h 4957613"/>
              <a:gd name="connsiteX137" fmla="*/ 1150507 w 4362450"/>
              <a:gd name="connsiteY137" fmla="*/ 2811053 h 4957613"/>
              <a:gd name="connsiteX138" fmla="*/ 1160283 w 4362450"/>
              <a:gd name="connsiteY138" fmla="*/ 2787017 h 4957613"/>
              <a:gd name="connsiteX139" fmla="*/ 1347386 w 4362450"/>
              <a:gd name="connsiteY139" fmla="*/ 2773097 h 4957613"/>
              <a:gd name="connsiteX140" fmla="*/ 1335528 w 4362450"/>
              <a:gd name="connsiteY140" fmla="*/ 2787315 h 4957613"/>
              <a:gd name="connsiteX141" fmla="*/ 1349767 w 4362450"/>
              <a:gd name="connsiteY141" fmla="*/ 2784956 h 4957613"/>
              <a:gd name="connsiteX142" fmla="*/ 1353040 w 4362450"/>
              <a:gd name="connsiteY142" fmla="*/ 2773692 h 4957613"/>
              <a:gd name="connsiteX143" fmla="*/ 1347386 w 4362450"/>
              <a:gd name="connsiteY143" fmla="*/ 2773097 h 4957613"/>
              <a:gd name="connsiteX144" fmla="*/ 1635212 w 4362450"/>
              <a:gd name="connsiteY144" fmla="*/ 2771049 h 4957613"/>
              <a:gd name="connsiteX145" fmla="*/ 1622581 w 4362450"/>
              <a:gd name="connsiteY145" fmla="*/ 2794434 h 4957613"/>
              <a:gd name="connsiteX146" fmla="*/ 1600032 w 4362450"/>
              <a:gd name="connsiteY146" fmla="*/ 2797707 h 4957613"/>
              <a:gd name="connsiteX147" fmla="*/ 1598842 w 4362450"/>
              <a:gd name="connsiteY147" fmla="*/ 2792075 h 4957613"/>
              <a:gd name="connsiteX148" fmla="*/ 1627617 w 4362450"/>
              <a:gd name="connsiteY148" fmla="*/ 2772799 h 4957613"/>
              <a:gd name="connsiteX149" fmla="*/ 1635212 w 4362450"/>
              <a:gd name="connsiteY149" fmla="*/ 2771049 h 4957613"/>
              <a:gd name="connsiteX150" fmla="*/ 1413523 w 4362450"/>
              <a:gd name="connsiteY150" fmla="*/ 2763597 h 4957613"/>
              <a:gd name="connsiteX151" fmla="*/ 1409082 w 4362450"/>
              <a:gd name="connsiteY151" fmla="*/ 2768336 h 4957613"/>
              <a:gd name="connsiteX152" fmla="*/ 1401962 w 4362450"/>
              <a:gd name="connsiteY152" fmla="*/ 2787315 h 4957613"/>
              <a:gd name="connsiteX153" fmla="*/ 1402855 w 4362450"/>
              <a:gd name="connsiteY153" fmla="*/ 2788505 h 4957613"/>
              <a:gd name="connsiteX154" fmla="*/ 1409082 w 4362450"/>
              <a:gd name="connsiteY154" fmla="*/ 2782575 h 4957613"/>
              <a:gd name="connsiteX155" fmla="*/ 1413523 w 4362450"/>
              <a:gd name="connsiteY155" fmla="*/ 2773394 h 4957613"/>
              <a:gd name="connsiteX156" fmla="*/ 1416201 w 4362450"/>
              <a:gd name="connsiteY156" fmla="*/ 2765977 h 4957613"/>
              <a:gd name="connsiteX157" fmla="*/ 1413523 w 4362450"/>
              <a:gd name="connsiteY157" fmla="*/ 2763597 h 4957613"/>
              <a:gd name="connsiteX158" fmla="*/ 1167104 w 4362450"/>
              <a:gd name="connsiteY158" fmla="*/ 2756478 h 4957613"/>
              <a:gd name="connsiteX159" fmla="*/ 1172439 w 4362450"/>
              <a:gd name="connsiteY159" fmla="*/ 2757371 h 4957613"/>
              <a:gd name="connsiteX160" fmla="*/ 1174224 w 4362450"/>
              <a:gd name="connsiteY160" fmla="*/ 2763597 h 4957613"/>
              <a:gd name="connsiteX161" fmla="*/ 1167104 w 4362450"/>
              <a:gd name="connsiteY161" fmla="*/ 2775456 h 4957613"/>
              <a:gd name="connsiteX162" fmla="*/ 1162365 w 4362450"/>
              <a:gd name="connsiteY162" fmla="*/ 2765977 h 4957613"/>
              <a:gd name="connsiteX163" fmla="*/ 1163853 w 4362450"/>
              <a:gd name="connsiteY163" fmla="*/ 2761238 h 4957613"/>
              <a:gd name="connsiteX164" fmla="*/ 1167104 w 4362450"/>
              <a:gd name="connsiteY164" fmla="*/ 2756478 h 4957613"/>
              <a:gd name="connsiteX165" fmla="*/ 1632059 w 4362450"/>
              <a:gd name="connsiteY165" fmla="*/ 2736607 h 4957613"/>
              <a:gd name="connsiteX166" fmla="*/ 1629679 w 4362450"/>
              <a:gd name="connsiteY166" fmla="*/ 2737500 h 4957613"/>
              <a:gd name="connsiteX167" fmla="*/ 1634078 w 4362450"/>
              <a:gd name="connsiteY167" fmla="*/ 2752801 h 4957613"/>
              <a:gd name="connsiteX168" fmla="*/ 1650591 w 4362450"/>
              <a:gd name="connsiteY168" fmla="*/ 2749103 h 4957613"/>
              <a:gd name="connsiteX169" fmla="*/ 1634439 w 4362450"/>
              <a:gd name="connsiteY169" fmla="*/ 2737500 h 4957613"/>
              <a:gd name="connsiteX170" fmla="*/ 1632059 w 4362450"/>
              <a:gd name="connsiteY170" fmla="*/ 2736607 h 4957613"/>
              <a:gd name="connsiteX171" fmla="*/ 925149 w 4362450"/>
              <a:gd name="connsiteY171" fmla="*/ 2720902 h 4957613"/>
              <a:gd name="connsiteX172" fmla="*/ 918922 w 4362450"/>
              <a:gd name="connsiteY172" fmla="*/ 2727129 h 4957613"/>
              <a:gd name="connsiteX173" fmla="*/ 910910 w 4362450"/>
              <a:gd name="connsiteY173" fmla="*/ 2742260 h 4957613"/>
              <a:gd name="connsiteX174" fmla="*/ 905873 w 4362450"/>
              <a:gd name="connsiteY174" fmla="*/ 2757371 h 4957613"/>
              <a:gd name="connsiteX175" fmla="*/ 906171 w 4362450"/>
              <a:gd name="connsiteY175" fmla="*/ 2763597 h 4957613"/>
              <a:gd name="connsiteX176" fmla="*/ 913290 w 4362450"/>
              <a:gd name="connsiteY176" fmla="*/ 2757371 h 4957613"/>
              <a:gd name="connsiteX177" fmla="*/ 920410 w 4362450"/>
              <a:gd name="connsiteY177" fmla="*/ 2742260 h 4957613"/>
              <a:gd name="connsiteX178" fmla="*/ 925446 w 4362450"/>
              <a:gd name="connsiteY178" fmla="*/ 2727129 h 4957613"/>
              <a:gd name="connsiteX179" fmla="*/ 925149 w 4362450"/>
              <a:gd name="connsiteY179" fmla="*/ 2720902 h 4957613"/>
              <a:gd name="connsiteX180" fmla="*/ 1665276 w 4362450"/>
              <a:gd name="connsiteY180" fmla="*/ 2680565 h 4957613"/>
              <a:gd name="connsiteX181" fmla="*/ 1667784 w 4362450"/>
              <a:gd name="connsiteY181" fmla="*/ 2681203 h 4957613"/>
              <a:gd name="connsiteX182" fmla="*/ 1663810 w 4362450"/>
              <a:gd name="connsiteY182" fmla="*/ 2685793 h 4957613"/>
              <a:gd name="connsiteX183" fmla="*/ 932268 w 4362450"/>
              <a:gd name="connsiteY183" fmla="*/ 2675826 h 4957613"/>
              <a:gd name="connsiteX184" fmla="*/ 927529 w 4362450"/>
              <a:gd name="connsiteY184" fmla="*/ 2687684 h 4957613"/>
              <a:gd name="connsiteX185" fmla="*/ 928996 w 4362450"/>
              <a:gd name="connsiteY185" fmla="*/ 2693911 h 4957613"/>
              <a:gd name="connsiteX186" fmla="*/ 932268 w 4362450"/>
              <a:gd name="connsiteY186" fmla="*/ 2694804 h 4957613"/>
              <a:gd name="connsiteX187" fmla="*/ 939388 w 4362450"/>
              <a:gd name="connsiteY187" fmla="*/ 2682945 h 4957613"/>
              <a:gd name="connsiteX188" fmla="*/ 937603 w 4362450"/>
              <a:gd name="connsiteY188" fmla="*/ 2678504 h 4957613"/>
              <a:gd name="connsiteX189" fmla="*/ 932268 w 4362450"/>
              <a:gd name="connsiteY189" fmla="*/ 2675826 h 4957613"/>
              <a:gd name="connsiteX190" fmla="*/ 958366 w 4362450"/>
              <a:gd name="connsiteY190" fmla="*/ 2626011 h 4957613"/>
              <a:gd name="connsiteX191" fmla="*/ 953308 w 4362450"/>
              <a:gd name="connsiteY191" fmla="*/ 2630452 h 4957613"/>
              <a:gd name="connsiteX192" fmla="*/ 946507 w 4362450"/>
              <a:gd name="connsiteY192" fmla="*/ 2640250 h 4957613"/>
              <a:gd name="connsiteX193" fmla="*/ 943532 w 4362450"/>
              <a:gd name="connsiteY193" fmla="*/ 2650026 h 4957613"/>
              <a:gd name="connsiteX194" fmla="*/ 944127 w 4362450"/>
              <a:gd name="connsiteY194" fmla="*/ 2654489 h 4957613"/>
              <a:gd name="connsiteX195" fmla="*/ 947974 w 4362450"/>
              <a:gd name="connsiteY195" fmla="*/ 2650918 h 4957613"/>
              <a:gd name="connsiteX196" fmla="*/ 953606 w 4362450"/>
              <a:gd name="connsiteY196" fmla="*/ 2640250 h 4957613"/>
              <a:gd name="connsiteX197" fmla="*/ 958663 w 4362450"/>
              <a:gd name="connsiteY197" fmla="*/ 2630452 h 4957613"/>
              <a:gd name="connsiteX198" fmla="*/ 958366 w 4362450"/>
              <a:gd name="connsiteY198" fmla="*/ 2626011 h 4957613"/>
              <a:gd name="connsiteX199" fmla="*/ 1701118 w 4362450"/>
              <a:gd name="connsiteY199" fmla="*/ 2621118 h 4957613"/>
              <a:gd name="connsiteX200" fmla="*/ 1693733 w 4362450"/>
              <a:gd name="connsiteY200" fmla="*/ 2621272 h 4957613"/>
              <a:gd name="connsiteX201" fmla="*/ 1690184 w 4362450"/>
              <a:gd name="connsiteY201" fmla="*/ 2622462 h 4957613"/>
              <a:gd name="connsiteX202" fmla="*/ 1686613 w 4362450"/>
              <a:gd name="connsiteY202" fmla="*/ 2623652 h 4957613"/>
              <a:gd name="connsiteX203" fmla="*/ 1677390 w 4362450"/>
              <a:gd name="connsiteY203" fmla="*/ 2630410 h 4957613"/>
              <a:gd name="connsiteX204" fmla="*/ 1696644 w 4362450"/>
              <a:gd name="connsiteY204" fmla="*/ 2623992 h 4957613"/>
              <a:gd name="connsiteX205" fmla="*/ 1701118 w 4362450"/>
              <a:gd name="connsiteY205" fmla="*/ 2621118 h 4957613"/>
              <a:gd name="connsiteX206" fmla="*/ 1453265 w 4362450"/>
              <a:gd name="connsiteY206" fmla="*/ 2617999 h 4957613"/>
              <a:gd name="connsiteX207" fmla="*/ 1454136 w 4362450"/>
              <a:gd name="connsiteY207" fmla="*/ 2628391 h 4957613"/>
              <a:gd name="connsiteX208" fmla="*/ 1450290 w 4362450"/>
              <a:gd name="connsiteY208" fmla="*/ 2644096 h 4957613"/>
              <a:gd name="connsiteX209" fmla="*/ 1444658 w 4362450"/>
              <a:gd name="connsiteY209" fmla="*/ 2640250 h 4957613"/>
              <a:gd name="connsiteX210" fmla="*/ 1444063 w 4362450"/>
              <a:gd name="connsiteY210" fmla="*/ 2631940 h 4957613"/>
              <a:gd name="connsiteX211" fmla="*/ 1447038 w 4362450"/>
              <a:gd name="connsiteY211" fmla="*/ 2623652 h 4957613"/>
              <a:gd name="connsiteX212" fmla="*/ 1453265 w 4362450"/>
              <a:gd name="connsiteY212" fmla="*/ 2617999 h 4957613"/>
              <a:gd name="connsiteX213" fmla="*/ 1435158 w 4362450"/>
              <a:gd name="connsiteY213" fmla="*/ 2599913 h 4957613"/>
              <a:gd name="connsiteX214" fmla="*/ 1437538 w 4362450"/>
              <a:gd name="connsiteY214" fmla="*/ 2603186 h 4957613"/>
              <a:gd name="connsiteX215" fmla="*/ 1432799 w 4362450"/>
              <a:gd name="connsiteY215" fmla="*/ 2611772 h 4957613"/>
              <a:gd name="connsiteX216" fmla="*/ 1425977 w 4362450"/>
              <a:gd name="connsiteY216" fmla="*/ 2618296 h 4957613"/>
              <a:gd name="connsiteX217" fmla="*/ 1420940 w 4362450"/>
              <a:gd name="connsiteY217" fmla="*/ 2621272 h 4957613"/>
              <a:gd name="connsiteX218" fmla="*/ 1420345 w 4362450"/>
              <a:gd name="connsiteY218" fmla="*/ 2617999 h 4957613"/>
              <a:gd name="connsiteX219" fmla="*/ 1423299 w 4362450"/>
              <a:gd name="connsiteY219" fmla="*/ 2609413 h 4957613"/>
              <a:gd name="connsiteX220" fmla="*/ 1428357 w 4362450"/>
              <a:gd name="connsiteY220" fmla="*/ 2602888 h 4957613"/>
              <a:gd name="connsiteX221" fmla="*/ 1435158 w 4362450"/>
              <a:gd name="connsiteY221" fmla="*/ 2599913 h 4957613"/>
              <a:gd name="connsiteX222" fmla="*/ 1653418 w 4362450"/>
              <a:gd name="connsiteY222" fmla="*/ 2580935 h 4957613"/>
              <a:gd name="connsiteX223" fmla="*/ 1658412 w 4362450"/>
              <a:gd name="connsiteY223" fmla="*/ 2597554 h 4957613"/>
              <a:gd name="connsiteX224" fmla="*/ 1658688 w 4362450"/>
              <a:gd name="connsiteY224" fmla="*/ 2618891 h 4957613"/>
              <a:gd name="connsiteX225" fmla="*/ 1646298 w 4362450"/>
              <a:gd name="connsiteY225" fmla="*/ 2602293 h 4957613"/>
              <a:gd name="connsiteX226" fmla="*/ 1642728 w 4362450"/>
              <a:gd name="connsiteY226" fmla="*/ 2583613 h 4957613"/>
              <a:gd name="connsiteX227" fmla="*/ 1653418 w 4362450"/>
              <a:gd name="connsiteY227" fmla="*/ 2580935 h 4957613"/>
              <a:gd name="connsiteX228" fmla="*/ 975559 w 4362450"/>
              <a:gd name="connsiteY228" fmla="*/ 2563147 h 4957613"/>
              <a:gd name="connsiteX229" fmla="*/ 970225 w 4362450"/>
              <a:gd name="connsiteY229" fmla="*/ 2569076 h 4957613"/>
              <a:gd name="connsiteX230" fmla="*/ 964890 w 4362450"/>
              <a:gd name="connsiteY230" fmla="*/ 2577386 h 4957613"/>
              <a:gd name="connsiteX231" fmla="*/ 963105 w 4362450"/>
              <a:gd name="connsiteY231" fmla="*/ 2585696 h 4957613"/>
              <a:gd name="connsiteX232" fmla="*/ 964890 w 4362450"/>
              <a:gd name="connsiteY232" fmla="*/ 2588054 h 4957613"/>
              <a:gd name="connsiteX233" fmla="*/ 970225 w 4362450"/>
              <a:gd name="connsiteY233" fmla="*/ 2583315 h 4957613"/>
              <a:gd name="connsiteX234" fmla="*/ 977344 w 4362450"/>
              <a:gd name="connsiteY234" fmla="*/ 2564337 h 4957613"/>
              <a:gd name="connsiteX235" fmla="*/ 975559 w 4362450"/>
              <a:gd name="connsiteY235" fmla="*/ 2563147 h 4957613"/>
              <a:gd name="connsiteX236" fmla="*/ 1674755 w 4362450"/>
              <a:gd name="connsiteY236" fmla="*/ 2552478 h 4957613"/>
              <a:gd name="connsiteX237" fmla="*/ 1671205 w 4362450"/>
              <a:gd name="connsiteY237" fmla="*/ 2556920 h 4957613"/>
              <a:gd name="connsiteX238" fmla="*/ 1667635 w 4362450"/>
              <a:gd name="connsiteY238" fmla="*/ 2559598 h 4957613"/>
              <a:gd name="connsiteX239" fmla="*/ 1661111 w 4362450"/>
              <a:gd name="connsiteY239" fmla="*/ 2568481 h 4957613"/>
              <a:gd name="connsiteX240" fmla="*/ 1658157 w 4362450"/>
              <a:gd name="connsiteY240" fmla="*/ 2566717 h 4957613"/>
              <a:gd name="connsiteX241" fmla="*/ 1662896 w 4362450"/>
              <a:gd name="connsiteY241" fmla="*/ 2559598 h 4957613"/>
              <a:gd name="connsiteX242" fmla="*/ 1674755 w 4362450"/>
              <a:gd name="connsiteY242" fmla="*/ 2552478 h 4957613"/>
              <a:gd name="connsiteX243" fmla="*/ 1676242 w 4362450"/>
              <a:gd name="connsiteY243" fmla="*/ 2551586 h 4957613"/>
              <a:gd name="connsiteX244" fmla="*/ 1679494 w 4362450"/>
              <a:gd name="connsiteY244" fmla="*/ 2552478 h 4957613"/>
              <a:gd name="connsiteX245" fmla="*/ 1674755 w 4362450"/>
              <a:gd name="connsiteY245" fmla="*/ 2552478 h 4957613"/>
              <a:gd name="connsiteX246" fmla="*/ 1676242 w 4362450"/>
              <a:gd name="connsiteY246" fmla="*/ 2551586 h 4957613"/>
              <a:gd name="connsiteX247" fmla="*/ 1730818 w 4362450"/>
              <a:gd name="connsiteY247" fmla="*/ 2541151 h 4957613"/>
              <a:gd name="connsiteX248" fmla="*/ 1733177 w 4362450"/>
              <a:gd name="connsiteY248" fmla="*/ 2553074 h 4957613"/>
              <a:gd name="connsiteX249" fmla="*/ 1738809 w 4362450"/>
              <a:gd name="connsiteY249" fmla="*/ 2547739 h 4957613"/>
              <a:gd name="connsiteX250" fmla="*/ 1489733 w 4362450"/>
              <a:gd name="connsiteY250" fmla="*/ 2516902 h 4957613"/>
              <a:gd name="connsiteX251" fmla="*/ 1496853 w 4362450"/>
              <a:gd name="connsiteY251" fmla="*/ 2519559 h 4957613"/>
              <a:gd name="connsiteX252" fmla="*/ 1496853 w 4362450"/>
              <a:gd name="connsiteY252" fmla="*/ 2524000 h 4957613"/>
              <a:gd name="connsiteX253" fmla="*/ 1489733 w 4362450"/>
              <a:gd name="connsiteY253" fmla="*/ 2528761 h 4957613"/>
              <a:gd name="connsiteX254" fmla="*/ 1482614 w 4362450"/>
              <a:gd name="connsiteY254" fmla="*/ 2524000 h 4957613"/>
              <a:gd name="connsiteX255" fmla="*/ 1489733 w 4362450"/>
              <a:gd name="connsiteY255" fmla="*/ 2516902 h 4957613"/>
              <a:gd name="connsiteX256" fmla="*/ 1473114 w 4362450"/>
              <a:gd name="connsiteY256" fmla="*/ 2488424 h 4957613"/>
              <a:gd name="connsiteX257" fmla="*/ 1475792 w 4362450"/>
              <a:gd name="connsiteY257" fmla="*/ 2496139 h 4957613"/>
              <a:gd name="connsiteX258" fmla="*/ 1466016 w 4362450"/>
              <a:gd name="connsiteY258" fmla="*/ 2514522 h 4957613"/>
              <a:gd name="connsiteX259" fmla="*/ 1460065 w 4362450"/>
              <a:gd name="connsiteY259" fmla="*/ 2516307 h 4957613"/>
              <a:gd name="connsiteX260" fmla="*/ 1461256 w 4362450"/>
              <a:gd name="connsiteY260" fmla="*/ 2507403 h 4957613"/>
              <a:gd name="connsiteX261" fmla="*/ 1466314 w 4362450"/>
              <a:gd name="connsiteY261" fmla="*/ 2494354 h 4957613"/>
              <a:gd name="connsiteX262" fmla="*/ 1473114 w 4362450"/>
              <a:gd name="connsiteY262" fmla="*/ 2488424 h 4957613"/>
              <a:gd name="connsiteX263" fmla="*/ 1481721 w 4362450"/>
              <a:gd name="connsiteY263" fmla="*/ 2435655 h 4957613"/>
              <a:gd name="connsiteX264" fmla="*/ 1484994 w 4362450"/>
              <a:gd name="connsiteY264" fmla="*/ 2438610 h 4957613"/>
              <a:gd name="connsiteX265" fmla="*/ 1484994 w 4362450"/>
              <a:gd name="connsiteY265" fmla="*/ 2452849 h 4957613"/>
              <a:gd name="connsiteX266" fmla="*/ 1481721 w 4362450"/>
              <a:gd name="connsiteY266" fmla="*/ 2451658 h 4957613"/>
              <a:gd name="connsiteX267" fmla="*/ 1480234 w 4362450"/>
              <a:gd name="connsiteY267" fmla="*/ 2443349 h 4957613"/>
              <a:gd name="connsiteX268" fmla="*/ 1481721 w 4362450"/>
              <a:gd name="connsiteY268" fmla="*/ 2435655 h 4957613"/>
              <a:gd name="connsiteX269" fmla="*/ 1696113 w 4362450"/>
              <a:gd name="connsiteY269" fmla="*/ 2393534 h 4957613"/>
              <a:gd name="connsiteX270" fmla="*/ 1699662 w 4362450"/>
              <a:gd name="connsiteY270" fmla="*/ 2394724 h 4957613"/>
              <a:gd name="connsiteX271" fmla="*/ 1703233 w 4362450"/>
              <a:gd name="connsiteY271" fmla="*/ 2403033 h 4957613"/>
              <a:gd name="connsiteX272" fmla="*/ 1701150 w 4362450"/>
              <a:gd name="connsiteY272" fmla="*/ 2417846 h 4957613"/>
              <a:gd name="connsiteX273" fmla="*/ 1693733 w 4362450"/>
              <a:gd name="connsiteY273" fmla="*/ 2407772 h 4957613"/>
              <a:gd name="connsiteX274" fmla="*/ 1693138 w 4362450"/>
              <a:gd name="connsiteY274" fmla="*/ 2397996 h 4957613"/>
              <a:gd name="connsiteX275" fmla="*/ 1696113 w 4362450"/>
              <a:gd name="connsiteY275" fmla="*/ 2393534 h 4957613"/>
              <a:gd name="connsiteX276" fmla="*/ 1792470 w 4362450"/>
              <a:gd name="connsiteY276" fmla="*/ 2374853 h 4957613"/>
              <a:gd name="connsiteX277" fmla="*/ 1786243 w 4362450"/>
              <a:gd name="connsiteY277" fmla="*/ 2379316 h 4957613"/>
              <a:gd name="connsiteX278" fmla="*/ 1783289 w 4362450"/>
              <a:gd name="connsiteY278" fmla="*/ 2388497 h 4957613"/>
              <a:gd name="connsiteX279" fmla="*/ 1783884 w 4362450"/>
              <a:gd name="connsiteY279" fmla="*/ 2395914 h 4957613"/>
              <a:gd name="connsiteX280" fmla="*/ 1793363 w 4362450"/>
              <a:gd name="connsiteY280" fmla="*/ 2386414 h 4957613"/>
              <a:gd name="connsiteX281" fmla="*/ 1792470 w 4362450"/>
              <a:gd name="connsiteY281" fmla="*/ 2374853 h 4957613"/>
              <a:gd name="connsiteX282" fmla="*/ 1540143 w 4362450"/>
              <a:gd name="connsiteY282" fmla="*/ 2306952 h 4957613"/>
              <a:gd name="connsiteX283" fmla="*/ 1546668 w 4362450"/>
              <a:gd name="connsiteY283" fmla="*/ 2315262 h 4957613"/>
              <a:gd name="connsiteX284" fmla="*/ 1541908 w 4362450"/>
              <a:gd name="connsiteY284" fmla="*/ 2336004 h 4957613"/>
              <a:gd name="connsiteX285" fmla="*/ 1522929 w 4362450"/>
              <a:gd name="connsiteY285" fmla="*/ 2346099 h 4957613"/>
              <a:gd name="connsiteX286" fmla="*/ 1525309 w 4362450"/>
              <a:gd name="connsiteY286" fmla="*/ 2341360 h 4957613"/>
              <a:gd name="connsiteX287" fmla="*/ 1530049 w 4362450"/>
              <a:gd name="connsiteY287" fmla="*/ 2337194 h 4957613"/>
              <a:gd name="connsiteX288" fmla="*/ 1527690 w 4362450"/>
              <a:gd name="connsiteY288" fmla="*/ 2329501 h 4957613"/>
              <a:gd name="connsiteX289" fmla="*/ 1525309 w 4362450"/>
              <a:gd name="connsiteY289" fmla="*/ 2321191 h 4957613"/>
              <a:gd name="connsiteX290" fmla="*/ 1530049 w 4362450"/>
              <a:gd name="connsiteY290" fmla="*/ 2312882 h 4957613"/>
              <a:gd name="connsiteX291" fmla="*/ 1540143 w 4362450"/>
              <a:gd name="connsiteY291" fmla="*/ 2306952 h 4957613"/>
              <a:gd name="connsiteX292" fmla="*/ 1808197 w 4362450"/>
              <a:gd name="connsiteY292" fmla="*/ 2295689 h 4957613"/>
              <a:gd name="connsiteX293" fmla="*/ 1807602 w 4362450"/>
              <a:gd name="connsiteY293" fmla="*/ 2301023 h 4957613"/>
              <a:gd name="connsiteX294" fmla="*/ 1821543 w 4362450"/>
              <a:gd name="connsiteY294" fmla="*/ 2312882 h 4957613"/>
              <a:gd name="connsiteX295" fmla="*/ 1833700 w 4362450"/>
              <a:gd name="connsiteY295" fmla="*/ 2310523 h 4957613"/>
              <a:gd name="connsiteX296" fmla="*/ 1829258 w 4362450"/>
              <a:gd name="connsiteY296" fmla="*/ 2307547 h 4957613"/>
              <a:gd name="connsiteX297" fmla="*/ 1819460 w 4362450"/>
              <a:gd name="connsiteY297" fmla="*/ 2301023 h 4957613"/>
              <a:gd name="connsiteX298" fmla="*/ 1808197 w 4362450"/>
              <a:gd name="connsiteY298" fmla="*/ 2295689 h 4957613"/>
              <a:gd name="connsiteX299" fmla="*/ 1852380 w 4362450"/>
              <a:gd name="connsiteY299" fmla="*/ 2236374 h 4957613"/>
              <a:gd name="connsiteX300" fmla="*/ 1838439 w 4362450"/>
              <a:gd name="connsiteY300" fmla="*/ 2244088 h 4957613"/>
              <a:gd name="connsiteX301" fmla="*/ 1828068 w 4362450"/>
              <a:gd name="connsiteY301" fmla="*/ 2261876 h 4957613"/>
              <a:gd name="connsiteX302" fmla="*/ 1833700 w 4362450"/>
              <a:gd name="connsiteY302" fmla="*/ 2272566 h 4957613"/>
              <a:gd name="connsiteX303" fmla="*/ 1837844 w 4362450"/>
              <a:gd name="connsiteY303" fmla="*/ 2275521 h 4957613"/>
              <a:gd name="connsiteX304" fmla="*/ 1831319 w 4362450"/>
              <a:gd name="connsiteY304" fmla="*/ 2282045 h 4957613"/>
              <a:gd name="connsiteX305" fmla="*/ 1821841 w 4362450"/>
              <a:gd name="connsiteY305" fmla="*/ 2288569 h 4957613"/>
              <a:gd name="connsiteX306" fmla="*/ 1833700 w 4362450"/>
              <a:gd name="connsiteY306" fmla="*/ 2291544 h 4957613"/>
              <a:gd name="connsiteX307" fmla="*/ 1845261 w 4362450"/>
              <a:gd name="connsiteY307" fmla="*/ 2287379 h 4957613"/>
              <a:gd name="connsiteX308" fmla="*/ 1847938 w 4362450"/>
              <a:gd name="connsiteY308" fmla="*/ 2272566 h 4957613"/>
              <a:gd name="connsiteX309" fmla="*/ 1847343 w 4362450"/>
              <a:gd name="connsiteY309" fmla="*/ 2257732 h 4957613"/>
              <a:gd name="connsiteX310" fmla="*/ 1850297 w 4362450"/>
              <a:gd name="connsiteY310" fmla="*/ 2246469 h 4957613"/>
              <a:gd name="connsiteX311" fmla="*/ 1852380 w 4362450"/>
              <a:gd name="connsiteY311" fmla="*/ 2236374 h 4957613"/>
              <a:gd name="connsiteX312" fmla="*/ 1760167 w 4362450"/>
              <a:gd name="connsiteY312" fmla="*/ 2234610 h 4957613"/>
              <a:gd name="connsiteX313" fmla="*/ 1767265 w 4362450"/>
              <a:gd name="connsiteY313" fmla="*/ 2246469 h 4957613"/>
              <a:gd name="connsiteX314" fmla="*/ 1764609 w 4362450"/>
              <a:gd name="connsiteY314" fmla="*/ 2249423 h 4957613"/>
              <a:gd name="connsiteX315" fmla="*/ 1760167 w 4362450"/>
              <a:gd name="connsiteY315" fmla="*/ 2248828 h 4957613"/>
              <a:gd name="connsiteX316" fmla="*/ 1753643 w 4362450"/>
              <a:gd name="connsiteY316" fmla="*/ 2247361 h 4957613"/>
              <a:gd name="connsiteX317" fmla="*/ 1750667 w 4362450"/>
              <a:gd name="connsiteY317" fmla="*/ 2251208 h 4957613"/>
              <a:gd name="connsiteX318" fmla="*/ 1753643 w 4362450"/>
              <a:gd name="connsiteY318" fmla="*/ 2256245 h 4957613"/>
              <a:gd name="connsiteX319" fmla="*/ 1760167 w 4362450"/>
              <a:gd name="connsiteY319" fmla="*/ 2263067 h 4957613"/>
              <a:gd name="connsiteX320" fmla="*/ 1760167 w 4362450"/>
              <a:gd name="connsiteY320" fmla="*/ 2265447 h 4957613"/>
              <a:gd name="connsiteX321" fmla="*/ 1748287 w 4362450"/>
              <a:gd name="connsiteY321" fmla="*/ 2258327 h 4957613"/>
              <a:gd name="connsiteX322" fmla="*/ 1748882 w 4362450"/>
              <a:gd name="connsiteY322" fmla="*/ 2240242 h 4957613"/>
              <a:gd name="connsiteX323" fmla="*/ 1760167 w 4362450"/>
              <a:gd name="connsiteY323" fmla="*/ 2234610 h 4957613"/>
              <a:gd name="connsiteX324" fmla="*/ 1549027 w 4362450"/>
              <a:gd name="connsiteY324" fmla="*/ 2234610 h 4957613"/>
              <a:gd name="connsiteX325" fmla="*/ 1546668 w 4362450"/>
              <a:gd name="connsiteY325" fmla="*/ 2246469 h 4957613"/>
              <a:gd name="connsiteX326" fmla="*/ 1544288 w 4362450"/>
              <a:gd name="connsiteY326" fmla="*/ 2251208 h 4957613"/>
              <a:gd name="connsiteX327" fmla="*/ 1539846 w 4362450"/>
              <a:gd name="connsiteY327" fmla="*/ 2255650 h 4957613"/>
              <a:gd name="connsiteX328" fmla="*/ 1537168 w 4362450"/>
              <a:gd name="connsiteY328" fmla="*/ 2265447 h 4957613"/>
              <a:gd name="connsiteX329" fmla="*/ 1539251 w 4362450"/>
              <a:gd name="connsiteY329" fmla="*/ 2275223 h 4957613"/>
              <a:gd name="connsiteX330" fmla="*/ 1546668 w 4362450"/>
              <a:gd name="connsiteY330" fmla="*/ 2279665 h 4957613"/>
              <a:gd name="connsiteX331" fmla="*/ 1553192 w 4362450"/>
              <a:gd name="connsiteY331" fmla="*/ 2273161 h 4957613"/>
              <a:gd name="connsiteX332" fmla="*/ 1556146 w 4362450"/>
              <a:gd name="connsiteY332" fmla="*/ 2255947 h 4957613"/>
              <a:gd name="connsiteX333" fmla="*/ 1552597 w 4362450"/>
              <a:gd name="connsiteY333" fmla="*/ 2239052 h 4957613"/>
              <a:gd name="connsiteX334" fmla="*/ 1549027 w 4362450"/>
              <a:gd name="connsiteY334" fmla="*/ 2234610 h 4957613"/>
              <a:gd name="connsiteX335" fmla="*/ 1788624 w 4362450"/>
              <a:gd name="connsiteY335" fmla="*/ 2232230 h 4957613"/>
              <a:gd name="connsiteX336" fmla="*/ 1795743 w 4362450"/>
              <a:gd name="connsiteY336" fmla="*/ 2239349 h 4957613"/>
              <a:gd name="connsiteX337" fmla="*/ 1793363 w 4362450"/>
              <a:gd name="connsiteY337" fmla="*/ 2246469 h 4957613"/>
              <a:gd name="connsiteX338" fmla="*/ 1789814 w 4362450"/>
              <a:gd name="connsiteY338" fmla="*/ 2243791 h 4957613"/>
              <a:gd name="connsiteX339" fmla="*/ 1786243 w 4362450"/>
              <a:gd name="connsiteY339" fmla="*/ 2239349 h 4957613"/>
              <a:gd name="connsiteX340" fmla="*/ 1788624 w 4362450"/>
              <a:gd name="connsiteY340" fmla="*/ 2232230 h 4957613"/>
              <a:gd name="connsiteX341" fmla="*/ 1872251 w 4362450"/>
              <a:gd name="connsiteY341" fmla="*/ 2230445 h 4957613"/>
              <a:gd name="connsiteX342" fmla="*/ 1866917 w 4362450"/>
              <a:gd name="connsiteY342" fmla="*/ 2244088 h 4957613"/>
              <a:gd name="connsiteX343" fmla="*/ 1869871 w 4362450"/>
              <a:gd name="connsiteY343" fmla="*/ 2253886 h 4957613"/>
              <a:gd name="connsiteX344" fmla="*/ 1876395 w 4362450"/>
              <a:gd name="connsiteY344" fmla="*/ 2258327 h 4957613"/>
              <a:gd name="connsiteX345" fmla="*/ 1882919 w 4362450"/>
              <a:gd name="connsiteY345" fmla="*/ 2258030 h 4957613"/>
              <a:gd name="connsiteX346" fmla="*/ 1885873 w 4362450"/>
              <a:gd name="connsiteY346" fmla="*/ 2255947 h 4957613"/>
              <a:gd name="connsiteX347" fmla="*/ 1884407 w 4362450"/>
              <a:gd name="connsiteY347" fmla="*/ 2251505 h 4957613"/>
              <a:gd name="connsiteX348" fmla="*/ 1881134 w 4362450"/>
              <a:gd name="connsiteY348" fmla="*/ 2241729 h 4957613"/>
              <a:gd name="connsiteX349" fmla="*/ 1872251 w 4362450"/>
              <a:gd name="connsiteY349" fmla="*/ 2230445 h 4957613"/>
              <a:gd name="connsiteX350" fmla="*/ 1892993 w 4362450"/>
              <a:gd name="connsiteY350" fmla="*/ 2206132 h 4957613"/>
              <a:gd name="connsiteX351" fmla="*/ 1888551 w 4362450"/>
              <a:gd name="connsiteY351" fmla="*/ 2210871 h 4957613"/>
              <a:gd name="connsiteX352" fmla="*/ 1885873 w 4362450"/>
              <a:gd name="connsiteY352" fmla="*/ 2215632 h 4957613"/>
              <a:gd name="connsiteX353" fmla="*/ 1889146 w 4362450"/>
              <a:gd name="connsiteY353" fmla="*/ 2223325 h 4957613"/>
              <a:gd name="connsiteX354" fmla="*/ 1897753 w 4362450"/>
              <a:gd name="connsiteY354" fmla="*/ 2213252 h 4957613"/>
              <a:gd name="connsiteX355" fmla="*/ 1892993 w 4362450"/>
              <a:gd name="connsiteY355" fmla="*/ 2206132 h 4957613"/>
              <a:gd name="connsiteX356" fmla="*/ 1559717 w 4362450"/>
              <a:gd name="connsiteY356" fmla="*/ 2202285 h 4957613"/>
              <a:gd name="connsiteX357" fmla="*/ 1560886 w 4362450"/>
              <a:gd name="connsiteY357" fmla="*/ 2206132 h 4957613"/>
              <a:gd name="connsiteX358" fmla="*/ 1556146 w 4362450"/>
              <a:gd name="connsiteY358" fmla="*/ 2217991 h 4957613"/>
              <a:gd name="connsiteX359" fmla="*/ 1550812 w 4362450"/>
              <a:gd name="connsiteY359" fmla="*/ 2220371 h 4957613"/>
              <a:gd name="connsiteX360" fmla="*/ 1556146 w 4362450"/>
              <a:gd name="connsiteY360" fmla="*/ 2222751 h 4957613"/>
              <a:gd name="connsiteX361" fmla="*/ 1568005 w 4362450"/>
              <a:gd name="connsiteY361" fmla="*/ 2217991 h 4957613"/>
              <a:gd name="connsiteX362" fmla="*/ 1568005 w 4362450"/>
              <a:gd name="connsiteY362" fmla="*/ 2215632 h 4957613"/>
              <a:gd name="connsiteX363" fmla="*/ 1565646 w 4362450"/>
              <a:gd name="connsiteY363" fmla="*/ 2203773 h 4957613"/>
              <a:gd name="connsiteX364" fmla="*/ 1559717 w 4362450"/>
              <a:gd name="connsiteY364" fmla="*/ 2202285 h 4957613"/>
              <a:gd name="connsiteX365" fmla="*/ 1891527 w 4362450"/>
              <a:gd name="connsiteY365" fmla="*/ 2168771 h 4957613"/>
              <a:gd name="connsiteX366" fmla="*/ 1878775 w 4362450"/>
              <a:gd name="connsiteY366" fmla="*/ 2175295 h 4957613"/>
              <a:gd name="connsiteX367" fmla="*/ 1868978 w 4362450"/>
              <a:gd name="connsiteY367" fmla="*/ 2187154 h 4957613"/>
              <a:gd name="connsiteX368" fmla="*/ 1864536 w 4362450"/>
              <a:gd name="connsiteY368" fmla="*/ 2199013 h 4957613"/>
              <a:gd name="connsiteX369" fmla="*/ 1865429 w 4362450"/>
              <a:gd name="connsiteY369" fmla="*/ 2206132 h 4957613"/>
              <a:gd name="connsiteX370" fmla="*/ 1871656 w 4362450"/>
              <a:gd name="connsiteY370" fmla="*/ 2199013 h 4957613"/>
              <a:gd name="connsiteX371" fmla="*/ 1890634 w 4362450"/>
              <a:gd name="connsiteY371" fmla="*/ 2191893 h 4957613"/>
              <a:gd name="connsiteX372" fmla="*/ 1897456 w 4362450"/>
              <a:gd name="connsiteY372" fmla="*/ 2191319 h 4957613"/>
              <a:gd name="connsiteX373" fmla="*/ 1895373 w 4362450"/>
              <a:gd name="connsiteY373" fmla="*/ 2180034 h 4957613"/>
              <a:gd name="connsiteX374" fmla="*/ 1891527 w 4362450"/>
              <a:gd name="connsiteY374" fmla="*/ 2168771 h 4957613"/>
              <a:gd name="connsiteX375" fmla="*/ 1908124 w 4362450"/>
              <a:gd name="connsiteY375" fmla="*/ 2116002 h 4957613"/>
              <a:gd name="connsiteX376" fmla="*/ 1900113 w 4362450"/>
              <a:gd name="connsiteY376" fmla="*/ 2123100 h 4957613"/>
              <a:gd name="connsiteX377" fmla="*/ 1898327 w 4362450"/>
              <a:gd name="connsiteY377" fmla="*/ 2140909 h 4957613"/>
              <a:gd name="connsiteX378" fmla="*/ 1907232 w 4362450"/>
              <a:gd name="connsiteY378" fmla="*/ 2151578 h 4957613"/>
              <a:gd name="connsiteX379" fmla="*/ 1909017 w 4362450"/>
              <a:gd name="connsiteY379" fmla="*/ 2148900 h 4957613"/>
              <a:gd name="connsiteX380" fmla="*/ 1907232 w 4362450"/>
              <a:gd name="connsiteY380" fmla="*/ 2144458 h 4957613"/>
              <a:gd name="connsiteX381" fmla="*/ 1906934 w 4362450"/>
              <a:gd name="connsiteY381" fmla="*/ 2137934 h 4957613"/>
              <a:gd name="connsiteX382" fmla="*/ 1911971 w 4362450"/>
              <a:gd name="connsiteY382" fmla="*/ 2134980 h 4957613"/>
              <a:gd name="connsiteX383" fmla="*/ 1914351 w 4362450"/>
              <a:gd name="connsiteY383" fmla="*/ 2123100 h 4957613"/>
              <a:gd name="connsiteX384" fmla="*/ 1908124 w 4362450"/>
              <a:gd name="connsiteY384" fmla="*/ 2116002 h 4957613"/>
              <a:gd name="connsiteX385" fmla="*/ 1610701 w 4362450"/>
              <a:gd name="connsiteY385" fmla="*/ 2111241 h 4957613"/>
              <a:gd name="connsiteX386" fmla="*/ 1605962 w 4362450"/>
              <a:gd name="connsiteY386" fmla="*/ 2112432 h 4957613"/>
              <a:gd name="connsiteX387" fmla="*/ 1601222 w 4362450"/>
              <a:gd name="connsiteY387" fmla="*/ 2120741 h 4957613"/>
              <a:gd name="connsiteX388" fmla="*/ 1598247 w 4362450"/>
              <a:gd name="connsiteY388" fmla="*/ 2129327 h 4957613"/>
              <a:gd name="connsiteX389" fmla="*/ 1605962 w 4362450"/>
              <a:gd name="connsiteY389" fmla="*/ 2125480 h 4957613"/>
              <a:gd name="connsiteX390" fmla="*/ 1610998 w 4362450"/>
              <a:gd name="connsiteY390" fmla="*/ 2117468 h 4957613"/>
              <a:gd name="connsiteX391" fmla="*/ 1610701 w 4362450"/>
              <a:gd name="connsiteY391" fmla="*/ 2111241 h 4957613"/>
              <a:gd name="connsiteX392" fmla="*/ 1864236 w 4362450"/>
              <a:gd name="connsiteY392" fmla="*/ 2089009 h 4957613"/>
              <a:gd name="connsiteX393" fmla="*/ 1857417 w 4362450"/>
              <a:gd name="connsiteY393" fmla="*/ 2101763 h 4957613"/>
              <a:gd name="connsiteX394" fmla="*/ 1853570 w 4362450"/>
              <a:gd name="connsiteY394" fmla="*/ 2115407 h 4957613"/>
              <a:gd name="connsiteX395" fmla="*/ 1855037 w 4362450"/>
              <a:gd name="connsiteY395" fmla="*/ 2125480 h 4957613"/>
              <a:gd name="connsiteX396" fmla="*/ 1850297 w 4362450"/>
              <a:gd name="connsiteY396" fmla="*/ 2132600 h 4957613"/>
              <a:gd name="connsiteX397" fmla="*/ 1844963 w 4362450"/>
              <a:gd name="connsiteY397" fmla="*/ 2129624 h 4957613"/>
              <a:gd name="connsiteX398" fmla="*/ 1843178 w 4362450"/>
              <a:gd name="connsiteY398" fmla="*/ 2123100 h 4957613"/>
              <a:gd name="connsiteX399" fmla="*/ 1846451 w 4362450"/>
              <a:gd name="connsiteY399" fmla="*/ 2111241 h 4957613"/>
              <a:gd name="connsiteX400" fmla="*/ 1855037 w 4362450"/>
              <a:gd name="connsiteY400" fmla="*/ 2099383 h 4957613"/>
              <a:gd name="connsiteX401" fmla="*/ 1864236 w 4362450"/>
              <a:gd name="connsiteY401" fmla="*/ 2089009 h 4957613"/>
              <a:gd name="connsiteX402" fmla="*/ 1864239 w 4362450"/>
              <a:gd name="connsiteY402" fmla="*/ 2061129 h 4957613"/>
              <a:gd name="connsiteX403" fmla="*/ 1866917 w 4362450"/>
              <a:gd name="connsiteY403" fmla="*/ 2066187 h 4957613"/>
              <a:gd name="connsiteX404" fmla="*/ 1864239 w 4362450"/>
              <a:gd name="connsiteY404" fmla="*/ 2072116 h 4957613"/>
              <a:gd name="connsiteX405" fmla="*/ 1859797 w 4362450"/>
              <a:gd name="connsiteY405" fmla="*/ 2078046 h 4957613"/>
              <a:gd name="connsiteX406" fmla="*/ 1853273 w 4362450"/>
              <a:gd name="connsiteY406" fmla="*/ 2078343 h 4957613"/>
              <a:gd name="connsiteX407" fmla="*/ 1850297 w 4362450"/>
              <a:gd name="connsiteY407" fmla="*/ 2073285 h 4957613"/>
              <a:gd name="connsiteX408" fmla="*/ 1853273 w 4362450"/>
              <a:gd name="connsiteY408" fmla="*/ 2066484 h 4957613"/>
              <a:gd name="connsiteX409" fmla="*/ 1859797 w 4362450"/>
              <a:gd name="connsiteY409" fmla="*/ 2061426 h 4957613"/>
              <a:gd name="connsiteX410" fmla="*/ 1864239 w 4362450"/>
              <a:gd name="connsiteY410" fmla="*/ 2061129 h 4957613"/>
              <a:gd name="connsiteX411" fmla="*/ 1978405 w 4362450"/>
              <a:gd name="connsiteY411" fmla="*/ 2056687 h 4957613"/>
              <a:gd name="connsiteX412" fmla="*/ 1973071 w 4362450"/>
              <a:gd name="connsiteY412" fmla="*/ 2061426 h 4957613"/>
              <a:gd name="connsiteX413" fmla="*/ 1971286 w 4362450"/>
              <a:gd name="connsiteY413" fmla="*/ 2066187 h 4957613"/>
              <a:gd name="connsiteX414" fmla="*/ 1974240 w 4362450"/>
              <a:gd name="connsiteY414" fmla="*/ 2073880 h 4957613"/>
              <a:gd name="connsiteX415" fmla="*/ 1980764 w 4362450"/>
              <a:gd name="connsiteY415" fmla="*/ 2063807 h 4957613"/>
              <a:gd name="connsiteX416" fmla="*/ 1978405 w 4362450"/>
              <a:gd name="connsiteY416" fmla="*/ 2056687 h 4957613"/>
              <a:gd name="connsiteX417" fmla="*/ 1662896 w 4362450"/>
              <a:gd name="connsiteY417" fmla="*/ 1987894 h 4957613"/>
              <a:gd name="connsiteX418" fmla="*/ 1647786 w 4362450"/>
              <a:gd name="connsiteY418" fmla="*/ 2014289 h 4957613"/>
              <a:gd name="connsiteX419" fmla="*/ 1634439 w 4362450"/>
              <a:gd name="connsiteY419" fmla="*/ 2049568 h 4957613"/>
              <a:gd name="connsiteX420" fmla="*/ 1640964 w 4362450"/>
              <a:gd name="connsiteY420" fmla="*/ 2043638 h 4957613"/>
              <a:gd name="connsiteX421" fmla="*/ 1651037 w 4362450"/>
              <a:gd name="connsiteY421" fmla="*/ 2023470 h 4957613"/>
              <a:gd name="connsiteX422" fmla="*/ 1661408 w 4362450"/>
              <a:gd name="connsiteY422" fmla="*/ 1999455 h 4957613"/>
              <a:gd name="connsiteX423" fmla="*/ 1662896 w 4362450"/>
              <a:gd name="connsiteY423" fmla="*/ 1987894 h 4957613"/>
              <a:gd name="connsiteX424" fmla="*/ 2184785 w 4362450"/>
              <a:gd name="connsiteY424" fmla="*/ 1978118 h 4957613"/>
              <a:gd name="connsiteX425" fmla="*/ 2180024 w 4362450"/>
              <a:gd name="connsiteY425" fmla="*/ 1995013 h 4957613"/>
              <a:gd name="connsiteX426" fmla="*/ 2174690 w 4362450"/>
              <a:gd name="connsiteY426" fmla="*/ 2008657 h 4957613"/>
              <a:gd name="connsiteX427" fmla="*/ 2165807 w 4362450"/>
              <a:gd name="connsiteY427" fmla="*/ 2018731 h 4957613"/>
              <a:gd name="connsiteX428" fmla="*/ 2158687 w 4362450"/>
              <a:gd name="connsiteY428" fmla="*/ 2025255 h 4957613"/>
              <a:gd name="connsiteX429" fmla="*/ 2165807 w 4362450"/>
              <a:gd name="connsiteY429" fmla="*/ 2028230 h 4957613"/>
              <a:gd name="connsiteX430" fmla="*/ 2165807 w 4362450"/>
              <a:gd name="connsiteY430" fmla="*/ 2035329 h 4957613"/>
              <a:gd name="connsiteX431" fmla="*/ 2163427 w 4362450"/>
              <a:gd name="connsiteY431" fmla="*/ 2042448 h 4957613"/>
              <a:gd name="connsiteX432" fmla="*/ 2171141 w 4362450"/>
              <a:gd name="connsiteY432" fmla="*/ 2037709 h 4957613"/>
              <a:gd name="connsiteX433" fmla="*/ 2182405 w 4362450"/>
              <a:gd name="connsiteY433" fmla="*/ 2025850 h 4957613"/>
              <a:gd name="connsiteX434" fmla="*/ 2190714 w 4362450"/>
              <a:gd name="connsiteY434" fmla="*/ 2012801 h 4957613"/>
              <a:gd name="connsiteX435" fmla="*/ 2191905 w 4362450"/>
              <a:gd name="connsiteY435" fmla="*/ 2006872 h 4957613"/>
              <a:gd name="connsiteX436" fmla="*/ 2190417 w 4362450"/>
              <a:gd name="connsiteY436" fmla="*/ 2003918 h 4957613"/>
              <a:gd name="connsiteX437" fmla="*/ 2194264 w 4362450"/>
              <a:gd name="connsiteY437" fmla="*/ 1997394 h 4957613"/>
              <a:gd name="connsiteX438" fmla="*/ 2196644 w 4362450"/>
              <a:gd name="connsiteY438" fmla="*/ 1980774 h 4957613"/>
              <a:gd name="connsiteX439" fmla="*/ 2184785 w 4362450"/>
              <a:gd name="connsiteY439" fmla="*/ 1978118 h 4957613"/>
              <a:gd name="connsiteX440" fmla="*/ 1968906 w 4362450"/>
              <a:gd name="connsiteY440" fmla="*/ 1890644 h 4957613"/>
              <a:gd name="connsiteX441" fmla="*/ 1987884 w 4362450"/>
              <a:gd name="connsiteY441" fmla="*/ 1900122 h 4957613"/>
              <a:gd name="connsiteX442" fmla="*/ 1988181 w 4362450"/>
              <a:gd name="connsiteY442" fmla="*/ 1910196 h 4957613"/>
              <a:gd name="connsiteX443" fmla="*/ 1990264 w 4362450"/>
              <a:gd name="connsiteY443" fmla="*/ 1923840 h 4957613"/>
              <a:gd name="connsiteX444" fmla="*/ 1992921 w 4362450"/>
              <a:gd name="connsiteY444" fmla="*/ 1936591 h 4957613"/>
              <a:gd name="connsiteX445" fmla="*/ 1997384 w 4362450"/>
              <a:gd name="connsiteY445" fmla="*/ 1947579 h 4957613"/>
              <a:gd name="connsiteX446" fmla="*/ 1995896 w 4362450"/>
              <a:gd name="connsiteY446" fmla="*/ 1954677 h 4957613"/>
              <a:gd name="connsiteX447" fmla="*/ 1985525 w 4362450"/>
              <a:gd name="connsiteY447" fmla="*/ 1961796 h 4957613"/>
              <a:gd name="connsiteX448" fmla="*/ 1973645 w 4362450"/>
              <a:gd name="connsiteY448" fmla="*/ 1967726 h 4957613"/>
              <a:gd name="connsiteX449" fmla="*/ 1976025 w 4362450"/>
              <a:gd name="connsiteY449" fmla="*/ 1959437 h 4957613"/>
              <a:gd name="connsiteX450" fmla="*/ 1972179 w 4362450"/>
              <a:gd name="connsiteY450" fmla="*/ 1933340 h 4957613"/>
              <a:gd name="connsiteX451" fmla="*/ 1959427 w 4362450"/>
              <a:gd name="connsiteY451" fmla="*/ 1921481 h 4957613"/>
              <a:gd name="connsiteX452" fmla="*/ 1959130 w 4362450"/>
              <a:gd name="connsiteY452" fmla="*/ 1925923 h 4957613"/>
              <a:gd name="connsiteX453" fmla="*/ 1964166 w 4362450"/>
              <a:gd name="connsiteY453" fmla="*/ 1935699 h 4957613"/>
              <a:gd name="connsiteX454" fmla="*/ 1968906 w 4362450"/>
              <a:gd name="connsiteY454" fmla="*/ 1944901 h 4957613"/>
              <a:gd name="connsiteX455" fmla="*/ 1959427 w 4362450"/>
              <a:gd name="connsiteY455" fmla="*/ 1945198 h 4957613"/>
              <a:gd name="connsiteX456" fmla="*/ 1948440 w 4362450"/>
              <a:gd name="connsiteY456" fmla="*/ 1940459 h 4957613"/>
              <a:gd name="connsiteX457" fmla="*/ 1949927 w 4362450"/>
              <a:gd name="connsiteY457" fmla="*/ 1928600 h 4957613"/>
              <a:gd name="connsiteX458" fmla="*/ 1964166 w 4362450"/>
              <a:gd name="connsiteY458" fmla="*/ 1916721 h 4957613"/>
              <a:gd name="connsiteX459" fmla="*/ 1970691 w 4362450"/>
              <a:gd name="connsiteY459" fmla="*/ 1913766 h 4957613"/>
              <a:gd name="connsiteX460" fmla="*/ 1973645 w 4362450"/>
              <a:gd name="connsiteY460" fmla="*/ 1907242 h 4957613"/>
              <a:gd name="connsiteX461" fmla="*/ 1970988 w 4362450"/>
              <a:gd name="connsiteY461" fmla="*/ 1900122 h 4957613"/>
              <a:gd name="connsiteX462" fmla="*/ 1966547 w 4362450"/>
              <a:gd name="connsiteY462" fmla="*/ 1900122 h 4957613"/>
              <a:gd name="connsiteX463" fmla="*/ 1954667 w 4362450"/>
              <a:gd name="connsiteY463" fmla="*/ 1897742 h 4957613"/>
              <a:gd name="connsiteX464" fmla="*/ 1957345 w 4362450"/>
              <a:gd name="connsiteY464" fmla="*/ 1892408 h 4957613"/>
              <a:gd name="connsiteX465" fmla="*/ 1968906 w 4362450"/>
              <a:gd name="connsiteY465" fmla="*/ 1890644 h 4957613"/>
              <a:gd name="connsiteX466" fmla="*/ 766432 w 4362450"/>
              <a:gd name="connsiteY466" fmla="*/ 1870109 h 4957613"/>
              <a:gd name="connsiteX467" fmla="*/ 766204 w 4362450"/>
              <a:gd name="connsiteY467" fmla="*/ 1888264 h 4957613"/>
              <a:gd name="connsiteX468" fmla="*/ 763547 w 4362450"/>
              <a:gd name="connsiteY468" fmla="*/ 1895086 h 4957613"/>
              <a:gd name="connsiteX469" fmla="*/ 759084 w 4362450"/>
              <a:gd name="connsiteY469" fmla="*/ 1900122 h 4957613"/>
              <a:gd name="connsiteX470" fmla="*/ 757321 w 4362450"/>
              <a:gd name="connsiteY470" fmla="*/ 1876405 h 4957613"/>
              <a:gd name="connsiteX471" fmla="*/ 766432 w 4362450"/>
              <a:gd name="connsiteY471" fmla="*/ 1870109 h 4957613"/>
              <a:gd name="connsiteX472" fmla="*/ 2021101 w 4362450"/>
              <a:gd name="connsiteY472" fmla="*/ 1866905 h 4957613"/>
              <a:gd name="connsiteX473" fmla="*/ 2013684 w 4362450"/>
              <a:gd name="connsiteY473" fmla="*/ 1871071 h 4957613"/>
              <a:gd name="connsiteX474" fmla="*/ 2018721 w 4362450"/>
              <a:gd name="connsiteY474" fmla="*/ 1878785 h 4957613"/>
              <a:gd name="connsiteX475" fmla="*/ 2018721 w 4362450"/>
              <a:gd name="connsiteY475" fmla="*/ 1883525 h 4957613"/>
              <a:gd name="connsiteX476" fmla="*/ 2013982 w 4362450"/>
              <a:gd name="connsiteY476" fmla="*/ 1895383 h 4957613"/>
              <a:gd name="connsiteX477" fmla="*/ 2013982 w 4362450"/>
              <a:gd name="connsiteY477" fmla="*/ 1903395 h 4957613"/>
              <a:gd name="connsiteX478" fmla="*/ 2006862 w 4362450"/>
              <a:gd name="connsiteY478" fmla="*/ 1909622 h 4957613"/>
              <a:gd name="connsiteX479" fmla="*/ 2003015 w 4362450"/>
              <a:gd name="connsiteY479" fmla="*/ 1910791 h 4957613"/>
              <a:gd name="connsiteX480" fmla="*/ 2004503 w 4362450"/>
              <a:gd name="connsiteY480" fmla="*/ 1911981 h 4957613"/>
              <a:gd name="connsiteX481" fmla="*/ 2016064 w 4362450"/>
              <a:gd name="connsiteY481" fmla="*/ 1906944 h 4957613"/>
              <a:gd name="connsiteX482" fmla="*/ 2032960 w 4362450"/>
              <a:gd name="connsiteY482" fmla="*/ 1893003 h 4957613"/>
              <a:gd name="connsiteX483" fmla="*/ 2046009 w 4362450"/>
              <a:gd name="connsiteY483" fmla="*/ 1878190 h 4957613"/>
              <a:gd name="connsiteX484" fmla="*/ 2044818 w 4362450"/>
              <a:gd name="connsiteY484" fmla="*/ 1874025 h 4957613"/>
              <a:gd name="connsiteX485" fmla="*/ 2036211 w 4362450"/>
              <a:gd name="connsiteY485" fmla="*/ 1874620 h 4957613"/>
              <a:gd name="connsiteX486" fmla="*/ 2032960 w 4362450"/>
              <a:gd name="connsiteY486" fmla="*/ 1871666 h 4957613"/>
              <a:gd name="connsiteX487" fmla="*/ 2021101 w 4362450"/>
              <a:gd name="connsiteY487" fmla="*/ 1866905 h 4957613"/>
              <a:gd name="connsiteX488" fmla="*/ 1985525 w 4362450"/>
              <a:gd name="connsiteY488" fmla="*/ 1845568 h 4957613"/>
              <a:gd name="connsiteX489" fmla="*/ 1987884 w 4362450"/>
              <a:gd name="connsiteY489" fmla="*/ 1852688 h 4957613"/>
              <a:gd name="connsiteX490" fmla="*/ 1980764 w 4362450"/>
              <a:gd name="connsiteY490" fmla="*/ 1859807 h 4957613"/>
              <a:gd name="connsiteX491" fmla="*/ 1976918 w 4362450"/>
              <a:gd name="connsiteY491" fmla="*/ 1857129 h 4957613"/>
              <a:gd name="connsiteX492" fmla="*/ 1978405 w 4362450"/>
              <a:gd name="connsiteY492" fmla="*/ 1852688 h 4957613"/>
              <a:gd name="connsiteX493" fmla="*/ 1985525 w 4362450"/>
              <a:gd name="connsiteY493" fmla="*/ 1845568 h 4957613"/>
              <a:gd name="connsiteX494" fmla="*/ 1577207 w 4362450"/>
              <a:gd name="connsiteY494" fmla="*/ 1818875 h 4957613"/>
              <a:gd name="connsiteX495" fmla="*/ 1575125 w 4362450"/>
              <a:gd name="connsiteY495" fmla="*/ 1821851 h 4957613"/>
              <a:gd name="connsiteX496" fmla="*/ 1568600 w 4362450"/>
              <a:gd name="connsiteY496" fmla="*/ 1829544 h 4957613"/>
              <a:gd name="connsiteX497" fmla="*/ 1565646 w 4362450"/>
              <a:gd name="connsiteY497" fmla="*/ 1840829 h 4957613"/>
              <a:gd name="connsiteX498" fmla="*/ 1549622 w 4362450"/>
              <a:gd name="connsiteY498" fmla="*/ 1878785 h 4957613"/>
              <a:gd name="connsiteX499" fmla="*/ 1515831 w 4362450"/>
              <a:gd name="connsiteY499" fmla="*/ 1952318 h 4957613"/>
              <a:gd name="connsiteX500" fmla="*/ 1466314 w 4362450"/>
              <a:gd name="connsiteY500" fmla="*/ 2061426 h 4957613"/>
              <a:gd name="connsiteX501" fmla="*/ 1411440 w 4362450"/>
              <a:gd name="connsiteY501" fmla="*/ 2184795 h 4957613"/>
              <a:gd name="connsiteX502" fmla="*/ 1366960 w 4362450"/>
              <a:gd name="connsiteY502" fmla="*/ 2284425 h 4957613"/>
              <a:gd name="connsiteX503" fmla="*/ 1340288 w 4362450"/>
              <a:gd name="connsiteY503" fmla="*/ 2341360 h 4957613"/>
              <a:gd name="connsiteX504" fmla="*/ 1323074 w 4362450"/>
              <a:gd name="connsiteY504" fmla="*/ 2379890 h 4957613"/>
              <a:gd name="connsiteX505" fmla="*/ 1302332 w 4362450"/>
              <a:gd name="connsiteY505" fmla="*/ 2436229 h 4957613"/>
              <a:gd name="connsiteX506" fmla="*/ 1280379 w 4362450"/>
              <a:gd name="connsiteY506" fmla="*/ 2486639 h 4957613"/>
              <a:gd name="connsiteX507" fmla="*/ 1269115 w 4362450"/>
              <a:gd name="connsiteY507" fmla="*/ 2512142 h 4957613"/>
              <a:gd name="connsiteX508" fmla="*/ 1253983 w 4362450"/>
              <a:gd name="connsiteY508" fmla="*/ 2545954 h 4957613"/>
              <a:gd name="connsiteX509" fmla="*/ 1233539 w 4362450"/>
              <a:gd name="connsiteY509" fmla="*/ 2604674 h 4957613"/>
              <a:gd name="connsiteX510" fmla="*/ 1202107 w 4362450"/>
              <a:gd name="connsiteY510" fmla="*/ 2688875 h 4957613"/>
              <a:gd name="connsiteX511" fmla="*/ 1174224 w 4362450"/>
              <a:gd name="connsiteY511" fmla="*/ 2744619 h 4957613"/>
              <a:gd name="connsiteX512" fmla="*/ 1174224 w 4362450"/>
              <a:gd name="connsiteY512" fmla="*/ 2737500 h 4957613"/>
              <a:gd name="connsiteX513" fmla="*/ 1188463 w 4362450"/>
              <a:gd name="connsiteY513" fmla="*/ 2701626 h 4957613"/>
              <a:gd name="connsiteX514" fmla="*/ 1216920 w 4362450"/>
              <a:gd name="connsiteY514" fmla="*/ 2628391 h 4957613"/>
              <a:gd name="connsiteX515" fmla="*/ 1368447 w 4362450"/>
              <a:gd name="connsiteY515" fmla="*/ 2242006 h 4957613"/>
              <a:gd name="connsiteX516" fmla="*/ 1503951 w 4362450"/>
              <a:gd name="connsiteY516" fmla="*/ 1949937 h 4957613"/>
              <a:gd name="connsiteX517" fmla="*/ 1526797 w 4362450"/>
              <a:gd name="connsiteY517" fmla="*/ 1903098 h 4957613"/>
              <a:gd name="connsiteX518" fmla="*/ 1537168 w 4362450"/>
              <a:gd name="connsiteY518" fmla="*/ 1881144 h 4957613"/>
              <a:gd name="connsiteX519" fmla="*/ 1540143 w 4362450"/>
              <a:gd name="connsiteY519" fmla="*/ 1874322 h 4957613"/>
              <a:gd name="connsiteX520" fmla="*/ 1546668 w 4362450"/>
              <a:gd name="connsiteY520" fmla="*/ 1862166 h 4957613"/>
              <a:gd name="connsiteX521" fmla="*/ 1551705 w 4362450"/>
              <a:gd name="connsiteY521" fmla="*/ 1850902 h 4957613"/>
              <a:gd name="connsiteX522" fmla="*/ 1551407 w 4362450"/>
              <a:gd name="connsiteY522" fmla="*/ 1843188 h 4957613"/>
              <a:gd name="connsiteX523" fmla="*/ 1550812 w 4362450"/>
              <a:gd name="connsiteY523" fmla="*/ 1839044 h 4957613"/>
              <a:gd name="connsiteX524" fmla="*/ 1553787 w 4362450"/>
              <a:gd name="connsiteY524" fmla="*/ 1838449 h 4957613"/>
              <a:gd name="connsiteX525" fmla="*/ 1560886 w 4362450"/>
              <a:gd name="connsiteY525" fmla="*/ 1835473 h 4957613"/>
              <a:gd name="connsiteX526" fmla="*/ 1560886 w 4362450"/>
              <a:gd name="connsiteY526" fmla="*/ 1828949 h 4957613"/>
              <a:gd name="connsiteX527" fmla="*/ 1563861 w 4362450"/>
              <a:gd name="connsiteY527" fmla="*/ 1823317 h 4957613"/>
              <a:gd name="connsiteX528" fmla="*/ 1570385 w 4362450"/>
              <a:gd name="connsiteY528" fmla="*/ 1819471 h 4957613"/>
              <a:gd name="connsiteX529" fmla="*/ 1577207 w 4362450"/>
              <a:gd name="connsiteY529" fmla="*/ 1818875 h 4957613"/>
              <a:gd name="connsiteX530" fmla="*/ 1582244 w 4362450"/>
              <a:gd name="connsiteY530" fmla="*/ 1795753 h 4957613"/>
              <a:gd name="connsiteX531" fmla="*/ 1586983 w 4362450"/>
              <a:gd name="connsiteY531" fmla="*/ 1802873 h 4957613"/>
              <a:gd name="connsiteX532" fmla="*/ 1584029 w 4362450"/>
              <a:gd name="connsiteY532" fmla="*/ 1808207 h 4957613"/>
              <a:gd name="connsiteX533" fmla="*/ 1577505 w 4362450"/>
              <a:gd name="connsiteY533" fmla="*/ 1809992 h 4957613"/>
              <a:gd name="connsiteX534" fmla="*/ 1574530 w 4362450"/>
              <a:gd name="connsiteY534" fmla="*/ 1807314 h 4957613"/>
              <a:gd name="connsiteX535" fmla="*/ 1575125 w 4362450"/>
              <a:gd name="connsiteY535" fmla="*/ 1802873 h 4957613"/>
              <a:gd name="connsiteX536" fmla="*/ 1579566 w 4362450"/>
              <a:gd name="connsiteY536" fmla="*/ 1797517 h 4957613"/>
              <a:gd name="connsiteX537" fmla="*/ 1582244 w 4362450"/>
              <a:gd name="connsiteY537" fmla="*/ 1795753 h 4957613"/>
              <a:gd name="connsiteX538" fmla="*/ 1885873 w 4362450"/>
              <a:gd name="connsiteY538" fmla="*/ 1772036 h 4957613"/>
              <a:gd name="connsiteX539" fmla="*/ 1888254 w 4362450"/>
              <a:gd name="connsiteY539" fmla="*/ 1779134 h 4957613"/>
              <a:gd name="connsiteX540" fmla="*/ 1906339 w 4362450"/>
              <a:gd name="connsiteY540" fmla="*/ 1786254 h 4957613"/>
              <a:gd name="connsiteX541" fmla="*/ 1904852 w 4362450"/>
              <a:gd name="connsiteY541" fmla="*/ 1779134 h 4957613"/>
              <a:gd name="connsiteX542" fmla="*/ 1897158 w 4362450"/>
              <a:gd name="connsiteY542" fmla="*/ 1774692 h 4957613"/>
              <a:gd name="connsiteX543" fmla="*/ 1885873 w 4362450"/>
              <a:gd name="connsiteY543" fmla="*/ 1772036 h 4957613"/>
              <a:gd name="connsiteX544" fmla="*/ 2063796 w 4362450"/>
              <a:gd name="connsiteY544" fmla="*/ 1769656 h 4957613"/>
              <a:gd name="connsiteX545" fmla="*/ 2070916 w 4362450"/>
              <a:gd name="connsiteY545" fmla="*/ 1776775 h 4957613"/>
              <a:gd name="connsiteX546" fmla="*/ 2068536 w 4362450"/>
              <a:gd name="connsiteY546" fmla="*/ 1783894 h 4957613"/>
              <a:gd name="connsiteX547" fmla="*/ 2061416 w 4362450"/>
              <a:gd name="connsiteY547" fmla="*/ 1776775 h 4957613"/>
              <a:gd name="connsiteX548" fmla="*/ 2063796 w 4362450"/>
              <a:gd name="connsiteY548" fmla="*/ 1769656 h 4957613"/>
              <a:gd name="connsiteX549" fmla="*/ 2025840 w 4362450"/>
              <a:gd name="connsiteY549" fmla="*/ 1767275 h 4957613"/>
              <a:gd name="connsiteX550" fmla="*/ 2032067 w 4362450"/>
              <a:gd name="connsiteY550" fmla="*/ 1771738 h 4957613"/>
              <a:gd name="connsiteX551" fmla="*/ 2040079 w 4362450"/>
              <a:gd name="connsiteY551" fmla="*/ 1781514 h 4957613"/>
              <a:gd name="connsiteX552" fmla="*/ 2045116 w 4362450"/>
              <a:gd name="connsiteY552" fmla="*/ 1793373 h 4957613"/>
              <a:gd name="connsiteX553" fmla="*/ 2044818 w 4362450"/>
              <a:gd name="connsiteY553" fmla="*/ 1798112 h 4957613"/>
              <a:gd name="connsiteX554" fmla="*/ 2036509 w 4362450"/>
              <a:gd name="connsiteY554" fmla="*/ 1793373 h 4957613"/>
              <a:gd name="connsiteX555" fmla="*/ 2028220 w 4362450"/>
              <a:gd name="connsiteY555" fmla="*/ 1781514 h 4957613"/>
              <a:gd name="connsiteX556" fmla="*/ 2023481 w 4362450"/>
              <a:gd name="connsiteY556" fmla="*/ 1770846 h 4957613"/>
              <a:gd name="connsiteX557" fmla="*/ 2025840 w 4362450"/>
              <a:gd name="connsiteY557" fmla="*/ 1767275 h 4957613"/>
              <a:gd name="connsiteX558" fmla="*/ 2091079 w 4362450"/>
              <a:gd name="connsiteY558" fmla="*/ 1750375 h 4957613"/>
              <a:gd name="connsiteX559" fmla="*/ 2087514 w 4362450"/>
              <a:gd name="connsiteY559" fmla="*/ 1762536 h 4957613"/>
              <a:gd name="connsiteX560" fmla="*/ 2081585 w 4362450"/>
              <a:gd name="connsiteY560" fmla="*/ 1768168 h 4957613"/>
              <a:gd name="connsiteX561" fmla="*/ 2075655 w 4362450"/>
              <a:gd name="connsiteY561" fmla="*/ 1764916 h 4957613"/>
              <a:gd name="connsiteX562" fmla="*/ 2075358 w 4362450"/>
              <a:gd name="connsiteY562" fmla="*/ 1756904 h 4957613"/>
              <a:gd name="connsiteX563" fmla="*/ 2080394 w 4362450"/>
              <a:gd name="connsiteY563" fmla="*/ 1750677 h 4957613"/>
              <a:gd name="connsiteX564" fmla="*/ 2091079 w 4362450"/>
              <a:gd name="connsiteY564" fmla="*/ 1750375 h 4957613"/>
              <a:gd name="connsiteX565" fmla="*/ 2292725 w 4362450"/>
              <a:gd name="connsiteY565" fmla="*/ 1748595 h 4957613"/>
              <a:gd name="connsiteX566" fmla="*/ 2284415 w 4362450"/>
              <a:gd name="connsiteY566" fmla="*/ 1779134 h 4957613"/>
              <a:gd name="connsiteX567" fmla="*/ 2266330 w 4362450"/>
              <a:gd name="connsiteY567" fmla="*/ 1809100 h 4957613"/>
              <a:gd name="connsiteX568" fmla="*/ 2253578 w 4362450"/>
              <a:gd name="connsiteY568" fmla="*/ 1805232 h 4957613"/>
              <a:gd name="connsiteX569" fmla="*/ 2253578 w 4362450"/>
              <a:gd name="connsiteY569" fmla="*/ 1799005 h 4957613"/>
              <a:gd name="connsiteX570" fmla="*/ 2260698 w 4362450"/>
              <a:gd name="connsiteY570" fmla="*/ 1798112 h 4957613"/>
              <a:gd name="connsiteX571" fmla="*/ 2264842 w 4362450"/>
              <a:gd name="connsiteY571" fmla="*/ 1796051 h 4957613"/>
              <a:gd name="connsiteX572" fmla="*/ 2258318 w 4362450"/>
              <a:gd name="connsiteY572" fmla="*/ 1788634 h 4957613"/>
              <a:gd name="connsiteX573" fmla="*/ 2260698 w 4362450"/>
              <a:gd name="connsiteY573" fmla="*/ 1786254 h 4957613"/>
              <a:gd name="connsiteX574" fmla="*/ 2269283 w 4362450"/>
              <a:gd name="connsiteY574" fmla="*/ 1786849 h 4957613"/>
              <a:gd name="connsiteX575" fmla="*/ 2272556 w 4362450"/>
              <a:gd name="connsiteY575" fmla="*/ 1783894 h 4957613"/>
              <a:gd name="connsiteX576" fmla="*/ 2265437 w 4362450"/>
              <a:gd name="connsiteY576" fmla="*/ 1774395 h 4957613"/>
              <a:gd name="connsiteX577" fmla="*/ 2272556 w 4362450"/>
              <a:gd name="connsiteY577" fmla="*/ 1762536 h 4957613"/>
              <a:gd name="connsiteX578" fmla="*/ 2292725 w 4362450"/>
              <a:gd name="connsiteY578" fmla="*/ 1748595 h 4957613"/>
              <a:gd name="connsiteX579" fmla="*/ 1987884 w 4362450"/>
              <a:gd name="connsiteY579" fmla="*/ 1748297 h 4957613"/>
              <a:gd name="connsiteX580" fmla="*/ 1998552 w 4362450"/>
              <a:gd name="connsiteY580" fmla="*/ 1754822 h 4957613"/>
              <a:gd name="connsiteX581" fmla="*/ 2002123 w 4362450"/>
              <a:gd name="connsiteY581" fmla="*/ 1772036 h 4957613"/>
              <a:gd name="connsiteX582" fmla="*/ 2001825 w 4362450"/>
              <a:gd name="connsiteY582" fmla="*/ 1787146 h 4957613"/>
              <a:gd name="connsiteX583" fmla="*/ 1999742 w 4362450"/>
              <a:gd name="connsiteY583" fmla="*/ 1793373 h 4957613"/>
              <a:gd name="connsiteX584" fmla="*/ 1998552 w 4362450"/>
              <a:gd name="connsiteY584" fmla="*/ 1790121 h 4957613"/>
              <a:gd name="connsiteX585" fmla="*/ 1997384 w 4362450"/>
              <a:gd name="connsiteY585" fmla="*/ 1781514 h 4957613"/>
              <a:gd name="connsiteX586" fmla="*/ 1995598 w 4362450"/>
              <a:gd name="connsiteY586" fmla="*/ 1775287 h 4957613"/>
              <a:gd name="connsiteX587" fmla="*/ 1990264 w 4362450"/>
              <a:gd name="connsiteY587" fmla="*/ 1774395 h 4957613"/>
              <a:gd name="connsiteX588" fmla="*/ 1985227 w 4362450"/>
              <a:gd name="connsiteY588" fmla="*/ 1773502 h 4957613"/>
              <a:gd name="connsiteX589" fmla="*/ 1978405 w 4362450"/>
              <a:gd name="connsiteY589" fmla="*/ 1767275 h 4957613"/>
              <a:gd name="connsiteX590" fmla="*/ 1976025 w 4362450"/>
              <a:gd name="connsiteY590" fmla="*/ 1750677 h 4957613"/>
              <a:gd name="connsiteX591" fmla="*/ 1987884 w 4362450"/>
              <a:gd name="connsiteY591" fmla="*/ 1748297 h 4957613"/>
              <a:gd name="connsiteX592" fmla="*/ 2099373 w 4362450"/>
              <a:gd name="connsiteY592" fmla="*/ 1726960 h 4957613"/>
              <a:gd name="connsiteX593" fmla="*/ 2101753 w 4362450"/>
              <a:gd name="connsiteY593" fmla="*/ 1734079 h 4957613"/>
              <a:gd name="connsiteX594" fmla="*/ 2094633 w 4362450"/>
              <a:gd name="connsiteY594" fmla="*/ 1741178 h 4957613"/>
              <a:gd name="connsiteX595" fmla="*/ 2089894 w 4362450"/>
              <a:gd name="connsiteY595" fmla="*/ 1739414 h 4957613"/>
              <a:gd name="connsiteX596" fmla="*/ 2092274 w 4362450"/>
              <a:gd name="connsiteY596" fmla="*/ 1734079 h 4957613"/>
              <a:gd name="connsiteX597" fmla="*/ 2099373 w 4362450"/>
              <a:gd name="connsiteY597" fmla="*/ 1726960 h 4957613"/>
              <a:gd name="connsiteX598" fmla="*/ 2165807 w 4362450"/>
              <a:gd name="connsiteY598" fmla="*/ 1705602 h 4957613"/>
              <a:gd name="connsiteX599" fmla="*/ 2165807 w 4362450"/>
              <a:gd name="connsiteY599" fmla="*/ 1710341 h 4957613"/>
              <a:gd name="connsiteX600" fmla="*/ 2177070 w 4362450"/>
              <a:gd name="connsiteY600" fmla="*/ 1718055 h 4957613"/>
              <a:gd name="connsiteX601" fmla="*/ 2184785 w 4362450"/>
              <a:gd name="connsiteY601" fmla="*/ 1715101 h 4957613"/>
              <a:gd name="connsiteX602" fmla="*/ 2172926 w 4362450"/>
              <a:gd name="connsiteY602" fmla="*/ 1707982 h 4957613"/>
              <a:gd name="connsiteX603" fmla="*/ 2165807 w 4362450"/>
              <a:gd name="connsiteY603" fmla="*/ 1705602 h 4957613"/>
              <a:gd name="connsiteX604" fmla="*/ 2051938 w 4362450"/>
              <a:gd name="connsiteY604" fmla="*/ 1705602 h 4957613"/>
              <a:gd name="connsiteX605" fmla="*/ 2056379 w 4362450"/>
              <a:gd name="connsiteY605" fmla="*/ 1711828 h 4957613"/>
              <a:gd name="connsiteX606" fmla="*/ 2059057 w 4362450"/>
              <a:gd name="connsiteY606" fmla="*/ 1719840 h 4957613"/>
              <a:gd name="connsiteX607" fmla="*/ 2051938 w 4362450"/>
              <a:gd name="connsiteY607" fmla="*/ 1734079 h 4957613"/>
              <a:gd name="connsiteX608" fmla="*/ 2048665 w 4362450"/>
              <a:gd name="connsiteY608" fmla="*/ 1731402 h 4957613"/>
              <a:gd name="connsiteX609" fmla="*/ 2047199 w 4362450"/>
              <a:gd name="connsiteY609" fmla="*/ 1719840 h 4957613"/>
              <a:gd name="connsiteX610" fmla="*/ 2048665 w 4362450"/>
              <a:gd name="connsiteY610" fmla="*/ 1708279 h 4957613"/>
              <a:gd name="connsiteX611" fmla="*/ 2051938 w 4362450"/>
              <a:gd name="connsiteY611" fmla="*/ 1705602 h 4957613"/>
              <a:gd name="connsiteX612" fmla="*/ 2308133 w 4362450"/>
              <a:gd name="connsiteY612" fmla="*/ 1691363 h 4957613"/>
              <a:gd name="connsiteX613" fmla="*/ 2312872 w 4362450"/>
              <a:gd name="connsiteY613" fmla="*/ 1696123 h 4957613"/>
              <a:gd name="connsiteX614" fmla="*/ 2319991 w 4362450"/>
              <a:gd name="connsiteY614" fmla="*/ 1700862 h 4957613"/>
              <a:gd name="connsiteX615" fmla="*/ 2323859 w 4362450"/>
              <a:gd name="connsiteY615" fmla="*/ 1701755 h 4957613"/>
              <a:gd name="connsiteX616" fmla="*/ 2322371 w 4362450"/>
              <a:gd name="connsiteY616" fmla="*/ 1707982 h 4957613"/>
              <a:gd name="connsiteX617" fmla="*/ 2315252 w 4362450"/>
              <a:gd name="connsiteY617" fmla="*/ 1718650 h 4957613"/>
              <a:gd name="connsiteX618" fmla="*/ 2308133 w 4362450"/>
              <a:gd name="connsiteY618" fmla="*/ 1707982 h 4957613"/>
              <a:gd name="connsiteX619" fmla="*/ 2306347 w 4362450"/>
              <a:gd name="connsiteY619" fmla="*/ 1697887 h 4957613"/>
              <a:gd name="connsiteX620" fmla="*/ 2308133 w 4362450"/>
              <a:gd name="connsiteY620" fmla="*/ 1691363 h 4957613"/>
              <a:gd name="connsiteX621" fmla="*/ 2207015 w 4362450"/>
              <a:gd name="connsiteY621" fmla="*/ 1683669 h 4957613"/>
              <a:gd name="connsiteX622" fmla="*/ 2199003 w 4362450"/>
              <a:gd name="connsiteY622" fmla="*/ 1684264 h 4957613"/>
              <a:gd name="connsiteX623" fmla="*/ 2203763 w 4362450"/>
              <a:gd name="connsiteY623" fmla="*/ 1689004 h 4957613"/>
              <a:gd name="connsiteX624" fmla="*/ 2212051 w 4362450"/>
              <a:gd name="connsiteY624" fmla="*/ 1688706 h 4957613"/>
              <a:gd name="connsiteX625" fmla="*/ 2213242 w 4362450"/>
              <a:gd name="connsiteY625" fmla="*/ 1686624 h 4957613"/>
              <a:gd name="connsiteX626" fmla="*/ 2207015 w 4362450"/>
              <a:gd name="connsiteY626" fmla="*/ 1683669 h 4957613"/>
              <a:gd name="connsiteX627" fmla="*/ 1065631 w 4362450"/>
              <a:gd name="connsiteY627" fmla="*/ 1671016 h 4957613"/>
              <a:gd name="connsiteX628" fmla="*/ 1044820 w 4362450"/>
              <a:gd name="connsiteY628" fmla="*/ 1691469 h 4957613"/>
              <a:gd name="connsiteX629" fmla="*/ 961256 w 4362450"/>
              <a:gd name="connsiteY629" fmla="*/ 1760071 h 4957613"/>
              <a:gd name="connsiteX630" fmla="*/ 906171 w 4362450"/>
              <a:gd name="connsiteY630" fmla="*/ 1802873 h 4957613"/>
              <a:gd name="connsiteX631" fmla="*/ 847387 w 4362450"/>
              <a:gd name="connsiteY631" fmla="*/ 1855493 h 4957613"/>
              <a:gd name="connsiteX632" fmla="*/ 869277 w 4362450"/>
              <a:gd name="connsiteY632" fmla="*/ 1823785 h 4957613"/>
              <a:gd name="connsiteX633" fmla="*/ 927529 w 4362450"/>
              <a:gd name="connsiteY633" fmla="*/ 1772036 h 4957613"/>
              <a:gd name="connsiteX634" fmla="*/ 988905 w 4362450"/>
              <a:gd name="connsiteY634" fmla="*/ 1723092 h 4957613"/>
              <a:gd name="connsiteX635" fmla="*/ 1055616 w 4362450"/>
              <a:gd name="connsiteY635" fmla="*/ 1672385 h 4957613"/>
              <a:gd name="connsiteX636" fmla="*/ 1065631 w 4362450"/>
              <a:gd name="connsiteY636" fmla="*/ 1671016 h 4957613"/>
              <a:gd name="connsiteX637" fmla="*/ 761398 w 4362450"/>
              <a:gd name="connsiteY637" fmla="*/ 1664272 h 4957613"/>
              <a:gd name="connsiteX638" fmla="*/ 747502 w 4362450"/>
              <a:gd name="connsiteY638" fmla="*/ 1678633 h 4957613"/>
              <a:gd name="connsiteX639" fmla="*/ 709801 w 4362450"/>
              <a:gd name="connsiteY639" fmla="*/ 1722306 h 4957613"/>
              <a:gd name="connsiteX640" fmla="*/ 735367 w 4362450"/>
              <a:gd name="connsiteY640" fmla="*/ 1698482 h 4957613"/>
              <a:gd name="connsiteX641" fmla="*/ 756726 w 4362450"/>
              <a:gd name="connsiteY641" fmla="*/ 1672385 h 4957613"/>
              <a:gd name="connsiteX642" fmla="*/ 761398 w 4362450"/>
              <a:gd name="connsiteY642" fmla="*/ 1664272 h 4957613"/>
              <a:gd name="connsiteX643" fmla="*/ 2184785 w 4362450"/>
              <a:gd name="connsiteY643" fmla="*/ 1632069 h 4957613"/>
              <a:gd name="connsiteX644" fmla="*/ 2185083 w 4362450"/>
              <a:gd name="connsiteY644" fmla="*/ 1638296 h 4957613"/>
              <a:gd name="connsiteX645" fmla="*/ 2180024 w 4362450"/>
              <a:gd name="connsiteY645" fmla="*/ 1646308 h 4957613"/>
              <a:gd name="connsiteX646" fmla="*/ 2173224 w 4362450"/>
              <a:gd name="connsiteY646" fmla="*/ 1649262 h 4957613"/>
              <a:gd name="connsiteX647" fmla="*/ 2175285 w 4362450"/>
              <a:gd name="connsiteY647" fmla="*/ 1641548 h 4957613"/>
              <a:gd name="connsiteX648" fmla="*/ 2180024 w 4362450"/>
              <a:gd name="connsiteY648" fmla="*/ 1633259 h 4957613"/>
              <a:gd name="connsiteX649" fmla="*/ 2184785 w 4362450"/>
              <a:gd name="connsiteY649" fmla="*/ 1632069 h 4957613"/>
              <a:gd name="connsiteX650" fmla="*/ 2167879 w 4362450"/>
              <a:gd name="connsiteY650" fmla="*/ 1609228 h 4957613"/>
              <a:gd name="connsiteX651" fmla="*/ 2161067 w 4362450"/>
              <a:gd name="connsiteY651" fmla="*/ 1620210 h 4957613"/>
              <a:gd name="connsiteX652" fmla="*/ 2153056 w 4362450"/>
              <a:gd name="connsiteY652" fmla="*/ 1629986 h 4957613"/>
              <a:gd name="connsiteX653" fmla="*/ 2146829 w 4362450"/>
              <a:gd name="connsiteY653" fmla="*/ 1634449 h 4957613"/>
              <a:gd name="connsiteX654" fmla="*/ 2145043 w 4362450"/>
              <a:gd name="connsiteY654" fmla="*/ 1638891 h 4957613"/>
              <a:gd name="connsiteX655" fmla="*/ 2146829 w 4362450"/>
              <a:gd name="connsiteY655" fmla="*/ 1648667 h 4957613"/>
              <a:gd name="connsiteX656" fmla="*/ 2146531 w 4362450"/>
              <a:gd name="connsiteY656" fmla="*/ 1660228 h 4957613"/>
              <a:gd name="connsiteX657" fmla="*/ 2137329 w 4362450"/>
              <a:gd name="connsiteY657" fmla="*/ 1662906 h 4957613"/>
              <a:gd name="connsiteX658" fmla="*/ 2127851 w 4362450"/>
              <a:gd name="connsiteY658" fmla="*/ 1667645 h 4957613"/>
              <a:gd name="connsiteX659" fmla="*/ 2126660 w 4362450"/>
              <a:gd name="connsiteY659" fmla="*/ 1677740 h 4957613"/>
              <a:gd name="connsiteX660" fmla="*/ 2118351 w 4362450"/>
              <a:gd name="connsiteY660" fmla="*/ 1691363 h 4957613"/>
              <a:gd name="connsiteX661" fmla="*/ 2107087 w 4362450"/>
              <a:gd name="connsiteY661" fmla="*/ 1701160 h 4957613"/>
              <a:gd name="connsiteX662" fmla="*/ 2099373 w 4362450"/>
              <a:gd name="connsiteY662" fmla="*/ 1698482 h 4957613"/>
              <a:gd name="connsiteX663" fmla="*/ 2104133 w 4362450"/>
              <a:gd name="connsiteY663" fmla="*/ 1681884 h 4957613"/>
              <a:gd name="connsiteX664" fmla="*/ 2108872 w 4362450"/>
              <a:gd name="connsiteY664" fmla="*/ 1674765 h 4957613"/>
              <a:gd name="connsiteX665" fmla="*/ 2110062 w 4362450"/>
              <a:gd name="connsiteY665" fmla="*/ 1671216 h 4957613"/>
              <a:gd name="connsiteX666" fmla="*/ 2118351 w 4362450"/>
              <a:gd name="connsiteY666" fmla="*/ 1660526 h 4957613"/>
              <a:gd name="connsiteX667" fmla="*/ 2128743 w 4362450"/>
              <a:gd name="connsiteY667" fmla="*/ 1648965 h 4957613"/>
              <a:gd name="connsiteX668" fmla="*/ 2130209 w 4362450"/>
              <a:gd name="connsiteY668" fmla="*/ 1639189 h 4957613"/>
              <a:gd name="connsiteX669" fmla="*/ 2135565 w 4362450"/>
              <a:gd name="connsiteY669" fmla="*/ 1624057 h 4957613"/>
              <a:gd name="connsiteX670" fmla="*/ 2158687 w 4362450"/>
              <a:gd name="connsiteY670" fmla="*/ 1610711 h 4957613"/>
              <a:gd name="connsiteX671" fmla="*/ 2167879 w 4362450"/>
              <a:gd name="connsiteY671" fmla="*/ 1609228 h 4957613"/>
              <a:gd name="connsiteX672" fmla="*/ 1940449 w 4362450"/>
              <a:gd name="connsiteY672" fmla="*/ 1586993 h 4957613"/>
              <a:gd name="connsiteX673" fmla="*/ 1947569 w 4362450"/>
              <a:gd name="connsiteY673" fmla="*/ 1594113 h 4957613"/>
              <a:gd name="connsiteX674" fmla="*/ 1944593 w 4362450"/>
              <a:gd name="connsiteY674" fmla="*/ 1604484 h 4957613"/>
              <a:gd name="connsiteX675" fmla="*/ 1938069 w 4362450"/>
              <a:gd name="connsiteY675" fmla="*/ 1598852 h 4957613"/>
              <a:gd name="connsiteX676" fmla="*/ 1940449 w 4362450"/>
              <a:gd name="connsiteY676" fmla="*/ 1586993 h 4957613"/>
              <a:gd name="connsiteX677" fmla="*/ 2175285 w 4362450"/>
              <a:gd name="connsiteY677" fmla="*/ 1556157 h 4957613"/>
              <a:gd name="connsiteX678" fmla="*/ 2174988 w 4362450"/>
              <a:gd name="connsiteY678" fmla="*/ 1560896 h 4957613"/>
              <a:gd name="connsiteX679" fmla="*/ 2165807 w 4362450"/>
              <a:gd name="connsiteY679" fmla="*/ 1565656 h 4957613"/>
              <a:gd name="connsiteX680" fmla="*/ 2163427 w 4362450"/>
              <a:gd name="connsiteY680" fmla="*/ 1560896 h 4957613"/>
              <a:gd name="connsiteX681" fmla="*/ 2175285 w 4362450"/>
              <a:gd name="connsiteY681" fmla="*/ 1556157 h 4957613"/>
              <a:gd name="connsiteX682" fmla="*/ 2329491 w 4362450"/>
              <a:gd name="connsiteY682" fmla="*/ 1532439 h 4957613"/>
              <a:gd name="connsiteX683" fmla="*/ 2324135 w 4362450"/>
              <a:gd name="connsiteY683" fmla="*/ 1537178 h 4957613"/>
              <a:gd name="connsiteX684" fmla="*/ 2322371 w 4362450"/>
              <a:gd name="connsiteY684" fmla="*/ 1541918 h 4957613"/>
              <a:gd name="connsiteX685" fmla="*/ 2325325 w 4362450"/>
              <a:gd name="connsiteY685" fmla="*/ 1549632 h 4957613"/>
              <a:gd name="connsiteX686" fmla="*/ 2331850 w 4362450"/>
              <a:gd name="connsiteY686" fmla="*/ 1539559 h 4957613"/>
              <a:gd name="connsiteX687" fmla="*/ 2329491 w 4362450"/>
              <a:gd name="connsiteY687" fmla="*/ 1532439 h 4957613"/>
              <a:gd name="connsiteX688" fmla="*/ 2210883 w 4362450"/>
              <a:gd name="connsiteY688" fmla="*/ 1522939 h 4957613"/>
              <a:gd name="connsiteX689" fmla="*/ 2213837 w 4362450"/>
              <a:gd name="connsiteY689" fmla="*/ 1523832 h 4957613"/>
              <a:gd name="connsiteX690" fmla="*/ 2213242 w 4362450"/>
              <a:gd name="connsiteY690" fmla="*/ 1530059 h 4957613"/>
              <a:gd name="connsiteX691" fmla="*/ 2205527 w 4362450"/>
              <a:gd name="connsiteY691" fmla="*/ 1541322 h 4957613"/>
              <a:gd name="connsiteX692" fmla="*/ 2201383 w 4362450"/>
              <a:gd name="connsiteY692" fmla="*/ 1534798 h 4957613"/>
              <a:gd name="connsiteX693" fmla="*/ 2204358 w 4362450"/>
              <a:gd name="connsiteY693" fmla="*/ 1527997 h 4957613"/>
              <a:gd name="connsiteX694" fmla="*/ 2210883 w 4362450"/>
              <a:gd name="connsiteY694" fmla="*/ 1522939 h 4957613"/>
              <a:gd name="connsiteX695" fmla="*/ 2191310 w 4362450"/>
              <a:gd name="connsiteY695" fmla="*/ 1492102 h 4957613"/>
              <a:gd name="connsiteX696" fmla="*/ 2203763 w 4362450"/>
              <a:gd name="connsiteY696" fmla="*/ 1499222 h 4957613"/>
              <a:gd name="connsiteX697" fmla="*/ 2199003 w 4362450"/>
              <a:gd name="connsiteY697" fmla="*/ 1505449 h 4957613"/>
              <a:gd name="connsiteX698" fmla="*/ 2187144 w 4362450"/>
              <a:gd name="connsiteY698" fmla="*/ 1506341 h 4957613"/>
              <a:gd name="connsiteX699" fmla="*/ 2177665 w 4362450"/>
              <a:gd name="connsiteY699" fmla="*/ 1504556 h 4957613"/>
              <a:gd name="connsiteX700" fmla="*/ 2175285 w 4362450"/>
              <a:gd name="connsiteY700" fmla="*/ 1499222 h 4957613"/>
              <a:gd name="connsiteX701" fmla="*/ 2191310 w 4362450"/>
              <a:gd name="connsiteY701" fmla="*/ 1492102 h 4957613"/>
              <a:gd name="connsiteX702" fmla="*/ 2009242 w 4362450"/>
              <a:gd name="connsiteY702" fmla="*/ 1484983 h 4957613"/>
              <a:gd name="connsiteX703" fmla="*/ 2002123 w 4362450"/>
              <a:gd name="connsiteY703" fmla="*/ 1489743 h 4957613"/>
              <a:gd name="connsiteX704" fmla="*/ 2002420 w 4362450"/>
              <a:gd name="connsiteY704" fmla="*/ 1497437 h 4957613"/>
              <a:gd name="connsiteX705" fmla="*/ 1997384 w 4362450"/>
              <a:gd name="connsiteY705" fmla="*/ 1508722 h 4957613"/>
              <a:gd name="connsiteX706" fmla="*/ 1991157 w 4362450"/>
              <a:gd name="connsiteY706" fmla="*/ 1517010 h 4957613"/>
              <a:gd name="connsiteX707" fmla="*/ 1983145 w 4362450"/>
              <a:gd name="connsiteY707" fmla="*/ 1503961 h 4957613"/>
              <a:gd name="connsiteX708" fmla="*/ 1973645 w 4362450"/>
              <a:gd name="connsiteY708" fmla="*/ 1495078 h 4957613"/>
              <a:gd name="connsiteX709" fmla="*/ 1957047 w 4362450"/>
              <a:gd name="connsiteY709" fmla="*/ 1518200 h 4957613"/>
              <a:gd name="connsiteX710" fmla="*/ 1946676 w 4362450"/>
              <a:gd name="connsiteY710" fmla="*/ 1537773 h 4957613"/>
              <a:gd name="connsiteX711" fmla="*/ 1945188 w 4362450"/>
              <a:gd name="connsiteY711" fmla="*/ 1546678 h 4957613"/>
              <a:gd name="connsiteX712" fmla="*/ 1943701 w 4362450"/>
              <a:gd name="connsiteY712" fmla="*/ 1552905 h 4957613"/>
              <a:gd name="connsiteX713" fmla="*/ 1933329 w 4362450"/>
              <a:gd name="connsiteY713" fmla="*/ 1568015 h 4957613"/>
              <a:gd name="connsiteX714" fmla="*/ 1923532 w 4362450"/>
              <a:gd name="connsiteY714" fmla="*/ 1583742 h 4957613"/>
              <a:gd name="connsiteX715" fmla="*/ 1919091 w 4362450"/>
              <a:gd name="connsiteY715" fmla="*/ 1594113 h 4957613"/>
              <a:gd name="connsiteX716" fmla="*/ 1915244 w 4362450"/>
              <a:gd name="connsiteY716" fmla="*/ 1600637 h 4957613"/>
              <a:gd name="connsiteX717" fmla="*/ 1909612 w 4362450"/>
              <a:gd name="connsiteY717" fmla="*/ 1603591 h 4957613"/>
              <a:gd name="connsiteX718" fmla="*/ 1905149 w 4362450"/>
              <a:gd name="connsiteY718" fmla="*/ 1606864 h 4957613"/>
              <a:gd name="connsiteX719" fmla="*/ 1902493 w 4362450"/>
              <a:gd name="connsiteY719" fmla="*/ 1615471 h 4957613"/>
              <a:gd name="connsiteX720" fmla="*/ 1899220 w 4362450"/>
              <a:gd name="connsiteY720" fmla="*/ 1629094 h 4957613"/>
              <a:gd name="connsiteX721" fmla="*/ 1890634 w 4362450"/>
              <a:gd name="connsiteY721" fmla="*/ 1639189 h 4957613"/>
              <a:gd name="connsiteX722" fmla="*/ 1879370 w 4362450"/>
              <a:gd name="connsiteY722" fmla="*/ 1654894 h 4957613"/>
              <a:gd name="connsiteX723" fmla="*/ 1864536 w 4362450"/>
              <a:gd name="connsiteY723" fmla="*/ 1679504 h 4957613"/>
              <a:gd name="connsiteX724" fmla="*/ 1849405 w 4362450"/>
              <a:gd name="connsiteY724" fmla="*/ 1709172 h 4957613"/>
              <a:gd name="connsiteX725" fmla="*/ 1836058 w 4362450"/>
              <a:gd name="connsiteY725" fmla="*/ 1731699 h 4957613"/>
              <a:gd name="connsiteX726" fmla="*/ 1825985 w 4362450"/>
              <a:gd name="connsiteY726" fmla="*/ 1748000 h 4957613"/>
              <a:gd name="connsiteX727" fmla="*/ 1819460 w 4362450"/>
              <a:gd name="connsiteY727" fmla="*/ 1762536 h 4957613"/>
              <a:gd name="connsiteX728" fmla="*/ 1813531 w 4362450"/>
              <a:gd name="connsiteY728" fmla="*/ 1780919 h 4957613"/>
              <a:gd name="connsiteX729" fmla="*/ 1800482 w 4362450"/>
              <a:gd name="connsiteY729" fmla="*/ 1802873 h 4957613"/>
              <a:gd name="connsiteX730" fmla="*/ 1799292 w 4362450"/>
              <a:gd name="connsiteY730" fmla="*/ 1804934 h 4957613"/>
              <a:gd name="connsiteX731" fmla="*/ 1798123 w 4362450"/>
              <a:gd name="connsiteY731" fmla="*/ 1805232 h 4957613"/>
              <a:gd name="connsiteX732" fmla="*/ 1786541 w 4362450"/>
              <a:gd name="connsiteY732" fmla="*/ 1825400 h 4957613"/>
              <a:gd name="connsiteX733" fmla="*/ 1783884 w 4362450"/>
              <a:gd name="connsiteY733" fmla="*/ 1838449 h 4957613"/>
              <a:gd name="connsiteX734" fmla="*/ 1782694 w 4362450"/>
              <a:gd name="connsiteY734" fmla="*/ 1843783 h 4957613"/>
              <a:gd name="connsiteX735" fmla="*/ 1774385 w 4362450"/>
              <a:gd name="connsiteY735" fmla="*/ 1845568 h 4957613"/>
              <a:gd name="connsiteX736" fmla="*/ 1765501 w 4362450"/>
              <a:gd name="connsiteY736" fmla="*/ 1846758 h 4957613"/>
              <a:gd name="connsiteX737" fmla="*/ 1774385 w 4362450"/>
              <a:gd name="connsiteY737" fmla="*/ 1855047 h 4957613"/>
              <a:gd name="connsiteX738" fmla="*/ 1782992 w 4362450"/>
              <a:gd name="connsiteY738" fmla="*/ 1865141 h 4957613"/>
              <a:gd name="connsiteX739" fmla="*/ 1779145 w 4362450"/>
              <a:gd name="connsiteY739" fmla="*/ 1871666 h 4957613"/>
              <a:gd name="connsiteX740" fmla="*/ 1772026 w 4362450"/>
              <a:gd name="connsiteY740" fmla="*/ 1866905 h 4957613"/>
              <a:gd name="connsiteX741" fmla="*/ 1766968 w 4362450"/>
              <a:gd name="connsiteY741" fmla="*/ 1863356 h 4957613"/>
              <a:gd name="connsiteX742" fmla="*/ 1760167 w 4362450"/>
              <a:gd name="connsiteY742" fmla="*/ 1874025 h 4957613"/>
              <a:gd name="connsiteX743" fmla="*/ 1751560 w 4362450"/>
              <a:gd name="connsiteY743" fmla="*/ 1895978 h 4957613"/>
              <a:gd name="connsiteX744" fmla="*/ 1741189 w 4362450"/>
              <a:gd name="connsiteY744" fmla="*/ 1907242 h 4957613"/>
              <a:gd name="connsiteX745" fmla="*/ 1739404 w 4362450"/>
              <a:gd name="connsiteY745" fmla="*/ 1904267 h 4957613"/>
              <a:gd name="connsiteX746" fmla="*/ 1734069 w 4362450"/>
              <a:gd name="connsiteY746" fmla="*/ 1904862 h 4957613"/>
              <a:gd name="connsiteX747" fmla="*/ 1734069 w 4362450"/>
              <a:gd name="connsiteY747" fmla="*/ 1923840 h 4957613"/>
              <a:gd name="connsiteX748" fmla="*/ 1738214 w 4362450"/>
              <a:gd name="connsiteY748" fmla="*/ 1935125 h 4957613"/>
              <a:gd name="connsiteX749" fmla="*/ 1731689 w 4362450"/>
              <a:gd name="connsiteY749" fmla="*/ 1935699 h 4957613"/>
              <a:gd name="connsiteX750" fmla="*/ 1724867 w 4362450"/>
              <a:gd name="connsiteY750" fmla="*/ 1935125 h 4957613"/>
              <a:gd name="connsiteX751" fmla="*/ 1719831 w 4362450"/>
              <a:gd name="connsiteY751" fmla="*/ 1945198 h 4957613"/>
              <a:gd name="connsiteX752" fmla="*/ 1721616 w 4362450"/>
              <a:gd name="connsiteY752" fmla="*/ 1954677 h 4957613"/>
              <a:gd name="connsiteX753" fmla="*/ 1726950 w 4362450"/>
              <a:gd name="connsiteY753" fmla="*/ 1957057 h 4957613"/>
              <a:gd name="connsiteX754" fmla="*/ 1732284 w 4362450"/>
              <a:gd name="connsiteY754" fmla="*/ 1956462 h 4957613"/>
              <a:gd name="connsiteX755" fmla="*/ 1734069 w 4362450"/>
              <a:gd name="connsiteY755" fmla="*/ 1959437 h 4957613"/>
              <a:gd name="connsiteX756" fmla="*/ 1731094 w 4362450"/>
              <a:gd name="connsiteY756" fmla="*/ 1965664 h 4957613"/>
              <a:gd name="connsiteX757" fmla="*/ 1724570 w 4362450"/>
              <a:gd name="connsiteY757" fmla="*/ 1966535 h 4957613"/>
              <a:gd name="connsiteX758" fmla="*/ 1721616 w 4362450"/>
              <a:gd name="connsiteY758" fmla="*/ 1969511 h 4957613"/>
              <a:gd name="connsiteX759" fmla="*/ 1722211 w 4362450"/>
              <a:gd name="connsiteY759" fmla="*/ 1976035 h 4957613"/>
              <a:gd name="connsiteX760" fmla="*/ 1722806 w 4362450"/>
              <a:gd name="connsiteY760" fmla="*/ 1980477 h 4957613"/>
              <a:gd name="connsiteX761" fmla="*/ 1719831 w 4362450"/>
              <a:gd name="connsiteY761" fmla="*/ 1983155 h 4957613"/>
              <a:gd name="connsiteX762" fmla="*/ 1713306 w 4362450"/>
              <a:gd name="connsiteY762" fmla="*/ 1986406 h 4957613"/>
              <a:gd name="connsiteX763" fmla="*/ 1710352 w 4362450"/>
              <a:gd name="connsiteY763" fmla="*/ 1995013 h 4957613"/>
              <a:gd name="connsiteX764" fmla="*/ 1705591 w 4362450"/>
              <a:gd name="connsiteY764" fmla="*/ 1997394 h 4957613"/>
              <a:gd name="connsiteX765" fmla="*/ 1696411 w 4362450"/>
              <a:gd name="connsiteY765" fmla="*/ 1998562 h 4957613"/>
              <a:gd name="connsiteX766" fmla="*/ 1681874 w 4362450"/>
              <a:gd name="connsiteY766" fmla="*/ 2021111 h 4957613"/>
              <a:gd name="connsiteX767" fmla="*/ 1670015 w 4362450"/>
              <a:gd name="connsiteY767" fmla="*/ 2045721 h 4957613"/>
              <a:gd name="connsiteX768" fmla="*/ 1665276 w 4362450"/>
              <a:gd name="connsiteY768" fmla="*/ 2061426 h 4957613"/>
              <a:gd name="connsiteX769" fmla="*/ 1660813 w 4362450"/>
              <a:gd name="connsiteY769" fmla="*/ 2075665 h 4957613"/>
              <a:gd name="connsiteX770" fmla="*/ 1651037 w 4362450"/>
              <a:gd name="connsiteY770" fmla="*/ 2097024 h 4957613"/>
              <a:gd name="connsiteX771" fmla="*/ 1641559 w 4362450"/>
              <a:gd name="connsiteY771" fmla="*/ 2116299 h 4957613"/>
              <a:gd name="connsiteX772" fmla="*/ 1639178 w 4362450"/>
              <a:gd name="connsiteY772" fmla="*/ 2130219 h 4957613"/>
              <a:gd name="connsiteX773" fmla="*/ 1637988 w 4362450"/>
              <a:gd name="connsiteY773" fmla="*/ 2138232 h 4957613"/>
              <a:gd name="connsiteX774" fmla="*/ 1629679 w 4362450"/>
              <a:gd name="connsiteY774" fmla="*/ 2144458 h 4957613"/>
              <a:gd name="connsiteX775" fmla="*/ 1619308 w 4362450"/>
              <a:gd name="connsiteY775" fmla="*/ 2153958 h 4957613"/>
              <a:gd name="connsiteX776" fmla="*/ 1632059 w 4362450"/>
              <a:gd name="connsiteY776" fmla="*/ 2156317 h 4957613"/>
              <a:gd name="connsiteX777" fmla="*/ 1634737 w 4362450"/>
              <a:gd name="connsiteY777" fmla="*/ 2158400 h 4957613"/>
              <a:gd name="connsiteX778" fmla="*/ 1624940 w 4362450"/>
              <a:gd name="connsiteY778" fmla="*/ 2165817 h 4957613"/>
              <a:gd name="connsiteX779" fmla="*/ 1608937 w 4362450"/>
              <a:gd name="connsiteY779" fmla="*/ 2179163 h 4957613"/>
              <a:gd name="connsiteX780" fmla="*/ 1603602 w 4362450"/>
              <a:gd name="connsiteY780" fmla="*/ 2194274 h 4957613"/>
              <a:gd name="connsiteX781" fmla="*/ 1600925 w 4362450"/>
              <a:gd name="connsiteY781" fmla="*/ 2206132 h 4957613"/>
              <a:gd name="connsiteX782" fmla="*/ 1596483 w 4362450"/>
              <a:gd name="connsiteY782" fmla="*/ 2210871 h 4957613"/>
              <a:gd name="connsiteX783" fmla="*/ 1592317 w 4362450"/>
              <a:gd name="connsiteY783" fmla="*/ 2215632 h 4957613"/>
              <a:gd name="connsiteX784" fmla="*/ 1591722 w 4362450"/>
              <a:gd name="connsiteY784" fmla="*/ 2227490 h 4957613"/>
              <a:gd name="connsiteX785" fmla="*/ 1591722 w 4362450"/>
              <a:gd name="connsiteY785" fmla="*/ 2234610 h 4957613"/>
              <a:gd name="connsiteX786" fmla="*/ 1585219 w 4362450"/>
              <a:gd name="connsiteY786" fmla="*/ 2229552 h 4957613"/>
              <a:gd name="connsiteX787" fmla="*/ 1575125 w 4362450"/>
              <a:gd name="connsiteY787" fmla="*/ 2229849 h 4957613"/>
              <a:gd name="connsiteX788" fmla="*/ 1570385 w 4362450"/>
              <a:gd name="connsiteY788" fmla="*/ 2241729 h 4957613"/>
              <a:gd name="connsiteX789" fmla="*/ 1576910 w 4362450"/>
              <a:gd name="connsiteY789" fmla="*/ 2259815 h 4957613"/>
              <a:gd name="connsiteX790" fmla="*/ 1572744 w 4362450"/>
              <a:gd name="connsiteY790" fmla="*/ 2265447 h 4957613"/>
              <a:gd name="connsiteX791" fmla="*/ 1560886 w 4362450"/>
              <a:gd name="connsiteY791" fmla="*/ 2284425 h 4957613"/>
              <a:gd name="connsiteX792" fmla="*/ 1556146 w 4362450"/>
              <a:gd name="connsiteY792" fmla="*/ 2297771 h 4957613"/>
              <a:gd name="connsiteX793" fmla="*/ 1551407 w 4362450"/>
              <a:gd name="connsiteY793" fmla="*/ 2298643 h 4957613"/>
              <a:gd name="connsiteX794" fmla="*/ 1532727 w 4362450"/>
              <a:gd name="connsiteY794" fmla="*/ 2289164 h 4957613"/>
              <a:gd name="connsiteX795" fmla="*/ 1522929 w 4362450"/>
              <a:gd name="connsiteY795" fmla="*/ 2293904 h 4957613"/>
              <a:gd name="connsiteX796" fmla="*/ 1518190 w 4362450"/>
              <a:gd name="connsiteY796" fmla="*/ 2305762 h 4957613"/>
              <a:gd name="connsiteX797" fmla="*/ 1514343 w 4362450"/>
              <a:gd name="connsiteY797" fmla="*/ 2311989 h 4957613"/>
              <a:gd name="connsiteX798" fmla="*/ 1515831 w 4362450"/>
              <a:gd name="connsiteY798" fmla="*/ 2320001 h 4957613"/>
              <a:gd name="connsiteX799" fmla="*/ 1514046 w 4362450"/>
              <a:gd name="connsiteY799" fmla="*/ 2329501 h 4957613"/>
              <a:gd name="connsiteX800" fmla="*/ 1508712 w 4362450"/>
              <a:gd name="connsiteY800" fmla="*/ 2338979 h 4957613"/>
              <a:gd name="connsiteX801" fmla="*/ 1501592 w 4362450"/>
              <a:gd name="connsiteY801" fmla="*/ 2353218 h 4957613"/>
              <a:gd name="connsiteX802" fmla="*/ 1500997 w 4362450"/>
              <a:gd name="connsiteY802" fmla="*/ 2358552 h 4957613"/>
              <a:gd name="connsiteX803" fmla="*/ 1496853 w 4362450"/>
              <a:gd name="connsiteY803" fmla="*/ 2360338 h 4957613"/>
              <a:gd name="connsiteX804" fmla="*/ 1489733 w 4362450"/>
              <a:gd name="connsiteY804" fmla="*/ 2372196 h 4957613"/>
              <a:gd name="connsiteX805" fmla="*/ 1490924 w 4362450"/>
              <a:gd name="connsiteY805" fmla="*/ 2381080 h 4957613"/>
              <a:gd name="connsiteX806" fmla="*/ 1499212 w 4362450"/>
              <a:gd name="connsiteY806" fmla="*/ 2372196 h 4957613"/>
              <a:gd name="connsiteX807" fmla="*/ 1506331 w 4362450"/>
              <a:gd name="connsiteY807" fmla="*/ 2360635 h 4957613"/>
              <a:gd name="connsiteX808" fmla="*/ 1506331 w 4362450"/>
              <a:gd name="connsiteY808" fmla="*/ 2350838 h 4957613"/>
              <a:gd name="connsiteX809" fmla="*/ 1509902 w 4362450"/>
              <a:gd name="connsiteY809" fmla="*/ 2345801 h 4957613"/>
              <a:gd name="connsiteX810" fmla="*/ 1527690 w 4362450"/>
              <a:gd name="connsiteY810" fmla="*/ 2353218 h 4957613"/>
              <a:gd name="connsiteX811" fmla="*/ 1533024 w 4362450"/>
              <a:gd name="connsiteY811" fmla="*/ 2361209 h 4957613"/>
              <a:gd name="connsiteX812" fmla="*/ 1527690 w 4362450"/>
              <a:gd name="connsiteY812" fmla="*/ 2367436 h 4957613"/>
              <a:gd name="connsiteX813" fmla="*/ 1520570 w 4362450"/>
              <a:gd name="connsiteY813" fmla="*/ 2373386 h 4957613"/>
              <a:gd name="connsiteX814" fmla="*/ 1527690 w 4362450"/>
              <a:gd name="connsiteY814" fmla="*/ 2379316 h 4957613"/>
              <a:gd name="connsiteX815" fmla="*/ 1529454 w 4362450"/>
              <a:gd name="connsiteY815" fmla="*/ 2382270 h 4957613"/>
              <a:gd name="connsiteX816" fmla="*/ 1520570 w 4362450"/>
              <a:gd name="connsiteY816" fmla="*/ 2381675 h 4957613"/>
              <a:gd name="connsiteX817" fmla="*/ 1503547 w 4362450"/>
              <a:gd name="connsiteY817" fmla="*/ 2402948 h 4957613"/>
              <a:gd name="connsiteX818" fmla="*/ 1506331 w 4362450"/>
              <a:gd name="connsiteY818" fmla="*/ 2403033 h 4957613"/>
              <a:gd name="connsiteX819" fmla="*/ 1512856 w 4362450"/>
              <a:gd name="connsiteY819" fmla="*/ 2413999 h 4957613"/>
              <a:gd name="connsiteX820" fmla="*/ 1494473 w 4362450"/>
              <a:gd name="connsiteY820" fmla="*/ 2419631 h 4957613"/>
              <a:gd name="connsiteX821" fmla="*/ 1491221 w 4362450"/>
              <a:gd name="connsiteY821" fmla="*/ 2418377 h 4957613"/>
              <a:gd name="connsiteX822" fmla="*/ 1473114 w 4362450"/>
              <a:gd name="connsiteY822" fmla="*/ 2440990 h 4957613"/>
              <a:gd name="connsiteX823" fmla="*/ 1461256 w 4362450"/>
              <a:gd name="connsiteY823" fmla="*/ 2452849 h 4957613"/>
              <a:gd name="connsiteX824" fmla="*/ 1453839 w 4362450"/>
              <a:gd name="connsiteY824" fmla="*/ 2454336 h 4957613"/>
              <a:gd name="connsiteX825" fmla="*/ 1451777 w 4362450"/>
              <a:gd name="connsiteY825" fmla="*/ 2457587 h 4957613"/>
              <a:gd name="connsiteX826" fmla="*/ 1451480 w 4362450"/>
              <a:gd name="connsiteY826" fmla="*/ 2469446 h 4957613"/>
              <a:gd name="connsiteX827" fmla="*/ 1449397 w 4362450"/>
              <a:gd name="connsiteY827" fmla="*/ 2488424 h 4957613"/>
              <a:gd name="connsiteX828" fmla="*/ 1447335 w 4362450"/>
              <a:gd name="connsiteY828" fmla="*/ 2505022 h 4957613"/>
              <a:gd name="connsiteX829" fmla="*/ 1439918 w 4362450"/>
              <a:gd name="connsiteY829" fmla="*/ 2507403 h 4957613"/>
              <a:gd name="connsiteX830" fmla="*/ 1435158 w 4362450"/>
              <a:gd name="connsiteY830" fmla="*/ 2507403 h 4957613"/>
              <a:gd name="connsiteX831" fmla="*/ 1437836 w 4362450"/>
              <a:gd name="connsiteY831" fmla="*/ 2513629 h 4957613"/>
              <a:gd name="connsiteX832" fmla="*/ 1435158 w 4362450"/>
              <a:gd name="connsiteY832" fmla="*/ 2521641 h 4957613"/>
              <a:gd name="connsiteX833" fmla="*/ 1428655 w 4362450"/>
              <a:gd name="connsiteY833" fmla="*/ 2533203 h 4957613"/>
              <a:gd name="connsiteX834" fmla="*/ 1425680 w 4362450"/>
              <a:gd name="connsiteY834" fmla="*/ 2550098 h 4957613"/>
              <a:gd name="connsiteX835" fmla="*/ 1422130 w 4362450"/>
              <a:gd name="connsiteY835" fmla="*/ 2563147 h 4957613"/>
              <a:gd name="connsiteX836" fmla="*/ 1418560 w 4362450"/>
              <a:gd name="connsiteY836" fmla="*/ 2569076 h 4957613"/>
              <a:gd name="connsiteX837" fmla="*/ 1413821 w 4362450"/>
              <a:gd name="connsiteY837" fmla="*/ 2580935 h 4957613"/>
              <a:gd name="connsiteX838" fmla="*/ 1411440 w 4362450"/>
              <a:gd name="connsiteY838" fmla="*/ 2612664 h 4957613"/>
              <a:gd name="connsiteX839" fmla="*/ 1401962 w 4362450"/>
              <a:gd name="connsiteY839" fmla="*/ 2614152 h 4957613"/>
              <a:gd name="connsiteX840" fmla="*/ 1397223 w 4362450"/>
              <a:gd name="connsiteY840" fmla="*/ 2612962 h 4957613"/>
              <a:gd name="connsiteX841" fmla="*/ 1399582 w 4362450"/>
              <a:gd name="connsiteY841" fmla="*/ 2618891 h 4957613"/>
              <a:gd name="connsiteX842" fmla="*/ 1401069 w 4362450"/>
              <a:gd name="connsiteY842" fmla="*/ 2627201 h 4957613"/>
              <a:gd name="connsiteX843" fmla="*/ 1397223 w 4362450"/>
              <a:gd name="connsiteY843" fmla="*/ 2635510 h 4957613"/>
              <a:gd name="connsiteX844" fmla="*/ 1389211 w 4362450"/>
              <a:gd name="connsiteY844" fmla="*/ 2648262 h 4957613"/>
              <a:gd name="connsiteX845" fmla="*/ 1382984 w 4362450"/>
              <a:gd name="connsiteY845" fmla="*/ 2666347 h 4957613"/>
              <a:gd name="connsiteX846" fmla="*/ 1376162 w 4362450"/>
              <a:gd name="connsiteY846" fmla="*/ 2697184 h 4957613"/>
              <a:gd name="connsiteX847" fmla="*/ 1371125 w 4362450"/>
              <a:gd name="connsiteY847" fmla="*/ 2713782 h 4957613"/>
              <a:gd name="connsiteX848" fmla="*/ 1371125 w 4362450"/>
              <a:gd name="connsiteY848" fmla="*/ 2718521 h 4957613"/>
              <a:gd name="connsiteX849" fmla="*/ 1371125 w 4362450"/>
              <a:gd name="connsiteY849" fmla="*/ 2723282 h 4957613"/>
              <a:gd name="connsiteX850" fmla="*/ 1368150 w 4362450"/>
              <a:gd name="connsiteY850" fmla="*/ 2726533 h 4957613"/>
              <a:gd name="connsiteX851" fmla="*/ 1361626 w 4362450"/>
              <a:gd name="connsiteY851" fmla="*/ 2728021 h 4957613"/>
              <a:gd name="connsiteX852" fmla="*/ 1364006 w 4362450"/>
              <a:gd name="connsiteY852" fmla="*/ 2735141 h 4957613"/>
              <a:gd name="connsiteX853" fmla="*/ 1383877 w 4362450"/>
              <a:gd name="connsiteY853" fmla="*/ 2736033 h 4957613"/>
              <a:gd name="connsiteX854" fmla="*/ 1393823 w 4362450"/>
              <a:gd name="connsiteY854" fmla="*/ 2722325 h 4957613"/>
              <a:gd name="connsiteX855" fmla="*/ 1390401 w 4362450"/>
              <a:gd name="connsiteY855" fmla="*/ 2719116 h 4957613"/>
              <a:gd name="connsiteX856" fmla="*/ 1380604 w 4362450"/>
              <a:gd name="connsiteY856" fmla="*/ 2718521 h 4957613"/>
              <a:gd name="connsiteX857" fmla="*/ 1378245 w 4362450"/>
              <a:gd name="connsiteY857" fmla="*/ 2717650 h 4957613"/>
              <a:gd name="connsiteX858" fmla="*/ 1390103 w 4362450"/>
              <a:gd name="connsiteY858" fmla="*/ 2711423 h 4957613"/>
              <a:gd name="connsiteX859" fmla="*/ 1404321 w 4362450"/>
              <a:gd name="connsiteY859" fmla="*/ 2701328 h 4957613"/>
              <a:gd name="connsiteX860" fmla="*/ 1404321 w 4362450"/>
              <a:gd name="connsiteY860" fmla="*/ 2694804 h 4957613"/>
              <a:gd name="connsiteX861" fmla="*/ 1399284 w 4362450"/>
              <a:gd name="connsiteY861" fmla="*/ 2690957 h 4957613"/>
              <a:gd name="connsiteX862" fmla="*/ 1399582 w 4362450"/>
              <a:gd name="connsiteY862" fmla="*/ 2685325 h 4957613"/>
              <a:gd name="connsiteX863" fmla="*/ 1399879 w 4362450"/>
              <a:gd name="connsiteY863" fmla="*/ 2677313 h 4957613"/>
              <a:gd name="connsiteX864" fmla="*/ 1394843 w 4362450"/>
              <a:gd name="connsiteY864" fmla="*/ 2671087 h 4957613"/>
              <a:gd name="connsiteX865" fmla="*/ 1388021 w 4362450"/>
              <a:gd name="connsiteY865" fmla="*/ 2664860 h 4957613"/>
              <a:gd name="connsiteX866" fmla="*/ 1397223 w 4362450"/>
              <a:gd name="connsiteY866" fmla="*/ 2663967 h 4957613"/>
              <a:gd name="connsiteX867" fmla="*/ 1418560 w 4362450"/>
              <a:gd name="connsiteY867" fmla="*/ 2673467 h 4957613"/>
              <a:gd name="connsiteX868" fmla="*/ 1428060 w 4362450"/>
              <a:gd name="connsiteY868" fmla="*/ 2675826 h 4957613"/>
              <a:gd name="connsiteX869" fmla="*/ 1435158 w 4362450"/>
              <a:gd name="connsiteY869" fmla="*/ 2676421 h 4957613"/>
              <a:gd name="connsiteX870" fmla="*/ 1435158 w 4362450"/>
              <a:gd name="connsiteY870" fmla="*/ 2687684 h 4957613"/>
              <a:gd name="connsiteX871" fmla="*/ 1439918 w 4362450"/>
              <a:gd name="connsiteY871" fmla="*/ 2699543 h 4957613"/>
              <a:gd name="connsiteX872" fmla="*/ 1442872 w 4362450"/>
              <a:gd name="connsiteY872" fmla="*/ 2694804 h 4957613"/>
              <a:gd name="connsiteX873" fmla="*/ 1442277 w 4362450"/>
              <a:gd name="connsiteY873" fmla="*/ 2690065 h 4957613"/>
              <a:gd name="connsiteX874" fmla="*/ 1443467 w 4362450"/>
              <a:gd name="connsiteY874" fmla="*/ 2681458 h 4957613"/>
              <a:gd name="connsiteX875" fmla="*/ 1451777 w 4362450"/>
              <a:gd name="connsiteY875" fmla="*/ 2671087 h 4957613"/>
              <a:gd name="connsiteX876" fmla="*/ 1462148 w 4362450"/>
              <a:gd name="connsiteY876" fmla="*/ 2661013 h 4957613"/>
              <a:gd name="connsiteX877" fmla="*/ 1449397 w 4362450"/>
              <a:gd name="connsiteY877" fmla="*/ 2661587 h 4957613"/>
              <a:gd name="connsiteX878" fmla="*/ 1427167 w 4362450"/>
              <a:gd name="connsiteY878" fmla="*/ 2659228 h 4957613"/>
              <a:gd name="connsiteX879" fmla="*/ 1413821 w 4362450"/>
              <a:gd name="connsiteY879" fmla="*/ 2635510 h 4957613"/>
              <a:gd name="connsiteX880" fmla="*/ 1423299 w 4362450"/>
              <a:gd name="connsiteY880" fmla="*/ 2628391 h 4957613"/>
              <a:gd name="connsiteX881" fmla="*/ 1435753 w 4362450"/>
              <a:gd name="connsiteY881" fmla="*/ 2636679 h 4957613"/>
              <a:gd name="connsiteX882" fmla="*/ 1444658 w 4362450"/>
              <a:gd name="connsiteY882" fmla="*/ 2644989 h 4957613"/>
              <a:gd name="connsiteX883" fmla="*/ 1450885 w 4362450"/>
              <a:gd name="connsiteY883" fmla="*/ 2650621 h 4957613"/>
              <a:gd name="connsiteX884" fmla="*/ 1458897 w 4362450"/>
              <a:gd name="connsiteY884" fmla="*/ 2654489 h 4957613"/>
              <a:gd name="connsiteX885" fmla="*/ 1468077 w 4362450"/>
              <a:gd name="connsiteY885" fmla="*/ 2650323 h 4957613"/>
              <a:gd name="connsiteX886" fmla="*/ 1468375 w 4362450"/>
              <a:gd name="connsiteY886" fmla="*/ 2635510 h 4957613"/>
              <a:gd name="connsiteX887" fmla="*/ 1468077 w 4362450"/>
              <a:gd name="connsiteY887" fmla="*/ 2622462 h 4957613"/>
              <a:gd name="connsiteX888" fmla="*/ 1473114 w 4362450"/>
              <a:gd name="connsiteY888" fmla="*/ 2616532 h 4957613"/>
              <a:gd name="connsiteX889" fmla="*/ 1475495 w 4362450"/>
              <a:gd name="connsiteY889" fmla="*/ 2604674 h 4957613"/>
              <a:gd name="connsiteX890" fmla="*/ 1467780 w 4362450"/>
              <a:gd name="connsiteY890" fmla="*/ 2597257 h 4957613"/>
              <a:gd name="connsiteX891" fmla="*/ 1456516 w 4362450"/>
              <a:gd name="connsiteY891" fmla="*/ 2602293 h 4957613"/>
              <a:gd name="connsiteX892" fmla="*/ 1456516 w 4362450"/>
              <a:gd name="connsiteY892" fmla="*/ 2597554 h 4957613"/>
              <a:gd name="connsiteX893" fmla="*/ 1466314 w 4362450"/>
              <a:gd name="connsiteY893" fmla="*/ 2586864 h 4957613"/>
              <a:gd name="connsiteX894" fmla="*/ 1477875 w 4362450"/>
              <a:gd name="connsiteY894" fmla="*/ 2583315 h 4957613"/>
              <a:gd name="connsiteX895" fmla="*/ 1485568 w 4362450"/>
              <a:gd name="connsiteY895" fmla="*/ 2581232 h 4957613"/>
              <a:gd name="connsiteX896" fmla="*/ 1489733 w 4362450"/>
              <a:gd name="connsiteY896" fmla="*/ 2573815 h 4957613"/>
              <a:gd name="connsiteX897" fmla="*/ 1498617 w 4362450"/>
              <a:gd name="connsiteY897" fmla="*/ 2544466 h 4957613"/>
              <a:gd name="connsiteX898" fmla="*/ 1511071 w 4362450"/>
              <a:gd name="connsiteY898" fmla="*/ 2531120 h 4957613"/>
              <a:gd name="connsiteX899" fmla="*/ 1514046 w 4362450"/>
              <a:gd name="connsiteY899" fmla="*/ 2529356 h 4957613"/>
              <a:gd name="connsiteX900" fmla="*/ 1513451 w 4362450"/>
              <a:gd name="connsiteY900" fmla="*/ 2524000 h 4957613"/>
              <a:gd name="connsiteX901" fmla="*/ 1514938 w 4362450"/>
              <a:gd name="connsiteY901" fmla="*/ 2511547 h 4957613"/>
              <a:gd name="connsiteX902" fmla="*/ 1525309 w 4362450"/>
              <a:gd name="connsiteY902" fmla="*/ 2488424 h 4957613"/>
              <a:gd name="connsiteX903" fmla="*/ 1537466 w 4362450"/>
              <a:gd name="connsiteY903" fmla="*/ 2462327 h 4957613"/>
              <a:gd name="connsiteX904" fmla="*/ 1544288 w 4362450"/>
              <a:gd name="connsiteY904" fmla="*/ 2443349 h 4957613"/>
              <a:gd name="connsiteX905" fmla="*/ 1548729 w 4362450"/>
              <a:gd name="connsiteY905" fmla="*/ 2428536 h 4957613"/>
              <a:gd name="connsiteX906" fmla="*/ 1558527 w 4362450"/>
              <a:gd name="connsiteY906" fmla="*/ 2410153 h 4957613"/>
              <a:gd name="connsiteX907" fmla="*/ 1565944 w 4362450"/>
              <a:gd name="connsiteY907" fmla="*/ 2391175 h 4957613"/>
              <a:gd name="connsiteX908" fmla="*/ 1560886 w 4362450"/>
              <a:gd name="connsiteY908" fmla="*/ 2386414 h 4957613"/>
              <a:gd name="connsiteX909" fmla="*/ 1556741 w 4362450"/>
              <a:gd name="connsiteY909" fmla="*/ 2384650 h 4957613"/>
              <a:gd name="connsiteX910" fmla="*/ 1563266 w 4362450"/>
              <a:gd name="connsiteY910" fmla="*/ 2379316 h 4957613"/>
              <a:gd name="connsiteX911" fmla="*/ 1569195 w 4362450"/>
              <a:gd name="connsiteY911" fmla="*/ 2373960 h 4957613"/>
              <a:gd name="connsiteX912" fmla="*/ 1568005 w 4362450"/>
              <a:gd name="connsiteY912" fmla="*/ 2372196 h 4957613"/>
              <a:gd name="connsiteX913" fmla="*/ 1563563 w 4362450"/>
              <a:gd name="connsiteY913" fmla="*/ 2370411 h 4957613"/>
              <a:gd name="connsiteX914" fmla="*/ 1568005 w 4362450"/>
              <a:gd name="connsiteY914" fmla="*/ 2365077 h 4957613"/>
              <a:gd name="connsiteX915" fmla="*/ 1575720 w 4362450"/>
              <a:gd name="connsiteY915" fmla="*/ 2354111 h 4957613"/>
              <a:gd name="connsiteX916" fmla="*/ 1586983 w 4362450"/>
              <a:gd name="connsiteY916" fmla="*/ 2334240 h 4957613"/>
              <a:gd name="connsiteX917" fmla="*/ 1600330 w 4362450"/>
              <a:gd name="connsiteY917" fmla="*/ 2316452 h 4957613"/>
              <a:gd name="connsiteX918" fmla="*/ 1608342 w 4362450"/>
              <a:gd name="connsiteY918" fmla="*/ 2312882 h 4957613"/>
              <a:gd name="connsiteX919" fmla="*/ 1613081 w 4362450"/>
              <a:gd name="connsiteY919" fmla="*/ 2312882 h 4957613"/>
              <a:gd name="connsiteX920" fmla="*/ 1610701 w 4362450"/>
              <a:gd name="connsiteY920" fmla="*/ 2305762 h 4957613"/>
              <a:gd name="connsiteX921" fmla="*/ 1612486 w 4362450"/>
              <a:gd name="connsiteY921" fmla="*/ 2293011 h 4957613"/>
              <a:gd name="connsiteX922" fmla="*/ 1617820 w 4362450"/>
              <a:gd name="connsiteY922" fmla="*/ 2282045 h 4957613"/>
              <a:gd name="connsiteX923" fmla="*/ 1624940 w 4362450"/>
              <a:gd name="connsiteY923" fmla="*/ 2272269 h 4957613"/>
              <a:gd name="connsiteX924" fmla="*/ 1617820 w 4362450"/>
              <a:gd name="connsiteY924" fmla="*/ 2274925 h 4957613"/>
              <a:gd name="connsiteX925" fmla="*/ 1609532 w 4362450"/>
              <a:gd name="connsiteY925" fmla="*/ 2277901 h 4957613"/>
              <a:gd name="connsiteX926" fmla="*/ 1615461 w 4362450"/>
              <a:gd name="connsiteY926" fmla="*/ 2270186 h 4957613"/>
              <a:gd name="connsiteX927" fmla="*/ 1621391 w 4362450"/>
              <a:gd name="connsiteY927" fmla="*/ 2260410 h 4957613"/>
              <a:gd name="connsiteX928" fmla="*/ 1620200 w 4362450"/>
              <a:gd name="connsiteY928" fmla="*/ 2255947 h 4957613"/>
              <a:gd name="connsiteX929" fmla="*/ 1619010 w 4362450"/>
              <a:gd name="connsiteY929" fmla="*/ 2253291 h 4957613"/>
              <a:gd name="connsiteX930" fmla="*/ 1624940 w 4362450"/>
              <a:gd name="connsiteY930" fmla="*/ 2248828 h 4957613"/>
              <a:gd name="connsiteX931" fmla="*/ 1633844 w 4362450"/>
              <a:gd name="connsiteY931" fmla="*/ 2239052 h 4957613"/>
              <a:gd name="connsiteX932" fmla="*/ 1639178 w 4362450"/>
              <a:gd name="connsiteY932" fmla="*/ 2227490 h 4957613"/>
              <a:gd name="connsiteX933" fmla="*/ 1648657 w 4362450"/>
              <a:gd name="connsiteY933" fmla="*/ 2186857 h 4957613"/>
              <a:gd name="connsiteX934" fmla="*/ 1665276 w 4362450"/>
              <a:gd name="connsiteY934" fmla="*/ 2165817 h 4957613"/>
              <a:gd name="connsiteX935" fmla="*/ 1674457 w 4362450"/>
              <a:gd name="connsiteY935" fmla="*/ 2153958 h 4957613"/>
              <a:gd name="connsiteX936" fmla="*/ 1674755 w 4362450"/>
              <a:gd name="connsiteY936" fmla="*/ 2134980 h 4957613"/>
              <a:gd name="connsiteX937" fmla="*/ 1672970 w 4362450"/>
              <a:gd name="connsiteY937" fmla="*/ 2117171 h 4957613"/>
              <a:gd name="connsiteX938" fmla="*/ 1681874 w 4362450"/>
              <a:gd name="connsiteY938" fmla="*/ 2113621 h 4957613"/>
              <a:gd name="connsiteX939" fmla="*/ 1693733 w 4362450"/>
              <a:gd name="connsiteY939" fmla="*/ 2101763 h 4957613"/>
              <a:gd name="connsiteX940" fmla="*/ 1693733 w 4362450"/>
              <a:gd name="connsiteY940" fmla="*/ 2092263 h 4957613"/>
              <a:gd name="connsiteX941" fmla="*/ 1700852 w 4362450"/>
              <a:gd name="connsiteY941" fmla="*/ 2089904 h 4957613"/>
              <a:gd name="connsiteX942" fmla="*/ 1707972 w 4362450"/>
              <a:gd name="connsiteY942" fmla="*/ 2087524 h 4957613"/>
              <a:gd name="connsiteX943" fmla="*/ 1707972 w 4362450"/>
              <a:gd name="connsiteY943" fmla="*/ 2070926 h 4957613"/>
              <a:gd name="connsiteX944" fmla="*/ 1706187 w 4362450"/>
              <a:gd name="connsiteY944" fmla="*/ 2054604 h 4957613"/>
              <a:gd name="connsiteX945" fmla="*/ 1707972 w 4362450"/>
              <a:gd name="connsiteY945" fmla="*/ 2047209 h 4957613"/>
              <a:gd name="connsiteX946" fmla="*/ 1715091 w 4362450"/>
              <a:gd name="connsiteY946" fmla="*/ 2043043 h 4957613"/>
              <a:gd name="connsiteX947" fmla="*/ 1722211 w 4362450"/>
              <a:gd name="connsiteY947" fmla="*/ 2028230 h 4957613"/>
              <a:gd name="connsiteX948" fmla="*/ 1729904 w 4362450"/>
              <a:gd name="connsiteY948" fmla="*/ 2009252 h 4957613"/>
              <a:gd name="connsiteX949" fmla="*/ 1741189 w 4362450"/>
              <a:gd name="connsiteY949" fmla="*/ 1990274 h 4957613"/>
              <a:gd name="connsiteX950" fmla="*/ 1751560 w 4362450"/>
              <a:gd name="connsiteY950" fmla="*/ 1972188 h 4957613"/>
              <a:gd name="connsiteX951" fmla="*/ 1753048 w 4362450"/>
              <a:gd name="connsiteY951" fmla="*/ 1959437 h 4957613"/>
              <a:gd name="connsiteX952" fmla="*/ 1752452 w 4362450"/>
              <a:gd name="connsiteY952" fmla="*/ 1949343 h 4957613"/>
              <a:gd name="connsiteX953" fmla="*/ 1755407 w 4362450"/>
              <a:gd name="connsiteY953" fmla="*/ 1942818 h 4957613"/>
              <a:gd name="connsiteX954" fmla="*/ 1760741 w 4362450"/>
              <a:gd name="connsiteY954" fmla="*/ 1943413 h 4957613"/>
              <a:gd name="connsiteX955" fmla="*/ 1762526 w 4362450"/>
              <a:gd name="connsiteY955" fmla="*/ 1947579 h 4957613"/>
              <a:gd name="connsiteX956" fmla="*/ 1765204 w 4362450"/>
              <a:gd name="connsiteY956" fmla="*/ 1954082 h 4957613"/>
              <a:gd name="connsiteX957" fmla="*/ 1769646 w 4362450"/>
              <a:gd name="connsiteY957" fmla="*/ 1957057 h 4957613"/>
              <a:gd name="connsiteX958" fmla="*/ 1780612 w 4362450"/>
              <a:gd name="connsiteY958" fmla="*/ 1940459 h 4957613"/>
              <a:gd name="connsiteX959" fmla="*/ 1779145 w 4362450"/>
              <a:gd name="connsiteY959" fmla="*/ 1916721 h 4957613"/>
              <a:gd name="connsiteX960" fmla="*/ 1776170 w 4362450"/>
              <a:gd name="connsiteY960" fmla="*/ 1908730 h 4957613"/>
              <a:gd name="connsiteX961" fmla="*/ 1776765 w 4362450"/>
              <a:gd name="connsiteY961" fmla="*/ 1895383 h 4957613"/>
              <a:gd name="connsiteX962" fmla="*/ 1781802 w 4362450"/>
              <a:gd name="connsiteY962" fmla="*/ 1884715 h 4957613"/>
              <a:gd name="connsiteX963" fmla="*/ 1788624 w 4362450"/>
              <a:gd name="connsiteY963" fmla="*/ 1895383 h 4957613"/>
              <a:gd name="connsiteX964" fmla="*/ 1791599 w 4362450"/>
              <a:gd name="connsiteY964" fmla="*/ 1898932 h 4957613"/>
              <a:gd name="connsiteX965" fmla="*/ 1791004 w 4362450"/>
              <a:gd name="connsiteY965" fmla="*/ 1881144 h 4957613"/>
              <a:gd name="connsiteX966" fmla="*/ 1797231 w 4362450"/>
              <a:gd name="connsiteY966" fmla="*/ 1849117 h 4957613"/>
              <a:gd name="connsiteX967" fmla="*/ 1812341 w 4362450"/>
              <a:gd name="connsiteY967" fmla="*/ 1845568 h 4957613"/>
              <a:gd name="connsiteX968" fmla="*/ 1814721 w 4362450"/>
              <a:gd name="connsiteY968" fmla="*/ 1833710 h 4957613"/>
              <a:gd name="connsiteX969" fmla="*/ 1814424 w 4362450"/>
              <a:gd name="connsiteY969" fmla="*/ 1822722 h 4957613"/>
              <a:gd name="connsiteX970" fmla="*/ 1819460 w 4362450"/>
              <a:gd name="connsiteY970" fmla="*/ 1817090 h 4957613"/>
              <a:gd name="connsiteX971" fmla="*/ 1821543 w 4362450"/>
              <a:gd name="connsiteY971" fmla="*/ 1816219 h 4957613"/>
              <a:gd name="connsiteX972" fmla="*/ 1814721 w 4362450"/>
              <a:gd name="connsiteY972" fmla="*/ 1809992 h 4957613"/>
              <a:gd name="connsiteX973" fmla="*/ 1800482 w 4362450"/>
              <a:gd name="connsiteY973" fmla="*/ 1802873 h 4957613"/>
              <a:gd name="connsiteX974" fmla="*/ 1814721 w 4362450"/>
              <a:gd name="connsiteY974" fmla="*/ 1802873 h 4957613"/>
              <a:gd name="connsiteX975" fmla="*/ 1827473 w 4362450"/>
              <a:gd name="connsiteY975" fmla="*/ 1803170 h 4957613"/>
              <a:gd name="connsiteX976" fmla="*/ 1838439 w 4362450"/>
              <a:gd name="connsiteY976" fmla="*/ 1805232 h 4957613"/>
              <a:gd name="connsiteX977" fmla="*/ 1850595 w 4362450"/>
              <a:gd name="connsiteY977" fmla="*/ 1791588 h 4957613"/>
              <a:gd name="connsiteX978" fmla="*/ 1850297 w 4362450"/>
              <a:gd name="connsiteY978" fmla="*/ 1767275 h 4957613"/>
              <a:gd name="connsiteX979" fmla="*/ 1855037 w 4362450"/>
              <a:gd name="connsiteY979" fmla="*/ 1764916 h 4957613"/>
              <a:gd name="connsiteX980" fmla="*/ 1862156 w 4362450"/>
              <a:gd name="connsiteY980" fmla="*/ 1762536 h 4957613"/>
              <a:gd name="connsiteX981" fmla="*/ 1866321 w 4362450"/>
              <a:gd name="connsiteY981" fmla="*/ 1757202 h 4957613"/>
              <a:gd name="connsiteX982" fmla="*/ 1874015 w 4362450"/>
              <a:gd name="connsiteY982" fmla="*/ 1755417 h 4957613"/>
              <a:gd name="connsiteX983" fmla="*/ 1880539 w 4362450"/>
              <a:gd name="connsiteY983" fmla="*/ 1750677 h 4957613"/>
              <a:gd name="connsiteX984" fmla="*/ 1883515 w 4362450"/>
              <a:gd name="connsiteY984" fmla="*/ 1738819 h 4957613"/>
              <a:gd name="connsiteX985" fmla="*/ 1891527 w 4362450"/>
              <a:gd name="connsiteY985" fmla="*/ 1692850 h 4957613"/>
              <a:gd name="connsiteX986" fmla="*/ 1904852 w 4362450"/>
              <a:gd name="connsiteY986" fmla="*/ 1662906 h 4957613"/>
              <a:gd name="connsiteX987" fmla="*/ 1921471 w 4362450"/>
              <a:gd name="connsiteY987" fmla="*/ 1640953 h 4957613"/>
              <a:gd name="connsiteX988" fmla="*/ 1916732 w 4362450"/>
              <a:gd name="connsiteY988" fmla="*/ 1658167 h 4957613"/>
              <a:gd name="connsiteX989" fmla="*/ 1911971 w 4362450"/>
              <a:gd name="connsiteY989" fmla="*/ 1669133 h 4957613"/>
              <a:gd name="connsiteX990" fmla="*/ 1921471 w 4362450"/>
              <a:gd name="connsiteY990" fmla="*/ 1660526 h 4957613"/>
              <a:gd name="connsiteX991" fmla="*/ 1927995 w 4362450"/>
              <a:gd name="connsiteY991" fmla="*/ 1647774 h 4957613"/>
              <a:gd name="connsiteX992" fmla="*/ 1923830 w 4362450"/>
              <a:gd name="connsiteY992" fmla="*/ 1636808 h 4957613"/>
              <a:gd name="connsiteX993" fmla="*/ 1917603 w 4362450"/>
              <a:gd name="connsiteY993" fmla="*/ 1622569 h 4957613"/>
              <a:gd name="connsiteX994" fmla="*/ 1930949 w 4362450"/>
              <a:gd name="connsiteY994" fmla="*/ 1622569 h 4957613"/>
              <a:gd name="connsiteX995" fmla="*/ 1938069 w 4362450"/>
              <a:gd name="connsiteY995" fmla="*/ 1622569 h 4957613"/>
              <a:gd name="connsiteX996" fmla="*/ 1938366 w 4362450"/>
              <a:gd name="connsiteY996" fmla="*/ 1616343 h 4957613"/>
              <a:gd name="connsiteX997" fmla="*/ 1947569 w 4362450"/>
              <a:gd name="connsiteY997" fmla="*/ 1608352 h 4957613"/>
              <a:gd name="connsiteX998" fmla="*/ 1956154 w 4362450"/>
              <a:gd name="connsiteY998" fmla="*/ 1596493 h 4957613"/>
              <a:gd name="connsiteX999" fmla="*/ 1959427 w 4362450"/>
              <a:gd name="connsiteY999" fmla="*/ 1577515 h 4957613"/>
              <a:gd name="connsiteX1000" fmla="*/ 1961489 w 4362450"/>
              <a:gd name="connsiteY1000" fmla="*/ 1560598 h 4957613"/>
              <a:gd name="connsiteX1001" fmla="*/ 1968906 w 4362450"/>
              <a:gd name="connsiteY1001" fmla="*/ 1556157 h 4957613"/>
              <a:gd name="connsiteX1002" fmla="*/ 1975430 w 4362450"/>
              <a:gd name="connsiteY1002" fmla="*/ 1553479 h 4957613"/>
              <a:gd name="connsiteX1003" fmla="*/ 1978405 w 4362450"/>
              <a:gd name="connsiteY1003" fmla="*/ 1549037 h 4957613"/>
              <a:gd name="connsiteX1004" fmla="*/ 1975430 w 4362450"/>
              <a:gd name="connsiteY1004" fmla="*/ 1544000 h 4957613"/>
              <a:gd name="connsiteX1005" fmla="*/ 1968906 w 4362450"/>
              <a:gd name="connsiteY1005" fmla="*/ 1544298 h 4957613"/>
              <a:gd name="connsiteX1006" fmla="*/ 1965654 w 4362450"/>
              <a:gd name="connsiteY1006" fmla="*/ 1545190 h 4957613"/>
              <a:gd name="connsiteX1007" fmla="*/ 1971286 w 4362450"/>
              <a:gd name="connsiteY1007" fmla="*/ 1537178 h 4957613"/>
              <a:gd name="connsiteX1008" fmla="*/ 1982252 w 4362450"/>
              <a:gd name="connsiteY1008" fmla="*/ 1530059 h 4957613"/>
              <a:gd name="connsiteX1009" fmla="*/ 1995003 w 4362450"/>
              <a:gd name="connsiteY1009" fmla="*/ 1530059 h 4957613"/>
              <a:gd name="connsiteX1010" fmla="*/ 2003313 w 4362450"/>
              <a:gd name="connsiteY1010" fmla="*/ 1529761 h 4957613"/>
              <a:gd name="connsiteX1011" fmla="*/ 2004503 w 4362450"/>
              <a:gd name="connsiteY1011" fmla="*/ 1520580 h 4957613"/>
              <a:gd name="connsiteX1012" fmla="*/ 2004206 w 4362450"/>
              <a:gd name="connsiteY1012" fmla="*/ 1509317 h 4957613"/>
              <a:gd name="connsiteX1013" fmla="*/ 2009242 w 4362450"/>
              <a:gd name="connsiteY1013" fmla="*/ 1501602 h 4957613"/>
              <a:gd name="connsiteX1014" fmla="*/ 2016362 w 4362450"/>
              <a:gd name="connsiteY1014" fmla="*/ 1491507 h 4957613"/>
              <a:gd name="connsiteX1015" fmla="*/ 2009242 w 4362450"/>
              <a:gd name="connsiteY1015" fmla="*/ 1484983 h 4957613"/>
              <a:gd name="connsiteX1016" fmla="*/ 2229861 w 4362450"/>
              <a:gd name="connsiteY1016" fmla="*/ 1477885 h 4957613"/>
              <a:gd name="connsiteX1017" fmla="*/ 2232220 w 4362450"/>
              <a:gd name="connsiteY1017" fmla="*/ 1484983 h 4957613"/>
              <a:gd name="connsiteX1018" fmla="*/ 2230435 w 4362450"/>
              <a:gd name="connsiteY1018" fmla="*/ 1489446 h 4957613"/>
              <a:gd name="connsiteX1019" fmla="*/ 2225100 w 4362450"/>
              <a:gd name="connsiteY1019" fmla="*/ 1492102 h 4957613"/>
              <a:gd name="connsiteX1020" fmla="*/ 2221254 w 4362450"/>
              <a:gd name="connsiteY1020" fmla="*/ 1489149 h 4957613"/>
              <a:gd name="connsiteX1021" fmla="*/ 2222741 w 4362450"/>
              <a:gd name="connsiteY1021" fmla="*/ 1482624 h 4957613"/>
              <a:gd name="connsiteX1022" fmla="*/ 2226291 w 4362450"/>
              <a:gd name="connsiteY1022" fmla="*/ 1478459 h 4957613"/>
              <a:gd name="connsiteX1023" fmla="*/ 2229861 w 4362450"/>
              <a:gd name="connsiteY1023" fmla="*/ 1477885 h 4957613"/>
              <a:gd name="connsiteX1024" fmla="*/ 2059057 w 4362450"/>
              <a:gd name="connsiteY1024" fmla="*/ 1466005 h 4957613"/>
              <a:gd name="connsiteX1025" fmla="*/ 2050748 w 4362450"/>
              <a:gd name="connsiteY1025" fmla="*/ 1468088 h 4957613"/>
              <a:gd name="connsiteX1026" fmla="*/ 2042438 w 4362450"/>
              <a:gd name="connsiteY1026" fmla="*/ 1475505 h 4957613"/>
              <a:gd name="connsiteX1027" fmla="*/ 2041864 w 4362450"/>
              <a:gd name="connsiteY1027" fmla="*/ 1484685 h 4957613"/>
              <a:gd name="connsiteX1028" fmla="*/ 2051938 w 4362450"/>
              <a:gd name="connsiteY1028" fmla="*/ 1477885 h 4957613"/>
              <a:gd name="connsiteX1029" fmla="*/ 2062011 w 4362450"/>
              <a:gd name="connsiteY1029" fmla="*/ 1471360 h 4957613"/>
              <a:gd name="connsiteX1030" fmla="*/ 2068536 w 4362450"/>
              <a:gd name="connsiteY1030" fmla="*/ 1468385 h 4957613"/>
              <a:gd name="connsiteX1031" fmla="*/ 2067346 w 4362450"/>
              <a:gd name="connsiteY1031" fmla="*/ 1466302 h 4957613"/>
              <a:gd name="connsiteX1032" fmla="*/ 2059057 w 4362450"/>
              <a:gd name="connsiteY1032" fmla="*/ 1466005 h 4957613"/>
              <a:gd name="connsiteX1033" fmla="*/ 2407762 w 4362450"/>
              <a:gd name="connsiteY1033" fmla="*/ 1461266 h 4957613"/>
              <a:gd name="connsiteX1034" fmla="*/ 2414882 w 4362450"/>
              <a:gd name="connsiteY1034" fmla="*/ 1463943 h 4957613"/>
              <a:gd name="connsiteX1035" fmla="*/ 2414882 w 4362450"/>
              <a:gd name="connsiteY1035" fmla="*/ 1468385 h 4957613"/>
              <a:gd name="connsiteX1036" fmla="*/ 2410143 w 4362450"/>
              <a:gd name="connsiteY1036" fmla="*/ 1471658 h 4957613"/>
              <a:gd name="connsiteX1037" fmla="*/ 2405403 w 4362450"/>
              <a:gd name="connsiteY1037" fmla="*/ 1473124 h 4957613"/>
              <a:gd name="connsiteX1038" fmla="*/ 2398284 w 4362450"/>
              <a:gd name="connsiteY1038" fmla="*/ 1468385 h 4957613"/>
              <a:gd name="connsiteX1039" fmla="*/ 2401238 w 4362450"/>
              <a:gd name="connsiteY1039" fmla="*/ 1463051 h 4957613"/>
              <a:gd name="connsiteX1040" fmla="*/ 2407762 w 4362450"/>
              <a:gd name="connsiteY1040" fmla="*/ 1461266 h 4957613"/>
              <a:gd name="connsiteX1041" fmla="*/ 2059057 w 4362450"/>
              <a:gd name="connsiteY1041" fmla="*/ 1442287 h 4957613"/>
              <a:gd name="connsiteX1042" fmla="*/ 2047199 w 4362450"/>
              <a:gd name="connsiteY1042" fmla="*/ 1449407 h 4957613"/>
              <a:gd name="connsiteX1043" fmla="*/ 2054318 w 4362450"/>
              <a:gd name="connsiteY1043" fmla="*/ 1456527 h 4957613"/>
              <a:gd name="connsiteX1044" fmla="*/ 2060247 w 4362450"/>
              <a:gd name="connsiteY1044" fmla="*/ 1455039 h 4957613"/>
              <a:gd name="connsiteX1045" fmla="*/ 2066177 w 4362450"/>
              <a:gd name="connsiteY1045" fmla="*/ 1451787 h 4957613"/>
              <a:gd name="connsiteX1046" fmla="*/ 2066177 w 4362450"/>
              <a:gd name="connsiteY1046" fmla="*/ 1445263 h 4957613"/>
              <a:gd name="connsiteX1047" fmla="*/ 2059057 w 4362450"/>
              <a:gd name="connsiteY1047" fmla="*/ 1442287 h 4957613"/>
              <a:gd name="connsiteX1048" fmla="*/ 2006267 w 4362450"/>
              <a:gd name="connsiteY1048" fmla="*/ 1441097 h 4957613"/>
              <a:gd name="connsiteX1049" fmla="*/ 1999742 w 4362450"/>
              <a:gd name="connsiteY1049" fmla="*/ 1444668 h 4957613"/>
              <a:gd name="connsiteX1050" fmla="*/ 1987884 w 4362450"/>
              <a:gd name="connsiteY1050" fmla="*/ 1463646 h 4957613"/>
              <a:gd name="connsiteX1051" fmla="*/ 1992623 w 4362450"/>
              <a:gd name="connsiteY1051" fmla="*/ 1461266 h 4957613"/>
              <a:gd name="connsiteX1052" fmla="*/ 1999445 w 4362450"/>
              <a:gd name="connsiteY1052" fmla="*/ 1456229 h 4957613"/>
              <a:gd name="connsiteX1053" fmla="*/ 2004503 w 4362450"/>
              <a:gd name="connsiteY1053" fmla="*/ 1463646 h 4957613"/>
              <a:gd name="connsiteX1054" fmla="*/ 2019018 w 4362450"/>
              <a:gd name="connsiteY1054" fmla="*/ 1476992 h 4957613"/>
              <a:gd name="connsiteX1055" fmla="*/ 2035340 w 4362450"/>
              <a:gd name="connsiteY1055" fmla="*/ 1470765 h 4957613"/>
              <a:gd name="connsiteX1056" fmla="*/ 2037699 w 4362450"/>
              <a:gd name="connsiteY1056" fmla="*/ 1464836 h 4957613"/>
              <a:gd name="connsiteX1057" fmla="*/ 2032960 w 4362450"/>
              <a:gd name="connsiteY1057" fmla="*/ 1466005 h 4957613"/>
              <a:gd name="connsiteX1058" fmla="*/ 2026435 w 4362450"/>
              <a:gd name="connsiteY1058" fmla="*/ 1466302 h 4957613"/>
              <a:gd name="connsiteX1059" fmla="*/ 2023481 w 4362450"/>
              <a:gd name="connsiteY1059" fmla="*/ 1461266 h 4957613"/>
              <a:gd name="connsiteX1060" fmla="*/ 2022589 w 4362450"/>
              <a:gd name="connsiteY1060" fmla="*/ 1455931 h 4957613"/>
              <a:gd name="connsiteX1061" fmla="*/ 2016362 w 4362450"/>
              <a:gd name="connsiteY1061" fmla="*/ 1461266 h 4957613"/>
              <a:gd name="connsiteX1062" fmla="*/ 2009242 w 4362450"/>
              <a:gd name="connsiteY1062" fmla="*/ 1461266 h 4957613"/>
              <a:gd name="connsiteX1063" fmla="*/ 2009242 w 4362450"/>
              <a:gd name="connsiteY1063" fmla="*/ 1452085 h 4957613"/>
              <a:gd name="connsiteX1064" fmla="*/ 2009242 w 4362450"/>
              <a:gd name="connsiteY1064" fmla="*/ 1444668 h 4957613"/>
              <a:gd name="connsiteX1065" fmla="*/ 2006267 w 4362450"/>
              <a:gd name="connsiteY1065" fmla="*/ 1441097 h 4957613"/>
              <a:gd name="connsiteX1066" fmla="*/ 744867 w 4362450"/>
              <a:gd name="connsiteY1066" fmla="*/ 1413831 h 4957613"/>
              <a:gd name="connsiteX1067" fmla="*/ 737450 w 4362450"/>
              <a:gd name="connsiteY1067" fmla="*/ 1427475 h 4957613"/>
              <a:gd name="connsiteX1068" fmla="*/ 749606 w 4362450"/>
              <a:gd name="connsiteY1068" fmla="*/ 1416190 h 4957613"/>
              <a:gd name="connsiteX1069" fmla="*/ 744867 w 4362450"/>
              <a:gd name="connsiteY1069" fmla="*/ 1413831 h 4957613"/>
              <a:gd name="connsiteX1070" fmla="*/ 2239339 w 4362450"/>
              <a:gd name="connsiteY1070" fmla="*/ 1411451 h 4957613"/>
              <a:gd name="connsiteX1071" fmla="*/ 2247351 w 4362450"/>
              <a:gd name="connsiteY1071" fmla="*/ 1413236 h 4957613"/>
              <a:gd name="connsiteX1072" fmla="*/ 2253578 w 4362450"/>
              <a:gd name="connsiteY1072" fmla="*/ 1418570 h 4957613"/>
              <a:gd name="connsiteX1073" fmla="*/ 2254768 w 4362450"/>
              <a:gd name="connsiteY1073" fmla="*/ 1425690 h 4957613"/>
              <a:gd name="connsiteX1074" fmla="*/ 2241720 w 4362450"/>
              <a:gd name="connsiteY1074" fmla="*/ 1418570 h 4957613"/>
              <a:gd name="connsiteX1075" fmla="*/ 2239339 w 4362450"/>
              <a:gd name="connsiteY1075" fmla="*/ 1411451 h 4957613"/>
              <a:gd name="connsiteX1076" fmla="*/ 2030579 w 4362450"/>
              <a:gd name="connsiteY1076" fmla="*/ 1404331 h 4957613"/>
              <a:gd name="connsiteX1077" fmla="*/ 2024055 w 4362450"/>
              <a:gd name="connsiteY1077" fmla="*/ 1407901 h 4957613"/>
              <a:gd name="connsiteX1078" fmla="*/ 2013982 w 4362450"/>
              <a:gd name="connsiteY1078" fmla="*/ 1418570 h 4957613"/>
              <a:gd name="connsiteX1079" fmla="*/ 2005969 w 4362450"/>
              <a:gd name="connsiteY1079" fmla="*/ 1427475 h 4957613"/>
              <a:gd name="connsiteX1080" fmla="*/ 2006862 w 4362450"/>
              <a:gd name="connsiteY1080" fmla="*/ 1432809 h 4957613"/>
              <a:gd name="connsiteX1081" fmla="*/ 2015172 w 4362450"/>
              <a:gd name="connsiteY1081" fmla="*/ 1428346 h 4957613"/>
              <a:gd name="connsiteX1082" fmla="*/ 2023481 w 4362450"/>
              <a:gd name="connsiteY1082" fmla="*/ 1418570 h 4957613"/>
              <a:gd name="connsiteX1083" fmla="*/ 2028815 w 4362450"/>
              <a:gd name="connsiteY1083" fmla="*/ 1408794 h 4957613"/>
              <a:gd name="connsiteX1084" fmla="*/ 2030579 w 4362450"/>
              <a:gd name="connsiteY1084" fmla="*/ 1404331 h 4957613"/>
              <a:gd name="connsiteX1085" fmla="*/ 201641 w 4362450"/>
              <a:gd name="connsiteY1085" fmla="*/ 1388626 h 4957613"/>
              <a:gd name="connsiteX1086" fmla="*/ 192141 w 4362450"/>
              <a:gd name="connsiteY1086" fmla="*/ 1397212 h 4957613"/>
              <a:gd name="connsiteX1087" fmla="*/ 207867 w 4362450"/>
              <a:gd name="connsiteY1087" fmla="*/ 1424202 h 4957613"/>
              <a:gd name="connsiteX1088" fmla="*/ 211119 w 4362450"/>
              <a:gd name="connsiteY1088" fmla="*/ 1392472 h 4957613"/>
              <a:gd name="connsiteX1089" fmla="*/ 201641 w 4362450"/>
              <a:gd name="connsiteY1089" fmla="*/ 1388626 h 4957613"/>
              <a:gd name="connsiteX1090" fmla="*/ 2296274 w 4362450"/>
              <a:gd name="connsiteY1090" fmla="*/ 1380911 h 4957613"/>
              <a:gd name="connsiteX1091" fmla="*/ 2298654 w 4362450"/>
              <a:gd name="connsiteY1091" fmla="*/ 1382994 h 4957613"/>
              <a:gd name="connsiteX1092" fmla="*/ 2298654 w 4362450"/>
              <a:gd name="connsiteY1092" fmla="*/ 1397212 h 4957613"/>
              <a:gd name="connsiteX1093" fmla="*/ 2295381 w 4362450"/>
              <a:gd name="connsiteY1093" fmla="*/ 1396043 h 4957613"/>
              <a:gd name="connsiteX1094" fmla="*/ 2293893 w 4362450"/>
              <a:gd name="connsiteY1094" fmla="*/ 1387733 h 4957613"/>
              <a:gd name="connsiteX1095" fmla="*/ 2296274 w 4362450"/>
              <a:gd name="connsiteY1095" fmla="*/ 1380911 h 4957613"/>
              <a:gd name="connsiteX1096" fmla="*/ 2112124 w 4362450"/>
              <a:gd name="connsiteY1096" fmla="*/ 1376767 h 4957613"/>
              <a:gd name="connsiteX1097" fmla="*/ 2104133 w 4362450"/>
              <a:gd name="connsiteY1097" fmla="*/ 1387733 h 4957613"/>
              <a:gd name="connsiteX1098" fmla="*/ 2092848 w 4362450"/>
              <a:gd name="connsiteY1098" fmla="*/ 1412938 h 4957613"/>
              <a:gd name="connsiteX1099" fmla="*/ 2106492 w 4362450"/>
              <a:gd name="connsiteY1099" fmla="*/ 1418570 h 4957613"/>
              <a:gd name="connsiteX1100" fmla="*/ 2116289 w 4362450"/>
              <a:gd name="connsiteY1100" fmla="*/ 1413533 h 4957613"/>
              <a:gd name="connsiteX1101" fmla="*/ 2120731 w 4362450"/>
              <a:gd name="connsiteY1101" fmla="*/ 1406711 h 4957613"/>
              <a:gd name="connsiteX1102" fmla="*/ 2116884 w 4362450"/>
              <a:gd name="connsiteY1102" fmla="*/ 1398699 h 4957613"/>
              <a:gd name="connsiteX1103" fmla="*/ 2111231 w 4362450"/>
              <a:gd name="connsiteY1103" fmla="*/ 1392472 h 4957613"/>
              <a:gd name="connsiteX1104" fmla="*/ 2108872 w 4362450"/>
              <a:gd name="connsiteY1104" fmla="*/ 1389221 h 4957613"/>
              <a:gd name="connsiteX1105" fmla="*/ 2113611 w 4362450"/>
              <a:gd name="connsiteY1105" fmla="*/ 1387733 h 4957613"/>
              <a:gd name="connsiteX1106" fmla="*/ 2118648 w 4362450"/>
              <a:gd name="connsiteY1106" fmla="*/ 1384758 h 4957613"/>
              <a:gd name="connsiteX1107" fmla="*/ 2118351 w 4362450"/>
              <a:gd name="connsiteY1107" fmla="*/ 1378233 h 4957613"/>
              <a:gd name="connsiteX1108" fmla="*/ 2112124 w 4362450"/>
              <a:gd name="connsiteY1108" fmla="*/ 1376767 h 4957613"/>
              <a:gd name="connsiteX1109" fmla="*/ 2508399 w 4362450"/>
              <a:gd name="connsiteY1109" fmla="*/ 1371945 h 4957613"/>
              <a:gd name="connsiteX1110" fmla="*/ 2488117 w 4362450"/>
              <a:gd name="connsiteY1110" fmla="*/ 1384184 h 4957613"/>
              <a:gd name="connsiteX1111" fmla="*/ 2464697 w 4362450"/>
              <a:gd name="connsiteY1111" fmla="*/ 1423309 h 4957613"/>
              <a:gd name="connsiteX1112" fmla="*/ 2463805 w 4362450"/>
              <a:gd name="connsiteY1112" fmla="*/ 1428346 h 4957613"/>
              <a:gd name="connsiteX1113" fmla="*/ 2457578 w 4362450"/>
              <a:gd name="connsiteY1113" fmla="*/ 1435168 h 4957613"/>
              <a:gd name="connsiteX1114" fmla="*/ 2457578 w 4362450"/>
              <a:gd name="connsiteY1114" fmla="*/ 1437548 h 4957613"/>
              <a:gd name="connsiteX1115" fmla="*/ 2467077 w 4362450"/>
              <a:gd name="connsiteY1115" fmla="*/ 1425690 h 4957613"/>
              <a:gd name="connsiteX1116" fmla="*/ 2468246 w 4362450"/>
              <a:gd name="connsiteY1116" fmla="*/ 1420950 h 4957613"/>
              <a:gd name="connsiteX1117" fmla="*/ 2476556 w 4362450"/>
              <a:gd name="connsiteY1117" fmla="*/ 1423309 h 4957613"/>
              <a:gd name="connsiteX1118" fmla="*/ 2483675 w 4362450"/>
              <a:gd name="connsiteY1118" fmla="*/ 1420950 h 4957613"/>
              <a:gd name="connsiteX1119" fmla="*/ 2483080 w 4362450"/>
              <a:gd name="connsiteY1119" fmla="*/ 1415616 h 4957613"/>
              <a:gd name="connsiteX1120" fmla="*/ 2486056 w 4362450"/>
              <a:gd name="connsiteY1120" fmla="*/ 1413831 h 4957613"/>
              <a:gd name="connsiteX1121" fmla="*/ 2491092 w 4362450"/>
              <a:gd name="connsiteY1121" fmla="*/ 1409092 h 4957613"/>
              <a:gd name="connsiteX1122" fmla="*/ 2490795 w 4362450"/>
              <a:gd name="connsiteY1122" fmla="*/ 1397212 h 4957613"/>
              <a:gd name="connsiteX1123" fmla="*/ 2500273 w 4362450"/>
              <a:gd name="connsiteY1123" fmla="*/ 1387733 h 4957613"/>
              <a:gd name="connsiteX1124" fmla="*/ 2507393 w 4362450"/>
              <a:gd name="connsiteY1124" fmla="*/ 1385353 h 4957613"/>
              <a:gd name="connsiteX1125" fmla="*/ 2514512 w 4362450"/>
              <a:gd name="connsiteY1125" fmla="*/ 1378233 h 4957613"/>
              <a:gd name="connsiteX1126" fmla="*/ 2522822 w 4362450"/>
              <a:gd name="connsiteY1126" fmla="*/ 1376767 h 4957613"/>
              <a:gd name="connsiteX1127" fmla="*/ 2524012 w 4362450"/>
              <a:gd name="connsiteY1127" fmla="*/ 1373494 h 4957613"/>
              <a:gd name="connsiteX1128" fmla="*/ 2508399 w 4362450"/>
              <a:gd name="connsiteY1128" fmla="*/ 1371945 h 4957613"/>
              <a:gd name="connsiteX1129" fmla="*/ 813660 w 4362450"/>
              <a:gd name="connsiteY1129" fmla="*/ 1371135 h 4957613"/>
              <a:gd name="connsiteX1130" fmla="*/ 789050 w 4362450"/>
              <a:gd name="connsiteY1130" fmla="*/ 1393663 h 4957613"/>
              <a:gd name="connsiteX1131" fmla="*/ 801801 w 4362450"/>
              <a:gd name="connsiteY1131" fmla="*/ 1387733 h 4957613"/>
              <a:gd name="connsiteX1132" fmla="*/ 825519 w 4362450"/>
              <a:gd name="connsiteY1132" fmla="*/ 1374089 h 4957613"/>
              <a:gd name="connsiteX1133" fmla="*/ 813660 w 4362450"/>
              <a:gd name="connsiteY1133" fmla="*/ 1371135 h 4957613"/>
              <a:gd name="connsiteX1134" fmla="*/ 1703530 w 4362450"/>
              <a:gd name="connsiteY1134" fmla="*/ 1359553 h 4957613"/>
              <a:gd name="connsiteX1135" fmla="*/ 1696113 w 4362450"/>
              <a:gd name="connsiteY1135" fmla="*/ 1364016 h 4957613"/>
              <a:gd name="connsiteX1136" fmla="*/ 1686316 w 4362450"/>
              <a:gd name="connsiteY1136" fmla="*/ 1373197 h 4957613"/>
              <a:gd name="connsiteX1137" fmla="*/ 1681874 w 4362450"/>
              <a:gd name="connsiteY1137" fmla="*/ 1380614 h 4957613"/>
              <a:gd name="connsiteX1138" fmla="*/ 1686613 w 4362450"/>
              <a:gd name="connsiteY1138" fmla="*/ 1386543 h 4957613"/>
              <a:gd name="connsiteX1139" fmla="*/ 1698472 w 4362450"/>
              <a:gd name="connsiteY1139" fmla="*/ 1371135 h 4957613"/>
              <a:gd name="connsiteX1140" fmla="*/ 1703530 w 4362450"/>
              <a:gd name="connsiteY1140" fmla="*/ 1359553 h 4957613"/>
              <a:gd name="connsiteX1141" fmla="*/ 849983 w 4362450"/>
              <a:gd name="connsiteY1141" fmla="*/ 1351073 h 4957613"/>
              <a:gd name="connsiteX1142" fmla="*/ 844497 w 4362450"/>
              <a:gd name="connsiteY1142" fmla="*/ 1356896 h 4957613"/>
              <a:gd name="connsiteX1143" fmla="*/ 843307 w 4362450"/>
              <a:gd name="connsiteY1143" fmla="*/ 1373197 h 4957613"/>
              <a:gd name="connsiteX1144" fmla="*/ 834997 w 4362450"/>
              <a:gd name="connsiteY1144" fmla="*/ 1394853 h 4957613"/>
              <a:gd name="connsiteX1145" fmla="*/ 842712 w 4362450"/>
              <a:gd name="connsiteY1145" fmla="*/ 1398699 h 4957613"/>
              <a:gd name="connsiteX1146" fmla="*/ 853975 w 4362450"/>
              <a:gd name="connsiteY1146" fmla="*/ 1368755 h 4957613"/>
              <a:gd name="connsiteX1147" fmla="*/ 852806 w 4362450"/>
              <a:gd name="connsiteY1147" fmla="*/ 1356599 h 4957613"/>
              <a:gd name="connsiteX1148" fmla="*/ 849983 w 4362450"/>
              <a:gd name="connsiteY1148" fmla="*/ 1351073 h 4957613"/>
              <a:gd name="connsiteX1149" fmla="*/ 863438 w 4362450"/>
              <a:gd name="connsiteY1149" fmla="*/ 1350627 h 4957613"/>
              <a:gd name="connsiteX1150" fmla="*/ 861095 w 4362450"/>
              <a:gd name="connsiteY1150" fmla="*/ 1352157 h 4957613"/>
              <a:gd name="connsiteX1151" fmla="*/ 861095 w 4362450"/>
              <a:gd name="connsiteY1151" fmla="*/ 1356896 h 4957613"/>
              <a:gd name="connsiteX1152" fmla="*/ 861095 w 4362450"/>
              <a:gd name="connsiteY1152" fmla="*/ 1361636 h 4957613"/>
              <a:gd name="connsiteX1153" fmla="*/ 863773 w 4362450"/>
              <a:gd name="connsiteY1153" fmla="*/ 1363123 h 4957613"/>
              <a:gd name="connsiteX1154" fmla="*/ 863438 w 4362450"/>
              <a:gd name="connsiteY1154" fmla="*/ 1350627 h 4957613"/>
              <a:gd name="connsiteX1155" fmla="*/ 2417262 w 4362450"/>
              <a:gd name="connsiteY1155" fmla="*/ 1347397 h 4957613"/>
              <a:gd name="connsiteX1156" fmla="*/ 2410440 w 4362450"/>
              <a:gd name="connsiteY1156" fmla="*/ 1350372 h 4957613"/>
              <a:gd name="connsiteX1157" fmla="*/ 2405403 w 4362450"/>
              <a:gd name="connsiteY1157" fmla="*/ 1356896 h 4957613"/>
              <a:gd name="connsiteX1158" fmla="*/ 2409548 w 4362450"/>
              <a:gd name="connsiteY1158" fmla="*/ 1359850 h 4957613"/>
              <a:gd name="connsiteX1159" fmla="*/ 2417262 w 4362450"/>
              <a:gd name="connsiteY1159" fmla="*/ 1359255 h 4957613"/>
              <a:gd name="connsiteX1160" fmla="*/ 2425848 w 4362450"/>
              <a:gd name="connsiteY1160" fmla="*/ 1354516 h 4957613"/>
              <a:gd name="connsiteX1161" fmla="*/ 2429121 w 4362450"/>
              <a:gd name="connsiteY1161" fmla="*/ 1349777 h 4957613"/>
              <a:gd name="connsiteX1162" fmla="*/ 2417262 w 4362450"/>
              <a:gd name="connsiteY1162" fmla="*/ 1347397 h 4957613"/>
              <a:gd name="connsiteX1163" fmla="*/ 246695 w 4362450"/>
              <a:gd name="connsiteY1163" fmla="*/ 1345038 h 4957613"/>
              <a:gd name="connsiteX1164" fmla="*/ 245526 w 4362450"/>
              <a:gd name="connsiteY1164" fmla="*/ 1372602 h 4957613"/>
              <a:gd name="connsiteX1165" fmla="*/ 258554 w 4362450"/>
              <a:gd name="connsiteY1165" fmla="*/ 1352157 h 4957613"/>
              <a:gd name="connsiteX1166" fmla="*/ 254410 w 4362450"/>
              <a:gd name="connsiteY1166" fmla="*/ 1346802 h 4957613"/>
              <a:gd name="connsiteX1167" fmla="*/ 246695 w 4362450"/>
              <a:gd name="connsiteY1167" fmla="*/ 1345038 h 4957613"/>
              <a:gd name="connsiteX1168" fmla="*/ 887193 w 4362450"/>
              <a:gd name="connsiteY1168" fmla="*/ 1340299 h 4957613"/>
              <a:gd name="connsiteX1169" fmla="*/ 886002 w 4362450"/>
              <a:gd name="connsiteY1169" fmla="*/ 1350669 h 4957613"/>
              <a:gd name="connsiteX1170" fmla="*/ 877714 w 4362450"/>
              <a:gd name="connsiteY1170" fmla="*/ 1366375 h 4957613"/>
              <a:gd name="connsiteX1171" fmla="*/ 883771 w 4362450"/>
              <a:gd name="connsiteY1171" fmla="*/ 1372878 h 4957613"/>
              <a:gd name="connsiteX1172" fmla="*/ 907233 w 4362450"/>
              <a:gd name="connsiteY1172" fmla="*/ 1358299 h 4957613"/>
              <a:gd name="connsiteX1173" fmla="*/ 899051 w 4362450"/>
              <a:gd name="connsiteY1173" fmla="*/ 1342657 h 4957613"/>
              <a:gd name="connsiteX1174" fmla="*/ 898159 w 4362450"/>
              <a:gd name="connsiteY1174" fmla="*/ 1353623 h 4957613"/>
              <a:gd name="connsiteX1175" fmla="*/ 891932 w 4362450"/>
              <a:gd name="connsiteY1175" fmla="*/ 1352157 h 4957613"/>
              <a:gd name="connsiteX1176" fmla="*/ 887788 w 4362450"/>
              <a:gd name="connsiteY1176" fmla="*/ 1344443 h 4957613"/>
              <a:gd name="connsiteX1177" fmla="*/ 887193 w 4362450"/>
              <a:gd name="connsiteY1177" fmla="*/ 1340299 h 4957613"/>
              <a:gd name="connsiteX1178" fmla="*/ 1028493 w 4362450"/>
              <a:gd name="connsiteY1178" fmla="*/ 1337876 h 4957613"/>
              <a:gd name="connsiteX1179" fmla="*/ 1032494 w 4362450"/>
              <a:gd name="connsiteY1179" fmla="*/ 1345335 h 4957613"/>
              <a:gd name="connsiteX1180" fmla="*/ 1027159 w 4362450"/>
              <a:gd name="connsiteY1180" fmla="*/ 1356896 h 4957613"/>
              <a:gd name="connsiteX1181" fmla="*/ 1006098 w 4362450"/>
              <a:gd name="connsiteY1181" fmla="*/ 1371135 h 4957613"/>
              <a:gd name="connsiteX1182" fmla="*/ 1022399 w 4362450"/>
              <a:gd name="connsiteY1182" fmla="*/ 1371135 h 4957613"/>
              <a:gd name="connsiteX1183" fmla="*/ 1039910 w 4362450"/>
              <a:gd name="connsiteY1183" fmla="*/ 1359553 h 4957613"/>
              <a:gd name="connsiteX1184" fmla="*/ 1034279 w 4362450"/>
              <a:gd name="connsiteY1184" fmla="*/ 1342657 h 4957613"/>
              <a:gd name="connsiteX1185" fmla="*/ 1028493 w 4362450"/>
              <a:gd name="connsiteY1185" fmla="*/ 1337876 h 4957613"/>
              <a:gd name="connsiteX1186" fmla="*/ 2580925 w 4362450"/>
              <a:gd name="connsiteY1186" fmla="*/ 1328418 h 4957613"/>
              <a:gd name="connsiteX1187" fmla="*/ 2568471 w 4362450"/>
              <a:gd name="connsiteY1187" fmla="*/ 1332286 h 4957613"/>
              <a:gd name="connsiteX1188" fmla="*/ 2552469 w 4362450"/>
              <a:gd name="connsiteY1188" fmla="*/ 1352157 h 4957613"/>
              <a:gd name="connsiteX1189" fmla="*/ 2535871 w 4362450"/>
              <a:gd name="connsiteY1189" fmla="*/ 1374982 h 4957613"/>
              <a:gd name="connsiteX1190" fmla="*/ 2526371 w 4362450"/>
              <a:gd name="connsiteY1190" fmla="*/ 1385353 h 4957613"/>
              <a:gd name="connsiteX1191" fmla="*/ 2519549 w 4362450"/>
              <a:gd name="connsiteY1191" fmla="*/ 1393365 h 4957613"/>
              <a:gd name="connsiteX1192" fmla="*/ 2514512 w 4362450"/>
              <a:gd name="connsiteY1192" fmla="*/ 1406711 h 4957613"/>
              <a:gd name="connsiteX1193" fmla="*/ 2508583 w 4362450"/>
              <a:gd name="connsiteY1193" fmla="*/ 1416487 h 4957613"/>
              <a:gd name="connsiteX1194" fmla="*/ 2502653 w 4362450"/>
              <a:gd name="connsiteY1194" fmla="*/ 1420950 h 4957613"/>
              <a:gd name="connsiteX1195" fmla="*/ 2495534 w 4362450"/>
              <a:gd name="connsiteY1195" fmla="*/ 1428070 h 4957613"/>
              <a:gd name="connsiteX1196" fmla="*/ 2478341 w 4362450"/>
              <a:gd name="connsiteY1196" fmla="*/ 1459480 h 4957613"/>
              <a:gd name="connsiteX1197" fmla="*/ 2450458 w 4362450"/>
              <a:gd name="connsiteY1197" fmla="*/ 1473124 h 4957613"/>
              <a:gd name="connsiteX1198" fmla="*/ 2427633 w 4362450"/>
              <a:gd name="connsiteY1198" fmla="*/ 1479054 h 4957613"/>
              <a:gd name="connsiteX1199" fmla="*/ 2424360 w 4362450"/>
              <a:gd name="connsiteY1199" fmla="*/ 1499222 h 4957613"/>
              <a:gd name="connsiteX1200" fmla="*/ 2425848 w 4362450"/>
              <a:gd name="connsiteY1200" fmla="*/ 1503961 h 4957613"/>
              <a:gd name="connsiteX1201" fmla="*/ 2422002 w 4362450"/>
              <a:gd name="connsiteY1201" fmla="*/ 1501602 h 4957613"/>
              <a:gd name="connsiteX1202" fmla="*/ 2411035 w 4362450"/>
              <a:gd name="connsiteY1202" fmla="*/ 1504854 h 4957613"/>
              <a:gd name="connsiteX1203" fmla="*/ 2398284 w 4362450"/>
              <a:gd name="connsiteY1203" fmla="*/ 1520580 h 4957613"/>
              <a:gd name="connsiteX1204" fmla="*/ 2381963 w 4362450"/>
              <a:gd name="connsiteY1204" fmla="*/ 1547252 h 4957613"/>
              <a:gd name="connsiteX1205" fmla="*/ 2395904 w 4362450"/>
              <a:gd name="connsiteY1205" fmla="*/ 1549037 h 4957613"/>
              <a:gd name="connsiteX1206" fmla="*/ 2405680 w 4362450"/>
              <a:gd name="connsiteY1206" fmla="*/ 1546380 h 4957613"/>
              <a:gd name="connsiteX1207" fmla="*/ 2410143 w 4362450"/>
              <a:gd name="connsiteY1207" fmla="*/ 1541918 h 4957613"/>
              <a:gd name="connsiteX1208" fmla="*/ 2411907 w 4362450"/>
              <a:gd name="connsiteY1208" fmla="*/ 1519688 h 4957613"/>
              <a:gd name="connsiteX1209" fmla="*/ 2424360 w 4362450"/>
              <a:gd name="connsiteY1209" fmla="*/ 1513461 h 4957613"/>
              <a:gd name="connsiteX1210" fmla="*/ 2431480 w 4362450"/>
              <a:gd name="connsiteY1210" fmla="*/ 1510486 h 4957613"/>
              <a:gd name="connsiteX1211" fmla="*/ 2431480 w 4362450"/>
              <a:gd name="connsiteY1211" fmla="*/ 1503961 h 4957613"/>
              <a:gd name="connsiteX1212" fmla="*/ 2430885 w 4362450"/>
              <a:gd name="connsiteY1212" fmla="*/ 1492400 h 4957613"/>
              <a:gd name="connsiteX1213" fmla="*/ 2433860 w 4362450"/>
              <a:gd name="connsiteY1213" fmla="*/ 1482624 h 4957613"/>
              <a:gd name="connsiteX1214" fmla="*/ 2440682 w 4362450"/>
              <a:gd name="connsiteY1214" fmla="*/ 1477587 h 4957613"/>
              <a:gd name="connsiteX1215" fmla="*/ 2445719 w 4362450"/>
              <a:gd name="connsiteY1215" fmla="*/ 1484983 h 4957613"/>
              <a:gd name="connsiteX1216" fmla="*/ 2443934 w 4362450"/>
              <a:gd name="connsiteY1216" fmla="*/ 1501602 h 4957613"/>
              <a:gd name="connsiteX1217" fmla="*/ 2431480 w 4362450"/>
              <a:gd name="connsiteY1217" fmla="*/ 1525320 h 4957613"/>
              <a:gd name="connsiteX1218" fmla="*/ 2411907 w 4362450"/>
              <a:gd name="connsiteY1218" fmla="*/ 1557644 h 4957613"/>
              <a:gd name="connsiteX1219" fmla="*/ 2388784 w 4362450"/>
              <a:gd name="connsiteY1219" fmla="*/ 1598852 h 4957613"/>
              <a:gd name="connsiteX1220" fmla="*/ 2350828 w 4362450"/>
              <a:gd name="connsiteY1220" fmla="*/ 1658464 h 4957613"/>
              <a:gd name="connsiteX1221" fmla="*/ 2334230 w 4362450"/>
              <a:gd name="connsiteY1221" fmla="*/ 1670025 h 4957613"/>
              <a:gd name="connsiteX1222" fmla="*/ 2337482 w 4362450"/>
              <a:gd name="connsiteY1222" fmla="*/ 1663799 h 4957613"/>
              <a:gd name="connsiteX1223" fmla="*/ 2346089 w 4362450"/>
              <a:gd name="connsiteY1223" fmla="*/ 1655787 h 4957613"/>
              <a:gd name="connsiteX1224" fmla="*/ 2361220 w 4362450"/>
              <a:gd name="connsiteY1224" fmla="*/ 1631474 h 4957613"/>
              <a:gd name="connsiteX1225" fmla="*/ 2367447 w 4362450"/>
              <a:gd name="connsiteY1225" fmla="*/ 1603591 h 4957613"/>
              <a:gd name="connsiteX1226" fmla="*/ 2374546 w 4362450"/>
              <a:gd name="connsiteY1226" fmla="*/ 1596493 h 4957613"/>
              <a:gd name="connsiteX1227" fmla="*/ 2377521 w 4362450"/>
              <a:gd name="connsiteY1227" fmla="*/ 1595600 h 4957613"/>
              <a:gd name="connsiteX1228" fmla="*/ 2376926 w 4362450"/>
              <a:gd name="connsiteY1228" fmla="*/ 1589374 h 4957613"/>
              <a:gd name="connsiteX1229" fmla="*/ 2376628 w 4362450"/>
              <a:gd name="connsiteY1229" fmla="*/ 1585208 h 4957613"/>
              <a:gd name="connsiteX1230" fmla="*/ 2381665 w 4362450"/>
              <a:gd name="connsiteY1230" fmla="*/ 1584613 h 4957613"/>
              <a:gd name="connsiteX1231" fmla="*/ 2383747 w 4362450"/>
              <a:gd name="connsiteY1231" fmla="*/ 1580171 h 4957613"/>
              <a:gd name="connsiteX1232" fmla="*/ 2376926 w 4362450"/>
              <a:gd name="connsiteY1232" fmla="*/ 1570395 h 4957613"/>
              <a:gd name="connsiteX1233" fmla="*/ 2379306 w 4362450"/>
              <a:gd name="connsiteY1233" fmla="*/ 1568015 h 4957613"/>
              <a:gd name="connsiteX1234" fmla="*/ 2392355 w 4362450"/>
              <a:gd name="connsiteY1234" fmla="*/ 1573052 h 4957613"/>
              <a:gd name="connsiteX1235" fmla="*/ 2398284 w 4362450"/>
              <a:gd name="connsiteY1235" fmla="*/ 1565656 h 4957613"/>
              <a:gd name="connsiteX1236" fmla="*/ 2393524 w 4362450"/>
              <a:gd name="connsiteY1236" fmla="*/ 1556157 h 4957613"/>
              <a:gd name="connsiteX1237" fmla="*/ 2383450 w 4362450"/>
              <a:gd name="connsiteY1237" fmla="*/ 1557644 h 4957613"/>
              <a:gd name="connsiteX1238" fmla="*/ 2376926 w 4362450"/>
              <a:gd name="connsiteY1238" fmla="*/ 1553776 h 4957613"/>
              <a:gd name="connsiteX1239" fmla="*/ 2385235 w 4362450"/>
              <a:gd name="connsiteY1239" fmla="*/ 1524427 h 4957613"/>
              <a:gd name="connsiteX1240" fmla="*/ 2429121 w 4362450"/>
              <a:gd name="connsiteY1240" fmla="*/ 1454146 h 4957613"/>
              <a:gd name="connsiteX1241" fmla="*/ 2463507 w 4362450"/>
              <a:gd name="connsiteY1241" fmla="*/ 1402567 h 4957613"/>
              <a:gd name="connsiteX1242" fmla="*/ 2469436 w 4362450"/>
              <a:gd name="connsiteY1242" fmla="*/ 1382994 h 4957613"/>
              <a:gd name="connsiteX1243" fmla="*/ 2443934 w 4362450"/>
              <a:gd name="connsiteY1243" fmla="*/ 1402270 h 4957613"/>
              <a:gd name="connsiteX1244" fmla="*/ 2422002 w 4362450"/>
              <a:gd name="connsiteY1244" fmla="*/ 1430429 h 4957613"/>
              <a:gd name="connsiteX1245" fmla="*/ 2417262 w 4362450"/>
              <a:gd name="connsiteY1245" fmla="*/ 1440226 h 4957613"/>
              <a:gd name="connsiteX1246" fmla="*/ 2405403 w 4362450"/>
              <a:gd name="connsiteY1246" fmla="*/ 1451787 h 4957613"/>
              <a:gd name="connsiteX1247" fmla="*/ 2394416 w 4362450"/>
              <a:gd name="connsiteY1247" fmla="*/ 1463348 h 4957613"/>
              <a:gd name="connsiteX1248" fmla="*/ 2395904 w 4362450"/>
              <a:gd name="connsiteY1248" fmla="*/ 1480244 h 4957613"/>
              <a:gd name="connsiteX1249" fmla="*/ 2395904 w 4362450"/>
              <a:gd name="connsiteY1249" fmla="*/ 1493293 h 4957613"/>
              <a:gd name="connsiteX1250" fmla="*/ 2388784 w 4362450"/>
              <a:gd name="connsiteY1250" fmla="*/ 1492102 h 4957613"/>
              <a:gd name="connsiteX1251" fmla="*/ 2384045 w 4362450"/>
              <a:gd name="connsiteY1251" fmla="*/ 1492102 h 4957613"/>
              <a:gd name="connsiteX1252" fmla="*/ 2383450 w 4362450"/>
              <a:gd name="connsiteY1252" fmla="*/ 1504259 h 4957613"/>
              <a:gd name="connsiteX1253" fmla="*/ 2372187 w 4362450"/>
              <a:gd name="connsiteY1253" fmla="*/ 1518200 h 4957613"/>
              <a:gd name="connsiteX1254" fmla="*/ 2360625 w 4362450"/>
              <a:gd name="connsiteY1254" fmla="*/ 1530951 h 4957613"/>
              <a:gd name="connsiteX1255" fmla="*/ 2357947 w 4362450"/>
              <a:gd name="connsiteY1255" fmla="*/ 1541918 h 4957613"/>
              <a:gd name="connsiteX1256" fmla="*/ 2341349 w 4362450"/>
              <a:gd name="connsiteY1256" fmla="*/ 1581361 h 4957613"/>
              <a:gd name="connsiteX1257" fmla="*/ 2310513 w 4362450"/>
              <a:gd name="connsiteY1257" fmla="*/ 1629689 h 4957613"/>
              <a:gd name="connsiteX1258" fmla="*/ 2307538 w 4362450"/>
              <a:gd name="connsiteY1258" fmla="*/ 1635023 h 4957613"/>
              <a:gd name="connsiteX1259" fmla="*/ 2308133 w 4362450"/>
              <a:gd name="connsiteY1259" fmla="*/ 1636808 h 4957613"/>
              <a:gd name="connsiteX1260" fmla="*/ 2306645 w 4362450"/>
              <a:gd name="connsiteY1260" fmla="*/ 1644225 h 4957613"/>
              <a:gd name="connsiteX1261" fmla="*/ 2296274 w 4362450"/>
              <a:gd name="connsiteY1261" fmla="*/ 1660526 h 4957613"/>
              <a:gd name="connsiteX1262" fmla="*/ 2258318 w 4362450"/>
              <a:gd name="connsiteY1262" fmla="*/ 1720436 h 4957613"/>
              <a:gd name="connsiteX1263" fmla="*/ 2255937 w 4362450"/>
              <a:gd name="connsiteY1263" fmla="*/ 1755417 h 4957613"/>
              <a:gd name="connsiteX1264" fmla="*/ 2253578 w 4362450"/>
              <a:gd name="connsiteY1264" fmla="*/ 1755417 h 4957613"/>
              <a:gd name="connsiteX1265" fmla="*/ 2245566 w 4362450"/>
              <a:gd name="connsiteY1265" fmla="*/ 1754822 h 4957613"/>
              <a:gd name="connsiteX1266" fmla="*/ 2239339 w 4362450"/>
              <a:gd name="connsiteY1266" fmla="*/ 1757797 h 4957613"/>
              <a:gd name="connsiteX1267" fmla="*/ 2244078 w 4362450"/>
              <a:gd name="connsiteY1267" fmla="*/ 1767275 h 4957613"/>
              <a:gd name="connsiteX1268" fmla="*/ 2248542 w 4362450"/>
              <a:gd name="connsiteY1268" fmla="*/ 1769060 h 4957613"/>
              <a:gd name="connsiteX1269" fmla="*/ 2251198 w 4362450"/>
              <a:gd name="connsiteY1269" fmla="*/ 1774395 h 4957613"/>
              <a:gd name="connsiteX1270" fmla="*/ 2236959 w 4362450"/>
              <a:gd name="connsiteY1270" fmla="*/ 1776775 h 4957613"/>
              <a:gd name="connsiteX1271" fmla="*/ 2234600 w 4362450"/>
              <a:gd name="connsiteY1271" fmla="*/ 1779134 h 4957613"/>
              <a:gd name="connsiteX1272" fmla="*/ 2241720 w 4362450"/>
              <a:gd name="connsiteY1272" fmla="*/ 1787146 h 4957613"/>
              <a:gd name="connsiteX1273" fmla="*/ 2241720 w 4362450"/>
              <a:gd name="connsiteY1273" fmla="*/ 1793373 h 4957613"/>
              <a:gd name="connsiteX1274" fmla="*/ 2242017 w 4362450"/>
              <a:gd name="connsiteY1274" fmla="*/ 1799897 h 4957613"/>
              <a:gd name="connsiteX1275" fmla="*/ 2251198 w 4362450"/>
              <a:gd name="connsiteY1275" fmla="*/ 1809992 h 4957613"/>
              <a:gd name="connsiteX1276" fmla="*/ 2263949 w 4362450"/>
              <a:gd name="connsiteY1276" fmla="*/ 1821553 h 4957613"/>
              <a:gd name="connsiteX1277" fmla="*/ 2253578 w 4362450"/>
              <a:gd name="connsiteY1277" fmla="*/ 1831329 h 4957613"/>
              <a:gd name="connsiteX1278" fmla="*/ 2242888 w 4362450"/>
              <a:gd name="connsiteY1278" fmla="*/ 1839341 h 4957613"/>
              <a:gd name="connsiteX1279" fmla="*/ 2239339 w 4362450"/>
              <a:gd name="connsiteY1279" fmla="*/ 1845568 h 4957613"/>
              <a:gd name="connsiteX1280" fmla="*/ 2226886 w 4362450"/>
              <a:gd name="connsiteY1280" fmla="*/ 1881442 h 4957613"/>
              <a:gd name="connsiteX1281" fmla="*/ 2210883 w 4362450"/>
              <a:gd name="connsiteY1281" fmla="*/ 1904862 h 4957613"/>
              <a:gd name="connsiteX1282" fmla="*/ 2208502 w 4362450"/>
              <a:gd name="connsiteY1282" fmla="*/ 1911981 h 4957613"/>
              <a:gd name="connsiteX1283" fmla="*/ 2207610 w 4362450"/>
              <a:gd name="connsiteY1283" fmla="*/ 1925030 h 4957613"/>
              <a:gd name="connsiteX1284" fmla="*/ 2201383 w 4362450"/>
              <a:gd name="connsiteY1284" fmla="*/ 1945198 h 4957613"/>
              <a:gd name="connsiteX1285" fmla="*/ 2203763 w 4362450"/>
              <a:gd name="connsiteY1285" fmla="*/ 1978415 h 4957613"/>
              <a:gd name="connsiteX1286" fmla="*/ 2215027 w 4362450"/>
              <a:gd name="connsiteY1286" fmla="*/ 1960032 h 4957613"/>
              <a:gd name="connsiteX1287" fmla="*/ 2236959 w 4362450"/>
              <a:gd name="connsiteY1287" fmla="*/ 1916721 h 4957613"/>
              <a:gd name="connsiteX1288" fmla="*/ 2261569 w 4362450"/>
              <a:gd name="connsiteY1288" fmla="*/ 1870476 h 4957613"/>
              <a:gd name="connsiteX1289" fmla="*/ 2277296 w 4362450"/>
              <a:gd name="connsiteY1289" fmla="*/ 1845568 h 4957613"/>
              <a:gd name="connsiteX1290" fmla="*/ 2307261 w 4362450"/>
              <a:gd name="connsiteY1290" fmla="*/ 1797156 h 4957613"/>
              <a:gd name="connsiteX1291" fmla="*/ 2344601 w 4362450"/>
              <a:gd name="connsiteY1291" fmla="*/ 1720797 h 4957613"/>
              <a:gd name="connsiteX1292" fmla="*/ 2360328 w 4362450"/>
              <a:gd name="connsiteY1292" fmla="*/ 1677145 h 4957613"/>
              <a:gd name="connsiteX1293" fmla="*/ 2362687 w 4362450"/>
              <a:gd name="connsiteY1293" fmla="*/ 1672385 h 4957613"/>
              <a:gd name="connsiteX1294" fmla="*/ 2383450 w 4362450"/>
              <a:gd name="connsiteY1294" fmla="*/ 1651047 h 4957613"/>
              <a:gd name="connsiteX1295" fmla="*/ 2422002 w 4362450"/>
              <a:gd name="connsiteY1295" fmla="*/ 1586993 h 4957613"/>
              <a:gd name="connsiteX1296" fmla="*/ 2468246 w 4362450"/>
              <a:gd name="connsiteY1296" fmla="*/ 1509317 h 4957613"/>
              <a:gd name="connsiteX1297" fmla="*/ 2507393 w 4362450"/>
              <a:gd name="connsiteY1297" fmla="*/ 1449407 h 4957613"/>
              <a:gd name="connsiteX1298" fmla="*/ 2530239 w 4362450"/>
              <a:gd name="connsiteY1298" fmla="*/ 1413831 h 4957613"/>
              <a:gd name="connsiteX1299" fmla="*/ 2540610 w 4362450"/>
              <a:gd name="connsiteY1299" fmla="*/ 1392472 h 4957613"/>
              <a:gd name="connsiteX1300" fmla="*/ 2542395 w 4362450"/>
              <a:gd name="connsiteY1300" fmla="*/ 1384184 h 4957613"/>
              <a:gd name="connsiteX1301" fmla="*/ 2547729 w 4362450"/>
              <a:gd name="connsiteY1301" fmla="*/ 1382994 h 4957613"/>
              <a:gd name="connsiteX1302" fmla="*/ 2556018 w 4362450"/>
              <a:gd name="connsiteY1302" fmla="*/ 1380614 h 4957613"/>
              <a:gd name="connsiteX1303" fmla="*/ 2557208 w 4362450"/>
              <a:gd name="connsiteY1303" fmla="*/ 1364016 h 4957613"/>
              <a:gd name="connsiteX1304" fmla="*/ 2564327 w 4362450"/>
              <a:gd name="connsiteY1304" fmla="*/ 1359255 h 4957613"/>
              <a:gd name="connsiteX1305" fmla="*/ 2566707 w 4362450"/>
              <a:gd name="connsiteY1305" fmla="*/ 1352157 h 4957613"/>
              <a:gd name="connsiteX1306" fmla="*/ 2567898 w 4362450"/>
              <a:gd name="connsiteY1306" fmla="*/ 1345038 h 4957613"/>
              <a:gd name="connsiteX1307" fmla="*/ 2576186 w 4362450"/>
              <a:gd name="connsiteY1307" fmla="*/ 1337918 h 4957613"/>
              <a:gd name="connsiteX1308" fmla="*/ 2583008 w 4362450"/>
              <a:gd name="connsiteY1308" fmla="*/ 1333179 h 4957613"/>
              <a:gd name="connsiteX1309" fmla="*/ 2580925 w 4362450"/>
              <a:gd name="connsiteY1309" fmla="*/ 1328418 h 4957613"/>
              <a:gd name="connsiteX1310" fmla="*/ 1079843 w 4362450"/>
              <a:gd name="connsiteY1310" fmla="*/ 1319833 h 4957613"/>
              <a:gd name="connsiteX1311" fmla="*/ 1072214 w 4362450"/>
              <a:gd name="connsiteY1311" fmla="*/ 1326060 h 4957613"/>
              <a:gd name="connsiteX1312" fmla="*/ 1055318 w 4362450"/>
              <a:gd name="connsiteY1312" fmla="*/ 1334348 h 4957613"/>
              <a:gd name="connsiteX1313" fmla="*/ 1050876 w 4362450"/>
              <a:gd name="connsiteY1313" fmla="*/ 1349777 h 4957613"/>
              <a:gd name="connsiteX1314" fmla="*/ 1066879 w 4362450"/>
              <a:gd name="connsiteY1314" fmla="*/ 1342955 h 4957613"/>
              <a:gd name="connsiteX1315" fmla="*/ 1079333 w 4362450"/>
              <a:gd name="connsiteY1315" fmla="*/ 1323679 h 4957613"/>
              <a:gd name="connsiteX1316" fmla="*/ 2585685 w 4362450"/>
              <a:gd name="connsiteY1316" fmla="*/ 1304701 h 4957613"/>
              <a:gd name="connsiteX1317" fmla="*/ 2581223 w 4362450"/>
              <a:gd name="connsiteY1317" fmla="*/ 1309738 h 4957613"/>
              <a:gd name="connsiteX1318" fmla="*/ 2578566 w 4362450"/>
              <a:gd name="connsiteY1318" fmla="*/ 1316560 h 4957613"/>
              <a:gd name="connsiteX1319" fmla="*/ 2580351 w 4362450"/>
              <a:gd name="connsiteY1319" fmla="*/ 1321023 h 4957613"/>
              <a:gd name="connsiteX1320" fmla="*/ 2585685 w 4362450"/>
              <a:gd name="connsiteY1320" fmla="*/ 1323679 h 4957613"/>
              <a:gd name="connsiteX1321" fmla="*/ 2592805 w 4362450"/>
              <a:gd name="connsiteY1321" fmla="*/ 1311821 h 4957613"/>
              <a:gd name="connsiteX1322" fmla="*/ 2591020 w 4362450"/>
              <a:gd name="connsiteY1322" fmla="*/ 1305594 h 4957613"/>
              <a:gd name="connsiteX1323" fmla="*/ 2585685 w 4362450"/>
              <a:gd name="connsiteY1323" fmla="*/ 1304701 h 4957613"/>
              <a:gd name="connsiteX1324" fmla="*/ 1874015 w 4362450"/>
              <a:gd name="connsiteY1324" fmla="*/ 1285723 h 4957613"/>
              <a:gd name="connsiteX1325" fmla="*/ 1865429 w 4362450"/>
              <a:gd name="connsiteY1325" fmla="*/ 1291950 h 4957613"/>
              <a:gd name="connsiteX1326" fmla="*/ 1862156 w 4362450"/>
              <a:gd name="connsiteY1326" fmla="*/ 1299962 h 4957613"/>
              <a:gd name="connsiteX1327" fmla="*/ 1866619 w 4362450"/>
              <a:gd name="connsiteY1327" fmla="*/ 1310333 h 4957613"/>
              <a:gd name="connsiteX1328" fmla="*/ 1876395 w 4362450"/>
              <a:gd name="connsiteY1328" fmla="*/ 1297582 h 4957613"/>
              <a:gd name="connsiteX1329" fmla="*/ 1881432 w 4362450"/>
              <a:gd name="connsiteY1329" fmla="*/ 1286318 h 4957613"/>
              <a:gd name="connsiteX1330" fmla="*/ 1874015 w 4362450"/>
              <a:gd name="connsiteY1330" fmla="*/ 1285723 h 4957613"/>
              <a:gd name="connsiteX1331" fmla="*/ 1131826 w 4362450"/>
              <a:gd name="connsiteY1331" fmla="*/ 1208939 h 4957613"/>
              <a:gd name="connsiteX1332" fmla="*/ 1124409 w 4362450"/>
              <a:gd name="connsiteY1332" fmla="*/ 1216930 h 4957613"/>
              <a:gd name="connsiteX1333" fmla="*/ 1122921 w 4362450"/>
              <a:gd name="connsiteY1333" fmla="*/ 1221669 h 4957613"/>
              <a:gd name="connsiteX1334" fmla="*/ 1119670 w 4362450"/>
              <a:gd name="connsiteY1334" fmla="*/ 1219310 h 4957613"/>
              <a:gd name="connsiteX1335" fmla="*/ 1113443 w 4362450"/>
              <a:gd name="connsiteY1335" fmla="*/ 1219310 h 4957613"/>
              <a:gd name="connsiteX1336" fmla="*/ 1105431 w 4362450"/>
              <a:gd name="connsiteY1336" fmla="*/ 1226429 h 4957613"/>
              <a:gd name="connsiteX1337" fmla="*/ 1098014 w 4362450"/>
              <a:gd name="connsiteY1337" fmla="*/ 1232954 h 4957613"/>
              <a:gd name="connsiteX1338" fmla="*/ 1095952 w 4362450"/>
              <a:gd name="connsiteY1338" fmla="*/ 1228788 h 4957613"/>
              <a:gd name="connsiteX1339" fmla="*/ 1092977 w 4362450"/>
              <a:gd name="connsiteY1339" fmla="*/ 1223157 h 4957613"/>
              <a:gd name="connsiteX1340" fmla="*/ 1086453 w 4362450"/>
              <a:gd name="connsiteY1340" fmla="*/ 1219310 h 4957613"/>
              <a:gd name="connsiteX1341" fmla="*/ 1081713 w 4362450"/>
              <a:gd name="connsiteY1341" fmla="*/ 1224049 h 4957613"/>
              <a:gd name="connsiteX1342" fmla="*/ 1053831 w 4362450"/>
              <a:gd name="connsiteY1342" fmla="*/ 1255184 h 4957613"/>
              <a:gd name="connsiteX1343" fmla="*/ 1015300 w 4362450"/>
              <a:gd name="connsiteY1343" fmla="*/ 1273864 h 4957613"/>
              <a:gd name="connsiteX1344" fmla="*/ 995132 w 4362450"/>
              <a:gd name="connsiteY1344" fmla="*/ 1276244 h 4957613"/>
              <a:gd name="connsiteX1345" fmla="*/ 982083 w 4362450"/>
              <a:gd name="connsiteY1345" fmla="*/ 1292842 h 4957613"/>
              <a:gd name="connsiteX1346" fmla="*/ 977046 w 4362450"/>
              <a:gd name="connsiteY1346" fmla="*/ 1296115 h 4957613"/>
              <a:gd name="connsiteX1347" fmla="*/ 963105 w 4362450"/>
              <a:gd name="connsiteY1347" fmla="*/ 1297582 h 4957613"/>
              <a:gd name="connsiteX1348" fmla="*/ 965485 w 4362450"/>
              <a:gd name="connsiteY1348" fmla="*/ 1304106 h 4957613"/>
              <a:gd name="connsiteX1349" fmla="*/ 939388 w 4362450"/>
              <a:gd name="connsiteY1349" fmla="*/ 1307081 h 4957613"/>
              <a:gd name="connsiteX1350" fmla="*/ 911441 w 4362450"/>
              <a:gd name="connsiteY1350" fmla="*/ 1306805 h 4957613"/>
              <a:gd name="connsiteX1351" fmla="*/ 934117 w 4362450"/>
              <a:gd name="connsiteY1351" fmla="*/ 1320789 h 4957613"/>
              <a:gd name="connsiteX1352" fmla="*/ 910910 w 4362450"/>
              <a:gd name="connsiteY1352" fmla="*/ 1328418 h 4957613"/>
              <a:gd name="connsiteX1353" fmla="*/ 891039 w 4362450"/>
              <a:gd name="connsiteY1353" fmla="*/ 1330501 h 4957613"/>
              <a:gd name="connsiteX1354" fmla="*/ 887193 w 4362450"/>
              <a:gd name="connsiteY1354" fmla="*/ 1337918 h 4957613"/>
              <a:gd name="connsiteX1355" fmla="*/ 906468 w 4362450"/>
              <a:gd name="connsiteY1355" fmla="*/ 1338216 h 4957613"/>
              <a:gd name="connsiteX1356" fmla="*/ 934627 w 4362450"/>
              <a:gd name="connsiteY1356" fmla="*/ 1340299 h 4957613"/>
              <a:gd name="connsiteX1357" fmla="*/ 977344 w 4362450"/>
              <a:gd name="connsiteY1357" fmla="*/ 1315667 h 4957613"/>
              <a:gd name="connsiteX1358" fmla="*/ 1005801 w 4362450"/>
              <a:gd name="connsiteY1358" fmla="*/ 1278603 h 4957613"/>
              <a:gd name="connsiteX1359" fmla="*/ 1015003 w 4362450"/>
              <a:gd name="connsiteY1359" fmla="*/ 1283364 h 4957613"/>
              <a:gd name="connsiteX1360" fmla="*/ 1036638 w 4362450"/>
              <a:gd name="connsiteY1360" fmla="*/ 1280984 h 4957613"/>
              <a:gd name="connsiteX1361" fmla="*/ 1058294 w 4362450"/>
              <a:gd name="connsiteY1361" fmla="*/ 1275947 h 4957613"/>
              <a:gd name="connsiteX1362" fmla="*/ 1067475 w 4362450"/>
              <a:gd name="connsiteY1362" fmla="*/ 1262005 h 4957613"/>
              <a:gd name="connsiteX1363" fmla="*/ 1073999 w 4362450"/>
              <a:gd name="connsiteY1363" fmla="*/ 1253398 h 4957613"/>
              <a:gd name="connsiteX1364" fmla="*/ 1098311 w 4362450"/>
              <a:gd name="connsiteY1364" fmla="*/ 1257266 h 4957613"/>
              <a:gd name="connsiteX1365" fmla="*/ 1119670 w 4362450"/>
              <a:gd name="connsiteY1365" fmla="*/ 1254886 h 4957613"/>
              <a:gd name="connsiteX1366" fmla="*/ 1131529 w 4362450"/>
              <a:gd name="connsiteY1366" fmla="*/ 1254886 h 4957613"/>
              <a:gd name="connsiteX1367" fmla="*/ 1132421 w 4362450"/>
              <a:gd name="connsiteY1367" fmla="*/ 1237991 h 4957613"/>
              <a:gd name="connsiteX1368" fmla="*/ 1138648 w 4362450"/>
              <a:gd name="connsiteY1368" fmla="*/ 1233549 h 4957613"/>
              <a:gd name="connsiteX1369" fmla="*/ 1142494 w 4362450"/>
              <a:gd name="connsiteY1369" fmla="*/ 1232359 h 4957613"/>
              <a:gd name="connsiteX1370" fmla="*/ 1141007 w 4362450"/>
              <a:gd name="connsiteY1370" fmla="*/ 1224049 h 4957613"/>
              <a:gd name="connsiteX1371" fmla="*/ 1131826 w 4362450"/>
              <a:gd name="connsiteY1371" fmla="*/ 1208939 h 4957613"/>
              <a:gd name="connsiteX1372" fmla="*/ 496801 w 4362450"/>
              <a:gd name="connsiteY1372" fmla="*/ 1208307 h 4957613"/>
              <a:gd name="connsiteX1373" fmla="*/ 492880 w 4362450"/>
              <a:gd name="connsiteY1373" fmla="*/ 1215081 h 4957613"/>
              <a:gd name="connsiteX1374" fmla="*/ 492349 w 4362450"/>
              <a:gd name="connsiteY1374" fmla="*/ 1236184 h 4957613"/>
              <a:gd name="connsiteX1375" fmla="*/ 502890 w 4362450"/>
              <a:gd name="connsiteY1375" fmla="*/ 1214571 h 4957613"/>
              <a:gd name="connsiteX1376" fmla="*/ 496801 w 4362450"/>
              <a:gd name="connsiteY1376" fmla="*/ 1208307 h 4957613"/>
              <a:gd name="connsiteX1377" fmla="*/ 1419453 w 4362450"/>
              <a:gd name="connsiteY1377" fmla="*/ 1173342 h 4957613"/>
              <a:gd name="connsiteX1378" fmla="*/ 1368745 w 4362450"/>
              <a:gd name="connsiteY1378" fmla="*/ 1190832 h 4957613"/>
              <a:gd name="connsiteX1379" fmla="*/ 1328132 w 4362450"/>
              <a:gd name="connsiteY1379" fmla="*/ 1205964 h 4957613"/>
              <a:gd name="connsiteX1380" fmla="*/ 1307071 w 4362450"/>
              <a:gd name="connsiteY1380" fmla="*/ 1212190 h 4957613"/>
              <a:gd name="connsiteX1381" fmla="*/ 1266033 w 4362450"/>
              <a:gd name="connsiteY1381" fmla="*/ 1228278 h 4957613"/>
              <a:gd name="connsiteX1382" fmla="*/ 1193903 w 4362450"/>
              <a:gd name="connsiteY1382" fmla="*/ 1261750 h 4957613"/>
              <a:gd name="connsiteX1383" fmla="*/ 1138648 w 4362450"/>
              <a:gd name="connsiteY1383" fmla="*/ 1290462 h 4957613"/>
              <a:gd name="connsiteX1384" fmla="*/ 1114336 w 4362450"/>
              <a:gd name="connsiteY1384" fmla="*/ 1297879 h 4957613"/>
              <a:gd name="connsiteX1385" fmla="*/ 1107811 w 4362450"/>
              <a:gd name="connsiteY1385" fmla="*/ 1307081 h 4957613"/>
              <a:gd name="connsiteX1386" fmla="*/ 1102477 w 4362450"/>
              <a:gd name="connsiteY1386" fmla="*/ 1306189 h 4957613"/>
              <a:gd name="connsiteX1387" fmla="*/ 1093572 w 4362450"/>
              <a:gd name="connsiteY1387" fmla="*/ 1314201 h 4957613"/>
              <a:gd name="connsiteX1388" fmla="*/ 1088238 w 4362450"/>
              <a:gd name="connsiteY1388" fmla="*/ 1313011 h 4957613"/>
              <a:gd name="connsiteX1389" fmla="*/ 1080226 w 4362450"/>
              <a:gd name="connsiteY1389" fmla="*/ 1319535 h 4957613"/>
              <a:gd name="connsiteX1390" fmla="*/ 1084094 w 4362450"/>
              <a:gd name="connsiteY1390" fmla="*/ 1323679 h 4957613"/>
              <a:gd name="connsiteX1391" fmla="*/ 1123516 w 4362450"/>
              <a:gd name="connsiteY1391" fmla="*/ 1314796 h 4957613"/>
              <a:gd name="connsiteX1392" fmla="*/ 1171865 w 4362450"/>
              <a:gd name="connsiteY1392" fmla="*/ 1288103 h 4957613"/>
              <a:gd name="connsiteX1393" fmla="*/ 1221978 w 4362450"/>
              <a:gd name="connsiteY1393" fmla="*/ 1264683 h 4957613"/>
              <a:gd name="connsiteX1394" fmla="*/ 1245398 w 4362450"/>
              <a:gd name="connsiteY1394" fmla="*/ 1250147 h 4957613"/>
              <a:gd name="connsiteX1395" fmla="*/ 1252517 w 4362450"/>
              <a:gd name="connsiteY1395" fmla="*/ 1247767 h 4957613"/>
              <a:gd name="connsiteX1396" fmla="*/ 1262888 w 4362450"/>
              <a:gd name="connsiteY1396" fmla="*/ 1246874 h 4957613"/>
              <a:gd name="connsiteX1397" fmla="*/ 1292832 w 4362450"/>
              <a:gd name="connsiteY1397" fmla="*/ 1233549 h 4957613"/>
              <a:gd name="connsiteX1398" fmla="*/ 1324264 w 4362450"/>
              <a:gd name="connsiteY1398" fmla="*/ 1220500 h 4957613"/>
              <a:gd name="connsiteX1399" fmla="*/ 1345027 w 4362450"/>
              <a:gd name="connsiteY1399" fmla="*/ 1214571 h 4957613"/>
              <a:gd name="connsiteX1400" fmla="*/ 1354208 w 4362450"/>
              <a:gd name="connsiteY1400" fmla="*/ 1213381 h 4957613"/>
              <a:gd name="connsiteX1401" fmla="*/ 1361626 w 4362450"/>
              <a:gd name="connsiteY1401" fmla="*/ 1205071 h 4957613"/>
              <a:gd name="connsiteX1402" fmla="*/ 1368447 w 4362450"/>
              <a:gd name="connsiteY1402" fmla="*/ 1196761 h 4957613"/>
              <a:gd name="connsiteX1403" fmla="*/ 1373484 w 4362450"/>
              <a:gd name="connsiteY1403" fmla="*/ 1195593 h 4957613"/>
              <a:gd name="connsiteX1404" fmla="*/ 1394248 w 4362450"/>
              <a:gd name="connsiteY1404" fmla="*/ 1195295 h 4957613"/>
              <a:gd name="connsiteX1405" fmla="*/ 1411440 w 4362450"/>
              <a:gd name="connsiteY1405" fmla="*/ 1186093 h 4957613"/>
              <a:gd name="connsiteX1406" fmla="*/ 1419453 w 4362450"/>
              <a:gd name="connsiteY1406" fmla="*/ 1173342 h 4957613"/>
              <a:gd name="connsiteX1407" fmla="*/ 500531 w 4362450"/>
              <a:gd name="connsiteY1407" fmla="*/ 1171854 h 4957613"/>
              <a:gd name="connsiteX1408" fmla="*/ 463467 w 4362450"/>
              <a:gd name="connsiteY1408" fmla="*/ 1195593 h 4957613"/>
              <a:gd name="connsiteX1409" fmla="*/ 431738 w 4362450"/>
              <a:gd name="connsiteY1409" fmla="*/ 1219310 h 4957613"/>
              <a:gd name="connsiteX1410" fmla="*/ 320058 w 4362450"/>
              <a:gd name="connsiteY1410" fmla="*/ 1309632 h 4957613"/>
              <a:gd name="connsiteX1411" fmla="*/ 353147 w 4362450"/>
              <a:gd name="connsiteY1411" fmla="*/ 1296115 h 4957613"/>
              <a:gd name="connsiteX1412" fmla="*/ 442746 w 4362450"/>
              <a:gd name="connsiteY1412" fmla="*/ 1232316 h 4957613"/>
              <a:gd name="connsiteX1413" fmla="*/ 500531 w 4362450"/>
              <a:gd name="connsiteY1413" fmla="*/ 1171854 h 4957613"/>
              <a:gd name="connsiteX1414" fmla="*/ 1080821 w 4362450"/>
              <a:gd name="connsiteY1414" fmla="*/ 1168602 h 4957613"/>
              <a:gd name="connsiteX1415" fmla="*/ 1074594 w 4362450"/>
              <a:gd name="connsiteY1415" fmla="*/ 1174234 h 4957613"/>
              <a:gd name="connsiteX1416" fmla="*/ 1071640 w 4362450"/>
              <a:gd name="connsiteY1416" fmla="*/ 1191130 h 4957613"/>
              <a:gd name="connsiteX1417" fmla="*/ 1086453 w 4362450"/>
              <a:gd name="connsiteY1417" fmla="*/ 1188473 h 4957613"/>
              <a:gd name="connsiteX1418" fmla="*/ 1088833 w 4362450"/>
              <a:gd name="connsiteY1418" fmla="*/ 1171854 h 4957613"/>
              <a:gd name="connsiteX1419" fmla="*/ 1080821 w 4362450"/>
              <a:gd name="connsiteY1419" fmla="*/ 1168602 h 4957613"/>
              <a:gd name="connsiteX1420" fmla="*/ 571508 w 4362450"/>
              <a:gd name="connsiteY1420" fmla="*/ 1165223 h 4957613"/>
              <a:gd name="connsiteX1421" fmla="*/ 560122 w 4362450"/>
              <a:gd name="connsiteY1421" fmla="*/ 1168602 h 4957613"/>
              <a:gd name="connsiteX1422" fmla="*/ 517129 w 4362450"/>
              <a:gd name="connsiteY1422" fmla="*/ 1195593 h 4957613"/>
              <a:gd name="connsiteX1423" fmla="*/ 538785 w 4362450"/>
              <a:gd name="connsiteY1423" fmla="*/ 1187283 h 4957613"/>
              <a:gd name="connsiteX1424" fmla="*/ 562205 w 4362450"/>
              <a:gd name="connsiteY1424" fmla="*/ 1171854 h 4957613"/>
              <a:gd name="connsiteX1425" fmla="*/ 571508 w 4362450"/>
              <a:gd name="connsiteY1425" fmla="*/ 1165223 h 4957613"/>
              <a:gd name="connsiteX1426" fmla="*/ 1480234 w 4362450"/>
              <a:gd name="connsiteY1426" fmla="*/ 1152876 h 4957613"/>
              <a:gd name="connsiteX1427" fmla="*/ 1454731 w 4362450"/>
              <a:gd name="connsiteY1427" fmla="*/ 1157934 h 4957613"/>
              <a:gd name="connsiteX1428" fmla="*/ 1432799 w 4362450"/>
              <a:gd name="connsiteY1428" fmla="*/ 1171854 h 4957613"/>
              <a:gd name="connsiteX1429" fmla="*/ 1439323 w 4362450"/>
              <a:gd name="connsiteY1429" fmla="*/ 1171854 h 4957613"/>
              <a:gd name="connsiteX1430" fmla="*/ 1456516 w 4362450"/>
              <a:gd name="connsiteY1430" fmla="*/ 1164756 h 4957613"/>
              <a:gd name="connsiteX1431" fmla="*/ 1474602 w 4362450"/>
              <a:gd name="connsiteY1431" fmla="*/ 1157041 h 4957613"/>
              <a:gd name="connsiteX1432" fmla="*/ 1480234 w 4362450"/>
              <a:gd name="connsiteY1432" fmla="*/ 1152876 h 4957613"/>
              <a:gd name="connsiteX1433" fmla="*/ 1133909 w 4362450"/>
              <a:gd name="connsiteY1433" fmla="*/ 1138658 h 4957613"/>
              <a:gd name="connsiteX1434" fmla="*/ 1126789 w 4362450"/>
              <a:gd name="connsiteY1434" fmla="*/ 1139848 h 4957613"/>
              <a:gd name="connsiteX1435" fmla="*/ 1119670 w 4362450"/>
              <a:gd name="connsiteY1435" fmla="*/ 1148136 h 4957613"/>
              <a:gd name="connsiteX1436" fmla="*/ 1131529 w 4362450"/>
              <a:gd name="connsiteY1436" fmla="*/ 1152876 h 4957613"/>
              <a:gd name="connsiteX1437" fmla="*/ 1136268 w 4362450"/>
              <a:gd name="connsiteY1437" fmla="*/ 1144885 h 4957613"/>
              <a:gd name="connsiteX1438" fmla="*/ 1133909 w 4362450"/>
              <a:gd name="connsiteY1438" fmla="*/ 1138658 h 4957613"/>
              <a:gd name="connsiteX1439" fmla="*/ 1022399 w 4362450"/>
              <a:gd name="connsiteY1439" fmla="*/ 1133898 h 4957613"/>
              <a:gd name="connsiteX1440" fmla="*/ 1012325 w 4362450"/>
              <a:gd name="connsiteY1440" fmla="*/ 1147839 h 4957613"/>
              <a:gd name="connsiteX1441" fmla="*/ 1012920 w 4362450"/>
              <a:gd name="connsiteY1441" fmla="*/ 1167115 h 4957613"/>
              <a:gd name="connsiteX1442" fmla="*/ 1018552 w 4362450"/>
              <a:gd name="connsiteY1442" fmla="*/ 1169792 h 4957613"/>
              <a:gd name="connsiteX1443" fmla="*/ 1029518 w 4362450"/>
              <a:gd name="connsiteY1443" fmla="*/ 1159995 h 4957613"/>
              <a:gd name="connsiteX1444" fmla="*/ 1036638 w 4362450"/>
              <a:gd name="connsiteY1444" fmla="*/ 1150219 h 4957613"/>
              <a:gd name="connsiteX1445" fmla="*/ 1029518 w 4362450"/>
              <a:gd name="connsiteY1445" fmla="*/ 1152876 h 4957613"/>
              <a:gd name="connsiteX1446" fmla="*/ 1024779 w 4362450"/>
              <a:gd name="connsiteY1446" fmla="*/ 1145777 h 4957613"/>
              <a:gd name="connsiteX1447" fmla="*/ 1022399 w 4362450"/>
              <a:gd name="connsiteY1447" fmla="*/ 1133898 h 4957613"/>
              <a:gd name="connsiteX1448" fmla="*/ 1983145 w 4362450"/>
              <a:gd name="connsiteY1448" fmla="*/ 1114941 h 4957613"/>
              <a:gd name="connsiteX1449" fmla="*/ 1963869 w 4362450"/>
              <a:gd name="connsiteY1449" fmla="*/ 1135980 h 4957613"/>
              <a:gd name="connsiteX1450" fmla="*/ 1957047 w 4362450"/>
              <a:gd name="connsiteY1450" fmla="*/ 1155256 h 4957613"/>
              <a:gd name="connsiteX1451" fmla="*/ 1964761 w 4362450"/>
              <a:gd name="connsiteY1451" fmla="*/ 1149029 h 4957613"/>
              <a:gd name="connsiteX1452" fmla="*/ 1976025 w 4362450"/>
              <a:gd name="connsiteY1452" fmla="*/ 1133898 h 4957613"/>
              <a:gd name="connsiteX1453" fmla="*/ 1983145 w 4362450"/>
              <a:gd name="connsiteY1453" fmla="*/ 1114941 h 4957613"/>
              <a:gd name="connsiteX1454" fmla="*/ 1185190 w 4362450"/>
              <a:gd name="connsiteY1454" fmla="*/ 1111965 h 4957613"/>
              <a:gd name="connsiteX1455" fmla="*/ 1171865 w 4362450"/>
              <a:gd name="connsiteY1455" fmla="*/ 1114941 h 4957613"/>
              <a:gd name="connsiteX1456" fmla="*/ 1160580 w 4362450"/>
              <a:gd name="connsiteY1456" fmla="*/ 1122336 h 4957613"/>
              <a:gd name="connsiteX1457" fmla="*/ 1152887 w 4362450"/>
              <a:gd name="connsiteY1457" fmla="*/ 1131538 h 4957613"/>
              <a:gd name="connsiteX1458" fmla="*/ 1151697 w 4362450"/>
              <a:gd name="connsiteY1458" fmla="*/ 1138658 h 4957613"/>
              <a:gd name="connsiteX1459" fmla="*/ 1157626 w 4362450"/>
              <a:gd name="connsiteY1459" fmla="*/ 1138658 h 4957613"/>
              <a:gd name="connsiteX1460" fmla="*/ 1162365 w 4362450"/>
              <a:gd name="connsiteY1460" fmla="*/ 1145777 h 4957613"/>
              <a:gd name="connsiteX1461" fmla="*/ 1165341 w 4362450"/>
              <a:gd name="connsiteY1461" fmla="*/ 1154661 h 4957613"/>
              <a:gd name="connsiteX1462" fmla="*/ 1186083 w 4362450"/>
              <a:gd name="connsiteY1462" fmla="*/ 1152876 h 4957613"/>
              <a:gd name="connsiteX1463" fmla="*/ 1195582 w 4362450"/>
              <a:gd name="connsiteY1463" fmla="*/ 1152876 h 4957613"/>
              <a:gd name="connsiteX1464" fmla="*/ 1200619 w 4362450"/>
              <a:gd name="connsiteY1464" fmla="*/ 1149624 h 4957613"/>
              <a:gd name="connsiteX1465" fmla="*/ 1193202 w 4362450"/>
              <a:gd name="connsiteY1465" fmla="*/ 1126799 h 4957613"/>
              <a:gd name="connsiteX1466" fmla="*/ 1185190 w 4362450"/>
              <a:gd name="connsiteY1466" fmla="*/ 1111965 h 4957613"/>
              <a:gd name="connsiteX1467" fmla="*/ 976154 w 4362450"/>
              <a:gd name="connsiteY1467" fmla="*/ 1101892 h 4957613"/>
              <a:gd name="connsiteX1468" fmla="*/ 970225 w 4362450"/>
              <a:gd name="connsiteY1468" fmla="*/ 1107821 h 4957613"/>
              <a:gd name="connsiteX1469" fmla="*/ 966952 w 4362450"/>
              <a:gd name="connsiteY1469" fmla="*/ 1124122 h 4957613"/>
              <a:gd name="connsiteX1470" fmla="*/ 979703 w 4362450"/>
              <a:gd name="connsiteY1470" fmla="*/ 1131538 h 4957613"/>
              <a:gd name="connsiteX1471" fmla="*/ 979703 w 4362450"/>
              <a:gd name="connsiteY1471" fmla="*/ 1126799 h 4957613"/>
              <a:gd name="connsiteX1472" fmla="*/ 974666 w 4362450"/>
              <a:gd name="connsiteY1472" fmla="*/ 1120275 h 4957613"/>
              <a:gd name="connsiteX1473" fmla="*/ 974964 w 4362450"/>
              <a:gd name="connsiteY1473" fmla="*/ 1110180 h 4957613"/>
              <a:gd name="connsiteX1474" fmla="*/ 976154 w 4362450"/>
              <a:gd name="connsiteY1474" fmla="*/ 1101892 h 4957613"/>
              <a:gd name="connsiteX1475" fmla="*/ 1133909 w 4362450"/>
              <a:gd name="connsiteY1475" fmla="*/ 1100702 h 4957613"/>
              <a:gd name="connsiteX1476" fmla="*/ 1127384 w 4362450"/>
              <a:gd name="connsiteY1476" fmla="*/ 1101892 h 4957613"/>
              <a:gd name="connsiteX1477" fmla="*/ 1117289 w 4362450"/>
              <a:gd name="connsiteY1477" fmla="*/ 1110180 h 4957613"/>
              <a:gd name="connsiteX1478" fmla="*/ 1110170 w 4362450"/>
              <a:gd name="connsiteY1478" fmla="*/ 1124419 h 4957613"/>
              <a:gd name="connsiteX1479" fmla="*/ 1118480 w 4362450"/>
              <a:gd name="connsiteY1479" fmla="*/ 1123229 h 4957613"/>
              <a:gd name="connsiteX1480" fmla="*/ 1126789 w 4362450"/>
              <a:gd name="connsiteY1480" fmla="*/ 1114941 h 4957613"/>
              <a:gd name="connsiteX1481" fmla="*/ 1132123 w 4362450"/>
              <a:gd name="connsiteY1481" fmla="*/ 1106929 h 4957613"/>
              <a:gd name="connsiteX1482" fmla="*/ 1133909 w 4362450"/>
              <a:gd name="connsiteY1482" fmla="*/ 1100702 h 4957613"/>
              <a:gd name="connsiteX1483" fmla="*/ 1053831 w 4362450"/>
              <a:gd name="connsiteY1483" fmla="*/ 1100404 h 4957613"/>
              <a:gd name="connsiteX1484" fmla="*/ 1057996 w 4362450"/>
              <a:gd name="connsiteY1484" fmla="*/ 1105441 h 4957613"/>
              <a:gd name="connsiteX1485" fmla="*/ 1063925 w 4362450"/>
              <a:gd name="connsiteY1485" fmla="*/ 1114643 h 4957613"/>
              <a:gd name="connsiteX1486" fmla="*/ 1069855 w 4362450"/>
              <a:gd name="connsiteY1486" fmla="*/ 1129158 h 4957613"/>
              <a:gd name="connsiteX1487" fmla="*/ 1077867 w 4362450"/>
              <a:gd name="connsiteY1487" fmla="*/ 1144885 h 4957613"/>
              <a:gd name="connsiteX1488" fmla="*/ 1084094 w 4362450"/>
              <a:gd name="connsiteY1488" fmla="*/ 1133898 h 4957613"/>
              <a:gd name="connsiteX1489" fmla="*/ 1085560 w 4362450"/>
              <a:gd name="connsiteY1489" fmla="*/ 1127671 h 4957613"/>
              <a:gd name="connsiteX1490" fmla="*/ 1081713 w 4362450"/>
              <a:gd name="connsiteY1490" fmla="*/ 1126799 h 4957613"/>
              <a:gd name="connsiteX1491" fmla="*/ 1074594 w 4362450"/>
              <a:gd name="connsiteY1491" fmla="*/ 1114941 h 4957613"/>
              <a:gd name="connsiteX1492" fmla="*/ 1060355 w 4362450"/>
              <a:gd name="connsiteY1492" fmla="*/ 1100702 h 4957613"/>
              <a:gd name="connsiteX1493" fmla="*/ 1053831 w 4362450"/>
              <a:gd name="connsiteY1493" fmla="*/ 1100404 h 4957613"/>
              <a:gd name="connsiteX1494" fmla="*/ 1243615 w 4362450"/>
              <a:gd name="connsiteY1494" fmla="*/ 1091505 h 4957613"/>
              <a:gd name="connsiteX1495" fmla="*/ 1238278 w 4362450"/>
              <a:gd name="connsiteY1495" fmla="*/ 1093582 h 4957613"/>
              <a:gd name="connsiteX1496" fmla="*/ 1235005 w 4362450"/>
              <a:gd name="connsiteY1496" fmla="*/ 1114048 h 4957613"/>
              <a:gd name="connsiteX1497" fmla="*/ 1247757 w 4362450"/>
              <a:gd name="connsiteY1497" fmla="*/ 1122039 h 4957613"/>
              <a:gd name="connsiteX1498" fmla="*/ 1253983 w 4362450"/>
              <a:gd name="connsiteY1498" fmla="*/ 1116109 h 4957613"/>
              <a:gd name="connsiteX1499" fmla="*/ 1261995 w 4362450"/>
              <a:gd name="connsiteY1499" fmla="*/ 1103061 h 4957613"/>
              <a:gd name="connsiteX1500" fmla="*/ 1267925 w 4362450"/>
              <a:gd name="connsiteY1500" fmla="*/ 1092690 h 4957613"/>
              <a:gd name="connsiteX1501" fmla="*/ 1259636 w 4362450"/>
              <a:gd name="connsiteY1501" fmla="*/ 1098321 h 4957613"/>
              <a:gd name="connsiteX1502" fmla="*/ 1248054 w 4362450"/>
              <a:gd name="connsiteY1502" fmla="*/ 1103656 h 4957613"/>
              <a:gd name="connsiteX1503" fmla="*/ 1245398 w 4362450"/>
              <a:gd name="connsiteY1503" fmla="*/ 1098321 h 4957613"/>
              <a:gd name="connsiteX1504" fmla="*/ 1243615 w 4362450"/>
              <a:gd name="connsiteY1504" fmla="*/ 1091505 h 4957613"/>
              <a:gd name="connsiteX1505" fmla="*/ 2538229 w 4362450"/>
              <a:gd name="connsiteY1505" fmla="*/ 1086463 h 4957613"/>
              <a:gd name="connsiteX1506" fmla="*/ 2533490 w 4362450"/>
              <a:gd name="connsiteY1506" fmla="*/ 1095962 h 4957613"/>
              <a:gd name="connsiteX1507" fmla="*/ 2527264 w 4362450"/>
              <a:gd name="connsiteY1507" fmla="*/ 1092392 h 4957613"/>
              <a:gd name="connsiteX1508" fmla="*/ 2526371 w 4362450"/>
              <a:gd name="connsiteY1508" fmla="*/ 1088843 h 4957613"/>
              <a:gd name="connsiteX1509" fmla="*/ 2538229 w 4362450"/>
              <a:gd name="connsiteY1509" fmla="*/ 1086463 h 4957613"/>
              <a:gd name="connsiteX1510" fmla="*/ 1131529 w 4362450"/>
              <a:gd name="connsiteY1510" fmla="*/ 1074604 h 4957613"/>
              <a:gd name="connsiteX1511" fmla="*/ 1124409 w 4362450"/>
              <a:gd name="connsiteY1511" fmla="*/ 1081724 h 4957613"/>
              <a:gd name="connsiteX1512" fmla="*/ 1126789 w 4362450"/>
              <a:gd name="connsiteY1512" fmla="*/ 1088843 h 4957613"/>
              <a:gd name="connsiteX1513" fmla="*/ 1133909 w 4362450"/>
              <a:gd name="connsiteY1513" fmla="*/ 1081724 h 4957613"/>
              <a:gd name="connsiteX1514" fmla="*/ 1133611 w 4362450"/>
              <a:gd name="connsiteY1514" fmla="*/ 1077282 h 4957613"/>
              <a:gd name="connsiteX1515" fmla="*/ 1131529 w 4362450"/>
              <a:gd name="connsiteY1515" fmla="*/ 1074604 h 4957613"/>
              <a:gd name="connsiteX1516" fmla="*/ 1205358 w 4362450"/>
              <a:gd name="connsiteY1516" fmla="*/ 1067485 h 4957613"/>
              <a:gd name="connsiteX1517" fmla="*/ 1195582 w 4362450"/>
              <a:gd name="connsiteY1517" fmla="*/ 1074604 h 4957613"/>
              <a:gd name="connsiteX1518" fmla="*/ 1183129 w 4362450"/>
              <a:gd name="connsiteY1518" fmla="*/ 1081128 h 4957613"/>
              <a:gd name="connsiteX1519" fmla="*/ 1174224 w 4362450"/>
              <a:gd name="connsiteY1519" fmla="*/ 1076984 h 4957613"/>
              <a:gd name="connsiteX1520" fmla="*/ 1159985 w 4362450"/>
              <a:gd name="connsiteY1520" fmla="*/ 1076984 h 4957613"/>
              <a:gd name="connsiteX1521" fmla="*/ 1158519 w 4362450"/>
              <a:gd name="connsiteY1521" fmla="*/ 1082913 h 4957613"/>
              <a:gd name="connsiteX1522" fmla="*/ 1162365 w 4362450"/>
              <a:gd name="connsiteY1522" fmla="*/ 1081724 h 4957613"/>
              <a:gd name="connsiteX1523" fmla="*/ 1170377 w 4362450"/>
              <a:gd name="connsiteY1523" fmla="*/ 1081426 h 4957613"/>
              <a:gd name="connsiteX1524" fmla="*/ 1176604 w 4362450"/>
              <a:gd name="connsiteY1524" fmla="*/ 1086463 h 4957613"/>
              <a:gd name="connsiteX1525" fmla="*/ 1181641 w 4362450"/>
              <a:gd name="connsiteY1525" fmla="*/ 1090904 h 4957613"/>
              <a:gd name="connsiteX1526" fmla="*/ 1188463 w 4362450"/>
              <a:gd name="connsiteY1526" fmla="*/ 1086463 h 4957613"/>
              <a:gd name="connsiteX1527" fmla="*/ 1205061 w 4362450"/>
              <a:gd name="connsiteY1527" fmla="*/ 1088843 h 4957613"/>
              <a:gd name="connsiteX1528" fmla="*/ 1212180 w 4362450"/>
              <a:gd name="connsiteY1528" fmla="*/ 1091797 h 4957613"/>
              <a:gd name="connsiteX1529" fmla="*/ 1212180 w 4362450"/>
              <a:gd name="connsiteY1529" fmla="*/ 1084082 h 4957613"/>
              <a:gd name="connsiteX1530" fmla="*/ 1210990 w 4362450"/>
              <a:gd name="connsiteY1530" fmla="*/ 1072224 h 4957613"/>
              <a:gd name="connsiteX1531" fmla="*/ 1209800 w 4362450"/>
              <a:gd name="connsiteY1531" fmla="*/ 1067485 h 4957613"/>
              <a:gd name="connsiteX1532" fmla="*/ 1205358 w 4362450"/>
              <a:gd name="connsiteY1532" fmla="*/ 1067485 h 4957613"/>
              <a:gd name="connsiteX1533" fmla="*/ 1082904 w 4362450"/>
              <a:gd name="connsiteY1533" fmla="*/ 1065104 h 4957613"/>
              <a:gd name="connsiteX1534" fmla="*/ 1084094 w 4362450"/>
              <a:gd name="connsiteY1534" fmla="*/ 1074604 h 4957613"/>
              <a:gd name="connsiteX1535" fmla="*/ 1081713 w 4362450"/>
              <a:gd name="connsiteY1535" fmla="*/ 1086463 h 4957613"/>
              <a:gd name="connsiteX1536" fmla="*/ 1078738 w 4362450"/>
              <a:gd name="connsiteY1536" fmla="*/ 1089736 h 4957613"/>
              <a:gd name="connsiteX1537" fmla="*/ 1079333 w 4362450"/>
              <a:gd name="connsiteY1537" fmla="*/ 1098321 h 4957613"/>
              <a:gd name="connsiteX1538" fmla="*/ 1085262 w 4362450"/>
              <a:gd name="connsiteY1538" fmla="*/ 1106929 h 4957613"/>
              <a:gd name="connsiteX1539" fmla="*/ 1091192 w 4362450"/>
              <a:gd name="connsiteY1539" fmla="*/ 1095962 h 4957613"/>
              <a:gd name="connsiteX1540" fmla="*/ 1096250 w 4362450"/>
              <a:gd name="connsiteY1540" fmla="*/ 1081128 h 4957613"/>
              <a:gd name="connsiteX1541" fmla="*/ 1088833 w 4362450"/>
              <a:gd name="connsiteY1541" fmla="*/ 1069865 h 4957613"/>
              <a:gd name="connsiteX1542" fmla="*/ 1082904 w 4362450"/>
              <a:gd name="connsiteY1542" fmla="*/ 1065104 h 4957613"/>
              <a:gd name="connsiteX1543" fmla="*/ 2541502 w 4362450"/>
              <a:gd name="connsiteY1543" fmla="*/ 1063935 h 4957613"/>
              <a:gd name="connsiteX1544" fmla="*/ 2531110 w 4362450"/>
              <a:gd name="connsiteY1544" fmla="*/ 1076984 h 4957613"/>
              <a:gd name="connsiteX1545" fmla="*/ 2520739 w 4362450"/>
              <a:gd name="connsiteY1545" fmla="*/ 1090904 h 4957613"/>
              <a:gd name="connsiteX1546" fmla="*/ 2519251 w 4362450"/>
              <a:gd name="connsiteY1546" fmla="*/ 1103061 h 4957613"/>
              <a:gd name="connsiteX1547" fmla="*/ 2518954 w 4362450"/>
              <a:gd name="connsiteY1547" fmla="*/ 1108990 h 4957613"/>
              <a:gd name="connsiteX1548" fmla="*/ 2509773 w 4362450"/>
              <a:gd name="connsiteY1548" fmla="*/ 1107821 h 4957613"/>
              <a:gd name="connsiteX1549" fmla="*/ 2500868 w 4362450"/>
              <a:gd name="connsiteY1549" fmla="*/ 1104846 h 4957613"/>
              <a:gd name="connsiteX1550" fmla="*/ 2502653 w 4362450"/>
              <a:gd name="connsiteY1550" fmla="*/ 1112560 h 4957613"/>
              <a:gd name="connsiteX1551" fmla="*/ 2502356 w 4362450"/>
              <a:gd name="connsiteY1551" fmla="*/ 1123824 h 4957613"/>
              <a:gd name="connsiteX1552" fmla="*/ 2493154 w 4362450"/>
              <a:gd name="connsiteY1552" fmla="*/ 1124419 h 4957613"/>
              <a:gd name="connsiteX1553" fmla="*/ 2484865 w 4362450"/>
              <a:gd name="connsiteY1553" fmla="*/ 1124717 h 4957613"/>
              <a:gd name="connsiteX1554" fmla="*/ 2483675 w 4362450"/>
              <a:gd name="connsiteY1554" fmla="*/ 1133898 h 4957613"/>
              <a:gd name="connsiteX1555" fmla="*/ 2481890 w 4362450"/>
              <a:gd name="connsiteY1555" fmla="*/ 1142207 h 4957613"/>
              <a:gd name="connsiteX1556" fmla="*/ 2476556 w 4362450"/>
              <a:gd name="connsiteY1556" fmla="*/ 1143397 h 4957613"/>
              <a:gd name="connsiteX1557" fmla="*/ 2467077 w 4362450"/>
              <a:gd name="connsiteY1557" fmla="*/ 1155256 h 4957613"/>
              <a:gd name="connsiteX1558" fmla="*/ 2467375 w 4362450"/>
              <a:gd name="connsiteY1558" fmla="*/ 1163566 h 4957613"/>
              <a:gd name="connsiteX1559" fmla="*/ 2462317 w 4362450"/>
              <a:gd name="connsiteY1559" fmla="*/ 1164756 h 4957613"/>
              <a:gd name="connsiteX1560" fmla="*/ 2452838 w 4362450"/>
              <a:gd name="connsiteY1560" fmla="*/ 1171854 h 4957613"/>
              <a:gd name="connsiteX1561" fmla="*/ 2448397 w 4362450"/>
              <a:gd name="connsiteY1561" fmla="*/ 1178081 h 4957613"/>
              <a:gd name="connsiteX1562" fmla="*/ 2438600 w 4362450"/>
              <a:gd name="connsiteY1562" fmla="*/ 1186093 h 4957613"/>
              <a:gd name="connsiteX1563" fmla="*/ 2438600 w 4362450"/>
              <a:gd name="connsiteY1563" fmla="*/ 1190832 h 4957613"/>
              <a:gd name="connsiteX1564" fmla="*/ 2442765 w 4362450"/>
              <a:gd name="connsiteY1564" fmla="*/ 1192617 h 4957613"/>
              <a:gd name="connsiteX1565" fmla="*/ 2436240 w 4362450"/>
              <a:gd name="connsiteY1565" fmla="*/ 1197951 h 4957613"/>
              <a:gd name="connsiteX1566" fmla="*/ 2424658 w 4362450"/>
              <a:gd name="connsiteY1566" fmla="*/ 1209215 h 4957613"/>
              <a:gd name="connsiteX1567" fmla="*/ 2422002 w 4362450"/>
              <a:gd name="connsiteY1567" fmla="*/ 1216930 h 4957613"/>
              <a:gd name="connsiteX1568" fmla="*/ 2406870 w 4362450"/>
              <a:gd name="connsiteY1568" fmla="*/ 1246874 h 4957613"/>
              <a:gd name="connsiteX1569" fmla="*/ 2372187 w 4362450"/>
              <a:gd name="connsiteY1569" fmla="*/ 1285723 h 4957613"/>
              <a:gd name="connsiteX1570" fmla="*/ 2348469 w 4362450"/>
              <a:gd name="connsiteY1570" fmla="*/ 1292842 h 4957613"/>
              <a:gd name="connsiteX1571" fmla="*/ 2322371 w 4362450"/>
              <a:gd name="connsiteY1571" fmla="*/ 1311821 h 4957613"/>
              <a:gd name="connsiteX1572" fmla="*/ 2302798 w 4362450"/>
              <a:gd name="connsiteY1572" fmla="*/ 1333774 h 4957613"/>
              <a:gd name="connsiteX1573" fmla="*/ 2286774 w 4362450"/>
              <a:gd name="connsiteY1573" fmla="*/ 1345038 h 4957613"/>
              <a:gd name="connsiteX1574" fmla="*/ 2278486 w 4362450"/>
              <a:gd name="connsiteY1574" fmla="*/ 1350074 h 4957613"/>
              <a:gd name="connsiteX1575" fmla="*/ 2277296 w 4362450"/>
              <a:gd name="connsiteY1575" fmla="*/ 1356896 h 4957613"/>
              <a:gd name="connsiteX1576" fmla="*/ 2289154 w 4362450"/>
              <a:gd name="connsiteY1576" fmla="*/ 1354516 h 4957613"/>
              <a:gd name="connsiteX1577" fmla="*/ 2293001 w 4362450"/>
              <a:gd name="connsiteY1577" fmla="*/ 1349777 h 4957613"/>
              <a:gd name="connsiteX1578" fmla="*/ 2291534 w 4362450"/>
              <a:gd name="connsiteY1578" fmla="*/ 1359255 h 4957613"/>
              <a:gd name="connsiteX1579" fmla="*/ 2288262 w 4362450"/>
              <a:gd name="connsiteY1579" fmla="*/ 1369350 h 4957613"/>
              <a:gd name="connsiteX1580" fmla="*/ 2286774 w 4362450"/>
              <a:gd name="connsiteY1580" fmla="*/ 1375874 h 4957613"/>
              <a:gd name="connsiteX1581" fmla="*/ 2279676 w 4362450"/>
              <a:gd name="connsiteY1581" fmla="*/ 1371135 h 4957613"/>
              <a:gd name="connsiteX1582" fmla="*/ 2272854 w 4362450"/>
              <a:gd name="connsiteY1582" fmla="*/ 1364016 h 4957613"/>
              <a:gd name="connsiteX1583" fmla="*/ 2260698 w 4362450"/>
              <a:gd name="connsiteY1583" fmla="*/ 1371135 h 4957613"/>
              <a:gd name="connsiteX1584" fmla="*/ 2251793 w 4362450"/>
              <a:gd name="connsiteY1584" fmla="*/ 1382994 h 4957613"/>
              <a:gd name="connsiteX1585" fmla="*/ 2260698 w 4362450"/>
              <a:gd name="connsiteY1585" fmla="*/ 1394853 h 4957613"/>
              <a:gd name="connsiteX1586" fmla="*/ 2270474 w 4362450"/>
              <a:gd name="connsiteY1586" fmla="*/ 1403736 h 4957613"/>
              <a:gd name="connsiteX1587" fmla="*/ 2253578 w 4362450"/>
              <a:gd name="connsiteY1587" fmla="*/ 1401972 h 4957613"/>
              <a:gd name="connsiteX1588" fmla="*/ 2228671 w 4362450"/>
              <a:gd name="connsiteY1588" fmla="*/ 1407604 h 4957613"/>
              <a:gd name="connsiteX1589" fmla="*/ 2239339 w 4362450"/>
              <a:gd name="connsiteY1589" fmla="*/ 1432809 h 4957613"/>
              <a:gd name="connsiteX1590" fmla="*/ 2239339 w 4362450"/>
              <a:gd name="connsiteY1590" fmla="*/ 1437548 h 4957613"/>
              <a:gd name="connsiteX1591" fmla="*/ 2227778 w 4362450"/>
              <a:gd name="connsiteY1591" fmla="*/ 1434297 h 4957613"/>
              <a:gd name="connsiteX1592" fmla="*/ 2217981 w 4362450"/>
              <a:gd name="connsiteY1592" fmla="*/ 1432809 h 4957613"/>
              <a:gd name="connsiteX1593" fmla="*/ 2214134 w 4362450"/>
              <a:gd name="connsiteY1593" fmla="*/ 1430131 h 4957613"/>
              <a:gd name="connsiteX1594" fmla="*/ 2215622 w 4362450"/>
              <a:gd name="connsiteY1594" fmla="*/ 1425690 h 4957613"/>
              <a:gd name="connsiteX1595" fmla="*/ 2213242 w 4362450"/>
              <a:gd name="connsiteY1595" fmla="*/ 1416190 h 4957613"/>
              <a:gd name="connsiteX1596" fmla="*/ 2194561 w 4362450"/>
              <a:gd name="connsiteY1596" fmla="*/ 1436953 h 4957613"/>
              <a:gd name="connsiteX1597" fmla="*/ 2184785 w 4362450"/>
              <a:gd name="connsiteY1597" fmla="*/ 1461266 h 4957613"/>
              <a:gd name="connsiteX1598" fmla="*/ 2185083 w 4362450"/>
              <a:gd name="connsiteY1598" fmla="*/ 1466005 h 4957613"/>
              <a:gd name="connsiteX1599" fmla="*/ 2180024 w 4362450"/>
              <a:gd name="connsiteY1599" fmla="*/ 1470765 h 4957613"/>
              <a:gd name="connsiteX1600" fmla="*/ 2175285 w 4362450"/>
              <a:gd name="connsiteY1600" fmla="*/ 1471934 h 4957613"/>
              <a:gd name="connsiteX1601" fmla="*/ 2177665 w 4362450"/>
              <a:gd name="connsiteY1601" fmla="*/ 1466005 h 4957613"/>
              <a:gd name="connsiteX1602" fmla="*/ 2172926 w 4362450"/>
              <a:gd name="connsiteY1602" fmla="*/ 1461266 h 4957613"/>
              <a:gd name="connsiteX1603" fmla="*/ 2166104 w 4362450"/>
              <a:gd name="connsiteY1603" fmla="*/ 1468980 h 4957613"/>
              <a:gd name="connsiteX1604" fmla="*/ 2161067 w 4362450"/>
              <a:gd name="connsiteY1604" fmla="*/ 1487363 h 4957613"/>
              <a:gd name="connsiteX1605" fmla="*/ 2160175 w 4362450"/>
              <a:gd name="connsiteY1605" fmla="*/ 1503664 h 4957613"/>
              <a:gd name="connsiteX1606" fmla="*/ 2153948 w 4362450"/>
              <a:gd name="connsiteY1606" fmla="*/ 1496863 h 4957613"/>
              <a:gd name="connsiteX1607" fmla="*/ 2145043 w 4362450"/>
              <a:gd name="connsiteY1607" fmla="*/ 1487958 h 4957613"/>
              <a:gd name="connsiteX1608" fmla="*/ 2139709 w 4362450"/>
              <a:gd name="connsiteY1608" fmla="*/ 1496863 h 4957613"/>
              <a:gd name="connsiteX1609" fmla="*/ 2131102 w 4362450"/>
              <a:gd name="connsiteY1609" fmla="*/ 1510486 h 4957613"/>
              <a:gd name="connsiteX1610" fmla="*/ 2120731 w 4362450"/>
              <a:gd name="connsiteY1610" fmla="*/ 1520580 h 4957613"/>
              <a:gd name="connsiteX1611" fmla="*/ 2111231 w 4362450"/>
              <a:gd name="connsiteY1611" fmla="*/ 1541918 h 4957613"/>
              <a:gd name="connsiteX1612" fmla="*/ 2106492 w 4362450"/>
              <a:gd name="connsiteY1612" fmla="*/ 1546678 h 4957613"/>
              <a:gd name="connsiteX1613" fmla="*/ 2099968 w 4362450"/>
              <a:gd name="connsiteY1613" fmla="*/ 1545190 h 4957613"/>
              <a:gd name="connsiteX1614" fmla="*/ 2097014 w 4362450"/>
              <a:gd name="connsiteY1614" fmla="*/ 1549037 h 4957613"/>
              <a:gd name="connsiteX1615" fmla="*/ 2099670 w 4362450"/>
              <a:gd name="connsiteY1615" fmla="*/ 1554669 h 4957613"/>
              <a:gd name="connsiteX1616" fmla="*/ 2104133 w 4362450"/>
              <a:gd name="connsiteY1616" fmla="*/ 1558537 h 4957613"/>
              <a:gd name="connsiteX1617" fmla="*/ 2126065 w 4362450"/>
              <a:gd name="connsiteY1617" fmla="*/ 1573349 h 4957613"/>
              <a:gd name="connsiteX1618" fmla="*/ 2137329 w 4362450"/>
              <a:gd name="connsiteY1618" fmla="*/ 1591733 h 4957613"/>
              <a:gd name="connsiteX1619" fmla="*/ 2141792 w 4362450"/>
              <a:gd name="connsiteY1619" fmla="*/ 1597088 h 4957613"/>
              <a:gd name="connsiteX1620" fmla="*/ 2165807 w 4362450"/>
              <a:gd name="connsiteY1620" fmla="*/ 1591733 h 4957613"/>
              <a:gd name="connsiteX1621" fmla="*/ 2174095 w 4362450"/>
              <a:gd name="connsiteY1621" fmla="*/ 1584613 h 4957613"/>
              <a:gd name="connsiteX1622" fmla="*/ 2175285 w 4362450"/>
              <a:gd name="connsiteY1622" fmla="*/ 1577515 h 4957613"/>
              <a:gd name="connsiteX1623" fmla="*/ 2183892 w 4362450"/>
              <a:gd name="connsiteY1623" fmla="*/ 1567420 h 4957613"/>
              <a:gd name="connsiteX1624" fmla="*/ 2201383 w 4362450"/>
              <a:gd name="connsiteY1624" fmla="*/ 1568015 h 4957613"/>
              <a:gd name="connsiteX1625" fmla="*/ 2196644 w 4362450"/>
              <a:gd name="connsiteY1625" fmla="*/ 1577515 h 4957613"/>
              <a:gd name="connsiteX1626" fmla="*/ 2191310 w 4362450"/>
              <a:gd name="connsiteY1626" fmla="*/ 1580171 h 4957613"/>
              <a:gd name="connsiteX1627" fmla="*/ 2189524 w 4362450"/>
              <a:gd name="connsiteY1627" fmla="*/ 1584613 h 4957613"/>
              <a:gd name="connsiteX1628" fmla="*/ 2186549 w 4362450"/>
              <a:gd name="connsiteY1628" fmla="*/ 1591733 h 4957613"/>
              <a:gd name="connsiteX1629" fmla="*/ 2172926 w 4362450"/>
              <a:gd name="connsiteY1629" fmla="*/ 1598852 h 4957613"/>
              <a:gd name="connsiteX1630" fmla="*/ 2154543 w 4362450"/>
              <a:gd name="connsiteY1630" fmla="*/ 1603591 h 4957613"/>
              <a:gd name="connsiteX1631" fmla="*/ 2139709 w 4362450"/>
              <a:gd name="connsiteY1631" fmla="*/ 1608352 h 4957613"/>
              <a:gd name="connsiteX1632" fmla="*/ 2127851 w 4362450"/>
              <a:gd name="connsiteY1632" fmla="*/ 1605971 h 4957613"/>
              <a:gd name="connsiteX1633" fmla="*/ 2126660 w 4362450"/>
              <a:gd name="connsiteY1633" fmla="*/ 1596791 h 4957613"/>
              <a:gd name="connsiteX1634" fmla="*/ 2118351 w 4362450"/>
              <a:gd name="connsiteY1634" fmla="*/ 1582254 h 4957613"/>
              <a:gd name="connsiteX1635" fmla="*/ 2099075 w 4362450"/>
              <a:gd name="connsiteY1635" fmla="*/ 1564764 h 4957613"/>
              <a:gd name="connsiteX1636" fmla="*/ 2092274 w 4362450"/>
              <a:gd name="connsiteY1636" fmla="*/ 1577515 h 4957613"/>
              <a:gd name="connsiteX1637" fmla="*/ 2085155 w 4362450"/>
              <a:gd name="connsiteY1637" fmla="*/ 1589374 h 4957613"/>
              <a:gd name="connsiteX1638" fmla="*/ 2075060 w 4362450"/>
              <a:gd name="connsiteY1638" fmla="*/ 1592328 h 4957613"/>
              <a:gd name="connsiteX1639" fmla="*/ 2068536 w 4362450"/>
              <a:gd name="connsiteY1639" fmla="*/ 1598852 h 4957613"/>
              <a:gd name="connsiteX1640" fmla="*/ 2068238 w 4362450"/>
              <a:gd name="connsiteY1640" fmla="*/ 1604781 h 4957613"/>
              <a:gd name="connsiteX1641" fmla="*/ 2073296 w 4362450"/>
              <a:gd name="connsiteY1641" fmla="*/ 1603591 h 4957613"/>
              <a:gd name="connsiteX1642" fmla="*/ 2078036 w 4362450"/>
              <a:gd name="connsiteY1642" fmla="*/ 1610711 h 4957613"/>
              <a:gd name="connsiteX1643" fmla="*/ 2071809 w 4362450"/>
              <a:gd name="connsiteY1643" fmla="*/ 1617830 h 4957613"/>
              <a:gd name="connsiteX1644" fmla="*/ 2063796 w 4362450"/>
              <a:gd name="connsiteY1644" fmla="*/ 1617830 h 4957613"/>
              <a:gd name="connsiteX1645" fmla="*/ 2056677 w 4362450"/>
              <a:gd name="connsiteY1645" fmla="*/ 1632069 h 4957613"/>
              <a:gd name="connsiteX1646" fmla="*/ 2049558 w 4362450"/>
              <a:gd name="connsiteY1646" fmla="*/ 1651047 h 4957613"/>
              <a:gd name="connsiteX1647" fmla="*/ 2045116 w 4362450"/>
              <a:gd name="connsiteY1647" fmla="*/ 1650750 h 4957613"/>
              <a:gd name="connsiteX1648" fmla="*/ 2049558 w 4362450"/>
              <a:gd name="connsiteY1648" fmla="*/ 1655787 h 4957613"/>
              <a:gd name="connsiteX1649" fmla="*/ 2056082 w 4362450"/>
              <a:gd name="connsiteY1649" fmla="*/ 1664691 h 4957613"/>
              <a:gd name="connsiteX1650" fmla="*/ 2066177 w 4362450"/>
              <a:gd name="connsiteY1650" fmla="*/ 1677145 h 4957613"/>
              <a:gd name="connsiteX1651" fmla="*/ 2072999 w 4362450"/>
              <a:gd name="connsiteY1651" fmla="*/ 1704114 h 4957613"/>
              <a:gd name="connsiteX1652" fmla="*/ 2063796 w 4362450"/>
              <a:gd name="connsiteY1652" fmla="*/ 1700862 h 4957613"/>
              <a:gd name="connsiteX1653" fmla="*/ 2057570 w 4362450"/>
              <a:gd name="connsiteY1653" fmla="*/ 1692553 h 4957613"/>
              <a:gd name="connsiteX1654" fmla="*/ 2049558 w 4362450"/>
              <a:gd name="connsiteY1654" fmla="*/ 1691363 h 4957613"/>
              <a:gd name="connsiteX1655" fmla="*/ 2043926 w 4362450"/>
              <a:gd name="connsiteY1655" fmla="*/ 1690491 h 4957613"/>
              <a:gd name="connsiteX1656" fmla="*/ 2040079 w 4362450"/>
              <a:gd name="connsiteY1656" fmla="*/ 1684264 h 4957613"/>
              <a:gd name="connsiteX1657" fmla="*/ 2023758 w 4362450"/>
              <a:gd name="connsiteY1657" fmla="*/ 1670918 h 4957613"/>
              <a:gd name="connsiteX1658" fmla="*/ 2016362 w 4362450"/>
              <a:gd name="connsiteY1658" fmla="*/ 1684264 h 4957613"/>
              <a:gd name="connsiteX1659" fmla="*/ 2011601 w 4362450"/>
              <a:gd name="connsiteY1659" fmla="*/ 1696123 h 4957613"/>
              <a:gd name="connsiteX1660" fmla="*/ 2006564 w 4362450"/>
              <a:gd name="connsiteY1660" fmla="*/ 1699672 h 4957613"/>
              <a:gd name="connsiteX1661" fmla="*/ 2013982 w 4362450"/>
              <a:gd name="connsiteY1661" fmla="*/ 1724580 h 4957613"/>
              <a:gd name="connsiteX1662" fmla="*/ 2018423 w 4362450"/>
              <a:gd name="connsiteY1662" fmla="*/ 1734951 h 4957613"/>
              <a:gd name="connsiteX1663" fmla="*/ 2006862 w 4362450"/>
              <a:gd name="connsiteY1663" fmla="*/ 1722221 h 4957613"/>
              <a:gd name="connsiteX1664" fmla="*/ 1995003 w 4362450"/>
              <a:gd name="connsiteY1664" fmla="*/ 1703243 h 4957613"/>
              <a:gd name="connsiteX1665" fmla="*/ 1980764 w 4362450"/>
              <a:gd name="connsiteY1665" fmla="*/ 1726960 h 4957613"/>
              <a:gd name="connsiteX1666" fmla="*/ 1965654 w 4362450"/>
              <a:gd name="connsiteY1666" fmla="*/ 1763429 h 4957613"/>
              <a:gd name="connsiteX1667" fmla="*/ 1959427 w 4362450"/>
              <a:gd name="connsiteY1667" fmla="*/ 1783894 h 4957613"/>
              <a:gd name="connsiteX1668" fmla="*/ 1958237 w 4362450"/>
              <a:gd name="connsiteY1668" fmla="*/ 1787741 h 4957613"/>
              <a:gd name="connsiteX1669" fmla="*/ 1949927 w 4362450"/>
              <a:gd name="connsiteY1669" fmla="*/ 1793373 h 4957613"/>
              <a:gd name="connsiteX1670" fmla="*/ 1952308 w 4362450"/>
              <a:gd name="connsiteY1670" fmla="*/ 1805232 h 4957613"/>
              <a:gd name="connsiteX1671" fmla="*/ 1949927 w 4362450"/>
              <a:gd name="connsiteY1671" fmla="*/ 1812351 h 4957613"/>
              <a:gd name="connsiteX1672" fmla="*/ 1926508 w 4362450"/>
              <a:gd name="connsiteY1672" fmla="*/ 1823020 h 4957613"/>
              <a:gd name="connsiteX1673" fmla="*/ 1919091 w 4362450"/>
              <a:gd name="connsiteY1673" fmla="*/ 1840829 h 4957613"/>
              <a:gd name="connsiteX1674" fmla="*/ 1914351 w 4362450"/>
              <a:gd name="connsiteY1674" fmla="*/ 1847927 h 4957613"/>
              <a:gd name="connsiteX1675" fmla="*/ 1909017 w 4362450"/>
              <a:gd name="connsiteY1675" fmla="*/ 1852688 h 4957613"/>
              <a:gd name="connsiteX1676" fmla="*/ 1907232 w 4362450"/>
              <a:gd name="connsiteY1676" fmla="*/ 1864546 h 4957613"/>
              <a:gd name="connsiteX1677" fmla="*/ 1904278 w 4362450"/>
              <a:gd name="connsiteY1677" fmla="*/ 1879954 h 4957613"/>
              <a:gd name="connsiteX1678" fmla="*/ 1897753 w 4362450"/>
              <a:gd name="connsiteY1678" fmla="*/ 1888264 h 4957613"/>
              <a:gd name="connsiteX1679" fmla="*/ 1895373 w 4362450"/>
              <a:gd name="connsiteY1679" fmla="*/ 1899527 h 4957613"/>
              <a:gd name="connsiteX1680" fmla="*/ 1907232 w 4362450"/>
              <a:gd name="connsiteY1680" fmla="*/ 1907242 h 4957613"/>
              <a:gd name="connsiteX1681" fmla="*/ 1911078 w 4362450"/>
              <a:gd name="connsiteY1681" fmla="*/ 1904267 h 4957613"/>
              <a:gd name="connsiteX1682" fmla="*/ 1909612 w 4362450"/>
              <a:gd name="connsiteY1682" fmla="*/ 1897742 h 4957613"/>
              <a:gd name="connsiteX1683" fmla="*/ 1907827 w 4362450"/>
              <a:gd name="connsiteY1683" fmla="*/ 1893003 h 4957613"/>
              <a:gd name="connsiteX1684" fmla="*/ 1916732 w 4362450"/>
              <a:gd name="connsiteY1684" fmla="*/ 1895383 h 4957613"/>
              <a:gd name="connsiteX1685" fmla="*/ 1926210 w 4362450"/>
              <a:gd name="connsiteY1685" fmla="*/ 1898040 h 4957613"/>
              <a:gd name="connsiteX1686" fmla="*/ 1921471 w 4362450"/>
              <a:gd name="connsiteY1686" fmla="*/ 1888264 h 4957613"/>
              <a:gd name="connsiteX1687" fmla="*/ 1916434 w 4362450"/>
              <a:gd name="connsiteY1687" fmla="*/ 1880549 h 4957613"/>
              <a:gd name="connsiteX1688" fmla="*/ 1923830 w 4362450"/>
              <a:gd name="connsiteY1688" fmla="*/ 1883525 h 4957613"/>
              <a:gd name="connsiteX1689" fmla="*/ 1935986 w 4362450"/>
              <a:gd name="connsiteY1689" fmla="*/ 1896871 h 4957613"/>
              <a:gd name="connsiteX1690" fmla="*/ 1928590 w 4362450"/>
              <a:gd name="connsiteY1690" fmla="*/ 1911981 h 4957613"/>
              <a:gd name="connsiteX1691" fmla="*/ 1923532 w 4362450"/>
              <a:gd name="connsiteY1691" fmla="*/ 1916721 h 4957613"/>
              <a:gd name="connsiteX1692" fmla="*/ 1923830 w 4362450"/>
              <a:gd name="connsiteY1692" fmla="*/ 1921481 h 4957613"/>
              <a:gd name="connsiteX1693" fmla="*/ 1921173 w 4362450"/>
              <a:gd name="connsiteY1693" fmla="*/ 1925328 h 4957613"/>
              <a:gd name="connsiteX1694" fmla="*/ 1909612 w 4362450"/>
              <a:gd name="connsiteY1694" fmla="*/ 1923840 h 4957613"/>
              <a:gd name="connsiteX1695" fmla="*/ 1896563 w 4362450"/>
              <a:gd name="connsiteY1695" fmla="*/ 1917613 h 4957613"/>
              <a:gd name="connsiteX1696" fmla="*/ 1890634 w 4362450"/>
              <a:gd name="connsiteY1696" fmla="*/ 1909622 h 4957613"/>
              <a:gd name="connsiteX1697" fmla="*/ 1887659 w 4362450"/>
              <a:gd name="connsiteY1697" fmla="*/ 1909622 h 4957613"/>
              <a:gd name="connsiteX1698" fmla="*/ 1881134 w 4362450"/>
              <a:gd name="connsiteY1698" fmla="*/ 1916721 h 4957613"/>
              <a:gd name="connsiteX1699" fmla="*/ 1868681 w 4362450"/>
              <a:gd name="connsiteY1699" fmla="*/ 1946388 h 4957613"/>
              <a:gd name="connsiteX1700" fmla="*/ 1874015 w 4362450"/>
              <a:gd name="connsiteY1700" fmla="*/ 1961796 h 4957613"/>
              <a:gd name="connsiteX1701" fmla="*/ 1878180 w 4362450"/>
              <a:gd name="connsiteY1701" fmla="*/ 1961499 h 4957613"/>
              <a:gd name="connsiteX1702" fmla="*/ 1878775 w 4362450"/>
              <a:gd name="connsiteY1702" fmla="*/ 1966535 h 4957613"/>
              <a:gd name="connsiteX1703" fmla="*/ 1869276 w 4362450"/>
              <a:gd name="connsiteY1703" fmla="*/ 1971891 h 4957613"/>
              <a:gd name="connsiteX1704" fmla="*/ 1859797 w 4362450"/>
              <a:gd name="connsiteY1704" fmla="*/ 1959437 h 4957613"/>
              <a:gd name="connsiteX1705" fmla="*/ 1852678 w 4362450"/>
              <a:gd name="connsiteY1705" fmla="*/ 1964176 h 4957613"/>
              <a:gd name="connsiteX1706" fmla="*/ 1847938 w 4362450"/>
              <a:gd name="connsiteY1706" fmla="*/ 1983155 h 4957613"/>
              <a:gd name="connsiteX1707" fmla="*/ 1843178 w 4362450"/>
              <a:gd name="connsiteY1707" fmla="*/ 1997394 h 4957613"/>
              <a:gd name="connsiteX1708" fmla="*/ 1843178 w 4362450"/>
              <a:gd name="connsiteY1708" fmla="*/ 2013991 h 4957613"/>
              <a:gd name="connsiteX1709" fmla="*/ 1840819 w 4362450"/>
              <a:gd name="connsiteY1709" fmla="*/ 2023470 h 4957613"/>
              <a:gd name="connsiteX1710" fmla="*/ 1832807 w 4362450"/>
              <a:gd name="connsiteY1710" fmla="*/ 2023470 h 4957613"/>
              <a:gd name="connsiteX1711" fmla="*/ 1826580 w 4362450"/>
              <a:gd name="connsiteY1711" fmla="*/ 2016372 h 4957613"/>
              <a:gd name="connsiteX1712" fmla="*/ 1823902 w 4362450"/>
              <a:gd name="connsiteY1712" fmla="*/ 2018731 h 4957613"/>
              <a:gd name="connsiteX1713" fmla="*/ 1819460 w 4362450"/>
              <a:gd name="connsiteY1713" fmla="*/ 2035329 h 4957613"/>
              <a:gd name="connsiteX1714" fmla="*/ 1812341 w 4362450"/>
              <a:gd name="connsiteY1714" fmla="*/ 2055794 h 4957613"/>
              <a:gd name="connsiteX1715" fmla="*/ 1805222 w 4362450"/>
              <a:gd name="connsiteY1715" fmla="*/ 2063807 h 4957613"/>
              <a:gd name="connsiteX1716" fmla="*/ 1802863 w 4362450"/>
              <a:gd name="connsiteY1716" fmla="*/ 2070926 h 4957613"/>
              <a:gd name="connsiteX1717" fmla="*/ 1809090 w 4362450"/>
              <a:gd name="connsiteY1717" fmla="*/ 2075963 h 4957613"/>
              <a:gd name="connsiteX1718" fmla="*/ 1817080 w 4362450"/>
              <a:gd name="connsiteY1718" fmla="*/ 2075665 h 4957613"/>
              <a:gd name="connsiteX1719" fmla="*/ 1828960 w 4362450"/>
              <a:gd name="connsiteY1719" fmla="*/ 2080404 h 4957613"/>
              <a:gd name="connsiteX1720" fmla="*/ 1824497 w 4362450"/>
              <a:gd name="connsiteY1720" fmla="*/ 2084272 h 4957613"/>
              <a:gd name="connsiteX1721" fmla="*/ 1814721 w 4362450"/>
              <a:gd name="connsiteY1721" fmla="*/ 2082785 h 4957613"/>
              <a:gd name="connsiteX1722" fmla="*/ 1800482 w 4362450"/>
              <a:gd name="connsiteY1722" fmla="*/ 2085739 h 4957613"/>
              <a:gd name="connsiteX1723" fmla="*/ 1786243 w 4362450"/>
              <a:gd name="connsiteY1723" fmla="*/ 2106502 h 4957613"/>
              <a:gd name="connsiteX1724" fmla="*/ 1779145 w 4362450"/>
              <a:gd name="connsiteY1724" fmla="*/ 2127860 h 4957613"/>
              <a:gd name="connsiteX1725" fmla="*/ 1779145 w 4362450"/>
              <a:gd name="connsiteY1725" fmla="*/ 2142078 h 4957613"/>
              <a:gd name="connsiteX1726" fmla="*/ 1781504 w 4362450"/>
              <a:gd name="connsiteY1726" fmla="*/ 2148007 h 4957613"/>
              <a:gd name="connsiteX1727" fmla="*/ 1776765 w 4362450"/>
              <a:gd name="connsiteY1727" fmla="*/ 2146839 h 4957613"/>
              <a:gd name="connsiteX1728" fmla="*/ 1763716 w 4362450"/>
              <a:gd name="connsiteY1728" fmla="*/ 2164032 h 4957613"/>
              <a:gd name="connsiteX1729" fmla="*/ 1757787 w 4362450"/>
              <a:gd name="connsiteY1729" fmla="*/ 2199013 h 4957613"/>
              <a:gd name="connsiteX1730" fmla="*/ 1756894 w 4362450"/>
              <a:gd name="connsiteY1730" fmla="*/ 2205835 h 4957613"/>
              <a:gd name="connsiteX1731" fmla="*/ 1750667 w 4362450"/>
              <a:gd name="connsiteY1731" fmla="*/ 2203773 h 4957613"/>
              <a:gd name="connsiteX1732" fmla="*/ 1735260 w 4362450"/>
              <a:gd name="connsiteY1732" fmla="*/ 2210297 h 4957613"/>
              <a:gd name="connsiteX1733" fmla="*/ 1734069 w 4362450"/>
              <a:gd name="connsiteY1733" fmla="*/ 2241729 h 4957613"/>
              <a:gd name="connsiteX1734" fmla="*/ 1734069 w 4362450"/>
              <a:gd name="connsiteY1734" fmla="*/ 2258327 h 4957613"/>
              <a:gd name="connsiteX1735" fmla="*/ 1726950 w 4362450"/>
              <a:gd name="connsiteY1735" fmla="*/ 2267806 h 4957613"/>
              <a:gd name="connsiteX1736" fmla="*/ 1704401 w 4362450"/>
              <a:gd name="connsiteY1736" fmla="*/ 2298069 h 4957613"/>
              <a:gd name="connsiteX1737" fmla="*/ 1696113 w 4362450"/>
              <a:gd name="connsiteY1737" fmla="*/ 2324740 h 4957613"/>
              <a:gd name="connsiteX1738" fmla="*/ 1693733 w 4362450"/>
              <a:gd name="connsiteY1738" fmla="*/ 2329501 h 4957613"/>
              <a:gd name="connsiteX1739" fmla="*/ 1682172 w 4362450"/>
              <a:gd name="connsiteY1739" fmla="*/ 2344016 h 4957613"/>
              <a:gd name="connsiteX1740" fmla="*/ 1672396 w 4362450"/>
              <a:gd name="connsiteY1740" fmla="*/ 2381675 h 4957613"/>
              <a:gd name="connsiteX1741" fmla="*/ 1670610 w 4362450"/>
              <a:gd name="connsiteY1741" fmla="*/ 2386414 h 4957613"/>
              <a:gd name="connsiteX1742" fmla="*/ 1665276 w 4362450"/>
              <a:gd name="connsiteY1742" fmla="*/ 2391175 h 4957613"/>
              <a:gd name="connsiteX1743" fmla="*/ 1663491 w 4362450"/>
              <a:gd name="connsiteY1743" fmla="*/ 2397401 h 4957613"/>
              <a:gd name="connsiteX1744" fmla="*/ 1665276 w 4362450"/>
              <a:gd name="connsiteY1744" fmla="*/ 2405392 h 4957613"/>
              <a:gd name="connsiteX1745" fmla="*/ 1664086 w 4362450"/>
              <a:gd name="connsiteY1745" fmla="*/ 2417251 h 4957613"/>
              <a:gd name="connsiteX1746" fmla="*/ 1655777 w 4362450"/>
              <a:gd name="connsiteY1746" fmla="*/ 2429131 h 4957613"/>
              <a:gd name="connsiteX1747" fmla="*/ 1648359 w 4362450"/>
              <a:gd name="connsiteY1747" fmla="*/ 2441287 h 4957613"/>
              <a:gd name="connsiteX1748" fmla="*/ 1653418 w 4362450"/>
              <a:gd name="connsiteY1748" fmla="*/ 2448109 h 4957613"/>
              <a:gd name="connsiteX1749" fmla="*/ 1656372 w 4362450"/>
              <a:gd name="connsiteY1749" fmla="*/ 2451063 h 4957613"/>
              <a:gd name="connsiteX1750" fmla="*/ 1648657 w 4362450"/>
              <a:gd name="connsiteY1750" fmla="*/ 2450468 h 4957613"/>
              <a:gd name="connsiteX1751" fmla="*/ 1639178 w 4362450"/>
              <a:gd name="connsiteY1751" fmla="*/ 2462327 h 4957613"/>
              <a:gd name="connsiteX1752" fmla="*/ 1634439 w 4362450"/>
              <a:gd name="connsiteY1752" fmla="*/ 2474185 h 4957613"/>
              <a:gd name="connsiteX1753" fmla="*/ 1631464 w 4362450"/>
              <a:gd name="connsiteY1753" fmla="*/ 2476268 h 4957613"/>
              <a:gd name="connsiteX1754" fmla="*/ 1632059 w 4362450"/>
              <a:gd name="connsiteY1754" fmla="*/ 2483685 h 4957613"/>
              <a:gd name="connsiteX1755" fmla="*/ 1632654 w 4362450"/>
              <a:gd name="connsiteY1755" fmla="*/ 2492292 h 4957613"/>
              <a:gd name="connsiteX1756" fmla="*/ 1629679 w 4362450"/>
              <a:gd name="connsiteY1756" fmla="*/ 2495544 h 4957613"/>
              <a:gd name="connsiteX1757" fmla="*/ 1619010 w 4362450"/>
              <a:gd name="connsiteY1757" fmla="*/ 2509783 h 4957613"/>
              <a:gd name="connsiteX1758" fmla="*/ 1608342 w 4362450"/>
              <a:gd name="connsiteY1758" fmla="*/ 2545359 h 4957613"/>
              <a:gd name="connsiteX1759" fmla="*/ 1605366 w 4362450"/>
              <a:gd name="connsiteY1759" fmla="*/ 2552181 h 4957613"/>
              <a:gd name="connsiteX1760" fmla="*/ 1598842 w 4362450"/>
              <a:gd name="connsiteY1760" fmla="*/ 2564337 h 4957613"/>
              <a:gd name="connsiteX1761" fmla="*/ 1594400 w 4362450"/>
              <a:gd name="connsiteY1761" fmla="*/ 2578278 h 4957613"/>
              <a:gd name="connsiteX1762" fmla="*/ 1598842 w 4362450"/>
              <a:gd name="connsiteY1762" fmla="*/ 2590435 h 4957613"/>
              <a:gd name="connsiteX1763" fmla="*/ 1603602 w 4362450"/>
              <a:gd name="connsiteY1763" fmla="*/ 2595471 h 4957613"/>
              <a:gd name="connsiteX1764" fmla="*/ 1601222 w 4362450"/>
              <a:gd name="connsiteY1764" fmla="*/ 2595174 h 4957613"/>
              <a:gd name="connsiteX1765" fmla="*/ 1582244 w 4362450"/>
              <a:gd name="connsiteY1765" fmla="*/ 2607033 h 4957613"/>
              <a:gd name="connsiteX1766" fmla="*/ 1575720 w 4362450"/>
              <a:gd name="connsiteY1766" fmla="*/ 2628093 h 4957613"/>
              <a:gd name="connsiteX1767" fmla="*/ 1586983 w 4362450"/>
              <a:gd name="connsiteY1767" fmla="*/ 2633130 h 4957613"/>
              <a:gd name="connsiteX1768" fmla="*/ 1593508 w 4362450"/>
              <a:gd name="connsiteY1768" fmla="*/ 2635808 h 4957613"/>
              <a:gd name="connsiteX1769" fmla="*/ 1582244 w 4362450"/>
              <a:gd name="connsiteY1769" fmla="*/ 2640250 h 4957613"/>
              <a:gd name="connsiteX1770" fmla="*/ 1570683 w 4362450"/>
              <a:gd name="connsiteY1770" fmla="*/ 2647667 h 4957613"/>
              <a:gd name="connsiteX1771" fmla="*/ 1568005 w 4362450"/>
              <a:gd name="connsiteY1771" fmla="*/ 2656848 h 4957613"/>
              <a:gd name="connsiteX1772" fmla="*/ 1570683 w 4362450"/>
              <a:gd name="connsiteY1772" fmla="*/ 2665455 h 4957613"/>
              <a:gd name="connsiteX1773" fmla="*/ 1568005 w 4362450"/>
              <a:gd name="connsiteY1773" fmla="*/ 2668707 h 4957613"/>
              <a:gd name="connsiteX1774" fmla="*/ 1560886 w 4362450"/>
              <a:gd name="connsiteY1774" fmla="*/ 2680565 h 4957613"/>
              <a:gd name="connsiteX1775" fmla="*/ 1568005 w 4362450"/>
              <a:gd name="connsiteY1775" fmla="*/ 2692445 h 4957613"/>
              <a:gd name="connsiteX1776" fmla="*/ 1568600 w 4362450"/>
              <a:gd name="connsiteY1776" fmla="*/ 2695994 h 4957613"/>
              <a:gd name="connsiteX1777" fmla="*/ 1558527 w 4362450"/>
              <a:gd name="connsiteY1777" fmla="*/ 2706663 h 4957613"/>
              <a:gd name="connsiteX1778" fmla="*/ 1546668 w 4362450"/>
              <a:gd name="connsiteY1778" fmla="*/ 2720307 h 4957613"/>
              <a:gd name="connsiteX1779" fmla="*/ 1541908 w 4362450"/>
              <a:gd name="connsiteY1779" fmla="*/ 2730380 h 4957613"/>
              <a:gd name="connsiteX1780" fmla="*/ 1539251 w 4362450"/>
              <a:gd name="connsiteY1780" fmla="*/ 2743429 h 4957613"/>
              <a:gd name="connsiteX1781" fmla="*/ 1534809 w 4362450"/>
              <a:gd name="connsiteY1781" fmla="*/ 2763597 h 4957613"/>
              <a:gd name="connsiteX1782" fmla="*/ 1527987 w 4362450"/>
              <a:gd name="connsiteY1782" fmla="*/ 2784361 h 4957613"/>
              <a:gd name="connsiteX1783" fmla="*/ 1522929 w 4362450"/>
              <a:gd name="connsiteY1783" fmla="*/ 2801554 h 4957613"/>
              <a:gd name="connsiteX1784" fmla="*/ 1511071 w 4362450"/>
              <a:gd name="connsiteY1784" fmla="*/ 2822912 h 4957613"/>
              <a:gd name="connsiteX1785" fmla="*/ 1503951 w 4362450"/>
              <a:gd name="connsiteY1785" fmla="*/ 2843357 h 4957613"/>
              <a:gd name="connsiteX1786" fmla="*/ 1511071 w 4362450"/>
              <a:gd name="connsiteY1786" fmla="*/ 2858488 h 4957613"/>
              <a:gd name="connsiteX1787" fmla="*/ 1515831 w 4362450"/>
              <a:gd name="connsiteY1787" fmla="*/ 2865607 h 4957613"/>
              <a:gd name="connsiteX1788" fmla="*/ 1509902 w 4362450"/>
              <a:gd name="connsiteY1788" fmla="*/ 2869454 h 4957613"/>
              <a:gd name="connsiteX1789" fmla="*/ 1503951 w 4362450"/>
              <a:gd name="connsiteY1789" fmla="*/ 2867966 h 4957613"/>
              <a:gd name="connsiteX1790" fmla="*/ 1496853 w 4362450"/>
              <a:gd name="connsiteY1790" fmla="*/ 2872727 h 4957613"/>
              <a:gd name="connsiteX1791" fmla="*/ 1498319 w 4362450"/>
              <a:gd name="connsiteY1791" fmla="*/ 2882800 h 4957613"/>
              <a:gd name="connsiteX1792" fmla="*/ 1501592 w 4362450"/>
              <a:gd name="connsiteY1792" fmla="*/ 2889325 h 4957613"/>
              <a:gd name="connsiteX1793" fmla="*/ 1503080 w 4362450"/>
              <a:gd name="connsiteY1793" fmla="*/ 2890218 h 4957613"/>
              <a:gd name="connsiteX1794" fmla="*/ 1499212 w 4362450"/>
              <a:gd name="connsiteY1794" fmla="*/ 2889325 h 4957613"/>
              <a:gd name="connsiteX1795" fmla="*/ 1491221 w 4362450"/>
              <a:gd name="connsiteY1795" fmla="*/ 2890515 h 4957613"/>
              <a:gd name="connsiteX1796" fmla="*/ 1484994 w 4362450"/>
              <a:gd name="connsiteY1796" fmla="*/ 2898825 h 4957613"/>
              <a:gd name="connsiteX1797" fmla="*/ 1475197 w 4362450"/>
              <a:gd name="connsiteY1797" fmla="*/ 2943879 h 4957613"/>
              <a:gd name="connsiteX1798" fmla="*/ 1470755 w 4362450"/>
              <a:gd name="connsiteY1798" fmla="*/ 2981835 h 4957613"/>
              <a:gd name="connsiteX1799" fmla="*/ 1466016 w 4362450"/>
              <a:gd name="connsiteY1799" fmla="*/ 3000814 h 4957613"/>
              <a:gd name="connsiteX1800" fmla="*/ 1461553 w 4362450"/>
              <a:gd name="connsiteY1800" fmla="*/ 3002004 h 4957613"/>
              <a:gd name="connsiteX1801" fmla="*/ 1458897 w 4362450"/>
              <a:gd name="connsiteY1801" fmla="*/ 3010313 h 4957613"/>
              <a:gd name="connsiteX1802" fmla="*/ 1456814 w 4362450"/>
              <a:gd name="connsiteY1802" fmla="*/ 3023065 h 4957613"/>
              <a:gd name="connsiteX1803" fmla="*/ 1456516 w 4362450"/>
              <a:gd name="connsiteY1803" fmla="*/ 3034031 h 4957613"/>
              <a:gd name="connsiteX1804" fmla="*/ 1455921 w 4362450"/>
              <a:gd name="connsiteY1804" fmla="*/ 3046782 h 4957613"/>
              <a:gd name="connsiteX1805" fmla="*/ 1458897 w 4362450"/>
              <a:gd name="connsiteY1805" fmla="*/ 3064868 h 4957613"/>
              <a:gd name="connsiteX1806" fmla="*/ 1462148 w 4362450"/>
              <a:gd name="connsiteY1806" fmla="*/ 3080297 h 4957613"/>
              <a:gd name="connsiteX1807" fmla="*/ 1456516 w 4362450"/>
              <a:gd name="connsiteY1807" fmla="*/ 3081466 h 4957613"/>
              <a:gd name="connsiteX1808" fmla="*/ 1451480 w 4362450"/>
              <a:gd name="connsiteY1808" fmla="*/ 3073475 h 4957613"/>
              <a:gd name="connsiteX1809" fmla="*/ 1451777 w 4362450"/>
              <a:gd name="connsiteY1809" fmla="*/ 3067248 h 4957613"/>
              <a:gd name="connsiteX1810" fmla="*/ 1451777 w 4362450"/>
              <a:gd name="connsiteY1810" fmla="*/ 3064273 h 4957613"/>
              <a:gd name="connsiteX1811" fmla="*/ 1444658 w 4362450"/>
              <a:gd name="connsiteY1811" fmla="*/ 3071987 h 4957613"/>
              <a:gd name="connsiteX1812" fmla="*/ 1437538 w 4362450"/>
              <a:gd name="connsiteY1812" fmla="*/ 3109943 h 4957613"/>
              <a:gd name="connsiteX1813" fmla="*/ 1431566 w 4362450"/>
              <a:gd name="connsiteY1813" fmla="*/ 3134978 h 4957613"/>
              <a:gd name="connsiteX1814" fmla="*/ 1416626 w 4362450"/>
              <a:gd name="connsiteY1814" fmla="*/ 3148941 h 4957613"/>
              <a:gd name="connsiteX1815" fmla="*/ 1418560 w 4362450"/>
              <a:gd name="connsiteY1815" fmla="*/ 3216693 h 4957613"/>
              <a:gd name="connsiteX1816" fmla="*/ 1416201 w 4362450"/>
              <a:gd name="connsiteY1816" fmla="*/ 3234077 h 4957613"/>
              <a:gd name="connsiteX1817" fmla="*/ 1402748 w 4362450"/>
              <a:gd name="connsiteY1817" fmla="*/ 3223005 h 4957613"/>
              <a:gd name="connsiteX1818" fmla="*/ 1397223 w 4362450"/>
              <a:gd name="connsiteY1818" fmla="*/ 3230932 h 4957613"/>
              <a:gd name="connsiteX1819" fmla="*/ 1389508 w 4362450"/>
              <a:gd name="connsiteY1819" fmla="*/ 3248720 h 4957613"/>
              <a:gd name="connsiteX1820" fmla="*/ 1399582 w 4362450"/>
              <a:gd name="connsiteY1820" fmla="*/ 3259389 h 4957613"/>
              <a:gd name="connsiteX1821" fmla="*/ 1409082 w 4362450"/>
              <a:gd name="connsiteY1821" fmla="*/ 3282511 h 4957613"/>
              <a:gd name="connsiteX1822" fmla="*/ 1397223 w 4362450"/>
              <a:gd name="connsiteY1822" fmla="*/ 3287845 h 4957613"/>
              <a:gd name="connsiteX1823" fmla="*/ 1395140 w 4362450"/>
              <a:gd name="connsiteY1823" fmla="*/ 3294667 h 4957613"/>
              <a:gd name="connsiteX1824" fmla="*/ 1380604 w 4362450"/>
              <a:gd name="connsiteY1824" fmla="*/ 3313943 h 4957613"/>
              <a:gd name="connsiteX1825" fmla="*/ 1387107 w 4362450"/>
              <a:gd name="connsiteY1825" fmla="*/ 3324930 h 4957613"/>
              <a:gd name="connsiteX1826" fmla="*/ 1405745 w 4362450"/>
              <a:gd name="connsiteY1826" fmla="*/ 3329053 h 4957613"/>
              <a:gd name="connsiteX1827" fmla="*/ 1385343 w 4362450"/>
              <a:gd name="connsiteY1827" fmla="*/ 3340040 h 4957613"/>
              <a:gd name="connsiteX1828" fmla="*/ 1364898 w 4362450"/>
              <a:gd name="connsiteY1828" fmla="*/ 3376807 h 4957613"/>
              <a:gd name="connsiteX1829" fmla="*/ 1349767 w 4362450"/>
              <a:gd name="connsiteY1829" fmla="*/ 3434931 h 4957613"/>
              <a:gd name="connsiteX1830" fmla="*/ 1353337 w 4362450"/>
              <a:gd name="connsiteY1830" fmla="*/ 3434336 h 4957613"/>
              <a:gd name="connsiteX1831" fmla="*/ 1349767 w 4362450"/>
              <a:gd name="connsiteY1831" fmla="*/ 3458649 h 4957613"/>
              <a:gd name="connsiteX1832" fmla="*/ 1345325 w 4362450"/>
              <a:gd name="connsiteY1832" fmla="*/ 3526549 h 4957613"/>
              <a:gd name="connsiteX1833" fmla="*/ 1335528 w 4362450"/>
              <a:gd name="connsiteY1833" fmla="*/ 3546420 h 4957613"/>
              <a:gd name="connsiteX1834" fmla="*/ 1309005 w 4362450"/>
              <a:gd name="connsiteY1834" fmla="*/ 3631917 h 4957613"/>
              <a:gd name="connsiteX1835" fmla="*/ 1287732 w 4362450"/>
              <a:gd name="connsiteY1835" fmla="*/ 3759048 h 4957613"/>
              <a:gd name="connsiteX1836" fmla="*/ 1302332 w 4362450"/>
              <a:gd name="connsiteY1836" fmla="*/ 3833452 h 4957613"/>
              <a:gd name="connsiteX1837" fmla="*/ 1296403 w 4362450"/>
              <a:gd name="connsiteY1837" fmla="*/ 3859252 h 4957613"/>
              <a:gd name="connsiteX1838" fmla="*/ 1283354 w 4362450"/>
              <a:gd name="connsiteY1838" fmla="*/ 3904625 h 4957613"/>
              <a:gd name="connsiteX1839" fmla="*/ 1277424 w 4362450"/>
              <a:gd name="connsiteY1839" fmla="*/ 3947618 h 4957613"/>
              <a:gd name="connsiteX1840" fmla="*/ 1307071 w 4362450"/>
              <a:gd name="connsiteY1840" fmla="*/ 3963918 h 4957613"/>
              <a:gd name="connsiteX1841" fmla="*/ 1316550 w 4362450"/>
              <a:gd name="connsiteY1841" fmla="*/ 3928342 h 4957613"/>
              <a:gd name="connsiteX1842" fmla="*/ 1316847 w 4362450"/>
              <a:gd name="connsiteY1842" fmla="*/ 3894828 h 4957613"/>
              <a:gd name="connsiteX1843" fmla="*/ 1297571 w 4362450"/>
              <a:gd name="connsiteY1843" fmla="*/ 3880908 h 4957613"/>
              <a:gd name="connsiteX1844" fmla="*/ 1316550 w 4362450"/>
              <a:gd name="connsiteY1844" fmla="*/ 3883267 h 4957613"/>
              <a:gd name="connsiteX1845" fmla="*/ 1332978 w 4362450"/>
              <a:gd name="connsiteY1845" fmla="*/ 3869474 h 4957613"/>
              <a:gd name="connsiteX1846" fmla="*/ 1321480 w 4362450"/>
              <a:gd name="connsiteY1846" fmla="*/ 3845672 h 4957613"/>
              <a:gd name="connsiteX1847" fmla="*/ 1333169 w 4362450"/>
              <a:gd name="connsiteY1847" fmla="*/ 3852430 h 4957613"/>
              <a:gd name="connsiteX1848" fmla="*/ 1349172 w 4362450"/>
              <a:gd name="connsiteY1848" fmla="*/ 3853322 h 4957613"/>
              <a:gd name="connsiteX1849" fmla="*/ 1368745 w 4362450"/>
              <a:gd name="connsiteY1849" fmla="*/ 3795495 h 4957613"/>
              <a:gd name="connsiteX1850" fmla="*/ 1367555 w 4362450"/>
              <a:gd name="connsiteY1850" fmla="*/ 3764658 h 4957613"/>
              <a:gd name="connsiteX1851" fmla="*/ 1373484 w 4362450"/>
              <a:gd name="connsiteY1851" fmla="*/ 3698245 h 4957613"/>
              <a:gd name="connsiteX1852" fmla="*/ 1369616 w 4362450"/>
              <a:gd name="connsiteY1852" fmla="*/ 3646411 h 4957613"/>
              <a:gd name="connsiteX1853" fmla="*/ 1353635 w 4362450"/>
              <a:gd name="connsiteY1853" fmla="*/ 3623565 h 4957613"/>
              <a:gd name="connsiteX1854" fmla="*/ 1382984 w 4362450"/>
              <a:gd name="connsiteY1854" fmla="*/ 3636572 h 4957613"/>
              <a:gd name="connsiteX1855" fmla="*/ 1406999 w 4362450"/>
              <a:gd name="connsiteY1855" fmla="*/ 3631811 h 4957613"/>
              <a:gd name="connsiteX1856" fmla="*/ 1397223 w 4362450"/>
              <a:gd name="connsiteY1856" fmla="*/ 3612854 h 4957613"/>
              <a:gd name="connsiteX1857" fmla="*/ 1402855 w 4362450"/>
              <a:gd name="connsiteY1857" fmla="*/ 3570435 h 4957613"/>
              <a:gd name="connsiteX1858" fmla="*/ 1406701 w 4362450"/>
              <a:gd name="connsiteY1858" fmla="*/ 3544061 h 4957613"/>
              <a:gd name="connsiteX1859" fmla="*/ 1410548 w 4362450"/>
              <a:gd name="connsiteY1859" fmla="*/ 3516773 h 4957613"/>
              <a:gd name="connsiteX1860" fmla="*/ 1430419 w 4362450"/>
              <a:gd name="connsiteY1860" fmla="*/ 3475247 h 4957613"/>
              <a:gd name="connsiteX1861" fmla="*/ 1425382 w 4362450"/>
              <a:gd name="connsiteY1861" fmla="*/ 3464578 h 4957613"/>
              <a:gd name="connsiteX1862" fmla="*/ 1425680 w 4362450"/>
              <a:gd name="connsiteY1862" fmla="*/ 3439670 h 4957613"/>
              <a:gd name="connsiteX1863" fmla="*/ 1439026 w 4362450"/>
              <a:gd name="connsiteY1863" fmla="*/ 3405880 h 4957613"/>
              <a:gd name="connsiteX1864" fmla="*/ 1411440 w 4362450"/>
              <a:gd name="connsiteY1864" fmla="*/ 3389855 h 4957613"/>
              <a:gd name="connsiteX1865" fmla="*/ 1414713 w 4362450"/>
              <a:gd name="connsiteY1865" fmla="*/ 3381546 h 4957613"/>
              <a:gd name="connsiteX1866" fmla="*/ 1437538 w 4362450"/>
              <a:gd name="connsiteY1866" fmla="*/ 3380377 h 4957613"/>
              <a:gd name="connsiteX1867" fmla="*/ 1452075 w 4362450"/>
              <a:gd name="connsiteY1867" fmla="*/ 3337958 h 4957613"/>
              <a:gd name="connsiteX1868" fmla="*/ 1475495 w 4362450"/>
              <a:gd name="connsiteY1868" fmla="*/ 3297345 h 4957613"/>
              <a:gd name="connsiteX1869" fmla="*/ 1481721 w 4362450"/>
              <a:gd name="connsiteY1869" fmla="*/ 3247232 h 4957613"/>
              <a:gd name="connsiteX1870" fmla="*/ 1496853 w 4362450"/>
              <a:gd name="connsiteY1870" fmla="*/ 3188215 h 4957613"/>
              <a:gd name="connsiteX1871" fmla="*/ 1523524 w 4362450"/>
              <a:gd name="connsiteY1871" fmla="*/ 3127731 h 4957613"/>
              <a:gd name="connsiteX1872" fmla="*/ 1539549 w 4362450"/>
              <a:gd name="connsiteY1872" fmla="*/ 3074367 h 4957613"/>
              <a:gd name="connsiteX1873" fmla="*/ 1510454 w 4362450"/>
              <a:gd name="connsiteY1873" fmla="*/ 3054667 h 4957613"/>
              <a:gd name="connsiteX1874" fmla="*/ 1518806 w 4362450"/>
              <a:gd name="connsiteY1874" fmla="*/ 3049757 h 4957613"/>
              <a:gd name="connsiteX1875" fmla="*/ 1565646 w 4362450"/>
              <a:gd name="connsiteY1875" fmla="*/ 3012672 h 4957613"/>
              <a:gd name="connsiteX1876" fmla="*/ 1570725 w 4362450"/>
              <a:gd name="connsiteY1876" fmla="*/ 2992908 h 4957613"/>
              <a:gd name="connsiteX1877" fmla="*/ 1558952 w 4362450"/>
              <a:gd name="connsiteY1877" fmla="*/ 2984216 h 4957613"/>
              <a:gd name="connsiteX1878" fmla="*/ 1575125 w 4362450"/>
              <a:gd name="connsiteY1878" fmla="*/ 2977096 h 4957613"/>
              <a:gd name="connsiteX1879" fmla="*/ 1561481 w 4362450"/>
              <a:gd name="connsiteY1879" fmla="*/ 2962857 h 4957613"/>
              <a:gd name="connsiteX1880" fmla="*/ 1572744 w 4362450"/>
              <a:gd name="connsiteY1880" fmla="*/ 2948640 h 4957613"/>
              <a:gd name="connsiteX1881" fmla="*/ 1590554 w 4362450"/>
              <a:gd name="connsiteY1881" fmla="*/ 2921649 h 4957613"/>
              <a:gd name="connsiteX1882" fmla="*/ 1601222 w 4362450"/>
              <a:gd name="connsiteY1882" fmla="*/ 2889325 h 4957613"/>
              <a:gd name="connsiteX1883" fmla="*/ 1587876 w 4362450"/>
              <a:gd name="connsiteY1883" fmla="*/ 2859444 h 4957613"/>
              <a:gd name="connsiteX1884" fmla="*/ 1587685 w 4362450"/>
              <a:gd name="connsiteY1884" fmla="*/ 2836960 h 4957613"/>
              <a:gd name="connsiteX1885" fmla="*/ 1596483 w 4362450"/>
              <a:gd name="connsiteY1885" fmla="*/ 2865607 h 4957613"/>
              <a:gd name="connsiteX1886" fmla="*/ 1603007 w 4362450"/>
              <a:gd name="connsiteY1886" fmla="*/ 2877466 h 4957613"/>
              <a:gd name="connsiteX1887" fmla="*/ 1605962 w 4362450"/>
              <a:gd name="connsiteY1887" fmla="*/ 2860868 h 4957613"/>
              <a:gd name="connsiteX1888" fmla="*/ 1618713 w 4362450"/>
              <a:gd name="connsiteY1888" fmla="*/ 2851964 h 4957613"/>
              <a:gd name="connsiteX1889" fmla="*/ 1636798 w 4362450"/>
              <a:gd name="connsiteY1889" fmla="*/ 2775456 h 4957613"/>
              <a:gd name="connsiteX1890" fmla="*/ 1624408 w 4362450"/>
              <a:gd name="connsiteY1890" fmla="*/ 2761833 h 4957613"/>
              <a:gd name="connsiteX1891" fmla="*/ 1605706 w 4362450"/>
              <a:gd name="connsiteY1891" fmla="*/ 2767720 h 4957613"/>
              <a:gd name="connsiteX1892" fmla="*/ 1615461 w 4362450"/>
              <a:gd name="connsiteY1892" fmla="*/ 2749358 h 4957613"/>
              <a:gd name="connsiteX1893" fmla="*/ 1603602 w 4362450"/>
              <a:gd name="connsiteY1893" fmla="*/ 2708746 h 4957613"/>
              <a:gd name="connsiteX1894" fmla="*/ 1613081 w 4362450"/>
              <a:gd name="connsiteY1894" fmla="*/ 2701923 h 4957613"/>
              <a:gd name="connsiteX1895" fmla="*/ 1638286 w 4362450"/>
              <a:gd name="connsiteY1895" fmla="*/ 2728914 h 4957613"/>
              <a:gd name="connsiteX1896" fmla="*/ 1658157 w 4362450"/>
              <a:gd name="connsiteY1896" fmla="*/ 2718521 h 4957613"/>
              <a:gd name="connsiteX1897" fmla="*/ 1645108 w 4362450"/>
              <a:gd name="connsiteY1897" fmla="*/ 2707258 h 4957613"/>
              <a:gd name="connsiteX1898" fmla="*/ 1663810 w 4362450"/>
              <a:gd name="connsiteY1898" fmla="*/ 2685793 h 4957613"/>
              <a:gd name="connsiteX1899" fmla="*/ 1660346 w 4362450"/>
              <a:gd name="connsiteY1899" fmla="*/ 2698056 h 4957613"/>
              <a:gd name="connsiteX1900" fmla="*/ 1682852 w 4362450"/>
              <a:gd name="connsiteY1900" fmla="*/ 2700245 h 4957613"/>
              <a:gd name="connsiteX1901" fmla="*/ 1674755 w 4362450"/>
              <a:gd name="connsiteY1901" fmla="*/ 2682945 h 4957613"/>
              <a:gd name="connsiteX1902" fmla="*/ 1667784 w 4362450"/>
              <a:gd name="connsiteY1902" fmla="*/ 2681203 h 4957613"/>
              <a:gd name="connsiteX1903" fmla="*/ 1688994 w 4362450"/>
              <a:gd name="connsiteY1903" fmla="*/ 2656848 h 4957613"/>
              <a:gd name="connsiteX1904" fmla="*/ 1691948 w 4362450"/>
              <a:gd name="connsiteY1904" fmla="*/ 2648262 h 4957613"/>
              <a:gd name="connsiteX1905" fmla="*/ 1677135 w 4362450"/>
              <a:gd name="connsiteY1905" fmla="*/ 2659228 h 4957613"/>
              <a:gd name="connsiteX1906" fmla="*/ 1657562 w 4362450"/>
              <a:gd name="connsiteY1906" fmla="*/ 2637274 h 4957613"/>
              <a:gd name="connsiteX1907" fmla="*/ 1677135 w 4362450"/>
              <a:gd name="connsiteY1907" fmla="*/ 2618891 h 4957613"/>
              <a:gd name="connsiteX1908" fmla="*/ 1684063 w 4362450"/>
              <a:gd name="connsiteY1908" fmla="*/ 2599658 h 4957613"/>
              <a:gd name="connsiteX1909" fmla="*/ 1677305 w 4362450"/>
              <a:gd name="connsiteY1909" fmla="*/ 2586737 h 4957613"/>
              <a:gd name="connsiteX1910" fmla="*/ 1707972 w 4362450"/>
              <a:gd name="connsiteY1910" fmla="*/ 2597554 h 4957613"/>
              <a:gd name="connsiteX1911" fmla="*/ 1722211 w 4362450"/>
              <a:gd name="connsiteY1911" fmla="*/ 2595344 h 4957613"/>
              <a:gd name="connsiteX1912" fmla="*/ 1707972 w 4362450"/>
              <a:gd name="connsiteY1912" fmla="*/ 2573645 h 4957613"/>
              <a:gd name="connsiteX1913" fmla="*/ 1722211 w 4362450"/>
              <a:gd name="connsiteY1913" fmla="*/ 2580935 h 4957613"/>
              <a:gd name="connsiteX1914" fmla="*/ 1728267 w 4362450"/>
              <a:gd name="connsiteY1914" fmla="*/ 2568651 h 4957613"/>
              <a:gd name="connsiteX1915" fmla="*/ 1723252 w 4362450"/>
              <a:gd name="connsiteY1915" fmla="*/ 2536305 h 4957613"/>
              <a:gd name="connsiteX1916" fmla="*/ 1724357 w 4362450"/>
              <a:gd name="connsiteY1916" fmla="*/ 2535795 h 4957613"/>
              <a:gd name="connsiteX1917" fmla="*/ 1715091 w 4362450"/>
              <a:gd name="connsiteY1917" fmla="*/ 2528166 h 4957613"/>
              <a:gd name="connsiteX1918" fmla="*/ 1712711 w 4362450"/>
              <a:gd name="connsiteY1918" fmla="*/ 2540620 h 4957613"/>
              <a:gd name="connsiteX1919" fmla="*/ 1698770 w 4362450"/>
              <a:gd name="connsiteY1919" fmla="*/ 2560193 h 4957613"/>
              <a:gd name="connsiteX1920" fmla="*/ 1679494 w 4362450"/>
              <a:gd name="connsiteY1920" fmla="*/ 2554859 h 4957613"/>
              <a:gd name="connsiteX1921" fmla="*/ 1679494 w 4362450"/>
              <a:gd name="connsiteY1921" fmla="*/ 2552478 h 4957613"/>
              <a:gd name="connsiteX1922" fmla="*/ 1699960 w 4362450"/>
              <a:gd name="connsiteY1922" fmla="*/ 2537942 h 4957613"/>
              <a:gd name="connsiteX1923" fmla="*/ 1686613 w 4362450"/>
              <a:gd name="connsiteY1923" fmla="*/ 2514522 h 4957613"/>
              <a:gd name="connsiteX1924" fmla="*/ 1685147 w 4362450"/>
              <a:gd name="connsiteY1924" fmla="*/ 2510080 h 4957613"/>
              <a:gd name="connsiteX1925" fmla="*/ 1688994 w 4362450"/>
              <a:gd name="connsiteY1925" fmla="*/ 2500283 h 4957613"/>
              <a:gd name="connsiteX1926" fmla="*/ 1692840 w 4362450"/>
              <a:gd name="connsiteY1926" fmla="*/ 2486639 h 4957613"/>
              <a:gd name="connsiteX1927" fmla="*/ 1691374 w 4362450"/>
              <a:gd name="connsiteY1927" fmla="*/ 2476566 h 4957613"/>
              <a:gd name="connsiteX1928" fmla="*/ 1693733 w 4362450"/>
              <a:gd name="connsiteY1928" fmla="*/ 2471826 h 4957613"/>
              <a:gd name="connsiteX1929" fmla="*/ 1710628 w 4362450"/>
              <a:gd name="connsiteY1929" fmla="*/ 2467363 h 4957613"/>
              <a:gd name="connsiteX1930" fmla="*/ 1715091 w 4362450"/>
              <a:gd name="connsiteY1930" fmla="*/ 2450468 h 4957613"/>
              <a:gd name="connsiteX1931" fmla="*/ 1715984 w 4362450"/>
              <a:gd name="connsiteY1931" fmla="*/ 2443646 h 4957613"/>
              <a:gd name="connsiteX1932" fmla="*/ 1722211 w 4362450"/>
              <a:gd name="connsiteY1932" fmla="*/ 2438610 h 4957613"/>
              <a:gd name="connsiteX1933" fmla="*/ 1730202 w 4362450"/>
              <a:gd name="connsiteY1933" fmla="*/ 2434763 h 4957613"/>
              <a:gd name="connsiteX1934" fmla="*/ 1729309 w 4362450"/>
              <a:gd name="connsiteY1934" fmla="*/ 2429131 h 4957613"/>
              <a:gd name="connsiteX1935" fmla="*/ 1730499 w 4362450"/>
              <a:gd name="connsiteY1935" fmla="*/ 2423775 h 4957613"/>
              <a:gd name="connsiteX1936" fmla="*/ 1738809 w 4362450"/>
              <a:gd name="connsiteY1936" fmla="*/ 2422011 h 4957613"/>
              <a:gd name="connsiteX1937" fmla="*/ 1750370 w 4362450"/>
              <a:gd name="connsiteY1937" fmla="*/ 2427643 h 4957613"/>
              <a:gd name="connsiteX1938" fmla="*/ 1753048 w 4362450"/>
              <a:gd name="connsiteY1938" fmla="*/ 2445729 h 4957613"/>
              <a:gd name="connsiteX1939" fmla="*/ 1750072 w 4362450"/>
              <a:gd name="connsiteY1939" fmla="*/ 2467087 h 4957613"/>
              <a:gd name="connsiteX1940" fmla="*/ 1736428 w 4362450"/>
              <a:gd name="connsiteY1940" fmla="*/ 2467087 h 4957613"/>
              <a:gd name="connsiteX1941" fmla="*/ 1724570 w 4362450"/>
              <a:gd name="connsiteY1941" fmla="*/ 2466790 h 4957613"/>
              <a:gd name="connsiteX1942" fmla="*/ 1719831 w 4362450"/>
              <a:gd name="connsiteY1942" fmla="*/ 2471826 h 4957613"/>
              <a:gd name="connsiteX1943" fmla="*/ 1721616 w 4362450"/>
              <a:gd name="connsiteY1943" fmla="*/ 2476268 h 4957613"/>
              <a:gd name="connsiteX1944" fmla="*/ 1726950 w 4362450"/>
              <a:gd name="connsiteY1944" fmla="*/ 2478946 h 4957613"/>
              <a:gd name="connsiteX1945" fmla="*/ 1742060 w 4362450"/>
              <a:gd name="connsiteY1945" fmla="*/ 2487532 h 4957613"/>
              <a:gd name="connsiteX1946" fmla="*/ 1726950 w 4362450"/>
              <a:gd name="connsiteY1946" fmla="*/ 2483685 h 4957613"/>
              <a:gd name="connsiteX1947" fmla="*/ 1708864 w 4362450"/>
              <a:gd name="connsiteY1947" fmla="*/ 2485470 h 4957613"/>
              <a:gd name="connsiteX1948" fmla="*/ 1738809 w 4362450"/>
              <a:gd name="connsiteY1948" fmla="*/ 2505022 h 4957613"/>
              <a:gd name="connsiteX1949" fmla="*/ 1753940 w 4362450"/>
              <a:gd name="connsiteY1949" fmla="*/ 2511844 h 4957613"/>
              <a:gd name="connsiteX1950" fmla="*/ 1760167 w 4362450"/>
              <a:gd name="connsiteY1950" fmla="*/ 2516902 h 4957613"/>
              <a:gd name="connsiteX1951" fmla="*/ 1761038 w 4362450"/>
              <a:gd name="connsiteY1951" fmla="*/ 2507105 h 4957613"/>
              <a:gd name="connsiteX1952" fmla="*/ 1767265 w 4362450"/>
              <a:gd name="connsiteY1952" fmla="*/ 2488424 h 4957613"/>
              <a:gd name="connsiteX1953" fmla="*/ 1752155 w 4362450"/>
              <a:gd name="connsiteY1953" fmla="*/ 2485173 h 4957613"/>
              <a:gd name="connsiteX1954" fmla="*/ 1788624 w 4362450"/>
              <a:gd name="connsiteY1954" fmla="*/ 2448109 h 4957613"/>
              <a:gd name="connsiteX1955" fmla="*/ 1785648 w 4362450"/>
              <a:gd name="connsiteY1955" fmla="*/ 2439799 h 4957613"/>
              <a:gd name="connsiteX1956" fmla="*/ 1779145 w 4362450"/>
              <a:gd name="connsiteY1956" fmla="*/ 2431490 h 4957613"/>
              <a:gd name="connsiteX1957" fmla="*/ 1764906 w 4362450"/>
              <a:gd name="connsiteY1957" fmla="*/ 2408665 h 4957613"/>
              <a:gd name="connsiteX1958" fmla="*/ 1772026 w 4362450"/>
              <a:gd name="connsiteY1958" fmla="*/ 2405392 h 4957613"/>
              <a:gd name="connsiteX1959" fmla="*/ 1770241 w 4362450"/>
              <a:gd name="connsiteY1959" fmla="*/ 2392343 h 4957613"/>
              <a:gd name="connsiteX1960" fmla="*/ 1750667 w 4362450"/>
              <a:gd name="connsiteY1960" fmla="*/ 2365077 h 4957613"/>
              <a:gd name="connsiteX1961" fmla="*/ 1749775 w 4362450"/>
              <a:gd name="connsiteY1961" fmla="*/ 2360040 h 4957613"/>
              <a:gd name="connsiteX1962" fmla="*/ 1772026 w 4362450"/>
              <a:gd name="connsiteY1962" fmla="*/ 2360338 h 4957613"/>
              <a:gd name="connsiteX1963" fmla="*/ 1792173 w 4362450"/>
              <a:gd name="connsiteY1963" fmla="*/ 2361804 h 4957613"/>
              <a:gd name="connsiteX1964" fmla="*/ 1798123 w 4362450"/>
              <a:gd name="connsiteY1964" fmla="*/ 2357957 h 4957613"/>
              <a:gd name="connsiteX1965" fmla="*/ 1800482 w 4362450"/>
              <a:gd name="connsiteY1965" fmla="*/ 2350838 h 4957613"/>
              <a:gd name="connsiteX1966" fmla="*/ 1806709 w 4362450"/>
              <a:gd name="connsiteY1966" fmla="*/ 2347586 h 4957613"/>
              <a:gd name="connsiteX1967" fmla="*/ 1814721 w 4362450"/>
              <a:gd name="connsiteY1967" fmla="*/ 2338979 h 4957613"/>
              <a:gd name="connsiteX1968" fmla="*/ 1821246 w 4362450"/>
              <a:gd name="connsiteY1968" fmla="*/ 2326228 h 4957613"/>
              <a:gd name="connsiteX1969" fmla="*/ 1809982 w 4362450"/>
              <a:gd name="connsiteY1969" fmla="*/ 2322381 h 4957613"/>
              <a:gd name="connsiteX1970" fmla="*/ 1798697 w 4362450"/>
              <a:gd name="connsiteY1970" fmla="*/ 2326823 h 4957613"/>
              <a:gd name="connsiteX1971" fmla="*/ 1791004 w 4362450"/>
              <a:gd name="connsiteY1971" fmla="*/ 2336599 h 4957613"/>
              <a:gd name="connsiteX1972" fmla="*/ 1785946 w 4362450"/>
              <a:gd name="connsiteY1972" fmla="*/ 2346396 h 4957613"/>
              <a:gd name="connsiteX1973" fmla="*/ 1779145 w 4362450"/>
              <a:gd name="connsiteY1973" fmla="*/ 2350838 h 4957613"/>
              <a:gd name="connsiteX1974" fmla="*/ 1775277 w 4362450"/>
              <a:gd name="connsiteY1974" fmla="*/ 2347884 h 4957613"/>
              <a:gd name="connsiteX1975" fmla="*/ 1776765 w 4362450"/>
              <a:gd name="connsiteY1975" fmla="*/ 2341360 h 4957613"/>
              <a:gd name="connsiteX1976" fmla="*/ 1768455 w 4362450"/>
              <a:gd name="connsiteY1976" fmla="*/ 2319704 h 4957613"/>
              <a:gd name="connsiteX1977" fmla="*/ 1745928 w 4362450"/>
              <a:gd name="connsiteY1977" fmla="*/ 2303403 h 4957613"/>
              <a:gd name="connsiteX1978" fmla="*/ 1737916 w 4362450"/>
              <a:gd name="connsiteY1978" fmla="*/ 2300725 h 4957613"/>
              <a:gd name="connsiteX1979" fmla="*/ 1731689 w 4362450"/>
              <a:gd name="connsiteY1979" fmla="*/ 2296284 h 4957613"/>
              <a:gd name="connsiteX1980" fmla="*/ 1741486 w 4362450"/>
              <a:gd name="connsiteY1980" fmla="*/ 2291544 h 4957613"/>
              <a:gd name="connsiteX1981" fmla="*/ 1767265 w 4362450"/>
              <a:gd name="connsiteY1981" fmla="*/ 2308142 h 4957613"/>
              <a:gd name="connsiteX1982" fmla="*/ 1780612 w 4362450"/>
              <a:gd name="connsiteY1982" fmla="*/ 2317621 h 4957613"/>
              <a:gd name="connsiteX1983" fmla="*/ 1788624 w 4362450"/>
              <a:gd name="connsiteY1983" fmla="*/ 2312882 h 4957613"/>
              <a:gd name="connsiteX1984" fmla="*/ 1790706 w 4362450"/>
              <a:gd name="connsiteY1984" fmla="*/ 2303106 h 4957613"/>
              <a:gd name="connsiteX1985" fmla="*/ 1783884 w 4362450"/>
              <a:gd name="connsiteY1985" fmla="*/ 2291544 h 4957613"/>
              <a:gd name="connsiteX1986" fmla="*/ 1774385 w 4362450"/>
              <a:gd name="connsiteY1986" fmla="*/ 2270484 h 4957613"/>
              <a:gd name="connsiteX1987" fmla="*/ 1786243 w 4362450"/>
              <a:gd name="connsiteY1987" fmla="*/ 2258327 h 4957613"/>
              <a:gd name="connsiteX1988" fmla="*/ 1793363 w 4362450"/>
              <a:gd name="connsiteY1988" fmla="*/ 2258922 h 4957613"/>
              <a:gd name="connsiteX1989" fmla="*/ 1793363 w 4362450"/>
              <a:gd name="connsiteY1989" fmla="*/ 2270186 h 4957613"/>
              <a:gd name="connsiteX1990" fmla="*/ 1791004 w 4362450"/>
              <a:gd name="connsiteY1990" fmla="*/ 2279962 h 4957613"/>
              <a:gd name="connsiteX1991" fmla="*/ 1795743 w 4362450"/>
              <a:gd name="connsiteY1991" fmla="*/ 2284425 h 4957613"/>
              <a:gd name="connsiteX1992" fmla="*/ 1800482 w 4362450"/>
              <a:gd name="connsiteY1992" fmla="*/ 2277306 h 4957613"/>
              <a:gd name="connsiteX1993" fmla="*/ 1802863 w 4362450"/>
              <a:gd name="connsiteY1993" fmla="*/ 2270186 h 4957613"/>
              <a:gd name="connsiteX1994" fmla="*/ 1809387 w 4362450"/>
              <a:gd name="connsiteY1994" fmla="*/ 2265447 h 4957613"/>
              <a:gd name="connsiteX1995" fmla="*/ 1812341 w 4362450"/>
              <a:gd name="connsiteY1995" fmla="*/ 2253588 h 4957613"/>
              <a:gd name="connsiteX1996" fmla="*/ 1826580 w 4362450"/>
              <a:gd name="connsiteY1996" fmla="*/ 2239349 h 4957613"/>
              <a:gd name="connsiteX1997" fmla="*/ 1833700 w 4362450"/>
              <a:gd name="connsiteY1997" fmla="*/ 2240242 h 4957613"/>
              <a:gd name="connsiteX1998" fmla="*/ 1826580 w 4362450"/>
              <a:gd name="connsiteY1998" fmla="*/ 2232230 h 4957613"/>
              <a:gd name="connsiteX1999" fmla="*/ 1817378 w 4362450"/>
              <a:gd name="connsiteY1999" fmla="*/ 2222751 h 4957613"/>
              <a:gd name="connsiteX2000" fmla="*/ 1824200 w 4362450"/>
              <a:gd name="connsiteY2000" fmla="*/ 2213252 h 4957613"/>
              <a:gd name="connsiteX2001" fmla="*/ 1831319 w 4362450"/>
              <a:gd name="connsiteY2001" fmla="*/ 2201690 h 4957613"/>
              <a:gd name="connsiteX2002" fmla="*/ 1831319 w 4362450"/>
              <a:gd name="connsiteY2002" fmla="*/ 2184795 h 4957613"/>
              <a:gd name="connsiteX2003" fmla="*/ 1829534 w 4362450"/>
              <a:gd name="connsiteY2003" fmla="*/ 2171449 h 4957613"/>
              <a:gd name="connsiteX2004" fmla="*/ 1838439 w 4362450"/>
              <a:gd name="connsiteY2004" fmla="*/ 2177675 h 4957613"/>
              <a:gd name="connsiteX2005" fmla="*/ 1843476 w 4362450"/>
              <a:gd name="connsiteY2005" fmla="*/ 2191319 h 4957613"/>
              <a:gd name="connsiteX2006" fmla="*/ 1843178 w 4362450"/>
              <a:gd name="connsiteY2006" fmla="*/ 2208513 h 4957613"/>
              <a:gd name="connsiteX2007" fmla="*/ 1843476 w 4362450"/>
              <a:gd name="connsiteY2007" fmla="*/ 2223920 h 4957613"/>
              <a:gd name="connsiteX2008" fmla="*/ 1852678 w 4362450"/>
              <a:gd name="connsiteY2008" fmla="*/ 2225110 h 4957613"/>
              <a:gd name="connsiteX2009" fmla="*/ 1858905 w 4362450"/>
              <a:gd name="connsiteY2009" fmla="*/ 2220073 h 4957613"/>
              <a:gd name="connsiteX2010" fmla="*/ 1859797 w 4362450"/>
              <a:gd name="connsiteY2010" fmla="*/ 2213252 h 4957613"/>
              <a:gd name="connsiteX2011" fmla="*/ 1855632 w 4362450"/>
              <a:gd name="connsiteY2011" fmla="*/ 2202285 h 4957613"/>
              <a:gd name="connsiteX2012" fmla="*/ 1855037 w 4362450"/>
              <a:gd name="connsiteY2012" fmla="*/ 2189534 h 4957613"/>
              <a:gd name="connsiteX2013" fmla="*/ 1855334 w 4362450"/>
              <a:gd name="connsiteY2013" fmla="*/ 2181820 h 4957613"/>
              <a:gd name="connsiteX2014" fmla="*/ 1850297 w 4362450"/>
              <a:gd name="connsiteY2014" fmla="*/ 2177675 h 4957613"/>
              <a:gd name="connsiteX2015" fmla="*/ 1842583 w 4362450"/>
              <a:gd name="connsiteY2015" fmla="*/ 2162246 h 4957613"/>
              <a:gd name="connsiteX2016" fmla="*/ 1852678 w 4362450"/>
              <a:gd name="connsiteY2016" fmla="*/ 2146839 h 4957613"/>
              <a:gd name="connsiteX2017" fmla="*/ 1860966 w 4362450"/>
              <a:gd name="connsiteY2017" fmla="*/ 2148007 h 4957613"/>
              <a:gd name="connsiteX2018" fmla="*/ 1869276 w 4362450"/>
              <a:gd name="connsiteY2018" fmla="*/ 2156317 h 4957613"/>
              <a:gd name="connsiteX2019" fmla="*/ 1876395 w 4362450"/>
              <a:gd name="connsiteY2019" fmla="*/ 2146839 h 4957613"/>
              <a:gd name="connsiteX2020" fmla="*/ 1877585 w 4362450"/>
              <a:gd name="connsiteY2020" fmla="*/ 2131112 h 4957613"/>
              <a:gd name="connsiteX2021" fmla="*/ 1885873 w 4362450"/>
              <a:gd name="connsiteY2021" fmla="*/ 2120741 h 4957613"/>
              <a:gd name="connsiteX2022" fmla="*/ 1892993 w 4362450"/>
              <a:gd name="connsiteY2022" fmla="*/ 2116299 h 4957613"/>
              <a:gd name="connsiteX2023" fmla="*/ 1892993 w 4362450"/>
              <a:gd name="connsiteY2023" fmla="*/ 2113621 h 4957613"/>
              <a:gd name="connsiteX2024" fmla="*/ 1890634 w 4362450"/>
              <a:gd name="connsiteY2024" fmla="*/ 2110370 h 4957613"/>
              <a:gd name="connsiteX2025" fmla="*/ 1895373 w 4362450"/>
              <a:gd name="connsiteY2025" fmla="*/ 2101763 h 4957613"/>
              <a:gd name="connsiteX2026" fmla="*/ 1900410 w 4362450"/>
              <a:gd name="connsiteY2026" fmla="*/ 2093751 h 4957613"/>
              <a:gd name="connsiteX2027" fmla="*/ 1900113 w 4362450"/>
              <a:gd name="connsiteY2027" fmla="*/ 2087524 h 4957613"/>
              <a:gd name="connsiteX2028" fmla="*/ 1888254 w 4362450"/>
              <a:gd name="connsiteY2028" fmla="*/ 2092263 h 4957613"/>
              <a:gd name="connsiteX2029" fmla="*/ 1881729 w 4362450"/>
              <a:gd name="connsiteY2029" fmla="*/ 2096429 h 4957613"/>
              <a:gd name="connsiteX2030" fmla="*/ 1892993 w 4362450"/>
              <a:gd name="connsiteY2030" fmla="*/ 2068546 h 4957613"/>
              <a:gd name="connsiteX2031" fmla="*/ 1903088 w 4362450"/>
              <a:gd name="connsiteY2031" fmla="*/ 2054307 h 4957613"/>
              <a:gd name="connsiteX2032" fmla="*/ 1909612 w 4362450"/>
              <a:gd name="connsiteY2032" fmla="*/ 2054307 h 4957613"/>
              <a:gd name="connsiteX2033" fmla="*/ 1919091 w 4362450"/>
              <a:gd name="connsiteY2033" fmla="*/ 2054307 h 4957613"/>
              <a:gd name="connsiteX2034" fmla="*/ 1925020 w 4362450"/>
              <a:gd name="connsiteY2034" fmla="*/ 2053138 h 4957613"/>
              <a:gd name="connsiteX2035" fmla="*/ 1923830 w 4362450"/>
              <a:gd name="connsiteY2035" fmla="*/ 2066187 h 4957613"/>
              <a:gd name="connsiteX2036" fmla="*/ 1923256 w 4362450"/>
              <a:gd name="connsiteY2036" fmla="*/ 2082190 h 4957613"/>
              <a:gd name="connsiteX2037" fmla="*/ 1926210 w 4362450"/>
              <a:gd name="connsiteY2037" fmla="*/ 2094643 h 4957613"/>
              <a:gd name="connsiteX2038" fmla="*/ 1933329 w 4362450"/>
              <a:gd name="connsiteY2038" fmla="*/ 2087524 h 4957613"/>
              <a:gd name="connsiteX2039" fmla="*/ 1934817 w 4362450"/>
              <a:gd name="connsiteY2039" fmla="*/ 2076855 h 4957613"/>
              <a:gd name="connsiteX2040" fmla="*/ 1938069 w 4362450"/>
              <a:gd name="connsiteY2040" fmla="*/ 2073285 h 4957613"/>
              <a:gd name="connsiteX2041" fmla="*/ 1945188 w 4362450"/>
              <a:gd name="connsiteY2041" fmla="*/ 2068843 h 4957613"/>
              <a:gd name="connsiteX2042" fmla="*/ 1952308 w 4362450"/>
              <a:gd name="connsiteY2042" fmla="*/ 2059067 h 4957613"/>
              <a:gd name="connsiteX2043" fmla="*/ 1957642 w 4362450"/>
              <a:gd name="connsiteY2043" fmla="*/ 2049568 h 4957613"/>
              <a:gd name="connsiteX2044" fmla="*/ 1952308 w 4362450"/>
              <a:gd name="connsiteY2044" fmla="*/ 2047209 h 4957613"/>
              <a:gd name="connsiteX2045" fmla="*/ 1946081 w 4362450"/>
              <a:gd name="connsiteY2045" fmla="*/ 2047804 h 4957613"/>
              <a:gd name="connsiteX2046" fmla="*/ 1945188 w 4362450"/>
              <a:gd name="connsiteY2046" fmla="*/ 2051948 h 4957613"/>
              <a:gd name="connsiteX2047" fmla="*/ 1942808 w 4362450"/>
              <a:gd name="connsiteY2047" fmla="*/ 2057580 h 4957613"/>
              <a:gd name="connsiteX2048" fmla="*/ 1926210 w 4362450"/>
              <a:gd name="connsiteY2048" fmla="*/ 2047209 h 4957613"/>
              <a:gd name="connsiteX2049" fmla="*/ 1906637 w 4362450"/>
              <a:gd name="connsiteY2049" fmla="*/ 2016648 h 4957613"/>
              <a:gd name="connsiteX2050" fmla="*/ 1904852 w 4362450"/>
              <a:gd name="connsiteY2050" fmla="*/ 1987894 h 4957613"/>
              <a:gd name="connsiteX2051" fmla="*/ 1914947 w 4362450"/>
              <a:gd name="connsiteY2051" fmla="*/ 1992931 h 4957613"/>
              <a:gd name="connsiteX2052" fmla="*/ 1914351 w 4362450"/>
              <a:gd name="connsiteY2052" fmla="*/ 2013991 h 4957613"/>
              <a:gd name="connsiteX2053" fmla="*/ 1913161 w 4362450"/>
              <a:gd name="connsiteY2053" fmla="*/ 2017541 h 4957613"/>
              <a:gd name="connsiteX2054" fmla="*/ 1919091 w 4362450"/>
              <a:gd name="connsiteY2054" fmla="*/ 2013991 h 4957613"/>
              <a:gd name="connsiteX2055" fmla="*/ 1939259 w 4362450"/>
              <a:gd name="connsiteY2055" fmla="*/ 2010719 h 4957613"/>
              <a:gd name="connsiteX2056" fmla="*/ 1945188 w 4362450"/>
              <a:gd name="connsiteY2056" fmla="*/ 2023470 h 4957613"/>
              <a:gd name="connsiteX2057" fmla="*/ 1942808 w 4362450"/>
              <a:gd name="connsiteY2057" fmla="*/ 2026445 h 4957613"/>
              <a:gd name="connsiteX2058" fmla="*/ 1947569 w 4362450"/>
              <a:gd name="connsiteY2058" fmla="*/ 2025850 h 4957613"/>
              <a:gd name="connsiteX2059" fmla="*/ 1949927 w 4362450"/>
              <a:gd name="connsiteY2059" fmla="*/ 1999753 h 4957613"/>
              <a:gd name="connsiteX2060" fmla="*/ 1948737 w 4362450"/>
              <a:gd name="connsiteY2060" fmla="*/ 1970403 h 4957613"/>
              <a:gd name="connsiteX2061" fmla="*/ 1961786 w 4362450"/>
              <a:gd name="connsiteY2061" fmla="*/ 1978415 h 4957613"/>
              <a:gd name="connsiteX2062" fmla="*/ 1969203 w 4362450"/>
              <a:gd name="connsiteY2062" fmla="*/ 1992633 h 4957613"/>
              <a:gd name="connsiteX2063" fmla="*/ 1964166 w 4362450"/>
              <a:gd name="connsiteY2063" fmla="*/ 1999753 h 4957613"/>
              <a:gd name="connsiteX2064" fmla="*/ 1964166 w 4362450"/>
              <a:gd name="connsiteY2064" fmla="*/ 2006872 h 4957613"/>
              <a:gd name="connsiteX2065" fmla="*/ 1986396 w 4362450"/>
              <a:gd name="connsiteY2065" fmla="*/ 2002133 h 4957613"/>
              <a:gd name="connsiteX2066" fmla="*/ 1992623 w 4362450"/>
              <a:gd name="connsiteY2066" fmla="*/ 1990274 h 4957613"/>
              <a:gd name="connsiteX2067" fmla="*/ 2001528 w 4362450"/>
              <a:gd name="connsiteY2067" fmla="*/ 1962986 h 4957613"/>
              <a:gd name="connsiteX2068" fmla="*/ 2021101 w 4362450"/>
              <a:gd name="connsiteY2068" fmla="*/ 1949937 h 4957613"/>
              <a:gd name="connsiteX2069" fmla="*/ 2018721 w 4362450"/>
              <a:gd name="connsiteY2069" fmla="*/ 1938079 h 4957613"/>
              <a:gd name="connsiteX2070" fmla="*/ 2010432 w 4362450"/>
              <a:gd name="connsiteY2070" fmla="*/ 1926220 h 4957613"/>
              <a:gd name="connsiteX2071" fmla="*/ 2002123 w 4362450"/>
              <a:gd name="connsiteY2071" fmla="*/ 1921481 h 4957613"/>
              <a:gd name="connsiteX2072" fmla="*/ 1997086 w 4362450"/>
              <a:gd name="connsiteY2072" fmla="*/ 1909325 h 4957613"/>
              <a:gd name="connsiteX2073" fmla="*/ 1997384 w 4362450"/>
              <a:gd name="connsiteY2073" fmla="*/ 1881144 h 4957613"/>
              <a:gd name="connsiteX2074" fmla="*/ 2001825 w 4362450"/>
              <a:gd name="connsiteY2074" fmla="*/ 1850010 h 4957613"/>
              <a:gd name="connsiteX2075" fmla="*/ 2011601 w 4362450"/>
              <a:gd name="connsiteY2075" fmla="*/ 1845568 h 4957613"/>
              <a:gd name="connsiteX2076" fmla="*/ 2021101 w 4362450"/>
              <a:gd name="connsiteY2076" fmla="*/ 1845271 h 4957613"/>
              <a:gd name="connsiteX2077" fmla="*/ 2023481 w 4362450"/>
              <a:gd name="connsiteY2077" fmla="*/ 1836068 h 4957613"/>
              <a:gd name="connsiteX2078" fmla="*/ 2026733 w 4362450"/>
              <a:gd name="connsiteY2078" fmla="*/ 1826590 h 4957613"/>
              <a:gd name="connsiteX2079" fmla="*/ 2035340 w 4362450"/>
              <a:gd name="connsiteY2079" fmla="*/ 1824210 h 4957613"/>
              <a:gd name="connsiteX2080" fmla="*/ 2041567 w 4362450"/>
              <a:gd name="connsiteY2080" fmla="*/ 1828078 h 4957613"/>
              <a:gd name="connsiteX2081" fmla="*/ 2042438 w 4362450"/>
              <a:gd name="connsiteY2081" fmla="*/ 1840829 h 4957613"/>
              <a:gd name="connsiteX2082" fmla="*/ 2048665 w 4362450"/>
              <a:gd name="connsiteY2082" fmla="*/ 1861274 h 4957613"/>
              <a:gd name="connsiteX2083" fmla="*/ 2063796 w 4362450"/>
              <a:gd name="connsiteY2083" fmla="*/ 1855047 h 4957613"/>
              <a:gd name="connsiteX2084" fmla="*/ 2071809 w 4362450"/>
              <a:gd name="connsiteY2084" fmla="*/ 1848820 h 4957613"/>
              <a:gd name="connsiteX2085" fmla="*/ 2078036 w 4362450"/>
              <a:gd name="connsiteY2085" fmla="*/ 1847927 h 4957613"/>
              <a:gd name="connsiteX2086" fmla="*/ 2082180 w 4362450"/>
              <a:gd name="connsiteY2086" fmla="*/ 1846758 h 4957613"/>
              <a:gd name="connsiteX2087" fmla="*/ 2082775 w 4362450"/>
              <a:gd name="connsiteY2087" fmla="*/ 1838449 h 4957613"/>
              <a:gd name="connsiteX2088" fmla="*/ 2083965 w 4362450"/>
              <a:gd name="connsiteY2088" fmla="*/ 1827185 h 4957613"/>
              <a:gd name="connsiteX2089" fmla="*/ 2092274 w 4362450"/>
              <a:gd name="connsiteY2089" fmla="*/ 1819471 h 4957613"/>
              <a:gd name="connsiteX2090" fmla="*/ 2099373 w 4362450"/>
              <a:gd name="connsiteY2090" fmla="*/ 1811756 h 4957613"/>
              <a:gd name="connsiteX2091" fmla="*/ 2099373 w 4362450"/>
              <a:gd name="connsiteY2091" fmla="*/ 1793373 h 4957613"/>
              <a:gd name="connsiteX2092" fmla="*/ 2101753 w 4362450"/>
              <a:gd name="connsiteY2092" fmla="*/ 1774692 h 4957613"/>
              <a:gd name="connsiteX2093" fmla="*/ 2118351 w 4362450"/>
              <a:gd name="connsiteY2093" fmla="*/ 1772036 h 4957613"/>
              <a:gd name="connsiteX2094" fmla="*/ 2121326 w 4362450"/>
              <a:gd name="connsiteY2094" fmla="*/ 1768465 h 4957613"/>
              <a:gd name="connsiteX2095" fmla="*/ 2120731 w 4362450"/>
              <a:gd name="connsiteY2095" fmla="*/ 1757797 h 4957613"/>
              <a:gd name="connsiteX2096" fmla="*/ 2122516 w 4362450"/>
              <a:gd name="connsiteY2096" fmla="*/ 1732889 h 4957613"/>
              <a:gd name="connsiteX2097" fmla="*/ 2134970 w 4362450"/>
              <a:gd name="connsiteY2097" fmla="*/ 1722221 h 4957613"/>
              <a:gd name="connsiteX2098" fmla="*/ 2137329 w 4362450"/>
              <a:gd name="connsiteY2098" fmla="*/ 1725472 h 4957613"/>
              <a:gd name="connsiteX2099" fmla="*/ 2132590 w 4362450"/>
              <a:gd name="connsiteY2099" fmla="*/ 1734079 h 4957613"/>
              <a:gd name="connsiteX2100" fmla="*/ 2127256 w 4362450"/>
              <a:gd name="connsiteY2100" fmla="*/ 1742070 h 4957613"/>
              <a:gd name="connsiteX2101" fmla="*/ 2132590 w 4362450"/>
              <a:gd name="connsiteY2101" fmla="*/ 1748297 h 4957613"/>
              <a:gd name="connsiteX2102" fmla="*/ 2137329 w 4362450"/>
              <a:gd name="connsiteY2102" fmla="*/ 1745938 h 4957613"/>
              <a:gd name="connsiteX2103" fmla="*/ 2139709 w 4362450"/>
              <a:gd name="connsiteY2103" fmla="*/ 1734079 h 4957613"/>
              <a:gd name="connsiteX2104" fmla="*/ 2142089 w 4362450"/>
              <a:gd name="connsiteY2104" fmla="*/ 1722221 h 4957613"/>
              <a:gd name="connsiteX2105" fmla="*/ 2135862 w 4362450"/>
              <a:gd name="connsiteY2105" fmla="*/ 1703243 h 4957613"/>
              <a:gd name="connsiteX2106" fmla="*/ 2142089 w 4362450"/>
              <a:gd name="connsiteY2106" fmla="*/ 1698482 h 4957613"/>
              <a:gd name="connsiteX2107" fmla="*/ 2162534 w 4362450"/>
              <a:gd name="connsiteY2107" fmla="*/ 1688111 h 4957613"/>
              <a:gd name="connsiteX2108" fmla="*/ 2177665 w 4362450"/>
              <a:gd name="connsiteY2108" fmla="*/ 1665286 h 4957613"/>
              <a:gd name="connsiteX2109" fmla="*/ 2189524 w 4362450"/>
              <a:gd name="connsiteY2109" fmla="*/ 1662906 h 4957613"/>
              <a:gd name="connsiteX2110" fmla="*/ 2197536 w 4362450"/>
              <a:gd name="connsiteY2110" fmla="*/ 1664394 h 4957613"/>
              <a:gd name="connsiteX2111" fmla="*/ 2203763 w 4362450"/>
              <a:gd name="connsiteY2111" fmla="*/ 1660526 h 4957613"/>
              <a:gd name="connsiteX2112" fmla="*/ 2204358 w 4362450"/>
              <a:gd name="connsiteY2112" fmla="*/ 1655191 h 4957613"/>
              <a:gd name="connsiteX2113" fmla="*/ 2201383 w 4362450"/>
              <a:gd name="connsiteY2113" fmla="*/ 1653428 h 4957613"/>
              <a:gd name="connsiteX2114" fmla="*/ 2199003 w 4362450"/>
              <a:gd name="connsiteY2114" fmla="*/ 1643928 h 4957613"/>
              <a:gd name="connsiteX2115" fmla="*/ 2196941 w 4362450"/>
              <a:gd name="connsiteY2115" fmla="*/ 1625842 h 4957613"/>
              <a:gd name="connsiteX2116" fmla="*/ 2182405 w 4362450"/>
              <a:gd name="connsiteY2116" fmla="*/ 1620210 h 4957613"/>
              <a:gd name="connsiteX2117" fmla="*/ 2187144 w 4362450"/>
              <a:gd name="connsiteY2117" fmla="*/ 1613091 h 4957613"/>
              <a:gd name="connsiteX2118" fmla="*/ 2194264 w 4362450"/>
              <a:gd name="connsiteY2118" fmla="*/ 1608947 h 4957613"/>
              <a:gd name="connsiteX2119" fmla="*/ 2201383 w 4362450"/>
              <a:gd name="connsiteY2119" fmla="*/ 1615471 h 4957613"/>
              <a:gd name="connsiteX2120" fmla="*/ 2206122 w 4362450"/>
              <a:gd name="connsiteY2120" fmla="*/ 1605971 h 4957613"/>
              <a:gd name="connsiteX2121" fmla="*/ 2207907 w 4362450"/>
              <a:gd name="connsiteY2121" fmla="*/ 1584911 h 4957613"/>
              <a:gd name="connsiteX2122" fmla="*/ 2213242 w 4362450"/>
              <a:gd name="connsiteY2122" fmla="*/ 1565656 h 4957613"/>
              <a:gd name="connsiteX2123" fmla="*/ 2223634 w 4362450"/>
              <a:gd name="connsiteY2123" fmla="*/ 1552905 h 4957613"/>
              <a:gd name="connsiteX2124" fmla="*/ 2225100 w 4362450"/>
              <a:gd name="connsiteY2124" fmla="*/ 1563276 h 4957613"/>
              <a:gd name="connsiteX2125" fmla="*/ 2232220 w 4362450"/>
              <a:gd name="connsiteY2125" fmla="*/ 1582254 h 4957613"/>
              <a:gd name="connsiteX2126" fmla="*/ 2236959 w 4362450"/>
              <a:gd name="connsiteY2126" fmla="*/ 1551417 h 4957613"/>
              <a:gd name="connsiteX2127" fmla="*/ 2239339 w 4362450"/>
              <a:gd name="connsiteY2127" fmla="*/ 1522939 h 4957613"/>
              <a:gd name="connsiteX2128" fmla="*/ 2244376 w 4362450"/>
              <a:gd name="connsiteY2128" fmla="*/ 1519985 h 4957613"/>
              <a:gd name="connsiteX2129" fmla="*/ 2244078 w 4362450"/>
              <a:gd name="connsiteY2129" fmla="*/ 1513461 h 4957613"/>
              <a:gd name="connsiteX2130" fmla="*/ 2242017 w 4362450"/>
              <a:gd name="connsiteY2130" fmla="*/ 1508722 h 4957613"/>
              <a:gd name="connsiteX2131" fmla="*/ 2248839 w 4362450"/>
              <a:gd name="connsiteY2131" fmla="*/ 1511081 h 4957613"/>
              <a:gd name="connsiteX2132" fmla="*/ 2253876 w 4362450"/>
              <a:gd name="connsiteY2132" fmla="*/ 1514056 h 4957613"/>
              <a:gd name="connsiteX2133" fmla="*/ 2253578 w 4362450"/>
              <a:gd name="connsiteY2133" fmla="*/ 1506341 h 4957613"/>
              <a:gd name="connsiteX2134" fmla="*/ 2263057 w 4362450"/>
              <a:gd name="connsiteY2134" fmla="*/ 1492102 h 4957613"/>
              <a:gd name="connsiteX2135" fmla="*/ 2272854 w 4362450"/>
              <a:gd name="connsiteY2135" fmla="*/ 1491805 h 4957613"/>
              <a:gd name="connsiteX2136" fmla="*/ 2277296 w 4362450"/>
              <a:gd name="connsiteY2136" fmla="*/ 1496863 h 4957613"/>
              <a:gd name="connsiteX2137" fmla="*/ 2270176 w 4362450"/>
              <a:gd name="connsiteY2137" fmla="*/ 1501602 h 4957613"/>
              <a:gd name="connsiteX2138" fmla="*/ 2267796 w 4362450"/>
              <a:gd name="connsiteY2138" fmla="*/ 1513461 h 4957613"/>
              <a:gd name="connsiteX2139" fmla="*/ 2263057 w 4362450"/>
              <a:gd name="connsiteY2139" fmla="*/ 1525320 h 4957613"/>
              <a:gd name="connsiteX2140" fmla="*/ 2254768 w 4362450"/>
              <a:gd name="connsiteY2140" fmla="*/ 1536286 h 4957613"/>
              <a:gd name="connsiteX2141" fmla="*/ 2260698 w 4362450"/>
              <a:gd name="connsiteY2141" fmla="*/ 1556157 h 4957613"/>
              <a:gd name="connsiteX2142" fmla="*/ 2274618 w 4362450"/>
              <a:gd name="connsiteY2142" fmla="*/ 1552310 h 4957613"/>
              <a:gd name="connsiteX2143" fmla="*/ 2279676 w 4362450"/>
              <a:gd name="connsiteY2143" fmla="*/ 1525320 h 4957613"/>
              <a:gd name="connsiteX2144" fmla="*/ 2280547 w 4362450"/>
              <a:gd name="connsiteY2144" fmla="*/ 1509019 h 4957613"/>
              <a:gd name="connsiteX2145" fmla="*/ 2286774 w 4362450"/>
              <a:gd name="connsiteY2145" fmla="*/ 1508722 h 4957613"/>
              <a:gd name="connsiteX2146" fmla="*/ 2290642 w 4362450"/>
              <a:gd name="connsiteY2146" fmla="*/ 1509891 h 4957613"/>
              <a:gd name="connsiteX2147" fmla="*/ 2289154 w 4362450"/>
              <a:gd name="connsiteY2147" fmla="*/ 1503961 h 4957613"/>
              <a:gd name="connsiteX2148" fmla="*/ 2291534 w 4362450"/>
              <a:gd name="connsiteY2148" fmla="*/ 1496863 h 4957613"/>
              <a:gd name="connsiteX2149" fmla="*/ 2299823 w 4362450"/>
              <a:gd name="connsiteY2149" fmla="*/ 1483219 h 4957613"/>
              <a:gd name="connsiteX2150" fmla="*/ 2293893 w 4362450"/>
              <a:gd name="connsiteY2150" fmla="*/ 1466005 h 4957613"/>
              <a:gd name="connsiteX2151" fmla="*/ 2293596 w 4362450"/>
              <a:gd name="connsiteY2151" fmla="*/ 1446453 h 4957613"/>
              <a:gd name="connsiteX2152" fmla="*/ 2312872 w 4362450"/>
              <a:gd name="connsiteY2152" fmla="*/ 1430429 h 4957613"/>
              <a:gd name="connsiteX2153" fmla="*/ 2319991 w 4362450"/>
              <a:gd name="connsiteY2153" fmla="*/ 1429834 h 4957613"/>
              <a:gd name="connsiteX2154" fmla="*/ 2319991 w 4362450"/>
              <a:gd name="connsiteY2154" fmla="*/ 1425690 h 4957613"/>
              <a:gd name="connsiteX2155" fmla="*/ 2321479 w 4362450"/>
              <a:gd name="connsiteY2155" fmla="*/ 1414426 h 4957613"/>
              <a:gd name="connsiteX2156" fmla="*/ 2331850 w 4362450"/>
              <a:gd name="connsiteY2156" fmla="*/ 1399592 h 4957613"/>
              <a:gd name="connsiteX2157" fmla="*/ 2343709 w 4362450"/>
              <a:gd name="connsiteY2157" fmla="*/ 1380614 h 4957613"/>
              <a:gd name="connsiteX2158" fmla="*/ 2348469 w 4362450"/>
              <a:gd name="connsiteY2158" fmla="*/ 1371135 h 4957613"/>
              <a:gd name="connsiteX2159" fmla="*/ 2356460 w 4362450"/>
              <a:gd name="connsiteY2159" fmla="*/ 1366077 h 4957613"/>
              <a:gd name="connsiteX2160" fmla="*/ 2362687 w 4362450"/>
              <a:gd name="connsiteY2160" fmla="*/ 1366375 h 4957613"/>
              <a:gd name="connsiteX2161" fmla="*/ 2369806 w 4362450"/>
              <a:gd name="connsiteY2161" fmla="*/ 1363718 h 4957613"/>
              <a:gd name="connsiteX2162" fmla="*/ 2376926 w 4362450"/>
              <a:gd name="connsiteY2162" fmla="*/ 1352157 h 4957613"/>
              <a:gd name="connsiteX2163" fmla="*/ 2382260 w 4362450"/>
              <a:gd name="connsiteY2163" fmla="*/ 1334943 h 4957613"/>
              <a:gd name="connsiteX2164" fmla="*/ 2376926 w 4362450"/>
              <a:gd name="connsiteY2164" fmla="*/ 1321320 h 4957613"/>
              <a:gd name="connsiteX2165" fmla="*/ 2372187 w 4362450"/>
              <a:gd name="connsiteY2165" fmla="*/ 1312416 h 4957613"/>
              <a:gd name="connsiteX2166" fmla="*/ 2381665 w 4362450"/>
              <a:gd name="connsiteY2166" fmla="*/ 1314201 h 4957613"/>
              <a:gd name="connsiteX2167" fmla="*/ 2392928 w 4362450"/>
              <a:gd name="connsiteY2167" fmla="*/ 1313011 h 4957613"/>
              <a:gd name="connsiteX2168" fmla="*/ 2393524 w 4362450"/>
              <a:gd name="connsiteY2168" fmla="*/ 1297582 h 4957613"/>
              <a:gd name="connsiteX2169" fmla="*/ 2403023 w 4362450"/>
              <a:gd name="connsiteY2169" fmla="*/ 1268827 h 4957613"/>
              <a:gd name="connsiteX2170" fmla="*/ 2440980 w 4362450"/>
              <a:gd name="connsiteY2170" fmla="*/ 1216930 h 4957613"/>
              <a:gd name="connsiteX2171" fmla="*/ 2519847 w 4362450"/>
              <a:gd name="connsiteY2171" fmla="*/ 1119085 h 4957613"/>
              <a:gd name="connsiteX2172" fmla="*/ 2538229 w 4362450"/>
              <a:gd name="connsiteY2172" fmla="*/ 1103061 h 4957613"/>
              <a:gd name="connsiteX2173" fmla="*/ 2544456 w 4362450"/>
              <a:gd name="connsiteY2173" fmla="*/ 1103061 h 4957613"/>
              <a:gd name="connsiteX2174" fmla="*/ 2552469 w 4362450"/>
              <a:gd name="connsiteY2174" fmla="*/ 1095962 h 4957613"/>
              <a:gd name="connsiteX2175" fmla="*/ 2552469 w 4362450"/>
              <a:gd name="connsiteY2175" fmla="*/ 1086463 h 4957613"/>
              <a:gd name="connsiteX2176" fmla="*/ 2544159 w 4362450"/>
              <a:gd name="connsiteY2176" fmla="*/ 1082913 h 4957613"/>
              <a:gd name="connsiteX2177" fmla="*/ 2542990 w 4362450"/>
              <a:gd name="connsiteY2177" fmla="*/ 1072224 h 4957613"/>
              <a:gd name="connsiteX2178" fmla="*/ 2541502 w 4362450"/>
              <a:gd name="connsiteY2178" fmla="*/ 1063935 h 4957613"/>
              <a:gd name="connsiteX2179" fmla="*/ 1371125 w 4362450"/>
              <a:gd name="connsiteY2179" fmla="*/ 1058006 h 4957613"/>
              <a:gd name="connsiteX2180" fmla="*/ 1364006 w 4362450"/>
              <a:gd name="connsiteY2180" fmla="*/ 1064530 h 4957613"/>
              <a:gd name="connsiteX2181" fmla="*/ 1364006 w 4362450"/>
              <a:gd name="connsiteY2181" fmla="*/ 1074604 h 4957613"/>
              <a:gd name="connsiteX2182" fmla="*/ 1367852 w 4362450"/>
              <a:gd name="connsiteY2182" fmla="*/ 1081128 h 4957613"/>
              <a:gd name="connsiteX2183" fmla="*/ 1373484 w 4362450"/>
              <a:gd name="connsiteY2183" fmla="*/ 1076984 h 4957613"/>
              <a:gd name="connsiteX2184" fmla="*/ 1378819 w 4362450"/>
              <a:gd name="connsiteY2184" fmla="*/ 1066890 h 4957613"/>
              <a:gd name="connsiteX2185" fmla="*/ 1380604 w 4362450"/>
              <a:gd name="connsiteY2185" fmla="*/ 1060365 h 4957613"/>
              <a:gd name="connsiteX2186" fmla="*/ 1377650 w 4362450"/>
              <a:gd name="connsiteY2186" fmla="*/ 1058304 h 4957613"/>
              <a:gd name="connsiteX2187" fmla="*/ 1371125 w 4362450"/>
              <a:gd name="connsiteY2187" fmla="*/ 1058006 h 4957613"/>
              <a:gd name="connsiteX2188" fmla="*/ 2583008 w 4362450"/>
              <a:gd name="connsiteY2188" fmla="*/ 1056816 h 4957613"/>
              <a:gd name="connsiteX2189" fmla="*/ 2573827 w 4362450"/>
              <a:gd name="connsiteY2189" fmla="*/ 1062745 h 4957613"/>
              <a:gd name="connsiteX2190" fmla="*/ 2564029 w 4362450"/>
              <a:gd name="connsiteY2190" fmla="*/ 1069567 h 4957613"/>
              <a:gd name="connsiteX2191" fmla="*/ 2559588 w 4362450"/>
              <a:gd name="connsiteY2191" fmla="*/ 1074604 h 4957613"/>
              <a:gd name="connsiteX2192" fmla="*/ 2564327 w 4362450"/>
              <a:gd name="connsiteY2192" fmla="*/ 1076984 h 4957613"/>
              <a:gd name="connsiteX2193" fmla="*/ 2576186 w 4362450"/>
              <a:gd name="connsiteY2193" fmla="*/ 1065104 h 4957613"/>
              <a:gd name="connsiteX2194" fmla="*/ 2583008 w 4362450"/>
              <a:gd name="connsiteY2194" fmla="*/ 1056816 h 4957613"/>
              <a:gd name="connsiteX2195" fmla="*/ 1393366 w 4362450"/>
              <a:gd name="connsiteY2195" fmla="*/ 1049991 h 4957613"/>
              <a:gd name="connsiteX2196" fmla="*/ 1387723 w 4362450"/>
              <a:gd name="connsiteY2196" fmla="*/ 1060365 h 4957613"/>
              <a:gd name="connsiteX2197" fmla="*/ 1385938 w 4362450"/>
              <a:gd name="connsiteY2197" fmla="*/ 1079938 h 4957613"/>
              <a:gd name="connsiteX2198" fmla="*/ 1394843 w 4362450"/>
              <a:gd name="connsiteY2198" fmla="*/ 1081724 h 4957613"/>
              <a:gd name="connsiteX2199" fmla="*/ 1397223 w 4362450"/>
              <a:gd name="connsiteY2199" fmla="*/ 1062745 h 4957613"/>
              <a:gd name="connsiteX2200" fmla="*/ 1393366 w 4362450"/>
              <a:gd name="connsiteY2200" fmla="*/ 1049991 h 4957613"/>
              <a:gd name="connsiteX2201" fmla="*/ 223849 w 4362450"/>
              <a:gd name="connsiteY2201" fmla="*/ 1041047 h 4957613"/>
              <a:gd name="connsiteX2202" fmla="*/ 175543 w 4362450"/>
              <a:gd name="connsiteY2202" fmla="*/ 1081724 h 4957613"/>
              <a:gd name="connsiteX2203" fmla="*/ 170782 w 4362450"/>
              <a:gd name="connsiteY2203" fmla="*/ 1093582 h 4957613"/>
              <a:gd name="connsiteX2204" fmla="*/ 226846 w 4362450"/>
              <a:gd name="connsiteY2204" fmla="*/ 1061513 h 4957613"/>
              <a:gd name="connsiteX2205" fmla="*/ 223849 w 4362450"/>
              <a:gd name="connsiteY2205" fmla="*/ 1041047 h 4957613"/>
              <a:gd name="connsiteX2206" fmla="*/ 1356801 w 4362450"/>
              <a:gd name="connsiteY2206" fmla="*/ 1038008 h 4957613"/>
              <a:gd name="connsiteX2207" fmla="*/ 1356886 w 4362450"/>
              <a:gd name="connsiteY2207" fmla="*/ 1038433 h 4957613"/>
              <a:gd name="connsiteX2208" fmla="*/ 1356249 w 4362450"/>
              <a:gd name="connsiteY2208" fmla="*/ 1038072 h 4957613"/>
              <a:gd name="connsiteX2209" fmla="*/ 1112550 w 4362450"/>
              <a:gd name="connsiteY2209" fmla="*/ 1036648 h 4957613"/>
              <a:gd name="connsiteX2210" fmla="*/ 1107811 w 4362450"/>
              <a:gd name="connsiteY2210" fmla="*/ 1043767 h 4957613"/>
              <a:gd name="connsiteX2211" fmla="*/ 1114038 w 4362450"/>
              <a:gd name="connsiteY2211" fmla="*/ 1049399 h 4957613"/>
              <a:gd name="connsiteX2212" fmla="*/ 1122029 w 4362450"/>
              <a:gd name="connsiteY2212" fmla="*/ 1053246 h 4957613"/>
              <a:gd name="connsiteX2213" fmla="*/ 1125004 w 4362450"/>
              <a:gd name="connsiteY2213" fmla="*/ 1050589 h 4957613"/>
              <a:gd name="connsiteX2214" fmla="*/ 1124409 w 4362450"/>
              <a:gd name="connsiteY2214" fmla="*/ 1046147 h 4957613"/>
              <a:gd name="connsiteX2215" fmla="*/ 1118480 w 4362450"/>
              <a:gd name="connsiteY2215" fmla="*/ 1039623 h 4957613"/>
              <a:gd name="connsiteX2216" fmla="*/ 1112550 w 4362450"/>
              <a:gd name="connsiteY2216" fmla="*/ 1036648 h 4957613"/>
              <a:gd name="connsiteX2217" fmla="*/ 1276234 w 4362450"/>
              <a:gd name="connsiteY2217" fmla="*/ 1010550 h 4957613"/>
              <a:gd name="connsiteX2218" fmla="*/ 1273259 w 4362450"/>
              <a:gd name="connsiteY2218" fmla="*/ 1012335 h 4957613"/>
              <a:gd name="connsiteX2219" fmla="*/ 1273854 w 4362450"/>
              <a:gd name="connsiteY2219" fmla="*/ 1017669 h 4957613"/>
              <a:gd name="connsiteX2220" fmla="*/ 1277424 w 4362450"/>
              <a:gd name="connsiteY2220" fmla="*/ 1024194 h 4957613"/>
              <a:gd name="connsiteX2221" fmla="*/ 1280974 w 4362450"/>
              <a:gd name="connsiteY2221" fmla="*/ 1027169 h 4957613"/>
              <a:gd name="connsiteX2222" fmla="*/ 1284246 w 4362450"/>
              <a:gd name="connsiteY2222" fmla="*/ 1024491 h 4957613"/>
              <a:gd name="connsiteX2223" fmla="*/ 1285713 w 4362450"/>
              <a:gd name="connsiteY2223" fmla="*/ 1020050 h 4957613"/>
              <a:gd name="connsiteX2224" fmla="*/ 1282759 w 4362450"/>
              <a:gd name="connsiteY2224" fmla="*/ 1013525 h 4957613"/>
              <a:gd name="connsiteX2225" fmla="*/ 1276234 w 4362450"/>
              <a:gd name="connsiteY2225" fmla="*/ 1010550 h 4957613"/>
              <a:gd name="connsiteX2226" fmla="*/ 1393057 w 4362450"/>
              <a:gd name="connsiteY2226" fmla="*/ 1003133 h 4957613"/>
              <a:gd name="connsiteX2227" fmla="*/ 1378245 w 4362450"/>
              <a:gd name="connsiteY2227" fmla="*/ 1005811 h 4957613"/>
              <a:gd name="connsiteX2228" fmla="*/ 1365196 w 4362450"/>
              <a:gd name="connsiteY2228" fmla="*/ 1013228 h 4957613"/>
              <a:gd name="connsiteX2229" fmla="*/ 1359267 w 4362450"/>
              <a:gd name="connsiteY2229" fmla="*/ 1022409 h 4957613"/>
              <a:gd name="connsiteX2230" fmla="*/ 1361328 w 4362450"/>
              <a:gd name="connsiteY2230" fmla="*/ 1030123 h 4957613"/>
              <a:gd name="connsiteX2231" fmla="*/ 1368745 w 4362450"/>
              <a:gd name="connsiteY2231" fmla="*/ 1027169 h 4957613"/>
              <a:gd name="connsiteX2232" fmla="*/ 1382984 w 4362450"/>
              <a:gd name="connsiteY2232" fmla="*/ 1018860 h 4957613"/>
              <a:gd name="connsiteX2233" fmla="*/ 1390103 w 4362450"/>
              <a:gd name="connsiteY2233" fmla="*/ 1024789 h 4957613"/>
              <a:gd name="connsiteX2234" fmla="*/ 1374377 w 4362450"/>
              <a:gd name="connsiteY2234" fmla="*/ 1035457 h 4957613"/>
              <a:gd name="connsiteX2235" fmla="*/ 1356801 w 4362450"/>
              <a:gd name="connsiteY2235" fmla="*/ 1038008 h 4957613"/>
              <a:gd name="connsiteX2236" fmla="*/ 1354506 w 4362450"/>
              <a:gd name="connsiteY2236" fmla="*/ 1027169 h 4957613"/>
              <a:gd name="connsiteX2237" fmla="*/ 1349469 w 4362450"/>
              <a:gd name="connsiteY2237" fmla="*/ 1020942 h 4957613"/>
              <a:gd name="connsiteX2238" fmla="*/ 1342647 w 4362450"/>
              <a:gd name="connsiteY2238" fmla="*/ 1020050 h 4957613"/>
              <a:gd name="connsiteX2239" fmla="*/ 1340288 w 4362450"/>
              <a:gd name="connsiteY2239" fmla="*/ 1025086 h 4957613"/>
              <a:gd name="connsiteX2240" fmla="*/ 1345027 w 4362450"/>
              <a:gd name="connsiteY2240" fmla="*/ 1031908 h 4957613"/>
              <a:gd name="connsiteX2241" fmla="*/ 1356249 w 4362450"/>
              <a:gd name="connsiteY2241" fmla="*/ 1038072 h 4957613"/>
              <a:gd name="connsiteX2242" fmla="*/ 1349767 w 4362450"/>
              <a:gd name="connsiteY2242" fmla="*/ 1039028 h 4957613"/>
              <a:gd name="connsiteX2243" fmla="*/ 1345027 w 4362450"/>
              <a:gd name="connsiteY2243" fmla="*/ 1046147 h 4957613"/>
              <a:gd name="connsiteX2244" fmla="*/ 1348577 w 4362450"/>
              <a:gd name="connsiteY2244" fmla="*/ 1050589 h 4957613"/>
              <a:gd name="connsiteX2245" fmla="*/ 1359267 w 4362450"/>
              <a:gd name="connsiteY2245" fmla="*/ 1053246 h 4957613"/>
              <a:gd name="connsiteX2246" fmla="*/ 1369043 w 4362450"/>
              <a:gd name="connsiteY2246" fmla="*/ 1051779 h 4957613"/>
              <a:gd name="connsiteX2247" fmla="*/ 1373484 w 4362450"/>
              <a:gd name="connsiteY2247" fmla="*/ 1048506 h 4957613"/>
              <a:gd name="connsiteX2248" fmla="*/ 1377947 w 4362450"/>
              <a:gd name="connsiteY2248" fmla="*/ 1043172 h 4957613"/>
              <a:gd name="connsiteX2249" fmla="*/ 1387723 w 4362450"/>
              <a:gd name="connsiteY2249" fmla="*/ 1041387 h 4957613"/>
              <a:gd name="connsiteX2250" fmla="*/ 1396925 w 4362450"/>
              <a:gd name="connsiteY2250" fmla="*/ 1036945 h 4957613"/>
              <a:gd name="connsiteX2251" fmla="*/ 1397223 w 4362450"/>
              <a:gd name="connsiteY2251" fmla="*/ 1020050 h 4957613"/>
              <a:gd name="connsiteX2252" fmla="*/ 1393057 w 4362450"/>
              <a:gd name="connsiteY2252" fmla="*/ 1003133 h 4957613"/>
              <a:gd name="connsiteX2253" fmla="*/ 1260210 w 4362450"/>
              <a:gd name="connsiteY2253" fmla="*/ 984155 h 4957613"/>
              <a:gd name="connsiteX2254" fmla="*/ 1257256 w 4362450"/>
              <a:gd name="connsiteY2254" fmla="*/ 986833 h 4957613"/>
              <a:gd name="connsiteX2255" fmla="*/ 1252517 w 4362450"/>
              <a:gd name="connsiteY2255" fmla="*/ 990679 h 4957613"/>
              <a:gd name="connsiteX2256" fmla="*/ 1247757 w 4362450"/>
              <a:gd name="connsiteY2256" fmla="*/ 989213 h 4957613"/>
              <a:gd name="connsiteX2257" fmla="*/ 1243910 w 4362450"/>
              <a:gd name="connsiteY2257" fmla="*/ 990084 h 4957613"/>
              <a:gd name="connsiteX2258" fmla="*/ 1245398 w 4362450"/>
              <a:gd name="connsiteY2258" fmla="*/ 996311 h 4957613"/>
              <a:gd name="connsiteX2259" fmla="*/ 1254281 w 4362450"/>
              <a:gd name="connsiteY2259" fmla="*/ 1009360 h 4957613"/>
              <a:gd name="connsiteX2260" fmla="*/ 1259636 w 4362450"/>
              <a:gd name="connsiteY2260" fmla="*/ 993952 h 4957613"/>
              <a:gd name="connsiteX2261" fmla="*/ 1260210 w 4362450"/>
              <a:gd name="connsiteY2261" fmla="*/ 984155 h 4957613"/>
              <a:gd name="connsiteX2262" fmla="*/ 1685721 w 4362450"/>
              <a:gd name="connsiteY2262" fmla="*/ 981498 h 4957613"/>
              <a:gd name="connsiteX2263" fmla="*/ 1679494 w 4362450"/>
              <a:gd name="connsiteY2263" fmla="*/ 991572 h 4957613"/>
              <a:gd name="connsiteX2264" fmla="*/ 1671205 w 4362450"/>
              <a:gd name="connsiteY2264" fmla="*/ 1003431 h 4957613"/>
              <a:gd name="connsiteX2265" fmla="*/ 1662896 w 4362450"/>
              <a:gd name="connsiteY2265" fmla="*/ 1008191 h 4957613"/>
              <a:gd name="connsiteX2266" fmla="*/ 1660239 w 4362450"/>
              <a:gd name="connsiteY2266" fmla="*/ 1005513 h 4957613"/>
              <a:gd name="connsiteX2267" fmla="*/ 1662896 w 4362450"/>
              <a:gd name="connsiteY2267" fmla="*/ 1001072 h 4957613"/>
              <a:gd name="connsiteX2268" fmla="*/ 1659347 w 4362450"/>
              <a:gd name="connsiteY2268" fmla="*/ 994250 h 4957613"/>
              <a:gd name="connsiteX2269" fmla="*/ 1620200 w 4362450"/>
              <a:gd name="connsiteY2269" fmla="*/ 1010550 h 4957613"/>
              <a:gd name="connsiteX2270" fmla="*/ 1593210 w 4362450"/>
              <a:gd name="connsiteY2270" fmla="*/ 1023004 h 4957613"/>
              <a:gd name="connsiteX2271" fmla="*/ 1582244 w 4362450"/>
              <a:gd name="connsiteY2271" fmla="*/ 1031908 h 4957613"/>
              <a:gd name="connsiteX2272" fmla="*/ 1577802 w 4362450"/>
              <a:gd name="connsiteY2272" fmla="*/ 1037243 h 4957613"/>
              <a:gd name="connsiteX2273" fmla="*/ 1568005 w 4362450"/>
              <a:gd name="connsiteY2273" fmla="*/ 1039028 h 4957613"/>
              <a:gd name="connsiteX2274" fmla="*/ 1521165 w 4362450"/>
              <a:gd name="connsiteY2274" fmla="*/ 1044957 h 4957613"/>
              <a:gd name="connsiteX2275" fmla="*/ 1499212 w 4362450"/>
              <a:gd name="connsiteY2275" fmla="*/ 1058006 h 4957613"/>
              <a:gd name="connsiteX2276" fmla="*/ 1499807 w 4362450"/>
              <a:gd name="connsiteY2276" fmla="*/ 1063043 h 4957613"/>
              <a:gd name="connsiteX2277" fmla="*/ 1496853 w 4362450"/>
              <a:gd name="connsiteY2277" fmla="*/ 1062745 h 4957613"/>
              <a:gd name="connsiteX2278" fmla="*/ 1468672 w 4362450"/>
              <a:gd name="connsiteY2278" fmla="*/ 1063340 h 4957613"/>
              <a:gd name="connsiteX2279" fmla="*/ 1449397 w 4362450"/>
              <a:gd name="connsiteY2279" fmla="*/ 1081724 h 4957613"/>
              <a:gd name="connsiteX2280" fmla="*/ 1446443 w 4362450"/>
              <a:gd name="connsiteY2280" fmla="*/ 1090309 h 4957613"/>
              <a:gd name="connsiteX2281" fmla="*/ 1432799 w 4362450"/>
              <a:gd name="connsiteY2281" fmla="*/ 1093582 h 4957613"/>
              <a:gd name="connsiteX2282" fmla="*/ 1393950 w 4362450"/>
              <a:gd name="connsiteY2282" fmla="*/ 1098916 h 4957613"/>
              <a:gd name="connsiteX2283" fmla="*/ 1371125 w 4362450"/>
              <a:gd name="connsiteY2283" fmla="*/ 1114941 h 4957613"/>
              <a:gd name="connsiteX2284" fmla="*/ 1355399 w 4362450"/>
              <a:gd name="connsiteY2284" fmla="*/ 1108990 h 4957613"/>
              <a:gd name="connsiteX2285" fmla="*/ 1345027 w 4362450"/>
              <a:gd name="connsiteY2285" fmla="*/ 1081724 h 4957613"/>
              <a:gd name="connsiteX2286" fmla="*/ 1335528 w 4362450"/>
              <a:gd name="connsiteY2286" fmla="*/ 1072224 h 4957613"/>
              <a:gd name="connsiteX2287" fmla="*/ 1325752 w 4362450"/>
              <a:gd name="connsiteY2287" fmla="*/ 1072521 h 4957613"/>
              <a:gd name="connsiteX2288" fmla="*/ 1321310 w 4362450"/>
              <a:gd name="connsiteY2288" fmla="*/ 1067485 h 4957613"/>
              <a:gd name="connsiteX2289" fmla="*/ 1328430 w 4362450"/>
              <a:gd name="connsiteY2289" fmla="*/ 1062745 h 4957613"/>
              <a:gd name="connsiteX2290" fmla="*/ 1335528 w 4362450"/>
              <a:gd name="connsiteY2290" fmla="*/ 1060365 h 4957613"/>
              <a:gd name="connsiteX2291" fmla="*/ 1333466 w 4362450"/>
              <a:gd name="connsiteY2291" fmla="*/ 1053841 h 4957613"/>
              <a:gd name="connsiteX2292" fmla="*/ 1326049 w 4362450"/>
              <a:gd name="connsiteY2292" fmla="*/ 1050887 h 4957613"/>
              <a:gd name="connsiteX2293" fmla="*/ 1328430 w 4362450"/>
              <a:gd name="connsiteY2293" fmla="*/ 1043767 h 4957613"/>
              <a:gd name="connsiteX2294" fmla="*/ 1330789 w 4362450"/>
              <a:gd name="connsiteY2294" fmla="*/ 1036648 h 4957613"/>
              <a:gd name="connsiteX2295" fmla="*/ 1326049 w 4362450"/>
              <a:gd name="connsiteY2295" fmla="*/ 1029528 h 4957613"/>
              <a:gd name="connsiteX2296" fmla="*/ 1326049 w 4362450"/>
              <a:gd name="connsiteY2296" fmla="*/ 1025384 h 4957613"/>
              <a:gd name="connsiteX2297" fmla="*/ 1318930 w 4362450"/>
              <a:gd name="connsiteY2297" fmla="*/ 1024789 h 4957613"/>
              <a:gd name="connsiteX2298" fmla="*/ 1311513 w 4362450"/>
              <a:gd name="connsiteY2298" fmla="*/ 1029528 h 4957613"/>
              <a:gd name="connsiteX2299" fmla="*/ 1309451 w 4362450"/>
              <a:gd name="connsiteY2299" fmla="*/ 1034267 h 4957613"/>
              <a:gd name="connsiteX2300" fmla="*/ 1310025 w 4362450"/>
              <a:gd name="connsiteY2300" fmla="*/ 1041684 h 4957613"/>
              <a:gd name="connsiteX2301" fmla="*/ 1307071 w 4362450"/>
              <a:gd name="connsiteY2301" fmla="*/ 1050887 h 4957613"/>
              <a:gd name="connsiteX2302" fmla="*/ 1290473 w 4362450"/>
              <a:gd name="connsiteY2302" fmla="*/ 1050887 h 4957613"/>
              <a:gd name="connsiteX2303" fmla="*/ 1280974 w 4362450"/>
              <a:gd name="connsiteY2303" fmla="*/ 1045552 h 4957613"/>
              <a:gd name="connsiteX2304" fmla="*/ 1278593 w 4362450"/>
              <a:gd name="connsiteY2304" fmla="*/ 1050887 h 4957613"/>
              <a:gd name="connsiteX2305" fmla="*/ 1283354 w 4362450"/>
              <a:gd name="connsiteY2305" fmla="*/ 1062745 h 4957613"/>
              <a:gd name="connsiteX2306" fmla="*/ 1299952 w 4362450"/>
              <a:gd name="connsiteY2306" fmla="*/ 1064828 h 4957613"/>
              <a:gd name="connsiteX2307" fmla="*/ 1302332 w 4362450"/>
              <a:gd name="connsiteY2307" fmla="*/ 1072224 h 4957613"/>
              <a:gd name="connsiteX2308" fmla="*/ 1290473 w 4362450"/>
              <a:gd name="connsiteY2308" fmla="*/ 1074604 h 4957613"/>
              <a:gd name="connsiteX2309" fmla="*/ 1288093 w 4362450"/>
              <a:gd name="connsiteY2309" fmla="*/ 1075794 h 4957613"/>
              <a:gd name="connsiteX2310" fmla="*/ 1292832 w 4362450"/>
              <a:gd name="connsiteY2310" fmla="*/ 1084082 h 4957613"/>
              <a:gd name="connsiteX2311" fmla="*/ 1300844 w 4362450"/>
              <a:gd name="connsiteY2311" fmla="*/ 1094772 h 4957613"/>
              <a:gd name="connsiteX2312" fmla="*/ 1307071 w 4362450"/>
              <a:gd name="connsiteY2312" fmla="*/ 1098321 h 4957613"/>
              <a:gd name="connsiteX2313" fmla="*/ 1309451 w 4362450"/>
              <a:gd name="connsiteY2313" fmla="*/ 1086463 h 4957613"/>
              <a:gd name="connsiteX2314" fmla="*/ 1310918 w 4362450"/>
              <a:gd name="connsiteY2314" fmla="*/ 1082319 h 4957613"/>
              <a:gd name="connsiteX2315" fmla="*/ 1321310 w 4362450"/>
              <a:gd name="connsiteY2315" fmla="*/ 1081724 h 4957613"/>
              <a:gd name="connsiteX2316" fmla="*/ 1332276 w 4362450"/>
              <a:gd name="connsiteY2316" fmla="*/ 1085868 h 4957613"/>
              <a:gd name="connsiteX2317" fmla="*/ 1330789 w 4362450"/>
              <a:gd name="connsiteY2317" fmla="*/ 1100702 h 4957613"/>
              <a:gd name="connsiteX2318" fmla="*/ 1330491 w 4362450"/>
              <a:gd name="connsiteY2318" fmla="*/ 1112263 h 4957613"/>
              <a:gd name="connsiteX2319" fmla="*/ 1335528 w 4362450"/>
              <a:gd name="connsiteY2319" fmla="*/ 1114941 h 4957613"/>
              <a:gd name="connsiteX2320" fmla="*/ 1340288 w 4362450"/>
              <a:gd name="connsiteY2320" fmla="*/ 1115812 h 4957613"/>
              <a:gd name="connsiteX2321" fmla="*/ 1345027 w 4362450"/>
              <a:gd name="connsiteY2321" fmla="*/ 1122039 h 4957613"/>
              <a:gd name="connsiteX2322" fmla="*/ 1335528 w 4362450"/>
              <a:gd name="connsiteY2322" fmla="*/ 1129158 h 4957613"/>
              <a:gd name="connsiteX2323" fmla="*/ 1324859 w 4362450"/>
              <a:gd name="connsiteY2323" fmla="*/ 1120870 h 4957613"/>
              <a:gd name="connsiteX2324" fmla="*/ 1321310 w 4362450"/>
              <a:gd name="connsiteY2324" fmla="*/ 1112560 h 4957613"/>
              <a:gd name="connsiteX2325" fmla="*/ 1315381 w 4362450"/>
              <a:gd name="connsiteY2325" fmla="*/ 1106036 h 4957613"/>
              <a:gd name="connsiteX2326" fmla="*/ 1309451 w 4362450"/>
              <a:gd name="connsiteY2326" fmla="*/ 1131538 h 4957613"/>
              <a:gd name="connsiteX2327" fmla="*/ 1302035 w 4362450"/>
              <a:gd name="connsiteY2327" fmla="*/ 1157041 h 4957613"/>
              <a:gd name="connsiteX2328" fmla="*/ 1285713 w 4362450"/>
              <a:gd name="connsiteY2328" fmla="*/ 1150517 h 4957613"/>
              <a:gd name="connsiteX2329" fmla="*/ 1269115 w 4362450"/>
              <a:gd name="connsiteY2329" fmla="*/ 1150517 h 4957613"/>
              <a:gd name="connsiteX2330" fmla="*/ 1264673 w 4362450"/>
              <a:gd name="connsiteY2330" fmla="*/ 1155553 h 4957613"/>
              <a:gd name="connsiteX2331" fmla="*/ 1254876 w 4362450"/>
              <a:gd name="connsiteY2331" fmla="*/ 1148136 h 4957613"/>
              <a:gd name="connsiteX2332" fmla="*/ 1247757 w 4362450"/>
              <a:gd name="connsiteY2332" fmla="*/ 1143695 h 4957613"/>
              <a:gd name="connsiteX2333" fmla="*/ 1247757 w 4362450"/>
              <a:gd name="connsiteY2333" fmla="*/ 1148136 h 4957613"/>
              <a:gd name="connsiteX2334" fmla="*/ 1241530 w 4362450"/>
              <a:gd name="connsiteY2334" fmla="*/ 1166817 h 4957613"/>
              <a:gd name="connsiteX2335" fmla="*/ 1219300 w 4362450"/>
              <a:gd name="connsiteY2335" fmla="*/ 1176614 h 4957613"/>
              <a:gd name="connsiteX2336" fmla="*/ 1211288 w 4362450"/>
              <a:gd name="connsiteY2336" fmla="*/ 1179568 h 4957613"/>
              <a:gd name="connsiteX2337" fmla="*/ 1212180 w 4362450"/>
              <a:gd name="connsiteY2337" fmla="*/ 1186093 h 4957613"/>
              <a:gd name="connsiteX2338" fmla="*/ 1205061 w 4362450"/>
              <a:gd name="connsiteY2338" fmla="*/ 1186093 h 4957613"/>
              <a:gd name="connsiteX2339" fmla="*/ 1194987 w 4362450"/>
              <a:gd name="connsiteY2339" fmla="*/ 1179271 h 4957613"/>
              <a:gd name="connsiteX2340" fmla="*/ 1188463 w 4362450"/>
              <a:gd name="connsiteY2340" fmla="*/ 1188473 h 4957613"/>
              <a:gd name="connsiteX2341" fmla="*/ 1181641 w 4362450"/>
              <a:gd name="connsiteY2341" fmla="*/ 1200034 h 4957613"/>
              <a:gd name="connsiteX2342" fmla="*/ 1169485 w 4362450"/>
              <a:gd name="connsiteY2342" fmla="*/ 1202691 h 4957613"/>
              <a:gd name="connsiteX2343" fmla="*/ 1159411 w 4362450"/>
              <a:gd name="connsiteY2343" fmla="*/ 1205964 h 4957613"/>
              <a:gd name="connsiteX2344" fmla="*/ 1152887 w 4362450"/>
              <a:gd name="connsiteY2344" fmla="*/ 1214571 h 4957613"/>
              <a:gd name="connsiteX2345" fmla="*/ 1153758 w 4362450"/>
              <a:gd name="connsiteY2345" fmla="*/ 1224644 h 4957613"/>
              <a:gd name="connsiteX2346" fmla="*/ 1174224 w 4362450"/>
              <a:gd name="connsiteY2346" fmla="*/ 1216930 h 4957613"/>
              <a:gd name="connsiteX2347" fmla="*/ 1193202 w 4362450"/>
              <a:gd name="connsiteY2347" fmla="*/ 1206856 h 4957613"/>
              <a:gd name="connsiteX2348" fmla="*/ 1226419 w 4362450"/>
              <a:gd name="connsiteY2348" fmla="*/ 1207451 h 4957613"/>
              <a:gd name="connsiteX2349" fmla="*/ 1269115 w 4362450"/>
              <a:gd name="connsiteY2349" fmla="*/ 1193212 h 4957613"/>
              <a:gd name="connsiteX2350" fmla="*/ 1278317 w 4362450"/>
              <a:gd name="connsiteY2350" fmla="*/ 1186390 h 4957613"/>
              <a:gd name="connsiteX2351" fmla="*/ 1278593 w 4362450"/>
              <a:gd name="connsiteY2351" fmla="*/ 1188473 h 4957613"/>
              <a:gd name="connsiteX2352" fmla="*/ 1278593 w 4362450"/>
              <a:gd name="connsiteY2352" fmla="*/ 1192617 h 4957613"/>
              <a:gd name="connsiteX2353" fmla="*/ 1285713 w 4362450"/>
              <a:gd name="connsiteY2353" fmla="*/ 1186093 h 4957613"/>
              <a:gd name="connsiteX2354" fmla="*/ 1296998 w 4362450"/>
              <a:gd name="connsiteY2354" fmla="*/ 1176614 h 4957613"/>
              <a:gd name="connsiteX2355" fmla="*/ 1304691 w 4362450"/>
              <a:gd name="connsiteY2355" fmla="*/ 1174234 h 4957613"/>
              <a:gd name="connsiteX2356" fmla="*/ 1311810 w 4362450"/>
              <a:gd name="connsiteY2356" fmla="*/ 1164756 h 4957613"/>
              <a:gd name="connsiteX2357" fmla="*/ 1314488 w 4362450"/>
              <a:gd name="connsiteY2357" fmla="*/ 1158231 h 4957613"/>
              <a:gd name="connsiteX2358" fmla="*/ 1318930 w 4362450"/>
              <a:gd name="connsiteY2358" fmla="*/ 1155256 h 4957613"/>
              <a:gd name="connsiteX2359" fmla="*/ 1321310 w 4362450"/>
              <a:gd name="connsiteY2359" fmla="*/ 1167115 h 4957613"/>
              <a:gd name="connsiteX2360" fmla="*/ 1323074 w 4362450"/>
              <a:gd name="connsiteY2360" fmla="*/ 1173639 h 4957613"/>
              <a:gd name="connsiteX2361" fmla="*/ 1342647 w 4362450"/>
              <a:gd name="connsiteY2361" fmla="*/ 1162375 h 4957613"/>
              <a:gd name="connsiteX2362" fmla="*/ 1363708 w 4362450"/>
              <a:gd name="connsiteY2362" fmla="*/ 1149624 h 4957613"/>
              <a:gd name="connsiteX2363" fmla="*/ 1375864 w 4362450"/>
              <a:gd name="connsiteY2363" fmla="*/ 1138658 h 4957613"/>
              <a:gd name="connsiteX2364" fmla="*/ 1401069 w 4362450"/>
              <a:gd name="connsiteY2364" fmla="*/ 1127097 h 4957613"/>
              <a:gd name="connsiteX2365" fmla="*/ 1413821 w 4362450"/>
              <a:gd name="connsiteY2365" fmla="*/ 1131538 h 4957613"/>
              <a:gd name="connsiteX2366" fmla="*/ 1420940 w 4362450"/>
              <a:gd name="connsiteY2366" fmla="*/ 1133898 h 4957613"/>
              <a:gd name="connsiteX2367" fmla="*/ 1429229 w 4362450"/>
              <a:gd name="connsiteY2367" fmla="*/ 1127394 h 4957613"/>
              <a:gd name="connsiteX2368" fmla="*/ 1430419 w 4362450"/>
              <a:gd name="connsiteY2368" fmla="*/ 1117299 h 4957613"/>
              <a:gd name="connsiteX2369" fmla="*/ 1429824 w 4362450"/>
              <a:gd name="connsiteY2369" fmla="*/ 1108990 h 4957613"/>
              <a:gd name="connsiteX2370" fmla="*/ 1432799 w 4362450"/>
              <a:gd name="connsiteY2370" fmla="*/ 1107821 h 4957613"/>
              <a:gd name="connsiteX2371" fmla="*/ 1444955 w 4362450"/>
              <a:gd name="connsiteY2371" fmla="*/ 1106631 h 4957613"/>
              <a:gd name="connsiteX2372" fmla="*/ 1466016 w 4362450"/>
              <a:gd name="connsiteY2372" fmla="*/ 1098321 h 4957613"/>
              <a:gd name="connsiteX2373" fmla="*/ 1486163 w 4362450"/>
              <a:gd name="connsiteY2373" fmla="*/ 1090012 h 4957613"/>
              <a:gd name="connsiteX2374" fmla="*/ 1499212 w 4362450"/>
              <a:gd name="connsiteY2374" fmla="*/ 1088843 h 4957613"/>
              <a:gd name="connsiteX2375" fmla="*/ 1506331 w 4362450"/>
              <a:gd name="connsiteY2375" fmla="*/ 1086463 h 4957613"/>
              <a:gd name="connsiteX2376" fmla="*/ 1522929 w 4362450"/>
              <a:gd name="connsiteY2376" fmla="*/ 1081724 h 4957613"/>
              <a:gd name="connsiteX2377" fmla="*/ 1533322 w 4362450"/>
              <a:gd name="connsiteY2377" fmla="*/ 1084380 h 4957613"/>
              <a:gd name="connsiteX2378" fmla="*/ 1534809 w 4362450"/>
              <a:gd name="connsiteY2378" fmla="*/ 1081724 h 4957613"/>
              <a:gd name="connsiteX2379" fmla="*/ 1549325 w 4362450"/>
              <a:gd name="connsiteY2379" fmla="*/ 1065402 h 4957613"/>
              <a:gd name="connsiteX2380" fmla="*/ 1579864 w 4362450"/>
              <a:gd name="connsiteY2380" fmla="*/ 1050887 h 4957613"/>
              <a:gd name="connsiteX2381" fmla="*/ 1625237 w 4362450"/>
              <a:gd name="connsiteY2381" fmla="*/ 1038135 h 4957613"/>
              <a:gd name="connsiteX2382" fmla="*/ 1636798 w 4362450"/>
              <a:gd name="connsiteY2382" fmla="*/ 1012930 h 4957613"/>
              <a:gd name="connsiteX2383" fmla="*/ 1639774 w 4362450"/>
              <a:gd name="connsiteY2383" fmla="*/ 1009360 h 4957613"/>
              <a:gd name="connsiteX2384" fmla="*/ 1646298 w 4362450"/>
              <a:gd name="connsiteY2384" fmla="*/ 1012930 h 4957613"/>
              <a:gd name="connsiteX2385" fmla="*/ 1654884 w 4362450"/>
              <a:gd name="connsiteY2385" fmla="*/ 1017669 h 4957613"/>
              <a:gd name="connsiteX2386" fmla="*/ 1658157 w 4362450"/>
              <a:gd name="connsiteY2386" fmla="*/ 1022409 h 4957613"/>
              <a:gd name="connsiteX2387" fmla="*/ 1672396 w 4362450"/>
              <a:gd name="connsiteY2387" fmla="*/ 1022409 h 4957613"/>
              <a:gd name="connsiteX2388" fmla="*/ 1682172 w 4362450"/>
              <a:gd name="connsiteY2388" fmla="*/ 1011145 h 4957613"/>
              <a:gd name="connsiteX2389" fmla="*/ 1686613 w 4362450"/>
              <a:gd name="connsiteY2389" fmla="*/ 996311 h 4957613"/>
              <a:gd name="connsiteX2390" fmla="*/ 1685721 w 4362450"/>
              <a:gd name="connsiteY2390" fmla="*/ 981498 h 4957613"/>
              <a:gd name="connsiteX2391" fmla="*/ 2839500 w 4362450"/>
              <a:gd name="connsiteY2391" fmla="*/ 977333 h 4957613"/>
              <a:gd name="connsiteX2392" fmla="*/ 2797994 w 4362450"/>
              <a:gd name="connsiteY2392" fmla="*/ 1007596 h 4957613"/>
              <a:gd name="connsiteX2393" fmla="*/ 2735131 w 4362450"/>
              <a:gd name="connsiteY2393" fmla="*/ 1069865 h 4957613"/>
              <a:gd name="connsiteX2394" fmla="*/ 2709926 w 4362450"/>
              <a:gd name="connsiteY2394" fmla="*/ 1100107 h 4957613"/>
              <a:gd name="connsiteX2395" fmla="*/ 2690055 w 4362450"/>
              <a:gd name="connsiteY2395" fmla="*/ 1119680 h 4957613"/>
              <a:gd name="connsiteX2396" fmla="*/ 2656243 w 4362450"/>
              <a:gd name="connsiteY2396" fmla="*/ 1157339 h 4957613"/>
              <a:gd name="connsiteX2397" fmla="*/ 2618882 w 4362450"/>
              <a:gd name="connsiteY2397" fmla="*/ 1207451 h 4957613"/>
              <a:gd name="connsiteX2398" fmla="*/ 2596057 w 4362450"/>
              <a:gd name="connsiteY2398" fmla="*/ 1238883 h 4957613"/>
              <a:gd name="connsiteX2399" fmla="*/ 2578566 w 4362450"/>
              <a:gd name="connsiteY2399" fmla="*/ 1259625 h 4957613"/>
              <a:gd name="connsiteX2400" fmla="*/ 2568769 w 4362450"/>
              <a:gd name="connsiteY2400" fmla="*/ 1270910 h 4957613"/>
              <a:gd name="connsiteX2401" fmla="*/ 2564327 w 4362450"/>
              <a:gd name="connsiteY2401" fmla="*/ 1278603 h 4957613"/>
              <a:gd name="connsiteX2402" fmla="*/ 2559885 w 4362450"/>
              <a:gd name="connsiteY2402" fmla="*/ 1286615 h 4957613"/>
              <a:gd name="connsiteX2403" fmla="*/ 2550088 w 4362450"/>
              <a:gd name="connsiteY2403" fmla="*/ 1299962 h 4957613"/>
              <a:gd name="connsiteX2404" fmla="*/ 2539717 w 4362450"/>
              <a:gd name="connsiteY2404" fmla="*/ 1313011 h 4957613"/>
              <a:gd name="connsiteX2405" fmla="*/ 2538229 w 4362450"/>
              <a:gd name="connsiteY2405" fmla="*/ 1326060 h 4957613"/>
              <a:gd name="connsiteX2406" fmla="*/ 2536168 w 4362450"/>
              <a:gd name="connsiteY2406" fmla="*/ 1330799 h 4957613"/>
              <a:gd name="connsiteX2407" fmla="*/ 2528751 w 4362450"/>
              <a:gd name="connsiteY2407" fmla="*/ 1328418 h 4957613"/>
              <a:gd name="connsiteX2408" fmla="*/ 2521631 w 4362450"/>
              <a:gd name="connsiteY2408" fmla="*/ 1330799 h 4957613"/>
              <a:gd name="connsiteX2409" fmla="*/ 2521631 w 4362450"/>
              <a:gd name="connsiteY2409" fmla="*/ 1338513 h 4957613"/>
              <a:gd name="connsiteX2410" fmla="*/ 2514512 w 4362450"/>
              <a:gd name="connsiteY2410" fmla="*/ 1342657 h 4957613"/>
              <a:gd name="connsiteX2411" fmla="*/ 2507393 w 4362450"/>
              <a:gd name="connsiteY2411" fmla="*/ 1354516 h 4957613"/>
              <a:gd name="connsiteX2412" fmla="*/ 2552469 w 4362450"/>
              <a:gd name="connsiteY2412" fmla="*/ 1333179 h 4957613"/>
              <a:gd name="connsiteX2413" fmla="*/ 2570554 w 4362450"/>
              <a:gd name="connsiteY2413" fmla="*/ 1310928 h 4957613"/>
              <a:gd name="connsiteX2414" fmla="*/ 2583305 w 4362450"/>
              <a:gd name="connsiteY2414" fmla="*/ 1297582 h 4957613"/>
              <a:gd name="connsiteX2415" fmla="*/ 2594569 w 4362450"/>
              <a:gd name="connsiteY2415" fmla="*/ 1284235 h 4957613"/>
              <a:gd name="connsiteX2416" fmla="*/ 2609403 w 4362450"/>
              <a:gd name="connsiteY2416" fmla="*/ 1262005 h 4957613"/>
              <a:gd name="connsiteX2417" fmla="*/ 2623940 w 4362450"/>
              <a:gd name="connsiteY2417" fmla="*/ 1241242 h 4957613"/>
              <a:gd name="connsiteX2418" fmla="*/ 2633120 w 4362450"/>
              <a:gd name="connsiteY2418" fmla="*/ 1231169 h 4957613"/>
              <a:gd name="connsiteX2419" fmla="*/ 2642917 w 4362450"/>
              <a:gd name="connsiteY2419" fmla="*/ 1218715 h 4957613"/>
              <a:gd name="connsiteX2420" fmla="*/ 2661598 w 4362450"/>
              <a:gd name="connsiteY2420" fmla="*/ 1195593 h 4957613"/>
              <a:gd name="connsiteX2421" fmla="*/ 2682935 w 4362450"/>
              <a:gd name="connsiteY2421" fmla="*/ 1166817 h 4957613"/>
              <a:gd name="connsiteX2422" fmla="*/ 2704294 w 4362450"/>
              <a:gd name="connsiteY2422" fmla="*/ 1143397 h 4957613"/>
              <a:gd name="connsiteX2423" fmla="*/ 2723272 w 4362450"/>
              <a:gd name="connsiteY2423" fmla="*/ 1122039 h 4957613"/>
              <a:gd name="connsiteX2424" fmla="*/ 2713772 w 4362450"/>
              <a:gd name="connsiteY2424" fmla="*/ 1143397 h 4957613"/>
              <a:gd name="connsiteX2425" fmla="*/ 2698959 w 4362450"/>
              <a:gd name="connsiteY2425" fmla="*/ 1164458 h 4957613"/>
              <a:gd name="connsiteX2426" fmla="*/ 2680576 w 4362450"/>
              <a:gd name="connsiteY2426" fmla="*/ 1183734 h 4957613"/>
              <a:gd name="connsiteX2427" fmla="*/ 2668122 w 4362450"/>
              <a:gd name="connsiteY2427" fmla="*/ 1196761 h 4957613"/>
              <a:gd name="connsiteX2428" fmla="*/ 2666338 w 4362450"/>
              <a:gd name="connsiteY2428" fmla="*/ 1202691 h 4957613"/>
              <a:gd name="connsiteX2429" fmla="*/ 2669887 w 4362450"/>
              <a:gd name="connsiteY2429" fmla="*/ 1205368 h 4957613"/>
              <a:gd name="connsiteX2430" fmla="*/ 2666338 w 4362450"/>
              <a:gd name="connsiteY2430" fmla="*/ 1209810 h 4957613"/>
              <a:gd name="connsiteX2431" fmla="*/ 2634608 w 4362450"/>
              <a:gd name="connsiteY2431" fmla="*/ 1246003 h 4957613"/>
              <a:gd name="connsiteX2432" fmla="*/ 2597544 w 4362450"/>
              <a:gd name="connsiteY2432" fmla="*/ 1292842 h 4957613"/>
              <a:gd name="connsiteX2433" fmla="*/ 2597544 w 4362450"/>
              <a:gd name="connsiteY2433" fmla="*/ 1299367 h 4957613"/>
              <a:gd name="connsiteX2434" fmla="*/ 2604664 w 4362450"/>
              <a:gd name="connsiteY2434" fmla="*/ 1302342 h 4957613"/>
              <a:gd name="connsiteX2435" fmla="*/ 2612952 w 4362450"/>
              <a:gd name="connsiteY2435" fmla="*/ 1300854 h 4957613"/>
              <a:gd name="connsiteX2436" fmla="*/ 2614142 w 4362450"/>
              <a:gd name="connsiteY2436" fmla="*/ 1297582 h 4957613"/>
              <a:gd name="connsiteX2437" fmla="*/ 2621262 w 4362450"/>
              <a:gd name="connsiteY2437" fmla="*/ 1285723 h 4957613"/>
              <a:gd name="connsiteX2438" fmla="*/ 2627786 w 4362450"/>
              <a:gd name="connsiteY2438" fmla="*/ 1280389 h 4957613"/>
              <a:gd name="connsiteX2439" fmla="*/ 2630761 w 4362450"/>
              <a:gd name="connsiteY2439" fmla="*/ 1271505 h 4957613"/>
              <a:gd name="connsiteX2440" fmla="*/ 2633418 w 4362450"/>
              <a:gd name="connsiteY2440" fmla="*/ 1263791 h 4957613"/>
              <a:gd name="connsiteX2441" fmla="*/ 2637860 w 4362450"/>
              <a:gd name="connsiteY2441" fmla="*/ 1259625 h 4957613"/>
              <a:gd name="connsiteX2442" fmla="*/ 2655371 w 4362450"/>
              <a:gd name="connsiteY2442" fmla="*/ 1240350 h 4957613"/>
              <a:gd name="connsiteX2443" fmla="*/ 2685316 w 4362450"/>
              <a:gd name="connsiteY2443" fmla="*/ 1197951 h 4957613"/>
              <a:gd name="connsiteX2444" fmla="*/ 2716153 w 4362450"/>
              <a:gd name="connsiteY2444" fmla="*/ 1154363 h 4957613"/>
              <a:gd name="connsiteX2445" fmla="*/ 2732751 w 4362450"/>
              <a:gd name="connsiteY2445" fmla="*/ 1133898 h 4957613"/>
              <a:gd name="connsiteX2446" fmla="*/ 2734833 w 4362450"/>
              <a:gd name="connsiteY2446" fmla="*/ 1131241 h 4957613"/>
              <a:gd name="connsiteX2447" fmla="*/ 2735131 w 4362450"/>
              <a:gd name="connsiteY2447" fmla="*/ 1126799 h 4957613"/>
              <a:gd name="connsiteX2448" fmla="*/ 2757658 w 4362450"/>
              <a:gd name="connsiteY2448" fmla="*/ 1087058 h 4957613"/>
              <a:gd name="connsiteX2449" fmla="*/ 2808663 w 4362450"/>
              <a:gd name="connsiteY2449" fmla="*/ 1029528 h 4957613"/>
              <a:gd name="connsiteX2450" fmla="*/ 2817270 w 4362450"/>
              <a:gd name="connsiteY2450" fmla="*/ 1017967 h 4957613"/>
              <a:gd name="connsiteX2451" fmla="*/ 2813402 w 4362450"/>
              <a:gd name="connsiteY2451" fmla="*/ 1015289 h 4957613"/>
              <a:gd name="connsiteX2452" fmla="*/ 2810448 w 4362450"/>
              <a:gd name="connsiteY2452" fmla="*/ 1015587 h 4957613"/>
              <a:gd name="connsiteX2453" fmla="*/ 2818163 w 4362450"/>
              <a:gd name="connsiteY2453" fmla="*/ 1010550 h 4957613"/>
              <a:gd name="connsiteX2454" fmla="*/ 2826153 w 4362450"/>
              <a:gd name="connsiteY2454" fmla="*/ 1001964 h 4957613"/>
              <a:gd name="connsiteX2455" fmla="*/ 2825261 w 4362450"/>
              <a:gd name="connsiteY2455" fmla="*/ 998691 h 4957613"/>
              <a:gd name="connsiteX2456" fmla="*/ 2825559 w 4362450"/>
              <a:gd name="connsiteY2456" fmla="*/ 995737 h 4957613"/>
              <a:gd name="connsiteX2457" fmla="*/ 2834761 w 4362450"/>
              <a:gd name="connsiteY2457" fmla="*/ 989213 h 4957613"/>
              <a:gd name="connsiteX2458" fmla="*/ 2839500 w 4362450"/>
              <a:gd name="connsiteY2458" fmla="*/ 977333 h 4957613"/>
              <a:gd name="connsiteX2459" fmla="*/ 1710628 w 4362450"/>
              <a:gd name="connsiteY2459" fmla="*/ 970830 h 4957613"/>
              <a:gd name="connsiteX2460" fmla="*/ 1707972 w 4362450"/>
              <a:gd name="connsiteY2460" fmla="*/ 986833 h 4957613"/>
              <a:gd name="connsiteX2461" fmla="*/ 1712711 w 4362450"/>
              <a:gd name="connsiteY2461" fmla="*/ 994250 h 4957613"/>
              <a:gd name="connsiteX2462" fmla="*/ 1717450 w 4362450"/>
              <a:gd name="connsiteY2462" fmla="*/ 989213 h 4957613"/>
              <a:gd name="connsiteX2463" fmla="*/ 1721616 w 4362450"/>
              <a:gd name="connsiteY2463" fmla="*/ 980903 h 4957613"/>
              <a:gd name="connsiteX2464" fmla="*/ 1722211 w 4362450"/>
              <a:gd name="connsiteY2464" fmla="*/ 972594 h 4957613"/>
              <a:gd name="connsiteX2465" fmla="*/ 1710628 w 4362450"/>
              <a:gd name="connsiteY2465" fmla="*/ 970830 h 4957613"/>
              <a:gd name="connsiteX2466" fmla="*/ 1491221 w 4362450"/>
              <a:gd name="connsiteY2466" fmla="*/ 952425 h 4957613"/>
              <a:gd name="connsiteX2467" fmla="*/ 1466016 w 4362450"/>
              <a:gd name="connsiteY2467" fmla="*/ 967854 h 4957613"/>
              <a:gd name="connsiteX2468" fmla="*/ 1452967 w 4362450"/>
              <a:gd name="connsiteY2468" fmla="*/ 982986 h 4957613"/>
              <a:gd name="connsiteX2469" fmla="*/ 1461256 w 4362450"/>
              <a:gd name="connsiteY2469" fmla="*/ 989213 h 4957613"/>
              <a:gd name="connsiteX2470" fmla="*/ 1472541 w 4362450"/>
              <a:gd name="connsiteY2470" fmla="*/ 989510 h 4957613"/>
              <a:gd name="connsiteX2471" fmla="*/ 1480234 w 4362450"/>
              <a:gd name="connsiteY2471" fmla="*/ 984452 h 4957613"/>
              <a:gd name="connsiteX2472" fmla="*/ 1485568 w 4362450"/>
              <a:gd name="connsiteY2472" fmla="*/ 982093 h 4957613"/>
              <a:gd name="connsiteX2473" fmla="*/ 1487353 w 4362450"/>
              <a:gd name="connsiteY2473" fmla="*/ 986833 h 4957613"/>
              <a:gd name="connsiteX2474" fmla="*/ 1491221 w 4362450"/>
              <a:gd name="connsiteY2474" fmla="*/ 993952 h 4957613"/>
              <a:gd name="connsiteX2475" fmla="*/ 1496853 w 4362450"/>
              <a:gd name="connsiteY2475" fmla="*/ 972594 h 4957613"/>
              <a:gd name="connsiteX2476" fmla="*/ 1491221 w 4362450"/>
              <a:gd name="connsiteY2476" fmla="*/ 952425 h 4957613"/>
              <a:gd name="connsiteX2477" fmla="*/ 1394843 w 4362450"/>
              <a:gd name="connsiteY2477" fmla="*/ 951257 h 4957613"/>
              <a:gd name="connsiteX2478" fmla="*/ 1393057 w 4362450"/>
              <a:gd name="connsiteY2478" fmla="*/ 955401 h 4957613"/>
              <a:gd name="connsiteX2479" fmla="*/ 1394843 w 4362450"/>
              <a:gd name="connsiteY2479" fmla="*/ 963115 h 4957613"/>
              <a:gd name="connsiteX2480" fmla="*/ 1378245 w 4362450"/>
              <a:gd name="connsiteY2480" fmla="*/ 977333 h 4957613"/>
              <a:gd name="connsiteX2481" fmla="*/ 1368745 w 4362450"/>
              <a:gd name="connsiteY2481" fmla="*/ 991572 h 4957613"/>
              <a:gd name="connsiteX2482" fmla="*/ 1380604 w 4362450"/>
              <a:gd name="connsiteY2482" fmla="*/ 989213 h 4957613"/>
              <a:gd name="connsiteX2483" fmla="*/ 1397223 w 4362450"/>
              <a:gd name="connsiteY2483" fmla="*/ 993952 h 4957613"/>
              <a:gd name="connsiteX2484" fmla="*/ 1405511 w 4362450"/>
              <a:gd name="connsiteY2484" fmla="*/ 1005216 h 4957613"/>
              <a:gd name="connsiteX2485" fmla="*/ 1406701 w 4362450"/>
              <a:gd name="connsiteY2485" fmla="*/ 1012930 h 4957613"/>
              <a:gd name="connsiteX2486" fmla="*/ 1407594 w 4362450"/>
              <a:gd name="connsiteY2486" fmla="*/ 1018265 h 4957613"/>
              <a:gd name="connsiteX2487" fmla="*/ 1413821 w 4362450"/>
              <a:gd name="connsiteY2487" fmla="*/ 1020050 h 4957613"/>
              <a:gd name="connsiteX2488" fmla="*/ 1423894 w 4362450"/>
              <a:gd name="connsiteY2488" fmla="*/ 1018562 h 4957613"/>
              <a:gd name="connsiteX2489" fmla="*/ 1430419 w 4362450"/>
              <a:gd name="connsiteY2489" fmla="*/ 1015289 h 4957613"/>
              <a:gd name="connsiteX2490" fmla="*/ 1436646 w 4362450"/>
              <a:gd name="connsiteY2490" fmla="*/ 1009955 h 4957613"/>
              <a:gd name="connsiteX2491" fmla="*/ 1444658 w 4362450"/>
              <a:gd name="connsiteY2491" fmla="*/ 1008191 h 4957613"/>
              <a:gd name="connsiteX2492" fmla="*/ 1447038 w 4362450"/>
              <a:gd name="connsiteY2492" fmla="*/ 1009955 h 4957613"/>
              <a:gd name="connsiteX2493" fmla="*/ 1442277 w 4362450"/>
              <a:gd name="connsiteY2493" fmla="*/ 1015289 h 4957613"/>
              <a:gd name="connsiteX2494" fmla="*/ 1435753 w 4362450"/>
              <a:gd name="connsiteY2494" fmla="*/ 1019752 h 4957613"/>
              <a:gd name="connsiteX2495" fmla="*/ 1439918 w 4362450"/>
              <a:gd name="connsiteY2495" fmla="*/ 1022409 h 4957613"/>
              <a:gd name="connsiteX2496" fmla="*/ 1452372 w 4362450"/>
              <a:gd name="connsiteY2496" fmla="*/ 1015884 h 4957613"/>
              <a:gd name="connsiteX2497" fmla="*/ 1447038 w 4362450"/>
              <a:gd name="connsiteY2497" fmla="*/ 998691 h 4957613"/>
              <a:gd name="connsiteX2498" fmla="*/ 1435158 w 4362450"/>
              <a:gd name="connsiteY2498" fmla="*/ 989510 h 4957613"/>
              <a:gd name="connsiteX2499" fmla="*/ 1423299 w 4362450"/>
              <a:gd name="connsiteY2499" fmla="*/ 989213 h 4957613"/>
              <a:gd name="connsiteX2500" fmla="*/ 1404321 w 4362450"/>
              <a:gd name="connsiteY2500" fmla="*/ 972594 h 4957613"/>
              <a:gd name="connsiteX2501" fmla="*/ 1399582 w 4362450"/>
              <a:gd name="connsiteY2501" fmla="*/ 957483 h 4957613"/>
              <a:gd name="connsiteX2502" fmla="*/ 1394843 w 4362450"/>
              <a:gd name="connsiteY2502" fmla="*/ 951257 h 4957613"/>
              <a:gd name="connsiteX2503" fmla="*/ 1616630 w 4362450"/>
              <a:gd name="connsiteY2503" fmla="*/ 948281 h 4957613"/>
              <a:gd name="connsiteX2504" fmla="*/ 1617820 w 4362450"/>
              <a:gd name="connsiteY2504" fmla="*/ 951257 h 4957613"/>
              <a:gd name="connsiteX2505" fmla="*/ 1617820 w 4362450"/>
              <a:gd name="connsiteY2505" fmla="*/ 965474 h 4957613"/>
              <a:gd name="connsiteX2506" fmla="*/ 1614866 w 4362450"/>
              <a:gd name="connsiteY2506" fmla="*/ 964305 h 4957613"/>
              <a:gd name="connsiteX2507" fmla="*/ 1615461 w 4362450"/>
              <a:gd name="connsiteY2507" fmla="*/ 955996 h 4957613"/>
              <a:gd name="connsiteX2508" fmla="*/ 1616630 w 4362450"/>
              <a:gd name="connsiteY2508" fmla="*/ 948281 h 4957613"/>
              <a:gd name="connsiteX2509" fmla="*/ 1363110 w 4362450"/>
              <a:gd name="connsiteY2509" fmla="*/ 937902 h 4957613"/>
              <a:gd name="connsiteX2510" fmla="*/ 1361626 w 4362450"/>
              <a:gd name="connsiteY2510" fmla="*/ 946496 h 4957613"/>
              <a:gd name="connsiteX2511" fmla="*/ 1361923 w 4362450"/>
              <a:gd name="connsiteY2511" fmla="*/ 954806 h 4957613"/>
              <a:gd name="connsiteX2512" fmla="*/ 1364006 w 4362450"/>
              <a:gd name="connsiteY2512" fmla="*/ 955996 h 4957613"/>
              <a:gd name="connsiteX2513" fmla="*/ 1366960 w 4362450"/>
              <a:gd name="connsiteY2513" fmla="*/ 949769 h 4957613"/>
              <a:gd name="connsiteX2514" fmla="*/ 1366365 w 4362450"/>
              <a:gd name="connsiteY2514" fmla="*/ 941757 h 4957613"/>
              <a:gd name="connsiteX2515" fmla="*/ 1363110 w 4362450"/>
              <a:gd name="connsiteY2515" fmla="*/ 937902 h 4957613"/>
              <a:gd name="connsiteX2516" fmla="*/ 1654289 w 4362450"/>
              <a:gd name="connsiteY2516" fmla="*/ 929898 h 4957613"/>
              <a:gd name="connsiteX2517" fmla="*/ 1651037 w 4362450"/>
              <a:gd name="connsiteY2517" fmla="*/ 934637 h 4957613"/>
              <a:gd name="connsiteX2518" fmla="*/ 1654289 w 4362450"/>
              <a:gd name="connsiteY2518" fmla="*/ 939100 h 4957613"/>
              <a:gd name="connsiteX2519" fmla="*/ 1662896 w 4362450"/>
              <a:gd name="connsiteY2519" fmla="*/ 941757 h 4957613"/>
              <a:gd name="connsiteX2520" fmla="*/ 1671503 w 4362450"/>
              <a:gd name="connsiteY2520" fmla="*/ 940567 h 4957613"/>
              <a:gd name="connsiteX2521" fmla="*/ 1674755 w 4362450"/>
              <a:gd name="connsiteY2521" fmla="*/ 939398 h 4957613"/>
              <a:gd name="connsiteX2522" fmla="*/ 1662896 w 4362450"/>
              <a:gd name="connsiteY2522" fmla="*/ 932278 h 4957613"/>
              <a:gd name="connsiteX2523" fmla="*/ 1654289 w 4362450"/>
              <a:gd name="connsiteY2523" fmla="*/ 929898 h 4957613"/>
              <a:gd name="connsiteX2524" fmla="*/ 1522929 w 4362450"/>
              <a:gd name="connsiteY2524" fmla="*/ 901441 h 4957613"/>
              <a:gd name="connsiteX2525" fmla="*/ 1519678 w 4362450"/>
              <a:gd name="connsiteY2525" fmla="*/ 904098 h 4957613"/>
              <a:gd name="connsiteX2526" fmla="*/ 1525309 w 4362450"/>
              <a:gd name="connsiteY2526" fmla="*/ 908540 h 4957613"/>
              <a:gd name="connsiteX2527" fmla="*/ 1538358 w 4362450"/>
              <a:gd name="connsiteY2527" fmla="*/ 917742 h 4957613"/>
              <a:gd name="connsiteX2528" fmla="*/ 1537168 w 4362450"/>
              <a:gd name="connsiteY2528" fmla="*/ 910920 h 4957613"/>
              <a:gd name="connsiteX2529" fmla="*/ 1530941 w 4362450"/>
              <a:gd name="connsiteY2529" fmla="*/ 904396 h 4957613"/>
              <a:gd name="connsiteX2530" fmla="*/ 1522929 w 4362450"/>
              <a:gd name="connsiteY2530" fmla="*/ 901441 h 4957613"/>
              <a:gd name="connsiteX2531" fmla="*/ 1681874 w 4362450"/>
              <a:gd name="connsiteY2531" fmla="*/ 896383 h 4957613"/>
              <a:gd name="connsiteX2532" fmla="*/ 1691374 w 4362450"/>
              <a:gd name="connsiteY2532" fmla="*/ 908540 h 4957613"/>
              <a:gd name="connsiteX2533" fmla="*/ 1679494 w 4362450"/>
              <a:gd name="connsiteY2533" fmla="*/ 906181 h 4957613"/>
              <a:gd name="connsiteX2534" fmla="*/ 1669718 w 4362450"/>
              <a:gd name="connsiteY2534" fmla="*/ 902610 h 4957613"/>
              <a:gd name="connsiteX2535" fmla="*/ 1658157 w 4362450"/>
              <a:gd name="connsiteY2535" fmla="*/ 906181 h 4957613"/>
              <a:gd name="connsiteX2536" fmla="*/ 1658157 w 4362450"/>
              <a:gd name="connsiteY2536" fmla="*/ 903800 h 4957613"/>
              <a:gd name="connsiteX2537" fmla="*/ 1681874 w 4362450"/>
              <a:gd name="connsiteY2537" fmla="*/ 896383 h 4957613"/>
              <a:gd name="connsiteX2538" fmla="*/ 1959427 w 4362450"/>
              <a:gd name="connsiteY2538" fmla="*/ 887203 h 4957613"/>
              <a:gd name="connsiteX2539" fmla="*/ 1921471 w 4362450"/>
              <a:gd name="connsiteY2539" fmla="*/ 895512 h 4957613"/>
              <a:gd name="connsiteX2540" fmla="*/ 1904852 w 4362450"/>
              <a:gd name="connsiteY2540" fmla="*/ 910920 h 4957613"/>
              <a:gd name="connsiteX2541" fmla="*/ 1903683 w 4362450"/>
              <a:gd name="connsiteY2541" fmla="*/ 912705 h 4957613"/>
              <a:gd name="connsiteX2542" fmla="*/ 1895373 w 4362450"/>
              <a:gd name="connsiteY2542" fmla="*/ 910920 h 4957613"/>
              <a:gd name="connsiteX2543" fmla="*/ 1882324 w 4362450"/>
              <a:gd name="connsiteY2543" fmla="*/ 909135 h 4957613"/>
              <a:gd name="connsiteX2544" fmla="*/ 1869276 w 4362450"/>
              <a:gd name="connsiteY2544" fmla="*/ 910920 h 4957613"/>
              <a:gd name="connsiteX2545" fmla="*/ 1851190 w 4362450"/>
              <a:gd name="connsiteY2545" fmla="*/ 918337 h 4957613"/>
              <a:gd name="connsiteX2546" fmla="*/ 1824200 w 4362450"/>
              <a:gd name="connsiteY2546" fmla="*/ 927518 h 4957613"/>
              <a:gd name="connsiteX2547" fmla="*/ 1802565 w 4362450"/>
              <a:gd name="connsiteY2547" fmla="*/ 938803 h 4957613"/>
              <a:gd name="connsiteX2548" fmla="*/ 1793363 w 4362450"/>
              <a:gd name="connsiteY2548" fmla="*/ 946496 h 4957613"/>
              <a:gd name="connsiteX2549" fmla="*/ 1785946 w 4362450"/>
              <a:gd name="connsiteY2549" fmla="*/ 951554 h 4957613"/>
              <a:gd name="connsiteX2550" fmla="*/ 1769646 w 4362450"/>
              <a:gd name="connsiteY2550" fmla="*/ 951257 h 4957613"/>
              <a:gd name="connsiteX2551" fmla="*/ 1753048 w 4362450"/>
              <a:gd name="connsiteY2551" fmla="*/ 951554 h 4957613"/>
              <a:gd name="connsiteX2552" fmla="*/ 1750667 w 4362450"/>
              <a:gd name="connsiteY2552" fmla="*/ 960735 h 4957613"/>
              <a:gd name="connsiteX2553" fmla="*/ 1745928 w 4362450"/>
              <a:gd name="connsiteY2553" fmla="*/ 965474 h 4957613"/>
              <a:gd name="connsiteX2554" fmla="*/ 1739404 w 4362450"/>
              <a:gd name="connsiteY2554" fmla="*/ 966664 h 4957613"/>
              <a:gd name="connsiteX2555" fmla="*/ 1736428 w 4362450"/>
              <a:gd name="connsiteY2555" fmla="*/ 974974 h 4957613"/>
              <a:gd name="connsiteX2556" fmla="*/ 1741189 w 4362450"/>
              <a:gd name="connsiteY2556" fmla="*/ 987130 h 4957613"/>
              <a:gd name="connsiteX2557" fmla="*/ 1774385 w 4362450"/>
              <a:gd name="connsiteY2557" fmla="*/ 986833 h 4957613"/>
              <a:gd name="connsiteX2558" fmla="*/ 1776467 w 4362450"/>
              <a:gd name="connsiteY2558" fmla="*/ 983857 h 4957613"/>
              <a:gd name="connsiteX2559" fmla="*/ 1769646 w 4362450"/>
              <a:gd name="connsiteY2559" fmla="*/ 977333 h 4957613"/>
              <a:gd name="connsiteX2560" fmla="*/ 1779145 w 4362450"/>
              <a:gd name="connsiteY2560" fmla="*/ 974974 h 4957613"/>
              <a:gd name="connsiteX2561" fmla="*/ 1798400 w 4362450"/>
              <a:gd name="connsiteY2561" fmla="*/ 978523 h 4957613"/>
              <a:gd name="connsiteX2562" fmla="*/ 1805222 w 4362450"/>
              <a:gd name="connsiteY2562" fmla="*/ 967854 h 4957613"/>
              <a:gd name="connsiteX2563" fmla="*/ 1810853 w 4362450"/>
              <a:gd name="connsiteY2563" fmla="*/ 956591 h 4957613"/>
              <a:gd name="connsiteX2564" fmla="*/ 1821841 w 4362450"/>
              <a:gd name="connsiteY2564" fmla="*/ 963115 h 4957613"/>
              <a:gd name="connsiteX2565" fmla="*/ 1831022 w 4362450"/>
              <a:gd name="connsiteY2565" fmla="*/ 972594 h 4957613"/>
              <a:gd name="connsiteX2566" fmla="*/ 1838439 w 4362450"/>
              <a:gd name="connsiteY2566" fmla="*/ 967854 h 4957613"/>
              <a:gd name="connsiteX2567" fmla="*/ 1846153 w 4362450"/>
              <a:gd name="connsiteY2567" fmla="*/ 961330 h 4957613"/>
              <a:gd name="connsiteX2568" fmla="*/ 1857417 w 4362450"/>
              <a:gd name="connsiteY2568" fmla="*/ 958376 h 4957613"/>
              <a:gd name="connsiteX2569" fmla="*/ 1868086 w 4362450"/>
              <a:gd name="connsiteY2569" fmla="*/ 953913 h 4957613"/>
              <a:gd name="connsiteX2570" fmla="*/ 1878775 w 4362450"/>
              <a:gd name="connsiteY2570" fmla="*/ 944137 h 4957613"/>
              <a:gd name="connsiteX2571" fmla="*/ 1888254 w 4362450"/>
              <a:gd name="connsiteY2571" fmla="*/ 936720 h 4957613"/>
              <a:gd name="connsiteX2572" fmla="*/ 1890634 w 4362450"/>
              <a:gd name="connsiteY2572" fmla="*/ 941757 h 4957613"/>
              <a:gd name="connsiteX2573" fmla="*/ 1891824 w 4362450"/>
              <a:gd name="connsiteY2573" fmla="*/ 948876 h 4957613"/>
              <a:gd name="connsiteX2574" fmla="*/ 1900113 w 4362450"/>
              <a:gd name="connsiteY2574" fmla="*/ 941757 h 4957613"/>
              <a:gd name="connsiteX2575" fmla="*/ 1911376 w 4362450"/>
              <a:gd name="connsiteY2575" fmla="*/ 935232 h 4957613"/>
              <a:gd name="connsiteX2576" fmla="*/ 1926210 w 4362450"/>
              <a:gd name="connsiteY2576" fmla="*/ 932278 h 4957613"/>
              <a:gd name="connsiteX2577" fmla="*/ 1946803 w 4362450"/>
              <a:gd name="connsiteY2577" fmla="*/ 917742 h 4957613"/>
              <a:gd name="connsiteX2578" fmla="*/ 1932437 w 4362450"/>
              <a:gd name="connsiteY2578" fmla="*/ 923969 h 4957613"/>
              <a:gd name="connsiteX2579" fmla="*/ 1916732 w 4362450"/>
              <a:gd name="connsiteY2579" fmla="*/ 920420 h 4957613"/>
              <a:gd name="connsiteX2580" fmla="*/ 1914947 w 4362450"/>
              <a:gd name="connsiteY2580" fmla="*/ 914490 h 4957613"/>
              <a:gd name="connsiteX2581" fmla="*/ 1916732 w 4362450"/>
              <a:gd name="connsiteY2581" fmla="*/ 908540 h 4957613"/>
              <a:gd name="connsiteX2582" fmla="*/ 1921471 w 4362450"/>
              <a:gd name="connsiteY2582" fmla="*/ 913300 h 4957613"/>
              <a:gd name="connsiteX2583" fmla="*/ 1923532 w 4362450"/>
              <a:gd name="connsiteY2583" fmla="*/ 918337 h 4957613"/>
              <a:gd name="connsiteX2584" fmla="*/ 1930949 w 4362450"/>
              <a:gd name="connsiteY2584" fmla="*/ 918039 h 4957613"/>
              <a:gd name="connsiteX2585" fmla="*/ 1939259 w 4362450"/>
              <a:gd name="connsiteY2585" fmla="*/ 911813 h 4957613"/>
              <a:gd name="connsiteX2586" fmla="*/ 1940449 w 4362450"/>
              <a:gd name="connsiteY2586" fmla="*/ 903800 h 4957613"/>
              <a:gd name="connsiteX2587" fmla="*/ 1947569 w 4362450"/>
              <a:gd name="connsiteY2587" fmla="*/ 901441 h 4957613"/>
              <a:gd name="connsiteX2588" fmla="*/ 1954093 w 4362450"/>
              <a:gd name="connsiteY2588" fmla="*/ 910027 h 4957613"/>
              <a:gd name="connsiteX2589" fmla="*/ 1955496 w 4362450"/>
              <a:gd name="connsiteY2589" fmla="*/ 911600 h 4957613"/>
              <a:gd name="connsiteX2590" fmla="*/ 1966547 w 4362450"/>
              <a:gd name="connsiteY2590" fmla="*/ 903800 h 4957613"/>
              <a:gd name="connsiteX2591" fmla="*/ 1959427 w 4362450"/>
              <a:gd name="connsiteY2591" fmla="*/ 887203 h 4957613"/>
              <a:gd name="connsiteX2592" fmla="*/ 1485879 w 4362450"/>
              <a:gd name="connsiteY2592" fmla="*/ 885720 h 4957613"/>
              <a:gd name="connsiteX2593" fmla="*/ 1480234 w 4362450"/>
              <a:gd name="connsiteY2593" fmla="*/ 889583 h 4957613"/>
              <a:gd name="connsiteX2594" fmla="*/ 1476090 w 4362450"/>
              <a:gd name="connsiteY2594" fmla="*/ 906181 h 4957613"/>
              <a:gd name="connsiteX2595" fmla="*/ 1496853 w 4362450"/>
              <a:gd name="connsiteY2595" fmla="*/ 908540 h 4957613"/>
              <a:gd name="connsiteX2596" fmla="*/ 1506629 w 4362450"/>
              <a:gd name="connsiteY2596" fmla="*/ 901739 h 4957613"/>
              <a:gd name="connsiteX2597" fmla="*/ 1511071 w 4362450"/>
              <a:gd name="connsiteY2597" fmla="*/ 896681 h 4957613"/>
              <a:gd name="connsiteX2598" fmla="*/ 1506331 w 4362450"/>
              <a:gd name="connsiteY2598" fmla="*/ 896383 h 4957613"/>
              <a:gd name="connsiteX2599" fmla="*/ 1494473 w 4362450"/>
              <a:gd name="connsiteY2599" fmla="*/ 901441 h 4957613"/>
              <a:gd name="connsiteX2600" fmla="*/ 1481424 w 4362450"/>
              <a:gd name="connsiteY2600" fmla="*/ 904991 h 4957613"/>
              <a:gd name="connsiteX2601" fmla="*/ 1482614 w 4362450"/>
              <a:gd name="connsiteY2601" fmla="*/ 894322 h 4957613"/>
              <a:gd name="connsiteX2602" fmla="*/ 1485879 w 4362450"/>
              <a:gd name="connsiteY2602" fmla="*/ 885720 h 4957613"/>
              <a:gd name="connsiteX2603" fmla="*/ 1768710 w 4362450"/>
              <a:gd name="connsiteY2603" fmla="*/ 861934 h 4957613"/>
              <a:gd name="connsiteX2604" fmla="*/ 1767265 w 4362450"/>
              <a:gd name="connsiteY2604" fmla="*/ 868224 h 4957613"/>
              <a:gd name="connsiteX2605" fmla="*/ 1766968 w 4362450"/>
              <a:gd name="connsiteY2605" fmla="*/ 872666 h 4957613"/>
              <a:gd name="connsiteX2606" fmla="*/ 1772026 w 4362450"/>
              <a:gd name="connsiteY2606" fmla="*/ 875344 h 4957613"/>
              <a:gd name="connsiteX2607" fmla="*/ 1777063 w 4362450"/>
              <a:gd name="connsiteY2607" fmla="*/ 872369 h 4957613"/>
              <a:gd name="connsiteX2608" fmla="*/ 1776765 w 4362450"/>
              <a:gd name="connsiteY2608" fmla="*/ 865844 h 4957613"/>
              <a:gd name="connsiteX2609" fmla="*/ 1754812 w 4362450"/>
              <a:gd name="connsiteY2609" fmla="*/ 855176 h 4957613"/>
              <a:gd name="connsiteX2610" fmla="*/ 1729309 w 4362450"/>
              <a:gd name="connsiteY2610" fmla="*/ 858725 h 4957613"/>
              <a:gd name="connsiteX2611" fmla="*/ 1724867 w 4362450"/>
              <a:gd name="connsiteY2611" fmla="*/ 860510 h 4957613"/>
              <a:gd name="connsiteX2612" fmla="*/ 1715091 w 4362450"/>
              <a:gd name="connsiteY2612" fmla="*/ 858725 h 4957613"/>
              <a:gd name="connsiteX2613" fmla="*/ 1708567 w 4362450"/>
              <a:gd name="connsiteY2613" fmla="*/ 857258 h 4957613"/>
              <a:gd name="connsiteX2614" fmla="*/ 1705591 w 4362450"/>
              <a:gd name="connsiteY2614" fmla="*/ 861105 h 4957613"/>
              <a:gd name="connsiteX2615" fmla="*/ 1707079 w 4362450"/>
              <a:gd name="connsiteY2615" fmla="*/ 867629 h 4957613"/>
              <a:gd name="connsiteX2616" fmla="*/ 1710352 w 4362450"/>
              <a:gd name="connsiteY2616" fmla="*/ 870605 h 4957613"/>
              <a:gd name="connsiteX2617" fmla="*/ 1715389 w 4362450"/>
              <a:gd name="connsiteY2617" fmla="*/ 869712 h 4957613"/>
              <a:gd name="connsiteX2618" fmla="*/ 1722211 w 4362450"/>
              <a:gd name="connsiteY2618" fmla="*/ 870605 h 4957613"/>
              <a:gd name="connsiteX2619" fmla="*/ 1728140 w 4362450"/>
              <a:gd name="connsiteY2619" fmla="*/ 873856 h 4957613"/>
              <a:gd name="connsiteX2620" fmla="*/ 1734069 w 4362450"/>
              <a:gd name="connsiteY2620" fmla="*/ 875344 h 4957613"/>
              <a:gd name="connsiteX2621" fmla="*/ 1739404 w 4362450"/>
              <a:gd name="connsiteY2621" fmla="*/ 878000 h 4957613"/>
              <a:gd name="connsiteX2622" fmla="*/ 1741189 w 4362450"/>
              <a:gd name="connsiteY2622" fmla="*/ 882463 h 4957613"/>
              <a:gd name="connsiteX2623" fmla="*/ 1741189 w 4362450"/>
              <a:gd name="connsiteY2623" fmla="*/ 888690 h 4957613"/>
              <a:gd name="connsiteX2624" fmla="*/ 1741189 w 4362450"/>
              <a:gd name="connsiteY2624" fmla="*/ 896681 h 4957613"/>
              <a:gd name="connsiteX2625" fmla="*/ 1738214 w 4362450"/>
              <a:gd name="connsiteY2625" fmla="*/ 899359 h 4957613"/>
              <a:gd name="connsiteX2626" fmla="*/ 1731689 w 4362450"/>
              <a:gd name="connsiteY2626" fmla="*/ 896681 h 4957613"/>
              <a:gd name="connsiteX2627" fmla="*/ 1721616 w 4362450"/>
              <a:gd name="connsiteY2627" fmla="*/ 891942 h 4957613"/>
              <a:gd name="connsiteX2628" fmla="*/ 1707972 w 4362450"/>
              <a:gd name="connsiteY2628" fmla="*/ 887203 h 4957613"/>
              <a:gd name="connsiteX2629" fmla="*/ 1695220 w 4362450"/>
              <a:gd name="connsiteY2629" fmla="*/ 882166 h 4957613"/>
              <a:gd name="connsiteX2630" fmla="*/ 1684254 w 4362450"/>
              <a:gd name="connsiteY2630" fmla="*/ 875344 h 4957613"/>
              <a:gd name="connsiteX2631" fmla="*/ 1677432 w 4362450"/>
              <a:gd name="connsiteY2631" fmla="*/ 870605 h 4957613"/>
              <a:gd name="connsiteX2632" fmla="*/ 1679494 w 4362450"/>
              <a:gd name="connsiteY2632" fmla="*/ 880083 h 4957613"/>
              <a:gd name="connsiteX2633" fmla="*/ 1680981 w 4362450"/>
              <a:gd name="connsiteY2633" fmla="*/ 888095 h 4957613"/>
              <a:gd name="connsiteX2634" fmla="*/ 1677135 w 4362450"/>
              <a:gd name="connsiteY2634" fmla="*/ 887203 h 4957613"/>
              <a:gd name="connsiteX2635" fmla="*/ 1667338 w 4362450"/>
              <a:gd name="connsiteY2635" fmla="*/ 886905 h 4957613"/>
              <a:gd name="connsiteX2636" fmla="*/ 1655777 w 4362450"/>
              <a:gd name="connsiteY2636" fmla="*/ 891942 h 4957613"/>
              <a:gd name="connsiteX2637" fmla="*/ 1641261 w 4362450"/>
              <a:gd name="connsiteY2637" fmla="*/ 898466 h 4957613"/>
              <a:gd name="connsiteX2638" fmla="*/ 1624940 w 4362450"/>
              <a:gd name="connsiteY2638" fmla="*/ 901441 h 4957613"/>
              <a:gd name="connsiteX2639" fmla="*/ 1618118 w 4362450"/>
              <a:gd name="connsiteY2639" fmla="*/ 899061 h 4957613"/>
              <a:gd name="connsiteX2640" fmla="*/ 1620200 w 4362450"/>
              <a:gd name="connsiteY2640" fmla="*/ 896681 h 4957613"/>
              <a:gd name="connsiteX2641" fmla="*/ 1629976 w 4362450"/>
              <a:gd name="connsiteY2641" fmla="*/ 883930 h 4957613"/>
              <a:gd name="connsiteX2642" fmla="*/ 1620200 w 4362450"/>
              <a:gd name="connsiteY2642" fmla="*/ 872964 h 4957613"/>
              <a:gd name="connsiteX2643" fmla="*/ 1610701 w 4362450"/>
              <a:gd name="connsiteY2643" fmla="*/ 880083 h 4957613"/>
              <a:gd name="connsiteX2644" fmla="*/ 1607747 w 4362450"/>
              <a:gd name="connsiteY2644" fmla="*/ 889285 h 4957613"/>
              <a:gd name="connsiteX2645" fmla="*/ 1594103 w 4362450"/>
              <a:gd name="connsiteY2645" fmla="*/ 903800 h 4957613"/>
              <a:gd name="connsiteX2646" fmla="*/ 1582244 w 4362450"/>
              <a:gd name="connsiteY2646" fmla="*/ 915659 h 4957613"/>
              <a:gd name="connsiteX2647" fmla="*/ 1584624 w 4362450"/>
              <a:gd name="connsiteY2647" fmla="*/ 920420 h 4957613"/>
              <a:gd name="connsiteX2648" fmla="*/ 1589364 w 4362450"/>
              <a:gd name="connsiteY2648" fmla="*/ 925159 h 4957613"/>
              <a:gd name="connsiteX2649" fmla="*/ 1583137 w 4362450"/>
              <a:gd name="connsiteY2649" fmla="*/ 926349 h 4957613"/>
              <a:gd name="connsiteX2650" fmla="*/ 1575125 w 4362450"/>
              <a:gd name="connsiteY2650" fmla="*/ 920420 h 4957613"/>
              <a:gd name="connsiteX2651" fmla="*/ 1565051 w 4362450"/>
              <a:gd name="connsiteY2651" fmla="*/ 915362 h 4957613"/>
              <a:gd name="connsiteX2652" fmla="*/ 1558527 w 4362450"/>
              <a:gd name="connsiteY2652" fmla="*/ 922779 h 4957613"/>
              <a:gd name="connsiteX2653" fmla="*/ 1534809 w 4362450"/>
              <a:gd name="connsiteY2653" fmla="*/ 929898 h 4957613"/>
              <a:gd name="connsiteX2654" fmla="*/ 1522653 w 4362450"/>
              <a:gd name="connsiteY2654" fmla="*/ 927220 h 4957613"/>
              <a:gd name="connsiteX2655" fmla="*/ 1522929 w 4362450"/>
              <a:gd name="connsiteY2655" fmla="*/ 929898 h 4957613"/>
              <a:gd name="connsiteX2656" fmla="*/ 1526797 w 4362450"/>
              <a:gd name="connsiteY2656" fmla="*/ 935827 h 4957613"/>
              <a:gd name="connsiteX2657" fmla="*/ 1518190 w 4362450"/>
              <a:gd name="connsiteY2657" fmla="*/ 948876 h 4957613"/>
              <a:gd name="connsiteX2658" fmla="*/ 1507819 w 4362450"/>
              <a:gd name="connsiteY2658" fmla="*/ 960735 h 4957613"/>
              <a:gd name="connsiteX2659" fmla="*/ 1506331 w 4362450"/>
              <a:gd name="connsiteY2659" fmla="*/ 972594 h 4957613"/>
              <a:gd name="connsiteX2660" fmla="*/ 1512261 w 4362450"/>
              <a:gd name="connsiteY2660" fmla="*/ 979713 h 4957613"/>
              <a:gd name="connsiteX2661" fmla="*/ 1518190 w 4362450"/>
              <a:gd name="connsiteY2661" fmla="*/ 972594 h 4957613"/>
              <a:gd name="connsiteX2662" fmla="*/ 1527690 w 4362450"/>
              <a:gd name="connsiteY2662" fmla="*/ 965772 h 4957613"/>
              <a:gd name="connsiteX2663" fmla="*/ 1544288 w 4362450"/>
              <a:gd name="connsiteY2663" fmla="*/ 974974 h 4957613"/>
              <a:gd name="connsiteX2664" fmla="*/ 1560588 w 4362450"/>
              <a:gd name="connsiteY2664" fmla="*/ 994845 h 4957613"/>
              <a:gd name="connsiteX2665" fmla="*/ 1553787 w 4362450"/>
              <a:gd name="connsiteY2665" fmla="*/ 998691 h 4957613"/>
              <a:gd name="connsiteX2666" fmla="*/ 1547560 w 4362450"/>
              <a:gd name="connsiteY2666" fmla="*/ 996609 h 4957613"/>
              <a:gd name="connsiteX2667" fmla="*/ 1539549 w 4362450"/>
              <a:gd name="connsiteY2667" fmla="*/ 1003431 h 4957613"/>
              <a:gd name="connsiteX2668" fmla="*/ 1535107 w 4362450"/>
              <a:gd name="connsiteY2668" fmla="*/ 1010550 h 4957613"/>
              <a:gd name="connsiteX2669" fmla="*/ 1546668 w 4362450"/>
              <a:gd name="connsiteY2669" fmla="*/ 1010550 h 4957613"/>
              <a:gd name="connsiteX2670" fmla="*/ 1557932 w 4362450"/>
              <a:gd name="connsiteY2670" fmla="*/ 1005811 h 4957613"/>
              <a:gd name="connsiteX2671" fmla="*/ 1565646 w 4362450"/>
              <a:gd name="connsiteY2671" fmla="*/ 1001072 h 4957613"/>
              <a:gd name="connsiteX2672" fmla="*/ 1564456 w 4362450"/>
              <a:gd name="connsiteY2672" fmla="*/ 990977 h 4957613"/>
              <a:gd name="connsiteX2673" fmla="*/ 1556146 w 4362450"/>
              <a:gd name="connsiteY2673" fmla="*/ 977333 h 4957613"/>
              <a:gd name="connsiteX2674" fmla="*/ 1549027 w 4362450"/>
              <a:gd name="connsiteY2674" fmla="*/ 966069 h 4957613"/>
              <a:gd name="connsiteX2675" fmla="*/ 1549027 w 4362450"/>
              <a:gd name="connsiteY2675" fmla="*/ 965474 h 4957613"/>
              <a:gd name="connsiteX2676" fmla="*/ 1558824 w 4362450"/>
              <a:gd name="connsiteY2676" fmla="*/ 965474 h 4957613"/>
              <a:gd name="connsiteX2677" fmla="*/ 1570385 w 4362450"/>
              <a:gd name="connsiteY2677" fmla="*/ 958376 h 4957613"/>
              <a:gd name="connsiteX2678" fmla="*/ 1580756 w 4362450"/>
              <a:gd name="connsiteY2678" fmla="*/ 953616 h 4957613"/>
              <a:gd name="connsiteX2679" fmla="*/ 1582244 w 4362450"/>
              <a:gd name="connsiteY2679" fmla="*/ 955996 h 4957613"/>
              <a:gd name="connsiteX2680" fmla="*/ 1586983 w 4362450"/>
              <a:gd name="connsiteY2680" fmla="*/ 967854 h 4957613"/>
              <a:gd name="connsiteX2681" fmla="*/ 1595888 w 4362450"/>
              <a:gd name="connsiteY2681" fmla="*/ 970235 h 4957613"/>
              <a:gd name="connsiteX2682" fmla="*/ 1594103 w 4362450"/>
              <a:gd name="connsiteY2682" fmla="*/ 965474 h 4957613"/>
              <a:gd name="connsiteX2683" fmla="*/ 1592913 w 4362450"/>
              <a:gd name="connsiteY2683" fmla="*/ 960735 h 4957613"/>
              <a:gd name="connsiteX2684" fmla="*/ 1598842 w 4362450"/>
              <a:gd name="connsiteY2684" fmla="*/ 963115 h 4957613"/>
              <a:gd name="connsiteX2685" fmla="*/ 1606557 w 4362450"/>
              <a:gd name="connsiteY2685" fmla="*/ 975271 h 4957613"/>
              <a:gd name="connsiteX2686" fmla="*/ 1596483 w 4362450"/>
              <a:gd name="connsiteY2686" fmla="*/ 982093 h 4957613"/>
              <a:gd name="connsiteX2687" fmla="*/ 1579864 w 4362450"/>
              <a:gd name="connsiteY2687" fmla="*/ 986833 h 4957613"/>
              <a:gd name="connsiteX2688" fmla="*/ 1584624 w 4362450"/>
              <a:gd name="connsiteY2688" fmla="*/ 998691 h 4957613"/>
              <a:gd name="connsiteX2689" fmla="*/ 1589661 w 4362450"/>
              <a:gd name="connsiteY2689" fmla="*/ 1001369 h 4957613"/>
              <a:gd name="connsiteX2690" fmla="*/ 1589364 w 4362450"/>
              <a:gd name="connsiteY2690" fmla="*/ 998691 h 4957613"/>
              <a:gd name="connsiteX2691" fmla="*/ 1598842 w 4362450"/>
              <a:gd name="connsiteY2691" fmla="*/ 986833 h 4957613"/>
              <a:gd name="connsiteX2692" fmla="*/ 1608937 w 4362450"/>
              <a:gd name="connsiteY2692" fmla="*/ 986238 h 4957613"/>
              <a:gd name="connsiteX2693" fmla="*/ 1615461 w 4362450"/>
              <a:gd name="connsiteY2693" fmla="*/ 989213 h 4957613"/>
              <a:gd name="connsiteX2694" fmla="*/ 1615461 w 4362450"/>
              <a:gd name="connsiteY2694" fmla="*/ 984452 h 4957613"/>
              <a:gd name="connsiteX2695" fmla="*/ 1617225 w 4362450"/>
              <a:gd name="connsiteY2695" fmla="*/ 976759 h 4957613"/>
              <a:gd name="connsiteX2696" fmla="*/ 1622581 w 4362450"/>
              <a:gd name="connsiteY2696" fmla="*/ 972594 h 4957613"/>
              <a:gd name="connsiteX2697" fmla="*/ 1627022 w 4362450"/>
              <a:gd name="connsiteY2697" fmla="*/ 963115 h 4957613"/>
              <a:gd name="connsiteX2698" fmla="*/ 1629679 w 4362450"/>
              <a:gd name="connsiteY2698" fmla="*/ 946496 h 4957613"/>
              <a:gd name="connsiteX2699" fmla="*/ 1636798 w 4362450"/>
              <a:gd name="connsiteY2699" fmla="*/ 927518 h 4957613"/>
              <a:gd name="connsiteX2700" fmla="*/ 1643918 w 4362450"/>
              <a:gd name="connsiteY2700" fmla="*/ 922779 h 4957613"/>
              <a:gd name="connsiteX2701" fmla="*/ 1660813 w 4362450"/>
              <a:gd name="connsiteY2701" fmla="*/ 913598 h 4957613"/>
              <a:gd name="connsiteX2702" fmla="*/ 1686613 w 4362450"/>
              <a:gd name="connsiteY2702" fmla="*/ 927518 h 4957613"/>
              <a:gd name="connsiteX2703" fmla="*/ 1694625 w 4362450"/>
              <a:gd name="connsiteY2703" fmla="*/ 936423 h 4957613"/>
              <a:gd name="connsiteX2704" fmla="*/ 1693733 w 4362450"/>
              <a:gd name="connsiteY2704" fmla="*/ 927518 h 4957613"/>
              <a:gd name="connsiteX2705" fmla="*/ 1700852 w 4362450"/>
              <a:gd name="connsiteY2705" fmla="*/ 913300 h 4957613"/>
              <a:gd name="connsiteX2706" fmla="*/ 1707079 w 4362450"/>
              <a:gd name="connsiteY2706" fmla="*/ 912408 h 4957613"/>
              <a:gd name="connsiteX2707" fmla="*/ 1707972 w 4362450"/>
              <a:gd name="connsiteY2707" fmla="*/ 906181 h 4957613"/>
              <a:gd name="connsiteX2708" fmla="*/ 1707972 w 4362450"/>
              <a:gd name="connsiteY2708" fmla="*/ 897871 h 4957613"/>
              <a:gd name="connsiteX2709" fmla="*/ 1715091 w 4362450"/>
              <a:gd name="connsiteY2709" fmla="*/ 896681 h 4957613"/>
              <a:gd name="connsiteX2710" fmla="*/ 1724272 w 4362450"/>
              <a:gd name="connsiteY2710" fmla="*/ 901144 h 4957613"/>
              <a:gd name="connsiteX2711" fmla="*/ 1724570 w 4362450"/>
              <a:gd name="connsiteY2711" fmla="*/ 918039 h 4957613"/>
              <a:gd name="connsiteX2712" fmla="*/ 1723082 w 4362450"/>
              <a:gd name="connsiteY2712" fmla="*/ 933171 h 4957613"/>
              <a:gd name="connsiteX2713" fmla="*/ 1734069 w 4362450"/>
              <a:gd name="connsiteY2713" fmla="*/ 932278 h 4957613"/>
              <a:gd name="connsiteX2714" fmla="*/ 1753048 w 4362450"/>
              <a:gd name="connsiteY2714" fmla="*/ 891942 h 4957613"/>
              <a:gd name="connsiteX2715" fmla="*/ 1758977 w 4362450"/>
              <a:gd name="connsiteY2715" fmla="*/ 868224 h 4957613"/>
              <a:gd name="connsiteX2716" fmla="*/ 1764247 w 4362450"/>
              <a:gd name="connsiteY2716" fmla="*/ 859766 h 4957613"/>
              <a:gd name="connsiteX2717" fmla="*/ 1931842 w 4362450"/>
              <a:gd name="connsiteY2717" fmla="*/ 853985 h 4957613"/>
              <a:gd name="connsiteX2718" fmla="*/ 1923830 w 4362450"/>
              <a:gd name="connsiteY2718" fmla="*/ 861105 h 4957613"/>
              <a:gd name="connsiteX2719" fmla="*/ 1919091 w 4362450"/>
              <a:gd name="connsiteY2719" fmla="*/ 869712 h 4957613"/>
              <a:gd name="connsiteX2720" fmla="*/ 1935710 w 4362450"/>
              <a:gd name="connsiteY2720" fmla="*/ 865844 h 4957613"/>
              <a:gd name="connsiteX2721" fmla="*/ 1940449 w 4362450"/>
              <a:gd name="connsiteY2721" fmla="*/ 859022 h 4957613"/>
              <a:gd name="connsiteX2722" fmla="*/ 1938069 w 4362450"/>
              <a:gd name="connsiteY2722" fmla="*/ 853985 h 4957613"/>
              <a:gd name="connsiteX2723" fmla="*/ 1931842 w 4362450"/>
              <a:gd name="connsiteY2723" fmla="*/ 853985 h 4957613"/>
              <a:gd name="connsiteX2724" fmla="*/ 2085155 w 4362450"/>
              <a:gd name="connsiteY2724" fmla="*/ 851626 h 4957613"/>
              <a:gd name="connsiteX2725" fmla="*/ 2090192 w 4362450"/>
              <a:gd name="connsiteY2725" fmla="*/ 854283 h 4957613"/>
              <a:gd name="connsiteX2726" fmla="*/ 2089894 w 4362450"/>
              <a:gd name="connsiteY2726" fmla="*/ 858725 h 4957613"/>
              <a:gd name="connsiteX2727" fmla="*/ 2085155 w 4362450"/>
              <a:gd name="connsiteY2727" fmla="*/ 864080 h 4957613"/>
              <a:gd name="connsiteX2728" fmla="*/ 2080394 w 4362450"/>
              <a:gd name="connsiteY2728" fmla="*/ 865844 h 4957613"/>
              <a:gd name="connsiteX2729" fmla="*/ 2079225 w 4362450"/>
              <a:gd name="connsiteY2729" fmla="*/ 864080 h 4957613"/>
              <a:gd name="connsiteX2730" fmla="*/ 2078036 w 4362450"/>
              <a:gd name="connsiteY2730" fmla="*/ 858725 h 4957613"/>
              <a:gd name="connsiteX2731" fmla="*/ 2080692 w 4362450"/>
              <a:gd name="connsiteY2731" fmla="*/ 853390 h 4957613"/>
              <a:gd name="connsiteX2732" fmla="*/ 2085155 w 4362450"/>
              <a:gd name="connsiteY2732" fmla="*/ 851626 h 4957613"/>
              <a:gd name="connsiteX2733" fmla="*/ 1632654 w 4362450"/>
              <a:gd name="connsiteY2733" fmla="*/ 844507 h 4957613"/>
              <a:gd name="connsiteX2734" fmla="*/ 1629679 w 4362450"/>
              <a:gd name="connsiteY2734" fmla="*/ 846866 h 4957613"/>
              <a:gd name="connsiteX2735" fmla="*/ 1635034 w 4362450"/>
              <a:gd name="connsiteY2735" fmla="*/ 859320 h 4957613"/>
              <a:gd name="connsiteX2736" fmla="*/ 1643918 w 4362450"/>
              <a:gd name="connsiteY2736" fmla="*/ 861105 h 4957613"/>
              <a:gd name="connsiteX2737" fmla="*/ 1644215 w 4362450"/>
              <a:gd name="connsiteY2737" fmla="*/ 856961 h 4957613"/>
              <a:gd name="connsiteX2738" fmla="*/ 1639178 w 4362450"/>
              <a:gd name="connsiteY2738" fmla="*/ 849246 h 4957613"/>
              <a:gd name="connsiteX2739" fmla="*/ 1632654 w 4362450"/>
              <a:gd name="connsiteY2739" fmla="*/ 844507 h 4957613"/>
              <a:gd name="connsiteX2740" fmla="*/ 2085155 w 4362450"/>
              <a:gd name="connsiteY2740" fmla="*/ 839746 h 4957613"/>
              <a:gd name="connsiteX2741" fmla="*/ 2075358 w 4362450"/>
              <a:gd name="connsiteY2741" fmla="*/ 840044 h 4957613"/>
              <a:gd name="connsiteX2742" fmla="*/ 2070916 w 4362450"/>
              <a:gd name="connsiteY2742" fmla="*/ 842127 h 4957613"/>
              <a:gd name="connsiteX2743" fmla="*/ 2061416 w 4362450"/>
              <a:gd name="connsiteY2743" fmla="*/ 858725 h 4957613"/>
              <a:gd name="connsiteX2744" fmla="*/ 2041269 w 4362450"/>
              <a:gd name="connsiteY2744" fmla="*/ 855473 h 4957613"/>
              <a:gd name="connsiteX2745" fmla="*/ 2035340 w 4362450"/>
              <a:gd name="connsiteY2745" fmla="*/ 868224 h 4957613"/>
              <a:gd name="connsiteX2746" fmla="*/ 2034150 w 4362450"/>
              <a:gd name="connsiteY2746" fmla="*/ 873559 h 4957613"/>
              <a:gd name="connsiteX2747" fmla="*/ 2025840 w 4362450"/>
              <a:gd name="connsiteY2747" fmla="*/ 875344 h 4957613"/>
              <a:gd name="connsiteX2748" fmla="*/ 2006862 w 4362450"/>
              <a:gd name="connsiteY2748" fmla="*/ 868224 h 4957613"/>
              <a:gd name="connsiteX2749" fmla="*/ 2000635 w 4362450"/>
              <a:gd name="connsiteY2749" fmla="*/ 865844 h 4957613"/>
              <a:gd name="connsiteX2750" fmla="*/ 1992623 w 4362450"/>
              <a:gd name="connsiteY2750" fmla="*/ 870605 h 4957613"/>
              <a:gd name="connsiteX2751" fmla="*/ 1981359 w 4362450"/>
              <a:gd name="connsiteY2751" fmla="*/ 884525 h 4957613"/>
              <a:gd name="connsiteX2752" fmla="*/ 1987884 w 4362450"/>
              <a:gd name="connsiteY2752" fmla="*/ 889583 h 4957613"/>
              <a:gd name="connsiteX2753" fmla="*/ 1995003 w 4362450"/>
              <a:gd name="connsiteY2753" fmla="*/ 882463 h 4957613"/>
              <a:gd name="connsiteX2754" fmla="*/ 1999445 w 4362450"/>
              <a:gd name="connsiteY2754" fmla="*/ 880083 h 4957613"/>
              <a:gd name="connsiteX2755" fmla="*/ 2009242 w 4362450"/>
              <a:gd name="connsiteY2755" fmla="*/ 884822 h 4957613"/>
              <a:gd name="connsiteX2756" fmla="*/ 2021993 w 4362450"/>
              <a:gd name="connsiteY2756" fmla="*/ 891049 h 4957613"/>
              <a:gd name="connsiteX2757" fmla="*/ 2032960 w 4362450"/>
              <a:gd name="connsiteY2757" fmla="*/ 891942 h 4957613"/>
              <a:gd name="connsiteX2758" fmla="*/ 2051938 w 4362450"/>
              <a:gd name="connsiteY2758" fmla="*/ 887203 h 4957613"/>
              <a:gd name="connsiteX2759" fmla="*/ 2057867 w 4362450"/>
              <a:gd name="connsiteY2759" fmla="*/ 885120 h 4957613"/>
              <a:gd name="connsiteX2760" fmla="*/ 2063796 w 4362450"/>
              <a:gd name="connsiteY2760" fmla="*/ 877703 h 4957613"/>
              <a:gd name="connsiteX2761" fmla="*/ 2073594 w 4362450"/>
              <a:gd name="connsiteY2761" fmla="*/ 870605 h 4957613"/>
              <a:gd name="connsiteX2762" fmla="*/ 2085155 w 4362450"/>
              <a:gd name="connsiteY2762" fmla="*/ 870605 h 4957613"/>
              <a:gd name="connsiteX2763" fmla="*/ 2097609 w 4362450"/>
              <a:gd name="connsiteY2763" fmla="*/ 870010 h 4957613"/>
              <a:gd name="connsiteX2764" fmla="*/ 2099373 w 4362450"/>
              <a:gd name="connsiteY2764" fmla="*/ 858725 h 4957613"/>
              <a:gd name="connsiteX2765" fmla="*/ 2085155 w 4362450"/>
              <a:gd name="connsiteY2765" fmla="*/ 839746 h 4957613"/>
              <a:gd name="connsiteX2766" fmla="*/ 1879065 w 4362450"/>
              <a:gd name="connsiteY2766" fmla="*/ 835903 h 4957613"/>
              <a:gd name="connsiteX2767" fmla="*/ 1871656 w 4362450"/>
              <a:gd name="connsiteY2767" fmla="*/ 839746 h 4957613"/>
              <a:gd name="connsiteX2768" fmla="*/ 1865131 w 4362450"/>
              <a:gd name="connsiteY2768" fmla="*/ 845697 h 4957613"/>
              <a:gd name="connsiteX2769" fmla="*/ 1862156 w 4362450"/>
              <a:gd name="connsiteY2769" fmla="*/ 851626 h 4957613"/>
              <a:gd name="connsiteX2770" fmla="*/ 1865131 w 4362450"/>
              <a:gd name="connsiteY2770" fmla="*/ 854878 h 4957613"/>
              <a:gd name="connsiteX2771" fmla="*/ 1871656 w 4362450"/>
              <a:gd name="connsiteY2771" fmla="*/ 856366 h 4957613"/>
              <a:gd name="connsiteX2772" fmla="*/ 1878180 w 4362450"/>
              <a:gd name="connsiteY2772" fmla="*/ 853093 h 4957613"/>
              <a:gd name="connsiteX2773" fmla="*/ 1881134 w 4362450"/>
              <a:gd name="connsiteY2773" fmla="*/ 844507 h 4957613"/>
              <a:gd name="connsiteX2774" fmla="*/ 1879065 w 4362450"/>
              <a:gd name="connsiteY2774" fmla="*/ 835903 h 4957613"/>
              <a:gd name="connsiteX2775" fmla="*/ 1839924 w 4362450"/>
              <a:gd name="connsiteY2775" fmla="*/ 827006 h 4957613"/>
              <a:gd name="connsiteX2776" fmla="*/ 1821841 w 4362450"/>
              <a:gd name="connsiteY2776" fmla="*/ 839746 h 4957613"/>
              <a:gd name="connsiteX2777" fmla="*/ 1803458 w 4362450"/>
              <a:gd name="connsiteY2777" fmla="*/ 852498 h 4957613"/>
              <a:gd name="connsiteX2778" fmla="*/ 1802863 w 4362450"/>
              <a:gd name="connsiteY2778" fmla="*/ 842127 h 4957613"/>
              <a:gd name="connsiteX2779" fmla="*/ 1804924 w 4362450"/>
              <a:gd name="connsiteY2779" fmla="*/ 830863 h 4957613"/>
              <a:gd name="connsiteX2780" fmla="*/ 1798123 w 4362450"/>
              <a:gd name="connsiteY2780" fmla="*/ 830268 h 4957613"/>
              <a:gd name="connsiteX2781" fmla="*/ 1791004 w 4362450"/>
              <a:gd name="connsiteY2781" fmla="*/ 839746 h 4957613"/>
              <a:gd name="connsiteX2782" fmla="*/ 1788624 w 4362450"/>
              <a:gd name="connsiteY2782" fmla="*/ 841532 h 4957613"/>
              <a:gd name="connsiteX2783" fmla="*/ 1779145 w 4362450"/>
              <a:gd name="connsiteY2783" fmla="*/ 839746 h 4957613"/>
              <a:gd name="connsiteX2784" fmla="*/ 1765799 w 4362450"/>
              <a:gd name="connsiteY2784" fmla="*/ 837090 h 4957613"/>
              <a:gd name="connsiteX2785" fmla="*/ 1772026 w 4362450"/>
              <a:gd name="connsiteY2785" fmla="*/ 846866 h 4957613"/>
              <a:gd name="connsiteX2786" fmla="*/ 1781802 w 4362450"/>
              <a:gd name="connsiteY2786" fmla="*/ 856366 h 4957613"/>
              <a:gd name="connsiteX2787" fmla="*/ 1793363 w 4362450"/>
              <a:gd name="connsiteY2787" fmla="*/ 858725 h 4957613"/>
              <a:gd name="connsiteX2788" fmla="*/ 1800780 w 4362450"/>
              <a:gd name="connsiteY2788" fmla="*/ 856366 h 4957613"/>
              <a:gd name="connsiteX2789" fmla="*/ 1795743 w 4362450"/>
              <a:gd name="connsiteY2789" fmla="*/ 861105 h 4957613"/>
              <a:gd name="connsiteX2790" fmla="*/ 1791301 w 4362450"/>
              <a:gd name="connsiteY2790" fmla="*/ 872071 h 4957613"/>
              <a:gd name="connsiteX2791" fmla="*/ 1795743 w 4362450"/>
              <a:gd name="connsiteY2791" fmla="*/ 884822 h 4957613"/>
              <a:gd name="connsiteX2792" fmla="*/ 1793363 w 4362450"/>
              <a:gd name="connsiteY2792" fmla="*/ 899061 h 4957613"/>
              <a:gd name="connsiteX2793" fmla="*/ 1788921 w 4362450"/>
              <a:gd name="connsiteY2793" fmla="*/ 900549 h 4957613"/>
              <a:gd name="connsiteX2794" fmla="*/ 1786243 w 4362450"/>
              <a:gd name="connsiteY2794" fmla="*/ 903800 h 4957613"/>
              <a:gd name="connsiteX2795" fmla="*/ 1790706 w 4362450"/>
              <a:gd name="connsiteY2795" fmla="*/ 908263 h 4957613"/>
              <a:gd name="connsiteX2796" fmla="*/ 1800482 w 4362450"/>
              <a:gd name="connsiteY2796" fmla="*/ 910920 h 4957613"/>
              <a:gd name="connsiteX2797" fmla="*/ 1812341 w 4362450"/>
              <a:gd name="connsiteY2797" fmla="*/ 910920 h 4957613"/>
              <a:gd name="connsiteX2798" fmla="*/ 1817080 w 4362450"/>
              <a:gd name="connsiteY2798" fmla="*/ 910920 h 4957613"/>
              <a:gd name="connsiteX2799" fmla="*/ 1814424 w 4362450"/>
              <a:gd name="connsiteY2799" fmla="*/ 902610 h 4957613"/>
              <a:gd name="connsiteX2800" fmla="*/ 1809982 w 4362450"/>
              <a:gd name="connsiteY2800" fmla="*/ 887203 h 4957613"/>
              <a:gd name="connsiteX2801" fmla="*/ 1809387 w 4362450"/>
              <a:gd name="connsiteY2801" fmla="*/ 859022 h 4957613"/>
              <a:gd name="connsiteX2802" fmla="*/ 1826580 w 4362450"/>
              <a:gd name="connsiteY2802" fmla="*/ 853985 h 4957613"/>
              <a:gd name="connsiteX2803" fmla="*/ 1829534 w 4362450"/>
              <a:gd name="connsiteY2803" fmla="*/ 853985 h 4957613"/>
              <a:gd name="connsiteX2804" fmla="*/ 1828960 w 4362450"/>
              <a:gd name="connsiteY2804" fmla="*/ 846866 h 4957613"/>
              <a:gd name="connsiteX2805" fmla="*/ 1836058 w 4362450"/>
              <a:gd name="connsiteY2805" fmla="*/ 839746 h 4957613"/>
              <a:gd name="connsiteX2806" fmla="*/ 1841711 w 4362450"/>
              <a:gd name="connsiteY2806" fmla="*/ 838578 h 4957613"/>
              <a:gd name="connsiteX2807" fmla="*/ 1845558 w 4362450"/>
              <a:gd name="connsiteY2807" fmla="*/ 830268 h 4957613"/>
              <a:gd name="connsiteX2808" fmla="*/ 1839924 w 4362450"/>
              <a:gd name="connsiteY2808" fmla="*/ 827006 h 4957613"/>
              <a:gd name="connsiteX2809" fmla="*/ 1745333 w 4362450"/>
              <a:gd name="connsiteY2809" fmla="*/ 803873 h 4957613"/>
              <a:gd name="connsiteX2810" fmla="*/ 1738809 w 4362450"/>
              <a:gd name="connsiteY2810" fmla="*/ 804170 h 4957613"/>
              <a:gd name="connsiteX2811" fmla="*/ 1726950 w 4362450"/>
              <a:gd name="connsiteY2811" fmla="*/ 811290 h 4957613"/>
              <a:gd name="connsiteX2812" fmla="*/ 1738809 w 4362450"/>
              <a:gd name="connsiteY2812" fmla="*/ 818409 h 4957613"/>
              <a:gd name="connsiteX2813" fmla="*/ 1745333 w 4362450"/>
              <a:gd name="connsiteY2813" fmla="*/ 816327 h 4957613"/>
              <a:gd name="connsiteX2814" fmla="*/ 1748287 w 4362450"/>
              <a:gd name="connsiteY2814" fmla="*/ 808910 h 4957613"/>
              <a:gd name="connsiteX2815" fmla="*/ 1745333 w 4362450"/>
              <a:gd name="connsiteY2815" fmla="*/ 803873 h 4957613"/>
              <a:gd name="connsiteX2816" fmla="*/ 1762526 w 4362450"/>
              <a:gd name="connsiteY2816" fmla="*/ 803575 h 4957613"/>
              <a:gd name="connsiteX2817" fmla="*/ 1762526 w 4362450"/>
              <a:gd name="connsiteY2817" fmla="*/ 806551 h 4957613"/>
              <a:gd name="connsiteX2818" fmla="*/ 1772621 w 4362450"/>
              <a:gd name="connsiteY2818" fmla="*/ 815434 h 4957613"/>
              <a:gd name="connsiteX2819" fmla="*/ 1779145 w 4362450"/>
              <a:gd name="connsiteY2819" fmla="*/ 813670 h 4957613"/>
              <a:gd name="connsiteX2820" fmla="*/ 1776170 w 4362450"/>
              <a:gd name="connsiteY2820" fmla="*/ 809802 h 4957613"/>
              <a:gd name="connsiteX2821" fmla="*/ 1769646 w 4362450"/>
              <a:gd name="connsiteY2821" fmla="*/ 804170 h 4957613"/>
              <a:gd name="connsiteX2822" fmla="*/ 1762526 w 4362450"/>
              <a:gd name="connsiteY2822" fmla="*/ 803575 h 4957613"/>
              <a:gd name="connsiteX2823" fmla="*/ 1876693 w 4362450"/>
              <a:gd name="connsiteY2823" fmla="*/ 800026 h 4957613"/>
              <a:gd name="connsiteX2824" fmla="*/ 1883515 w 4362450"/>
              <a:gd name="connsiteY2824" fmla="*/ 811290 h 4957613"/>
              <a:gd name="connsiteX2825" fmla="*/ 1895373 w 4362450"/>
              <a:gd name="connsiteY2825" fmla="*/ 823149 h 4957613"/>
              <a:gd name="connsiteX2826" fmla="*/ 1900113 w 4362450"/>
              <a:gd name="connsiteY2826" fmla="*/ 820790 h 4957613"/>
              <a:gd name="connsiteX2827" fmla="*/ 1895671 w 4362450"/>
              <a:gd name="connsiteY2827" fmla="*/ 816327 h 4957613"/>
              <a:gd name="connsiteX2828" fmla="*/ 1885873 w 4362450"/>
              <a:gd name="connsiteY2828" fmla="*/ 806551 h 4957613"/>
              <a:gd name="connsiteX2829" fmla="*/ 1876693 w 4362450"/>
              <a:gd name="connsiteY2829" fmla="*/ 800026 h 4957613"/>
              <a:gd name="connsiteX2830" fmla="*/ 3271237 w 4362450"/>
              <a:gd name="connsiteY2830" fmla="*/ 794692 h 4957613"/>
              <a:gd name="connsiteX2831" fmla="*/ 3268283 w 4362450"/>
              <a:gd name="connsiteY2831" fmla="*/ 797944 h 4957613"/>
              <a:gd name="connsiteX2832" fmla="*/ 3275976 w 4362450"/>
              <a:gd name="connsiteY2832" fmla="*/ 799431 h 4957613"/>
              <a:gd name="connsiteX2833" fmla="*/ 3284286 w 4362450"/>
              <a:gd name="connsiteY2833" fmla="*/ 800026 h 4957613"/>
              <a:gd name="connsiteX2834" fmla="*/ 3285476 w 4362450"/>
              <a:gd name="connsiteY2834" fmla="*/ 797051 h 4957613"/>
              <a:gd name="connsiteX2835" fmla="*/ 3279249 w 4362450"/>
              <a:gd name="connsiteY2835" fmla="*/ 794989 h 4957613"/>
              <a:gd name="connsiteX2836" fmla="*/ 3271237 w 4362450"/>
              <a:gd name="connsiteY2836" fmla="*/ 794692 h 4957613"/>
              <a:gd name="connsiteX2837" fmla="*/ 2244078 w 4362450"/>
              <a:gd name="connsiteY2837" fmla="*/ 789931 h 4957613"/>
              <a:gd name="connsiteX2838" fmla="*/ 2226886 w 4362450"/>
              <a:gd name="connsiteY2838" fmla="*/ 792907 h 4957613"/>
              <a:gd name="connsiteX2839" fmla="*/ 2220361 w 4362450"/>
              <a:gd name="connsiteY2839" fmla="*/ 799431 h 4957613"/>
              <a:gd name="connsiteX2840" fmla="*/ 2217407 w 4362450"/>
              <a:gd name="connsiteY2840" fmla="*/ 807443 h 4957613"/>
              <a:gd name="connsiteX2841" fmla="*/ 2210883 w 4362450"/>
              <a:gd name="connsiteY2841" fmla="*/ 813670 h 4957613"/>
              <a:gd name="connsiteX2842" fmla="*/ 2207015 w 4362450"/>
              <a:gd name="connsiteY2842" fmla="*/ 814839 h 4957613"/>
              <a:gd name="connsiteX2843" fmla="*/ 2208502 w 4362450"/>
              <a:gd name="connsiteY2843" fmla="*/ 808910 h 4957613"/>
              <a:gd name="connsiteX2844" fmla="*/ 2208502 w 4362450"/>
              <a:gd name="connsiteY2844" fmla="*/ 801811 h 4957613"/>
              <a:gd name="connsiteX2845" fmla="*/ 2200193 w 4362450"/>
              <a:gd name="connsiteY2845" fmla="*/ 806551 h 4957613"/>
              <a:gd name="connsiteX2846" fmla="*/ 2191905 w 4362450"/>
              <a:gd name="connsiteY2846" fmla="*/ 818409 h 4957613"/>
              <a:gd name="connsiteX2847" fmla="*/ 2180322 w 4362450"/>
              <a:gd name="connsiteY2847" fmla="*/ 829673 h 4957613"/>
              <a:gd name="connsiteX2848" fmla="*/ 2156307 w 4362450"/>
              <a:gd name="connsiteY2848" fmla="*/ 830268 h 4957613"/>
              <a:gd name="connsiteX2849" fmla="*/ 2131697 w 4362450"/>
              <a:gd name="connsiteY2849" fmla="*/ 829673 h 4957613"/>
              <a:gd name="connsiteX2850" fmla="*/ 2115992 w 4362450"/>
              <a:gd name="connsiteY2850" fmla="*/ 832648 h 4957613"/>
              <a:gd name="connsiteX2851" fmla="*/ 2108575 w 4362450"/>
              <a:gd name="connsiteY2851" fmla="*/ 837090 h 4957613"/>
              <a:gd name="connsiteX2852" fmla="*/ 2113611 w 4362450"/>
              <a:gd name="connsiteY2852" fmla="*/ 839746 h 4957613"/>
              <a:gd name="connsiteX2853" fmla="*/ 2118351 w 4362450"/>
              <a:gd name="connsiteY2853" fmla="*/ 849246 h 4957613"/>
              <a:gd name="connsiteX2854" fmla="*/ 2117458 w 4362450"/>
              <a:gd name="connsiteY2854" fmla="*/ 851329 h 4957613"/>
              <a:gd name="connsiteX2855" fmla="*/ 2125470 w 4362450"/>
              <a:gd name="connsiteY2855" fmla="*/ 844507 h 4957613"/>
              <a:gd name="connsiteX2856" fmla="*/ 2134970 w 4362450"/>
              <a:gd name="connsiteY2856" fmla="*/ 837090 h 4957613"/>
              <a:gd name="connsiteX2857" fmla="*/ 2137329 w 4362450"/>
              <a:gd name="connsiteY2857" fmla="*/ 842127 h 4957613"/>
              <a:gd name="connsiteX2858" fmla="*/ 2144449 w 4362450"/>
              <a:gd name="connsiteY2858" fmla="*/ 842127 h 4957613"/>
              <a:gd name="connsiteX2859" fmla="*/ 2150973 w 4362450"/>
              <a:gd name="connsiteY2859" fmla="*/ 836495 h 4957613"/>
              <a:gd name="connsiteX2860" fmla="*/ 2153948 w 4362450"/>
              <a:gd name="connsiteY2860" fmla="*/ 839746 h 4957613"/>
              <a:gd name="connsiteX2861" fmla="*/ 2161641 w 4362450"/>
              <a:gd name="connsiteY2861" fmla="*/ 847164 h 4957613"/>
              <a:gd name="connsiteX2862" fmla="*/ 2180024 w 4362450"/>
              <a:gd name="connsiteY2862" fmla="*/ 842127 h 4957613"/>
              <a:gd name="connsiteX2863" fmla="*/ 2189524 w 4362450"/>
              <a:gd name="connsiteY2863" fmla="*/ 846866 h 4957613"/>
              <a:gd name="connsiteX2864" fmla="*/ 2196644 w 4362450"/>
              <a:gd name="connsiteY2864" fmla="*/ 846866 h 4957613"/>
              <a:gd name="connsiteX2865" fmla="*/ 2202870 w 4362450"/>
              <a:gd name="connsiteY2865" fmla="*/ 839173 h 4957613"/>
              <a:gd name="connsiteX2866" fmla="*/ 2210883 w 4362450"/>
              <a:gd name="connsiteY2866" fmla="*/ 835007 h 4957613"/>
              <a:gd name="connsiteX2867" fmla="*/ 2213837 w 4362450"/>
              <a:gd name="connsiteY2867" fmla="*/ 833243 h 4957613"/>
              <a:gd name="connsiteX2868" fmla="*/ 2213242 w 4362450"/>
              <a:gd name="connsiteY2868" fmla="*/ 827888 h 4957613"/>
              <a:gd name="connsiteX2869" fmla="*/ 2213837 w 4362450"/>
              <a:gd name="connsiteY2869" fmla="*/ 824041 h 4957613"/>
              <a:gd name="connsiteX2870" fmla="*/ 2217981 w 4362450"/>
              <a:gd name="connsiteY2870" fmla="*/ 825529 h 4957613"/>
              <a:gd name="connsiteX2871" fmla="*/ 2225695 w 4362450"/>
              <a:gd name="connsiteY2871" fmla="*/ 827590 h 4957613"/>
              <a:gd name="connsiteX2872" fmla="*/ 2236959 w 4362450"/>
              <a:gd name="connsiteY2872" fmla="*/ 820790 h 4957613"/>
              <a:gd name="connsiteX2873" fmla="*/ 2247054 w 4362450"/>
              <a:gd name="connsiteY2873" fmla="*/ 813968 h 4957613"/>
              <a:gd name="connsiteX2874" fmla="*/ 2246459 w 4362450"/>
              <a:gd name="connsiteY2874" fmla="*/ 816029 h 4957613"/>
              <a:gd name="connsiteX2875" fmla="*/ 2245864 w 4362450"/>
              <a:gd name="connsiteY2875" fmla="*/ 822554 h 4957613"/>
              <a:gd name="connsiteX2876" fmla="*/ 2248839 w 4362450"/>
              <a:gd name="connsiteY2876" fmla="*/ 825529 h 4957613"/>
              <a:gd name="connsiteX2877" fmla="*/ 2255342 w 4362450"/>
              <a:gd name="connsiteY2877" fmla="*/ 824934 h 4957613"/>
              <a:gd name="connsiteX2878" fmla="*/ 2258318 w 4362450"/>
              <a:gd name="connsiteY2878" fmla="*/ 820790 h 4957613"/>
              <a:gd name="connsiteX2879" fmla="*/ 2263057 w 4362450"/>
              <a:gd name="connsiteY2879" fmla="*/ 801811 h 4957613"/>
              <a:gd name="connsiteX2880" fmla="*/ 2260698 w 4362450"/>
              <a:gd name="connsiteY2880" fmla="*/ 794097 h 4957613"/>
              <a:gd name="connsiteX2881" fmla="*/ 2244078 w 4362450"/>
              <a:gd name="connsiteY2881" fmla="*/ 789931 h 4957613"/>
              <a:gd name="connsiteX2882" fmla="*/ 1775872 w 4362450"/>
              <a:gd name="connsiteY2882" fmla="*/ 781338 h 4957613"/>
              <a:gd name="connsiteX2883" fmla="*/ 1774385 w 4362450"/>
              <a:gd name="connsiteY2883" fmla="*/ 789931 h 4957613"/>
              <a:gd name="connsiteX2884" fmla="*/ 1774682 w 4362450"/>
              <a:gd name="connsiteY2884" fmla="*/ 798241 h 4957613"/>
              <a:gd name="connsiteX2885" fmla="*/ 1776765 w 4362450"/>
              <a:gd name="connsiteY2885" fmla="*/ 799431 h 4957613"/>
              <a:gd name="connsiteX2886" fmla="*/ 1779719 w 4362450"/>
              <a:gd name="connsiteY2886" fmla="*/ 793204 h 4957613"/>
              <a:gd name="connsiteX2887" fmla="*/ 1779145 w 4362450"/>
              <a:gd name="connsiteY2887" fmla="*/ 785192 h 4957613"/>
              <a:gd name="connsiteX2888" fmla="*/ 1775872 w 4362450"/>
              <a:gd name="connsiteY2888" fmla="*/ 781338 h 4957613"/>
              <a:gd name="connsiteX2889" fmla="*/ 1071404 w 4362450"/>
              <a:gd name="connsiteY2889" fmla="*/ 779640 h 4957613"/>
              <a:gd name="connsiteX2890" fmla="*/ 1068070 w 4362450"/>
              <a:gd name="connsiteY2890" fmla="*/ 789358 h 4957613"/>
              <a:gd name="connsiteX2891" fmla="*/ 1084094 w 4362450"/>
              <a:gd name="connsiteY2891" fmla="*/ 792312 h 4957613"/>
              <a:gd name="connsiteX2892" fmla="*/ 1084965 w 4362450"/>
              <a:gd name="connsiteY2892" fmla="*/ 788465 h 4957613"/>
              <a:gd name="connsiteX2893" fmla="*/ 1084094 w 4362450"/>
              <a:gd name="connsiteY2893" fmla="*/ 782833 h 4957613"/>
              <a:gd name="connsiteX2894" fmla="*/ 1071404 w 4362450"/>
              <a:gd name="connsiteY2894" fmla="*/ 779640 h 4957613"/>
              <a:gd name="connsiteX2895" fmla="*/ 1100692 w 4362450"/>
              <a:gd name="connsiteY2895" fmla="*/ 778073 h 4957613"/>
              <a:gd name="connsiteX2896" fmla="*/ 1097419 w 4362450"/>
              <a:gd name="connsiteY2896" fmla="*/ 779560 h 4957613"/>
              <a:gd name="connsiteX2897" fmla="*/ 1095952 w 4362450"/>
              <a:gd name="connsiteY2897" fmla="*/ 782833 h 4957613"/>
              <a:gd name="connsiteX2898" fmla="*/ 1091192 w 4362450"/>
              <a:gd name="connsiteY2898" fmla="*/ 803575 h 4957613"/>
              <a:gd name="connsiteX2899" fmla="*/ 1100692 w 4362450"/>
              <a:gd name="connsiteY2899" fmla="*/ 778073 h 4957613"/>
              <a:gd name="connsiteX2900" fmla="*/ 2279676 w 4362450"/>
              <a:gd name="connsiteY2900" fmla="*/ 775714 h 4957613"/>
              <a:gd name="connsiteX2901" fmla="*/ 2273152 w 4362450"/>
              <a:gd name="connsiteY2901" fmla="*/ 793204 h 4957613"/>
              <a:gd name="connsiteX2902" fmla="*/ 2277296 w 4362450"/>
              <a:gd name="connsiteY2902" fmla="*/ 816029 h 4957613"/>
              <a:gd name="connsiteX2903" fmla="*/ 2289154 w 4362450"/>
              <a:gd name="connsiteY2903" fmla="*/ 821363 h 4957613"/>
              <a:gd name="connsiteX2904" fmla="*/ 2293893 w 4362450"/>
              <a:gd name="connsiteY2904" fmla="*/ 816029 h 4957613"/>
              <a:gd name="connsiteX2905" fmla="*/ 2289452 w 4362450"/>
              <a:gd name="connsiteY2905" fmla="*/ 791419 h 4957613"/>
              <a:gd name="connsiteX2906" fmla="*/ 2279676 w 4362450"/>
              <a:gd name="connsiteY2906" fmla="*/ 775714 h 4957613"/>
              <a:gd name="connsiteX2907" fmla="*/ 1871656 w 4362450"/>
              <a:gd name="connsiteY2907" fmla="*/ 766214 h 4957613"/>
              <a:gd name="connsiteX2908" fmla="*/ 1868086 w 4362450"/>
              <a:gd name="connsiteY2908" fmla="*/ 775416 h 4957613"/>
              <a:gd name="connsiteX2909" fmla="*/ 1864536 w 4362450"/>
              <a:gd name="connsiteY2909" fmla="*/ 789931 h 4957613"/>
              <a:gd name="connsiteX2910" fmla="*/ 1864834 w 4362450"/>
              <a:gd name="connsiteY2910" fmla="*/ 805956 h 4957613"/>
              <a:gd name="connsiteX2911" fmla="*/ 1874015 w 4362450"/>
              <a:gd name="connsiteY2911" fmla="*/ 782833 h 4957613"/>
              <a:gd name="connsiteX2912" fmla="*/ 1874610 w 4362450"/>
              <a:gd name="connsiteY2912" fmla="*/ 769189 h 4957613"/>
              <a:gd name="connsiteX2913" fmla="*/ 1871656 w 4362450"/>
              <a:gd name="connsiteY2913" fmla="*/ 766214 h 4957613"/>
              <a:gd name="connsiteX2914" fmla="*/ 2101753 w 4362450"/>
              <a:gd name="connsiteY2914" fmla="*/ 763855 h 4957613"/>
              <a:gd name="connsiteX2915" fmla="*/ 2094633 w 4362450"/>
              <a:gd name="connsiteY2915" fmla="*/ 770953 h 4957613"/>
              <a:gd name="connsiteX2916" fmla="*/ 2101753 w 4362450"/>
              <a:gd name="connsiteY2916" fmla="*/ 778073 h 4957613"/>
              <a:gd name="connsiteX2917" fmla="*/ 2107087 w 4362450"/>
              <a:gd name="connsiteY2917" fmla="*/ 777478 h 4957613"/>
              <a:gd name="connsiteX2918" fmla="*/ 2108872 w 4362450"/>
              <a:gd name="connsiteY2918" fmla="*/ 773334 h 4957613"/>
              <a:gd name="connsiteX2919" fmla="*/ 2107087 w 4362450"/>
              <a:gd name="connsiteY2919" fmla="*/ 766809 h 4957613"/>
              <a:gd name="connsiteX2920" fmla="*/ 2101753 w 4362450"/>
              <a:gd name="connsiteY2920" fmla="*/ 763855 h 4957613"/>
              <a:gd name="connsiteX2921" fmla="*/ 2341052 w 4362450"/>
              <a:gd name="connsiteY2921" fmla="*/ 755248 h 4957613"/>
              <a:gd name="connsiteX2922" fmla="*/ 2336589 w 4362450"/>
              <a:gd name="connsiteY2922" fmla="*/ 763855 h 4957613"/>
              <a:gd name="connsiteX2923" fmla="*/ 2338969 w 4362450"/>
              <a:gd name="connsiteY2923" fmla="*/ 773929 h 4957613"/>
              <a:gd name="connsiteX2924" fmla="*/ 2341349 w 4362450"/>
              <a:gd name="connsiteY2924" fmla="*/ 780453 h 4957613"/>
              <a:gd name="connsiteX2925" fmla="*/ 2341349 w 4362450"/>
              <a:gd name="connsiteY2925" fmla="*/ 785192 h 4957613"/>
              <a:gd name="connsiteX2926" fmla="*/ 2341349 w 4362450"/>
              <a:gd name="connsiteY2926" fmla="*/ 789931 h 4957613"/>
              <a:gd name="connsiteX2927" fmla="*/ 2341945 w 4362450"/>
              <a:gd name="connsiteY2927" fmla="*/ 793799 h 4957613"/>
              <a:gd name="connsiteX2928" fmla="*/ 2346089 w 4362450"/>
              <a:gd name="connsiteY2928" fmla="*/ 792312 h 4957613"/>
              <a:gd name="connsiteX2929" fmla="*/ 2350828 w 4362450"/>
              <a:gd name="connsiteY2929" fmla="*/ 773334 h 4957613"/>
              <a:gd name="connsiteX2930" fmla="*/ 2341052 w 4362450"/>
              <a:gd name="connsiteY2930" fmla="*/ 755248 h 4957613"/>
              <a:gd name="connsiteX2931" fmla="*/ 2239339 w 4362450"/>
              <a:gd name="connsiteY2931" fmla="*/ 754355 h 4957613"/>
              <a:gd name="connsiteX2932" fmla="*/ 2239339 w 4362450"/>
              <a:gd name="connsiteY2932" fmla="*/ 766214 h 4957613"/>
              <a:gd name="connsiteX2933" fmla="*/ 2247351 w 4362450"/>
              <a:gd name="connsiteY2933" fmla="*/ 773929 h 4957613"/>
              <a:gd name="connsiteX2934" fmla="*/ 2246459 w 4362450"/>
              <a:gd name="connsiteY2934" fmla="*/ 763855 h 4957613"/>
              <a:gd name="connsiteX2935" fmla="*/ 2242017 w 4362450"/>
              <a:gd name="connsiteY2935" fmla="*/ 755546 h 4957613"/>
              <a:gd name="connsiteX2936" fmla="*/ 2239339 w 4362450"/>
              <a:gd name="connsiteY2936" fmla="*/ 754355 h 4957613"/>
              <a:gd name="connsiteX2937" fmla="*/ 2226291 w 4362450"/>
              <a:gd name="connsiteY2937" fmla="*/ 746641 h 4957613"/>
              <a:gd name="connsiteX2938" fmla="*/ 2225100 w 4362450"/>
              <a:gd name="connsiteY2938" fmla="*/ 749616 h 4957613"/>
              <a:gd name="connsiteX2939" fmla="*/ 2218873 w 4362450"/>
              <a:gd name="connsiteY2939" fmla="*/ 753463 h 4957613"/>
              <a:gd name="connsiteX2940" fmla="*/ 2210883 w 4362450"/>
              <a:gd name="connsiteY2940" fmla="*/ 751975 h 4957613"/>
              <a:gd name="connsiteX2941" fmla="*/ 2199003 w 4362450"/>
              <a:gd name="connsiteY2941" fmla="*/ 761475 h 4957613"/>
              <a:gd name="connsiteX2942" fmla="*/ 2203763 w 4362450"/>
              <a:gd name="connsiteY2942" fmla="*/ 766214 h 4957613"/>
              <a:gd name="connsiteX2943" fmla="*/ 2209990 w 4362450"/>
              <a:gd name="connsiteY2943" fmla="*/ 761177 h 4957613"/>
              <a:gd name="connsiteX2944" fmla="*/ 2217981 w 4362450"/>
              <a:gd name="connsiteY2944" fmla="*/ 761475 h 4957613"/>
              <a:gd name="connsiteX2945" fmla="*/ 2227480 w 4362450"/>
              <a:gd name="connsiteY2945" fmla="*/ 754355 h 4957613"/>
              <a:gd name="connsiteX2946" fmla="*/ 2226291 w 4362450"/>
              <a:gd name="connsiteY2946" fmla="*/ 746641 h 4957613"/>
              <a:gd name="connsiteX2947" fmla="*/ 2177368 w 4362450"/>
              <a:gd name="connsiteY2947" fmla="*/ 744579 h 4957613"/>
              <a:gd name="connsiteX2948" fmla="*/ 2161067 w 4362450"/>
              <a:gd name="connsiteY2948" fmla="*/ 754355 h 4957613"/>
              <a:gd name="connsiteX2949" fmla="*/ 2153056 w 4362450"/>
              <a:gd name="connsiteY2949" fmla="*/ 762665 h 4957613"/>
              <a:gd name="connsiteX2950" fmla="*/ 2146829 w 4362450"/>
              <a:gd name="connsiteY2950" fmla="*/ 763855 h 4957613"/>
              <a:gd name="connsiteX2951" fmla="*/ 2143556 w 4362450"/>
              <a:gd name="connsiteY2951" fmla="*/ 766512 h 4957613"/>
              <a:gd name="connsiteX2952" fmla="*/ 2142089 w 4362450"/>
              <a:gd name="connsiteY2952" fmla="*/ 778073 h 4957613"/>
              <a:gd name="connsiteX2953" fmla="*/ 2144746 w 4362450"/>
              <a:gd name="connsiteY2953" fmla="*/ 790229 h 4957613"/>
              <a:gd name="connsiteX2954" fmla="*/ 2163427 w 4362450"/>
              <a:gd name="connsiteY2954" fmla="*/ 782833 h 4957613"/>
              <a:gd name="connsiteX2955" fmla="*/ 2178558 w 4362450"/>
              <a:gd name="connsiteY2955" fmla="*/ 773036 h 4957613"/>
              <a:gd name="connsiteX2956" fmla="*/ 2184785 w 4362450"/>
              <a:gd name="connsiteY2956" fmla="*/ 761475 h 4957613"/>
              <a:gd name="connsiteX2957" fmla="*/ 2177368 w 4362450"/>
              <a:gd name="connsiteY2957" fmla="*/ 744579 h 4957613"/>
              <a:gd name="connsiteX2958" fmla="*/ 2448694 w 4362450"/>
              <a:gd name="connsiteY2958" fmla="*/ 737162 h 4957613"/>
              <a:gd name="connsiteX2959" fmla="*/ 2436240 w 4362450"/>
              <a:gd name="connsiteY2959" fmla="*/ 747236 h 4957613"/>
              <a:gd name="connsiteX2960" fmla="*/ 2430013 w 4362450"/>
              <a:gd name="connsiteY2960" fmla="*/ 753760 h 4957613"/>
              <a:gd name="connsiteX2961" fmla="*/ 2422002 w 4362450"/>
              <a:gd name="connsiteY2961" fmla="*/ 756736 h 4957613"/>
              <a:gd name="connsiteX2962" fmla="*/ 2422002 w 4362450"/>
              <a:gd name="connsiteY2962" fmla="*/ 749616 h 4957613"/>
              <a:gd name="connsiteX2963" fmla="*/ 2429716 w 4362450"/>
              <a:gd name="connsiteY2963" fmla="*/ 742794 h 4957613"/>
              <a:gd name="connsiteX2964" fmla="*/ 2405403 w 4362450"/>
              <a:gd name="connsiteY2964" fmla="*/ 737757 h 4957613"/>
              <a:gd name="connsiteX2965" fmla="*/ 2392355 w 4362450"/>
              <a:gd name="connsiteY2965" fmla="*/ 738055 h 4957613"/>
              <a:gd name="connsiteX2966" fmla="*/ 2386426 w 4362450"/>
              <a:gd name="connsiteY2966" fmla="*/ 740116 h 4957613"/>
              <a:gd name="connsiteX2967" fmla="*/ 2381665 w 4362450"/>
              <a:gd name="connsiteY2967" fmla="*/ 744877 h 4957613"/>
              <a:gd name="connsiteX2968" fmla="*/ 2369806 w 4362450"/>
              <a:gd name="connsiteY2968" fmla="*/ 749616 h 4957613"/>
              <a:gd name="connsiteX2969" fmla="*/ 2360030 w 4362450"/>
              <a:gd name="connsiteY2969" fmla="*/ 754950 h 4957613"/>
              <a:gd name="connsiteX2970" fmla="*/ 2355567 w 4362450"/>
              <a:gd name="connsiteY2970" fmla="*/ 763855 h 4957613"/>
              <a:gd name="connsiteX2971" fmla="*/ 2368319 w 4362450"/>
              <a:gd name="connsiteY2971" fmla="*/ 775416 h 4957613"/>
              <a:gd name="connsiteX2972" fmla="*/ 2414882 w 4362450"/>
              <a:gd name="connsiteY2972" fmla="*/ 792312 h 4957613"/>
              <a:gd name="connsiteX2973" fmla="*/ 2414584 w 4362450"/>
              <a:gd name="connsiteY2973" fmla="*/ 791717 h 4957613"/>
              <a:gd name="connsiteX2974" fmla="*/ 2412502 w 4362450"/>
              <a:gd name="connsiteY2974" fmla="*/ 787572 h 4957613"/>
              <a:gd name="connsiteX2975" fmla="*/ 2416072 w 4362450"/>
              <a:gd name="connsiteY2975" fmla="*/ 773929 h 4957613"/>
              <a:gd name="connsiteX2976" fmla="*/ 2433860 w 4362450"/>
              <a:gd name="connsiteY2976" fmla="*/ 770953 h 4957613"/>
              <a:gd name="connsiteX2977" fmla="*/ 2445719 w 4362450"/>
              <a:gd name="connsiteY2977" fmla="*/ 766214 h 4957613"/>
              <a:gd name="connsiteX2978" fmla="*/ 2452838 w 4362450"/>
              <a:gd name="connsiteY2978" fmla="*/ 761475 h 4957613"/>
              <a:gd name="connsiteX2979" fmla="*/ 2457578 w 4362450"/>
              <a:gd name="connsiteY2979" fmla="*/ 751975 h 4957613"/>
              <a:gd name="connsiteX2980" fmla="*/ 2448694 w 4362450"/>
              <a:gd name="connsiteY2980" fmla="*/ 737162 h 4957613"/>
              <a:gd name="connsiteX2981" fmla="*/ 3572508 w 4362450"/>
              <a:gd name="connsiteY2981" fmla="*/ 735377 h 4957613"/>
              <a:gd name="connsiteX2982" fmla="*/ 3563539 w 4362450"/>
              <a:gd name="connsiteY2982" fmla="*/ 736440 h 4957613"/>
              <a:gd name="connsiteX2983" fmla="*/ 3583049 w 4362450"/>
              <a:gd name="connsiteY2983" fmla="*/ 737481 h 4957613"/>
              <a:gd name="connsiteX2984" fmla="*/ 3572508 w 4362450"/>
              <a:gd name="connsiteY2984" fmla="*/ 735377 h 4957613"/>
              <a:gd name="connsiteX2985" fmla="*/ 1909612 w 4362450"/>
              <a:gd name="connsiteY2985" fmla="*/ 733018 h 4957613"/>
              <a:gd name="connsiteX2986" fmla="*/ 1901898 w 4362450"/>
              <a:gd name="connsiteY2986" fmla="*/ 734187 h 4957613"/>
              <a:gd name="connsiteX2987" fmla="*/ 1897753 w 4362450"/>
              <a:gd name="connsiteY2987" fmla="*/ 735377 h 4957613"/>
              <a:gd name="connsiteX2988" fmla="*/ 1894481 w 4362450"/>
              <a:gd name="connsiteY2988" fmla="*/ 739819 h 4957613"/>
              <a:gd name="connsiteX2989" fmla="*/ 1892993 w 4362450"/>
              <a:gd name="connsiteY2989" fmla="*/ 749616 h 4957613"/>
              <a:gd name="connsiteX2990" fmla="*/ 1894778 w 4362450"/>
              <a:gd name="connsiteY2990" fmla="*/ 759690 h 4957613"/>
              <a:gd name="connsiteX2991" fmla="*/ 1900113 w 4362450"/>
              <a:gd name="connsiteY2991" fmla="*/ 766214 h 4957613"/>
              <a:gd name="connsiteX2992" fmla="*/ 1905447 w 4362450"/>
              <a:gd name="connsiteY2992" fmla="*/ 763260 h 4957613"/>
              <a:gd name="connsiteX2993" fmla="*/ 1907232 w 4362450"/>
              <a:gd name="connsiteY2993" fmla="*/ 756736 h 4957613"/>
              <a:gd name="connsiteX2994" fmla="*/ 1906934 w 4362450"/>
              <a:gd name="connsiteY2994" fmla="*/ 750509 h 4957613"/>
              <a:gd name="connsiteX2995" fmla="*/ 1911971 w 4362450"/>
              <a:gd name="connsiteY2995" fmla="*/ 749616 h 4957613"/>
              <a:gd name="connsiteX2996" fmla="*/ 1918496 w 4362450"/>
              <a:gd name="connsiteY2996" fmla="*/ 747533 h 4957613"/>
              <a:gd name="connsiteX2997" fmla="*/ 1921471 w 4362450"/>
              <a:gd name="connsiteY2997" fmla="*/ 740116 h 4957613"/>
              <a:gd name="connsiteX2998" fmla="*/ 1909612 w 4362450"/>
              <a:gd name="connsiteY2998" fmla="*/ 733018 h 4957613"/>
              <a:gd name="connsiteX2999" fmla="*/ 1962381 w 4362450"/>
              <a:gd name="connsiteY2999" fmla="*/ 727663 h 4957613"/>
              <a:gd name="connsiteX3000" fmla="*/ 1959427 w 4362450"/>
              <a:gd name="connsiteY3000" fmla="*/ 730638 h 4957613"/>
              <a:gd name="connsiteX3001" fmla="*/ 1962381 w 4362450"/>
              <a:gd name="connsiteY3001" fmla="*/ 737162 h 4957613"/>
              <a:gd name="connsiteX3002" fmla="*/ 1968906 w 4362450"/>
              <a:gd name="connsiteY3002" fmla="*/ 740116 h 4957613"/>
              <a:gd name="connsiteX3003" fmla="*/ 1973369 w 4362450"/>
              <a:gd name="connsiteY3003" fmla="*/ 739819 h 4957613"/>
              <a:gd name="connsiteX3004" fmla="*/ 1976025 w 4362450"/>
              <a:gd name="connsiteY3004" fmla="*/ 737757 h 4957613"/>
              <a:gd name="connsiteX3005" fmla="*/ 1973369 w 4362450"/>
              <a:gd name="connsiteY3005" fmla="*/ 733890 h 4957613"/>
              <a:gd name="connsiteX3006" fmla="*/ 1968906 w 4362450"/>
              <a:gd name="connsiteY3006" fmla="*/ 728258 h 4957613"/>
              <a:gd name="connsiteX3007" fmla="*/ 1962381 w 4362450"/>
              <a:gd name="connsiteY3007" fmla="*/ 727663 h 4957613"/>
              <a:gd name="connsiteX3008" fmla="*/ 2355567 w 4362450"/>
              <a:gd name="connsiteY3008" fmla="*/ 725899 h 4957613"/>
              <a:gd name="connsiteX3009" fmla="*/ 2353208 w 4362450"/>
              <a:gd name="connsiteY3009" fmla="*/ 737757 h 4957613"/>
              <a:gd name="connsiteX3010" fmla="*/ 2359733 w 4362450"/>
              <a:gd name="connsiteY3010" fmla="*/ 745174 h 4957613"/>
              <a:gd name="connsiteX3011" fmla="*/ 2362687 w 4362450"/>
              <a:gd name="connsiteY3011" fmla="*/ 733018 h 4957613"/>
              <a:gd name="connsiteX3012" fmla="*/ 2360923 w 4362450"/>
              <a:gd name="connsiteY3012" fmla="*/ 726791 h 4957613"/>
              <a:gd name="connsiteX3013" fmla="*/ 2355567 w 4362450"/>
              <a:gd name="connsiteY3013" fmla="*/ 725899 h 4957613"/>
              <a:gd name="connsiteX3014" fmla="*/ 3565303 w 4362450"/>
              <a:gd name="connsiteY3014" fmla="*/ 714933 h 4957613"/>
              <a:gd name="connsiteX3015" fmla="*/ 3468138 w 4362450"/>
              <a:gd name="connsiteY3015" fmla="*/ 728258 h 4957613"/>
              <a:gd name="connsiteX3016" fmla="*/ 3396965 w 4362450"/>
              <a:gd name="connsiteY3016" fmla="*/ 740116 h 4957613"/>
              <a:gd name="connsiteX3017" fmla="*/ 3330850 w 4362450"/>
              <a:gd name="connsiteY3017" fmla="*/ 751699 h 4957613"/>
              <a:gd name="connsiteX3018" fmla="*/ 3266498 w 4362450"/>
              <a:gd name="connsiteY3018" fmla="*/ 768594 h 4957613"/>
              <a:gd name="connsiteX3019" fmla="*/ 3273915 w 4362450"/>
              <a:gd name="connsiteY3019" fmla="*/ 778370 h 4957613"/>
              <a:gd name="connsiteX3020" fmla="*/ 3290215 w 4362450"/>
              <a:gd name="connsiteY3020" fmla="*/ 782833 h 4957613"/>
              <a:gd name="connsiteX3021" fmla="*/ 3294955 w 4362450"/>
              <a:gd name="connsiteY3021" fmla="*/ 787572 h 4957613"/>
              <a:gd name="connsiteX3022" fmla="*/ 3318693 w 4362450"/>
              <a:gd name="connsiteY3022" fmla="*/ 794989 h 4957613"/>
              <a:gd name="connsiteX3023" fmla="*/ 3392226 w 4362450"/>
              <a:gd name="connsiteY3023" fmla="*/ 782833 h 4957613"/>
              <a:gd name="connsiteX3024" fmla="*/ 3450563 w 4362450"/>
              <a:gd name="connsiteY3024" fmla="*/ 767532 h 4957613"/>
              <a:gd name="connsiteX3025" fmla="*/ 3536315 w 4362450"/>
              <a:gd name="connsiteY3025" fmla="*/ 742752 h 4957613"/>
              <a:gd name="connsiteX3026" fmla="*/ 3515573 w 4362450"/>
              <a:gd name="connsiteY3026" fmla="*/ 740116 h 4957613"/>
              <a:gd name="connsiteX3027" fmla="*/ 3438917 w 4362450"/>
              <a:gd name="connsiteY3027" fmla="*/ 748915 h 4957613"/>
              <a:gd name="connsiteX3028" fmla="*/ 3473260 w 4362450"/>
              <a:gd name="connsiteY3028" fmla="*/ 738693 h 4957613"/>
              <a:gd name="connsiteX3029" fmla="*/ 3541203 w 4362450"/>
              <a:gd name="connsiteY3029" fmla="*/ 722881 h 4957613"/>
              <a:gd name="connsiteX3030" fmla="*/ 3565303 w 4362450"/>
              <a:gd name="connsiteY3030" fmla="*/ 714933 h 4957613"/>
              <a:gd name="connsiteX3031" fmla="*/ 2276998 w 4362450"/>
              <a:gd name="connsiteY3031" fmla="*/ 714040 h 4957613"/>
              <a:gd name="connsiteX3032" fmla="*/ 2272556 w 4362450"/>
              <a:gd name="connsiteY3032" fmla="*/ 721138 h 4957613"/>
              <a:gd name="connsiteX3033" fmla="*/ 2270176 w 4362450"/>
              <a:gd name="connsiteY3033" fmla="*/ 728258 h 4957613"/>
              <a:gd name="connsiteX3034" fmla="*/ 2274915 w 4362450"/>
              <a:gd name="connsiteY3034" fmla="*/ 728258 h 4957613"/>
              <a:gd name="connsiteX3035" fmla="*/ 2280845 w 4362450"/>
              <a:gd name="connsiteY3035" fmla="*/ 726494 h 4957613"/>
              <a:gd name="connsiteX3036" fmla="*/ 2279676 w 4362450"/>
              <a:gd name="connsiteY3036" fmla="*/ 735377 h 4957613"/>
              <a:gd name="connsiteX3037" fmla="*/ 2277891 w 4362450"/>
              <a:gd name="connsiteY3037" fmla="*/ 741902 h 4957613"/>
              <a:gd name="connsiteX3038" fmla="*/ 2279676 w 4362450"/>
              <a:gd name="connsiteY3038" fmla="*/ 744877 h 4957613"/>
              <a:gd name="connsiteX3039" fmla="*/ 2302203 w 4362450"/>
              <a:gd name="connsiteY3039" fmla="*/ 754653 h 4957613"/>
              <a:gd name="connsiteX3040" fmla="*/ 2317632 w 4362450"/>
              <a:gd name="connsiteY3040" fmla="*/ 773334 h 4957613"/>
              <a:gd name="connsiteX3041" fmla="*/ 2315847 w 4362450"/>
              <a:gd name="connsiteY3041" fmla="*/ 777478 h 4957613"/>
              <a:gd name="connsiteX3042" fmla="*/ 2310513 w 4362450"/>
              <a:gd name="connsiteY3042" fmla="*/ 770953 h 4957613"/>
              <a:gd name="connsiteX3043" fmla="*/ 2304583 w 4362450"/>
              <a:gd name="connsiteY3043" fmla="*/ 764153 h 4957613"/>
              <a:gd name="connsiteX3044" fmla="*/ 2298654 w 4362450"/>
              <a:gd name="connsiteY3044" fmla="*/ 773334 h 4957613"/>
              <a:gd name="connsiteX3045" fmla="*/ 2297761 w 4362450"/>
              <a:gd name="connsiteY3045" fmla="*/ 794692 h 4957613"/>
              <a:gd name="connsiteX3046" fmla="*/ 2305752 w 4362450"/>
              <a:gd name="connsiteY3046" fmla="*/ 808910 h 4957613"/>
              <a:gd name="connsiteX3047" fmla="*/ 2307538 w 4362450"/>
              <a:gd name="connsiteY3047" fmla="*/ 806253 h 4957613"/>
              <a:gd name="connsiteX3048" fmla="*/ 2305752 w 4362450"/>
              <a:gd name="connsiteY3048" fmla="*/ 801811 h 4957613"/>
              <a:gd name="connsiteX3049" fmla="*/ 2305752 w 4362450"/>
              <a:gd name="connsiteY3049" fmla="*/ 799431 h 4957613"/>
              <a:gd name="connsiteX3050" fmla="*/ 2306645 w 4362450"/>
              <a:gd name="connsiteY3050" fmla="*/ 793799 h 4957613"/>
              <a:gd name="connsiteX3051" fmla="*/ 2312872 w 4362450"/>
              <a:gd name="connsiteY3051" fmla="*/ 789931 h 4957613"/>
              <a:gd name="connsiteX3052" fmla="*/ 2325325 w 4362450"/>
              <a:gd name="connsiteY3052" fmla="*/ 767999 h 4957613"/>
              <a:gd name="connsiteX3053" fmla="*/ 2319991 w 4362450"/>
              <a:gd name="connsiteY3053" fmla="*/ 749616 h 4957613"/>
              <a:gd name="connsiteX3054" fmla="*/ 2300715 w 4362450"/>
              <a:gd name="connsiteY3054" fmla="*/ 746938 h 4957613"/>
              <a:gd name="connsiteX3055" fmla="*/ 2286774 w 4362450"/>
              <a:gd name="connsiteY3055" fmla="*/ 728258 h 4957613"/>
              <a:gd name="connsiteX3056" fmla="*/ 2276998 w 4362450"/>
              <a:gd name="connsiteY3056" fmla="*/ 714040 h 4957613"/>
              <a:gd name="connsiteX3057" fmla="*/ 1439918 w 4362450"/>
              <a:gd name="connsiteY3057" fmla="*/ 711660 h 4957613"/>
              <a:gd name="connsiteX3058" fmla="*/ 1402855 w 4362450"/>
              <a:gd name="connsiteY3058" fmla="*/ 725899 h 4957613"/>
              <a:gd name="connsiteX3059" fmla="*/ 1321310 w 4362450"/>
              <a:gd name="connsiteY3059" fmla="*/ 761475 h 4957613"/>
              <a:gd name="connsiteX3060" fmla="*/ 1240934 w 4362450"/>
              <a:gd name="connsiteY3060" fmla="*/ 796753 h 4957613"/>
              <a:gd name="connsiteX3061" fmla="*/ 1205061 w 4362450"/>
              <a:gd name="connsiteY3061" fmla="*/ 808910 h 4957613"/>
              <a:gd name="connsiteX3062" fmla="*/ 1197941 w 4362450"/>
              <a:gd name="connsiteY3062" fmla="*/ 813670 h 4957613"/>
              <a:gd name="connsiteX3063" fmla="*/ 1188463 w 4362450"/>
              <a:gd name="connsiteY3063" fmla="*/ 821363 h 4957613"/>
              <a:gd name="connsiteX3064" fmla="*/ 1164745 w 4362450"/>
              <a:gd name="connsiteY3064" fmla="*/ 832648 h 4957613"/>
              <a:gd name="connsiteX3065" fmla="*/ 1011135 w 4362450"/>
              <a:gd name="connsiteY3065" fmla="*/ 909432 h 4957613"/>
              <a:gd name="connsiteX3066" fmla="*/ 868214 w 4362450"/>
              <a:gd name="connsiteY3066" fmla="*/ 991572 h 4957613"/>
              <a:gd name="connsiteX3067" fmla="*/ 813065 w 4362450"/>
              <a:gd name="connsiteY3067" fmla="*/ 1015587 h 4957613"/>
              <a:gd name="connsiteX3068" fmla="*/ 747226 w 4362450"/>
              <a:gd name="connsiteY3068" fmla="*/ 1048506 h 4957613"/>
              <a:gd name="connsiteX3069" fmla="*/ 668657 w 4362450"/>
              <a:gd name="connsiteY3069" fmla="*/ 1101892 h 4957613"/>
              <a:gd name="connsiteX3070" fmla="*/ 595422 w 4362450"/>
              <a:gd name="connsiteY3070" fmla="*/ 1148136 h 4957613"/>
              <a:gd name="connsiteX3071" fmla="*/ 583839 w 4362450"/>
              <a:gd name="connsiteY3071" fmla="*/ 1162673 h 4957613"/>
              <a:gd name="connsiteX3072" fmla="*/ 638117 w 4362450"/>
              <a:gd name="connsiteY3072" fmla="*/ 1136278 h 4957613"/>
              <a:gd name="connsiteX3073" fmla="*/ 716984 w 4362450"/>
              <a:gd name="connsiteY3073" fmla="*/ 1092690 h 4957613"/>
              <a:gd name="connsiteX3074" fmla="*/ 785182 w 4362450"/>
              <a:gd name="connsiteY3074" fmla="*/ 1050887 h 4957613"/>
              <a:gd name="connsiteX3075" fmla="*/ 824626 w 4362450"/>
              <a:gd name="connsiteY3075" fmla="*/ 1031016 h 4957613"/>
              <a:gd name="connsiteX3076" fmla="*/ 844497 w 4362450"/>
              <a:gd name="connsiteY3076" fmla="*/ 1005811 h 4957613"/>
              <a:gd name="connsiteX3077" fmla="*/ 848641 w 4362450"/>
              <a:gd name="connsiteY3077" fmla="*/ 1010848 h 4957613"/>
              <a:gd name="connsiteX3078" fmla="*/ 877714 w 4362450"/>
              <a:gd name="connsiteY3078" fmla="*/ 1003431 h 4957613"/>
              <a:gd name="connsiteX3079" fmla="*/ 923385 w 4362450"/>
              <a:gd name="connsiteY3079" fmla="*/ 981031 h 4957613"/>
              <a:gd name="connsiteX3080" fmla="*/ 1001232 w 4362450"/>
              <a:gd name="connsiteY3080" fmla="*/ 944392 h 4957613"/>
              <a:gd name="connsiteX3081" fmla="*/ 1043757 w 4362450"/>
              <a:gd name="connsiteY3081" fmla="*/ 925159 h 4957613"/>
              <a:gd name="connsiteX3082" fmla="*/ 1056806 w 4362450"/>
              <a:gd name="connsiteY3082" fmla="*/ 920122 h 4957613"/>
              <a:gd name="connsiteX3083" fmla="*/ 1062735 w 4362450"/>
              <a:gd name="connsiteY3083" fmla="*/ 913300 h 4957613"/>
              <a:gd name="connsiteX3084" fmla="*/ 1064520 w 4362450"/>
              <a:gd name="connsiteY3084" fmla="*/ 910325 h 4957613"/>
              <a:gd name="connsiteX3085" fmla="*/ 1069855 w 4362450"/>
              <a:gd name="connsiteY3085" fmla="*/ 910920 h 4957613"/>
              <a:gd name="connsiteX3086" fmla="*/ 1077569 w 4362450"/>
              <a:gd name="connsiteY3086" fmla="*/ 909730 h 4957613"/>
              <a:gd name="connsiteX3087" fmla="*/ 1088833 w 4362450"/>
              <a:gd name="connsiteY3087" fmla="*/ 901441 h 4957613"/>
              <a:gd name="connsiteX3088" fmla="*/ 1101584 w 4362450"/>
              <a:gd name="connsiteY3088" fmla="*/ 891644 h 4957613"/>
              <a:gd name="connsiteX3089" fmla="*/ 1112550 w 4362450"/>
              <a:gd name="connsiteY3089" fmla="*/ 887203 h 4957613"/>
              <a:gd name="connsiteX3090" fmla="*/ 1119075 w 4362450"/>
              <a:gd name="connsiteY3090" fmla="*/ 886608 h 4957613"/>
              <a:gd name="connsiteX3091" fmla="*/ 1122029 w 4362450"/>
              <a:gd name="connsiteY3091" fmla="*/ 882463 h 4957613"/>
              <a:gd name="connsiteX3092" fmla="*/ 1126492 w 4362450"/>
              <a:gd name="connsiteY3092" fmla="*/ 877129 h 4957613"/>
              <a:gd name="connsiteX3093" fmla="*/ 1136268 w 4362450"/>
              <a:gd name="connsiteY3093" fmla="*/ 875344 h 4957613"/>
              <a:gd name="connsiteX3094" fmla="*/ 1148126 w 4362450"/>
              <a:gd name="connsiteY3094" fmla="*/ 873856 h 4957613"/>
              <a:gd name="connsiteX3095" fmla="*/ 1152887 w 4362450"/>
              <a:gd name="connsiteY3095" fmla="*/ 870605 h 4957613"/>
              <a:gd name="connsiteX3096" fmla="*/ 1159114 w 4362450"/>
              <a:gd name="connsiteY3096" fmla="*/ 863783 h 4957613"/>
              <a:gd name="connsiteX3097" fmla="*/ 1174224 w 4362450"/>
              <a:gd name="connsiteY3097" fmla="*/ 858725 h 4957613"/>
              <a:gd name="connsiteX3098" fmla="*/ 1190546 w 4362450"/>
              <a:gd name="connsiteY3098" fmla="*/ 853688 h 4957613"/>
              <a:gd name="connsiteX3099" fmla="*/ 1205061 w 4362450"/>
              <a:gd name="connsiteY3099" fmla="*/ 846866 h 4957613"/>
              <a:gd name="connsiteX3100" fmla="*/ 1219597 w 4362450"/>
              <a:gd name="connsiteY3100" fmla="*/ 839173 h 4957613"/>
              <a:gd name="connsiteX3101" fmla="*/ 1235898 w 4362450"/>
              <a:gd name="connsiteY3101" fmla="*/ 835007 h 4957613"/>
              <a:gd name="connsiteX3102" fmla="*/ 1247757 w 4362450"/>
              <a:gd name="connsiteY3102" fmla="*/ 831161 h 4957613"/>
              <a:gd name="connsiteX3103" fmla="*/ 1252517 w 4362450"/>
              <a:gd name="connsiteY3103" fmla="*/ 825529 h 4957613"/>
              <a:gd name="connsiteX3104" fmla="*/ 1264376 w 4362450"/>
              <a:gd name="connsiteY3104" fmla="*/ 820790 h 4957613"/>
              <a:gd name="connsiteX3105" fmla="*/ 1277424 w 4362450"/>
              <a:gd name="connsiteY3105" fmla="*/ 818707 h 4957613"/>
              <a:gd name="connsiteX3106" fmla="*/ 1290473 w 4362450"/>
              <a:gd name="connsiteY3106" fmla="*/ 811290 h 4957613"/>
              <a:gd name="connsiteX3107" fmla="*/ 1306476 w 4362450"/>
              <a:gd name="connsiteY3107" fmla="*/ 801514 h 4957613"/>
              <a:gd name="connsiteX3108" fmla="*/ 1326049 w 4362450"/>
              <a:gd name="connsiteY3108" fmla="*/ 797051 h 4957613"/>
              <a:gd name="connsiteX3109" fmla="*/ 1341160 w 4362450"/>
              <a:gd name="connsiteY3109" fmla="*/ 791717 h 4957613"/>
              <a:gd name="connsiteX3110" fmla="*/ 1347386 w 4362450"/>
              <a:gd name="connsiteY3110" fmla="*/ 782833 h 4957613"/>
              <a:gd name="connsiteX3111" fmla="*/ 1361626 w 4362450"/>
              <a:gd name="connsiteY3111" fmla="*/ 780453 h 4957613"/>
              <a:gd name="connsiteX3112" fmla="*/ 1375567 w 4362450"/>
              <a:gd name="connsiteY3112" fmla="*/ 784002 h 4957613"/>
              <a:gd name="connsiteX3113" fmla="*/ 1387723 w 4362450"/>
              <a:gd name="connsiteY3113" fmla="*/ 773334 h 4957613"/>
              <a:gd name="connsiteX3114" fmla="*/ 1403152 w 4362450"/>
              <a:gd name="connsiteY3114" fmla="*/ 762665 h 4957613"/>
              <a:gd name="connsiteX3115" fmla="*/ 1425680 w 4362450"/>
              <a:gd name="connsiteY3115" fmla="*/ 759095 h 4957613"/>
              <a:gd name="connsiteX3116" fmla="*/ 1443765 w 4362450"/>
              <a:gd name="connsiteY3116" fmla="*/ 757331 h 4957613"/>
              <a:gd name="connsiteX3117" fmla="*/ 1449397 w 4362450"/>
              <a:gd name="connsiteY3117" fmla="*/ 751975 h 4957613"/>
              <a:gd name="connsiteX3118" fmla="*/ 1452075 w 4362450"/>
              <a:gd name="connsiteY3118" fmla="*/ 747831 h 4957613"/>
              <a:gd name="connsiteX3119" fmla="*/ 1456516 w 4362450"/>
              <a:gd name="connsiteY3119" fmla="*/ 747236 h 4957613"/>
              <a:gd name="connsiteX3120" fmla="*/ 1458897 w 4362450"/>
              <a:gd name="connsiteY3120" fmla="*/ 730638 h 4957613"/>
              <a:gd name="connsiteX3121" fmla="*/ 1449397 w 4362450"/>
              <a:gd name="connsiteY3121" fmla="*/ 717589 h 4957613"/>
              <a:gd name="connsiteX3122" fmla="*/ 1439918 w 4362450"/>
              <a:gd name="connsiteY3122" fmla="*/ 711660 h 4957613"/>
              <a:gd name="connsiteX3123" fmla="*/ 1200356 w 4362450"/>
              <a:gd name="connsiteY3123" fmla="*/ 710879 h 4957613"/>
              <a:gd name="connsiteX3124" fmla="*/ 1194690 w 4362450"/>
              <a:gd name="connsiteY3124" fmla="*/ 721436 h 4957613"/>
              <a:gd name="connsiteX3125" fmla="*/ 1224039 w 4362450"/>
              <a:gd name="connsiteY3125" fmla="*/ 747236 h 4957613"/>
              <a:gd name="connsiteX3126" fmla="*/ 1224039 w 4362450"/>
              <a:gd name="connsiteY3126" fmla="*/ 741009 h 4957613"/>
              <a:gd name="connsiteX3127" fmla="*/ 1209800 w 4362450"/>
              <a:gd name="connsiteY3127" fmla="*/ 718779 h 4957613"/>
              <a:gd name="connsiteX3128" fmla="*/ 1200356 w 4362450"/>
              <a:gd name="connsiteY3128" fmla="*/ 710879 h 4957613"/>
              <a:gd name="connsiteX3129" fmla="*/ 4134117 w 4362450"/>
              <a:gd name="connsiteY3129" fmla="*/ 707516 h 4957613"/>
              <a:gd name="connsiteX3130" fmla="*/ 4163190 w 4362450"/>
              <a:gd name="connsiteY3130" fmla="*/ 723519 h 4957613"/>
              <a:gd name="connsiteX3131" fmla="*/ 4172668 w 4362450"/>
              <a:gd name="connsiteY3131" fmla="*/ 723519 h 4957613"/>
              <a:gd name="connsiteX3132" fmla="*/ 4134117 w 4362450"/>
              <a:gd name="connsiteY3132" fmla="*/ 707516 h 4957613"/>
              <a:gd name="connsiteX3133" fmla="*/ 2210883 w 4362450"/>
              <a:gd name="connsiteY3133" fmla="*/ 704540 h 4957613"/>
              <a:gd name="connsiteX3134" fmla="*/ 2212944 w 4362450"/>
              <a:gd name="connsiteY3134" fmla="*/ 707218 h 4957613"/>
              <a:gd name="connsiteX3135" fmla="*/ 2213242 w 4362450"/>
              <a:gd name="connsiteY3135" fmla="*/ 711660 h 4957613"/>
              <a:gd name="connsiteX3136" fmla="*/ 2211456 w 4362450"/>
              <a:gd name="connsiteY3136" fmla="*/ 717887 h 4957613"/>
              <a:gd name="connsiteX3137" fmla="*/ 2206122 w 4362450"/>
              <a:gd name="connsiteY3137" fmla="*/ 718779 h 4957613"/>
              <a:gd name="connsiteX3138" fmla="*/ 2203763 w 4362450"/>
              <a:gd name="connsiteY3138" fmla="*/ 711660 h 4957613"/>
              <a:gd name="connsiteX3139" fmla="*/ 2207312 w 4362450"/>
              <a:gd name="connsiteY3139" fmla="*/ 707218 h 4957613"/>
              <a:gd name="connsiteX3140" fmla="*/ 2210883 w 4362450"/>
              <a:gd name="connsiteY3140" fmla="*/ 704540 h 4957613"/>
              <a:gd name="connsiteX3141" fmla="*/ 1254876 w 4362450"/>
              <a:gd name="connsiteY3141" fmla="*/ 699801 h 4957613"/>
              <a:gd name="connsiteX3142" fmla="*/ 1253983 w 4362450"/>
              <a:gd name="connsiteY3142" fmla="*/ 706921 h 4957613"/>
              <a:gd name="connsiteX3143" fmla="*/ 1254876 w 4362450"/>
              <a:gd name="connsiteY3143" fmla="*/ 714040 h 4957613"/>
              <a:gd name="connsiteX3144" fmla="*/ 1262888 w 4362450"/>
              <a:gd name="connsiteY3144" fmla="*/ 718482 h 4957613"/>
              <a:gd name="connsiteX3145" fmla="*/ 1254876 w 4362450"/>
              <a:gd name="connsiteY3145" fmla="*/ 699801 h 4957613"/>
              <a:gd name="connsiteX3146" fmla="*/ 1216707 w 4362450"/>
              <a:gd name="connsiteY3146" fmla="*/ 692945 h 4957613"/>
              <a:gd name="connsiteX3147" fmla="*/ 1227014 w 4362450"/>
              <a:gd name="connsiteY3147" fmla="*/ 704838 h 4957613"/>
              <a:gd name="connsiteX3148" fmla="*/ 1245398 w 4362450"/>
              <a:gd name="connsiteY3148" fmla="*/ 709280 h 4957613"/>
              <a:gd name="connsiteX3149" fmla="*/ 1235898 w 4362450"/>
              <a:gd name="connsiteY3149" fmla="*/ 701289 h 4957613"/>
              <a:gd name="connsiteX3150" fmla="*/ 1226419 w 4362450"/>
              <a:gd name="connsiteY3150" fmla="*/ 695062 h 4957613"/>
              <a:gd name="connsiteX3151" fmla="*/ 1216707 w 4362450"/>
              <a:gd name="connsiteY3151" fmla="*/ 692945 h 4957613"/>
              <a:gd name="connsiteX3152" fmla="*/ 2386426 w 4362450"/>
              <a:gd name="connsiteY3152" fmla="*/ 687942 h 4957613"/>
              <a:gd name="connsiteX3153" fmla="*/ 2392355 w 4362450"/>
              <a:gd name="connsiteY3153" fmla="*/ 689706 h 4957613"/>
              <a:gd name="connsiteX3154" fmla="*/ 2398284 w 4362450"/>
              <a:gd name="connsiteY3154" fmla="*/ 695062 h 4957613"/>
              <a:gd name="connsiteX3155" fmla="*/ 2393524 w 4362450"/>
              <a:gd name="connsiteY3155" fmla="*/ 702160 h 4957613"/>
              <a:gd name="connsiteX3156" fmla="*/ 2387594 w 4362450"/>
              <a:gd name="connsiteY3156" fmla="*/ 700396 h 4957613"/>
              <a:gd name="connsiteX3157" fmla="*/ 2381665 w 4362450"/>
              <a:gd name="connsiteY3157" fmla="*/ 695062 h 4957613"/>
              <a:gd name="connsiteX3158" fmla="*/ 2386426 w 4362450"/>
              <a:gd name="connsiteY3158" fmla="*/ 687942 h 4957613"/>
              <a:gd name="connsiteX3159" fmla="*/ 2151568 w 4362450"/>
              <a:gd name="connsiteY3159" fmla="*/ 687942 h 4957613"/>
              <a:gd name="connsiteX3160" fmla="*/ 2157497 w 4362450"/>
              <a:gd name="connsiteY3160" fmla="*/ 691492 h 4957613"/>
              <a:gd name="connsiteX3161" fmla="*/ 2156307 w 4362450"/>
              <a:gd name="connsiteY3161" fmla="*/ 702160 h 4957613"/>
              <a:gd name="connsiteX3162" fmla="*/ 2143556 w 4362450"/>
              <a:gd name="connsiteY3162" fmla="*/ 714614 h 4957613"/>
              <a:gd name="connsiteX3163" fmla="*/ 2132590 w 4362450"/>
              <a:gd name="connsiteY3163" fmla="*/ 709280 h 4957613"/>
              <a:gd name="connsiteX3164" fmla="*/ 2138519 w 4362450"/>
              <a:gd name="connsiteY3164" fmla="*/ 695933 h 4957613"/>
              <a:gd name="connsiteX3165" fmla="*/ 2151568 w 4362450"/>
              <a:gd name="connsiteY3165" fmla="*/ 687942 h 4957613"/>
              <a:gd name="connsiteX3166" fmla="*/ 2886956 w 4362450"/>
              <a:gd name="connsiteY3166" fmla="*/ 671323 h 4957613"/>
              <a:gd name="connsiteX3167" fmla="*/ 2881027 w 4362450"/>
              <a:gd name="connsiteY3167" fmla="*/ 671918 h 4957613"/>
              <a:gd name="connsiteX3168" fmla="*/ 2875076 w 4362450"/>
              <a:gd name="connsiteY3168" fmla="*/ 676084 h 4957613"/>
              <a:gd name="connsiteX3169" fmla="*/ 2876861 w 4362450"/>
              <a:gd name="connsiteY3169" fmla="*/ 680525 h 4957613"/>
              <a:gd name="connsiteX3170" fmla="*/ 2882196 w 4362450"/>
              <a:gd name="connsiteY3170" fmla="*/ 683182 h 4957613"/>
              <a:gd name="connsiteX3171" fmla="*/ 2894054 w 4362450"/>
              <a:gd name="connsiteY3171" fmla="*/ 676084 h 4957613"/>
              <a:gd name="connsiteX3172" fmla="*/ 2886956 w 4362450"/>
              <a:gd name="connsiteY3172" fmla="*/ 671323 h 4957613"/>
              <a:gd name="connsiteX3173" fmla="*/ 1316550 w 4362450"/>
              <a:gd name="connsiteY3173" fmla="*/ 671323 h 4957613"/>
              <a:gd name="connsiteX3174" fmla="*/ 1304393 w 4362450"/>
              <a:gd name="connsiteY3174" fmla="*/ 676084 h 4957613"/>
              <a:gd name="connsiteX3175" fmla="*/ 1311810 w 4362450"/>
              <a:gd name="connsiteY3175" fmla="*/ 680823 h 4957613"/>
              <a:gd name="connsiteX3176" fmla="*/ 1317740 w 4362450"/>
              <a:gd name="connsiteY3176" fmla="*/ 679038 h 4957613"/>
              <a:gd name="connsiteX3177" fmla="*/ 1323669 w 4362450"/>
              <a:gd name="connsiteY3177" fmla="*/ 673703 h 4957613"/>
              <a:gd name="connsiteX3178" fmla="*/ 1316550 w 4362450"/>
              <a:gd name="connsiteY3178" fmla="*/ 671323 h 4957613"/>
              <a:gd name="connsiteX3179" fmla="*/ 2322371 w 4362450"/>
              <a:gd name="connsiteY3179" fmla="*/ 668964 h 4957613"/>
              <a:gd name="connsiteX3180" fmla="*/ 2331552 w 4362450"/>
              <a:gd name="connsiteY3180" fmla="*/ 672216 h 4957613"/>
              <a:gd name="connsiteX3181" fmla="*/ 2331850 w 4362450"/>
              <a:gd name="connsiteY3181" fmla="*/ 687942 h 4957613"/>
              <a:gd name="connsiteX3182" fmla="*/ 2329193 w 4362450"/>
              <a:gd name="connsiteY3182" fmla="*/ 698611 h 4957613"/>
              <a:gd name="connsiteX3183" fmla="*/ 2324731 w 4362450"/>
              <a:gd name="connsiteY3183" fmla="*/ 687942 h 4957613"/>
              <a:gd name="connsiteX3184" fmla="*/ 2321776 w 4362450"/>
              <a:gd name="connsiteY3184" fmla="*/ 676679 h 4957613"/>
              <a:gd name="connsiteX3185" fmla="*/ 2322371 w 4362450"/>
              <a:gd name="connsiteY3185" fmla="*/ 668964 h 4957613"/>
              <a:gd name="connsiteX3186" fmla="*/ 2699554 w 4362450"/>
              <a:gd name="connsiteY3186" fmla="*/ 661845 h 4957613"/>
              <a:gd name="connsiteX3187" fmla="*/ 2702508 w 4362450"/>
              <a:gd name="connsiteY3187" fmla="*/ 664501 h 4957613"/>
              <a:gd name="connsiteX3188" fmla="*/ 2701914 w 4362450"/>
              <a:gd name="connsiteY3188" fmla="*/ 676084 h 4957613"/>
              <a:gd name="connsiteX3189" fmla="*/ 2695389 w 4362450"/>
              <a:gd name="connsiteY3189" fmla="*/ 693277 h 4957613"/>
              <a:gd name="connsiteX3190" fmla="*/ 2692435 w 4362450"/>
              <a:gd name="connsiteY3190" fmla="*/ 678443 h 4957613"/>
              <a:gd name="connsiteX3191" fmla="*/ 2694199 w 4362450"/>
              <a:gd name="connsiteY3191" fmla="*/ 668369 h 4957613"/>
              <a:gd name="connsiteX3192" fmla="*/ 2699554 w 4362450"/>
              <a:gd name="connsiteY3192" fmla="*/ 661845 h 4957613"/>
              <a:gd name="connsiteX3193" fmla="*/ 2543875 w 4362450"/>
              <a:gd name="connsiteY3193" fmla="*/ 654431 h 4957613"/>
              <a:gd name="connsiteX3194" fmla="*/ 2552469 w 4362450"/>
              <a:gd name="connsiteY3194" fmla="*/ 659465 h 4957613"/>
              <a:gd name="connsiteX3195" fmla="*/ 2561671 w 4362450"/>
              <a:gd name="connsiteY3195" fmla="*/ 666286 h 4957613"/>
              <a:gd name="connsiteX3196" fmla="*/ 2569066 w 4362450"/>
              <a:gd name="connsiteY3196" fmla="*/ 664225 h 4957613"/>
              <a:gd name="connsiteX3197" fmla="*/ 2572339 w 4362450"/>
              <a:gd name="connsiteY3197" fmla="*/ 666584 h 4957613"/>
              <a:gd name="connsiteX3198" fmla="*/ 2573827 w 4362450"/>
              <a:gd name="connsiteY3198" fmla="*/ 676084 h 4957613"/>
              <a:gd name="connsiteX3199" fmla="*/ 2573827 w 4362450"/>
              <a:gd name="connsiteY3199" fmla="*/ 689409 h 4957613"/>
              <a:gd name="connsiteX3200" fmla="*/ 2573827 w 4362450"/>
              <a:gd name="connsiteY3200" fmla="*/ 697421 h 4957613"/>
              <a:gd name="connsiteX3201" fmla="*/ 2567600 w 4362450"/>
              <a:gd name="connsiteY3201" fmla="*/ 702755 h 4957613"/>
              <a:gd name="connsiteX3202" fmla="*/ 2552469 w 4362450"/>
              <a:gd name="connsiteY3202" fmla="*/ 704540 h 4957613"/>
              <a:gd name="connsiteX3203" fmla="*/ 2540610 w 4362450"/>
              <a:gd name="connsiteY3203" fmla="*/ 699801 h 4957613"/>
              <a:gd name="connsiteX3204" fmla="*/ 2552171 w 4362450"/>
              <a:gd name="connsiteY3204" fmla="*/ 680823 h 4957613"/>
              <a:gd name="connsiteX3205" fmla="*/ 2547729 w 4362450"/>
              <a:gd name="connsiteY3205" fmla="*/ 661845 h 4957613"/>
              <a:gd name="connsiteX3206" fmla="*/ 2543875 w 4362450"/>
              <a:gd name="connsiteY3206" fmla="*/ 654431 h 4957613"/>
              <a:gd name="connsiteX3207" fmla="*/ 2381367 w 4362450"/>
              <a:gd name="connsiteY3207" fmla="*/ 652940 h 4957613"/>
              <a:gd name="connsiteX3208" fmla="*/ 2386426 w 4362450"/>
              <a:gd name="connsiteY3208" fmla="*/ 657106 h 4957613"/>
              <a:gd name="connsiteX3209" fmla="*/ 2391165 w 4362450"/>
              <a:gd name="connsiteY3209" fmla="*/ 665394 h 4957613"/>
              <a:gd name="connsiteX3210" fmla="*/ 2403023 w 4362450"/>
              <a:gd name="connsiteY3210" fmla="*/ 673703 h 4957613"/>
              <a:gd name="connsiteX3211" fmla="*/ 2413692 w 4362450"/>
              <a:gd name="connsiteY3211" fmla="*/ 679633 h 4957613"/>
              <a:gd name="connsiteX3212" fmla="*/ 2395904 w 4362450"/>
              <a:gd name="connsiteY3212" fmla="*/ 678443 h 4957613"/>
              <a:gd name="connsiteX3213" fmla="*/ 2374546 w 4362450"/>
              <a:gd name="connsiteY3213" fmla="*/ 666584 h 4957613"/>
              <a:gd name="connsiteX3214" fmla="*/ 2381367 w 4362450"/>
              <a:gd name="connsiteY3214" fmla="*/ 652940 h 4957613"/>
              <a:gd name="connsiteX3215" fmla="*/ 2495534 w 4362450"/>
              <a:gd name="connsiteY3215" fmla="*/ 642867 h 4957613"/>
              <a:gd name="connsiteX3216" fmla="*/ 2498509 w 4362450"/>
              <a:gd name="connsiteY3216" fmla="*/ 645523 h 4957613"/>
              <a:gd name="connsiteX3217" fmla="*/ 2497914 w 4362450"/>
              <a:gd name="connsiteY3217" fmla="*/ 649986 h 4957613"/>
              <a:gd name="connsiteX3218" fmla="*/ 2490795 w 4362450"/>
              <a:gd name="connsiteY3218" fmla="*/ 657106 h 4957613"/>
              <a:gd name="connsiteX3219" fmla="*/ 2488415 w 4362450"/>
              <a:gd name="connsiteY3219" fmla="*/ 649986 h 4957613"/>
              <a:gd name="connsiteX3220" fmla="*/ 2495534 w 4362450"/>
              <a:gd name="connsiteY3220" fmla="*/ 642867 h 4957613"/>
              <a:gd name="connsiteX3221" fmla="*/ 1371125 w 4362450"/>
              <a:gd name="connsiteY3221" fmla="*/ 637532 h 4957613"/>
              <a:gd name="connsiteX3222" fmla="*/ 1364006 w 4362450"/>
              <a:gd name="connsiteY3222" fmla="*/ 649986 h 4957613"/>
              <a:gd name="connsiteX3223" fmla="*/ 1352147 w 4362450"/>
              <a:gd name="connsiteY3223" fmla="*/ 661845 h 4957613"/>
              <a:gd name="connsiteX3224" fmla="*/ 1343540 w 4362450"/>
              <a:gd name="connsiteY3224" fmla="*/ 671918 h 4957613"/>
              <a:gd name="connsiteX3225" fmla="*/ 1375864 w 4362450"/>
              <a:gd name="connsiteY3225" fmla="*/ 692682 h 4957613"/>
              <a:gd name="connsiteX3226" fmla="*/ 1377947 w 4362450"/>
              <a:gd name="connsiteY3226" fmla="*/ 683777 h 4957613"/>
              <a:gd name="connsiteX3227" fmla="*/ 1378245 w 4362450"/>
              <a:gd name="connsiteY3227" fmla="*/ 664225 h 4957613"/>
              <a:gd name="connsiteX3228" fmla="*/ 1371125 w 4362450"/>
              <a:gd name="connsiteY3228" fmla="*/ 637532 h 4957613"/>
              <a:gd name="connsiteX3229" fmla="*/ 2618882 w 4362450"/>
              <a:gd name="connsiteY3229" fmla="*/ 633367 h 4957613"/>
              <a:gd name="connsiteX3230" fmla="*/ 2611783 w 4362450"/>
              <a:gd name="connsiteY3230" fmla="*/ 635747 h 4957613"/>
              <a:gd name="connsiteX3231" fmla="*/ 2613547 w 4362450"/>
              <a:gd name="connsiteY3231" fmla="*/ 642272 h 4957613"/>
              <a:gd name="connsiteX3232" fmla="*/ 2618882 w 4362450"/>
              <a:gd name="connsiteY3232" fmla="*/ 645247 h 4957613"/>
              <a:gd name="connsiteX3233" fmla="*/ 2624237 w 4362450"/>
              <a:gd name="connsiteY3233" fmla="*/ 644057 h 4957613"/>
              <a:gd name="connsiteX3234" fmla="*/ 2626001 w 4362450"/>
              <a:gd name="connsiteY3234" fmla="*/ 642867 h 4957613"/>
              <a:gd name="connsiteX3235" fmla="*/ 2624237 w 4362450"/>
              <a:gd name="connsiteY3235" fmla="*/ 638127 h 4957613"/>
              <a:gd name="connsiteX3236" fmla="*/ 2618882 w 4362450"/>
              <a:gd name="connsiteY3236" fmla="*/ 633367 h 4957613"/>
              <a:gd name="connsiteX3237" fmla="*/ 1405960 w 4362450"/>
              <a:gd name="connsiteY3237" fmla="*/ 627313 h 4957613"/>
              <a:gd name="connsiteX3238" fmla="*/ 1404321 w 4362450"/>
              <a:gd name="connsiteY3238" fmla="*/ 633367 h 4957613"/>
              <a:gd name="connsiteX3239" fmla="*/ 1401962 w 4362450"/>
              <a:gd name="connsiteY3239" fmla="*/ 640486 h 4957613"/>
              <a:gd name="connsiteX3240" fmla="*/ 1404682 w 4362450"/>
              <a:gd name="connsiteY3240" fmla="*/ 648668 h 4957613"/>
              <a:gd name="connsiteX3241" fmla="*/ 1406340 w 4362450"/>
              <a:gd name="connsiteY3241" fmla="*/ 631539 h 4957613"/>
              <a:gd name="connsiteX3242" fmla="*/ 1405960 w 4362450"/>
              <a:gd name="connsiteY3242" fmla="*/ 627313 h 4957613"/>
              <a:gd name="connsiteX3243" fmla="*/ 2519251 w 4362450"/>
              <a:gd name="connsiteY3243" fmla="*/ 626269 h 4957613"/>
              <a:gd name="connsiteX3244" fmla="*/ 2514512 w 4362450"/>
              <a:gd name="connsiteY3244" fmla="*/ 638127 h 4957613"/>
              <a:gd name="connsiteX3245" fmla="*/ 2512132 w 4362450"/>
              <a:gd name="connsiteY3245" fmla="*/ 635747 h 4957613"/>
              <a:gd name="connsiteX3246" fmla="*/ 2519251 w 4362450"/>
              <a:gd name="connsiteY3246" fmla="*/ 626269 h 4957613"/>
              <a:gd name="connsiteX3247" fmla="*/ 2757063 w 4362450"/>
              <a:gd name="connsiteY3247" fmla="*/ 621211 h 4957613"/>
              <a:gd name="connsiteX3248" fmla="*/ 2756468 w 4362450"/>
              <a:gd name="connsiteY3248" fmla="*/ 626269 h 4957613"/>
              <a:gd name="connsiteX3249" fmla="*/ 2765967 w 4362450"/>
              <a:gd name="connsiteY3249" fmla="*/ 635747 h 4957613"/>
              <a:gd name="connsiteX3250" fmla="*/ 2770707 w 4362450"/>
              <a:gd name="connsiteY3250" fmla="*/ 635450 h 4957613"/>
              <a:gd name="connsiteX3251" fmla="*/ 2761228 w 4362450"/>
              <a:gd name="connsiteY3251" fmla="*/ 640486 h 4957613"/>
              <a:gd name="connsiteX3252" fmla="*/ 2750241 w 4362450"/>
              <a:gd name="connsiteY3252" fmla="*/ 648796 h 4957613"/>
              <a:gd name="connsiteX3253" fmla="*/ 2744609 w 4362450"/>
              <a:gd name="connsiteY3253" fmla="*/ 657106 h 4957613"/>
              <a:gd name="connsiteX3254" fmla="*/ 2743143 w 4362450"/>
              <a:gd name="connsiteY3254" fmla="*/ 665096 h 4957613"/>
              <a:gd name="connsiteX3255" fmla="*/ 2739870 w 4362450"/>
              <a:gd name="connsiteY3255" fmla="*/ 671323 h 4957613"/>
              <a:gd name="connsiteX3256" fmla="*/ 2732751 w 4362450"/>
              <a:gd name="connsiteY3256" fmla="*/ 659465 h 4957613"/>
              <a:gd name="connsiteX3257" fmla="*/ 2734535 w 4362450"/>
              <a:gd name="connsiteY3257" fmla="*/ 649689 h 4957613"/>
              <a:gd name="connsiteX3258" fmla="*/ 2739870 w 4362450"/>
              <a:gd name="connsiteY3258" fmla="*/ 645247 h 4957613"/>
              <a:gd name="connsiteX3259" fmla="*/ 2743143 w 4362450"/>
              <a:gd name="connsiteY3259" fmla="*/ 642272 h 4957613"/>
              <a:gd name="connsiteX3260" fmla="*/ 2744609 w 4362450"/>
              <a:gd name="connsiteY3260" fmla="*/ 635747 h 4957613"/>
              <a:gd name="connsiteX3261" fmla="*/ 2747585 w 4362450"/>
              <a:gd name="connsiteY3261" fmla="*/ 625971 h 4957613"/>
              <a:gd name="connsiteX3262" fmla="*/ 2754109 w 4362450"/>
              <a:gd name="connsiteY3262" fmla="*/ 621508 h 4957613"/>
              <a:gd name="connsiteX3263" fmla="*/ 2757063 w 4362450"/>
              <a:gd name="connsiteY3263" fmla="*/ 621211 h 4957613"/>
              <a:gd name="connsiteX3264" fmla="*/ 1475495 w 4362450"/>
              <a:gd name="connsiteY3264" fmla="*/ 619149 h 4957613"/>
              <a:gd name="connsiteX3265" fmla="*/ 1466016 w 4362450"/>
              <a:gd name="connsiteY3265" fmla="*/ 623888 h 4957613"/>
              <a:gd name="connsiteX3266" fmla="*/ 1466590 w 4362450"/>
              <a:gd name="connsiteY3266" fmla="*/ 631008 h 4957613"/>
              <a:gd name="connsiteX3267" fmla="*/ 1470755 w 4362450"/>
              <a:gd name="connsiteY3267" fmla="*/ 645247 h 4957613"/>
              <a:gd name="connsiteX3268" fmla="*/ 1483804 w 4362450"/>
              <a:gd name="connsiteY3268" fmla="*/ 634855 h 4957613"/>
              <a:gd name="connsiteX3269" fmla="*/ 1475495 w 4362450"/>
              <a:gd name="connsiteY3269" fmla="*/ 619149 h 4957613"/>
              <a:gd name="connsiteX3270" fmla="*/ 2840393 w 4362450"/>
              <a:gd name="connsiteY3270" fmla="*/ 607886 h 4957613"/>
              <a:gd name="connsiteX3271" fmla="*/ 2846620 w 4362450"/>
              <a:gd name="connsiteY3271" fmla="*/ 619149 h 4957613"/>
              <a:gd name="connsiteX3272" fmla="*/ 2827641 w 4362450"/>
              <a:gd name="connsiteY3272" fmla="*/ 626843 h 4957613"/>
              <a:gd name="connsiteX3273" fmla="*/ 2808663 w 4362450"/>
              <a:gd name="connsiteY3273" fmla="*/ 616769 h 4957613"/>
              <a:gd name="connsiteX3274" fmla="*/ 2807175 w 4362450"/>
              <a:gd name="connsiteY3274" fmla="*/ 614112 h 4957613"/>
              <a:gd name="connsiteX3275" fmla="*/ 2811043 w 4362450"/>
              <a:gd name="connsiteY3275" fmla="*/ 616769 h 4957613"/>
              <a:gd name="connsiteX3276" fmla="*/ 2825261 w 4362450"/>
              <a:gd name="connsiteY3276" fmla="*/ 614389 h 4957613"/>
              <a:gd name="connsiteX3277" fmla="*/ 2840393 w 4362450"/>
              <a:gd name="connsiteY3277" fmla="*/ 607886 h 4957613"/>
              <a:gd name="connsiteX3278" fmla="*/ 2541208 w 4362450"/>
              <a:gd name="connsiteY3278" fmla="*/ 603577 h 4957613"/>
              <a:gd name="connsiteX3279" fmla="*/ 2542990 w 4362450"/>
              <a:gd name="connsiteY3279" fmla="*/ 605505 h 4957613"/>
              <a:gd name="connsiteX3280" fmla="*/ 2535871 w 4362450"/>
              <a:gd name="connsiteY3280" fmla="*/ 626269 h 4957613"/>
              <a:gd name="connsiteX3281" fmla="*/ 2531407 w 4362450"/>
              <a:gd name="connsiteY3281" fmla="*/ 635747 h 4957613"/>
              <a:gd name="connsiteX3282" fmla="*/ 2528751 w 4362450"/>
              <a:gd name="connsiteY3282" fmla="*/ 631008 h 4957613"/>
              <a:gd name="connsiteX3283" fmla="*/ 2531407 w 4362450"/>
              <a:gd name="connsiteY3283" fmla="*/ 619447 h 4957613"/>
              <a:gd name="connsiteX3284" fmla="*/ 2535871 w 4362450"/>
              <a:gd name="connsiteY3284" fmla="*/ 609649 h 4957613"/>
              <a:gd name="connsiteX3285" fmla="*/ 2541208 w 4362450"/>
              <a:gd name="connsiteY3285" fmla="*/ 603577 h 4957613"/>
              <a:gd name="connsiteX3286" fmla="*/ 2553956 w 4362450"/>
              <a:gd name="connsiteY3286" fmla="*/ 599576 h 4957613"/>
              <a:gd name="connsiteX3287" fmla="*/ 2557208 w 4362450"/>
              <a:gd name="connsiteY3287" fmla="*/ 600171 h 4957613"/>
              <a:gd name="connsiteX3288" fmla="*/ 2557208 w 4362450"/>
              <a:gd name="connsiteY3288" fmla="*/ 619149 h 4957613"/>
              <a:gd name="connsiteX3289" fmla="*/ 2552469 w 4362450"/>
              <a:gd name="connsiteY3289" fmla="*/ 609649 h 4957613"/>
              <a:gd name="connsiteX3290" fmla="*/ 2553956 w 4362450"/>
              <a:gd name="connsiteY3290" fmla="*/ 599576 h 4957613"/>
              <a:gd name="connsiteX3291" fmla="*/ 2671077 w 4362450"/>
              <a:gd name="connsiteY3291" fmla="*/ 593052 h 4957613"/>
              <a:gd name="connsiteX3292" fmla="*/ 2678196 w 4362450"/>
              <a:gd name="connsiteY3292" fmla="*/ 595411 h 4957613"/>
              <a:gd name="connsiteX3293" fmla="*/ 2671077 w 4362450"/>
              <a:gd name="connsiteY3293" fmla="*/ 607291 h 4957613"/>
              <a:gd name="connsiteX3294" fmla="*/ 2665743 w 4362450"/>
              <a:gd name="connsiteY3294" fmla="*/ 607886 h 4957613"/>
              <a:gd name="connsiteX3295" fmla="*/ 2663957 w 4362450"/>
              <a:gd name="connsiteY3295" fmla="*/ 604910 h 4957613"/>
              <a:gd name="connsiteX3296" fmla="*/ 2671077 w 4362450"/>
              <a:gd name="connsiteY3296" fmla="*/ 593052 h 4957613"/>
              <a:gd name="connsiteX3297" fmla="*/ 1558891 w 4362450"/>
              <a:gd name="connsiteY3297" fmla="*/ 589566 h 4957613"/>
              <a:gd name="connsiteX3298" fmla="*/ 1544288 w 4362450"/>
              <a:gd name="connsiteY3298" fmla="*/ 604910 h 4957613"/>
              <a:gd name="connsiteX3299" fmla="*/ 1535107 w 4362450"/>
              <a:gd name="connsiteY3299" fmla="*/ 607588 h 4957613"/>
              <a:gd name="connsiteX3300" fmla="*/ 1534809 w 4362450"/>
              <a:gd name="connsiteY3300" fmla="*/ 626269 h 4957613"/>
              <a:gd name="connsiteX3301" fmla="*/ 1544288 w 4362450"/>
              <a:gd name="connsiteY3301" fmla="*/ 617364 h 4957613"/>
              <a:gd name="connsiteX3302" fmla="*/ 1560886 w 4362450"/>
              <a:gd name="connsiteY3302" fmla="*/ 604910 h 4957613"/>
              <a:gd name="connsiteX3303" fmla="*/ 1566815 w 4362450"/>
              <a:gd name="connsiteY3303" fmla="*/ 592457 h 4957613"/>
              <a:gd name="connsiteX3304" fmla="*/ 1558891 w 4362450"/>
              <a:gd name="connsiteY3304" fmla="*/ 589566 h 4957613"/>
              <a:gd name="connsiteX3305" fmla="*/ 2915115 w 4362450"/>
              <a:gd name="connsiteY3305" fmla="*/ 580300 h 4957613"/>
              <a:gd name="connsiteX3306" fmla="*/ 2924912 w 4362450"/>
              <a:gd name="connsiteY3306" fmla="*/ 585932 h 4957613"/>
              <a:gd name="connsiteX3307" fmla="*/ 2932606 w 4362450"/>
              <a:gd name="connsiteY3307" fmla="*/ 589481 h 4957613"/>
              <a:gd name="connsiteX3308" fmla="*/ 2943869 w 4362450"/>
              <a:gd name="connsiteY3308" fmla="*/ 585932 h 4957613"/>
              <a:gd name="connsiteX3309" fmla="*/ 2962847 w 4362450"/>
              <a:gd name="connsiteY3309" fmla="*/ 583552 h 4957613"/>
              <a:gd name="connsiteX3310" fmla="*/ 2941808 w 4362450"/>
              <a:gd name="connsiteY3310" fmla="*/ 601659 h 4957613"/>
              <a:gd name="connsiteX3311" fmla="*/ 2901174 w 4362450"/>
              <a:gd name="connsiteY3311" fmla="*/ 600171 h 4957613"/>
              <a:gd name="connsiteX3312" fmla="*/ 2892588 w 4362450"/>
              <a:gd name="connsiteY3312" fmla="*/ 591861 h 4957613"/>
              <a:gd name="connsiteX3313" fmla="*/ 2903554 w 4362450"/>
              <a:gd name="connsiteY3313" fmla="*/ 583552 h 4957613"/>
              <a:gd name="connsiteX3314" fmla="*/ 2915115 w 4362450"/>
              <a:gd name="connsiteY3314" fmla="*/ 580300 h 4957613"/>
              <a:gd name="connsiteX3315" fmla="*/ 3061691 w 4362450"/>
              <a:gd name="connsiteY3315" fmla="*/ 577240 h 4957613"/>
              <a:gd name="connsiteX3316" fmla="*/ 3061840 w 4362450"/>
              <a:gd name="connsiteY3316" fmla="*/ 577282 h 4957613"/>
              <a:gd name="connsiteX3317" fmla="*/ 3061606 w 4362450"/>
              <a:gd name="connsiteY3317" fmla="*/ 577623 h 4957613"/>
              <a:gd name="connsiteX3318" fmla="*/ 2870337 w 4362450"/>
              <a:gd name="connsiteY3318" fmla="*/ 576454 h 4957613"/>
              <a:gd name="connsiteX3319" fmla="*/ 2877456 w 4362450"/>
              <a:gd name="connsiteY3319" fmla="*/ 577027 h 4957613"/>
              <a:gd name="connsiteX3320" fmla="*/ 2877456 w 4362450"/>
              <a:gd name="connsiteY3320" fmla="*/ 581193 h 4957613"/>
              <a:gd name="connsiteX3321" fmla="*/ 2866193 w 4362450"/>
              <a:gd name="connsiteY3321" fmla="*/ 587717 h 4957613"/>
              <a:gd name="connsiteX3322" fmla="*/ 2858478 w 4362450"/>
              <a:gd name="connsiteY3322" fmla="*/ 583552 h 4957613"/>
              <a:gd name="connsiteX3323" fmla="*/ 2870337 w 4362450"/>
              <a:gd name="connsiteY3323" fmla="*/ 576454 h 4957613"/>
              <a:gd name="connsiteX3324" fmla="*/ 1447357 w 4362450"/>
              <a:gd name="connsiteY3324" fmla="*/ 552943 h 4957613"/>
              <a:gd name="connsiteX3325" fmla="*/ 1444360 w 4362450"/>
              <a:gd name="connsiteY3325" fmla="*/ 558644 h 4957613"/>
              <a:gd name="connsiteX3326" fmla="*/ 1468375 w 4362450"/>
              <a:gd name="connsiteY3326" fmla="*/ 566954 h 4957613"/>
              <a:gd name="connsiteX3327" fmla="*/ 1465719 w 4362450"/>
              <a:gd name="connsiteY3327" fmla="*/ 562215 h 4957613"/>
              <a:gd name="connsiteX3328" fmla="*/ 1461256 w 4362450"/>
              <a:gd name="connsiteY3328" fmla="*/ 557475 h 4957613"/>
              <a:gd name="connsiteX3329" fmla="*/ 1447357 w 4362450"/>
              <a:gd name="connsiteY3329" fmla="*/ 552943 h 4957613"/>
              <a:gd name="connsiteX3330" fmla="*/ 1622581 w 4362450"/>
              <a:gd name="connsiteY3330" fmla="*/ 547976 h 4957613"/>
              <a:gd name="connsiteX3331" fmla="*/ 1624940 w 4362450"/>
              <a:gd name="connsiteY3331" fmla="*/ 547976 h 4957613"/>
              <a:gd name="connsiteX3332" fmla="*/ 1624642 w 4362450"/>
              <a:gd name="connsiteY3332" fmla="*/ 562215 h 4957613"/>
              <a:gd name="connsiteX3333" fmla="*/ 1622581 w 4362450"/>
              <a:gd name="connsiteY3333" fmla="*/ 547976 h 4957613"/>
              <a:gd name="connsiteX3334" fmla="*/ 3342411 w 4362450"/>
              <a:gd name="connsiteY3334" fmla="*/ 542046 h 4957613"/>
              <a:gd name="connsiteX3335" fmla="*/ 3335291 w 4362450"/>
              <a:gd name="connsiteY3335" fmla="*/ 543237 h 4957613"/>
              <a:gd name="connsiteX3336" fmla="*/ 3332316 w 4362450"/>
              <a:gd name="connsiteY3336" fmla="*/ 550951 h 4957613"/>
              <a:gd name="connsiteX3337" fmla="*/ 3332911 w 4362450"/>
              <a:gd name="connsiteY3337" fmla="*/ 562215 h 4957613"/>
              <a:gd name="connsiteX3338" fmla="*/ 3342411 w 4362450"/>
              <a:gd name="connsiteY3338" fmla="*/ 555095 h 4957613"/>
              <a:gd name="connsiteX3339" fmla="*/ 3342411 w 4362450"/>
              <a:gd name="connsiteY3339" fmla="*/ 542046 h 4957613"/>
              <a:gd name="connsiteX3340" fmla="*/ 1492658 w 4362450"/>
              <a:gd name="connsiteY3340" fmla="*/ 535041 h 4957613"/>
              <a:gd name="connsiteX3341" fmla="*/ 1493580 w 4362450"/>
              <a:gd name="connsiteY3341" fmla="*/ 540559 h 4957613"/>
              <a:gd name="connsiteX3342" fmla="*/ 1484994 w 4362450"/>
              <a:gd name="connsiteY3342" fmla="*/ 552715 h 4957613"/>
              <a:gd name="connsiteX3343" fmla="*/ 1480234 w 4362450"/>
              <a:gd name="connsiteY3343" fmla="*/ 552715 h 4957613"/>
              <a:gd name="connsiteX3344" fmla="*/ 1492985 w 4362450"/>
              <a:gd name="connsiteY3344" fmla="*/ 575263 h 4957613"/>
              <a:gd name="connsiteX3345" fmla="*/ 1496853 w 4362450"/>
              <a:gd name="connsiteY3345" fmla="*/ 540856 h 4957613"/>
              <a:gd name="connsiteX3346" fmla="*/ 1492658 w 4362450"/>
              <a:gd name="connsiteY3346" fmla="*/ 535041 h 4957613"/>
              <a:gd name="connsiteX3347" fmla="*/ 3496595 w 4362450"/>
              <a:gd name="connsiteY3347" fmla="*/ 531378 h 4957613"/>
              <a:gd name="connsiteX3348" fmla="*/ 3501334 w 4362450"/>
              <a:gd name="connsiteY3348" fmla="*/ 543237 h 4957613"/>
              <a:gd name="connsiteX3349" fmla="*/ 3489476 w 4362450"/>
              <a:gd name="connsiteY3349" fmla="*/ 533737 h 4957613"/>
              <a:gd name="connsiteX3350" fmla="*/ 3496595 w 4362450"/>
              <a:gd name="connsiteY3350" fmla="*/ 531378 h 4957613"/>
              <a:gd name="connsiteX3351" fmla="*/ 3430480 w 4362450"/>
              <a:gd name="connsiteY3351" fmla="*/ 531078 h 4957613"/>
              <a:gd name="connsiteX3352" fmla="*/ 3415943 w 4362450"/>
              <a:gd name="connsiteY3352" fmla="*/ 531378 h 4957613"/>
              <a:gd name="connsiteX3353" fmla="*/ 3393713 w 4362450"/>
              <a:gd name="connsiteY3353" fmla="*/ 534629 h 4957613"/>
              <a:gd name="connsiteX3354" fmla="*/ 3373248 w 4362450"/>
              <a:gd name="connsiteY3354" fmla="*/ 536117 h 4957613"/>
              <a:gd name="connsiteX3355" fmla="*/ 3351889 w 4362450"/>
              <a:gd name="connsiteY3355" fmla="*/ 552715 h 4957613"/>
              <a:gd name="connsiteX3356" fmla="*/ 3362281 w 4362450"/>
              <a:gd name="connsiteY3356" fmla="*/ 569334 h 4957613"/>
              <a:gd name="connsiteX3357" fmla="*/ 3392226 w 4362450"/>
              <a:gd name="connsiteY3357" fmla="*/ 550356 h 4957613"/>
              <a:gd name="connsiteX3358" fmla="*/ 3405870 w 4362450"/>
              <a:gd name="connsiteY3358" fmla="*/ 540261 h 4957613"/>
              <a:gd name="connsiteX3359" fmla="*/ 3408824 w 4362450"/>
              <a:gd name="connsiteY3359" fmla="*/ 540856 h 4957613"/>
              <a:gd name="connsiteX3360" fmla="*/ 3407336 w 4362450"/>
              <a:gd name="connsiteY3360" fmla="*/ 548273 h 4957613"/>
              <a:gd name="connsiteX3361" fmla="*/ 3411204 w 4362450"/>
              <a:gd name="connsiteY3361" fmla="*/ 557475 h 4957613"/>
              <a:gd name="connsiteX3362" fmla="*/ 3418323 w 4362450"/>
              <a:gd name="connsiteY3362" fmla="*/ 559834 h 4957613"/>
              <a:gd name="connsiteX3363" fmla="*/ 3425443 w 4362450"/>
              <a:gd name="connsiteY3363" fmla="*/ 555095 h 4957613"/>
              <a:gd name="connsiteX3364" fmla="*/ 3431372 w 4362450"/>
              <a:gd name="connsiteY3364" fmla="*/ 556583 h 4957613"/>
              <a:gd name="connsiteX3365" fmla="*/ 3437302 w 4362450"/>
              <a:gd name="connsiteY3365" fmla="*/ 552715 h 4957613"/>
              <a:gd name="connsiteX3366" fmla="*/ 3436111 w 4362450"/>
              <a:gd name="connsiteY3366" fmla="*/ 547083 h 4957613"/>
              <a:gd name="connsiteX3367" fmla="*/ 3427802 w 4362450"/>
              <a:gd name="connsiteY3367" fmla="*/ 543237 h 4957613"/>
              <a:gd name="connsiteX3368" fmla="*/ 3418621 w 4362450"/>
              <a:gd name="connsiteY3368" fmla="*/ 542344 h 4957613"/>
              <a:gd name="connsiteX3369" fmla="*/ 3425443 w 4362450"/>
              <a:gd name="connsiteY3369" fmla="*/ 536117 h 4957613"/>
              <a:gd name="connsiteX3370" fmla="*/ 3430480 w 4362450"/>
              <a:gd name="connsiteY3370" fmla="*/ 531078 h 4957613"/>
              <a:gd name="connsiteX3371" fmla="*/ 3484736 w 4362450"/>
              <a:gd name="connsiteY3371" fmla="*/ 524258 h 4957613"/>
              <a:gd name="connsiteX3372" fmla="*/ 3464271 w 4362450"/>
              <a:gd name="connsiteY3372" fmla="*/ 525449 h 4957613"/>
              <a:gd name="connsiteX3373" fmla="*/ 3449160 w 4362450"/>
              <a:gd name="connsiteY3373" fmla="*/ 526617 h 4957613"/>
              <a:gd name="connsiteX3374" fmla="*/ 3441148 w 4362450"/>
              <a:gd name="connsiteY3374" fmla="*/ 530783 h 4957613"/>
              <a:gd name="connsiteX3375" fmla="*/ 3449160 w 4362450"/>
              <a:gd name="connsiteY3375" fmla="*/ 545596 h 4957613"/>
              <a:gd name="connsiteX3376" fmla="*/ 3464271 w 4362450"/>
              <a:gd name="connsiteY3376" fmla="*/ 553905 h 4957613"/>
              <a:gd name="connsiteX3377" fmla="*/ 3470497 w 4362450"/>
              <a:gd name="connsiteY3377" fmla="*/ 547976 h 4957613"/>
              <a:gd name="connsiteX3378" fmla="*/ 3489476 w 4362450"/>
              <a:gd name="connsiteY3378" fmla="*/ 547976 h 4957613"/>
              <a:gd name="connsiteX3379" fmla="*/ 3510834 w 4362450"/>
              <a:gd name="connsiteY3379" fmla="*/ 545596 h 4957613"/>
              <a:gd name="connsiteX3380" fmla="*/ 3510239 w 4362450"/>
              <a:gd name="connsiteY3380" fmla="*/ 527807 h 4957613"/>
              <a:gd name="connsiteX3381" fmla="*/ 3484736 w 4362450"/>
              <a:gd name="connsiteY3381" fmla="*/ 524258 h 4957613"/>
              <a:gd name="connsiteX3382" fmla="*/ 1596844 w 4362450"/>
              <a:gd name="connsiteY3382" fmla="*/ 518063 h 4957613"/>
              <a:gd name="connsiteX3383" fmla="*/ 1585793 w 4362450"/>
              <a:gd name="connsiteY3383" fmla="*/ 523366 h 4957613"/>
              <a:gd name="connsiteX3384" fmla="*/ 1598842 w 4362450"/>
              <a:gd name="connsiteY3384" fmla="*/ 533737 h 4957613"/>
              <a:gd name="connsiteX3385" fmla="*/ 1607151 w 4362450"/>
              <a:gd name="connsiteY3385" fmla="*/ 529593 h 4957613"/>
              <a:gd name="connsiteX3386" fmla="*/ 1608342 w 4362450"/>
              <a:gd name="connsiteY3386" fmla="*/ 521878 h 4957613"/>
              <a:gd name="connsiteX3387" fmla="*/ 1596844 w 4362450"/>
              <a:gd name="connsiteY3387" fmla="*/ 518063 h 4957613"/>
              <a:gd name="connsiteX3388" fmla="*/ 3635074 w 4362450"/>
              <a:gd name="connsiteY3388" fmla="*/ 516246 h 4957613"/>
              <a:gd name="connsiteX3389" fmla="*/ 3577247 w 4362450"/>
              <a:gd name="connsiteY3389" fmla="*/ 533737 h 4957613"/>
              <a:gd name="connsiteX3390" fmla="*/ 3570127 w 4362450"/>
              <a:gd name="connsiteY3390" fmla="*/ 528998 h 4957613"/>
              <a:gd name="connsiteX3391" fmla="*/ 3541671 w 4362450"/>
              <a:gd name="connsiteY3391" fmla="*/ 517139 h 4957613"/>
              <a:gd name="connsiteX3392" fmla="*/ 3522693 w 4362450"/>
              <a:gd name="connsiteY3392" fmla="*/ 520114 h 4957613"/>
              <a:gd name="connsiteX3393" fmla="*/ 3517953 w 4362450"/>
              <a:gd name="connsiteY3393" fmla="*/ 533737 h 4957613"/>
              <a:gd name="connsiteX3394" fmla="*/ 3524775 w 4362450"/>
              <a:gd name="connsiteY3394" fmla="*/ 550654 h 4957613"/>
              <a:gd name="connsiteX3395" fmla="*/ 3529812 w 4362450"/>
              <a:gd name="connsiteY3395" fmla="*/ 540856 h 4957613"/>
              <a:gd name="connsiteX3396" fmla="*/ 3534551 w 4362450"/>
              <a:gd name="connsiteY3396" fmla="*/ 528998 h 4957613"/>
              <a:gd name="connsiteX3397" fmla="*/ 3538993 w 4362450"/>
              <a:gd name="connsiteY3397" fmla="*/ 528700 h 4957613"/>
              <a:gd name="connsiteX3398" fmla="*/ 3548790 w 4362450"/>
              <a:gd name="connsiteY3398" fmla="*/ 526617 h 4957613"/>
              <a:gd name="connsiteX3399" fmla="*/ 3558269 w 4362450"/>
              <a:gd name="connsiteY3399" fmla="*/ 533737 h 4957613"/>
              <a:gd name="connsiteX3400" fmla="*/ 3569554 w 4362450"/>
              <a:gd name="connsiteY3400" fmla="*/ 552417 h 4957613"/>
              <a:gd name="connsiteX3401" fmla="*/ 3584366 w 4362450"/>
              <a:gd name="connsiteY3401" fmla="*/ 540856 h 4957613"/>
              <a:gd name="connsiteX3402" fmla="*/ 3589998 w 4362450"/>
              <a:gd name="connsiteY3402" fmla="*/ 535224 h 4957613"/>
              <a:gd name="connsiteX3403" fmla="*/ 3608084 w 4362450"/>
              <a:gd name="connsiteY3403" fmla="*/ 545596 h 4957613"/>
              <a:gd name="connsiteX3404" fmla="*/ 3627062 w 4362450"/>
              <a:gd name="connsiteY3404" fmla="*/ 552417 h 4957613"/>
              <a:gd name="connsiteX3405" fmla="*/ 3646040 w 4362450"/>
              <a:gd name="connsiteY3405" fmla="*/ 550356 h 4957613"/>
              <a:gd name="connsiteX3406" fmla="*/ 3667696 w 4362450"/>
              <a:gd name="connsiteY3406" fmla="*/ 545319 h 4957613"/>
              <a:gd name="connsiteX3407" fmla="*/ 3705355 w 4362450"/>
              <a:gd name="connsiteY3407" fmla="*/ 531378 h 4957613"/>
              <a:gd name="connsiteX3408" fmla="*/ 3713665 w 4362450"/>
              <a:gd name="connsiteY3408" fmla="*/ 547381 h 4957613"/>
              <a:gd name="connsiteX3409" fmla="*/ 3729072 w 4362450"/>
              <a:gd name="connsiteY3409" fmla="*/ 538497 h 4957613"/>
              <a:gd name="connsiteX3410" fmla="*/ 3711072 w 4362450"/>
              <a:gd name="connsiteY3410" fmla="*/ 520220 h 4957613"/>
              <a:gd name="connsiteX3411" fmla="*/ 3659323 w 4362450"/>
              <a:gd name="connsiteY3411" fmla="*/ 529869 h 4957613"/>
              <a:gd name="connsiteX3412" fmla="*/ 3641301 w 4362450"/>
              <a:gd name="connsiteY3412" fmla="*/ 528998 h 4957613"/>
              <a:gd name="connsiteX3413" fmla="*/ 3635074 w 4362450"/>
              <a:gd name="connsiteY3413" fmla="*/ 516246 h 4957613"/>
              <a:gd name="connsiteX3414" fmla="*/ 1707674 w 4362450"/>
              <a:gd name="connsiteY3414" fmla="*/ 512838 h 4957613"/>
              <a:gd name="connsiteX3415" fmla="*/ 1702637 w 4362450"/>
              <a:gd name="connsiteY3415" fmla="*/ 525449 h 4957613"/>
              <a:gd name="connsiteX3416" fmla="*/ 1710352 w 4362450"/>
              <a:gd name="connsiteY3416" fmla="*/ 540856 h 4957613"/>
              <a:gd name="connsiteX3417" fmla="*/ 1713306 w 4362450"/>
              <a:gd name="connsiteY3417" fmla="*/ 529890 h 4957613"/>
              <a:gd name="connsiteX3418" fmla="*/ 1712711 w 4362450"/>
              <a:gd name="connsiteY3418" fmla="*/ 517139 h 4957613"/>
              <a:gd name="connsiteX3419" fmla="*/ 1707674 w 4362450"/>
              <a:gd name="connsiteY3419" fmla="*/ 512838 h 4957613"/>
              <a:gd name="connsiteX3420" fmla="*/ 1792226 w 4362450"/>
              <a:gd name="connsiteY3420" fmla="*/ 504133 h 4957613"/>
              <a:gd name="connsiteX3421" fmla="*/ 1791301 w 4362450"/>
              <a:gd name="connsiteY3421" fmla="*/ 511507 h 4957613"/>
              <a:gd name="connsiteX3422" fmla="*/ 1805222 w 4362450"/>
              <a:gd name="connsiteY3422" fmla="*/ 517139 h 4957613"/>
              <a:gd name="connsiteX3423" fmla="*/ 1802863 w 4362450"/>
              <a:gd name="connsiteY3423" fmla="*/ 512400 h 4957613"/>
              <a:gd name="connsiteX3424" fmla="*/ 1800482 w 4362450"/>
              <a:gd name="connsiteY3424" fmla="*/ 507660 h 4957613"/>
              <a:gd name="connsiteX3425" fmla="*/ 1792226 w 4362450"/>
              <a:gd name="connsiteY3425" fmla="*/ 504133 h 4957613"/>
              <a:gd name="connsiteX3426" fmla="*/ 1817426 w 4362450"/>
              <a:gd name="connsiteY3426" fmla="*/ 502533 h 4957613"/>
              <a:gd name="connsiteX3427" fmla="*/ 1811449 w 4362450"/>
              <a:gd name="connsiteY3427" fmla="*/ 503495 h 4957613"/>
              <a:gd name="connsiteX3428" fmla="*/ 1817080 w 4362450"/>
              <a:gd name="connsiteY3428" fmla="*/ 521878 h 4957613"/>
              <a:gd name="connsiteX3429" fmla="*/ 1821246 w 4362450"/>
              <a:gd name="connsiteY3429" fmla="*/ 517734 h 4957613"/>
              <a:gd name="connsiteX3430" fmla="*/ 1821841 w 4362450"/>
              <a:gd name="connsiteY3430" fmla="*/ 510019 h 4957613"/>
              <a:gd name="connsiteX3431" fmla="*/ 1817426 w 4362450"/>
              <a:gd name="connsiteY3431" fmla="*/ 502533 h 4957613"/>
              <a:gd name="connsiteX3432" fmla="*/ 1768753 w 4362450"/>
              <a:gd name="connsiteY3432" fmla="*/ 502007 h 4957613"/>
              <a:gd name="connsiteX3433" fmla="*/ 1741189 w 4362450"/>
              <a:gd name="connsiteY3433" fmla="*/ 540856 h 4957613"/>
              <a:gd name="connsiteX3434" fmla="*/ 1756299 w 4362450"/>
              <a:gd name="connsiteY3434" fmla="*/ 533142 h 4957613"/>
              <a:gd name="connsiteX3435" fmla="*/ 1769646 w 4362450"/>
              <a:gd name="connsiteY3435" fmla="*/ 521878 h 4957613"/>
              <a:gd name="connsiteX3436" fmla="*/ 1768753 w 4362450"/>
              <a:gd name="connsiteY3436" fmla="*/ 502007 h 4957613"/>
              <a:gd name="connsiteX3437" fmla="*/ 1629679 w 4362450"/>
              <a:gd name="connsiteY3437" fmla="*/ 495781 h 4957613"/>
              <a:gd name="connsiteX3438" fmla="*/ 1617523 w 4362450"/>
              <a:gd name="connsiteY3438" fmla="*/ 520985 h 4957613"/>
              <a:gd name="connsiteX3439" fmla="*/ 1589364 w 4362450"/>
              <a:gd name="connsiteY3439" fmla="*/ 583552 h 4957613"/>
              <a:gd name="connsiteX3440" fmla="*/ 1576910 w 4362450"/>
              <a:gd name="connsiteY3440" fmla="*/ 605505 h 4957613"/>
              <a:gd name="connsiteX3441" fmla="*/ 1589364 w 4362450"/>
              <a:gd name="connsiteY3441" fmla="*/ 595411 h 4957613"/>
              <a:gd name="connsiteX3442" fmla="*/ 1598544 w 4362450"/>
              <a:gd name="connsiteY3442" fmla="*/ 593349 h 4957613"/>
              <a:gd name="connsiteX3443" fmla="*/ 1598842 w 4362450"/>
              <a:gd name="connsiteY3443" fmla="*/ 607291 h 4957613"/>
              <a:gd name="connsiteX3444" fmla="*/ 1611296 w 4362450"/>
              <a:gd name="connsiteY3444" fmla="*/ 603423 h 4957613"/>
              <a:gd name="connsiteX3445" fmla="*/ 1627320 w 4362450"/>
              <a:gd name="connsiteY3445" fmla="*/ 576454 h 4957613"/>
              <a:gd name="connsiteX3446" fmla="*/ 1637691 w 4362450"/>
              <a:gd name="connsiteY3446" fmla="*/ 549740 h 4957613"/>
              <a:gd name="connsiteX3447" fmla="*/ 1651739 w 4362450"/>
              <a:gd name="connsiteY3447" fmla="*/ 571523 h 4957613"/>
              <a:gd name="connsiteX3448" fmla="*/ 1693733 w 4362450"/>
              <a:gd name="connsiteY3448" fmla="*/ 552715 h 4957613"/>
              <a:gd name="connsiteX3449" fmla="*/ 1693733 w 4362450"/>
              <a:gd name="connsiteY3449" fmla="*/ 547976 h 4957613"/>
              <a:gd name="connsiteX3450" fmla="*/ 1686613 w 4362450"/>
              <a:gd name="connsiteY3450" fmla="*/ 528998 h 4957613"/>
              <a:gd name="connsiteX3451" fmla="*/ 1678920 w 4362450"/>
              <a:gd name="connsiteY3451" fmla="*/ 523663 h 4957613"/>
              <a:gd name="connsiteX3452" fmla="*/ 1667635 w 4362450"/>
              <a:gd name="connsiteY3452" fmla="*/ 536117 h 4957613"/>
              <a:gd name="connsiteX3453" fmla="*/ 1657987 w 4362450"/>
              <a:gd name="connsiteY3453" fmla="*/ 555350 h 4957613"/>
              <a:gd name="connsiteX3454" fmla="*/ 1653587 w 4362450"/>
              <a:gd name="connsiteY3454" fmla="*/ 536648 h 4957613"/>
              <a:gd name="connsiteX3455" fmla="*/ 1634439 w 4362450"/>
              <a:gd name="connsiteY3455" fmla="*/ 528998 h 4957613"/>
              <a:gd name="connsiteX3456" fmla="*/ 1628510 w 4362450"/>
              <a:gd name="connsiteY3456" fmla="*/ 525746 h 4957613"/>
              <a:gd name="connsiteX3457" fmla="*/ 1629679 w 4362450"/>
              <a:gd name="connsiteY3457" fmla="*/ 495781 h 4957613"/>
              <a:gd name="connsiteX3458" fmla="*/ 2209990 w 4362450"/>
              <a:gd name="connsiteY3458" fmla="*/ 490446 h 4957613"/>
              <a:gd name="connsiteX3459" fmla="*/ 2203763 w 4362450"/>
              <a:gd name="connsiteY3459" fmla="*/ 495781 h 4957613"/>
              <a:gd name="connsiteX3460" fmla="*/ 2200788 w 4362450"/>
              <a:gd name="connsiteY3460" fmla="*/ 500838 h 4957613"/>
              <a:gd name="connsiteX3461" fmla="*/ 2194264 w 4362450"/>
              <a:gd name="connsiteY3461" fmla="*/ 500541 h 4957613"/>
              <a:gd name="connsiteX3462" fmla="*/ 2187739 w 4362450"/>
              <a:gd name="connsiteY3462" fmla="*/ 501434 h 4957613"/>
              <a:gd name="connsiteX3463" fmla="*/ 2191905 w 4362450"/>
              <a:gd name="connsiteY3463" fmla="*/ 514759 h 4957613"/>
              <a:gd name="connsiteX3464" fmla="*/ 2201383 w 4362450"/>
              <a:gd name="connsiteY3464" fmla="*/ 512400 h 4957613"/>
              <a:gd name="connsiteX3465" fmla="*/ 2215622 w 4362450"/>
              <a:gd name="connsiteY3465" fmla="*/ 505280 h 4957613"/>
              <a:gd name="connsiteX3466" fmla="*/ 2223039 w 4362450"/>
              <a:gd name="connsiteY3466" fmla="*/ 504090 h 4957613"/>
              <a:gd name="connsiteX3467" fmla="*/ 2217981 w 4362450"/>
              <a:gd name="connsiteY3467" fmla="*/ 495781 h 4957613"/>
              <a:gd name="connsiteX3468" fmla="*/ 2209990 w 4362450"/>
              <a:gd name="connsiteY3468" fmla="*/ 490446 h 4957613"/>
              <a:gd name="connsiteX3469" fmla="*/ 3222017 w 4362450"/>
              <a:gd name="connsiteY3469" fmla="*/ 489851 h 4957613"/>
              <a:gd name="connsiteX3470" fmla="*/ 3190585 w 4362450"/>
              <a:gd name="connsiteY3470" fmla="*/ 491041 h 4957613"/>
              <a:gd name="connsiteX3471" fmla="*/ 3189395 w 4362450"/>
              <a:gd name="connsiteY3471" fmla="*/ 492826 h 4957613"/>
              <a:gd name="connsiteX3472" fmla="*/ 3195325 w 4362450"/>
              <a:gd name="connsiteY3472" fmla="*/ 498161 h 4957613"/>
              <a:gd name="connsiteX3473" fmla="*/ 3201849 w 4362450"/>
              <a:gd name="connsiteY3473" fmla="*/ 506768 h 4957613"/>
              <a:gd name="connsiteX3474" fmla="*/ 3190585 w 4362450"/>
              <a:gd name="connsiteY3474" fmla="*/ 517139 h 4957613"/>
              <a:gd name="connsiteX3475" fmla="*/ 3179917 w 4362450"/>
              <a:gd name="connsiteY3475" fmla="*/ 525151 h 4957613"/>
              <a:gd name="connsiteX3476" fmla="*/ 3190585 w 4362450"/>
              <a:gd name="connsiteY3476" fmla="*/ 524258 h 4957613"/>
              <a:gd name="connsiteX3477" fmla="*/ 3209266 w 4362450"/>
              <a:gd name="connsiteY3477" fmla="*/ 531973 h 4957613"/>
              <a:gd name="connsiteX3478" fmla="*/ 3211944 w 4362450"/>
              <a:gd name="connsiteY3478" fmla="*/ 550356 h 4957613"/>
              <a:gd name="connsiteX3479" fmla="*/ 3201254 w 4362450"/>
              <a:gd name="connsiteY3479" fmla="*/ 558644 h 4957613"/>
              <a:gd name="connsiteX3480" fmla="*/ 3197705 w 4362450"/>
              <a:gd name="connsiteY3480" fmla="*/ 545596 h 4957613"/>
              <a:gd name="connsiteX3481" fmla="*/ 3197705 w 4362450"/>
              <a:gd name="connsiteY3481" fmla="*/ 543237 h 4957613"/>
              <a:gd name="connsiteX3482" fmla="*/ 3190585 w 4362450"/>
              <a:gd name="connsiteY3482" fmla="*/ 555095 h 4957613"/>
              <a:gd name="connsiteX3483" fmla="*/ 3178727 w 4362450"/>
              <a:gd name="connsiteY3483" fmla="*/ 555095 h 4957613"/>
              <a:gd name="connsiteX3484" fmla="*/ 3171607 w 4362450"/>
              <a:gd name="connsiteY3484" fmla="*/ 552715 h 4957613"/>
              <a:gd name="connsiteX3485" fmla="*/ 3159748 w 4362450"/>
              <a:gd name="connsiteY3485" fmla="*/ 545596 h 4957613"/>
              <a:gd name="connsiteX3486" fmla="*/ 3154712 w 4362450"/>
              <a:gd name="connsiteY3486" fmla="*/ 537307 h 4957613"/>
              <a:gd name="connsiteX3487" fmla="*/ 3147890 w 4362450"/>
              <a:gd name="connsiteY3487" fmla="*/ 536117 h 4957613"/>
              <a:gd name="connsiteX3488" fmla="*/ 3149377 w 4362450"/>
              <a:gd name="connsiteY3488" fmla="*/ 543832 h 4957613"/>
              <a:gd name="connsiteX3489" fmla="*/ 3159748 w 4362450"/>
              <a:gd name="connsiteY3489" fmla="*/ 555095 h 4957613"/>
              <a:gd name="connsiteX3490" fmla="*/ 3169227 w 4362450"/>
              <a:gd name="connsiteY3490" fmla="*/ 567846 h 4957613"/>
              <a:gd name="connsiteX3491" fmla="*/ 3164488 w 4362450"/>
              <a:gd name="connsiteY3491" fmla="*/ 571693 h 4957613"/>
              <a:gd name="connsiteX3492" fmla="*/ 3149972 w 4362450"/>
              <a:gd name="connsiteY3492" fmla="*/ 571991 h 4957613"/>
              <a:gd name="connsiteX3493" fmla="*/ 3133651 w 4362450"/>
              <a:gd name="connsiteY3493" fmla="*/ 574073 h 4957613"/>
              <a:gd name="connsiteX3494" fmla="*/ 3124172 w 4362450"/>
              <a:gd name="connsiteY3494" fmla="*/ 550356 h 4957613"/>
              <a:gd name="connsiteX3495" fmla="*/ 3130399 w 4362450"/>
              <a:gd name="connsiteY3495" fmla="*/ 536117 h 4957613"/>
              <a:gd name="connsiteX3496" fmla="*/ 3131292 w 4362450"/>
              <a:gd name="connsiteY3496" fmla="*/ 521878 h 4957613"/>
              <a:gd name="connsiteX3497" fmla="*/ 3128912 w 4362450"/>
              <a:gd name="connsiteY3497" fmla="*/ 512697 h 4957613"/>
              <a:gd name="connsiteX3498" fmla="*/ 3133651 w 4362450"/>
              <a:gd name="connsiteY3498" fmla="*/ 512400 h 4957613"/>
              <a:gd name="connsiteX3499" fmla="*/ 3140175 w 4362450"/>
              <a:gd name="connsiteY3499" fmla="*/ 513887 h 4957613"/>
              <a:gd name="connsiteX3500" fmla="*/ 3143151 w 4362450"/>
              <a:gd name="connsiteY3500" fmla="*/ 510019 h 4957613"/>
              <a:gd name="connsiteX3501" fmla="*/ 3135734 w 4362450"/>
              <a:gd name="connsiteY3501" fmla="*/ 503793 h 4957613"/>
              <a:gd name="connsiteX3502" fmla="*/ 3112314 w 4362450"/>
              <a:gd name="connsiteY3502" fmla="*/ 502900 h 4957613"/>
              <a:gd name="connsiteX3503" fmla="*/ 3079394 w 4362450"/>
              <a:gd name="connsiteY3503" fmla="*/ 509127 h 4957613"/>
              <a:gd name="connsiteX3504" fmla="*/ 3076716 w 4362450"/>
              <a:gd name="connsiteY3504" fmla="*/ 517139 h 4957613"/>
              <a:gd name="connsiteX3505" fmla="*/ 3085919 w 4362450"/>
              <a:gd name="connsiteY3505" fmla="*/ 518627 h 4957613"/>
              <a:gd name="connsiteX3506" fmla="*/ 3100434 w 4362450"/>
              <a:gd name="connsiteY3506" fmla="*/ 514759 h 4957613"/>
              <a:gd name="connsiteX3507" fmla="*/ 3114970 w 4362450"/>
              <a:gd name="connsiteY3507" fmla="*/ 512102 h 4957613"/>
              <a:gd name="connsiteX3508" fmla="*/ 3117053 w 4362450"/>
              <a:gd name="connsiteY3508" fmla="*/ 514759 h 4957613"/>
              <a:gd name="connsiteX3509" fmla="*/ 3110528 w 4362450"/>
              <a:gd name="connsiteY3509" fmla="*/ 520114 h 4957613"/>
              <a:gd name="connsiteX3510" fmla="*/ 3100434 w 4362450"/>
              <a:gd name="connsiteY3510" fmla="*/ 521878 h 4957613"/>
              <a:gd name="connsiteX3511" fmla="*/ 3094207 w 4362450"/>
              <a:gd name="connsiteY3511" fmla="*/ 523663 h 4957613"/>
              <a:gd name="connsiteX3512" fmla="*/ 3093336 w 4362450"/>
              <a:gd name="connsiteY3512" fmla="*/ 528998 h 4957613"/>
              <a:gd name="connsiteX3513" fmla="*/ 3098075 w 4362450"/>
              <a:gd name="connsiteY3513" fmla="*/ 541749 h 4957613"/>
              <a:gd name="connsiteX3514" fmla="*/ 3102814 w 4362450"/>
              <a:gd name="connsiteY3514" fmla="*/ 559834 h 4957613"/>
              <a:gd name="connsiteX3515" fmla="*/ 3101326 w 4362450"/>
              <a:gd name="connsiteY3515" fmla="*/ 577027 h 4957613"/>
              <a:gd name="connsiteX3516" fmla="*/ 3083836 w 4362450"/>
              <a:gd name="connsiteY3516" fmla="*/ 583552 h 4957613"/>
              <a:gd name="connsiteX3517" fmla="*/ 3061840 w 4362450"/>
              <a:gd name="connsiteY3517" fmla="*/ 577282 h 4957613"/>
              <a:gd name="connsiteX3518" fmla="*/ 3067238 w 4362450"/>
              <a:gd name="connsiteY3518" fmla="*/ 569334 h 4957613"/>
              <a:gd name="connsiteX3519" fmla="*/ 3069597 w 4362450"/>
              <a:gd name="connsiteY3519" fmla="*/ 547976 h 4957613"/>
              <a:gd name="connsiteX3520" fmla="*/ 3055379 w 4362450"/>
              <a:gd name="connsiteY3520" fmla="*/ 550356 h 4957613"/>
              <a:gd name="connsiteX3521" fmla="*/ 3054189 w 4362450"/>
              <a:gd name="connsiteY3521" fmla="*/ 554203 h 4957613"/>
              <a:gd name="connsiteX3522" fmla="*/ 3060118 w 4362450"/>
              <a:gd name="connsiteY3522" fmla="*/ 552715 h 4957613"/>
              <a:gd name="connsiteX3523" fmla="*/ 3066048 w 4362450"/>
              <a:gd name="connsiteY3523" fmla="*/ 552417 h 4957613"/>
              <a:gd name="connsiteX3524" fmla="*/ 3064858 w 4362450"/>
              <a:gd name="connsiteY3524" fmla="*/ 564574 h 4957613"/>
              <a:gd name="connsiteX3525" fmla="*/ 3061691 w 4362450"/>
              <a:gd name="connsiteY3525" fmla="*/ 577240 h 4957613"/>
              <a:gd name="connsiteX3526" fmla="*/ 3050619 w 4362450"/>
              <a:gd name="connsiteY3526" fmla="*/ 574073 h 4957613"/>
              <a:gd name="connsiteX3527" fmla="*/ 3032831 w 4362450"/>
              <a:gd name="connsiteY3527" fmla="*/ 564276 h 4957613"/>
              <a:gd name="connsiteX3528" fmla="*/ 3036401 w 4362450"/>
              <a:gd name="connsiteY3528" fmla="*/ 581193 h 4957613"/>
              <a:gd name="connsiteX3529" fmla="*/ 3043223 w 4362450"/>
              <a:gd name="connsiteY3529" fmla="*/ 591266 h 4957613"/>
              <a:gd name="connsiteX3530" fmla="*/ 3041140 w 4362450"/>
              <a:gd name="connsiteY3530" fmla="*/ 597791 h 4957613"/>
              <a:gd name="connsiteX3531" fmla="*/ 3036401 w 4362450"/>
              <a:gd name="connsiteY3531" fmla="*/ 590671 h 4957613"/>
              <a:gd name="connsiteX3532" fmla="*/ 3034318 w 4362450"/>
              <a:gd name="connsiteY3532" fmla="*/ 587717 h 4957613"/>
              <a:gd name="connsiteX3533" fmla="*/ 3026901 w 4362450"/>
              <a:gd name="connsiteY3533" fmla="*/ 595411 h 4957613"/>
              <a:gd name="connsiteX3534" fmla="*/ 3016828 w 4362450"/>
              <a:gd name="connsiteY3534" fmla="*/ 603423 h 4957613"/>
              <a:gd name="connsiteX3535" fmla="*/ 3017423 w 4362450"/>
              <a:gd name="connsiteY3535" fmla="*/ 588312 h 4957613"/>
              <a:gd name="connsiteX3536" fmla="*/ 3010303 w 4362450"/>
              <a:gd name="connsiteY3536" fmla="*/ 571693 h 4957613"/>
              <a:gd name="connsiteX3537" fmla="*/ 3005267 w 4362450"/>
              <a:gd name="connsiteY3537" fmla="*/ 577920 h 4957613"/>
              <a:gd name="connsiteX3538" fmla="*/ 3005564 w 4362450"/>
              <a:gd name="connsiteY3538" fmla="*/ 585932 h 4957613"/>
              <a:gd name="connsiteX3539" fmla="*/ 3003184 w 4362450"/>
              <a:gd name="connsiteY3539" fmla="*/ 588312 h 4957613"/>
              <a:gd name="connsiteX3540" fmla="*/ 2995767 w 4362450"/>
              <a:gd name="connsiteY3540" fmla="*/ 585932 h 4957613"/>
              <a:gd name="connsiteX3541" fmla="*/ 2986586 w 4362450"/>
              <a:gd name="connsiteY3541" fmla="*/ 590671 h 4957613"/>
              <a:gd name="connsiteX3542" fmla="*/ 2977086 w 4362450"/>
              <a:gd name="connsiteY3542" fmla="*/ 593944 h 4957613"/>
              <a:gd name="connsiteX3543" fmla="*/ 2981825 w 4362450"/>
              <a:gd name="connsiteY3543" fmla="*/ 588312 h 4957613"/>
              <a:gd name="connsiteX3544" fmla="*/ 2984206 w 4362450"/>
              <a:gd name="connsiteY3544" fmla="*/ 566954 h 4957613"/>
              <a:gd name="connsiteX3545" fmla="*/ 2983016 w 4362450"/>
              <a:gd name="connsiteY3545" fmla="*/ 556583 h 4957613"/>
              <a:gd name="connsiteX3546" fmla="*/ 2988945 w 4362450"/>
              <a:gd name="connsiteY3546" fmla="*/ 555095 h 4957613"/>
              <a:gd name="connsiteX3547" fmla="*/ 2996064 w 4362450"/>
              <a:gd name="connsiteY3547" fmla="*/ 559834 h 4957613"/>
              <a:gd name="connsiteX3548" fmla="*/ 2995469 w 4362450"/>
              <a:gd name="connsiteY3548" fmla="*/ 565169 h 4957613"/>
              <a:gd name="connsiteX3549" fmla="*/ 2998445 w 4362450"/>
              <a:gd name="connsiteY3549" fmla="*/ 566954 h 4957613"/>
              <a:gd name="connsiteX3550" fmla="*/ 3007031 w 4362450"/>
              <a:gd name="connsiteY3550" fmla="*/ 560727 h 4957613"/>
              <a:gd name="connsiteX3551" fmla="*/ 3017423 w 4362450"/>
              <a:gd name="connsiteY3551" fmla="*/ 545596 h 4957613"/>
              <a:gd name="connsiteX3552" fmla="*/ 3025414 w 4362450"/>
              <a:gd name="connsiteY3552" fmla="*/ 531973 h 4957613"/>
              <a:gd name="connsiteX3553" fmla="*/ 3031641 w 4362450"/>
              <a:gd name="connsiteY3553" fmla="*/ 528998 h 4957613"/>
              <a:gd name="connsiteX3554" fmla="*/ 3036401 w 4362450"/>
              <a:gd name="connsiteY3554" fmla="*/ 529295 h 4957613"/>
              <a:gd name="connsiteX3555" fmla="*/ 3041140 w 4362450"/>
              <a:gd name="connsiteY3555" fmla="*/ 524258 h 4957613"/>
              <a:gd name="connsiteX3556" fmla="*/ 3036103 w 4362450"/>
              <a:gd name="connsiteY3556" fmla="*/ 516544 h 4957613"/>
              <a:gd name="connsiteX3557" fmla="*/ 3015043 w 4362450"/>
              <a:gd name="connsiteY3557" fmla="*/ 512400 h 4957613"/>
              <a:gd name="connsiteX3558" fmla="*/ 2996957 w 4362450"/>
              <a:gd name="connsiteY3558" fmla="*/ 512697 h 4957613"/>
              <a:gd name="connsiteX3559" fmla="*/ 2991325 w 4362450"/>
              <a:gd name="connsiteY3559" fmla="*/ 514759 h 4957613"/>
              <a:gd name="connsiteX3560" fmla="*/ 2984801 w 4362450"/>
              <a:gd name="connsiteY3560" fmla="*/ 518032 h 4957613"/>
              <a:gd name="connsiteX3561" fmla="*/ 2967608 w 4362450"/>
              <a:gd name="connsiteY3561" fmla="*/ 519519 h 4957613"/>
              <a:gd name="connsiteX3562" fmla="*/ 2932011 w 4362450"/>
              <a:gd name="connsiteY3562" fmla="*/ 519817 h 4957613"/>
              <a:gd name="connsiteX3563" fmla="*/ 2917793 w 4362450"/>
              <a:gd name="connsiteY3563" fmla="*/ 528998 h 4957613"/>
              <a:gd name="connsiteX3564" fmla="*/ 2910673 w 4362450"/>
              <a:gd name="connsiteY3564" fmla="*/ 526617 h 4957613"/>
              <a:gd name="connsiteX3565" fmla="*/ 2878349 w 4362450"/>
              <a:gd name="connsiteY3565" fmla="*/ 523961 h 4957613"/>
              <a:gd name="connsiteX3566" fmla="*/ 2830022 w 4362450"/>
              <a:gd name="connsiteY3566" fmla="*/ 540856 h 4957613"/>
              <a:gd name="connsiteX3567" fmla="*/ 2825261 w 4362450"/>
              <a:gd name="connsiteY3567" fmla="*/ 540856 h 4957613"/>
              <a:gd name="connsiteX3568" fmla="*/ 2815783 w 4362450"/>
              <a:gd name="connsiteY3568" fmla="*/ 533737 h 4957613"/>
              <a:gd name="connsiteX3569" fmla="*/ 2802436 w 4362450"/>
              <a:gd name="connsiteY3569" fmla="*/ 536415 h 4957613"/>
              <a:gd name="connsiteX3570" fmla="*/ 2794424 w 4362450"/>
              <a:gd name="connsiteY3570" fmla="*/ 540856 h 4957613"/>
              <a:gd name="connsiteX3571" fmla="*/ 2788197 w 4362450"/>
              <a:gd name="connsiteY3571" fmla="*/ 542641 h 4957613"/>
              <a:gd name="connsiteX3572" fmla="*/ 2780207 w 4362450"/>
              <a:gd name="connsiteY3572" fmla="*/ 540856 h 4957613"/>
              <a:gd name="connsiteX3573" fmla="*/ 2772194 w 4362450"/>
              <a:gd name="connsiteY3573" fmla="*/ 539369 h 4957613"/>
              <a:gd name="connsiteX3574" fmla="*/ 2765967 w 4362450"/>
              <a:gd name="connsiteY3574" fmla="*/ 543237 h 4957613"/>
              <a:gd name="connsiteX3575" fmla="*/ 2758253 w 4362450"/>
              <a:gd name="connsiteY3575" fmla="*/ 546786 h 4957613"/>
              <a:gd name="connsiteX3576" fmla="*/ 2746989 w 4362450"/>
              <a:gd name="connsiteY3576" fmla="*/ 543237 h 4957613"/>
              <a:gd name="connsiteX3577" fmla="*/ 2728011 w 4362450"/>
              <a:gd name="connsiteY3577" fmla="*/ 540856 h 4957613"/>
              <a:gd name="connsiteX3578" fmla="*/ 2721784 w 4362450"/>
              <a:gd name="connsiteY3578" fmla="*/ 545893 h 4957613"/>
              <a:gd name="connsiteX3579" fmla="*/ 2713772 w 4362450"/>
              <a:gd name="connsiteY3579" fmla="*/ 545596 h 4957613"/>
              <a:gd name="connsiteX3580" fmla="*/ 2703699 w 4362450"/>
              <a:gd name="connsiteY3580" fmla="*/ 543237 h 4957613"/>
              <a:gd name="connsiteX3581" fmla="*/ 2697174 w 4362450"/>
              <a:gd name="connsiteY3581" fmla="*/ 547976 h 4957613"/>
              <a:gd name="connsiteX3582" fmla="*/ 2695984 w 4362450"/>
              <a:gd name="connsiteY3582" fmla="*/ 551822 h 4957613"/>
              <a:gd name="connsiteX3583" fmla="*/ 2701914 w 4362450"/>
              <a:gd name="connsiteY3583" fmla="*/ 550356 h 4957613"/>
              <a:gd name="connsiteX3584" fmla="*/ 2707843 w 4362450"/>
              <a:gd name="connsiteY3584" fmla="*/ 547976 h 4957613"/>
              <a:gd name="connsiteX3585" fmla="*/ 2706653 w 4362450"/>
              <a:gd name="connsiteY3585" fmla="*/ 552715 h 4957613"/>
              <a:gd name="connsiteX3586" fmla="*/ 2700128 w 4362450"/>
              <a:gd name="connsiteY3586" fmla="*/ 557475 h 4957613"/>
              <a:gd name="connsiteX3587" fmla="*/ 2690055 w 4362450"/>
              <a:gd name="connsiteY3587" fmla="*/ 555095 h 4957613"/>
              <a:gd name="connsiteX3588" fmla="*/ 2679089 w 4362450"/>
              <a:gd name="connsiteY3588" fmla="*/ 553310 h 4957613"/>
              <a:gd name="connsiteX3589" fmla="*/ 2666338 w 4362450"/>
              <a:gd name="connsiteY3589" fmla="*/ 555095 h 4957613"/>
              <a:gd name="connsiteX3590" fmla="*/ 2636691 w 4362450"/>
              <a:gd name="connsiteY3590" fmla="*/ 563405 h 4957613"/>
              <a:gd name="connsiteX3591" fmla="*/ 2592805 w 4362450"/>
              <a:gd name="connsiteY3591" fmla="*/ 564574 h 4957613"/>
              <a:gd name="connsiteX3592" fmla="*/ 2552469 w 4362450"/>
              <a:gd name="connsiteY3592" fmla="*/ 571693 h 4957613"/>
              <a:gd name="connsiteX3593" fmla="*/ 2540610 w 4362450"/>
              <a:gd name="connsiteY3593" fmla="*/ 583552 h 4957613"/>
              <a:gd name="connsiteX3594" fmla="*/ 2533490 w 4362450"/>
              <a:gd name="connsiteY3594" fmla="*/ 576454 h 4957613"/>
              <a:gd name="connsiteX3595" fmla="*/ 2528751 w 4362450"/>
              <a:gd name="connsiteY3595" fmla="*/ 569334 h 4957613"/>
              <a:gd name="connsiteX3596" fmla="*/ 2523714 w 4362450"/>
              <a:gd name="connsiteY3596" fmla="*/ 575859 h 4957613"/>
              <a:gd name="connsiteX3597" fmla="*/ 2524012 w 4362450"/>
              <a:gd name="connsiteY3597" fmla="*/ 585932 h 4957613"/>
              <a:gd name="connsiteX3598" fmla="*/ 2516892 w 4362450"/>
              <a:gd name="connsiteY3598" fmla="*/ 597791 h 4957613"/>
              <a:gd name="connsiteX3599" fmla="*/ 2511855 w 4362450"/>
              <a:gd name="connsiteY3599" fmla="*/ 594837 h 4957613"/>
              <a:gd name="connsiteX3600" fmla="*/ 2512132 w 4362450"/>
              <a:gd name="connsiteY3600" fmla="*/ 588312 h 4957613"/>
              <a:gd name="connsiteX3601" fmla="*/ 2510963 w 4362450"/>
              <a:gd name="connsiteY3601" fmla="*/ 581193 h 4957613"/>
              <a:gd name="connsiteX3602" fmla="*/ 2502653 w 4362450"/>
              <a:gd name="connsiteY3602" fmla="*/ 574073 h 4957613"/>
              <a:gd name="connsiteX3603" fmla="*/ 2496426 w 4362450"/>
              <a:gd name="connsiteY3603" fmla="*/ 572586 h 4957613"/>
              <a:gd name="connsiteX3604" fmla="*/ 2495534 w 4362450"/>
              <a:gd name="connsiteY3604" fmla="*/ 576454 h 4957613"/>
              <a:gd name="connsiteX3605" fmla="*/ 2497021 w 4362450"/>
              <a:gd name="connsiteY3605" fmla="*/ 582957 h 4957613"/>
              <a:gd name="connsiteX3606" fmla="*/ 2493154 w 4362450"/>
              <a:gd name="connsiteY3606" fmla="*/ 585932 h 4957613"/>
              <a:gd name="connsiteX3607" fmla="*/ 2484865 w 4362450"/>
              <a:gd name="connsiteY3607" fmla="*/ 585932 h 4957613"/>
              <a:gd name="connsiteX3608" fmla="*/ 2476556 w 4362450"/>
              <a:gd name="connsiteY3608" fmla="*/ 585932 h 4957613"/>
              <a:gd name="connsiteX3609" fmla="*/ 2469139 w 4362450"/>
              <a:gd name="connsiteY3609" fmla="*/ 588907 h 4957613"/>
              <a:gd name="connsiteX3610" fmla="*/ 2467077 w 4362450"/>
              <a:gd name="connsiteY3610" fmla="*/ 595411 h 4957613"/>
              <a:gd name="connsiteX3611" fmla="*/ 2464400 w 4362450"/>
              <a:gd name="connsiteY3611" fmla="*/ 605208 h 4957613"/>
              <a:gd name="connsiteX3612" fmla="*/ 2452838 w 4362450"/>
              <a:gd name="connsiteY3612" fmla="*/ 616769 h 4957613"/>
              <a:gd name="connsiteX3613" fmla="*/ 2440682 w 4362450"/>
              <a:gd name="connsiteY3613" fmla="*/ 623888 h 4957613"/>
              <a:gd name="connsiteX3614" fmla="*/ 2440980 w 4362450"/>
              <a:gd name="connsiteY3614" fmla="*/ 616769 h 4957613"/>
              <a:gd name="connsiteX3615" fmla="*/ 2443339 w 4362450"/>
              <a:gd name="connsiteY3615" fmla="*/ 608162 h 4957613"/>
              <a:gd name="connsiteX3616" fmla="*/ 2438600 w 4362450"/>
              <a:gd name="connsiteY3616" fmla="*/ 604910 h 4957613"/>
              <a:gd name="connsiteX3617" fmla="*/ 2401833 w 4362450"/>
              <a:gd name="connsiteY3617" fmla="*/ 613220 h 4957613"/>
              <a:gd name="connsiteX3618" fmla="*/ 2386426 w 4362450"/>
              <a:gd name="connsiteY3618" fmla="*/ 621508 h 4957613"/>
              <a:gd name="connsiteX3619" fmla="*/ 2389082 w 4362450"/>
              <a:gd name="connsiteY3619" fmla="*/ 626566 h 4957613"/>
              <a:gd name="connsiteX3620" fmla="*/ 2393524 w 4362450"/>
              <a:gd name="connsiteY3620" fmla="*/ 626269 h 4957613"/>
              <a:gd name="connsiteX3621" fmla="*/ 2397986 w 4362450"/>
              <a:gd name="connsiteY3621" fmla="*/ 626269 h 4957613"/>
              <a:gd name="connsiteX3622" fmla="*/ 2400643 w 4362450"/>
              <a:gd name="connsiteY3622" fmla="*/ 633367 h 4957613"/>
              <a:gd name="connsiteX3623" fmla="*/ 2396499 w 4362450"/>
              <a:gd name="connsiteY3623" fmla="*/ 638722 h 4957613"/>
              <a:gd name="connsiteX3624" fmla="*/ 2388784 w 4362450"/>
              <a:gd name="connsiteY3624" fmla="*/ 640486 h 4957613"/>
              <a:gd name="connsiteX3625" fmla="*/ 2376926 w 4362450"/>
              <a:gd name="connsiteY3625" fmla="*/ 628628 h 4957613"/>
              <a:gd name="connsiteX3626" fmla="*/ 2374248 w 4362450"/>
              <a:gd name="connsiteY3626" fmla="*/ 622401 h 4957613"/>
              <a:gd name="connsiteX3627" fmla="*/ 2369806 w 4362450"/>
              <a:gd name="connsiteY3627" fmla="*/ 614389 h 4957613"/>
              <a:gd name="connsiteX3628" fmla="*/ 2367447 w 4362450"/>
              <a:gd name="connsiteY3628" fmla="*/ 616769 h 4957613"/>
              <a:gd name="connsiteX3629" fmla="*/ 2360625 w 4362450"/>
              <a:gd name="connsiteY3629" fmla="*/ 635152 h 4957613"/>
              <a:gd name="connsiteX3630" fmla="*/ 2341349 w 4362450"/>
              <a:gd name="connsiteY3630" fmla="*/ 642867 h 4957613"/>
              <a:gd name="connsiteX3631" fmla="*/ 2330086 w 4362450"/>
              <a:gd name="connsiteY3631" fmla="*/ 642867 h 4957613"/>
              <a:gd name="connsiteX3632" fmla="*/ 2315252 w 4362450"/>
              <a:gd name="connsiteY3632" fmla="*/ 649986 h 4957613"/>
              <a:gd name="connsiteX3633" fmla="*/ 2299228 w 4362450"/>
              <a:gd name="connsiteY3633" fmla="*/ 658572 h 4957613"/>
              <a:gd name="connsiteX3634" fmla="*/ 2301013 w 4362450"/>
              <a:gd name="connsiteY3634" fmla="*/ 647606 h 4957613"/>
              <a:gd name="connsiteX3635" fmla="*/ 2291534 w 4362450"/>
              <a:gd name="connsiteY3635" fmla="*/ 649986 h 4957613"/>
              <a:gd name="connsiteX3636" fmla="*/ 2277891 w 4362450"/>
              <a:gd name="connsiteY3636" fmla="*/ 661250 h 4957613"/>
              <a:gd name="connsiteX3637" fmla="*/ 2267796 w 4362450"/>
              <a:gd name="connsiteY3637" fmla="*/ 661845 h 4957613"/>
              <a:gd name="connsiteX3638" fmla="*/ 2259507 w 4362450"/>
              <a:gd name="connsiteY3638" fmla="*/ 659465 h 4957613"/>
              <a:gd name="connsiteX3639" fmla="*/ 2251198 w 4362450"/>
              <a:gd name="connsiteY3639" fmla="*/ 664225 h 4957613"/>
              <a:gd name="connsiteX3640" fmla="*/ 2244376 w 4362450"/>
              <a:gd name="connsiteY3640" fmla="*/ 668964 h 4957613"/>
              <a:gd name="connsiteX3641" fmla="*/ 2232220 w 4362450"/>
              <a:gd name="connsiteY3641" fmla="*/ 659465 h 4957613"/>
              <a:gd name="connsiteX3642" fmla="*/ 2219469 w 4362450"/>
              <a:gd name="connsiteY3642" fmla="*/ 650879 h 4957613"/>
              <a:gd name="connsiteX3643" fmla="*/ 2208502 w 4362450"/>
              <a:gd name="connsiteY3643" fmla="*/ 661845 h 4957613"/>
              <a:gd name="connsiteX3644" fmla="*/ 2204656 w 4362450"/>
              <a:gd name="connsiteY3644" fmla="*/ 670154 h 4957613"/>
              <a:gd name="connsiteX3645" fmla="*/ 2206122 w 4362450"/>
              <a:gd name="connsiteY3645" fmla="*/ 671323 h 4957613"/>
              <a:gd name="connsiteX3646" fmla="*/ 2212646 w 4362450"/>
              <a:gd name="connsiteY3646" fmla="*/ 671026 h 4957613"/>
              <a:gd name="connsiteX3647" fmla="*/ 2215622 w 4362450"/>
              <a:gd name="connsiteY3647" fmla="*/ 676084 h 4957613"/>
              <a:gd name="connsiteX3648" fmla="*/ 2211180 w 4362450"/>
              <a:gd name="connsiteY3648" fmla="*/ 681418 h 4957613"/>
              <a:gd name="connsiteX3649" fmla="*/ 2201383 w 4362450"/>
              <a:gd name="connsiteY3649" fmla="*/ 683182 h 4957613"/>
              <a:gd name="connsiteX3650" fmla="*/ 2190119 w 4362450"/>
              <a:gd name="connsiteY3650" fmla="*/ 679038 h 4957613"/>
              <a:gd name="connsiteX3651" fmla="*/ 2189524 w 4362450"/>
              <a:gd name="connsiteY3651" fmla="*/ 671323 h 4957613"/>
              <a:gd name="connsiteX3652" fmla="*/ 2181810 w 4362450"/>
              <a:gd name="connsiteY3652" fmla="*/ 660952 h 4957613"/>
              <a:gd name="connsiteX3653" fmla="*/ 2156307 w 4362450"/>
              <a:gd name="connsiteY3653" fmla="*/ 666584 h 4957613"/>
              <a:gd name="connsiteX3654" fmla="*/ 2146531 w 4362450"/>
              <a:gd name="connsiteY3654" fmla="*/ 670154 h 4957613"/>
              <a:gd name="connsiteX3655" fmla="*/ 2134970 w 4362450"/>
              <a:gd name="connsiteY3655" fmla="*/ 666584 h 4957613"/>
              <a:gd name="connsiteX3656" fmla="*/ 2128148 w 4362450"/>
              <a:gd name="connsiteY3656" fmla="*/ 667179 h 4957613"/>
              <a:gd name="connsiteX3657" fmla="*/ 2130209 w 4362450"/>
              <a:gd name="connsiteY3657" fmla="*/ 678443 h 4957613"/>
              <a:gd name="connsiteX3658" fmla="*/ 2130507 w 4362450"/>
              <a:gd name="connsiteY3658" fmla="*/ 688240 h 4957613"/>
              <a:gd name="connsiteX3659" fmla="*/ 2125470 w 4362450"/>
              <a:gd name="connsiteY3659" fmla="*/ 692682 h 4957613"/>
              <a:gd name="connsiteX3660" fmla="*/ 2120136 w 4362450"/>
              <a:gd name="connsiteY3660" fmla="*/ 689706 h 4957613"/>
              <a:gd name="connsiteX3661" fmla="*/ 2118351 w 4362450"/>
              <a:gd name="connsiteY3661" fmla="*/ 683182 h 4957613"/>
              <a:gd name="connsiteX3662" fmla="*/ 2115694 w 4362450"/>
              <a:gd name="connsiteY3662" fmla="*/ 678740 h 4957613"/>
              <a:gd name="connsiteX3663" fmla="*/ 2111231 w 4362450"/>
              <a:gd name="connsiteY3663" fmla="*/ 676084 h 4957613"/>
              <a:gd name="connsiteX3664" fmla="*/ 2106492 w 4362450"/>
              <a:gd name="connsiteY3664" fmla="*/ 683182 h 4957613"/>
              <a:gd name="connsiteX3665" fmla="*/ 2104133 w 4362450"/>
              <a:gd name="connsiteY3665" fmla="*/ 690301 h 4957613"/>
              <a:gd name="connsiteX3666" fmla="*/ 2097609 w 4362450"/>
              <a:gd name="connsiteY3666" fmla="*/ 692087 h 4957613"/>
              <a:gd name="connsiteX3667" fmla="*/ 2094633 w 4362450"/>
              <a:gd name="connsiteY3667" fmla="*/ 697421 h 4957613"/>
              <a:gd name="connsiteX3668" fmla="*/ 2097609 w 4362450"/>
              <a:gd name="connsiteY3668" fmla="*/ 702458 h 4957613"/>
              <a:gd name="connsiteX3669" fmla="*/ 2104133 w 4362450"/>
              <a:gd name="connsiteY3669" fmla="*/ 702160 h 4957613"/>
              <a:gd name="connsiteX3670" fmla="*/ 2104133 w 4362450"/>
              <a:gd name="connsiteY3670" fmla="*/ 706921 h 4957613"/>
              <a:gd name="connsiteX3671" fmla="*/ 2095228 w 4362450"/>
              <a:gd name="connsiteY3671" fmla="*/ 711362 h 4957613"/>
              <a:gd name="connsiteX3672" fmla="*/ 2089894 w 4362450"/>
              <a:gd name="connsiteY3672" fmla="*/ 706921 h 4957613"/>
              <a:gd name="connsiteX3673" fmla="*/ 2081882 w 4362450"/>
              <a:gd name="connsiteY3673" fmla="*/ 702160 h 4957613"/>
              <a:gd name="connsiteX3674" fmla="*/ 2068536 w 4362450"/>
              <a:gd name="connsiteY3674" fmla="*/ 697421 h 4957613"/>
              <a:gd name="connsiteX3675" fmla="*/ 2066177 w 4362450"/>
              <a:gd name="connsiteY3675" fmla="*/ 704540 h 4957613"/>
              <a:gd name="connsiteX3676" fmla="*/ 2073870 w 4362450"/>
              <a:gd name="connsiteY3676" fmla="*/ 714911 h 4957613"/>
              <a:gd name="connsiteX3677" fmla="*/ 2078036 w 4362450"/>
              <a:gd name="connsiteY3677" fmla="*/ 723519 h 4957613"/>
              <a:gd name="connsiteX3678" fmla="*/ 2070321 w 4362450"/>
              <a:gd name="connsiteY3678" fmla="*/ 730340 h 4957613"/>
              <a:gd name="connsiteX3679" fmla="*/ 2051938 w 4362450"/>
              <a:gd name="connsiteY3679" fmla="*/ 714040 h 4957613"/>
              <a:gd name="connsiteX3680" fmla="*/ 2042438 w 4362450"/>
              <a:gd name="connsiteY3680" fmla="*/ 705135 h 4957613"/>
              <a:gd name="connsiteX3681" fmla="*/ 2032960 w 4362450"/>
              <a:gd name="connsiteY3681" fmla="*/ 706921 h 4957613"/>
              <a:gd name="connsiteX3682" fmla="*/ 2035340 w 4362450"/>
              <a:gd name="connsiteY3682" fmla="*/ 723519 h 4957613"/>
              <a:gd name="connsiteX3683" fmla="*/ 2040079 w 4362450"/>
              <a:gd name="connsiteY3683" fmla="*/ 725899 h 4957613"/>
              <a:gd name="connsiteX3684" fmla="*/ 2042438 w 4362450"/>
              <a:gd name="connsiteY3684" fmla="*/ 716399 h 4957613"/>
              <a:gd name="connsiteX3685" fmla="*/ 2047199 w 4362450"/>
              <a:gd name="connsiteY3685" fmla="*/ 720841 h 4957613"/>
              <a:gd name="connsiteX3686" fmla="*/ 2051938 w 4362450"/>
              <a:gd name="connsiteY3686" fmla="*/ 730638 h 4957613"/>
              <a:gd name="connsiteX3687" fmla="*/ 2050748 w 4362450"/>
              <a:gd name="connsiteY3687" fmla="*/ 740712 h 4957613"/>
              <a:gd name="connsiteX3688" fmla="*/ 2035340 w 4362450"/>
              <a:gd name="connsiteY3688" fmla="*/ 740116 h 4957613"/>
              <a:gd name="connsiteX3689" fmla="*/ 2021993 w 4362450"/>
              <a:gd name="connsiteY3689" fmla="*/ 738055 h 4957613"/>
              <a:gd name="connsiteX3690" fmla="*/ 2028220 w 4362450"/>
              <a:gd name="connsiteY3690" fmla="*/ 744877 h 4957613"/>
              <a:gd name="connsiteX3691" fmla="*/ 2023481 w 4362450"/>
              <a:gd name="connsiteY3691" fmla="*/ 749616 h 4957613"/>
              <a:gd name="connsiteX3692" fmla="*/ 1983442 w 4362450"/>
              <a:gd name="connsiteY3692" fmla="*/ 746641 h 4957613"/>
              <a:gd name="connsiteX3693" fmla="*/ 1959427 w 4362450"/>
              <a:gd name="connsiteY3693" fmla="*/ 761475 h 4957613"/>
              <a:gd name="connsiteX3694" fmla="*/ 1952308 w 4362450"/>
              <a:gd name="connsiteY3694" fmla="*/ 754355 h 4957613"/>
              <a:gd name="connsiteX3695" fmla="*/ 1947866 w 4362450"/>
              <a:gd name="connsiteY3695" fmla="*/ 741307 h 4957613"/>
              <a:gd name="connsiteX3696" fmla="*/ 1945188 w 4362450"/>
              <a:gd name="connsiteY3696" fmla="*/ 749616 h 4957613"/>
              <a:gd name="connsiteX3697" fmla="*/ 1934817 w 4362450"/>
              <a:gd name="connsiteY3697" fmla="*/ 777478 h 4957613"/>
              <a:gd name="connsiteX3698" fmla="*/ 1919091 w 4362450"/>
              <a:gd name="connsiteY3698" fmla="*/ 780453 h 4957613"/>
              <a:gd name="connsiteX3699" fmla="*/ 1917029 w 4362450"/>
              <a:gd name="connsiteY3699" fmla="*/ 776309 h 4957613"/>
              <a:gd name="connsiteX3700" fmla="*/ 1916732 w 4362450"/>
              <a:gd name="connsiteY3700" fmla="*/ 782833 h 4957613"/>
              <a:gd name="connsiteX3701" fmla="*/ 1912566 w 4362450"/>
              <a:gd name="connsiteY3701" fmla="*/ 792014 h 4957613"/>
              <a:gd name="connsiteX3702" fmla="*/ 1904852 w 4362450"/>
              <a:gd name="connsiteY3702" fmla="*/ 792312 h 4957613"/>
              <a:gd name="connsiteX3703" fmla="*/ 1904852 w 4362450"/>
              <a:gd name="connsiteY3703" fmla="*/ 794692 h 4957613"/>
              <a:gd name="connsiteX3704" fmla="*/ 1909910 w 4362450"/>
              <a:gd name="connsiteY3704" fmla="*/ 806253 h 4957613"/>
              <a:gd name="connsiteX3705" fmla="*/ 1909612 w 4362450"/>
              <a:gd name="connsiteY3705" fmla="*/ 816029 h 4957613"/>
              <a:gd name="connsiteX3706" fmla="*/ 1912269 w 4362450"/>
              <a:gd name="connsiteY3706" fmla="*/ 816624 h 4957613"/>
              <a:gd name="connsiteX3707" fmla="*/ 1923830 w 4362450"/>
              <a:gd name="connsiteY3707" fmla="*/ 799431 h 4957613"/>
              <a:gd name="connsiteX3708" fmla="*/ 1940747 w 4362450"/>
              <a:gd name="connsiteY3708" fmla="*/ 781048 h 4957613"/>
              <a:gd name="connsiteX3709" fmla="*/ 1945188 w 4362450"/>
              <a:gd name="connsiteY3709" fmla="*/ 787572 h 4957613"/>
              <a:gd name="connsiteX3710" fmla="*/ 1940449 w 4362450"/>
              <a:gd name="connsiteY3710" fmla="*/ 808910 h 4957613"/>
              <a:gd name="connsiteX3711" fmla="*/ 1934817 w 4362450"/>
              <a:gd name="connsiteY3711" fmla="*/ 816624 h 4957613"/>
              <a:gd name="connsiteX3712" fmla="*/ 1930949 w 4362450"/>
              <a:gd name="connsiteY3712" fmla="*/ 827888 h 4957613"/>
              <a:gd name="connsiteX3713" fmla="*/ 1930949 w 4362450"/>
              <a:gd name="connsiteY3713" fmla="*/ 839470 h 4957613"/>
              <a:gd name="connsiteX3714" fmla="*/ 1938069 w 4362450"/>
              <a:gd name="connsiteY3714" fmla="*/ 835007 h 4957613"/>
              <a:gd name="connsiteX3715" fmla="*/ 1944593 w 4362450"/>
              <a:gd name="connsiteY3715" fmla="*/ 826719 h 4957613"/>
              <a:gd name="connsiteX3716" fmla="*/ 1947569 w 4362450"/>
              <a:gd name="connsiteY3716" fmla="*/ 818409 h 4957613"/>
              <a:gd name="connsiteX3717" fmla="*/ 1952010 w 4362450"/>
              <a:gd name="connsiteY3717" fmla="*/ 813075 h 4957613"/>
              <a:gd name="connsiteX3718" fmla="*/ 1961786 w 4362450"/>
              <a:gd name="connsiteY3718" fmla="*/ 811290 h 4957613"/>
              <a:gd name="connsiteX3719" fmla="*/ 1970691 w 4362450"/>
              <a:gd name="connsiteY3719" fmla="*/ 812480 h 4957613"/>
              <a:gd name="connsiteX3720" fmla="*/ 1968906 w 4362450"/>
              <a:gd name="connsiteY3720" fmla="*/ 806551 h 4957613"/>
              <a:gd name="connsiteX3721" fmla="*/ 1970096 w 4362450"/>
              <a:gd name="connsiteY3721" fmla="*/ 802683 h 4957613"/>
              <a:gd name="connsiteX3722" fmla="*/ 1978405 w 4362450"/>
              <a:gd name="connsiteY3722" fmla="*/ 811290 h 4957613"/>
              <a:gd name="connsiteX3723" fmla="*/ 1989074 w 4362450"/>
              <a:gd name="connsiteY3723" fmla="*/ 824636 h 4957613"/>
              <a:gd name="connsiteX3724" fmla="*/ 1992623 w 4362450"/>
              <a:gd name="connsiteY3724" fmla="*/ 832648 h 4957613"/>
              <a:gd name="connsiteX3725" fmla="*/ 1992326 w 4362450"/>
              <a:gd name="connsiteY3725" fmla="*/ 837388 h 4957613"/>
              <a:gd name="connsiteX3726" fmla="*/ 1997384 w 4362450"/>
              <a:gd name="connsiteY3726" fmla="*/ 842127 h 4957613"/>
              <a:gd name="connsiteX3727" fmla="*/ 2001825 w 4362450"/>
              <a:gd name="connsiteY3727" fmla="*/ 838875 h 4957613"/>
              <a:gd name="connsiteX3728" fmla="*/ 2004503 w 4362450"/>
              <a:gd name="connsiteY3728" fmla="*/ 823149 h 4957613"/>
              <a:gd name="connsiteX3729" fmla="*/ 2006862 w 4362450"/>
              <a:gd name="connsiteY3729" fmla="*/ 806253 h 4957613"/>
              <a:gd name="connsiteX3730" fmla="*/ 2016362 w 4362450"/>
              <a:gd name="connsiteY3730" fmla="*/ 808910 h 4957613"/>
              <a:gd name="connsiteX3731" fmla="*/ 2022589 w 4362450"/>
              <a:gd name="connsiteY3731" fmla="*/ 820492 h 4957613"/>
              <a:gd name="connsiteX3732" fmla="*/ 2016362 w 4362450"/>
              <a:gd name="connsiteY3732" fmla="*/ 830268 h 4957613"/>
              <a:gd name="connsiteX3733" fmla="*/ 2011304 w 4362450"/>
              <a:gd name="connsiteY3733" fmla="*/ 839746 h 4957613"/>
              <a:gd name="connsiteX3734" fmla="*/ 2018721 w 4362450"/>
              <a:gd name="connsiteY3734" fmla="*/ 835007 h 4957613"/>
              <a:gd name="connsiteX3735" fmla="*/ 2028815 w 4362450"/>
              <a:gd name="connsiteY3735" fmla="*/ 829971 h 4957613"/>
              <a:gd name="connsiteX3736" fmla="*/ 2035340 w 4362450"/>
              <a:gd name="connsiteY3736" fmla="*/ 830268 h 4957613"/>
              <a:gd name="connsiteX3737" fmla="*/ 2037699 w 4362450"/>
              <a:gd name="connsiteY3737" fmla="*/ 830268 h 4957613"/>
              <a:gd name="connsiteX3738" fmla="*/ 2042438 w 4362450"/>
              <a:gd name="connsiteY3738" fmla="*/ 816029 h 4957613"/>
              <a:gd name="connsiteX3739" fmla="*/ 2042438 w 4362450"/>
              <a:gd name="connsiteY3739" fmla="*/ 792312 h 4957613"/>
              <a:gd name="connsiteX3740" fmla="*/ 2041269 w 4362450"/>
              <a:gd name="connsiteY3740" fmla="*/ 781048 h 4957613"/>
              <a:gd name="connsiteX3741" fmla="*/ 2054318 w 4362450"/>
              <a:gd name="connsiteY3741" fmla="*/ 780453 h 4957613"/>
              <a:gd name="connsiteX3742" fmla="*/ 2066177 w 4362450"/>
              <a:gd name="connsiteY3742" fmla="*/ 781941 h 4957613"/>
              <a:gd name="connsiteX3743" fmla="*/ 2070916 w 4362450"/>
              <a:gd name="connsiteY3743" fmla="*/ 785192 h 4957613"/>
              <a:gd name="connsiteX3744" fmla="*/ 2061416 w 4362450"/>
              <a:gd name="connsiteY3744" fmla="*/ 799431 h 4957613"/>
              <a:gd name="connsiteX3745" fmla="*/ 2058462 w 4362450"/>
              <a:gd name="connsiteY3745" fmla="*/ 801216 h 4957613"/>
              <a:gd name="connsiteX3746" fmla="*/ 2059057 w 4362450"/>
              <a:gd name="connsiteY3746" fmla="*/ 806551 h 4957613"/>
              <a:gd name="connsiteX3747" fmla="*/ 2074763 w 4362450"/>
              <a:gd name="connsiteY3747" fmla="*/ 814541 h 4957613"/>
              <a:gd name="connsiteX3748" fmla="*/ 2085155 w 4362450"/>
              <a:gd name="connsiteY3748" fmla="*/ 806551 h 4957613"/>
              <a:gd name="connsiteX3749" fmla="*/ 2091382 w 4362450"/>
              <a:gd name="connsiteY3749" fmla="*/ 803575 h 4957613"/>
              <a:gd name="connsiteX3750" fmla="*/ 2106492 w 4362450"/>
              <a:gd name="connsiteY3750" fmla="*/ 804170 h 4957613"/>
              <a:gd name="connsiteX3751" fmla="*/ 2122219 w 4362450"/>
              <a:gd name="connsiteY3751" fmla="*/ 805360 h 4957613"/>
              <a:gd name="connsiteX3752" fmla="*/ 2132590 w 4362450"/>
              <a:gd name="connsiteY3752" fmla="*/ 792312 h 4957613"/>
              <a:gd name="connsiteX3753" fmla="*/ 2138816 w 4362450"/>
              <a:gd name="connsiteY3753" fmla="*/ 770380 h 4957613"/>
              <a:gd name="connsiteX3754" fmla="*/ 2132590 w 4362450"/>
              <a:gd name="connsiteY3754" fmla="*/ 766214 h 4957613"/>
              <a:gd name="connsiteX3755" fmla="*/ 2124280 w 4362450"/>
              <a:gd name="connsiteY3755" fmla="*/ 770953 h 4957613"/>
              <a:gd name="connsiteX3756" fmla="*/ 2115992 w 4362450"/>
              <a:gd name="connsiteY3756" fmla="*/ 782833 h 4957613"/>
              <a:gd name="connsiteX3757" fmla="*/ 2104133 w 4362450"/>
              <a:gd name="connsiteY3757" fmla="*/ 801811 h 4957613"/>
              <a:gd name="connsiteX3758" fmla="*/ 2102348 w 4362450"/>
              <a:gd name="connsiteY3758" fmla="*/ 799134 h 4957613"/>
              <a:gd name="connsiteX3759" fmla="*/ 2104133 w 4362450"/>
              <a:gd name="connsiteY3759" fmla="*/ 794692 h 4957613"/>
              <a:gd name="connsiteX3760" fmla="*/ 2104728 w 4362450"/>
              <a:gd name="connsiteY3760" fmla="*/ 789060 h 4957613"/>
              <a:gd name="connsiteX3761" fmla="*/ 2094633 w 4362450"/>
              <a:gd name="connsiteY3761" fmla="*/ 785192 h 4957613"/>
              <a:gd name="connsiteX3762" fmla="*/ 2079523 w 4362450"/>
              <a:gd name="connsiteY3762" fmla="*/ 774821 h 4957613"/>
              <a:gd name="connsiteX3763" fmla="*/ 2087514 w 4362450"/>
              <a:gd name="connsiteY3763" fmla="*/ 759095 h 4957613"/>
              <a:gd name="connsiteX3764" fmla="*/ 2089894 w 4362450"/>
              <a:gd name="connsiteY3764" fmla="*/ 747236 h 4957613"/>
              <a:gd name="connsiteX3765" fmla="*/ 2090787 w 4362450"/>
              <a:gd name="connsiteY3765" fmla="*/ 743092 h 4957613"/>
              <a:gd name="connsiteX3766" fmla="*/ 2097014 w 4362450"/>
              <a:gd name="connsiteY3766" fmla="*/ 742497 h 4957613"/>
              <a:gd name="connsiteX3767" fmla="*/ 2107087 w 4362450"/>
              <a:gd name="connsiteY3767" fmla="*/ 745748 h 4957613"/>
              <a:gd name="connsiteX3768" fmla="*/ 2113611 w 4362450"/>
              <a:gd name="connsiteY3768" fmla="*/ 754355 h 4957613"/>
              <a:gd name="connsiteX3769" fmla="*/ 2120731 w 4362450"/>
              <a:gd name="connsiteY3769" fmla="*/ 761772 h 4957613"/>
              <a:gd name="connsiteX3770" fmla="*/ 2134970 w 4362450"/>
              <a:gd name="connsiteY3770" fmla="*/ 756736 h 4957613"/>
              <a:gd name="connsiteX3771" fmla="*/ 2159878 w 4362450"/>
              <a:gd name="connsiteY3771" fmla="*/ 741604 h 4957613"/>
              <a:gd name="connsiteX3772" fmla="*/ 2163427 w 4362450"/>
              <a:gd name="connsiteY3772" fmla="*/ 728258 h 4957613"/>
              <a:gd name="connsiteX3773" fmla="*/ 2164914 w 4362450"/>
              <a:gd name="connsiteY3773" fmla="*/ 725899 h 4957613"/>
              <a:gd name="connsiteX3774" fmla="*/ 2175285 w 4362450"/>
              <a:gd name="connsiteY3774" fmla="*/ 730638 h 4957613"/>
              <a:gd name="connsiteX3775" fmla="*/ 2202275 w 4362450"/>
              <a:gd name="connsiteY3775" fmla="*/ 736567 h 4957613"/>
              <a:gd name="connsiteX3776" fmla="*/ 2227480 w 4362450"/>
              <a:gd name="connsiteY3776" fmla="*/ 721138 h 4957613"/>
              <a:gd name="connsiteX3777" fmla="*/ 2236088 w 4362450"/>
              <a:gd name="connsiteY3777" fmla="*/ 714911 h 4957613"/>
              <a:gd name="connsiteX3778" fmla="*/ 2239339 w 4362450"/>
              <a:gd name="connsiteY3778" fmla="*/ 728258 h 4957613"/>
              <a:gd name="connsiteX3779" fmla="*/ 2248542 w 4362450"/>
              <a:gd name="connsiteY3779" fmla="*/ 737162 h 4957613"/>
              <a:gd name="connsiteX3780" fmla="*/ 2255937 w 4362450"/>
              <a:gd name="connsiteY3780" fmla="*/ 728258 h 4957613"/>
              <a:gd name="connsiteX3781" fmla="*/ 2269283 w 4362450"/>
              <a:gd name="connsiteY3781" fmla="*/ 710470 h 4957613"/>
              <a:gd name="connsiteX3782" fmla="*/ 2298654 w 4362450"/>
              <a:gd name="connsiteY3782" fmla="*/ 699801 h 4957613"/>
              <a:gd name="connsiteX3783" fmla="*/ 2311405 w 4362450"/>
              <a:gd name="connsiteY3783" fmla="*/ 698909 h 4957613"/>
              <a:gd name="connsiteX3784" fmla="*/ 2301013 w 4362450"/>
              <a:gd name="connsiteY3784" fmla="*/ 706921 h 4957613"/>
              <a:gd name="connsiteX3785" fmla="*/ 2290939 w 4362450"/>
              <a:gd name="connsiteY3785" fmla="*/ 715506 h 4957613"/>
              <a:gd name="connsiteX3786" fmla="*/ 2305752 w 4362450"/>
              <a:gd name="connsiteY3786" fmla="*/ 718779 h 4957613"/>
              <a:gd name="connsiteX3787" fmla="*/ 2327111 w 4362450"/>
              <a:gd name="connsiteY3787" fmla="*/ 730638 h 4957613"/>
              <a:gd name="connsiteX3788" fmla="*/ 2328896 w 4362450"/>
              <a:gd name="connsiteY3788" fmla="*/ 738948 h 4957613"/>
              <a:gd name="connsiteX3789" fmla="*/ 2334230 w 4362450"/>
              <a:gd name="connsiteY3789" fmla="*/ 740116 h 4957613"/>
              <a:gd name="connsiteX3790" fmla="*/ 2338077 w 4362450"/>
              <a:gd name="connsiteY3790" fmla="*/ 734187 h 4957613"/>
              <a:gd name="connsiteX3791" fmla="*/ 2336589 w 4362450"/>
              <a:gd name="connsiteY3791" fmla="*/ 728258 h 4957613"/>
              <a:gd name="connsiteX3792" fmla="*/ 2337482 w 4362450"/>
              <a:gd name="connsiteY3792" fmla="*/ 719672 h 4957613"/>
              <a:gd name="connsiteX3793" fmla="*/ 2343709 w 4362450"/>
              <a:gd name="connsiteY3793" fmla="*/ 709280 h 4957613"/>
              <a:gd name="connsiteX3794" fmla="*/ 2355567 w 4362450"/>
              <a:gd name="connsiteY3794" fmla="*/ 704838 h 4957613"/>
              <a:gd name="connsiteX3795" fmla="*/ 2367447 w 4362450"/>
              <a:gd name="connsiteY3795" fmla="*/ 716399 h 4957613"/>
              <a:gd name="connsiteX3796" fmla="*/ 2377818 w 4362450"/>
              <a:gd name="connsiteY3796" fmla="*/ 727663 h 4957613"/>
              <a:gd name="connsiteX3797" fmla="*/ 2386426 w 4362450"/>
              <a:gd name="connsiteY3797" fmla="*/ 728258 h 4957613"/>
              <a:gd name="connsiteX3798" fmla="*/ 2399751 w 4362450"/>
              <a:gd name="connsiteY3798" fmla="*/ 724411 h 4957613"/>
              <a:gd name="connsiteX3799" fmla="*/ 2414882 w 4362450"/>
              <a:gd name="connsiteY3799" fmla="*/ 725899 h 4957613"/>
              <a:gd name="connsiteX3800" fmla="*/ 2430311 w 4362450"/>
              <a:gd name="connsiteY3800" fmla="*/ 722626 h 4957613"/>
              <a:gd name="connsiteX3801" fmla="*/ 2417262 w 4362450"/>
              <a:gd name="connsiteY3801" fmla="*/ 706921 h 4957613"/>
              <a:gd name="connsiteX3802" fmla="*/ 2408655 w 4362450"/>
              <a:gd name="connsiteY3802" fmla="*/ 698909 h 4957613"/>
              <a:gd name="connsiteX3803" fmla="*/ 2419621 w 4362450"/>
              <a:gd name="connsiteY3803" fmla="*/ 699801 h 4957613"/>
              <a:gd name="connsiteX3804" fmla="*/ 2430885 w 4362450"/>
              <a:gd name="connsiteY3804" fmla="*/ 706326 h 4957613"/>
              <a:gd name="connsiteX3805" fmla="*/ 2438600 w 4362450"/>
              <a:gd name="connsiteY3805" fmla="*/ 716399 h 4957613"/>
              <a:gd name="connsiteX3806" fmla="*/ 2443339 w 4362450"/>
              <a:gd name="connsiteY3806" fmla="*/ 723816 h 4957613"/>
              <a:gd name="connsiteX3807" fmla="*/ 2440980 w 4362450"/>
              <a:gd name="connsiteY3807" fmla="*/ 711660 h 4957613"/>
              <a:gd name="connsiteX3808" fmla="*/ 2441575 w 4362450"/>
              <a:gd name="connsiteY3808" fmla="*/ 696528 h 4957613"/>
              <a:gd name="connsiteX3809" fmla="*/ 2445719 w 4362450"/>
              <a:gd name="connsiteY3809" fmla="*/ 690301 h 4957613"/>
              <a:gd name="connsiteX3810" fmla="*/ 2450756 w 4362450"/>
              <a:gd name="connsiteY3810" fmla="*/ 689409 h 4957613"/>
              <a:gd name="connsiteX3811" fmla="*/ 2450458 w 4362450"/>
              <a:gd name="connsiteY3811" fmla="*/ 683182 h 4957613"/>
              <a:gd name="connsiteX3812" fmla="*/ 2448099 w 4362450"/>
              <a:gd name="connsiteY3812" fmla="*/ 678443 h 4957613"/>
              <a:gd name="connsiteX3813" fmla="*/ 2452838 w 4362450"/>
              <a:gd name="connsiteY3813" fmla="*/ 680823 h 4957613"/>
              <a:gd name="connsiteX3814" fmla="*/ 2458173 w 4362450"/>
              <a:gd name="connsiteY3814" fmla="*/ 687050 h 4957613"/>
              <a:gd name="connsiteX3815" fmla="*/ 2459958 w 4362450"/>
              <a:gd name="connsiteY3815" fmla="*/ 695062 h 4957613"/>
              <a:gd name="connsiteX3816" fmla="*/ 2469436 w 4362450"/>
              <a:gd name="connsiteY3816" fmla="*/ 723519 h 4957613"/>
              <a:gd name="connsiteX3817" fmla="*/ 2473602 w 4362450"/>
              <a:gd name="connsiteY3817" fmla="*/ 719077 h 4957613"/>
              <a:gd name="connsiteX3818" fmla="*/ 2474197 w 4362450"/>
              <a:gd name="connsiteY3818" fmla="*/ 709280 h 4957613"/>
              <a:gd name="connsiteX3819" fmla="*/ 2486056 w 4362450"/>
              <a:gd name="connsiteY3819" fmla="*/ 685562 h 4957613"/>
              <a:gd name="connsiteX3820" fmla="*/ 2497617 w 4362450"/>
              <a:gd name="connsiteY3820" fmla="*/ 688537 h 4957613"/>
              <a:gd name="connsiteX3821" fmla="*/ 2514512 w 4362450"/>
              <a:gd name="connsiteY3821" fmla="*/ 680823 h 4957613"/>
              <a:gd name="connsiteX3822" fmla="*/ 2524309 w 4362450"/>
              <a:gd name="connsiteY3822" fmla="*/ 672216 h 4957613"/>
              <a:gd name="connsiteX3823" fmla="*/ 2521631 w 4362450"/>
              <a:gd name="connsiteY3823" fmla="*/ 668964 h 4957613"/>
              <a:gd name="connsiteX3824" fmla="*/ 2513620 w 4362450"/>
              <a:gd name="connsiteY3824" fmla="*/ 666882 h 4957613"/>
              <a:gd name="connsiteX3825" fmla="*/ 2507393 w 4362450"/>
              <a:gd name="connsiteY3825" fmla="*/ 659465 h 4957613"/>
              <a:gd name="connsiteX3826" fmla="*/ 2513024 w 4362450"/>
              <a:gd name="connsiteY3826" fmla="*/ 651750 h 4957613"/>
              <a:gd name="connsiteX3827" fmla="*/ 2531110 w 4362450"/>
              <a:gd name="connsiteY3827" fmla="*/ 668964 h 4957613"/>
              <a:gd name="connsiteX3828" fmla="*/ 2538527 w 4362450"/>
              <a:gd name="connsiteY3828" fmla="*/ 684074 h 4957613"/>
              <a:gd name="connsiteX3829" fmla="*/ 2533490 w 4362450"/>
              <a:gd name="connsiteY3829" fmla="*/ 697421 h 4957613"/>
              <a:gd name="connsiteX3830" fmla="*/ 2515405 w 4362450"/>
              <a:gd name="connsiteY3830" fmla="*/ 710767 h 4957613"/>
              <a:gd name="connsiteX3831" fmla="*/ 2509773 w 4362450"/>
              <a:gd name="connsiteY3831" fmla="*/ 697421 h 4957613"/>
              <a:gd name="connsiteX3832" fmla="*/ 2502653 w 4362450"/>
              <a:gd name="connsiteY3832" fmla="*/ 704540 h 4957613"/>
              <a:gd name="connsiteX3833" fmla="*/ 2489605 w 4362450"/>
              <a:gd name="connsiteY3833" fmla="*/ 718779 h 4957613"/>
              <a:gd name="connsiteX3834" fmla="*/ 2476556 w 4362450"/>
              <a:gd name="connsiteY3834" fmla="*/ 725899 h 4957613"/>
              <a:gd name="connsiteX3835" fmla="*/ 2462614 w 4362450"/>
              <a:gd name="connsiteY3835" fmla="*/ 740712 h 4957613"/>
              <a:gd name="connsiteX3836" fmla="*/ 2478936 w 4362450"/>
              <a:gd name="connsiteY3836" fmla="*/ 751975 h 4957613"/>
              <a:gd name="connsiteX3837" fmla="*/ 2491687 w 4362450"/>
              <a:gd name="connsiteY3837" fmla="*/ 753463 h 4957613"/>
              <a:gd name="connsiteX3838" fmla="*/ 2502653 w 4362450"/>
              <a:gd name="connsiteY3838" fmla="*/ 756736 h 4957613"/>
              <a:gd name="connsiteX3839" fmla="*/ 2510368 w 4362450"/>
              <a:gd name="connsiteY3839" fmla="*/ 754355 h 4957613"/>
              <a:gd name="connsiteX3840" fmla="*/ 2500273 w 4362450"/>
              <a:gd name="connsiteY3840" fmla="*/ 737757 h 4957613"/>
              <a:gd name="connsiteX3841" fmla="*/ 2502653 w 4362450"/>
              <a:gd name="connsiteY3841" fmla="*/ 733018 h 4957613"/>
              <a:gd name="connsiteX3842" fmla="*/ 2516892 w 4362450"/>
              <a:gd name="connsiteY3842" fmla="*/ 744877 h 4957613"/>
              <a:gd name="connsiteX3843" fmla="*/ 2522524 w 4362450"/>
              <a:gd name="connsiteY3843" fmla="*/ 751975 h 4957613"/>
              <a:gd name="connsiteX3844" fmla="*/ 2533490 w 4362450"/>
              <a:gd name="connsiteY3844" fmla="*/ 744877 h 4957613"/>
              <a:gd name="connsiteX3845" fmla="*/ 2539717 w 4362450"/>
              <a:gd name="connsiteY3845" fmla="*/ 735080 h 4957613"/>
              <a:gd name="connsiteX3846" fmla="*/ 2540610 w 4362450"/>
              <a:gd name="connsiteY3846" fmla="*/ 723519 h 4957613"/>
              <a:gd name="connsiteX3847" fmla="*/ 2538527 w 4362450"/>
              <a:gd name="connsiteY3847" fmla="*/ 714614 h 4957613"/>
              <a:gd name="connsiteX3848" fmla="*/ 2552469 w 4362450"/>
              <a:gd name="connsiteY3848" fmla="*/ 723519 h 4957613"/>
              <a:gd name="connsiteX3849" fmla="*/ 2568195 w 4362450"/>
              <a:gd name="connsiteY3849" fmla="*/ 729745 h 4957613"/>
              <a:gd name="connsiteX3850" fmla="*/ 2585685 w 4362450"/>
              <a:gd name="connsiteY3850" fmla="*/ 716399 h 4957613"/>
              <a:gd name="connsiteX3851" fmla="*/ 2597544 w 4362450"/>
              <a:gd name="connsiteY3851" fmla="*/ 708387 h 4957613"/>
              <a:gd name="connsiteX3852" fmla="*/ 2602284 w 4362450"/>
              <a:gd name="connsiteY3852" fmla="*/ 709280 h 4957613"/>
              <a:gd name="connsiteX3853" fmla="*/ 2609403 w 4362450"/>
              <a:gd name="connsiteY3853" fmla="*/ 718779 h 4957613"/>
              <a:gd name="connsiteX3854" fmla="*/ 2614737 w 4362450"/>
              <a:gd name="connsiteY3854" fmla="*/ 714338 h 4957613"/>
              <a:gd name="connsiteX3855" fmla="*/ 2616522 w 4362450"/>
              <a:gd name="connsiteY3855" fmla="*/ 704540 h 4957613"/>
              <a:gd name="connsiteX3856" fmla="*/ 2609403 w 4362450"/>
              <a:gd name="connsiteY3856" fmla="*/ 692682 h 4957613"/>
              <a:gd name="connsiteX3857" fmla="*/ 2603176 w 4362450"/>
              <a:gd name="connsiteY3857" fmla="*/ 691194 h 4957613"/>
              <a:gd name="connsiteX3858" fmla="*/ 2595164 w 4362450"/>
              <a:gd name="connsiteY3858" fmla="*/ 687942 h 4957613"/>
              <a:gd name="connsiteX3859" fmla="*/ 2588045 w 4362450"/>
              <a:gd name="connsiteY3859" fmla="*/ 677848 h 4957613"/>
              <a:gd name="connsiteX3860" fmla="*/ 2595164 w 4362450"/>
              <a:gd name="connsiteY3860" fmla="*/ 664225 h 4957613"/>
              <a:gd name="connsiteX3861" fmla="*/ 2600796 w 4362450"/>
              <a:gd name="connsiteY3861" fmla="*/ 651176 h 4957613"/>
              <a:gd name="connsiteX3862" fmla="*/ 2597544 w 4362450"/>
              <a:gd name="connsiteY3862" fmla="*/ 645247 h 4957613"/>
              <a:gd name="connsiteX3863" fmla="*/ 2588937 w 4362450"/>
              <a:gd name="connsiteY3863" fmla="*/ 631008 h 4957613"/>
              <a:gd name="connsiteX3864" fmla="*/ 2607023 w 4362450"/>
              <a:gd name="connsiteY3864" fmla="*/ 623888 h 4957613"/>
              <a:gd name="connsiteX3865" fmla="*/ 2634608 w 4362450"/>
              <a:gd name="connsiteY3865" fmla="*/ 636342 h 4957613"/>
              <a:gd name="connsiteX3866" fmla="*/ 2628381 w 4362450"/>
              <a:gd name="connsiteY3866" fmla="*/ 659465 h 4957613"/>
              <a:gd name="connsiteX3867" fmla="*/ 2621857 w 4362450"/>
              <a:gd name="connsiteY3867" fmla="*/ 669559 h 4957613"/>
              <a:gd name="connsiteX3868" fmla="*/ 2626001 w 4362450"/>
              <a:gd name="connsiteY3868" fmla="*/ 668964 h 4957613"/>
              <a:gd name="connsiteX3869" fmla="*/ 2635500 w 4362450"/>
              <a:gd name="connsiteY3869" fmla="*/ 665096 h 4957613"/>
              <a:gd name="connsiteX3870" fmla="*/ 2644979 w 4362450"/>
              <a:gd name="connsiteY3870" fmla="*/ 666584 h 4957613"/>
              <a:gd name="connsiteX3871" fmla="*/ 2652693 w 4362450"/>
              <a:gd name="connsiteY3871" fmla="*/ 666882 h 4957613"/>
              <a:gd name="connsiteX3872" fmla="*/ 2656838 w 4362450"/>
              <a:gd name="connsiteY3872" fmla="*/ 661845 h 4957613"/>
              <a:gd name="connsiteX3873" fmla="*/ 2660111 w 4362450"/>
              <a:gd name="connsiteY3873" fmla="*/ 658869 h 4957613"/>
              <a:gd name="connsiteX3874" fmla="*/ 2668697 w 4362450"/>
              <a:gd name="connsiteY3874" fmla="*/ 659465 h 4957613"/>
              <a:gd name="connsiteX3875" fmla="*/ 2677898 w 4362450"/>
              <a:gd name="connsiteY3875" fmla="*/ 662440 h 4957613"/>
              <a:gd name="connsiteX3876" fmla="*/ 2671077 w 4362450"/>
              <a:gd name="connsiteY3876" fmla="*/ 654725 h 4957613"/>
              <a:gd name="connsiteX3877" fmla="*/ 2673457 w 4362450"/>
              <a:gd name="connsiteY3877" fmla="*/ 632496 h 4957613"/>
              <a:gd name="connsiteX3878" fmla="*/ 2697174 w 4362450"/>
              <a:gd name="connsiteY3878" fmla="*/ 633367 h 4957613"/>
              <a:gd name="connsiteX3879" fmla="*/ 2706355 w 4362450"/>
              <a:gd name="connsiteY3879" fmla="*/ 639296 h 4957613"/>
              <a:gd name="connsiteX3880" fmla="*/ 2713772 w 4362450"/>
              <a:gd name="connsiteY3880" fmla="*/ 631008 h 4957613"/>
              <a:gd name="connsiteX3881" fmla="*/ 2723272 w 4362450"/>
              <a:gd name="connsiteY3881" fmla="*/ 638127 h 4957613"/>
              <a:gd name="connsiteX3882" fmla="*/ 2720892 w 4362450"/>
              <a:gd name="connsiteY3882" fmla="*/ 653238 h 4957613"/>
              <a:gd name="connsiteX3883" fmla="*/ 2711413 w 4362450"/>
              <a:gd name="connsiteY3883" fmla="*/ 652345 h 4957613"/>
              <a:gd name="connsiteX3884" fmla="*/ 2699831 w 4362450"/>
              <a:gd name="connsiteY3884" fmla="*/ 652048 h 4957613"/>
              <a:gd name="connsiteX3885" fmla="*/ 2690055 w 4362450"/>
              <a:gd name="connsiteY3885" fmla="*/ 657106 h 4957613"/>
              <a:gd name="connsiteX3886" fmla="*/ 2670779 w 4362450"/>
              <a:gd name="connsiteY3886" fmla="*/ 671323 h 4957613"/>
              <a:gd name="connsiteX3887" fmla="*/ 2642620 w 4362450"/>
              <a:gd name="connsiteY3887" fmla="*/ 678443 h 4957613"/>
              <a:gd name="connsiteX3888" fmla="*/ 2627489 w 4362450"/>
              <a:gd name="connsiteY3888" fmla="*/ 685265 h 4957613"/>
              <a:gd name="connsiteX3889" fmla="*/ 2628381 w 4362450"/>
              <a:gd name="connsiteY3889" fmla="*/ 704540 h 4957613"/>
              <a:gd name="connsiteX3890" fmla="*/ 2641727 w 4362450"/>
              <a:gd name="connsiteY3890" fmla="*/ 717589 h 4957613"/>
              <a:gd name="connsiteX3891" fmla="*/ 2649718 w 4362450"/>
              <a:gd name="connsiteY3891" fmla="*/ 702160 h 4957613"/>
              <a:gd name="connsiteX3892" fmla="*/ 2652693 w 4362450"/>
              <a:gd name="connsiteY3892" fmla="*/ 694764 h 4957613"/>
              <a:gd name="connsiteX3893" fmla="*/ 2659218 w 4362450"/>
              <a:gd name="connsiteY3893" fmla="*/ 692682 h 4957613"/>
              <a:gd name="connsiteX3894" fmla="*/ 2666338 w 4362450"/>
              <a:gd name="connsiteY3894" fmla="*/ 704540 h 4957613"/>
              <a:gd name="connsiteX3895" fmla="*/ 2671077 w 4362450"/>
              <a:gd name="connsiteY3895" fmla="*/ 711660 h 4957613"/>
              <a:gd name="connsiteX3896" fmla="*/ 2682043 w 4362450"/>
              <a:gd name="connsiteY3896" fmla="*/ 708089 h 4957613"/>
              <a:gd name="connsiteX3897" fmla="*/ 2694794 w 4362450"/>
              <a:gd name="connsiteY3897" fmla="*/ 704540 h 4957613"/>
              <a:gd name="connsiteX3898" fmla="*/ 2703401 w 4362450"/>
              <a:gd name="connsiteY3898" fmla="*/ 698313 h 4957613"/>
              <a:gd name="connsiteX3899" fmla="*/ 2706653 w 4362450"/>
              <a:gd name="connsiteY3899" fmla="*/ 690301 h 4957613"/>
              <a:gd name="connsiteX3900" fmla="*/ 2709628 w 4362450"/>
              <a:gd name="connsiteY3900" fmla="*/ 683479 h 4957613"/>
              <a:gd name="connsiteX3901" fmla="*/ 2716153 w 4362450"/>
              <a:gd name="connsiteY3901" fmla="*/ 685562 h 4957613"/>
              <a:gd name="connsiteX3902" fmla="*/ 2719106 w 4362450"/>
              <a:gd name="connsiteY3902" fmla="*/ 690301 h 4957613"/>
              <a:gd name="connsiteX3903" fmla="*/ 2718511 w 4362450"/>
              <a:gd name="connsiteY3903" fmla="*/ 695062 h 4957613"/>
              <a:gd name="connsiteX3904" fmla="*/ 2723272 w 4362450"/>
              <a:gd name="connsiteY3904" fmla="*/ 706921 h 4957613"/>
              <a:gd name="connsiteX3905" fmla="*/ 2727416 w 4362450"/>
              <a:gd name="connsiteY3905" fmla="*/ 708685 h 4957613"/>
              <a:gd name="connsiteX3906" fmla="*/ 2728011 w 4362450"/>
              <a:gd name="connsiteY3906" fmla="*/ 706921 h 4957613"/>
              <a:gd name="connsiteX3907" fmla="*/ 2744609 w 4362450"/>
              <a:gd name="connsiteY3907" fmla="*/ 685562 h 4957613"/>
              <a:gd name="connsiteX3908" fmla="*/ 2754406 w 4362450"/>
              <a:gd name="connsiteY3908" fmla="*/ 686157 h 4957613"/>
              <a:gd name="connsiteX3909" fmla="*/ 2758848 w 4362450"/>
              <a:gd name="connsiteY3909" fmla="*/ 683182 h 4957613"/>
              <a:gd name="connsiteX3910" fmla="*/ 2763587 w 4362450"/>
              <a:gd name="connsiteY3910" fmla="*/ 679335 h 4957613"/>
              <a:gd name="connsiteX3911" fmla="*/ 2775446 w 4362450"/>
              <a:gd name="connsiteY3911" fmla="*/ 680823 h 4957613"/>
              <a:gd name="connsiteX3912" fmla="*/ 2785243 w 4362450"/>
              <a:gd name="connsiteY3912" fmla="*/ 683182 h 4957613"/>
              <a:gd name="connsiteX3913" fmla="*/ 2789685 w 4362450"/>
              <a:gd name="connsiteY3913" fmla="*/ 678443 h 4957613"/>
              <a:gd name="connsiteX3914" fmla="*/ 2801543 w 4362450"/>
              <a:gd name="connsiteY3914" fmla="*/ 671323 h 4957613"/>
              <a:gd name="connsiteX3915" fmla="*/ 2809556 w 4362450"/>
              <a:gd name="connsiteY3915" fmla="*/ 669559 h 4957613"/>
              <a:gd name="connsiteX3916" fmla="*/ 2815783 w 4362450"/>
              <a:gd name="connsiteY3916" fmla="*/ 664225 h 4957613"/>
              <a:gd name="connsiteX3917" fmla="*/ 2816973 w 4362450"/>
              <a:gd name="connsiteY3917" fmla="*/ 660060 h 4957613"/>
              <a:gd name="connsiteX3918" fmla="*/ 2818163 w 4362450"/>
              <a:gd name="connsiteY3918" fmla="*/ 666584 h 4957613"/>
              <a:gd name="connsiteX3919" fmla="*/ 2821712 w 4362450"/>
              <a:gd name="connsiteY3919" fmla="*/ 676381 h 4957613"/>
              <a:gd name="connsiteX3920" fmla="*/ 2832380 w 4362450"/>
              <a:gd name="connsiteY3920" fmla="*/ 673703 h 4957613"/>
              <a:gd name="connsiteX3921" fmla="*/ 2861751 w 4362450"/>
              <a:gd name="connsiteY3921" fmla="*/ 664225 h 4957613"/>
              <a:gd name="connsiteX3922" fmla="*/ 2882196 w 4362450"/>
              <a:gd name="connsiteY3922" fmla="*/ 661845 h 4957613"/>
              <a:gd name="connsiteX3923" fmla="*/ 2886956 w 4362450"/>
              <a:gd name="connsiteY3923" fmla="*/ 649986 h 4957613"/>
              <a:gd name="connsiteX3924" fmla="*/ 2898815 w 4362450"/>
              <a:gd name="connsiteY3924" fmla="*/ 645247 h 4957613"/>
              <a:gd name="connsiteX3925" fmla="*/ 2906806 w 4362450"/>
              <a:gd name="connsiteY3925" fmla="*/ 645523 h 4957613"/>
              <a:gd name="connsiteX3926" fmla="*/ 2913033 w 4362450"/>
              <a:gd name="connsiteY3926" fmla="*/ 640486 h 4957613"/>
              <a:gd name="connsiteX3927" fmla="*/ 2918962 w 4362450"/>
              <a:gd name="connsiteY3927" fmla="*/ 638425 h 4957613"/>
              <a:gd name="connsiteX3928" fmla="*/ 2924912 w 4362450"/>
              <a:gd name="connsiteY3928" fmla="*/ 645247 h 4957613"/>
              <a:gd name="connsiteX3929" fmla="*/ 2932011 w 4362450"/>
              <a:gd name="connsiteY3929" fmla="*/ 645247 h 4957613"/>
              <a:gd name="connsiteX3930" fmla="*/ 2939130 w 4362450"/>
              <a:gd name="connsiteY3930" fmla="*/ 640486 h 4957613"/>
              <a:gd name="connsiteX3931" fmla="*/ 2943869 w 4362450"/>
              <a:gd name="connsiteY3931" fmla="*/ 640486 h 4957613"/>
              <a:gd name="connsiteX3932" fmla="*/ 2948630 w 4362450"/>
              <a:gd name="connsiteY3932" fmla="*/ 633367 h 4957613"/>
              <a:gd name="connsiteX3933" fmla="*/ 2961976 w 4362450"/>
              <a:gd name="connsiteY3933" fmla="*/ 623888 h 4957613"/>
              <a:gd name="connsiteX3934" fmla="*/ 2969967 w 4362450"/>
              <a:gd name="connsiteY3934" fmla="*/ 635747 h 4957613"/>
              <a:gd name="connsiteX3935" fmla="*/ 2977086 w 4362450"/>
              <a:gd name="connsiteY3935" fmla="*/ 642867 h 4957613"/>
              <a:gd name="connsiteX3936" fmla="*/ 2983313 w 4362450"/>
              <a:gd name="connsiteY3936" fmla="*/ 644057 h 4957613"/>
              <a:gd name="connsiteX3937" fmla="*/ 2991325 w 4362450"/>
              <a:gd name="connsiteY3937" fmla="*/ 652345 h 4957613"/>
              <a:gd name="connsiteX3938" fmla="*/ 2996064 w 4362450"/>
              <a:gd name="connsiteY3938" fmla="*/ 652345 h 4957613"/>
              <a:gd name="connsiteX3939" fmla="*/ 2996362 w 4362450"/>
              <a:gd name="connsiteY3939" fmla="*/ 632496 h 4957613"/>
              <a:gd name="connsiteX3940" fmla="*/ 3012684 w 4362450"/>
              <a:gd name="connsiteY3940" fmla="*/ 635747 h 4957613"/>
              <a:gd name="connsiteX3941" fmla="*/ 3020377 w 4362450"/>
              <a:gd name="connsiteY3941" fmla="*/ 642867 h 4957613"/>
              <a:gd name="connsiteX3942" fmla="*/ 3017423 w 4362450"/>
              <a:gd name="connsiteY3942" fmla="*/ 635747 h 4957613"/>
              <a:gd name="connsiteX3943" fmla="*/ 3026901 w 4362450"/>
              <a:gd name="connsiteY3943" fmla="*/ 628628 h 4957613"/>
              <a:gd name="connsiteX3944" fmla="*/ 3038760 w 4362450"/>
              <a:gd name="connsiteY3944" fmla="*/ 619149 h 4957613"/>
              <a:gd name="connsiteX3945" fmla="*/ 3045879 w 4362450"/>
              <a:gd name="connsiteY3945" fmla="*/ 607291 h 4957613"/>
              <a:gd name="connsiteX3946" fmla="*/ 3049152 w 4362450"/>
              <a:gd name="connsiteY3946" fmla="*/ 610245 h 4957613"/>
              <a:gd name="connsiteX3947" fmla="*/ 3050619 w 4362450"/>
              <a:gd name="connsiteY3947" fmla="*/ 616769 h 4957613"/>
              <a:gd name="connsiteX3948" fmla="*/ 3055379 w 4362450"/>
              <a:gd name="connsiteY3948" fmla="*/ 618852 h 4957613"/>
              <a:gd name="connsiteX3949" fmla="*/ 3067238 w 4362450"/>
              <a:gd name="connsiteY3949" fmla="*/ 612030 h 4957613"/>
              <a:gd name="connsiteX3950" fmla="*/ 3079692 w 4362450"/>
              <a:gd name="connsiteY3950" fmla="*/ 603125 h 4957613"/>
              <a:gd name="connsiteX3951" fmla="*/ 3081477 w 4362450"/>
              <a:gd name="connsiteY3951" fmla="*/ 612030 h 4957613"/>
              <a:gd name="connsiteX3952" fmla="*/ 3087980 w 4362450"/>
              <a:gd name="connsiteY3952" fmla="*/ 624186 h 4957613"/>
              <a:gd name="connsiteX3953" fmla="*/ 3098075 w 4362450"/>
              <a:gd name="connsiteY3953" fmla="*/ 609649 h 4957613"/>
              <a:gd name="connsiteX3954" fmla="*/ 3104302 w 4362450"/>
              <a:gd name="connsiteY3954" fmla="*/ 600171 h 4957613"/>
              <a:gd name="connsiteX3955" fmla="*/ 3112314 w 4362450"/>
              <a:gd name="connsiteY3955" fmla="*/ 597791 h 4957613"/>
              <a:gd name="connsiteX3956" fmla="*/ 3117053 w 4362450"/>
              <a:gd name="connsiteY3956" fmla="*/ 609649 h 4957613"/>
              <a:gd name="connsiteX3957" fmla="*/ 3121792 w 4362450"/>
              <a:gd name="connsiteY3957" fmla="*/ 609649 h 4957613"/>
              <a:gd name="connsiteX3958" fmla="*/ 3137816 w 4362450"/>
              <a:gd name="connsiteY3958" fmla="*/ 596898 h 4957613"/>
              <a:gd name="connsiteX3959" fmla="*/ 3150270 w 4362450"/>
              <a:gd name="connsiteY3959" fmla="*/ 607291 h 4957613"/>
              <a:gd name="connsiteX3960" fmla="*/ 3154414 w 4362450"/>
              <a:gd name="connsiteY3960" fmla="*/ 614686 h 4957613"/>
              <a:gd name="connsiteX3961" fmla="*/ 3155009 w 4362450"/>
              <a:gd name="connsiteY3961" fmla="*/ 609649 h 4957613"/>
              <a:gd name="connsiteX3962" fmla="*/ 3160046 w 4362450"/>
              <a:gd name="connsiteY3962" fmla="*/ 603125 h 4957613"/>
              <a:gd name="connsiteX3963" fmla="*/ 3166868 w 4362450"/>
              <a:gd name="connsiteY3963" fmla="*/ 600171 h 4957613"/>
              <a:gd name="connsiteX3964" fmla="*/ 3174880 w 4362450"/>
              <a:gd name="connsiteY3964" fmla="*/ 598088 h 4957613"/>
              <a:gd name="connsiteX3965" fmla="*/ 3181107 w 4362450"/>
              <a:gd name="connsiteY3965" fmla="*/ 590671 h 4957613"/>
              <a:gd name="connsiteX3966" fmla="*/ 3214303 w 4362450"/>
              <a:gd name="connsiteY3966" fmla="*/ 590671 h 4957613"/>
              <a:gd name="connsiteX3967" fmla="*/ 3222612 w 4362450"/>
              <a:gd name="connsiteY3967" fmla="*/ 592457 h 4957613"/>
              <a:gd name="connsiteX3968" fmla="*/ 3230922 w 4362450"/>
              <a:gd name="connsiteY3968" fmla="*/ 583552 h 4957613"/>
              <a:gd name="connsiteX3969" fmla="*/ 3238041 w 4362450"/>
              <a:gd name="connsiteY3969" fmla="*/ 581193 h 4957613"/>
              <a:gd name="connsiteX3970" fmla="*/ 3245437 w 4362450"/>
              <a:gd name="connsiteY3970" fmla="*/ 587717 h 4957613"/>
              <a:gd name="connsiteX3971" fmla="*/ 3254639 w 4362450"/>
              <a:gd name="connsiteY3971" fmla="*/ 569334 h 4957613"/>
              <a:gd name="connsiteX3972" fmla="*/ 3261759 w 4362450"/>
              <a:gd name="connsiteY3972" fmla="*/ 559834 h 4957613"/>
              <a:gd name="connsiteX3973" fmla="*/ 3264118 w 4362450"/>
              <a:gd name="connsiteY3973" fmla="*/ 571693 h 4957613"/>
              <a:gd name="connsiteX3974" fmla="*/ 3263523 w 4362450"/>
              <a:gd name="connsiteY3974" fmla="*/ 576156 h 4957613"/>
              <a:gd name="connsiteX3975" fmla="*/ 3266498 w 4362450"/>
              <a:gd name="connsiteY3975" fmla="*/ 578813 h 4957613"/>
              <a:gd name="connsiteX3976" fmla="*/ 3273320 w 4362450"/>
              <a:gd name="connsiteY3976" fmla="*/ 575859 h 4957613"/>
              <a:gd name="connsiteX3977" fmla="*/ 3278357 w 4362450"/>
              <a:gd name="connsiteY3977" fmla="*/ 569334 h 4957613"/>
              <a:gd name="connsiteX3978" fmla="*/ 3282501 w 4362450"/>
              <a:gd name="connsiteY3978" fmla="*/ 564276 h 4957613"/>
              <a:gd name="connsiteX3979" fmla="*/ 3290215 w 4362450"/>
              <a:gd name="connsiteY3979" fmla="*/ 571693 h 4957613"/>
              <a:gd name="connsiteX3980" fmla="*/ 3297930 w 4362450"/>
              <a:gd name="connsiteY3980" fmla="*/ 576730 h 4957613"/>
              <a:gd name="connsiteX3981" fmla="*/ 3309194 w 4362450"/>
              <a:gd name="connsiteY3981" fmla="*/ 569334 h 4957613"/>
              <a:gd name="connsiteX3982" fmla="*/ 3320755 w 4362450"/>
              <a:gd name="connsiteY3982" fmla="*/ 556285 h 4957613"/>
              <a:gd name="connsiteX3983" fmla="*/ 3309194 w 4362450"/>
              <a:gd name="connsiteY3983" fmla="*/ 557475 h 4957613"/>
              <a:gd name="connsiteX3984" fmla="*/ 3301182 w 4362450"/>
              <a:gd name="connsiteY3984" fmla="*/ 556880 h 4957613"/>
              <a:gd name="connsiteX3985" fmla="*/ 3302074 w 4362450"/>
              <a:gd name="connsiteY3985" fmla="*/ 552715 h 4957613"/>
              <a:gd name="connsiteX3986" fmla="*/ 3302074 w 4362450"/>
              <a:gd name="connsiteY3986" fmla="*/ 548273 h 4957613"/>
              <a:gd name="connsiteX3987" fmla="*/ 3294955 w 4362450"/>
              <a:gd name="connsiteY3987" fmla="*/ 545596 h 4957613"/>
              <a:gd name="connsiteX3988" fmla="*/ 3287261 w 4362450"/>
              <a:gd name="connsiteY3988" fmla="*/ 547083 h 4957613"/>
              <a:gd name="connsiteX3989" fmla="*/ 3283096 w 4362450"/>
              <a:gd name="connsiteY3989" fmla="*/ 550356 h 4957613"/>
              <a:gd name="connsiteX3990" fmla="*/ 3278357 w 4362450"/>
              <a:gd name="connsiteY3990" fmla="*/ 553310 h 4957613"/>
              <a:gd name="connsiteX3991" fmla="*/ 3266498 w 4362450"/>
              <a:gd name="connsiteY3991" fmla="*/ 552715 h 4957613"/>
              <a:gd name="connsiteX3992" fmla="*/ 3250771 w 4362450"/>
              <a:gd name="connsiteY3992" fmla="*/ 552417 h 4957613"/>
              <a:gd name="connsiteX3993" fmla="*/ 3233281 w 4362450"/>
              <a:gd name="connsiteY3993" fmla="*/ 557475 h 4957613"/>
              <a:gd name="connsiteX3994" fmla="*/ 3221720 w 4362450"/>
              <a:gd name="connsiteY3994" fmla="*/ 562512 h 4957613"/>
              <a:gd name="connsiteX3995" fmla="*/ 3219063 w 4362450"/>
              <a:gd name="connsiteY3995" fmla="*/ 555095 h 4957613"/>
              <a:gd name="connsiteX3996" fmla="*/ 3225566 w 4362450"/>
              <a:gd name="connsiteY3996" fmla="*/ 544129 h 4957613"/>
              <a:gd name="connsiteX3997" fmla="*/ 3235661 w 4362450"/>
              <a:gd name="connsiteY3997" fmla="*/ 531378 h 4957613"/>
              <a:gd name="connsiteX3998" fmla="*/ 3243971 w 4362450"/>
              <a:gd name="connsiteY3998" fmla="*/ 513292 h 4957613"/>
              <a:gd name="connsiteX3999" fmla="*/ 3230922 w 4362450"/>
              <a:gd name="connsiteY3999" fmla="*/ 514759 h 4957613"/>
              <a:gd name="connsiteX4000" fmla="*/ 3220827 w 4362450"/>
              <a:gd name="connsiteY4000" fmla="*/ 518627 h 4957613"/>
              <a:gd name="connsiteX4001" fmla="*/ 3214303 w 4362450"/>
              <a:gd name="connsiteY4001" fmla="*/ 517139 h 4957613"/>
              <a:gd name="connsiteX4002" fmla="*/ 3210159 w 4362450"/>
              <a:gd name="connsiteY4002" fmla="*/ 502007 h 4957613"/>
              <a:gd name="connsiteX4003" fmla="*/ 3216683 w 4362450"/>
              <a:gd name="connsiteY4003" fmla="*/ 495781 h 4957613"/>
              <a:gd name="connsiteX4004" fmla="*/ 3228542 w 4362450"/>
              <a:gd name="connsiteY4004" fmla="*/ 495781 h 4957613"/>
              <a:gd name="connsiteX4005" fmla="*/ 3222017 w 4362450"/>
              <a:gd name="connsiteY4005" fmla="*/ 489851 h 4957613"/>
              <a:gd name="connsiteX4006" fmla="*/ 1809982 w 4362450"/>
              <a:gd name="connsiteY4006" fmla="*/ 479183 h 4957613"/>
              <a:gd name="connsiteX4007" fmla="*/ 1807899 w 4362450"/>
              <a:gd name="connsiteY4007" fmla="*/ 488980 h 4957613"/>
              <a:gd name="connsiteX4008" fmla="*/ 1821841 w 4362450"/>
              <a:gd name="connsiteY4008" fmla="*/ 479183 h 4957613"/>
              <a:gd name="connsiteX4009" fmla="*/ 1815019 w 4362450"/>
              <a:gd name="connsiteY4009" fmla="*/ 479183 h 4957613"/>
              <a:gd name="connsiteX4010" fmla="*/ 1809982 w 4362450"/>
              <a:gd name="connsiteY4010" fmla="*/ 479183 h 4957613"/>
              <a:gd name="connsiteX4011" fmla="*/ 1674755 w 4362450"/>
              <a:gd name="connsiteY4011" fmla="*/ 479183 h 4957613"/>
              <a:gd name="connsiteX4012" fmla="*/ 1670908 w 4362450"/>
              <a:gd name="connsiteY4012" fmla="*/ 491041 h 4957613"/>
              <a:gd name="connsiteX4013" fmla="*/ 1686613 w 4362450"/>
              <a:gd name="connsiteY4013" fmla="*/ 481563 h 4957613"/>
              <a:gd name="connsiteX4014" fmla="*/ 1679791 w 4362450"/>
              <a:gd name="connsiteY4014" fmla="*/ 479480 h 4957613"/>
              <a:gd name="connsiteX4015" fmla="*/ 1674755 w 4362450"/>
              <a:gd name="connsiteY4015" fmla="*/ 479183 h 4957613"/>
              <a:gd name="connsiteX4016" fmla="*/ 1840585 w 4362450"/>
              <a:gd name="connsiteY4016" fmla="*/ 477291 h 4957613"/>
              <a:gd name="connsiteX4017" fmla="*/ 1836058 w 4362450"/>
              <a:gd name="connsiteY4017" fmla="*/ 484814 h 4957613"/>
              <a:gd name="connsiteX4018" fmla="*/ 1847938 w 4362450"/>
              <a:gd name="connsiteY4018" fmla="*/ 507660 h 4957613"/>
              <a:gd name="connsiteX4019" fmla="*/ 1848512 w 4362450"/>
              <a:gd name="connsiteY4019" fmla="*/ 494612 h 4957613"/>
              <a:gd name="connsiteX4020" fmla="*/ 1845558 w 4362450"/>
              <a:gd name="connsiteY4020" fmla="*/ 481563 h 4957613"/>
              <a:gd name="connsiteX4021" fmla="*/ 1840585 w 4362450"/>
              <a:gd name="connsiteY4021" fmla="*/ 477291 h 4957613"/>
              <a:gd name="connsiteX4022" fmla="*/ 3297335 w 4362450"/>
              <a:gd name="connsiteY4022" fmla="*/ 476802 h 4957613"/>
              <a:gd name="connsiteX4023" fmla="*/ 3271237 w 4362450"/>
              <a:gd name="connsiteY4023" fmla="*/ 479183 h 4957613"/>
              <a:gd name="connsiteX4024" fmla="*/ 3251664 w 4362450"/>
              <a:gd name="connsiteY4024" fmla="*/ 480670 h 4957613"/>
              <a:gd name="connsiteX4025" fmla="*/ 3242781 w 4362450"/>
              <a:gd name="connsiteY4025" fmla="*/ 483922 h 4957613"/>
              <a:gd name="connsiteX4026" fmla="*/ 3243971 w 4362450"/>
              <a:gd name="connsiteY4026" fmla="*/ 494314 h 4957613"/>
              <a:gd name="connsiteX4027" fmla="*/ 3252259 w 4362450"/>
              <a:gd name="connsiteY4027" fmla="*/ 502900 h 4957613"/>
              <a:gd name="connsiteX4028" fmla="*/ 3252259 w 4362450"/>
              <a:gd name="connsiteY4028" fmla="*/ 495781 h 4957613"/>
              <a:gd name="connsiteX4029" fmla="*/ 3271237 w 4362450"/>
              <a:gd name="connsiteY4029" fmla="*/ 481563 h 4957613"/>
              <a:gd name="connsiteX4030" fmla="*/ 1693733 w 4362450"/>
              <a:gd name="connsiteY4030" fmla="*/ 469704 h 4957613"/>
              <a:gd name="connsiteX4031" fmla="*/ 1702935 w 4362450"/>
              <a:gd name="connsiteY4031" fmla="*/ 499351 h 4957613"/>
              <a:gd name="connsiteX4032" fmla="*/ 1710352 w 4362450"/>
              <a:gd name="connsiteY4032" fmla="*/ 486302 h 4957613"/>
              <a:gd name="connsiteX4033" fmla="*/ 1703828 w 4362450"/>
              <a:gd name="connsiteY4033" fmla="*/ 477992 h 4957613"/>
              <a:gd name="connsiteX4034" fmla="*/ 1693733 w 4362450"/>
              <a:gd name="connsiteY4034" fmla="*/ 469704 h 4957613"/>
              <a:gd name="connsiteX4035" fmla="*/ 2196644 w 4362450"/>
              <a:gd name="connsiteY4035" fmla="*/ 448346 h 4957613"/>
              <a:gd name="connsiteX4036" fmla="*/ 2165509 w 4362450"/>
              <a:gd name="connsiteY4036" fmla="*/ 454870 h 4957613"/>
              <a:gd name="connsiteX4037" fmla="*/ 2153948 w 4362450"/>
              <a:gd name="connsiteY4037" fmla="*/ 464944 h 4957613"/>
              <a:gd name="connsiteX4038" fmla="*/ 2152758 w 4362450"/>
              <a:gd name="connsiteY4038" fmla="*/ 466729 h 4957613"/>
              <a:gd name="connsiteX4039" fmla="*/ 2144449 w 4362450"/>
              <a:gd name="connsiteY4039" fmla="*/ 464944 h 4957613"/>
              <a:gd name="connsiteX4040" fmla="*/ 2046752 w 4362450"/>
              <a:gd name="connsiteY4040" fmla="*/ 489469 h 4957613"/>
              <a:gd name="connsiteX4041" fmla="*/ 1892653 w 4362450"/>
              <a:gd name="connsiteY4041" fmla="*/ 532951 h 4957613"/>
              <a:gd name="connsiteX4042" fmla="*/ 1812341 w 4362450"/>
              <a:gd name="connsiteY4042" fmla="*/ 557475 h 4957613"/>
              <a:gd name="connsiteX4043" fmla="*/ 1775575 w 4362450"/>
              <a:gd name="connsiteY4043" fmla="*/ 577027 h 4957613"/>
              <a:gd name="connsiteX4044" fmla="*/ 1753048 w 4362450"/>
              <a:gd name="connsiteY4044" fmla="*/ 585932 h 4957613"/>
              <a:gd name="connsiteX4045" fmla="*/ 1729904 w 4362450"/>
              <a:gd name="connsiteY4045" fmla="*/ 588907 h 4957613"/>
              <a:gd name="connsiteX4046" fmla="*/ 1717450 w 4362450"/>
              <a:gd name="connsiteY4046" fmla="*/ 588312 h 4957613"/>
              <a:gd name="connsiteX4047" fmla="*/ 1702935 w 4362450"/>
              <a:gd name="connsiteY4047" fmla="*/ 604613 h 4957613"/>
              <a:gd name="connsiteX4048" fmla="*/ 1686613 w 4362450"/>
              <a:gd name="connsiteY4048" fmla="*/ 612030 h 4957613"/>
              <a:gd name="connsiteX4049" fmla="*/ 1643025 w 4362450"/>
              <a:gd name="connsiteY4049" fmla="*/ 632793 h 4957613"/>
              <a:gd name="connsiteX4050" fmla="*/ 1594103 w 4362450"/>
              <a:gd name="connsiteY4050" fmla="*/ 649986 h 4957613"/>
              <a:gd name="connsiteX4051" fmla="*/ 1551110 w 4362450"/>
              <a:gd name="connsiteY4051" fmla="*/ 666286 h 4957613"/>
              <a:gd name="connsiteX4052" fmla="*/ 1527690 w 4362450"/>
              <a:gd name="connsiteY4052" fmla="*/ 673703 h 4957613"/>
              <a:gd name="connsiteX4053" fmla="*/ 1514343 w 4362450"/>
              <a:gd name="connsiteY4053" fmla="*/ 676084 h 4957613"/>
              <a:gd name="connsiteX4054" fmla="*/ 1492092 w 4362450"/>
              <a:gd name="connsiteY4054" fmla="*/ 685562 h 4957613"/>
              <a:gd name="connsiteX4055" fmla="*/ 1467780 w 4362450"/>
              <a:gd name="connsiteY4055" fmla="*/ 699206 h 4957613"/>
              <a:gd name="connsiteX4056" fmla="*/ 1461256 w 4362450"/>
              <a:gd name="connsiteY4056" fmla="*/ 716399 h 4957613"/>
              <a:gd name="connsiteX4057" fmla="*/ 1467185 w 4362450"/>
              <a:gd name="connsiteY4057" fmla="*/ 734782 h 4957613"/>
              <a:gd name="connsiteX4058" fmla="*/ 1480234 w 4362450"/>
              <a:gd name="connsiteY4058" fmla="*/ 728258 h 4957613"/>
              <a:gd name="connsiteX4059" fmla="*/ 1484994 w 4362450"/>
              <a:gd name="connsiteY4059" fmla="*/ 725304 h 4957613"/>
              <a:gd name="connsiteX4060" fmla="*/ 1489733 w 4362450"/>
              <a:gd name="connsiteY4060" fmla="*/ 725899 h 4957613"/>
              <a:gd name="connsiteX4061" fmla="*/ 1509307 w 4362450"/>
              <a:gd name="connsiteY4061" fmla="*/ 725899 h 4957613"/>
              <a:gd name="connsiteX4062" fmla="*/ 1518190 w 4362450"/>
              <a:gd name="connsiteY4062" fmla="*/ 711660 h 4957613"/>
              <a:gd name="connsiteX4063" fmla="*/ 1516702 w 4362450"/>
              <a:gd name="connsiteY4063" fmla="*/ 705135 h 4957613"/>
              <a:gd name="connsiteX4064" fmla="*/ 1520570 w 4362450"/>
              <a:gd name="connsiteY4064" fmla="*/ 702160 h 4957613"/>
              <a:gd name="connsiteX4065" fmla="*/ 1525905 w 4362450"/>
              <a:gd name="connsiteY4065" fmla="*/ 705135 h 4957613"/>
              <a:gd name="connsiteX4066" fmla="*/ 1527690 w 4362450"/>
              <a:gd name="connsiteY4066" fmla="*/ 711660 h 4957613"/>
              <a:gd name="connsiteX4067" fmla="*/ 1530049 w 4362450"/>
              <a:gd name="connsiteY4067" fmla="*/ 715209 h 4957613"/>
              <a:gd name="connsiteX4068" fmla="*/ 1539549 w 4362450"/>
              <a:gd name="connsiteY4068" fmla="*/ 711660 h 4957613"/>
              <a:gd name="connsiteX4069" fmla="*/ 1556146 w 4362450"/>
              <a:gd name="connsiteY4069" fmla="*/ 716399 h 4957613"/>
              <a:gd name="connsiteX4070" fmla="*/ 1563563 w 4362450"/>
              <a:gd name="connsiteY4070" fmla="*/ 724709 h 4957613"/>
              <a:gd name="connsiteX4071" fmla="*/ 1565646 w 4362450"/>
              <a:gd name="connsiteY4071" fmla="*/ 711660 h 4957613"/>
              <a:gd name="connsiteX4072" fmla="*/ 1573339 w 4362450"/>
              <a:gd name="connsiteY4072" fmla="*/ 692384 h 4957613"/>
              <a:gd name="connsiteX4073" fmla="*/ 1605962 w 4362450"/>
              <a:gd name="connsiteY4073" fmla="*/ 692682 h 4957613"/>
              <a:gd name="connsiteX4074" fmla="*/ 1613081 w 4362450"/>
              <a:gd name="connsiteY4074" fmla="*/ 685562 h 4957613"/>
              <a:gd name="connsiteX4075" fmla="*/ 1624047 w 4362450"/>
              <a:gd name="connsiteY4075" fmla="*/ 678740 h 4957613"/>
              <a:gd name="connsiteX4076" fmla="*/ 1651037 w 4362450"/>
              <a:gd name="connsiteY4076" fmla="*/ 680823 h 4957613"/>
              <a:gd name="connsiteX4077" fmla="*/ 1651037 w 4362450"/>
              <a:gd name="connsiteY4077" fmla="*/ 673703 h 4957613"/>
              <a:gd name="connsiteX4078" fmla="*/ 1650740 w 4362450"/>
              <a:gd name="connsiteY4078" fmla="*/ 668964 h 4957613"/>
              <a:gd name="connsiteX4079" fmla="*/ 1655777 w 4362450"/>
              <a:gd name="connsiteY4079" fmla="*/ 664225 h 4957613"/>
              <a:gd name="connsiteX4080" fmla="*/ 1662003 w 4362450"/>
              <a:gd name="connsiteY4080" fmla="*/ 665394 h 4957613"/>
              <a:gd name="connsiteX4081" fmla="*/ 1670015 w 4362450"/>
              <a:gd name="connsiteY4081" fmla="*/ 673703 h 4957613"/>
              <a:gd name="connsiteX4082" fmla="*/ 1674755 w 4362450"/>
              <a:gd name="connsiteY4082" fmla="*/ 673703 h 4957613"/>
              <a:gd name="connsiteX4083" fmla="*/ 1673267 w 4362450"/>
              <a:gd name="connsiteY4083" fmla="*/ 663927 h 4957613"/>
              <a:gd name="connsiteX4084" fmla="*/ 1677135 w 4362450"/>
              <a:gd name="connsiteY4084" fmla="*/ 659465 h 4957613"/>
              <a:gd name="connsiteX4085" fmla="*/ 1685147 w 4362450"/>
              <a:gd name="connsiteY4085" fmla="*/ 659465 h 4957613"/>
              <a:gd name="connsiteX4086" fmla="*/ 1698472 w 4362450"/>
              <a:gd name="connsiteY4086" fmla="*/ 659465 h 4957613"/>
              <a:gd name="connsiteX4087" fmla="*/ 1713604 w 4362450"/>
              <a:gd name="connsiteY4087" fmla="*/ 655023 h 4957613"/>
              <a:gd name="connsiteX4088" fmla="*/ 1726950 w 4362450"/>
              <a:gd name="connsiteY4088" fmla="*/ 645247 h 4957613"/>
              <a:gd name="connsiteX4089" fmla="*/ 1741784 w 4362450"/>
              <a:gd name="connsiteY4089" fmla="*/ 636640 h 4957613"/>
              <a:gd name="connsiteX4090" fmla="*/ 1767265 w 4362450"/>
              <a:gd name="connsiteY4090" fmla="*/ 633367 h 4957613"/>
              <a:gd name="connsiteX4091" fmla="*/ 1795148 w 4362450"/>
              <a:gd name="connsiteY4091" fmla="*/ 630413 h 4957613"/>
              <a:gd name="connsiteX4092" fmla="*/ 1819460 w 4362450"/>
              <a:gd name="connsiteY4092" fmla="*/ 623888 h 4957613"/>
              <a:gd name="connsiteX4093" fmla="*/ 1838439 w 4362450"/>
              <a:gd name="connsiteY4093" fmla="*/ 618554 h 4957613"/>
              <a:gd name="connsiteX4094" fmla="*/ 1850297 w 4362450"/>
              <a:gd name="connsiteY4094" fmla="*/ 623888 h 4957613"/>
              <a:gd name="connsiteX4095" fmla="*/ 1855037 w 4362450"/>
              <a:gd name="connsiteY4095" fmla="*/ 623888 h 4957613"/>
              <a:gd name="connsiteX4096" fmla="*/ 1880837 w 4362450"/>
              <a:gd name="connsiteY4096" fmla="*/ 603720 h 4957613"/>
              <a:gd name="connsiteX4097" fmla="*/ 1919091 w 4362450"/>
              <a:gd name="connsiteY4097" fmla="*/ 590671 h 4957613"/>
              <a:gd name="connsiteX4098" fmla="*/ 1926805 w 4362450"/>
              <a:gd name="connsiteY4098" fmla="*/ 588015 h 4957613"/>
              <a:gd name="connsiteX4099" fmla="*/ 1938069 w 4362450"/>
              <a:gd name="connsiteY4099" fmla="*/ 576454 h 4957613"/>
              <a:gd name="connsiteX4100" fmla="*/ 1967142 w 4362450"/>
              <a:gd name="connsiteY4100" fmla="*/ 559834 h 4957613"/>
              <a:gd name="connsiteX4101" fmla="*/ 1985525 w 4362450"/>
              <a:gd name="connsiteY4101" fmla="*/ 564574 h 4957613"/>
              <a:gd name="connsiteX4102" fmla="*/ 1993813 w 4362450"/>
              <a:gd name="connsiteY4102" fmla="*/ 571098 h 4957613"/>
              <a:gd name="connsiteX4103" fmla="*/ 2009242 w 4362450"/>
              <a:gd name="connsiteY4103" fmla="*/ 552715 h 4957613"/>
              <a:gd name="connsiteX4104" fmla="*/ 2019018 w 4362450"/>
              <a:gd name="connsiteY4104" fmla="*/ 538795 h 4957613"/>
              <a:gd name="connsiteX4105" fmla="*/ 2030579 w 4362450"/>
              <a:gd name="connsiteY4105" fmla="*/ 533737 h 4957613"/>
              <a:gd name="connsiteX4106" fmla="*/ 2039782 w 4362450"/>
              <a:gd name="connsiteY4106" fmla="*/ 531973 h 4957613"/>
              <a:gd name="connsiteX4107" fmla="*/ 2047199 w 4362450"/>
              <a:gd name="connsiteY4107" fmla="*/ 526617 h 4957613"/>
              <a:gd name="connsiteX4108" fmla="*/ 2052235 w 4362450"/>
              <a:gd name="connsiteY4108" fmla="*/ 524258 h 4957613"/>
              <a:gd name="connsiteX4109" fmla="*/ 2051938 w 4362450"/>
              <a:gd name="connsiteY4109" fmla="*/ 528998 h 4957613"/>
              <a:gd name="connsiteX4110" fmla="*/ 2054892 w 4362450"/>
              <a:gd name="connsiteY4110" fmla="*/ 535522 h 4957613"/>
              <a:gd name="connsiteX4111" fmla="*/ 2061416 w 4362450"/>
              <a:gd name="connsiteY4111" fmla="*/ 538497 h 4957613"/>
              <a:gd name="connsiteX4112" fmla="*/ 2065582 w 4362450"/>
              <a:gd name="connsiteY4112" fmla="*/ 537010 h 4957613"/>
              <a:gd name="connsiteX4113" fmla="*/ 2066177 w 4362450"/>
              <a:gd name="connsiteY4113" fmla="*/ 533737 h 4957613"/>
              <a:gd name="connsiteX4114" fmla="*/ 2078036 w 4362450"/>
              <a:gd name="connsiteY4114" fmla="*/ 519519 h 4957613"/>
              <a:gd name="connsiteX4115" fmla="*/ 2086324 w 4362450"/>
              <a:gd name="connsiteY4115" fmla="*/ 515651 h 4957613"/>
              <a:gd name="connsiteX4116" fmla="*/ 2087514 w 4362450"/>
              <a:gd name="connsiteY4116" fmla="*/ 517139 h 4957613"/>
              <a:gd name="connsiteX4117" fmla="*/ 2086048 w 4362450"/>
              <a:gd name="connsiteY4117" fmla="*/ 523663 h 4957613"/>
              <a:gd name="connsiteX4118" fmla="*/ 2089894 w 4362450"/>
              <a:gd name="connsiteY4118" fmla="*/ 526617 h 4957613"/>
              <a:gd name="connsiteX4119" fmla="*/ 2095228 w 4362450"/>
              <a:gd name="connsiteY4119" fmla="*/ 523663 h 4957613"/>
              <a:gd name="connsiteX4120" fmla="*/ 2097014 w 4362450"/>
              <a:gd name="connsiteY4120" fmla="*/ 517139 h 4957613"/>
              <a:gd name="connsiteX4121" fmla="*/ 2115694 w 4362450"/>
              <a:gd name="connsiteY4121" fmla="*/ 499946 h 4957613"/>
              <a:gd name="connsiteX4122" fmla="*/ 2146829 w 4362450"/>
              <a:gd name="connsiteY4122" fmla="*/ 493422 h 4957613"/>
              <a:gd name="connsiteX4123" fmla="*/ 2158687 w 4362450"/>
              <a:gd name="connsiteY4123" fmla="*/ 486302 h 4957613"/>
              <a:gd name="connsiteX4124" fmla="*/ 2163427 w 4362450"/>
              <a:gd name="connsiteY4124" fmla="*/ 481563 h 4957613"/>
              <a:gd name="connsiteX4125" fmla="*/ 2175285 w 4362450"/>
              <a:gd name="connsiteY4125" fmla="*/ 480075 h 4957613"/>
              <a:gd name="connsiteX4126" fmla="*/ 2194264 w 4362450"/>
              <a:gd name="connsiteY4126" fmla="*/ 476802 h 4957613"/>
              <a:gd name="connsiteX4127" fmla="*/ 2214134 w 4362450"/>
              <a:gd name="connsiteY4127" fmla="*/ 459014 h 4957613"/>
              <a:gd name="connsiteX4128" fmla="*/ 2196644 w 4362450"/>
              <a:gd name="connsiteY4128" fmla="*/ 448346 h 4957613"/>
              <a:gd name="connsiteX4129" fmla="*/ 1868179 w 4362450"/>
              <a:gd name="connsiteY4129" fmla="*/ 441120 h 4957613"/>
              <a:gd name="connsiteX4130" fmla="*/ 1859712 w 4362450"/>
              <a:gd name="connsiteY4130" fmla="*/ 446667 h 4957613"/>
              <a:gd name="connsiteX4131" fmla="*/ 1846430 w 4362450"/>
              <a:gd name="connsiteY4131" fmla="*/ 467409 h 4957613"/>
              <a:gd name="connsiteX4132" fmla="*/ 1857417 w 4362450"/>
              <a:gd name="connsiteY4132" fmla="*/ 464944 h 4957613"/>
              <a:gd name="connsiteX4133" fmla="*/ 1866619 w 4362450"/>
              <a:gd name="connsiteY4133" fmla="*/ 457250 h 4957613"/>
              <a:gd name="connsiteX4134" fmla="*/ 1874015 w 4362450"/>
              <a:gd name="connsiteY4134" fmla="*/ 445965 h 4957613"/>
              <a:gd name="connsiteX4135" fmla="*/ 1868179 w 4362450"/>
              <a:gd name="connsiteY4135" fmla="*/ 441120 h 4957613"/>
              <a:gd name="connsiteX4136" fmla="*/ 1782689 w 4362450"/>
              <a:gd name="connsiteY4136" fmla="*/ 437640 h 4957613"/>
              <a:gd name="connsiteX4137" fmla="*/ 1772026 w 4362450"/>
              <a:gd name="connsiteY4137" fmla="*/ 449833 h 4957613"/>
              <a:gd name="connsiteX4138" fmla="*/ 1772026 w 4362450"/>
              <a:gd name="connsiteY4138" fmla="*/ 467324 h 4957613"/>
              <a:gd name="connsiteX4139" fmla="*/ 1780017 w 4362450"/>
              <a:gd name="connsiteY4139" fmla="*/ 456060 h 4957613"/>
              <a:gd name="connsiteX4140" fmla="*/ 1786243 w 4362450"/>
              <a:gd name="connsiteY4140" fmla="*/ 441226 h 4957613"/>
              <a:gd name="connsiteX4141" fmla="*/ 1782689 w 4362450"/>
              <a:gd name="connsiteY4141" fmla="*/ 437640 h 4957613"/>
              <a:gd name="connsiteX4142" fmla="*/ 1942261 w 4362450"/>
              <a:gd name="connsiteY4142" fmla="*/ 432632 h 4957613"/>
              <a:gd name="connsiteX4143" fmla="*/ 1937771 w 4362450"/>
              <a:gd name="connsiteY4143" fmla="*/ 443011 h 4957613"/>
              <a:gd name="connsiteX4144" fmla="*/ 1907232 w 4362450"/>
              <a:gd name="connsiteY4144" fmla="*/ 467324 h 4957613"/>
              <a:gd name="connsiteX4145" fmla="*/ 1882919 w 4362450"/>
              <a:gd name="connsiteY4145" fmla="*/ 476802 h 4957613"/>
              <a:gd name="connsiteX4146" fmla="*/ 1862156 w 4362450"/>
              <a:gd name="connsiteY4146" fmla="*/ 486302 h 4957613"/>
              <a:gd name="connsiteX4147" fmla="*/ 1860966 w 4362450"/>
              <a:gd name="connsiteY4147" fmla="*/ 499351 h 4957613"/>
              <a:gd name="connsiteX4148" fmla="*/ 1881134 w 4362450"/>
              <a:gd name="connsiteY4148" fmla="*/ 498161 h 4957613"/>
              <a:gd name="connsiteX4149" fmla="*/ 1899517 w 4362450"/>
              <a:gd name="connsiteY4149" fmla="*/ 484219 h 4957613"/>
              <a:gd name="connsiteX4150" fmla="*/ 1921471 w 4362450"/>
              <a:gd name="connsiteY4150" fmla="*/ 479183 h 4957613"/>
              <a:gd name="connsiteX4151" fmla="*/ 1935433 w 4362450"/>
              <a:gd name="connsiteY4151" fmla="*/ 485601 h 4957613"/>
              <a:gd name="connsiteX4152" fmla="*/ 1933585 w 4362450"/>
              <a:gd name="connsiteY4152" fmla="*/ 468812 h 4957613"/>
              <a:gd name="connsiteX4153" fmla="*/ 1942808 w 4362450"/>
              <a:gd name="connsiteY4153" fmla="*/ 481563 h 4957613"/>
              <a:gd name="connsiteX4154" fmla="*/ 1947569 w 4362450"/>
              <a:gd name="connsiteY4154" fmla="*/ 484219 h 4957613"/>
              <a:gd name="connsiteX4155" fmla="*/ 1952308 w 4362450"/>
              <a:gd name="connsiteY4155" fmla="*/ 481563 h 4957613"/>
              <a:gd name="connsiteX4156" fmla="*/ 1955857 w 4362450"/>
              <a:gd name="connsiteY4156" fmla="*/ 456358 h 4957613"/>
              <a:gd name="connsiteX4157" fmla="*/ 1945188 w 4362450"/>
              <a:gd name="connsiteY4157" fmla="*/ 436487 h 4957613"/>
              <a:gd name="connsiteX4158" fmla="*/ 1942261 w 4362450"/>
              <a:gd name="connsiteY4158" fmla="*/ 432632 h 4957613"/>
              <a:gd name="connsiteX4159" fmla="*/ 1905744 w 4362450"/>
              <a:gd name="connsiteY4159" fmla="*/ 421653 h 4957613"/>
              <a:gd name="connsiteX4160" fmla="*/ 1897753 w 4362450"/>
              <a:gd name="connsiteY4160" fmla="*/ 424628 h 4957613"/>
              <a:gd name="connsiteX4161" fmla="*/ 1889741 w 4362450"/>
              <a:gd name="connsiteY4161" fmla="*/ 434107 h 4957613"/>
              <a:gd name="connsiteX4162" fmla="*/ 1911971 w 4362450"/>
              <a:gd name="connsiteY4162" fmla="*/ 422248 h 4957613"/>
              <a:gd name="connsiteX4163" fmla="*/ 1905744 w 4362450"/>
              <a:gd name="connsiteY4163" fmla="*/ 421653 h 4957613"/>
              <a:gd name="connsiteX4164" fmla="*/ 1939628 w 4362450"/>
              <a:gd name="connsiteY4164" fmla="*/ 407911 h 4957613"/>
              <a:gd name="connsiteX4165" fmla="*/ 1941044 w 4362450"/>
              <a:gd name="connsiteY4165" fmla="*/ 416616 h 4957613"/>
              <a:gd name="connsiteX4166" fmla="*/ 1952308 w 4362450"/>
              <a:gd name="connsiteY4166" fmla="*/ 422248 h 4957613"/>
              <a:gd name="connsiteX4167" fmla="*/ 1950820 w 4362450"/>
              <a:gd name="connsiteY4167" fmla="*/ 417509 h 4957613"/>
              <a:gd name="connsiteX4168" fmla="*/ 1947569 w 4362450"/>
              <a:gd name="connsiteY4168" fmla="*/ 412770 h 4957613"/>
              <a:gd name="connsiteX4169" fmla="*/ 1939628 w 4362450"/>
              <a:gd name="connsiteY4169" fmla="*/ 407911 h 4957613"/>
              <a:gd name="connsiteX4170" fmla="*/ 3847681 w 4362450"/>
              <a:gd name="connsiteY4170" fmla="*/ 403270 h 4957613"/>
              <a:gd name="connsiteX4171" fmla="*/ 3882959 w 4362450"/>
              <a:gd name="connsiteY4171" fmla="*/ 422843 h 4957613"/>
              <a:gd name="connsiteX4172" fmla="*/ 3852420 w 4362450"/>
              <a:gd name="connsiteY4172" fmla="*/ 410389 h 4957613"/>
              <a:gd name="connsiteX4173" fmla="*/ 2168166 w 4362450"/>
              <a:gd name="connsiteY4173" fmla="*/ 400911 h 4957613"/>
              <a:gd name="connsiteX4174" fmla="*/ 2168336 w 4362450"/>
              <a:gd name="connsiteY4174" fmla="*/ 403419 h 4957613"/>
              <a:gd name="connsiteX4175" fmla="*/ 2164936 w 4362450"/>
              <a:gd name="connsiteY4175" fmla="*/ 401995 h 4957613"/>
              <a:gd name="connsiteX4176" fmla="*/ 1963609 w 4362450"/>
              <a:gd name="connsiteY4176" fmla="*/ 390784 h 4957613"/>
              <a:gd name="connsiteX4177" fmla="*/ 1961786 w 4362450"/>
              <a:gd name="connsiteY4177" fmla="*/ 398531 h 4957613"/>
              <a:gd name="connsiteX4178" fmla="*/ 1959151 w 4362450"/>
              <a:gd name="connsiteY4178" fmla="*/ 410644 h 4957613"/>
              <a:gd name="connsiteX4179" fmla="*/ 1962849 w 4362450"/>
              <a:gd name="connsiteY4179" fmla="*/ 394323 h 4957613"/>
              <a:gd name="connsiteX4180" fmla="*/ 1963609 w 4362450"/>
              <a:gd name="connsiteY4180" fmla="*/ 390784 h 4957613"/>
              <a:gd name="connsiteX4181" fmla="*/ 3822152 w 4362450"/>
              <a:gd name="connsiteY4181" fmla="*/ 388524 h 4957613"/>
              <a:gd name="connsiteX4182" fmla="*/ 3828702 w 4362450"/>
              <a:gd name="connsiteY4182" fmla="*/ 389031 h 4957613"/>
              <a:gd name="connsiteX4183" fmla="*/ 3832273 w 4362450"/>
              <a:gd name="connsiteY4183" fmla="*/ 393791 h 4957613"/>
              <a:gd name="connsiteX4184" fmla="*/ 3835822 w 4362450"/>
              <a:gd name="connsiteY4184" fmla="*/ 398531 h 4957613"/>
              <a:gd name="connsiteX4185" fmla="*/ 3829595 w 4362450"/>
              <a:gd name="connsiteY4185" fmla="*/ 400911 h 4957613"/>
              <a:gd name="connsiteX4186" fmla="*/ 3822152 w 4362450"/>
              <a:gd name="connsiteY4186" fmla="*/ 388524 h 4957613"/>
              <a:gd name="connsiteX4187" fmla="*/ 1938335 w 4362450"/>
              <a:gd name="connsiteY4187" fmla="*/ 384852 h 4957613"/>
              <a:gd name="connsiteX4188" fmla="*/ 1934817 w 4362450"/>
              <a:gd name="connsiteY4188" fmla="*/ 392304 h 4957613"/>
              <a:gd name="connsiteX4189" fmla="*/ 1954667 w 4362450"/>
              <a:gd name="connsiteY4189" fmla="*/ 398531 h 4957613"/>
              <a:gd name="connsiteX4190" fmla="*/ 1955262 w 4362450"/>
              <a:gd name="connsiteY4190" fmla="*/ 394982 h 4957613"/>
              <a:gd name="connsiteX4191" fmla="*/ 1952308 w 4362450"/>
              <a:gd name="connsiteY4191" fmla="*/ 391411 h 4957613"/>
              <a:gd name="connsiteX4192" fmla="*/ 1938335 w 4362450"/>
              <a:gd name="connsiteY4192" fmla="*/ 384852 h 4957613"/>
              <a:gd name="connsiteX4193" fmla="*/ 3045879 w 4362450"/>
              <a:gd name="connsiteY4193" fmla="*/ 365314 h 4957613"/>
              <a:gd name="connsiteX4194" fmla="*/ 3050619 w 4362450"/>
              <a:gd name="connsiteY4194" fmla="*/ 370053 h 4957613"/>
              <a:gd name="connsiteX4195" fmla="*/ 3058928 w 4362450"/>
              <a:gd name="connsiteY4195" fmla="*/ 369777 h 4957613"/>
              <a:gd name="connsiteX4196" fmla="*/ 3060118 w 4362450"/>
              <a:gd name="connsiteY4196" fmla="*/ 367694 h 4957613"/>
              <a:gd name="connsiteX4197" fmla="*/ 3045879 w 4362450"/>
              <a:gd name="connsiteY4197" fmla="*/ 365314 h 4957613"/>
              <a:gd name="connsiteX4198" fmla="*/ 2059440 w 4362450"/>
              <a:gd name="connsiteY4198" fmla="*/ 355761 h 4957613"/>
              <a:gd name="connsiteX4199" fmla="*/ 2061416 w 4362450"/>
              <a:gd name="connsiteY4199" fmla="*/ 365314 h 4957613"/>
              <a:gd name="connsiteX4200" fmla="*/ 2067749 w 4362450"/>
              <a:gd name="connsiteY4200" fmla="*/ 380084 h 4957613"/>
              <a:gd name="connsiteX4201" fmla="*/ 2061416 w 4362450"/>
              <a:gd name="connsiteY4201" fmla="*/ 360043 h 4957613"/>
              <a:gd name="connsiteX4202" fmla="*/ 2059440 w 4362450"/>
              <a:gd name="connsiteY4202" fmla="*/ 355761 h 4957613"/>
              <a:gd name="connsiteX4203" fmla="*/ 3700616 w 4362450"/>
              <a:gd name="connsiteY4203" fmla="*/ 348716 h 4957613"/>
              <a:gd name="connsiteX4204" fmla="*/ 3678662 w 4362450"/>
              <a:gd name="connsiteY4204" fmla="*/ 352265 h 4957613"/>
              <a:gd name="connsiteX4205" fmla="*/ 3702975 w 4362450"/>
              <a:gd name="connsiteY4205" fmla="*/ 362955 h 4957613"/>
              <a:gd name="connsiteX4206" fmla="*/ 3718404 w 4362450"/>
              <a:gd name="connsiteY4206" fmla="*/ 366504 h 4957613"/>
              <a:gd name="connsiteX4207" fmla="*/ 3726692 w 4362450"/>
              <a:gd name="connsiteY4207" fmla="*/ 370053 h 4957613"/>
              <a:gd name="connsiteX4208" fmla="*/ 3732643 w 4362450"/>
              <a:gd name="connsiteY4208" fmla="*/ 369777 h 4957613"/>
              <a:gd name="connsiteX4209" fmla="*/ 3731453 w 4362450"/>
              <a:gd name="connsiteY4209" fmla="*/ 360574 h 4957613"/>
              <a:gd name="connsiteX4210" fmla="*/ 3720465 w 4362450"/>
              <a:gd name="connsiteY4210" fmla="*/ 353752 h 4957613"/>
              <a:gd name="connsiteX4211" fmla="*/ 3700616 w 4362450"/>
              <a:gd name="connsiteY4211" fmla="*/ 348716 h 4957613"/>
              <a:gd name="connsiteX4212" fmla="*/ 3654945 w 4362450"/>
              <a:gd name="connsiteY4212" fmla="*/ 341001 h 4957613"/>
              <a:gd name="connsiteX4213" fmla="*/ 3653160 w 4362450"/>
              <a:gd name="connsiteY4213" fmla="*/ 343976 h 4957613"/>
              <a:gd name="connsiteX4214" fmla="*/ 3654945 w 4362450"/>
              <a:gd name="connsiteY4214" fmla="*/ 350501 h 4957613"/>
              <a:gd name="connsiteX4215" fmla="*/ 3660279 w 4362450"/>
              <a:gd name="connsiteY4215" fmla="*/ 353455 h 4957613"/>
              <a:gd name="connsiteX4216" fmla="*/ 3667399 w 4362450"/>
              <a:gd name="connsiteY4216" fmla="*/ 351096 h 4957613"/>
              <a:gd name="connsiteX4217" fmla="*/ 3665613 w 4362450"/>
              <a:gd name="connsiteY4217" fmla="*/ 346335 h 4957613"/>
              <a:gd name="connsiteX4218" fmla="*/ 3660279 w 4362450"/>
              <a:gd name="connsiteY4218" fmla="*/ 341596 h 4957613"/>
              <a:gd name="connsiteX4219" fmla="*/ 3654945 w 4362450"/>
              <a:gd name="connsiteY4219" fmla="*/ 341001 h 4957613"/>
              <a:gd name="connsiteX4220" fmla="*/ 3632991 w 4362450"/>
              <a:gd name="connsiteY4220" fmla="*/ 329737 h 4957613"/>
              <a:gd name="connsiteX4221" fmla="*/ 3634181 w 4362450"/>
              <a:gd name="connsiteY4221" fmla="*/ 339216 h 4957613"/>
              <a:gd name="connsiteX4222" fmla="*/ 3638921 w 4362450"/>
              <a:gd name="connsiteY4222" fmla="*/ 347526 h 4957613"/>
              <a:gd name="connsiteX4223" fmla="*/ 3643681 w 4362450"/>
              <a:gd name="connsiteY4223" fmla="*/ 348716 h 4957613"/>
              <a:gd name="connsiteX4224" fmla="*/ 3643979 w 4362450"/>
              <a:gd name="connsiteY4224" fmla="*/ 342489 h 4957613"/>
              <a:gd name="connsiteX4225" fmla="*/ 3638921 w 4362450"/>
              <a:gd name="connsiteY4225" fmla="*/ 334477 h 4957613"/>
              <a:gd name="connsiteX4226" fmla="*/ 3632991 w 4362450"/>
              <a:gd name="connsiteY4226" fmla="*/ 329737 h 4957613"/>
              <a:gd name="connsiteX4227" fmla="*/ 3394585 w 4362450"/>
              <a:gd name="connsiteY4227" fmla="*/ 322618 h 4957613"/>
              <a:gd name="connsiteX4228" fmla="*/ 3363450 w 4362450"/>
              <a:gd name="connsiteY4228" fmla="*/ 324701 h 4957613"/>
              <a:gd name="connsiteX4229" fmla="*/ 3330552 w 4362450"/>
              <a:gd name="connsiteY4229" fmla="*/ 324998 h 4957613"/>
              <a:gd name="connsiteX4230" fmla="*/ 3298525 w 4362450"/>
              <a:gd name="connsiteY4230" fmla="*/ 327357 h 4957613"/>
              <a:gd name="connsiteX4231" fmla="*/ 3273617 w 4362450"/>
              <a:gd name="connsiteY4231" fmla="*/ 329737 h 4957613"/>
              <a:gd name="connsiteX4232" fmla="*/ 3254937 w 4362450"/>
              <a:gd name="connsiteY4232" fmla="*/ 332989 h 4957613"/>
              <a:gd name="connsiteX4233" fmla="*/ 3238041 w 4362450"/>
              <a:gd name="connsiteY4233" fmla="*/ 334477 h 4957613"/>
              <a:gd name="connsiteX4234" fmla="*/ 3211349 w 4362450"/>
              <a:gd name="connsiteY4234" fmla="*/ 339513 h 4957613"/>
              <a:gd name="connsiteX4235" fmla="*/ 3166868 w 4362450"/>
              <a:gd name="connsiteY4235" fmla="*/ 346335 h 4957613"/>
              <a:gd name="connsiteX4236" fmla="*/ 3122090 w 4362450"/>
              <a:gd name="connsiteY4236" fmla="*/ 351967 h 4957613"/>
              <a:gd name="connsiteX4237" fmla="*/ 3093336 w 4362450"/>
              <a:gd name="connsiteY4237" fmla="*/ 355835 h 4957613"/>
              <a:gd name="connsiteX4238" fmla="*/ 3079989 w 4362450"/>
              <a:gd name="connsiteY4238" fmla="*/ 357323 h 4957613"/>
              <a:gd name="connsiteX4239" fmla="*/ 3071977 w 4362450"/>
              <a:gd name="connsiteY4239" fmla="*/ 360574 h 4957613"/>
              <a:gd name="connsiteX4240" fmla="*/ 3077609 w 4362450"/>
              <a:gd name="connsiteY4240" fmla="*/ 363550 h 4957613"/>
              <a:gd name="connsiteX4241" fmla="*/ 3095694 w 4362450"/>
              <a:gd name="connsiteY4241" fmla="*/ 362955 h 4957613"/>
              <a:gd name="connsiteX4242" fmla="*/ 3137221 w 4362450"/>
              <a:gd name="connsiteY4242" fmla="*/ 359087 h 4957613"/>
              <a:gd name="connsiteX4243" fmla="*/ 3192966 w 4362450"/>
              <a:gd name="connsiteY4243" fmla="*/ 353455 h 4957613"/>
              <a:gd name="connsiteX4244" fmla="*/ 3256998 w 4362450"/>
              <a:gd name="connsiteY4244" fmla="*/ 348716 h 4957613"/>
              <a:gd name="connsiteX4245" fmla="*/ 3313933 w 4362450"/>
              <a:gd name="connsiteY4245" fmla="*/ 343976 h 4957613"/>
              <a:gd name="connsiteX4246" fmla="*/ 3355162 w 4362450"/>
              <a:gd name="connsiteY4246" fmla="*/ 340406 h 4957613"/>
              <a:gd name="connsiteX4247" fmla="*/ 3380367 w 4362450"/>
              <a:gd name="connsiteY4247" fmla="*/ 336857 h 4957613"/>
              <a:gd name="connsiteX4248" fmla="*/ 3394585 w 4362450"/>
              <a:gd name="connsiteY4248" fmla="*/ 336857 h 4957613"/>
              <a:gd name="connsiteX4249" fmla="*/ 3408824 w 4362450"/>
              <a:gd name="connsiteY4249" fmla="*/ 336857 h 4957613"/>
              <a:gd name="connsiteX4250" fmla="*/ 3420682 w 4362450"/>
              <a:gd name="connsiteY4250" fmla="*/ 329737 h 4957613"/>
              <a:gd name="connsiteX4251" fmla="*/ 3412989 w 4362450"/>
              <a:gd name="connsiteY4251" fmla="*/ 325296 h 4957613"/>
              <a:gd name="connsiteX4252" fmla="*/ 3394585 w 4362450"/>
              <a:gd name="connsiteY4252" fmla="*/ 322618 h 4957613"/>
              <a:gd name="connsiteX4253" fmla="*/ 3743014 w 4362450"/>
              <a:gd name="connsiteY4253" fmla="*/ 311354 h 4957613"/>
              <a:gd name="connsiteX4254" fmla="*/ 3759909 w 4362450"/>
              <a:gd name="connsiteY4254" fmla="*/ 322618 h 4957613"/>
              <a:gd name="connsiteX4255" fmla="*/ 3785412 w 4362450"/>
              <a:gd name="connsiteY4255" fmla="*/ 330630 h 4957613"/>
              <a:gd name="connsiteX4256" fmla="*/ 3793126 w 4362450"/>
              <a:gd name="connsiteY4256" fmla="*/ 329737 h 4957613"/>
              <a:gd name="connsiteX4257" fmla="*/ 3784519 w 4362450"/>
              <a:gd name="connsiteY4257" fmla="*/ 325593 h 4957613"/>
              <a:gd name="connsiteX4258" fmla="*/ 3767029 w 4362450"/>
              <a:gd name="connsiteY4258" fmla="*/ 317879 h 4957613"/>
              <a:gd name="connsiteX4259" fmla="*/ 3743014 w 4362450"/>
              <a:gd name="connsiteY4259" fmla="*/ 311354 h 4957613"/>
              <a:gd name="connsiteX4260" fmla="*/ 3167165 w 4362450"/>
              <a:gd name="connsiteY4260" fmla="*/ 201927 h 4957613"/>
              <a:gd name="connsiteX4261" fmla="*/ 3188205 w 4362450"/>
              <a:gd name="connsiteY4261" fmla="*/ 208749 h 4957613"/>
              <a:gd name="connsiteX4262" fmla="*/ 3195920 w 4362450"/>
              <a:gd name="connsiteY4262" fmla="*/ 214083 h 4957613"/>
              <a:gd name="connsiteX4263" fmla="*/ 3192966 w 4362450"/>
              <a:gd name="connsiteY4263" fmla="*/ 215868 h 4957613"/>
              <a:gd name="connsiteX4264" fmla="*/ 3188205 w 4362450"/>
              <a:gd name="connsiteY4264" fmla="*/ 222988 h 4957613"/>
              <a:gd name="connsiteX4265" fmla="*/ 3157963 w 4362450"/>
              <a:gd name="connsiteY4265" fmla="*/ 232764 h 4957613"/>
              <a:gd name="connsiteX4266" fmla="*/ 3117053 w 4362450"/>
              <a:gd name="connsiteY4266" fmla="*/ 230107 h 4957613"/>
              <a:gd name="connsiteX4267" fmla="*/ 3111124 w 4362450"/>
              <a:gd name="connsiteY4267" fmla="*/ 227727 h 4957613"/>
              <a:gd name="connsiteX4268" fmla="*/ 3112314 w 4362450"/>
              <a:gd name="connsiteY4268" fmla="*/ 232466 h 4957613"/>
              <a:gd name="connsiteX4269" fmla="*/ 3112611 w 4362450"/>
              <a:gd name="connsiteY4269" fmla="*/ 238991 h 4957613"/>
              <a:gd name="connsiteX4270" fmla="*/ 3100434 w 4362450"/>
              <a:gd name="connsiteY4270" fmla="*/ 241966 h 4957613"/>
              <a:gd name="connsiteX4271" fmla="*/ 3075250 w 4362450"/>
              <a:gd name="connsiteY4271" fmla="*/ 242859 h 4957613"/>
              <a:gd name="connsiteX4272" fmla="*/ 3055379 w 4362450"/>
              <a:gd name="connsiteY4272" fmla="*/ 249085 h 4957613"/>
              <a:gd name="connsiteX4273" fmla="*/ 3040843 w 4362450"/>
              <a:gd name="connsiteY4273" fmla="*/ 250871 h 4957613"/>
              <a:gd name="connsiteX4274" fmla="*/ 3024542 w 4362450"/>
              <a:gd name="connsiteY4274" fmla="*/ 249085 h 4957613"/>
              <a:gd name="connsiteX4275" fmla="*/ 3012089 w 4362450"/>
              <a:gd name="connsiteY4275" fmla="*/ 246408 h 4957613"/>
              <a:gd name="connsiteX4276" fmla="*/ 3010303 w 4362450"/>
              <a:gd name="connsiteY4276" fmla="*/ 249085 h 4957613"/>
              <a:gd name="connsiteX4277" fmla="*/ 3009113 w 4362450"/>
              <a:gd name="connsiteY4277" fmla="*/ 254420 h 4957613"/>
              <a:gd name="connsiteX4278" fmla="*/ 3000804 w 4362450"/>
              <a:gd name="connsiteY4278" fmla="*/ 256205 h 4957613"/>
              <a:gd name="connsiteX4279" fmla="*/ 2993110 w 4362450"/>
              <a:gd name="connsiteY4279" fmla="*/ 252932 h 4957613"/>
              <a:gd name="connsiteX4280" fmla="*/ 2988945 w 4362450"/>
              <a:gd name="connsiteY4280" fmla="*/ 244346 h 4957613"/>
              <a:gd name="connsiteX4281" fmla="*/ 2979466 w 4362450"/>
              <a:gd name="connsiteY4281" fmla="*/ 246705 h 4957613"/>
              <a:gd name="connsiteX4282" fmla="*/ 2955749 w 4362450"/>
              <a:gd name="connsiteY4282" fmla="*/ 260944 h 4957613"/>
              <a:gd name="connsiteX4283" fmla="*/ 2903554 w 4362450"/>
              <a:gd name="connsiteY4283" fmla="*/ 268064 h 4957613"/>
              <a:gd name="connsiteX4284" fmla="*/ 2886956 w 4362450"/>
              <a:gd name="connsiteY4284" fmla="*/ 271910 h 4957613"/>
              <a:gd name="connsiteX4285" fmla="*/ 2877456 w 4362450"/>
              <a:gd name="connsiteY4285" fmla="*/ 277542 h 4957613"/>
              <a:gd name="connsiteX4286" fmla="*/ 2825559 w 4362450"/>
              <a:gd name="connsiteY4286" fmla="*/ 290294 h 4957613"/>
              <a:gd name="connsiteX4287" fmla="*/ 2754109 w 4362450"/>
              <a:gd name="connsiteY4287" fmla="*/ 301260 h 4957613"/>
              <a:gd name="connsiteX4288" fmla="*/ 2729796 w 4362450"/>
              <a:gd name="connsiteY4288" fmla="*/ 304235 h 4957613"/>
              <a:gd name="connsiteX4289" fmla="*/ 2701914 w 4362450"/>
              <a:gd name="connsiteY4289" fmla="*/ 310759 h 4957613"/>
              <a:gd name="connsiteX4290" fmla="*/ 2660111 w 4362450"/>
              <a:gd name="connsiteY4290" fmla="*/ 320535 h 4957613"/>
              <a:gd name="connsiteX4291" fmla="*/ 2644979 w 4362450"/>
              <a:gd name="connsiteY4291" fmla="*/ 310759 h 4957613"/>
              <a:gd name="connsiteX4292" fmla="*/ 2701914 w 4362450"/>
              <a:gd name="connsiteY4292" fmla="*/ 289401 h 4957613"/>
              <a:gd name="connsiteX4293" fmla="*/ 2713475 w 4362450"/>
              <a:gd name="connsiteY4293" fmla="*/ 286447 h 4957613"/>
              <a:gd name="connsiteX4294" fmla="*/ 2723272 w 4362450"/>
              <a:gd name="connsiteY4294" fmla="*/ 279922 h 4957613"/>
              <a:gd name="connsiteX4295" fmla="*/ 2727416 w 4362450"/>
              <a:gd name="connsiteY4295" fmla="*/ 274588 h 4957613"/>
              <a:gd name="connsiteX4296" fmla="*/ 2728011 w 4362450"/>
              <a:gd name="connsiteY4296" fmla="*/ 279922 h 4957613"/>
              <a:gd name="connsiteX4297" fmla="*/ 2735131 w 4362450"/>
              <a:gd name="connsiteY4297" fmla="*/ 289401 h 4957613"/>
              <a:gd name="connsiteX4298" fmla="*/ 2742250 w 4362450"/>
              <a:gd name="connsiteY4298" fmla="*/ 277542 h 4957613"/>
              <a:gd name="connsiteX4299" fmla="*/ 2744907 w 4362450"/>
              <a:gd name="connsiteY4299" fmla="*/ 269254 h 4957613"/>
              <a:gd name="connsiteX4300" fmla="*/ 2749369 w 4362450"/>
              <a:gd name="connsiteY4300" fmla="*/ 275183 h 4957613"/>
              <a:gd name="connsiteX4301" fmla="*/ 2755894 w 4362450"/>
              <a:gd name="connsiteY4301" fmla="*/ 280220 h 4957613"/>
              <a:gd name="connsiteX4302" fmla="*/ 2765967 w 4362450"/>
              <a:gd name="connsiteY4302" fmla="*/ 272803 h 4957613"/>
              <a:gd name="connsiteX4303" fmla="*/ 2775446 w 4362450"/>
              <a:gd name="connsiteY4303" fmla="*/ 267766 h 4957613"/>
              <a:gd name="connsiteX4304" fmla="*/ 2784946 w 4362450"/>
              <a:gd name="connsiteY4304" fmla="*/ 268064 h 4957613"/>
              <a:gd name="connsiteX4305" fmla="*/ 2792660 w 4362450"/>
              <a:gd name="connsiteY4305" fmla="*/ 269551 h 4957613"/>
              <a:gd name="connsiteX4306" fmla="*/ 2796804 w 4362450"/>
              <a:gd name="connsiteY4306" fmla="*/ 265684 h 4957613"/>
              <a:gd name="connsiteX4307" fmla="*/ 2808663 w 4362450"/>
              <a:gd name="connsiteY4307" fmla="*/ 253825 h 4957613"/>
              <a:gd name="connsiteX4308" fmla="*/ 2814593 w 4362450"/>
              <a:gd name="connsiteY4308" fmla="*/ 253527 h 4957613"/>
              <a:gd name="connsiteX4309" fmla="*/ 2813402 w 4362450"/>
              <a:gd name="connsiteY4309" fmla="*/ 258564 h 4957613"/>
              <a:gd name="connsiteX4310" fmla="*/ 2813105 w 4362450"/>
              <a:gd name="connsiteY4310" fmla="*/ 263027 h 4957613"/>
              <a:gd name="connsiteX4311" fmla="*/ 2818163 w 4362450"/>
              <a:gd name="connsiteY4311" fmla="*/ 265684 h 4957613"/>
              <a:gd name="connsiteX4312" fmla="*/ 2822010 w 4362450"/>
              <a:gd name="connsiteY4312" fmla="*/ 268659 h 4957613"/>
              <a:gd name="connsiteX4313" fmla="*/ 2820522 w 4362450"/>
              <a:gd name="connsiteY4313" fmla="*/ 275183 h 4957613"/>
              <a:gd name="connsiteX4314" fmla="*/ 2819034 w 4362450"/>
              <a:gd name="connsiteY4314" fmla="*/ 279922 h 4957613"/>
              <a:gd name="connsiteX4315" fmla="*/ 2822902 w 4362450"/>
              <a:gd name="connsiteY4315" fmla="*/ 277542 h 4957613"/>
              <a:gd name="connsiteX4316" fmla="*/ 2829426 w 4362450"/>
              <a:gd name="connsiteY4316" fmla="*/ 269849 h 4957613"/>
              <a:gd name="connsiteX4317" fmla="*/ 2832380 w 4362450"/>
              <a:gd name="connsiteY4317" fmla="*/ 251445 h 4957613"/>
              <a:gd name="connsiteX4318" fmla="*/ 2844239 w 4362450"/>
              <a:gd name="connsiteY4318" fmla="*/ 251445 h 4957613"/>
              <a:gd name="connsiteX4319" fmla="*/ 2865003 w 4362450"/>
              <a:gd name="connsiteY4319" fmla="*/ 256205 h 4957613"/>
              <a:gd name="connsiteX4320" fmla="*/ 2875076 w 4362450"/>
              <a:gd name="connsiteY4320" fmla="*/ 246705 h 4957613"/>
              <a:gd name="connsiteX4321" fmla="*/ 2879836 w 4362450"/>
              <a:gd name="connsiteY4321" fmla="*/ 234847 h 4957613"/>
              <a:gd name="connsiteX4322" fmla="*/ 2884576 w 4362450"/>
              <a:gd name="connsiteY4322" fmla="*/ 234549 h 4957613"/>
              <a:gd name="connsiteX4323" fmla="*/ 2882196 w 4362450"/>
              <a:gd name="connsiteY4323" fmla="*/ 239586 h 4957613"/>
              <a:gd name="connsiteX4324" fmla="*/ 2891695 w 4362450"/>
              <a:gd name="connsiteY4324" fmla="*/ 249085 h 4957613"/>
              <a:gd name="connsiteX4325" fmla="*/ 2903554 w 4362450"/>
              <a:gd name="connsiteY4325" fmla="*/ 252040 h 4957613"/>
              <a:gd name="connsiteX4326" fmla="*/ 2915413 w 4362450"/>
              <a:gd name="connsiteY4326" fmla="*/ 258564 h 4957613"/>
              <a:gd name="connsiteX4327" fmla="*/ 2921044 w 4362450"/>
              <a:gd name="connsiteY4327" fmla="*/ 264493 h 4957613"/>
              <a:gd name="connsiteX4328" fmla="*/ 2917793 w 4362450"/>
              <a:gd name="connsiteY4328" fmla="*/ 256205 h 4957613"/>
              <a:gd name="connsiteX4329" fmla="*/ 2920747 w 4362450"/>
              <a:gd name="connsiteY4329" fmla="*/ 245218 h 4957613"/>
              <a:gd name="connsiteX4330" fmla="*/ 2941510 w 4362450"/>
              <a:gd name="connsiteY4330" fmla="*/ 239586 h 4957613"/>
              <a:gd name="connsiteX4331" fmla="*/ 2961381 w 4362450"/>
              <a:gd name="connsiteY4331" fmla="*/ 235739 h 4957613"/>
              <a:gd name="connsiteX4332" fmla="*/ 2972347 w 4362450"/>
              <a:gd name="connsiteY4332" fmla="*/ 230107 h 4957613"/>
              <a:gd name="connsiteX4333" fmla="*/ 2978574 w 4362450"/>
              <a:gd name="connsiteY4333" fmla="*/ 228322 h 4957613"/>
              <a:gd name="connsiteX4334" fmla="*/ 2986586 w 4362450"/>
              <a:gd name="connsiteY4334" fmla="*/ 230107 h 4957613"/>
              <a:gd name="connsiteX4335" fmla="*/ 3005564 w 4362450"/>
              <a:gd name="connsiteY4335" fmla="*/ 227727 h 4957613"/>
              <a:gd name="connsiteX4336" fmla="*/ 3013555 w 4362450"/>
              <a:gd name="connsiteY4336" fmla="*/ 222393 h 4957613"/>
              <a:gd name="connsiteX4337" fmla="*/ 3026901 w 4362450"/>
              <a:gd name="connsiteY4337" fmla="*/ 227727 h 4957613"/>
              <a:gd name="connsiteX4338" fmla="*/ 3039950 w 4362450"/>
              <a:gd name="connsiteY4338" fmla="*/ 232764 h 4957613"/>
              <a:gd name="connsiteX4339" fmla="*/ 3045879 w 4362450"/>
              <a:gd name="connsiteY4339" fmla="*/ 225368 h 4957613"/>
              <a:gd name="connsiteX4340" fmla="*/ 3053594 w 4362450"/>
              <a:gd name="connsiteY4340" fmla="*/ 219736 h 4957613"/>
              <a:gd name="connsiteX4341" fmla="*/ 3064858 w 4362450"/>
              <a:gd name="connsiteY4341" fmla="*/ 222988 h 4957613"/>
              <a:gd name="connsiteX4342" fmla="*/ 3081477 w 4362450"/>
              <a:gd name="connsiteY4342" fmla="*/ 225368 h 4957613"/>
              <a:gd name="connsiteX4343" fmla="*/ 3090063 w 4362450"/>
              <a:gd name="connsiteY4343" fmla="*/ 218844 h 4957613"/>
              <a:gd name="connsiteX4344" fmla="*/ 3107553 w 4362450"/>
              <a:gd name="connsiteY4344" fmla="*/ 215868 h 4957613"/>
              <a:gd name="connsiteX4345" fmla="*/ 3125639 w 4362450"/>
              <a:gd name="connsiteY4345" fmla="*/ 214381 h 4957613"/>
              <a:gd name="connsiteX4346" fmla="*/ 3138390 w 4362450"/>
              <a:gd name="connsiteY4346" fmla="*/ 211129 h 4957613"/>
              <a:gd name="connsiteX4347" fmla="*/ 3143151 w 4362450"/>
              <a:gd name="connsiteY4347" fmla="*/ 215868 h 4957613"/>
              <a:gd name="connsiteX4348" fmla="*/ 3150270 w 4362450"/>
              <a:gd name="connsiteY4348" fmla="*/ 225368 h 4957613"/>
              <a:gd name="connsiteX4349" fmla="*/ 3158856 w 4362450"/>
              <a:gd name="connsiteY4349" fmla="*/ 219141 h 4957613"/>
              <a:gd name="connsiteX4350" fmla="*/ 3162129 w 4362450"/>
              <a:gd name="connsiteY4350" fmla="*/ 211129 h 4957613"/>
              <a:gd name="connsiteX4351" fmla="*/ 3167165 w 4362450"/>
              <a:gd name="connsiteY4351" fmla="*/ 201927 h 4957613"/>
              <a:gd name="connsiteX4352" fmla="*/ 3617584 w 4362450"/>
              <a:gd name="connsiteY4352" fmla="*/ 189771 h 4957613"/>
              <a:gd name="connsiteX4353" fmla="*/ 3637454 w 4362450"/>
              <a:gd name="connsiteY4353" fmla="*/ 198378 h 4957613"/>
              <a:gd name="connsiteX4354" fmla="*/ 3627062 w 4362450"/>
              <a:gd name="connsiteY4354" fmla="*/ 201630 h 4957613"/>
              <a:gd name="connsiteX4355" fmla="*/ 3613716 w 4362450"/>
              <a:gd name="connsiteY4355" fmla="*/ 198973 h 4957613"/>
              <a:gd name="connsiteX4356" fmla="*/ 3605725 w 4362450"/>
              <a:gd name="connsiteY4356" fmla="*/ 194531 h 4957613"/>
              <a:gd name="connsiteX4357" fmla="*/ 3617584 w 4362450"/>
              <a:gd name="connsiteY4357" fmla="*/ 189771 h 4957613"/>
              <a:gd name="connsiteX4358" fmla="*/ 3389551 w 4362450"/>
              <a:gd name="connsiteY4358" fmla="*/ 136107 h 4957613"/>
              <a:gd name="connsiteX4359" fmla="*/ 3382726 w 4362450"/>
              <a:gd name="connsiteY4359" fmla="*/ 139956 h 4957613"/>
              <a:gd name="connsiteX4360" fmla="*/ 3324920 w 4362450"/>
              <a:gd name="connsiteY4360" fmla="*/ 147075 h 4957613"/>
              <a:gd name="connsiteX4361" fmla="*/ 3283096 w 4362450"/>
              <a:gd name="connsiteY4361" fmla="*/ 139956 h 4957613"/>
              <a:gd name="connsiteX4362" fmla="*/ 3292596 w 4362450"/>
              <a:gd name="connsiteY4362" fmla="*/ 137002 h 4957613"/>
              <a:gd name="connsiteX4363" fmla="*/ 3316313 w 4362450"/>
              <a:gd name="connsiteY4363" fmla="*/ 137597 h 4957613"/>
              <a:gd name="connsiteX4364" fmla="*/ 3345662 w 4362450"/>
              <a:gd name="connsiteY4364" fmla="*/ 137597 h 4957613"/>
              <a:gd name="connsiteX4365" fmla="*/ 3373248 w 4362450"/>
              <a:gd name="connsiteY4365" fmla="*/ 137597 h 4957613"/>
              <a:gd name="connsiteX4366" fmla="*/ 3389551 w 4362450"/>
              <a:gd name="connsiteY4366" fmla="*/ 136107 h 4957613"/>
              <a:gd name="connsiteX4367" fmla="*/ 2780207 w 4362450"/>
              <a:gd name="connsiteY4367" fmla="*/ 123358 h 4957613"/>
              <a:gd name="connsiteX4368" fmla="*/ 2757956 w 4362450"/>
              <a:gd name="connsiteY4368" fmla="*/ 126609 h 4957613"/>
              <a:gd name="connsiteX4369" fmla="*/ 2709033 w 4362450"/>
              <a:gd name="connsiteY4369" fmla="*/ 135217 h 4957613"/>
              <a:gd name="connsiteX4370" fmla="*/ 2659218 w 4362450"/>
              <a:gd name="connsiteY4370" fmla="*/ 147075 h 4957613"/>
              <a:gd name="connsiteX4371" fmla="*/ 2630761 w 4362450"/>
              <a:gd name="connsiteY4371" fmla="*/ 151815 h 4957613"/>
              <a:gd name="connsiteX4372" fmla="*/ 2521780 w 4362450"/>
              <a:gd name="connsiteY4372" fmla="*/ 176106 h 4957613"/>
              <a:gd name="connsiteX4373" fmla="*/ 2372781 w 4362450"/>
              <a:gd name="connsiteY4373" fmla="*/ 212617 h 4957613"/>
              <a:gd name="connsiteX4374" fmla="*/ 2253132 w 4362450"/>
              <a:gd name="connsiteY4374" fmla="*/ 244219 h 4957613"/>
              <a:gd name="connsiteX4375" fmla="*/ 2232220 w 4362450"/>
              <a:gd name="connsiteY4375" fmla="*/ 253825 h 4957613"/>
              <a:gd name="connsiteX4376" fmla="*/ 2284054 w 4362450"/>
              <a:gd name="connsiteY4376" fmla="*/ 243029 h 4957613"/>
              <a:gd name="connsiteX4377" fmla="*/ 2352762 w 4362450"/>
              <a:gd name="connsiteY4377" fmla="*/ 225878 h 4957613"/>
              <a:gd name="connsiteX4378" fmla="*/ 2393524 w 4362450"/>
              <a:gd name="connsiteY4378" fmla="*/ 218249 h 4957613"/>
              <a:gd name="connsiteX4379" fmla="*/ 2396499 w 4362450"/>
              <a:gd name="connsiteY4379" fmla="*/ 220013 h 4957613"/>
              <a:gd name="connsiteX4380" fmla="*/ 2403023 w 4362450"/>
              <a:gd name="connsiteY4380" fmla="*/ 218249 h 4957613"/>
              <a:gd name="connsiteX4381" fmla="*/ 2411333 w 4362450"/>
              <a:gd name="connsiteY4381" fmla="*/ 212914 h 4957613"/>
              <a:gd name="connsiteX4382" fmla="*/ 2419621 w 4362450"/>
              <a:gd name="connsiteY4382" fmla="*/ 211129 h 4957613"/>
              <a:gd name="connsiteX4383" fmla="*/ 2435348 w 4362450"/>
              <a:gd name="connsiteY4383" fmla="*/ 207856 h 4957613"/>
              <a:gd name="connsiteX4384" fmla="*/ 2459958 w 4362450"/>
              <a:gd name="connsiteY4384" fmla="*/ 199271 h 4957613"/>
              <a:gd name="connsiteX4385" fmla="*/ 2491687 w 4362450"/>
              <a:gd name="connsiteY4385" fmla="*/ 192449 h 4957613"/>
              <a:gd name="connsiteX4386" fmla="*/ 2521631 w 4362450"/>
              <a:gd name="connsiteY4386" fmla="*/ 187412 h 4957613"/>
              <a:gd name="connsiteX4387" fmla="*/ 2601837 w 4362450"/>
              <a:gd name="connsiteY4387" fmla="*/ 170793 h 4957613"/>
              <a:gd name="connsiteX4388" fmla="*/ 2723697 w 4362450"/>
              <a:gd name="connsiteY4388" fmla="*/ 139956 h 4957613"/>
              <a:gd name="connsiteX4389" fmla="*/ 2780207 w 4362450"/>
              <a:gd name="connsiteY4389" fmla="*/ 123358 h 4957613"/>
              <a:gd name="connsiteX4390" fmla="*/ 3393543 w 4362450"/>
              <a:gd name="connsiteY4390" fmla="*/ 101574 h 4957613"/>
              <a:gd name="connsiteX4391" fmla="*/ 3326068 w 4362450"/>
              <a:gd name="connsiteY4391" fmla="*/ 105612 h 4957613"/>
              <a:gd name="connsiteX4392" fmla="*/ 3285476 w 4362450"/>
              <a:gd name="connsiteY4392" fmla="*/ 113858 h 4957613"/>
              <a:gd name="connsiteX4393" fmla="*/ 3278952 w 4362450"/>
              <a:gd name="connsiteY4393" fmla="*/ 117429 h 4957613"/>
              <a:gd name="connsiteX4394" fmla="*/ 3275976 w 4362450"/>
              <a:gd name="connsiteY4394" fmla="*/ 113858 h 4957613"/>
              <a:gd name="connsiteX4395" fmla="*/ 3264118 w 4362450"/>
              <a:gd name="connsiteY4395" fmla="*/ 118619 h 4957613"/>
              <a:gd name="connsiteX4396" fmla="*/ 3252259 w 4362450"/>
              <a:gd name="connsiteY4396" fmla="*/ 120978 h 4957613"/>
              <a:gd name="connsiteX4397" fmla="*/ 3249008 w 4362450"/>
              <a:gd name="connsiteY4397" fmla="*/ 119788 h 4957613"/>
              <a:gd name="connsiteX4398" fmla="*/ 3240400 w 4362450"/>
              <a:gd name="connsiteY4398" fmla="*/ 125738 h 4957613"/>
              <a:gd name="connsiteX4399" fmla="*/ 3230624 w 4362450"/>
              <a:gd name="connsiteY4399" fmla="*/ 130775 h 4957613"/>
              <a:gd name="connsiteX4400" fmla="*/ 3233281 w 4362450"/>
              <a:gd name="connsiteY4400" fmla="*/ 123358 h 4957613"/>
              <a:gd name="connsiteX4401" fmla="*/ 3230922 w 4362450"/>
              <a:gd name="connsiteY4401" fmla="*/ 120978 h 4957613"/>
              <a:gd name="connsiteX4402" fmla="*/ 3217278 w 4362450"/>
              <a:gd name="connsiteY4402" fmla="*/ 124250 h 4957613"/>
              <a:gd name="connsiteX4403" fmla="*/ 3200085 w 4362450"/>
              <a:gd name="connsiteY4403" fmla="*/ 125738 h 4957613"/>
              <a:gd name="connsiteX4404" fmla="*/ 3163595 w 4362450"/>
              <a:gd name="connsiteY4404" fmla="*/ 130477 h 4957613"/>
              <a:gd name="connsiteX4405" fmla="*/ 3100434 w 4362450"/>
              <a:gd name="connsiteY4405" fmla="*/ 135217 h 4957613"/>
              <a:gd name="connsiteX4406" fmla="*/ 3034318 w 4362450"/>
              <a:gd name="connsiteY4406" fmla="*/ 142931 h 4957613"/>
              <a:gd name="connsiteX4407" fmla="*/ 2991325 w 4362450"/>
              <a:gd name="connsiteY4407" fmla="*/ 147075 h 4957613"/>
              <a:gd name="connsiteX4408" fmla="*/ 2948927 w 4362450"/>
              <a:gd name="connsiteY4408" fmla="*/ 156277 h 4957613"/>
              <a:gd name="connsiteX4409" fmla="*/ 2936771 w 4362450"/>
              <a:gd name="connsiteY4409" fmla="*/ 170793 h 4957613"/>
              <a:gd name="connsiteX4410" fmla="*/ 2937068 w 4362450"/>
              <a:gd name="connsiteY4410" fmla="*/ 175553 h 4957613"/>
              <a:gd name="connsiteX4411" fmla="*/ 2932011 w 4362450"/>
              <a:gd name="connsiteY4411" fmla="*/ 173173 h 4957613"/>
              <a:gd name="connsiteX4412" fmla="*/ 2922532 w 4362450"/>
              <a:gd name="connsiteY4412" fmla="*/ 177912 h 4957613"/>
              <a:gd name="connsiteX4413" fmla="*/ 2920747 w 4362450"/>
              <a:gd name="connsiteY4413" fmla="*/ 182077 h 4957613"/>
              <a:gd name="connsiteX4414" fmla="*/ 2915413 w 4362450"/>
              <a:gd name="connsiteY4414" fmla="*/ 175553 h 4957613"/>
              <a:gd name="connsiteX4415" fmla="*/ 2904446 w 4362450"/>
              <a:gd name="connsiteY4415" fmla="*/ 165458 h 4957613"/>
              <a:gd name="connsiteX4416" fmla="*/ 2877456 w 4362450"/>
              <a:gd name="connsiteY4416" fmla="*/ 166053 h 4957613"/>
              <a:gd name="connsiteX4417" fmla="*/ 2851061 w 4362450"/>
              <a:gd name="connsiteY4417" fmla="*/ 170495 h 4957613"/>
              <a:gd name="connsiteX4418" fmla="*/ 2830022 w 4362450"/>
              <a:gd name="connsiteY4418" fmla="*/ 173173 h 4957613"/>
              <a:gd name="connsiteX4419" fmla="*/ 2819927 w 4362450"/>
              <a:gd name="connsiteY4419" fmla="*/ 174363 h 4957613"/>
              <a:gd name="connsiteX4420" fmla="*/ 2813402 w 4362450"/>
              <a:gd name="connsiteY4420" fmla="*/ 175553 h 4957613"/>
              <a:gd name="connsiteX4421" fmla="*/ 2810448 w 4362450"/>
              <a:gd name="connsiteY4421" fmla="*/ 177615 h 4957613"/>
              <a:gd name="connsiteX4422" fmla="*/ 2803924 w 4362450"/>
              <a:gd name="connsiteY4422" fmla="*/ 177912 h 4957613"/>
              <a:gd name="connsiteX4423" fmla="*/ 2797994 w 4362450"/>
              <a:gd name="connsiteY4423" fmla="*/ 180292 h 4957613"/>
              <a:gd name="connsiteX4424" fmla="*/ 2792065 w 4362450"/>
              <a:gd name="connsiteY4424" fmla="*/ 182651 h 4957613"/>
              <a:gd name="connsiteX4425" fmla="*/ 2775446 w 4362450"/>
              <a:gd name="connsiteY4425" fmla="*/ 182651 h 4957613"/>
              <a:gd name="connsiteX4426" fmla="*/ 2767455 w 4362450"/>
              <a:gd name="connsiteY4426" fmla="*/ 185329 h 4957613"/>
              <a:gd name="connsiteX4427" fmla="*/ 2761228 w 4362450"/>
              <a:gd name="connsiteY4427" fmla="*/ 189771 h 4957613"/>
              <a:gd name="connsiteX4428" fmla="*/ 2753216 w 4362450"/>
              <a:gd name="connsiteY4428" fmla="*/ 195998 h 4957613"/>
              <a:gd name="connsiteX4429" fmla="*/ 2739870 w 4362450"/>
              <a:gd name="connsiteY4429" fmla="*/ 196890 h 4957613"/>
              <a:gd name="connsiteX4430" fmla="*/ 2682638 w 4362450"/>
              <a:gd name="connsiteY4430" fmla="*/ 196890 h 4957613"/>
              <a:gd name="connsiteX4431" fmla="*/ 2673457 w 4362450"/>
              <a:gd name="connsiteY4431" fmla="*/ 204010 h 4957613"/>
              <a:gd name="connsiteX4432" fmla="*/ 2668697 w 4362450"/>
              <a:gd name="connsiteY4432" fmla="*/ 210237 h 4957613"/>
              <a:gd name="connsiteX4433" fmla="*/ 2621262 w 4362450"/>
              <a:gd name="connsiteY4433" fmla="*/ 211129 h 4957613"/>
              <a:gd name="connsiteX4434" fmla="*/ 2604366 w 4362450"/>
              <a:gd name="connsiteY4434" fmla="*/ 211724 h 4957613"/>
              <a:gd name="connsiteX4435" fmla="*/ 2599903 w 4362450"/>
              <a:gd name="connsiteY4435" fmla="*/ 215868 h 4957613"/>
              <a:gd name="connsiteX4436" fmla="*/ 2592805 w 4362450"/>
              <a:gd name="connsiteY4436" fmla="*/ 218249 h 4957613"/>
              <a:gd name="connsiteX4437" fmla="*/ 2580925 w 4362450"/>
              <a:gd name="connsiteY4437" fmla="*/ 217059 h 4957613"/>
              <a:gd name="connsiteX4438" fmla="*/ 2569066 w 4362450"/>
              <a:gd name="connsiteY4438" fmla="*/ 222988 h 4957613"/>
              <a:gd name="connsiteX4439" fmla="*/ 2556910 w 4362450"/>
              <a:gd name="connsiteY4439" fmla="*/ 228917 h 4957613"/>
              <a:gd name="connsiteX4440" fmla="*/ 2542990 w 4362450"/>
              <a:gd name="connsiteY4440" fmla="*/ 227727 h 4957613"/>
              <a:gd name="connsiteX4441" fmla="*/ 2526371 w 4362450"/>
              <a:gd name="connsiteY4441" fmla="*/ 234847 h 4957613"/>
              <a:gd name="connsiteX4442" fmla="*/ 2525776 w 4362450"/>
              <a:gd name="connsiteY4442" fmla="*/ 244049 h 4957613"/>
              <a:gd name="connsiteX4443" fmla="*/ 2521631 w 4362450"/>
              <a:gd name="connsiteY4443" fmla="*/ 237227 h 4957613"/>
              <a:gd name="connsiteX4444" fmla="*/ 2509773 w 4362450"/>
              <a:gd name="connsiteY4444" fmla="*/ 234847 h 4957613"/>
              <a:gd name="connsiteX4445" fmla="*/ 2503546 w 4362450"/>
              <a:gd name="connsiteY4445" fmla="*/ 239586 h 4957613"/>
              <a:gd name="connsiteX4446" fmla="*/ 2495534 w 4362450"/>
              <a:gd name="connsiteY4446" fmla="*/ 237227 h 4957613"/>
              <a:gd name="connsiteX4447" fmla="*/ 2493154 w 4362450"/>
              <a:gd name="connsiteY4447" fmla="*/ 241966 h 4957613"/>
              <a:gd name="connsiteX4448" fmla="*/ 2494939 w 4362450"/>
              <a:gd name="connsiteY4448" fmla="*/ 249681 h 4957613"/>
              <a:gd name="connsiteX4449" fmla="*/ 2486056 w 4362450"/>
              <a:gd name="connsiteY4449" fmla="*/ 246705 h 4957613"/>
              <a:gd name="connsiteX4450" fmla="*/ 2477448 w 4362450"/>
              <a:gd name="connsiteY4450" fmla="*/ 243751 h 4957613"/>
              <a:gd name="connsiteX4451" fmla="*/ 2481295 w 4362450"/>
              <a:gd name="connsiteY4451" fmla="*/ 251445 h 4957613"/>
              <a:gd name="connsiteX4452" fmla="*/ 2486056 w 4362450"/>
              <a:gd name="connsiteY4452" fmla="*/ 259457 h 4957613"/>
              <a:gd name="connsiteX4453" fmla="*/ 2483675 w 4362450"/>
              <a:gd name="connsiteY4453" fmla="*/ 265684 h 4957613"/>
              <a:gd name="connsiteX4454" fmla="*/ 2473007 w 4362450"/>
              <a:gd name="connsiteY4454" fmla="*/ 270423 h 4957613"/>
              <a:gd name="connsiteX4455" fmla="*/ 2469436 w 4362450"/>
              <a:gd name="connsiteY4455" fmla="*/ 260944 h 4957613"/>
              <a:gd name="connsiteX4456" fmla="*/ 2457578 w 4362450"/>
              <a:gd name="connsiteY4456" fmla="*/ 253825 h 4957613"/>
              <a:gd name="connsiteX4457" fmla="*/ 2443934 w 4362450"/>
              <a:gd name="connsiteY4457" fmla="*/ 253825 h 4957613"/>
              <a:gd name="connsiteX4458" fmla="*/ 2433860 w 4362450"/>
              <a:gd name="connsiteY4458" fmla="*/ 253825 h 4957613"/>
              <a:gd name="connsiteX4459" fmla="*/ 2427633 w 4362450"/>
              <a:gd name="connsiteY4459" fmla="*/ 259159 h 4957613"/>
              <a:gd name="connsiteX4460" fmla="*/ 2426741 w 4362450"/>
              <a:gd name="connsiteY4460" fmla="*/ 268064 h 4957613"/>
              <a:gd name="connsiteX4461" fmla="*/ 2425551 w 4362450"/>
              <a:gd name="connsiteY4461" fmla="*/ 277245 h 4957613"/>
              <a:gd name="connsiteX4462" fmla="*/ 2417262 w 4362450"/>
              <a:gd name="connsiteY4462" fmla="*/ 277542 h 4957613"/>
              <a:gd name="connsiteX4463" fmla="*/ 2411035 w 4362450"/>
              <a:gd name="connsiteY4463" fmla="*/ 272505 h 4957613"/>
              <a:gd name="connsiteX4464" fmla="*/ 2410143 w 4362450"/>
              <a:gd name="connsiteY4464" fmla="*/ 265684 h 4957613"/>
              <a:gd name="connsiteX4465" fmla="*/ 2403023 w 4362450"/>
              <a:gd name="connsiteY4465" fmla="*/ 260944 h 4957613"/>
              <a:gd name="connsiteX4466" fmla="*/ 2399751 w 4362450"/>
              <a:gd name="connsiteY4466" fmla="*/ 261539 h 4957613"/>
              <a:gd name="connsiteX4467" fmla="*/ 2398284 w 4362450"/>
              <a:gd name="connsiteY4467" fmla="*/ 265684 h 4957613"/>
              <a:gd name="connsiteX4468" fmla="*/ 2393524 w 4362450"/>
              <a:gd name="connsiteY4468" fmla="*/ 272803 h 4957613"/>
              <a:gd name="connsiteX4469" fmla="*/ 2386426 w 4362450"/>
              <a:gd name="connsiteY4469" fmla="*/ 277542 h 4957613"/>
              <a:gd name="connsiteX4470" fmla="*/ 2385235 w 4362450"/>
              <a:gd name="connsiteY4470" fmla="*/ 294756 h 4957613"/>
              <a:gd name="connsiteX4471" fmla="*/ 2376926 w 4362450"/>
              <a:gd name="connsiteY4471" fmla="*/ 301260 h 4957613"/>
              <a:gd name="connsiteX4472" fmla="*/ 2369806 w 4362450"/>
              <a:gd name="connsiteY4472" fmla="*/ 294161 h 4957613"/>
              <a:gd name="connsiteX4473" fmla="*/ 2359733 w 4362450"/>
              <a:gd name="connsiteY4473" fmla="*/ 273101 h 4957613"/>
              <a:gd name="connsiteX4474" fmla="*/ 2331850 w 4362450"/>
              <a:gd name="connsiteY4474" fmla="*/ 282303 h 4957613"/>
              <a:gd name="connsiteX4475" fmla="*/ 2323264 w 4362450"/>
              <a:gd name="connsiteY4475" fmla="*/ 285257 h 4957613"/>
              <a:gd name="connsiteX4476" fmla="*/ 2312872 w 4362450"/>
              <a:gd name="connsiteY4476" fmla="*/ 284662 h 4957613"/>
              <a:gd name="connsiteX4477" fmla="*/ 2300120 w 4362450"/>
              <a:gd name="connsiteY4477" fmla="*/ 287637 h 4957613"/>
              <a:gd name="connsiteX4478" fmla="*/ 2303393 w 4362450"/>
              <a:gd name="connsiteY4478" fmla="*/ 301260 h 4957613"/>
              <a:gd name="connsiteX4479" fmla="*/ 2308133 w 4362450"/>
              <a:gd name="connsiteY4479" fmla="*/ 298901 h 4957613"/>
              <a:gd name="connsiteX4480" fmla="*/ 2307538 w 4362450"/>
              <a:gd name="connsiteY4480" fmla="*/ 291781 h 4957613"/>
              <a:gd name="connsiteX4481" fmla="*/ 2317632 w 4362450"/>
              <a:gd name="connsiteY4481" fmla="*/ 291781 h 4957613"/>
              <a:gd name="connsiteX4482" fmla="*/ 2319991 w 4362450"/>
              <a:gd name="connsiteY4482" fmla="*/ 313140 h 4957613"/>
              <a:gd name="connsiteX4483" fmla="*/ 2309918 w 4362450"/>
              <a:gd name="connsiteY4483" fmla="*/ 316986 h 4957613"/>
              <a:gd name="connsiteX4484" fmla="*/ 2296274 w 4362450"/>
              <a:gd name="connsiteY4484" fmla="*/ 308379 h 4957613"/>
              <a:gd name="connsiteX4485" fmla="*/ 2274915 w 4362450"/>
              <a:gd name="connsiteY4485" fmla="*/ 303640 h 4957613"/>
              <a:gd name="connsiteX4486" fmla="*/ 2289154 w 4362450"/>
              <a:gd name="connsiteY4486" fmla="*/ 313140 h 4957613"/>
              <a:gd name="connsiteX4487" fmla="*/ 2281440 w 4362450"/>
              <a:gd name="connsiteY4487" fmla="*/ 328547 h 4957613"/>
              <a:gd name="connsiteX4488" fmla="*/ 2263057 w 4362450"/>
              <a:gd name="connsiteY4488" fmla="*/ 308379 h 4957613"/>
              <a:gd name="connsiteX4489" fmla="*/ 2252091 w 4362450"/>
              <a:gd name="connsiteY4489" fmla="*/ 304532 h 4957613"/>
              <a:gd name="connsiteX4490" fmla="*/ 2239339 w 4362450"/>
              <a:gd name="connsiteY4490" fmla="*/ 327357 h 4957613"/>
              <a:gd name="connsiteX4491" fmla="*/ 2238149 w 4362450"/>
              <a:gd name="connsiteY4491" fmla="*/ 339513 h 4957613"/>
              <a:gd name="connsiteX4492" fmla="*/ 2208502 w 4362450"/>
              <a:gd name="connsiteY4492" fmla="*/ 332118 h 4957613"/>
              <a:gd name="connsiteX4493" fmla="*/ 2205229 w 4362450"/>
              <a:gd name="connsiteY4493" fmla="*/ 319366 h 4957613"/>
              <a:gd name="connsiteX4494" fmla="*/ 2189524 w 4362450"/>
              <a:gd name="connsiteY4494" fmla="*/ 315499 h 4957613"/>
              <a:gd name="connsiteX4495" fmla="*/ 2186549 w 4362450"/>
              <a:gd name="connsiteY4495" fmla="*/ 340406 h 4957613"/>
              <a:gd name="connsiteX4496" fmla="*/ 2165807 w 4362450"/>
              <a:gd name="connsiteY4496" fmla="*/ 343976 h 4957613"/>
              <a:gd name="connsiteX4497" fmla="*/ 2171141 w 4362450"/>
              <a:gd name="connsiteY4497" fmla="*/ 329737 h 4957613"/>
              <a:gd name="connsiteX4498" fmla="*/ 2144449 w 4362450"/>
              <a:gd name="connsiteY4498" fmla="*/ 329737 h 4957613"/>
              <a:gd name="connsiteX4499" fmla="*/ 2139114 w 4362450"/>
              <a:gd name="connsiteY4499" fmla="*/ 351372 h 4957613"/>
              <a:gd name="connsiteX4500" fmla="*/ 2130209 w 4362450"/>
              <a:gd name="connsiteY4500" fmla="*/ 346335 h 4957613"/>
              <a:gd name="connsiteX4501" fmla="*/ 2109829 w 4362450"/>
              <a:gd name="connsiteY4501" fmla="*/ 350905 h 4957613"/>
              <a:gd name="connsiteX4502" fmla="*/ 2074699 w 4362450"/>
              <a:gd name="connsiteY4502" fmla="*/ 381316 h 4957613"/>
              <a:gd name="connsiteX4503" fmla="*/ 2049558 w 4362450"/>
              <a:gd name="connsiteY4503" fmla="*/ 384292 h 4957613"/>
              <a:gd name="connsiteX4504" fmla="*/ 2027625 w 4362450"/>
              <a:gd name="connsiteY4504" fmla="*/ 394089 h 4957613"/>
              <a:gd name="connsiteX4505" fmla="*/ 2002123 w 4362450"/>
              <a:gd name="connsiteY4505" fmla="*/ 405650 h 4957613"/>
              <a:gd name="connsiteX4506" fmla="*/ 1992049 w 4362450"/>
              <a:gd name="connsiteY4506" fmla="*/ 429070 h 4957613"/>
              <a:gd name="connsiteX4507" fmla="*/ 1978405 w 4362450"/>
              <a:gd name="connsiteY4507" fmla="*/ 415129 h 4957613"/>
              <a:gd name="connsiteX4508" fmla="*/ 1970670 w 4362450"/>
              <a:gd name="connsiteY4508" fmla="*/ 431131 h 4957613"/>
              <a:gd name="connsiteX4509" fmla="*/ 1967163 w 4362450"/>
              <a:gd name="connsiteY4509" fmla="*/ 465560 h 4957613"/>
              <a:gd name="connsiteX4510" fmla="*/ 1983145 w 4362450"/>
              <a:gd name="connsiteY4510" fmla="*/ 462585 h 4957613"/>
              <a:gd name="connsiteX4511" fmla="*/ 1994111 w 4362450"/>
              <a:gd name="connsiteY4511" fmla="*/ 477695 h 4957613"/>
              <a:gd name="connsiteX4512" fmla="*/ 1999742 w 4362450"/>
              <a:gd name="connsiteY4512" fmla="*/ 469704 h 4957613"/>
              <a:gd name="connsiteX4513" fmla="*/ 2005077 w 4362450"/>
              <a:gd name="connsiteY4513" fmla="*/ 456060 h 4957613"/>
              <a:gd name="connsiteX4514" fmla="*/ 2042438 w 4362450"/>
              <a:gd name="connsiteY4514" fmla="*/ 453085 h 4957613"/>
              <a:gd name="connsiteX4515" fmla="*/ 2064987 w 4362450"/>
              <a:gd name="connsiteY4515" fmla="*/ 446858 h 4957613"/>
              <a:gd name="connsiteX4516" fmla="*/ 2059057 w 4362450"/>
              <a:gd name="connsiteY4516" fmla="*/ 431748 h 4957613"/>
              <a:gd name="connsiteX4517" fmla="*/ 2072701 w 4362450"/>
              <a:gd name="connsiteY4517" fmla="*/ 436487 h 4957613"/>
              <a:gd name="connsiteX4518" fmla="*/ 2089894 w 4362450"/>
              <a:gd name="connsiteY4518" fmla="*/ 434107 h 4957613"/>
              <a:gd name="connsiteX4519" fmla="*/ 2100350 w 4362450"/>
              <a:gd name="connsiteY4519" fmla="*/ 440886 h 4957613"/>
              <a:gd name="connsiteX4520" fmla="*/ 2105536 w 4362450"/>
              <a:gd name="connsiteY4520" fmla="*/ 455019 h 4957613"/>
              <a:gd name="connsiteX4521" fmla="*/ 2115992 w 4362450"/>
              <a:gd name="connsiteY4521" fmla="*/ 417509 h 4957613"/>
              <a:gd name="connsiteX4522" fmla="*/ 2131187 w 4362450"/>
              <a:gd name="connsiteY4522" fmla="*/ 414172 h 4957613"/>
              <a:gd name="connsiteX4523" fmla="*/ 2149017 w 4362450"/>
              <a:gd name="connsiteY4523" fmla="*/ 430345 h 4957613"/>
              <a:gd name="connsiteX4524" fmla="*/ 2142089 w 4362450"/>
              <a:gd name="connsiteY4524" fmla="*/ 412770 h 4957613"/>
              <a:gd name="connsiteX4525" fmla="*/ 2151865 w 4362450"/>
              <a:gd name="connsiteY4525" fmla="*/ 396448 h 4957613"/>
              <a:gd name="connsiteX4526" fmla="*/ 2164936 w 4362450"/>
              <a:gd name="connsiteY4526" fmla="*/ 401995 h 4957613"/>
              <a:gd name="connsiteX4527" fmla="*/ 2164617 w 4362450"/>
              <a:gd name="connsiteY4527" fmla="*/ 402080 h 4957613"/>
              <a:gd name="connsiteX4528" fmla="*/ 2161067 w 4362450"/>
              <a:gd name="connsiteY4528" fmla="*/ 403270 h 4957613"/>
              <a:gd name="connsiteX4529" fmla="*/ 2151313 w 4362450"/>
              <a:gd name="connsiteY4529" fmla="*/ 410049 h 4957613"/>
              <a:gd name="connsiteX4530" fmla="*/ 2168442 w 4362450"/>
              <a:gd name="connsiteY4530" fmla="*/ 405204 h 4957613"/>
              <a:gd name="connsiteX4531" fmla="*/ 2168336 w 4362450"/>
              <a:gd name="connsiteY4531" fmla="*/ 403419 h 4957613"/>
              <a:gd name="connsiteX4532" fmla="*/ 2184785 w 4362450"/>
              <a:gd name="connsiteY4532" fmla="*/ 410389 h 4957613"/>
              <a:gd name="connsiteX4533" fmla="*/ 2188334 w 4362450"/>
              <a:gd name="connsiteY4533" fmla="*/ 408009 h 4957613"/>
              <a:gd name="connsiteX4534" fmla="*/ 2206122 w 4362450"/>
              <a:gd name="connsiteY4534" fmla="*/ 398531 h 4957613"/>
              <a:gd name="connsiteX4535" fmla="*/ 2218873 w 4362450"/>
              <a:gd name="connsiteY4535" fmla="*/ 399126 h 4957613"/>
              <a:gd name="connsiteX4536" fmla="*/ 2229861 w 4362450"/>
              <a:gd name="connsiteY4536" fmla="*/ 396150 h 4957613"/>
              <a:gd name="connsiteX4537" fmla="*/ 2239042 w 4362450"/>
              <a:gd name="connsiteY4537" fmla="*/ 390816 h 4957613"/>
              <a:gd name="connsiteX4538" fmla="*/ 2246459 w 4362450"/>
              <a:gd name="connsiteY4538" fmla="*/ 389031 h 4957613"/>
              <a:gd name="connsiteX4539" fmla="*/ 2256532 w 4362450"/>
              <a:gd name="connsiteY4539" fmla="*/ 387565 h 4957613"/>
              <a:gd name="connsiteX4540" fmla="*/ 2270176 w 4362450"/>
              <a:gd name="connsiteY4540" fmla="*/ 377172 h 4957613"/>
              <a:gd name="connsiteX4541" fmla="*/ 2285903 w 4362450"/>
              <a:gd name="connsiteY4541" fmla="*/ 368884 h 4957613"/>
              <a:gd name="connsiteX4542" fmla="*/ 2296274 w 4362450"/>
              <a:gd name="connsiteY4542" fmla="*/ 367694 h 4957613"/>
              <a:gd name="connsiteX4543" fmla="*/ 2302798 w 4362450"/>
              <a:gd name="connsiteY4543" fmla="*/ 367991 h 4957613"/>
              <a:gd name="connsiteX4544" fmla="*/ 2312872 w 4362450"/>
              <a:gd name="connsiteY4544" fmla="*/ 362955 h 4957613"/>
              <a:gd name="connsiteX4545" fmla="*/ 2328598 w 4362450"/>
              <a:gd name="connsiteY4545" fmla="*/ 358789 h 4957613"/>
              <a:gd name="connsiteX4546" fmla="*/ 2353208 w 4362450"/>
              <a:gd name="connsiteY4546" fmla="*/ 358194 h 4957613"/>
              <a:gd name="connsiteX4547" fmla="*/ 2373376 w 4362450"/>
              <a:gd name="connsiteY4547" fmla="*/ 356728 h 4957613"/>
              <a:gd name="connsiteX4548" fmla="*/ 2379306 w 4362450"/>
              <a:gd name="connsiteY4548" fmla="*/ 353455 h 4957613"/>
              <a:gd name="connsiteX4549" fmla="*/ 2380475 w 4362450"/>
              <a:gd name="connsiteY4549" fmla="*/ 350203 h 4957613"/>
              <a:gd name="connsiteX4550" fmla="*/ 2388784 w 4362450"/>
              <a:gd name="connsiteY4550" fmla="*/ 348716 h 4957613"/>
              <a:gd name="connsiteX4551" fmla="*/ 2404808 w 4362450"/>
              <a:gd name="connsiteY4551" fmla="*/ 349013 h 4957613"/>
              <a:gd name="connsiteX4552" fmla="*/ 2424360 w 4362450"/>
              <a:gd name="connsiteY4552" fmla="*/ 343976 h 4957613"/>
              <a:gd name="connsiteX4553" fmla="*/ 2439492 w 4362450"/>
              <a:gd name="connsiteY4553" fmla="*/ 338642 h 4957613"/>
              <a:gd name="connsiteX4554" fmla="*/ 2438600 w 4362450"/>
              <a:gd name="connsiteY4554" fmla="*/ 343976 h 4957613"/>
              <a:gd name="connsiteX4555" fmla="*/ 2443339 w 4362450"/>
              <a:gd name="connsiteY4555" fmla="*/ 346335 h 4957613"/>
              <a:gd name="connsiteX4556" fmla="*/ 2455218 w 4362450"/>
              <a:gd name="connsiteY4556" fmla="*/ 341299 h 4957613"/>
              <a:gd name="connsiteX4557" fmla="*/ 2467077 w 4362450"/>
              <a:gd name="connsiteY4557" fmla="*/ 341596 h 4957613"/>
              <a:gd name="connsiteX4558" fmla="*/ 2478936 w 4362450"/>
              <a:gd name="connsiteY4558" fmla="*/ 336857 h 4957613"/>
              <a:gd name="connsiteX4559" fmla="*/ 2482485 w 4362450"/>
              <a:gd name="connsiteY4559" fmla="*/ 330333 h 4957613"/>
              <a:gd name="connsiteX4560" fmla="*/ 2493154 w 4362450"/>
              <a:gd name="connsiteY4560" fmla="*/ 327357 h 4957613"/>
              <a:gd name="connsiteX4561" fmla="*/ 2540907 w 4362450"/>
              <a:gd name="connsiteY4561" fmla="*/ 323808 h 4957613"/>
              <a:gd name="connsiteX4562" fmla="*/ 2576186 w 4362450"/>
              <a:gd name="connsiteY4562" fmla="*/ 313140 h 4957613"/>
              <a:gd name="connsiteX4563" fmla="*/ 2590425 w 4362450"/>
              <a:gd name="connsiteY4563" fmla="*/ 317879 h 4957613"/>
              <a:gd name="connsiteX4564" fmla="*/ 2595461 w 4362450"/>
              <a:gd name="connsiteY4564" fmla="*/ 326188 h 4957613"/>
              <a:gd name="connsiteX4565" fmla="*/ 2602284 w 4362450"/>
              <a:gd name="connsiteY4565" fmla="*/ 327357 h 4957613"/>
              <a:gd name="connsiteX4566" fmla="*/ 2605259 w 4362450"/>
              <a:gd name="connsiteY4566" fmla="*/ 322618 h 4957613"/>
              <a:gd name="connsiteX4567" fmla="*/ 2604664 w 4362450"/>
              <a:gd name="connsiteY4567" fmla="*/ 317879 h 4957613"/>
              <a:gd name="connsiteX4568" fmla="*/ 2607320 w 4362450"/>
              <a:gd name="connsiteY4568" fmla="*/ 311949 h 4957613"/>
              <a:gd name="connsiteX4569" fmla="*/ 2618882 w 4362450"/>
              <a:gd name="connsiteY4569" fmla="*/ 306020 h 4957613"/>
              <a:gd name="connsiteX4570" fmla="*/ 2632525 w 4362450"/>
              <a:gd name="connsiteY4570" fmla="*/ 302450 h 4957613"/>
              <a:gd name="connsiteX4571" fmla="*/ 2635500 w 4362450"/>
              <a:gd name="connsiteY4571" fmla="*/ 313140 h 4957613"/>
              <a:gd name="connsiteX4572" fmla="*/ 2615332 w 4362450"/>
              <a:gd name="connsiteY4572" fmla="*/ 336262 h 4957613"/>
              <a:gd name="connsiteX4573" fmla="*/ 2580925 w 4362450"/>
              <a:gd name="connsiteY4573" fmla="*/ 341596 h 4957613"/>
              <a:gd name="connsiteX4574" fmla="*/ 2574124 w 4362450"/>
              <a:gd name="connsiteY4574" fmla="*/ 341001 h 4957613"/>
              <a:gd name="connsiteX4575" fmla="*/ 2569066 w 4362450"/>
              <a:gd name="connsiteY4575" fmla="*/ 343976 h 4957613"/>
              <a:gd name="connsiteX4576" fmla="*/ 2552469 w 4362450"/>
              <a:gd name="connsiteY4576" fmla="*/ 352265 h 4957613"/>
              <a:gd name="connsiteX4577" fmla="*/ 2514512 w 4362450"/>
              <a:gd name="connsiteY4577" fmla="*/ 360574 h 4957613"/>
              <a:gd name="connsiteX4578" fmla="*/ 2449565 w 4362450"/>
              <a:gd name="connsiteY4578" fmla="*/ 373921 h 4957613"/>
              <a:gd name="connsiteX4579" fmla="*/ 2365067 w 4362450"/>
              <a:gd name="connsiteY4579" fmla="*/ 396150 h 4957613"/>
              <a:gd name="connsiteX4580" fmla="*/ 2293596 w 4362450"/>
              <a:gd name="connsiteY4580" fmla="*/ 413662 h 4957613"/>
              <a:gd name="connsiteX4581" fmla="*/ 2255937 w 4362450"/>
              <a:gd name="connsiteY4581" fmla="*/ 422248 h 4957613"/>
              <a:gd name="connsiteX4582" fmla="*/ 2246161 w 4362450"/>
              <a:gd name="connsiteY4582" fmla="*/ 423736 h 4957613"/>
              <a:gd name="connsiteX4583" fmla="*/ 2241720 w 4362450"/>
              <a:gd name="connsiteY4583" fmla="*/ 426987 h 4957613"/>
              <a:gd name="connsiteX4584" fmla="*/ 2229861 w 4362450"/>
              <a:gd name="connsiteY4584" fmla="*/ 431748 h 4957613"/>
              <a:gd name="connsiteX4585" fmla="*/ 2221551 w 4362450"/>
              <a:gd name="connsiteY4585" fmla="*/ 435594 h 4957613"/>
              <a:gd name="connsiteX4586" fmla="*/ 2220361 w 4362450"/>
              <a:gd name="connsiteY4586" fmla="*/ 448346 h 4957613"/>
              <a:gd name="connsiteX4587" fmla="*/ 2225100 w 4362450"/>
              <a:gd name="connsiteY4587" fmla="*/ 460799 h 4957613"/>
              <a:gd name="connsiteX4588" fmla="*/ 2236959 w 4362450"/>
              <a:gd name="connsiteY4588" fmla="*/ 462585 h 4957613"/>
              <a:gd name="connsiteX4589" fmla="*/ 2249710 w 4362450"/>
              <a:gd name="connsiteY4589" fmla="*/ 462585 h 4957613"/>
              <a:gd name="connsiteX4590" fmla="*/ 2260698 w 4362450"/>
              <a:gd name="connsiteY4590" fmla="*/ 462585 h 4957613"/>
              <a:gd name="connsiteX4591" fmla="*/ 2267222 w 4362450"/>
              <a:gd name="connsiteY4591" fmla="*/ 459609 h 4957613"/>
              <a:gd name="connsiteX4592" fmla="*/ 2270176 w 4362450"/>
              <a:gd name="connsiteY4592" fmla="*/ 453085 h 4957613"/>
              <a:gd name="connsiteX4593" fmla="*/ 2273152 w 4362450"/>
              <a:gd name="connsiteY4593" fmla="*/ 445094 h 4957613"/>
              <a:gd name="connsiteX4594" fmla="*/ 2279676 w 4362450"/>
              <a:gd name="connsiteY4594" fmla="*/ 438867 h 4957613"/>
              <a:gd name="connsiteX4595" fmla="*/ 2284415 w 4362450"/>
              <a:gd name="connsiteY4595" fmla="*/ 437082 h 4957613"/>
              <a:gd name="connsiteX4596" fmla="*/ 2282035 w 4362450"/>
              <a:gd name="connsiteY4596" fmla="*/ 445965 h 4957613"/>
              <a:gd name="connsiteX4597" fmla="*/ 2281737 w 4362450"/>
              <a:gd name="connsiteY4597" fmla="*/ 453680 h 4957613"/>
              <a:gd name="connsiteX4598" fmla="*/ 2293893 w 4362450"/>
              <a:gd name="connsiteY4598" fmla="*/ 450726 h 4957613"/>
              <a:gd name="connsiteX4599" fmla="*/ 2303691 w 4362450"/>
              <a:gd name="connsiteY4599" fmla="*/ 448048 h 4957613"/>
              <a:gd name="connsiteX4600" fmla="*/ 2308133 w 4362450"/>
              <a:gd name="connsiteY4600" fmla="*/ 450726 h 4957613"/>
              <a:gd name="connsiteX4601" fmla="*/ 2311108 w 4362450"/>
              <a:gd name="connsiteY4601" fmla="*/ 451024 h 4957613"/>
              <a:gd name="connsiteX4602" fmla="*/ 2317632 w 4362450"/>
              <a:gd name="connsiteY4602" fmla="*/ 445965 h 4957613"/>
              <a:gd name="connsiteX4603" fmla="*/ 2361794 w 4362450"/>
              <a:gd name="connsiteY4603" fmla="*/ 426690 h 4957613"/>
              <a:gd name="connsiteX4604" fmla="*/ 2407762 w 4362450"/>
              <a:gd name="connsiteY4604" fmla="*/ 419889 h 4957613"/>
              <a:gd name="connsiteX4605" fmla="*/ 2412502 w 4362450"/>
              <a:gd name="connsiteY4605" fmla="*/ 415129 h 4957613"/>
              <a:gd name="connsiteX4606" fmla="*/ 2415477 w 4362450"/>
              <a:gd name="connsiteY4606" fmla="*/ 410092 h 4957613"/>
              <a:gd name="connsiteX4607" fmla="*/ 2422002 w 4362450"/>
              <a:gd name="connsiteY4607" fmla="*/ 410389 h 4957613"/>
              <a:gd name="connsiteX4608" fmla="*/ 2438302 w 4362450"/>
              <a:gd name="connsiteY4608" fmla="*/ 410389 h 4957613"/>
              <a:gd name="connsiteX4609" fmla="*/ 2459958 w 4362450"/>
              <a:gd name="connsiteY4609" fmla="*/ 403270 h 4957613"/>
              <a:gd name="connsiteX4610" fmla="*/ 2485758 w 4362450"/>
              <a:gd name="connsiteY4610" fmla="*/ 395555 h 4957613"/>
              <a:gd name="connsiteX4611" fmla="*/ 2502653 w 4362450"/>
              <a:gd name="connsiteY4611" fmla="*/ 398531 h 4957613"/>
              <a:gd name="connsiteX4612" fmla="*/ 2513620 w 4362450"/>
              <a:gd name="connsiteY4612" fmla="*/ 403270 h 4957613"/>
              <a:gd name="connsiteX4613" fmla="*/ 2512132 w 4362450"/>
              <a:gd name="connsiteY4613" fmla="*/ 393791 h 4957613"/>
              <a:gd name="connsiteX4614" fmla="*/ 2510963 w 4362450"/>
              <a:gd name="connsiteY4614" fmla="*/ 386970 h 4957613"/>
              <a:gd name="connsiteX4615" fmla="*/ 2516892 w 4362450"/>
              <a:gd name="connsiteY4615" fmla="*/ 389031 h 4957613"/>
              <a:gd name="connsiteX4616" fmla="*/ 2523417 w 4362450"/>
              <a:gd name="connsiteY4616" fmla="*/ 389626 h 4957613"/>
              <a:gd name="connsiteX4617" fmla="*/ 2526371 w 4362450"/>
              <a:gd name="connsiteY4617" fmla="*/ 386672 h 4957613"/>
              <a:gd name="connsiteX4618" fmla="*/ 2531705 w 4362450"/>
              <a:gd name="connsiteY4618" fmla="*/ 383697 h 4957613"/>
              <a:gd name="connsiteX4619" fmla="*/ 2547729 w 4362450"/>
              <a:gd name="connsiteY4619" fmla="*/ 391411 h 4957613"/>
              <a:gd name="connsiteX4620" fmla="*/ 2582115 w 4362450"/>
              <a:gd name="connsiteY4620" fmla="*/ 403567 h 4957613"/>
              <a:gd name="connsiteX4621" fmla="*/ 2616522 w 4362450"/>
              <a:gd name="connsiteY4621" fmla="*/ 396150 h 4957613"/>
              <a:gd name="connsiteX4622" fmla="*/ 2631633 w 4362450"/>
              <a:gd name="connsiteY4622" fmla="*/ 391709 h 4957613"/>
              <a:gd name="connsiteX4623" fmla="*/ 2637860 w 4362450"/>
              <a:gd name="connsiteY4623" fmla="*/ 396150 h 4957613"/>
              <a:gd name="connsiteX4624" fmla="*/ 2644384 w 4362450"/>
              <a:gd name="connsiteY4624" fmla="*/ 397341 h 4957613"/>
              <a:gd name="connsiteX4625" fmla="*/ 2654479 w 4362450"/>
              <a:gd name="connsiteY4625" fmla="*/ 391411 h 4957613"/>
              <a:gd name="connsiteX4626" fmla="*/ 2666338 w 4362450"/>
              <a:gd name="connsiteY4626" fmla="*/ 384292 h 4957613"/>
              <a:gd name="connsiteX4627" fmla="*/ 2678196 w 4362450"/>
              <a:gd name="connsiteY4627" fmla="*/ 384292 h 4957613"/>
              <a:gd name="connsiteX4628" fmla="*/ 2690948 w 4362450"/>
              <a:gd name="connsiteY4628" fmla="*/ 384589 h 4957613"/>
              <a:gd name="connsiteX4629" fmla="*/ 2709033 w 4362450"/>
              <a:gd name="connsiteY4629" fmla="*/ 379552 h 4957613"/>
              <a:gd name="connsiteX4630" fmla="*/ 2749369 w 4362450"/>
              <a:gd name="connsiteY4630" fmla="*/ 368289 h 4957613"/>
              <a:gd name="connsiteX4631" fmla="*/ 2775446 w 4362450"/>
              <a:gd name="connsiteY4631" fmla="*/ 367694 h 4957613"/>
              <a:gd name="connsiteX4632" fmla="*/ 2779909 w 4362450"/>
              <a:gd name="connsiteY4632" fmla="*/ 365909 h 4957613"/>
              <a:gd name="connsiteX4633" fmla="*/ 2789685 w 4362450"/>
              <a:gd name="connsiteY4633" fmla="*/ 360574 h 4957613"/>
              <a:gd name="connsiteX4634" fmla="*/ 2801543 w 4362450"/>
              <a:gd name="connsiteY4634" fmla="*/ 355835 h 4957613"/>
              <a:gd name="connsiteX4635" fmla="*/ 2810746 w 4362450"/>
              <a:gd name="connsiteY4635" fmla="*/ 356133 h 4957613"/>
              <a:gd name="connsiteX4636" fmla="*/ 2832380 w 4362450"/>
              <a:gd name="connsiteY4636" fmla="*/ 351096 h 4957613"/>
              <a:gd name="connsiteX4637" fmla="*/ 2852846 w 4362450"/>
              <a:gd name="connsiteY4637" fmla="*/ 346038 h 4957613"/>
              <a:gd name="connsiteX4638" fmla="*/ 2860858 w 4362450"/>
              <a:gd name="connsiteY4638" fmla="*/ 346335 h 4957613"/>
              <a:gd name="connsiteX4639" fmla="*/ 2865300 w 4362450"/>
              <a:gd name="connsiteY4639" fmla="*/ 346930 h 4957613"/>
              <a:gd name="connsiteX4640" fmla="*/ 2875076 w 4362450"/>
              <a:gd name="connsiteY4640" fmla="*/ 343976 h 4957613"/>
              <a:gd name="connsiteX4641" fmla="*/ 2891100 w 4362450"/>
              <a:gd name="connsiteY4641" fmla="*/ 339216 h 4957613"/>
              <a:gd name="connsiteX4642" fmla="*/ 2910673 w 4362450"/>
              <a:gd name="connsiteY4642" fmla="*/ 334477 h 4957613"/>
              <a:gd name="connsiteX4643" fmla="*/ 2940915 w 4362450"/>
              <a:gd name="connsiteY4643" fmla="*/ 331523 h 4957613"/>
              <a:gd name="connsiteX4644" fmla="*/ 2981825 w 4362450"/>
              <a:gd name="connsiteY4644" fmla="*/ 324998 h 4957613"/>
              <a:gd name="connsiteX4645" fmla="*/ 3023055 w 4362450"/>
              <a:gd name="connsiteY4645" fmla="*/ 318474 h 4957613"/>
              <a:gd name="connsiteX4646" fmla="*/ 3055379 w 4362450"/>
              <a:gd name="connsiteY4646" fmla="*/ 315499 h 4957613"/>
              <a:gd name="connsiteX4647" fmla="*/ 3094504 w 4362450"/>
              <a:gd name="connsiteY4647" fmla="*/ 311949 h 4957613"/>
              <a:gd name="connsiteX4648" fmla="*/ 3112314 w 4362450"/>
              <a:gd name="connsiteY4648" fmla="*/ 308379 h 4957613"/>
              <a:gd name="connsiteX4649" fmla="*/ 3152034 w 4362450"/>
              <a:gd name="connsiteY4649" fmla="*/ 305425 h 4957613"/>
              <a:gd name="connsiteX4650" fmla="*/ 3209564 w 4362450"/>
              <a:gd name="connsiteY4650" fmla="*/ 306020 h 4957613"/>
              <a:gd name="connsiteX4651" fmla="*/ 3242781 w 4362450"/>
              <a:gd name="connsiteY4651" fmla="*/ 294161 h 4957613"/>
              <a:gd name="connsiteX4652" fmla="*/ 3316908 w 4362450"/>
              <a:gd name="connsiteY4652" fmla="*/ 273993 h 4957613"/>
              <a:gd name="connsiteX4653" fmla="*/ 3465758 w 4362450"/>
              <a:gd name="connsiteY4653" fmla="*/ 268064 h 4957613"/>
              <a:gd name="connsiteX4654" fmla="*/ 3518251 w 4362450"/>
              <a:gd name="connsiteY4654" fmla="*/ 266279 h 4957613"/>
              <a:gd name="connsiteX4655" fmla="*/ 3536932 w 4362450"/>
              <a:gd name="connsiteY4655" fmla="*/ 260944 h 4957613"/>
              <a:gd name="connsiteX4656" fmla="*/ 3544051 w 4362450"/>
              <a:gd name="connsiteY4656" fmla="*/ 256205 h 4957613"/>
              <a:gd name="connsiteX4657" fmla="*/ 3560054 w 4362450"/>
              <a:gd name="connsiteY4657" fmla="*/ 257374 h 4957613"/>
              <a:gd name="connsiteX4658" fmla="*/ 3586747 w 4362450"/>
              <a:gd name="connsiteY4658" fmla="*/ 258564 h 4957613"/>
              <a:gd name="connsiteX4659" fmla="*/ 3619964 w 4362450"/>
              <a:gd name="connsiteY4659" fmla="*/ 260944 h 4957613"/>
              <a:gd name="connsiteX4660" fmla="*/ 3593866 w 4362450"/>
              <a:gd name="connsiteY4660" fmla="*/ 249085 h 4957613"/>
              <a:gd name="connsiteX4661" fmla="*/ 3560054 w 4362450"/>
              <a:gd name="connsiteY4661" fmla="*/ 237524 h 4957613"/>
              <a:gd name="connsiteX4662" fmla="*/ 3536932 w 4362450"/>
              <a:gd name="connsiteY4662" fmla="*/ 241966 h 4957613"/>
              <a:gd name="connsiteX4663" fmla="*/ 3530407 w 4362450"/>
              <a:gd name="connsiteY4663" fmla="*/ 244346 h 4957613"/>
              <a:gd name="connsiteX4664" fmla="*/ 3527432 w 4362450"/>
              <a:gd name="connsiteY4664" fmla="*/ 239586 h 4957613"/>
              <a:gd name="connsiteX4665" fmla="*/ 3444421 w 4362450"/>
              <a:gd name="connsiteY4665" fmla="*/ 229810 h 4957613"/>
              <a:gd name="connsiteX4666" fmla="*/ 3290215 w 4362450"/>
              <a:gd name="connsiteY4666" fmla="*/ 225368 h 4957613"/>
              <a:gd name="connsiteX4667" fmla="*/ 3250198 w 4362450"/>
              <a:gd name="connsiteY4667" fmla="*/ 223583 h 4957613"/>
              <a:gd name="connsiteX4668" fmla="*/ 3240400 w 4362450"/>
              <a:gd name="connsiteY4668" fmla="*/ 211129 h 4957613"/>
              <a:gd name="connsiteX4669" fmla="*/ 3250198 w 4362450"/>
              <a:gd name="connsiteY4669" fmla="*/ 190366 h 4957613"/>
              <a:gd name="connsiteX4670" fmla="*/ 3268878 w 4362450"/>
              <a:gd name="connsiteY4670" fmla="*/ 187412 h 4957613"/>
              <a:gd name="connsiteX4671" fmla="*/ 3283096 w 4362450"/>
              <a:gd name="connsiteY4671" fmla="*/ 185032 h 4957613"/>
              <a:gd name="connsiteX4672" fmla="*/ 3286071 w 4362450"/>
              <a:gd name="connsiteY4672" fmla="*/ 180590 h 4957613"/>
              <a:gd name="connsiteX4673" fmla="*/ 3292596 w 4362450"/>
              <a:gd name="connsiteY4673" fmla="*/ 177912 h 4957613"/>
              <a:gd name="connsiteX4674" fmla="*/ 3304454 w 4362450"/>
              <a:gd name="connsiteY4674" fmla="*/ 172578 h 4957613"/>
              <a:gd name="connsiteX4675" fmla="*/ 3294955 w 4362450"/>
              <a:gd name="connsiteY4675" fmla="*/ 163673 h 4957613"/>
              <a:gd name="connsiteX4676" fmla="*/ 3315718 w 4362450"/>
              <a:gd name="connsiteY4676" fmla="*/ 158636 h 4957613"/>
              <a:gd name="connsiteX4677" fmla="*/ 3382726 w 4362450"/>
              <a:gd name="connsiteY4677" fmla="*/ 151815 h 4957613"/>
              <a:gd name="connsiteX4678" fmla="*/ 3411204 w 4362450"/>
              <a:gd name="connsiteY4678" fmla="*/ 148860 h 4957613"/>
              <a:gd name="connsiteX4679" fmla="*/ 3425443 w 4362450"/>
              <a:gd name="connsiteY4679" fmla="*/ 142336 h 4957613"/>
              <a:gd name="connsiteX4680" fmla="*/ 3430182 w 4362450"/>
              <a:gd name="connsiteY4680" fmla="*/ 140253 h 4957613"/>
              <a:gd name="connsiteX4681" fmla="*/ 3434921 w 4362450"/>
              <a:gd name="connsiteY4681" fmla="*/ 147075 h 4957613"/>
              <a:gd name="connsiteX4682" fmla="*/ 3430182 w 4362450"/>
              <a:gd name="connsiteY4682" fmla="*/ 154195 h 4957613"/>
              <a:gd name="connsiteX4683" fmla="*/ 3430182 w 4362450"/>
              <a:gd name="connsiteY4683" fmla="*/ 158934 h 4957613"/>
              <a:gd name="connsiteX4684" fmla="*/ 3438768 w 4362450"/>
              <a:gd name="connsiteY4684" fmla="*/ 163971 h 4957613"/>
              <a:gd name="connsiteX4685" fmla="*/ 3449160 w 4362450"/>
              <a:gd name="connsiteY4685" fmla="*/ 156575 h 4957613"/>
              <a:gd name="connsiteX4686" fmla="*/ 3464568 w 4362450"/>
              <a:gd name="connsiteY4686" fmla="*/ 147670 h 4957613"/>
              <a:gd name="connsiteX4687" fmla="*/ 3472878 w 4362450"/>
              <a:gd name="connsiteY4687" fmla="*/ 156575 h 4957613"/>
              <a:gd name="connsiteX4688" fmla="*/ 3468138 w 4362450"/>
              <a:gd name="connsiteY4688" fmla="*/ 158934 h 4957613"/>
              <a:gd name="connsiteX4689" fmla="*/ 3463399 w 4362450"/>
              <a:gd name="connsiteY4689" fmla="*/ 155682 h 4957613"/>
              <a:gd name="connsiteX4690" fmla="*/ 3465758 w 4362450"/>
              <a:gd name="connsiteY4690" fmla="*/ 161314 h 4957613"/>
              <a:gd name="connsiteX4691" fmla="*/ 3477617 w 4362450"/>
              <a:gd name="connsiteY4691" fmla="*/ 163673 h 4957613"/>
              <a:gd name="connsiteX4692" fmla="*/ 3487117 w 4362450"/>
              <a:gd name="connsiteY4692" fmla="*/ 160422 h 4957613"/>
              <a:gd name="connsiteX4693" fmla="*/ 3496595 w 4362450"/>
              <a:gd name="connsiteY4693" fmla="*/ 166053 h 4957613"/>
              <a:gd name="connsiteX4694" fmla="*/ 3501334 w 4362450"/>
              <a:gd name="connsiteY4694" fmla="*/ 163673 h 4957613"/>
              <a:gd name="connsiteX4695" fmla="*/ 3506095 w 4362450"/>
              <a:gd name="connsiteY4695" fmla="*/ 161314 h 4957613"/>
              <a:gd name="connsiteX4696" fmla="*/ 3517656 w 4362450"/>
              <a:gd name="connsiteY4696" fmla="*/ 167839 h 4957613"/>
              <a:gd name="connsiteX4697" fmla="*/ 3527432 w 4362450"/>
              <a:gd name="connsiteY4697" fmla="*/ 170793 h 4957613"/>
              <a:gd name="connsiteX4698" fmla="*/ 3540778 w 4362450"/>
              <a:gd name="connsiteY4698" fmla="*/ 174363 h 4957613"/>
              <a:gd name="connsiteX4699" fmla="*/ 3555910 w 4362450"/>
              <a:gd name="connsiteY4699" fmla="*/ 177912 h 4957613"/>
              <a:gd name="connsiteX4700" fmla="*/ 3572210 w 4362450"/>
              <a:gd name="connsiteY4700" fmla="*/ 176127 h 4957613"/>
              <a:gd name="connsiteX4701" fmla="*/ 3565388 w 4362450"/>
              <a:gd name="connsiteY4701" fmla="*/ 163673 h 4957613"/>
              <a:gd name="connsiteX4702" fmla="*/ 3563029 w 4362450"/>
              <a:gd name="connsiteY4702" fmla="*/ 151815 h 4957613"/>
              <a:gd name="connsiteX4703" fmla="*/ 3541671 w 4362450"/>
              <a:gd name="connsiteY4703" fmla="*/ 151815 h 4957613"/>
              <a:gd name="connsiteX4704" fmla="*/ 3532192 w 4362450"/>
              <a:gd name="connsiteY4704" fmla="*/ 151815 h 4957613"/>
              <a:gd name="connsiteX4705" fmla="*/ 3527432 w 4362450"/>
              <a:gd name="connsiteY4705" fmla="*/ 144695 h 4957613"/>
              <a:gd name="connsiteX4706" fmla="*/ 3512619 w 4362450"/>
              <a:gd name="connsiteY4706" fmla="*/ 146183 h 4957613"/>
              <a:gd name="connsiteX4707" fmla="*/ 3494236 w 4362450"/>
              <a:gd name="connsiteY4707" fmla="*/ 142336 h 4957613"/>
              <a:gd name="connsiteX4708" fmla="*/ 3508114 w 4362450"/>
              <a:gd name="connsiteY4708" fmla="*/ 137852 h 4957613"/>
              <a:gd name="connsiteX4709" fmla="*/ 3570489 w 4362450"/>
              <a:gd name="connsiteY4709" fmla="*/ 141273 h 4957613"/>
              <a:gd name="connsiteX4710" fmla="*/ 3627062 w 4362450"/>
              <a:gd name="connsiteY4710" fmla="*/ 149456 h 4957613"/>
              <a:gd name="connsiteX4711" fmla="*/ 3647825 w 4362450"/>
              <a:gd name="connsiteY4711" fmla="*/ 154492 h 4957613"/>
              <a:gd name="connsiteX4712" fmla="*/ 3650801 w 4362450"/>
              <a:gd name="connsiteY4712" fmla="*/ 147075 h 4957613"/>
              <a:gd name="connsiteX4713" fmla="*/ 3621728 w 4362450"/>
              <a:gd name="connsiteY4713" fmla="*/ 129882 h 4957613"/>
              <a:gd name="connsiteX4714" fmla="*/ 3532192 w 4362450"/>
              <a:gd name="connsiteY4714" fmla="*/ 116238 h 4957613"/>
              <a:gd name="connsiteX4715" fmla="*/ 3475555 w 4362450"/>
              <a:gd name="connsiteY4715" fmla="*/ 109416 h 4957613"/>
              <a:gd name="connsiteX4716" fmla="*/ 3442041 w 4362450"/>
              <a:gd name="connsiteY4716" fmla="*/ 104380 h 4957613"/>
              <a:gd name="connsiteX4717" fmla="*/ 3393543 w 4362450"/>
              <a:gd name="connsiteY4717" fmla="*/ 101574 h 4957613"/>
              <a:gd name="connsiteX4718" fmla="*/ 3239508 w 4362450"/>
              <a:gd name="connsiteY4718" fmla="*/ 60792 h 4957613"/>
              <a:gd name="connsiteX4719" fmla="*/ 3228542 w 4362450"/>
              <a:gd name="connsiteY4719" fmla="*/ 61684 h 4957613"/>
              <a:gd name="connsiteX4720" fmla="*/ 3235661 w 4362450"/>
              <a:gd name="connsiteY4720" fmla="*/ 68804 h 4957613"/>
              <a:gd name="connsiteX4721" fmla="*/ 3242186 w 4362450"/>
              <a:gd name="connsiteY4721" fmla="*/ 68804 h 4957613"/>
              <a:gd name="connsiteX4722" fmla="*/ 3245140 w 4362450"/>
              <a:gd name="connsiteY4722" fmla="*/ 68804 h 4957613"/>
              <a:gd name="connsiteX4723" fmla="*/ 3239508 w 4362450"/>
              <a:gd name="connsiteY4723" fmla="*/ 60792 h 4957613"/>
              <a:gd name="connsiteX4724" fmla="*/ 3342411 w 4362450"/>
              <a:gd name="connsiteY4724" fmla="*/ 56945 h 4957613"/>
              <a:gd name="connsiteX4725" fmla="*/ 3317503 w 4362450"/>
              <a:gd name="connsiteY4725" fmla="*/ 57519 h 4957613"/>
              <a:gd name="connsiteX4726" fmla="*/ 3306835 w 4362450"/>
              <a:gd name="connsiteY4726" fmla="*/ 61684 h 4957613"/>
              <a:gd name="connsiteX4727" fmla="*/ 3331445 w 4362450"/>
              <a:gd name="connsiteY4727" fmla="*/ 66126 h 4957613"/>
              <a:gd name="connsiteX4728" fmla="*/ 3368508 w 4362450"/>
              <a:gd name="connsiteY4728" fmla="*/ 61684 h 4957613"/>
              <a:gd name="connsiteX4729" fmla="*/ 3364343 w 4362450"/>
              <a:gd name="connsiteY4729" fmla="*/ 60196 h 4957613"/>
              <a:gd name="connsiteX4730" fmla="*/ 3342411 w 4362450"/>
              <a:gd name="connsiteY4730" fmla="*/ 56945 h 4957613"/>
              <a:gd name="connsiteX4731" fmla="*/ 3284879 w 4362450"/>
              <a:gd name="connsiteY4731" fmla="*/ 46845 h 4957613"/>
              <a:gd name="connsiteX4732" fmla="*/ 3290215 w 4362450"/>
              <a:gd name="connsiteY4732" fmla="*/ 52184 h 4957613"/>
              <a:gd name="connsiteX4733" fmla="*/ 3285476 w 4362450"/>
              <a:gd name="connsiteY4733" fmla="*/ 55457 h 4957613"/>
              <a:gd name="connsiteX4734" fmla="*/ 3273617 w 4362450"/>
              <a:gd name="connsiteY4734" fmla="*/ 56945 h 4957613"/>
              <a:gd name="connsiteX4735" fmla="*/ 3263225 w 4362450"/>
              <a:gd name="connsiteY4735" fmla="*/ 56350 h 4957613"/>
              <a:gd name="connsiteX4736" fmla="*/ 3268878 w 4362450"/>
              <a:gd name="connsiteY4736" fmla="*/ 52184 h 4957613"/>
              <a:gd name="connsiteX4737" fmla="*/ 3284879 w 4362450"/>
              <a:gd name="connsiteY4737" fmla="*/ 46845 h 4957613"/>
              <a:gd name="connsiteX4738" fmla="*/ 3048260 w 4362450"/>
              <a:gd name="connsiteY4738" fmla="*/ 10 h 4957613"/>
              <a:gd name="connsiteX4739" fmla="*/ 2636542 w 4362450"/>
              <a:gd name="connsiteY4739" fmla="*/ 68591 h 4957613"/>
              <a:gd name="connsiteX4740" fmla="*/ 2182702 w 4362450"/>
              <a:gd name="connsiteY4740" fmla="*/ 187731 h 4957613"/>
              <a:gd name="connsiteX4741" fmla="*/ 1761293 w 4362450"/>
              <a:gd name="connsiteY4741" fmla="*/ 321449 h 4957613"/>
              <a:gd name="connsiteX4742" fmla="*/ 1446932 w 4362450"/>
              <a:gd name="connsiteY4742" fmla="*/ 433745 h 4957613"/>
              <a:gd name="connsiteX4743" fmla="*/ 1314191 w 4362450"/>
              <a:gd name="connsiteY4743" fmla="*/ 488682 h 4957613"/>
              <a:gd name="connsiteX4744" fmla="*/ 1335528 w 4362450"/>
              <a:gd name="connsiteY4744" fmla="*/ 489809 h 4957613"/>
              <a:gd name="connsiteX4745" fmla="*/ 1402748 w 4362450"/>
              <a:gd name="connsiteY4745" fmla="*/ 470916 h 4957613"/>
              <a:gd name="connsiteX4746" fmla="*/ 1449397 w 4362450"/>
              <a:gd name="connsiteY4746" fmla="*/ 462585 h 4957613"/>
              <a:gd name="connsiteX4747" fmla="*/ 1461256 w 4362450"/>
              <a:gd name="connsiteY4747" fmla="*/ 451321 h 4957613"/>
              <a:gd name="connsiteX4748" fmla="*/ 1494473 w 4362450"/>
              <a:gd name="connsiteY4748" fmla="*/ 457824 h 4957613"/>
              <a:gd name="connsiteX4749" fmla="*/ 1496555 w 4362450"/>
              <a:gd name="connsiteY4749" fmla="*/ 454573 h 4957613"/>
              <a:gd name="connsiteX4750" fmla="*/ 1511071 w 4362450"/>
              <a:gd name="connsiteY4750" fmla="*/ 445965 h 4957613"/>
              <a:gd name="connsiteX4751" fmla="*/ 1512558 w 4362450"/>
              <a:gd name="connsiteY4751" fmla="*/ 439144 h 4957613"/>
              <a:gd name="connsiteX4752" fmla="*/ 1530049 w 4362450"/>
              <a:gd name="connsiteY4752" fmla="*/ 426987 h 4957613"/>
              <a:gd name="connsiteX4753" fmla="*/ 1550812 w 4362450"/>
              <a:gd name="connsiteY4753" fmla="*/ 415426 h 4957613"/>
              <a:gd name="connsiteX4754" fmla="*/ 1575125 w 4362450"/>
              <a:gd name="connsiteY4754" fmla="*/ 426987 h 4957613"/>
              <a:gd name="connsiteX4755" fmla="*/ 1599437 w 4362450"/>
              <a:gd name="connsiteY4755" fmla="*/ 399126 h 4957613"/>
              <a:gd name="connsiteX4756" fmla="*/ 1613081 w 4362450"/>
              <a:gd name="connsiteY4756" fmla="*/ 403270 h 4957613"/>
              <a:gd name="connsiteX4757" fmla="*/ 1752856 w 4362450"/>
              <a:gd name="connsiteY4757" fmla="*/ 353115 h 4957613"/>
              <a:gd name="connsiteX4758" fmla="*/ 1953264 w 4362450"/>
              <a:gd name="connsiteY4758" fmla="*/ 300835 h 4957613"/>
              <a:gd name="connsiteX4759" fmla="*/ 2113611 w 4362450"/>
              <a:gd name="connsiteY4759" fmla="*/ 258564 h 4957613"/>
              <a:gd name="connsiteX4760" fmla="*/ 2255342 w 4362450"/>
              <a:gd name="connsiteY4760" fmla="*/ 213786 h 4957613"/>
              <a:gd name="connsiteX4761" fmla="*/ 2400643 w 4362450"/>
              <a:gd name="connsiteY4761" fmla="*/ 177912 h 4957613"/>
              <a:gd name="connsiteX4762" fmla="*/ 2431480 w 4362450"/>
              <a:gd name="connsiteY4762" fmla="*/ 172875 h 4957613"/>
              <a:gd name="connsiteX4763" fmla="*/ 2455218 w 4362450"/>
              <a:gd name="connsiteY4763" fmla="*/ 166053 h 4957613"/>
              <a:gd name="connsiteX4764" fmla="*/ 2570745 w 4362450"/>
              <a:gd name="connsiteY4764" fmla="*/ 139871 h 4957613"/>
              <a:gd name="connsiteX4765" fmla="*/ 2761143 w 4362450"/>
              <a:gd name="connsiteY4765" fmla="*/ 100512 h 4957613"/>
              <a:gd name="connsiteX4766" fmla="*/ 2913033 w 4362450"/>
              <a:gd name="connsiteY4766" fmla="*/ 71163 h 4957613"/>
              <a:gd name="connsiteX4767" fmla="*/ 3034021 w 4362450"/>
              <a:gd name="connsiteY4767" fmla="*/ 53077 h 4957613"/>
              <a:gd name="connsiteX4768" fmla="*/ 3034021 w 4362450"/>
              <a:gd name="connsiteY4768" fmla="*/ 61684 h 4957613"/>
              <a:gd name="connsiteX4769" fmla="*/ 3018910 w 4362450"/>
              <a:gd name="connsiteY4769" fmla="*/ 70270 h 4957613"/>
              <a:gd name="connsiteX4770" fmla="*/ 2998445 w 4362450"/>
              <a:gd name="connsiteY4770" fmla="*/ 73543 h 4957613"/>
              <a:gd name="connsiteX4771" fmla="*/ 2983313 w 4362450"/>
              <a:gd name="connsiteY4771" fmla="*/ 73840 h 4957613"/>
              <a:gd name="connsiteX4772" fmla="*/ 2977086 w 4362450"/>
              <a:gd name="connsiteY4772" fmla="*/ 75902 h 4957613"/>
              <a:gd name="connsiteX4773" fmla="*/ 2965228 w 4362450"/>
              <a:gd name="connsiteY4773" fmla="*/ 80662 h 4957613"/>
              <a:gd name="connsiteX4774" fmla="*/ 2937366 w 4362450"/>
              <a:gd name="connsiteY4774" fmla="*/ 84211 h 4957613"/>
              <a:gd name="connsiteX4775" fmla="*/ 2920152 w 4362450"/>
              <a:gd name="connsiteY4775" fmla="*/ 87782 h 4957613"/>
              <a:gd name="connsiteX4776" fmla="*/ 2915413 w 4362450"/>
              <a:gd name="connsiteY4776" fmla="*/ 88951 h 4957613"/>
              <a:gd name="connsiteX4777" fmla="*/ 2910673 w 4362450"/>
              <a:gd name="connsiteY4777" fmla="*/ 90141 h 4957613"/>
              <a:gd name="connsiteX4778" fmla="*/ 2904149 w 4362450"/>
              <a:gd name="connsiteY4778" fmla="*/ 91331 h 4957613"/>
              <a:gd name="connsiteX4779" fmla="*/ 2901174 w 4362450"/>
              <a:gd name="connsiteY4779" fmla="*/ 92521 h 4957613"/>
              <a:gd name="connsiteX4780" fmla="*/ 2864705 w 4362450"/>
              <a:gd name="connsiteY4780" fmla="*/ 100236 h 4957613"/>
              <a:gd name="connsiteX4781" fmla="*/ 2822902 w 4362450"/>
              <a:gd name="connsiteY4781" fmla="*/ 104380 h 4957613"/>
              <a:gd name="connsiteX4782" fmla="*/ 2816377 w 4362450"/>
              <a:gd name="connsiteY4782" fmla="*/ 106165 h 4957613"/>
              <a:gd name="connsiteX4783" fmla="*/ 2813402 w 4362450"/>
              <a:gd name="connsiteY4783" fmla="*/ 111499 h 4957613"/>
              <a:gd name="connsiteX4784" fmla="*/ 2801543 w 4362450"/>
              <a:gd name="connsiteY4784" fmla="*/ 116238 h 4957613"/>
              <a:gd name="connsiteX4785" fmla="*/ 2789685 w 4362450"/>
              <a:gd name="connsiteY4785" fmla="*/ 120978 h 4957613"/>
              <a:gd name="connsiteX4786" fmla="*/ 2808068 w 4362450"/>
              <a:gd name="connsiteY4786" fmla="*/ 121870 h 4957613"/>
              <a:gd name="connsiteX4787" fmla="*/ 2851359 w 4362450"/>
              <a:gd name="connsiteY4787" fmla="*/ 113858 h 4957613"/>
              <a:gd name="connsiteX4788" fmla="*/ 2900281 w 4362450"/>
              <a:gd name="connsiteY4788" fmla="*/ 104082 h 4957613"/>
              <a:gd name="connsiteX4789" fmla="*/ 2929652 w 4362450"/>
              <a:gd name="connsiteY4789" fmla="*/ 99641 h 4957613"/>
              <a:gd name="connsiteX4790" fmla="*/ 2939428 w 4362450"/>
              <a:gd name="connsiteY4790" fmla="*/ 97558 h 4957613"/>
              <a:gd name="connsiteX4791" fmla="*/ 2943869 w 4362450"/>
              <a:gd name="connsiteY4791" fmla="*/ 97260 h 4957613"/>
              <a:gd name="connsiteX4792" fmla="*/ 2948927 w 4362450"/>
              <a:gd name="connsiteY4792" fmla="*/ 94880 h 4957613"/>
              <a:gd name="connsiteX4793" fmla="*/ 2962847 w 4362450"/>
              <a:gd name="connsiteY4793" fmla="*/ 92521 h 4957613"/>
              <a:gd name="connsiteX4794" fmla="*/ 2993982 w 4362450"/>
              <a:gd name="connsiteY4794" fmla="*/ 88951 h 4957613"/>
              <a:gd name="connsiteX4795" fmla="*/ 3005564 w 4362450"/>
              <a:gd name="connsiteY4795" fmla="*/ 85401 h 4957613"/>
              <a:gd name="connsiteX4796" fmla="*/ 3008518 w 4362450"/>
              <a:gd name="connsiteY4796" fmla="*/ 84211 h 4957613"/>
              <a:gd name="connsiteX4797" fmla="*/ 3015043 w 4362450"/>
              <a:gd name="connsiteY4797" fmla="*/ 83021 h 4957613"/>
              <a:gd name="connsiteX4798" fmla="*/ 3021865 w 4362450"/>
              <a:gd name="connsiteY4798" fmla="*/ 81852 h 4957613"/>
              <a:gd name="connsiteX4799" fmla="*/ 3026901 w 4362450"/>
              <a:gd name="connsiteY4799" fmla="*/ 80662 h 4957613"/>
              <a:gd name="connsiteX4800" fmla="*/ 3032831 w 4362450"/>
              <a:gd name="connsiteY4800" fmla="*/ 78580 h 4957613"/>
              <a:gd name="connsiteX4801" fmla="*/ 3045879 w 4362450"/>
              <a:gd name="connsiteY4801" fmla="*/ 78282 h 4957613"/>
              <a:gd name="connsiteX4802" fmla="*/ 3058928 w 4362450"/>
              <a:gd name="connsiteY4802" fmla="*/ 74733 h 4957613"/>
              <a:gd name="connsiteX4803" fmla="*/ 3071977 w 4362450"/>
              <a:gd name="connsiteY4803" fmla="*/ 64043 h 4957613"/>
              <a:gd name="connsiteX4804" fmla="*/ 3079097 w 4362450"/>
              <a:gd name="connsiteY4804" fmla="*/ 61684 h 4957613"/>
              <a:gd name="connsiteX4805" fmla="*/ 3082943 w 4362450"/>
              <a:gd name="connsiteY4805" fmla="*/ 73245 h 4957613"/>
              <a:gd name="connsiteX4806" fmla="*/ 3102814 w 4362450"/>
              <a:gd name="connsiteY4806" fmla="*/ 68804 h 4957613"/>
              <a:gd name="connsiteX4807" fmla="*/ 3109338 w 4362450"/>
              <a:gd name="connsiteY4807" fmla="*/ 65233 h 4957613"/>
              <a:gd name="connsiteX4808" fmla="*/ 3112314 w 4362450"/>
              <a:gd name="connsiteY4808" fmla="*/ 68804 h 4957613"/>
              <a:gd name="connsiteX4809" fmla="*/ 3124172 w 4362450"/>
              <a:gd name="connsiteY4809" fmla="*/ 61684 h 4957613"/>
              <a:gd name="connsiteX4810" fmla="*/ 3139283 w 4362450"/>
              <a:gd name="connsiteY4810" fmla="*/ 55457 h 4957613"/>
              <a:gd name="connsiteX4811" fmla="*/ 3152629 w 4362450"/>
              <a:gd name="connsiteY4811" fmla="*/ 54565 h 4957613"/>
              <a:gd name="connsiteX4812" fmla="*/ 3166273 w 4362450"/>
              <a:gd name="connsiteY4812" fmla="*/ 56350 h 4957613"/>
              <a:gd name="connsiteX4813" fmla="*/ 3176346 w 4362450"/>
              <a:gd name="connsiteY4813" fmla="*/ 54565 h 4957613"/>
              <a:gd name="connsiteX4814" fmla="*/ 3219935 w 4362450"/>
              <a:gd name="connsiteY4814" fmla="*/ 50421 h 4957613"/>
              <a:gd name="connsiteX4815" fmla="*/ 3254639 w 4362450"/>
              <a:gd name="connsiteY4815" fmla="*/ 56945 h 4957613"/>
              <a:gd name="connsiteX4816" fmla="*/ 3260866 w 4362450"/>
              <a:gd name="connsiteY4816" fmla="*/ 63448 h 4957613"/>
              <a:gd name="connsiteX4817" fmla="*/ 3275976 w 4362450"/>
              <a:gd name="connsiteY4817" fmla="*/ 66423 h 4957613"/>
              <a:gd name="connsiteX4818" fmla="*/ 3293191 w 4362450"/>
              <a:gd name="connsiteY4818" fmla="*/ 64341 h 4957613"/>
              <a:gd name="connsiteX4819" fmla="*/ 3299715 w 4362450"/>
              <a:gd name="connsiteY4819" fmla="*/ 56945 h 4957613"/>
              <a:gd name="connsiteX4820" fmla="*/ 3302967 w 4362450"/>
              <a:gd name="connsiteY4820" fmla="*/ 50421 h 4957613"/>
              <a:gd name="connsiteX4821" fmla="*/ 3311574 w 4362450"/>
              <a:gd name="connsiteY4821" fmla="*/ 47445 h 4957613"/>
              <a:gd name="connsiteX4822" fmla="*/ 3337374 w 4362450"/>
              <a:gd name="connsiteY4822" fmla="*/ 47148 h 4957613"/>
              <a:gd name="connsiteX4823" fmla="*/ 3396965 w 4362450"/>
              <a:gd name="connsiteY4823" fmla="*/ 45065 h 4957613"/>
              <a:gd name="connsiteX4824" fmla="*/ 3417431 w 4362450"/>
              <a:gd name="connsiteY4824" fmla="*/ 44767 h 4957613"/>
              <a:gd name="connsiteX4825" fmla="*/ 3425443 w 4362450"/>
              <a:gd name="connsiteY4825" fmla="*/ 49825 h 4957613"/>
              <a:gd name="connsiteX4826" fmla="*/ 3411799 w 4362450"/>
              <a:gd name="connsiteY4826" fmla="*/ 54862 h 4957613"/>
              <a:gd name="connsiteX4827" fmla="*/ 3387487 w 4362450"/>
              <a:gd name="connsiteY4827" fmla="*/ 54565 h 4957613"/>
              <a:gd name="connsiteX4828" fmla="*/ 3380367 w 4362450"/>
              <a:gd name="connsiteY4828" fmla="*/ 59304 h 4957613"/>
              <a:gd name="connsiteX4829" fmla="*/ 3392523 w 4362450"/>
              <a:gd name="connsiteY4829" fmla="*/ 64341 h 4957613"/>
              <a:gd name="connsiteX4830" fmla="*/ 3420682 w 4362450"/>
              <a:gd name="connsiteY4830" fmla="*/ 64043 h 4957613"/>
              <a:gd name="connsiteX4831" fmla="*/ 3597415 w 4362450"/>
              <a:gd name="connsiteY4831" fmla="*/ 94009 h 4957613"/>
              <a:gd name="connsiteX4832" fmla="*/ 3767029 w 4362450"/>
              <a:gd name="connsiteY4832" fmla="*/ 168434 h 4957613"/>
              <a:gd name="connsiteX4833" fmla="*/ 3824558 w 4362450"/>
              <a:gd name="connsiteY4833" fmla="*/ 212319 h 4957613"/>
              <a:gd name="connsiteX4834" fmla="*/ 3821583 w 4362450"/>
              <a:gd name="connsiteY4834" fmla="*/ 220608 h 4957613"/>
              <a:gd name="connsiteX4835" fmla="*/ 3813295 w 4362450"/>
              <a:gd name="connsiteY4835" fmla="*/ 218844 h 4957613"/>
              <a:gd name="connsiteX4836" fmla="*/ 3826343 w 4362450"/>
              <a:gd name="connsiteY4836" fmla="*/ 234847 h 4957613"/>
              <a:gd name="connsiteX4837" fmla="*/ 3842941 w 4362450"/>
              <a:gd name="connsiteY4837" fmla="*/ 256205 h 4957613"/>
              <a:gd name="connsiteX4838" fmla="*/ 3816844 w 4362450"/>
              <a:gd name="connsiteY4838" fmla="*/ 241966 h 4957613"/>
              <a:gd name="connsiteX4839" fmla="*/ 3786304 w 4362450"/>
              <a:gd name="connsiteY4839" fmla="*/ 228917 h 4957613"/>
              <a:gd name="connsiteX4840" fmla="*/ 3786007 w 4362450"/>
              <a:gd name="connsiteY4840" fmla="*/ 237227 h 4957613"/>
              <a:gd name="connsiteX4841" fmla="*/ 3774148 w 4362450"/>
              <a:gd name="connsiteY4841" fmla="*/ 232466 h 4957613"/>
              <a:gd name="connsiteX4842" fmla="*/ 3761992 w 4362450"/>
              <a:gd name="connsiteY4842" fmla="*/ 226537 h 4957613"/>
              <a:gd name="connsiteX4843" fmla="*/ 3783627 w 4362450"/>
              <a:gd name="connsiteY4843" fmla="*/ 256205 h 4957613"/>
              <a:gd name="connsiteX4844" fmla="*/ 3800246 w 4362450"/>
              <a:gd name="connsiteY4844" fmla="*/ 275183 h 4957613"/>
              <a:gd name="connsiteX4845" fmla="*/ 3769409 w 4362450"/>
              <a:gd name="connsiteY4845" fmla="*/ 270423 h 4957613"/>
              <a:gd name="connsiteX4846" fmla="*/ 3709202 w 4362450"/>
              <a:gd name="connsiteY4846" fmla="*/ 250871 h 4957613"/>
              <a:gd name="connsiteX4847" fmla="*/ 3679257 w 4362450"/>
              <a:gd name="connsiteY4847" fmla="*/ 227727 h 4957613"/>
              <a:gd name="connsiteX4848" fmla="*/ 3665018 w 4362450"/>
              <a:gd name="connsiteY4848" fmla="*/ 213510 h 4957613"/>
              <a:gd name="connsiteX4849" fmla="*/ 3655242 w 4362450"/>
              <a:gd name="connsiteY4849" fmla="*/ 207856 h 4957613"/>
              <a:gd name="connsiteX4850" fmla="*/ 3643681 w 4362450"/>
              <a:gd name="connsiteY4850" fmla="*/ 196890 h 4957613"/>
              <a:gd name="connsiteX4851" fmla="*/ 3633586 w 4362450"/>
              <a:gd name="connsiteY4851" fmla="*/ 186519 h 4957613"/>
              <a:gd name="connsiteX4852" fmla="*/ 3627062 w 4362450"/>
              <a:gd name="connsiteY4852" fmla="*/ 185032 h 4957613"/>
              <a:gd name="connsiteX4853" fmla="*/ 3620835 w 4362450"/>
              <a:gd name="connsiteY4853" fmla="*/ 183246 h 4957613"/>
              <a:gd name="connsiteX4854" fmla="*/ 3612844 w 4362450"/>
              <a:gd name="connsiteY4854" fmla="*/ 177912 h 4957613"/>
              <a:gd name="connsiteX4855" fmla="*/ 3605427 w 4362450"/>
              <a:gd name="connsiteY4855" fmla="*/ 173470 h 4957613"/>
              <a:gd name="connsiteX4856" fmla="*/ 3603345 w 4362450"/>
              <a:gd name="connsiteY4856" fmla="*/ 177912 h 4957613"/>
              <a:gd name="connsiteX4857" fmla="*/ 3589106 w 4362450"/>
              <a:gd name="connsiteY4857" fmla="*/ 177912 h 4957613"/>
              <a:gd name="connsiteX4858" fmla="*/ 3591486 w 4362450"/>
              <a:gd name="connsiteY4858" fmla="*/ 185032 h 4957613"/>
              <a:gd name="connsiteX4859" fmla="*/ 3598605 w 4362450"/>
              <a:gd name="connsiteY4859" fmla="*/ 195998 h 4957613"/>
              <a:gd name="connsiteX4860" fmla="*/ 3598605 w 4362450"/>
              <a:gd name="connsiteY4860" fmla="*/ 201630 h 4957613"/>
              <a:gd name="connsiteX4861" fmla="*/ 3602750 w 4362450"/>
              <a:gd name="connsiteY4861" fmla="*/ 206390 h 4957613"/>
              <a:gd name="connsiteX4862" fmla="*/ 3624703 w 4362450"/>
              <a:gd name="connsiteY4862" fmla="*/ 218249 h 4957613"/>
              <a:gd name="connsiteX4863" fmla="*/ 3651672 w 4362450"/>
              <a:gd name="connsiteY4863" fmla="*/ 233359 h 4957613"/>
              <a:gd name="connsiteX4864" fmla="*/ 3669779 w 4362450"/>
              <a:gd name="connsiteY4864" fmla="*/ 246705 h 4957613"/>
              <a:gd name="connsiteX4865" fmla="*/ 3733514 w 4362450"/>
              <a:gd name="connsiteY4865" fmla="*/ 281113 h 4957613"/>
              <a:gd name="connsiteX4866" fmla="*/ 3795485 w 4362450"/>
              <a:gd name="connsiteY4866" fmla="*/ 301260 h 4957613"/>
              <a:gd name="connsiteX4867" fmla="*/ 3805878 w 4362450"/>
              <a:gd name="connsiteY4867" fmla="*/ 300686 h 4957613"/>
              <a:gd name="connsiteX4868" fmla="*/ 3807365 w 4362450"/>
              <a:gd name="connsiteY4868" fmla="*/ 303640 h 4957613"/>
              <a:gd name="connsiteX4869" fmla="*/ 3818034 w 4362450"/>
              <a:gd name="connsiteY4869" fmla="*/ 314606 h 4957613"/>
              <a:gd name="connsiteX4870" fmla="*/ 3850061 w 4362450"/>
              <a:gd name="connsiteY4870" fmla="*/ 334477 h 4957613"/>
              <a:gd name="connsiteX4871" fmla="*/ 3909716 w 4362450"/>
              <a:gd name="connsiteY4871" fmla="*/ 375855 h 4957613"/>
              <a:gd name="connsiteX4872" fmla="*/ 3955663 w 4362450"/>
              <a:gd name="connsiteY4872" fmla="*/ 412493 h 4957613"/>
              <a:gd name="connsiteX4873" fmla="*/ 3895137 w 4362450"/>
              <a:gd name="connsiteY4873" fmla="*/ 384292 h 4957613"/>
              <a:gd name="connsiteX4874" fmla="*/ 3850953 w 4362450"/>
              <a:gd name="connsiteY4874" fmla="*/ 359682 h 4957613"/>
              <a:gd name="connsiteX4875" fmla="*/ 3804985 w 4362450"/>
              <a:gd name="connsiteY4875" fmla="*/ 351096 h 4957613"/>
              <a:gd name="connsiteX4876" fmla="*/ 3814463 w 4362450"/>
              <a:gd name="connsiteY4876" fmla="*/ 360872 h 4957613"/>
              <a:gd name="connsiteX4877" fmla="*/ 3831083 w 4362450"/>
              <a:gd name="connsiteY4877" fmla="*/ 372433 h 4957613"/>
              <a:gd name="connsiteX4878" fmla="*/ 3845322 w 4362450"/>
              <a:gd name="connsiteY4878" fmla="*/ 381933 h 4957613"/>
              <a:gd name="connsiteX4879" fmla="*/ 3802605 w 4362450"/>
              <a:gd name="connsiteY4879" fmla="*/ 362955 h 4957613"/>
              <a:gd name="connsiteX4880" fmla="*/ 3756658 w 4362450"/>
              <a:gd name="connsiteY4880" fmla="*/ 341001 h 4957613"/>
              <a:gd name="connsiteX4881" fmla="*/ 3712474 w 4362450"/>
              <a:gd name="connsiteY4881" fmla="*/ 329737 h 4957613"/>
              <a:gd name="connsiteX4882" fmla="*/ 3684592 w 4362450"/>
              <a:gd name="connsiteY4882" fmla="*/ 328250 h 4957613"/>
              <a:gd name="connsiteX4883" fmla="*/ 3681638 w 4362450"/>
              <a:gd name="connsiteY4883" fmla="*/ 332118 h 4957613"/>
              <a:gd name="connsiteX4884" fmla="*/ 3691711 w 4362450"/>
              <a:gd name="connsiteY4884" fmla="*/ 337154 h 4957613"/>
              <a:gd name="connsiteX4885" fmla="*/ 3698235 w 4362450"/>
              <a:gd name="connsiteY4885" fmla="*/ 336857 h 4957613"/>
              <a:gd name="connsiteX4886" fmla="*/ 3702975 w 4362450"/>
              <a:gd name="connsiteY4886" fmla="*/ 336559 h 4957613"/>
              <a:gd name="connsiteX4887" fmla="*/ 3707714 w 4362450"/>
              <a:gd name="connsiteY4887" fmla="*/ 341596 h 4957613"/>
              <a:gd name="connsiteX4888" fmla="*/ 3713941 w 4362450"/>
              <a:gd name="connsiteY4888" fmla="*/ 346633 h 4957613"/>
              <a:gd name="connsiteX4889" fmla="*/ 3721953 w 4362450"/>
              <a:gd name="connsiteY4889" fmla="*/ 346335 h 4957613"/>
              <a:gd name="connsiteX4890" fmla="*/ 3730262 w 4362450"/>
              <a:gd name="connsiteY4890" fmla="*/ 346335 h 4957613"/>
              <a:gd name="connsiteX4891" fmla="*/ 3738572 w 4362450"/>
              <a:gd name="connsiteY4891" fmla="*/ 353455 h 4957613"/>
              <a:gd name="connsiteX4892" fmla="*/ 3744501 w 4362450"/>
              <a:gd name="connsiteY4892" fmla="*/ 361169 h 4957613"/>
              <a:gd name="connsiteX4893" fmla="*/ 3750431 w 4362450"/>
              <a:gd name="connsiteY4893" fmla="*/ 365314 h 4957613"/>
              <a:gd name="connsiteX4894" fmla="*/ 3777102 w 4362450"/>
              <a:gd name="connsiteY4894" fmla="*/ 378362 h 4957613"/>
              <a:gd name="connsiteX4895" fmla="*/ 3793126 w 4362450"/>
              <a:gd name="connsiteY4895" fmla="*/ 391411 h 4957613"/>
              <a:gd name="connsiteX4896" fmla="*/ 3785412 w 4362450"/>
              <a:gd name="connsiteY4896" fmla="*/ 393791 h 4957613"/>
              <a:gd name="connsiteX4897" fmla="*/ 3774148 w 4362450"/>
              <a:gd name="connsiteY4897" fmla="*/ 389031 h 4957613"/>
              <a:gd name="connsiteX4898" fmla="*/ 3758719 w 4362450"/>
              <a:gd name="connsiteY4898" fmla="*/ 384887 h 4957613"/>
              <a:gd name="connsiteX4899" fmla="*/ 3750431 w 4362450"/>
              <a:gd name="connsiteY4899" fmla="*/ 384292 h 4957613"/>
              <a:gd name="connsiteX4900" fmla="*/ 3754575 w 4362450"/>
              <a:gd name="connsiteY4900" fmla="*/ 390519 h 4957613"/>
              <a:gd name="connsiteX4901" fmla="*/ 3769409 w 4362450"/>
              <a:gd name="connsiteY4901" fmla="*/ 398531 h 4957613"/>
              <a:gd name="connsiteX4902" fmla="*/ 3829297 w 4362450"/>
              <a:gd name="connsiteY4902" fmla="*/ 433512 h 4957613"/>
              <a:gd name="connsiteX4903" fmla="*/ 3885637 w 4362450"/>
              <a:gd name="connsiteY4903" fmla="*/ 436487 h 4957613"/>
              <a:gd name="connsiteX4904" fmla="*/ 3945122 w 4362450"/>
              <a:gd name="connsiteY4904" fmla="*/ 461437 h 4957613"/>
              <a:gd name="connsiteX4905" fmla="*/ 4040438 w 4362450"/>
              <a:gd name="connsiteY4905" fmla="*/ 519073 h 4957613"/>
              <a:gd name="connsiteX4906" fmla="*/ 4096756 w 4362450"/>
              <a:gd name="connsiteY4906" fmla="*/ 555095 h 4957613"/>
              <a:gd name="connsiteX4907" fmla="*/ 4141194 w 4362450"/>
              <a:gd name="connsiteY4907" fmla="*/ 602828 h 4957613"/>
              <a:gd name="connsiteX4908" fmla="*/ 4222781 w 4362450"/>
              <a:gd name="connsiteY4908" fmla="*/ 695062 h 4957613"/>
              <a:gd name="connsiteX4909" fmla="*/ 4279907 w 4362450"/>
              <a:gd name="connsiteY4909" fmla="*/ 771251 h 4957613"/>
              <a:gd name="connsiteX4910" fmla="*/ 4250961 w 4362450"/>
              <a:gd name="connsiteY4910" fmla="*/ 770953 h 4957613"/>
              <a:gd name="connsiteX4911" fmla="*/ 4237169 w 4362450"/>
              <a:gd name="connsiteY4911" fmla="*/ 775969 h 4957613"/>
              <a:gd name="connsiteX4912" fmla="*/ 4308236 w 4362450"/>
              <a:gd name="connsiteY4912" fmla="*/ 858470 h 4957613"/>
              <a:gd name="connsiteX4913" fmla="*/ 4362450 w 4362450"/>
              <a:gd name="connsiteY4913" fmla="*/ 948876 h 4957613"/>
              <a:gd name="connsiteX4914" fmla="*/ 4329828 w 4362450"/>
              <a:gd name="connsiteY4914" fmla="*/ 918039 h 4957613"/>
              <a:gd name="connsiteX4915" fmla="*/ 4286538 w 4362450"/>
              <a:gd name="connsiteY4915" fmla="*/ 865844 h 4957613"/>
              <a:gd name="connsiteX4916" fmla="*/ 4235320 w 4362450"/>
              <a:gd name="connsiteY4916" fmla="*/ 819366 h 4957613"/>
              <a:gd name="connsiteX4917" fmla="*/ 4286368 w 4362450"/>
              <a:gd name="connsiteY4917" fmla="*/ 889392 h 4957613"/>
              <a:gd name="connsiteX4918" fmla="*/ 4341092 w 4362450"/>
              <a:gd name="connsiteY4918" fmla="*/ 963115 h 4957613"/>
              <a:gd name="connsiteX4919" fmla="*/ 4355692 w 4362450"/>
              <a:gd name="connsiteY4919" fmla="*/ 996587 h 4957613"/>
              <a:gd name="connsiteX4920" fmla="*/ 4298056 w 4362450"/>
              <a:gd name="connsiteY4920" fmla="*/ 938335 h 4957613"/>
              <a:gd name="connsiteX4921" fmla="*/ 4208266 w 4362450"/>
              <a:gd name="connsiteY4921" fmla="*/ 870605 h 4957613"/>
              <a:gd name="connsiteX4922" fmla="*/ 3864278 w 4362450"/>
              <a:gd name="connsiteY4922" fmla="*/ 794394 h 4957613"/>
              <a:gd name="connsiteX4923" fmla="*/ 3513214 w 4362450"/>
              <a:gd name="connsiteY4923" fmla="*/ 808910 h 4957613"/>
              <a:gd name="connsiteX4924" fmla="*/ 3482356 w 4362450"/>
              <a:gd name="connsiteY4924" fmla="*/ 813670 h 4957613"/>
              <a:gd name="connsiteX4925" fmla="*/ 3415051 w 4362450"/>
              <a:gd name="connsiteY4925" fmla="*/ 825529 h 4957613"/>
              <a:gd name="connsiteX4926" fmla="*/ 3349530 w 4362450"/>
              <a:gd name="connsiteY4926" fmla="*/ 844507 h 4957613"/>
              <a:gd name="connsiteX4927" fmla="*/ 3335589 w 4362450"/>
              <a:gd name="connsiteY4927" fmla="*/ 848056 h 4957613"/>
              <a:gd name="connsiteX4928" fmla="*/ 3309194 w 4362450"/>
              <a:gd name="connsiteY4928" fmla="*/ 851626 h 4957613"/>
              <a:gd name="connsiteX4929" fmla="*/ 3281034 w 4362450"/>
              <a:gd name="connsiteY4929" fmla="*/ 856663 h 4957613"/>
              <a:gd name="connsiteX4930" fmla="*/ 3261759 w 4362450"/>
              <a:gd name="connsiteY4930" fmla="*/ 863485 h 4957613"/>
              <a:gd name="connsiteX4931" fmla="*/ 3238913 w 4362450"/>
              <a:gd name="connsiteY4931" fmla="*/ 872071 h 4957613"/>
              <a:gd name="connsiteX4932" fmla="*/ 3207183 w 4362450"/>
              <a:gd name="connsiteY4932" fmla="*/ 882463 h 4957613"/>
              <a:gd name="connsiteX4933" fmla="*/ 3129209 w 4362450"/>
              <a:gd name="connsiteY4933" fmla="*/ 908263 h 4957613"/>
              <a:gd name="connsiteX4934" fmla="*/ 3081477 w 4362450"/>
              <a:gd name="connsiteY4934" fmla="*/ 939398 h 4957613"/>
              <a:gd name="connsiteX4935" fmla="*/ 3061606 w 4362450"/>
              <a:gd name="connsiteY4935" fmla="*/ 955698 h 4957613"/>
              <a:gd name="connsiteX4936" fmla="*/ 3050619 w 4362450"/>
              <a:gd name="connsiteY4936" fmla="*/ 963115 h 4957613"/>
              <a:gd name="connsiteX4937" fmla="*/ 3041438 w 4362450"/>
              <a:gd name="connsiteY4937" fmla="*/ 967854 h 4957613"/>
              <a:gd name="connsiteX4938" fmla="*/ 3026901 w 4362450"/>
              <a:gd name="connsiteY4938" fmla="*/ 979713 h 4957613"/>
              <a:gd name="connsiteX4939" fmla="*/ 3010006 w 4362450"/>
              <a:gd name="connsiteY4939" fmla="*/ 990084 h 4957613"/>
              <a:gd name="connsiteX4940" fmla="*/ 2998445 w 4362450"/>
              <a:gd name="connsiteY4940" fmla="*/ 991572 h 4957613"/>
              <a:gd name="connsiteX4941" fmla="*/ 2996064 w 4362450"/>
              <a:gd name="connsiteY4941" fmla="*/ 996311 h 4957613"/>
              <a:gd name="connsiteX4942" fmla="*/ 2994577 w 4362450"/>
              <a:gd name="connsiteY4942" fmla="*/ 1008191 h 4957613"/>
              <a:gd name="connsiteX4943" fmla="*/ 2977086 w 4362450"/>
              <a:gd name="connsiteY4943" fmla="*/ 1027169 h 4957613"/>
              <a:gd name="connsiteX4944" fmla="*/ 2959298 w 4362450"/>
              <a:gd name="connsiteY4944" fmla="*/ 1039028 h 4957613"/>
              <a:gd name="connsiteX4945" fmla="*/ 2977086 w 4362450"/>
              <a:gd name="connsiteY4945" fmla="*/ 1015289 h 4957613"/>
              <a:gd name="connsiteX4946" fmla="*/ 2985693 w 4362450"/>
              <a:gd name="connsiteY4946" fmla="*/ 1003431 h 4957613"/>
              <a:gd name="connsiteX4947" fmla="*/ 2974727 w 4362450"/>
              <a:gd name="connsiteY4947" fmla="*/ 1005811 h 4957613"/>
              <a:gd name="connsiteX4948" fmla="*/ 2963740 w 4362450"/>
              <a:gd name="connsiteY4948" fmla="*/ 1006703 h 4957613"/>
              <a:gd name="connsiteX4949" fmla="*/ 2972347 w 4362450"/>
              <a:gd name="connsiteY4949" fmla="*/ 998691 h 4957613"/>
              <a:gd name="connsiteX4950" fmla="*/ 2980657 w 4362450"/>
              <a:gd name="connsiteY4950" fmla="*/ 991869 h 4957613"/>
              <a:gd name="connsiteX4951" fmla="*/ 2981825 w 4362450"/>
              <a:gd name="connsiteY4951" fmla="*/ 986833 h 4957613"/>
              <a:gd name="connsiteX4952" fmla="*/ 2986883 w 4362450"/>
              <a:gd name="connsiteY4952" fmla="*/ 980606 h 4957613"/>
              <a:gd name="connsiteX4953" fmla="*/ 3000804 w 4362450"/>
              <a:gd name="connsiteY4953" fmla="*/ 972594 h 4957613"/>
              <a:gd name="connsiteX4954" fmla="*/ 3018315 w 4362450"/>
              <a:gd name="connsiteY4954" fmla="*/ 958078 h 4957613"/>
              <a:gd name="connsiteX4955" fmla="*/ 3034021 w 4362450"/>
              <a:gd name="connsiteY4955" fmla="*/ 941757 h 4957613"/>
              <a:gd name="connsiteX4956" fmla="*/ 3048260 w 4362450"/>
              <a:gd name="connsiteY4956" fmla="*/ 925159 h 4957613"/>
              <a:gd name="connsiteX4957" fmla="*/ 3026901 w 4362450"/>
              <a:gd name="connsiteY4957" fmla="*/ 927518 h 4957613"/>
              <a:gd name="connsiteX4958" fmla="*/ 3005862 w 4362450"/>
              <a:gd name="connsiteY4958" fmla="*/ 934042 h 4957613"/>
              <a:gd name="connsiteX4959" fmla="*/ 2986586 w 4362450"/>
              <a:gd name="connsiteY4959" fmla="*/ 944137 h 4957613"/>
              <a:gd name="connsiteX4960" fmla="*/ 2969669 w 4362450"/>
              <a:gd name="connsiteY4960" fmla="*/ 952723 h 4957613"/>
              <a:gd name="connsiteX4961" fmla="*/ 2958108 w 4362450"/>
              <a:gd name="connsiteY4961" fmla="*/ 955996 h 4957613"/>
              <a:gd name="connsiteX4962" fmla="*/ 2939428 w 4362450"/>
              <a:gd name="connsiteY4962" fmla="*/ 971106 h 4957613"/>
              <a:gd name="connsiteX4963" fmla="*/ 2901174 w 4362450"/>
              <a:gd name="connsiteY4963" fmla="*/ 1005811 h 4957613"/>
              <a:gd name="connsiteX4964" fmla="*/ 2832678 w 4362450"/>
              <a:gd name="connsiteY4964" fmla="*/ 1073116 h 4957613"/>
              <a:gd name="connsiteX4965" fmla="*/ 2808663 w 4362450"/>
              <a:gd name="connsiteY4965" fmla="*/ 1103061 h 4957613"/>
              <a:gd name="connsiteX4966" fmla="*/ 2804221 w 4362450"/>
              <a:gd name="connsiteY4966" fmla="*/ 1109585 h 4957613"/>
              <a:gd name="connsiteX4967" fmla="*/ 2787305 w 4362450"/>
              <a:gd name="connsiteY4967" fmla="*/ 1126799 h 4957613"/>
              <a:gd name="connsiteX4968" fmla="*/ 2764182 w 4362450"/>
              <a:gd name="connsiteY4968" fmla="*/ 1152302 h 4957613"/>
              <a:gd name="connsiteX4969" fmla="*/ 2744609 w 4362450"/>
              <a:gd name="connsiteY4969" fmla="*/ 1181354 h 4957613"/>
              <a:gd name="connsiteX4970" fmla="*/ 2728309 w 4362450"/>
              <a:gd name="connsiteY4970" fmla="*/ 1209513 h 4957613"/>
              <a:gd name="connsiteX4971" fmla="*/ 2713772 w 4362450"/>
              <a:gd name="connsiteY4971" fmla="*/ 1228788 h 4957613"/>
              <a:gd name="connsiteX4972" fmla="*/ 2705484 w 4362450"/>
              <a:gd name="connsiteY4972" fmla="*/ 1238883 h 4957613"/>
              <a:gd name="connsiteX4973" fmla="*/ 2704294 w 4362450"/>
              <a:gd name="connsiteY4973" fmla="*/ 1245408 h 4957613"/>
              <a:gd name="connsiteX4974" fmla="*/ 2699554 w 4362450"/>
              <a:gd name="connsiteY4974" fmla="*/ 1250147 h 4957613"/>
              <a:gd name="connsiteX4975" fmla="*/ 2694199 w 4362450"/>
              <a:gd name="connsiteY4975" fmla="*/ 1253101 h 4957613"/>
              <a:gd name="connsiteX4976" fmla="*/ 2692435 w 4362450"/>
              <a:gd name="connsiteY4976" fmla="*/ 1259625 h 4957613"/>
              <a:gd name="connsiteX4977" fmla="*/ 2689757 w 4362450"/>
              <a:gd name="connsiteY4977" fmla="*/ 1268232 h 4957613"/>
              <a:gd name="connsiteX4978" fmla="*/ 2685316 w 4362450"/>
              <a:gd name="connsiteY4978" fmla="*/ 1271505 h 4957613"/>
              <a:gd name="connsiteX4979" fmla="*/ 2627595 w 4362450"/>
              <a:gd name="connsiteY4979" fmla="*/ 1342827 h 4957613"/>
              <a:gd name="connsiteX4980" fmla="*/ 2530324 w 4362450"/>
              <a:gd name="connsiteY4980" fmla="*/ 1478480 h 4957613"/>
              <a:gd name="connsiteX4981" fmla="*/ 2478936 w 4362450"/>
              <a:gd name="connsiteY4981" fmla="*/ 1560896 h 4957613"/>
              <a:gd name="connsiteX4982" fmla="*/ 2475961 w 4362450"/>
              <a:gd name="connsiteY4982" fmla="*/ 1566230 h 4957613"/>
              <a:gd name="connsiteX4983" fmla="*/ 2469436 w 4362450"/>
              <a:gd name="connsiteY4983" fmla="*/ 1568015 h 4957613"/>
              <a:gd name="connsiteX4984" fmla="*/ 2464994 w 4362450"/>
              <a:gd name="connsiteY4984" fmla="*/ 1570098 h 4957613"/>
              <a:gd name="connsiteX4985" fmla="*/ 2462317 w 4362450"/>
              <a:gd name="connsiteY4985" fmla="*/ 1577515 h 4957613"/>
              <a:gd name="connsiteX4986" fmla="*/ 2452838 w 4362450"/>
              <a:gd name="connsiteY4986" fmla="*/ 1597960 h 4957613"/>
              <a:gd name="connsiteX4987" fmla="*/ 2429121 w 4362450"/>
              <a:gd name="connsiteY4987" fmla="*/ 1634449 h 4957613"/>
              <a:gd name="connsiteX4988" fmla="*/ 2406870 w 4362450"/>
              <a:gd name="connsiteY4988" fmla="*/ 1668240 h 4957613"/>
              <a:gd name="connsiteX4989" fmla="*/ 2400643 w 4362450"/>
              <a:gd name="connsiteY4989" fmla="*/ 1684264 h 4957613"/>
              <a:gd name="connsiteX4990" fmla="*/ 2395904 w 4362450"/>
              <a:gd name="connsiteY4990" fmla="*/ 1689004 h 4957613"/>
              <a:gd name="connsiteX4991" fmla="*/ 2389677 w 4362450"/>
              <a:gd name="connsiteY4991" fmla="*/ 1690491 h 4957613"/>
              <a:gd name="connsiteX4992" fmla="*/ 2388784 w 4362450"/>
              <a:gd name="connsiteY4992" fmla="*/ 1693743 h 4957613"/>
              <a:gd name="connsiteX4993" fmla="*/ 2378413 w 4362450"/>
              <a:gd name="connsiteY4993" fmla="*/ 1719246 h 4957613"/>
              <a:gd name="connsiteX4994" fmla="*/ 2362687 w 4362450"/>
              <a:gd name="connsiteY4994" fmla="*/ 1734079 h 4957613"/>
              <a:gd name="connsiteX4995" fmla="*/ 2359435 w 4362450"/>
              <a:gd name="connsiteY4995" fmla="*/ 1735248 h 4957613"/>
              <a:gd name="connsiteX4996" fmla="*/ 2357947 w 4362450"/>
              <a:gd name="connsiteY4996" fmla="*/ 1743558 h 4957613"/>
              <a:gd name="connsiteX4997" fmla="*/ 2356162 w 4362450"/>
              <a:gd name="connsiteY4997" fmla="*/ 1751867 h 4957613"/>
              <a:gd name="connsiteX4998" fmla="*/ 2350828 w 4362450"/>
              <a:gd name="connsiteY4998" fmla="*/ 1753058 h 4957613"/>
              <a:gd name="connsiteX4999" fmla="*/ 2343709 w 4362450"/>
              <a:gd name="connsiteY4999" fmla="*/ 1764916 h 4957613"/>
              <a:gd name="connsiteX5000" fmla="*/ 2342816 w 4362450"/>
              <a:gd name="connsiteY5000" fmla="*/ 1777073 h 4957613"/>
              <a:gd name="connsiteX5001" fmla="*/ 2336589 w 4362450"/>
              <a:gd name="connsiteY5001" fmla="*/ 1783894 h 4957613"/>
              <a:gd name="connsiteX5002" fmla="*/ 2328301 w 4362450"/>
              <a:gd name="connsiteY5002" fmla="*/ 1788931 h 4957613"/>
              <a:gd name="connsiteX5003" fmla="*/ 2327111 w 4362450"/>
              <a:gd name="connsiteY5003" fmla="*/ 1795753 h 4957613"/>
              <a:gd name="connsiteX5004" fmla="*/ 2310513 w 4362450"/>
              <a:gd name="connsiteY5004" fmla="*/ 1835771 h 4957613"/>
              <a:gd name="connsiteX5005" fmla="*/ 2286774 w 4362450"/>
              <a:gd name="connsiteY5005" fmla="*/ 1866905 h 4957613"/>
              <a:gd name="connsiteX5006" fmla="*/ 2283523 w 4362450"/>
              <a:gd name="connsiteY5006" fmla="*/ 1871666 h 4957613"/>
              <a:gd name="connsiteX5007" fmla="*/ 2282035 w 4362450"/>
              <a:gd name="connsiteY5007" fmla="*/ 1883525 h 4957613"/>
              <a:gd name="connsiteX5008" fmla="*/ 2277296 w 4362450"/>
              <a:gd name="connsiteY5008" fmla="*/ 1894491 h 4957613"/>
              <a:gd name="connsiteX5009" fmla="*/ 2272556 w 4362450"/>
              <a:gd name="connsiteY5009" fmla="*/ 1900122 h 4957613"/>
              <a:gd name="connsiteX5010" fmla="*/ 2266032 w 4362450"/>
              <a:gd name="connsiteY5010" fmla="*/ 1905159 h 4957613"/>
              <a:gd name="connsiteX5011" fmla="*/ 2263057 w 4362450"/>
              <a:gd name="connsiteY5011" fmla="*/ 1911981 h 4957613"/>
              <a:gd name="connsiteX5012" fmla="*/ 2255342 w 4362450"/>
              <a:gd name="connsiteY5012" fmla="*/ 1933042 h 4957613"/>
              <a:gd name="connsiteX5013" fmla="*/ 2236959 w 4362450"/>
              <a:gd name="connsiteY5013" fmla="*/ 1966535 h 4957613"/>
              <a:gd name="connsiteX5014" fmla="*/ 2218576 w 4362450"/>
              <a:gd name="connsiteY5014" fmla="*/ 1999455 h 4957613"/>
              <a:gd name="connsiteX5015" fmla="*/ 2210883 w 4362450"/>
              <a:gd name="connsiteY5015" fmla="*/ 2016372 h 4957613"/>
              <a:gd name="connsiteX5016" fmla="*/ 2206717 w 4362450"/>
              <a:gd name="connsiteY5016" fmla="*/ 2022599 h 4957613"/>
              <a:gd name="connsiteX5017" fmla="*/ 2199003 w 4362450"/>
              <a:gd name="connsiteY5017" fmla="*/ 2030589 h 4957613"/>
              <a:gd name="connsiteX5018" fmla="*/ 2191905 w 4362450"/>
              <a:gd name="connsiteY5018" fmla="*/ 2038601 h 4957613"/>
              <a:gd name="connsiteX5019" fmla="*/ 2191905 w 4362450"/>
              <a:gd name="connsiteY5019" fmla="*/ 2044828 h 4957613"/>
              <a:gd name="connsiteX5020" fmla="*/ 2191310 w 4362450"/>
              <a:gd name="connsiteY5020" fmla="*/ 2050460 h 4957613"/>
              <a:gd name="connsiteX5021" fmla="*/ 2187144 w 4362450"/>
              <a:gd name="connsiteY5021" fmla="*/ 2054307 h 4957613"/>
              <a:gd name="connsiteX5022" fmla="*/ 2174690 w 4362450"/>
              <a:gd name="connsiteY5022" fmla="*/ 2074475 h 4957613"/>
              <a:gd name="connsiteX5023" fmla="*/ 2151568 w 4362450"/>
              <a:gd name="connsiteY5023" fmla="*/ 2116002 h 4957613"/>
              <a:gd name="connsiteX5024" fmla="*/ 2131697 w 4362450"/>
              <a:gd name="connsiteY5024" fmla="*/ 2155722 h 4957613"/>
              <a:gd name="connsiteX5025" fmla="*/ 2120731 w 4362450"/>
              <a:gd name="connsiteY5025" fmla="*/ 2170556 h 4957613"/>
              <a:gd name="connsiteX5026" fmla="*/ 2126363 w 4362450"/>
              <a:gd name="connsiteY5026" fmla="*/ 2150388 h 4957613"/>
              <a:gd name="connsiteX5027" fmla="*/ 2144449 w 4362450"/>
              <a:gd name="connsiteY5027" fmla="*/ 2108882 h 4957613"/>
              <a:gd name="connsiteX5028" fmla="*/ 2162534 w 4362450"/>
              <a:gd name="connsiteY5028" fmla="*/ 2063509 h 4957613"/>
              <a:gd name="connsiteX5029" fmla="*/ 2161067 w 4362450"/>
              <a:gd name="connsiteY5029" fmla="*/ 2051948 h 4957613"/>
              <a:gd name="connsiteX5030" fmla="*/ 2150973 w 4362450"/>
              <a:gd name="connsiteY5030" fmla="*/ 2055199 h 4957613"/>
              <a:gd name="connsiteX5031" fmla="*/ 2144449 w 4362450"/>
              <a:gd name="connsiteY5031" fmla="*/ 2056687 h 4957613"/>
              <a:gd name="connsiteX5032" fmla="*/ 2143258 w 4362450"/>
              <a:gd name="connsiteY5032" fmla="*/ 2058472 h 4957613"/>
              <a:gd name="connsiteX5033" fmla="*/ 2149188 w 4362450"/>
              <a:gd name="connsiteY5033" fmla="*/ 2063807 h 4957613"/>
              <a:gd name="connsiteX5034" fmla="*/ 2156605 w 4362450"/>
              <a:gd name="connsiteY5034" fmla="*/ 2070033 h 4957613"/>
              <a:gd name="connsiteX5035" fmla="*/ 2151568 w 4362450"/>
              <a:gd name="connsiteY5035" fmla="*/ 2070926 h 4957613"/>
              <a:gd name="connsiteX5036" fmla="*/ 2146531 w 4362450"/>
              <a:gd name="connsiteY5036" fmla="*/ 2073582 h 4957613"/>
              <a:gd name="connsiteX5037" fmla="*/ 2146829 w 4362450"/>
              <a:gd name="connsiteY5037" fmla="*/ 2078046 h 4957613"/>
              <a:gd name="connsiteX5038" fmla="*/ 2147424 w 4362450"/>
              <a:gd name="connsiteY5038" fmla="*/ 2083380 h 4957613"/>
              <a:gd name="connsiteX5039" fmla="*/ 2144449 w 4362450"/>
              <a:gd name="connsiteY5039" fmla="*/ 2085165 h 4957613"/>
              <a:gd name="connsiteX5040" fmla="*/ 2139114 w 4362450"/>
              <a:gd name="connsiteY5040" fmla="*/ 2089904 h 4957613"/>
              <a:gd name="connsiteX5041" fmla="*/ 2137329 w 4362450"/>
              <a:gd name="connsiteY5041" fmla="*/ 2101763 h 4957613"/>
              <a:gd name="connsiteX5042" fmla="*/ 2132292 w 4362450"/>
              <a:gd name="connsiteY5042" fmla="*/ 2115109 h 4957613"/>
              <a:gd name="connsiteX5043" fmla="*/ 2125470 w 4362450"/>
              <a:gd name="connsiteY5043" fmla="*/ 2123100 h 4957613"/>
              <a:gd name="connsiteX5044" fmla="*/ 2119541 w 4362450"/>
              <a:gd name="connsiteY5044" fmla="*/ 2126373 h 4957613"/>
              <a:gd name="connsiteX5045" fmla="*/ 2120731 w 4362450"/>
              <a:gd name="connsiteY5045" fmla="*/ 2127860 h 4957613"/>
              <a:gd name="connsiteX5046" fmla="*/ 2118946 w 4362450"/>
              <a:gd name="connsiteY5046" fmla="*/ 2141207 h 4957613"/>
              <a:gd name="connsiteX5047" fmla="*/ 2106492 w 4362450"/>
              <a:gd name="connsiteY5047" fmla="*/ 2170556 h 4957613"/>
              <a:gd name="connsiteX5048" fmla="*/ 2014513 w 4362450"/>
              <a:gd name="connsiteY5048" fmla="*/ 2370347 h 4957613"/>
              <a:gd name="connsiteX5049" fmla="*/ 1913034 w 4362450"/>
              <a:gd name="connsiteY5049" fmla="*/ 2619168 h 4957613"/>
              <a:gd name="connsiteX5050" fmla="*/ 1857417 w 4362450"/>
              <a:gd name="connsiteY5050" fmla="*/ 2811053 h 4957613"/>
              <a:gd name="connsiteX5051" fmla="*/ 1845558 w 4362450"/>
              <a:gd name="connsiteY5051" fmla="*/ 2812222 h 4957613"/>
              <a:gd name="connsiteX5052" fmla="*/ 1855037 w 4362450"/>
              <a:gd name="connsiteY5052" fmla="*/ 2820532 h 4957613"/>
              <a:gd name="connsiteX5053" fmla="*/ 1844963 w 4362450"/>
              <a:gd name="connsiteY5053" fmla="*/ 2837725 h 4957613"/>
              <a:gd name="connsiteX5054" fmla="*/ 1831319 w 4362450"/>
              <a:gd name="connsiteY5054" fmla="*/ 2851369 h 4957613"/>
              <a:gd name="connsiteX5055" fmla="*/ 1718938 w 4362450"/>
              <a:gd name="connsiteY5055" fmla="*/ 3256711 h 4957613"/>
              <a:gd name="connsiteX5056" fmla="*/ 1608342 w 4362450"/>
              <a:gd name="connsiteY5056" fmla="*/ 3681647 h 4957613"/>
              <a:gd name="connsiteX5057" fmla="*/ 1547263 w 4362450"/>
              <a:gd name="connsiteY5057" fmla="*/ 4248591 h 4957613"/>
              <a:gd name="connsiteX5058" fmla="*/ 1575125 w 4362450"/>
              <a:gd name="connsiteY5058" fmla="*/ 4822654 h 4957613"/>
              <a:gd name="connsiteX5059" fmla="*/ 1593040 w 4362450"/>
              <a:gd name="connsiteY5059" fmla="*/ 4924303 h 4957613"/>
              <a:gd name="connsiteX5060" fmla="*/ 1569854 w 4362450"/>
              <a:gd name="connsiteY5060" fmla="*/ 4957435 h 4957613"/>
              <a:gd name="connsiteX5061" fmla="*/ 1447038 w 4362450"/>
              <a:gd name="connsiteY5061" fmla="*/ 4905686 h 4957613"/>
              <a:gd name="connsiteX5062" fmla="*/ 1322776 w 4362450"/>
              <a:gd name="connsiteY5062" fmla="*/ 4826522 h 4957613"/>
              <a:gd name="connsiteX5063" fmla="*/ 1228778 w 4362450"/>
              <a:gd name="connsiteY5063" fmla="*/ 4713546 h 4957613"/>
              <a:gd name="connsiteX5064" fmla="*/ 1209290 w 4362450"/>
              <a:gd name="connsiteY5064" fmla="*/ 4703791 h 4957613"/>
              <a:gd name="connsiteX5065" fmla="*/ 1204020 w 4362450"/>
              <a:gd name="connsiteY5065" fmla="*/ 4735159 h 4957613"/>
              <a:gd name="connsiteX5066" fmla="*/ 1143387 w 4362450"/>
              <a:gd name="connsiteY5066" fmla="*/ 4677948 h 4957613"/>
              <a:gd name="connsiteX5067" fmla="*/ 1104538 w 4362450"/>
              <a:gd name="connsiteY5067" fmla="*/ 4616870 h 4957613"/>
              <a:gd name="connsiteX5068" fmla="*/ 1060355 w 4362450"/>
              <a:gd name="connsiteY5068" fmla="*/ 4559340 h 4957613"/>
              <a:gd name="connsiteX5069" fmla="*/ 1043459 w 4362450"/>
              <a:gd name="connsiteY5069" fmla="*/ 4610643 h 4957613"/>
              <a:gd name="connsiteX5070" fmla="*/ 974964 w 4362450"/>
              <a:gd name="connsiteY5070" fmla="*/ 4556981 h 4957613"/>
              <a:gd name="connsiteX5071" fmla="*/ 870679 w 4362450"/>
              <a:gd name="connsiteY5071" fmla="*/ 4429659 h 4957613"/>
              <a:gd name="connsiteX5072" fmla="*/ 828600 w 4362450"/>
              <a:gd name="connsiteY5072" fmla="*/ 4310265 h 4957613"/>
              <a:gd name="connsiteX5073" fmla="*/ 820779 w 4362450"/>
              <a:gd name="connsiteY5073" fmla="*/ 4151341 h 4957613"/>
              <a:gd name="connsiteX5074" fmla="*/ 831746 w 4362450"/>
              <a:gd name="connsiteY5074" fmla="*/ 4028567 h 4957613"/>
              <a:gd name="connsiteX5075" fmla="*/ 851616 w 4362450"/>
              <a:gd name="connsiteY5075" fmla="*/ 3909364 h 4957613"/>
              <a:gd name="connsiteX5076" fmla="*/ 861095 w 4362450"/>
              <a:gd name="connsiteY5076" fmla="*/ 3856000 h 4957613"/>
              <a:gd name="connsiteX5077" fmla="*/ 870595 w 4362450"/>
              <a:gd name="connsiteY5077" fmla="*/ 3802615 h 4957613"/>
              <a:gd name="connsiteX5078" fmla="*/ 880668 w 4362450"/>
              <a:gd name="connsiteY5078" fmla="*/ 3753692 h 4957613"/>
              <a:gd name="connsiteX5079" fmla="*/ 894312 w 4362450"/>
              <a:gd name="connsiteY5079" fmla="*/ 3688746 h 4957613"/>
              <a:gd name="connsiteX5080" fmla="*/ 973476 w 4362450"/>
              <a:gd name="connsiteY5080" fmla="*/ 3361696 h 4957613"/>
              <a:gd name="connsiteX5081" fmla="*/ 1086453 w 4362450"/>
              <a:gd name="connsiteY5081" fmla="*/ 2986596 h 4957613"/>
              <a:gd name="connsiteX5082" fmla="*/ 1122029 w 4362450"/>
              <a:gd name="connsiteY5082" fmla="*/ 2886668 h 4957613"/>
              <a:gd name="connsiteX5083" fmla="*/ 1143387 w 4362450"/>
              <a:gd name="connsiteY5083" fmla="*/ 2870347 h 4957613"/>
              <a:gd name="connsiteX5084" fmla="*/ 1143387 w 4362450"/>
              <a:gd name="connsiteY5084" fmla="*/ 2875086 h 4957613"/>
              <a:gd name="connsiteX5085" fmla="*/ 1136863 w 4362450"/>
              <a:gd name="connsiteY5085" fmla="*/ 2881610 h 4957613"/>
              <a:gd name="connsiteX5086" fmla="*/ 1133909 w 4362450"/>
              <a:gd name="connsiteY5086" fmla="*/ 2891705 h 4957613"/>
              <a:gd name="connsiteX5087" fmla="*/ 1133016 w 4362450"/>
              <a:gd name="connsiteY5087" fmla="*/ 2901481 h 4957613"/>
              <a:gd name="connsiteX5088" fmla="*/ 1126789 w 4362450"/>
              <a:gd name="connsiteY5088" fmla="*/ 2905923 h 4957613"/>
              <a:gd name="connsiteX5089" fmla="*/ 1124409 w 4362450"/>
              <a:gd name="connsiteY5089" fmla="*/ 2907708 h 4957613"/>
              <a:gd name="connsiteX5090" fmla="*/ 1129148 w 4362450"/>
              <a:gd name="connsiteY5090" fmla="*/ 2913042 h 4957613"/>
              <a:gd name="connsiteX5091" fmla="*/ 1131529 w 4362450"/>
              <a:gd name="connsiteY5091" fmla="*/ 2920162 h 4957613"/>
              <a:gd name="connsiteX5092" fmla="*/ 1124409 w 4362450"/>
              <a:gd name="connsiteY5092" fmla="*/ 2932021 h 4957613"/>
              <a:gd name="connsiteX5093" fmla="*/ 1125897 w 4362450"/>
              <a:gd name="connsiteY5093" fmla="*/ 2938545 h 4957613"/>
              <a:gd name="connsiteX5094" fmla="*/ 1122029 w 4362450"/>
              <a:gd name="connsiteY5094" fmla="*/ 2941520 h 4957613"/>
              <a:gd name="connsiteX5095" fmla="*/ 1114931 w 4362450"/>
              <a:gd name="connsiteY5095" fmla="*/ 2946260 h 4957613"/>
              <a:gd name="connsiteX5096" fmla="*/ 1112550 w 4362450"/>
              <a:gd name="connsiteY5096" fmla="*/ 2964047 h 4957613"/>
              <a:gd name="connsiteX5097" fmla="*/ 1103072 w 4362450"/>
              <a:gd name="connsiteY5097" fmla="*/ 2996074 h 4957613"/>
              <a:gd name="connsiteX5098" fmla="*/ 1093275 w 4362450"/>
              <a:gd name="connsiteY5098" fmla="*/ 3030758 h 4957613"/>
              <a:gd name="connsiteX5099" fmla="*/ 1088833 w 4362450"/>
              <a:gd name="connsiteY5099" fmla="*/ 3053009 h 4957613"/>
              <a:gd name="connsiteX5100" fmla="*/ 1087048 w 4362450"/>
              <a:gd name="connsiteY5100" fmla="*/ 3061021 h 4957613"/>
              <a:gd name="connsiteX5101" fmla="*/ 1081713 w 4362450"/>
              <a:gd name="connsiteY5101" fmla="*/ 3060128 h 4957613"/>
              <a:gd name="connsiteX5102" fmla="*/ 1075189 w 4362450"/>
              <a:gd name="connsiteY5102" fmla="*/ 3067248 h 4957613"/>
              <a:gd name="connsiteX5103" fmla="*/ 1072214 w 4362450"/>
              <a:gd name="connsiteY5103" fmla="*/ 3102824 h 4957613"/>
              <a:gd name="connsiteX5104" fmla="*/ 1070747 w 4362450"/>
              <a:gd name="connsiteY5104" fmla="*/ 3112302 h 4957613"/>
              <a:gd name="connsiteX5105" fmla="*/ 1067475 w 4362450"/>
              <a:gd name="connsiteY5105" fmla="*/ 3114683 h 4957613"/>
              <a:gd name="connsiteX5106" fmla="*/ 1062140 w 4362450"/>
              <a:gd name="connsiteY5106" fmla="*/ 3117658 h 4957613"/>
              <a:gd name="connsiteX5107" fmla="*/ 1060355 w 4362450"/>
              <a:gd name="connsiteY5107" fmla="*/ 3124182 h 4957613"/>
              <a:gd name="connsiteX5108" fmla="*/ 1062140 w 4362450"/>
              <a:gd name="connsiteY5108" fmla="*/ 3127136 h 4957613"/>
              <a:gd name="connsiteX5109" fmla="*/ 1067475 w 4362450"/>
              <a:gd name="connsiteY5109" fmla="*/ 3126541 h 4957613"/>
              <a:gd name="connsiteX5110" fmla="*/ 1071342 w 4362450"/>
              <a:gd name="connsiteY5110" fmla="*/ 3127434 h 4957613"/>
              <a:gd name="connsiteX5111" fmla="*/ 1069855 w 4362450"/>
              <a:gd name="connsiteY5111" fmla="*/ 3133661 h 4957613"/>
              <a:gd name="connsiteX5112" fmla="*/ 1065116 w 4362450"/>
              <a:gd name="connsiteY5112" fmla="*/ 3140780 h 4957613"/>
              <a:gd name="connsiteX5113" fmla="*/ 1060355 w 4362450"/>
              <a:gd name="connsiteY5113" fmla="*/ 3140780 h 4957613"/>
              <a:gd name="connsiteX5114" fmla="*/ 1055318 w 4362450"/>
              <a:gd name="connsiteY5114" fmla="*/ 3144924 h 4957613"/>
              <a:gd name="connsiteX5115" fmla="*/ 1055616 w 4362450"/>
              <a:gd name="connsiteY5115" fmla="*/ 3159758 h 4957613"/>
              <a:gd name="connsiteX5116" fmla="*/ 1054128 w 4362450"/>
              <a:gd name="connsiteY5116" fmla="*/ 3176356 h 4957613"/>
              <a:gd name="connsiteX5117" fmla="*/ 1050876 w 4362450"/>
              <a:gd name="connsiteY5117" fmla="*/ 3185856 h 4957613"/>
              <a:gd name="connsiteX5118" fmla="*/ 1048496 w 4362450"/>
              <a:gd name="connsiteY5118" fmla="*/ 3197715 h 4957613"/>
              <a:gd name="connsiteX5119" fmla="*/ 1047306 w 4362450"/>
              <a:gd name="connsiteY5119" fmla="*/ 3206598 h 4957613"/>
              <a:gd name="connsiteX5120" fmla="*/ 1039018 w 4362450"/>
              <a:gd name="connsiteY5120" fmla="*/ 3219052 h 4957613"/>
              <a:gd name="connsiteX5121" fmla="*/ 1031303 w 4362450"/>
              <a:gd name="connsiteY5121" fmla="*/ 3227362 h 4957613"/>
              <a:gd name="connsiteX5122" fmla="*/ 1034279 w 4362450"/>
              <a:gd name="connsiteY5122" fmla="*/ 3228552 h 4957613"/>
              <a:gd name="connsiteX5123" fmla="*/ 1042270 w 4362450"/>
              <a:gd name="connsiteY5123" fmla="*/ 3226766 h 4957613"/>
              <a:gd name="connsiteX5124" fmla="*/ 1041377 w 4362450"/>
              <a:gd name="connsiteY5124" fmla="*/ 3235671 h 4957613"/>
              <a:gd name="connsiteX5125" fmla="*/ 1039910 w 4362450"/>
              <a:gd name="connsiteY5125" fmla="*/ 3244852 h 4957613"/>
              <a:gd name="connsiteX5126" fmla="*/ 1043757 w 4362450"/>
              <a:gd name="connsiteY5126" fmla="*/ 3252269 h 4957613"/>
              <a:gd name="connsiteX5127" fmla="*/ 1047901 w 4362450"/>
              <a:gd name="connsiteY5127" fmla="*/ 3253757 h 4957613"/>
              <a:gd name="connsiteX5128" fmla="*/ 1048496 w 4362450"/>
              <a:gd name="connsiteY5128" fmla="*/ 3249889 h 4957613"/>
              <a:gd name="connsiteX5129" fmla="*/ 1048794 w 4362450"/>
              <a:gd name="connsiteY5129" fmla="*/ 3245150 h 4957613"/>
              <a:gd name="connsiteX5130" fmla="*/ 1050876 w 4362450"/>
              <a:gd name="connsiteY5130" fmla="*/ 3240410 h 4957613"/>
              <a:gd name="connsiteX5131" fmla="*/ 1052067 w 4362450"/>
              <a:gd name="connsiteY5131" fmla="*/ 3234183 h 4957613"/>
              <a:gd name="connsiteX5132" fmla="*/ 1053235 w 4362450"/>
              <a:gd name="connsiteY5132" fmla="*/ 3226171 h 4957613"/>
              <a:gd name="connsiteX5133" fmla="*/ 1105388 w 4362450"/>
              <a:gd name="connsiteY5133" fmla="*/ 3061021 h 4957613"/>
              <a:gd name="connsiteX5134" fmla="*/ 1203573 w 4362450"/>
              <a:gd name="connsiteY5134" fmla="*/ 2783765 h 4957613"/>
              <a:gd name="connsiteX5135" fmla="*/ 1308431 w 4362450"/>
              <a:gd name="connsiteY5135" fmla="*/ 2502961 h 4957613"/>
              <a:gd name="connsiteX5136" fmla="*/ 1380604 w 4362450"/>
              <a:gd name="connsiteY5136" fmla="*/ 2327121 h 4957613"/>
              <a:gd name="connsiteX5137" fmla="*/ 1394843 w 4362450"/>
              <a:gd name="connsiteY5137" fmla="*/ 2293606 h 4957613"/>
              <a:gd name="connsiteX5138" fmla="*/ 1416201 w 4362450"/>
              <a:gd name="connsiteY5138" fmla="*/ 2244088 h 4957613"/>
              <a:gd name="connsiteX5139" fmla="*/ 1436646 w 4362450"/>
              <a:gd name="connsiteY5139" fmla="*/ 2193678 h 4957613"/>
              <a:gd name="connsiteX5140" fmla="*/ 1451777 w 4362450"/>
              <a:gd name="connsiteY5140" fmla="*/ 2161056 h 4957613"/>
              <a:gd name="connsiteX5141" fmla="*/ 1466314 w 4362450"/>
              <a:gd name="connsiteY5141" fmla="*/ 2126373 h 4957613"/>
              <a:gd name="connsiteX5142" fmla="*/ 1489733 w 4362450"/>
              <a:gd name="connsiteY5142" fmla="*/ 2075665 h 4957613"/>
              <a:gd name="connsiteX5143" fmla="*/ 1517000 w 4362450"/>
              <a:gd name="connsiteY5143" fmla="*/ 2013694 h 4957613"/>
              <a:gd name="connsiteX5144" fmla="*/ 1544288 w 4362450"/>
              <a:gd name="connsiteY5144" fmla="*/ 1957057 h 4957613"/>
              <a:gd name="connsiteX5145" fmla="*/ 1562671 w 4362450"/>
              <a:gd name="connsiteY5145" fmla="*/ 1919993 h 4957613"/>
              <a:gd name="connsiteX5146" fmla="*/ 1570385 w 4362450"/>
              <a:gd name="connsiteY5146" fmla="*/ 1902503 h 4957613"/>
              <a:gd name="connsiteX5147" fmla="*/ 1599203 w 4362450"/>
              <a:gd name="connsiteY5147" fmla="*/ 1842317 h 4957613"/>
              <a:gd name="connsiteX5148" fmla="*/ 1664915 w 4362450"/>
              <a:gd name="connsiteY5148" fmla="*/ 1712020 h 4957613"/>
              <a:gd name="connsiteX5149" fmla="*/ 1736428 w 4362450"/>
              <a:gd name="connsiteY5149" fmla="*/ 1572754 h 4957613"/>
              <a:gd name="connsiteX5150" fmla="*/ 1772918 w 4362450"/>
              <a:gd name="connsiteY5150" fmla="*/ 1501007 h 4957613"/>
              <a:gd name="connsiteX5151" fmla="*/ 1793363 w 4362450"/>
              <a:gd name="connsiteY5151" fmla="*/ 1461266 h 4957613"/>
              <a:gd name="connsiteX5152" fmla="*/ 1799590 w 4362450"/>
              <a:gd name="connsiteY5152" fmla="*/ 1446155 h 4957613"/>
              <a:gd name="connsiteX5153" fmla="*/ 1807602 w 4362450"/>
              <a:gd name="connsiteY5153" fmla="*/ 1432809 h 4957613"/>
              <a:gd name="connsiteX5154" fmla="*/ 1836356 w 4362450"/>
              <a:gd name="connsiteY5154" fmla="*/ 1380911 h 4957613"/>
              <a:gd name="connsiteX5155" fmla="*/ 1845558 w 4362450"/>
              <a:gd name="connsiteY5155" fmla="*/ 1352157 h 4957613"/>
              <a:gd name="connsiteX5156" fmla="*/ 1823031 w 4362450"/>
              <a:gd name="connsiteY5156" fmla="*/ 1368457 h 4957613"/>
              <a:gd name="connsiteX5157" fmla="*/ 1800482 w 4362450"/>
              <a:gd name="connsiteY5157" fmla="*/ 1404331 h 4957613"/>
              <a:gd name="connsiteX5158" fmla="*/ 1796041 w 4362450"/>
              <a:gd name="connsiteY5158" fmla="*/ 1416190 h 4957613"/>
              <a:gd name="connsiteX5159" fmla="*/ 1786243 w 4362450"/>
              <a:gd name="connsiteY5159" fmla="*/ 1428070 h 4957613"/>
              <a:gd name="connsiteX5160" fmla="*/ 1748287 w 4362450"/>
              <a:gd name="connsiteY5160" fmla="*/ 1477885 h 4957613"/>
              <a:gd name="connsiteX5161" fmla="*/ 1724570 w 4362450"/>
              <a:gd name="connsiteY5161" fmla="*/ 1527700 h 4957613"/>
              <a:gd name="connsiteX5162" fmla="*/ 1722806 w 4362450"/>
              <a:gd name="connsiteY5162" fmla="*/ 1535096 h 4957613"/>
              <a:gd name="connsiteX5163" fmla="*/ 1717450 w 4362450"/>
              <a:gd name="connsiteY5163" fmla="*/ 1537178 h 4957613"/>
              <a:gd name="connsiteX5164" fmla="*/ 1699662 w 4362450"/>
              <a:gd name="connsiteY5164" fmla="*/ 1562978 h 4957613"/>
              <a:gd name="connsiteX5165" fmla="*/ 1681874 w 4362450"/>
              <a:gd name="connsiteY5165" fmla="*/ 1601232 h 4957613"/>
              <a:gd name="connsiteX5166" fmla="*/ 1675350 w 4362450"/>
              <a:gd name="connsiteY5166" fmla="*/ 1613091 h 4957613"/>
              <a:gd name="connsiteX5167" fmla="*/ 1665276 w 4362450"/>
              <a:gd name="connsiteY5167" fmla="*/ 1624950 h 4957613"/>
              <a:gd name="connsiteX5168" fmla="*/ 1655181 w 4362450"/>
              <a:gd name="connsiteY5168" fmla="*/ 1634152 h 4957613"/>
              <a:gd name="connsiteX5169" fmla="*/ 1655777 w 4362450"/>
              <a:gd name="connsiteY5169" fmla="*/ 1641548 h 4957613"/>
              <a:gd name="connsiteX5170" fmla="*/ 1643918 w 4362450"/>
              <a:gd name="connsiteY5170" fmla="*/ 1641548 h 4957613"/>
              <a:gd name="connsiteX5171" fmla="*/ 1639178 w 4362450"/>
              <a:gd name="connsiteY5171" fmla="*/ 1643928 h 4957613"/>
              <a:gd name="connsiteX5172" fmla="*/ 1642133 w 4362450"/>
              <a:gd name="connsiteY5172" fmla="*/ 1667050 h 4957613"/>
              <a:gd name="connsiteX5173" fmla="*/ 1627320 w 4362450"/>
              <a:gd name="connsiteY5173" fmla="*/ 1679504 h 4957613"/>
              <a:gd name="connsiteX5174" fmla="*/ 1622581 w 4362450"/>
              <a:gd name="connsiteY5174" fmla="*/ 1672385 h 4957613"/>
              <a:gd name="connsiteX5175" fmla="*/ 1621688 w 4362450"/>
              <a:gd name="connsiteY5175" fmla="*/ 1668538 h 4957613"/>
              <a:gd name="connsiteX5176" fmla="*/ 1615461 w 4362450"/>
              <a:gd name="connsiteY5176" fmla="*/ 1670025 h 4957613"/>
              <a:gd name="connsiteX5177" fmla="*/ 1605664 w 4362450"/>
              <a:gd name="connsiteY5177" fmla="*/ 1669728 h 4957613"/>
              <a:gd name="connsiteX5178" fmla="*/ 1608342 w 4362450"/>
              <a:gd name="connsiteY5178" fmla="*/ 1660526 h 4957613"/>
              <a:gd name="connsiteX5179" fmla="*/ 1631974 w 4362450"/>
              <a:gd name="connsiteY5179" fmla="*/ 1601232 h 4957613"/>
              <a:gd name="connsiteX5180" fmla="*/ 1662981 w 4362450"/>
              <a:gd name="connsiteY5180" fmla="*/ 1513461 h 4957613"/>
              <a:gd name="connsiteX5181" fmla="*/ 1677135 w 4362450"/>
              <a:gd name="connsiteY5181" fmla="*/ 1468385 h 4957613"/>
              <a:gd name="connsiteX5182" fmla="*/ 1647254 w 4362450"/>
              <a:gd name="connsiteY5182" fmla="*/ 1519263 h 4957613"/>
              <a:gd name="connsiteX5183" fmla="*/ 1589980 w 4362450"/>
              <a:gd name="connsiteY5183" fmla="*/ 1628648 h 4957613"/>
              <a:gd name="connsiteX5184" fmla="*/ 1539549 w 4362450"/>
              <a:gd name="connsiteY5184" fmla="*/ 1731699 h 4957613"/>
              <a:gd name="connsiteX5185" fmla="*/ 1521760 w 4362450"/>
              <a:gd name="connsiteY5185" fmla="*/ 1763131 h 4957613"/>
              <a:gd name="connsiteX5186" fmla="*/ 1511071 w 4362450"/>
              <a:gd name="connsiteY5186" fmla="*/ 1776775 h 4957613"/>
              <a:gd name="connsiteX5187" fmla="*/ 1508712 w 4362450"/>
              <a:gd name="connsiteY5187" fmla="*/ 1770251 h 4957613"/>
              <a:gd name="connsiteX5188" fmla="*/ 1513451 w 4362450"/>
              <a:gd name="connsiteY5188" fmla="*/ 1760156 h 4957613"/>
              <a:gd name="connsiteX5189" fmla="*/ 1521165 w 4362450"/>
              <a:gd name="connsiteY5189" fmla="*/ 1746831 h 4957613"/>
              <a:gd name="connsiteX5190" fmla="*/ 1525309 w 4362450"/>
              <a:gd name="connsiteY5190" fmla="*/ 1738819 h 4957613"/>
              <a:gd name="connsiteX5191" fmla="*/ 1534512 w 4362450"/>
              <a:gd name="connsiteY5191" fmla="*/ 1707684 h 4957613"/>
              <a:gd name="connsiteX5192" fmla="*/ 1541908 w 4362450"/>
              <a:gd name="connsiteY5192" fmla="*/ 1696123 h 4957613"/>
              <a:gd name="connsiteX5193" fmla="*/ 1549027 w 4362450"/>
              <a:gd name="connsiteY5193" fmla="*/ 1686624 h 4957613"/>
              <a:gd name="connsiteX5194" fmla="*/ 1557039 w 4362450"/>
              <a:gd name="connsiteY5194" fmla="*/ 1662906 h 4957613"/>
              <a:gd name="connsiteX5195" fmla="*/ 1577505 w 4362450"/>
              <a:gd name="connsiteY5195" fmla="*/ 1617830 h 4957613"/>
              <a:gd name="connsiteX5196" fmla="*/ 1603900 w 4362450"/>
              <a:gd name="connsiteY5196" fmla="*/ 1563574 h 4957613"/>
              <a:gd name="connsiteX5197" fmla="*/ 1624940 w 4362450"/>
              <a:gd name="connsiteY5197" fmla="*/ 1518200 h 4957613"/>
              <a:gd name="connsiteX5198" fmla="*/ 1643620 w 4362450"/>
              <a:gd name="connsiteY5198" fmla="*/ 1479946 h 4957613"/>
              <a:gd name="connsiteX5199" fmla="*/ 1660516 w 4362450"/>
              <a:gd name="connsiteY5199" fmla="*/ 1447027 h 4957613"/>
              <a:gd name="connsiteX5200" fmla="*/ 1672970 w 4362450"/>
              <a:gd name="connsiteY5200" fmla="*/ 1414426 h 4957613"/>
              <a:gd name="connsiteX5201" fmla="*/ 1660516 w 4362450"/>
              <a:gd name="connsiteY5201" fmla="*/ 1420950 h 4957613"/>
              <a:gd name="connsiteX5202" fmla="*/ 1618713 w 4362450"/>
              <a:gd name="connsiteY5202" fmla="*/ 1484282 h 4957613"/>
              <a:gd name="connsiteX5203" fmla="*/ 1552109 w 4362450"/>
              <a:gd name="connsiteY5203" fmla="*/ 1603506 h 4957613"/>
              <a:gd name="connsiteX5204" fmla="*/ 1499212 w 4362450"/>
              <a:gd name="connsiteY5204" fmla="*/ 1707982 h 4957613"/>
              <a:gd name="connsiteX5205" fmla="*/ 1481424 w 4362450"/>
              <a:gd name="connsiteY5205" fmla="*/ 1745343 h 4957613"/>
              <a:gd name="connsiteX5206" fmla="*/ 1463636 w 4362450"/>
              <a:gd name="connsiteY5206" fmla="*/ 1779134 h 4957613"/>
              <a:gd name="connsiteX5207" fmla="*/ 1439323 w 4362450"/>
              <a:gd name="connsiteY5207" fmla="*/ 1830437 h 4957613"/>
              <a:gd name="connsiteX5208" fmla="*/ 1404321 w 4362450"/>
              <a:gd name="connsiteY5208" fmla="*/ 1904862 h 4957613"/>
              <a:gd name="connsiteX5209" fmla="*/ 1367852 w 4362450"/>
              <a:gd name="connsiteY5209" fmla="*/ 1984345 h 4957613"/>
              <a:gd name="connsiteX5210" fmla="*/ 1340288 w 4362450"/>
              <a:gd name="connsiteY5210" fmla="*/ 2042448 h 4957613"/>
              <a:gd name="connsiteX5211" fmla="*/ 1324859 w 4362450"/>
              <a:gd name="connsiteY5211" fmla="*/ 2073880 h 4957613"/>
              <a:gd name="connsiteX5212" fmla="*/ 1316550 w 4362450"/>
              <a:gd name="connsiteY5212" fmla="*/ 2087524 h 4957613"/>
              <a:gd name="connsiteX5213" fmla="*/ 1313596 w 4362450"/>
              <a:gd name="connsiteY5213" fmla="*/ 2097024 h 4957613"/>
              <a:gd name="connsiteX5214" fmla="*/ 1307071 w 4362450"/>
              <a:gd name="connsiteY5214" fmla="*/ 2113621 h 4957613"/>
              <a:gd name="connsiteX5215" fmla="*/ 1273557 w 4362450"/>
              <a:gd name="connsiteY5215" fmla="*/ 2185092 h 4957613"/>
              <a:gd name="connsiteX5216" fmla="*/ 1245398 w 4362450"/>
              <a:gd name="connsiteY5216" fmla="*/ 2258327 h 4957613"/>
              <a:gd name="connsiteX5217" fmla="*/ 1224337 w 4362450"/>
              <a:gd name="connsiteY5217" fmla="*/ 2306060 h 4957613"/>
              <a:gd name="connsiteX5218" fmla="*/ 1212180 w 4362450"/>
              <a:gd name="connsiteY5218" fmla="*/ 2320001 h 4957613"/>
              <a:gd name="connsiteX5219" fmla="*/ 1207441 w 4362450"/>
              <a:gd name="connsiteY5219" fmla="*/ 2319704 h 4957613"/>
              <a:gd name="connsiteX5220" fmla="*/ 1209800 w 4362450"/>
              <a:gd name="connsiteY5220" fmla="*/ 2324740 h 4957613"/>
              <a:gd name="connsiteX5221" fmla="*/ 1202107 w 4362450"/>
              <a:gd name="connsiteY5221" fmla="*/ 2359148 h 4957613"/>
              <a:gd name="connsiteX5222" fmla="*/ 1176604 w 4362450"/>
              <a:gd name="connsiteY5222" fmla="*/ 2429131 h 4957613"/>
              <a:gd name="connsiteX5223" fmla="*/ 1151697 w 4362450"/>
              <a:gd name="connsiteY5223" fmla="*/ 2499093 h 4957613"/>
              <a:gd name="connsiteX5224" fmla="*/ 1141007 w 4362450"/>
              <a:gd name="connsiteY5224" fmla="*/ 2533500 h 4957613"/>
              <a:gd name="connsiteX5225" fmla="*/ 1138350 w 4362450"/>
              <a:gd name="connsiteY5225" fmla="*/ 2540025 h 4957613"/>
              <a:gd name="connsiteX5226" fmla="*/ 1133909 w 4362450"/>
              <a:gd name="connsiteY5226" fmla="*/ 2542979 h 4957613"/>
              <a:gd name="connsiteX5227" fmla="*/ 1131529 w 4362450"/>
              <a:gd name="connsiteY5227" fmla="*/ 2547739 h 4957613"/>
              <a:gd name="connsiteX5228" fmla="*/ 1130041 w 4362450"/>
              <a:gd name="connsiteY5228" fmla="*/ 2560788 h 4957613"/>
              <a:gd name="connsiteX5229" fmla="*/ 1119670 w 4362450"/>
              <a:gd name="connsiteY5229" fmla="*/ 2580935 h 4957613"/>
              <a:gd name="connsiteX5230" fmla="*/ 1112848 w 4362450"/>
              <a:gd name="connsiteY5230" fmla="*/ 2597852 h 4957613"/>
              <a:gd name="connsiteX5231" fmla="*/ 1114931 w 4362450"/>
              <a:gd name="connsiteY5231" fmla="*/ 2602293 h 4957613"/>
              <a:gd name="connsiteX5232" fmla="*/ 1114931 w 4362450"/>
              <a:gd name="connsiteY5232" fmla="*/ 2607033 h 4957613"/>
              <a:gd name="connsiteX5233" fmla="*/ 1107513 w 4362450"/>
              <a:gd name="connsiteY5233" fmla="*/ 2618891 h 4957613"/>
              <a:gd name="connsiteX5234" fmla="*/ 1105431 w 4362450"/>
              <a:gd name="connsiteY5234" fmla="*/ 2630750 h 4957613"/>
              <a:gd name="connsiteX5235" fmla="*/ 1101882 w 4362450"/>
              <a:gd name="connsiteY5235" fmla="*/ 2639060 h 4957613"/>
              <a:gd name="connsiteX5236" fmla="*/ 1098311 w 4362450"/>
              <a:gd name="connsiteY5236" fmla="*/ 2640250 h 4957613"/>
              <a:gd name="connsiteX5237" fmla="*/ 1093275 w 4362450"/>
              <a:gd name="connsiteY5237" fmla="*/ 2641440 h 4957613"/>
              <a:gd name="connsiteX5238" fmla="*/ 1093572 w 4362450"/>
              <a:gd name="connsiteY5238" fmla="*/ 2649728 h 4957613"/>
              <a:gd name="connsiteX5239" fmla="*/ 1093870 w 4362450"/>
              <a:gd name="connsiteY5239" fmla="*/ 2664265 h 4957613"/>
              <a:gd name="connsiteX5240" fmla="*/ 1088833 w 4362450"/>
              <a:gd name="connsiteY5240" fmla="*/ 2680565 h 4957613"/>
              <a:gd name="connsiteX5241" fmla="*/ 1078738 w 4362450"/>
              <a:gd name="connsiteY5241" fmla="*/ 2701328 h 4957613"/>
              <a:gd name="connsiteX5242" fmla="*/ 1065116 w 4362450"/>
              <a:gd name="connsiteY5242" fmla="*/ 2754119 h 4957613"/>
              <a:gd name="connsiteX5243" fmla="*/ 1056806 w 4362450"/>
              <a:gd name="connsiteY5243" fmla="*/ 2777539 h 4957613"/>
              <a:gd name="connsiteX5244" fmla="*/ 1048496 w 4362450"/>
              <a:gd name="connsiteY5244" fmla="*/ 2784956 h 4957613"/>
              <a:gd name="connsiteX5245" fmla="*/ 1045542 w 4362450"/>
              <a:gd name="connsiteY5245" fmla="*/ 2784956 h 4957613"/>
              <a:gd name="connsiteX5246" fmla="*/ 1046137 w 4362450"/>
              <a:gd name="connsiteY5246" fmla="*/ 2792075 h 4957613"/>
              <a:gd name="connsiteX5247" fmla="*/ 1044947 w 4362450"/>
              <a:gd name="connsiteY5247" fmla="*/ 2810756 h 4957613"/>
              <a:gd name="connsiteX5248" fmla="*/ 1036638 w 4362450"/>
              <a:gd name="connsiteY5248" fmla="*/ 2841890 h 4957613"/>
              <a:gd name="connsiteX5249" fmla="*/ 995515 w 4362450"/>
              <a:gd name="connsiteY5249" fmla="*/ 2974206 h 4957613"/>
              <a:gd name="connsiteX5250" fmla="*/ 957558 w 4362450"/>
              <a:gd name="connsiteY5250" fmla="*/ 3103355 h 4957613"/>
              <a:gd name="connsiteX5251" fmla="*/ 937007 w 4362450"/>
              <a:gd name="connsiteY5251" fmla="*/ 3183476 h 4957613"/>
              <a:gd name="connsiteX5252" fmla="*/ 931971 w 4362450"/>
              <a:gd name="connsiteY5252" fmla="*/ 3204834 h 4957613"/>
              <a:gd name="connsiteX5253" fmla="*/ 925149 w 4362450"/>
              <a:gd name="connsiteY5253" fmla="*/ 3226171 h 4957613"/>
              <a:gd name="connsiteX5254" fmla="*/ 908849 w 4362450"/>
              <a:gd name="connsiteY5254" fmla="*/ 3286974 h 4957613"/>
              <a:gd name="connsiteX5255" fmla="*/ 880073 w 4362450"/>
              <a:gd name="connsiteY5255" fmla="*/ 3399355 h 4957613"/>
              <a:gd name="connsiteX5256" fmla="*/ 846686 w 4362450"/>
              <a:gd name="connsiteY5256" fmla="*/ 3547653 h 4957613"/>
              <a:gd name="connsiteX5257" fmla="*/ 805053 w 4362450"/>
              <a:gd name="connsiteY5257" fmla="*/ 3754882 h 4957613"/>
              <a:gd name="connsiteX5258" fmla="*/ 778998 w 4362450"/>
              <a:gd name="connsiteY5258" fmla="*/ 3958117 h 4957613"/>
              <a:gd name="connsiteX5259" fmla="*/ 792302 w 4362450"/>
              <a:gd name="connsiteY5259" fmla="*/ 4094407 h 4957613"/>
              <a:gd name="connsiteX5260" fmla="*/ 790814 w 4362450"/>
              <a:gd name="connsiteY5260" fmla="*/ 4098848 h 4957613"/>
              <a:gd name="connsiteX5261" fmla="*/ 787562 w 4362450"/>
              <a:gd name="connsiteY5261" fmla="*/ 4129983 h 4957613"/>
              <a:gd name="connsiteX5262" fmla="*/ 809495 w 4362450"/>
              <a:gd name="connsiteY5262" fmla="*/ 4279428 h 4957613"/>
              <a:gd name="connsiteX5263" fmla="*/ 834997 w 4362450"/>
              <a:gd name="connsiteY5263" fmla="*/ 4428873 h 4957613"/>
              <a:gd name="connsiteX5264" fmla="*/ 789326 w 4362450"/>
              <a:gd name="connsiteY5264" fmla="*/ 4368071 h 4957613"/>
              <a:gd name="connsiteX5265" fmla="*/ 776320 w 4362450"/>
              <a:gd name="connsiteY5265" fmla="*/ 4371067 h 4957613"/>
              <a:gd name="connsiteX5266" fmla="*/ 725889 w 4362450"/>
              <a:gd name="connsiteY5266" fmla="*/ 4324504 h 4957613"/>
              <a:gd name="connsiteX5267" fmla="*/ 645322 w 4362450"/>
              <a:gd name="connsiteY5267" fmla="*/ 4164071 h 4957613"/>
              <a:gd name="connsiteX5268" fmla="*/ 614294 w 4362450"/>
              <a:gd name="connsiteY5268" fmla="*/ 3970953 h 4957613"/>
              <a:gd name="connsiteX5269" fmla="*/ 614400 w 4362450"/>
              <a:gd name="connsiteY5269" fmla="*/ 3793136 h 4957613"/>
              <a:gd name="connsiteX5270" fmla="*/ 630998 w 4362450"/>
              <a:gd name="connsiteY5270" fmla="*/ 3648728 h 4957613"/>
              <a:gd name="connsiteX5271" fmla="*/ 654715 w 4362450"/>
              <a:gd name="connsiteY5271" fmla="*/ 3506105 h 4957613"/>
              <a:gd name="connsiteX5272" fmla="*/ 677540 w 4362450"/>
              <a:gd name="connsiteY5272" fmla="*/ 3391343 h 4957613"/>
              <a:gd name="connsiteX5273" fmla="*/ 687932 w 4362450"/>
              <a:gd name="connsiteY5273" fmla="*/ 3349540 h 4957613"/>
              <a:gd name="connsiteX5274" fmla="*/ 695944 w 4362450"/>
              <a:gd name="connsiteY5274" fmla="*/ 3315430 h 4957613"/>
              <a:gd name="connsiteX5275" fmla="*/ 702171 w 4362450"/>
              <a:gd name="connsiteY5275" fmla="*/ 3275986 h 4957613"/>
              <a:gd name="connsiteX5276" fmla="*/ 706613 w 4362450"/>
              <a:gd name="connsiteY5276" fmla="*/ 3252864 h 4957613"/>
              <a:gd name="connsiteX5277" fmla="*/ 709269 w 4362450"/>
              <a:gd name="connsiteY5277" fmla="*/ 3240410 h 4957613"/>
              <a:gd name="connsiteX5278" fmla="*/ 714030 w 4362450"/>
              <a:gd name="connsiteY5278" fmla="*/ 3231208 h 4957613"/>
              <a:gd name="connsiteX5279" fmla="*/ 718769 w 4362450"/>
              <a:gd name="connsiteY5279" fmla="*/ 3216693 h 4957613"/>
              <a:gd name="connsiteX5280" fmla="*/ 760275 w 4362450"/>
              <a:gd name="connsiteY5280" fmla="*/ 3062190 h 4957613"/>
              <a:gd name="connsiteX5281" fmla="*/ 787562 w 4362450"/>
              <a:gd name="connsiteY5281" fmla="*/ 3012672 h 4957613"/>
              <a:gd name="connsiteX5282" fmla="*/ 792897 w 4362450"/>
              <a:gd name="connsiteY5282" fmla="*/ 3013862 h 4957613"/>
              <a:gd name="connsiteX5283" fmla="*/ 787562 w 4362450"/>
              <a:gd name="connsiteY5283" fmla="*/ 3007933 h 4957613"/>
              <a:gd name="connsiteX5284" fmla="*/ 782526 w 4362450"/>
              <a:gd name="connsiteY5284" fmla="*/ 2996967 h 4957613"/>
              <a:gd name="connsiteX5285" fmla="*/ 782823 w 4362450"/>
              <a:gd name="connsiteY5285" fmla="*/ 2984216 h 4957613"/>
              <a:gd name="connsiteX5286" fmla="*/ 788752 w 4362450"/>
              <a:gd name="connsiteY5286" fmla="*/ 2974716 h 4957613"/>
              <a:gd name="connsiteX5287" fmla="*/ 794682 w 4362450"/>
              <a:gd name="connsiteY5287" fmla="*/ 2979476 h 4957613"/>
              <a:gd name="connsiteX5288" fmla="*/ 797041 w 4362450"/>
              <a:gd name="connsiteY5288" fmla="*/ 2972357 h 4957613"/>
              <a:gd name="connsiteX5289" fmla="*/ 798231 w 4362450"/>
              <a:gd name="connsiteY5289" fmla="*/ 2950106 h 4957613"/>
              <a:gd name="connsiteX5290" fmla="*/ 806540 w 4362450"/>
              <a:gd name="connsiteY5290" fmla="*/ 2915422 h 4957613"/>
              <a:gd name="connsiteX5291" fmla="*/ 816316 w 4362450"/>
              <a:gd name="connsiteY5291" fmla="*/ 2883098 h 4957613"/>
              <a:gd name="connsiteX5292" fmla="*/ 820779 w 4362450"/>
              <a:gd name="connsiteY5292" fmla="*/ 2863227 h 4957613"/>
              <a:gd name="connsiteX5293" fmla="*/ 824031 w 4362450"/>
              <a:gd name="connsiteY5293" fmla="*/ 2853451 h 4957613"/>
              <a:gd name="connsiteX5294" fmla="*/ 825519 w 4362450"/>
              <a:gd name="connsiteY5294" fmla="*/ 2849010 h 4957613"/>
              <a:gd name="connsiteX5295" fmla="*/ 828770 w 4362450"/>
              <a:gd name="connsiteY5295" fmla="*/ 2839807 h 4957613"/>
              <a:gd name="connsiteX5296" fmla="*/ 837377 w 4362450"/>
              <a:gd name="connsiteY5296" fmla="*/ 2803934 h 4957613"/>
              <a:gd name="connsiteX5297" fmla="*/ 844497 w 4362450"/>
              <a:gd name="connsiteY5297" fmla="*/ 2768932 h 4957613"/>
              <a:gd name="connsiteX5298" fmla="*/ 851616 w 4362450"/>
              <a:gd name="connsiteY5298" fmla="*/ 2751738 h 4957613"/>
              <a:gd name="connsiteX5299" fmla="*/ 865834 w 4362450"/>
              <a:gd name="connsiteY5299" fmla="*/ 2709935 h 4957613"/>
              <a:gd name="connsiteX5300" fmla="*/ 872953 w 4362450"/>
              <a:gd name="connsiteY5300" fmla="*/ 2680565 h 4957613"/>
              <a:gd name="connsiteX5301" fmla="*/ 876226 w 4362450"/>
              <a:gd name="connsiteY5301" fmla="*/ 2674338 h 4957613"/>
              <a:gd name="connsiteX5302" fmla="*/ 884812 w 4362450"/>
              <a:gd name="connsiteY5302" fmla="*/ 2659228 h 4957613"/>
              <a:gd name="connsiteX5303" fmla="*/ 891337 w 4362450"/>
              <a:gd name="connsiteY5303" fmla="*/ 2642906 h 4957613"/>
              <a:gd name="connsiteX5304" fmla="*/ 894312 w 4362450"/>
              <a:gd name="connsiteY5304" fmla="*/ 2635510 h 4957613"/>
              <a:gd name="connsiteX5305" fmla="*/ 896097 w 4362450"/>
              <a:gd name="connsiteY5305" fmla="*/ 2625713 h 4957613"/>
              <a:gd name="connsiteX5306" fmla="*/ 901431 w 4362450"/>
              <a:gd name="connsiteY5306" fmla="*/ 2607033 h 4957613"/>
              <a:gd name="connsiteX5307" fmla="*/ 908253 w 4362450"/>
              <a:gd name="connsiteY5307" fmla="*/ 2585993 h 4957613"/>
              <a:gd name="connsiteX5308" fmla="*/ 913290 w 4362450"/>
              <a:gd name="connsiteY5308" fmla="*/ 2566717 h 4957613"/>
              <a:gd name="connsiteX5309" fmla="*/ 916839 w 4362450"/>
              <a:gd name="connsiteY5309" fmla="*/ 2553371 h 4957613"/>
              <a:gd name="connsiteX5310" fmla="*/ 920410 w 4362450"/>
              <a:gd name="connsiteY5310" fmla="*/ 2545359 h 4957613"/>
              <a:gd name="connsiteX5311" fmla="*/ 925744 w 4362450"/>
              <a:gd name="connsiteY5311" fmla="*/ 2538835 h 4957613"/>
              <a:gd name="connsiteX5312" fmla="*/ 927529 w 4362450"/>
              <a:gd name="connsiteY5312" fmla="*/ 2528761 h 4957613"/>
              <a:gd name="connsiteX5313" fmla="*/ 930483 w 4362450"/>
              <a:gd name="connsiteY5313" fmla="*/ 2516010 h 4957613"/>
              <a:gd name="connsiteX5314" fmla="*/ 937007 w 4362450"/>
              <a:gd name="connsiteY5314" fmla="*/ 2497924 h 4957613"/>
              <a:gd name="connsiteX5315" fmla="*/ 969247 w 4362450"/>
              <a:gd name="connsiteY5315" fmla="*/ 2414531 h 4957613"/>
              <a:gd name="connsiteX5316" fmla="*/ 978300 w 4362450"/>
              <a:gd name="connsiteY5316" fmla="*/ 2378083 h 4957613"/>
              <a:gd name="connsiteX5317" fmla="*/ 939388 w 4362450"/>
              <a:gd name="connsiteY5317" fmla="*/ 2467087 h 4957613"/>
              <a:gd name="connsiteX5318" fmla="*/ 834700 w 4362450"/>
              <a:gd name="connsiteY5318" fmla="*/ 2755011 h 4957613"/>
              <a:gd name="connsiteX5319" fmla="*/ 742487 w 4362450"/>
              <a:gd name="connsiteY5319" fmla="*/ 3048270 h 4957613"/>
              <a:gd name="connsiteX5320" fmla="*/ 725591 w 4362450"/>
              <a:gd name="connsiteY5320" fmla="*/ 3100146 h 4957613"/>
              <a:gd name="connsiteX5321" fmla="*/ 714030 w 4362450"/>
              <a:gd name="connsiteY5321" fmla="*/ 3121802 h 4957613"/>
              <a:gd name="connsiteX5322" fmla="*/ 713435 w 4362450"/>
              <a:gd name="connsiteY5322" fmla="*/ 3114385 h 4957613"/>
              <a:gd name="connsiteX5323" fmla="*/ 716389 w 4362450"/>
              <a:gd name="connsiteY5323" fmla="*/ 3098085 h 4957613"/>
              <a:gd name="connsiteX5324" fmla="*/ 729140 w 4362450"/>
              <a:gd name="connsiteY5324" fmla="*/ 3050331 h 4957613"/>
              <a:gd name="connsiteX5325" fmla="*/ 747226 w 4362450"/>
              <a:gd name="connsiteY5325" fmla="*/ 2972357 h 4957613"/>
              <a:gd name="connsiteX5326" fmla="*/ 767394 w 4362450"/>
              <a:gd name="connsiteY5326" fmla="*/ 2894064 h 4957613"/>
              <a:gd name="connsiteX5327" fmla="*/ 780443 w 4362450"/>
              <a:gd name="connsiteY5327" fmla="*/ 2851369 h 4957613"/>
              <a:gd name="connsiteX5328" fmla="*/ 787265 w 4362450"/>
              <a:gd name="connsiteY5328" fmla="*/ 2834771 h 4957613"/>
              <a:gd name="connsiteX5329" fmla="*/ 792302 w 4362450"/>
              <a:gd name="connsiteY5329" fmla="*/ 2818151 h 4957613"/>
              <a:gd name="connsiteX5330" fmla="*/ 807688 w 4362450"/>
              <a:gd name="connsiteY5330" fmla="*/ 2768868 h 4957613"/>
              <a:gd name="connsiteX5331" fmla="*/ 833063 w 4362450"/>
              <a:gd name="connsiteY5331" fmla="*/ 2699033 h 4957613"/>
              <a:gd name="connsiteX5332" fmla="*/ 851616 w 4362450"/>
              <a:gd name="connsiteY5332" fmla="*/ 2654489 h 4957613"/>
              <a:gd name="connsiteX5333" fmla="*/ 858141 w 4362450"/>
              <a:gd name="connsiteY5333" fmla="*/ 2641440 h 4957613"/>
              <a:gd name="connsiteX5334" fmla="*/ 861095 w 4362450"/>
              <a:gd name="connsiteY5334" fmla="*/ 2628391 h 4957613"/>
              <a:gd name="connsiteX5335" fmla="*/ 870892 w 4362450"/>
              <a:gd name="connsiteY5335" fmla="*/ 2601103 h 4957613"/>
              <a:gd name="connsiteX5336" fmla="*/ 889573 w 4362450"/>
              <a:gd name="connsiteY5336" fmla="*/ 2552478 h 4957613"/>
              <a:gd name="connsiteX5337" fmla="*/ 946210 w 4362450"/>
              <a:gd name="connsiteY5337" fmla="*/ 2395021 h 4957613"/>
              <a:gd name="connsiteX5338" fmla="*/ 1001062 w 4362450"/>
              <a:gd name="connsiteY5338" fmla="*/ 2239349 h 4957613"/>
              <a:gd name="connsiteX5339" fmla="*/ 1043396 w 4362450"/>
              <a:gd name="connsiteY5339" fmla="*/ 2146392 h 4957613"/>
              <a:gd name="connsiteX5340" fmla="*/ 1105792 w 4362450"/>
              <a:gd name="connsiteY5340" fmla="*/ 2009677 h 4957613"/>
              <a:gd name="connsiteX5341" fmla="*/ 1133909 w 4362450"/>
              <a:gd name="connsiteY5341" fmla="*/ 1921481 h 4957613"/>
              <a:gd name="connsiteX5342" fmla="*/ 1149317 w 4362450"/>
              <a:gd name="connsiteY5342" fmla="*/ 1919696 h 4957613"/>
              <a:gd name="connsiteX5343" fmla="*/ 1150507 w 4362450"/>
              <a:gd name="connsiteY5343" fmla="*/ 1885884 h 4957613"/>
              <a:gd name="connsiteX5344" fmla="*/ 1153461 w 4362450"/>
              <a:gd name="connsiteY5344" fmla="*/ 1871666 h 4957613"/>
              <a:gd name="connsiteX5345" fmla="*/ 1167104 w 4362450"/>
              <a:gd name="connsiteY5345" fmla="*/ 1857427 h 4957613"/>
              <a:gd name="connsiteX5346" fmla="*/ 1164745 w 4362450"/>
              <a:gd name="connsiteY5346" fmla="*/ 1840829 h 4957613"/>
              <a:gd name="connsiteX5347" fmla="*/ 1169485 w 4362450"/>
              <a:gd name="connsiteY5347" fmla="*/ 1825400 h 4957613"/>
              <a:gd name="connsiteX5348" fmla="*/ 1181344 w 4362450"/>
              <a:gd name="connsiteY5348" fmla="*/ 1817090 h 4957613"/>
              <a:gd name="connsiteX5349" fmla="*/ 1179261 w 4362450"/>
              <a:gd name="connsiteY5349" fmla="*/ 1834305 h 4957613"/>
              <a:gd name="connsiteX5350" fmla="*/ 1171865 w 4362450"/>
              <a:gd name="connsiteY5350" fmla="*/ 1855047 h 4957613"/>
              <a:gd name="connsiteX5351" fmla="*/ 1188463 w 4362450"/>
              <a:gd name="connsiteY5351" fmla="*/ 1829544 h 4957613"/>
              <a:gd name="connsiteX5352" fmla="*/ 1183724 w 4362450"/>
              <a:gd name="connsiteY5352" fmla="*/ 1807612 h 4957613"/>
              <a:gd name="connsiteX5353" fmla="*/ 1194690 w 4362450"/>
              <a:gd name="connsiteY5353" fmla="*/ 1783299 h 4957613"/>
              <a:gd name="connsiteX5354" fmla="*/ 1207441 w 4362450"/>
              <a:gd name="connsiteY5354" fmla="*/ 1762536 h 4957613"/>
              <a:gd name="connsiteX5355" fmla="*/ 1205358 w 4362450"/>
              <a:gd name="connsiteY5355" fmla="*/ 1747128 h 4957613"/>
              <a:gd name="connsiteX5356" fmla="*/ 1205061 w 4362450"/>
              <a:gd name="connsiteY5356" fmla="*/ 1710341 h 4957613"/>
              <a:gd name="connsiteX5357" fmla="*/ 1213966 w 4362450"/>
              <a:gd name="connsiteY5357" fmla="*/ 1680694 h 4957613"/>
              <a:gd name="connsiteX5358" fmla="*/ 1226419 w 4362450"/>
              <a:gd name="connsiteY5358" fmla="*/ 1643928 h 4957613"/>
              <a:gd name="connsiteX5359" fmla="*/ 1249074 w 4362450"/>
              <a:gd name="connsiteY5359" fmla="*/ 1589182 h 4957613"/>
              <a:gd name="connsiteX5360" fmla="*/ 1260678 w 4362450"/>
              <a:gd name="connsiteY5360" fmla="*/ 1542895 h 4957613"/>
              <a:gd name="connsiteX5361" fmla="*/ 1212180 w 4362450"/>
              <a:gd name="connsiteY5361" fmla="*/ 1560896 h 4957613"/>
              <a:gd name="connsiteX5362" fmla="*/ 1219300 w 4362450"/>
              <a:gd name="connsiteY5362" fmla="*/ 1562745 h 4957613"/>
              <a:gd name="connsiteX5363" fmla="*/ 1250137 w 4362450"/>
              <a:gd name="connsiteY5363" fmla="*/ 1553521 h 4957613"/>
              <a:gd name="connsiteX5364" fmla="*/ 1233539 w 4362450"/>
              <a:gd name="connsiteY5364" fmla="*/ 1568015 h 4957613"/>
              <a:gd name="connsiteX5365" fmla="*/ 1190248 w 4362450"/>
              <a:gd name="connsiteY5365" fmla="*/ 1579874 h 4957613"/>
              <a:gd name="connsiteX5366" fmla="*/ 1114931 w 4362450"/>
              <a:gd name="connsiteY5366" fmla="*/ 1613091 h 4957613"/>
              <a:gd name="connsiteX5367" fmla="*/ 1032791 w 4362450"/>
              <a:gd name="connsiteY5367" fmla="*/ 1674467 h 4957613"/>
              <a:gd name="connsiteX5368" fmla="*/ 963105 w 4362450"/>
              <a:gd name="connsiteY5368" fmla="*/ 1719840 h 4957613"/>
              <a:gd name="connsiteX5369" fmla="*/ 954796 w 4362450"/>
              <a:gd name="connsiteY5369" fmla="*/ 1726663 h 4957613"/>
              <a:gd name="connsiteX5370" fmla="*/ 939388 w 4362450"/>
              <a:gd name="connsiteY5370" fmla="*/ 1731699 h 4957613"/>
              <a:gd name="connsiteX5371" fmla="*/ 940557 w 4362450"/>
              <a:gd name="connsiteY5371" fmla="*/ 1740901 h 4957613"/>
              <a:gd name="connsiteX5372" fmla="*/ 906171 w 4362450"/>
              <a:gd name="connsiteY5372" fmla="*/ 1755417 h 4957613"/>
              <a:gd name="connsiteX5373" fmla="*/ 881667 w 4362450"/>
              <a:gd name="connsiteY5373" fmla="*/ 1779942 h 4957613"/>
              <a:gd name="connsiteX5374" fmla="*/ 842903 w 4362450"/>
              <a:gd name="connsiteY5374" fmla="*/ 1815518 h 4957613"/>
              <a:gd name="connsiteX5375" fmla="*/ 842117 w 4362450"/>
              <a:gd name="connsiteY5375" fmla="*/ 1805232 h 4957613"/>
              <a:gd name="connsiteX5376" fmla="*/ 891634 w 4362450"/>
              <a:gd name="connsiteY5376" fmla="*/ 1750082 h 4957613"/>
              <a:gd name="connsiteX5377" fmla="*/ 946507 w 4362450"/>
              <a:gd name="connsiteY5377" fmla="*/ 1712721 h 4957613"/>
              <a:gd name="connsiteX5378" fmla="*/ 994835 w 4362450"/>
              <a:gd name="connsiteY5378" fmla="*/ 1675062 h 4957613"/>
              <a:gd name="connsiteX5379" fmla="*/ 1048496 w 4362450"/>
              <a:gd name="connsiteY5379" fmla="*/ 1632069 h 4957613"/>
              <a:gd name="connsiteX5380" fmla="*/ 1125025 w 4362450"/>
              <a:gd name="connsiteY5380" fmla="*/ 1584889 h 4957613"/>
              <a:gd name="connsiteX5381" fmla="*/ 1241615 w 4362450"/>
              <a:gd name="connsiteY5381" fmla="*/ 1515565 h 4957613"/>
              <a:gd name="connsiteX5382" fmla="*/ 1307071 w 4362450"/>
              <a:gd name="connsiteY5382" fmla="*/ 1468385 h 4957613"/>
              <a:gd name="connsiteX5383" fmla="*/ 1238278 w 4362450"/>
              <a:gd name="connsiteY5383" fmla="*/ 1489743 h 4957613"/>
              <a:gd name="connsiteX5384" fmla="*/ 1080927 w 4362450"/>
              <a:gd name="connsiteY5384" fmla="*/ 1586993 h 4957613"/>
              <a:gd name="connsiteX5385" fmla="*/ 972584 w 4362450"/>
              <a:gd name="connsiteY5385" fmla="*/ 1660526 h 4957613"/>
              <a:gd name="connsiteX5386" fmla="*/ 919071 w 4362450"/>
              <a:gd name="connsiteY5386" fmla="*/ 1704943 h 4957613"/>
              <a:gd name="connsiteX5387" fmla="*/ 827304 w 4362450"/>
              <a:gd name="connsiteY5387" fmla="*/ 1779134 h 4957613"/>
              <a:gd name="connsiteX5388" fmla="*/ 768435 w 4362450"/>
              <a:gd name="connsiteY5388" fmla="*/ 1821319 h 4957613"/>
              <a:gd name="connsiteX5389" fmla="*/ 813660 w 4362450"/>
              <a:gd name="connsiteY5389" fmla="*/ 1769656 h 4957613"/>
              <a:gd name="connsiteX5390" fmla="*/ 1031303 w 4362450"/>
              <a:gd name="connsiteY5390" fmla="*/ 1597960 h 4957613"/>
              <a:gd name="connsiteX5391" fmla="*/ 1273854 w 4362450"/>
              <a:gd name="connsiteY5391" fmla="*/ 1456527 h 4957613"/>
              <a:gd name="connsiteX5392" fmla="*/ 1343837 w 4362450"/>
              <a:gd name="connsiteY5392" fmla="*/ 1418273 h 4957613"/>
              <a:gd name="connsiteX5393" fmla="*/ 1349767 w 4362450"/>
              <a:gd name="connsiteY5393" fmla="*/ 1406711 h 4957613"/>
              <a:gd name="connsiteX5394" fmla="*/ 1339396 w 4362450"/>
              <a:gd name="connsiteY5394" fmla="*/ 1407604 h 4957613"/>
              <a:gd name="connsiteX5395" fmla="*/ 1345027 w 4362450"/>
              <a:gd name="connsiteY5395" fmla="*/ 1399592 h 4957613"/>
              <a:gd name="connsiteX5396" fmla="*/ 1266628 w 4362450"/>
              <a:gd name="connsiteY5396" fmla="*/ 1418783 h 4957613"/>
              <a:gd name="connsiteX5397" fmla="*/ 1063033 w 4362450"/>
              <a:gd name="connsiteY5397" fmla="*/ 1533629 h 4957613"/>
              <a:gd name="connsiteX5398" fmla="*/ 845644 w 4362450"/>
              <a:gd name="connsiteY5398" fmla="*/ 1691150 h 4957613"/>
              <a:gd name="connsiteX5399" fmla="*/ 725889 w 4362450"/>
              <a:gd name="connsiteY5399" fmla="*/ 1838449 h 4957613"/>
              <a:gd name="connsiteX5400" fmla="*/ 697496 w 4362450"/>
              <a:gd name="connsiteY5400" fmla="*/ 1861826 h 4957613"/>
              <a:gd name="connsiteX5401" fmla="*/ 687040 w 4362450"/>
              <a:gd name="connsiteY5401" fmla="*/ 1783448 h 4957613"/>
              <a:gd name="connsiteX5402" fmla="*/ 685552 w 4362450"/>
              <a:gd name="connsiteY5402" fmla="*/ 1729319 h 4957613"/>
              <a:gd name="connsiteX5403" fmla="*/ 659454 w 4362450"/>
              <a:gd name="connsiteY5403" fmla="*/ 1766106 h 4957613"/>
              <a:gd name="connsiteX5404" fmla="*/ 619139 w 4362450"/>
              <a:gd name="connsiteY5404" fmla="*/ 1817090 h 4957613"/>
              <a:gd name="connsiteX5405" fmla="*/ 597164 w 4362450"/>
              <a:gd name="connsiteY5405" fmla="*/ 1741539 h 4957613"/>
              <a:gd name="connsiteX5406" fmla="*/ 593658 w 4362450"/>
              <a:gd name="connsiteY5406" fmla="*/ 1767722 h 4957613"/>
              <a:gd name="connsiteX5407" fmla="*/ 566944 w 4362450"/>
              <a:gd name="connsiteY5407" fmla="*/ 1812351 h 4957613"/>
              <a:gd name="connsiteX5408" fmla="*/ 514047 w 4362450"/>
              <a:gd name="connsiteY5408" fmla="*/ 1769656 h 4957613"/>
              <a:gd name="connsiteX5409" fmla="*/ 486993 w 4362450"/>
              <a:gd name="connsiteY5409" fmla="*/ 1652620 h 4957613"/>
              <a:gd name="connsiteX5410" fmla="*/ 476813 w 4362450"/>
              <a:gd name="connsiteY5410" fmla="*/ 1584613 h 4957613"/>
              <a:gd name="connsiteX5411" fmla="*/ 455753 w 4362450"/>
              <a:gd name="connsiteY5411" fmla="*/ 1600042 h 4957613"/>
              <a:gd name="connsiteX5412" fmla="*/ 443596 w 4362450"/>
              <a:gd name="connsiteY5412" fmla="*/ 1572754 h 4957613"/>
              <a:gd name="connsiteX5413" fmla="*/ 465231 w 4362450"/>
              <a:gd name="connsiteY5413" fmla="*/ 1529464 h 4957613"/>
              <a:gd name="connsiteX5414" fmla="*/ 453075 w 4362450"/>
              <a:gd name="connsiteY5414" fmla="*/ 1518200 h 4957613"/>
              <a:gd name="connsiteX5415" fmla="*/ 393165 w 4362450"/>
              <a:gd name="connsiteY5415" fmla="*/ 1578641 h 4957613"/>
              <a:gd name="connsiteX5416" fmla="*/ 354847 w 4362450"/>
              <a:gd name="connsiteY5416" fmla="*/ 1584273 h 4957613"/>
              <a:gd name="connsiteX5417" fmla="*/ 301271 w 4362450"/>
              <a:gd name="connsiteY5417" fmla="*/ 1470765 h 4957613"/>
              <a:gd name="connsiteX5418" fmla="*/ 285587 w 4362450"/>
              <a:gd name="connsiteY5418" fmla="*/ 1466132 h 4957613"/>
              <a:gd name="connsiteX5419" fmla="*/ 266566 w 4362450"/>
              <a:gd name="connsiteY5419" fmla="*/ 1495970 h 4957613"/>
              <a:gd name="connsiteX5420" fmla="*/ 232881 w 4362450"/>
              <a:gd name="connsiteY5420" fmla="*/ 1492443 h 4957613"/>
              <a:gd name="connsiteX5421" fmla="*/ 173163 w 4362450"/>
              <a:gd name="connsiteY5421" fmla="*/ 1387733 h 4957613"/>
              <a:gd name="connsiteX5422" fmla="*/ 105241 w 4362450"/>
              <a:gd name="connsiteY5422" fmla="*/ 1283874 h 4957613"/>
              <a:gd name="connsiteX5423" fmla="*/ 77401 w 4362450"/>
              <a:gd name="connsiteY5423" fmla="*/ 1213253 h 4957613"/>
              <a:gd name="connsiteX5424" fmla="*/ 132826 w 4362450"/>
              <a:gd name="connsiteY5424" fmla="*/ 1117299 h 4957613"/>
              <a:gd name="connsiteX5425" fmla="*/ 136885 w 4362450"/>
              <a:gd name="connsiteY5425" fmla="*/ 1100702 h 4957613"/>
              <a:gd name="connsiteX5426" fmla="*/ 65542 w 4362450"/>
              <a:gd name="connsiteY5426" fmla="*/ 1150517 h 4957613"/>
              <a:gd name="connsiteX5427" fmla="*/ 0 w 4362450"/>
              <a:gd name="connsiteY5427" fmla="*/ 1167115 h 4957613"/>
              <a:gd name="connsiteX5428" fmla="*/ 69750 w 4362450"/>
              <a:gd name="connsiteY5428" fmla="*/ 1048783 h 4957613"/>
              <a:gd name="connsiteX5429" fmla="*/ 197496 w 4362450"/>
              <a:gd name="connsiteY5429" fmla="*/ 938335 h 4957613"/>
              <a:gd name="connsiteX5430" fmla="*/ 317869 w 4362450"/>
              <a:gd name="connsiteY5430" fmla="*/ 861105 h 4957613"/>
              <a:gd name="connsiteX5431" fmla="*/ 775576 w 4362450"/>
              <a:gd name="connsiteY5431" fmla="*/ 637872 h 4957613"/>
              <a:gd name="connsiteX5432" fmla="*/ 1361285 w 4362450"/>
              <a:gd name="connsiteY5432" fmla="*/ 406330 h 4957613"/>
              <a:gd name="connsiteX5433" fmla="*/ 1991178 w 4362450"/>
              <a:gd name="connsiteY5433" fmla="*/ 200291 h 4957613"/>
              <a:gd name="connsiteX5434" fmla="*/ 2581435 w 4362450"/>
              <a:gd name="connsiteY5434" fmla="*/ 53566 h 4957613"/>
              <a:gd name="connsiteX5435" fmla="*/ 3048260 w 4362450"/>
              <a:gd name="connsiteY5435" fmla="*/ 10 h 4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</a:cxnLst>
            <a:rect l="l" t="t" r="r" b="b"/>
            <a:pathLst>
              <a:path w="4362450" h="4957613">
                <a:moveTo>
                  <a:pt x="1330653" y="3754649"/>
                </a:moveTo>
                <a:cubicBezTo>
                  <a:pt x="1334943" y="3754341"/>
                  <a:pt x="1338036" y="3757061"/>
                  <a:pt x="1339927" y="3762809"/>
                </a:cubicBezTo>
                <a:cubicBezTo>
                  <a:pt x="1343731" y="3774328"/>
                  <a:pt x="1343157" y="3784253"/>
                  <a:pt x="1338269" y="3792605"/>
                </a:cubicBezTo>
                <a:cubicBezTo>
                  <a:pt x="1333360" y="3800957"/>
                  <a:pt x="1324541" y="3794008"/>
                  <a:pt x="1311810" y="3771778"/>
                </a:cubicBezTo>
                <a:lnTo>
                  <a:pt x="1314191" y="3764658"/>
                </a:lnTo>
                <a:cubicBezTo>
                  <a:pt x="1320874" y="3758293"/>
                  <a:pt x="1326363" y="3754957"/>
                  <a:pt x="1330653" y="3754649"/>
                </a:cubicBezTo>
                <a:close/>
                <a:moveTo>
                  <a:pt x="1332970" y="3702424"/>
                </a:moveTo>
                <a:cubicBezTo>
                  <a:pt x="1335342" y="3701019"/>
                  <a:pt x="1337780" y="3701561"/>
                  <a:pt x="1340288" y="3704047"/>
                </a:cubicBezTo>
                <a:cubicBezTo>
                  <a:pt x="1345283" y="3708999"/>
                  <a:pt x="1347386" y="3714099"/>
                  <a:pt x="1346600" y="3719327"/>
                </a:cubicBezTo>
                <a:cubicBezTo>
                  <a:pt x="1345814" y="3724556"/>
                  <a:pt x="1338971" y="3722282"/>
                  <a:pt x="1326049" y="3712484"/>
                </a:cubicBezTo>
                <a:cubicBezTo>
                  <a:pt x="1328292" y="3707182"/>
                  <a:pt x="1330597" y="3703829"/>
                  <a:pt x="1332970" y="3702424"/>
                </a:cubicBezTo>
                <a:close/>
                <a:moveTo>
                  <a:pt x="1397223" y="3612854"/>
                </a:moveTo>
                <a:cubicBezTo>
                  <a:pt x="1394949" y="3621546"/>
                  <a:pt x="1392377" y="3626689"/>
                  <a:pt x="1389508" y="3628262"/>
                </a:cubicBezTo>
                <a:cubicBezTo>
                  <a:pt x="1386639" y="3629835"/>
                  <a:pt x="1382878" y="3625499"/>
                  <a:pt x="1378245" y="3615213"/>
                </a:cubicBezTo>
                <a:cubicBezTo>
                  <a:pt x="1385747" y="3610857"/>
                  <a:pt x="1392080" y="3610070"/>
                  <a:pt x="1397223" y="3612854"/>
                </a:cubicBezTo>
                <a:close/>
                <a:moveTo>
                  <a:pt x="1372992" y="3561028"/>
                </a:moveTo>
                <a:lnTo>
                  <a:pt x="1365047" y="3566992"/>
                </a:lnTo>
                <a:cubicBezTo>
                  <a:pt x="1362242" y="3569096"/>
                  <a:pt x="1361541" y="3569622"/>
                  <a:pt x="1362946" y="3568568"/>
                </a:cubicBezTo>
                <a:close/>
                <a:moveTo>
                  <a:pt x="1384031" y="3552751"/>
                </a:moveTo>
                <a:cubicBezTo>
                  <a:pt x="1382623" y="3553806"/>
                  <a:pt x="1379105" y="3556441"/>
                  <a:pt x="1373484" y="3560659"/>
                </a:cubicBezTo>
                <a:lnTo>
                  <a:pt x="1372992" y="3561028"/>
                </a:lnTo>
                <a:lnTo>
                  <a:pt x="1381921" y="3554326"/>
                </a:lnTo>
                <a:cubicBezTo>
                  <a:pt x="1384737" y="3552222"/>
                  <a:pt x="1385439" y="3551696"/>
                  <a:pt x="1384031" y="3552751"/>
                </a:cubicBezTo>
                <a:close/>
                <a:moveTo>
                  <a:pt x="1401962" y="3411214"/>
                </a:moveTo>
                <a:lnTo>
                  <a:pt x="1406701" y="3415953"/>
                </a:lnTo>
                <a:cubicBezTo>
                  <a:pt x="1416435" y="3434591"/>
                  <a:pt x="1417731" y="3441201"/>
                  <a:pt x="1410548" y="3435824"/>
                </a:cubicBezTo>
                <a:cubicBezTo>
                  <a:pt x="1403386" y="3430426"/>
                  <a:pt x="1400517" y="3422222"/>
                  <a:pt x="1401962" y="3411214"/>
                </a:cubicBezTo>
                <a:close/>
                <a:moveTo>
                  <a:pt x="1413821" y="3399355"/>
                </a:moveTo>
                <a:cubicBezTo>
                  <a:pt x="1425786" y="3399950"/>
                  <a:pt x="1431503" y="3403499"/>
                  <a:pt x="1431014" y="3410024"/>
                </a:cubicBezTo>
                <a:cubicBezTo>
                  <a:pt x="1430525" y="3416548"/>
                  <a:pt x="1423214" y="3415358"/>
                  <a:pt x="1409082" y="3406453"/>
                </a:cubicBezTo>
                <a:cubicBezTo>
                  <a:pt x="1408975" y="3404243"/>
                  <a:pt x="1409166" y="3402755"/>
                  <a:pt x="1409677" y="3402012"/>
                </a:cubicBezTo>
                <a:cubicBezTo>
                  <a:pt x="1410165" y="3401268"/>
                  <a:pt x="1411547" y="3400375"/>
                  <a:pt x="1413821" y="3399355"/>
                </a:cubicBezTo>
                <a:close/>
                <a:moveTo>
                  <a:pt x="1455302" y="3349694"/>
                </a:moveTo>
                <a:cubicBezTo>
                  <a:pt x="1454949" y="3351187"/>
                  <a:pt x="1454561" y="3355087"/>
                  <a:pt x="1454136" y="3361399"/>
                </a:cubicBezTo>
                <a:cubicBezTo>
                  <a:pt x="1455688" y="3374788"/>
                  <a:pt x="1456559" y="3378316"/>
                  <a:pt x="1456771" y="3371940"/>
                </a:cubicBezTo>
                <a:cubicBezTo>
                  <a:pt x="1457005" y="3365564"/>
                  <a:pt x="1456835" y="3359061"/>
                  <a:pt x="1456261" y="3352430"/>
                </a:cubicBezTo>
                <a:cubicBezTo>
                  <a:pt x="1455974" y="3349115"/>
                  <a:pt x="1455656" y="3348201"/>
                  <a:pt x="1455302" y="3349694"/>
                </a:cubicBezTo>
                <a:close/>
                <a:moveTo>
                  <a:pt x="1418560" y="3261769"/>
                </a:moveTo>
                <a:cubicBezTo>
                  <a:pt x="1424383" y="3260600"/>
                  <a:pt x="1426444" y="3267124"/>
                  <a:pt x="1424723" y="3281363"/>
                </a:cubicBezTo>
                <a:cubicBezTo>
                  <a:pt x="1422980" y="3295581"/>
                  <a:pt x="1420473" y="3305442"/>
                  <a:pt x="1417157" y="3310967"/>
                </a:cubicBezTo>
                <a:cubicBezTo>
                  <a:pt x="1413842" y="3316472"/>
                  <a:pt x="1412737" y="3305612"/>
                  <a:pt x="1413821" y="3278367"/>
                </a:cubicBezTo>
                <a:cubicBezTo>
                  <a:pt x="1413714" y="3275901"/>
                  <a:pt x="1413927" y="3273117"/>
                  <a:pt x="1414416" y="3270057"/>
                </a:cubicBezTo>
                <a:cubicBezTo>
                  <a:pt x="1414905" y="3266997"/>
                  <a:pt x="1416286" y="3264234"/>
                  <a:pt x="1418560" y="3261769"/>
                </a:cubicBezTo>
                <a:close/>
                <a:moveTo>
                  <a:pt x="1233539" y="3192976"/>
                </a:moveTo>
                <a:cubicBezTo>
                  <a:pt x="1233390" y="3193124"/>
                  <a:pt x="1232497" y="3193996"/>
                  <a:pt x="1230861" y="3195632"/>
                </a:cubicBezTo>
                <a:cubicBezTo>
                  <a:pt x="1229225" y="3197268"/>
                  <a:pt x="1227758" y="3198756"/>
                  <a:pt x="1226419" y="3200074"/>
                </a:cubicBezTo>
                <a:cubicBezTo>
                  <a:pt x="1225335" y="3202454"/>
                  <a:pt x="1225123" y="3204239"/>
                  <a:pt x="1225824" y="3205429"/>
                </a:cubicBezTo>
                <a:cubicBezTo>
                  <a:pt x="1226504" y="3206598"/>
                  <a:pt x="1227503" y="3207193"/>
                  <a:pt x="1228778" y="3207193"/>
                </a:cubicBezTo>
                <a:cubicBezTo>
                  <a:pt x="1231265" y="3208235"/>
                  <a:pt x="1233432" y="3207937"/>
                  <a:pt x="1235303" y="3206301"/>
                </a:cubicBezTo>
                <a:cubicBezTo>
                  <a:pt x="1237194" y="3204685"/>
                  <a:pt x="1238172" y="3202603"/>
                  <a:pt x="1238278" y="3200074"/>
                </a:cubicBezTo>
                <a:cubicBezTo>
                  <a:pt x="1238235" y="3198756"/>
                  <a:pt x="1237726" y="3197268"/>
                  <a:pt x="1236790" y="3195632"/>
                </a:cubicBezTo>
                <a:cubicBezTo>
                  <a:pt x="1235855" y="3193996"/>
                  <a:pt x="1234771" y="3193124"/>
                  <a:pt x="1233539" y="3192976"/>
                </a:cubicBezTo>
                <a:close/>
                <a:moveTo>
                  <a:pt x="1428060" y="3164498"/>
                </a:moveTo>
                <a:cubicBezTo>
                  <a:pt x="1430270" y="3165582"/>
                  <a:pt x="1431758" y="3166368"/>
                  <a:pt x="1432501" y="3166878"/>
                </a:cubicBezTo>
                <a:cubicBezTo>
                  <a:pt x="1433245" y="3167367"/>
                  <a:pt x="1434138" y="3168153"/>
                  <a:pt x="1435158" y="3169237"/>
                </a:cubicBezTo>
                <a:cubicBezTo>
                  <a:pt x="1443340" y="3177355"/>
                  <a:pt x="1444126" y="3180628"/>
                  <a:pt x="1437538" y="3179077"/>
                </a:cubicBezTo>
                <a:cubicBezTo>
                  <a:pt x="1430950" y="3177525"/>
                  <a:pt x="1424893" y="3174656"/>
                  <a:pt x="1419346" y="3170470"/>
                </a:cubicBezTo>
                <a:cubicBezTo>
                  <a:pt x="1413821" y="3166283"/>
                  <a:pt x="1416711" y="3164285"/>
                  <a:pt x="1428060" y="3164498"/>
                </a:cubicBezTo>
                <a:close/>
                <a:moveTo>
                  <a:pt x="710757" y="3130707"/>
                </a:moveTo>
                <a:cubicBezTo>
                  <a:pt x="711692" y="3130197"/>
                  <a:pt x="712797" y="3131196"/>
                  <a:pt x="714030" y="3133661"/>
                </a:cubicBezTo>
                <a:cubicBezTo>
                  <a:pt x="716389" y="3140780"/>
                  <a:pt x="716389" y="3145520"/>
                  <a:pt x="714030" y="3147900"/>
                </a:cubicBezTo>
                <a:cubicBezTo>
                  <a:pt x="711756" y="3148984"/>
                  <a:pt x="710375" y="3148580"/>
                  <a:pt x="709864" y="3146710"/>
                </a:cubicBezTo>
                <a:cubicBezTo>
                  <a:pt x="709376" y="3144839"/>
                  <a:pt x="709184" y="3142055"/>
                  <a:pt x="709269" y="3138400"/>
                </a:cubicBezTo>
                <a:cubicBezTo>
                  <a:pt x="709333" y="3133767"/>
                  <a:pt x="709822" y="3131196"/>
                  <a:pt x="710757" y="3130707"/>
                </a:cubicBezTo>
                <a:close/>
                <a:moveTo>
                  <a:pt x="1487353" y="3010313"/>
                </a:moveTo>
                <a:cubicBezTo>
                  <a:pt x="1488692" y="3010398"/>
                  <a:pt x="1490180" y="3011397"/>
                  <a:pt x="1491795" y="3013267"/>
                </a:cubicBezTo>
                <a:cubicBezTo>
                  <a:pt x="1493431" y="3015159"/>
                  <a:pt x="1494324" y="3017327"/>
                  <a:pt x="1494473" y="3019792"/>
                </a:cubicBezTo>
                <a:cubicBezTo>
                  <a:pt x="1494430" y="3021131"/>
                  <a:pt x="1493920" y="3022618"/>
                  <a:pt x="1492985" y="3024255"/>
                </a:cubicBezTo>
                <a:cubicBezTo>
                  <a:pt x="1492050" y="3025870"/>
                  <a:pt x="1490966" y="3026763"/>
                  <a:pt x="1489733" y="3026911"/>
                </a:cubicBezTo>
                <a:cubicBezTo>
                  <a:pt x="1489585" y="3026805"/>
                  <a:pt x="1488692" y="3025827"/>
                  <a:pt x="1487056" y="3023957"/>
                </a:cubicBezTo>
                <a:cubicBezTo>
                  <a:pt x="1485419" y="3022066"/>
                  <a:pt x="1483953" y="3019898"/>
                  <a:pt x="1482614" y="3017433"/>
                </a:cubicBezTo>
                <a:cubicBezTo>
                  <a:pt x="1480638" y="3012672"/>
                  <a:pt x="1482210" y="3010313"/>
                  <a:pt x="1487353" y="3010313"/>
                </a:cubicBezTo>
                <a:close/>
                <a:moveTo>
                  <a:pt x="1484994" y="2967618"/>
                </a:moveTo>
                <a:cubicBezTo>
                  <a:pt x="1485079" y="2967618"/>
                  <a:pt x="1485483" y="2968192"/>
                  <a:pt x="1486163" y="2969382"/>
                </a:cubicBezTo>
                <a:cubicBezTo>
                  <a:pt x="1486864" y="2970572"/>
                  <a:pt x="1487247" y="2972357"/>
                  <a:pt x="1487353" y="2974716"/>
                </a:cubicBezTo>
                <a:cubicBezTo>
                  <a:pt x="1487204" y="2976055"/>
                  <a:pt x="1486312" y="2977543"/>
                  <a:pt x="1484697" y="2979179"/>
                </a:cubicBezTo>
                <a:cubicBezTo>
                  <a:pt x="1483060" y="2980794"/>
                  <a:pt x="1481573" y="2981687"/>
                  <a:pt x="1480234" y="2981835"/>
                </a:cubicBezTo>
                <a:cubicBezTo>
                  <a:pt x="1477811" y="2981750"/>
                  <a:pt x="1476132" y="2980752"/>
                  <a:pt x="1475197" y="2978881"/>
                </a:cubicBezTo>
                <a:cubicBezTo>
                  <a:pt x="1474262" y="2976990"/>
                  <a:pt x="1474368" y="2974822"/>
                  <a:pt x="1475495" y="2972357"/>
                </a:cubicBezTo>
                <a:cubicBezTo>
                  <a:pt x="1476770" y="2971124"/>
                  <a:pt x="1478364" y="2970041"/>
                  <a:pt x="1480234" y="2969084"/>
                </a:cubicBezTo>
                <a:cubicBezTo>
                  <a:pt x="1482125" y="2968149"/>
                  <a:pt x="1483698" y="2967660"/>
                  <a:pt x="1484994" y="2967618"/>
                </a:cubicBezTo>
                <a:close/>
                <a:moveTo>
                  <a:pt x="1496853" y="2948045"/>
                </a:moveTo>
                <a:cubicBezTo>
                  <a:pt x="1497342" y="2947534"/>
                  <a:pt x="1498128" y="2948533"/>
                  <a:pt x="1499212" y="2950999"/>
                </a:cubicBezTo>
                <a:cubicBezTo>
                  <a:pt x="1500402" y="2953528"/>
                  <a:pt x="1500997" y="2956184"/>
                  <a:pt x="1500997" y="2959011"/>
                </a:cubicBezTo>
                <a:cubicBezTo>
                  <a:pt x="1500997" y="2961837"/>
                  <a:pt x="1500402" y="2963899"/>
                  <a:pt x="1499212" y="2965238"/>
                </a:cubicBezTo>
                <a:cubicBezTo>
                  <a:pt x="1497979" y="2966321"/>
                  <a:pt x="1496895" y="2965939"/>
                  <a:pt x="1495960" y="2964047"/>
                </a:cubicBezTo>
                <a:cubicBezTo>
                  <a:pt x="1495025" y="2962177"/>
                  <a:pt x="1494515" y="2959414"/>
                  <a:pt x="1494473" y="2955738"/>
                </a:cubicBezTo>
                <a:cubicBezTo>
                  <a:pt x="1495556" y="2951105"/>
                  <a:pt x="1496343" y="2948533"/>
                  <a:pt x="1496853" y="2948045"/>
                </a:cubicBezTo>
                <a:close/>
                <a:moveTo>
                  <a:pt x="1314191" y="2908303"/>
                </a:moveTo>
                <a:cubicBezTo>
                  <a:pt x="1313787" y="2903946"/>
                  <a:pt x="1312214" y="2910280"/>
                  <a:pt x="1309451" y="2927281"/>
                </a:cubicBezTo>
                <a:cubicBezTo>
                  <a:pt x="1309451" y="2935676"/>
                  <a:pt x="1310025" y="2942009"/>
                  <a:pt x="1311215" y="2946260"/>
                </a:cubicBezTo>
                <a:cubicBezTo>
                  <a:pt x="1312405" y="2950510"/>
                  <a:pt x="1314191" y="2952083"/>
                  <a:pt x="1316550" y="2950999"/>
                </a:cubicBezTo>
                <a:cubicBezTo>
                  <a:pt x="1318972" y="2949660"/>
                  <a:pt x="1320651" y="2947599"/>
                  <a:pt x="1321608" y="2944772"/>
                </a:cubicBezTo>
                <a:cubicBezTo>
                  <a:pt x="1322543" y="2941966"/>
                  <a:pt x="1322437" y="2939289"/>
                  <a:pt x="1321310" y="2936781"/>
                </a:cubicBezTo>
                <a:cubicBezTo>
                  <a:pt x="1319334" y="2929661"/>
                  <a:pt x="1320906" y="2927281"/>
                  <a:pt x="1326049" y="2929661"/>
                </a:cubicBezTo>
                <a:cubicBezTo>
                  <a:pt x="1328515" y="2930830"/>
                  <a:pt x="1330682" y="2930830"/>
                  <a:pt x="1332574" y="2929661"/>
                </a:cubicBezTo>
                <a:cubicBezTo>
                  <a:pt x="1334444" y="2928471"/>
                  <a:pt x="1335443" y="2926091"/>
                  <a:pt x="1335528" y="2922542"/>
                </a:cubicBezTo>
                <a:cubicBezTo>
                  <a:pt x="1335932" y="2915826"/>
                  <a:pt x="1332765" y="2912660"/>
                  <a:pt x="1326049" y="2913042"/>
                </a:cubicBezTo>
                <a:cubicBezTo>
                  <a:pt x="1320906" y="2915019"/>
                  <a:pt x="1316953" y="2913446"/>
                  <a:pt x="1314191" y="2908303"/>
                </a:cubicBezTo>
                <a:close/>
                <a:moveTo>
                  <a:pt x="1564746" y="2905370"/>
                </a:moveTo>
                <a:cubicBezTo>
                  <a:pt x="1564254" y="2903936"/>
                  <a:pt x="1566135" y="2904913"/>
                  <a:pt x="1570385" y="2908303"/>
                </a:cubicBezTo>
                <a:lnTo>
                  <a:pt x="1572744" y="2913042"/>
                </a:lnTo>
                <a:cubicBezTo>
                  <a:pt x="1583625" y="2928131"/>
                  <a:pt x="1583817" y="2929406"/>
                  <a:pt x="1573339" y="2916910"/>
                </a:cubicBezTo>
                <a:cubicBezTo>
                  <a:pt x="1568101" y="2910651"/>
                  <a:pt x="1565237" y="2906805"/>
                  <a:pt x="1564746" y="2905370"/>
                </a:cubicBezTo>
                <a:close/>
                <a:moveTo>
                  <a:pt x="1330789" y="2872727"/>
                </a:moveTo>
                <a:cubicBezTo>
                  <a:pt x="1328472" y="2875192"/>
                  <a:pt x="1327176" y="2877955"/>
                  <a:pt x="1326942" y="2881015"/>
                </a:cubicBezTo>
                <a:cubicBezTo>
                  <a:pt x="1326687" y="2884097"/>
                  <a:pt x="1327176" y="2886860"/>
                  <a:pt x="1328430" y="2889325"/>
                </a:cubicBezTo>
                <a:cubicBezTo>
                  <a:pt x="1331830" y="2894213"/>
                  <a:pt x="1333913" y="2896296"/>
                  <a:pt x="1334656" y="2895552"/>
                </a:cubicBezTo>
                <a:cubicBezTo>
                  <a:pt x="1335379" y="2894808"/>
                  <a:pt x="1335677" y="2890366"/>
                  <a:pt x="1335528" y="2882205"/>
                </a:cubicBezTo>
                <a:cubicBezTo>
                  <a:pt x="1335145" y="2873109"/>
                  <a:pt x="1333551" y="2869964"/>
                  <a:pt x="1330789" y="2872727"/>
                </a:cubicBezTo>
                <a:close/>
                <a:moveTo>
                  <a:pt x="1527690" y="2868562"/>
                </a:moveTo>
                <a:cubicBezTo>
                  <a:pt x="1528179" y="2867881"/>
                  <a:pt x="1528965" y="2869263"/>
                  <a:pt x="1530049" y="2872727"/>
                </a:cubicBezTo>
                <a:cubicBezTo>
                  <a:pt x="1531239" y="2875235"/>
                  <a:pt x="1531834" y="2877912"/>
                  <a:pt x="1531834" y="2880718"/>
                </a:cubicBezTo>
                <a:cubicBezTo>
                  <a:pt x="1531834" y="2883544"/>
                  <a:pt x="1531239" y="2885627"/>
                  <a:pt x="1530049" y="2886945"/>
                </a:cubicBezTo>
                <a:cubicBezTo>
                  <a:pt x="1527286" y="2888921"/>
                  <a:pt x="1525713" y="2884968"/>
                  <a:pt x="1525309" y="2875086"/>
                </a:cubicBezTo>
                <a:cubicBezTo>
                  <a:pt x="1526393" y="2871431"/>
                  <a:pt x="1527180" y="2869263"/>
                  <a:pt x="1527690" y="2868562"/>
                </a:cubicBezTo>
                <a:close/>
                <a:moveTo>
                  <a:pt x="1136268" y="2856108"/>
                </a:moveTo>
                <a:cubicBezTo>
                  <a:pt x="1143387" y="2853345"/>
                  <a:pt x="1148126" y="2854131"/>
                  <a:pt x="1150507" y="2858488"/>
                </a:cubicBezTo>
                <a:cubicBezTo>
                  <a:pt x="1151591" y="2859614"/>
                  <a:pt x="1151208" y="2860316"/>
                  <a:pt x="1149317" y="2860571"/>
                </a:cubicBezTo>
                <a:cubicBezTo>
                  <a:pt x="1147446" y="2860804"/>
                  <a:pt x="1144684" y="2860911"/>
                  <a:pt x="1141007" y="2860868"/>
                </a:cubicBezTo>
                <a:cubicBezTo>
                  <a:pt x="1136374" y="2859763"/>
                  <a:pt x="1133802" y="2858977"/>
                  <a:pt x="1133314" y="2858488"/>
                </a:cubicBezTo>
                <a:cubicBezTo>
                  <a:pt x="1132804" y="2857999"/>
                  <a:pt x="1133802" y="2857213"/>
                  <a:pt x="1136268" y="2856108"/>
                </a:cubicBezTo>
                <a:close/>
                <a:moveTo>
                  <a:pt x="1143387" y="2841890"/>
                </a:moveTo>
                <a:cubicBezTo>
                  <a:pt x="1150103" y="2839106"/>
                  <a:pt x="1155650" y="2839914"/>
                  <a:pt x="1159985" y="2844249"/>
                </a:cubicBezTo>
                <a:cubicBezTo>
                  <a:pt x="1160091" y="2845397"/>
                  <a:pt x="1159305" y="2846077"/>
                  <a:pt x="1157626" y="2846332"/>
                </a:cubicBezTo>
                <a:cubicBezTo>
                  <a:pt x="1155947" y="2846587"/>
                  <a:pt x="1152781" y="2846672"/>
                  <a:pt x="1148126" y="2846629"/>
                </a:cubicBezTo>
                <a:cubicBezTo>
                  <a:pt x="1144535" y="2845545"/>
                  <a:pt x="1142261" y="2844759"/>
                  <a:pt x="1141305" y="2844249"/>
                </a:cubicBezTo>
                <a:cubicBezTo>
                  <a:pt x="1140369" y="2843760"/>
                  <a:pt x="1141071" y="2842974"/>
                  <a:pt x="1143387" y="2841890"/>
                </a:cubicBezTo>
                <a:close/>
                <a:moveTo>
                  <a:pt x="1160283" y="2787017"/>
                </a:moveTo>
                <a:cubicBezTo>
                  <a:pt x="1164299" y="2783022"/>
                  <a:pt x="1168146" y="2783914"/>
                  <a:pt x="1171865" y="2789695"/>
                </a:cubicBezTo>
                <a:cubicBezTo>
                  <a:pt x="1174628" y="2794434"/>
                  <a:pt x="1173842" y="2796814"/>
                  <a:pt x="1169485" y="2796814"/>
                </a:cubicBezTo>
                <a:cubicBezTo>
                  <a:pt x="1164342" y="2796814"/>
                  <a:pt x="1162769" y="2799174"/>
                  <a:pt x="1164745" y="2803934"/>
                </a:cubicBezTo>
                <a:cubicBezTo>
                  <a:pt x="1166722" y="2808673"/>
                  <a:pt x="1165128" y="2811053"/>
                  <a:pt x="1159985" y="2811053"/>
                </a:cubicBezTo>
                <a:cubicBezTo>
                  <a:pt x="1156436" y="2810904"/>
                  <a:pt x="1154651" y="2811202"/>
                  <a:pt x="1154651" y="2811925"/>
                </a:cubicBezTo>
                <a:cubicBezTo>
                  <a:pt x="1154651" y="2812668"/>
                  <a:pt x="1156436" y="2814751"/>
                  <a:pt x="1159985" y="2818151"/>
                </a:cubicBezTo>
                <a:cubicBezTo>
                  <a:pt x="1167508" y="2822508"/>
                  <a:pt x="1166722" y="2825675"/>
                  <a:pt x="1157626" y="2827651"/>
                </a:cubicBezTo>
                <a:cubicBezTo>
                  <a:pt x="1151845" y="2830223"/>
                  <a:pt x="1148573" y="2830414"/>
                  <a:pt x="1147829" y="2828246"/>
                </a:cubicBezTo>
                <a:cubicBezTo>
                  <a:pt x="1147085" y="2826078"/>
                  <a:pt x="1147978" y="2820340"/>
                  <a:pt x="1150507" y="2811053"/>
                </a:cubicBezTo>
                <a:cubicBezTo>
                  <a:pt x="1153036" y="2799046"/>
                  <a:pt x="1156287" y="2791034"/>
                  <a:pt x="1160283" y="2787017"/>
                </a:cubicBezTo>
                <a:close/>
                <a:moveTo>
                  <a:pt x="1347386" y="2773097"/>
                </a:moveTo>
                <a:cubicBezTo>
                  <a:pt x="1342265" y="2775456"/>
                  <a:pt x="1338312" y="2780216"/>
                  <a:pt x="1335528" y="2787315"/>
                </a:cubicBezTo>
                <a:cubicBezTo>
                  <a:pt x="1333169" y="2804316"/>
                  <a:pt x="1337908" y="2803530"/>
                  <a:pt x="1349767" y="2784956"/>
                </a:cubicBezTo>
                <a:cubicBezTo>
                  <a:pt x="1352190" y="2779111"/>
                  <a:pt x="1353273" y="2775371"/>
                  <a:pt x="1353040" y="2773692"/>
                </a:cubicBezTo>
                <a:cubicBezTo>
                  <a:pt x="1352785" y="2771992"/>
                  <a:pt x="1350914" y="2771800"/>
                  <a:pt x="1347386" y="2773097"/>
                </a:cubicBezTo>
                <a:close/>
                <a:moveTo>
                  <a:pt x="1635212" y="2771049"/>
                </a:moveTo>
                <a:cubicBezTo>
                  <a:pt x="1634370" y="2774654"/>
                  <a:pt x="1630157" y="2782448"/>
                  <a:pt x="1622581" y="2794434"/>
                </a:cubicBezTo>
                <a:cubicBezTo>
                  <a:pt x="1614462" y="2803976"/>
                  <a:pt x="1606960" y="2805060"/>
                  <a:pt x="1600032" y="2797707"/>
                </a:cubicBezTo>
                <a:cubicBezTo>
                  <a:pt x="1593125" y="2790333"/>
                  <a:pt x="1592721" y="2788462"/>
                  <a:pt x="1598842" y="2792075"/>
                </a:cubicBezTo>
                <a:cubicBezTo>
                  <a:pt x="1606217" y="2788760"/>
                  <a:pt x="1615801" y="2782342"/>
                  <a:pt x="1627617" y="2772799"/>
                </a:cubicBezTo>
                <a:cubicBezTo>
                  <a:pt x="1633526" y="2768028"/>
                  <a:pt x="1636055" y="2767444"/>
                  <a:pt x="1635212" y="2771049"/>
                </a:cubicBezTo>
                <a:close/>
                <a:moveTo>
                  <a:pt x="1413523" y="2763597"/>
                </a:moveTo>
                <a:cubicBezTo>
                  <a:pt x="1411887" y="2764298"/>
                  <a:pt x="1410399" y="2765871"/>
                  <a:pt x="1409082" y="2768336"/>
                </a:cubicBezTo>
                <a:cubicBezTo>
                  <a:pt x="1404321" y="2775860"/>
                  <a:pt x="1401962" y="2782193"/>
                  <a:pt x="1401962" y="2787315"/>
                </a:cubicBezTo>
                <a:cubicBezTo>
                  <a:pt x="1400921" y="2788611"/>
                  <a:pt x="1401218" y="2788994"/>
                  <a:pt x="1402855" y="2788505"/>
                </a:cubicBezTo>
                <a:cubicBezTo>
                  <a:pt x="1404470" y="2788016"/>
                  <a:pt x="1406553" y="2786039"/>
                  <a:pt x="1409082" y="2782575"/>
                </a:cubicBezTo>
                <a:cubicBezTo>
                  <a:pt x="1410399" y="2779961"/>
                  <a:pt x="1411887" y="2776901"/>
                  <a:pt x="1413523" y="2773394"/>
                </a:cubicBezTo>
                <a:cubicBezTo>
                  <a:pt x="1415160" y="2769867"/>
                  <a:pt x="1416052" y="2767401"/>
                  <a:pt x="1416201" y="2765977"/>
                </a:cubicBezTo>
                <a:cubicBezTo>
                  <a:pt x="1416052" y="2763703"/>
                  <a:pt x="1415160" y="2762917"/>
                  <a:pt x="1413523" y="2763597"/>
                </a:cubicBezTo>
                <a:close/>
                <a:moveTo>
                  <a:pt x="1167104" y="2756478"/>
                </a:moveTo>
                <a:cubicBezTo>
                  <a:pt x="1169485" y="2755436"/>
                  <a:pt x="1171270" y="2755734"/>
                  <a:pt x="1172439" y="2757371"/>
                </a:cubicBezTo>
                <a:cubicBezTo>
                  <a:pt x="1173629" y="2759007"/>
                  <a:pt x="1174224" y="2761089"/>
                  <a:pt x="1174224" y="2763597"/>
                </a:cubicBezTo>
                <a:cubicBezTo>
                  <a:pt x="1174224" y="2771120"/>
                  <a:pt x="1171865" y="2775073"/>
                  <a:pt x="1167104" y="2775456"/>
                </a:cubicBezTo>
                <a:cubicBezTo>
                  <a:pt x="1164342" y="2773479"/>
                  <a:pt x="1162769" y="2770313"/>
                  <a:pt x="1162365" y="2765977"/>
                </a:cubicBezTo>
                <a:cubicBezTo>
                  <a:pt x="1162408" y="2764681"/>
                  <a:pt x="1162918" y="2763109"/>
                  <a:pt x="1163853" y="2761238"/>
                </a:cubicBezTo>
                <a:cubicBezTo>
                  <a:pt x="1164788" y="2759347"/>
                  <a:pt x="1165872" y="2757774"/>
                  <a:pt x="1167104" y="2756478"/>
                </a:cubicBezTo>
                <a:close/>
                <a:moveTo>
                  <a:pt x="1632059" y="2736607"/>
                </a:moveTo>
                <a:cubicBezTo>
                  <a:pt x="1631570" y="2737053"/>
                  <a:pt x="1630784" y="2737351"/>
                  <a:pt x="1629679" y="2737500"/>
                </a:cubicBezTo>
                <a:cubicBezTo>
                  <a:pt x="1625407" y="2746680"/>
                  <a:pt x="1626852" y="2751781"/>
                  <a:pt x="1634078" y="2752801"/>
                </a:cubicBezTo>
                <a:cubicBezTo>
                  <a:pt x="1641304" y="2753800"/>
                  <a:pt x="1646808" y="2752567"/>
                  <a:pt x="1650591" y="2749103"/>
                </a:cubicBezTo>
                <a:cubicBezTo>
                  <a:pt x="1654395" y="2745639"/>
                  <a:pt x="1648997" y="2741771"/>
                  <a:pt x="1634439" y="2737500"/>
                </a:cubicBezTo>
                <a:cubicBezTo>
                  <a:pt x="1633334" y="2736458"/>
                  <a:pt x="1632548" y="2736182"/>
                  <a:pt x="1632059" y="2736607"/>
                </a:cubicBezTo>
                <a:close/>
                <a:moveTo>
                  <a:pt x="925149" y="2720902"/>
                </a:moveTo>
                <a:cubicBezTo>
                  <a:pt x="923810" y="2721050"/>
                  <a:pt x="921727" y="2723133"/>
                  <a:pt x="918922" y="2727129"/>
                </a:cubicBezTo>
                <a:cubicBezTo>
                  <a:pt x="916096" y="2731124"/>
                  <a:pt x="913439" y="2736182"/>
                  <a:pt x="910910" y="2742260"/>
                </a:cubicBezTo>
                <a:cubicBezTo>
                  <a:pt x="908487" y="2748338"/>
                  <a:pt x="906808" y="2753375"/>
                  <a:pt x="905873" y="2757371"/>
                </a:cubicBezTo>
                <a:cubicBezTo>
                  <a:pt x="904938" y="2761387"/>
                  <a:pt x="905023" y="2763449"/>
                  <a:pt x="906171" y="2763597"/>
                </a:cubicBezTo>
                <a:cubicBezTo>
                  <a:pt x="908551" y="2763449"/>
                  <a:pt x="910910" y="2761387"/>
                  <a:pt x="913290" y="2757371"/>
                </a:cubicBezTo>
                <a:cubicBezTo>
                  <a:pt x="915649" y="2753375"/>
                  <a:pt x="918029" y="2748338"/>
                  <a:pt x="920410" y="2742260"/>
                </a:cubicBezTo>
                <a:cubicBezTo>
                  <a:pt x="922832" y="2736182"/>
                  <a:pt x="924511" y="2731124"/>
                  <a:pt x="925446" y="2727129"/>
                </a:cubicBezTo>
                <a:cubicBezTo>
                  <a:pt x="926381" y="2723133"/>
                  <a:pt x="926275" y="2721050"/>
                  <a:pt x="925149" y="2720902"/>
                </a:cubicBezTo>
                <a:close/>
                <a:moveTo>
                  <a:pt x="1665276" y="2680565"/>
                </a:moveTo>
                <a:lnTo>
                  <a:pt x="1667784" y="2681203"/>
                </a:lnTo>
                <a:lnTo>
                  <a:pt x="1663810" y="2685793"/>
                </a:lnTo>
                <a:close/>
                <a:moveTo>
                  <a:pt x="932268" y="2675826"/>
                </a:moveTo>
                <a:cubicBezTo>
                  <a:pt x="929506" y="2676230"/>
                  <a:pt x="927912" y="2680183"/>
                  <a:pt x="927529" y="2687684"/>
                </a:cubicBezTo>
                <a:cubicBezTo>
                  <a:pt x="927572" y="2690213"/>
                  <a:pt x="928060" y="2692296"/>
                  <a:pt x="928996" y="2693911"/>
                </a:cubicBezTo>
                <a:cubicBezTo>
                  <a:pt x="929952" y="2695548"/>
                  <a:pt x="931036" y="2695846"/>
                  <a:pt x="932268" y="2694804"/>
                </a:cubicBezTo>
                <a:cubicBezTo>
                  <a:pt x="937007" y="2692041"/>
                  <a:pt x="939388" y="2688088"/>
                  <a:pt x="939388" y="2682945"/>
                </a:cubicBezTo>
                <a:cubicBezTo>
                  <a:pt x="939388" y="2681607"/>
                  <a:pt x="938793" y="2680119"/>
                  <a:pt x="937603" y="2678504"/>
                </a:cubicBezTo>
                <a:cubicBezTo>
                  <a:pt x="936412" y="2676867"/>
                  <a:pt x="934627" y="2675975"/>
                  <a:pt x="932268" y="2675826"/>
                </a:cubicBezTo>
                <a:close/>
                <a:moveTo>
                  <a:pt x="958366" y="2626011"/>
                </a:moveTo>
                <a:cubicBezTo>
                  <a:pt x="957133" y="2626160"/>
                  <a:pt x="955433" y="2627647"/>
                  <a:pt x="953308" y="2630452"/>
                </a:cubicBezTo>
                <a:cubicBezTo>
                  <a:pt x="951183" y="2633279"/>
                  <a:pt x="948909" y="2636531"/>
                  <a:pt x="946507" y="2640250"/>
                </a:cubicBezTo>
                <a:cubicBezTo>
                  <a:pt x="945211" y="2643948"/>
                  <a:pt x="944233" y="2647221"/>
                  <a:pt x="943532" y="2650026"/>
                </a:cubicBezTo>
                <a:cubicBezTo>
                  <a:pt x="942831" y="2652852"/>
                  <a:pt x="943043" y="2654340"/>
                  <a:pt x="944127" y="2654489"/>
                </a:cubicBezTo>
                <a:cubicBezTo>
                  <a:pt x="944382" y="2654489"/>
                  <a:pt x="945657" y="2653299"/>
                  <a:pt x="947974" y="2650918"/>
                </a:cubicBezTo>
                <a:cubicBezTo>
                  <a:pt x="950311" y="2648559"/>
                  <a:pt x="952182" y="2644989"/>
                  <a:pt x="953606" y="2640250"/>
                </a:cubicBezTo>
                <a:cubicBezTo>
                  <a:pt x="956028" y="2636531"/>
                  <a:pt x="957707" y="2633279"/>
                  <a:pt x="958663" y="2630452"/>
                </a:cubicBezTo>
                <a:cubicBezTo>
                  <a:pt x="959599" y="2627647"/>
                  <a:pt x="959492" y="2626160"/>
                  <a:pt x="958366" y="2626011"/>
                </a:cubicBezTo>
                <a:close/>
                <a:moveTo>
                  <a:pt x="1701118" y="2621118"/>
                </a:moveTo>
                <a:cubicBezTo>
                  <a:pt x="1700634" y="2620666"/>
                  <a:pt x="1698175" y="2620719"/>
                  <a:pt x="1693733" y="2621272"/>
                </a:cubicBezTo>
                <a:cubicBezTo>
                  <a:pt x="1692543" y="2621378"/>
                  <a:pt x="1691374" y="2621761"/>
                  <a:pt x="1690184" y="2622462"/>
                </a:cubicBezTo>
                <a:cubicBezTo>
                  <a:pt x="1688994" y="2623142"/>
                  <a:pt x="1687804" y="2623546"/>
                  <a:pt x="1686613" y="2623652"/>
                </a:cubicBezTo>
                <a:cubicBezTo>
                  <a:pt x="1674585" y="2629496"/>
                  <a:pt x="1671503" y="2631749"/>
                  <a:pt x="1677390" y="2630410"/>
                </a:cubicBezTo>
                <a:cubicBezTo>
                  <a:pt x="1683277" y="2629050"/>
                  <a:pt x="1689695" y="2626925"/>
                  <a:pt x="1696644" y="2623992"/>
                </a:cubicBezTo>
                <a:cubicBezTo>
                  <a:pt x="1700108" y="2622526"/>
                  <a:pt x="1701601" y="2621569"/>
                  <a:pt x="1701118" y="2621118"/>
                </a:cubicBezTo>
                <a:close/>
                <a:moveTo>
                  <a:pt x="1453265" y="2617999"/>
                </a:moveTo>
                <a:cubicBezTo>
                  <a:pt x="1453987" y="2618955"/>
                  <a:pt x="1454285" y="2622398"/>
                  <a:pt x="1454136" y="2628391"/>
                </a:cubicBezTo>
                <a:cubicBezTo>
                  <a:pt x="1453010" y="2637636"/>
                  <a:pt x="1451713" y="2642864"/>
                  <a:pt x="1450290" y="2644096"/>
                </a:cubicBezTo>
                <a:cubicBezTo>
                  <a:pt x="1448866" y="2645329"/>
                  <a:pt x="1446974" y="2644054"/>
                  <a:pt x="1444658" y="2640250"/>
                </a:cubicBezTo>
                <a:cubicBezTo>
                  <a:pt x="1443574" y="2637784"/>
                  <a:pt x="1443361" y="2635000"/>
                  <a:pt x="1444063" y="2631940"/>
                </a:cubicBezTo>
                <a:cubicBezTo>
                  <a:pt x="1444764" y="2628880"/>
                  <a:pt x="1445742" y="2626117"/>
                  <a:pt x="1447038" y="2623652"/>
                </a:cubicBezTo>
                <a:cubicBezTo>
                  <a:pt x="1450438" y="2618955"/>
                  <a:pt x="1452521" y="2617064"/>
                  <a:pt x="1453265" y="2617999"/>
                </a:cubicBezTo>
                <a:close/>
                <a:moveTo>
                  <a:pt x="1435158" y="2599913"/>
                </a:moveTo>
                <a:cubicBezTo>
                  <a:pt x="1437432" y="2599977"/>
                  <a:pt x="1438240" y="2601061"/>
                  <a:pt x="1437538" y="2603186"/>
                </a:cubicBezTo>
                <a:cubicBezTo>
                  <a:pt x="1436858" y="2605311"/>
                  <a:pt x="1435264" y="2608180"/>
                  <a:pt x="1432799" y="2611772"/>
                </a:cubicBezTo>
                <a:cubicBezTo>
                  <a:pt x="1430376" y="2614258"/>
                  <a:pt x="1428102" y="2616426"/>
                  <a:pt x="1425977" y="2618296"/>
                </a:cubicBezTo>
                <a:cubicBezTo>
                  <a:pt x="1423852" y="2620188"/>
                  <a:pt x="1422173" y="2621165"/>
                  <a:pt x="1420940" y="2621272"/>
                </a:cubicBezTo>
                <a:cubicBezTo>
                  <a:pt x="1419856" y="2621229"/>
                  <a:pt x="1419644" y="2620124"/>
                  <a:pt x="1420345" y="2617999"/>
                </a:cubicBezTo>
                <a:cubicBezTo>
                  <a:pt x="1421025" y="2615873"/>
                  <a:pt x="1422024" y="2613026"/>
                  <a:pt x="1423299" y="2609413"/>
                </a:cubicBezTo>
                <a:cubicBezTo>
                  <a:pt x="1424553" y="2606948"/>
                  <a:pt x="1426232" y="2604759"/>
                  <a:pt x="1428357" y="2602888"/>
                </a:cubicBezTo>
                <a:cubicBezTo>
                  <a:pt x="1430483" y="2600997"/>
                  <a:pt x="1432756" y="2600020"/>
                  <a:pt x="1435158" y="2599913"/>
                </a:cubicBezTo>
                <a:close/>
                <a:moveTo>
                  <a:pt x="1653418" y="2580935"/>
                </a:moveTo>
                <a:cubicBezTo>
                  <a:pt x="1655203" y="2582125"/>
                  <a:pt x="1656882" y="2587672"/>
                  <a:pt x="1658412" y="2597554"/>
                </a:cubicBezTo>
                <a:cubicBezTo>
                  <a:pt x="1659963" y="2607437"/>
                  <a:pt x="1660048" y="2614556"/>
                  <a:pt x="1658688" y="2618891"/>
                </a:cubicBezTo>
                <a:cubicBezTo>
                  <a:pt x="1657328" y="2623248"/>
                  <a:pt x="1653184" y="2617701"/>
                  <a:pt x="1646298" y="2602293"/>
                </a:cubicBezTo>
                <a:cubicBezTo>
                  <a:pt x="1642728" y="2592943"/>
                  <a:pt x="1641559" y="2586716"/>
                  <a:pt x="1642728" y="2583613"/>
                </a:cubicBezTo>
                <a:cubicBezTo>
                  <a:pt x="1643918" y="2580489"/>
                  <a:pt x="1647488" y="2579617"/>
                  <a:pt x="1653418" y="2580935"/>
                </a:cubicBezTo>
                <a:close/>
                <a:moveTo>
                  <a:pt x="975559" y="2563147"/>
                </a:moveTo>
                <a:cubicBezTo>
                  <a:pt x="974369" y="2563636"/>
                  <a:pt x="972584" y="2565612"/>
                  <a:pt x="970225" y="2569076"/>
                </a:cubicBezTo>
                <a:cubicBezTo>
                  <a:pt x="967844" y="2571563"/>
                  <a:pt x="966059" y="2574326"/>
                  <a:pt x="964890" y="2577386"/>
                </a:cubicBezTo>
                <a:cubicBezTo>
                  <a:pt x="963700" y="2580446"/>
                  <a:pt x="963105" y="2583209"/>
                  <a:pt x="963105" y="2585696"/>
                </a:cubicBezTo>
                <a:cubicBezTo>
                  <a:pt x="963105" y="2587969"/>
                  <a:pt x="963700" y="2588756"/>
                  <a:pt x="964890" y="2588054"/>
                </a:cubicBezTo>
                <a:cubicBezTo>
                  <a:pt x="966059" y="2587375"/>
                  <a:pt x="967844" y="2585781"/>
                  <a:pt x="970225" y="2583315"/>
                </a:cubicBezTo>
                <a:cubicBezTo>
                  <a:pt x="974964" y="2575792"/>
                  <a:pt x="977344" y="2569480"/>
                  <a:pt x="977344" y="2564337"/>
                </a:cubicBezTo>
                <a:cubicBezTo>
                  <a:pt x="977344" y="2563062"/>
                  <a:pt x="976749" y="2562658"/>
                  <a:pt x="975559" y="2563147"/>
                </a:cubicBezTo>
                <a:close/>
                <a:moveTo>
                  <a:pt x="1674755" y="2552478"/>
                </a:moveTo>
                <a:cubicBezTo>
                  <a:pt x="1673564" y="2553817"/>
                  <a:pt x="1672396" y="2555284"/>
                  <a:pt x="1671205" y="2556920"/>
                </a:cubicBezTo>
                <a:cubicBezTo>
                  <a:pt x="1670015" y="2558557"/>
                  <a:pt x="1668825" y="2559449"/>
                  <a:pt x="1667635" y="2559598"/>
                </a:cubicBezTo>
                <a:cubicBezTo>
                  <a:pt x="1665170" y="2564337"/>
                  <a:pt x="1663002" y="2567313"/>
                  <a:pt x="1661111" y="2568481"/>
                </a:cubicBezTo>
                <a:cubicBezTo>
                  <a:pt x="1659241" y="2569671"/>
                  <a:pt x="1658263" y="2569076"/>
                  <a:pt x="1658157" y="2566717"/>
                </a:cubicBezTo>
                <a:cubicBezTo>
                  <a:pt x="1658263" y="2564337"/>
                  <a:pt x="1659836" y="2561957"/>
                  <a:pt x="1662896" y="2559598"/>
                </a:cubicBezTo>
                <a:cubicBezTo>
                  <a:pt x="1665956" y="2557218"/>
                  <a:pt x="1669909" y="2554859"/>
                  <a:pt x="1674755" y="2552478"/>
                </a:cubicBezTo>
                <a:close/>
                <a:moveTo>
                  <a:pt x="1676242" y="2551586"/>
                </a:moveTo>
                <a:cubicBezTo>
                  <a:pt x="1677177" y="2551139"/>
                  <a:pt x="1678261" y="2551437"/>
                  <a:pt x="1679494" y="2552478"/>
                </a:cubicBezTo>
                <a:cubicBezTo>
                  <a:pt x="1676731" y="2552478"/>
                  <a:pt x="1675158" y="2552478"/>
                  <a:pt x="1674755" y="2552478"/>
                </a:cubicBezTo>
                <a:cubicBezTo>
                  <a:pt x="1674818" y="2552330"/>
                  <a:pt x="1675307" y="2552032"/>
                  <a:pt x="1676242" y="2551586"/>
                </a:cubicBezTo>
                <a:close/>
                <a:moveTo>
                  <a:pt x="1730818" y="2541151"/>
                </a:moveTo>
                <a:lnTo>
                  <a:pt x="1733177" y="2553074"/>
                </a:lnTo>
                <a:cubicBezTo>
                  <a:pt x="1734601" y="2563444"/>
                  <a:pt x="1736492" y="2561659"/>
                  <a:pt x="1738809" y="2547739"/>
                </a:cubicBezTo>
                <a:close/>
                <a:moveTo>
                  <a:pt x="1489733" y="2516902"/>
                </a:moveTo>
                <a:cubicBezTo>
                  <a:pt x="1493282" y="2517051"/>
                  <a:pt x="1495663" y="2517922"/>
                  <a:pt x="1496853" y="2519559"/>
                </a:cubicBezTo>
                <a:cubicBezTo>
                  <a:pt x="1498022" y="2521195"/>
                  <a:pt x="1498022" y="2522683"/>
                  <a:pt x="1496853" y="2524000"/>
                </a:cubicBezTo>
                <a:cubicBezTo>
                  <a:pt x="1494473" y="2526784"/>
                  <a:pt x="1492092" y="2528357"/>
                  <a:pt x="1489733" y="2528761"/>
                </a:cubicBezTo>
                <a:cubicBezTo>
                  <a:pt x="1487353" y="2528357"/>
                  <a:pt x="1484994" y="2526784"/>
                  <a:pt x="1482614" y="2524000"/>
                </a:cubicBezTo>
                <a:cubicBezTo>
                  <a:pt x="1482614" y="2519261"/>
                  <a:pt x="1484994" y="2516902"/>
                  <a:pt x="1489733" y="2516902"/>
                </a:cubicBezTo>
                <a:close/>
                <a:moveTo>
                  <a:pt x="1473114" y="2488424"/>
                </a:moveTo>
                <a:cubicBezTo>
                  <a:pt x="1476536" y="2486852"/>
                  <a:pt x="1477428" y="2489423"/>
                  <a:pt x="1475792" y="2496139"/>
                </a:cubicBezTo>
                <a:cubicBezTo>
                  <a:pt x="1474156" y="2502855"/>
                  <a:pt x="1470904" y="2508996"/>
                  <a:pt x="1466016" y="2514522"/>
                </a:cubicBezTo>
                <a:cubicBezTo>
                  <a:pt x="1462552" y="2516902"/>
                  <a:pt x="1460575" y="2517476"/>
                  <a:pt x="1460065" y="2516307"/>
                </a:cubicBezTo>
                <a:cubicBezTo>
                  <a:pt x="1459577" y="2515117"/>
                  <a:pt x="1459980" y="2512142"/>
                  <a:pt x="1461256" y="2507403"/>
                </a:cubicBezTo>
                <a:cubicBezTo>
                  <a:pt x="1462488" y="2502472"/>
                  <a:pt x="1464188" y="2498115"/>
                  <a:pt x="1466314" y="2494354"/>
                </a:cubicBezTo>
                <a:cubicBezTo>
                  <a:pt x="1468418" y="2490592"/>
                  <a:pt x="1470692" y="2488616"/>
                  <a:pt x="1473114" y="2488424"/>
                </a:cubicBezTo>
                <a:close/>
                <a:moveTo>
                  <a:pt x="1481721" y="2435655"/>
                </a:moveTo>
                <a:cubicBezTo>
                  <a:pt x="1482656" y="2435145"/>
                  <a:pt x="1483740" y="2436144"/>
                  <a:pt x="1484994" y="2438610"/>
                </a:cubicBezTo>
                <a:cubicBezTo>
                  <a:pt x="1487353" y="2445729"/>
                  <a:pt x="1487353" y="2450468"/>
                  <a:pt x="1484994" y="2452849"/>
                </a:cubicBezTo>
                <a:cubicBezTo>
                  <a:pt x="1483740" y="2453932"/>
                  <a:pt x="1482656" y="2453528"/>
                  <a:pt x="1481721" y="2451658"/>
                </a:cubicBezTo>
                <a:cubicBezTo>
                  <a:pt x="1480786" y="2449788"/>
                  <a:pt x="1480298" y="2447004"/>
                  <a:pt x="1480234" y="2443349"/>
                </a:cubicBezTo>
                <a:cubicBezTo>
                  <a:pt x="1480298" y="2438716"/>
                  <a:pt x="1480786" y="2436144"/>
                  <a:pt x="1481721" y="2435655"/>
                </a:cubicBezTo>
                <a:close/>
                <a:moveTo>
                  <a:pt x="1696113" y="2393534"/>
                </a:moveTo>
                <a:cubicBezTo>
                  <a:pt x="1697303" y="2392450"/>
                  <a:pt x="1698472" y="2392853"/>
                  <a:pt x="1699662" y="2394724"/>
                </a:cubicBezTo>
                <a:cubicBezTo>
                  <a:pt x="1700852" y="2396594"/>
                  <a:pt x="1702042" y="2399378"/>
                  <a:pt x="1703233" y="2403033"/>
                </a:cubicBezTo>
                <a:cubicBezTo>
                  <a:pt x="1703275" y="2412427"/>
                  <a:pt x="1702574" y="2417357"/>
                  <a:pt x="1701150" y="2417846"/>
                </a:cubicBezTo>
                <a:cubicBezTo>
                  <a:pt x="1699726" y="2418356"/>
                  <a:pt x="1697239" y="2414998"/>
                  <a:pt x="1693733" y="2407772"/>
                </a:cubicBezTo>
                <a:cubicBezTo>
                  <a:pt x="1692649" y="2404075"/>
                  <a:pt x="1692458" y="2400802"/>
                  <a:pt x="1693138" y="2397996"/>
                </a:cubicBezTo>
                <a:cubicBezTo>
                  <a:pt x="1693839" y="2395170"/>
                  <a:pt x="1694817" y="2393682"/>
                  <a:pt x="1696113" y="2393534"/>
                </a:cubicBezTo>
                <a:close/>
                <a:moveTo>
                  <a:pt x="1792470" y="2374853"/>
                </a:moveTo>
                <a:cubicBezTo>
                  <a:pt x="1791748" y="2374109"/>
                  <a:pt x="1789665" y="2375597"/>
                  <a:pt x="1786243" y="2379316"/>
                </a:cubicBezTo>
                <a:cubicBezTo>
                  <a:pt x="1784968" y="2381930"/>
                  <a:pt x="1783970" y="2384990"/>
                  <a:pt x="1783289" y="2388497"/>
                </a:cubicBezTo>
                <a:cubicBezTo>
                  <a:pt x="1782588" y="2392003"/>
                  <a:pt x="1782801" y="2394469"/>
                  <a:pt x="1783884" y="2395914"/>
                </a:cubicBezTo>
                <a:cubicBezTo>
                  <a:pt x="1788220" y="2405796"/>
                  <a:pt x="1791386" y="2402630"/>
                  <a:pt x="1793363" y="2386414"/>
                </a:cubicBezTo>
                <a:cubicBezTo>
                  <a:pt x="1793512" y="2379465"/>
                  <a:pt x="1793214" y="2375597"/>
                  <a:pt x="1792470" y="2374853"/>
                </a:cubicBezTo>
                <a:close/>
                <a:moveTo>
                  <a:pt x="1540143" y="2306952"/>
                </a:moveTo>
                <a:cubicBezTo>
                  <a:pt x="1542311" y="2307654"/>
                  <a:pt x="1544479" y="2310416"/>
                  <a:pt x="1546668" y="2315262"/>
                </a:cubicBezTo>
                <a:cubicBezTo>
                  <a:pt x="1548644" y="2321871"/>
                  <a:pt x="1547051" y="2328799"/>
                  <a:pt x="1541908" y="2336004"/>
                </a:cubicBezTo>
                <a:cubicBezTo>
                  <a:pt x="1536786" y="2343230"/>
                  <a:pt x="1530453" y="2346588"/>
                  <a:pt x="1522929" y="2346099"/>
                </a:cubicBezTo>
                <a:cubicBezTo>
                  <a:pt x="1517807" y="2345695"/>
                  <a:pt x="1518594" y="2344123"/>
                  <a:pt x="1525309" y="2341360"/>
                </a:cubicBezTo>
                <a:cubicBezTo>
                  <a:pt x="1527775" y="2340254"/>
                  <a:pt x="1529369" y="2338873"/>
                  <a:pt x="1530049" y="2337194"/>
                </a:cubicBezTo>
                <a:cubicBezTo>
                  <a:pt x="1530750" y="2335515"/>
                  <a:pt x="1529964" y="2332944"/>
                  <a:pt x="1527690" y="2329501"/>
                </a:cubicBezTo>
                <a:cubicBezTo>
                  <a:pt x="1525416" y="2327014"/>
                  <a:pt x="1524630" y="2324252"/>
                  <a:pt x="1525309" y="2321191"/>
                </a:cubicBezTo>
                <a:cubicBezTo>
                  <a:pt x="1526011" y="2318131"/>
                  <a:pt x="1527583" y="2315347"/>
                  <a:pt x="1530049" y="2312882"/>
                </a:cubicBezTo>
                <a:cubicBezTo>
                  <a:pt x="1534597" y="2308249"/>
                  <a:pt x="1537955" y="2306272"/>
                  <a:pt x="1540143" y="2306952"/>
                </a:cubicBezTo>
                <a:close/>
                <a:moveTo>
                  <a:pt x="1808197" y="2295689"/>
                </a:moveTo>
                <a:cubicBezTo>
                  <a:pt x="1806518" y="2295689"/>
                  <a:pt x="1806327" y="2297474"/>
                  <a:pt x="1807602" y="2301023"/>
                </a:cubicBezTo>
                <a:cubicBezTo>
                  <a:pt x="1809727" y="2306166"/>
                  <a:pt x="1814381" y="2310119"/>
                  <a:pt x="1821543" y="2312882"/>
                </a:cubicBezTo>
                <a:cubicBezTo>
                  <a:pt x="1828705" y="2315645"/>
                  <a:pt x="1832764" y="2314858"/>
                  <a:pt x="1833700" y="2310523"/>
                </a:cubicBezTo>
                <a:cubicBezTo>
                  <a:pt x="1833551" y="2310416"/>
                  <a:pt x="1832063" y="2309418"/>
                  <a:pt x="1829258" y="2307547"/>
                </a:cubicBezTo>
                <a:cubicBezTo>
                  <a:pt x="1826431" y="2305677"/>
                  <a:pt x="1823180" y="2303488"/>
                  <a:pt x="1819460" y="2301023"/>
                </a:cubicBezTo>
                <a:cubicBezTo>
                  <a:pt x="1813637" y="2297474"/>
                  <a:pt x="1809876" y="2295689"/>
                  <a:pt x="1808197" y="2295689"/>
                </a:cubicBezTo>
                <a:close/>
                <a:moveTo>
                  <a:pt x="1852380" y="2236374"/>
                </a:moveTo>
                <a:cubicBezTo>
                  <a:pt x="1849362" y="2235694"/>
                  <a:pt x="1844708" y="2238265"/>
                  <a:pt x="1838439" y="2244088"/>
                </a:cubicBezTo>
                <a:cubicBezTo>
                  <a:pt x="1832467" y="2250315"/>
                  <a:pt x="1829003" y="2256245"/>
                  <a:pt x="1828068" y="2261876"/>
                </a:cubicBezTo>
                <a:cubicBezTo>
                  <a:pt x="1827132" y="2267508"/>
                  <a:pt x="1829003" y="2271079"/>
                  <a:pt x="1833700" y="2272566"/>
                </a:cubicBezTo>
                <a:cubicBezTo>
                  <a:pt x="1837164" y="2272651"/>
                  <a:pt x="1838545" y="2273650"/>
                  <a:pt x="1837844" y="2275521"/>
                </a:cubicBezTo>
                <a:cubicBezTo>
                  <a:pt x="1837164" y="2277412"/>
                  <a:pt x="1834975" y="2279580"/>
                  <a:pt x="1831319" y="2282045"/>
                </a:cubicBezTo>
                <a:cubicBezTo>
                  <a:pt x="1825199" y="2285403"/>
                  <a:pt x="1822032" y="2287592"/>
                  <a:pt x="1821841" y="2288569"/>
                </a:cubicBezTo>
                <a:cubicBezTo>
                  <a:pt x="1821628" y="2289568"/>
                  <a:pt x="1825581" y="2290546"/>
                  <a:pt x="1833700" y="2291544"/>
                </a:cubicBezTo>
                <a:cubicBezTo>
                  <a:pt x="1839480" y="2291629"/>
                  <a:pt x="1843327" y="2290248"/>
                  <a:pt x="1845261" y="2287379"/>
                </a:cubicBezTo>
                <a:cubicBezTo>
                  <a:pt x="1847195" y="2284510"/>
                  <a:pt x="1848087" y="2279580"/>
                  <a:pt x="1847938" y="2272566"/>
                </a:cubicBezTo>
                <a:cubicBezTo>
                  <a:pt x="1846833" y="2267615"/>
                  <a:pt x="1846642" y="2262684"/>
                  <a:pt x="1847343" y="2257732"/>
                </a:cubicBezTo>
                <a:cubicBezTo>
                  <a:pt x="1848023" y="2252781"/>
                  <a:pt x="1849022" y="2249040"/>
                  <a:pt x="1850297" y="2246469"/>
                </a:cubicBezTo>
                <a:cubicBezTo>
                  <a:pt x="1854697" y="2240433"/>
                  <a:pt x="1855398" y="2237075"/>
                  <a:pt x="1852380" y="2236374"/>
                </a:cubicBezTo>
                <a:close/>
                <a:moveTo>
                  <a:pt x="1760167" y="2234610"/>
                </a:moveTo>
                <a:cubicBezTo>
                  <a:pt x="1764906" y="2237373"/>
                  <a:pt x="1767265" y="2241326"/>
                  <a:pt x="1767265" y="2246469"/>
                </a:cubicBezTo>
                <a:cubicBezTo>
                  <a:pt x="1767117" y="2247744"/>
                  <a:pt x="1766245" y="2248743"/>
                  <a:pt x="1764609" y="2249423"/>
                </a:cubicBezTo>
                <a:cubicBezTo>
                  <a:pt x="1762972" y="2250124"/>
                  <a:pt x="1761485" y="2249933"/>
                  <a:pt x="1760167" y="2248828"/>
                </a:cubicBezTo>
                <a:cubicBezTo>
                  <a:pt x="1757681" y="2247595"/>
                  <a:pt x="1755513" y="2247106"/>
                  <a:pt x="1753643" y="2247361"/>
                </a:cubicBezTo>
                <a:cubicBezTo>
                  <a:pt x="1751751" y="2247595"/>
                  <a:pt x="1750774" y="2248891"/>
                  <a:pt x="1750667" y="2251208"/>
                </a:cubicBezTo>
                <a:cubicBezTo>
                  <a:pt x="1750774" y="2252441"/>
                  <a:pt x="1751751" y="2254120"/>
                  <a:pt x="1753643" y="2256245"/>
                </a:cubicBezTo>
                <a:cubicBezTo>
                  <a:pt x="1755513" y="2258370"/>
                  <a:pt x="1757681" y="2260644"/>
                  <a:pt x="1760167" y="2263067"/>
                </a:cubicBezTo>
                <a:cubicBezTo>
                  <a:pt x="1767265" y="2265043"/>
                  <a:pt x="1767265" y="2265829"/>
                  <a:pt x="1760167" y="2265447"/>
                </a:cubicBezTo>
                <a:cubicBezTo>
                  <a:pt x="1755024" y="2265447"/>
                  <a:pt x="1751071" y="2263067"/>
                  <a:pt x="1748287" y="2258327"/>
                </a:cubicBezTo>
                <a:cubicBezTo>
                  <a:pt x="1745227" y="2252738"/>
                  <a:pt x="1745439" y="2246703"/>
                  <a:pt x="1748882" y="2240242"/>
                </a:cubicBezTo>
                <a:cubicBezTo>
                  <a:pt x="1752346" y="2233760"/>
                  <a:pt x="1756108" y="2231890"/>
                  <a:pt x="1760167" y="2234610"/>
                </a:cubicBezTo>
                <a:close/>
                <a:moveTo>
                  <a:pt x="1549027" y="2234610"/>
                </a:moveTo>
                <a:cubicBezTo>
                  <a:pt x="1544691" y="2237373"/>
                  <a:pt x="1543884" y="2241326"/>
                  <a:pt x="1546668" y="2246469"/>
                </a:cubicBezTo>
                <a:cubicBezTo>
                  <a:pt x="1549431" y="2249231"/>
                  <a:pt x="1548644" y="2250804"/>
                  <a:pt x="1544288" y="2251208"/>
                </a:cubicBezTo>
                <a:cubicBezTo>
                  <a:pt x="1542949" y="2251357"/>
                  <a:pt x="1541461" y="2252844"/>
                  <a:pt x="1539846" y="2255650"/>
                </a:cubicBezTo>
                <a:cubicBezTo>
                  <a:pt x="1538210" y="2258476"/>
                  <a:pt x="1537317" y="2261728"/>
                  <a:pt x="1537168" y="2265447"/>
                </a:cubicBezTo>
                <a:cubicBezTo>
                  <a:pt x="1537126" y="2269145"/>
                  <a:pt x="1537806" y="2272418"/>
                  <a:pt x="1539251" y="2275223"/>
                </a:cubicBezTo>
                <a:cubicBezTo>
                  <a:pt x="1540675" y="2278049"/>
                  <a:pt x="1543161" y="2279516"/>
                  <a:pt x="1546668" y="2279665"/>
                </a:cubicBezTo>
                <a:cubicBezTo>
                  <a:pt x="1549133" y="2279580"/>
                  <a:pt x="1551301" y="2277412"/>
                  <a:pt x="1553192" y="2273161"/>
                </a:cubicBezTo>
                <a:cubicBezTo>
                  <a:pt x="1555062" y="2268911"/>
                  <a:pt x="1556061" y="2263173"/>
                  <a:pt x="1556146" y="2255947"/>
                </a:cubicBezTo>
                <a:cubicBezTo>
                  <a:pt x="1554956" y="2248679"/>
                  <a:pt x="1553787" y="2243047"/>
                  <a:pt x="1552597" y="2239052"/>
                </a:cubicBezTo>
                <a:cubicBezTo>
                  <a:pt x="1551407" y="2235056"/>
                  <a:pt x="1550217" y="2233569"/>
                  <a:pt x="1549027" y="2234610"/>
                </a:cubicBezTo>
                <a:close/>
                <a:moveTo>
                  <a:pt x="1788624" y="2232230"/>
                </a:moveTo>
                <a:cubicBezTo>
                  <a:pt x="1793363" y="2232230"/>
                  <a:pt x="1795743" y="2234610"/>
                  <a:pt x="1795743" y="2239349"/>
                </a:cubicBezTo>
                <a:cubicBezTo>
                  <a:pt x="1796126" y="2244088"/>
                  <a:pt x="1795339" y="2246469"/>
                  <a:pt x="1793363" y="2246469"/>
                </a:cubicBezTo>
                <a:cubicBezTo>
                  <a:pt x="1792173" y="2246320"/>
                  <a:pt x="1791004" y="2245427"/>
                  <a:pt x="1789814" y="2243791"/>
                </a:cubicBezTo>
                <a:cubicBezTo>
                  <a:pt x="1788624" y="2242154"/>
                  <a:pt x="1787433" y="2240688"/>
                  <a:pt x="1786243" y="2239349"/>
                </a:cubicBezTo>
                <a:cubicBezTo>
                  <a:pt x="1783481" y="2234610"/>
                  <a:pt x="1784267" y="2232230"/>
                  <a:pt x="1788624" y="2232230"/>
                </a:cubicBezTo>
                <a:close/>
                <a:moveTo>
                  <a:pt x="1872251" y="2230445"/>
                </a:moveTo>
                <a:cubicBezTo>
                  <a:pt x="1868978" y="2231146"/>
                  <a:pt x="1867193" y="2235694"/>
                  <a:pt x="1866917" y="2244088"/>
                </a:cubicBezTo>
                <a:cubicBezTo>
                  <a:pt x="1867002" y="2247808"/>
                  <a:pt x="1868001" y="2251059"/>
                  <a:pt x="1869871" y="2253886"/>
                </a:cubicBezTo>
                <a:cubicBezTo>
                  <a:pt x="1871741" y="2256691"/>
                  <a:pt x="1873930" y="2258179"/>
                  <a:pt x="1876395" y="2258327"/>
                </a:cubicBezTo>
                <a:cubicBezTo>
                  <a:pt x="1878860" y="2258370"/>
                  <a:pt x="1881049" y="2258285"/>
                  <a:pt x="1882919" y="2258030"/>
                </a:cubicBezTo>
                <a:cubicBezTo>
                  <a:pt x="1884790" y="2257775"/>
                  <a:pt x="1885789" y="2257095"/>
                  <a:pt x="1885873" y="2255947"/>
                </a:cubicBezTo>
                <a:cubicBezTo>
                  <a:pt x="1885831" y="2255799"/>
                  <a:pt x="1885342" y="2254332"/>
                  <a:pt x="1884407" y="2251505"/>
                </a:cubicBezTo>
                <a:cubicBezTo>
                  <a:pt x="1883472" y="2248679"/>
                  <a:pt x="1882367" y="2245427"/>
                  <a:pt x="1881134" y="2241729"/>
                </a:cubicBezTo>
                <a:cubicBezTo>
                  <a:pt x="1878478" y="2233526"/>
                  <a:pt x="1875503" y="2229764"/>
                  <a:pt x="1872251" y="2230445"/>
                </a:cubicBezTo>
                <a:close/>
                <a:moveTo>
                  <a:pt x="1892993" y="2206132"/>
                </a:moveTo>
                <a:cubicBezTo>
                  <a:pt x="1891675" y="2207428"/>
                  <a:pt x="1890188" y="2209001"/>
                  <a:pt x="1888551" y="2210871"/>
                </a:cubicBezTo>
                <a:cubicBezTo>
                  <a:pt x="1886915" y="2212763"/>
                  <a:pt x="1886022" y="2214335"/>
                  <a:pt x="1885873" y="2215632"/>
                </a:cubicBezTo>
                <a:cubicBezTo>
                  <a:pt x="1885937" y="2221455"/>
                  <a:pt x="1887021" y="2224026"/>
                  <a:pt x="1889146" y="2223325"/>
                </a:cubicBezTo>
                <a:cubicBezTo>
                  <a:pt x="1891271" y="2222645"/>
                  <a:pt x="1894141" y="2219287"/>
                  <a:pt x="1897753" y="2213252"/>
                </a:cubicBezTo>
                <a:cubicBezTo>
                  <a:pt x="1899730" y="2206132"/>
                  <a:pt x="1898136" y="2203773"/>
                  <a:pt x="1892993" y="2206132"/>
                </a:cubicBezTo>
                <a:close/>
                <a:moveTo>
                  <a:pt x="1559717" y="2202285"/>
                </a:moveTo>
                <a:cubicBezTo>
                  <a:pt x="1559207" y="2202519"/>
                  <a:pt x="1559611" y="2203816"/>
                  <a:pt x="1560886" y="2206132"/>
                </a:cubicBezTo>
                <a:cubicBezTo>
                  <a:pt x="1562862" y="2211275"/>
                  <a:pt x="1561289" y="2215228"/>
                  <a:pt x="1556146" y="2217991"/>
                </a:cubicBezTo>
                <a:cubicBezTo>
                  <a:pt x="1552597" y="2219075"/>
                  <a:pt x="1550812" y="2219882"/>
                  <a:pt x="1550812" y="2220371"/>
                </a:cubicBezTo>
                <a:cubicBezTo>
                  <a:pt x="1550812" y="2220860"/>
                  <a:pt x="1552597" y="2221646"/>
                  <a:pt x="1556146" y="2222751"/>
                </a:cubicBezTo>
                <a:cubicBezTo>
                  <a:pt x="1561289" y="2222347"/>
                  <a:pt x="1565242" y="2220775"/>
                  <a:pt x="1568005" y="2217991"/>
                </a:cubicBezTo>
                <a:lnTo>
                  <a:pt x="1568005" y="2215632"/>
                </a:lnTo>
                <a:cubicBezTo>
                  <a:pt x="1570768" y="2212848"/>
                  <a:pt x="1569982" y="2208895"/>
                  <a:pt x="1565646" y="2203773"/>
                </a:cubicBezTo>
                <a:cubicBezTo>
                  <a:pt x="1562182" y="2202519"/>
                  <a:pt x="1560206" y="2202030"/>
                  <a:pt x="1559717" y="2202285"/>
                </a:cubicBezTo>
                <a:close/>
                <a:moveTo>
                  <a:pt x="1891527" y="2168771"/>
                </a:moveTo>
                <a:cubicBezTo>
                  <a:pt x="1889784" y="2168282"/>
                  <a:pt x="1885534" y="2170450"/>
                  <a:pt x="1878775" y="2175295"/>
                </a:cubicBezTo>
                <a:cubicBezTo>
                  <a:pt x="1875056" y="2178951"/>
                  <a:pt x="1871805" y="2182903"/>
                  <a:pt x="1868978" y="2187154"/>
                </a:cubicBezTo>
                <a:cubicBezTo>
                  <a:pt x="1866173" y="2191404"/>
                  <a:pt x="1864685" y="2195357"/>
                  <a:pt x="1864536" y="2199013"/>
                </a:cubicBezTo>
                <a:cubicBezTo>
                  <a:pt x="1864388" y="2203773"/>
                  <a:pt x="1864685" y="2206132"/>
                  <a:pt x="1865429" y="2206132"/>
                </a:cubicBezTo>
                <a:cubicBezTo>
                  <a:pt x="1866173" y="2206132"/>
                  <a:pt x="1868234" y="2203773"/>
                  <a:pt x="1871656" y="2199013"/>
                </a:cubicBezTo>
                <a:cubicBezTo>
                  <a:pt x="1876799" y="2191893"/>
                  <a:pt x="1883111" y="2189534"/>
                  <a:pt x="1890634" y="2191893"/>
                </a:cubicBezTo>
                <a:cubicBezTo>
                  <a:pt x="1894226" y="2193190"/>
                  <a:pt x="1896500" y="2192998"/>
                  <a:pt x="1897456" y="2191319"/>
                </a:cubicBezTo>
                <a:cubicBezTo>
                  <a:pt x="1898391" y="2189640"/>
                  <a:pt x="1897690" y="2185879"/>
                  <a:pt x="1895373" y="2180034"/>
                </a:cubicBezTo>
                <a:cubicBezTo>
                  <a:pt x="1894523" y="2173021"/>
                  <a:pt x="1893248" y="2169260"/>
                  <a:pt x="1891527" y="2168771"/>
                </a:cubicBezTo>
                <a:close/>
                <a:moveTo>
                  <a:pt x="1908124" y="2116002"/>
                </a:moveTo>
                <a:cubicBezTo>
                  <a:pt x="1906191" y="2116002"/>
                  <a:pt x="1903534" y="2118361"/>
                  <a:pt x="1900113" y="2123100"/>
                </a:cubicBezTo>
                <a:cubicBezTo>
                  <a:pt x="1897753" y="2129327"/>
                  <a:pt x="1897158" y="2135277"/>
                  <a:pt x="1898327" y="2140909"/>
                </a:cubicBezTo>
                <a:cubicBezTo>
                  <a:pt x="1899517" y="2146541"/>
                  <a:pt x="1902493" y="2150090"/>
                  <a:pt x="1907232" y="2151578"/>
                </a:cubicBezTo>
                <a:cubicBezTo>
                  <a:pt x="1908422" y="2151429"/>
                  <a:pt x="1909017" y="2150536"/>
                  <a:pt x="1909017" y="2148900"/>
                </a:cubicBezTo>
                <a:cubicBezTo>
                  <a:pt x="1909017" y="2147285"/>
                  <a:pt x="1908422" y="2145797"/>
                  <a:pt x="1907232" y="2144458"/>
                </a:cubicBezTo>
                <a:cubicBezTo>
                  <a:pt x="1906106" y="2141993"/>
                  <a:pt x="1905999" y="2139804"/>
                  <a:pt x="1906934" y="2137934"/>
                </a:cubicBezTo>
                <a:cubicBezTo>
                  <a:pt x="1907870" y="2136064"/>
                  <a:pt x="1909548" y="2135065"/>
                  <a:pt x="1911971" y="2134980"/>
                </a:cubicBezTo>
                <a:cubicBezTo>
                  <a:pt x="1916328" y="2132196"/>
                  <a:pt x="1917114" y="2128243"/>
                  <a:pt x="1914351" y="2123100"/>
                </a:cubicBezTo>
                <a:cubicBezTo>
                  <a:pt x="1912120" y="2118361"/>
                  <a:pt x="1910059" y="2116002"/>
                  <a:pt x="1908124" y="2116002"/>
                </a:cubicBezTo>
                <a:close/>
                <a:moveTo>
                  <a:pt x="1610701" y="2111241"/>
                </a:moveTo>
                <a:cubicBezTo>
                  <a:pt x="1609425" y="2110157"/>
                  <a:pt x="1607853" y="2110561"/>
                  <a:pt x="1605962" y="2112432"/>
                </a:cubicBezTo>
                <a:cubicBezTo>
                  <a:pt x="1604091" y="2114323"/>
                  <a:pt x="1602497" y="2117086"/>
                  <a:pt x="1601222" y="2120741"/>
                </a:cubicBezTo>
                <a:cubicBezTo>
                  <a:pt x="1598757" y="2125523"/>
                  <a:pt x="1597758" y="2128392"/>
                  <a:pt x="1598247" y="2129327"/>
                </a:cubicBezTo>
                <a:cubicBezTo>
                  <a:pt x="1598757" y="2130283"/>
                  <a:pt x="1601328" y="2128987"/>
                  <a:pt x="1605962" y="2125480"/>
                </a:cubicBezTo>
                <a:cubicBezTo>
                  <a:pt x="1608384" y="2122972"/>
                  <a:pt x="1610063" y="2120295"/>
                  <a:pt x="1610998" y="2117468"/>
                </a:cubicBezTo>
                <a:cubicBezTo>
                  <a:pt x="1611954" y="2114663"/>
                  <a:pt x="1611848" y="2112580"/>
                  <a:pt x="1610701" y="2111241"/>
                </a:cubicBezTo>
                <a:close/>
                <a:moveTo>
                  <a:pt x="1864236" y="2089009"/>
                </a:moveTo>
                <a:cubicBezTo>
                  <a:pt x="1864632" y="2089405"/>
                  <a:pt x="1862358" y="2093655"/>
                  <a:pt x="1857417" y="2101763"/>
                </a:cubicBezTo>
                <a:cubicBezTo>
                  <a:pt x="1855100" y="2106608"/>
                  <a:pt x="1853804" y="2111156"/>
                  <a:pt x="1853570" y="2115407"/>
                </a:cubicBezTo>
                <a:cubicBezTo>
                  <a:pt x="1853315" y="2119657"/>
                  <a:pt x="1853804" y="2123015"/>
                  <a:pt x="1855037" y="2125480"/>
                </a:cubicBezTo>
                <a:cubicBezTo>
                  <a:pt x="1857013" y="2130219"/>
                  <a:pt x="1855440" y="2132600"/>
                  <a:pt x="1850297" y="2132600"/>
                </a:cubicBezTo>
                <a:cubicBezTo>
                  <a:pt x="1847938" y="2132494"/>
                  <a:pt x="1846153" y="2131516"/>
                  <a:pt x="1844963" y="2129624"/>
                </a:cubicBezTo>
                <a:cubicBezTo>
                  <a:pt x="1843773" y="2127754"/>
                  <a:pt x="1843178" y="2125587"/>
                  <a:pt x="1843178" y="2123100"/>
                </a:cubicBezTo>
                <a:cubicBezTo>
                  <a:pt x="1843242" y="2119445"/>
                  <a:pt x="1844326" y="2115492"/>
                  <a:pt x="1846451" y="2111241"/>
                </a:cubicBezTo>
                <a:cubicBezTo>
                  <a:pt x="1848576" y="2106991"/>
                  <a:pt x="1851445" y="2103038"/>
                  <a:pt x="1855037" y="2099383"/>
                </a:cubicBezTo>
                <a:cubicBezTo>
                  <a:pt x="1860775" y="2092072"/>
                  <a:pt x="1863840" y="2088613"/>
                  <a:pt x="1864236" y="2089009"/>
                </a:cubicBezTo>
                <a:close/>
                <a:moveTo>
                  <a:pt x="1864239" y="2061129"/>
                </a:moveTo>
                <a:cubicBezTo>
                  <a:pt x="1865875" y="2062085"/>
                  <a:pt x="1866768" y="2063764"/>
                  <a:pt x="1866917" y="2066187"/>
                </a:cubicBezTo>
                <a:cubicBezTo>
                  <a:pt x="1866768" y="2067568"/>
                  <a:pt x="1865875" y="2069545"/>
                  <a:pt x="1864239" y="2072116"/>
                </a:cubicBezTo>
                <a:cubicBezTo>
                  <a:pt x="1862602" y="2074688"/>
                  <a:pt x="1861115" y="2076664"/>
                  <a:pt x="1859797" y="2078046"/>
                </a:cubicBezTo>
                <a:cubicBezTo>
                  <a:pt x="1857311" y="2079172"/>
                  <a:pt x="1855143" y="2079278"/>
                  <a:pt x="1853273" y="2078343"/>
                </a:cubicBezTo>
                <a:cubicBezTo>
                  <a:pt x="1851381" y="2077387"/>
                  <a:pt x="1850404" y="2075708"/>
                  <a:pt x="1850297" y="2073285"/>
                </a:cubicBezTo>
                <a:cubicBezTo>
                  <a:pt x="1850404" y="2070862"/>
                  <a:pt x="1851381" y="2068609"/>
                  <a:pt x="1853273" y="2066484"/>
                </a:cubicBezTo>
                <a:cubicBezTo>
                  <a:pt x="1855143" y="2064359"/>
                  <a:pt x="1857311" y="2062659"/>
                  <a:pt x="1859797" y="2061426"/>
                </a:cubicBezTo>
                <a:cubicBezTo>
                  <a:pt x="1861115" y="2060300"/>
                  <a:pt x="1862602" y="2060194"/>
                  <a:pt x="1864239" y="2061129"/>
                </a:cubicBezTo>
                <a:close/>
                <a:moveTo>
                  <a:pt x="1978405" y="2056687"/>
                </a:moveTo>
                <a:cubicBezTo>
                  <a:pt x="1976025" y="2057983"/>
                  <a:pt x="1974240" y="2059556"/>
                  <a:pt x="1973071" y="2061426"/>
                </a:cubicBezTo>
                <a:cubicBezTo>
                  <a:pt x="1971881" y="2063318"/>
                  <a:pt x="1971286" y="2064890"/>
                  <a:pt x="1971286" y="2066187"/>
                </a:cubicBezTo>
                <a:cubicBezTo>
                  <a:pt x="1971371" y="2072010"/>
                  <a:pt x="1972370" y="2074581"/>
                  <a:pt x="1974240" y="2073880"/>
                </a:cubicBezTo>
                <a:cubicBezTo>
                  <a:pt x="1976131" y="2073200"/>
                  <a:pt x="1978299" y="2069842"/>
                  <a:pt x="1980764" y="2063807"/>
                </a:cubicBezTo>
                <a:cubicBezTo>
                  <a:pt x="1983548" y="2056687"/>
                  <a:pt x="1982741" y="2054307"/>
                  <a:pt x="1978405" y="2056687"/>
                </a:cubicBezTo>
                <a:close/>
                <a:moveTo>
                  <a:pt x="1662896" y="1987894"/>
                </a:moveTo>
                <a:cubicBezTo>
                  <a:pt x="1660664" y="1988829"/>
                  <a:pt x="1655628" y="1997627"/>
                  <a:pt x="1647786" y="2014289"/>
                </a:cubicBezTo>
                <a:cubicBezTo>
                  <a:pt x="1639922" y="2030951"/>
                  <a:pt x="1635459" y="2042703"/>
                  <a:pt x="1634439" y="2049568"/>
                </a:cubicBezTo>
                <a:cubicBezTo>
                  <a:pt x="1635715" y="2050566"/>
                  <a:pt x="1637882" y="2048590"/>
                  <a:pt x="1640964" y="2043638"/>
                </a:cubicBezTo>
                <a:cubicBezTo>
                  <a:pt x="1644024" y="2038708"/>
                  <a:pt x="1647382" y="2031971"/>
                  <a:pt x="1651037" y="2023470"/>
                </a:cubicBezTo>
                <a:cubicBezTo>
                  <a:pt x="1655840" y="2013843"/>
                  <a:pt x="1659283" y="2005831"/>
                  <a:pt x="1661408" y="1999455"/>
                </a:cubicBezTo>
                <a:cubicBezTo>
                  <a:pt x="1663533" y="1993079"/>
                  <a:pt x="1664044" y="1989233"/>
                  <a:pt x="1662896" y="1987894"/>
                </a:cubicBezTo>
                <a:close/>
                <a:moveTo>
                  <a:pt x="2184785" y="1978118"/>
                </a:moveTo>
                <a:cubicBezTo>
                  <a:pt x="2182596" y="1980031"/>
                  <a:pt x="2181023" y="1985662"/>
                  <a:pt x="2180024" y="1995013"/>
                </a:cubicBezTo>
                <a:cubicBezTo>
                  <a:pt x="2178856" y="1999859"/>
                  <a:pt x="2177070" y="2004407"/>
                  <a:pt x="2174690" y="2008657"/>
                </a:cubicBezTo>
                <a:cubicBezTo>
                  <a:pt x="2172331" y="2012908"/>
                  <a:pt x="2169356" y="2016265"/>
                  <a:pt x="2165807" y="2018731"/>
                </a:cubicBezTo>
                <a:cubicBezTo>
                  <a:pt x="2161067" y="2022089"/>
                  <a:pt x="2158687" y="2024278"/>
                  <a:pt x="2158687" y="2025255"/>
                </a:cubicBezTo>
                <a:cubicBezTo>
                  <a:pt x="2158687" y="2026254"/>
                  <a:pt x="2161067" y="2027232"/>
                  <a:pt x="2165807" y="2028230"/>
                </a:cubicBezTo>
                <a:cubicBezTo>
                  <a:pt x="2175285" y="2028230"/>
                  <a:pt x="2175285" y="2030589"/>
                  <a:pt x="2165807" y="2035329"/>
                </a:cubicBezTo>
                <a:cubicBezTo>
                  <a:pt x="2159091" y="2040089"/>
                  <a:pt x="2158284" y="2042448"/>
                  <a:pt x="2163427" y="2042448"/>
                </a:cubicBezTo>
                <a:cubicBezTo>
                  <a:pt x="2164808" y="2042363"/>
                  <a:pt x="2167380" y="2040769"/>
                  <a:pt x="2171141" y="2037709"/>
                </a:cubicBezTo>
                <a:cubicBezTo>
                  <a:pt x="2174903" y="2034649"/>
                  <a:pt x="2178643" y="2030696"/>
                  <a:pt x="2182405" y="2025850"/>
                </a:cubicBezTo>
                <a:cubicBezTo>
                  <a:pt x="2186060" y="2020898"/>
                  <a:pt x="2188823" y="2016563"/>
                  <a:pt x="2190714" y="2012801"/>
                </a:cubicBezTo>
                <a:cubicBezTo>
                  <a:pt x="2192585" y="2009040"/>
                  <a:pt x="2192988" y="2007063"/>
                  <a:pt x="2191905" y="2006872"/>
                </a:cubicBezTo>
                <a:cubicBezTo>
                  <a:pt x="2190650" y="2006766"/>
                  <a:pt x="2190162" y="2005788"/>
                  <a:pt x="2190417" y="2003918"/>
                </a:cubicBezTo>
                <a:cubicBezTo>
                  <a:pt x="2190650" y="2002027"/>
                  <a:pt x="2191947" y="1999859"/>
                  <a:pt x="2194264" y="1997394"/>
                </a:cubicBezTo>
                <a:cubicBezTo>
                  <a:pt x="2200979" y="1990657"/>
                  <a:pt x="2201787" y="1985131"/>
                  <a:pt x="2196644" y="1980774"/>
                </a:cubicBezTo>
                <a:cubicBezTo>
                  <a:pt x="2190906" y="1977076"/>
                  <a:pt x="2186953" y="1976184"/>
                  <a:pt x="2184785" y="1978118"/>
                </a:cubicBezTo>
                <a:close/>
                <a:moveTo>
                  <a:pt x="1968906" y="1890644"/>
                </a:moveTo>
                <a:cubicBezTo>
                  <a:pt x="1978788" y="1892620"/>
                  <a:pt x="1985121" y="1895766"/>
                  <a:pt x="1987884" y="1900122"/>
                </a:cubicBezTo>
                <a:cubicBezTo>
                  <a:pt x="1987841" y="1902588"/>
                  <a:pt x="1987948" y="1905967"/>
                  <a:pt x="1988181" y="1910196"/>
                </a:cubicBezTo>
                <a:cubicBezTo>
                  <a:pt x="1988436" y="1914446"/>
                  <a:pt x="1989116" y="1918994"/>
                  <a:pt x="1990264" y="1923840"/>
                </a:cubicBezTo>
                <a:cubicBezTo>
                  <a:pt x="1990413" y="1927644"/>
                  <a:pt x="1991305" y="1931894"/>
                  <a:pt x="1992921" y="1936591"/>
                </a:cubicBezTo>
                <a:cubicBezTo>
                  <a:pt x="1994557" y="1941288"/>
                  <a:pt x="1996045" y="1944943"/>
                  <a:pt x="1997384" y="1947579"/>
                </a:cubicBezTo>
                <a:cubicBezTo>
                  <a:pt x="1998510" y="1949045"/>
                  <a:pt x="1998021" y="1951425"/>
                  <a:pt x="1995896" y="1954677"/>
                </a:cubicBezTo>
                <a:cubicBezTo>
                  <a:pt x="1993771" y="1957950"/>
                  <a:pt x="1990307" y="1960309"/>
                  <a:pt x="1985525" y="1961796"/>
                </a:cubicBezTo>
                <a:cubicBezTo>
                  <a:pt x="1978597" y="1966450"/>
                  <a:pt x="1974644" y="1968427"/>
                  <a:pt x="1973645" y="1967726"/>
                </a:cubicBezTo>
                <a:cubicBezTo>
                  <a:pt x="1972667" y="1967045"/>
                  <a:pt x="1973454" y="1964283"/>
                  <a:pt x="1976025" y="1959437"/>
                </a:cubicBezTo>
                <a:cubicBezTo>
                  <a:pt x="1977853" y="1952211"/>
                  <a:pt x="1976578" y="1943519"/>
                  <a:pt x="1972179" y="1933340"/>
                </a:cubicBezTo>
                <a:cubicBezTo>
                  <a:pt x="1967779" y="1923160"/>
                  <a:pt x="1963529" y="1919207"/>
                  <a:pt x="1959427" y="1921481"/>
                </a:cubicBezTo>
                <a:cubicBezTo>
                  <a:pt x="1958280" y="1921630"/>
                  <a:pt x="1958195" y="1923096"/>
                  <a:pt x="1959130" y="1925923"/>
                </a:cubicBezTo>
                <a:cubicBezTo>
                  <a:pt x="1960065" y="1928749"/>
                  <a:pt x="1961744" y="1932001"/>
                  <a:pt x="1964166" y="1935699"/>
                </a:cubicBezTo>
                <a:cubicBezTo>
                  <a:pt x="1967822" y="1940395"/>
                  <a:pt x="1969395" y="1943477"/>
                  <a:pt x="1968906" y="1944901"/>
                </a:cubicBezTo>
                <a:cubicBezTo>
                  <a:pt x="1968417" y="1946325"/>
                  <a:pt x="1965250" y="1946431"/>
                  <a:pt x="1959427" y="1945198"/>
                </a:cubicBezTo>
                <a:cubicBezTo>
                  <a:pt x="1953540" y="1944199"/>
                  <a:pt x="1949885" y="1942627"/>
                  <a:pt x="1948440" y="1940459"/>
                </a:cubicBezTo>
                <a:cubicBezTo>
                  <a:pt x="1947016" y="1938270"/>
                  <a:pt x="1947505" y="1934317"/>
                  <a:pt x="1949927" y="1928600"/>
                </a:cubicBezTo>
                <a:cubicBezTo>
                  <a:pt x="1954667" y="1918697"/>
                  <a:pt x="1959427" y="1914744"/>
                  <a:pt x="1964166" y="1916721"/>
                </a:cubicBezTo>
                <a:cubicBezTo>
                  <a:pt x="1966632" y="1916636"/>
                  <a:pt x="1968821" y="1915637"/>
                  <a:pt x="1970691" y="1913766"/>
                </a:cubicBezTo>
                <a:cubicBezTo>
                  <a:pt x="1972561" y="1911896"/>
                  <a:pt x="1973560" y="1909707"/>
                  <a:pt x="1973645" y="1907242"/>
                </a:cubicBezTo>
                <a:cubicBezTo>
                  <a:pt x="1973496" y="1903693"/>
                  <a:pt x="1972625" y="1901313"/>
                  <a:pt x="1970988" y="1900122"/>
                </a:cubicBezTo>
                <a:cubicBezTo>
                  <a:pt x="1969352" y="1898932"/>
                  <a:pt x="1967864" y="1898932"/>
                  <a:pt x="1966547" y="1900122"/>
                </a:cubicBezTo>
                <a:cubicBezTo>
                  <a:pt x="1961404" y="1900526"/>
                  <a:pt x="1957451" y="1899719"/>
                  <a:pt x="1954667" y="1897742"/>
                </a:cubicBezTo>
                <a:cubicBezTo>
                  <a:pt x="1953647" y="1895383"/>
                  <a:pt x="1954539" y="1893598"/>
                  <a:pt x="1957345" y="1892408"/>
                </a:cubicBezTo>
                <a:cubicBezTo>
                  <a:pt x="1960171" y="1891239"/>
                  <a:pt x="1964018" y="1890644"/>
                  <a:pt x="1968906" y="1890644"/>
                </a:cubicBezTo>
                <a:close/>
                <a:moveTo>
                  <a:pt x="766432" y="1870109"/>
                </a:moveTo>
                <a:cubicBezTo>
                  <a:pt x="767915" y="1872086"/>
                  <a:pt x="767840" y="1878137"/>
                  <a:pt x="766204" y="1888264"/>
                </a:cubicBezTo>
                <a:cubicBezTo>
                  <a:pt x="766055" y="1890687"/>
                  <a:pt x="765163" y="1892960"/>
                  <a:pt x="763547" y="1895086"/>
                </a:cubicBezTo>
                <a:cubicBezTo>
                  <a:pt x="761911" y="1897211"/>
                  <a:pt x="760423" y="1898890"/>
                  <a:pt x="759084" y="1900122"/>
                </a:cubicBezTo>
                <a:cubicBezTo>
                  <a:pt x="748713" y="1896658"/>
                  <a:pt x="748118" y="1888753"/>
                  <a:pt x="757321" y="1876405"/>
                </a:cubicBezTo>
                <a:cubicBezTo>
                  <a:pt x="761911" y="1870231"/>
                  <a:pt x="764950" y="1868133"/>
                  <a:pt x="766432" y="1870109"/>
                </a:cubicBezTo>
                <a:close/>
                <a:moveTo>
                  <a:pt x="2021101" y="1866905"/>
                </a:moveTo>
                <a:cubicBezTo>
                  <a:pt x="2016404" y="1868011"/>
                  <a:pt x="2013939" y="1869392"/>
                  <a:pt x="2013684" y="1871071"/>
                </a:cubicBezTo>
                <a:cubicBezTo>
                  <a:pt x="2013429" y="1872750"/>
                  <a:pt x="2015129" y="1875321"/>
                  <a:pt x="2018721" y="1878785"/>
                </a:cubicBezTo>
                <a:cubicBezTo>
                  <a:pt x="2028220" y="1883907"/>
                  <a:pt x="2028220" y="1885501"/>
                  <a:pt x="2018721" y="1883525"/>
                </a:cubicBezTo>
                <a:cubicBezTo>
                  <a:pt x="2013578" y="1883907"/>
                  <a:pt x="2012005" y="1887860"/>
                  <a:pt x="2013982" y="1895383"/>
                </a:cubicBezTo>
                <a:cubicBezTo>
                  <a:pt x="2015172" y="1897891"/>
                  <a:pt x="2015172" y="1900569"/>
                  <a:pt x="2013982" y="1903395"/>
                </a:cubicBezTo>
                <a:cubicBezTo>
                  <a:pt x="2012791" y="1906201"/>
                  <a:pt x="2010432" y="1908283"/>
                  <a:pt x="2006862" y="1909622"/>
                </a:cubicBezTo>
                <a:cubicBezTo>
                  <a:pt x="2004545" y="1909707"/>
                  <a:pt x="2003249" y="1910111"/>
                  <a:pt x="2003015" y="1910791"/>
                </a:cubicBezTo>
                <a:cubicBezTo>
                  <a:pt x="2002760" y="1911492"/>
                  <a:pt x="2003249" y="1911896"/>
                  <a:pt x="2004503" y="1911981"/>
                </a:cubicBezTo>
                <a:cubicBezTo>
                  <a:pt x="2007011" y="1911939"/>
                  <a:pt x="2010879" y="1910260"/>
                  <a:pt x="2016064" y="1906944"/>
                </a:cubicBezTo>
                <a:cubicBezTo>
                  <a:pt x="2021250" y="1903629"/>
                  <a:pt x="2026882" y="1898996"/>
                  <a:pt x="2032960" y="1893003"/>
                </a:cubicBezTo>
                <a:cubicBezTo>
                  <a:pt x="2039080" y="1886882"/>
                  <a:pt x="2043437" y="1881931"/>
                  <a:pt x="2046009" y="1878190"/>
                </a:cubicBezTo>
                <a:cubicBezTo>
                  <a:pt x="2048580" y="1874429"/>
                  <a:pt x="2048176" y="1873047"/>
                  <a:pt x="2044818" y="1874025"/>
                </a:cubicBezTo>
                <a:cubicBezTo>
                  <a:pt x="2041206" y="1875109"/>
                  <a:pt x="2038336" y="1875321"/>
                  <a:pt x="2036211" y="1874620"/>
                </a:cubicBezTo>
                <a:cubicBezTo>
                  <a:pt x="2034086" y="1873940"/>
                  <a:pt x="2033002" y="1872941"/>
                  <a:pt x="2032960" y="1871666"/>
                </a:cubicBezTo>
                <a:cubicBezTo>
                  <a:pt x="2032556" y="1866523"/>
                  <a:pt x="2028603" y="1864929"/>
                  <a:pt x="2021101" y="1866905"/>
                </a:cubicBezTo>
                <a:close/>
                <a:moveTo>
                  <a:pt x="1985525" y="1845568"/>
                </a:moveTo>
                <a:cubicBezTo>
                  <a:pt x="1987501" y="1845568"/>
                  <a:pt x="1988288" y="1847927"/>
                  <a:pt x="1987884" y="1852688"/>
                </a:cubicBezTo>
                <a:cubicBezTo>
                  <a:pt x="1987884" y="1857427"/>
                  <a:pt x="1985525" y="1859807"/>
                  <a:pt x="1980764" y="1859807"/>
                </a:cubicBezTo>
                <a:cubicBezTo>
                  <a:pt x="1978448" y="1859658"/>
                  <a:pt x="1977173" y="1858766"/>
                  <a:pt x="1976918" y="1857129"/>
                </a:cubicBezTo>
                <a:cubicBezTo>
                  <a:pt x="1976663" y="1855493"/>
                  <a:pt x="1977173" y="1854005"/>
                  <a:pt x="1978405" y="1852688"/>
                </a:cubicBezTo>
                <a:cubicBezTo>
                  <a:pt x="1980764" y="1847927"/>
                  <a:pt x="1983145" y="1845568"/>
                  <a:pt x="1985525" y="1845568"/>
                </a:cubicBezTo>
                <a:close/>
                <a:moveTo>
                  <a:pt x="1577207" y="1818875"/>
                </a:moveTo>
                <a:cubicBezTo>
                  <a:pt x="1578142" y="1819577"/>
                  <a:pt x="1577441" y="1820554"/>
                  <a:pt x="1575125" y="1821851"/>
                </a:cubicBezTo>
                <a:cubicBezTo>
                  <a:pt x="1572659" y="1823232"/>
                  <a:pt x="1570492" y="1825804"/>
                  <a:pt x="1568600" y="1829544"/>
                </a:cubicBezTo>
                <a:cubicBezTo>
                  <a:pt x="1566730" y="1833306"/>
                  <a:pt x="1565731" y="1837067"/>
                  <a:pt x="1565646" y="1840829"/>
                </a:cubicBezTo>
                <a:cubicBezTo>
                  <a:pt x="1564159" y="1845164"/>
                  <a:pt x="1558824" y="1857831"/>
                  <a:pt x="1549622" y="1878785"/>
                </a:cubicBezTo>
                <a:cubicBezTo>
                  <a:pt x="1540441" y="1899719"/>
                  <a:pt x="1529156" y="1924244"/>
                  <a:pt x="1515831" y="1952318"/>
                </a:cubicBezTo>
                <a:cubicBezTo>
                  <a:pt x="1502123" y="1981263"/>
                  <a:pt x="1485632" y="2017647"/>
                  <a:pt x="1466314" y="2061426"/>
                </a:cubicBezTo>
                <a:cubicBezTo>
                  <a:pt x="1446974" y="2105227"/>
                  <a:pt x="1428697" y="2146329"/>
                  <a:pt x="1411440" y="2184795"/>
                </a:cubicBezTo>
                <a:cubicBezTo>
                  <a:pt x="1395438" y="2221561"/>
                  <a:pt x="1380604" y="2254757"/>
                  <a:pt x="1366960" y="2284425"/>
                </a:cubicBezTo>
                <a:cubicBezTo>
                  <a:pt x="1353337" y="2314072"/>
                  <a:pt x="1344432" y="2333050"/>
                  <a:pt x="1340288" y="2341360"/>
                </a:cubicBezTo>
                <a:cubicBezTo>
                  <a:pt x="1336335" y="2349159"/>
                  <a:pt x="1330597" y="2362017"/>
                  <a:pt x="1323074" y="2379890"/>
                </a:cubicBezTo>
                <a:cubicBezTo>
                  <a:pt x="1315572" y="2397784"/>
                  <a:pt x="1308644" y="2416571"/>
                  <a:pt x="1302332" y="2436229"/>
                </a:cubicBezTo>
                <a:cubicBezTo>
                  <a:pt x="1293831" y="2455717"/>
                  <a:pt x="1286520" y="2472506"/>
                  <a:pt x="1280379" y="2486639"/>
                </a:cubicBezTo>
                <a:cubicBezTo>
                  <a:pt x="1274258" y="2500772"/>
                  <a:pt x="1270496" y="2509273"/>
                  <a:pt x="1269115" y="2512142"/>
                </a:cubicBezTo>
                <a:cubicBezTo>
                  <a:pt x="1266288" y="2515712"/>
                  <a:pt x="1261252" y="2526976"/>
                  <a:pt x="1253983" y="2545954"/>
                </a:cubicBezTo>
                <a:cubicBezTo>
                  <a:pt x="1246736" y="2564932"/>
                  <a:pt x="1239914" y="2584505"/>
                  <a:pt x="1233539" y="2604674"/>
                </a:cubicBezTo>
                <a:cubicBezTo>
                  <a:pt x="1227206" y="2627095"/>
                  <a:pt x="1216728" y="2655169"/>
                  <a:pt x="1202107" y="2688875"/>
                </a:cubicBezTo>
                <a:cubicBezTo>
                  <a:pt x="1187464" y="2722581"/>
                  <a:pt x="1178177" y="2741155"/>
                  <a:pt x="1174224" y="2744619"/>
                </a:cubicBezTo>
                <a:cubicBezTo>
                  <a:pt x="1171865" y="2744619"/>
                  <a:pt x="1171865" y="2742260"/>
                  <a:pt x="1174224" y="2737500"/>
                </a:cubicBezTo>
                <a:cubicBezTo>
                  <a:pt x="1175712" y="2734291"/>
                  <a:pt x="1180451" y="2722325"/>
                  <a:pt x="1188463" y="2701626"/>
                </a:cubicBezTo>
                <a:cubicBezTo>
                  <a:pt x="1196475" y="2680926"/>
                  <a:pt x="1205953" y="2656508"/>
                  <a:pt x="1216920" y="2628391"/>
                </a:cubicBezTo>
                <a:cubicBezTo>
                  <a:pt x="1267585" y="2489062"/>
                  <a:pt x="1318101" y="2360274"/>
                  <a:pt x="1368447" y="2242006"/>
                </a:cubicBezTo>
                <a:cubicBezTo>
                  <a:pt x="1418815" y="2123759"/>
                  <a:pt x="1463976" y="2026403"/>
                  <a:pt x="1503951" y="1949937"/>
                </a:cubicBezTo>
                <a:cubicBezTo>
                  <a:pt x="1512601" y="1931661"/>
                  <a:pt x="1520230" y="1916040"/>
                  <a:pt x="1526797" y="1903098"/>
                </a:cubicBezTo>
                <a:cubicBezTo>
                  <a:pt x="1533364" y="1890134"/>
                  <a:pt x="1536828" y="1882823"/>
                  <a:pt x="1537168" y="1881144"/>
                </a:cubicBezTo>
                <a:cubicBezTo>
                  <a:pt x="1537275" y="1879912"/>
                  <a:pt x="1538252" y="1877638"/>
                  <a:pt x="1540143" y="1874322"/>
                </a:cubicBezTo>
                <a:cubicBezTo>
                  <a:pt x="1542014" y="1871007"/>
                  <a:pt x="1544182" y="1866969"/>
                  <a:pt x="1546668" y="1862166"/>
                </a:cubicBezTo>
                <a:cubicBezTo>
                  <a:pt x="1549091" y="1858404"/>
                  <a:pt x="1550770" y="1854664"/>
                  <a:pt x="1551705" y="1850902"/>
                </a:cubicBezTo>
                <a:cubicBezTo>
                  <a:pt x="1552640" y="1847141"/>
                  <a:pt x="1552534" y="1844569"/>
                  <a:pt x="1551407" y="1843188"/>
                </a:cubicBezTo>
                <a:cubicBezTo>
                  <a:pt x="1550323" y="1840914"/>
                  <a:pt x="1550111" y="1839533"/>
                  <a:pt x="1550812" y="1839044"/>
                </a:cubicBezTo>
                <a:cubicBezTo>
                  <a:pt x="1551513" y="1838555"/>
                  <a:pt x="1552491" y="1838342"/>
                  <a:pt x="1553787" y="1838449"/>
                </a:cubicBezTo>
                <a:cubicBezTo>
                  <a:pt x="1557336" y="1838342"/>
                  <a:pt x="1559717" y="1837365"/>
                  <a:pt x="1560886" y="1835473"/>
                </a:cubicBezTo>
                <a:cubicBezTo>
                  <a:pt x="1562076" y="1833603"/>
                  <a:pt x="1562076" y="1831436"/>
                  <a:pt x="1560886" y="1828949"/>
                </a:cubicBezTo>
                <a:cubicBezTo>
                  <a:pt x="1560992" y="1827525"/>
                  <a:pt x="1561991" y="1825655"/>
                  <a:pt x="1563861" y="1823317"/>
                </a:cubicBezTo>
                <a:cubicBezTo>
                  <a:pt x="1565731" y="1821001"/>
                  <a:pt x="1567920" y="1819726"/>
                  <a:pt x="1570385" y="1819471"/>
                </a:cubicBezTo>
                <a:cubicBezTo>
                  <a:pt x="1573998" y="1818387"/>
                  <a:pt x="1576272" y="1818195"/>
                  <a:pt x="1577207" y="1818875"/>
                </a:cubicBezTo>
                <a:close/>
                <a:moveTo>
                  <a:pt x="1582244" y="1795753"/>
                </a:moveTo>
                <a:cubicBezTo>
                  <a:pt x="1585007" y="1795753"/>
                  <a:pt x="1586601" y="1798112"/>
                  <a:pt x="1586983" y="1802873"/>
                </a:cubicBezTo>
                <a:cubicBezTo>
                  <a:pt x="1586898" y="1805232"/>
                  <a:pt x="1585899" y="1807017"/>
                  <a:pt x="1584029" y="1808207"/>
                </a:cubicBezTo>
                <a:cubicBezTo>
                  <a:pt x="1582138" y="1809397"/>
                  <a:pt x="1579970" y="1809992"/>
                  <a:pt x="1577505" y="1809992"/>
                </a:cubicBezTo>
                <a:cubicBezTo>
                  <a:pt x="1576208" y="1809843"/>
                  <a:pt x="1575231" y="1808951"/>
                  <a:pt x="1574530" y="1807314"/>
                </a:cubicBezTo>
                <a:cubicBezTo>
                  <a:pt x="1573849" y="1805678"/>
                  <a:pt x="1574041" y="1804190"/>
                  <a:pt x="1575125" y="1802873"/>
                </a:cubicBezTo>
                <a:cubicBezTo>
                  <a:pt x="1576464" y="1800492"/>
                  <a:pt x="1577951" y="1798707"/>
                  <a:pt x="1579566" y="1797517"/>
                </a:cubicBezTo>
                <a:cubicBezTo>
                  <a:pt x="1581203" y="1796348"/>
                  <a:pt x="1582095" y="1795753"/>
                  <a:pt x="1582244" y="1795753"/>
                </a:cubicBezTo>
                <a:close/>
                <a:moveTo>
                  <a:pt x="1885873" y="1772036"/>
                </a:moveTo>
                <a:cubicBezTo>
                  <a:pt x="1875991" y="1772036"/>
                  <a:pt x="1876799" y="1774395"/>
                  <a:pt x="1888254" y="1779134"/>
                </a:cubicBezTo>
                <a:cubicBezTo>
                  <a:pt x="1898582" y="1783894"/>
                  <a:pt x="1904618" y="1786254"/>
                  <a:pt x="1906339" y="1786254"/>
                </a:cubicBezTo>
                <a:cubicBezTo>
                  <a:pt x="1908082" y="1786254"/>
                  <a:pt x="1907572" y="1783894"/>
                  <a:pt x="1904852" y="1779134"/>
                </a:cubicBezTo>
                <a:cubicBezTo>
                  <a:pt x="1903470" y="1777816"/>
                  <a:pt x="1900899" y="1776329"/>
                  <a:pt x="1897158" y="1774692"/>
                </a:cubicBezTo>
                <a:cubicBezTo>
                  <a:pt x="1893397" y="1773056"/>
                  <a:pt x="1889635" y="1772185"/>
                  <a:pt x="1885873" y="1772036"/>
                </a:cubicBezTo>
                <a:close/>
                <a:moveTo>
                  <a:pt x="2063796" y="1769656"/>
                </a:moveTo>
                <a:cubicBezTo>
                  <a:pt x="2068536" y="1769656"/>
                  <a:pt x="2070916" y="1772036"/>
                  <a:pt x="2070916" y="1776775"/>
                </a:cubicBezTo>
                <a:cubicBezTo>
                  <a:pt x="2071320" y="1781514"/>
                  <a:pt x="2070512" y="1783894"/>
                  <a:pt x="2068536" y="1783894"/>
                </a:cubicBezTo>
                <a:cubicBezTo>
                  <a:pt x="2066177" y="1783894"/>
                  <a:pt x="2063796" y="1781514"/>
                  <a:pt x="2061416" y="1776775"/>
                </a:cubicBezTo>
                <a:cubicBezTo>
                  <a:pt x="2058653" y="1772036"/>
                  <a:pt x="2059440" y="1769656"/>
                  <a:pt x="2063796" y="1769656"/>
                </a:cubicBezTo>
                <a:close/>
                <a:moveTo>
                  <a:pt x="2025840" y="1767275"/>
                </a:moveTo>
                <a:cubicBezTo>
                  <a:pt x="2027179" y="1767424"/>
                  <a:pt x="2029262" y="1768912"/>
                  <a:pt x="2032067" y="1771738"/>
                </a:cubicBezTo>
                <a:cubicBezTo>
                  <a:pt x="2034894" y="1774544"/>
                  <a:pt x="2037550" y="1777816"/>
                  <a:pt x="2040079" y="1781514"/>
                </a:cubicBezTo>
                <a:cubicBezTo>
                  <a:pt x="2042502" y="1786360"/>
                  <a:pt x="2044181" y="1790313"/>
                  <a:pt x="2045116" y="1793373"/>
                </a:cubicBezTo>
                <a:cubicBezTo>
                  <a:pt x="2046051" y="1796433"/>
                  <a:pt x="2045966" y="1798027"/>
                  <a:pt x="2044818" y="1798112"/>
                </a:cubicBezTo>
                <a:cubicBezTo>
                  <a:pt x="2042353" y="1798027"/>
                  <a:pt x="2039590" y="1796433"/>
                  <a:pt x="2036509" y="1793373"/>
                </a:cubicBezTo>
                <a:cubicBezTo>
                  <a:pt x="2033448" y="1790313"/>
                  <a:pt x="2030686" y="1786360"/>
                  <a:pt x="2028220" y="1781514"/>
                </a:cubicBezTo>
                <a:cubicBezTo>
                  <a:pt x="2025734" y="1776775"/>
                  <a:pt x="2024161" y="1773205"/>
                  <a:pt x="2023481" y="1770846"/>
                </a:cubicBezTo>
                <a:cubicBezTo>
                  <a:pt x="2022780" y="1768465"/>
                  <a:pt x="2023566" y="1767275"/>
                  <a:pt x="2025840" y="1767275"/>
                </a:cubicBezTo>
                <a:close/>
                <a:moveTo>
                  <a:pt x="2091079" y="1750375"/>
                </a:moveTo>
                <a:cubicBezTo>
                  <a:pt x="2092264" y="1752351"/>
                  <a:pt x="2091074" y="1756405"/>
                  <a:pt x="2087514" y="1762536"/>
                </a:cubicBezTo>
                <a:cubicBezTo>
                  <a:pt x="2085240" y="1766043"/>
                  <a:pt x="2083264" y="1767934"/>
                  <a:pt x="2081585" y="1768168"/>
                </a:cubicBezTo>
                <a:cubicBezTo>
                  <a:pt x="2079906" y="1768423"/>
                  <a:pt x="2077929" y="1767339"/>
                  <a:pt x="2075655" y="1764916"/>
                </a:cubicBezTo>
                <a:cubicBezTo>
                  <a:pt x="2074529" y="1762387"/>
                  <a:pt x="2074423" y="1759731"/>
                  <a:pt x="2075358" y="1756904"/>
                </a:cubicBezTo>
                <a:cubicBezTo>
                  <a:pt x="2076293" y="1754078"/>
                  <a:pt x="2077972" y="1752016"/>
                  <a:pt x="2080394" y="1750677"/>
                </a:cubicBezTo>
                <a:cubicBezTo>
                  <a:pt x="2086334" y="1748499"/>
                  <a:pt x="2089894" y="1748398"/>
                  <a:pt x="2091079" y="1750375"/>
                </a:cubicBezTo>
                <a:close/>
                <a:moveTo>
                  <a:pt x="2292725" y="1748595"/>
                </a:moveTo>
                <a:cubicBezTo>
                  <a:pt x="2295275" y="1752101"/>
                  <a:pt x="2292512" y="1762281"/>
                  <a:pt x="2284415" y="1779134"/>
                </a:cubicBezTo>
                <a:cubicBezTo>
                  <a:pt x="2276446" y="1795498"/>
                  <a:pt x="2270431" y="1805487"/>
                  <a:pt x="2266330" y="1809100"/>
                </a:cubicBezTo>
                <a:cubicBezTo>
                  <a:pt x="2262228" y="1812691"/>
                  <a:pt x="2257978" y="1811416"/>
                  <a:pt x="2253578" y="1805232"/>
                </a:cubicBezTo>
                <a:cubicBezTo>
                  <a:pt x="2252388" y="1802724"/>
                  <a:pt x="2252388" y="1800641"/>
                  <a:pt x="2253578" y="1799005"/>
                </a:cubicBezTo>
                <a:cubicBezTo>
                  <a:pt x="2254768" y="1797390"/>
                  <a:pt x="2257127" y="1797092"/>
                  <a:pt x="2260698" y="1798112"/>
                </a:cubicBezTo>
                <a:cubicBezTo>
                  <a:pt x="2264141" y="1798176"/>
                  <a:pt x="2265543" y="1797475"/>
                  <a:pt x="2264842" y="1796051"/>
                </a:cubicBezTo>
                <a:cubicBezTo>
                  <a:pt x="2264141" y="1794606"/>
                  <a:pt x="2261973" y="1792140"/>
                  <a:pt x="2258318" y="1788634"/>
                </a:cubicBezTo>
                <a:cubicBezTo>
                  <a:pt x="2248435" y="1781918"/>
                  <a:pt x="2249222" y="1781110"/>
                  <a:pt x="2260698" y="1786254"/>
                </a:cubicBezTo>
                <a:cubicBezTo>
                  <a:pt x="2264289" y="1787337"/>
                  <a:pt x="2267158" y="1787550"/>
                  <a:pt x="2269283" y="1786849"/>
                </a:cubicBezTo>
                <a:cubicBezTo>
                  <a:pt x="2271409" y="1786168"/>
                  <a:pt x="2272493" y="1785170"/>
                  <a:pt x="2272556" y="1783894"/>
                </a:cubicBezTo>
                <a:cubicBezTo>
                  <a:pt x="2272556" y="1779538"/>
                  <a:pt x="2270176" y="1776371"/>
                  <a:pt x="2265437" y="1774395"/>
                </a:cubicBezTo>
                <a:cubicBezTo>
                  <a:pt x="2263057" y="1774012"/>
                  <a:pt x="2265437" y="1770059"/>
                  <a:pt x="2272556" y="1762536"/>
                </a:cubicBezTo>
                <a:cubicBezTo>
                  <a:pt x="2283416" y="1749742"/>
                  <a:pt x="2290153" y="1745088"/>
                  <a:pt x="2292725" y="1748595"/>
                </a:cubicBezTo>
                <a:close/>
                <a:moveTo>
                  <a:pt x="1987884" y="1748297"/>
                </a:moveTo>
                <a:cubicBezTo>
                  <a:pt x="1992623" y="1749296"/>
                  <a:pt x="1996193" y="1751464"/>
                  <a:pt x="1998552" y="1754822"/>
                </a:cubicBezTo>
                <a:cubicBezTo>
                  <a:pt x="2000933" y="1758179"/>
                  <a:pt x="2002123" y="1763917"/>
                  <a:pt x="2002123" y="1772036"/>
                </a:cubicBezTo>
                <a:cubicBezTo>
                  <a:pt x="2002165" y="1778114"/>
                  <a:pt x="2002080" y="1783151"/>
                  <a:pt x="2001825" y="1787146"/>
                </a:cubicBezTo>
                <a:cubicBezTo>
                  <a:pt x="2001570" y="1791163"/>
                  <a:pt x="2000890" y="1793224"/>
                  <a:pt x="1999742" y="1793373"/>
                </a:cubicBezTo>
                <a:cubicBezTo>
                  <a:pt x="1999658" y="1793330"/>
                  <a:pt x="1999254" y="1792247"/>
                  <a:pt x="1998552" y="1790121"/>
                </a:cubicBezTo>
                <a:cubicBezTo>
                  <a:pt x="1997872" y="1787996"/>
                  <a:pt x="1997468" y="1785127"/>
                  <a:pt x="1997384" y="1781514"/>
                </a:cubicBezTo>
                <a:cubicBezTo>
                  <a:pt x="1997384" y="1778985"/>
                  <a:pt x="1996788" y="1776924"/>
                  <a:pt x="1995598" y="1775287"/>
                </a:cubicBezTo>
                <a:cubicBezTo>
                  <a:pt x="1994408" y="1773651"/>
                  <a:pt x="1992623" y="1773353"/>
                  <a:pt x="1990264" y="1774395"/>
                </a:cubicBezTo>
                <a:cubicBezTo>
                  <a:pt x="1989031" y="1775436"/>
                  <a:pt x="1987353" y="1775139"/>
                  <a:pt x="1985227" y="1773502"/>
                </a:cubicBezTo>
                <a:cubicBezTo>
                  <a:pt x="1983102" y="1771887"/>
                  <a:pt x="1980828" y="1769804"/>
                  <a:pt x="1978405" y="1767275"/>
                </a:cubicBezTo>
                <a:cubicBezTo>
                  <a:pt x="1975834" y="1758179"/>
                  <a:pt x="1975048" y="1752654"/>
                  <a:pt x="1976025" y="1750677"/>
                </a:cubicBezTo>
                <a:cubicBezTo>
                  <a:pt x="1977024" y="1748701"/>
                  <a:pt x="1980977" y="1747915"/>
                  <a:pt x="1987884" y="1748297"/>
                </a:cubicBezTo>
                <a:close/>
                <a:moveTo>
                  <a:pt x="2099373" y="1726960"/>
                </a:moveTo>
                <a:cubicBezTo>
                  <a:pt x="2101349" y="1726960"/>
                  <a:pt x="2102157" y="1729319"/>
                  <a:pt x="2101753" y="1734079"/>
                </a:cubicBezTo>
                <a:cubicBezTo>
                  <a:pt x="2101753" y="1738819"/>
                  <a:pt x="2099373" y="1741178"/>
                  <a:pt x="2094633" y="1741178"/>
                </a:cubicBezTo>
                <a:cubicBezTo>
                  <a:pt x="2092168" y="1741178"/>
                  <a:pt x="2090574" y="1740604"/>
                  <a:pt x="2089894" y="1739414"/>
                </a:cubicBezTo>
                <a:cubicBezTo>
                  <a:pt x="2089193" y="1738224"/>
                  <a:pt x="2090000" y="1736438"/>
                  <a:pt x="2092274" y="1734079"/>
                </a:cubicBezTo>
                <a:cubicBezTo>
                  <a:pt x="2094633" y="1729319"/>
                  <a:pt x="2097014" y="1726960"/>
                  <a:pt x="2099373" y="1726960"/>
                </a:cubicBezTo>
                <a:close/>
                <a:moveTo>
                  <a:pt x="2165807" y="1705602"/>
                </a:moveTo>
                <a:cubicBezTo>
                  <a:pt x="2164617" y="1706303"/>
                  <a:pt x="2164617" y="1707876"/>
                  <a:pt x="2165807" y="1710341"/>
                </a:cubicBezTo>
                <a:cubicBezTo>
                  <a:pt x="2168676" y="1714102"/>
                  <a:pt x="2172416" y="1716674"/>
                  <a:pt x="2177070" y="1718055"/>
                </a:cubicBezTo>
                <a:cubicBezTo>
                  <a:pt x="2181725" y="1719437"/>
                  <a:pt x="2184275" y="1718459"/>
                  <a:pt x="2184785" y="1715101"/>
                </a:cubicBezTo>
                <a:cubicBezTo>
                  <a:pt x="2184381" y="1712721"/>
                  <a:pt x="2180428" y="1710341"/>
                  <a:pt x="2172926" y="1707982"/>
                </a:cubicBezTo>
                <a:cubicBezTo>
                  <a:pt x="2169356" y="1705708"/>
                  <a:pt x="2166997" y="1704922"/>
                  <a:pt x="2165807" y="1705602"/>
                </a:cubicBezTo>
                <a:close/>
                <a:moveTo>
                  <a:pt x="2051938" y="1705602"/>
                </a:moveTo>
                <a:cubicBezTo>
                  <a:pt x="2054169" y="1706940"/>
                  <a:pt x="2055636" y="1709023"/>
                  <a:pt x="2056379" y="1711828"/>
                </a:cubicBezTo>
                <a:cubicBezTo>
                  <a:pt x="2057123" y="1714655"/>
                  <a:pt x="2058016" y="1717311"/>
                  <a:pt x="2059057" y="1719840"/>
                </a:cubicBezTo>
                <a:cubicBezTo>
                  <a:pt x="2056677" y="1726960"/>
                  <a:pt x="2054318" y="1731699"/>
                  <a:pt x="2051938" y="1734079"/>
                </a:cubicBezTo>
                <a:cubicBezTo>
                  <a:pt x="2050705" y="1735100"/>
                  <a:pt x="2049621" y="1734228"/>
                  <a:pt x="2048665" y="1731402"/>
                </a:cubicBezTo>
                <a:cubicBezTo>
                  <a:pt x="2047730" y="1728575"/>
                  <a:pt x="2047241" y="1724729"/>
                  <a:pt x="2047199" y="1719840"/>
                </a:cubicBezTo>
                <a:cubicBezTo>
                  <a:pt x="2047241" y="1714952"/>
                  <a:pt x="2047730" y="1711085"/>
                  <a:pt x="2048665" y="1708279"/>
                </a:cubicBezTo>
                <a:cubicBezTo>
                  <a:pt x="2049621" y="1705453"/>
                  <a:pt x="2050705" y="1704560"/>
                  <a:pt x="2051938" y="1705602"/>
                </a:cubicBezTo>
                <a:close/>
                <a:moveTo>
                  <a:pt x="2308133" y="1691363"/>
                </a:moveTo>
                <a:cubicBezTo>
                  <a:pt x="2310895" y="1689386"/>
                  <a:pt x="2312489" y="1690980"/>
                  <a:pt x="2312872" y="1696123"/>
                </a:cubicBezTo>
                <a:cubicBezTo>
                  <a:pt x="2312872" y="1701266"/>
                  <a:pt x="2315252" y="1702839"/>
                  <a:pt x="2319991" y="1700862"/>
                </a:cubicBezTo>
                <a:cubicBezTo>
                  <a:pt x="2322308" y="1699821"/>
                  <a:pt x="2323604" y="1700118"/>
                  <a:pt x="2323859" y="1701755"/>
                </a:cubicBezTo>
                <a:cubicBezTo>
                  <a:pt x="2324093" y="1703391"/>
                  <a:pt x="2323604" y="1705453"/>
                  <a:pt x="2322371" y="1707982"/>
                </a:cubicBezTo>
                <a:cubicBezTo>
                  <a:pt x="2319099" y="1715101"/>
                  <a:pt x="2316739" y="1718650"/>
                  <a:pt x="2315252" y="1718650"/>
                </a:cubicBezTo>
                <a:cubicBezTo>
                  <a:pt x="2313764" y="1718650"/>
                  <a:pt x="2311405" y="1715101"/>
                  <a:pt x="2308133" y="1707982"/>
                </a:cubicBezTo>
                <a:cubicBezTo>
                  <a:pt x="2306942" y="1704326"/>
                  <a:pt x="2306347" y="1700969"/>
                  <a:pt x="2306347" y="1697887"/>
                </a:cubicBezTo>
                <a:cubicBezTo>
                  <a:pt x="2306347" y="1694827"/>
                  <a:pt x="2306942" y="1692659"/>
                  <a:pt x="2308133" y="1691363"/>
                </a:cubicBezTo>
                <a:close/>
                <a:moveTo>
                  <a:pt x="2207015" y="1683669"/>
                </a:moveTo>
                <a:cubicBezTo>
                  <a:pt x="2204210" y="1682968"/>
                  <a:pt x="2201532" y="1683159"/>
                  <a:pt x="2199003" y="1684264"/>
                </a:cubicBezTo>
                <a:cubicBezTo>
                  <a:pt x="2192287" y="1687027"/>
                  <a:pt x="2193881" y="1688600"/>
                  <a:pt x="2203763" y="1689004"/>
                </a:cubicBezTo>
                <a:cubicBezTo>
                  <a:pt x="2207419" y="1689046"/>
                  <a:pt x="2210181" y="1688940"/>
                  <a:pt x="2212051" y="1688706"/>
                </a:cubicBezTo>
                <a:cubicBezTo>
                  <a:pt x="2213943" y="1688451"/>
                  <a:pt x="2214325" y="1687771"/>
                  <a:pt x="2213242" y="1686624"/>
                </a:cubicBezTo>
                <a:cubicBezTo>
                  <a:pt x="2211903" y="1685348"/>
                  <a:pt x="2209841" y="1684349"/>
                  <a:pt x="2207015" y="1683669"/>
                </a:cubicBezTo>
                <a:close/>
                <a:moveTo>
                  <a:pt x="1065631" y="1671016"/>
                </a:moveTo>
                <a:cubicBezTo>
                  <a:pt x="1063830" y="1674196"/>
                  <a:pt x="1056891" y="1681013"/>
                  <a:pt x="1044820" y="1691469"/>
                </a:cubicBezTo>
                <a:cubicBezTo>
                  <a:pt x="1020656" y="1712360"/>
                  <a:pt x="992794" y="1735227"/>
                  <a:pt x="961256" y="1760071"/>
                </a:cubicBezTo>
                <a:cubicBezTo>
                  <a:pt x="929718" y="1784936"/>
                  <a:pt x="911356" y="1799196"/>
                  <a:pt x="906171" y="1802873"/>
                </a:cubicBezTo>
                <a:cubicBezTo>
                  <a:pt x="869447" y="1839830"/>
                  <a:pt x="849852" y="1857363"/>
                  <a:pt x="847387" y="1855493"/>
                </a:cubicBezTo>
                <a:cubicBezTo>
                  <a:pt x="844922" y="1853623"/>
                  <a:pt x="852233" y="1843039"/>
                  <a:pt x="869277" y="1823785"/>
                </a:cubicBezTo>
                <a:cubicBezTo>
                  <a:pt x="886321" y="1804509"/>
                  <a:pt x="905724" y="1787252"/>
                  <a:pt x="927529" y="1772036"/>
                </a:cubicBezTo>
                <a:cubicBezTo>
                  <a:pt x="948420" y="1756458"/>
                  <a:pt x="968886" y="1740158"/>
                  <a:pt x="988905" y="1723092"/>
                </a:cubicBezTo>
                <a:cubicBezTo>
                  <a:pt x="1008925" y="1706048"/>
                  <a:pt x="1031154" y="1689152"/>
                  <a:pt x="1055616" y="1672385"/>
                </a:cubicBezTo>
                <a:cubicBezTo>
                  <a:pt x="1064095" y="1668293"/>
                  <a:pt x="1067432" y="1667836"/>
                  <a:pt x="1065631" y="1671016"/>
                </a:cubicBezTo>
                <a:close/>
                <a:moveTo>
                  <a:pt x="761398" y="1664272"/>
                </a:moveTo>
                <a:cubicBezTo>
                  <a:pt x="759860" y="1665313"/>
                  <a:pt x="755227" y="1670100"/>
                  <a:pt x="747502" y="1678633"/>
                </a:cubicBezTo>
                <a:cubicBezTo>
                  <a:pt x="732030" y="1695698"/>
                  <a:pt x="719471" y="1710256"/>
                  <a:pt x="709801" y="1722306"/>
                </a:cubicBezTo>
                <a:cubicBezTo>
                  <a:pt x="700131" y="1734356"/>
                  <a:pt x="708653" y="1726408"/>
                  <a:pt x="735367" y="1698482"/>
                </a:cubicBezTo>
                <a:lnTo>
                  <a:pt x="756726" y="1672385"/>
                </a:lnTo>
                <a:cubicBezTo>
                  <a:pt x="761380" y="1665935"/>
                  <a:pt x="762936" y="1663230"/>
                  <a:pt x="761398" y="1664272"/>
                </a:cubicBezTo>
                <a:close/>
                <a:moveTo>
                  <a:pt x="2184785" y="1632069"/>
                </a:moveTo>
                <a:cubicBezTo>
                  <a:pt x="2185911" y="1633408"/>
                  <a:pt x="2186017" y="1635469"/>
                  <a:pt x="2185083" y="1638296"/>
                </a:cubicBezTo>
                <a:cubicBezTo>
                  <a:pt x="2184147" y="1641101"/>
                  <a:pt x="2182447" y="1643779"/>
                  <a:pt x="2180024" y="1646308"/>
                </a:cubicBezTo>
                <a:cubicBezTo>
                  <a:pt x="2176433" y="1648773"/>
                  <a:pt x="2174159" y="1649751"/>
                  <a:pt x="2173224" y="1649262"/>
                </a:cubicBezTo>
                <a:cubicBezTo>
                  <a:pt x="2172267" y="1648773"/>
                  <a:pt x="2172969" y="1646202"/>
                  <a:pt x="2175285" y="1641548"/>
                </a:cubicBezTo>
                <a:cubicBezTo>
                  <a:pt x="2176582" y="1637892"/>
                  <a:pt x="2178154" y="1635129"/>
                  <a:pt x="2180024" y="1633259"/>
                </a:cubicBezTo>
                <a:cubicBezTo>
                  <a:pt x="2181916" y="1631368"/>
                  <a:pt x="2183489" y="1630985"/>
                  <a:pt x="2184785" y="1632069"/>
                </a:cubicBezTo>
                <a:close/>
                <a:moveTo>
                  <a:pt x="2167879" y="1609228"/>
                </a:moveTo>
                <a:cubicBezTo>
                  <a:pt x="2168277" y="1610812"/>
                  <a:pt x="2166009" y="1614472"/>
                  <a:pt x="2161067" y="1620210"/>
                </a:cubicBezTo>
                <a:cubicBezTo>
                  <a:pt x="2158538" y="1623908"/>
                  <a:pt x="2155861" y="1627181"/>
                  <a:pt x="2153056" y="1629986"/>
                </a:cubicBezTo>
                <a:cubicBezTo>
                  <a:pt x="2150229" y="1632813"/>
                  <a:pt x="2148167" y="1634301"/>
                  <a:pt x="2146829" y="1634449"/>
                </a:cubicBezTo>
                <a:cubicBezTo>
                  <a:pt x="2145638" y="1634598"/>
                  <a:pt x="2145043" y="1636065"/>
                  <a:pt x="2145043" y="1638891"/>
                </a:cubicBezTo>
                <a:cubicBezTo>
                  <a:pt x="2145043" y="1641696"/>
                  <a:pt x="2145638" y="1644969"/>
                  <a:pt x="2146829" y="1648667"/>
                </a:cubicBezTo>
                <a:cubicBezTo>
                  <a:pt x="2148061" y="1654448"/>
                  <a:pt x="2147955" y="1658316"/>
                  <a:pt x="2146531" y="1660228"/>
                </a:cubicBezTo>
                <a:cubicBezTo>
                  <a:pt x="2145086" y="1662162"/>
                  <a:pt x="2142026" y="1663055"/>
                  <a:pt x="2137329" y="1662906"/>
                </a:cubicBezTo>
                <a:cubicBezTo>
                  <a:pt x="2130613" y="1663310"/>
                  <a:pt x="2127447" y="1664883"/>
                  <a:pt x="2127851" y="1667645"/>
                </a:cubicBezTo>
                <a:cubicBezTo>
                  <a:pt x="2128934" y="1670132"/>
                  <a:pt x="2128531" y="1673490"/>
                  <a:pt x="2126660" y="1677740"/>
                </a:cubicBezTo>
                <a:cubicBezTo>
                  <a:pt x="2124790" y="1681990"/>
                  <a:pt x="2122006" y="1686538"/>
                  <a:pt x="2118351" y="1691363"/>
                </a:cubicBezTo>
                <a:cubicBezTo>
                  <a:pt x="2113718" y="1697164"/>
                  <a:pt x="2109956" y="1700416"/>
                  <a:pt x="2107087" y="1701160"/>
                </a:cubicBezTo>
                <a:cubicBezTo>
                  <a:pt x="2104218" y="1701904"/>
                  <a:pt x="2101647" y="1701011"/>
                  <a:pt x="2099373" y="1698482"/>
                </a:cubicBezTo>
                <a:cubicBezTo>
                  <a:pt x="2097396" y="1691766"/>
                  <a:pt x="2098990" y="1686241"/>
                  <a:pt x="2104133" y="1681884"/>
                </a:cubicBezTo>
                <a:cubicBezTo>
                  <a:pt x="2109255" y="1679504"/>
                  <a:pt x="2110849" y="1677145"/>
                  <a:pt x="2108872" y="1674765"/>
                </a:cubicBezTo>
                <a:cubicBezTo>
                  <a:pt x="2107788" y="1674765"/>
                  <a:pt x="2108171" y="1673575"/>
                  <a:pt x="2110062" y="1671216"/>
                </a:cubicBezTo>
                <a:cubicBezTo>
                  <a:pt x="2111932" y="1668835"/>
                  <a:pt x="2114696" y="1665286"/>
                  <a:pt x="2118351" y="1660526"/>
                </a:cubicBezTo>
                <a:cubicBezTo>
                  <a:pt x="2123154" y="1656828"/>
                  <a:pt x="2126618" y="1652981"/>
                  <a:pt x="2128743" y="1648965"/>
                </a:cubicBezTo>
                <a:cubicBezTo>
                  <a:pt x="2130868" y="1644969"/>
                  <a:pt x="2131357" y="1641696"/>
                  <a:pt x="2130209" y="1639189"/>
                </a:cubicBezTo>
                <a:cubicBezTo>
                  <a:pt x="2128148" y="1635172"/>
                  <a:pt x="2129933" y="1630135"/>
                  <a:pt x="2135565" y="1624057"/>
                </a:cubicBezTo>
                <a:cubicBezTo>
                  <a:pt x="2141197" y="1617979"/>
                  <a:pt x="2148890" y="1613537"/>
                  <a:pt x="2158687" y="1610711"/>
                </a:cubicBezTo>
                <a:cubicBezTo>
                  <a:pt x="2164415" y="1608139"/>
                  <a:pt x="2167480" y="1607645"/>
                  <a:pt x="2167879" y="1609228"/>
                </a:cubicBezTo>
                <a:close/>
                <a:moveTo>
                  <a:pt x="1940449" y="1586993"/>
                </a:moveTo>
                <a:cubicBezTo>
                  <a:pt x="1945188" y="1584613"/>
                  <a:pt x="1947569" y="1586993"/>
                  <a:pt x="1947569" y="1594113"/>
                </a:cubicBezTo>
                <a:cubicBezTo>
                  <a:pt x="1947462" y="1600085"/>
                  <a:pt x="1946463" y="1603549"/>
                  <a:pt x="1944593" y="1604484"/>
                </a:cubicBezTo>
                <a:cubicBezTo>
                  <a:pt x="1942723" y="1605440"/>
                  <a:pt x="1940534" y="1603549"/>
                  <a:pt x="1938069" y="1598852"/>
                </a:cubicBezTo>
                <a:cubicBezTo>
                  <a:pt x="1935306" y="1593709"/>
                  <a:pt x="1936092" y="1589756"/>
                  <a:pt x="1940449" y="1586993"/>
                </a:cubicBezTo>
                <a:close/>
                <a:moveTo>
                  <a:pt x="2175285" y="1556157"/>
                </a:moveTo>
                <a:cubicBezTo>
                  <a:pt x="2176518" y="1557453"/>
                  <a:pt x="2176433" y="1559025"/>
                  <a:pt x="2174988" y="1560896"/>
                </a:cubicBezTo>
                <a:cubicBezTo>
                  <a:pt x="2173564" y="1562787"/>
                  <a:pt x="2170504" y="1564360"/>
                  <a:pt x="2165807" y="1565656"/>
                </a:cubicBezTo>
                <a:cubicBezTo>
                  <a:pt x="2156711" y="1567633"/>
                  <a:pt x="2155925" y="1566039"/>
                  <a:pt x="2163427" y="1560896"/>
                </a:cubicBezTo>
                <a:cubicBezTo>
                  <a:pt x="2168569" y="1555753"/>
                  <a:pt x="2172522" y="1554180"/>
                  <a:pt x="2175285" y="1556157"/>
                </a:cubicBezTo>
                <a:close/>
                <a:moveTo>
                  <a:pt x="2329491" y="1532439"/>
                </a:moveTo>
                <a:cubicBezTo>
                  <a:pt x="2327111" y="1533714"/>
                  <a:pt x="2325325" y="1535308"/>
                  <a:pt x="2324135" y="1537178"/>
                </a:cubicBezTo>
                <a:cubicBezTo>
                  <a:pt x="2322966" y="1539048"/>
                  <a:pt x="2322371" y="1540642"/>
                  <a:pt x="2322371" y="1541918"/>
                </a:cubicBezTo>
                <a:cubicBezTo>
                  <a:pt x="2322457" y="1547762"/>
                  <a:pt x="2323455" y="1550333"/>
                  <a:pt x="2325325" y="1549632"/>
                </a:cubicBezTo>
                <a:cubicBezTo>
                  <a:pt x="2327217" y="1548952"/>
                  <a:pt x="2329385" y="1545573"/>
                  <a:pt x="2331850" y="1539559"/>
                </a:cubicBezTo>
                <a:cubicBezTo>
                  <a:pt x="2334613" y="1532439"/>
                  <a:pt x="2333826" y="1530059"/>
                  <a:pt x="2329491" y="1532439"/>
                </a:cubicBezTo>
                <a:close/>
                <a:moveTo>
                  <a:pt x="2210883" y="1522939"/>
                </a:moveTo>
                <a:cubicBezTo>
                  <a:pt x="2212158" y="1521919"/>
                  <a:pt x="2213157" y="1522196"/>
                  <a:pt x="2213837" y="1523832"/>
                </a:cubicBezTo>
                <a:cubicBezTo>
                  <a:pt x="2214538" y="1525468"/>
                  <a:pt x="2214325" y="1527551"/>
                  <a:pt x="2213242" y="1530059"/>
                </a:cubicBezTo>
                <a:cubicBezTo>
                  <a:pt x="2210670" y="1537072"/>
                  <a:pt x="2208098" y="1540834"/>
                  <a:pt x="2205527" y="1541322"/>
                </a:cubicBezTo>
                <a:cubicBezTo>
                  <a:pt x="2202977" y="1541833"/>
                  <a:pt x="2201574" y="1539644"/>
                  <a:pt x="2201383" y="1534798"/>
                </a:cubicBezTo>
                <a:cubicBezTo>
                  <a:pt x="2201489" y="1532397"/>
                  <a:pt x="2202467" y="1530123"/>
                  <a:pt x="2204358" y="1527997"/>
                </a:cubicBezTo>
                <a:cubicBezTo>
                  <a:pt x="2206228" y="1525872"/>
                  <a:pt x="2208396" y="1524172"/>
                  <a:pt x="2210883" y="1522939"/>
                </a:cubicBezTo>
                <a:close/>
                <a:moveTo>
                  <a:pt x="2191310" y="1492102"/>
                </a:moveTo>
                <a:cubicBezTo>
                  <a:pt x="2198726" y="1492102"/>
                  <a:pt x="2202870" y="1494483"/>
                  <a:pt x="2203763" y="1499222"/>
                </a:cubicBezTo>
                <a:cubicBezTo>
                  <a:pt x="2203657" y="1501751"/>
                  <a:pt x="2202084" y="1503812"/>
                  <a:pt x="2199003" y="1505449"/>
                </a:cubicBezTo>
                <a:cubicBezTo>
                  <a:pt x="2195942" y="1507085"/>
                  <a:pt x="2191990" y="1507383"/>
                  <a:pt x="2187144" y="1506341"/>
                </a:cubicBezTo>
                <a:cubicBezTo>
                  <a:pt x="2183404" y="1506341"/>
                  <a:pt x="2180237" y="1505746"/>
                  <a:pt x="2177665" y="1504556"/>
                </a:cubicBezTo>
                <a:cubicBezTo>
                  <a:pt x="2175094" y="1503366"/>
                  <a:pt x="2174308" y="1501602"/>
                  <a:pt x="2175285" y="1499222"/>
                </a:cubicBezTo>
                <a:cubicBezTo>
                  <a:pt x="2178558" y="1494483"/>
                  <a:pt x="2183892" y="1492102"/>
                  <a:pt x="2191310" y="1492102"/>
                </a:cubicBezTo>
                <a:close/>
                <a:moveTo>
                  <a:pt x="2009242" y="1484983"/>
                </a:moveTo>
                <a:cubicBezTo>
                  <a:pt x="2004503" y="1483007"/>
                  <a:pt x="2002123" y="1484600"/>
                  <a:pt x="2002123" y="1489743"/>
                </a:cubicBezTo>
                <a:cubicBezTo>
                  <a:pt x="2003249" y="1491125"/>
                  <a:pt x="2003355" y="1493696"/>
                  <a:pt x="2002420" y="1497437"/>
                </a:cubicBezTo>
                <a:cubicBezTo>
                  <a:pt x="2001485" y="1501198"/>
                  <a:pt x="1999806" y="1504960"/>
                  <a:pt x="1997384" y="1508722"/>
                </a:cubicBezTo>
                <a:cubicBezTo>
                  <a:pt x="1995152" y="1514736"/>
                  <a:pt x="1993069" y="1517520"/>
                  <a:pt x="1991157" y="1517010"/>
                </a:cubicBezTo>
                <a:cubicBezTo>
                  <a:pt x="1989223" y="1516521"/>
                  <a:pt x="1986545" y="1512165"/>
                  <a:pt x="1983145" y="1503961"/>
                </a:cubicBezTo>
                <a:cubicBezTo>
                  <a:pt x="1979978" y="1496565"/>
                  <a:pt x="1976811" y="1493590"/>
                  <a:pt x="1973645" y="1495078"/>
                </a:cubicBezTo>
                <a:cubicBezTo>
                  <a:pt x="1970500" y="1496565"/>
                  <a:pt x="1964953" y="1504259"/>
                  <a:pt x="1957047" y="1518200"/>
                </a:cubicBezTo>
                <a:cubicBezTo>
                  <a:pt x="1952265" y="1525617"/>
                  <a:pt x="1948801" y="1532142"/>
                  <a:pt x="1946676" y="1537773"/>
                </a:cubicBezTo>
                <a:cubicBezTo>
                  <a:pt x="1944551" y="1543405"/>
                  <a:pt x="1944062" y="1546380"/>
                  <a:pt x="1945188" y="1546678"/>
                </a:cubicBezTo>
                <a:cubicBezTo>
                  <a:pt x="1946315" y="1546827"/>
                  <a:pt x="1945826" y="1548888"/>
                  <a:pt x="1943701" y="1552905"/>
                </a:cubicBezTo>
                <a:cubicBezTo>
                  <a:pt x="1941575" y="1556900"/>
                  <a:pt x="1938111" y="1561937"/>
                  <a:pt x="1933329" y="1568015"/>
                </a:cubicBezTo>
                <a:cubicBezTo>
                  <a:pt x="1929610" y="1573116"/>
                  <a:pt x="1926359" y="1578344"/>
                  <a:pt x="1923532" y="1583742"/>
                </a:cubicBezTo>
                <a:cubicBezTo>
                  <a:pt x="1920727" y="1589119"/>
                  <a:pt x="1919239" y="1592583"/>
                  <a:pt x="1919091" y="1594113"/>
                </a:cubicBezTo>
                <a:cubicBezTo>
                  <a:pt x="1917964" y="1596578"/>
                  <a:pt x="1916668" y="1598767"/>
                  <a:pt x="1915244" y="1600637"/>
                </a:cubicBezTo>
                <a:cubicBezTo>
                  <a:pt x="1913799" y="1602507"/>
                  <a:pt x="1911929" y="1603506"/>
                  <a:pt x="1909612" y="1603591"/>
                </a:cubicBezTo>
                <a:cubicBezTo>
                  <a:pt x="1908273" y="1603655"/>
                  <a:pt x="1906786" y="1604739"/>
                  <a:pt x="1905149" y="1606864"/>
                </a:cubicBezTo>
                <a:cubicBezTo>
                  <a:pt x="1903534" y="1608989"/>
                  <a:pt x="1902642" y="1611858"/>
                  <a:pt x="1902493" y="1615471"/>
                </a:cubicBezTo>
                <a:cubicBezTo>
                  <a:pt x="1902450" y="1620295"/>
                  <a:pt x="1901345" y="1624844"/>
                  <a:pt x="1899220" y="1629094"/>
                </a:cubicBezTo>
                <a:cubicBezTo>
                  <a:pt x="1897095" y="1633344"/>
                  <a:pt x="1894226" y="1636723"/>
                  <a:pt x="1890634" y="1639189"/>
                </a:cubicBezTo>
                <a:cubicBezTo>
                  <a:pt x="1888063" y="1641909"/>
                  <a:pt x="1884301" y="1647137"/>
                  <a:pt x="1879370" y="1654894"/>
                </a:cubicBezTo>
                <a:cubicBezTo>
                  <a:pt x="1874419" y="1662651"/>
                  <a:pt x="1869467" y="1670854"/>
                  <a:pt x="1864536" y="1679504"/>
                </a:cubicBezTo>
                <a:cubicBezTo>
                  <a:pt x="1859648" y="1689386"/>
                  <a:pt x="1854590" y="1699290"/>
                  <a:pt x="1849405" y="1709172"/>
                </a:cubicBezTo>
                <a:cubicBezTo>
                  <a:pt x="1844219" y="1719054"/>
                  <a:pt x="1839778" y="1726556"/>
                  <a:pt x="1836058" y="1731699"/>
                </a:cubicBezTo>
                <a:cubicBezTo>
                  <a:pt x="1832403" y="1736693"/>
                  <a:pt x="1829045" y="1742134"/>
                  <a:pt x="1825985" y="1748000"/>
                </a:cubicBezTo>
                <a:cubicBezTo>
                  <a:pt x="1822925" y="1753887"/>
                  <a:pt x="1820757" y="1758732"/>
                  <a:pt x="1819460" y="1762536"/>
                </a:cubicBezTo>
                <a:cubicBezTo>
                  <a:pt x="1819269" y="1767488"/>
                  <a:pt x="1817293" y="1773609"/>
                  <a:pt x="1813531" y="1780919"/>
                </a:cubicBezTo>
                <a:cubicBezTo>
                  <a:pt x="1809770" y="1788230"/>
                  <a:pt x="1805434" y="1795541"/>
                  <a:pt x="1800482" y="1802873"/>
                </a:cubicBezTo>
                <a:cubicBezTo>
                  <a:pt x="1800376" y="1803999"/>
                  <a:pt x="1799994" y="1804700"/>
                  <a:pt x="1799292" y="1804934"/>
                </a:cubicBezTo>
                <a:cubicBezTo>
                  <a:pt x="1798612" y="1805189"/>
                  <a:pt x="1798208" y="1805295"/>
                  <a:pt x="1798123" y="1805232"/>
                </a:cubicBezTo>
                <a:cubicBezTo>
                  <a:pt x="1793214" y="1812542"/>
                  <a:pt x="1789368" y="1819279"/>
                  <a:pt x="1786541" y="1825400"/>
                </a:cubicBezTo>
                <a:cubicBezTo>
                  <a:pt x="1783736" y="1831521"/>
                  <a:pt x="1782843" y="1835877"/>
                  <a:pt x="1783884" y="1838449"/>
                </a:cubicBezTo>
                <a:cubicBezTo>
                  <a:pt x="1784968" y="1840829"/>
                  <a:pt x="1784565" y="1842593"/>
                  <a:pt x="1782694" y="1843783"/>
                </a:cubicBezTo>
                <a:cubicBezTo>
                  <a:pt x="1780824" y="1844973"/>
                  <a:pt x="1778040" y="1845568"/>
                  <a:pt x="1774385" y="1845568"/>
                </a:cubicBezTo>
                <a:cubicBezTo>
                  <a:pt x="1768455" y="1845377"/>
                  <a:pt x="1765501" y="1845759"/>
                  <a:pt x="1765501" y="1846758"/>
                </a:cubicBezTo>
                <a:cubicBezTo>
                  <a:pt x="1765501" y="1847736"/>
                  <a:pt x="1768455" y="1850499"/>
                  <a:pt x="1774385" y="1855047"/>
                </a:cubicBezTo>
                <a:cubicBezTo>
                  <a:pt x="1779188" y="1858702"/>
                  <a:pt x="1782057" y="1862081"/>
                  <a:pt x="1782992" y="1865141"/>
                </a:cubicBezTo>
                <a:cubicBezTo>
                  <a:pt x="1783927" y="1868202"/>
                  <a:pt x="1782652" y="1870369"/>
                  <a:pt x="1779145" y="1871666"/>
                </a:cubicBezTo>
                <a:cubicBezTo>
                  <a:pt x="1774385" y="1873642"/>
                  <a:pt x="1772026" y="1872048"/>
                  <a:pt x="1772026" y="1866905"/>
                </a:cubicBezTo>
                <a:cubicBezTo>
                  <a:pt x="1771665" y="1862464"/>
                  <a:pt x="1769986" y="1861274"/>
                  <a:pt x="1766968" y="1863356"/>
                </a:cubicBezTo>
                <a:cubicBezTo>
                  <a:pt x="1763971" y="1865439"/>
                  <a:pt x="1761697" y="1868988"/>
                  <a:pt x="1760167" y="1874025"/>
                </a:cubicBezTo>
                <a:cubicBezTo>
                  <a:pt x="1759508" y="1878977"/>
                  <a:pt x="1756639" y="1886287"/>
                  <a:pt x="1751560" y="1895978"/>
                </a:cubicBezTo>
                <a:cubicBezTo>
                  <a:pt x="1746459" y="1905669"/>
                  <a:pt x="1743016" y="1909410"/>
                  <a:pt x="1741189" y="1907242"/>
                </a:cubicBezTo>
                <a:cubicBezTo>
                  <a:pt x="1741189" y="1905967"/>
                  <a:pt x="1740594" y="1904968"/>
                  <a:pt x="1739404" y="1904267"/>
                </a:cubicBezTo>
                <a:cubicBezTo>
                  <a:pt x="1738214" y="1903587"/>
                  <a:pt x="1736428" y="1903778"/>
                  <a:pt x="1734069" y="1904862"/>
                </a:cubicBezTo>
                <a:cubicBezTo>
                  <a:pt x="1729309" y="1907646"/>
                  <a:pt x="1729309" y="1913958"/>
                  <a:pt x="1734069" y="1923840"/>
                </a:cubicBezTo>
                <a:cubicBezTo>
                  <a:pt x="1737534" y="1929684"/>
                  <a:pt x="1738915" y="1933425"/>
                  <a:pt x="1738214" y="1935125"/>
                </a:cubicBezTo>
                <a:cubicBezTo>
                  <a:pt x="1737534" y="1936804"/>
                  <a:pt x="1735344" y="1936995"/>
                  <a:pt x="1731689" y="1935699"/>
                </a:cubicBezTo>
                <a:cubicBezTo>
                  <a:pt x="1729266" y="1933425"/>
                  <a:pt x="1726992" y="1933233"/>
                  <a:pt x="1724867" y="1935125"/>
                </a:cubicBezTo>
                <a:cubicBezTo>
                  <a:pt x="1722742" y="1936995"/>
                  <a:pt x="1721063" y="1940353"/>
                  <a:pt x="1719831" y="1945198"/>
                </a:cubicBezTo>
                <a:cubicBezTo>
                  <a:pt x="1719831" y="1948960"/>
                  <a:pt x="1720426" y="1952105"/>
                  <a:pt x="1721616" y="1954677"/>
                </a:cubicBezTo>
                <a:cubicBezTo>
                  <a:pt x="1722806" y="1957248"/>
                  <a:pt x="1724570" y="1958056"/>
                  <a:pt x="1726950" y="1957057"/>
                </a:cubicBezTo>
                <a:cubicBezTo>
                  <a:pt x="1729309" y="1955973"/>
                  <a:pt x="1731094" y="1955782"/>
                  <a:pt x="1732284" y="1956462"/>
                </a:cubicBezTo>
                <a:cubicBezTo>
                  <a:pt x="1733474" y="1957163"/>
                  <a:pt x="1734069" y="1958141"/>
                  <a:pt x="1734069" y="1959437"/>
                </a:cubicBezTo>
                <a:cubicBezTo>
                  <a:pt x="1733963" y="1961945"/>
                  <a:pt x="1732986" y="1964028"/>
                  <a:pt x="1731094" y="1965664"/>
                </a:cubicBezTo>
                <a:cubicBezTo>
                  <a:pt x="1729224" y="1967279"/>
                  <a:pt x="1727056" y="1967577"/>
                  <a:pt x="1724570" y="1966535"/>
                </a:cubicBezTo>
                <a:cubicBezTo>
                  <a:pt x="1723294" y="1966642"/>
                  <a:pt x="1722296" y="1967641"/>
                  <a:pt x="1721616" y="1969511"/>
                </a:cubicBezTo>
                <a:cubicBezTo>
                  <a:pt x="1720914" y="1971381"/>
                  <a:pt x="1721106" y="1973570"/>
                  <a:pt x="1722211" y="1976035"/>
                </a:cubicBezTo>
                <a:cubicBezTo>
                  <a:pt x="1723294" y="1977374"/>
                  <a:pt x="1723486" y="1978862"/>
                  <a:pt x="1722806" y="1980477"/>
                </a:cubicBezTo>
                <a:cubicBezTo>
                  <a:pt x="1722104" y="1982113"/>
                  <a:pt x="1721106" y="1983006"/>
                  <a:pt x="1719831" y="1983155"/>
                </a:cubicBezTo>
                <a:cubicBezTo>
                  <a:pt x="1717365" y="1983197"/>
                  <a:pt x="1715176" y="1984281"/>
                  <a:pt x="1713306" y="1986406"/>
                </a:cubicBezTo>
                <a:cubicBezTo>
                  <a:pt x="1711436" y="1988531"/>
                  <a:pt x="1710437" y="1991400"/>
                  <a:pt x="1710352" y="1995013"/>
                </a:cubicBezTo>
                <a:cubicBezTo>
                  <a:pt x="1709948" y="2004109"/>
                  <a:pt x="1708376" y="2004896"/>
                  <a:pt x="1705591" y="1997394"/>
                </a:cubicBezTo>
                <a:cubicBezTo>
                  <a:pt x="1703275" y="1993929"/>
                  <a:pt x="1700215" y="1994312"/>
                  <a:pt x="1696411" y="1998562"/>
                </a:cubicBezTo>
                <a:cubicBezTo>
                  <a:pt x="1692607" y="2002813"/>
                  <a:pt x="1687761" y="2010336"/>
                  <a:pt x="1681874" y="2021111"/>
                </a:cubicBezTo>
                <a:cubicBezTo>
                  <a:pt x="1677029" y="2029761"/>
                  <a:pt x="1673076" y="2037964"/>
                  <a:pt x="1670015" y="2045721"/>
                </a:cubicBezTo>
                <a:cubicBezTo>
                  <a:pt x="1666955" y="2053478"/>
                  <a:pt x="1665361" y="2058706"/>
                  <a:pt x="1665276" y="2061426"/>
                </a:cubicBezTo>
                <a:cubicBezTo>
                  <a:pt x="1665127" y="2064104"/>
                  <a:pt x="1663640" y="2068843"/>
                  <a:pt x="1660813" y="2075665"/>
                </a:cubicBezTo>
                <a:cubicBezTo>
                  <a:pt x="1658008" y="2082487"/>
                  <a:pt x="1654735" y="2089607"/>
                  <a:pt x="1651037" y="2097024"/>
                </a:cubicBezTo>
                <a:cubicBezTo>
                  <a:pt x="1647276" y="2103293"/>
                  <a:pt x="1644109" y="2109711"/>
                  <a:pt x="1641559" y="2116299"/>
                </a:cubicBezTo>
                <a:cubicBezTo>
                  <a:pt x="1638987" y="2122866"/>
                  <a:pt x="1638180" y="2127499"/>
                  <a:pt x="1639178" y="2130219"/>
                </a:cubicBezTo>
                <a:cubicBezTo>
                  <a:pt x="1640262" y="2132749"/>
                  <a:pt x="1639859" y="2135426"/>
                  <a:pt x="1637988" y="2138232"/>
                </a:cubicBezTo>
                <a:cubicBezTo>
                  <a:pt x="1636118" y="2141058"/>
                  <a:pt x="1633334" y="2143119"/>
                  <a:pt x="1629679" y="2144458"/>
                </a:cubicBezTo>
                <a:cubicBezTo>
                  <a:pt x="1622517" y="2147327"/>
                  <a:pt x="1619053" y="2150494"/>
                  <a:pt x="1619308" y="2153958"/>
                </a:cubicBezTo>
                <a:cubicBezTo>
                  <a:pt x="1619563" y="2157401"/>
                  <a:pt x="1623813" y="2158209"/>
                  <a:pt x="1632059" y="2156317"/>
                </a:cubicBezTo>
                <a:cubicBezTo>
                  <a:pt x="1635459" y="2156275"/>
                  <a:pt x="1636352" y="2156955"/>
                  <a:pt x="1634737" y="2158400"/>
                </a:cubicBezTo>
                <a:cubicBezTo>
                  <a:pt x="1633100" y="2159824"/>
                  <a:pt x="1629828" y="2162310"/>
                  <a:pt x="1624940" y="2165817"/>
                </a:cubicBezTo>
                <a:cubicBezTo>
                  <a:pt x="1617820" y="2169515"/>
                  <a:pt x="1612486" y="2173957"/>
                  <a:pt x="1608937" y="2179163"/>
                </a:cubicBezTo>
                <a:cubicBezTo>
                  <a:pt x="1605366" y="2184349"/>
                  <a:pt x="1603602" y="2189385"/>
                  <a:pt x="1603602" y="2194274"/>
                </a:cubicBezTo>
                <a:cubicBezTo>
                  <a:pt x="1603454" y="2199119"/>
                  <a:pt x="1602561" y="2203072"/>
                  <a:pt x="1600925" y="2206132"/>
                </a:cubicBezTo>
                <a:cubicBezTo>
                  <a:pt x="1599288" y="2209192"/>
                  <a:pt x="1597801" y="2210786"/>
                  <a:pt x="1596483" y="2210871"/>
                </a:cubicBezTo>
                <a:cubicBezTo>
                  <a:pt x="1594209" y="2210978"/>
                  <a:pt x="1592828" y="2212572"/>
                  <a:pt x="1592317" y="2215632"/>
                </a:cubicBezTo>
                <a:cubicBezTo>
                  <a:pt x="1591829" y="2218692"/>
                  <a:pt x="1591638" y="2222645"/>
                  <a:pt x="1591722" y="2227490"/>
                </a:cubicBezTo>
                <a:cubicBezTo>
                  <a:pt x="1594103" y="2236969"/>
                  <a:pt x="1594103" y="2239349"/>
                  <a:pt x="1591722" y="2234610"/>
                </a:cubicBezTo>
                <a:cubicBezTo>
                  <a:pt x="1590447" y="2232187"/>
                  <a:pt x="1588280" y="2230508"/>
                  <a:pt x="1585219" y="2229552"/>
                </a:cubicBezTo>
                <a:cubicBezTo>
                  <a:pt x="1582138" y="2228617"/>
                  <a:pt x="1578780" y="2228723"/>
                  <a:pt x="1575125" y="2229849"/>
                </a:cubicBezTo>
                <a:cubicBezTo>
                  <a:pt x="1569982" y="2232634"/>
                  <a:pt x="1568409" y="2236586"/>
                  <a:pt x="1570385" y="2241729"/>
                </a:cubicBezTo>
                <a:cubicBezTo>
                  <a:pt x="1574041" y="2248190"/>
                  <a:pt x="1576208" y="2254226"/>
                  <a:pt x="1576910" y="2259815"/>
                </a:cubicBezTo>
                <a:cubicBezTo>
                  <a:pt x="1577590" y="2265383"/>
                  <a:pt x="1576208" y="2267274"/>
                  <a:pt x="1572744" y="2265447"/>
                </a:cubicBezTo>
                <a:cubicBezTo>
                  <a:pt x="1567622" y="2263470"/>
                  <a:pt x="1563670" y="2269783"/>
                  <a:pt x="1560886" y="2284425"/>
                </a:cubicBezTo>
                <a:cubicBezTo>
                  <a:pt x="1559611" y="2290503"/>
                  <a:pt x="1558038" y="2294945"/>
                  <a:pt x="1556146" y="2297771"/>
                </a:cubicBezTo>
                <a:cubicBezTo>
                  <a:pt x="1554276" y="2300577"/>
                  <a:pt x="1552682" y="2300874"/>
                  <a:pt x="1551407" y="2298643"/>
                </a:cubicBezTo>
                <a:cubicBezTo>
                  <a:pt x="1546817" y="2293712"/>
                  <a:pt x="1540590" y="2290546"/>
                  <a:pt x="1532727" y="2289164"/>
                </a:cubicBezTo>
                <a:cubicBezTo>
                  <a:pt x="1524863" y="2287783"/>
                  <a:pt x="1521612" y="2289355"/>
                  <a:pt x="1522929" y="2293904"/>
                </a:cubicBezTo>
                <a:cubicBezTo>
                  <a:pt x="1524906" y="2299046"/>
                  <a:pt x="1523333" y="2303000"/>
                  <a:pt x="1518190" y="2305762"/>
                </a:cubicBezTo>
                <a:cubicBezTo>
                  <a:pt x="1515874" y="2307101"/>
                  <a:pt x="1514577" y="2309184"/>
                  <a:pt x="1514343" y="2311989"/>
                </a:cubicBezTo>
                <a:cubicBezTo>
                  <a:pt x="1514088" y="2314816"/>
                  <a:pt x="1514577" y="2317472"/>
                  <a:pt x="1515831" y="2320001"/>
                </a:cubicBezTo>
                <a:cubicBezTo>
                  <a:pt x="1515831" y="2322573"/>
                  <a:pt x="1515236" y="2325739"/>
                  <a:pt x="1514046" y="2329501"/>
                </a:cubicBezTo>
                <a:cubicBezTo>
                  <a:pt x="1512856" y="2333241"/>
                  <a:pt x="1511071" y="2336408"/>
                  <a:pt x="1508712" y="2338979"/>
                </a:cubicBezTo>
                <a:cubicBezTo>
                  <a:pt x="1501592" y="2343718"/>
                  <a:pt x="1499212" y="2348458"/>
                  <a:pt x="1501592" y="2353218"/>
                </a:cubicBezTo>
                <a:cubicBezTo>
                  <a:pt x="1501698" y="2355577"/>
                  <a:pt x="1501486" y="2357363"/>
                  <a:pt x="1500997" y="2358552"/>
                </a:cubicBezTo>
                <a:cubicBezTo>
                  <a:pt x="1500508" y="2359743"/>
                  <a:pt x="1499127" y="2360338"/>
                  <a:pt x="1496853" y="2360338"/>
                </a:cubicBezTo>
                <a:cubicBezTo>
                  <a:pt x="1492092" y="2360720"/>
                  <a:pt x="1489733" y="2364673"/>
                  <a:pt x="1489733" y="2372196"/>
                </a:cubicBezTo>
                <a:cubicBezTo>
                  <a:pt x="1489521" y="2378126"/>
                  <a:pt x="1489925" y="2381080"/>
                  <a:pt x="1490924" y="2381080"/>
                </a:cubicBezTo>
                <a:cubicBezTo>
                  <a:pt x="1491901" y="2381080"/>
                  <a:pt x="1494664" y="2378126"/>
                  <a:pt x="1499212" y="2372196"/>
                </a:cubicBezTo>
                <a:cubicBezTo>
                  <a:pt x="1502782" y="2368477"/>
                  <a:pt x="1505141" y="2364631"/>
                  <a:pt x="1506331" y="2360635"/>
                </a:cubicBezTo>
                <a:cubicBezTo>
                  <a:pt x="1507522" y="2356619"/>
                  <a:pt x="1507522" y="2353367"/>
                  <a:pt x="1506331" y="2350838"/>
                </a:cubicBezTo>
                <a:cubicBezTo>
                  <a:pt x="1504249" y="2347225"/>
                  <a:pt x="1505439" y="2345546"/>
                  <a:pt x="1509902" y="2345801"/>
                </a:cubicBezTo>
                <a:cubicBezTo>
                  <a:pt x="1514343" y="2346056"/>
                  <a:pt x="1520273" y="2348522"/>
                  <a:pt x="1527690" y="2353218"/>
                </a:cubicBezTo>
                <a:cubicBezTo>
                  <a:pt x="1531239" y="2356619"/>
                  <a:pt x="1533024" y="2359296"/>
                  <a:pt x="1533024" y="2361209"/>
                </a:cubicBezTo>
                <a:cubicBezTo>
                  <a:pt x="1533024" y="2363143"/>
                  <a:pt x="1531239" y="2365226"/>
                  <a:pt x="1527690" y="2367436"/>
                </a:cubicBezTo>
                <a:cubicBezTo>
                  <a:pt x="1522929" y="2369710"/>
                  <a:pt x="1520570" y="2371687"/>
                  <a:pt x="1520570" y="2373386"/>
                </a:cubicBezTo>
                <a:cubicBezTo>
                  <a:pt x="1520570" y="2375065"/>
                  <a:pt x="1522929" y="2377042"/>
                  <a:pt x="1527690" y="2379316"/>
                </a:cubicBezTo>
                <a:cubicBezTo>
                  <a:pt x="1530049" y="2380591"/>
                  <a:pt x="1530644" y="2381590"/>
                  <a:pt x="1529454" y="2382270"/>
                </a:cubicBezTo>
                <a:cubicBezTo>
                  <a:pt x="1528285" y="2382971"/>
                  <a:pt x="1525309" y="2382759"/>
                  <a:pt x="1520570" y="2381675"/>
                </a:cubicBezTo>
                <a:lnTo>
                  <a:pt x="1503547" y="2402948"/>
                </a:lnTo>
                <a:lnTo>
                  <a:pt x="1506331" y="2403033"/>
                </a:lnTo>
                <a:cubicBezTo>
                  <a:pt x="1513259" y="2406837"/>
                  <a:pt x="1515427" y="2410493"/>
                  <a:pt x="1512856" y="2413999"/>
                </a:cubicBezTo>
                <a:cubicBezTo>
                  <a:pt x="1510284" y="2417506"/>
                  <a:pt x="1504164" y="2419376"/>
                  <a:pt x="1494473" y="2419631"/>
                </a:cubicBezTo>
                <a:lnTo>
                  <a:pt x="1491221" y="2418377"/>
                </a:lnTo>
                <a:lnTo>
                  <a:pt x="1473114" y="2440990"/>
                </a:lnTo>
                <a:cubicBezTo>
                  <a:pt x="1472732" y="2448492"/>
                  <a:pt x="1468779" y="2452444"/>
                  <a:pt x="1461256" y="2452849"/>
                </a:cubicBezTo>
                <a:cubicBezTo>
                  <a:pt x="1458642" y="2452891"/>
                  <a:pt x="1456176" y="2453380"/>
                  <a:pt x="1453839" y="2454336"/>
                </a:cubicBezTo>
                <a:cubicBezTo>
                  <a:pt x="1451522" y="2455271"/>
                  <a:pt x="1450842" y="2456355"/>
                  <a:pt x="1451777" y="2457587"/>
                </a:cubicBezTo>
                <a:cubicBezTo>
                  <a:pt x="1451820" y="2460053"/>
                  <a:pt x="1451713" y="2464006"/>
                  <a:pt x="1451480" y="2469446"/>
                </a:cubicBezTo>
                <a:cubicBezTo>
                  <a:pt x="1451224" y="2474887"/>
                  <a:pt x="1450544" y="2481220"/>
                  <a:pt x="1449397" y="2488424"/>
                </a:cubicBezTo>
                <a:cubicBezTo>
                  <a:pt x="1449461" y="2496628"/>
                  <a:pt x="1448759" y="2502174"/>
                  <a:pt x="1447335" y="2505022"/>
                </a:cubicBezTo>
                <a:cubicBezTo>
                  <a:pt x="1445890" y="2507891"/>
                  <a:pt x="1443425" y="2508699"/>
                  <a:pt x="1439918" y="2507403"/>
                </a:cubicBezTo>
                <a:cubicBezTo>
                  <a:pt x="1434775" y="2502663"/>
                  <a:pt x="1433182" y="2502663"/>
                  <a:pt x="1435158" y="2507403"/>
                </a:cubicBezTo>
                <a:cubicBezTo>
                  <a:pt x="1437389" y="2508741"/>
                  <a:pt x="1438282" y="2510824"/>
                  <a:pt x="1437836" y="2513629"/>
                </a:cubicBezTo>
                <a:cubicBezTo>
                  <a:pt x="1437389" y="2516456"/>
                  <a:pt x="1436497" y="2519112"/>
                  <a:pt x="1435158" y="2521641"/>
                </a:cubicBezTo>
                <a:cubicBezTo>
                  <a:pt x="1432693" y="2524149"/>
                  <a:pt x="1430525" y="2528017"/>
                  <a:pt x="1428655" y="2533203"/>
                </a:cubicBezTo>
                <a:cubicBezTo>
                  <a:pt x="1426763" y="2538388"/>
                  <a:pt x="1425786" y="2544020"/>
                  <a:pt x="1425680" y="2550098"/>
                </a:cubicBezTo>
                <a:cubicBezTo>
                  <a:pt x="1424489" y="2555050"/>
                  <a:pt x="1423299" y="2559385"/>
                  <a:pt x="1422130" y="2563147"/>
                </a:cubicBezTo>
                <a:cubicBezTo>
                  <a:pt x="1420940" y="2566909"/>
                  <a:pt x="1419750" y="2568885"/>
                  <a:pt x="1418560" y="2569076"/>
                </a:cubicBezTo>
                <a:cubicBezTo>
                  <a:pt x="1415797" y="2569480"/>
                  <a:pt x="1414203" y="2573433"/>
                  <a:pt x="1413821" y="2580935"/>
                </a:cubicBezTo>
                <a:cubicBezTo>
                  <a:pt x="1413927" y="2597299"/>
                  <a:pt x="1413119" y="2607883"/>
                  <a:pt x="1411440" y="2612664"/>
                </a:cubicBezTo>
                <a:cubicBezTo>
                  <a:pt x="1409762" y="2617467"/>
                  <a:pt x="1406595" y="2617956"/>
                  <a:pt x="1401962" y="2614152"/>
                </a:cubicBezTo>
                <a:cubicBezTo>
                  <a:pt x="1399497" y="2612877"/>
                  <a:pt x="1397903" y="2612473"/>
                  <a:pt x="1397223" y="2612962"/>
                </a:cubicBezTo>
                <a:cubicBezTo>
                  <a:pt x="1396522" y="2613451"/>
                  <a:pt x="1397308" y="2615427"/>
                  <a:pt x="1399582" y="2618891"/>
                </a:cubicBezTo>
                <a:cubicBezTo>
                  <a:pt x="1400814" y="2621378"/>
                  <a:pt x="1401325" y="2624141"/>
                  <a:pt x="1401069" y="2627201"/>
                </a:cubicBezTo>
                <a:cubicBezTo>
                  <a:pt x="1400814" y="2630261"/>
                  <a:pt x="1399539" y="2633024"/>
                  <a:pt x="1397223" y="2635510"/>
                </a:cubicBezTo>
                <a:cubicBezTo>
                  <a:pt x="1394694" y="2638124"/>
                  <a:pt x="1392016" y="2642375"/>
                  <a:pt x="1389211" y="2648262"/>
                </a:cubicBezTo>
                <a:cubicBezTo>
                  <a:pt x="1386384" y="2654127"/>
                  <a:pt x="1384323" y="2660163"/>
                  <a:pt x="1382984" y="2666347"/>
                </a:cubicBezTo>
                <a:cubicBezTo>
                  <a:pt x="1380561" y="2678397"/>
                  <a:pt x="1378287" y="2688684"/>
                  <a:pt x="1376162" y="2697184"/>
                </a:cubicBezTo>
                <a:cubicBezTo>
                  <a:pt x="1374037" y="2705685"/>
                  <a:pt x="1372358" y="2711211"/>
                  <a:pt x="1371125" y="2713782"/>
                </a:cubicBezTo>
                <a:cubicBezTo>
                  <a:pt x="1371125" y="2715079"/>
                  <a:pt x="1371125" y="2716651"/>
                  <a:pt x="1371125" y="2718521"/>
                </a:cubicBezTo>
                <a:cubicBezTo>
                  <a:pt x="1371125" y="2720413"/>
                  <a:pt x="1371125" y="2721985"/>
                  <a:pt x="1371125" y="2723282"/>
                </a:cubicBezTo>
                <a:cubicBezTo>
                  <a:pt x="1371019" y="2724514"/>
                  <a:pt x="1370041" y="2725598"/>
                  <a:pt x="1368150" y="2726533"/>
                </a:cubicBezTo>
                <a:cubicBezTo>
                  <a:pt x="1366280" y="2727469"/>
                  <a:pt x="1364091" y="2727979"/>
                  <a:pt x="1361626" y="2728021"/>
                </a:cubicBezTo>
                <a:cubicBezTo>
                  <a:pt x="1356482" y="2728021"/>
                  <a:pt x="1357290" y="2730380"/>
                  <a:pt x="1364006" y="2735141"/>
                </a:cubicBezTo>
                <a:cubicBezTo>
                  <a:pt x="1370466" y="2738541"/>
                  <a:pt x="1377097" y="2738838"/>
                  <a:pt x="1383877" y="2736033"/>
                </a:cubicBezTo>
                <a:lnTo>
                  <a:pt x="1393823" y="2722325"/>
                </a:lnTo>
                <a:lnTo>
                  <a:pt x="1390401" y="2719116"/>
                </a:lnTo>
                <a:cubicBezTo>
                  <a:pt x="1387574" y="2718628"/>
                  <a:pt x="1384323" y="2718436"/>
                  <a:pt x="1380604" y="2718521"/>
                </a:cubicBezTo>
                <a:cubicBezTo>
                  <a:pt x="1377139" y="2719563"/>
                  <a:pt x="1376353" y="2719265"/>
                  <a:pt x="1378245" y="2717650"/>
                </a:cubicBezTo>
                <a:cubicBezTo>
                  <a:pt x="1380115" y="2716014"/>
                  <a:pt x="1384068" y="2713931"/>
                  <a:pt x="1390103" y="2711423"/>
                </a:cubicBezTo>
                <a:cubicBezTo>
                  <a:pt x="1397223" y="2707747"/>
                  <a:pt x="1401962" y="2704389"/>
                  <a:pt x="1404321" y="2701328"/>
                </a:cubicBezTo>
                <a:cubicBezTo>
                  <a:pt x="1406701" y="2698268"/>
                  <a:pt x="1406701" y="2696101"/>
                  <a:pt x="1404321" y="2694804"/>
                </a:cubicBezTo>
                <a:cubicBezTo>
                  <a:pt x="1401898" y="2694570"/>
                  <a:pt x="1400219" y="2693274"/>
                  <a:pt x="1399284" y="2690957"/>
                </a:cubicBezTo>
                <a:cubicBezTo>
                  <a:pt x="1398349" y="2688620"/>
                  <a:pt x="1398456" y="2686749"/>
                  <a:pt x="1399582" y="2685325"/>
                </a:cubicBezTo>
                <a:cubicBezTo>
                  <a:pt x="1400729" y="2682796"/>
                  <a:pt x="1400814" y="2680119"/>
                  <a:pt x="1399879" y="2677313"/>
                </a:cubicBezTo>
                <a:cubicBezTo>
                  <a:pt x="1398944" y="2674487"/>
                  <a:pt x="1397265" y="2672425"/>
                  <a:pt x="1394843" y="2671087"/>
                </a:cubicBezTo>
                <a:cubicBezTo>
                  <a:pt x="1390040" y="2667665"/>
                  <a:pt x="1387766" y="2665604"/>
                  <a:pt x="1388021" y="2664860"/>
                </a:cubicBezTo>
                <a:cubicBezTo>
                  <a:pt x="1388276" y="2664116"/>
                  <a:pt x="1391336" y="2663818"/>
                  <a:pt x="1397223" y="2663967"/>
                </a:cubicBezTo>
                <a:cubicBezTo>
                  <a:pt x="1413821" y="2665944"/>
                  <a:pt x="1420940" y="2669110"/>
                  <a:pt x="1418560" y="2673467"/>
                </a:cubicBezTo>
                <a:cubicBezTo>
                  <a:pt x="1418178" y="2677802"/>
                  <a:pt x="1421323" y="2678589"/>
                  <a:pt x="1428060" y="2675826"/>
                </a:cubicBezTo>
                <a:cubicBezTo>
                  <a:pt x="1431609" y="2674551"/>
                  <a:pt x="1433989" y="2674742"/>
                  <a:pt x="1435158" y="2676421"/>
                </a:cubicBezTo>
                <a:cubicBezTo>
                  <a:pt x="1436348" y="2678100"/>
                  <a:pt x="1436348" y="2681862"/>
                  <a:pt x="1435158" y="2687684"/>
                </a:cubicBezTo>
                <a:cubicBezTo>
                  <a:pt x="1433182" y="2697567"/>
                  <a:pt x="1434775" y="2701520"/>
                  <a:pt x="1439918" y="2699543"/>
                </a:cubicBezTo>
                <a:cubicBezTo>
                  <a:pt x="1441193" y="2698268"/>
                  <a:pt x="1442192" y="2696695"/>
                  <a:pt x="1442872" y="2694804"/>
                </a:cubicBezTo>
                <a:cubicBezTo>
                  <a:pt x="1443574" y="2692934"/>
                  <a:pt x="1443361" y="2691340"/>
                  <a:pt x="1442277" y="2690065"/>
                </a:cubicBezTo>
                <a:cubicBezTo>
                  <a:pt x="1441193" y="2687642"/>
                  <a:pt x="1441597" y="2684773"/>
                  <a:pt x="1443467" y="2681458"/>
                </a:cubicBezTo>
                <a:cubicBezTo>
                  <a:pt x="1445359" y="2678142"/>
                  <a:pt x="1448122" y="2674700"/>
                  <a:pt x="1451777" y="2671087"/>
                </a:cubicBezTo>
                <a:cubicBezTo>
                  <a:pt x="1458939" y="2665348"/>
                  <a:pt x="1462403" y="2661991"/>
                  <a:pt x="1462148" y="2661013"/>
                </a:cubicBezTo>
                <a:cubicBezTo>
                  <a:pt x="1461914" y="2660014"/>
                  <a:pt x="1457664" y="2660206"/>
                  <a:pt x="1449397" y="2661587"/>
                </a:cubicBezTo>
                <a:cubicBezTo>
                  <a:pt x="1440067" y="2664073"/>
                  <a:pt x="1432650" y="2663287"/>
                  <a:pt x="1427167" y="2659228"/>
                </a:cubicBezTo>
                <a:cubicBezTo>
                  <a:pt x="1421684" y="2655169"/>
                  <a:pt x="1417221" y="2647263"/>
                  <a:pt x="1413821" y="2635510"/>
                </a:cubicBezTo>
                <a:cubicBezTo>
                  <a:pt x="1408678" y="2621272"/>
                  <a:pt x="1411844" y="2618891"/>
                  <a:pt x="1423299" y="2628391"/>
                </a:cubicBezTo>
                <a:cubicBezTo>
                  <a:pt x="1428060" y="2630856"/>
                  <a:pt x="1432204" y="2633619"/>
                  <a:pt x="1435753" y="2636679"/>
                </a:cubicBezTo>
                <a:cubicBezTo>
                  <a:pt x="1439323" y="2639761"/>
                  <a:pt x="1442277" y="2642524"/>
                  <a:pt x="1444658" y="2644989"/>
                </a:cubicBezTo>
                <a:cubicBezTo>
                  <a:pt x="1445996" y="2647306"/>
                  <a:pt x="1448058" y="2649197"/>
                  <a:pt x="1450885" y="2650621"/>
                </a:cubicBezTo>
                <a:cubicBezTo>
                  <a:pt x="1453711" y="2652066"/>
                  <a:pt x="1456368" y="2653341"/>
                  <a:pt x="1458897" y="2654489"/>
                </a:cubicBezTo>
                <a:cubicBezTo>
                  <a:pt x="1463593" y="2654574"/>
                  <a:pt x="1466654" y="2653192"/>
                  <a:pt x="1468077" y="2650323"/>
                </a:cubicBezTo>
                <a:cubicBezTo>
                  <a:pt x="1469523" y="2647454"/>
                  <a:pt x="1469608" y="2642524"/>
                  <a:pt x="1468375" y="2635510"/>
                </a:cubicBezTo>
                <a:cubicBezTo>
                  <a:pt x="1467249" y="2630559"/>
                  <a:pt x="1467142" y="2626202"/>
                  <a:pt x="1468077" y="2622462"/>
                </a:cubicBezTo>
                <a:cubicBezTo>
                  <a:pt x="1469013" y="2618700"/>
                  <a:pt x="1470692" y="2616724"/>
                  <a:pt x="1473114" y="2616532"/>
                </a:cubicBezTo>
                <a:cubicBezTo>
                  <a:pt x="1477471" y="2613748"/>
                  <a:pt x="1478257" y="2609795"/>
                  <a:pt x="1475495" y="2604674"/>
                </a:cubicBezTo>
                <a:cubicBezTo>
                  <a:pt x="1473221" y="2599977"/>
                  <a:pt x="1470649" y="2597490"/>
                  <a:pt x="1467780" y="2597257"/>
                </a:cubicBezTo>
                <a:cubicBezTo>
                  <a:pt x="1464911" y="2597002"/>
                  <a:pt x="1461170" y="2598681"/>
                  <a:pt x="1456516" y="2602293"/>
                </a:cubicBezTo>
                <a:cubicBezTo>
                  <a:pt x="1447038" y="2611389"/>
                  <a:pt x="1447038" y="2609795"/>
                  <a:pt x="1456516" y="2597554"/>
                </a:cubicBezTo>
                <a:cubicBezTo>
                  <a:pt x="1459045" y="2592794"/>
                  <a:pt x="1462297" y="2589245"/>
                  <a:pt x="1466314" y="2586864"/>
                </a:cubicBezTo>
                <a:cubicBezTo>
                  <a:pt x="1470309" y="2584505"/>
                  <a:pt x="1474156" y="2583315"/>
                  <a:pt x="1477875" y="2583315"/>
                </a:cubicBezTo>
                <a:cubicBezTo>
                  <a:pt x="1480446" y="2583358"/>
                  <a:pt x="1483018" y="2582678"/>
                  <a:pt x="1485568" y="2581232"/>
                </a:cubicBezTo>
                <a:cubicBezTo>
                  <a:pt x="1488140" y="2579809"/>
                  <a:pt x="1489521" y="2577343"/>
                  <a:pt x="1489733" y="2573815"/>
                </a:cubicBezTo>
                <a:cubicBezTo>
                  <a:pt x="1491221" y="2562701"/>
                  <a:pt x="1494175" y="2552925"/>
                  <a:pt x="1498617" y="2544466"/>
                </a:cubicBezTo>
                <a:cubicBezTo>
                  <a:pt x="1503080" y="2536029"/>
                  <a:pt x="1507224" y="2531566"/>
                  <a:pt x="1511071" y="2531120"/>
                </a:cubicBezTo>
                <a:cubicBezTo>
                  <a:pt x="1512367" y="2531120"/>
                  <a:pt x="1513345" y="2530525"/>
                  <a:pt x="1514046" y="2529356"/>
                </a:cubicBezTo>
                <a:cubicBezTo>
                  <a:pt x="1514726" y="2528166"/>
                  <a:pt x="1514535" y="2526381"/>
                  <a:pt x="1513451" y="2524000"/>
                </a:cubicBezTo>
                <a:cubicBezTo>
                  <a:pt x="1512303" y="2522534"/>
                  <a:pt x="1512813" y="2518369"/>
                  <a:pt x="1514938" y="2511547"/>
                </a:cubicBezTo>
                <a:cubicBezTo>
                  <a:pt x="1517064" y="2504746"/>
                  <a:pt x="1520528" y="2497032"/>
                  <a:pt x="1525309" y="2488424"/>
                </a:cubicBezTo>
                <a:cubicBezTo>
                  <a:pt x="1530112" y="2479732"/>
                  <a:pt x="1534150" y="2471040"/>
                  <a:pt x="1537466" y="2462327"/>
                </a:cubicBezTo>
                <a:cubicBezTo>
                  <a:pt x="1540781" y="2453635"/>
                  <a:pt x="1543055" y="2447301"/>
                  <a:pt x="1544288" y="2443349"/>
                </a:cubicBezTo>
                <a:cubicBezTo>
                  <a:pt x="1544436" y="2439608"/>
                  <a:pt x="1545924" y="2434656"/>
                  <a:pt x="1548729" y="2428536"/>
                </a:cubicBezTo>
                <a:cubicBezTo>
                  <a:pt x="1551556" y="2422394"/>
                  <a:pt x="1554808" y="2416273"/>
                  <a:pt x="1558527" y="2410153"/>
                </a:cubicBezTo>
                <a:cubicBezTo>
                  <a:pt x="1563223" y="2400844"/>
                  <a:pt x="1565689" y="2394532"/>
                  <a:pt x="1565944" y="2391175"/>
                </a:cubicBezTo>
                <a:cubicBezTo>
                  <a:pt x="1566177" y="2387817"/>
                  <a:pt x="1564499" y="2386223"/>
                  <a:pt x="1560886" y="2386414"/>
                </a:cubicBezTo>
                <a:cubicBezTo>
                  <a:pt x="1557443" y="2386414"/>
                  <a:pt x="1556061" y="2385840"/>
                  <a:pt x="1556741" y="2384650"/>
                </a:cubicBezTo>
                <a:cubicBezTo>
                  <a:pt x="1557443" y="2383460"/>
                  <a:pt x="1559611" y="2381675"/>
                  <a:pt x="1563266" y="2379316"/>
                </a:cubicBezTo>
                <a:cubicBezTo>
                  <a:pt x="1566730" y="2376936"/>
                  <a:pt x="1568706" y="2375150"/>
                  <a:pt x="1569195" y="2373960"/>
                </a:cubicBezTo>
                <a:cubicBezTo>
                  <a:pt x="1569684" y="2372791"/>
                  <a:pt x="1569302" y="2372196"/>
                  <a:pt x="1568005" y="2372196"/>
                </a:cubicBezTo>
                <a:cubicBezTo>
                  <a:pt x="1565497" y="2372196"/>
                  <a:pt x="1564010" y="2371602"/>
                  <a:pt x="1563563" y="2370411"/>
                </a:cubicBezTo>
                <a:cubicBezTo>
                  <a:pt x="1563117" y="2369221"/>
                  <a:pt x="1564605" y="2367436"/>
                  <a:pt x="1568005" y="2365077"/>
                </a:cubicBezTo>
                <a:cubicBezTo>
                  <a:pt x="1569387" y="2363632"/>
                  <a:pt x="1571958" y="2359976"/>
                  <a:pt x="1575720" y="2354111"/>
                </a:cubicBezTo>
                <a:cubicBezTo>
                  <a:pt x="1579481" y="2348224"/>
                  <a:pt x="1583222" y="2341593"/>
                  <a:pt x="1586983" y="2334240"/>
                </a:cubicBezTo>
                <a:cubicBezTo>
                  <a:pt x="1591871" y="2326823"/>
                  <a:pt x="1596334" y="2320894"/>
                  <a:pt x="1600330" y="2316452"/>
                </a:cubicBezTo>
                <a:cubicBezTo>
                  <a:pt x="1604325" y="2311989"/>
                  <a:pt x="1607003" y="2310799"/>
                  <a:pt x="1608342" y="2312882"/>
                </a:cubicBezTo>
                <a:cubicBezTo>
                  <a:pt x="1610807" y="2314072"/>
                  <a:pt x="1612401" y="2314072"/>
                  <a:pt x="1613081" y="2312882"/>
                </a:cubicBezTo>
                <a:cubicBezTo>
                  <a:pt x="1613782" y="2311691"/>
                  <a:pt x="1612975" y="2309332"/>
                  <a:pt x="1610701" y="2305762"/>
                </a:cubicBezTo>
                <a:cubicBezTo>
                  <a:pt x="1610701" y="2301958"/>
                  <a:pt x="1611296" y="2297708"/>
                  <a:pt x="1612486" y="2293011"/>
                </a:cubicBezTo>
                <a:cubicBezTo>
                  <a:pt x="1613676" y="2288314"/>
                  <a:pt x="1615461" y="2284659"/>
                  <a:pt x="1617820" y="2282045"/>
                </a:cubicBezTo>
                <a:cubicBezTo>
                  <a:pt x="1622581" y="2276264"/>
                  <a:pt x="1624940" y="2273013"/>
                  <a:pt x="1624940" y="2272269"/>
                </a:cubicBezTo>
                <a:cubicBezTo>
                  <a:pt x="1624940" y="2271525"/>
                  <a:pt x="1622581" y="2272418"/>
                  <a:pt x="1617820" y="2274925"/>
                </a:cubicBezTo>
                <a:cubicBezTo>
                  <a:pt x="1612975" y="2277412"/>
                  <a:pt x="1610212" y="2278389"/>
                  <a:pt x="1609532" y="2277901"/>
                </a:cubicBezTo>
                <a:cubicBezTo>
                  <a:pt x="1608830" y="2277412"/>
                  <a:pt x="1610807" y="2274840"/>
                  <a:pt x="1615461" y="2270186"/>
                </a:cubicBezTo>
                <a:cubicBezTo>
                  <a:pt x="1618904" y="2266488"/>
                  <a:pt x="1620880" y="2263215"/>
                  <a:pt x="1621391" y="2260410"/>
                </a:cubicBezTo>
                <a:cubicBezTo>
                  <a:pt x="1621879" y="2257584"/>
                  <a:pt x="1621475" y="2256096"/>
                  <a:pt x="1620200" y="2255947"/>
                </a:cubicBezTo>
                <a:cubicBezTo>
                  <a:pt x="1618904" y="2255799"/>
                  <a:pt x="1618522" y="2254906"/>
                  <a:pt x="1619010" y="2253291"/>
                </a:cubicBezTo>
                <a:cubicBezTo>
                  <a:pt x="1619499" y="2251654"/>
                  <a:pt x="1621475" y="2250167"/>
                  <a:pt x="1624940" y="2248828"/>
                </a:cubicBezTo>
                <a:cubicBezTo>
                  <a:pt x="1628510" y="2246320"/>
                  <a:pt x="1631464" y="2243047"/>
                  <a:pt x="1633844" y="2239052"/>
                </a:cubicBezTo>
                <a:cubicBezTo>
                  <a:pt x="1636203" y="2235056"/>
                  <a:pt x="1637988" y="2231188"/>
                  <a:pt x="1639178" y="2227490"/>
                </a:cubicBezTo>
                <a:cubicBezTo>
                  <a:pt x="1641452" y="2210829"/>
                  <a:pt x="1644619" y="2197291"/>
                  <a:pt x="1648657" y="2186857"/>
                </a:cubicBezTo>
                <a:cubicBezTo>
                  <a:pt x="1652716" y="2176443"/>
                  <a:pt x="1658263" y="2169408"/>
                  <a:pt x="1665276" y="2165817"/>
                </a:cubicBezTo>
                <a:cubicBezTo>
                  <a:pt x="1669973" y="2162459"/>
                  <a:pt x="1673033" y="2158485"/>
                  <a:pt x="1674457" y="2153958"/>
                </a:cubicBezTo>
                <a:cubicBezTo>
                  <a:pt x="1675902" y="2149410"/>
                  <a:pt x="1675987" y="2143077"/>
                  <a:pt x="1674755" y="2134980"/>
                </a:cubicBezTo>
                <a:cubicBezTo>
                  <a:pt x="1672396" y="2125778"/>
                  <a:pt x="1671801" y="2119849"/>
                  <a:pt x="1672970" y="2117171"/>
                </a:cubicBezTo>
                <a:cubicBezTo>
                  <a:pt x="1674160" y="2114514"/>
                  <a:pt x="1677135" y="2113324"/>
                  <a:pt x="1681874" y="2113621"/>
                </a:cubicBezTo>
                <a:cubicBezTo>
                  <a:pt x="1689397" y="2113218"/>
                  <a:pt x="1693350" y="2109265"/>
                  <a:pt x="1693733" y="2101763"/>
                </a:cubicBezTo>
                <a:cubicBezTo>
                  <a:pt x="1692543" y="2097109"/>
                  <a:pt x="1692543" y="2093942"/>
                  <a:pt x="1693733" y="2092263"/>
                </a:cubicBezTo>
                <a:cubicBezTo>
                  <a:pt x="1694923" y="2090584"/>
                  <a:pt x="1697303" y="2089798"/>
                  <a:pt x="1700852" y="2089904"/>
                </a:cubicBezTo>
                <a:cubicBezTo>
                  <a:pt x="1704401" y="2091179"/>
                  <a:pt x="1706782" y="2090393"/>
                  <a:pt x="1707972" y="2087524"/>
                </a:cubicBezTo>
                <a:cubicBezTo>
                  <a:pt x="1709162" y="2084655"/>
                  <a:pt x="1709162" y="2079129"/>
                  <a:pt x="1707972" y="2070926"/>
                </a:cubicBezTo>
                <a:cubicBezTo>
                  <a:pt x="1706782" y="2064742"/>
                  <a:pt x="1706187" y="2059301"/>
                  <a:pt x="1706187" y="2054604"/>
                </a:cubicBezTo>
                <a:cubicBezTo>
                  <a:pt x="1706187" y="2049929"/>
                  <a:pt x="1706782" y="2047442"/>
                  <a:pt x="1707972" y="2047209"/>
                </a:cubicBezTo>
                <a:cubicBezTo>
                  <a:pt x="1710352" y="2048186"/>
                  <a:pt x="1712711" y="2046805"/>
                  <a:pt x="1715091" y="2043043"/>
                </a:cubicBezTo>
                <a:cubicBezTo>
                  <a:pt x="1717450" y="2039303"/>
                  <a:pt x="1719831" y="2034351"/>
                  <a:pt x="1722211" y="2028230"/>
                </a:cubicBezTo>
                <a:cubicBezTo>
                  <a:pt x="1723592" y="2023087"/>
                  <a:pt x="1726164" y="2016754"/>
                  <a:pt x="1729904" y="2009252"/>
                </a:cubicBezTo>
                <a:cubicBezTo>
                  <a:pt x="1733666" y="2001729"/>
                  <a:pt x="1737427" y="1995417"/>
                  <a:pt x="1741189" y="1990274"/>
                </a:cubicBezTo>
                <a:cubicBezTo>
                  <a:pt x="1745971" y="1984090"/>
                  <a:pt x="1749435" y="1978054"/>
                  <a:pt x="1751560" y="1972188"/>
                </a:cubicBezTo>
                <a:cubicBezTo>
                  <a:pt x="1753685" y="1966302"/>
                  <a:pt x="1754174" y="1962051"/>
                  <a:pt x="1753048" y="1959437"/>
                </a:cubicBezTo>
                <a:cubicBezTo>
                  <a:pt x="1751964" y="1955782"/>
                  <a:pt x="1751751" y="1952403"/>
                  <a:pt x="1752452" y="1949343"/>
                </a:cubicBezTo>
                <a:cubicBezTo>
                  <a:pt x="1753133" y="1946282"/>
                  <a:pt x="1754131" y="1944115"/>
                  <a:pt x="1755407" y="1942818"/>
                </a:cubicBezTo>
                <a:cubicBezTo>
                  <a:pt x="1757787" y="1942733"/>
                  <a:pt x="1759572" y="1942924"/>
                  <a:pt x="1760741" y="1943413"/>
                </a:cubicBezTo>
                <a:cubicBezTo>
                  <a:pt x="1761931" y="1943902"/>
                  <a:pt x="1762526" y="1945305"/>
                  <a:pt x="1762526" y="1947579"/>
                </a:cubicBezTo>
                <a:cubicBezTo>
                  <a:pt x="1762675" y="1950044"/>
                  <a:pt x="1763567" y="1952211"/>
                  <a:pt x="1765204" y="1954082"/>
                </a:cubicBezTo>
                <a:cubicBezTo>
                  <a:pt x="1766840" y="1955973"/>
                  <a:pt x="1768307" y="1956951"/>
                  <a:pt x="1769646" y="1957057"/>
                </a:cubicBezTo>
                <a:cubicBezTo>
                  <a:pt x="1774640" y="1955973"/>
                  <a:pt x="1778295" y="1950426"/>
                  <a:pt x="1780612" y="1940459"/>
                </a:cubicBezTo>
                <a:cubicBezTo>
                  <a:pt x="1782949" y="1930471"/>
                  <a:pt x="1782439" y="1922565"/>
                  <a:pt x="1779145" y="1916721"/>
                </a:cubicBezTo>
                <a:cubicBezTo>
                  <a:pt x="1777849" y="1915403"/>
                  <a:pt x="1776871" y="1912725"/>
                  <a:pt x="1776170" y="1908730"/>
                </a:cubicBezTo>
                <a:cubicBezTo>
                  <a:pt x="1775469" y="1904713"/>
                  <a:pt x="1775681" y="1900271"/>
                  <a:pt x="1776765" y="1895383"/>
                </a:cubicBezTo>
                <a:cubicBezTo>
                  <a:pt x="1778890" y="1888264"/>
                  <a:pt x="1780569" y="1884715"/>
                  <a:pt x="1781802" y="1884715"/>
                </a:cubicBezTo>
                <a:cubicBezTo>
                  <a:pt x="1783034" y="1884715"/>
                  <a:pt x="1785308" y="1888264"/>
                  <a:pt x="1788624" y="1895383"/>
                </a:cubicBezTo>
                <a:cubicBezTo>
                  <a:pt x="1789899" y="1900122"/>
                  <a:pt x="1790898" y="1901313"/>
                  <a:pt x="1791599" y="1898932"/>
                </a:cubicBezTo>
                <a:cubicBezTo>
                  <a:pt x="1792279" y="1896573"/>
                  <a:pt x="1792088" y="1890644"/>
                  <a:pt x="1791004" y="1881144"/>
                </a:cubicBezTo>
                <a:cubicBezTo>
                  <a:pt x="1790260" y="1867500"/>
                  <a:pt x="1792322" y="1856832"/>
                  <a:pt x="1797231" y="1849117"/>
                </a:cubicBezTo>
                <a:cubicBezTo>
                  <a:pt x="1802119" y="1841403"/>
                  <a:pt x="1807155" y="1840234"/>
                  <a:pt x="1812341" y="1845568"/>
                </a:cubicBezTo>
                <a:cubicBezTo>
                  <a:pt x="1814318" y="1847545"/>
                  <a:pt x="1815104" y="1843592"/>
                  <a:pt x="1814721" y="1833710"/>
                </a:cubicBezTo>
                <a:cubicBezTo>
                  <a:pt x="1813574" y="1829905"/>
                  <a:pt x="1813489" y="1826250"/>
                  <a:pt x="1814424" y="1822722"/>
                </a:cubicBezTo>
                <a:cubicBezTo>
                  <a:pt x="1815359" y="1819216"/>
                  <a:pt x="1817038" y="1817345"/>
                  <a:pt x="1819460" y="1817090"/>
                </a:cubicBezTo>
                <a:cubicBezTo>
                  <a:pt x="1821777" y="1818132"/>
                  <a:pt x="1822478" y="1817834"/>
                  <a:pt x="1821543" y="1816219"/>
                </a:cubicBezTo>
                <a:cubicBezTo>
                  <a:pt x="1820608" y="1814583"/>
                  <a:pt x="1818334" y="1812500"/>
                  <a:pt x="1814721" y="1809992"/>
                </a:cubicBezTo>
                <a:lnTo>
                  <a:pt x="1800482" y="1802873"/>
                </a:lnTo>
                <a:lnTo>
                  <a:pt x="1814721" y="1802873"/>
                </a:lnTo>
                <a:cubicBezTo>
                  <a:pt x="1818526" y="1802809"/>
                  <a:pt x="1822776" y="1802915"/>
                  <a:pt x="1827473" y="1803170"/>
                </a:cubicBezTo>
                <a:cubicBezTo>
                  <a:pt x="1832169" y="1803404"/>
                  <a:pt x="1835825" y="1804105"/>
                  <a:pt x="1838439" y="1805232"/>
                </a:cubicBezTo>
                <a:cubicBezTo>
                  <a:pt x="1843539" y="1805444"/>
                  <a:pt x="1847577" y="1800896"/>
                  <a:pt x="1850595" y="1791588"/>
                </a:cubicBezTo>
                <a:cubicBezTo>
                  <a:pt x="1853613" y="1782301"/>
                  <a:pt x="1853507" y="1774203"/>
                  <a:pt x="1850297" y="1767275"/>
                </a:cubicBezTo>
                <a:cubicBezTo>
                  <a:pt x="1848321" y="1762940"/>
                  <a:pt x="1849915" y="1762132"/>
                  <a:pt x="1855037" y="1764916"/>
                </a:cubicBezTo>
                <a:cubicBezTo>
                  <a:pt x="1859797" y="1767679"/>
                  <a:pt x="1862156" y="1766893"/>
                  <a:pt x="1862156" y="1762536"/>
                </a:cubicBezTo>
                <a:cubicBezTo>
                  <a:pt x="1863240" y="1760156"/>
                  <a:pt x="1864643" y="1758392"/>
                  <a:pt x="1866321" y="1757202"/>
                </a:cubicBezTo>
                <a:cubicBezTo>
                  <a:pt x="1868001" y="1756012"/>
                  <a:pt x="1870572" y="1755417"/>
                  <a:pt x="1874015" y="1755417"/>
                </a:cubicBezTo>
                <a:cubicBezTo>
                  <a:pt x="1876501" y="1755332"/>
                  <a:pt x="1878669" y="1753738"/>
                  <a:pt x="1880539" y="1750677"/>
                </a:cubicBezTo>
                <a:cubicBezTo>
                  <a:pt x="1882431" y="1747617"/>
                  <a:pt x="1883408" y="1743664"/>
                  <a:pt x="1883515" y="1738819"/>
                </a:cubicBezTo>
                <a:cubicBezTo>
                  <a:pt x="1885746" y="1718310"/>
                  <a:pt x="1888403" y="1702988"/>
                  <a:pt x="1891527" y="1692850"/>
                </a:cubicBezTo>
                <a:cubicBezTo>
                  <a:pt x="1894629" y="1682713"/>
                  <a:pt x="1899071" y="1672746"/>
                  <a:pt x="1904852" y="1662906"/>
                </a:cubicBezTo>
                <a:cubicBezTo>
                  <a:pt x="1912481" y="1649666"/>
                  <a:pt x="1918007" y="1642355"/>
                  <a:pt x="1921471" y="1640953"/>
                </a:cubicBezTo>
                <a:cubicBezTo>
                  <a:pt x="1924935" y="1639571"/>
                  <a:pt x="1923341" y="1645309"/>
                  <a:pt x="1916732" y="1658167"/>
                </a:cubicBezTo>
                <a:cubicBezTo>
                  <a:pt x="1913055" y="1665222"/>
                  <a:pt x="1911482" y="1668878"/>
                  <a:pt x="1911971" y="1669133"/>
                </a:cubicBezTo>
                <a:cubicBezTo>
                  <a:pt x="1912481" y="1669388"/>
                  <a:pt x="1915626" y="1666519"/>
                  <a:pt x="1921471" y="1660526"/>
                </a:cubicBezTo>
                <a:cubicBezTo>
                  <a:pt x="1925126" y="1655829"/>
                  <a:pt x="1927294" y="1651579"/>
                  <a:pt x="1927995" y="1647774"/>
                </a:cubicBezTo>
                <a:cubicBezTo>
                  <a:pt x="1928675" y="1643970"/>
                  <a:pt x="1927294" y="1640315"/>
                  <a:pt x="1923830" y="1636808"/>
                </a:cubicBezTo>
                <a:cubicBezTo>
                  <a:pt x="1918049" y="1630582"/>
                  <a:pt x="1915988" y="1625842"/>
                  <a:pt x="1917603" y="1622569"/>
                </a:cubicBezTo>
                <a:cubicBezTo>
                  <a:pt x="1919239" y="1619318"/>
                  <a:pt x="1923681" y="1619318"/>
                  <a:pt x="1930949" y="1622569"/>
                </a:cubicBezTo>
                <a:cubicBezTo>
                  <a:pt x="1938069" y="1624950"/>
                  <a:pt x="1940449" y="1624950"/>
                  <a:pt x="1938069" y="1622569"/>
                </a:cubicBezTo>
                <a:cubicBezTo>
                  <a:pt x="1936836" y="1621252"/>
                  <a:pt x="1936942" y="1619169"/>
                  <a:pt x="1938366" y="1616343"/>
                </a:cubicBezTo>
                <a:cubicBezTo>
                  <a:pt x="1939811" y="1613537"/>
                  <a:pt x="1942872" y="1610860"/>
                  <a:pt x="1947569" y="1608352"/>
                </a:cubicBezTo>
                <a:cubicBezTo>
                  <a:pt x="1951160" y="1605865"/>
                  <a:pt x="1954029" y="1601912"/>
                  <a:pt x="1956154" y="1596493"/>
                </a:cubicBezTo>
                <a:cubicBezTo>
                  <a:pt x="1958280" y="1591052"/>
                  <a:pt x="1959363" y="1584719"/>
                  <a:pt x="1959427" y="1577515"/>
                </a:cubicBezTo>
                <a:cubicBezTo>
                  <a:pt x="1959363" y="1570247"/>
                  <a:pt x="1960065" y="1564615"/>
                  <a:pt x="1961489" y="1560598"/>
                </a:cubicBezTo>
                <a:cubicBezTo>
                  <a:pt x="1962934" y="1556603"/>
                  <a:pt x="1965399" y="1555115"/>
                  <a:pt x="1968906" y="1556157"/>
                </a:cubicBezTo>
                <a:cubicBezTo>
                  <a:pt x="1971371" y="1556008"/>
                  <a:pt x="1973560" y="1555115"/>
                  <a:pt x="1975430" y="1553479"/>
                </a:cubicBezTo>
                <a:cubicBezTo>
                  <a:pt x="1977322" y="1551864"/>
                  <a:pt x="1978299" y="1550376"/>
                  <a:pt x="1978405" y="1549037"/>
                </a:cubicBezTo>
                <a:cubicBezTo>
                  <a:pt x="1978299" y="1546614"/>
                  <a:pt x="1977322" y="1544935"/>
                  <a:pt x="1975430" y="1544000"/>
                </a:cubicBezTo>
                <a:cubicBezTo>
                  <a:pt x="1973560" y="1543065"/>
                  <a:pt x="1971371" y="1543150"/>
                  <a:pt x="1968906" y="1544298"/>
                </a:cubicBezTo>
                <a:cubicBezTo>
                  <a:pt x="1966483" y="1546529"/>
                  <a:pt x="1965399" y="1546827"/>
                  <a:pt x="1965654" y="1545190"/>
                </a:cubicBezTo>
                <a:cubicBezTo>
                  <a:pt x="1965888" y="1543554"/>
                  <a:pt x="1967779" y="1540876"/>
                  <a:pt x="1971286" y="1537178"/>
                </a:cubicBezTo>
                <a:cubicBezTo>
                  <a:pt x="1973900" y="1533629"/>
                  <a:pt x="1977555" y="1531249"/>
                  <a:pt x="1982252" y="1530059"/>
                </a:cubicBezTo>
                <a:cubicBezTo>
                  <a:pt x="1986949" y="1528869"/>
                  <a:pt x="1991199" y="1528869"/>
                  <a:pt x="1995003" y="1530059"/>
                </a:cubicBezTo>
                <a:cubicBezTo>
                  <a:pt x="1998659" y="1531291"/>
                  <a:pt x="2001421" y="1531206"/>
                  <a:pt x="2003313" y="1529761"/>
                </a:cubicBezTo>
                <a:cubicBezTo>
                  <a:pt x="2005183" y="1528337"/>
                  <a:pt x="2005587" y="1525277"/>
                  <a:pt x="2004503" y="1520580"/>
                </a:cubicBezTo>
                <a:cubicBezTo>
                  <a:pt x="2003355" y="1516819"/>
                  <a:pt x="2003249" y="1513057"/>
                  <a:pt x="2004206" y="1509317"/>
                </a:cubicBezTo>
                <a:cubicBezTo>
                  <a:pt x="2005141" y="1505555"/>
                  <a:pt x="2006819" y="1502984"/>
                  <a:pt x="2009242" y="1501602"/>
                </a:cubicBezTo>
                <a:cubicBezTo>
                  <a:pt x="2013982" y="1498839"/>
                  <a:pt x="2016362" y="1495460"/>
                  <a:pt x="2016362" y="1491507"/>
                </a:cubicBezTo>
                <a:cubicBezTo>
                  <a:pt x="2016362" y="1487555"/>
                  <a:pt x="2013982" y="1485387"/>
                  <a:pt x="2009242" y="1484983"/>
                </a:cubicBezTo>
                <a:close/>
                <a:moveTo>
                  <a:pt x="2229861" y="1477885"/>
                </a:moveTo>
                <a:cubicBezTo>
                  <a:pt x="2231837" y="1477885"/>
                  <a:pt x="2232623" y="1480244"/>
                  <a:pt x="2232220" y="1484983"/>
                </a:cubicBezTo>
                <a:cubicBezTo>
                  <a:pt x="2232220" y="1486322"/>
                  <a:pt x="2231625" y="1487810"/>
                  <a:pt x="2230435" y="1489446"/>
                </a:cubicBezTo>
                <a:cubicBezTo>
                  <a:pt x="2229266" y="1491061"/>
                  <a:pt x="2227480" y="1491954"/>
                  <a:pt x="2225100" y="1492102"/>
                </a:cubicBezTo>
                <a:cubicBezTo>
                  <a:pt x="2222784" y="1492017"/>
                  <a:pt x="2221509" y="1491019"/>
                  <a:pt x="2221254" y="1489149"/>
                </a:cubicBezTo>
                <a:cubicBezTo>
                  <a:pt x="2220999" y="1487257"/>
                  <a:pt x="2221509" y="1485089"/>
                  <a:pt x="2222741" y="1482624"/>
                </a:cubicBezTo>
                <a:cubicBezTo>
                  <a:pt x="2223910" y="1481243"/>
                  <a:pt x="2225100" y="1479861"/>
                  <a:pt x="2226291" y="1478459"/>
                </a:cubicBezTo>
                <a:cubicBezTo>
                  <a:pt x="2227480" y="1477077"/>
                  <a:pt x="2228671" y="1476886"/>
                  <a:pt x="2229861" y="1477885"/>
                </a:cubicBezTo>
                <a:close/>
                <a:moveTo>
                  <a:pt x="2059057" y="1466005"/>
                </a:moveTo>
                <a:cubicBezTo>
                  <a:pt x="2056592" y="1465070"/>
                  <a:pt x="2053808" y="1465771"/>
                  <a:pt x="2050748" y="1468088"/>
                </a:cubicBezTo>
                <a:cubicBezTo>
                  <a:pt x="2047687" y="1470404"/>
                  <a:pt x="2044925" y="1472891"/>
                  <a:pt x="2042438" y="1475505"/>
                </a:cubicBezTo>
                <a:cubicBezTo>
                  <a:pt x="2041057" y="1481391"/>
                  <a:pt x="2040865" y="1484452"/>
                  <a:pt x="2041864" y="1484685"/>
                </a:cubicBezTo>
                <a:cubicBezTo>
                  <a:pt x="2042842" y="1484941"/>
                  <a:pt x="2046200" y="1482667"/>
                  <a:pt x="2051938" y="1477885"/>
                </a:cubicBezTo>
                <a:cubicBezTo>
                  <a:pt x="2055593" y="1475398"/>
                  <a:pt x="2058951" y="1473231"/>
                  <a:pt x="2062011" y="1471360"/>
                </a:cubicBezTo>
                <a:cubicBezTo>
                  <a:pt x="2065093" y="1469469"/>
                  <a:pt x="2067261" y="1468491"/>
                  <a:pt x="2068536" y="1468385"/>
                </a:cubicBezTo>
                <a:cubicBezTo>
                  <a:pt x="2069620" y="1467259"/>
                  <a:pt x="2069237" y="1466557"/>
                  <a:pt x="2067346" y="1466302"/>
                </a:cubicBezTo>
                <a:cubicBezTo>
                  <a:pt x="2065475" y="1466069"/>
                  <a:pt x="2062713" y="1465962"/>
                  <a:pt x="2059057" y="1466005"/>
                </a:cubicBezTo>
                <a:close/>
                <a:moveTo>
                  <a:pt x="2407762" y="1461266"/>
                </a:moveTo>
                <a:cubicBezTo>
                  <a:pt x="2411333" y="1461414"/>
                  <a:pt x="2413692" y="1462307"/>
                  <a:pt x="2414882" y="1463943"/>
                </a:cubicBezTo>
                <a:cubicBezTo>
                  <a:pt x="2416072" y="1465580"/>
                  <a:pt x="2416072" y="1467046"/>
                  <a:pt x="2414882" y="1468385"/>
                </a:cubicBezTo>
                <a:cubicBezTo>
                  <a:pt x="2413607" y="1469618"/>
                  <a:pt x="2412013" y="1470702"/>
                  <a:pt x="2410143" y="1471658"/>
                </a:cubicBezTo>
                <a:cubicBezTo>
                  <a:pt x="2408251" y="1472593"/>
                  <a:pt x="2406679" y="1473082"/>
                  <a:pt x="2405403" y="1473124"/>
                </a:cubicBezTo>
                <a:cubicBezTo>
                  <a:pt x="2400643" y="1472742"/>
                  <a:pt x="2398284" y="1471148"/>
                  <a:pt x="2398284" y="1468385"/>
                </a:cubicBezTo>
                <a:cubicBezTo>
                  <a:pt x="2398369" y="1466005"/>
                  <a:pt x="2399368" y="1464241"/>
                  <a:pt x="2401238" y="1463051"/>
                </a:cubicBezTo>
                <a:cubicBezTo>
                  <a:pt x="2403129" y="1461861"/>
                  <a:pt x="2405297" y="1461266"/>
                  <a:pt x="2407762" y="1461266"/>
                </a:cubicBezTo>
                <a:close/>
                <a:moveTo>
                  <a:pt x="2059057" y="1442287"/>
                </a:moveTo>
                <a:cubicBezTo>
                  <a:pt x="2051534" y="1442287"/>
                  <a:pt x="2047581" y="1444668"/>
                  <a:pt x="2047199" y="1449407"/>
                </a:cubicBezTo>
                <a:cubicBezTo>
                  <a:pt x="2047199" y="1454146"/>
                  <a:pt x="2049558" y="1456527"/>
                  <a:pt x="2054318" y="1456527"/>
                </a:cubicBezTo>
                <a:cubicBezTo>
                  <a:pt x="2055699" y="1456484"/>
                  <a:pt x="2057676" y="1455974"/>
                  <a:pt x="2060247" y="1455039"/>
                </a:cubicBezTo>
                <a:cubicBezTo>
                  <a:pt x="2062819" y="1454104"/>
                  <a:pt x="2064795" y="1453020"/>
                  <a:pt x="2066177" y="1451787"/>
                </a:cubicBezTo>
                <a:cubicBezTo>
                  <a:pt x="2067346" y="1449301"/>
                  <a:pt x="2067346" y="1447133"/>
                  <a:pt x="2066177" y="1445263"/>
                </a:cubicBezTo>
                <a:cubicBezTo>
                  <a:pt x="2064987" y="1443371"/>
                  <a:pt x="2062606" y="1442394"/>
                  <a:pt x="2059057" y="1442287"/>
                </a:cubicBezTo>
                <a:close/>
                <a:moveTo>
                  <a:pt x="2006267" y="1441097"/>
                </a:moveTo>
                <a:cubicBezTo>
                  <a:pt x="2004397" y="1441097"/>
                  <a:pt x="2002229" y="1442287"/>
                  <a:pt x="1999742" y="1444668"/>
                </a:cubicBezTo>
                <a:cubicBezTo>
                  <a:pt x="1992240" y="1452170"/>
                  <a:pt x="1988288" y="1458503"/>
                  <a:pt x="1987884" y="1463646"/>
                </a:cubicBezTo>
                <a:cubicBezTo>
                  <a:pt x="1988288" y="1468789"/>
                  <a:pt x="1989860" y="1467981"/>
                  <a:pt x="1992623" y="1461266"/>
                </a:cubicBezTo>
                <a:cubicBezTo>
                  <a:pt x="1995938" y="1457653"/>
                  <a:pt x="1998212" y="1455974"/>
                  <a:pt x="1999445" y="1456229"/>
                </a:cubicBezTo>
                <a:cubicBezTo>
                  <a:pt x="2000678" y="1456484"/>
                  <a:pt x="2002378" y="1458949"/>
                  <a:pt x="2004503" y="1463646"/>
                </a:cubicBezTo>
                <a:cubicBezTo>
                  <a:pt x="2007414" y="1470914"/>
                  <a:pt x="2012260" y="1475356"/>
                  <a:pt x="2019018" y="1476992"/>
                </a:cubicBezTo>
                <a:cubicBezTo>
                  <a:pt x="2025798" y="1478607"/>
                  <a:pt x="2031238" y="1476546"/>
                  <a:pt x="2035340" y="1470765"/>
                </a:cubicBezTo>
                <a:cubicBezTo>
                  <a:pt x="2037614" y="1467301"/>
                  <a:pt x="2038400" y="1465325"/>
                  <a:pt x="2037699" y="1464836"/>
                </a:cubicBezTo>
                <a:cubicBezTo>
                  <a:pt x="2037019" y="1464326"/>
                  <a:pt x="2035425" y="1464730"/>
                  <a:pt x="2032960" y="1466005"/>
                </a:cubicBezTo>
                <a:cubicBezTo>
                  <a:pt x="2030494" y="1467152"/>
                  <a:pt x="2028305" y="1467259"/>
                  <a:pt x="2026435" y="1466302"/>
                </a:cubicBezTo>
                <a:cubicBezTo>
                  <a:pt x="2024565" y="1465367"/>
                  <a:pt x="2023566" y="1463688"/>
                  <a:pt x="2023481" y="1461266"/>
                </a:cubicBezTo>
                <a:cubicBezTo>
                  <a:pt x="2023609" y="1457717"/>
                  <a:pt x="2023332" y="1455931"/>
                  <a:pt x="2022589" y="1455931"/>
                </a:cubicBezTo>
                <a:cubicBezTo>
                  <a:pt x="2021845" y="1455931"/>
                  <a:pt x="2019762" y="1457717"/>
                  <a:pt x="2016362" y="1461266"/>
                </a:cubicBezTo>
                <a:cubicBezTo>
                  <a:pt x="2011601" y="1470765"/>
                  <a:pt x="2009242" y="1470765"/>
                  <a:pt x="2009242" y="1461266"/>
                </a:cubicBezTo>
                <a:cubicBezTo>
                  <a:pt x="2009242" y="1458652"/>
                  <a:pt x="2009242" y="1455591"/>
                  <a:pt x="2009242" y="1452085"/>
                </a:cubicBezTo>
                <a:cubicBezTo>
                  <a:pt x="2009242" y="1448578"/>
                  <a:pt x="2009242" y="1446092"/>
                  <a:pt x="2009242" y="1444668"/>
                </a:cubicBezTo>
                <a:cubicBezTo>
                  <a:pt x="2009136" y="1442287"/>
                  <a:pt x="2008158" y="1441097"/>
                  <a:pt x="2006267" y="1441097"/>
                </a:cubicBezTo>
                <a:close/>
                <a:moveTo>
                  <a:pt x="744867" y="1413831"/>
                </a:moveTo>
                <a:cubicBezTo>
                  <a:pt x="727419" y="1419569"/>
                  <a:pt x="724953" y="1424096"/>
                  <a:pt x="737450" y="1427475"/>
                </a:cubicBezTo>
                <a:cubicBezTo>
                  <a:pt x="749946" y="1430833"/>
                  <a:pt x="754005" y="1427071"/>
                  <a:pt x="749606" y="1416190"/>
                </a:cubicBezTo>
                <a:cubicBezTo>
                  <a:pt x="746843" y="1414213"/>
                  <a:pt x="745249" y="1413427"/>
                  <a:pt x="744867" y="1413831"/>
                </a:cubicBezTo>
                <a:close/>
                <a:moveTo>
                  <a:pt x="2239339" y="1411451"/>
                </a:moveTo>
                <a:cubicBezTo>
                  <a:pt x="2241868" y="1411451"/>
                  <a:pt x="2244525" y="1412046"/>
                  <a:pt x="2247351" y="1413236"/>
                </a:cubicBezTo>
                <a:cubicBezTo>
                  <a:pt x="2250156" y="1414426"/>
                  <a:pt x="2252239" y="1416190"/>
                  <a:pt x="2253578" y="1418570"/>
                </a:cubicBezTo>
                <a:cubicBezTo>
                  <a:pt x="2256044" y="1423309"/>
                  <a:pt x="2256447" y="1425690"/>
                  <a:pt x="2254768" y="1425690"/>
                </a:cubicBezTo>
                <a:cubicBezTo>
                  <a:pt x="2253068" y="1425690"/>
                  <a:pt x="2248733" y="1423309"/>
                  <a:pt x="2241720" y="1418570"/>
                </a:cubicBezTo>
                <a:cubicBezTo>
                  <a:pt x="2234982" y="1413831"/>
                  <a:pt x="2234196" y="1411451"/>
                  <a:pt x="2239339" y="1411451"/>
                </a:cubicBezTo>
                <a:close/>
                <a:moveTo>
                  <a:pt x="2030579" y="1404331"/>
                </a:moveTo>
                <a:cubicBezTo>
                  <a:pt x="2029304" y="1404331"/>
                  <a:pt x="2027137" y="1405521"/>
                  <a:pt x="2024055" y="1407901"/>
                </a:cubicBezTo>
                <a:cubicBezTo>
                  <a:pt x="2020995" y="1410260"/>
                  <a:pt x="2017637" y="1413831"/>
                  <a:pt x="2013982" y="1418570"/>
                </a:cubicBezTo>
                <a:cubicBezTo>
                  <a:pt x="2010284" y="1422119"/>
                  <a:pt x="2007606" y="1425094"/>
                  <a:pt x="2005969" y="1427475"/>
                </a:cubicBezTo>
                <a:cubicBezTo>
                  <a:pt x="2004354" y="1429834"/>
                  <a:pt x="2004652" y="1431619"/>
                  <a:pt x="2006862" y="1432809"/>
                </a:cubicBezTo>
                <a:cubicBezTo>
                  <a:pt x="2009327" y="1432660"/>
                  <a:pt x="2012111" y="1431173"/>
                  <a:pt x="2015172" y="1428346"/>
                </a:cubicBezTo>
                <a:cubicBezTo>
                  <a:pt x="2018232" y="1425541"/>
                  <a:pt x="2020995" y="1422268"/>
                  <a:pt x="2023481" y="1418570"/>
                </a:cubicBezTo>
                <a:cubicBezTo>
                  <a:pt x="2025840" y="1414872"/>
                  <a:pt x="2027625" y="1411599"/>
                  <a:pt x="2028815" y="1408794"/>
                </a:cubicBezTo>
                <a:cubicBezTo>
                  <a:pt x="2029984" y="1405968"/>
                  <a:pt x="2030579" y="1404480"/>
                  <a:pt x="2030579" y="1404331"/>
                </a:cubicBezTo>
                <a:close/>
                <a:moveTo>
                  <a:pt x="201641" y="1388626"/>
                </a:moveTo>
                <a:cubicBezTo>
                  <a:pt x="197879" y="1390453"/>
                  <a:pt x="194712" y="1393323"/>
                  <a:pt x="192141" y="1397212"/>
                </a:cubicBezTo>
                <a:cubicBezTo>
                  <a:pt x="189527" y="1417040"/>
                  <a:pt x="194755" y="1426030"/>
                  <a:pt x="207867" y="1424202"/>
                </a:cubicBezTo>
                <a:cubicBezTo>
                  <a:pt x="220959" y="1422374"/>
                  <a:pt x="222043" y="1411791"/>
                  <a:pt x="211119" y="1392472"/>
                </a:cubicBezTo>
                <a:cubicBezTo>
                  <a:pt x="208548" y="1388073"/>
                  <a:pt x="205381" y="1386798"/>
                  <a:pt x="201641" y="1388626"/>
                </a:cubicBezTo>
                <a:close/>
                <a:moveTo>
                  <a:pt x="2296274" y="1380911"/>
                </a:moveTo>
                <a:cubicBezTo>
                  <a:pt x="2296762" y="1379976"/>
                  <a:pt x="2297549" y="1380656"/>
                  <a:pt x="2298654" y="1382994"/>
                </a:cubicBezTo>
                <a:cubicBezTo>
                  <a:pt x="2301013" y="1390113"/>
                  <a:pt x="2301013" y="1394853"/>
                  <a:pt x="2298654" y="1397212"/>
                </a:cubicBezTo>
                <a:cubicBezTo>
                  <a:pt x="2297400" y="1398317"/>
                  <a:pt x="2296316" y="1397913"/>
                  <a:pt x="2295381" y="1396043"/>
                </a:cubicBezTo>
                <a:cubicBezTo>
                  <a:pt x="2294446" y="1394151"/>
                  <a:pt x="2293957" y="1391389"/>
                  <a:pt x="2293893" y="1387733"/>
                </a:cubicBezTo>
                <a:cubicBezTo>
                  <a:pt x="2294978" y="1384120"/>
                  <a:pt x="2295785" y="1381846"/>
                  <a:pt x="2296274" y="1380911"/>
                </a:cubicBezTo>
                <a:close/>
                <a:moveTo>
                  <a:pt x="2112124" y="1376767"/>
                </a:moveTo>
                <a:cubicBezTo>
                  <a:pt x="2109319" y="1378191"/>
                  <a:pt x="2106641" y="1381846"/>
                  <a:pt x="2104133" y="1387733"/>
                </a:cubicBezTo>
                <a:cubicBezTo>
                  <a:pt x="2095930" y="1399549"/>
                  <a:pt x="2092168" y="1407944"/>
                  <a:pt x="2092848" y="1412938"/>
                </a:cubicBezTo>
                <a:cubicBezTo>
                  <a:pt x="2093550" y="1417932"/>
                  <a:pt x="2098098" y="1419803"/>
                  <a:pt x="2106492" y="1418570"/>
                </a:cubicBezTo>
                <a:cubicBezTo>
                  <a:pt x="2110211" y="1417337"/>
                  <a:pt x="2113463" y="1415659"/>
                  <a:pt x="2116289" y="1413533"/>
                </a:cubicBezTo>
                <a:cubicBezTo>
                  <a:pt x="2119095" y="1411408"/>
                  <a:pt x="2120582" y="1409134"/>
                  <a:pt x="2120731" y="1406711"/>
                </a:cubicBezTo>
                <a:cubicBezTo>
                  <a:pt x="2119583" y="1404182"/>
                  <a:pt x="2118308" y="1401526"/>
                  <a:pt x="2116884" y="1398699"/>
                </a:cubicBezTo>
                <a:cubicBezTo>
                  <a:pt x="2115439" y="1395894"/>
                  <a:pt x="2113569" y="1393811"/>
                  <a:pt x="2111231" y="1392472"/>
                </a:cubicBezTo>
                <a:cubicBezTo>
                  <a:pt x="2108978" y="1391240"/>
                  <a:pt x="2108171" y="1390156"/>
                  <a:pt x="2108872" y="1389221"/>
                </a:cubicBezTo>
                <a:cubicBezTo>
                  <a:pt x="2109553" y="1388286"/>
                  <a:pt x="2111146" y="1387776"/>
                  <a:pt x="2113611" y="1387733"/>
                </a:cubicBezTo>
                <a:cubicBezTo>
                  <a:pt x="2116034" y="1387627"/>
                  <a:pt x="2117713" y="1386649"/>
                  <a:pt x="2118648" y="1384758"/>
                </a:cubicBezTo>
                <a:cubicBezTo>
                  <a:pt x="2119583" y="1382888"/>
                  <a:pt x="2119499" y="1380720"/>
                  <a:pt x="2118351" y="1378233"/>
                </a:cubicBezTo>
                <a:cubicBezTo>
                  <a:pt x="2117033" y="1375832"/>
                  <a:pt x="2114951" y="1375322"/>
                  <a:pt x="2112124" y="1376767"/>
                </a:cubicBezTo>
                <a:close/>
                <a:moveTo>
                  <a:pt x="2508399" y="1371945"/>
                </a:moveTo>
                <a:cubicBezTo>
                  <a:pt x="2502420" y="1373728"/>
                  <a:pt x="2495662" y="1377809"/>
                  <a:pt x="2488117" y="1384184"/>
                </a:cubicBezTo>
                <a:cubicBezTo>
                  <a:pt x="2473049" y="1396914"/>
                  <a:pt x="2465250" y="1409963"/>
                  <a:pt x="2464697" y="1423309"/>
                </a:cubicBezTo>
                <a:cubicBezTo>
                  <a:pt x="2465739" y="1424542"/>
                  <a:pt x="2465441" y="1426221"/>
                  <a:pt x="2463805" y="1428346"/>
                </a:cubicBezTo>
                <a:cubicBezTo>
                  <a:pt x="2462168" y="1430471"/>
                  <a:pt x="2460107" y="1432745"/>
                  <a:pt x="2457578" y="1435168"/>
                </a:cubicBezTo>
                <a:cubicBezTo>
                  <a:pt x="2448099" y="1439525"/>
                  <a:pt x="2448099" y="1440311"/>
                  <a:pt x="2457578" y="1437548"/>
                </a:cubicBezTo>
                <a:cubicBezTo>
                  <a:pt x="2464293" y="1437144"/>
                  <a:pt x="2467460" y="1433192"/>
                  <a:pt x="2467077" y="1425690"/>
                </a:cubicBezTo>
                <a:cubicBezTo>
                  <a:pt x="2465972" y="1423224"/>
                  <a:pt x="2466376" y="1421630"/>
                  <a:pt x="2468246" y="1420950"/>
                </a:cubicBezTo>
                <a:cubicBezTo>
                  <a:pt x="2470137" y="1420249"/>
                  <a:pt x="2472900" y="1421035"/>
                  <a:pt x="2476556" y="1423309"/>
                </a:cubicBezTo>
                <a:cubicBezTo>
                  <a:pt x="2483675" y="1426072"/>
                  <a:pt x="2486056" y="1425286"/>
                  <a:pt x="2483675" y="1420950"/>
                </a:cubicBezTo>
                <a:cubicBezTo>
                  <a:pt x="2482591" y="1418570"/>
                  <a:pt x="2482400" y="1416785"/>
                  <a:pt x="2483080" y="1415616"/>
                </a:cubicBezTo>
                <a:cubicBezTo>
                  <a:pt x="2483782" y="1414426"/>
                  <a:pt x="2484759" y="1413831"/>
                  <a:pt x="2486056" y="1413831"/>
                </a:cubicBezTo>
                <a:cubicBezTo>
                  <a:pt x="2488478" y="1413725"/>
                  <a:pt x="2490157" y="1412152"/>
                  <a:pt x="2491092" y="1409092"/>
                </a:cubicBezTo>
                <a:cubicBezTo>
                  <a:pt x="2492027" y="1406010"/>
                  <a:pt x="2491921" y="1402057"/>
                  <a:pt x="2490795" y="1397212"/>
                </a:cubicBezTo>
                <a:cubicBezTo>
                  <a:pt x="2488032" y="1385757"/>
                  <a:pt x="2491177" y="1382590"/>
                  <a:pt x="2500273" y="1387733"/>
                </a:cubicBezTo>
                <a:cubicBezTo>
                  <a:pt x="2507393" y="1390496"/>
                  <a:pt x="2509773" y="1389710"/>
                  <a:pt x="2507393" y="1385353"/>
                </a:cubicBezTo>
                <a:cubicBezTo>
                  <a:pt x="2505034" y="1380614"/>
                  <a:pt x="2507393" y="1378233"/>
                  <a:pt x="2514512" y="1378233"/>
                </a:cubicBezTo>
                <a:cubicBezTo>
                  <a:pt x="2518168" y="1378191"/>
                  <a:pt x="2520930" y="1377702"/>
                  <a:pt x="2522822" y="1376767"/>
                </a:cubicBezTo>
                <a:cubicBezTo>
                  <a:pt x="2524692" y="1375832"/>
                  <a:pt x="2525096" y="1374727"/>
                  <a:pt x="2524012" y="1373494"/>
                </a:cubicBezTo>
                <a:cubicBezTo>
                  <a:pt x="2519581" y="1370678"/>
                  <a:pt x="2514379" y="1370163"/>
                  <a:pt x="2508399" y="1371945"/>
                </a:cubicBezTo>
                <a:close/>
                <a:moveTo>
                  <a:pt x="813660" y="1371135"/>
                </a:moveTo>
                <a:cubicBezTo>
                  <a:pt x="797593" y="1375088"/>
                  <a:pt x="789390" y="1382590"/>
                  <a:pt x="789050" y="1393663"/>
                </a:cubicBezTo>
                <a:cubicBezTo>
                  <a:pt x="788689" y="1404735"/>
                  <a:pt x="792939" y="1402758"/>
                  <a:pt x="801801" y="1387733"/>
                </a:cubicBezTo>
                <a:cubicBezTo>
                  <a:pt x="808814" y="1379934"/>
                  <a:pt x="816720" y="1375386"/>
                  <a:pt x="825519" y="1374089"/>
                </a:cubicBezTo>
                <a:cubicBezTo>
                  <a:pt x="834317" y="1372814"/>
                  <a:pt x="830364" y="1371815"/>
                  <a:pt x="813660" y="1371135"/>
                </a:cubicBezTo>
                <a:close/>
                <a:moveTo>
                  <a:pt x="1703530" y="1359553"/>
                </a:moveTo>
                <a:cubicBezTo>
                  <a:pt x="1703275" y="1358830"/>
                  <a:pt x="1700810" y="1360297"/>
                  <a:pt x="1696113" y="1364016"/>
                </a:cubicBezTo>
                <a:cubicBezTo>
                  <a:pt x="1692394" y="1366630"/>
                  <a:pt x="1689142" y="1369690"/>
                  <a:pt x="1686316" y="1373197"/>
                </a:cubicBezTo>
                <a:cubicBezTo>
                  <a:pt x="1683510" y="1376703"/>
                  <a:pt x="1682023" y="1379190"/>
                  <a:pt x="1681874" y="1380614"/>
                </a:cubicBezTo>
                <a:cubicBezTo>
                  <a:pt x="1681980" y="1386437"/>
                  <a:pt x="1683553" y="1388434"/>
                  <a:pt x="1686613" y="1386543"/>
                </a:cubicBezTo>
                <a:cubicBezTo>
                  <a:pt x="1689674" y="1384673"/>
                  <a:pt x="1693648" y="1379530"/>
                  <a:pt x="1698472" y="1371135"/>
                </a:cubicBezTo>
                <a:cubicBezTo>
                  <a:pt x="1702085" y="1364165"/>
                  <a:pt x="1703764" y="1360297"/>
                  <a:pt x="1703530" y="1359553"/>
                </a:cubicBezTo>
                <a:close/>
                <a:moveTo>
                  <a:pt x="849983" y="1351073"/>
                </a:moveTo>
                <a:cubicBezTo>
                  <a:pt x="848599" y="1351121"/>
                  <a:pt x="846771" y="1353060"/>
                  <a:pt x="844497" y="1356896"/>
                </a:cubicBezTo>
                <a:cubicBezTo>
                  <a:pt x="841139" y="1366035"/>
                  <a:pt x="840735" y="1371475"/>
                  <a:pt x="843307" y="1373197"/>
                </a:cubicBezTo>
                <a:cubicBezTo>
                  <a:pt x="845878" y="1374940"/>
                  <a:pt x="843116" y="1382144"/>
                  <a:pt x="834997" y="1394853"/>
                </a:cubicBezTo>
                <a:cubicBezTo>
                  <a:pt x="833722" y="1400144"/>
                  <a:pt x="836293" y="1401420"/>
                  <a:pt x="842712" y="1398699"/>
                </a:cubicBezTo>
                <a:cubicBezTo>
                  <a:pt x="849130" y="1395979"/>
                  <a:pt x="852892" y="1386012"/>
                  <a:pt x="853975" y="1368755"/>
                </a:cubicBezTo>
                <a:cubicBezTo>
                  <a:pt x="854188" y="1368117"/>
                  <a:pt x="853784" y="1364058"/>
                  <a:pt x="852806" y="1356599"/>
                </a:cubicBezTo>
                <a:cubicBezTo>
                  <a:pt x="852307" y="1352869"/>
                  <a:pt x="851367" y="1351025"/>
                  <a:pt x="849983" y="1351073"/>
                </a:cubicBezTo>
                <a:close/>
                <a:moveTo>
                  <a:pt x="863438" y="1350627"/>
                </a:moveTo>
                <a:cubicBezTo>
                  <a:pt x="862992" y="1348799"/>
                  <a:pt x="862210" y="1349309"/>
                  <a:pt x="861095" y="1352157"/>
                </a:cubicBezTo>
                <a:cubicBezTo>
                  <a:pt x="861095" y="1353432"/>
                  <a:pt x="861095" y="1355026"/>
                  <a:pt x="861095" y="1356896"/>
                </a:cubicBezTo>
                <a:cubicBezTo>
                  <a:pt x="861095" y="1358767"/>
                  <a:pt x="861095" y="1360361"/>
                  <a:pt x="861095" y="1361636"/>
                </a:cubicBezTo>
                <a:cubicBezTo>
                  <a:pt x="862434" y="1375619"/>
                  <a:pt x="863326" y="1376108"/>
                  <a:pt x="863773" y="1363123"/>
                </a:cubicBezTo>
                <a:cubicBezTo>
                  <a:pt x="863996" y="1356620"/>
                  <a:pt x="863884" y="1352455"/>
                  <a:pt x="863438" y="1350627"/>
                </a:cubicBezTo>
                <a:close/>
                <a:moveTo>
                  <a:pt x="2417262" y="1347397"/>
                </a:moveTo>
                <a:cubicBezTo>
                  <a:pt x="2414839" y="1347503"/>
                  <a:pt x="2412566" y="1348502"/>
                  <a:pt x="2410440" y="1350372"/>
                </a:cubicBezTo>
                <a:cubicBezTo>
                  <a:pt x="2408315" y="1352242"/>
                  <a:pt x="2406636" y="1354431"/>
                  <a:pt x="2405403" y="1356896"/>
                </a:cubicBezTo>
                <a:cubicBezTo>
                  <a:pt x="2405595" y="1358171"/>
                  <a:pt x="2406976" y="1359170"/>
                  <a:pt x="2409548" y="1359850"/>
                </a:cubicBezTo>
                <a:cubicBezTo>
                  <a:pt x="2412119" y="1360552"/>
                  <a:pt x="2414691" y="1360361"/>
                  <a:pt x="2417262" y="1359255"/>
                </a:cubicBezTo>
                <a:cubicBezTo>
                  <a:pt x="2420854" y="1357980"/>
                  <a:pt x="2423723" y="1356408"/>
                  <a:pt x="2425848" y="1354516"/>
                </a:cubicBezTo>
                <a:cubicBezTo>
                  <a:pt x="2427973" y="1352646"/>
                  <a:pt x="2429057" y="1351052"/>
                  <a:pt x="2429121" y="1349777"/>
                </a:cubicBezTo>
                <a:cubicBezTo>
                  <a:pt x="2428717" y="1345420"/>
                  <a:pt x="2424764" y="1344634"/>
                  <a:pt x="2417262" y="1347397"/>
                </a:cubicBezTo>
                <a:close/>
                <a:moveTo>
                  <a:pt x="246695" y="1345038"/>
                </a:moveTo>
                <a:cubicBezTo>
                  <a:pt x="232669" y="1355557"/>
                  <a:pt x="232265" y="1364760"/>
                  <a:pt x="245526" y="1372602"/>
                </a:cubicBezTo>
                <a:cubicBezTo>
                  <a:pt x="258766" y="1380465"/>
                  <a:pt x="263102" y="1373643"/>
                  <a:pt x="258554" y="1352157"/>
                </a:cubicBezTo>
                <a:cubicBezTo>
                  <a:pt x="258363" y="1349777"/>
                  <a:pt x="256981" y="1347992"/>
                  <a:pt x="254410" y="1346802"/>
                </a:cubicBezTo>
                <a:cubicBezTo>
                  <a:pt x="251838" y="1345633"/>
                  <a:pt x="249267" y="1345038"/>
                  <a:pt x="246695" y="1345038"/>
                </a:cubicBezTo>
                <a:close/>
                <a:moveTo>
                  <a:pt x="887193" y="1340299"/>
                </a:moveTo>
                <a:cubicBezTo>
                  <a:pt x="887384" y="1342700"/>
                  <a:pt x="887001" y="1346164"/>
                  <a:pt x="886002" y="1350669"/>
                </a:cubicBezTo>
                <a:cubicBezTo>
                  <a:pt x="885025" y="1355154"/>
                  <a:pt x="882241" y="1360403"/>
                  <a:pt x="877714" y="1366375"/>
                </a:cubicBezTo>
                <a:cubicBezTo>
                  <a:pt x="872741" y="1373728"/>
                  <a:pt x="874760" y="1375896"/>
                  <a:pt x="883771" y="1372878"/>
                </a:cubicBezTo>
                <a:cubicBezTo>
                  <a:pt x="892782" y="1369860"/>
                  <a:pt x="900581" y="1365015"/>
                  <a:pt x="907233" y="1358299"/>
                </a:cubicBezTo>
                <a:cubicBezTo>
                  <a:pt x="913864" y="1351583"/>
                  <a:pt x="911144" y="1346376"/>
                  <a:pt x="899051" y="1342657"/>
                </a:cubicBezTo>
                <a:cubicBezTo>
                  <a:pt x="899200" y="1344103"/>
                  <a:pt x="898902" y="1347758"/>
                  <a:pt x="898159" y="1353623"/>
                </a:cubicBezTo>
                <a:cubicBezTo>
                  <a:pt x="897415" y="1359510"/>
                  <a:pt x="895353" y="1359022"/>
                  <a:pt x="891932" y="1352157"/>
                </a:cubicBezTo>
                <a:cubicBezTo>
                  <a:pt x="889658" y="1348693"/>
                  <a:pt x="888276" y="1346122"/>
                  <a:pt x="887788" y="1344443"/>
                </a:cubicBezTo>
                <a:cubicBezTo>
                  <a:pt x="887299" y="1342764"/>
                  <a:pt x="887086" y="1341382"/>
                  <a:pt x="887193" y="1340299"/>
                </a:cubicBezTo>
                <a:close/>
                <a:moveTo>
                  <a:pt x="1028493" y="1337876"/>
                </a:moveTo>
                <a:cubicBezTo>
                  <a:pt x="1028195" y="1338322"/>
                  <a:pt x="1029529" y="1340808"/>
                  <a:pt x="1032494" y="1345335"/>
                </a:cubicBezTo>
                <a:cubicBezTo>
                  <a:pt x="1038423" y="1354367"/>
                  <a:pt x="1036638" y="1358235"/>
                  <a:pt x="1027159" y="1356896"/>
                </a:cubicBezTo>
                <a:cubicBezTo>
                  <a:pt x="1022951" y="1357789"/>
                  <a:pt x="1015938" y="1362528"/>
                  <a:pt x="1006098" y="1371135"/>
                </a:cubicBezTo>
                <a:cubicBezTo>
                  <a:pt x="996259" y="1379721"/>
                  <a:pt x="1001699" y="1379721"/>
                  <a:pt x="1022399" y="1371135"/>
                </a:cubicBezTo>
                <a:cubicBezTo>
                  <a:pt x="1031048" y="1367714"/>
                  <a:pt x="1036893" y="1363867"/>
                  <a:pt x="1039910" y="1359553"/>
                </a:cubicBezTo>
                <a:cubicBezTo>
                  <a:pt x="1042907" y="1355260"/>
                  <a:pt x="1041037" y="1349628"/>
                  <a:pt x="1034279" y="1342657"/>
                </a:cubicBezTo>
                <a:cubicBezTo>
                  <a:pt x="1030719" y="1339023"/>
                  <a:pt x="1028790" y="1337429"/>
                  <a:pt x="1028493" y="1337876"/>
                </a:cubicBezTo>
                <a:close/>
                <a:moveTo>
                  <a:pt x="2580925" y="1328418"/>
                </a:moveTo>
                <a:cubicBezTo>
                  <a:pt x="2578269" y="1326293"/>
                  <a:pt x="2574124" y="1327590"/>
                  <a:pt x="2568471" y="1332286"/>
                </a:cubicBezTo>
                <a:cubicBezTo>
                  <a:pt x="2562839" y="1336983"/>
                  <a:pt x="2557505" y="1343592"/>
                  <a:pt x="2552469" y="1352157"/>
                </a:cubicBezTo>
                <a:cubicBezTo>
                  <a:pt x="2546348" y="1360807"/>
                  <a:pt x="2540801" y="1368415"/>
                  <a:pt x="2535871" y="1374982"/>
                </a:cubicBezTo>
                <a:cubicBezTo>
                  <a:pt x="2530919" y="1381549"/>
                  <a:pt x="2527752" y="1385013"/>
                  <a:pt x="2526371" y="1385353"/>
                </a:cubicBezTo>
                <a:cubicBezTo>
                  <a:pt x="2523948" y="1386692"/>
                  <a:pt x="2521674" y="1389370"/>
                  <a:pt x="2519549" y="1393365"/>
                </a:cubicBezTo>
                <a:cubicBezTo>
                  <a:pt x="2517424" y="1397360"/>
                  <a:pt x="2515745" y="1401823"/>
                  <a:pt x="2514512" y="1406711"/>
                </a:cubicBezTo>
                <a:cubicBezTo>
                  <a:pt x="2513131" y="1410409"/>
                  <a:pt x="2511154" y="1413682"/>
                  <a:pt x="2508583" y="1416487"/>
                </a:cubicBezTo>
                <a:cubicBezTo>
                  <a:pt x="2506011" y="1419314"/>
                  <a:pt x="2504035" y="1420802"/>
                  <a:pt x="2502653" y="1420950"/>
                </a:cubicBezTo>
                <a:cubicBezTo>
                  <a:pt x="2497914" y="1420950"/>
                  <a:pt x="2495534" y="1423309"/>
                  <a:pt x="2495534" y="1428070"/>
                </a:cubicBezTo>
                <a:cubicBezTo>
                  <a:pt x="2494556" y="1438526"/>
                  <a:pt x="2488818" y="1449003"/>
                  <a:pt x="2478341" y="1459480"/>
                </a:cubicBezTo>
                <a:cubicBezTo>
                  <a:pt x="2467863" y="1469958"/>
                  <a:pt x="2458577" y="1474506"/>
                  <a:pt x="2450458" y="1473124"/>
                </a:cubicBezTo>
                <a:cubicBezTo>
                  <a:pt x="2441511" y="1471254"/>
                  <a:pt x="2433903" y="1473231"/>
                  <a:pt x="2427633" y="1479054"/>
                </a:cubicBezTo>
                <a:cubicBezTo>
                  <a:pt x="2421364" y="1484898"/>
                  <a:pt x="2420259" y="1491614"/>
                  <a:pt x="2424360" y="1499222"/>
                </a:cubicBezTo>
                <a:cubicBezTo>
                  <a:pt x="2425614" y="1501687"/>
                  <a:pt x="2426103" y="1503281"/>
                  <a:pt x="2425848" y="1503961"/>
                </a:cubicBezTo>
                <a:cubicBezTo>
                  <a:pt x="2425614" y="1504662"/>
                  <a:pt x="2424318" y="1503876"/>
                  <a:pt x="2422002" y="1501602"/>
                </a:cubicBezTo>
                <a:cubicBezTo>
                  <a:pt x="2419387" y="1500455"/>
                  <a:pt x="2415732" y="1501538"/>
                  <a:pt x="2411035" y="1504854"/>
                </a:cubicBezTo>
                <a:cubicBezTo>
                  <a:pt x="2406339" y="1508169"/>
                  <a:pt x="2402088" y="1513418"/>
                  <a:pt x="2398284" y="1520580"/>
                </a:cubicBezTo>
                <a:cubicBezTo>
                  <a:pt x="2387658" y="1534501"/>
                  <a:pt x="2382218" y="1543405"/>
                  <a:pt x="2381963" y="1547252"/>
                </a:cubicBezTo>
                <a:cubicBezTo>
                  <a:pt x="2381729" y="1551120"/>
                  <a:pt x="2386362" y="1551715"/>
                  <a:pt x="2395904" y="1549037"/>
                </a:cubicBezTo>
                <a:cubicBezTo>
                  <a:pt x="2399602" y="1548888"/>
                  <a:pt x="2402875" y="1547996"/>
                  <a:pt x="2405680" y="1546380"/>
                </a:cubicBezTo>
                <a:cubicBezTo>
                  <a:pt x="2408506" y="1544744"/>
                  <a:pt x="2409994" y="1543257"/>
                  <a:pt x="2410143" y="1541918"/>
                </a:cubicBezTo>
                <a:cubicBezTo>
                  <a:pt x="2408953" y="1532290"/>
                  <a:pt x="2409548" y="1524873"/>
                  <a:pt x="2411907" y="1519688"/>
                </a:cubicBezTo>
                <a:cubicBezTo>
                  <a:pt x="2414287" y="1514502"/>
                  <a:pt x="2418431" y="1512420"/>
                  <a:pt x="2424360" y="1513461"/>
                </a:cubicBezTo>
                <a:cubicBezTo>
                  <a:pt x="2427931" y="1513355"/>
                  <a:pt x="2430311" y="1512377"/>
                  <a:pt x="2431480" y="1510486"/>
                </a:cubicBezTo>
                <a:cubicBezTo>
                  <a:pt x="2432670" y="1508615"/>
                  <a:pt x="2432670" y="1506448"/>
                  <a:pt x="2431480" y="1503961"/>
                </a:cubicBezTo>
                <a:cubicBezTo>
                  <a:pt x="2430396" y="1500263"/>
                  <a:pt x="2430205" y="1496417"/>
                  <a:pt x="2430885" y="1492400"/>
                </a:cubicBezTo>
                <a:cubicBezTo>
                  <a:pt x="2431586" y="1488405"/>
                  <a:pt x="2432564" y="1485132"/>
                  <a:pt x="2433860" y="1482624"/>
                </a:cubicBezTo>
                <a:cubicBezTo>
                  <a:pt x="2437176" y="1479011"/>
                  <a:pt x="2439450" y="1477332"/>
                  <a:pt x="2440682" y="1477587"/>
                </a:cubicBezTo>
                <a:cubicBezTo>
                  <a:pt x="2441915" y="1477821"/>
                  <a:pt x="2443594" y="1480286"/>
                  <a:pt x="2445719" y="1484983"/>
                </a:cubicBezTo>
                <a:cubicBezTo>
                  <a:pt x="2446909" y="1488745"/>
                  <a:pt x="2446314" y="1494291"/>
                  <a:pt x="2443934" y="1501602"/>
                </a:cubicBezTo>
                <a:cubicBezTo>
                  <a:pt x="2441575" y="1508913"/>
                  <a:pt x="2437409" y="1516819"/>
                  <a:pt x="2431480" y="1525320"/>
                </a:cubicBezTo>
                <a:cubicBezTo>
                  <a:pt x="2426443" y="1532970"/>
                  <a:pt x="2419919" y="1543745"/>
                  <a:pt x="2411907" y="1557644"/>
                </a:cubicBezTo>
                <a:cubicBezTo>
                  <a:pt x="2403916" y="1571522"/>
                  <a:pt x="2396201" y="1585272"/>
                  <a:pt x="2388784" y="1598852"/>
                </a:cubicBezTo>
                <a:cubicBezTo>
                  <a:pt x="2374057" y="1624503"/>
                  <a:pt x="2361412" y="1644374"/>
                  <a:pt x="2350828" y="1658464"/>
                </a:cubicBezTo>
                <a:cubicBezTo>
                  <a:pt x="2340266" y="1672533"/>
                  <a:pt x="2334719" y="1676401"/>
                  <a:pt x="2334230" y="1670025"/>
                </a:cubicBezTo>
                <a:cubicBezTo>
                  <a:pt x="2334272" y="1668687"/>
                  <a:pt x="2335357" y="1666604"/>
                  <a:pt x="2337482" y="1663799"/>
                </a:cubicBezTo>
                <a:cubicBezTo>
                  <a:pt x="2339607" y="1660972"/>
                  <a:pt x="2342476" y="1658316"/>
                  <a:pt x="2346089" y="1655787"/>
                </a:cubicBezTo>
                <a:cubicBezTo>
                  <a:pt x="2351274" y="1651239"/>
                  <a:pt x="2356311" y="1643141"/>
                  <a:pt x="2361220" y="1631474"/>
                </a:cubicBezTo>
                <a:cubicBezTo>
                  <a:pt x="2366108" y="1619807"/>
                  <a:pt x="2368170" y="1610520"/>
                  <a:pt x="2367447" y="1603591"/>
                </a:cubicBezTo>
                <a:cubicBezTo>
                  <a:pt x="2367447" y="1598852"/>
                  <a:pt x="2369806" y="1596493"/>
                  <a:pt x="2374546" y="1596493"/>
                </a:cubicBezTo>
                <a:cubicBezTo>
                  <a:pt x="2375842" y="1597513"/>
                  <a:pt x="2376820" y="1597216"/>
                  <a:pt x="2377521" y="1595600"/>
                </a:cubicBezTo>
                <a:cubicBezTo>
                  <a:pt x="2378222" y="1593964"/>
                  <a:pt x="2378010" y="1591881"/>
                  <a:pt x="2376926" y="1589374"/>
                </a:cubicBezTo>
                <a:cubicBezTo>
                  <a:pt x="2375799" y="1587992"/>
                  <a:pt x="2375693" y="1586611"/>
                  <a:pt x="2376628" y="1585208"/>
                </a:cubicBezTo>
                <a:cubicBezTo>
                  <a:pt x="2377563" y="1583827"/>
                  <a:pt x="2379242" y="1583636"/>
                  <a:pt x="2381665" y="1584613"/>
                </a:cubicBezTo>
                <a:cubicBezTo>
                  <a:pt x="2384003" y="1584486"/>
                  <a:pt x="2384683" y="1582998"/>
                  <a:pt x="2383747" y="1580171"/>
                </a:cubicBezTo>
                <a:cubicBezTo>
                  <a:pt x="2382813" y="1577366"/>
                  <a:pt x="2380539" y="1574093"/>
                  <a:pt x="2376926" y="1570395"/>
                </a:cubicBezTo>
                <a:cubicBezTo>
                  <a:pt x="2362304" y="1558919"/>
                  <a:pt x="2363091" y="1558133"/>
                  <a:pt x="2379306" y="1568015"/>
                </a:cubicBezTo>
                <a:cubicBezTo>
                  <a:pt x="2385129" y="1571628"/>
                  <a:pt x="2389486" y="1573307"/>
                  <a:pt x="2392355" y="1573052"/>
                </a:cubicBezTo>
                <a:cubicBezTo>
                  <a:pt x="2395202" y="1572818"/>
                  <a:pt x="2397179" y="1570332"/>
                  <a:pt x="2398284" y="1565656"/>
                </a:cubicBezTo>
                <a:cubicBezTo>
                  <a:pt x="2402620" y="1556560"/>
                  <a:pt x="2401047" y="1553394"/>
                  <a:pt x="2393524" y="1556157"/>
                </a:cubicBezTo>
                <a:cubicBezTo>
                  <a:pt x="2389868" y="1557389"/>
                  <a:pt x="2386510" y="1557878"/>
                  <a:pt x="2383450" y="1557644"/>
                </a:cubicBezTo>
                <a:cubicBezTo>
                  <a:pt x="2380390" y="1557389"/>
                  <a:pt x="2378222" y="1556114"/>
                  <a:pt x="2376926" y="1553776"/>
                </a:cubicBezTo>
                <a:cubicBezTo>
                  <a:pt x="2374354" y="1549483"/>
                  <a:pt x="2377117" y="1539707"/>
                  <a:pt x="2385235" y="1524427"/>
                </a:cubicBezTo>
                <a:cubicBezTo>
                  <a:pt x="2393332" y="1509168"/>
                  <a:pt x="2407954" y="1485727"/>
                  <a:pt x="2429121" y="1454146"/>
                </a:cubicBezTo>
                <a:cubicBezTo>
                  <a:pt x="2444741" y="1432511"/>
                  <a:pt x="2456196" y="1415318"/>
                  <a:pt x="2463507" y="1402567"/>
                </a:cubicBezTo>
                <a:cubicBezTo>
                  <a:pt x="2470818" y="1389816"/>
                  <a:pt x="2472794" y="1383291"/>
                  <a:pt x="2469436" y="1382994"/>
                </a:cubicBezTo>
                <a:cubicBezTo>
                  <a:pt x="2464506" y="1383334"/>
                  <a:pt x="2456005" y="1389752"/>
                  <a:pt x="2443934" y="1402270"/>
                </a:cubicBezTo>
                <a:cubicBezTo>
                  <a:pt x="2431884" y="1414766"/>
                  <a:pt x="2424573" y="1424159"/>
                  <a:pt x="2422002" y="1430429"/>
                </a:cubicBezTo>
                <a:cubicBezTo>
                  <a:pt x="2421895" y="1432958"/>
                  <a:pt x="2420323" y="1436209"/>
                  <a:pt x="2417262" y="1440226"/>
                </a:cubicBezTo>
                <a:cubicBezTo>
                  <a:pt x="2414181" y="1444221"/>
                  <a:pt x="2410228" y="1448068"/>
                  <a:pt x="2405403" y="1451787"/>
                </a:cubicBezTo>
                <a:cubicBezTo>
                  <a:pt x="2399517" y="1455187"/>
                  <a:pt x="2395861" y="1459055"/>
                  <a:pt x="2394416" y="1463348"/>
                </a:cubicBezTo>
                <a:cubicBezTo>
                  <a:pt x="2392992" y="1467641"/>
                  <a:pt x="2393481" y="1473273"/>
                  <a:pt x="2395904" y="1480244"/>
                </a:cubicBezTo>
                <a:cubicBezTo>
                  <a:pt x="2397094" y="1487257"/>
                  <a:pt x="2397094" y="1491614"/>
                  <a:pt x="2395904" y="1493293"/>
                </a:cubicBezTo>
                <a:cubicBezTo>
                  <a:pt x="2394714" y="1494972"/>
                  <a:pt x="2392355" y="1494589"/>
                  <a:pt x="2388784" y="1492102"/>
                </a:cubicBezTo>
                <a:cubicBezTo>
                  <a:pt x="2383641" y="1487363"/>
                  <a:pt x="2382069" y="1487363"/>
                  <a:pt x="2384045" y="1492102"/>
                </a:cubicBezTo>
                <a:cubicBezTo>
                  <a:pt x="2386213" y="1495715"/>
                  <a:pt x="2386022" y="1499775"/>
                  <a:pt x="2383450" y="1504259"/>
                </a:cubicBezTo>
                <a:cubicBezTo>
                  <a:pt x="2380878" y="1508764"/>
                  <a:pt x="2377117" y="1513418"/>
                  <a:pt x="2372187" y="1518200"/>
                </a:cubicBezTo>
                <a:cubicBezTo>
                  <a:pt x="2367298" y="1522004"/>
                  <a:pt x="2363430" y="1526255"/>
                  <a:pt x="2360625" y="1530951"/>
                </a:cubicBezTo>
                <a:cubicBezTo>
                  <a:pt x="2357799" y="1535648"/>
                  <a:pt x="2356906" y="1539303"/>
                  <a:pt x="2357947" y="1541918"/>
                </a:cubicBezTo>
                <a:cubicBezTo>
                  <a:pt x="2358054" y="1548399"/>
                  <a:pt x="2352507" y="1561554"/>
                  <a:pt x="2341349" y="1581361"/>
                </a:cubicBezTo>
                <a:cubicBezTo>
                  <a:pt x="2330171" y="1601190"/>
                  <a:pt x="2319885" y="1617299"/>
                  <a:pt x="2310513" y="1629689"/>
                </a:cubicBezTo>
                <a:cubicBezTo>
                  <a:pt x="2309216" y="1632069"/>
                  <a:pt x="2308239" y="1633854"/>
                  <a:pt x="2307538" y="1635023"/>
                </a:cubicBezTo>
                <a:cubicBezTo>
                  <a:pt x="2306857" y="1636213"/>
                  <a:pt x="2307049" y="1636808"/>
                  <a:pt x="2308133" y="1636808"/>
                </a:cubicBezTo>
                <a:cubicBezTo>
                  <a:pt x="2309280" y="1637063"/>
                  <a:pt x="2308770" y="1639529"/>
                  <a:pt x="2306645" y="1644225"/>
                </a:cubicBezTo>
                <a:cubicBezTo>
                  <a:pt x="2304519" y="1648922"/>
                  <a:pt x="2301077" y="1654363"/>
                  <a:pt x="2296274" y="1660526"/>
                </a:cubicBezTo>
                <a:cubicBezTo>
                  <a:pt x="2278273" y="1682585"/>
                  <a:pt x="2265628" y="1702541"/>
                  <a:pt x="2258318" y="1720436"/>
                </a:cubicBezTo>
                <a:cubicBezTo>
                  <a:pt x="2251007" y="1738330"/>
                  <a:pt x="2250220" y="1749976"/>
                  <a:pt x="2255937" y="1755417"/>
                </a:cubicBezTo>
                <a:lnTo>
                  <a:pt x="2253578" y="1755417"/>
                </a:lnTo>
                <a:cubicBezTo>
                  <a:pt x="2251049" y="1754333"/>
                  <a:pt x="2248393" y="1754141"/>
                  <a:pt x="2245566" y="1754822"/>
                </a:cubicBezTo>
                <a:cubicBezTo>
                  <a:pt x="2242740" y="1755523"/>
                  <a:pt x="2240678" y="1756500"/>
                  <a:pt x="2239339" y="1757797"/>
                </a:cubicBezTo>
                <a:cubicBezTo>
                  <a:pt x="2237363" y="1762132"/>
                  <a:pt x="2238935" y="1765299"/>
                  <a:pt x="2244078" y="1767275"/>
                </a:cubicBezTo>
                <a:cubicBezTo>
                  <a:pt x="2245417" y="1767275"/>
                  <a:pt x="2246905" y="1767870"/>
                  <a:pt x="2248542" y="1769060"/>
                </a:cubicBezTo>
                <a:cubicBezTo>
                  <a:pt x="2250156" y="1770251"/>
                  <a:pt x="2251049" y="1772036"/>
                  <a:pt x="2251198" y="1774395"/>
                </a:cubicBezTo>
                <a:cubicBezTo>
                  <a:pt x="2251198" y="1778751"/>
                  <a:pt x="2246459" y="1779538"/>
                  <a:pt x="2236959" y="1776775"/>
                </a:cubicBezTo>
                <a:cubicBezTo>
                  <a:pt x="2227884" y="1771632"/>
                  <a:pt x="2227077" y="1772418"/>
                  <a:pt x="2234600" y="1779134"/>
                </a:cubicBezTo>
                <a:cubicBezTo>
                  <a:pt x="2238149" y="1781663"/>
                  <a:pt x="2240529" y="1784341"/>
                  <a:pt x="2241720" y="1787146"/>
                </a:cubicBezTo>
                <a:cubicBezTo>
                  <a:pt x="2242888" y="1789973"/>
                  <a:pt x="2242888" y="1792034"/>
                  <a:pt x="2241720" y="1793373"/>
                </a:cubicBezTo>
                <a:cubicBezTo>
                  <a:pt x="2240487" y="1794669"/>
                  <a:pt x="2240572" y="1796837"/>
                  <a:pt x="2242017" y="1799897"/>
                </a:cubicBezTo>
                <a:cubicBezTo>
                  <a:pt x="2243441" y="1802958"/>
                  <a:pt x="2246501" y="1806316"/>
                  <a:pt x="2251198" y="1809992"/>
                </a:cubicBezTo>
                <a:cubicBezTo>
                  <a:pt x="2259444" y="1815475"/>
                  <a:pt x="2263694" y="1819322"/>
                  <a:pt x="2263949" y="1821553"/>
                </a:cubicBezTo>
                <a:cubicBezTo>
                  <a:pt x="2264204" y="1823763"/>
                  <a:pt x="2260740" y="1827036"/>
                  <a:pt x="2253578" y="1831329"/>
                </a:cubicBezTo>
                <a:cubicBezTo>
                  <a:pt x="2248839" y="1833858"/>
                  <a:pt x="2245269" y="1836515"/>
                  <a:pt x="2242888" y="1839341"/>
                </a:cubicBezTo>
                <a:cubicBezTo>
                  <a:pt x="2240529" y="1842147"/>
                  <a:pt x="2239339" y="1844229"/>
                  <a:pt x="2239339" y="1845568"/>
                </a:cubicBezTo>
                <a:cubicBezTo>
                  <a:pt x="2237554" y="1855302"/>
                  <a:pt x="2233410" y="1867267"/>
                  <a:pt x="2226886" y="1881442"/>
                </a:cubicBezTo>
                <a:cubicBezTo>
                  <a:pt x="2220361" y="1895617"/>
                  <a:pt x="2215027" y="1903438"/>
                  <a:pt x="2210883" y="1904862"/>
                </a:cubicBezTo>
                <a:cubicBezTo>
                  <a:pt x="2206526" y="1904862"/>
                  <a:pt x="2205740" y="1907242"/>
                  <a:pt x="2208502" y="1911981"/>
                </a:cubicBezTo>
                <a:cubicBezTo>
                  <a:pt x="2209544" y="1914553"/>
                  <a:pt x="2209246" y="1918909"/>
                  <a:pt x="2207610" y="1925030"/>
                </a:cubicBezTo>
                <a:cubicBezTo>
                  <a:pt x="2205973" y="1931151"/>
                  <a:pt x="2203912" y="1937888"/>
                  <a:pt x="2201383" y="1945198"/>
                </a:cubicBezTo>
                <a:cubicBezTo>
                  <a:pt x="2191501" y="1966939"/>
                  <a:pt x="2192287" y="1978012"/>
                  <a:pt x="2203763" y="1978415"/>
                </a:cubicBezTo>
                <a:cubicBezTo>
                  <a:pt x="2205144" y="1977905"/>
                  <a:pt x="2208906" y="1971785"/>
                  <a:pt x="2215027" y="1960032"/>
                </a:cubicBezTo>
                <a:cubicBezTo>
                  <a:pt x="2221148" y="1948259"/>
                  <a:pt x="2228458" y="1933828"/>
                  <a:pt x="2236959" y="1916721"/>
                </a:cubicBezTo>
                <a:cubicBezTo>
                  <a:pt x="2245609" y="1899527"/>
                  <a:pt x="2253812" y="1884120"/>
                  <a:pt x="2261569" y="1870476"/>
                </a:cubicBezTo>
                <a:cubicBezTo>
                  <a:pt x="2269347" y="1856832"/>
                  <a:pt x="2274575" y="1848522"/>
                  <a:pt x="2277296" y="1845568"/>
                </a:cubicBezTo>
                <a:cubicBezTo>
                  <a:pt x="2283629" y="1839129"/>
                  <a:pt x="2293617" y="1822998"/>
                  <a:pt x="2307261" y="1797156"/>
                </a:cubicBezTo>
                <a:cubicBezTo>
                  <a:pt x="2320884" y="1771313"/>
                  <a:pt x="2333338" y="1745853"/>
                  <a:pt x="2344601" y="1720797"/>
                </a:cubicBezTo>
                <a:cubicBezTo>
                  <a:pt x="2355865" y="1695741"/>
                  <a:pt x="2361093" y="1681204"/>
                  <a:pt x="2360328" y="1677145"/>
                </a:cubicBezTo>
                <a:cubicBezTo>
                  <a:pt x="2357544" y="1672002"/>
                  <a:pt x="2358351" y="1670408"/>
                  <a:pt x="2362687" y="1672385"/>
                </a:cubicBezTo>
                <a:cubicBezTo>
                  <a:pt x="2365471" y="1674170"/>
                  <a:pt x="2372378" y="1667050"/>
                  <a:pt x="2383450" y="1651047"/>
                </a:cubicBezTo>
                <a:cubicBezTo>
                  <a:pt x="2394523" y="1635023"/>
                  <a:pt x="2407380" y="1613686"/>
                  <a:pt x="2422002" y="1586993"/>
                </a:cubicBezTo>
                <a:cubicBezTo>
                  <a:pt x="2436814" y="1561108"/>
                  <a:pt x="2452243" y="1535202"/>
                  <a:pt x="2468246" y="1509317"/>
                </a:cubicBezTo>
                <a:cubicBezTo>
                  <a:pt x="2484270" y="1483410"/>
                  <a:pt x="2497319" y="1463455"/>
                  <a:pt x="2507393" y="1449407"/>
                </a:cubicBezTo>
                <a:cubicBezTo>
                  <a:pt x="2516042" y="1436953"/>
                  <a:pt x="2523650" y="1425094"/>
                  <a:pt x="2530239" y="1413831"/>
                </a:cubicBezTo>
                <a:cubicBezTo>
                  <a:pt x="2536805" y="1402567"/>
                  <a:pt x="2540270" y="1395448"/>
                  <a:pt x="2540610" y="1392472"/>
                </a:cubicBezTo>
                <a:cubicBezTo>
                  <a:pt x="2540610" y="1388817"/>
                  <a:pt x="2541205" y="1386054"/>
                  <a:pt x="2542395" y="1384184"/>
                </a:cubicBezTo>
                <a:cubicBezTo>
                  <a:pt x="2543564" y="1382293"/>
                  <a:pt x="2545349" y="1381910"/>
                  <a:pt x="2547729" y="1382994"/>
                </a:cubicBezTo>
                <a:cubicBezTo>
                  <a:pt x="2551384" y="1385162"/>
                  <a:pt x="2554147" y="1384375"/>
                  <a:pt x="2556018" y="1380614"/>
                </a:cubicBezTo>
                <a:cubicBezTo>
                  <a:pt x="2557909" y="1376852"/>
                  <a:pt x="2558292" y="1371327"/>
                  <a:pt x="2557208" y="1364016"/>
                </a:cubicBezTo>
                <a:cubicBezTo>
                  <a:pt x="2557208" y="1361253"/>
                  <a:pt x="2559588" y="1359659"/>
                  <a:pt x="2564327" y="1359255"/>
                </a:cubicBezTo>
                <a:cubicBezTo>
                  <a:pt x="2568684" y="1359255"/>
                  <a:pt x="2569470" y="1356896"/>
                  <a:pt x="2566707" y="1352157"/>
                </a:cubicBezTo>
                <a:cubicBezTo>
                  <a:pt x="2565624" y="1349777"/>
                  <a:pt x="2566006" y="1347397"/>
                  <a:pt x="2567898" y="1345038"/>
                </a:cubicBezTo>
                <a:cubicBezTo>
                  <a:pt x="2569768" y="1342657"/>
                  <a:pt x="2572531" y="1340299"/>
                  <a:pt x="2576186" y="1337918"/>
                </a:cubicBezTo>
                <a:cubicBezTo>
                  <a:pt x="2579799" y="1336622"/>
                  <a:pt x="2582073" y="1335049"/>
                  <a:pt x="2583008" y="1333179"/>
                </a:cubicBezTo>
                <a:cubicBezTo>
                  <a:pt x="2583943" y="1331287"/>
                  <a:pt x="2583263" y="1329715"/>
                  <a:pt x="2580925" y="1328418"/>
                </a:cubicBezTo>
                <a:close/>
                <a:moveTo>
                  <a:pt x="1079843" y="1319833"/>
                </a:moveTo>
                <a:lnTo>
                  <a:pt x="1072214" y="1326060"/>
                </a:lnTo>
                <a:cubicBezTo>
                  <a:pt x="1069408" y="1327335"/>
                  <a:pt x="1063777" y="1330097"/>
                  <a:pt x="1055318" y="1334348"/>
                </a:cubicBezTo>
                <a:cubicBezTo>
                  <a:pt x="1046881" y="1338598"/>
                  <a:pt x="1045394" y="1343741"/>
                  <a:pt x="1050876" y="1349777"/>
                </a:cubicBezTo>
                <a:cubicBezTo>
                  <a:pt x="1054128" y="1350627"/>
                  <a:pt x="1059462" y="1348353"/>
                  <a:pt x="1066879" y="1342955"/>
                </a:cubicBezTo>
                <a:cubicBezTo>
                  <a:pt x="1074296" y="1337578"/>
                  <a:pt x="1078441" y="1331139"/>
                  <a:pt x="1079333" y="1323679"/>
                </a:cubicBezTo>
                <a:close/>
                <a:moveTo>
                  <a:pt x="2585685" y="1304701"/>
                </a:moveTo>
                <a:cubicBezTo>
                  <a:pt x="2584347" y="1305934"/>
                  <a:pt x="2582859" y="1307613"/>
                  <a:pt x="2581223" y="1309738"/>
                </a:cubicBezTo>
                <a:cubicBezTo>
                  <a:pt x="2579608" y="1311863"/>
                  <a:pt x="2578715" y="1314137"/>
                  <a:pt x="2578566" y="1316560"/>
                </a:cubicBezTo>
                <a:cubicBezTo>
                  <a:pt x="2578566" y="1317899"/>
                  <a:pt x="2579161" y="1319386"/>
                  <a:pt x="2580351" y="1321023"/>
                </a:cubicBezTo>
                <a:cubicBezTo>
                  <a:pt x="2581520" y="1322638"/>
                  <a:pt x="2583305" y="1323530"/>
                  <a:pt x="2585685" y="1323679"/>
                </a:cubicBezTo>
                <a:cubicBezTo>
                  <a:pt x="2590425" y="1323297"/>
                  <a:pt x="2592805" y="1319344"/>
                  <a:pt x="2592805" y="1311821"/>
                </a:cubicBezTo>
                <a:cubicBezTo>
                  <a:pt x="2592805" y="1309292"/>
                  <a:pt x="2592210" y="1307230"/>
                  <a:pt x="2591020" y="1305594"/>
                </a:cubicBezTo>
                <a:cubicBezTo>
                  <a:pt x="2589830" y="1303957"/>
                  <a:pt x="2588045" y="1303660"/>
                  <a:pt x="2585685" y="1304701"/>
                </a:cubicBezTo>
                <a:close/>
                <a:moveTo>
                  <a:pt x="1874015" y="1285723"/>
                </a:moveTo>
                <a:cubicBezTo>
                  <a:pt x="1870423" y="1287062"/>
                  <a:pt x="1867554" y="1289144"/>
                  <a:pt x="1865429" y="1291950"/>
                </a:cubicBezTo>
                <a:cubicBezTo>
                  <a:pt x="1863304" y="1294776"/>
                  <a:pt x="1862220" y="1297433"/>
                  <a:pt x="1862156" y="1299962"/>
                </a:cubicBezTo>
                <a:cubicBezTo>
                  <a:pt x="1862305" y="1307124"/>
                  <a:pt x="1863792" y="1310588"/>
                  <a:pt x="1866619" y="1310333"/>
                </a:cubicBezTo>
                <a:cubicBezTo>
                  <a:pt x="1869424" y="1310099"/>
                  <a:pt x="1872697" y="1305849"/>
                  <a:pt x="1876395" y="1297582"/>
                </a:cubicBezTo>
                <a:cubicBezTo>
                  <a:pt x="1880008" y="1291759"/>
                  <a:pt x="1881687" y="1287997"/>
                  <a:pt x="1881432" y="1286318"/>
                </a:cubicBezTo>
                <a:cubicBezTo>
                  <a:pt x="1881198" y="1284639"/>
                  <a:pt x="1878712" y="1284448"/>
                  <a:pt x="1874015" y="1285723"/>
                </a:cubicBezTo>
                <a:close/>
                <a:moveTo>
                  <a:pt x="1131826" y="1208939"/>
                </a:moveTo>
                <a:cubicBezTo>
                  <a:pt x="1127427" y="1207302"/>
                  <a:pt x="1124962" y="1209959"/>
                  <a:pt x="1124409" y="1216930"/>
                </a:cubicBezTo>
                <a:cubicBezTo>
                  <a:pt x="1124366" y="1219395"/>
                  <a:pt x="1123878" y="1220989"/>
                  <a:pt x="1122921" y="1221669"/>
                </a:cubicBezTo>
                <a:cubicBezTo>
                  <a:pt x="1121986" y="1222370"/>
                  <a:pt x="1120902" y="1221584"/>
                  <a:pt x="1119670" y="1219310"/>
                </a:cubicBezTo>
                <a:cubicBezTo>
                  <a:pt x="1118331" y="1218120"/>
                  <a:pt x="1116248" y="1218120"/>
                  <a:pt x="1113443" y="1219310"/>
                </a:cubicBezTo>
                <a:cubicBezTo>
                  <a:pt x="1110616" y="1220500"/>
                  <a:pt x="1107960" y="1222859"/>
                  <a:pt x="1105431" y="1226429"/>
                </a:cubicBezTo>
                <a:cubicBezTo>
                  <a:pt x="1101924" y="1230085"/>
                  <a:pt x="1099459" y="1232252"/>
                  <a:pt x="1098014" y="1232954"/>
                </a:cubicBezTo>
                <a:cubicBezTo>
                  <a:pt x="1096590" y="1233634"/>
                  <a:pt x="1095889" y="1232252"/>
                  <a:pt x="1095952" y="1228788"/>
                </a:cubicBezTo>
                <a:cubicBezTo>
                  <a:pt x="1095846" y="1226472"/>
                  <a:pt x="1094868" y="1224602"/>
                  <a:pt x="1092977" y="1223157"/>
                </a:cubicBezTo>
                <a:cubicBezTo>
                  <a:pt x="1091107" y="1221733"/>
                  <a:pt x="1088918" y="1220436"/>
                  <a:pt x="1086453" y="1219310"/>
                </a:cubicBezTo>
                <a:cubicBezTo>
                  <a:pt x="1081310" y="1219692"/>
                  <a:pt x="1079737" y="1221286"/>
                  <a:pt x="1081713" y="1224049"/>
                </a:cubicBezTo>
                <a:cubicBezTo>
                  <a:pt x="1080714" y="1229830"/>
                  <a:pt x="1071427" y="1240222"/>
                  <a:pt x="1053831" y="1255184"/>
                </a:cubicBezTo>
                <a:cubicBezTo>
                  <a:pt x="1036255" y="1270166"/>
                  <a:pt x="1023397" y="1276393"/>
                  <a:pt x="1015300" y="1273864"/>
                </a:cubicBezTo>
                <a:cubicBezTo>
                  <a:pt x="1003527" y="1264577"/>
                  <a:pt x="996811" y="1265363"/>
                  <a:pt x="995132" y="1276244"/>
                </a:cubicBezTo>
                <a:cubicBezTo>
                  <a:pt x="993453" y="1287104"/>
                  <a:pt x="989096" y="1292651"/>
                  <a:pt x="982083" y="1292842"/>
                </a:cubicBezTo>
                <a:cubicBezTo>
                  <a:pt x="975814" y="1291418"/>
                  <a:pt x="974114" y="1292502"/>
                  <a:pt x="977046" y="1296115"/>
                </a:cubicBezTo>
                <a:cubicBezTo>
                  <a:pt x="979958" y="1299707"/>
                  <a:pt x="975304" y="1300217"/>
                  <a:pt x="963105" y="1297582"/>
                </a:cubicBezTo>
                <a:cubicBezTo>
                  <a:pt x="960045" y="1297390"/>
                  <a:pt x="960831" y="1299558"/>
                  <a:pt x="965485" y="1304106"/>
                </a:cubicBezTo>
                <a:cubicBezTo>
                  <a:pt x="970118" y="1308654"/>
                  <a:pt x="961426" y="1309653"/>
                  <a:pt x="939388" y="1307081"/>
                </a:cubicBezTo>
                <a:cubicBezTo>
                  <a:pt x="913588" y="1302895"/>
                  <a:pt x="904279" y="1302810"/>
                  <a:pt x="911441" y="1306805"/>
                </a:cubicBezTo>
                <a:cubicBezTo>
                  <a:pt x="918603" y="1310822"/>
                  <a:pt x="926148" y="1315476"/>
                  <a:pt x="934117" y="1320789"/>
                </a:cubicBezTo>
                <a:cubicBezTo>
                  <a:pt x="942065" y="1326102"/>
                  <a:pt x="934330" y="1328652"/>
                  <a:pt x="910910" y="1328418"/>
                </a:cubicBezTo>
                <a:cubicBezTo>
                  <a:pt x="900581" y="1328376"/>
                  <a:pt x="893972" y="1329077"/>
                  <a:pt x="891039" y="1330501"/>
                </a:cubicBezTo>
                <a:cubicBezTo>
                  <a:pt x="888127" y="1331946"/>
                  <a:pt x="886852" y="1334412"/>
                  <a:pt x="887193" y="1337918"/>
                </a:cubicBezTo>
                <a:cubicBezTo>
                  <a:pt x="889318" y="1334305"/>
                  <a:pt x="895736" y="1334412"/>
                  <a:pt x="906468" y="1338216"/>
                </a:cubicBezTo>
                <a:cubicBezTo>
                  <a:pt x="917201" y="1342020"/>
                  <a:pt x="926573" y="1342700"/>
                  <a:pt x="934627" y="1340299"/>
                </a:cubicBezTo>
                <a:cubicBezTo>
                  <a:pt x="952139" y="1331649"/>
                  <a:pt x="966357" y="1323445"/>
                  <a:pt x="977344" y="1315667"/>
                </a:cubicBezTo>
                <a:cubicBezTo>
                  <a:pt x="988310" y="1307910"/>
                  <a:pt x="997789" y="1295563"/>
                  <a:pt x="1005801" y="1278603"/>
                </a:cubicBezTo>
                <a:cubicBezTo>
                  <a:pt x="1008712" y="1274863"/>
                  <a:pt x="1011772" y="1276436"/>
                  <a:pt x="1015003" y="1283364"/>
                </a:cubicBezTo>
                <a:cubicBezTo>
                  <a:pt x="1018212" y="1290271"/>
                  <a:pt x="1025417" y="1289484"/>
                  <a:pt x="1036638" y="1280984"/>
                </a:cubicBezTo>
                <a:cubicBezTo>
                  <a:pt x="1046074" y="1275607"/>
                  <a:pt x="1053299" y="1273907"/>
                  <a:pt x="1058294" y="1275947"/>
                </a:cubicBezTo>
                <a:cubicBezTo>
                  <a:pt x="1063288" y="1277966"/>
                  <a:pt x="1066348" y="1273333"/>
                  <a:pt x="1067475" y="1262005"/>
                </a:cubicBezTo>
                <a:cubicBezTo>
                  <a:pt x="1067283" y="1251868"/>
                  <a:pt x="1069451" y="1248999"/>
                  <a:pt x="1073999" y="1253398"/>
                </a:cubicBezTo>
                <a:cubicBezTo>
                  <a:pt x="1078547" y="1257798"/>
                  <a:pt x="1086644" y="1259094"/>
                  <a:pt x="1098311" y="1257266"/>
                </a:cubicBezTo>
                <a:cubicBezTo>
                  <a:pt x="1105431" y="1255290"/>
                  <a:pt x="1112550" y="1254503"/>
                  <a:pt x="1119670" y="1254886"/>
                </a:cubicBezTo>
                <a:cubicBezTo>
                  <a:pt x="1127172" y="1257266"/>
                  <a:pt x="1131125" y="1257266"/>
                  <a:pt x="1131529" y="1254886"/>
                </a:cubicBezTo>
                <a:cubicBezTo>
                  <a:pt x="1130487" y="1247618"/>
                  <a:pt x="1130785" y="1241986"/>
                  <a:pt x="1132421" y="1237991"/>
                </a:cubicBezTo>
                <a:cubicBezTo>
                  <a:pt x="1134058" y="1233995"/>
                  <a:pt x="1136119" y="1232507"/>
                  <a:pt x="1138648" y="1233549"/>
                </a:cubicBezTo>
                <a:cubicBezTo>
                  <a:pt x="1140964" y="1234633"/>
                  <a:pt x="1142261" y="1234229"/>
                  <a:pt x="1142494" y="1232359"/>
                </a:cubicBezTo>
                <a:cubicBezTo>
                  <a:pt x="1142750" y="1230467"/>
                  <a:pt x="1142261" y="1227705"/>
                  <a:pt x="1141007" y="1224049"/>
                </a:cubicBezTo>
                <a:cubicBezTo>
                  <a:pt x="1139286" y="1215591"/>
                  <a:pt x="1136225" y="1210554"/>
                  <a:pt x="1131826" y="1208939"/>
                </a:cubicBezTo>
                <a:close/>
                <a:moveTo>
                  <a:pt x="496801" y="1208307"/>
                </a:moveTo>
                <a:cubicBezTo>
                  <a:pt x="495133" y="1208392"/>
                  <a:pt x="493826" y="1210650"/>
                  <a:pt x="492880" y="1215081"/>
                </a:cubicBezTo>
                <a:cubicBezTo>
                  <a:pt x="490989" y="1223964"/>
                  <a:pt x="490819" y="1230999"/>
                  <a:pt x="492349" y="1236184"/>
                </a:cubicBezTo>
                <a:cubicBezTo>
                  <a:pt x="493900" y="1241370"/>
                  <a:pt x="497407" y="1234165"/>
                  <a:pt x="502890" y="1214571"/>
                </a:cubicBezTo>
                <a:cubicBezTo>
                  <a:pt x="500499" y="1210310"/>
                  <a:pt x="498469" y="1208222"/>
                  <a:pt x="496801" y="1208307"/>
                </a:cubicBezTo>
                <a:close/>
                <a:moveTo>
                  <a:pt x="1419453" y="1173342"/>
                </a:moveTo>
                <a:cubicBezTo>
                  <a:pt x="1410994" y="1174277"/>
                  <a:pt x="1394099" y="1180121"/>
                  <a:pt x="1368745" y="1190832"/>
                </a:cubicBezTo>
                <a:cubicBezTo>
                  <a:pt x="1352976" y="1196910"/>
                  <a:pt x="1339438" y="1201968"/>
                  <a:pt x="1328132" y="1205964"/>
                </a:cubicBezTo>
                <a:cubicBezTo>
                  <a:pt x="1316805" y="1209959"/>
                  <a:pt x="1309792" y="1212042"/>
                  <a:pt x="1307071" y="1212190"/>
                </a:cubicBezTo>
                <a:cubicBezTo>
                  <a:pt x="1302566" y="1212807"/>
                  <a:pt x="1288901" y="1218162"/>
                  <a:pt x="1266033" y="1228278"/>
                </a:cubicBezTo>
                <a:cubicBezTo>
                  <a:pt x="1243187" y="1238373"/>
                  <a:pt x="1219130" y="1249530"/>
                  <a:pt x="1193903" y="1261750"/>
                </a:cubicBezTo>
                <a:cubicBezTo>
                  <a:pt x="1168677" y="1273949"/>
                  <a:pt x="1150252" y="1283534"/>
                  <a:pt x="1138648" y="1290462"/>
                </a:cubicBezTo>
                <a:cubicBezTo>
                  <a:pt x="1121646" y="1299027"/>
                  <a:pt x="1113549" y="1301492"/>
                  <a:pt x="1114336" y="1297879"/>
                </a:cubicBezTo>
                <a:cubicBezTo>
                  <a:pt x="1115122" y="1294287"/>
                  <a:pt x="1112954" y="1297348"/>
                  <a:pt x="1107811" y="1307081"/>
                </a:cubicBezTo>
                <a:cubicBezTo>
                  <a:pt x="1104836" y="1310184"/>
                  <a:pt x="1103072" y="1309887"/>
                  <a:pt x="1102477" y="1306189"/>
                </a:cubicBezTo>
                <a:cubicBezTo>
                  <a:pt x="1101882" y="1302491"/>
                  <a:pt x="1098906" y="1305147"/>
                  <a:pt x="1093572" y="1314201"/>
                </a:cubicBezTo>
                <a:cubicBezTo>
                  <a:pt x="1090894" y="1317070"/>
                  <a:pt x="1089130" y="1316666"/>
                  <a:pt x="1088238" y="1313011"/>
                </a:cubicBezTo>
                <a:lnTo>
                  <a:pt x="1080226" y="1319535"/>
                </a:lnTo>
                <a:lnTo>
                  <a:pt x="1084094" y="1323679"/>
                </a:lnTo>
                <a:cubicBezTo>
                  <a:pt x="1089662" y="1329013"/>
                  <a:pt x="1102817" y="1326060"/>
                  <a:pt x="1123516" y="1314796"/>
                </a:cubicBezTo>
                <a:cubicBezTo>
                  <a:pt x="1144237" y="1303511"/>
                  <a:pt x="1160346" y="1294628"/>
                  <a:pt x="1171865" y="1288103"/>
                </a:cubicBezTo>
                <a:cubicBezTo>
                  <a:pt x="1191375" y="1279560"/>
                  <a:pt x="1208079" y="1271739"/>
                  <a:pt x="1221978" y="1264683"/>
                </a:cubicBezTo>
                <a:cubicBezTo>
                  <a:pt x="1235855" y="1257606"/>
                  <a:pt x="1243655" y="1252761"/>
                  <a:pt x="1245398" y="1250147"/>
                </a:cubicBezTo>
                <a:cubicBezTo>
                  <a:pt x="1250137" y="1245790"/>
                  <a:pt x="1252517" y="1245004"/>
                  <a:pt x="1252517" y="1247767"/>
                </a:cubicBezTo>
                <a:cubicBezTo>
                  <a:pt x="1251667" y="1249998"/>
                  <a:pt x="1255131" y="1249700"/>
                  <a:pt x="1262888" y="1246874"/>
                </a:cubicBezTo>
                <a:cubicBezTo>
                  <a:pt x="1270645" y="1244069"/>
                  <a:pt x="1280634" y="1239627"/>
                  <a:pt x="1292832" y="1233549"/>
                </a:cubicBezTo>
                <a:cubicBezTo>
                  <a:pt x="1303905" y="1228597"/>
                  <a:pt x="1314382" y="1224240"/>
                  <a:pt x="1324264" y="1220500"/>
                </a:cubicBezTo>
                <a:cubicBezTo>
                  <a:pt x="1334147" y="1216738"/>
                  <a:pt x="1341075" y="1214762"/>
                  <a:pt x="1345027" y="1214571"/>
                </a:cubicBezTo>
                <a:cubicBezTo>
                  <a:pt x="1347642" y="1215655"/>
                  <a:pt x="1350702" y="1215251"/>
                  <a:pt x="1354208" y="1213381"/>
                </a:cubicBezTo>
                <a:cubicBezTo>
                  <a:pt x="1357736" y="1211489"/>
                  <a:pt x="1360202" y="1208726"/>
                  <a:pt x="1361626" y="1205071"/>
                </a:cubicBezTo>
                <a:cubicBezTo>
                  <a:pt x="1364048" y="1201416"/>
                  <a:pt x="1366322" y="1198653"/>
                  <a:pt x="1368447" y="1196761"/>
                </a:cubicBezTo>
                <a:cubicBezTo>
                  <a:pt x="1370573" y="1194891"/>
                  <a:pt x="1372252" y="1194487"/>
                  <a:pt x="1373484" y="1195593"/>
                </a:cubicBezTo>
                <a:cubicBezTo>
                  <a:pt x="1381603" y="1196825"/>
                  <a:pt x="1388509" y="1196719"/>
                  <a:pt x="1394248" y="1195295"/>
                </a:cubicBezTo>
                <a:cubicBezTo>
                  <a:pt x="1399986" y="1193850"/>
                  <a:pt x="1405724" y="1190790"/>
                  <a:pt x="1411440" y="1186093"/>
                </a:cubicBezTo>
                <a:cubicBezTo>
                  <a:pt x="1425233" y="1176657"/>
                  <a:pt x="1427911" y="1172406"/>
                  <a:pt x="1419453" y="1173342"/>
                </a:cubicBezTo>
                <a:close/>
                <a:moveTo>
                  <a:pt x="500531" y="1171854"/>
                </a:moveTo>
                <a:cubicBezTo>
                  <a:pt x="494538" y="1173830"/>
                  <a:pt x="482190" y="1181757"/>
                  <a:pt x="463467" y="1195593"/>
                </a:cubicBezTo>
                <a:cubicBezTo>
                  <a:pt x="444723" y="1209428"/>
                  <a:pt x="434160" y="1217334"/>
                  <a:pt x="431738" y="1219310"/>
                </a:cubicBezTo>
                <a:cubicBezTo>
                  <a:pt x="363029" y="1271186"/>
                  <a:pt x="325796" y="1301301"/>
                  <a:pt x="320058" y="1309632"/>
                </a:cubicBezTo>
                <a:cubicBezTo>
                  <a:pt x="314319" y="1317962"/>
                  <a:pt x="325349" y="1313457"/>
                  <a:pt x="353147" y="1296115"/>
                </a:cubicBezTo>
                <a:cubicBezTo>
                  <a:pt x="380966" y="1278752"/>
                  <a:pt x="410825" y="1257500"/>
                  <a:pt x="442746" y="1232316"/>
                </a:cubicBezTo>
                <a:cubicBezTo>
                  <a:pt x="474667" y="1207132"/>
                  <a:pt x="493921" y="1186985"/>
                  <a:pt x="500531" y="1171854"/>
                </a:cubicBezTo>
                <a:close/>
                <a:moveTo>
                  <a:pt x="1080821" y="1168602"/>
                </a:moveTo>
                <a:cubicBezTo>
                  <a:pt x="1078887" y="1168857"/>
                  <a:pt x="1076825" y="1170727"/>
                  <a:pt x="1074594" y="1174234"/>
                </a:cubicBezTo>
                <a:cubicBezTo>
                  <a:pt x="1070046" y="1181800"/>
                  <a:pt x="1069068" y="1187432"/>
                  <a:pt x="1071640" y="1191130"/>
                </a:cubicBezTo>
                <a:cubicBezTo>
                  <a:pt x="1074190" y="1194849"/>
                  <a:pt x="1079142" y="1193956"/>
                  <a:pt x="1086453" y="1188473"/>
                </a:cubicBezTo>
                <a:cubicBezTo>
                  <a:pt x="1093168" y="1184116"/>
                  <a:pt x="1093976" y="1178591"/>
                  <a:pt x="1088833" y="1171854"/>
                </a:cubicBezTo>
                <a:cubicBezTo>
                  <a:pt x="1085411" y="1169431"/>
                  <a:pt x="1082755" y="1168347"/>
                  <a:pt x="1080821" y="1168602"/>
                </a:cubicBezTo>
                <a:close/>
                <a:moveTo>
                  <a:pt x="571508" y="1165223"/>
                </a:moveTo>
                <a:cubicBezTo>
                  <a:pt x="571162" y="1164681"/>
                  <a:pt x="567369" y="1165808"/>
                  <a:pt x="560122" y="1168602"/>
                </a:cubicBezTo>
                <a:cubicBezTo>
                  <a:pt x="545649" y="1174192"/>
                  <a:pt x="531325" y="1183181"/>
                  <a:pt x="517129" y="1195593"/>
                </a:cubicBezTo>
                <a:cubicBezTo>
                  <a:pt x="519743" y="1196974"/>
                  <a:pt x="526968" y="1194211"/>
                  <a:pt x="538785" y="1187283"/>
                </a:cubicBezTo>
                <a:cubicBezTo>
                  <a:pt x="550580" y="1180355"/>
                  <a:pt x="558400" y="1175233"/>
                  <a:pt x="562205" y="1171854"/>
                </a:cubicBezTo>
                <a:cubicBezTo>
                  <a:pt x="568750" y="1167975"/>
                  <a:pt x="571853" y="1165765"/>
                  <a:pt x="571508" y="1165223"/>
                </a:cubicBezTo>
                <a:close/>
                <a:moveTo>
                  <a:pt x="1480234" y="1152876"/>
                </a:moveTo>
                <a:cubicBezTo>
                  <a:pt x="1476196" y="1151154"/>
                  <a:pt x="1467695" y="1152833"/>
                  <a:pt x="1454731" y="1157934"/>
                </a:cubicBezTo>
                <a:cubicBezTo>
                  <a:pt x="1441789" y="1163013"/>
                  <a:pt x="1434478" y="1167667"/>
                  <a:pt x="1432799" y="1171854"/>
                </a:cubicBezTo>
                <a:cubicBezTo>
                  <a:pt x="1432905" y="1173044"/>
                  <a:pt x="1435073" y="1173044"/>
                  <a:pt x="1439323" y="1171854"/>
                </a:cubicBezTo>
                <a:cubicBezTo>
                  <a:pt x="1443574" y="1170685"/>
                  <a:pt x="1449312" y="1168305"/>
                  <a:pt x="1456516" y="1164756"/>
                </a:cubicBezTo>
                <a:cubicBezTo>
                  <a:pt x="1463891" y="1162184"/>
                  <a:pt x="1469905" y="1159613"/>
                  <a:pt x="1474602" y="1157041"/>
                </a:cubicBezTo>
                <a:cubicBezTo>
                  <a:pt x="1479299" y="1154470"/>
                  <a:pt x="1481169" y="1153088"/>
                  <a:pt x="1480234" y="1152876"/>
                </a:cubicBezTo>
                <a:close/>
                <a:moveTo>
                  <a:pt x="1133909" y="1138658"/>
                </a:moveTo>
                <a:cubicBezTo>
                  <a:pt x="1131529" y="1137574"/>
                  <a:pt x="1129148" y="1137957"/>
                  <a:pt x="1126789" y="1139848"/>
                </a:cubicBezTo>
                <a:cubicBezTo>
                  <a:pt x="1124409" y="1141718"/>
                  <a:pt x="1122029" y="1144481"/>
                  <a:pt x="1119670" y="1148136"/>
                </a:cubicBezTo>
                <a:cubicBezTo>
                  <a:pt x="1110574" y="1165138"/>
                  <a:pt x="1114527" y="1166732"/>
                  <a:pt x="1131529" y="1152876"/>
                </a:cubicBezTo>
                <a:cubicBezTo>
                  <a:pt x="1133994" y="1150368"/>
                  <a:pt x="1135588" y="1147690"/>
                  <a:pt x="1136268" y="1144885"/>
                </a:cubicBezTo>
                <a:cubicBezTo>
                  <a:pt x="1136969" y="1142058"/>
                  <a:pt x="1136183" y="1139997"/>
                  <a:pt x="1133909" y="1138658"/>
                </a:cubicBezTo>
                <a:close/>
                <a:moveTo>
                  <a:pt x="1022399" y="1133898"/>
                </a:moveTo>
                <a:cubicBezTo>
                  <a:pt x="1018446" y="1134854"/>
                  <a:pt x="1015088" y="1139487"/>
                  <a:pt x="1012325" y="1147839"/>
                </a:cubicBezTo>
                <a:cubicBezTo>
                  <a:pt x="1009562" y="1156191"/>
                  <a:pt x="1009754" y="1162630"/>
                  <a:pt x="1012920" y="1167115"/>
                </a:cubicBezTo>
                <a:cubicBezTo>
                  <a:pt x="1014939" y="1169644"/>
                  <a:pt x="1016831" y="1170536"/>
                  <a:pt x="1018552" y="1169792"/>
                </a:cubicBezTo>
                <a:cubicBezTo>
                  <a:pt x="1020273" y="1169049"/>
                  <a:pt x="1023929" y="1165776"/>
                  <a:pt x="1029518" y="1159995"/>
                </a:cubicBezTo>
                <a:cubicBezTo>
                  <a:pt x="1034279" y="1154215"/>
                  <a:pt x="1036638" y="1150963"/>
                  <a:pt x="1036638" y="1150219"/>
                </a:cubicBezTo>
                <a:cubicBezTo>
                  <a:pt x="1036638" y="1149475"/>
                  <a:pt x="1034279" y="1150368"/>
                  <a:pt x="1029518" y="1152876"/>
                </a:cubicBezTo>
                <a:cubicBezTo>
                  <a:pt x="1022016" y="1157636"/>
                  <a:pt x="1020422" y="1155256"/>
                  <a:pt x="1024779" y="1145777"/>
                </a:cubicBezTo>
                <a:cubicBezTo>
                  <a:pt x="1027542" y="1138254"/>
                  <a:pt x="1026755" y="1134301"/>
                  <a:pt x="1022399" y="1133898"/>
                </a:cubicBezTo>
                <a:close/>
                <a:moveTo>
                  <a:pt x="1983145" y="1114941"/>
                </a:moveTo>
                <a:cubicBezTo>
                  <a:pt x="1977470" y="1118532"/>
                  <a:pt x="1971031" y="1125545"/>
                  <a:pt x="1963869" y="1135980"/>
                </a:cubicBezTo>
                <a:cubicBezTo>
                  <a:pt x="1956707" y="1146415"/>
                  <a:pt x="1954433" y="1152833"/>
                  <a:pt x="1957047" y="1155256"/>
                </a:cubicBezTo>
                <a:cubicBezTo>
                  <a:pt x="1958428" y="1155107"/>
                  <a:pt x="1961000" y="1153024"/>
                  <a:pt x="1964761" y="1149029"/>
                </a:cubicBezTo>
                <a:cubicBezTo>
                  <a:pt x="1968523" y="1145034"/>
                  <a:pt x="1972263" y="1139997"/>
                  <a:pt x="1976025" y="1133898"/>
                </a:cubicBezTo>
                <a:cubicBezTo>
                  <a:pt x="1987884" y="1119276"/>
                  <a:pt x="1990264" y="1112943"/>
                  <a:pt x="1983145" y="1114941"/>
                </a:cubicBezTo>
                <a:close/>
                <a:moveTo>
                  <a:pt x="1185190" y="1111965"/>
                </a:moveTo>
                <a:cubicBezTo>
                  <a:pt x="1182087" y="1110286"/>
                  <a:pt x="1177646" y="1111264"/>
                  <a:pt x="1171865" y="1114941"/>
                </a:cubicBezTo>
                <a:cubicBezTo>
                  <a:pt x="1168103" y="1116365"/>
                  <a:pt x="1164342" y="1118830"/>
                  <a:pt x="1160580" y="1122336"/>
                </a:cubicBezTo>
                <a:cubicBezTo>
                  <a:pt x="1156840" y="1125843"/>
                  <a:pt x="1154268" y="1128925"/>
                  <a:pt x="1152887" y="1131538"/>
                </a:cubicBezTo>
                <a:cubicBezTo>
                  <a:pt x="1151591" y="1135088"/>
                  <a:pt x="1151208" y="1137468"/>
                  <a:pt x="1151697" y="1138658"/>
                </a:cubicBezTo>
                <a:cubicBezTo>
                  <a:pt x="1152186" y="1139848"/>
                  <a:pt x="1154162" y="1139848"/>
                  <a:pt x="1157626" y="1138658"/>
                </a:cubicBezTo>
                <a:cubicBezTo>
                  <a:pt x="1162769" y="1136278"/>
                  <a:pt x="1164342" y="1138658"/>
                  <a:pt x="1162365" y="1145777"/>
                </a:cubicBezTo>
                <a:cubicBezTo>
                  <a:pt x="1160091" y="1150517"/>
                  <a:pt x="1161090" y="1153471"/>
                  <a:pt x="1165341" y="1154661"/>
                </a:cubicBezTo>
                <a:cubicBezTo>
                  <a:pt x="1169591" y="1155851"/>
                  <a:pt x="1176498" y="1155256"/>
                  <a:pt x="1186083" y="1152876"/>
                </a:cubicBezTo>
                <a:cubicBezTo>
                  <a:pt x="1188059" y="1152876"/>
                  <a:pt x="1191226" y="1152876"/>
                  <a:pt x="1195582" y="1152876"/>
                </a:cubicBezTo>
                <a:cubicBezTo>
                  <a:pt x="1199195" y="1154321"/>
                  <a:pt x="1200874" y="1153237"/>
                  <a:pt x="1200619" y="1149624"/>
                </a:cubicBezTo>
                <a:cubicBezTo>
                  <a:pt x="1200364" y="1146011"/>
                  <a:pt x="1197899" y="1138403"/>
                  <a:pt x="1193202" y="1126799"/>
                </a:cubicBezTo>
                <a:cubicBezTo>
                  <a:pt x="1190971" y="1118596"/>
                  <a:pt x="1188314" y="1113644"/>
                  <a:pt x="1185190" y="1111965"/>
                </a:cubicBezTo>
                <a:close/>
                <a:moveTo>
                  <a:pt x="976154" y="1101892"/>
                </a:moveTo>
                <a:cubicBezTo>
                  <a:pt x="975665" y="1101190"/>
                  <a:pt x="973689" y="1103167"/>
                  <a:pt x="970225" y="1107821"/>
                </a:cubicBezTo>
                <a:cubicBezTo>
                  <a:pt x="966612" y="1113984"/>
                  <a:pt x="965528" y="1119425"/>
                  <a:pt x="966952" y="1124122"/>
                </a:cubicBezTo>
                <a:cubicBezTo>
                  <a:pt x="968397" y="1128818"/>
                  <a:pt x="972647" y="1131284"/>
                  <a:pt x="979703" y="1131538"/>
                </a:cubicBezTo>
                <a:cubicBezTo>
                  <a:pt x="986822" y="1131135"/>
                  <a:pt x="986822" y="1129562"/>
                  <a:pt x="979703" y="1126799"/>
                </a:cubicBezTo>
                <a:cubicBezTo>
                  <a:pt x="977280" y="1125503"/>
                  <a:pt x="975602" y="1123335"/>
                  <a:pt x="974666" y="1120275"/>
                </a:cubicBezTo>
                <a:cubicBezTo>
                  <a:pt x="973731" y="1117193"/>
                  <a:pt x="973838" y="1113835"/>
                  <a:pt x="974964" y="1110180"/>
                </a:cubicBezTo>
                <a:cubicBezTo>
                  <a:pt x="976239" y="1105335"/>
                  <a:pt x="976643" y="1102572"/>
                  <a:pt x="976154" y="1101892"/>
                </a:cubicBezTo>
                <a:close/>
                <a:moveTo>
                  <a:pt x="1133909" y="1100702"/>
                </a:moveTo>
                <a:cubicBezTo>
                  <a:pt x="1132612" y="1099618"/>
                  <a:pt x="1130445" y="1100000"/>
                  <a:pt x="1127384" y="1101892"/>
                </a:cubicBezTo>
                <a:cubicBezTo>
                  <a:pt x="1124303" y="1103762"/>
                  <a:pt x="1120945" y="1106525"/>
                  <a:pt x="1117289" y="1110180"/>
                </a:cubicBezTo>
                <a:cubicBezTo>
                  <a:pt x="1110170" y="1119680"/>
                  <a:pt x="1107811" y="1124419"/>
                  <a:pt x="1110170" y="1124419"/>
                </a:cubicBezTo>
                <a:cubicBezTo>
                  <a:pt x="1112657" y="1125503"/>
                  <a:pt x="1115419" y="1125120"/>
                  <a:pt x="1118480" y="1123229"/>
                </a:cubicBezTo>
                <a:cubicBezTo>
                  <a:pt x="1121540" y="1121359"/>
                  <a:pt x="1124303" y="1118596"/>
                  <a:pt x="1126789" y="1114941"/>
                </a:cubicBezTo>
                <a:cubicBezTo>
                  <a:pt x="1129148" y="1112412"/>
                  <a:pt x="1130933" y="1109734"/>
                  <a:pt x="1132123" y="1106929"/>
                </a:cubicBezTo>
                <a:cubicBezTo>
                  <a:pt x="1133314" y="1104102"/>
                  <a:pt x="1133909" y="1102041"/>
                  <a:pt x="1133909" y="1100702"/>
                </a:cubicBezTo>
                <a:close/>
                <a:moveTo>
                  <a:pt x="1053831" y="1100404"/>
                </a:moveTo>
                <a:cubicBezTo>
                  <a:pt x="1053151" y="1101339"/>
                  <a:pt x="1054532" y="1103018"/>
                  <a:pt x="1057996" y="1105441"/>
                </a:cubicBezTo>
                <a:cubicBezTo>
                  <a:pt x="1059377" y="1106865"/>
                  <a:pt x="1061354" y="1109946"/>
                  <a:pt x="1063925" y="1114643"/>
                </a:cubicBezTo>
                <a:cubicBezTo>
                  <a:pt x="1066497" y="1119319"/>
                  <a:pt x="1068473" y="1124164"/>
                  <a:pt x="1069855" y="1129158"/>
                </a:cubicBezTo>
                <a:cubicBezTo>
                  <a:pt x="1073255" y="1138700"/>
                  <a:pt x="1075933" y="1143950"/>
                  <a:pt x="1077867" y="1144885"/>
                </a:cubicBezTo>
                <a:cubicBezTo>
                  <a:pt x="1079780" y="1145820"/>
                  <a:pt x="1081862" y="1142165"/>
                  <a:pt x="1084094" y="1133898"/>
                </a:cubicBezTo>
                <a:cubicBezTo>
                  <a:pt x="1085326" y="1131390"/>
                  <a:pt x="1085815" y="1129307"/>
                  <a:pt x="1085560" y="1127671"/>
                </a:cubicBezTo>
                <a:cubicBezTo>
                  <a:pt x="1085326" y="1126055"/>
                  <a:pt x="1084030" y="1125758"/>
                  <a:pt x="1081713" y="1126799"/>
                </a:cubicBezTo>
                <a:cubicBezTo>
                  <a:pt x="1076974" y="1128776"/>
                  <a:pt x="1074594" y="1124823"/>
                  <a:pt x="1074594" y="1114941"/>
                </a:cubicBezTo>
                <a:cubicBezTo>
                  <a:pt x="1074594" y="1105441"/>
                  <a:pt x="1069855" y="1100702"/>
                  <a:pt x="1060355" y="1100702"/>
                </a:cubicBezTo>
                <a:cubicBezTo>
                  <a:pt x="1056700" y="1099554"/>
                  <a:pt x="1054532" y="1099469"/>
                  <a:pt x="1053831" y="1100404"/>
                </a:cubicBezTo>
                <a:close/>
                <a:moveTo>
                  <a:pt x="1243615" y="1091505"/>
                </a:moveTo>
                <a:cubicBezTo>
                  <a:pt x="1242427" y="1090713"/>
                  <a:pt x="1240648" y="1091404"/>
                  <a:pt x="1238278" y="1093582"/>
                </a:cubicBezTo>
                <a:cubicBezTo>
                  <a:pt x="1233773" y="1099363"/>
                  <a:pt x="1232689" y="1106185"/>
                  <a:pt x="1235005" y="1114048"/>
                </a:cubicBezTo>
                <a:cubicBezTo>
                  <a:pt x="1237343" y="1121890"/>
                  <a:pt x="1241593" y="1124568"/>
                  <a:pt x="1247757" y="1122039"/>
                </a:cubicBezTo>
                <a:cubicBezTo>
                  <a:pt x="1249095" y="1121848"/>
                  <a:pt x="1251178" y="1119871"/>
                  <a:pt x="1253983" y="1116109"/>
                </a:cubicBezTo>
                <a:cubicBezTo>
                  <a:pt x="1256810" y="1112369"/>
                  <a:pt x="1259488" y="1108012"/>
                  <a:pt x="1261995" y="1103061"/>
                </a:cubicBezTo>
                <a:cubicBezTo>
                  <a:pt x="1266650" y="1097089"/>
                  <a:pt x="1268626" y="1093625"/>
                  <a:pt x="1267925" y="1092690"/>
                </a:cubicBezTo>
                <a:cubicBezTo>
                  <a:pt x="1267245" y="1091755"/>
                  <a:pt x="1264461" y="1093625"/>
                  <a:pt x="1259636" y="1098321"/>
                </a:cubicBezTo>
                <a:cubicBezTo>
                  <a:pt x="1253835" y="1101892"/>
                  <a:pt x="1249988" y="1103656"/>
                  <a:pt x="1248054" y="1103656"/>
                </a:cubicBezTo>
                <a:cubicBezTo>
                  <a:pt x="1246141" y="1103656"/>
                  <a:pt x="1245249" y="1101892"/>
                  <a:pt x="1245398" y="1098321"/>
                </a:cubicBezTo>
                <a:cubicBezTo>
                  <a:pt x="1245398" y="1094570"/>
                  <a:pt x="1244802" y="1092296"/>
                  <a:pt x="1243615" y="1091505"/>
                </a:cubicBezTo>
                <a:close/>
                <a:moveTo>
                  <a:pt x="2538229" y="1086463"/>
                </a:moveTo>
                <a:cubicBezTo>
                  <a:pt x="2547326" y="1093178"/>
                  <a:pt x="2545753" y="1096345"/>
                  <a:pt x="2533490" y="1095962"/>
                </a:cubicBezTo>
                <a:cubicBezTo>
                  <a:pt x="2530961" y="1094772"/>
                  <a:pt x="2528900" y="1093582"/>
                  <a:pt x="2527264" y="1092392"/>
                </a:cubicBezTo>
                <a:cubicBezTo>
                  <a:pt x="2525627" y="1091202"/>
                  <a:pt x="2525329" y="1090012"/>
                  <a:pt x="2526371" y="1088843"/>
                </a:cubicBezTo>
                <a:cubicBezTo>
                  <a:pt x="2529133" y="1084486"/>
                  <a:pt x="2533087" y="1083700"/>
                  <a:pt x="2538229" y="1086463"/>
                </a:cubicBezTo>
                <a:close/>
                <a:moveTo>
                  <a:pt x="1131529" y="1074604"/>
                </a:moveTo>
                <a:cubicBezTo>
                  <a:pt x="1129148" y="1074604"/>
                  <a:pt x="1126789" y="1076984"/>
                  <a:pt x="1124409" y="1081724"/>
                </a:cubicBezTo>
                <a:cubicBezTo>
                  <a:pt x="1121646" y="1086463"/>
                  <a:pt x="1122433" y="1088843"/>
                  <a:pt x="1126789" y="1088843"/>
                </a:cubicBezTo>
                <a:cubicBezTo>
                  <a:pt x="1131529" y="1088843"/>
                  <a:pt x="1133909" y="1086463"/>
                  <a:pt x="1133909" y="1081724"/>
                </a:cubicBezTo>
                <a:cubicBezTo>
                  <a:pt x="1133951" y="1080385"/>
                  <a:pt x="1133845" y="1078897"/>
                  <a:pt x="1133611" y="1077282"/>
                </a:cubicBezTo>
                <a:cubicBezTo>
                  <a:pt x="1133356" y="1075645"/>
                  <a:pt x="1132655" y="1074753"/>
                  <a:pt x="1131529" y="1074604"/>
                </a:cubicBezTo>
                <a:close/>
                <a:moveTo>
                  <a:pt x="1205358" y="1067485"/>
                </a:moveTo>
                <a:cubicBezTo>
                  <a:pt x="1202553" y="1068675"/>
                  <a:pt x="1199280" y="1071055"/>
                  <a:pt x="1195582" y="1074604"/>
                </a:cubicBezTo>
                <a:cubicBezTo>
                  <a:pt x="1190843" y="1078259"/>
                  <a:pt x="1186678" y="1080427"/>
                  <a:pt x="1183129" y="1081128"/>
                </a:cubicBezTo>
                <a:cubicBezTo>
                  <a:pt x="1179558" y="1081809"/>
                  <a:pt x="1176604" y="1080427"/>
                  <a:pt x="1174224" y="1076984"/>
                </a:cubicBezTo>
                <a:cubicBezTo>
                  <a:pt x="1169485" y="1072224"/>
                  <a:pt x="1164745" y="1072224"/>
                  <a:pt x="1159985" y="1076984"/>
                </a:cubicBezTo>
                <a:cubicBezTo>
                  <a:pt x="1158752" y="1080427"/>
                  <a:pt x="1158264" y="1082404"/>
                  <a:pt x="1158519" y="1082913"/>
                </a:cubicBezTo>
                <a:cubicBezTo>
                  <a:pt x="1158752" y="1083402"/>
                  <a:pt x="1160049" y="1082999"/>
                  <a:pt x="1162365" y="1081724"/>
                </a:cubicBezTo>
                <a:cubicBezTo>
                  <a:pt x="1164894" y="1080576"/>
                  <a:pt x="1167551" y="1080491"/>
                  <a:pt x="1170377" y="1081426"/>
                </a:cubicBezTo>
                <a:cubicBezTo>
                  <a:pt x="1173183" y="1082361"/>
                  <a:pt x="1175265" y="1084040"/>
                  <a:pt x="1176604" y="1086463"/>
                </a:cubicBezTo>
                <a:cubicBezTo>
                  <a:pt x="1177837" y="1088992"/>
                  <a:pt x="1179516" y="1090458"/>
                  <a:pt x="1181641" y="1090904"/>
                </a:cubicBezTo>
                <a:cubicBezTo>
                  <a:pt x="1183766" y="1091351"/>
                  <a:pt x="1186040" y="1089884"/>
                  <a:pt x="1188463" y="1086463"/>
                </a:cubicBezTo>
                <a:cubicBezTo>
                  <a:pt x="1195179" y="1081320"/>
                  <a:pt x="1200726" y="1082106"/>
                  <a:pt x="1205061" y="1088843"/>
                </a:cubicBezTo>
                <a:cubicBezTo>
                  <a:pt x="1208631" y="1091308"/>
                  <a:pt x="1210990" y="1092286"/>
                  <a:pt x="1212180" y="1091797"/>
                </a:cubicBezTo>
                <a:cubicBezTo>
                  <a:pt x="1213371" y="1091308"/>
                  <a:pt x="1213371" y="1088737"/>
                  <a:pt x="1212180" y="1084082"/>
                </a:cubicBezTo>
                <a:cubicBezTo>
                  <a:pt x="1212074" y="1079258"/>
                  <a:pt x="1211692" y="1075305"/>
                  <a:pt x="1210990" y="1072224"/>
                </a:cubicBezTo>
                <a:cubicBezTo>
                  <a:pt x="1210310" y="1069163"/>
                  <a:pt x="1209906" y="1067591"/>
                  <a:pt x="1209800" y="1067485"/>
                </a:cubicBezTo>
                <a:cubicBezTo>
                  <a:pt x="1209651" y="1066294"/>
                  <a:pt x="1208185" y="1066294"/>
                  <a:pt x="1205358" y="1067485"/>
                </a:cubicBezTo>
                <a:close/>
                <a:moveTo>
                  <a:pt x="1082904" y="1065104"/>
                </a:moveTo>
                <a:cubicBezTo>
                  <a:pt x="1082394" y="1065614"/>
                  <a:pt x="1082797" y="1068781"/>
                  <a:pt x="1084094" y="1074604"/>
                </a:cubicBezTo>
                <a:cubicBezTo>
                  <a:pt x="1086856" y="1082106"/>
                  <a:pt x="1086070" y="1086059"/>
                  <a:pt x="1081713" y="1086463"/>
                </a:cubicBezTo>
                <a:cubicBezTo>
                  <a:pt x="1080417" y="1086505"/>
                  <a:pt x="1079439" y="1087610"/>
                  <a:pt x="1078738" y="1089736"/>
                </a:cubicBezTo>
                <a:cubicBezTo>
                  <a:pt x="1078058" y="1091861"/>
                  <a:pt x="1078249" y="1094709"/>
                  <a:pt x="1079333" y="1098321"/>
                </a:cubicBezTo>
                <a:cubicBezTo>
                  <a:pt x="1081607" y="1104314"/>
                  <a:pt x="1083584" y="1107162"/>
                  <a:pt x="1085262" y="1106929"/>
                </a:cubicBezTo>
                <a:cubicBezTo>
                  <a:pt x="1086941" y="1106674"/>
                  <a:pt x="1088918" y="1103018"/>
                  <a:pt x="1091192" y="1095962"/>
                </a:cubicBezTo>
                <a:cubicBezTo>
                  <a:pt x="1094805" y="1090118"/>
                  <a:pt x="1096484" y="1085188"/>
                  <a:pt x="1096250" y="1081128"/>
                </a:cubicBezTo>
                <a:cubicBezTo>
                  <a:pt x="1095995" y="1077069"/>
                  <a:pt x="1093530" y="1073308"/>
                  <a:pt x="1088833" y="1069865"/>
                </a:cubicBezTo>
                <a:cubicBezTo>
                  <a:pt x="1085369" y="1066209"/>
                  <a:pt x="1083392" y="1064616"/>
                  <a:pt x="1082904" y="1065104"/>
                </a:cubicBezTo>
                <a:close/>
                <a:moveTo>
                  <a:pt x="2541502" y="1063935"/>
                </a:moveTo>
                <a:cubicBezTo>
                  <a:pt x="2540270" y="1064424"/>
                  <a:pt x="2536805" y="1068781"/>
                  <a:pt x="2531110" y="1076984"/>
                </a:cubicBezTo>
                <a:cubicBezTo>
                  <a:pt x="2526328" y="1080873"/>
                  <a:pt x="2522864" y="1085528"/>
                  <a:pt x="2520739" y="1090904"/>
                </a:cubicBezTo>
                <a:cubicBezTo>
                  <a:pt x="2518614" y="1096302"/>
                  <a:pt x="2518125" y="1100362"/>
                  <a:pt x="2519251" y="1103061"/>
                </a:cubicBezTo>
                <a:cubicBezTo>
                  <a:pt x="2520484" y="1106525"/>
                  <a:pt x="2520399" y="1108501"/>
                  <a:pt x="2518954" y="1108990"/>
                </a:cubicBezTo>
                <a:cubicBezTo>
                  <a:pt x="2517530" y="1109500"/>
                  <a:pt x="2514470" y="1109096"/>
                  <a:pt x="2509773" y="1107821"/>
                </a:cubicBezTo>
                <a:cubicBezTo>
                  <a:pt x="2505034" y="1105335"/>
                  <a:pt x="2502058" y="1104357"/>
                  <a:pt x="2500868" y="1104846"/>
                </a:cubicBezTo>
                <a:cubicBezTo>
                  <a:pt x="2499678" y="1105335"/>
                  <a:pt x="2500273" y="1107906"/>
                  <a:pt x="2502653" y="1112560"/>
                </a:cubicBezTo>
                <a:cubicBezTo>
                  <a:pt x="2503886" y="1118383"/>
                  <a:pt x="2503780" y="1122145"/>
                  <a:pt x="2502356" y="1123824"/>
                </a:cubicBezTo>
                <a:cubicBezTo>
                  <a:pt x="2500932" y="1125503"/>
                  <a:pt x="2497850" y="1125694"/>
                  <a:pt x="2493154" y="1124419"/>
                </a:cubicBezTo>
                <a:cubicBezTo>
                  <a:pt x="2489498" y="1123186"/>
                  <a:pt x="2486736" y="1123293"/>
                  <a:pt x="2484865" y="1124717"/>
                </a:cubicBezTo>
                <a:cubicBezTo>
                  <a:pt x="2482974" y="1126140"/>
                  <a:pt x="2482591" y="1129222"/>
                  <a:pt x="2483675" y="1133898"/>
                </a:cubicBezTo>
                <a:cubicBezTo>
                  <a:pt x="2483675" y="1137574"/>
                  <a:pt x="2483080" y="1140337"/>
                  <a:pt x="2481890" y="1142207"/>
                </a:cubicBezTo>
                <a:cubicBezTo>
                  <a:pt x="2480700" y="1144099"/>
                  <a:pt x="2478936" y="1144481"/>
                  <a:pt x="2476556" y="1143397"/>
                </a:cubicBezTo>
                <a:cubicBezTo>
                  <a:pt x="2469840" y="1143801"/>
                  <a:pt x="2466673" y="1147754"/>
                  <a:pt x="2467077" y="1155256"/>
                </a:cubicBezTo>
                <a:cubicBezTo>
                  <a:pt x="2468204" y="1158911"/>
                  <a:pt x="2468310" y="1161674"/>
                  <a:pt x="2467375" y="1163566"/>
                </a:cubicBezTo>
                <a:cubicBezTo>
                  <a:pt x="2466418" y="1165436"/>
                  <a:pt x="2464739" y="1165840"/>
                  <a:pt x="2462317" y="1164756"/>
                </a:cubicBezTo>
                <a:cubicBezTo>
                  <a:pt x="2457981" y="1164756"/>
                  <a:pt x="2454815" y="1167115"/>
                  <a:pt x="2452838" y="1171854"/>
                </a:cubicBezTo>
                <a:cubicBezTo>
                  <a:pt x="2452689" y="1173193"/>
                  <a:pt x="2451202" y="1175275"/>
                  <a:pt x="2448397" y="1178081"/>
                </a:cubicBezTo>
                <a:cubicBezTo>
                  <a:pt x="2445570" y="1180907"/>
                  <a:pt x="2442318" y="1183585"/>
                  <a:pt x="2438600" y="1186093"/>
                </a:cubicBezTo>
                <a:cubicBezTo>
                  <a:pt x="2429121" y="1193616"/>
                  <a:pt x="2429121" y="1195189"/>
                  <a:pt x="2438600" y="1190832"/>
                </a:cubicBezTo>
                <a:cubicBezTo>
                  <a:pt x="2442063" y="1190832"/>
                  <a:pt x="2443445" y="1191427"/>
                  <a:pt x="2442765" y="1192617"/>
                </a:cubicBezTo>
                <a:cubicBezTo>
                  <a:pt x="2442063" y="1193807"/>
                  <a:pt x="2439896" y="1195593"/>
                  <a:pt x="2436240" y="1197951"/>
                </a:cubicBezTo>
                <a:cubicBezTo>
                  <a:pt x="2431331" y="1201713"/>
                  <a:pt x="2427484" y="1205475"/>
                  <a:pt x="2424658" y="1209215"/>
                </a:cubicBezTo>
                <a:cubicBezTo>
                  <a:pt x="2421853" y="1212977"/>
                  <a:pt x="2420960" y="1215548"/>
                  <a:pt x="2422002" y="1216930"/>
                </a:cubicBezTo>
                <a:cubicBezTo>
                  <a:pt x="2422448" y="1222625"/>
                  <a:pt x="2417411" y="1232593"/>
                  <a:pt x="2406870" y="1246874"/>
                </a:cubicBezTo>
                <a:cubicBezTo>
                  <a:pt x="2396350" y="1261155"/>
                  <a:pt x="2384789" y="1274119"/>
                  <a:pt x="2372187" y="1285723"/>
                </a:cubicBezTo>
                <a:cubicBezTo>
                  <a:pt x="2358351" y="1297582"/>
                  <a:pt x="2350445" y="1299962"/>
                  <a:pt x="2348469" y="1292842"/>
                </a:cubicBezTo>
                <a:cubicBezTo>
                  <a:pt x="2343326" y="1286127"/>
                  <a:pt x="2334613" y="1292460"/>
                  <a:pt x="2322371" y="1311821"/>
                </a:cubicBezTo>
                <a:cubicBezTo>
                  <a:pt x="2316144" y="1320321"/>
                  <a:pt x="2309620" y="1327632"/>
                  <a:pt x="2302798" y="1333774"/>
                </a:cubicBezTo>
                <a:cubicBezTo>
                  <a:pt x="2295976" y="1339895"/>
                  <a:pt x="2290642" y="1343656"/>
                  <a:pt x="2286774" y="1345038"/>
                </a:cubicBezTo>
                <a:cubicBezTo>
                  <a:pt x="2283119" y="1346270"/>
                  <a:pt x="2280356" y="1347949"/>
                  <a:pt x="2278486" y="1350074"/>
                </a:cubicBezTo>
                <a:cubicBezTo>
                  <a:pt x="2276594" y="1352200"/>
                  <a:pt x="2276212" y="1354474"/>
                  <a:pt x="2277296" y="1356896"/>
                </a:cubicBezTo>
                <a:cubicBezTo>
                  <a:pt x="2280058" y="1362039"/>
                  <a:pt x="2284011" y="1361253"/>
                  <a:pt x="2289154" y="1354516"/>
                </a:cubicBezTo>
                <a:cubicBezTo>
                  <a:pt x="2291471" y="1350861"/>
                  <a:pt x="2292767" y="1349288"/>
                  <a:pt x="2293001" y="1349777"/>
                </a:cubicBezTo>
                <a:cubicBezTo>
                  <a:pt x="2293256" y="1350266"/>
                  <a:pt x="2292767" y="1353432"/>
                  <a:pt x="2291534" y="1359255"/>
                </a:cubicBezTo>
                <a:cubicBezTo>
                  <a:pt x="2290302" y="1362932"/>
                  <a:pt x="2289197" y="1366290"/>
                  <a:pt x="2288262" y="1369350"/>
                </a:cubicBezTo>
                <a:cubicBezTo>
                  <a:pt x="2287327" y="1372410"/>
                  <a:pt x="2286838" y="1374578"/>
                  <a:pt x="2286774" y="1375874"/>
                </a:cubicBezTo>
                <a:cubicBezTo>
                  <a:pt x="2286774" y="1377851"/>
                  <a:pt x="2284415" y="1376257"/>
                  <a:pt x="2279676" y="1371135"/>
                </a:cubicBezTo>
                <a:cubicBezTo>
                  <a:pt x="2277551" y="1366375"/>
                  <a:pt x="2275277" y="1364016"/>
                  <a:pt x="2272854" y="1364016"/>
                </a:cubicBezTo>
                <a:cubicBezTo>
                  <a:pt x="2270431" y="1364016"/>
                  <a:pt x="2266372" y="1366375"/>
                  <a:pt x="2260698" y="1371135"/>
                </a:cubicBezTo>
                <a:cubicBezTo>
                  <a:pt x="2254768" y="1376555"/>
                  <a:pt x="2251793" y="1380508"/>
                  <a:pt x="2251793" y="1382994"/>
                </a:cubicBezTo>
                <a:cubicBezTo>
                  <a:pt x="2251793" y="1385459"/>
                  <a:pt x="2254768" y="1389412"/>
                  <a:pt x="2260698" y="1394853"/>
                </a:cubicBezTo>
                <a:cubicBezTo>
                  <a:pt x="2267945" y="1399592"/>
                  <a:pt x="2271218" y="1402567"/>
                  <a:pt x="2270474" y="1403736"/>
                </a:cubicBezTo>
                <a:cubicBezTo>
                  <a:pt x="2269730" y="1404926"/>
                  <a:pt x="2264098" y="1404331"/>
                  <a:pt x="2253578" y="1401972"/>
                </a:cubicBezTo>
                <a:cubicBezTo>
                  <a:pt x="2240232" y="1398954"/>
                  <a:pt x="2231922" y="1400825"/>
                  <a:pt x="2228671" y="1407604"/>
                </a:cubicBezTo>
                <a:cubicBezTo>
                  <a:pt x="2225398" y="1414362"/>
                  <a:pt x="2228968" y="1422778"/>
                  <a:pt x="2239339" y="1432809"/>
                </a:cubicBezTo>
                <a:cubicBezTo>
                  <a:pt x="2251198" y="1442691"/>
                  <a:pt x="2251198" y="1444264"/>
                  <a:pt x="2239339" y="1437548"/>
                </a:cubicBezTo>
                <a:cubicBezTo>
                  <a:pt x="2235642" y="1436316"/>
                  <a:pt x="2231774" y="1435232"/>
                  <a:pt x="2227778" y="1434297"/>
                </a:cubicBezTo>
                <a:cubicBezTo>
                  <a:pt x="2223783" y="1433340"/>
                  <a:pt x="2220510" y="1432851"/>
                  <a:pt x="2217981" y="1432809"/>
                </a:cubicBezTo>
                <a:cubicBezTo>
                  <a:pt x="2215664" y="1432660"/>
                  <a:pt x="2214389" y="1431768"/>
                  <a:pt x="2214134" y="1430131"/>
                </a:cubicBezTo>
                <a:cubicBezTo>
                  <a:pt x="2213879" y="1428495"/>
                  <a:pt x="2214389" y="1427028"/>
                  <a:pt x="2215622" y="1425690"/>
                </a:cubicBezTo>
                <a:cubicBezTo>
                  <a:pt x="2218385" y="1421333"/>
                  <a:pt x="2217598" y="1418166"/>
                  <a:pt x="2213242" y="1416190"/>
                </a:cubicBezTo>
                <a:cubicBezTo>
                  <a:pt x="2208651" y="1417784"/>
                  <a:pt x="2202424" y="1424691"/>
                  <a:pt x="2194561" y="1436953"/>
                </a:cubicBezTo>
                <a:cubicBezTo>
                  <a:pt x="2186698" y="1449216"/>
                  <a:pt x="2183446" y="1457313"/>
                  <a:pt x="2184785" y="1461266"/>
                </a:cubicBezTo>
                <a:cubicBezTo>
                  <a:pt x="2185911" y="1462562"/>
                  <a:pt x="2186017" y="1464135"/>
                  <a:pt x="2185083" y="1466005"/>
                </a:cubicBezTo>
                <a:cubicBezTo>
                  <a:pt x="2184147" y="1467896"/>
                  <a:pt x="2182447" y="1469469"/>
                  <a:pt x="2180024" y="1470765"/>
                </a:cubicBezTo>
                <a:cubicBezTo>
                  <a:pt x="2177559" y="1472040"/>
                  <a:pt x="2175987" y="1472444"/>
                  <a:pt x="2175285" y="1471934"/>
                </a:cubicBezTo>
                <a:cubicBezTo>
                  <a:pt x="2174605" y="1471445"/>
                  <a:pt x="2175391" y="1469469"/>
                  <a:pt x="2177665" y="1466005"/>
                </a:cubicBezTo>
                <a:cubicBezTo>
                  <a:pt x="2182022" y="1460883"/>
                  <a:pt x="2180428" y="1459289"/>
                  <a:pt x="2172926" y="1461266"/>
                </a:cubicBezTo>
                <a:cubicBezTo>
                  <a:pt x="2170504" y="1461457"/>
                  <a:pt x="2168230" y="1464028"/>
                  <a:pt x="2166104" y="1468980"/>
                </a:cubicBezTo>
                <a:cubicBezTo>
                  <a:pt x="2163979" y="1473932"/>
                  <a:pt x="2162300" y="1480053"/>
                  <a:pt x="2161067" y="1487363"/>
                </a:cubicBezTo>
                <a:cubicBezTo>
                  <a:pt x="2161216" y="1496799"/>
                  <a:pt x="2160919" y="1502240"/>
                  <a:pt x="2160175" y="1503664"/>
                </a:cubicBezTo>
                <a:cubicBezTo>
                  <a:pt x="2159431" y="1505109"/>
                  <a:pt x="2157349" y="1502835"/>
                  <a:pt x="2153948" y="1496863"/>
                </a:cubicBezTo>
                <a:cubicBezTo>
                  <a:pt x="2149485" y="1490912"/>
                  <a:pt x="2146531" y="1487958"/>
                  <a:pt x="2145043" y="1487958"/>
                </a:cubicBezTo>
                <a:cubicBezTo>
                  <a:pt x="2143556" y="1487958"/>
                  <a:pt x="2141792" y="1490912"/>
                  <a:pt x="2139709" y="1496863"/>
                </a:cubicBezTo>
                <a:cubicBezTo>
                  <a:pt x="2137286" y="1501687"/>
                  <a:pt x="2134417" y="1506235"/>
                  <a:pt x="2131102" y="1510486"/>
                </a:cubicBezTo>
                <a:cubicBezTo>
                  <a:pt x="2127808" y="1514736"/>
                  <a:pt x="2124344" y="1518094"/>
                  <a:pt x="2120731" y="1520580"/>
                </a:cubicBezTo>
                <a:cubicBezTo>
                  <a:pt x="2111635" y="1525320"/>
                  <a:pt x="2108469" y="1532439"/>
                  <a:pt x="2111231" y="1541918"/>
                </a:cubicBezTo>
                <a:cubicBezTo>
                  <a:pt x="2113229" y="1549441"/>
                  <a:pt x="2111635" y="1551013"/>
                  <a:pt x="2106492" y="1546678"/>
                </a:cubicBezTo>
                <a:cubicBezTo>
                  <a:pt x="2104027" y="1545424"/>
                  <a:pt x="2101859" y="1544935"/>
                  <a:pt x="2099968" y="1545190"/>
                </a:cubicBezTo>
                <a:cubicBezTo>
                  <a:pt x="2098098" y="1545424"/>
                  <a:pt x="2097099" y="1546720"/>
                  <a:pt x="2097014" y="1549037"/>
                </a:cubicBezTo>
                <a:cubicBezTo>
                  <a:pt x="2097162" y="1551353"/>
                  <a:pt x="2098055" y="1553245"/>
                  <a:pt x="2099670" y="1554669"/>
                </a:cubicBezTo>
                <a:cubicBezTo>
                  <a:pt x="2101306" y="1556114"/>
                  <a:pt x="2102794" y="1557389"/>
                  <a:pt x="2104133" y="1558537"/>
                </a:cubicBezTo>
                <a:cubicBezTo>
                  <a:pt x="2109956" y="1559621"/>
                  <a:pt x="2117267" y="1564551"/>
                  <a:pt x="2126065" y="1573349"/>
                </a:cubicBezTo>
                <a:cubicBezTo>
                  <a:pt x="2134864" y="1582148"/>
                  <a:pt x="2138625" y="1588290"/>
                  <a:pt x="2137329" y="1591733"/>
                </a:cubicBezTo>
                <a:cubicBezTo>
                  <a:pt x="2133333" y="1595303"/>
                  <a:pt x="2134821" y="1597088"/>
                  <a:pt x="2141792" y="1597088"/>
                </a:cubicBezTo>
                <a:cubicBezTo>
                  <a:pt x="2148741" y="1597088"/>
                  <a:pt x="2156754" y="1595303"/>
                  <a:pt x="2165807" y="1591733"/>
                </a:cubicBezTo>
                <a:cubicBezTo>
                  <a:pt x="2169462" y="1589374"/>
                  <a:pt x="2172225" y="1586993"/>
                  <a:pt x="2174095" y="1584613"/>
                </a:cubicBezTo>
                <a:cubicBezTo>
                  <a:pt x="2175987" y="1582254"/>
                  <a:pt x="2176369" y="1579874"/>
                  <a:pt x="2175285" y="1577515"/>
                </a:cubicBezTo>
                <a:cubicBezTo>
                  <a:pt x="2173862" y="1573562"/>
                  <a:pt x="2176731" y="1570183"/>
                  <a:pt x="2183892" y="1567420"/>
                </a:cubicBezTo>
                <a:cubicBezTo>
                  <a:pt x="2191054" y="1564657"/>
                  <a:pt x="2196877" y="1564849"/>
                  <a:pt x="2201383" y="1568015"/>
                </a:cubicBezTo>
                <a:cubicBezTo>
                  <a:pt x="2203359" y="1572372"/>
                  <a:pt x="2201787" y="1575538"/>
                  <a:pt x="2196644" y="1577515"/>
                </a:cubicBezTo>
                <a:cubicBezTo>
                  <a:pt x="2194264" y="1577664"/>
                  <a:pt x="2192499" y="1578535"/>
                  <a:pt x="2191310" y="1580171"/>
                </a:cubicBezTo>
                <a:cubicBezTo>
                  <a:pt x="2190119" y="1581808"/>
                  <a:pt x="2189524" y="1583296"/>
                  <a:pt x="2189524" y="1584613"/>
                </a:cubicBezTo>
                <a:cubicBezTo>
                  <a:pt x="2190608" y="1586993"/>
                  <a:pt x="2189631" y="1589374"/>
                  <a:pt x="2186549" y="1591733"/>
                </a:cubicBezTo>
                <a:cubicBezTo>
                  <a:pt x="2183489" y="1594113"/>
                  <a:pt x="2178941" y="1596493"/>
                  <a:pt x="2172926" y="1598852"/>
                </a:cubicBezTo>
                <a:cubicBezTo>
                  <a:pt x="2166785" y="1600148"/>
                  <a:pt x="2160664" y="1601721"/>
                  <a:pt x="2154543" y="1603591"/>
                </a:cubicBezTo>
                <a:cubicBezTo>
                  <a:pt x="2148401" y="1605483"/>
                  <a:pt x="2143471" y="1607055"/>
                  <a:pt x="2139709" y="1608352"/>
                </a:cubicBezTo>
                <a:cubicBezTo>
                  <a:pt x="2132186" y="1611115"/>
                  <a:pt x="2128233" y="1610328"/>
                  <a:pt x="2127851" y="1605971"/>
                </a:cubicBezTo>
                <a:cubicBezTo>
                  <a:pt x="2128934" y="1604548"/>
                  <a:pt x="2128531" y="1601466"/>
                  <a:pt x="2126660" y="1596791"/>
                </a:cubicBezTo>
                <a:cubicBezTo>
                  <a:pt x="2124790" y="1592094"/>
                  <a:pt x="2122006" y="1587248"/>
                  <a:pt x="2118351" y="1582254"/>
                </a:cubicBezTo>
                <a:cubicBezTo>
                  <a:pt x="2111784" y="1571522"/>
                  <a:pt x="2105366" y="1565699"/>
                  <a:pt x="2099075" y="1564764"/>
                </a:cubicBezTo>
                <a:cubicBezTo>
                  <a:pt x="2092806" y="1563807"/>
                  <a:pt x="2090532" y="1568058"/>
                  <a:pt x="2092274" y="1577515"/>
                </a:cubicBezTo>
                <a:cubicBezTo>
                  <a:pt x="2094633" y="1587397"/>
                  <a:pt x="2092274" y="1591350"/>
                  <a:pt x="2085155" y="1589374"/>
                </a:cubicBezTo>
                <a:cubicBezTo>
                  <a:pt x="2081499" y="1589459"/>
                  <a:pt x="2078121" y="1590458"/>
                  <a:pt x="2075060" y="1592328"/>
                </a:cubicBezTo>
                <a:cubicBezTo>
                  <a:pt x="2072000" y="1594219"/>
                  <a:pt x="2069832" y="1596387"/>
                  <a:pt x="2068536" y="1598852"/>
                </a:cubicBezTo>
                <a:cubicBezTo>
                  <a:pt x="2067409" y="1602316"/>
                  <a:pt x="2067303" y="1604293"/>
                  <a:pt x="2068238" y="1604781"/>
                </a:cubicBezTo>
                <a:cubicBezTo>
                  <a:pt x="2069195" y="1605291"/>
                  <a:pt x="2070873" y="1604888"/>
                  <a:pt x="2073296" y="1603591"/>
                </a:cubicBezTo>
                <a:cubicBezTo>
                  <a:pt x="2078418" y="1601232"/>
                  <a:pt x="2080012" y="1603591"/>
                  <a:pt x="2078036" y="1610711"/>
                </a:cubicBezTo>
                <a:cubicBezTo>
                  <a:pt x="2076697" y="1614281"/>
                  <a:pt x="2074614" y="1616640"/>
                  <a:pt x="2071809" y="1617830"/>
                </a:cubicBezTo>
                <a:cubicBezTo>
                  <a:pt x="2068982" y="1619020"/>
                  <a:pt x="2066325" y="1619020"/>
                  <a:pt x="2063796" y="1617830"/>
                </a:cubicBezTo>
                <a:cubicBezTo>
                  <a:pt x="2056677" y="1615471"/>
                  <a:pt x="2054318" y="1620210"/>
                  <a:pt x="2056677" y="1632069"/>
                </a:cubicBezTo>
                <a:cubicBezTo>
                  <a:pt x="2059057" y="1644332"/>
                  <a:pt x="2056677" y="1650644"/>
                  <a:pt x="2049558" y="1651047"/>
                </a:cubicBezTo>
                <a:cubicBezTo>
                  <a:pt x="2047050" y="1649900"/>
                  <a:pt x="2045562" y="1649815"/>
                  <a:pt x="2045116" y="1650750"/>
                </a:cubicBezTo>
                <a:cubicBezTo>
                  <a:pt x="2044670" y="1651685"/>
                  <a:pt x="2046157" y="1653364"/>
                  <a:pt x="2049558" y="1655787"/>
                </a:cubicBezTo>
                <a:cubicBezTo>
                  <a:pt x="2050854" y="1657274"/>
                  <a:pt x="2053022" y="1660228"/>
                  <a:pt x="2056082" y="1664691"/>
                </a:cubicBezTo>
                <a:cubicBezTo>
                  <a:pt x="2059142" y="1669133"/>
                  <a:pt x="2062521" y="1673277"/>
                  <a:pt x="2066177" y="1677145"/>
                </a:cubicBezTo>
                <a:cubicBezTo>
                  <a:pt x="2070959" y="1688664"/>
                  <a:pt x="2073232" y="1697653"/>
                  <a:pt x="2072999" y="1704114"/>
                </a:cubicBezTo>
                <a:cubicBezTo>
                  <a:pt x="2072744" y="1710596"/>
                  <a:pt x="2069683" y="1709512"/>
                  <a:pt x="2063796" y="1700862"/>
                </a:cubicBezTo>
                <a:cubicBezTo>
                  <a:pt x="2062458" y="1697207"/>
                  <a:pt x="2060396" y="1694444"/>
                  <a:pt x="2057570" y="1692553"/>
                </a:cubicBezTo>
                <a:cubicBezTo>
                  <a:pt x="2054764" y="1690683"/>
                  <a:pt x="2052087" y="1690279"/>
                  <a:pt x="2049558" y="1691363"/>
                </a:cubicBezTo>
                <a:cubicBezTo>
                  <a:pt x="2048134" y="1692404"/>
                  <a:pt x="2046264" y="1692107"/>
                  <a:pt x="2043926" y="1690491"/>
                </a:cubicBezTo>
                <a:cubicBezTo>
                  <a:pt x="2041609" y="1688855"/>
                  <a:pt x="2040313" y="1686772"/>
                  <a:pt x="2040079" y="1684264"/>
                </a:cubicBezTo>
                <a:cubicBezTo>
                  <a:pt x="2035680" y="1674913"/>
                  <a:pt x="2030239" y="1670472"/>
                  <a:pt x="2023758" y="1670918"/>
                </a:cubicBezTo>
                <a:cubicBezTo>
                  <a:pt x="2017297" y="1671364"/>
                  <a:pt x="2014832" y="1675806"/>
                  <a:pt x="2016362" y="1684264"/>
                </a:cubicBezTo>
                <a:cubicBezTo>
                  <a:pt x="2018338" y="1694147"/>
                  <a:pt x="2016744" y="1698100"/>
                  <a:pt x="2011601" y="1696123"/>
                </a:cubicBezTo>
                <a:cubicBezTo>
                  <a:pt x="2008010" y="1692850"/>
                  <a:pt x="2006331" y="1694040"/>
                  <a:pt x="2006564" y="1699672"/>
                </a:cubicBezTo>
                <a:cubicBezTo>
                  <a:pt x="2006819" y="1705304"/>
                  <a:pt x="2009285" y="1713614"/>
                  <a:pt x="2013982" y="1724580"/>
                </a:cubicBezTo>
                <a:cubicBezTo>
                  <a:pt x="2017679" y="1731742"/>
                  <a:pt x="2019167" y="1735206"/>
                  <a:pt x="2018423" y="1734951"/>
                </a:cubicBezTo>
                <a:cubicBezTo>
                  <a:pt x="2017679" y="1734717"/>
                  <a:pt x="2013833" y="1730467"/>
                  <a:pt x="2006862" y="1722221"/>
                </a:cubicBezTo>
                <a:lnTo>
                  <a:pt x="1995003" y="1703243"/>
                </a:lnTo>
                <a:lnTo>
                  <a:pt x="1980764" y="1726960"/>
                </a:lnTo>
                <a:cubicBezTo>
                  <a:pt x="1974686" y="1740455"/>
                  <a:pt x="1969650" y="1752611"/>
                  <a:pt x="1965654" y="1763429"/>
                </a:cubicBezTo>
                <a:cubicBezTo>
                  <a:pt x="1961637" y="1774246"/>
                  <a:pt x="1959576" y="1781068"/>
                  <a:pt x="1959427" y="1783894"/>
                </a:cubicBezTo>
                <a:cubicBezTo>
                  <a:pt x="1960511" y="1785021"/>
                  <a:pt x="1960107" y="1786317"/>
                  <a:pt x="1958237" y="1787741"/>
                </a:cubicBezTo>
                <a:cubicBezTo>
                  <a:pt x="1956367" y="1789165"/>
                  <a:pt x="1953583" y="1791056"/>
                  <a:pt x="1949927" y="1793373"/>
                </a:cubicBezTo>
                <a:cubicBezTo>
                  <a:pt x="1942426" y="1796136"/>
                  <a:pt x="1943212" y="1800089"/>
                  <a:pt x="1952308" y="1805232"/>
                </a:cubicBezTo>
                <a:cubicBezTo>
                  <a:pt x="1962190" y="1812351"/>
                  <a:pt x="1961404" y="1814731"/>
                  <a:pt x="1949927" y="1812351"/>
                </a:cubicBezTo>
                <a:cubicBezTo>
                  <a:pt x="1941979" y="1812946"/>
                  <a:pt x="1934158" y="1816495"/>
                  <a:pt x="1926508" y="1823020"/>
                </a:cubicBezTo>
                <a:cubicBezTo>
                  <a:pt x="1918857" y="1829544"/>
                  <a:pt x="1916370" y="1835473"/>
                  <a:pt x="1919091" y="1840829"/>
                </a:cubicBezTo>
                <a:cubicBezTo>
                  <a:pt x="1921067" y="1845568"/>
                  <a:pt x="1919494" y="1847927"/>
                  <a:pt x="1914351" y="1847927"/>
                </a:cubicBezTo>
                <a:cubicBezTo>
                  <a:pt x="1911971" y="1848034"/>
                  <a:pt x="1910207" y="1849627"/>
                  <a:pt x="1909017" y="1852688"/>
                </a:cubicBezTo>
                <a:cubicBezTo>
                  <a:pt x="1907827" y="1855748"/>
                  <a:pt x="1907232" y="1859701"/>
                  <a:pt x="1907232" y="1864546"/>
                </a:cubicBezTo>
                <a:cubicBezTo>
                  <a:pt x="1907126" y="1870561"/>
                  <a:pt x="1906148" y="1875704"/>
                  <a:pt x="1904278" y="1879954"/>
                </a:cubicBezTo>
                <a:cubicBezTo>
                  <a:pt x="1902386" y="1884205"/>
                  <a:pt x="1900219" y="1886989"/>
                  <a:pt x="1897753" y="1888264"/>
                </a:cubicBezTo>
                <a:cubicBezTo>
                  <a:pt x="1894289" y="1891133"/>
                  <a:pt x="1893503" y="1894894"/>
                  <a:pt x="1895373" y="1899527"/>
                </a:cubicBezTo>
                <a:cubicBezTo>
                  <a:pt x="1897243" y="1904182"/>
                  <a:pt x="1901196" y="1906753"/>
                  <a:pt x="1907232" y="1907242"/>
                </a:cubicBezTo>
                <a:cubicBezTo>
                  <a:pt x="1909548" y="1907136"/>
                  <a:pt x="1910845" y="1906158"/>
                  <a:pt x="1911078" y="1904267"/>
                </a:cubicBezTo>
                <a:cubicBezTo>
                  <a:pt x="1911334" y="1902397"/>
                  <a:pt x="1910845" y="1900229"/>
                  <a:pt x="1909612" y="1897742"/>
                </a:cubicBezTo>
                <a:cubicBezTo>
                  <a:pt x="1907232" y="1895277"/>
                  <a:pt x="1906637" y="1893704"/>
                  <a:pt x="1907827" y="1893003"/>
                </a:cubicBezTo>
                <a:cubicBezTo>
                  <a:pt x="1909017" y="1892323"/>
                  <a:pt x="1911971" y="1893109"/>
                  <a:pt x="1916732" y="1895383"/>
                </a:cubicBezTo>
                <a:cubicBezTo>
                  <a:pt x="1922555" y="1897891"/>
                  <a:pt x="1925721" y="1898784"/>
                  <a:pt x="1926210" y="1898040"/>
                </a:cubicBezTo>
                <a:cubicBezTo>
                  <a:pt x="1926699" y="1897317"/>
                  <a:pt x="1925126" y="1894044"/>
                  <a:pt x="1921471" y="1888264"/>
                </a:cubicBezTo>
                <a:cubicBezTo>
                  <a:pt x="1917858" y="1883610"/>
                  <a:pt x="1916179" y="1881038"/>
                  <a:pt x="1916434" y="1880549"/>
                </a:cubicBezTo>
                <a:cubicBezTo>
                  <a:pt x="1916668" y="1880060"/>
                  <a:pt x="1919154" y="1881038"/>
                  <a:pt x="1923830" y="1883525"/>
                </a:cubicBezTo>
                <a:cubicBezTo>
                  <a:pt x="1931013" y="1886330"/>
                  <a:pt x="1935051" y="1890793"/>
                  <a:pt x="1935986" y="1896871"/>
                </a:cubicBezTo>
                <a:cubicBezTo>
                  <a:pt x="1936942" y="1902949"/>
                  <a:pt x="1934456" y="1907986"/>
                  <a:pt x="1928590" y="1911981"/>
                </a:cubicBezTo>
                <a:cubicBezTo>
                  <a:pt x="1926168" y="1913278"/>
                  <a:pt x="1924489" y="1914850"/>
                  <a:pt x="1923532" y="1916721"/>
                </a:cubicBezTo>
                <a:cubicBezTo>
                  <a:pt x="1922597" y="1918612"/>
                  <a:pt x="1922703" y="1920184"/>
                  <a:pt x="1923830" y="1921481"/>
                </a:cubicBezTo>
                <a:cubicBezTo>
                  <a:pt x="1924871" y="1923797"/>
                  <a:pt x="1923979" y="1925072"/>
                  <a:pt x="1921173" y="1925328"/>
                </a:cubicBezTo>
                <a:cubicBezTo>
                  <a:pt x="1918347" y="1925583"/>
                  <a:pt x="1914500" y="1925072"/>
                  <a:pt x="1909612" y="1923840"/>
                </a:cubicBezTo>
                <a:cubicBezTo>
                  <a:pt x="1904660" y="1922522"/>
                  <a:pt x="1900325" y="1920440"/>
                  <a:pt x="1896563" y="1917613"/>
                </a:cubicBezTo>
                <a:cubicBezTo>
                  <a:pt x="1892802" y="1914808"/>
                  <a:pt x="1890825" y="1912130"/>
                  <a:pt x="1890634" y="1909622"/>
                </a:cubicBezTo>
                <a:cubicBezTo>
                  <a:pt x="1890528" y="1908432"/>
                  <a:pt x="1889550" y="1908432"/>
                  <a:pt x="1887659" y="1909622"/>
                </a:cubicBezTo>
                <a:cubicBezTo>
                  <a:pt x="1885789" y="1910791"/>
                  <a:pt x="1883621" y="1913171"/>
                  <a:pt x="1881134" y="1916721"/>
                </a:cubicBezTo>
                <a:cubicBezTo>
                  <a:pt x="1874907" y="1925136"/>
                  <a:pt x="1870763" y="1935019"/>
                  <a:pt x="1868681" y="1946388"/>
                </a:cubicBezTo>
                <a:cubicBezTo>
                  <a:pt x="1866619" y="1957758"/>
                  <a:pt x="1868383" y="1962880"/>
                  <a:pt x="1874015" y="1961796"/>
                </a:cubicBezTo>
                <a:cubicBezTo>
                  <a:pt x="1875396" y="1960670"/>
                  <a:pt x="1876799" y="1960564"/>
                  <a:pt x="1878180" y="1961499"/>
                </a:cubicBezTo>
                <a:cubicBezTo>
                  <a:pt x="1879562" y="1962434"/>
                  <a:pt x="1879753" y="1964134"/>
                  <a:pt x="1878775" y="1966535"/>
                </a:cubicBezTo>
                <a:cubicBezTo>
                  <a:pt x="1877968" y="1972188"/>
                  <a:pt x="1874822" y="1973952"/>
                  <a:pt x="1869276" y="1971891"/>
                </a:cubicBezTo>
                <a:cubicBezTo>
                  <a:pt x="1863750" y="1969808"/>
                  <a:pt x="1860584" y="1965664"/>
                  <a:pt x="1859797" y="1959437"/>
                </a:cubicBezTo>
                <a:cubicBezTo>
                  <a:pt x="1859797" y="1955081"/>
                  <a:pt x="1857417" y="1956653"/>
                  <a:pt x="1852678" y="1964176"/>
                </a:cubicBezTo>
                <a:cubicBezTo>
                  <a:pt x="1847535" y="1971678"/>
                  <a:pt x="1845962" y="1978012"/>
                  <a:pt x="1847938" y="1983155"/>
                </a:cubicBezTo>
                <a:cubicBezTo>
                  <a:pt x="1849915" y="1985514"/>
                  <a:pt x="1848321" y="1990274"/>
                  <a:pt x="1843178" y="1997394"/>
                </a:cubicBezTo>
                <a:cubicBezTo>
                  <a:pt x="1836058" y="2004109"/>
                  <a:pt x="1836058" y="2009635"/>
                  <a:pt x="1843178" y="2013991"/>
                </a:cubicBezTo>
                <a:cubicBezTo>
                  <a:pt x="1850701" y="2018348"/>
                  <a:pt x="1849915" y="2021493"/>
                  <a:pt x="1840819" y="2023470"/>
                </a:cubicBezTo>
                <a:cubicBezTo>
                  <a:pt x="1838290" y="2024660"/>
                  <a:pt x="1835633" y="2024660"/>
                  <a:pt x="1832807" y="2023470"/>
                </a:cubicBezTo>
                <a:cubicBezTo>
                  <a:pt x="1829980" y="2022301"/>
                  <a:pt x="1827919" y="2019921"/>
                  <a:pt x="1826580" y="2016372"/>
                </a:cubicBezTo>
                <a:cubicBezTo>
                  <a:pt x="1826431" y="2014183"/>
                  <a:pt x="1825539" y="2014969"/>
                  <a:pt x="1823902" y="2018731"/>
                </a:cubicBezTo>
                <a:cubicBezTo>
                  <a:pt x="1822287" y="2022492"/>
                  <a:pt x="1820799" y="2028018"/>
                  <a:pt x="1819460" y="2035329"/>
                </a:cubicBezTo>
                <a:cubicBezTo>
                  <a:pt x="1817080" y="2043787"/>
                  <a:pt x="1814721" y="2050609"/>
                  <a:pt x="1812341" y="2055794"/>
                </a:cubicBezTo>
                <a:cubicBezTo>
                  <a:pt x="1809982" y="2060980"/>
                  <a:pt x="1807602" y="2063658"/>
                  <a:pt x="1805222" y="2063807"/>
                </a:cubicBezTo>
                <a:cubicBezTo>
                  <a:pt x="1800886" y="2063807"/>
                  <a:pt x="1800100" y="2066187"/>
                  <a:pt x="1802863" y="2070926"/>
                </a:cubicBezTo>
                <a:cubicBezTo>
                  <a:pt x="1804202" y="2073349"/>
                  <a:pt x="1806263" y="2075028"/>
                  <a:pt x="1809090" y="2075963"/>
                </a:cubicBezTo>
                <a:cubicBezTo>
                  <a:pt x="1811895" y="2076898"/>
                  <a:pt x="1814573" y="2076813"/>
                  <a:pt x="1817080" y="2075665"/>
                </a:cubicBezTo>
                <a:cubicBezTo>
                  <a:pt x="1824604" y="2073689"/>
                  <a:pt x="1828557" y="2075261"/>
                  <a:pt x="1828960" y="2080404"/>
                </a:cubicBezTo>
                <a:cubicBezTo>
                  <a:pt x="1828811" y="2082742"/>
                  <a:pt x="1827324" y="2084017"/>
                  <a:pt x="1824497" y="2084272"/>
                </a:cubicBezTo>
                <a:cubicBezTo>
                  <a:pt x="1821692" y="2084506"/>
                  <a:pt x="1818419" y="2084017"/>
                  <a:pt x="1814721" y="2082785"/>
                </a:cubicBezTo>
                <a:cubicBezTo>
                  <a:pt x="1809090" y="2081403"/>
                  <a:pt x="1804350" y="2082381"/>
                  <a:pt x="1800482" y="2085739"/>
                </a:cubicBezTo>
                <a:cubicBezTo>
                  <a:pt x="1796636" y="2089118"/>
                  <a:pt x="1791875" y="2096025"/>
                  <a:pt x="1786243" y="2106502"/>
                </a:cubicBezTo>
                <a:cubicBezTo>
                  <a:pt x="1782694" y="2113919"/>
                  <a:pt x="1780314" y="2121038"/>
                  <a:pt x="1779145" y="2127860"/>
                </a:cubicBezTo>
                <a:cubicBezTo>
                  <a:pt x="1777955" y="2134682"/>
                  <a:pt x="1777955" y="2139422"/>
                  <a:pt x="1779145" y="2142078"/>
                </a:cubicBezTo>
                <a:cubicBezTo>
                  <a:pt x="1781419" y="2145542"/>
                  <a:pt x="1782205" y="2147519"/>
                  <a:pt x="1781504" y="2148007"/>
                </a:cubicBezTo>
                <a:cubicBezTo>
                  <a:pt x="1780824" y="2148517"/>
                  <a:pt x="1779230" y="2148114"/>
                  <a:pt x="1776765" y="2146839"/>
                </a:cubicBezTo>
                <a:cubicBezTo>
                  <a:pt x="1772706" y="2145755"/>
                  <a:pt x="1768370" y="2151472"/>
                  <a:pt x="1763716" y="2164032"/>
                </a:cubicBezTo>
                <a:cubicBezTo>
                  <a:pt x="1759062" y="2176592"/>
                  <a:pt x="1757086" y="2188238"/>
                  <a:pt x="1757787" y="2199013"/>
                </a:cubicBezTo>
                <a:cubicBezTo>
                  <a:pt x="1758828" y="2202625"/>
                  <a:pt x="1758531" y="2204899"/>
                  <a:pt x="1756894" y="2205835"/>
                </a:cubicBezTo>
                <a:cubicBezTo>
                  <a:pt x="1755258" y="2206770"/>
                  <a:pt x="1753196" y="2206090"/>
                  <a:pt x="1750667" y="2203773"/>
                </a:cubicBezTo>
                <a:cubicBezTo>
                  <a:pt x="1743463" y="2201499"/>
                  <a:pt x="1738320" y="2203667"/>
                  <a:pt x="1735260" y="2210297"/>
                </a:cubicBezTo>
                <a:cubicBezTo>
                  <a:pt x="1732178" y="2216907"/>
                  <a:pt x="1731795" y="2227384"/>
                  <a:pt x="1734069" y="2241729"/>
                </a:cubicBezTo>
                <a:cubicBezTo>
                  <a:pt x="1735260" y="2247850"/>
                  <a:pt x="1735260" y="2253376"/>
                  <a:pt x="1734069" y="2258327"/>
                </a:cubicBezTo>
                <a:cubicBezTo>
                  <a:pt x="1732879" y="2263258"/>
                  <a:pt x="1730499" y="2266424"/>
                  <a:pt x="1726950" y="2267806"/>
                </a:cubicBezTo>
                <a:cubicBezTo>
                  <a:pt x="1719129" y="2274925"/>
                  <a:pt x="1711627" y="2285020"/>
                  <a:pt x="1704401" y="2298069"/>
                </a:cubicBezTo>
                <a:cubicBezTo>
                  <a:pt x="1697197" y="2311096"/>
                  <a:pt x="1694434" y="2320001"/>
                  <a:pt x="1696113" y="2324740"/>
                </a:cubicBezTo>
                <a:cubicBezTo>
                  <a:pt x="1698876" y="2327524"/>
                  <a:pt x="1698089" y="2329097"/>
                  <a:pt x="1693733" y="2329501"/>
                </a:cubicBezTo>
                <a:cubicBezTo>
                  <a:pt x="1690035" y="2329735"/>
                  <a:pt x="1686167" y="2334580"/>
                  <a:pt x="1682172" y="2344016"/>
                </a:cubicBezTo>
                <a:cubicBezTo>
                  <a:pt x="1678176" y="2353452"/>
                  <a:pt x="1674903" y="2366012"/>
                  <a:pt x="1672396" y="2381675"/>
                </a:cubicBezTo>
                <a:cubicBezTo>
                  <a:pt x="1672396" y="2382971"/>
                  <a:pt x="1671801" y="2384544"/>
                  <a:pt x="1670610" y="2386414"/>
                </a:cubicBezTo>
                <a:cubicBezTo>
                  <a:pt x="1669420" y="2388306"/>
                  <a:pt x="1667635" y="2389878"/>
                  <a:pt x="1665276" y="2391175"/>
                </a:cubicBezTo>
                <a:cubicBezTo>
                  <a:pt x="1664086" y="2392492"/>
                  <a:pt x="1663491" y="2394575"/>
                  <a:pt x="1663491" y="2397401"/>
                </a:cubicBezTo>
                <a:cubicBezTo>
                  <a:pt x="1663491" y="2400207"/>
                  <a:pt x="1664086" y="2402885"/>
                  <a:pt x="1665276" y="2405392"/>
                </a:cubicBezTo>
                <a:cubicBezTo>
                  <a:pt x="1666360" y="2409048"/>
                  <a:pt x="1665956" y="2413000"/>
                  <a:pt x="1664086" y="2417251"/>
                </a:cubicBezTo>
                <a:cubicBezTo>
                  <a:pt x="1662216" y="2421501"/>
                  <a:pt x="1659432" y="2425475"/>
                  <a:pt x="1655777" y="2429131"/>
                </a:cubicBezTo>
                <a:cubicBezTo>
                  <a:pt x="1651080" y="2434805"/>
                  <a:pt x="1648615" y="2438865"/>
                  <a:pt x="1648359" y="2441287"/>
                </a:cubicBezTo>
                <a:cubicBezTo>
                  <a:pt x="1648126" y="2443710"/>
                  <a:pt x="1649805" y="2445984"/>
                  <a:pt x="1653418" y="2448109"/>
                </a:cubicBezTo>
                <a:cubicBezTo>
                  <a:pt x="1655883" y="2449384"/>
                  <a:pt x="1656860" y="2450383"/>
                  <a:pt x="1656372" y="2451063"/>
                </a:cubicBezTo>
                <a:cubicBezTo>
                  <a:pt x="1655883" y="2451764"/>
                  <a:pt x="1653311" y="2451552"/>
                  <a:pt x="1648657" y="2450468"/>
                </a:cubicBezTo>
                <a:cubicBezTo>
                  <a:pt x="1639561" y="2450872"/>
                  <a:pt x="1636416" y="2454825"/>
                  <a:pt x="1639178" y="2462327"/>
                </a:cubicBezTo>
                <a:cubicBezTo>
                  <a:pt x="1641155" y="2469850"/>
                  <a:pt x="1639561" y="2473803"/>
                  <a:pt x="1634439" y="2474185"/>
                </a:cubicBezTo>
                <a:cubicBezTo>
                  <a:pt x="1633143" y="2474143"/>
                  <a:pt x="1632165" y="2474844"/>
                  <a:pt x="1631464" y="2476268"/>
                </a:cubicBezTo>
                <a:cubicBezTo>
                  <a:pt x="1630784" y="2477692"/>
                  <a:pt x="1630975" y="2480179"/>
                  <a:pt x="1632059" y="2483685"/>
                </a:cubicBezTo>
                <a:cubicBezTo>
                  <a:pt x="1633143" y="2487298"/>
                  <a:pt x="1633334" y="2490167"/>
                  <a:pt x="1632654" y="2492292"/>
                </a:cubicBezTo>
                <a:cubicBezTo>
                  <a:pt x="1631953" y="2494396"/>
                  <a:pt x="1630975" y="2495501"/>
                  <a:pt x="1629679" y="2495544"/>
                </a:cubicBezTo>
                <a:cubicBezTo>
                  <a:pt x="1626130" y="2495841"/>
                  <a:pt x="1622581" y="2500581"/>
                  <a:pt x="1619010" y="2509783"/>
                </a:cubicBezTo>
                <a:cubicBezTo>
                  <a:pt x="1615461" y="2518964"/>
                  <a:pt x="1611891" y="2530822"/>
                  <a:pt x="1608342" y="2545359"/>
                </a:cubicBezTo>
                <a:cubicBezTo>
                  <a:pt x="1608235" y="2546591"/>
                  <a:pt x="1607258" y="2548865"/>
                  <a:pt x="1605366" y="2552181"/>
                </a:cubicBezTo>
                <a:cubicBezTo>
                  <a:pt x="1603496" y="2555496"/>
                  <a:pt x="1601328" y="2559534"/>
                  <a:pt x="1598842" y="2564337"/>
                </a:cubicBezTo>
                <a:cubicBezTo>
                  <a:pt x="1595442" y="2570011"/>
                  <a:pt x="1593954" y="2574666"/>
                  <a:pt x="1594400" y="2578278"/>
                </a:cubicBezTo>
                <a:cubicBezTo>
                  <a:pt x="1594847" y="2581892"/>
                  <a:pt x="1596334" y="2585929"/>
                  <a:pt x="1598842" y="2590435"/>
                </a:cubicBezTo>
                <a:cubicBezTo>
                  <a:pt x="1601328" y="2592858"/>
                  <a:pt x="1602901" y="2594537"/>
                  <a:pt x="1603602" y="2595471"/>
                </a:cubicBezTo>
                <a:cubicBezTo>
                  <a:pt x="1604283" y="2596407"/>
                  <a:pt x="1603496" y="2596322"/>
                  <a:pt x="1601222" y="2595174"/>
                </a:cubicBezTo>
                <a:cubicBezTo>
                  <a:pt x="1596079" y="2593198"/>
                  <a:pt x="1589746" y="2597150"/>
                  <a:pt x="1582244" y="2607033"/>
                </a:cubicBezTo>
                <a:cubicBezTo>
                  <a:pt x="1577398" y="2618360"/>
                  <a:pt x="1575231" y="2625373"/>
                  <a:pt x="1575720" y="2628093"/>
                </a:cubicBezTo>
                <a:cubicBezTo>
                  <a:pt x="1576208" y="2630814"/>
                  <a:pt x="1579970" y="2632493"/>
                  <a:pt x="1586983" y="2633130"/>
                </a:cubicBezTo>
                <a:cubicBezTo>
                  <a:pt x="1591829" y="2634172"/>
                  <a:pt x="1593996" y="2635064"/>
                  <a:pt x="1593508" y="2635808"/>
                </a:cubicBezTo>
                <a:cubicBezTo>
                  <a:pt x="1593019" y="2636531"/>
                  <a:pt x="1589257" y="2638018"/>
                  <a:pt x="1582244" y="2640250"/>
                </a:cubicBezTo>
                <a:cubicBezTo>
                  <a:pt x="1577356" y="2642566"/>
                  <a:pt x="1573488" y="2645031"/>
                  <a:pt x="1570683" y="2647667"/>
                </a:cubicBezTo>
                <a:cubicBezTo>
                  <a:pt x="1567856" y="2650281"/>
                  <a:pt x="1566964" y="2653341"/>
                  <a:pt x="1568005" y="2656848"/>
                </a:cubicBezTo>
                <a:cubicBezTo>
                  <a:pt x="1570237" y="2660460"/>
                  <a:pt x="1571129" y="2663330"/>
                  <a:pt x="1570683" y="2665455"/>
                </a:cubicBezTo>
                <a:cubicBezTo>
                  <a:pt x="1570237" y="2667580"/>
                  <a:pt x="1569344" y="2668664"/>
                  <a:pt x="1568005" y="2668707"/>
                </a:cubicBezTo>
                <a:cubicBezTo>
                  <a:pt x="1563266" y="2669110"/>
                  <a:pt x="1560886" y="2673063"/>
                  <a:pt x="1560886" y="2680565"/>
                </a:cubicBezTo>
                <a:cubicBezTo>
                  <a:pt x="1560886" y="2685708"/>
                  <a:pt x="1563266" y="2689661"/>
                  <a:pt x="1568005" y="2692445"/>
                </a:cubicBezTo>
                <a:cubicBezTo>
                  <a:pt x="1570279" y="2692445"/>
                  <a:pt x="1570492" y="2693614"/>
                  <a:pt x="1568600" y="2695994"/>
                </a:cubicBezTo>
                <a:cubicBezTo>
                  <a:pt x="1566730" y="2698374"/>
                  <a:pt x="1563372" y="2701923"/>
                  <a:pt x="1558527" y="2706663"/>
                </a:cubicBezTo>
                <a:cubicBezTo>
                  <a:pt x="1553681" y="2711508"/>
                  <a:pt x="1549728" y="2716056"/>
                  <a:pt x="1546668" y="2720307"/>
                </a:cubicBezTo>
                <a:cubicBezTo>
                  <a:pt x="1543586" y="2724557"/>
                  <a:pt x="1542014" y="2727915"/>
                  <a:pt x="1541908" y="2730380"/>
                </a:cubicBezTo>
                <a:cubicBezTo>
                  <a:pt x="1541759" y="2732952"/>
                  <a:pt x="1540887" y="2737308"/>
                  <a:pt x="1539251" y="2743429"/>
                </a:cubicBezTo>
                <a:cubicBezTo>
                  <a:pt x="1537614" y="2749571"/>
                  <a:pt x="1536127" y="2756286"/>
                  <a:pt x="1534809" y="2763597"/>
                </a:cubicBezTo>
                <a:cubicBezTo>
                  <a:pt x="1532386" y="2769930"/>
                  <a:pt x="1530112" y="2776837"/>
                  <a:pt x="1527987" y="2784361"/>
                </a:cubicBezTo>
                <a:cubicBezTo>
                  <a:pt x="1525862" y="2791863"/>
                  <a:pt x="1524183" y="2797601"/>
                  <a:pt x="1522929" y="2801554"/>
                </a:cubicBezTo>
                <a:cubicBezTo>
                  <a:pt x="1520167" y="2811053"/>
                  <a:pt x="1516214" y="2818151"/>
                  <a:pt x="1511071" y="2822912"/>
                </a:cubicBezTo>
                <a:cubicBezTo>
                  <a:pt x="1506331" y="2828395"/>
                  <a:pt x="1503951" y="2835217"/>
                  <a:pt x="1503951" y="2843357"/>
                </a:cubicBezTo>
                <a:cubicBezTo>
                  <a:pt x="1503951" y="2851517"/>
                  <a:pt x="1506331" y="2856554"/>
                  <a:pt x="1511071" y="2858488"/>
                </a:cubicBezTo>
                <a:cubicBezTo>
                  <a:pt x="1516214" y="2858488"/>
                  <a:pt x="1517807" y="2860868"/>
                  <a:pt x="1515831" y="2865607"/>
                </a:cubicBezTo>
                <a:cubicBezTo>
                  <a:pt x="1514428" y="2867924"/>
                  <a:pt x="1512452" y="2869220"/>
                  <a:pt x="1509902" y="2869454"/>
                </a:cubicBezTo>
                <a:cubicBezTo>
                  <a:pt x="1507330" y="2869709"/>
                  <a:pt x="1505354" y="2869220"/>
                  <a:pt x="1503951" y="2867966"/>
                </a:cubicBezTo>
                <a:cubicBezTo>
                  <a:pt x="1499212" y="2865990"/>
                  <a:pt x="1496853" y="2867584"/>
                  <a:pt x="1496853" y="2872727"/>
                </a:cubicBezTo>
                <a:cubicBezTo>
                  <a:pt x="1496895" y="2876382"/>
                  <a:pt x="1497384" y="2879740"/>
                  <a:pt x="1498319" y="2882800"/>
                </a:cubicBezTo>
                <a:cubicBezTo>
                  <a:pt x="1499276" y="2885861"/>
                  <a:pt x="1500359" y="2888050"/>
                  <a:pt x="1501592" y="2889325"/>
                </a:cubicBezTo>
                <a:cubicBezTo>
                  <a:pt x="1502825" y="2889474"/>
                  <a:pt x="1503314" y="2889771"/>
                  <a:pt x="1503080" y="2890218"/>
                </a:cubicBezTo>
                <a:cubicBezTo>
                  <a:pt x="1502825" y="2890664"/>
                  <a:pt x="1501550" y="2890366"/>
                  <a:pt x="1499212" y="2889325"/>
                </a:cubicBezTo>
                <a:cubicBezTo>
                  <a:pt x="1496704" y="2888241"/>
                  <a:pt x="1494026" y="2888645"/>
                  <a:pt x="1491221" y="2890515"/>
                </a:cubicBezTo>
                <a:cubicBezTo>
                  <a:pt x="1488395" y="2892385"/>
                  <a:pt x="1486312" y="2895148"/>
                  <a:pt x="1484994" y="2898825"/>
                </a:cubicBezTo>
                <a:cubicBezTo>
                  <a:pt x="1481275" y="2913553"/>
                  <a:pt x="1478023" y="2928556"/>
                  <a:pt x="1475197" y="2943879"/>
                </a:cubicBezTo>
                <a:cubicBezTo>
                  <a:pt x="1472392" y="2959202"/>
                  <a:pt x="1470904" y="2971868"/>
                  <a:pt x="1470755" y="2981835"/>
                </a:cubicBezTo>
                <a:cubicBezTo>
                  <a:pt x="1470351" y="2994098"/>
                  <a:pt x="1468779" y="3000431"/>
                  <a:pt x="1466016" y="3000814"/>
                </a:cubicBezTo>
                <a:cubicBezTo>
                  <a:pt x="1464677" y="2999730"/>
                  <a:pt x="1463190" y="3000134"/>
                  <a:pt x="1461553" y="3002004"/>
                </a:cubicBezTo>
                <a:cubicBezTo>
                  <a:pt x="1459938" y="3003874"/>
                  <a:pt x="1459045" y="3006658"/>
                  <a:pt x="1458897" y="3010313"/>
                </a:cubicBezTo>
                <a:cubicBezTo>
                  <a:pt x="1457749" y="3014117"/>
                  <a:pt x="1457069" y="3018368"/>
                  <a:pt x="1456814" y="3023065"/>
                </a:cubicBezTo>
                <a:cubicBezTo>
                  <a:pt x="1456559" y="3027761"/>
                  <a:pt x="1456474" y="3031417"/>
                  <a:pt x="1456516" y="3034031"/>
                </a:cubicBezTo>
                <a:cubicBezTo>
                  <a:pt x="1455433" y="3036645"/>
                  <a:pt x="1455241" y="3040895"/>
                  <a:pt x="1455921" y="3046782"/>
                </a:cubicBezTo>
                <a:cubicBezTo>
                  <a:pt x="1456623" y="3052669"/>
                  <a:pt x="1457600" y="3058683"/>
                  <a:pt x="1458897" y="3064868"/>
                </a:cubicBezTo>
                <a:cubicBezTo>
                  <a:pt x="1461319" y="3072965"/>
                  <a:pt x="1462403" y="3078108"/>
                  <a:pt x="1462148" y="3080297"/>
                </a:cubicBezTo>
                <a:cubicBezTo>
                  <a:pt x="1461914" y="3082464"/>
                  <a:pt x="1460023" y="3082868"/>
                  <a:pt x="1456516" y="3081466"/>
                </a:cubicBezTo>
                <a:cubicBezTo>
                  <a:pt x="1454094" y="3078958"/>
                  <a:pt x="1452415" y="3076280"/>
                  <a:pt x="1451480" y="3073475"/>
                </a:cubicBezTo>
                <a:cubicBezTo>
                  <a:pt x="1450544" y="3070648"/>
                  <a:pt x="1450629" y="3068565"/>
                  <a:pt x="1451777" y="3067248"/>
                </a:cubicBezTo>
                <a:cubicBezTo>
                  <a:pt x="1452967" y="3064761"/>
                  <a:pt x="1452967" y="3063784"/>
                  <a:pt x="1451777" y="3064273"/>
                </a:cubicBezTo>
                <a:cubicBezTo>
                  <a:pt x="1450587" y="3064761"/>
                  <a:pt x="1448207" y="3067333"/>
                  <a:pt x="1444658" y="3071987"/>
                </a:cubicBezTo>
                <a:cubicBezTo>
                  <a:pt x="1437538" y="3081083"/>
                  <a:pt x="1435158" y="3093728"/>
                  <a:pt x="1437538" y="3109943"/>
                </a:cubicBezTo>
                <a:cubicBezTo>
                  <a:pt x="1439196" y="3125542"/>
                  <a:pt x="1437198" y="3133873"/>
                  <a:pt x="1431566" y="3134978"/>
                </a:cubicBezTo>
                <a:cubicBezTo>
                  <a:pt x="1425935" y="3136084"/>
                  <a:pt x="1420940" y="3140738"/>
                  <a:pt x="1416626" y="3148941"/>
                </a:cubicBezTo>
                <a:cubicBezTo>
                  <a:pt x="1412312" y="3157166"/>
                  <a:pt x="1412949" y="3179735"/>
                  <a:pt x="1418560" y="3216693"/>
                </a:cubicBezTo>
                <a:cubicBezTo>
                  <a:pt x="1421195" y="3231187"/>
                  <a:pt x="1420409" y="3236989"/>
                  <a:pt x="1416201" y="3234077"/>
                </a:cubicBezTo>
                <a:cubicBezTo>
                  <a:pt x="1411972" y="3231187"/>
                  <a:pt x="1407488" y="3227489"/>
                  <a:pt x="1402748" y="3223005"/>
                </a:cubicBezTo>
                <a:cubicBezTo>
                  <a:pt x="1398009" y="3218542"/>
                  <a:pt x="1396160" y="3221177"/>
                  <a:pt x="1397223" y="3230932"/>
                </a:cubicBezTo>
                <a:cubicBezTo>
                  <a:pt x="1398498" y="3243386"/>
                  <a:pt x="1395927" y="3249315"/>
                  <a:pt x="1389508" y="3248720"/>
                </a:cubicBezTo>
                <a:cubicBezTo>
                  <a:pt x="1383069" y="3248125"/>
                  <a:pt x="1386448" y="3251674"/>
                  <a:pt x="1399582" y="3259389"/>
                </a:cubicBezTo>
                <a:cubicBezTo>
                  <a:pt x="1401261" y="3262066"/>
                  <a:pt x="1404427" y="3269760"/>
                  <a:pt x="1409082" y="3282511"/>
                </a:cubicBezTo>
                <a:cubicBezTo>
                  <a:pt x="1413714" y="3295262"/>
                  <a:pt x="1409762" y="3297047"/>
                  <a:pt x="1397223" y="3287845"/>
                </a:cubicBezTo>
                <a:cubicBezTo>
                  <a:pt x="1397563" y="3287909"/>
                  <a:pt x="1396861" y="3290183"/>
                  <a:pt x="1395140" y="3294667"/>
                </a:cubicBezTo>
                <a:cubicBezTo>
                  <a:pt x="1393398" y="3299173"/>
                  <a:pt x="1388573" y="3305591"/>
                  <a:pt x="1380604" y="3313943"/>
                </a:cubicBezTo>
                <a:cubicBezTo>
                  <a:pt x="1376502" y="3319893"/>
                  <a:pt x="1378670" y="3323549"/>
                  <a:pt x="1387107" y="3324930"/>
                </a:cubicBezTo>
                <a:cubicBezTo>
                  <a:pt x="1395565" y="3326312"/>
                  <a:pt x="1401771" y="3327693"/>
                  <a:pt x="1405745" y="3329053"/>
                </a:cubicBezTo>
                <a:cubicBezTo>
                  <a:pt x="1409698" y="3330434"/>
                  <a:pt x="1402918" y="3334090"/>
                  <a:pt x="1385343" y="3340040"/>
                </a:cubicBezTo>
                <a:cubicBezTo>
                  <a:pt x="1376311" y="3343993"/>
                  <a:pt x="1369489" y="3356256"/>
                  <a:pt x="1364898" y="3376807"/>
                </a:cubicBezTo>
                <a:cubicBezTo>
                  <a:pt x="1360287" y="3397379"/>
                  <a:pt x="1355250" y="3416739"/>
                  <a:pt x="1349767" y="3434931"/>
                </a:cubicBezTo>
                <a:cubicBezTo>
                  <a:pt x="1347684" y="3440074"/>
                  <a:pt x="1348874" y="3439862"/>
                  <a:pt x="1353337" y="3434336"/>
                </a:cubicBezTo>
                <a:cubicBezTo>
                  <a:pt x="1357779" y="3428811"/>
                  <a:pt x="1356589" y="3436908"/>
                  <a:pt x="1349767" y="3458649"/>
                </a:cubicBezTo>
                <a:cubicBezTo>
                  <a:pt x="1341606" y="3492100"/>
                  <a:pt x="1340140" y="3514754"/>
                  <a:pt x="1345325" y="3526549"/>
                </a:cubicBezTo>
                <a:cubicBezTo>
                  <a:pt x="1350511" y="3538365"/>
                  <a:pt x="1347259" y="3544996"/>
                  <a:pt x="1335528" y="3546420"/>
                </a:cubicBezTo>
                <a:cubicBezTo>
                  <a:pt x="1328366" y="3560106"/>
                  <a:pt x="1319525" y="3588606"/>
                  <a:pt x="1309005" y="3631917"/>
                </a:cubicBezTo>
                <a:cubicBezTo>
                  <a:pt x="1298485" y="3675208"/>
                  <a:pt x="1291408" y="3717585"/>
                  <a:pt x="1287732" y="3759048"/>
                </a:cubicBezTo>
                <a:cubicBezTo>
                  <a:pt x="1284076" y="3800489"/>
                  <a:pt x="1288943" y="3825312"/>
                  <a:pt x="1302332" y="3833452"/>
                </a:cubicBezTo>
                <a:cubicBezTo>
                  <a:pt x="1298570" y="3844588"/>
                  <a:pt x="1296594" y="3853174"/>
                  <a:pt x="1296403" y="3859252"/>
                </a:cubicBezTo>
                <a:cubicBezTo>
                  <a:pt x="1296190" y="3865330"/>
                  <a:pt x="1291855" y="3880461"/>
                  <a:pt x="1283354" y="3904625"/>
                </a:cubicBezTo>
                <a:cubicBezTo>
                  <a:pt x="1276043" y="3925325"/>
                  <a:pt x="1274067" y="3939670"/>
                  <a:pt x="1277424" y="3947618"/>
                </a:cubicBezTo>
                <a:cubicBezTo>
                  <a:pt x="1280782" y="3955566"/>
                  <a:pt x="1290665" y="3961007"/>
                  <a:pt x="1307071" y="3963918"/>
                </a:cubicBezTo>
                <a:cubicBezTo>
                  <a:pt x="1306667" y="3956820"/>
                  <a:pt x="1309834" y="3944940"/>
                  <a:pt x="1316550" y="3928342"/>
                </a:cubicBezTo>
                <a:cubicBezTo>
                  <a:pt x="1323627" y="3913168"/>
                  <a:pt x="1323733" y="3902011"/>
                  <a:pt x="1316847" y="3894828"/>
                </a:cubicBezTo>
                <a:cubicBezTo>
                  <a:pt x="1309983" y="3887666"/>
                  <a:pt x="1303565" y="3883033"/>
                  <a:pt x="1297571" y="3880908"/>
                </a:cubicBezTo>
                <a:cubicBezTo>
                  <a:pt x="1300356" y="3882884"/>
                  <a:pt x="1306667" y="3883670"/>
                  <a:pt x="1316550" y="3883267"/>
                </a:cubicBezTo>
                <a:cubicBezTo>
                  <a:pt x="1330959" y="3883734"/>
                  <a:pt x="1336420" y="3879122"/>
                  <a:pt x="1332978" y="3869474"/>
                </a:cubicBezTo>
                <a:cubicBezTo>
                  <a:pt x="1329556" y="3859825"/>
                  <a:pt x="1325709" y="3851898"/>
                  <a:pt x="1321480" y="3845672"/>
                </a:cubicBezTo>
                <a:cubicBezTo>
                  <a:pt x="1317251" y="3839445"/>
                  <a:pt x="1321140" y="3841697"/>
                  <a:pt x="1333169" y="3852430"/>
                </a:cubicBezTo>
                <a:cubicBezTo>
                  <a:pt x="1345027" y="3862971"/>
                  <a:pt x="1350362" y="3863268"/>
                  <a:pt x="1349172" y="3853322"/>
                </a:cubicBezTo>
                <a:cubicBezTo>
                  <a:pt x="1347982" y="3843398"/>
                  <a:pt x="1354506" y="3824122"/>
                  <a:pt x="1368745" y="3795495"/>
                </a:cubicBezTo>
                <a:cubicBezTo>
                  <a:pt x="1371911" y="3789970"/>
                  <a:pt x="1371508" y="3779684"/>
                  <a:pt x="1367555" y="3764658"/>
                </a:cubicBezTo>
                <a:cubicBezTo>
                  <a:pt x="1363602" y="3749633"/>
                  <a:pt x="1365578" y="3727510"/>
                  <a:pt x="1373484" y="3698245"/>
                </a:cubicBezTo>
                <a:cubicBezTo>
                  <a:pt x="1379010" y="3676696"/>
                  <a:pt x="1377713" y="3659418"/>
                  <a:pt x="1369616" y="3646411"/>
                </a:cubicBezTo>
                <a:cubicBezTo>
                  <a:pt x="1361519" y="3633384"/>
                  <a:pt x="1356206" y="3625776"/>
                  <a:pt x="1353635" y="3623565"/>
                </a:cubicBezTo>
                <a:cubicBezTo>
                  <a:pt x="1351063" y="3621355"/>
                  <a:pt x="1360860" y="3625691"/>
                  <a:pt x="1382984" y="3636572"/>
                </a:cubicBezTo>
                <a:cubicBezTo>
                  <a:pt x="1397074" y="3642097"/>
                  <a:pt x="1405065" y="3640525"/>
                  <a:pt x="1406999" y="3631811"/>
                </a:cubicBezTo>
                <a:cubicBezTo>
                  <a:pt x="1408933" y="3623119"/>
                  <a:pt x="1405660" y="3616807"/>
                  <a:pt x="1397223" y="3612854"/>
                </a:cubicBezTo>
                <a:cubicBezTo>
                  <a:pt x="1399539" y="3599742"/>
                  <a:pt x="1401410" y="3585609"/>
                  <a:pt x="1402855" y="3570435"/>
                </a:cubicBezTo>
                <a:cubicBezTo>
                  <a:pt x="1404279" y="3555261"/>
                  <a:pt x="1405575" y="3546463"/>
                  <a:pt x="1406701" y="3544061"/>
                </a:cubicBezTo>
                <a:cubicBezTo>
                  <a:pt x="1410803" y="3536134"/>
                  <a:pt x="1412078" y="3527059"/>
                  <a:pt x="1410548" y="3516773"/>
                </a:cubicBezTo>
                <a:cubicBezTo>
                  <a:pt x="1409018" y="3506487"/>
                  <a:pt x="1415648" y="3492652"/>
                  <a:pt x="1430419" y="3475247"/>
                </a:cubicBezTo>
                <a:cubicBezTo>
                  <a:pt x="1436901" y="3466958"/>
                  <a:pt x="1435222" y="3463388"/>
                  <a:pt x="1425382" y="3464578"/>
                </a:cubicBezTo>
                <a:cubicBezTo>
                  <a:pt x="1415542" y="3465768"/>
                  <a:pt x="1415648" y="3457459"/>
                  <a:pt x="1425680" y="3439670"/>
                </a:cubicBezTo>
                <a:cubicBezTo>
                  <a:pt x="1433840" y="3427217"/>
                  <a:pt x="1438282" y="3415953"/>
                  <a:pt x="1439026" y="3405880"/>
                </a:cubicBezTo>
                <a:cubicBezTo>
                  <a:pt x="1439770" y="3395785"/>
                  <a:pt x="1430567" y="3390451"/>
                  <a:pt x="1411440" y="3389855"/>
                </a:cubicBezTo>
                <a:cubicBezTo>
                  <a:pt x="1410909" y="3388878"/>
                  <a:pt x="1411993" y="3386094"/>
                  <a:pt x="1414713" y="3381546"/>
                </a:cubicBezTo>
                <a:cubicBezTo>
                  <a:pt x="1417434" y="3377019"/>
                  <a:pt x="1425042" y="3376615"/>
                  <a:pt x="1437538" y="3380377"/>
                </a:cubicBezTo>
                <a:cubicBezTo>
                  <a:pt x="1447272" y="3373194"/>
                  <a:pt x="1452117" y="3359061"/>
                  <a:pt x="1452075" y="3337958"/>
                </a:cubicBezTo>
                <a:cubicBezTo>
                  <a:pt x="1452011" y="3316854"/>
                  <a:pt x="1459832" y="3303317"/>
                  <a:pt x="1475495" y="3297345"/>
                </a:cubicBezTo>
                <a:cubicBezTo>
                  <a:pt x="1475643" y="3293541"/>
                  <a:pt x="1477726" y="3276837"/>
                  <a:pt x="1481721" y="3247232"/>
                </a:cubicBezTo>
                <a:cubicBezTo>
                  <a:pt x="1485717" y="3217628"/>
                  <a:pt x="1490775" y="3197949"/>
                  <a:pt x="1496853" y="3188215"/>
                </a:cubicBezTo>
                <a:cubicBezTo>
                  <a:pt x="1502187" y="3176654"/>
                  <a:pt x="1511071" y="3156486"/>
                  <a:pt x="1523524" y="3127731"/>
                </a:cubicBezTo>
                <a:cubicBezTo>
                  <a:pt x="1535978" y="3098977"/>
                  <a:pt x="1541334" y="3081168"/>
                  <a:pt x="1539549" y="3074367"/>
                </a:cubicBezTo>
                <a:cubicBezTo>
                  <a:pt x="1523694" y="3061425"/>
                  <a:pt x="1514003" y="3054858"/>
                  <a:pt x="1510454" y="3054667"/>
                </a:cubicBezTo>
                <a:cubicBezTo>
                  <a:pt x="1506926" y="3054497"/>
                  <a:pt x="1509710" y="3052839"/>
                  <a:pt x="1518806" y="3049757"/>
                </a:cubicBezTo>
                <a:cubicBezTo>
                  <a:pt x="1527924" y="3046676"/>
                  <a:pt x="1543523" y="3034307"/>
                  <a:pt x="1565646" y="3012672"/>
                </a:cubicBezTo>
                <a:cubicBezTo>
                  <a:pt x="1573892" y="3003449"/>
                  <a:pt x="1575571" y="2996861"/>
                  <a:pt x="1570725" y="2992908"/>
                </a:cubicBezTo>
                <a:cubicBezTo>
                  <a:pt x="1565880" y="2988955"/>
                  <a:pt x="1561969" y="2986065"/>
                  <a:pt x="1558952" y="2984216"/>
                </a:cubicBezTo>
                <a:cubicBezTo>
                  <a:pt x="1555955" y="2982367"/>
                  <a:pt x="1561353" y="2980008"/>
                  <a:pt x="1575125" y="2977096"/>
                </a:cubicBezTo>
                <a:cubicBezTo>
                  <a:pt x="1575613" y="2975906"/>
                  <a:pt x="1571065" y="2971167"/>
                  <a:pt x="1561481" y="2962857"/>
                </a:cubicBezTo>
                <a:cubicBezTo>
                  <a:pt x="1551896" y="2954569"/>
                  <a:pt x="1555658" y="2949808"/>
                  <a:pt x="1572744" y="2948640"/>
                </a:cubicBezTo>
                <a:cubicBezTo>
                  <a:pt x="1575422" y="2946599"/>
                  <a:pt x="1581351" y="2937610"/>
                  <a:pt x="1590554" y="2921649"/>
                </a:cubicBezTo>
                <a:cubicBezTo>
                  <a:pt x="1599735" y="2905689"/>
                  <a:pt x="1603305" y="2894914"/>
                  <a:pt x="1601222" y="2889325"/>
                </a:cubicBezTo>
                <a:cubicBezTo>
                  <a:pt x="1594230" y="2881780"/>
                  <a:pt x="1589767" y="2871835"/>
                  <a:pt x="1587876" y="2859444"/>
                </a:cubicBezTo>
                <a:cubicBezTo>
                  <a:pt x="1585963" y="2847076"/>
                  <a:pt x="1585899" y="2839574"/>
                  <a:pt x="1587685" y="2836960"/>
                </a:cubicBezTo>
                <a:cubicBezTo>
                  <a:pt x="1589470" y="2834346"/>
                  <a:pt x="1592403" y="2843888"/>
                  <a:pt x="1596483" y="2865607"/>
                </a:cubicBezTo>
                <a:cubicBezTo>
                  <a:pt x="1598948" y="2882014"/>
                  <a:pt x="1601116" y="2885967"/>
                  <a:pt x="1603007" y="2877466"/>
                </a:cubicBezTo>
                <a:cubicBezTo>
                  <a:pt x="1604878" y="2868965"/>
                  <a:pt x="1605876" y="2863440"/>
                  <a:pt x="1605962" y="2860868"/>
                </a:cubicBezTo>
                <a:cubicBezTo>
                  <a:pt x="1606812" y="2862037"/>
                  <a:pt x="1611062" y="2859083"/>
                  <a:pt x="1618713" y="2851964"/>
                </a:cubicBezTo>
                <a:cubicBezTo>
                  <a:pt x="1626385" y="2844844"/>
                  <a:pt x="1632399" y="2819342"/>
                  <a:pt x="1636798" y="2775456"/>
                </a:cubicBezTo>
                <a:cubicBezTo>
                  <a:pt x="1636628" y="2764022"/>
                  <a:pt x="1632505" y="2759495"/>
                  <a:pt x="1624408" y="2761833"/>
                </a:cubicBezTo>
                <a:cubicBezTo>
                  <a:pt x="1616333" y="2764192"/>
                  <a:pt x="1610084" y="2766169"/>
                  <a:pt x="1605706" y="2767720"/>
                </a:cubicBezTo>
                <a:cubicBezTo>
                  <a:pt x="1601307" y="2769293"/>
                  <a:pt x="1604559" y="2763172"/>
                  <a:pt x="1615461" y="2749358"/>
                </a:cubicBezTo>
                <a:cubicBezTo>
                  <a:pt x="1619797" y="2736564"/>
                  <a:pt x="1615844" y="2723027"/>
                  <a:pt x="1603602" y="2708746"/>
                </a:cubicBezTo>
                <a:cubicBezTo>
                  <a:pt x="1591340" y="2694464"/>
                  <a:pt x="1594507" y="2692190"/>
                  <a:pt x="1613081" y="2701923"/>
                </a:cubicBezTo>
                <a:cubicBezTo>
                  <a:pt x="1616290" y="2705728"/>
                  <a:pt x="1624706" y="2714717"/>
                  <a:pt x="1638286" y="2728914"/>
                </a:cubicBezTo>
                <a:cubicBezTo>
                  <a:pt x="1651887" y="2743089"/>
                  <a:pt x="1658497" y="2739625"/>
                  <a:pt x="1658157" y="2718521"/>
                </a:cubicBezTo>
                <a:cubicBezTo>
                  <a:pt x="1654693" y="2717437"/>
                  <a:pt x="1650336" y="2713676"/>
                  <a:pt x="1645108" y="2707258"/>
                </a:cubicBezTo>
                <a:lnTo>
                  <a:pt x="1663810" y="2685793"/>
                </a:lnTo>
                <a:lnTo>
                  <a:pt x="1660346" y="2698056"/>
                </a:lnTo>
                <a:cubicBezTo>
                  <a:pt x="1668103" y="2701690"/>
                  <a:pt x="1675605" y="2702412"/>
                  <a:pt x="1682852" y="2700245"/>
                </a:cubicBezTo>
                <a:cubicBezTo>
                  <a:pt x="1690078" y="2698077"/>
                  <a:pt x="1687378" y="2692317"/>
                  <a:pt x="1674755" y="2682945"/>
                </a:cubicBezTo>
                <a:lnTo>
                  <a:pt x="1667784" y="2681203"/>
                </a:lnTo>
                <a:lnTo>
                  <a:pt x="1688994" y="2656848"/>
                </a:lnTo>
                <a:cubicBezTo>
                  <a:pt x="1694434" y="2652661"/>
                  <a:pt x="1695412" y="2649792"/>
                  <a:pt x="1691948" y="2648262"/>
                </a:cubicBezTo>
                <a:cubicBezTo>
                  <a:pt x="1688505" y="2646732"/>
                  <a:pt x="1683553" y="2650387"/>
                  <a:pt x="1677135" y="2659228"/>
                </a:cubicBezTo>
                <a:cubicBezTo>
                  <a:pt x="1661408" y="2651917"/>
                  <a:pt x="1654884" y="2644606"/>
                  <a:pt x="1657562" y="2637274"/>
                </a:cubicBezTo>
                <a:cubicBezTo>
                  <a:pt x="1660239" y="2629964"/>
                  <a:pt x="1666743" y="2623843"/>
                  <a:pt x="1677135" y="2618891"/>
                </a:cubicBezTo>
                <a:cubicBezTo>
                  <a:pt x="1685997" y="2612877"/>
                  <a:pt x="1688313" y="2606459"/>
                  <a:pt x="1684063" y="2599658"/>
                </a:cubicBezTo>
                <a:cubicBezTo>
                  <a:pt x="1679834" y="2592858"/>
                  <a:pt x="1677581" y="2588543"/>
                  <a:pt x="1677305" y="2586737"/>
                </a:cubicBezTo>
                <a:cubicBezTo>
                  <a:pt x="1677029" y="2584930"/>
                  <a:pt x="1687251" y="2588543"/>
                  <a:pt x="1707972" y="2597554"/>
                </a:cubicBezTo>
                <a:cubicBezTo>
                  <a:pt x="1722211" y="2604100"/>
                  <a:pt x="1726950" y="2603377"/>
                  <a:pt x="1722211" y="2595344"/>
                </a:cubicBezTo>
                <a:cubicBezTo>
                  <a:pt x="1717450" y="2587332"/>
                  <a:pt x="1712711" y="2580085"/>
                  <a:pt x="1707972" y="2573645"/>
                </a:cubicBezTo>
                <a:cubicBezTo>
                  <a:pt x="1703233" y="2567206"/>
                  <a:pt x="1707972" y="2569629"/>
                  <a:pt x="1722211" y="2580935"/>
                </a:cubicBezTo>
                <a:cubicBezTo>
                  <a:pt x="1727906" y="2584314"/>
                  <a:pt x="1729925" y="2580213"/>
                  <a:pt x="1728267" y="2568651"/>
                </a:cubicBezTo>
                <a:cubicBezTo>
                  <a:pt x="1726589" y="2557069"/>
                  <a:pt x="1724931" y="2546294"/>
                  <a:pt x="1723252" y="2536305"/>
                </a:cubicBezTo>
                <a:lnTo>
                  <a:pt x="1724357" y="2535795"/>
                </a:lnTo>
                <a:lnTo>
                  <a:pt x="1715091" y="2528166"/>
                </a:lnTo>
                <a:cubicBezTo>
                  <a:pt x="1699471" y="2532310"/>
                  <a:pt x="1698685" y="2536454"/>
                  <a:pt x="1712711" y="2540620"/>
                </a:cubicBezTo>
                <a:cubicBezTo>
                  <a:pt x="1712668" y="2543276"/>
                  <a:pt x="1708014" y="2549801"/>
                  <a:pt x="1698770" y="2560193"/>
                </a:cubicBezTo>
                <a:cubicBezTo>
                  <a:pt x="1689546" y="2570564"/>
                  <a:pt x="1683107" y="2568779"/>
                  <a:pt x="1679494" y="2554859"/>
                </a:cubicBezTo>
                <a:cubicBezTo>
                  <a:pt x="1679494" y="2552861"/>
                  <a:pt x="1679494" y="2552075"/>
                  <a:pt x="1679494" y="2552478"/>
                </a:cubicBezTo>
                <a:cubicBezTo>
                  <a:pt x="1688845" y="2548079"/>
                  <a:pt x="1695667" y="2543234"/>
                  <a:pt x="1699960" y="2537942"/>
                </a:cubicBezTo>
                <a:cubicBezTo>
                  <a:pt x="1704253" y="2532650"/>
                  <a:pt x="1699811" y="2524851"/>
                  <a:pt x="1686613" y="2514522"/>
                </a:cubicBezTo>
                <a:cubicBezTo>
                  <a:pt x="1685381" y="2514373"/>
                  <a:pt x="1684892" y="2512886"/>
                  <a:pt x="1685147" y="2510080"/>
                </a:cubicBezTo>
                <a:cubicBezTo>
                  <a:pt x="1685381" y="2507254"/>
                  <a:pt x="1686677" y="2504002"/>
                  <a:pt x="1688994" y="2500283"/>
                </a:cubicBezTo>
                <a:cubicBezTo>
                  <a:pt x="1691310" y="2495438"/>
                  <a:pt x="1692607" y="2490890"/>
                  <a:pt x="1692840" y="2486639"/>
                </a:cubicBezTo>
                <a:cubicBezTo>
                  <a:pt x="1693095" y="2482389"/>
                  <a:pt x="1692607" y="2479031"/>
                  <a:pt x="1691374" y="2476566"/>
                </a:cubicBezTo>
                <a:cubicBezTo>
                  <a:pt x="1688590" y="2471423"/>
                  <a:pt x="1689397" y="2469850"/>
                  <a:pt x="1693733" y="2471826"/>
                </a:cubicBezTo>
                <a:cubicBezTo>
                  <a:pt x="1699216" y="2474632"/>
                  <a:pt x="1704848" y="2473166"/>
                  <a:pt x="1710628" y="2467363"/>
                </a:cubicBezTo>
                <a:cubicBezTo>
                  <a:pt x="1716430" y="2461583"/>
                  <a:pt x="1717896" y="2455951"/>
                  <a:pt x="1715091" y="2450468"/>
                </a:cubicBezTo>
                <a:cubicBezTo>
                  <a:pt x="1714050" y="2448045"/>
                  <a:pt x="1714347" y="2445772"/>
                  <a:pt x="1715984" y="2443646"/>
                </a:cubicBezTo>
                <a:cubicBezTo>
                  <a:pt x="1717599" y="2441521"/>
                  <a:pt x="1719682" y="2439842"/>
                  <a:pt x="1722211" y="2438610"/>
                </a:cubicBezTo>
                <a:cubicBezTo>
                  <a:pt x="1725909" y="2438354"/>
                  <a:pt x="1728586" y="2437079"/>
                  <a:pt x="1730202" y="2434763"/>
                </a:cubicBezTo>
                <a:cubicBezTo>
                  <a:pt x="1731838" y="2432425"/>
                  <a:pt x="1731540" y="2430555"/>
                  <a:pt x="1729309" y="2429131"/>
                </a:cubicBezTo>
                <a:cubicBezTo>
                  <a:pt x="1728225" y="2426751"/>
                  <a:pt x="1728629" y="2424965"/>
                  <a:pt x="1730499" y="2423775"/>
                </a:cubicBezTo>
                <a:cubicBezTo>
                  <a:pt x="1732391" y="2422607"/>
                  <a:pt x="1735153" y="2422011"/>
                  <a:pt x="1738809" y="2422011"/>
                </a:cubicBezTo>
                <a:cubicBezTo>
                  <a:pt x="1744589" y="2421948"/>
                  <a:pt x="1748436" y="2423839"/>
                  <a:pt x="1750370" y="2427643"/>
                </a:cubicBezTo>
                <a:cubicBezTo>
                  <a:pt x="1752304" y="2431448"/>
                  <a:pt x="1753196" y="2437483"/>
                  <a:pt x="1753048" y="2445729"/>
                </a:cubicBezTo>
                <a:cubicBezTo>
                  <a:pt x="1753239" y="2457290"/>
                  <a:pt x="1752240" y="2464410"/>
                  <a:pt x="1750072" y="2467087"/>
                </a:cubicBezTo>
                <a:cubicBezTo>
                  <a:pt x="1747905" y="2469744"/>
                  <a:pt x="1743357" y="2469744"/>
                  <a:pt x="1736428" y="2467087"/>
                </a:cubicBezTo>
                <a:cubicBezTo>
                  <a:pt x="1731583" y="2465940"/>
                  <a:pt x="1727630" y="2465834"/>
                  <a:pt x="1724570" y="2466790"/>
                </a:cubicBezTo>
                <a:cubicBezTo>
                  <a:pt x="1721509" y="2467725"/>
                  <a:pt x="1719937" y="2469404"/>
                  <a:pt x="1719831" y="2471826"/>
                </a:cubicBezTo>
                <a:cubicBezTo>
                  <a:pt x="1719831" y="2473166"/>
                  <a:pt x="1720426" y="2474632"/>
                  <a:pt x="1721616" y="2476268"/>
                </a:cubicBezTo>
                <a:cubicBezTo>
                  <a:pt x="1722806" y="2477905"/>
                  <a:pt x="1724570" y="2478797"/>
                  <a:pt x="1726950" y="2478946"/>
                </a:cubicBezTo>
                <a:cubicBezTo>
                  <a:pt x="1730350" y="2479286"/>
                  <a:pt x="1735408" y="2482155"/>
                  <a:pt x="1742060" y="2487532"/>
                </a:cubicBezTo>
                <a:cubicBezTo>
                  <a:pt x="1748733" y="2492930"/>
                  <a:pt x="1743697" y="2491634"/>
                  <a:pt x="1726950" y="2483685"/>
                </a:cubicBezTo>
                <a:cubicBezTo>
                  <a:pt x="1721658" y="2482197"/>
                  <a:pt x="1715622" y="2482793"/>
                  <a:pt x="1708864" y="2485470"/>
                </a:cubicBezTo>
                <a:cubicBezTo>
                  <a:pt x="1702085" y="2488127"/>
                  <a:pt x="1712073" y="2494651"/>
                  <a:pt x="1738809" y="2505022"/>
                </a:cubicBezTo>
                <a:cubicBezTo>
                  <a:pt x="1745779" y="2507445"/>
                  <a:pt x="1750816" y="2509719"/>
                  <a:pt x="1753940" y="2511844"/>
                </a:cubicBezTo>
                <a:cubicBezTo>
                  <a:pt x="1757043" y="2513969"/>
                  <a:pt x="1759126" y="2515648"/>
                  <a:pt x="1760167" y="2516902"/>
                </a:cubicBezTo>
                <a:cubicBezTo>
                  <a:pt x="1760018" y="2514671"/>
                  <a:pt x="1760316" y="2511398"/>
                  <a:pt x="1761038" y="2507105"/>
                </a:cubicBezTo>
                <a:cubicBezTo>
                  <a:pt x="1761782" y="2502812"/>
                  <a:pt x="1763865" y="2496585"/>
                  <a:pt x="1767265" y="2488424"/>
                </a:cubicBezTo>
                <a:cubicBezTo>
                  <a:pt x="1763865" y="2488679"/>
                  <a:pt x="1758828" y="2487596"/>
                  <a:pt x="1752155" y="2485173"/>
                </a:cubicBezTo>
                <a:cubicBezTo>
                  <a:pt x="1745482" y="2482750"/>
                  <a:pt x="1757638" y="2470381"/>
                  <a:pt x="1788624" y="2448109"/>
                </a:cubicBezTo>
                <a:cubicBezTo>
                  <a:pt x="1789410" y="2446515"/>
                  <a:pt x="1788432" y="2443752"/>
                  <a:pt x="1785648" y="2439799"/>
                </a:cubicBezTo>
                <a:cubicBezTo>
                  <a:pt x="1782886" y="2435847"/>
                  <a:pt x="1780718" y="2433084"/>
                  <a:pt x="1779145" y="2431490"/>
                </a:cubicBezTo>
                <a:cubicBezTo>
                  <a:pt x="1770836" y="2422543"/>
                  <a:pt x="1766096" y="2414934"/>
                  <a:pt x="1764906" y="2408665"/>
                </a:cubicBezTo>
                <a:cubicBezTo>
                  <a:pt x="1763716" y="2402396"/>
                  <a:pt x="1766096" y="2401291"/>
                  <a:pt x="1772026" y="2405392"/>
                </a:cubicBezTo>
                <a:cubicBezTo>
                  <a:pt x="1777063" y="2407581"/>
                  <a:pt x="1776467" y="2403224"/>
                  <a:pt x="1770241" y="2392343"/>
                </a:cubicBezTo>
                <a:cubicBezTo>
                  <a:pt x="1764014" y="2381484"/>
                  <a:pt x="1757489" y="2372388"/>
                  <a:pt x="1750667" y="2365077"/>
                </a:cubicBezTo>
                <a:cubicBezTo>
                  <a:pt x="1746969" y="2362654"/>
                  <a:pt x="1746672" y="2360975"/>
                  <a:pt x="1749775" y="2360040"/>
                </a:cubicBezTo>
                <a:cubicBezTo>
                  <a:pt x="1752899" y="2359084"/>
                  <a:pt x="1760316" y="2359190"/>
                  <a:pt x="1772026" y="2360338"/>
                </a:cubicBezTo>
                <a:cubicBezTo>
                  <a:pt x="1780527" y="2361570"/>
                  <a:pt x="1787242" y="2362059"/>
                  <a:pt x="1792173" y="2361804"/>
                </a:cubicBezTo>
                <a:cubicBezTo>
                  <a:pt x="1797125" y="2361570"/>
                  <a:pt x="1799101" y="2360274"/>
                  <a:pt x="1798123" y="2357957"/>
                </a:cubicBezTo>
                <a:cubicBezTo>
                  <a:pt x="1795339" y="2353218"/>
                  <a:pt x="1796126" y="2350838"/>
                  <a:pt x="1800482" y="2350838"/>
                </a:cubicBezTo>
                <a:cubicBezTo>
                  <a:pt x="1801821" y="2350795"/>
                  <a:pt x="1803904" y="2349712"/>
                  <a:pt x="1806709" y="2347586"/>
                </a:cubicBezTo>
                <a:cubicBezTo>
                  <a:pt x="1809536" y="2345461"/>
                  <a:pt x="1812192" y="2342592"/>
                  <a:pt x="1814721" y="2338979"/>
                </a:cubicBezTo>
                <a:cubicBezTo>
                  <a:pt x="1819567" y="2332200"/>
                  <a:pt x="1821734" y="2327949"/>
                  <a:pt x="1821246" y="2326228"/>
                </a:cubicBezTo>
                <a:cubicBezTo>
                  <a:pt x="1820757" y="2324507"/>
                  <a:pt x="1816995" y="2323210"/>
                  <a:pt x="1809982" y="2322381"/>
                </a:cubicBezTo>
                <a:cubicBezTo>
                  <a:pt x="1806221" y="2322530"/>
                  <a:pt x="1802459" y="2323996"/>
                  <a:pt x="1798697" y="2326823"/>
                </a:cubicBezTo>
                <a:cubicBezTo>
                  <a:pt x="1794957" y="2329628"/>
                  <a:pt x="1792385" y="2332901"/>
                  <a:pt x="1791004" y="2336599"/>
                </a:cubicBezTo>
                <a:cubicBezTo>
                  <a:pt x="1789771" y="2340318"/>
                  <a:pt x="1788071" y="2343570"/>
                  <a:pt x="1785946" y="2346396"/>
                </a:cubicBezTo>
                <a:cubicBezTo>
                  <a:pt x="1783821" y="2349202"/>
                  <a:pt x="1781547" y="2350689"/>
                  <a:pt x="1779145" y="2350838"/>
                </a:cubicBezTo>
                <a:cubicBezTo>
                  <a:pt x="1776807" y="2350732"/>
                  <a:pt x="1775532" y="2349754"/>
                  <a:pt x="1775277" y="2347884"/>
                </a:cubicBezTo>
                <a:cubicBezTo>
                  <a:pt x="1775044" y="2345992"/>
                  <a:pt x="1775532" y="2343825"/>
                  <a:pt x="1776765" y="2341360"/>
                </a:cubicBezTo>
                <a:cubicBezTo>
                  <a:pt x="1778444" y="2336663"/>
                  <a:pt x="1775681" y="2329437"/>
                  <a:pt x="1768455" y="2319704"/>
                </a:cubicBezTo>
                <a:cubicBezTo>
                  <a:pt x="1761251" y="2309970"/>
                  <a:pt x="1753728" y="2304530"/>
                  <a:pt x="1745928" y="2303403"/>
                </a:cubicBezTo>
                <a:cubicBezTo>
                  <a:pt x="1743399" y="2303254"/>
                  <a:pt x="1740743" y="2302362"/>
                  <a:pt x="1737916" y="2300725"/>
                </a:cubicBezTo>
                <a:cubicBezTo>
                  <a:pt x="1735111" y="2299089"/>
                  <a:pt x="1733028" y="2297623"/>
                  <a:pt x="1731689" y="2296284"/>
                </a:cubicBezTo>
                <a:cubicBezTo>
                  <a:pt x="1729181" y="2290546"/>
                  <a:pt x="1732433" y="2288973"/>
                  <a:pt x="1741486" y="2291544"/>
                </a:cubicBezTo>
                <a:cubicBezTo>
                  <a:pt x="1750518" y="2294095"/>
                  <a:pt x="1759126" y="2299642"/>
                  <a:pt x="1767265" y="2308142"/>
                </a:cubicBezTo>
                <a:cubicBezTo>
                  <a:pt x="1773067" y="2313966"/>
                  <a:pt x="1777509" y="2317132"/>
                  <a:pt x="1780612" y="2317621"/>
                </a:cubicBezTo>
                <a:cubicBezTo>
                  <a:pt x="1783736" y="2318131"/>
                  <a:pt x="1786392" y="2316537"/>
                  <a:pt x="1788624" y="2312882"/>
                </a:cubicBezTo>
                <a:cubicBezTo>
                  <a:pt x="1790940" y="2310374"/>
                  <a:pt x="1791642" y="2307101"/>
                  <a:pt x="1790706" y="2303106"/>
                </a:cubicBezTo>
                <a:cubicBezTo>
                  <a:pt x="1789771" y="2299089"/>
                  <a:pt x="1787497" y="2295242"/>
                  <a:pt x="1783884" y="2291544"/>
                </a:cubicBezTo>
                <a:cubicBezTo>
                  <a:pt x="1776871" y="2283192"/>
                  <a:pt x="1773705" y="2276158"/>
                  <a:pt x="1774385" y="2270484"/>
                </a:cubicBezTo>
                <a:cubicBezTo>
                  <a:pt x="1775086" y="2264809"/>
                  <a:pt x="1779039" y="2260750"/>
                  <a:pt x="1786243" y="2258327"/>
                </a:cubicBezTo>
                <a:cubicBezTo>
                  <a:pt x="1789814" y="2257031"/>
                  <a:pt x="1792173" y="2257243"/>
                  <a:pt x="1793363" y="2258922"/>
                </a:cubicBezTo>
                <a:cubicBezTo>
                  <a:pt x="1794553" y="2260601"/>
                  <a:pt x="1794553" y="2264363"/>
                  <a:pt x="1793363" y="2270186"/>
                </a:cubicBezTo>
                <a:cubicBezTo>
                  <a:pt x="1791089" y="2273884"/>
                  <a:pt x="1790303" y="2277157"/>
                  <a:pt x="1791004" y="2279962"/>
                </a:cubicBezTo>
                <a:cubicBezTo>
                  <a:pt x="1791684" y="2282789"/>
                  <a:pt x="1793278" y="2284276"/>
                  <a:pt x="1795743" y="2284425"/>
                </a:cubicBezTo>
                <a:cubicBezTo>
                  <a:pt x="1800886" y="2284425"/>
                  <a:pt x="1802459" y="2282045"/>
                  <a:pt x="1800482" y="2277306"/>
                </a:cubicBezTo>
                <a:cubicBezTo>
                  <a:pt x="1797720" y="2272566"/>
                  <a:pt x="1798506" y="2270186"/>
                  <a:pt x="1802863" y="2270186"/>
                </a:cubicBezTo>
                <a:cubicBezTo>
                  <a:pt x="1805328" y="2270080"/>
                  <a:pt x="1807496" y="2268507"/>
                  <a:pt x="1809387" y="2265447"/>
                </a:cubicBezTo>
                <a:cubicBezTo>
                  <a:pt x="1811257" y="2262387"/>
                  <a:pt x="1812256" y="2258434"/>
                  <a:pt x="1812341" y="2253588"/>
                </a:cubicBezTo>
                <a:cubicBezTo>
                  <a:pt x="1814721" y="2244088"/>
                  <a:pt x="1819460" y="2239349"/>
                  <a:pt x="1826580" y="2239349"/>
                </a:cubicBezTo>
                <a:cubicBezTo>
                  <a:pt x="1831319" y="2240688"/>
                  <a:pt x="1833700" y="2240986"/>
                  <a:pt x="1833700" y="2240242"/>
                </a:cubicBezTo>
                <a:cubicBezTo>
                  <a:pt x="1833700" y="2239498"/>
                  <a:pt x="1831319" y="2236820"/>
                  <a:pt x="1826580" y="2232230"/>
                </a:cubicBezTo>
                <a:cubicBezTo>
                  <a:pt x="1820693" y="2228766"/>
                  <a:pt x="1817633" y="2225599"/>
                  <a:pt x="1817378" y="2222751"/>
                </a:cubicBezTo>
                <a:cubicBezTo>
                  <a:pt x="1817144" y="2219882"/>
                  <a:pt x="1819418" y="2216716"/>
                  <a:pt x="1824200" y="2213252"/>
                </a:cubicBezTo>
                <a:cubicBezTo>
                  <a:pt x="1827770" y="2210723"/>
                  <a:pt x="1830129" y="2206876"/>
                  <a:pt x="1831319" y="2201690"/>
                </a:cubicBezTo>
                <a:cubicBezTo>
                  <a:pt x="1832509" y="2196505"/>
                  <a:pt x="1832509" y="2190873"/>
                  <a:pt x="1831319" y="2184795"/>
                </a:cubicBezTo>
                <a:cubicBezTo>
                  <a:pt x="1828960" y="2176634"/>
                  <a:pt x="1828365" y="2172192"/>
                  <a:pt x="1829534" y="2171449"/>
                </a:cubicBezTo>
                <a:cubicBezTo>
                  <a:pt x="1830724" y="2170705"/>
                  <a:pt x="1833700" y="2172787"/>
                  <a:pt x="1838439" y="2177675"/>
                </a:cubicBezTo>
                <a:cubicBezTo>
                  <a:pt x="1840861" y="2181331"/>
                  <a:pt x="1842540" y="2185879"/>
                  <a:pt x="1843476" y="2191319"/>
                </a:cubicBezTo>
                <a:cubicBezTo>
                  <a:pt x="1844410" y="2196739"/>
                  <a:pt x="1844326" y="2202477"/>
                  <a:pt x="1843178" y="2208513"/>
                </a:cubicBezTo>
                <a:cubicBezTo>
                  <a:pt x="1841945" y="2216609"/>
                  <a:pt x="1842052" y="2221752"/>
                  <a:pt x="1843476" y="2223920"/>
                </a:cubicBezTo>
                <a:cubicBezTo>
                  <a:pt x="1844921" y="2226109"/>
                  <a:pt x="1847981" y="2226492"/>
                  <a:pt x="1852678" y="2225110"/>
                </a:cubicBezTo>
                <a:cubicBezTo>
                  <a:pt x="1855185" y="2223878"/>
                  <a:pt x="1857268" y="2222199"/>
                  <a:pt x="1858905" y="2220073"/>
                </a:cubicBezTo>
                <a:cubicBezTo>
                  <a:pt x="1860541" y="2217948"/>
                  <a:pt x="1860817" y="2215675"/>
                  <a:pt x="1859797" y="2213252"/>
                </a:cubicBezTo>
                <a:cubicBezTo>
                  <a:pt x="1857523" y="2210638"/>
                  <a:pt x="1856142" y="2206982"/>
                  <a:pt x="1855632" y="2202285"/>
                </a:cubicBezTo>
                <a:cubicBezTo>
                  <a:pt x="1855143" y="2197589"/>
                  <a:pt x="1854952" y="2193338"/>
                  <a:pt x="1855037" y="2189534"/>
                </a:cubicBezTo>
                <a:cubicBezTo>
                  <a:pt x="1856184" y="2186963"/>
                  <a:pt x="1856290" y="2184391"/>
                  <a:pt x="1855334" y="2181820"/>
                </a:cubicBezTo>
                <a:cubicBezTo>
                  <a:pt x="1854399" y="2179248"/>
                  <a:pt x="1852720" y="2177867"/>
                  <a:pt x="1850297" y="2177675"/>
                </a:cubicBezTo>
                <a:cubicBezTo>
                  <a:pt x="1844474" y="2175486"/>
                  <a:pt x="1841903" y="2170365"/>
                  <a:pt x="1842583" y="2162246"/>
                </a:cubicBezTo>
                <a:cubicBezTo>
                  <a:pt x="1843284" y="2154150"/>
                  <a:pt x="1846642" y="2149006"/>
                  <a:pt x="1852678" y="2146839"/>
                </a:cubicBezTo>
                <a:cubicBezTo>
                  <a:pt x="1855143" y="2145755"/>
                  <a:pt x="1857906" y="2146137"/>
                  <a:pt x="1860966" y="2148007"/>
                </a:cubicBezTo>
                <a:cubicBezTo>
                  <a:pt x="1864047" y="2149899"/>
                  <a:pt x="1866810" y="2152662"/>
                  <a:pt x="1869276" y="2156317"/>
                </a:cubicBezTo>
                <a:cubicBezTo>
                  <a:pt x="1876395" y="2166199"/>
                  <a:pt x="1878775" y="2163033"/>
                  <a:pt x="1876395" y="2146839"/>
                </a:cubicBezTo>
                <a:cubicBezTo>
                  <a:pt x="1875311" y="2140845"/>
                  <a:pt x="1875694" y="2135617"/>
                  <a:pt x="1877585" y="2131112"/>
                </a:cubicBezTo>
                <a:cubicBezTo>
                  <a:pt x="1879455" y="2126628"/>
                  <a:pt x="1882218" y="2123164"/>
                  <a:pt x="1885873" y="2120741"/>
                </a:cubicBezTo>
                <a:cubicBezTo>
                  <a:pt x="1889444" y="2119402"/>
                  <a:pt x="1891824" y="2117914"/>
                  <a:pt x="1892993" y="2116299"/>
                </a:cubicBezTo>
                <a:cubicBezTo>
                  <a:pt x="1894183" y="2114663"/>
                  <a:pt x="1894183" y="2113770"/>
                  <a:pt x="1892993" y="2113621"/>
                </a:cubicBezTo>
                <a:cubicBezTo>
                  <a:pt x="1890719" y="2113579"/>
                  <a:pt x="1889933" y="2112495"/>
                  <a:pt x="1890634" y="2110370"/>
                </a:cubicBezTo>
                <a:cubicBezTo>
                  <a:pt x="1891314" y="2108245"/>
                  <a:pt x="1892908" y="2105376"/>
                  <a:pt x="1895373" y="2101763"/>
                </a:cubicBezTo>
                <a:cubicBezTo>
                  <a:pt x="1897796" y="2099234"/>
                  <a:pt x="1899475" y="2096577"/>
                  <a:pt x="1900410" y="2093751"/>
                </a:cubicBezTo>
                <a:cubicBezTo>
                  <a:pt x="1901345" y="2090946"/>
                  <a:pt x="1901260" y="2088863"/>
                  <a:pt x="1900113" y="2087524"/>
                </a:cubicBezTo>
                <a:cubicBezTo>
                  <a:pt x="1897350" y="2083188"/>
                  <a:pt x="1893397" y="2084761"/>
                  <a:pt x="1888254" y="2092263"/>
                </a:cubicBezTo>
                <a:cubicBezTo>
                  <a:pt x="1882516" y="2100169"/>
                  <a:pt x="1880348" y="2101572"/>
                  <a:pt x="1881729" y="2096429"/>
                </a:cubicBezTo>
                <a:cubicBezTo>
                  <a:pt x="1883111" y="2091286"/>
                  <a:pt x="1886872" y="2081998"/>
                  <a:pt x="1892993" y="2068546"/>
                </a:cubicBezTo>
                <a:cubicBezTo>
                  <a:pt x="1896648" y="2061426"/>
                  <a:pt x="1900027" y="2056687"/>
                  <a:pt x="1903088" y="2054307"/>
                </a:cubicBezTo>
                <a:cubicBezTo>
                  <a:pt x="1906148" y="2051948"/>
                  <a:pt x="1908316" y="2051948"/>
                  <a:pt x="1909612" y="2054307"/>
                </a:cubicBezTo>
                <a:cubicBezTo>
                  <a:pt x="1911589" y="2063807"/>
                  <a:pt x="1914755" y="2063807"/>
                  <a:pt x="1919091" y="2054307"/>
                </a:cubicBezTo>
                <a:cubicBezTo>
                  <a:pt x="1922555" y="2051842"/>
                  <a:pt x="1924531" y="2051459"/>
                  <a:pt x="1925020" y="2053138"/>
                </a:cubicBezTo>
                <a:cubicBezTo>
                  <a:pt x="1925509" y="2054817"/>
                  <a:pt x="1925126" y="2059152"/>
                  <a:pt x="1923830" y="2066187"/>
                </a:cubicBezTo>
                <a:cubicBezTo>
                  <a:pt x="1922746" y="2071224"/>
                  <a:pt x="1922555" y="2076558"/>
                  <a:pt x="1923256" y="2082190"/>
                </a:cubicBezTo>
                <a:cubicBezTo>
                  <a:pt x="1923936" y="2087821"/>
                  <a:pt x="1924935" y="2091966"/>
                  <a:pt x="1926210" y="2094643"/>
                </a:cubicBezTo>
                <a:cubicBezTo>
                  <a:pt x="1930949" y="2101763"/>
                  <a:pt x="1933329" y="2099383"/>
                  <a:pt x="1933329" y="2087524"/>
                </a:cubicBezTo>
                <a:cubicBezTo>
                  <a:pt x="1933372" y="2083677"/>
                  <a:pt x="1933861" y="2080107"/>
                  <a:pt x="1934817" y="2076855"/>
                </a:cubicBezTo>
                <a:cubicBezTo>
                  <a:pt x="1935752" y="2073582"/>
                  <a:pt x="1936836" y="2072414"/>
                  <a:pt x="1938069" y="2073285"/>
                </a:cubicBezTo>
                <a:cubicBezTo>
                  <a:pt x="1940449" y="2073136"/>
                  <a:pt x="1942808" y="2071670"/>
                  <a:pt x="1945188" y="2068843"/>
                </a:cubicBezTo>
                <a:cubicBezTo>
                  <a:pt x="1947569" y="2066038"/>
                  <a:pt x="1949927" y="2062765"/>
                  <a:pt x="1952308" y="2059067"/>
                </a:cubicBezTo>
                <a:cubicBezTo>
                  <a:pt x="1955857" y="2054413"/>
                  <a:pt x="1957642" y="2051247"/>
                  <a:pt x="1957642" y="2049568"/>
                </a:cubicBezTo>
                <a:cubicBezTo>
                  <a:pt x="1957642" y="2047889"/>
                  <a:pt x="1955857" y="2047102"/>
                  <a:pt x="1952308" y="2047209"/>
                </a:cubicBezTo>
                <a:cubicBezTo>
                  <a:pt x="1949779" y="2046210"/>
                  <a:pt x="1947717" y="2046401"/>
                  <a:pt x="1946081" y="2047804"/>
                </a:cubicBezTo>
                <a:cubicBezTo>
                  <a:pt x="1944444" y="2049185"/>
                  <a:pt x="1944147" y="2050566"/>
                  <a:pt x="1945188" y="2051948"/>
                </a:cubicBezTo>
                <a:cubicBezTo>
                  <a:pt x="1948249" y="2056645"/>
                  <a:pt x="1947462" y="2058515"/>
                  <a:pt x="1942808" y="2057580"/>
                </a:cubicBezTo>
                <a:cubicBezTo>
                  <a:pt x="1938175" y="2056645"/>
                  <a:pt x="1932628" y="2053180"/>
                  <a:pt x="1926210" y="2047209"/>
                </a:cubicBezTo>
                <a:cubicBezTo>
                  <a:pt x="1917603" y="2039239"/>
                  <a:pt x="1911078" y="2029059"/>
                  <a:pt x="1906637" y="2016648"/>
                </a:cubicBezTo>
                <a:cubicBezTo>
                  <a:pt x="1902195" y="2004258"/>
                  <a:pt x="1901600" y="1994673"/>
                  <a:pt x="1904852" y="1987894"/>
                </a:cubicBezTo>
                <a:cubicBezTo>
                  <a:pt x="1908805" y="1984090"/>
                  <a:pt x="1912184" y="1985769"/>
                  <a:pt x="1914947" y="1992931"/>
                </a:cubicBezTo>
                <a:cubicBezTo>
                  <a:pt x="1917709" y="2000093"/>
                  <a:pt x="1917518" y="2007127"/>
                  <a:pt x="1914351" y="2013991"/>
                </a:cubicBezTo>
                <a:cubicBezTo>
                  <a:pt x="1913055" y="2016372"/>
                  <a:pt x="1912672" y="2017541"/>
                  <a:pt x="1913161" y="2017541"/>
                </a:cubicBezTo>
                <a:cubicBezTo>
                  <a:pt x="1913650" y="2017541"/>
                  <a:pt x="1915626" y="2016372"/>
                  <a:pt x="1919091" y="2013991"/>
                </a:cubicBezTo>
                <a:cubicBezTo>
                  <a:pt x="1925806" y="2009486"/>
                  <a:pt x="1932543" y="2008402"/>
                  <a:pt x="1939259" y="2010719"/>
                </a:cubicBezTo>
                <a:cubicBezTo>
                  <a:pt x="1945975" y="2013056"/>
                  <a:pt x="1947951" y="2017307"/>
                  <a:pt x="1945188" y="2023470"/>
                </a:cubicBezTo>
                <a:cubicBezTo>
                  <a:pt x="1942914" y="2024766"/>
                  <a:pt x="1942128" y="2025744"/>
                  <a:pt x="1942808" y="2026445"/>
                </a:cubicBezTo>
                <a:cubicBezTo>
                  <a:pt x="1943509" y="2027125"/>
                  <a:pt x="1945082" y="2026934"/>
                  <a:pt x="1947569" y="2025850"/>
                </a:cubicBezTo>
                <a:cubicBezTo>
                  <a:pt x="1951904" y="2023087"/>
                  <a:pt x="1952690" y="2014395"/>
                  <a:pt x="1949927" y="1999753"/>
                </a:cubicBezTo>
                <a:cubicBezTo>
                  <a:pt x="1946570" y="1985089"/>
                  <a:pt x="1946187" y="1975291"/>
                  <a:pt x="1948737" y="1970403"/>
                </a:cubicBezTo>
                <a:cubicBezTo>
                  <a:pt x="1951309" y="1965515"/>
                  <a:pt x="1955666" y="1968172"/>
                  <a:pt x="1961786" y="1978415"/>
                </a:cubicBezTo>
                <a:cubicBezTo>
                  <a:pt x="1966483" y="1985237"/>
                  <a:pt x="1968969" y="1989977"/>
                  <a:pt x="1969203" y="1992633"/>
                </a:cubicBezTo>
                <a:cubicBezTo>
                  <a:pt x="1969458" y="1995311"/>
                  <a:pt x="1967779" y="1997691"/>
                  <a:pt x="1964166" y="1999753"/>
                </a:cubicBezTo>
                <a:cubicBezTo>
                  <a:pt x="1954667" y="2004492"/>
                  <a:pt x="1954667" y="2006872"/>
                  <a:pt x="1964166" y="2006872"/>
                </a:cubicBezTo>
                <a:cubicBezTo>
                  <a:pt x="1972922" y="2007658"/>
                  <a:pt x="1980318" y="2006086"/>
                  <a:pt x="1986396" y="2002133"/>
                </a:cubicBezTo>
                <a:cubicBezTo>
                  <a:pt x="1992474" y="1998180"/>
                  <a:pt x="1994557" y="1994227"/>
                  <a:pt x="1992623" y="1990274"/>
                </a:cubicBezTo>
                <a:cubicBezTo>
                  <a:pt x="1990264" y="1982963"/>
                  <a:pt x="1993218" y="1973867"/>
                  <a:pt x="2001528" y="1962986"/>
                </a:cubicBezTo>
                <a:cubicBezTo>
                  <a:pt x="2009837" y="1952105"/>
                  <a:pt x="2016362" y="1947770"/>
                  <a:pt x="2021101" y="1949937"/>
                </a:cubicBezTo>
                <a:cubicBezTo>
                  <a:pt x="2023864" y="1951914"/>
                  <a:pt x="2023077" y="1947961"/>
                  <a:pt x="2018721" y="1938079"/>
                </a:cubicBezTo>
                <a:cubicBezTo>
                  <a:pt x="2016256" y="1933233"/>
                  <a:pt x="2013493" y="1929280"/>
                  <a:pt x="2010432" y="1926220"/>
                </a:cubicBezTo>
                <a:cubicBezTo>
                  <a:pt x="2007351" y="1923160"/>
                  <a:pt x="2004588" y="1921566"/>
                  <a:pt x="2002123" y="1921481"/>
                </a:cubicBezTo>
                <a:cubicBezTo>
                  <a:pt x="1999700" y="1921120"/>
                  <a:pt x="1998021" y="1917082"/>
                  <a:pt x="1997086" y="1909325"/>
                </a:cubicBezTo>
                <a:cubicBezTo>
                  <a:pt x="1996151" y="1901568"/>
                  <a:pt x="1996236" y="1892174"/>
                  <a:pt x="1997384" y="1881144"/>
                </a:cubicBezTo>
                <a:cubicBezTo>
                  <a:pt x="1998425" y="1864993"/>
                  <a:pt x="1999891" y="1854600"/>
                  <a:pt x="2001825" y="1850010"/>
                </a:cubicBezTo>
                <a:cubicBezTo>
                  <a:pt x="2003759" y="1845419"/>
                  <a:pt x="2007011" y="1843932"/>
                  <a:pt x="2011601" y="1845568"/>
                </a:cubicBezTo>
                <a:cubicBezTo>
                  <a:pt x="2016256" y="1846801"/>
                  <a:pt x="2019422" y="1846695"/>
                  <a:pt x="2021101" y="1845271"/>
                </a:cubicBezTo>
                <a:cubicBezTo>
                  <a:pt x="2022780" y="1843826"/>
                  <a:pt x="2023566" y="1840765"/>
                  <a:pt x="2023481" y="1836068"/>
                </a:cubicBezTo>
                <a:cubicBezTo>
                  <a:pt x="2023524" y="1832328"/>
                  <a:pt x="2024608" y="1829162"/>
                  <a:pt x="2026733" y="1826590"/>
                </a:cubicBezTo>
                <a:cubicBezTo>
                  <a:pt x="2028858" y="1824019"/>
                  <a:pt x="2031727" y="1823232"/>
                  <a:pt x="2035340" y="1824210"/>
                </a:cubicBezTo>
                <a:cubicBezTo>
                  <a:pt x="2037848" y="1824167"/>
                  <a:pt x="2039930" y="1825442"/>
                  <a:pt x="2041567" y="1828078"/>
                </a:cubicBezTo>
                <a:cubicBezTo>
                  <a:pt x="2043182" y="1830692"/>
                  <a:pt x="2043480" y="1834942"/>
                  <a:pt x="2042438" y="1840829"/>
                </a:cubicBezTo>
                <a:cubicBezTo>
                  <a:pt x="2041716" y="1850754"/>
                  <a:pt x="2043777" y="1857576"/>
                  <a:pt x="2048665" y="1861274"/>
                </a:cubicBezTo>
                <a:cubicBezTo>
                  <a:pt x="2053574" y="1864993"/>
                  <a:pt x="2058611" y="1862910"/>
                  <a:pt x="2063796" y="1855047"/>
                </a:cubicBezTo>
                <a:cubicBezTo>
                  <a:pt x="2066325" y="1852539"/>
                  <a:pt x="2068982" y="1850456"/>
                  <a:pt x="2071809" y="1848820"/>
                </a:cubicBezTo>
                <a:cubicBezTo>
                  <a:pt x="2074614" y="1847205"/>
                  <a:pt x="2076697" y="1846907"/>
                  <a:pt x="2078036" y="1847927"/>
                </a:cubicBezTo>
                <a:cubicBezTo>
                  <a:pt x="2080309" y="1849032"/>
                  <a:pt x="2081691" y="1848629"/>
                  <a:pt x="2082180" y="1846758"/>
                </a:cubicBezTo>
                <a:cubicBezTo>
                  <a:pt x="2082668" y="1844867"/>
                  <a:pt x="2082881" y="1842104"/>
                  <a:pt x="2082775" y="1838449"/>
                </a:cubicBezTo>
                <a:cubicBezTo>
                  <a:pt x="2081691" y="1834687"/>
                  <a:pt x="2082073" y="1830925"/>
                  <a:pt x="2083965" y="1827185"/>
                </a:cubicBezTo>
                <a:cubicBezTo>
                  <a:pt x="2085835" y="1823423"/>
                  <a:pt x="2088598" y="1820852"/>
                  <a:pt x="2092274" y="1819471"/>
                </a:cubicBezTo>
                <a:cubicBezTo>
                  <a:pt x="2095824" y="1818387"/>
                  <a:pt x="2098204" y="1815815"/>
                  <a:pt x="2099373" y="1811756"/>
                </a:cubicBezTo>
                <a:cubicBezTo>
                  <a:pt x="2100563" y="1807718"/>
                  <a:pt x="2100563" y="1801576"/>
                  <a:pt x="2099373" y="1793373"/>
                </a:cubicBezTo>
                <a:cubicBezTo>
                  <a:pt x="2098098" y="1784043"/>
                  <a:pt x="2098884" y="1777816"/>
                  <a:pt x="2101753" y="1774692"/>
                </a:cubicBezTo>
                <a:cubicBezTo>
                  <a:pt x="2104622" y="1771589"/>
                  <a:pt x="2110148" y="1770697"/>
                  <a:pt x="2118351" y="1772036"/>
                </a:cubicBezTo>
                <a:cubicBezTo>
                  <a:pt x="2119647" y="1772036"/>
                  <a:pt x="2120625" y="1770846"/>
                  <a:pt x="2121326" y="1768465"/>
                </a:cubicBezTo>
                <a:cubicBezTo>
                  <a:pt x="2122006" y="1766106"/>
                  <a:pt x="2121815" y="1762536"/>
                  <a:pt x="2120731" y="1757797"/>
                </a:cubicBezTo>
                <a:cubicBezTo>
                  <a:pt x="2119541" y="1748000"/>
                  <a:pt x="2120136" y="1739711"/>
                  <a:pt x="2122516" y="1732889"/>
                </a:cubicBezTo>
                <a:cubicBezTo>
                  <a:pt x="2124875" y="1726067"/>
                  <a:pt x="2129040" y="1722497"/>
                  <a:pt x="2134970" y="1722221"/>
                </a:cubicBezTo>
                <a:cubicBezTo>
                  <a:pt x="2137244" y="1722263"/>
                  <a:pt x="2138030" y="1723347"/>
                  <a:pt x="2137329" y="1725472"/>
                </a:cubicBezTo>
                <a:cubicBezTo>
                  <a:pt x="2136649" y="1727598"/>
                  <a:pt x="2135055" y="1730467"/>
                  <a:pt x="2132590" y="1734079"/>
                </a:cubicBezTo>
                <a:cubicBezTo>
                  <a:pt x="2129040" y="1737480"/>
                  <a:pt x="2127256" y="1740158"/>
                  <a:pt x="2127256" y="1742070"/>
                </a:cubicBezTo>
                <a:cubicBezTo>
                  <a:pt x="2127256" y="1744004"/>
                  <a:pt x="2129040" y="1746087"/>
                  <a:pt x="2132590" y="1748297"/>
                </a:cubicBezTo>
                <a:cubicBezTo>
                  <a:pt x="2137733" y="1753440"/>
                  <a:pt x="2139306" y="1752654"/>
                  <a:pt x="2137329" y="1745938"/>
                </a:cubicBezTo>
                <a:cubicBezTo>
                  <a:pt x="2134566" y="1740795"/>
                  <a:pt x="2135353" y="1736842"/>
                  <a:pt x="2139709" y="1734079"/>
                </a:cubicBezTo>
                <a:cubicBezTo>
                  <a:pt x="2144066" y="1731295"/>
                  <a:pt x="2144852" y="1727342"/>
                  <a:pt x="2142089" y="1722221"/>
                </a:cubicBezTo>
                <a:cubicBezTo>
                  <a:pt x="2138370" y="1714697"/>
                  <a:pt x="2136287" y="1708364"/>
                  <a:pt x="2135862" y="1703243"/>
                </a:cubicBezTo>
                <a:cubicBezTo>
                  <a:pt x="2135416" y="1698100"/>
                  <a:pt x="2137478" y="1696506"/>
                  <a:pt x="2142089" y="1698482"/>
                </a:cubicBezTo>
                <a:cubicBezTo>
                  <a:pt x="2146680" y="1699927"/>
                  <a:pt x="2153502" y="1696463"/>
                  <a:pt x="2162534" y="1688111"/>
                </a:cubicBezTo>
                <a:cubicBezTo>
                  <a:pt x="2171588" y="1679759"/>
                  <a:pt x="2176624" y="1672151"/>
                  <a:pt x="2177665" y="1665286"/>
                </a:cubicBezTo>
                <a:cubicBezTo>
                  <a:pt x="2178048" y="1660930"/>
                  <a:pt x="2182022" y="1660143"/>
                  <a:pt x="2189524" y="1662906"/>
                </a:cubicBezTo>
                <a:cubicBezTo>
                  <a:pt x="2192053" y="1664139"/>
                  <a:pt x="2194710" y="1664627"/>
                  <a:pt x="2197536" y="1664394"/>
                </a:cubicBezTo>
                <a:cubicBezTo>
                  <a:pt x="2200342" y="1664139"/>
                  <a:pt x="2202424" y="1662863"/>
                  <a:pt x="2203763" y="1660526"/>
                </a:cubicBezTo>
                <a:cubicBezTo>
                  <a:pt x="2204847" y="1658167"/>
                  <a:pt x="2205038" y="1656382"/>
                  <a:pt x="2204358" y="1655191"/>
                </a:cubicBezTo>
                <a:cubicBezTo>
                  <a:pt x="2203657" y="1654001"/>
                  <a:pt x="2202679" y="1653428"/>
                  <a:pt x="2201383" y="1653428"/>
                </a:cubicBezTo>
                <a:cubicBezTo>
                  <a:pt x="2194667" y="1653810"/>
                  <a:pt x="2193881" y="1650644"/>
                  <a:pt x="2199003" y="1643928"/>
                </a:cubicBezTo>
                <a:cubicBezTo>
                  <a:pt x="2202020" y="1638339"/>
                  <a:pt x="2201341" y="1632324"/>
                  <a:pt x="2196941" y="1625842"/>
                </a:cubicBezTo>
                <a:cubicBezTo>
                  <a:pt x="2192542" y="1619360"/>
                  <a:pt x="2187696" y="1617490"/>
                  <a:pt x="2182405" y="1620210"/>
                </a:cubicBezTo>
                <a:cubicBezTo>
                  <a:pt x="2180428" y="1620210"/>
                  <a:pt x="2182022" y="1617830"/>
                  <a:pt x="2187144" y="1613091"/>
                </a:cubicBezTo>
                <a:cubicBezTo>
                  <a:pt x="2189524" y="1609627"/>
                  <a:pt x="2191905" y="1608245"/>
                  <a:pt x="2194264" y="1608947"/>
                </a:cubicBezTo>
                <a:cubicBezTo>
                  <a:pt x="2196644" y="1609627"/>
                  <a:pt x="2199003" y="1611795"/>
                  <a:pt x="2201383" y="1615471"/>
                </a:cubicBezTo>
                <a:cubicBezTo>
                  <a:pt x="2206526" y="1625353"/>
                  <a:pt x="2208098" y="1622187"/>
                  <a:pt x="2206122" y="1605971"/>
                </a:cubicBezTo>
                <a:cubicBezTo>
                  <a:pt x="2206122" y="1599702"/>
                  <a:pt x="2206717" y="1592689"/>
                  <a:pt x="2207907" y="1584911"/>
                </a:cubicBezTo>
                <a:cubicBezTo>
                  <a:pt x="2209097" y="1577154"/>
                  <a:pt x="2210883" y="1570736"/>
                  <a:pt x="2213242" y="1565656"/>
                </a:cubicBezTo>
                <a:cubicBezTo>
                  <a:pt x="2218937" y="1557389"/>
                  <a:pt x="2222380" y="1553139"/>
                  <a:pt x="2223634" y="1552905"/>
                </a:cubicBezTo>
                <a:cubicBezTo>
                  <a:pt x="2224867" y="1552650"/>
                  <a:pt x="2225355" y="1556114"/>
                  <a:pt x="2225100" y="1563276"/>
                </a:cubicBezTo>
                <a:cubicBezTo>
                  <a:pt x="2225100" y="1573158"/>
                  <a:pt x="2227480" y="1579491"/>
                  <a:pt x="2232220" y="1582254"/>
                </a:cubicBezTo>
                <a:cubicBezTo>
                  <a:pt x="2237363" y="1582637"/>
                  <a:pt x="2238935" y="1572372"/>
                  <a:pt x="2236959" y="1551417"/>
                </a:cubicBezTo>
                <a:cubicBezTo>
                  <a:pt x="2234196" y="1532439"/>
                  <a:pt x="2234982" y="1522939"/>
                  <a:pt x="2239339" y="1522939"/>
                </a:cubicBezTo>
                <a:cubicBezTo>
                  <a:pt x="2241762" y="1522854"/>
                  <a:pt x="2243441" y="1521856"/>
                  <a:pt x="2244376" y="1519985"/>
                </a:cubicBezTo>
                <a:cubicBezTo>
                  <a:pt x="2245311" y="1518094"/>
                  <a:pt x="2245226" y="1515926"/>
                  <a:pt x="2244078" y="1513461"/>
                </a:cubicBezTo>
                <a:cubicBezTo>
                  <a:pt x="2241762" y="1510996"/>
                  <a:pt x="2241061" y="1509402"/>
                  <a:pt x="2242017" y="1508722"/>
                </a:cubicBezTo>
                <a:cubicBezTo>
                  <a:pt x="2242952" y="1508020"/>
                  <a:pt x="2245226" y="1508807"/>
                  <a:pt x="2248839" y="1511081"/>
                </a:cubicBezTo>
                <a:cubicBezTo>
                  <a:pt x="2251241" y="1513567"/>
                  <a:pt x="2252941" y="1514545"/>
                  <a:pt x="2253876" y="1514056"/>
                </a:cubicBezTo>
                <a:cubicBezTo>
                  <a:pt x="2254811" y="1513567"/>
                  <a:pt x="2254704" y="1510996"/>
                  <a:pt x="2253578" y="1506341"/>
                </a:cubicBezTo>
                <a:cubicBezTo>
                  <a:pt x="2250816" y="1499222"/>
                  <a:pt x="2253961" y="1494483"/>
                  <a:pt x="2263057" y="1492102"/>
                </a:cubicBezTo>
                <a:cubicBezTo>
                  <a:pt x="2266776" y="1490976"/>
                  <a:pt x="2270027" y="1490870"/>
                  <a:pt x="2272854" y="1491805"/>
                </a:cubicBezTo>
                <a:cubicBezTo>
                  <a:pt x="2275659" y="1492761"/>
                  <a:pt x="2277147" y="1494440"/>
                  <a:pt x="2277296" y="1496863"/>
                </a:cubicBezTo>
                <a:cubicBezTo>
                  <a:pt x="2277296" y="1499626"/>
                  <a:pt x="2274915" y="1501198"/>
                  <a:pt x="2270176" y="1501602"/>
                </a:cubicBezTo>
                <a:cubicBezTo>
                  <a:pt x="2265820" y="1501985"/>
                  <a:pt x="2265033" y="1505938"/>
                  <a:pt x="2267796" y="1513461"/>
                </a:cubicBezTo>
                <a:cubicBezTo>
                  <a:pt x="2269772" y="1520963"/>
                  <a:pt x="2268200" y="1524916"/>
                  <a:pt x="2263057" y="1525320"/>
                </a:cubicBezTo>
                <a:cubicBezTo>
                  <a:pt x="2258211" y="1524980"/>
                  <a:pt x="2255449" y="1528635"/>
                  <a:pt x="2254768" y="1536286"/>
                </a:cubicBezTo>
                <a:cubicBezTo>
                  <a:pt x="2254067" y="1543958"/>
                  <a:pt x="2256044" y="1550567"/>
                  <a:pt x="2260698" y="1556157"/>
                </a:cubicBezTo>
                <a:cubicBezTo>
                  <a:pt x="2265777" y="1560364"/>
                  <a:pt x="2270431" y="1559068"/>
                  <a:pt x="2274618" y="1552310"/>
                </a:cubicBezTo>
                <a:cubicBezTo>
                  <a:pt x="2278826" y="1545530"/>
                  <a:pt x="2280505" y="1536541"/>
                  <a:pt x="2279676" y="1525320"/>
                </a:cubicBezTo>
                <a:cubicBezTo>
                  <a:pt x="2279527" y="1517074"/>
                  <a:pt x="2279825" y="1511633"/>
                  <a:pt x="2280547" y="1509019"/>
                </a:cubicBezTo>
                <a:cubicBezTo>
                  <a:pt x="2281291" y="1506384"/>
                  <a:pt x="2283374" y="1506299"/>
                  <a:pt x="2286774" y="1508722"/>
                </a:cubicBezTo>
                <a:cubicBezTo>
                  <a:pt x="2289112" y="1509997"/>
                  <a:pt x="2290387" y="1510401"/>
                  <a:pt x="2290642" y="1509891"/>
                </a:cubicBezTo>
                <a:cubicBezTo>
                  <a:pt x="2290876" y="1509402"/>
                  <a:pt x="2290387" y="1507425"/>
                  <a:pt x="2289154" y="1503961"/>
                </a:cubicBezTo>
                <a:cubicBezTo>
                  <a:pt x="2286391" y="1499222"/>
                  <a:pt x="2287178" y="1496863"/>
                  <a:pt x="2291534" y="1496863"/>
                </a:cubicBezTo>
                <a:cubicBezTo>
                  <a:pt x="2296380" y="1495864"/>
                  <a:pt x="2299143" y="1491316"/>
                  <a:pt x="2299823" y="1483219"/>
                </a:cubicBezTo>
                <a:cubicBezTo>
                  <a:pt x="2300524" y="1475101"/>
                  <a:pt x="2298548" y="1469384"/>
                  <a:pt x="2293893" y="1466005"/>
                </a:cubicBezTo>
                <a:cubicBezTo>
                  <a:pt x="2288602" y="1462456"/>
                  <a:pt x="2288517" y="1455931"/>
                  <a:pt x="2293596" y="1446453"/>
                </a:cubicBezTo>
                <a:cubicBezTo>
                  <a:pt x="2298697" y="1436953"/>
                  <a:pt x="2305115" y="1431619"/>
                  <a:pt x="2312872" y="1430429"/>
                </a:cubicBezTo>
                <a:cubicBezTo>
                  <a:pt x="2316442" y="1431428"/>
                  <a:pt x="2318801" y="1431215"/>
                  <a:pt x="2319991" y="1429834"/>
                </a:cubicBezTo>
                <a:cubicBezTo>
                  <a:pt x="2321181" y="1428452"/>
                  <a:pt x="2321181" y="1427071"/>
                  <a:pt x="2319991" y="1425690"/>
                </a:cubicBezTo>
                <a:cubicBezTo>
                  <a:pt x="2318865" y="1423118"/>
                  <a:pt x="2319354" y="1419356"/>
                  <a:pt x="2321479" y="1414426"/>
                </a:cubicBezTo>
                <a:cubicBezTo>
                  <a:pt x="2323604" y="1409474"/>
                  <a:pt x="2327068" y="1404544"/>
                  <a:pt x="2331850" y="1399592"/>
                </a:cubicBezTo>
                <a:cubicBezTo>
                  <a:pt x="2341732" y="1389710"/>
                  <a:pt x="2345685" y="1383376"/>
                  <a:pt x="2343709" y="1380614"/>
                </a:cubicBezTo>
                <a:cubicBezTo>
                  <a:pt x="2341732" y="1381017"/>
                  <a:pt x="2343326" y="1377851"/>
                  <a:pt x="2348469" y="1371135"/>
                </a:cubicBezTo>
                <a:cubicBezTo>
                  <a:pt x="2350977" y="1368713"/>
                  <a:pt x="2353655" y="1367034"/>
                  <a:pt x="2356460" y="1366077"/>
                </a:cubicBezTo>
                <a:cubicBezTo>
                  <a:pt x="2359287" y="1365142"/>
                  <a:pt x="2361369" y="1365248"/>
                  <a:pt x="2362687" y="1366375"/>
                </a:cubicBezTo>
                <a:cubicBezTo>
                  <a:pt x="2365067" y="1367416"/>
                  <a:pt x="2367447" y="1366524"/>
                  <a:pt x="2369806" y="1363718"/>
                </a:cubicBezTo>
                <a:cubicBezTo>
                  <a:pt x="2372187" y="1360892"/>
                  <a:pt x="2374546" y="1357045"/>
                  <a:pt x="2376926" y="1352157"/>
                </a:cubicBezTo>
                <a:cubicBezTo>
                  <a:pt x="2380475" y="1345229"/>
                  <a:pt x="2382260" y="1339491"/>
                  <a:pt x="2382260" y="1334943"/>
                </a:cubicBezTo>
                <a:cubicBezTo>
                  <a:pt x="2382260" y="1330395"/>
                  <a:pt x="2380475" y="1325847"/>
                  <a:pt x="2376926" y="1321320"/>
                </a:cubicBezTo>
                <a:cubicBezTo>
                  <a:pt x="2373270" y="1316560"/>
                  <a:pt x="2371698" y="1313606"/>
                  <a:pt x="2372187" y="1312416"/>
                </a:cubicBezTo>
                <a:cubicBezTo>
                  <a:pt x="2372675" y="1311225"/>
                  <a:pt x="2375842" y="1311821"/>
                  <a:pt x="2381665" y="1314201"/>
                </a:cubicBezTo>
                <a:cubicBezTo>
                  <a:pt x="2387509" y="1315582"/>
                  <a:pt x="2391249" y="1315178"/>
                  <a:pt x="2392928" y="1313011"/>
                </a:cubicBezTo>
                <a:cubicBezTo>
                  <a:pt x="2394629" y="1310843"/>
                  <a:pt x="2394820" y="1305700"/>
                  <a:pt x="2393524" y="1297582"/>
                </a:cubicBezTo>
                <a:cubicBezTo>
                  <a:pt x="2393141" y="1290823"/>
                  <a:pt x="2396308" y="1281239"/>
                  <a:pt x="2403023" y="1268827"/>
                </a:cubicBezTo>
                <a:cubicBezTo>
                  <a:pt x="2409739" y="1256416"/>
                  <a:pt x="2422384" y="1239117"/>
                  <a:pt x="2440980" y="1216930"/>
                </a:cubicBezTo>
                <a:cubicBezTo>
                  <a:pt x="2481210" y="1166222"/>
                  <a:pt x="2507499" y="1133621"/>
                  <a:pt x="2519847" y="1119085"/>
                </a:cubicBezTo>
                <a:cubicBezTo>
                  <a:pt x="2532215" y="1104548"/>
                  <a:pt x="2538336" y="1099214"/>
                  <a:pt x="2538229" y="1103061"/>
                </a:cubicBezTo>
                <a:cubicBezTo>
                  <a:pt x="2539568" y="1104251"/>
                  <a:pt x="2541651" y="1104251"/>
                  <a:pt x="2544456" y="1103061"/>
                </a:cubicBezTo>
                <a:cubicBezTo>
                  <a:pt x="2547283" y="1101892"/>
                  <a:pt x="2549940" y="1099512"/>
                  <a:pt x="2552469" y="1095962"/>
                </a:cubicBezTo>
                <a:cubicBezTo>
                  <a:pt x="2559588" y="1086867"/>
                  <a:pt x="2559588" y="1083700"/>
                  <a:pt x="2552469" y="1086463"/>
                </a:cubicBezTo>
                <a:cubicBezTo>
                  <a:pt x="2548813" y="1086463"/>
                  <a:pt x="2546050" y="1085273"/>
                  <a:pt x="2544159" y="1082913"/>
                </a:cubicBezTo>
                <a:cubicBezTo>
                  <a:pt x="2542289" y="1080533"/>
                  <a:pt x="2541885" y="1076984"/>
                  <a:pt x="2542990" y="1072224"/>
                </a:cubicBezTo>
                <a:cubicBezTo>
                  <a:pt x="2543224" y="1066209"/>
                  <a:pt x="2542735" y="1063425"/>
                  <a:pt x="2541502" y="1063935"/>
                </a:cubicBezTo>
                <a:close/>
                <a:moveTo>
                  <a:pt x="1371125" y="1058006"/>
                </a:moveTo>
                <a:cubicBezTo>
                  <a:pt x="1367555" y="1059281"/>
                  <a:pt x="1365196" y="1061449"/>
                  <a:pt x="1364006" y="1064530"/>
                </a:cubicBezTo>
                <a:cubicBezTo>
                  <a:pt x="1362816" y="1067591"/>
                  <a:pt x="1362816" y="1070949"/>
                  <a:pt x="1364006" y="1074604"/>
                </a:cubicBezTo>
                <a:cubicBezTo>
                  <a:pt x="1365132" y="1078259"/>
                  <a:pt x="1366429" y="1080427"/>
                  <a:pt x="1367852" y="1081128"/>
                </a:cubicBezTo>
                <a:cubicBezTo>
                  <a:pt x="1369298" y="1081809"/>
                  <a:pt x="1371168" y="1080427"/>
                  <a:pt x="1373484" y="1076984"/>
                </a:cubicBezTo>
                <a:cubicBezTo>
                  <a:pt x="1375864" y="1073308"/>
                  <a:pt x="1377650" y="1069950"/>
                  <a:pt x="1378819" y="1066890"/>
                </a:cubicBezTo>
                <a:cubicBezTo>
                  <a:pt x="1380009" y="1063829"/>
                  <a:pt x="1380604" y="1061661"/>
                  <a:pt x="1380604" y="1060365"/>
                </a:cubicBezTo>
                <a:cubicBezTo>
                  <a:pt x="1380519" y="1059239"/>
                  <a:pt x="1379520" y="1058537"/>
                  <a:pt x="1377650" y="1058304"/>
                </a:cubicBezTo>
                <a:cubicBezTo>
                  <a:pt x="1375758" y="1058049"/>
                  <a:pt x="1373590" y="1057942"/>
                  <a:pt x="1371125" y="1058006"/>
                </a:cubicBezTo>
                <a:close/>
                <a:moveTo>
                  <a:pt x="2583008" y="1056816"/>
                </a:moveTo>
                <a:cubicBezTo>
                  <a:pt x="2582774" y="1056115"/>
                  <a:pt x="2579692" y="1058091"/>
                  <a:pt x="2573827" y="1062745"/>
                </a:cubicBezTo>
                <a:cubicBezTo>
                  <a:pt x="2570108" y="1065168"/>
                  <a:pt x="2566856" y="1067442"/>
                  <a:pt x="2564029" y="1069567"/>
                </a:cubicBezTo>
                <a:cubicBezTo>
                  <a:pt x="2561224" y="1071692"/>
                  <a:pt x="2559737" y="1073371"/>
                  <a:pt x="2559588" y="1074604"/>
                </a:cubicBezTo>
                <a:cubicBezTo>
                  <a:pt x="2559694" y="1078068"/>
                  <a:pt x="2561267" y="1078854"/>
                  <a:pt x="2564327" y="1076984"/>
                </a:cubicBezTo>
                <a:cubicBezTo>
                  <a:pt x="2567387" y="1075093"/>
                  <a:pt x="2571340" y="1071140"/>
                  <a:pt x="2576186" y="1065104"/>
                </a:cubicBezTo>
                <a:cubicBezTo>
                  <a:pt x="2580989" y="1060280"/>
                  <a:pt x="2583263" y="1057496"/>
                  <a:pt x="2583008" y="1056816"/>
                </a:cubicBezTo>
                <a:close/>
                <a:moveTo>
                  <a:pt x="1393366" y="1049991"/>
                </a:moveTo>
                <a:cubicBezTo>
                  <a:pt x="1391782" y="1049596"/>
                  <a:pt x="1389901" y="1053054"/>
                  <a:pt x="1387723" y="1060365"/>
                </a:cubicBezTo>
                <a:cubicBezTo>
                  <a:pt x="1385343" y="1068972"/>
                  <a:pt x="1384769" y="1075496"/>
                  <a:pt x="1385938" y="1079938"/>
                </a:cubicBezTo>
                <a:cubicBezTo>
                  <a:pt x="1387128" y="1084380"/>
                  <a:pt x="1390103" y="1084975"/>
                  <a:pt x="1394843" y="1081724"/>
                </a:cubicBezTo>
                <a:cubicBezTo>
                  <a:pt x="1399199" y="1078961"/>
                  <a:pt x="1399986" y="1072628"/>
                  <a:pt x="1397223" y="1062745"/>
                </a:cubicBezTo>
                <a:cubicBezTo>
                  <a:pt x="1396235" y="1054638"/>
                  <a:pt x="1394949" y="1050387"/>
                  <a:pt x="1393366" y="1049991"/>
                </a:cubicBezTo>
                <a:close/>
                <a:moveTo>
                  <a:pt x="223849" y="1041047"/>
                </a:moveTo>
                <a:cubicBezTo>
                  <a:pt x="214158" y="1040282"/>
                  <a:pt x="198049" y="1053841"/>
                  <a:pt x="175543" y="1081724"/>
                </a:cubicBezTo>
                <a:lnTo>
                  <a:pt x="170782" y="1093582"/>
                </a:lnTo>
                <a:cubicBezTo>
                  <a:pt x="200450" y="1085081"/>
                  <a:pt x="219152" y="1074392"/>
                  <a:pt x="226846" y="1061513"/>
                </a:cubicBezTo>
                <a:cubicBezTo>
                  <a:pt x="234539" y="1048634"/>
                  <a:pt x="233561" y="1041812"/>
                  <a:pt x="223849" y="1041047"/>
                </a:cubicBezTo>
                <a:close/>
                <a:moveTo>
                  <a:pt x="1356801" y="1038008"/>
                </a:moveTo>
                <a:lnTo>
                  <a:pt x="1356886" y="1038433"/>
                </a:lnTo>
                <a:lnTo>
                  <a:pt x="1356249" y="1038072"/>
                </a:lnTo>
                <a:close/>
                <a:moveTo>
                  <a:pt x="1112550" y="1036648"/>
                </a:moveTo>
                <a:cubicBezTo>
                  <a:pt x="1107407" y="1036648"/>
                  <a:pt x="1105835" y="1039028"/>
                  <a:pt x="1107811" y="1043767"/>
                </a:cubicBezTo>
                <a:cubicBezTo>
                  <a:pt x="1109150" y="1046084"/>
                  <a:pt x="1111211" y="1047975"/>
                  <a:pt x="1114038" y="1049399"/>
                </a:cubicBezTo>
                <a:cubicBezTo>
                  <a:pt x="1116843" y="1050823"/>
                  <a:pt x="1119521" y="1052119"/>
                  <a:pt x="1122029" y="1053246"/>
                </a:cubicBezTo>
                <a:cubicBezTo>
                  <a:pt x="1123325" y="1053097"/>
                  <a:pt x="1124303" y="1052226"/>
                  <a:pt x="1125004" y="1050589"/>
                </a:cubicBezTo>
                <a:cubicBezTo>
                  <a:pt x="1125705" y="1048953"/>
                  <a:pt x="1125493" y="1047465"/>
                  <a:pt x="1124409" y="1046147"/>
                </a:cubicBezTo>
                <a:cubicBezTo>
                  <a:pt x="1123028" y="1043661"/>
                  <a:pt x="1121051" y="1041493"/>
                  <a:pt x="1118480" y="1039623"/>
                </a:cubicBezTo>
                <a:cubicBezTo>
                  <a:pt x="1115908" y="1037732"/>
                  <a:pt x="1113932" y="1036754"/>
                  <a:pt x="1112550" y="1036648"/>
                </a:cubicBezTo>
                <a:close/>
                <a:moveTo>
                  <a:pt x="1276234" y="1010550"/>
                </a:moveTo>
                <a:cubicBezTo>
                  <a:pt x="1274938" y="1010550"/>
                  <a:pt x="1273960" y="1011145"/>
                  <a:pt x="1273259" y="1012335"/>
                </a:cubicBezTo>
                <a:cubicBezTo>
                  <a:pt x="1272579" y="1013525"/>
                  <a:pt x="1272770" y="1015289"/>
                  <a:pt x="1273854" y="1017669"/>
                </a:cubicBezTo>
                <a:cubicBezTo>
                  <a:pt x="1275044" y="1020135"/>
                  <a:pt x="1276234" y="1022324"/>
                  <a:pt x="1277424" y="1024194"/>
                </a:cubicBezTo>
                <a:cubicBezTo>
                  <a:pt x="1278593" y="1026064"/>
                  <a:pt x="1279784" y="1027063"/>
                  <a:pt x="1280974" y="1027169"/>
                </a:cubicBezTo>
                <a:cubicBezTo>
                  <a:pt x="1282206" y="1027020"/>
                  <a:pt x="1283290" y="1026128"/>
                  <a:pt x="1284246" y="1024491"/>
                </a:cubicBezTo>
                <a:cubicBezTo>
                  <a:pt x="1285182" y="1022855"/>
                  <a:pt x="1285670" y="1021367"/>
                  <a:pt x="1285713" y="1020050"/>
                </a:cubicBezTo>
                <a:cubicBezTo>
                  <a:pt x="1285628" y="1017563"/>
                  <a:pt x="1284629" y="1015396"/>
                  <a:pt x="1282759" y="1013525"/>
                </a:cubicBezTo>
                <a:cubicBezTo>
                  <a:pt x="1280867" y="1011634"/>
                  <a:pt x="1278700" y="1010656"/>
                  <a:pt x="1276234" y="1010550"/>
                </a:cubicBezTo>
                <a:close/>
                <a:moveTo>
                  <a:pt x="1393057" y="1003133"/>
                </a:moveTo>
                <a:cubicBezTo>
                  <a:pt x="1391081" y="1001220"/>
                  <a:pt x="1386151" y="1002113"/>
                  <a:pt x="1378245" y="1005811"/>
                </a:cubicBezTo>
                <a:cubicBezTo>
                  <a:pt x="1373293" y="1007235"/>
                  <a:pt x="1368936" y="1009721"/>
                  <a:pt x="1365196" y="1013228"/>
                </a:cubicBezTo>
                <a:cubicBezTo>
                  <a:pt x="1361434" y="1016734"/>
                  <a:pt x="1359458" y="1019795"/>
                  <a:pt x="1359267" y="1022409"/>
                </a:cubicBezTo>
                <a:cubicBezTo>
                  <a:pt x="1359203" y="1027063"/>
                  <a:pt x="1359904" y="1029634"/>
                  <a:pt x="1361328" y="1030123"/>
                </a:cubicBezTo>
                <a:cubicBezTo>
                  <a:pt x="1362773" y="1030612"/>
                  <a:pt x="1365238" y="1029634"/>
                  <a:pt x="1368745" y="1027169"/>
                </a:cubicBezTo>
                <a:cubicBezTo>
                  <a:pt x="1373782" y="1022324"/>
                  <a:pt x="1378542" y="1019540"/>
                  <a:pt x="1382984" y="1018860"/>
                </a:cubicBezTo>
                <a:cubicBezTo>
                  <a:pt x="1387426" y="1018158"/>
                  <a:pt x="1389806" y="1020135"/>
                  <a:pt x="1390103" y="1024789"/>
                </a:cubicBezTo>
                <a:cubicBezTo>
                  <a:pt x="1389147" y="1028636"/>
                  <a:pt x="1383919" y="1032206"/>
                  <a:pt x="1374377" y="1035457"/>
                </a:cubicBezTo>
                <a:lnTo>
                  <a:pt x="1356801" y="1038008"/>
                </a:lnTo>
                <a:lnTo>
                  <a:pt x="1354506" y="1027169"/>
                </a:lnTo>
                <a:cubicBezTo>
                  <a:pt x="1353273" y="1024640"/>
                  <a:pt x="1351595" y="1022557"/>
                  <a:pt x="1349469" y="1020942"/>
                </a:cubicBezTo>
                <a:cubicBezTo>
                  <a:pt x="1347344" y="1019306"/>
                  <a:pt x="1345070" y="1019008"/>
                  <a:pt x="1342647" y="1020050"/>
                </a:cubicBezTo>
                <a:cubicBezTo>
                  <a:pt x="1340373" y="1021282"/>
                  <a:pt x="1339587" y="1022961"/>
                  <a:pt x="1340288" y="1025086"/>
                </a:cubicBezTo>
                <a:cubicBezTo>
                  <a:pt x="1340968" y="1027212"/>
                  <a:pt x="1342562" y="1029486"/>
                  <a:pt x="1345027" y="1031908"/>
                </a:cubicBezTo>
                <a:lnTo>
                  <a:pt x="1356249" y="1038072"/>
                </a:lnTo>
                <a:lnTo>
                  <a:pt x="1349767" y="1039028"/>
                </a:lnTo>
                <a:cubicBezTo>
                  <a:pt x="1347004" y="1039028"/>
                  <a:pt x="1345410" y="1041387"/>
                  <a:pt x="1345027" y="1046147"/>
                </a:cubicBezTo>
                <a:cubicBezTo>
                  <a:pt x="1345027" y="1047465"/>
                  <a:pt x="1346218" y="1048953"/>
                  <a:pt x="1348577" y="1050589"/>
                </a:cubicBezTo>
                <a:cubicBezTo>
                  <a:pt x="1350957" y="1052226"/>
                  <a:pt x="1354506" y="1053097"/>
                  <a:pt x="1359267" y="1053246"/>
                </a:cubicBezTo>
                <a:cubicBezTo>
                  <a:pt x="1362964" y="1053203"/>
                  <a:pt x="1366216" y="1052714"/>
                  <a:pt x="1369043" y="1051779"/>
                </a:cubicBezTo>
                <a:cubicBezTo>
                  <a:pt x="1371869" y="1050823"/>
                  <a:pt x="1373335" y="1049739"/>
                  <a:pt x="1373484" y="1048506"/>
                </a:cubicBezTo>
                <a:cubicBezTo>
                  <a:pt x="1373633" y="1046147"/>
                  <a:pt x="1375121" y="1044362"/>
                  <a:pt x="1377947" y="1043172"/>
                </a:cubicBezTo>
                <a:cubicBezTo>
                  <a:pt x="1380752" y="1041982"/>
                  <a:pt x="1384025" y="1041387"/>
                  <a:pt x="1387723" y="1041387"/>
                </a:cubicBezTo>
                <a:cubicBezTo>
                  <a:pt x="1392420" y="1041536"/>
                  <a:pt x="1395480" y="1040048"/>
                  <a:pt x="1396925" y="1036945"/>
                </a:cubicBezTo>
                <a:cubicBezTo>
                  <a:pt x="1398349" y="1033821"/>
                  <a:pt x="1398456" y="1028189"/>
                  <a:pt x="1397223" y="1020050"/>
                </a:cubicBezTo>
                <a:cubicBezTo>
                  <a:pt x="1396415" y="1010699"/>
                  <a:pt x="1395034" y="1005067"/>
                  <a:pt x="1393057" y="1003133"/>
                </a:cubicBezTo>
                <a:close/>
                <a:moveTo>
                  <a:pt x="1260210" y="984155"/>
                </a:moveTo>
                <a:cubicBezTo>
                  <a:pt x="1259530" y="982540"/>
                  <a:pt x="1258531" y="983432"/>
                  <a:pt x="1257256" y="986833"/>
                </a:cubicBezTo>
                <a:cubicBezTo>
                  <a:pt x="1255960" y="989149"/>
                  <a:pt x="1254387" y="990445"/>
                  <a:pt x="1252517" y="990679"/>
                </a:cubicBezTo>
                <a:cubicBezTo>
                  <a:pt x="1250626" y="990934"/>
                  <a:pt x="1249053" y="990445"/>
                  <a:pt x="1247757" y="989213"/>
                </a:cubicBezTo>
                <a:cubicBezTo>
                  <a:pt x="1245440" y="988172"/>
                  <a:pt x="1244165" y="988469"/>
                  <a:pt x="1243910" y="990084"/>
                </a:cubicBezTo>
                <a:cubicBezTo>
                  <a:pt x="1243655" y="991721"/>
                  <a:pt x="1244165" y="993803"/>
                  <a:pt x="1245398" y="996311"/>
                </a:cubicBezTo>
                <a:cubicBezTo>
                  <a:pt x="1248054" y="1005705"/>
                  <a:pt x="1251029" y="1010061"/>
                  <a:pt x="1254281" y="1009360"/>
                </a:cubicBezTo>
                <a:cubicBezTo>
                  <a:pt x="1257554" y="1008680"/>
                  <a:pt x="1259339" y="1003537"/>
                  <a:pt x="1259636" y="993952"/>
                </a:cubicBezTo>
                <a:cubicBezTo>
                  <a:pt x="1260720" y="989064"/>
                  <a:pt x="1260911" y="985791"/>
                  <a:pt x="1260210" y="984155"/>
                </a:cubicBezTo>
                <a:close/>
                <a:moveTo>
                  <a:pt x="1685721" y="981498"/>
                </a:moveTo>
                <a:cubicBezTo>
                  <a:pt x="1684998" y="981010"/>
                  <a:pt x="1682915" y="984367"/>
                  <a:pt x="1679494" y="991572"/>
                </a:cubicBezTo>
                <a:cubicBezTo>
                  <a:pt x="1677029" y="996417"/>
                  <a:pt x="1674266" y="1000370"/>
                  <a:pt x="1671205" y="1003431"/>
                </a:cubicBezTo>
                <a:cubicBezTo>
                  <a:pt x="1668145" y="1006512"/>
                  <a:pt x="1665361" y="1008085"/>
                  <a:pt x="1662896" y="1008191"/>
                </a:cubicBezTo>
                <a:cubicBezTo>
                  <a:pt x="1661557" y="1008042"/>
                  <a:pt x="1660664" y="1007150"/>
                  <a:pt x="1660239" y="1005513"/>
                </a:cubicBezTo>
                <a:cubicBezTo>
                  <a:pt x="1659793" y="1003877"/>
                  <a:pt x="1660664" y="1002389"/>
                  <a:pt x="1662896" y="1001072"/>
                </a:cubicBezTo>
                <a:cubicBezTo>
                  <a:pt x="1666743" y="995078"/>
                  <a:pt x="1665574" y="992804"/>
                  <a:pt x="1659347" y="994250"/>
                </a:cubicBezTo>
                <a:cubicBezTo>
                  <a:pt x="1653120" y="995673"/>
                  <a:pt x="1640071" y="1001114"/>
                  <a:pt x="1620200" y="1010550"/>
                </a:cubicBezTo>
                <a:cubicBezTo>
                  <a:pt x="1609277" y="1014418"/>
                  <a:pt x="1600287" y="1018562"/>
                  <a:pt x="1593210" y="1023004"/>
                </a:cubicBezTo>
                <a:cubicBezTo>
                  <a:pt x="1586154" y="1027445"/>
                  <a:pt x="1582499" y="1030421"/>
                  <a:pt x="1582244" y="1031908"/>
                </a:cubicBezTo>
                <a:cubicBezTo>
                  <a:pt x="1582095" y="1034267"/>
                  <a:pt x="1580608" y="1036053"/>
                  <a:pt x="1577802" y="1037243"/>
                </a:cubicBezTo>
                <a:cubicBezTo>
                  <a:pt x="1574976" y="1038433"/>
                  <a:pt x="1571724" y="1039028"/>
                  <a:pt x="1568005" y="1039028"/>
                </a:cubicBezTo>
                <a:cubicBezTo>
                  <a:pt x="1552385" y="1038327"/>
                  <a:pt x="1536786" y="1040303"/>
                  <a:pt x="1521165" y="1044957"/>
                </a:cubicBezTo>
                <a:cubicBezTo>
                  <a:pt x="1505545" y="1049590"/>
                  <a:pt x="1498234" y="1053947"/>
                  <a:pt x="1499212" y="1058006"/>
                </a:cubicBezTo>
                <a:cubicBezTo>
                  <a:pt x="1500296" y="1060429"/>
                  <a:pt x="1500508" y="1062108"/>
                  <a:pt x="1499807" y="1063043"/>
                </a:cubicBezTo>
                <a:cubicBezTo>
                  <a:pt x="1499127" y="1063978"/>
                  <a:pt x="1498128" y="1063872"/>
                  <a:pt x="1496853" y="1062745"/>
                </a:cubicBezTo>
                <a:cubicBezTo>
                  <a:pt x="1490562" y="1058495"/>
                  <a:pt x="1481169" y="1058686"/>
                  <a:pt x="1468672" y="1063340"/>
                </a:cubicBezTo>
                <a:cubicBezTo>
                  <a:pt x="1456176" y="1067973"/>
                  <a:pt x="1449737" y="1074115"/>
                  <a:pt x="1449397" y="1081724"/>
                </a:cubicBezTo>
                <a:cubicBezTo>
                  <a:pt x="1450481" y="1085336"/>
                  <a:pt x="1449503" y="1088184"/>
                  <a:pt x="1446443" y="1090309"/>
                </a:cubicBezTo>
                <a:cubicBezTo>
                  <a:pt x="1443361" y="1092435"/>
                  <a:pt x="1438835" y="1093540"/>
                  <a:pt x="1432799" y="1093582"/>
                </a:cubicBezTo>
                <a:cubicBezTo>
                  <a:pt x="1419112" y="1092690"/>
                  <a:pt x="1406149" y="1094475"/>
                  <a:pt x="1393950" y="1098916"/>
                </a:cubicBezTo>
                <a:cubicBezTo>
                  <a:pt x="1381751" y="1103358"/>
                  <a:pt x="1374143" y="1108714"/>
                  <a:pt x="1371125" y="1114941"/>
                </a:cubicBezTo>
                <a:cubicBezTo>
                  <a:pt x="1367810" y="1120657"/>
                  <a:pt x="1362561" y="1118681"/>
                  <a:pt x="1355399" y="1108990"/>
                </a:cubicBezTo>
                <a:cubicBezTo>
                  <a:pt x="1348237" y="1099320"/>
                  <a:pt x="1344773" y="1090224"/>
                  <a:pt x="1345027" y="1081724"/>
                </a:cubicBezTo>
                <a:cubicBezTo>
                  <a:pt x="1347790" y="1072628"/>
                  <a:pt x="1344624" y="1069461"/>
                  <a:pt x="1335528" y="1072224"/>
                </a:cubicBezTo>
                <a:cubicBezTo>
                  <a:pt x="1331830" y="1073371"/>
                  <a:pt x="1328578" y="1073456"/>
                  <a:pt x="1325752" y="1072521"/>
                </a:cubicBezTo>
                <a:cubicBezTo>
                  <a:pt x="1322925" y="1071586"/>
                  <a:pt x="1321459" y="1069907"/>
                  <a:pt x="1321310" y="1067485"/>
                </a:cubicBezTo>
                <a:cubicBezTo>
                  <a:pt x="1321310" y="1062342"/>
                  <a:pt x="1323669" y="1060769"/>
                  <a:pt x="1328430" y="1062745"/>
                </a:cubicBezTo>
                <a:cubicBezTo>
                  <a:pt x="1333169" y="1065508"/>
                  <a:pt x="1335528" y="1064722"/>
                  <a:pt x="1335528" y="1060365"/>
                </a:cubicBezTo>
                <a:cubicBezTo>
                  <a:pt x="1335592" y="1057900"/>
                  <a:pt x="1334890" y="1055732"/>
                  <a:pt x="1333466" y="1053841"/>
                </a:cubicBezTo>
                <a:cubicBezTo>
                  <a:pt x="1332021" y="1051970"/>
                  <a:pt x="1329556" y="1050972"/>
                  <a:pt x="1326049" y="1050887"/>
                </a:cubicBezTo>
                <a:cubicBezTo>
                  <a:pt x="1320906" y="1050887"/>
                  <a:pt x="1321693" y="1048506"/>
                  <a:pt x="1328430" y="1043767"/>
                </a:cubicBezTo>
                <a:cubicBezTo>
                  <a:pt x="1337504" y="1039028"/>
                  <a:pt x="1338312" y="1036648"/>
                  <a:pt x="1330789" y="1036648"/>
                </a:cubicBezTo>
                <a:cubicBezTo>
                  <a:pt x="1325646" y="1036648"/>
                  <a:pt x="1324073" y="1034267"/>
                  <a:pt x="1326049" y="1029528"/>
                </a:cubicBezTo>
                <a:cubicBezTo>
                  <a:pt x="1327240" y="1027254"/>
                  <a:pt x="1327240" y="1025873"/>
                  <a:pt x="1326049" y="1025384"/>
                </a:cubicBezTo>
                <a:cubicBezTo>
                  <a:pt x="1324859" y="1024895"/>
                  <a:pt x="1322479" y="1024683"/>
                  <a:pt x="1318930" y="1024789"/>
                </a:cubicBezTo>
                <a:cubicBezTo>
                  <a:pt x="1315423" y="1026064"/>
                  <a:pt x="1312958" y="1027658"/>
                  <a:pt x="1311513" y="1029528"/>
                </a:cubicBezTo>
                <a:cubicBezTo>
                  <a:pt x="1310089" y="1031420"/>
                  <a:pt x="1309388" y="1032992"/>
                  <a:pt x="1309451" y="1034267"/>
                </a:cubicBezTo>
                <a:cubicBezTo>
                  <a:pt x="1310535" y="1036605"/>
                  <a:pt x="1310727" y="1039070"/>
                  <a:pt x="1310025" y="1041684"/>
                </a:cubicBezTo>
                <a:cubicBezTo>
                  <a:pt x="1309345" y="1044298"/>
                  <a:pt x="1308346" y="1047380"/>
                  <a:pt x="1307071" y="1050887"/>
                </a:cubicBezTo>
                <a:cubicBezTo>
                  <a:pt x="1302715" y="1058006"/>
                  <a:pt x="1297189" y="1058006"/>
                  <a:pt x="1290473" y="1050887"/>
                </a:cubicBezTo>
                <a:cubicBezTo>
                  <a:pt x="1285819" y="1047316"/>
                  <a:pt x="1282653" y="1045552"/>
                  <a:pt x="1280974" y="1045552"/>
                </a:cubicBezTo>
                <a:cubicBezTo>
                  <a:pt x="1279295" y="1045552"/>
                  <a:pt x="1278508" y="1047316"/>
                  <a:pt x="1278593" y="1050887"/>
                </a:cubicBezTo>
                <a:cubicBezTo>
                  <a:pt x="1278997" y="1058389"/>
                  <a:pt x="1280591" y="1062342"/>
                  <a:pt x="1283354" y="1062745"/>
                </a:cubicBezTo>
                <a:cubicBezTo>
                  <a:pt x="1290665" y="1062703"/>
                  <a:pt x="1296190" y="1063383"/>
                  <a:pt x="1299952" y="1064828"/>
                </a:cubicBezTo>
                <a:cubicBezTo>
                  <a:pt x="1303713" y="1066252"/>
                  <a:pt x="1304500" y="1068717"/>
                  <a:pt x="1302332" y="1072224"/>
                </a:cubicBezTo>
                <a:cubicBezTo>
                  <a:pt x="1299548" y="1076580"/>
                  <a:pt x="1295595" y="1077367"/>
                  <a:pt x="1290473" y="1074604"/>
                </a:cubicBezTo>
                <a:cubicBezTo>
                  <a:pt x="1288199" y="1073520"/>
                  <a:pt x="1287392" y="1073903"/>
                  <a:pt x="1288093" y="1075794"/>
                </a:cubicBezTo>
                <a:cubicBezTo>
                  <a:pt x="1288794" y="1077664"/>
                  <a:pt x="1290367" y="1080427"/>
                  <a:pt x="1292832" y="1084082"/>
                </a:cubicBezTo>
                <a:cubicBezTo>
                  <a:pt x="1295361" y="1088843"/>
                  <a:pt x="1298018" y="1092392"/>
                  <a:pt x="1300844" y="1094772"/>
                </a:cubicBezTo>
                <a:cubicBezTo>
                  <a:pt x="1303650" y="1097131"/>
                  <a:pt x="1305732" y="1098321"/>
                  <a:pt x="1307071" y="1098321"/>
                </a:cubicBezTo>
                <a:cubicBezTo>
                  <a:pt x="1311428" y="1095559"/>
                  <a:pt x="1312214" y="1091606"/>
                  <a:pt x="1309451" y="1086463"/>
                </a:cubicBezTo>
                <a:cubicBezTo>
                  <a:pt x="1308304" y="1085081"/>
                  <a:pt x="1308793" y="1083700"/>
                  <a:pt x="1310918" y="1082319"/>
                </a:cubicBezTo>
                <a:cubicBezTo>
                  <a:pt x="1313043" y="1080937"/>
                  <a:pt x="1316507" y="1080725"/>
                  <a:pt x="1321310" y="1081724"/>
                </a:cubicBezTo>
                <a:cubicBezTo>
                  <a:pt x="1327176" y="1081617"/>
                  <a:pt x="1330831" y="1082999"/>
                  <a:pt x="1332276" y="1085868"/>
                </a:cubicBezTo>
                <a:cubicBezTo>
                  <a:pt x="1333700" y="1088737"/>
                  <a:pt x="1333211" y="1093688"/>
                  <a:pt x="1330789" y="1100702"/>
                </a:cubicBezTo>
                <a:cubicBezTo>
                  <a:pt x="1329662" y="1105590"/>
                  <a:pt x="1329556" y="1109436"/>
                  <a:pt x="1330491" y="1112263"/>
                </a:cubicBezTo>
                <a:cubicBezTo>
                  <a:pt x="1331426" y="1115068"/>
                  <a:pt x="1333105" y="1115961"/>
                  <a:pt x="1335528" y="1114941"/>
                </a:cubicBezTo>
                <a:cubicBezTo>
                  <a:pt x="1336824" y="1113899"/>
                  <a:pt x="1338397" y="1114197"/>
                  <a:pt x="1340288" y="1115812"/>
                </a:cubicBezTo>
                <a:cubicBezTo>
                  <a:pt x="1342158" y="1117448"/>
                  <a:pt x="1343731" y="1119531"/>
                  <a:pt x="1345027" y="1122039"/>
                </a:cubicBezTo>
                <a:cubicBezTo>
                  <a:pt x="1347790" y="1129158"/>
                  <a:pt x="1344624" y="1131538"/>
                  <a:pt x="1335528" y="1129158"/>
                </a:cubicBezTo>
                <a:cubicBezTo>
                  <a:pt x="1330789" y="1126693"/>
                  <a:pt x="1327240" y="1123930"/>
                  <a:pt x="1324859" y="1120870"/>
                </a:cubicBezTo>
                <a:cubicBezTo>
                  <a:pt x="1322479" y="1117788"/>
                  <a:pt x="1321310" y="1115026"/>
                  <a:pt x="1321310" y="1112560"/>
                </a:cubicBezTo>
                <a:cubicBezTo>
                  <a:pt x="1320800" y="1102678"/>
                  <a:pt x="1318824" y="1100489"/>
                  <a:pt x="1315381" y="1106036"/>
                </a:cubicBezTo>
                <a:cubicBezTo>
                  <a:pt x="1311917" y="1111561"/>
                  <a:pt x="1309940" y="1120062"/>
                  <a:pt x="1309451" y="1131538"/>
                </a:cubicBezTo>
                <a:cubicBezTo>
                  <a:pt x="1308304" y="1145671"/>
                  <a:pt x="1305839" y="1154172"/>
                  <a:pt x="1302035" y="1157041"/>
                </a:cubicBezTo>
                <a:cubicBezTo>
                  <a:pt x="1298230" y="1159910"/>
                  <a:pt x="1292790" y="1157721"/>
                  <a:pt x="1285713" y="1150517"/>
                </a:cubicBezTo>
                <a:cubicBezTo>
                  <a:pt x="1276617" y="1143397"/>
                  <a:pt x="1271091" y="1143397"/>
                  <a:pt x="1269115" y="1150517"/>
                </a:cubicBezTo>
                <a:cubicBezTo>
                  <a:pt x="1268073" y="1154130"/>
                  <a:pt x="1266586" y="1155809"/>
                  <a:pt x="1264673" y="1155553"/>
                </a:cubicBezTo>
                <a:cubicBezTo>
                  <a:pt x="1262739" y="1155298"/>
                  <a:pt x="1259488" y="1152833"/>
                  <a:pt x="1254876" y="1148136"/>
                </a:cubicBezTo>
                <a:cubicBezTo>
                  <a:pt x="1251327" y="1145629"/>
                  <a:pt x="1248947" y="1144141"/>
                  <a:pt x="1247757" y="1143695"/>
                </a:cubicBezTo>
                <a:cubicBezTo>
                  <a:pt x="1246588" y="1143248"/>
                  <a:pt x="1246588" y="1144736"/>
                  <a:pt x="1247757" y="1148136"/>
                </a:cubicBezTo>
                <a:cubicBezTo>
                  <a:pt x="1250583" y="1153620"/>
                  <a:pt x="1248500" y="1159846"/>
                  <a:pt x="1241530" y="1166817"/>
                </a:cubicBezTo>
                <a:cubicBezTo>
                  <a:pt x="1234580" y="1173788"/>
                  <a:pt x="1227163" y="1177061"/>
                  <a:pt x="1219300" y="1176614"/>
                </a:cubicBezTo>
                <a:cubicBezTo>
                  <a:pt x="1214709" y="1176699"/>
                  <a:pt x="1212032" y="1177698"/>
                  <a:pt x="1211288" y="1179568"/>
                </a:cubicBezTo>
                <a:cubicBezTo>
                  <a:pt x="1210544" y="1181460"/>
                  <a:pt x="1210842" y="1183628"/>
                  <a:pt x="1212180" y="1186093"/>
                </a:cubicBezTo>
                <a:cubicBezTo>
                  <a:pt x="1216920" y="1193212"/>
                  <a:pt x="1214561" y="1193212"/>
                  <a:pt x="1205061" y="1186093"/>
                </a:cubicBezTo>
                <a:cubicBezTo>
                  <a:pt x="1200513" y="1181311"/>
                  <a:pt x="1197155" y="1179037"/>
                  <a:pt x="1194987" y="1179271"/>
                </a:cubicBezTo>
                <a:cubicBezTo>
                  <a:pt x="1192820" y="1179526"/>
                  <a:pt x="1190631" y="1182586"/>
                  <a:pt x="1188463" y="1188473"/>
                </a:cubicBezTo>
                <a:cubicBezTo>
                  <a:pt x="1187230" y="1193361"/>
                  <a:pt x="1184956" y="1197208"/>
                  <a:pt x="1181641" y="1200034"/>
                </a:cubicBezTo>
                <a:cubicBezTo>
                  <a:pt x="1178326" y="1202840"/>
                  <a:pt x="1174267" y="1203732"/>
                  <a:pt x="1169485" y="1202691"/>
                </a:cubicBezTo>
                <a:cubicBezTo>
                  <a:pt x="1165829" y="1202754"/>
                  <a:pt x="1162472" y="1203838"/>
                  <a:pt x="1159411" y="1205964"/>
                </a:cubicBezTo>
                <a:cubicBezTo>
                  <a:pt x="1156330" y="1208089"/>
                  <a:pt x="1154162" y="1210958"/>
                  <a:pt x="1152887" y="1214571"/>
                </a:cubicBezTo>
                <a:cubicBezTo>
                  <a:pt x="1149465" y="1220585"/>
                  <a:pt x="1149763" y="1223943"/>
                  <a:pt x="1153758" y="1224644"/>
                </a:cubicBezTo>
                <a:cubicBezTo>
                  <a:pt x="1157775" y="1225346"/>
                  <a:pt x="1164597" y="1222774"/>
                  <a:pt x="1174224" y="1216930"/>
                </a:cubicBezTo>
                <a:cubicBezTo>
                  <a:pt x="1181450" y="1211192"/>
                  <a:pt x="1187762" y="1207834"/>
                  <a:pt x="1193202" y="1206856"/>
                </a:cubicBezTo>
                <a:cubicBezTo>
                  <a:pt x="1198643" y="1205857"/>
                  <a:pt x="1209715" y="1206070"/>
                  <a:pt x="1226419" y="1207451"/>
                </a:cubicBezTo>
                <a:cubicBezTo>
                  <a:pt x="1243017" y="1209810"/>
                  <a:pt x="1257256" y="1205071"/>
                  <a:pt x="1269115" y="1193212"/>
                </a:cubicBezTo>
                <a:cubicBezTo>
                  <a:pt x="1272919" y="1189599"/>
                  <a:pt x="1275979" y="1187325"/>
                  <a:pt x="1278317" y="1186390"/>
                </a:cubicBezTo>
                <a:cubicBezTo>
                  <a:pt x="1280634" y="1185455"/>
                  <a:pt x="1280718" y="1186135"/>
                  <a:pt x="1278593" y="1188473"/>
                </a:cubicBezTo>
                <a:cubicBezTo>
                  <a:pt x="1277424" y="1191937"/>
                  <a:pt x="1277424" y="1193319"/>
                  <a:pt x="1278593" y="1192617"/>
                </a:cubicBezTo>
                <a:cubicBezTo>
                  <a:pt x="1279784" y="1191937"/>
                  <a:pt x="1282164" y="1189748"/>
                  <a:pt x="1285713" y="1186093"/>
                </a:cubicBezTo>
                <a:cubicBezTo>
                  <a:pt x="1289474" y="1182331"/>
                  <a:pt x="1293236" y="1179186"/>
                  <a:pt x="1296998" y="1176614"/>
                </a:cubicBezTo>
                <a:cubicBezTo>
                  <a:pt x="1300738" y="1174043"/>
                  <a:pt x="1303310" y="1173257"/>
                  <a:pt x="1304691" y="1174234"/>
                </a:cubicBezTo>
                <a:cubicBezTo>
                  <a:pt x="1309451" y="1174638"/>
                  <a:pt x="1311810" y="1171471"/>
                  <a:pt x="1311810" y="1164756"/>
                </a:cubicBezTo>
                <a:cubicBezTo>
                  <a:pt x="1311959" y="1162269"/>
                  <a:pt x="1312852" y="1160101"/>
                  <a:pt x="1314488" y="1158231"/>
                </a:cubicBezTo>
                <a:cubicBezTo>
                  <a:pt x="1316103" y="1156340"/>
                  <a:pt x="1317591" y="1155362"/>
                  <a:pt x="1318930" y="1155256"/>
                </a:cubicBezTo>
                <a:cubicBezTo>
                  <a:pt x="1323287" y="1155660"/>
                  <a:pt x="1324073" y="1159613"/>
                  <a:pt x="1321310" y="1167115"/>
                </a:cubicBezTo>
                <a:cubicBezTo>
                  <a:pt x="1319822" y="1171960"/>
                  <a:pt x="1320418" y="1174128"/>
                  <a:pt x="1323074" y="1173639"/>
                </a:cubicBezTo>
                <a:cubicBezTo>
                  <a:pt x="1325752" y="1173150"/>
                  <a:pt x="1332276" y="1169389"/>
                  <a:pt x="1342647" y="1162375"/>
                </a:cubicBezTo>
                <a:cubicBezTo>
                  <a:pt x="1350107" y="1158571"/>
                  <a:pt x="1357141" y="1154321"/>
                  <a:pt x="1363708" y="1149624"/>
                </a:cubicBezTo>
                <a:cubicBezTo>
                  <a:pt x="1370275" y="1144927"/>
                  <a:pt x="1374334" y="1141272"/>
                  <a:pt x="1375864" y="1138658"/>
                </a:cubicBezTo>
                <a:cubicBezTo>
                  <a:pt x="1382049" y="1133472"/>
                  <a:pt x="1390443" y="1129605"/>
                  <a:pt x="1401069" y="1127097"/>
                </a:cubicBezTo>
                <a:cubicBezTo>
                  <a:pt x="1411695" y="1124568"/>
                  <a:pt x="1415946" y="1126055"/>
                  <a:pt x="1413821" y="1131538"/>
                </a:cubicBezTo>
                <a:cubicBezTo>
                  <a:pt x="1411440" y="1135895"/>
                  <a:pt x="1413821" y="1136682"/>
                  <a:pt x="1420940" y="1133898"/>
                </a:cubicBezTo>
                <a:cubicBezTo>
                  <a:pt x="1424596" y="1132622"/>
                  <a:pt x="1427358" y="1130455"/>
                  <a:pt x="1429229" y="1127394"/>
                </a:cubicBezTo>
                <a:cubicBezTo>
                  <a:pt x="1431120" y="1124313"/>
                  <a:pt x="1431503" y="1120955"/>
                  <a:pt x="1430419" y="1117299"/>
                </a:cubicBezTo>
                <a:cubicBezTo>
                  <a:pt x="1429335" y="1113644"/>
                  <a:pt x="1429143" y="1110881"/>
                  <a:pt x="1429824" y="1108990"/>
                </a:cubicBezTo>
                <a:cubicBezTo>
                  <a:pt x="1430525" y="1107120"/>
                  <a:pt x="1431503" y="1106716"/>
                  <a:pt x="1432799" y="1107821"/>
                </a:cubicBezTo>
                <a:cubicBezTo>
                  <a:pt x="1434329" y="1108905"/>
                  <a:pt x="1438388" y="1108501"/>
                  <a:pt x="1444955" y="1106631"/>
                </a:cubicBezTo>
                <a:cubicBezTo>
                  <a:pt x="1451522" y="1104740"/>
                  <a:pt x="1458535" y="1101977"/>
                  <a:pt x="1466016" y="1098321"/>
                </a:cubicBezTo>
                <a:cubicBezTo>
                  <a:pt x="1473327" y="1094666"/>
                  <a:pt x="1480043" y="1091903"/>
                  <a:pt x="1486163" y="1090012"/>
                </a:cubicBezTo>
                <a:cubicBezTo>
                  <a:pt x="1492305" y="1088142"/>
                  <a:pt x="1496640" y="1087759"/>
                  <a:pt x="1499212" y="1088843"/>
                </a:cubicBezTo>
                <a:cubicBezTo>
                  <a:pt x="1503951" y="1091606"/>
                  <a:pt x="1506331" y="1090819"/>
                  <a:pt x="1506331" y="1086463"/>
                </a:cubicBezTo>
                <a:cubicBezTo>
                  <a:pt x="1508308" y="1081320"/>
                  <a:pt x="1513855" y="1079747"/>
                  <a:pt x="1522929" y="1081724"/>
                </a:cubicBezTo>
                <a:cubicBezTo>
                  <a:pt x="1527732" y="1083062"/>
                  <a:pt x="1531196" y="1083934"/>
                  <a:pt x="1533322" y="1084380"/>
                </a:cubicBezTo>
                <a:cubicBezTo>
                  <a:pt x="1535447" y="1084826"/>
                  <a:pt x="1535936" y="1083934"/>
                  <a:pt x="1534809" y="1081724"/>
                </a:cubicBezTo>
                <a:cubicBezTo>
                  <a:pt x="1533555" y="1078514"/>
                  <a:pt x="1538401" y="1073074"/>
                  <a:pt x="1549325" y="1065402"/>
                </a:cubicBezTo>
                <a:cubicBezTo>
                  <a:pt x="1560248" y="1057751"/>
                  <a:pt x="1570428" y="1052906"/>
                  <a:pt x="1579864" y="1050887"/>
                </a:cubicBezTo>
                <a:cubicBezTo>
                  <a:pt x="1601073" y="1048549"/>
                  <a:pt x="1616205" y="1044298"/>
                  <a:pt x="1625237" y="1038135"/>
                </a:cubicBezTo>
                <a:cubicBezTo>
                  <a:pt x="1634291" y="1031951"/>
                  <a:pt x="1638137" y="1023556"/>
                  <a:pt x="1636798" y="1012930"/>
                </a:cubicBezTo>
                <a:cubicBezTo>
                  <a:pt x="1636905" y="1010550"/>
                  <a:pt x="1637882" y="1009360"/>
                  <a:pt x="1639774" y="1009360"/>
                </a:cubicBezTo>
                <a:cubicBezTo>
                  <a:pt x="1641644" y="1009360"/>
                  <a:pt x="1643812" y="1010550"/>
                  <a:pt x="1646298" y="1012930"/>
                </a:cubicBezTo>
                <a:cubicBezTo>
                  <a:pt x="1649911" y="1014205"/>
                  <a:pt x="1652759" y="1015799"/>
                  <a:pt x="1654884" y="1017669"/>
                </a:cubicBezTo>
                <a:cubicBezTo>
                  <a:pt x="1657009" y="1019540"/>
                  <a:pt x="1658114" y="1021134"/>
                  <a:pt x="1658157" y="1022409"/>
                </a:cubicBezTo>
                <a:cubicBezTo>
                  <a:pt x="1658157" y="1027169"/>
                  <a:pt x="1662896" y="1027169"/>
                  <a:pt x="1672396" y="1022409"/>
                </a:cubicBezTo>
                <a:cubicBezTo>
                  <a:pt x="1676094" y="1019837"/>
                  <a:pt x="1679345" y="1016097"/>
                  <a:pt x="1682172" y="1011145"/>
                </a:cubicBezTo>
                <a:cubicBezTo>
                  <a:pt x="1684998" y="1006215"/>
                  <a:pt x="1686465" y="1001263"/>
                  <a:pt x="1686613" y="996311"/>
                </a:cubicBezTo>
                <a:cubicBezTo>
                  <a:pt x="1686762" y="986939"/>
                  <a:pt x="1686465" y="981987"/>
                  <a:pt x="1685721" y="981498"/>
                </a:cubicBezTo>
                <a:close/>
                <a:moveTo>
                  <a:pt x="2839500" y="977333"/>
                </a:moveTo>
                <a:cubicBezTo>
                  <a:pt x="2833379" y="978523"/>
                  <a:pt x="2819544" y="988618"/>
                  <a:pt x="2797994" y="1007596"/>
                </a:cubicBezTo>
                <a:cubicBezTo>
                  <a:pt x="2776445" y="1026574"/>
                  <a:pt x="2755490" y="1047316"/>
                  <a:pt x="2735131" y="1069865"/>
                </a:cubicBezTo>
                <a:cubicBezTo>
                  <a:pt x="2726587" y="1080831"/>
                  <a:pt x="2718172" y="1090904"/>
                  <a:pt x="2709926" y="1100107"/>
                </a:cubicBezTo>
                <a:cubicBezTo>
                  <a:pt x="2701680" y="1109288"/>
                  <a:pt x="2695049" y="1115812"/>
                  <a:pt x="2690055" y="1119680"/>
                </a:cubicBezTo>
                <a:cubicBezTo>
                  <a:pt x="2677601" y="1132070"/>
                  <a:pt x="2666338" y="1144630"/>
                  <a:pt x="2656243" y="1157339"/>
                </a:cubicBezTo>
                <a:cubicBezTo>
                  <a:pt x="2646169" y="1170026"/>
                  <a:pt x="2633716" y="1186730"/>
                  <a:pt x="2618882" y="1207451"/>
                </a:cubicBezTo>
                <a:cubicBezTo>
                  <a:pt x="2611422" y="1218524"/>
                  <a:pt x="2603813" y="1229001"/>
                  <a:pt x="2596057" y="1238883"/>
                </a:cubicBezTo>
                <a:cubicBezTo>
                  <a:pt x="2588300" y="1248765"/>
                  <a:pt x="2582477" y="1255672"/>
                  <a:pt x="2578566" y="1259625"/>
                </a:cubicBezTo>
                <a:cubicBezTo>
                  <a:pt x="2574847" y="1263387"/>
                  <a:pt x="2571595" y="1267148"/>
                  <a:pt x="2568769" y="1270910"/>
                </a:cubicBezTo>
                <a:cubicBezTo>
                  <a:pt x="2565963" y="1274651"/>
                  <a:pt x="2564476" y="1277222"/>
                  <a:pt x="2564327" y="1278603"/>
                </a:cubicBezTo>
                <a:cubicBezTo>
                  <a:pt x="2564178" y="1279942"/>
                  <a:pt x="2562691" y="1282620"/>
                  <a:pt x="2559885" y="1286615"/>
                </a:cubicBezTo>
                <a:cubicBezTo>
                  <a:pt x="2557059" y="1290611"/>
                  <a:pt x="2553807" y="1295074"/>
                  <a:pt x="2550088" y="1299962"/>
                </a:cubicBezTo>
                <a:cubicBezTo>
                  <a:pt x="2545306" y="1303723"/>
                  <a:pt x="2541842" y="1308059"/>
                  <a:pt x="2539717" y="1313011"/>
                </a:cubicBezTo>
                <a:cubicBezTo>
                  <a:pt x="2537592" y="1317941"/>
                  <a:pt x="2537103" y="1322298"/>
                  <a:pt x="2538229" y="1326060"/>
                </a:cubicBezTo>
                <a:cubicBezTo>
                  <a:pt x="2538293" y="1328525"/>
                  <a:pt x="2537592" y="1330097"/>
                  <a:pt x="2536168" y="1330799"/>
                </a:cubicBezTo>
                <a:cubicBezTo>
                  <a:pt x="2534723" y="1331500"/>
                  <a:pt x="2532258" y="1330692"/>
                  <a:pt x="2528751" y="1328418"/>
                </a:cubicBezTo>
                <a:cubicBezTo>
                  <a:pt x="2521631" y="1325656"/>
                  <a:pt x="2519251" y="1326442"/>
                  <a:pt x="2521631" y="1330799"/>
                </a:cubicBezTo>
                <a:cubicBezTo>
                  <a:pt x="2522822" y="1333370"/>
                  <a:pt x="2522822" y="1335942"/>
                  <a:pt x="2521631" y="1338513"/>
                </a:cubicBezTo>
                <a:cubicBezTo>
                  <a:pt x="2520442" y="1341085"/>
                  <a:pt x="2518082" y="1342466"/>
                  <a:pt x="2514512" y="1342657"/>
                </a:cubicBezTo>
                <a:cubicBezTo>
                  <a:pt x="2507393" y="1345420"/>
                  <a:pt x="2505034" y="1349373"/>
                  <a:pt x="2507393" y="1354516"/>
                </a:cubicBezTo>
                <a:cubicBezTo>
                  <a:pt x="2516489" y="1371135"/>
                  <a:pt x="2531514" y="1364016"/>
                  <a:pt x="2552469" y="1333179"/>
                </a:cubicBezTo>
                <a:cubicBezTo>
                  <a:pt x="2558653" y="1324721"/>
                  <a:pt x="2564667" y="1317304"/>
                  <a:pt x="2570554" y="1310928"/>
                </a:cubicBezTo>
                <a:cubicBezTo>
                  <a:pt x="2576441" y="1304552"/>
                  <a:pt x="2580691" y="1300111"/>
                  <a:pt x="2583305" y="1297582"/>
                </a:cubicBezTo>
                <a:cubicBezTo>
                  <a:pt x="2585877" y="1295074"/>
                  <a:pt x="2589638" y="1290611"/>
                  <a:pt x="2594569" y="1284235"/>
                </a:cubicBezTo>
                <a:cubicBezTo>
                  <a:pt x="2599521" y="1277860"/>
                  <a:pt x="2604451" y="1270464"/>
                  <a:pt x="2609403" y="1262005"/>
                </a:cubicBezTo>
                <a:cubicBezTo>
                  <a:pt x="2614397" y="1254503"/>
                  <a:pt x="2619243" y="1247575"/>
                  <a:pt x="2623940" y="1241242"/>
                </a:cubicBezTo>
                <a:cubicBezTo>
                  <a:pt x="2628636" y="1234930"/>
                  <a:pt x="2631696" y="1231573"/>
                  <a:pt x="2633120" y="1231169"/>
                </a:cubicBezTo>
                <a:cubicBezTo>
                  <a:pt x="2634459" y="1229681"/>
                  <a:pt x="2637711" y="1225537"/>
                  <a:pt x="2642917" y="1218715"/>
                </a:cubicBezTo>
                <a:cubicBezTo>
                  <a:pt x="2648103" y="1211893"/>
                  <a:pt x="2654330" y="1204178"/>
                  <a:pt x="2661598" y="1195593"/>
                </a:cubicBezTo>
                <a:cubicBezTo>
                  <a:pt x="2667825" y="1185859"/>
                  <a:pt x="2674923" y="1176253"/>
                  <a:pt x="2682935" y="1166817"/>
                </a:cubicBezTo>
                <a:cubicBezTo>
                  <a:pt x="2690948" y="1157381"/>
                  <a:pt x="2698067" y="1149582"/>
                  <a:pt x="2704294" y="1143397"/>
                </a:cubicBezTo>
                <a:lnTo>
                  <a:pt x="2723272" y="1122039"/>
                </a:lnTo>
                <a:lnTo>
                  <a:pt x="2713772" y="1143397"/>
                </a:lnTo>
                <a:cubicBezTo>
                  <a:pt x="2710032" y="1149667"/>
                  <a:pt x="2705080" y="1156701"/>
                  <a:pt x="2698959" y="1164458"/>
                </a:cubicBezTo>
                <a:cubicBezTo>
                  <a:pt x="2692818" y="1172215"/>
                  <a:pt x="2686697" y="1178633"/>
                  <a:pt x="2680576" y="1183734"/>
                </a:cubicBezTo>
                <a:cubicBezTo>
                  <a:pt x="2674626" y="1188664"/>
                  <a:pt x="2670482" y="1193021"/>
                  <a:pt x="2668122" y="1196761"/>
                </a:cubicBezTo>
                <a:cubicBezTo>
                  <a:pt x="2665743" y="1200523"/>
                  <a:pt x="2665147" y="1202499"/>
                  <a:pt x="2666338" y="1202691"/>
                </a:cubicBezTo>
                <a:cubicBezTo>
                  <a:pt x="2668697" y="1202840"/>
                  <a:pt x="2669887" y="1203732"/>
                  <a:pt x="2669887" y="1205368"/>
                </a:cubicBezTo>
                <a:cubicBezTo>
                  <a:pt x="2669887" y="1207005"/>
                  <a:pt x="2668697" y="1208493"/>
                  <a:pt x="2666338" y="1209810"/>
                </a:cubicBezTo>
                <a:cubicBezTo>
                  <a:pt x="2661237" y="1214167"/>
                  <a:pt x="2650674" y="1226217"/>
                  <a:pt x="2634608" y="1246003"/>
                </a:cubicBezTo>
                <a:cubicBezTo>
                  <a:pt x="2618541" y="1265767"/>
                  <a:pt x="2606194" y="1281387"/>
                  <a:pt x="2597544" y="1292842"/>
                </a:cubicBezTo>
                <a:cubicBezTo>
                  <a:pt x="2596354" y="1295308"/>
                  <a:pt x="2596354" y="1297497"/>
                  <a:pt x="2597544" y="1299367"/>
                </a:cubicBezTo>
                <a:cubicBezTo>
                  <a:pt x="2598734" y="1301237"/>
                  <a:pt x="2601093" y="1302236"/>
                  <a:pt x="2604664" y="1302342"/>
                </a:cubicBezTo>
                <a:cubicBezTo>
                  <a:pt x="2608319" y="1302278"/>
                  <a:pt x="2611082" y="1301789"/>
                  <a:pt x="2612952" y="1300854"/>
                </a:cubicBezTo>
                <a:cubicBezTo>
                  <a:pt x="2614843" y="1299919"/>
                  <a:pt x="2615226" y="1298814"/>
                  <a:pt x="2614142" y="1297582"/>
                </a:cubicBezTo>
                <a:cubicBezTo>
                  <a:pt x="2611783" y="1292460"/>
                  <a:pt x="2614142" y="1288486"/>
                  <a:pt x="2621262" y="1285723"/>
                </a:cubicBezTo>
                <a:cubicBezTo>
                  <a:pt x="2623727" y="1284533"/>
                  <a:pt x="2625916" y="1282769"/>
                  <a:pt x="2627786" y="1280389"/>
                </a:cubicBezTo>
                <a:cubicBezTo>
                  <a:pt x="2629656" y="1278008"/>
                  <a:pt x="2630655" y="1275054"/>
                  <a:pt x="2630761" y="1271505"/>
                </a:cubicBezTo>
                <a:cubicBezTo>
                  <a:pt x="2630889" y="1268934"/>
                  <a:pt x="2631782" y="1266362"/>
                  <a:pt x="2633418" y="1263791"/>
                </a:cubicBezTo>
                <a:cubicBezTo>
                  <a:pt x="2635054" y="1261219"/>
                  <a:pt x="2636542" y="1259838"/>
                  <a:pt x="2637860" y="1259625"/>
                </a:cubicBezTo>
                <a:cubicBezTo>
                  <a:pt x="2640580" y="1258095"/>
                  <a:pt x="2646424" y="1251677"/>
                  <a:pt x="2655371" y="1240350"/>
                </a:cubicBezTo>
                <a:cubicBezTo>
                  <a:pt x="2664297" y="1229043"/>
                  <a:pt x="2674286" y="1214911"/>
                  <a:pt x="2685316" y="1197951"/>
                </a:cubicBezTo>
                <a:cubicBezTo>
                  <a:pt x="2697366" y="1180907"/>
                  <a:pt x="2707651" y="1166371"/>
                  <a:pt x="2716153" y="1154363"/>
                </a:cubicBezTo>
                <a:cubicBezTo>
                  <a:pt x="2724653" y="1142356"/>
                  <a:pt x="2730179" y="1135534"/>
                  <a:pt x="2732751" y="1133898"/>
                </a:cubicBezTo>
                <a:cubicBezTo>
                  <a:pt x="2733898" y="1133770"/>
                  <a:pt x="2734578" y="1132877"/>
                  <a:pt x="2734833" y="1131241"/>
                </a:cubicBezTo>
                <a:cubicBezTo>
                  <a:pt x="2735088" y="1129605"/>
                  <a:pt x="2735173" y="1128117"/>
                  <a:pt x="2735131" y="1126799"/>
                </a:cubicBezTo>
                <a:cubicBezTo>
                  <a:pt x="2734047" y="1121550"/>
                  <a:pt x="2741549" y="1108310"/>
                  <a:pt x="2757658" y="1087058"/>
                </a:cubicBezTo>
                <a:cubicBezTo>
                  <a:pt x="2773767" y="1065806"/>
                  <a:pt x="2790769" y="1046636"/>
                  <a:pt x="2808663" y="1029528"/>
                </a:cubicBezTo>
                <a:cubicBezTo>
                  <a:pt x="2813466" y="1024640"/>
                  <a:pt x="2816335" y="1020794"/>
                  <a:pt x="2817270" y="1017967"/>
                </a:cubicBezTo>
                <a:cubicBezTo>
                  <a:pt x="2818205" y="1015140"/>
                  <a:pt x="2816909" y="1014269"/>
                  <a:pt x="2813402" y="1015289"/>
                </a:cubicBezTo>
                <a:cubicBezTo>
                  <a:pt x="2810937" y="1016437"/>
                  <a:pt x="2809960" y="1016543"/>
                  <a:pt x="2810448" y="1015587"/>
                </a:cubicBezTo>
                <a:cubicBezTo>
                  <a:pt x="2810937" y="1014652"/>
                  <a:pt x="2813509" y="1012973"/>
                  <a:pt x="2818163" y="1010550"/>
                </a:cubicBezTo>
                <a:cubicBezTo>
                  <a:pt x="2821861" y="1006937"/>
                  <a:pt x="2824539" y="1004089"/>
                  <a:pt x="2826153" y="1001964"/>
                </a:cubicBezTo>
                <a:cubicBezTo>
                  <a:pt x="2827790" y="999839"/>
                  <a:pt x="2827493" y="998734"/>
                  <a:pt x="2825261" y="998691"/>
                </a:cubicBezTo>
                <a:cubicBezTo>
                  <a:pt x="2824028" y="998585"/>
                  <a:pt x="2824135" y="997607"/>
                  <a:pt x="2825559" y="995737"/>
                </a:cubicBezTo>
                <a:cubicBezTo>
                  <a:pt x="2827004" y="993846"/>
                  <a:pt x="2830064" y="991678"/>
                  <a:pt x="2834761" y="989213"/>
                </a:cubicBezTo>
                <a:cubicBezTo>
                  <a:pt x="2842263" y="984070"/>
                  <a:pt x="2843857" y="980117"/>
                  <a:pt x="2839500" y="977333"/>
                </a:cubicBezTo>
                <a:close/>
                <a:moveTo>
                  <a:pt x="1710628" y="970830"/>
                </a:moveTo>
                <a:cubicBezTo>
                  <a:pt x="1706930" y="974081"/>
                  <a:pt x="1706038" y="979416"/>
                  <a:pt x="1707972" y="986833"/>
                </a:cubicBezTo>
                <a:cubicBezTo>
                  <a:pt x="1709247" y="991529"/>
                  <a:pt x="1710841" y="993995"/>
                  <a:pt x="1712711" y="994250"/>
                </a:cubicBezTo>
                <a:cubicBezTo>
                  <a:pt x="1714602" y="994483"/>
                  <a:pt x="1716175" y="992804"/>
                  <a:pt x="1717450" y="989213"/>
                </a:cubicBezTo>
                <a:cubicBezTo>
                  <a:pt x="1719724" y="986726"/>
                  <a:pt x="1721106" y="983964"/>
                  <a:pt x="1721616" y="980903"/>
                </a:cubicBezTo>
                <a:cubicBezTo>
                  <a:pt x="1722104" y="977843"/>
                  <a:pt x="1722296" y="975080"/>
                  <a:pt x="1722211" y="972594"/>
                </a:cubicBezTo>
                <a:cubicBezTo>
                  <a:pt x="1718194" y="968152"/>
                  <a:pt x="1714347" y="967557"/>
                  <a:pt x="1710628" y="970830"/>
                </a:cubicBezTo>
                <a:close/>
                <a:moveTo>
                  <a:pt x="1491221" y="952425"/>
                </a:moveTo>
                <a:cubicBezTo>
                  <a:pt x="1485334" y="951937"/>
                  <a:pt x="1476918" y="957080"/>
                  <a:pt x="1466016" y="967854"/>
                </a:cubicBezTo>
                <a:cubicBezTo>
                  <a:pt x="1457813" y="975718"/>
                  <a:pt x="1453456" y="980755"/>
                  <a:pt x="1452967" y="982986"/>
                </a:cubicBezTo>
                <a:cubicBezTo>
                  <a:pt x="1452457" y="985196"/>
                  <a:pt x="1455241" y="987279"/>
                  <a:pt x="1461256" y="989213"/>
                </a:cubicBezTo>
                <a:cubicBezTo>
                  <a:pt x="1465017" y="990339"/>
                  <a:pt x="1468779" y="990445"/>
                  <a:pt x="1472541" y="989510"/>
                </a:cubicBezTo>
                <a:cubicBezTo>
                  <a:pt x="1476281" y="988554"/>
                  <a:pt x="1478852" y="986875"/>
                  <a:pt x="1480234" y="984452"/>
                </a:cubicBezTo>
                <a:cubicBezTo>
                  <a:pt x="1482614" y="982178"/>
                  <a:pt x="1484399" y="981392"/>
                  <a:pt x="1485568" y="982093"/>
                </a:cubicBezTo>
                <a:cubicBezTo>
                  <a:pt x="1486758" y="982773"/>
                  <a:pt x="1487353" y="984367"/>
                  <a:pt x="1487353" y="986833"/>
                </a:cubicBezTo>
                <a:cubicBezTo>
                  <a:pt x="1487608" y="995737"/>
                  <a:pt x="1488883" y="998096"/>
                  <a:pt x="1491221" y="993952"/>
                </a:cubicBezTo>
                <a:cubicBezTo>
                  <a:pt x="1493538" y="989808"/>
                  <a:pt x="1495408" y="982688"/>
                  <a:pt x="1496853" y="972594"/>
                </a:cubicBezTo>
                <a:cubicBezTo>
                  <a:pt x="1498978" y="959651"/>
                  <a:pt x="1497087" y="952935"/>
                  <a:pt x="1491221" y="952425"/>
                </a:cubicBezTo>
                <a:close/>
                <a:moveTo>
                  <a:pt x="1394843" y="951257"/>
                </a:moveTo>
                <a:cubicBezTo>
                  <a:pt x="1393653" y="951448"/>
                  <a:pt x="1393057" y="952829"/>
                  <a:pt x="1393057" y="955401"/>
                </a:cubicBezTo>
                <a:cubicBezTo>
                  <a:pt x="1393057" y="957972"/>
                  <a:pt x="1393653" y="960544"/>
                  <a:pt x="1394843" y="963115"/>
                </a:cubicBezTo>
                <a:cubicBezTo>
                  <a:pt x="1397605" y="970235"/>
                  <a:pt x="1392080" y="974974"/>
                  <a:pt x="1378245" y="977333"/>
                </a:cubicBezTo>
                <a:cubicBezTo>
                  <a:pt x="1364388" y="979713"/>
                  <a:pt x="1361243" y="984452"/>
                  <a:pt x="1368745" y="991572"/>
                </a:cubicBezTo>
                <a:cubicBezTo>
                  <a:pt x="1373888" y="996715"/>
                  <a:pt x="1377841" y="995929"/>
                  <a:pt x="1380604" y="989213"/>
                </a:cubicBezTo>
                <a:cubicBezTo>
                  <a:pt x="1382580" y="982476"/>
                  <a:pt x="1388127" y="984070"/>
                  <a:pt x="1397223" y="993952"/>
                </a:cubicBezTo>
                <a:cubicBezTo>
                  <a:pt x="1400878" y="997714"/>
                  <a:pt x="1403641" y="1001454"/>
                  <a:pt x="1405511" y="1005216"/>
                </a:cubicBezTo>
                <a:cubicBezTo>
                  <a:pt x="1407403" y="1008977"/>
                  <a:pt x="1407785" y="1011549"/>
                  <a:pt x="1406701" y="1012930"/>
                </a:cubicBezTo>
                <a:cubicBezTo>
                  <a:pt x="1405660" y="1015289"/>
                  <a:pt x="1405958" y="1017074"/>
                  <a:pt x="1407594" y="1018265"/>
                </a:cubicBezTo>
                <a:cubicBezTo>
                  <a:pt x="1409230" y="1019455"/>
                  <a:pt x="1411292" y="1020050"/>
                  <a:pt x="1413821" y="1020050"/>
                </a:cubicBezTo>
                <a:cubicBezTo>
                  <a:pt x="1417476" y="1019986"/>
                  <a:pt x="1420834" y="1019497"/>
                  <a:pt x="1423894" y="1018562"/>
                </a:cubicBezTo>
                <a:cubicBezTo>
                  <a:pt x="1426955" y="1017627"/>
                  <a:pt x="1429143" y="1016543"/>
                  <a:pt x="1430419" y="1015289"/>
                </a:cubicBezTo>
                <a:cubicBezTo>
                  <a:pt x="1431758" y="1012930"/>
                  <a:pt x="1433840" y="1011145"/>
                  <a:pt x="1436646" y="1009955"/>
                </a:cubicBezTo>
                <a:cubicBezTo>
                  <a:pt x="1439472" y="1008765"/>
                  <a:pt x="1442129" y="1008191"/>
                  <a:pt x="1444658" y="1008191"/>
                </a:cubicBezTo>
                <a:cubicBezTo>
                  <a:pt x="1446932" y="1008191"/>
                  <a:pt x="1447718" y="1008765"/>
                  <a:pt x="1447038" y="1009955"/>
                </a:cubicBezTo>
                <a:cubicBezTo>
                  <a:pt x="1446337" y="1011145"/>
                  <a:pt x="1444764" y="1012930"/>
                  <a:pt x="1442277" y="1015289"/>
                </a:cubicBezTo>
                <a:cubicBezTo>
                  <a:pt x="1438622" y="1016628"/>
                  <a:pt x="1436454" y="1018116"/>
                  <a:pt x="1435753" y="1019752"/>
                </a:cubicBezTo>
                <a:cubicBezTo>
                  <a:pt x="1435073" y="1021367"/>
                  <a:pt x="1436454" y="1022260"/>
                  <a:pt x="1439918" y="1022409"/>
                </a:cubicBezTo>
                <a:cubicBezTo>
                  <a:pt x="1447038" y="1022324"/>
                  <a:pt x="1451182" y="1020135"/>
                  <a:pt x="1452372" y="1015884"/>
                </a:cubicBezTo>
                <a:cubicBezTo>
                  <a:pt x="1453562" y="1011634"/>
                  <a:pt x="1451777" y="1005917"/>
                  <a:pt x="1447038" y="998691"/>
                </a:cubicBezTo>
                <a:cubicBezTo>
                  <a:pt x="1443361" y="993995"/>
                  <a:pt x="1439408" y="990934"/>
                  <a:pt x="1435158" y="989510"/>
                </a:cubicBezTo>
                <a:cubicBezTo>
                  <a:pt x="1430908" y="988065"/>
                  <a:pt x="1426955" y="987959"/>
                  <a:pt x="1423299" y="989213"/>
                </a:cubicBezTo>
                <a:cubicBezTo>
                  <a:pt x="1415797" y="991976"/>
                  <a:pt x="1409464" y="986429"/>
                  <a:pt x="1404321" y="972594"/>
                </a:cubicBezTo>
                <a:cubicBezTo>
                  <a:pt x="1403046" y="966516"/>
                  <a:pt x="1401473" y="961479"/>
                  <a:pt x="1399582" y="957483"/>
                </a:cubicBezTo>
                <a:cubicBezTo>
                  <a:pt x="1397712" y="953467"/>
                  <a:pt x="1396118" y="951405"/>
                  <a:pt x="1394843" y="951257"/>
                </a:cubicBezTo>
                <a:close/>
                <a:moveTo>
                  <a:pt x="1616630" y="948281"/>
                </a:moveTo>
                <a:cubicBezTo>
                  <a:pt x="1617331" y="947792"/>
                  <a:pt x="1617735" y="948770"/>
                  <a:pt x="1617820" y="951257"/>
                </a:cubicBezTo>
                <a:cubicBezTo>
                  <a:pt x="1620200" y="958376"/>
                  <a:pt x="1620200" y="963115"/>
                  <a:pt x="1617820" y="965474"/>
                </a:cubicBezTo>
                <a:cubicBezTo>
                  <a:pt x="1616545" y="966579"/>
                  <a:pt x="1615546" y="966176"/>
                  <a:pt x="1614866" y="964305"/>
                </a:cubicBezTo>
                <a:cubicBezTo>
                  <a:pt x="1614165" y="962414"/>
                  <a:pt x="1614377" y="959651"/>
                  <a:pt x="1615461" y="955996"/>
                </a:cubicBezTo>
                <a:cubicBezTo>
                  <a:pt x="1615546" y="951342"/>
                  <a:pt x="1615950" y="948770"/>
                  <a:pt x="1616630" y="948281"/>
                </a:cubicBezTo>
                <a:close/>
                <a:moveTo>
                  <a:pt x="1363110" y="937902"/>
                </a:moveTo>
                <a:cubicBezTo>
                  <a:pt x="1362321" y="938691"/>
                  <a:pt x="1361827" y="941555"/>
                  <a:pt x="1361626" y="946496"/>
                </a:cubicBezTo>
                <a:cubicBezTo>
                  <a:pt x="1361583" y="950173"/>
                  <a:pt x="1361689" y="952935"/>
                  <a:pt x="1361923" y="954806"/>
                </a:cubicBezTo>
                <a:cubicBezTo>
                  <a:pt x="1362178" y="956676"/>
                  <a:pt x="1362858" y="957080"/>
                  <a:pt x="1364006" y="955996"/>
                </a:cubicBezTo>
                <a:cubicBezTo>
                  <a:pt x="1365281" y="954657"/>
                  <a:pt x="1366280" y="952574"/>
                  <a:pt x="1366960" y="949769"/>
                </a:cubicBezTo>
                <a:cubicBezTo>
                  <a:pt x="1367661" y="946942"/>
                  <a:pt x="1367470" y="944286"/>
                  <a:pt x="1366365" y="941757"/>
                </a:cubicBezTo>
                <a:cubicBezTo>
                  <a:pt x="1364983" y="938399"/>
                  <a:pt x="1363899" y="937113"/>
                  <a:pt x="1363110" y="937902"/>
                </a:cubicBezTo>
                <a:close/>
                <a:moveTo>
                  <a:pt x="1654289" y="929898"/>
                </a:moveTo>
                <a:cubicBezTo>
                  <a:pt x="1652164" y="930599"/>
                  <a:pt x="1651080" y="932172"/>
                  <a:pt x="1651037" y="934637"/>
                </a:cubicBezTo>
                <a:cubicBezTo>
                  <a:pt x="1651080" y="935976"/>
                  <a:pt x="1652164" y="937464"/>
                  <a:pt x="1654289" y="939100"/>
                </a:cubicBezTo>
                <a:cubicBezTo>
                  <a:pt x="1656414" y="940715"/>
                  <a:pt x="1659283" y="941608"/>
                  <a:pt x="1662896" y="941757"/>
                </a:cubicBezTo>
                <a:cubicBezTo>
                  <a:pt x="1666509" y="941672"/>
                  <a:pt x="1669378" y="941268"/>
                  <a:pt x="1671503" y="940567"/>
                </a:cubicBezTo>
                <a:cubicBezTo>
                  <a:pt x="1673628" y="939887"/>
                  <a:pt x="1674712" y="939483"/>
                  <a:pt x="1674755" y="939398"/>
                </a:cubicBezTo>
                <a:cubicBezTo>
                  <a:pt x="1674372" y="937018"/>
                  <a:pt x="1670419" y="934637"/>
                  <a:pt x="1662896" y="932278"/>
                </a:cubicBezTo>
                <a:cubicBezTo>
                  <a:pt x="1659283" y="930004"/>
                  <a:pt x="1656414" y="929218"/>
                  <a:pt x="1654289" y="929898"/>
                </a:cubicBezTo>
                <a:close/>
                <a:moveTo>
                  <a:pt x="1522929" y="901441"/>
                </a:moveTo>
                <a:cubicBezTo>
                  <a:pt x="1520528" y="901590"/>
                  <a:pt x="1519423" y="902462"/>
                  <a:pt x="1519678" y="904098"/>
                </a:cubicBezTo>
                <a:cubicBezTo>
                  <a:pt x="1519933" y="905734"/>
                  <a:pt x="1521803" y="907222"/>
                  <a:pt x="1525309" y="908540"/>
                </a:cubicBezTo>
                <a:cubicBezTo>
                  <a:pt x="1532323" y="914427"/>
                  <a:pt x="1536679" y="917487"/>
                  <a:pt x="1538358" y="917742"/>
                </a:cubicBezTo>
                <a:cubicBezTo>
                  <a:pt x="1540037" y="917997"/>
                  <a:pt x="1539633" y="915723"/>
                  <a:pt x="1537168" y="910920"/>
                </a:cubicBezTo>
                <a:cubicBezTo>
                  <a:pt x="1535829" y="908455"/>
                  <a:pt x="1533768" y="906287"/>
                  <a:pt x="1530941" y="904396"/>
                </a:cubicBezTo>
                <a:cubicBezTo>
                  <a:pt x="1528136" y="902525"/>
                  <a:pt x="1525458" y="901527"/>
                  <a:pt x="1522929" y="901441"/>
                </a:cubicBezTo>
                <a:close/>
                <a:moveTo>
                  <a:pt x="1681874" y="896383"/>
                </a:moveTo>
                <a:cubicBezTo>
                  <a:pt x="1691565" y="897340"/>
                  <a:pt x="1694732" y="901378"/>
                  <a:pt x="1691374" y="908540"/>
                </a:cubicBezTo>
                <a:cubicBezTo>
                  <a:pt x="1688590" y="911324"/>
                  <a:pt x="1684637" y="910516"/>
                  <a:pt x="1679494" y="906181"/>
                </a:cubicBezTo>
                <a:cubicBezTo>
                  <a:pt x="1676094" y="903800"/>
                  <a:pt x="1672842" y="902610"/>
                  <a:pt x="1669718" y="902610"/>
                </a:cubicBezTo>
                <a:cubicBezTo>
                  <a:pt x="1666615" y="902610"/>
                  <a:pt x="1662747" y="903800"/>
                  <a:pt x="1658157" y="906181"/>
                </a:cubicBezTo>
                <a:cubicBezTo>
                  <a:pt x="1651037" y="913683"/>
                  <a:pt x="1651037" y="912896"/>
                  <a:pt x="1658157" y="903800"/>
                </a:cubicBezTo>
                <a:cubicBezTo>
                  <a:pt x="1664277" y="897935"/>
                  <a:pt x="1672183" y="895448"/>
                  <a:pt x="1681874" y="896383"/>
                </a:cubicBezTo>
                <a:close/>
                <a:moveTo>
                  <a:pt x="1959427" y="887203"/>
                </a:moveTo>
                <a:cubicBezTo>
                  <a:pt x="1947356" y="887585"/>
                  <a:pt x="1934711" y="890369"/>
                  <a:pt x="1921471" y="895512"/>
                </a:cubicBezTo>
                <a:cubicBezTo>
                  <a:pt x="1908231" y="900634"/>
                  <a:pt x="1902684" y="905777"/>
                  <a:pt x="1904852" y="910920"/>
                </a:cubicBezTo>
                <a:cubicBezTo>
                  <a:pt x="1905957" y="912110"/>
                  <a:pt x="1905553" y="912705"/>
                  <a:pt x="1903683" y="912705"/>
                </a:cubicBezTo>
                <a:cubicBezTo>
                  <a:pt x="1901791" y="912705"/>
                  <a:pt x="1899029" y="912110"/>
                  <a:pt x="1895373" y="910920"/>
                </a:cubicBezTo>
                <a:cubicBezTo>
                  <a:pt x="1891612" y="909730"/>
                  <a:pt x="1887276" y="909135"/>
                  <a:pt x="1882324" y="909135"/>
                </a:cubicBezTo>
                <a:cubicBezTo>
                  <a:pt x="1877394" y="909135"/>
                  <a:pt x="1873037" y="909730"/>
                  <a:pt x="1869276" y="910920"/>
                </a:cubicBezTo>
                <a:cubicBezTo>
                  <a:pt x="1865471" y="912365"/>
                  <a:pt x="1859436" y="914830"/>
                  <a:pt x="1851190" y="918337"/>
                </a:cubicBezTo>
                <a:cubicBezTo>
                  <a:pt x="1842944" y="921844"/>
                  <a:pt x="1833933" y="924904"/>
                  <a:pt x="1824200" y="927518"/>
                </a:cubicBezTo>
                <a:cubicBezTo>
                  <a:pt x="1815656" y="931280"/>
                  <a:pt x="1808452" y="935041"/>
                  <a:pt x="1802565" y="938803"/>
                </a:cubicBezTo>
                <a:cubicBezTo>
                  <a:pt x="1796678" y="942543"/>
                  <a:pt x="1793618" y="945115"/>
                  <a:pt x="1793363" y="946496"/>
                </a:cubicBezTo>
                <a:cubicBezTo>
                  <a:pt x="1793129" y="948919"/>
                  <a:pt x="1790643" y="950598"/>
                  <a:pt x="1785946" y="951554"/>
                </a:cubicBezTo>
                <a:cubicBezTo>
                  <a:pt x="1781270" y="952489"/>
                  <a:pt x="1775830" y="952383"/>
                  <a:pt x="1769646" y="951257"/>
                </a:cubicBezTo>
                <a:cubicBezTo>
                  <a:pt x="1761442" y="950024"/>
                  <a:pt x="1755917" y="950109"/>
                  <a:pt x="1753048" y="951554"/>
                </a:cubicBezTo>
                <a:cubicBezTo>
                  <a:pt x="1750178" y="952978"/>
                  <a:pt x="1749392" y="956038"/>
                  <a:pt x="1750667" y="960735"/>
                </a:cubicBezTo>
                <a:cubicBezTo>
                  <a:pt x="1752644" y="965878"/>
                  <a:pt x="1751071" y="967451"/>
                  <a:pt x="1745928" y="965474"/>
                </a:cubicBezTo>
                <a:cubicBezTo>
                  <a:pt x="1743463" y="964390"/>
                  <a:pt x="1741274" y="964794"/>
                  <a:pt x="1739404" y="966664"/>
                </a:cubicBezTo>
                <a:cubicBezTo>
                  <a:pt x="1737534" y="968556"/>
                  <a:pt x="1736535" y="971319"/>
                  <a:pt x="1736428" y="974974"/>
                </a:cubicBezTo>
                <a:cubicBezTo>
                  <a:pt x="1734749" y="981838"/>
                  <a:pt x="1736343" y="985898"/>
                  <a:pt x="1741189" y="987130"/>
                </a:cubicBezTo>
                <a:cubicBezTo>
                  <a:pt x="1746013" y="988363"/>
                  <a:pt x="1757086" y="988257"/>
                  <a:pt x="1774385" y="986833"/>
                </a:cubicBezTo>
                <a:cubicBezTo>
                  <a:pt x="1776723" y="986726"/>
                  <a:pt x="1777402" y="985749"/>
                  <a:pt x="1776467" y="983857"/>
                </a:cubicBezTo>
                <a:cubicBezTo>
                  <a:pt x="1775532" y="981987"/>
                  <a:pt x="1773258" y="979819"/>
                  <a:pt x="1769646" y="977333"/>
                </a:cubicBezTo>
                <a:cubicBezTo>
                  <a:pt x="1762144" y="972997"/>
                  <a:pt x="1765289" y="972211"/>
                  <a:pt x="1779145" y="974974"/>
                </a:cubicBezTo>
                <a:cubicBezTo>
                  <a:pt x="1788369" y="978523"/>
                  <a:pt x="1794808" y="979713"/>
                  <a:pt x="1798400" y="978523"/>
                </a:cubicBezTo>
                <a:cubicBezTo>
                  <a:pt x="1802012" y="977333"/>
                  <a:pt x="1804286" y="973784"/>
                  <a:pt x="1805222" y="967854"/>
                </a:cubicBezTo>
                <a:cubicBezTo>
                  <a:pt x="1807262" y="960841"/>
                  <a:pt x="1809132" y="957080"/>
                  <a:pt x="1810853" y="956591"/>
                </a:cubicBezTo>
                <a:cubicBezTo>
                  <a:pt x="1812596" y="956102"/>
                  <a:pt x="1816252" y="958270"/>
                  <a:pt x="1821841" y="963115"/>
                </a:cubicBezTo>
                <a:cubicBezTo>
                  <a:pt x="1825347" y="968938"/>
                  <a:pt x="1828408" y="972105"/>
                  <a:pt x="1831022" y="972594"/>
                </a:cubicBezTo>
                <a:cubicBezTo>
                  <a:pt x="1833636" y="973104"/>
                  <a:pt x="1836122" y="971510"/>
                  <a:pt x="1838439" y="967854"/>
                </a:cubicBezTo>
                <a:cubicBezTo>
                  <a:pt x="1839820" y="965389"/>
                  <a:pt x="1842392" y="963200"/>
                  <a:pt x="1846153" y="961330"/>
                </a:cubicBezTo>
                <a:cubicBezTo>
                  <a:pt x="1849915" y="959460"/>
                  <a:pt x="1853655" y="958461"/>
                  <a:pt x="1857417" y="958376"/>
                </a:cubicBezTo>
                <a:cubicBezTo>
                  <a:pt x="1860095" y="958227"/>
                  <a:pt x="1863644" y="956740"/>
                  <a:pt x="1868086" y="953913"/>
                </a:cubicBezTo>
                <a:cubicBezTo>
                  <a:pt x="1872548" y="951108"/>
                  <a:pt x="1876097" y="947835"/>
                  <a:pt x="1878775" y="944137"/>
                </a:cubicBezTo>
                <a:cubicBezTo>
                  <a:pt x="1883408" y="939440"/>
                  <a:pt x="1886575" y="936975"/>
                  <a:pt x="1888254" y="936720"/>
                </a:cubicBezTo>
                <a:cubicBezTo>
                  <a:pt x="1889933" y="936465"/>
                  <a:pt x="1890719" y="938144"/>
                  <a:pt x="1890634" y="941757"/>
                </a:cubicBezTo>
                <a:cubicBezTo>
                  <a:pt x="1890421" y="946496"/>
                  <a:pt x="1890825" y="948876"/>
                  <a:pt x="1891824" y="948876"/>
                </a:cubicBezTo>
                <a:cubicBezTo>
                  <a:pt x="1892802" y="948876"/>
                  <a:pt x="1895565" y="946496"/>
                  <a:pt x="1900113" y="941757"/>
                </a:cubicBezTo>
                <a:cubicBezTo>
                  <a:pt x="1902684" y="939292"/>
                  <a:pt x="1906446" y="937124"/>
                  <a:pt x="1911376" y="935232"/>
                </a:cubicBezTo>
                <a:cubicBezTo>
                  <a:pt x="1916328" y="933362"/>
                  <a:pt x="1921258" y="932363"/>
                  <a:pt x="1926210" y="932278"/>
                </a:cubicBezTo>
                <a:lnTo>
                  <a:pt x="1946803" y="917742"/>
                </a:lnTo>
                <a:lnTo>
                  <a:pt x="1932437" y="923969"/>
                </a:lnTo>
                <a:cubicBezTo>
                  <a:pt x="1924680" y="925159"/>
                  <a:pt x="1919431" y="923969"/>
                  <a:pt x="1916732" y="920420"/>
                </a:cubicBezTo>
                <a:cubicBezTo>
                  <a:pt x="1915542" y="919017"/>
                  <a:pt x="1914947" y="917041"/>
                  <a:pt x="1914947" y="914490"/>
                </a:cubicBezTo>
                <a:cubicBezTo>
                  <a:pt x="1914947" y="911919"/>
                  <a:pt x="1915542" y="909942"/>
                  <a:pt x="1916732" y="908540"/>
                </a:cubicBezTo>
                <a:cubicBezTo>
                  <a:pt x="1919494" y="906563"/>
                  <a:pt x="1921067" y="908157"/>
                  <a:pt x="1921471" y="913300"/>
                </a:cubicBezTo>
                <a:cubicBezTo>
                  <a:pt x="1920536" y="915723"/>
                  <a:pt x="1921216" y="917402"/>
                  <a:pt x="1923532" y="918337"/>
                </a:cubicBezTo>
                <a:cubicBezTo>
                  <a:pt x="1925870" y="919272"/>
                  <a:pt x="1928335" y="919166"/>
                  <a:pt x="1930949" y="918039"/>
                </a:cubicBezTo>
                <a:cubicBezTo>
                  <a:pt x="1934605" y="916701"/>
                  <a:pt x="1937389" y="914639"/>
                  <a:pt x="1939259" y="911813"/>
                </a:cubicBezTo>
                <a:cubicBezTo>
                  <a:pt x="1941129" y="908986"/>
                  <a:pt x="1941533" y="906329"/>
                  <a:pt x="1940449" y="903800"/>
                </a:cubicBezTo>
                <a:cubicBezTo>
                  <a:pt x="1935710" y="894705"/>
                  <a:pt x="1938069" y="893918"/>
                  <a:pt x="1947569" y="901441"/>
                </a:cubicBezTo>
                <a:cubicBezTo>
                  <a:pt x="1950034" y="905033"/>
                  <a:pt x="1952202" y="907902"/>
                  <a:pt x="1954093" y="910027"/>
                </a:cubicBezTo>
                <a:lnTo>
                  <a:pt x="1955496" y="911600"/>
                </a:lnTo>
                <a:lnTo>
                  <a:pt x="1966547" y="903800"/>
                </a:lnTo>
                <a:cubicBezTo>
                  <a:pt x="1971286" y="892346"/>
                  <a:pt x="1968906" y="886799"/>
                  <a:pt x="1959427" y="887203"/>
                </a:cubicBezTo>
                <a:close/>
                <a:moveTo>
                  <a:pt x="1485879" y="885720"/>
                </a:moveTo>
                <a:cubicBezTo>
                  <a:pt x="1485483" y="884929"/>
                  <a:pt x="1483602" y="886214"/>
                  <a:pt x="1480234" y="889583"/>
                </a:cubicBezTo>
                <a:cubicBezTo>
                  <a:pt x="1473518" y="896001"/>
                  <a:pt x="1472137" y="901527"/>
                  <a:pt x="1476090" y="906181"/>
                </a:cubicBezTo>
                <a:cubicBezTo>
                  <a:pt x="1480043" y="910814"/>
                  <a:pt x="1486971" y="911621"/>
                  <a:pt x="1496853" y="908540"/>
                </a:cubicBezTo>
                <a:cubicBezTo>
                  <a:pt x="1500551" y="906138"/>
                  <a:pt x="1503824" y="903864"/>
                  <a:pt x="1506629" y="901739"/>
                </a:cubicBezTo>
                <a:cubicBezTo>
                  <a:pt x="1509455" y="899614"/>
                  <a:pt x="1510922" y="897935"/>
                  <a:pt x="1511071" y="896681"/>
                </a:cubicBezTo>
                <a:cubicBezTo>
                  <a:pt x="1510986" y="895555"/>
                  <a:pt x="1509392" y="895448"/>
                  <a:pt x="1506331" y="896383"/>
                </a:cubicBezTo>
                <a:cubicBezTo>
                  <a:pt x="1503271" y="897340"/>
                  <a:pt x="1499318" y="899019"/>
                  <a:pt x="1494473" y="901441"/>
                </a:cubicBezTo>
                <a:cubicBezTo>
                  <a:pt x="1487459" y="904991"/>
                  <a:pt x="1483103" y="906181"/>
                  <a:pt x="1481424" y="904991"/>
                </a:cubicBezTo>
                <a:cubicBezTo>
                  <a:pt x="1479745" y="903800"/>
                  <a:pt x="1480149" y="900251"/>
                  <a:pt x="1482614" y="894322"/>
                </a:cubicBezTo>
                <a:cubicBezTo>
                  <a:pt x="1485186" y="889381"/>
                  <a:pt x="1486275" y="886512"/>
                  <a:pt x="1485879" y="885720"/>
                </a:cubicBezTo>
                <a:close/>
                <a:moveTo>
                  <a:pt x="1768710" y="861934"/>
                </a:moveTo>
                <a:lnTo>
                  <a:pt x="1767265" y="868224"/>
                </a:lnTo>
                <a:cubicBezTo>
                  <a:pt x="1766139" y="869563"/>
                  <a:pt x="1766033" y="871030"/>
                  <a:pt x="1766968" y="872666"/>
                </a:cubicBezTo>
                <a:cubicBezTo>
                  <a:pt x="1767924" y="874302"/>
                  <a:pt x="1769603" y="875195"/>
                  <a:pt x="1772026" y="875344"/>
                </a:cubicBezTo>
                <a:cubicBezTo>
                  <a:pt x="1774448" y="875238"/>
                  <a:pt x="1776127" y="874260"/>
                  <a:pt x="1777063" y="872369"/>
                </a:cubicBezTo>
                <a:cubicBezTo>
                  <a:pt x="1777998" y="870498"/>
                  <a:pt x="1777891" y="868331"/>
                  <a:pt x="1776765" y="865844"/>
                </a:cubicBezTo>
                <a:close/>
                <a:moveTo>
                  <a:pt x="1754812" y="855176"/>
                </a:moveTo>
                <a:cubicBezTo>
                  <a:pt x="1742762" y="853093"/>
                  <a:pt x="1734261" y="854283"/>
                  <a:pt x="1729309" y="858725"/>
                </a:cubicBezTo>
                <a:cubicBezTo>
                  <a:pt x="1729181" y="859915"/>
                  <a:pt x="1727694" y="860510"/>
                  <a:pt x="1724867" y="860510"/>
                </a:cubicBezTo>
                <a:cubicBezTo>
                  <a:pt x="1722062" y="860510"/>
                  <a:pt x="1718789" y="859915"/>
                  <a:pt x="1715091" y="858725"/>
                </a:cubicBezTo>
                <a:cubicBezTo>
                  <a:pt x="1712605" y="857492"/>
                  <a:pt x="1710437" y="857003"/>
                  <a:pt x="1708567" y="857258"/>
                </a:cubicBezTo>
                <a:cubicBezTo>
                  <a:pt x="1706675" y="857492"/>
                  <a:pt x="1705698" y="858788"/>
                  <a:pt x="1705591" y="861105"/>
                </a:cubicBezTo>
                <a:cubicBezTo>
                  <a:pt x="1705655" y="863570"/>
                  <a:pt x="1706144" y="865759"/>
                  <a:pt x="1707079" y="867629"/>
                </a:cubicBezTo>
                <a:cubicBezTo>
                  <a:pt x="1708014" y="869500"/>
                  <a:pt x="1709098" y="870498"/>
                  <a:pt x="1710352" y="870605"/>
                </a:cubicBezTo>
                <a:cubicBezTo>
                  <a:pt x="1711585" y="869563"/>
                  <a:pt x="1713263" y="869266"/>
                  <a:pt x="1715389" y="869712"/>
                </a:cubicBezTo>
                <a:cubicBezTo>
                  <a:pt x="1717514" y="870158"/>
                  <a:pt x="1719788" y="870456"/>
                  <a:pt x="1722211" y="870605"/>
                </a:cubicBezTo>
                <a:cubicBezTo>
                  <a:pt x="1723592" y="871837"/>
                  <a:pt x="1725568" y="872921"/>
                  <a:pt x="1728140" y="873856"/>
                </a:cubicBezTo>
                <a:cubicBezTo>
                  <a:pt x="1730712" y="874791"/>
                  <a:pt x="1732688" y="875280"/>
                  <a:pt x="1734069" y="875344"/>
                </a:cubicBezTo>
                <a:cubicBezTo>
                  <a:pt x="1736428" y="875493"/>
                  <a:pt x="1738214" y="876385"/>
                  <a:pt x="1739404" y="878000"/>
                </a:cubicBezTo>
                <a:cubicBezTo>
                  <a:pt x="1740594" y="879637"/>
                  <a:pt x="1741189" y="881124"/>
                  <a:pt x="1741189" y="882463"/>
                </a:cubicBezTo>
                <a:cubicBezTo>
                  <a:pt x="1741189" y="883781"/>
                  <a:pt x="1741189" y="885864"/>
                  <a:pt x="1741189" y="888690"/>
                </a:cubicBezTo>
                <a:cubicBezTo>
                  <a:pt x="1741189" y="891495"/>
                  <a:pt x="1741189" y="894173"/>
                  <a:pt x="1741189" y="896681"/>
                </a:cubicBezTo>
                <a:cubicBezTo>
                  <a:pt x="1741083" y="898020"/>
                  <a:pt x="1740084" y="898912"/>
                  <a:pt x="1738214" y="899359"/>
                </a:cubicBezTo>
                <a:cubicBezTo>
                  <a:pt x="1736343" y="899805"/>
                  <a:pt x="1734154" y="898912"/>
                  <a:pt x="1731689" y="896681"/>
                </a:cubicBezTo>
                <a:cubicBezTo>
                  <a:pt x="1729224" y="895406"/>
                  <a:pt x="1725866" y="893833"/>
                  <a:pt x="1721616" y="891942"/>
                </a:cubicBezTo>
                <a:cubicBezTo>
                  <a:pt x="1717365" y="890072"/>
                  <a:pt x="1712817" y="888478"/>
                  <a:pt x="1707972" y="887203"/>
                </a:cubicBezTo>
                <a:cubicBezTo>
                  <a:pt x="1704168" y="885970"/>
                  <a:pt x="1699917" y="884291"/>
                  <a:pt x="1695220" y="882166"/>
                </a:cubicBezTo>
                <a:cubicBezTo>
                  <a:pt x="1690524" y="880041"/>
                  <a:pt x="1686868" y="877767"/>
                  <a:pt x="1684254" y="875344"/>
                </a:cubicBezTo>
                <a:cubicBezTo>
                  <a:pt x="1680641" y="871688"/>
                  <a:pt x="1678368" y="870095"/>
                  <a:pt x="1677432" y="870605"/>
                </a:cubicBezTo>
                <a:cubicBezTo>
                  <a:pt x="1676497" y="871093"/>
                  <a:pt x="1677177" y="874260"/>
                  <a:pt x="1679494" y="880083"/>
                </a:cubicBezTo>
                <a:cubicBezTo>
                  <a:pt x="1680748" y="883781"/>
                  <a:pt x="1681236" y="886459"/>
                  <a:pt x="1680981" y="888095"/>
                </a:cubicBezTo>
                <a:cubicBezTo>
                  <a:pt x="1680748" y="889710"/>
                  <a:pt x="1679451" y="889434"/>
                  <a:pt x="1677135" y="887203"/>
                </a:cubicBezTo>
                <a:cubicBezTo>
                  <a:pt x="1674606" y="886055"/>
                  <a:pt x="1671354" y="885970"/>
                  <a:pt x="1667338" y="886905"/>
                </a:cubicBezTo>
                <a:cubicBezTo>
                  <a:pt x="1663342" y="887840"/>
                  <a:pt x="1659496" y="889519"/>
                  <a:pt x="1655777" y="891942"/>
                </a:cubicBezTo>
                <a:cubicBezTo>
                  <a:pt x="1651972" y="894407"/>
                  <a:pt x="1647127" y="896596"/>
                  <a:pt x="1641261" y="898466"/>
                </a:cubicBezTo>
                <a:cubicBezTo>
                  <a:pt x="1635374" y="900336"/>
                  <a:pt x="1629934" y="901335"/>
                  <a:pt x="1624940" y="901441"/>
                </a:cubicBezTo>
                <a:cubicBezTo>
                  <a:pt x="1621327" y="900336"/>
                  <a:pt x="1619053" y="899550"/>
                  <a:pt x="1618118" y="899061"/>
                </a:cubicBezTo>
                <a:cubicBezTo>
                  <a:pt x="1617183" y="898572"/>
                  <a:pt x="1617884" y="897786"/>
                  <a:pt x="1620200" y="896681"/>
                </a:cubicBezTo>
                <a:cubicBezTo>
                  <a:pt x="1627171" y="893769"/>
                  <a:pt x="1630423" y="889519"/>
                  <a:pt x="1629976" y="883930"/>
                </a:cubicBezTo>
                <a:cubicBezTo>
                  <a:pt x="1629530" y="878362"/>
                  <a:pt x="1626278" y="874706"/>
                  <a:pt x="1620200" y="872964"/>
                </a:cubicBezTo>
                <a:cubicBezTo>
                  <a:pt x="1613485" y="872964"/>
                  <a:pt x="1610318" y="875344"/>
                  <a:pt x="1610701" y="880083"/>
                </a:cubicBezTo>
                <a:cubicBezTo>
                  <a:pt x="1611806" y="881507"/>
                  <a:pt x="1610807" y="884589"/>
                  <a:pt x="1607747" y="889285"/>
                </a:cubicBezTo>
                <a:cubicBezTo>
                  <a:pt x="1604686" y="893961"/>
                  <a:pt x="1600138" y="898806"/>
                  <a:pt x="1594103" y="903800"/>
                </a:cubicBezTo>
                <a:cubicBezTo>
                  <a:pt x="1588067" y="908646"/>
                  <a:pt x="1584114" y="912599"/>
                  <a:pt x="1582244" y="915659"/>
                </a:cubicBezTo>
                <a:cubicBezTo>
                  <a:pt x="1580374" y="918741"/>
                  <a:pt x="1581160" y="920313"/>
                  <a:pt x="1584624" y="920420"/>
                </a:cubicBezTo>
                <a:cubicBezTo>
                  <a:pt x="1589746" y="920802"/>
                  <a:pt x="1591340" y="922396"/>
                  <a:pt x="1589364" y="925159"/>
                </a:cubicBezTo>
                <a:cubicBezTo>
                  <a:pt x="1588025" y="926434"/>
                  <a:pt x="1585942" y="926838"/>
                  <a:pt x="1583137" y="926349"/>
                </a:cubicBezTo>
                <a:cubicBezTo>
                  <a:pt x="1580310" y="925839"/>
                  <a:pt x="1577654" y="923863"/>
                  <a:pt x="1575125" y="920420"/>
                </a:cubicBezTo>
                <a:cubicBezTo>
                  <a:pt x="1570577" y="916807"/>
                  <a:pt x="1567219" y="915128"/>
                  <a:pt x="1565051" y="915362"/>
                </a:cubicBezTo>
                <a:cubicBezTo>
                  <a:pt x="1562862" y="915617"/>
                  <a:pt x="1560694" y="918082"/>
                  <a:pt x="1558527" y="922779"/>
                </a:cubicBezTo>
                <a:cubicBezTo>
                  <a:pt x="1556550" y="932278"/>
                  <a:pt x="1548644" y="934637"/>
                  <a:pt x="1534809" y="929898"/>
                </a:cubicBezTo>
                <a:cubicBezTo>
                  <a:pt x="1528816" y="928559"/>
                  <a:pt x="1524757" y="927667"/>
                  <a:pt x="1522653" y="927220"/>
                </a:cubicBezTo>
                <a:cubicBezTo>
                  <a:pt x="1520528" y="926795"/>
                  <a:pt x="1520613" y="927667"/>
                  <a:pt x="1522929" y="929898"/>
                </a:cubicBezTo>
                <a:cubicBezTo>
                  <a:pt x="1526457" y="930982"/>
                  <a:pt x="1527732" y="932958"/>
                  <a:pt x="1526797" y="935827"/>
                </a:cubicBezTo>
                <a:cubicBezTo>
                  <a:pt x="1525862" y="938697"/>
                  <a:pt x="1522993" y="943053"/>
                  <a:pt x="1518190" y="948876"/>
                </a:cubicBezTo>
                <a:cubicBezTo>
                  <a:pt x="1513408" y="952532"/>
                  <a:pt x="1509944" y="956485"/>
                  <a:pt x="1507819" y="960735"/>
                </a:cubicBezTo>
                <a:cubicBezTo>
                  <a:pt x="1505694" y="964985"/>
                  <a:pt x="1505205" y="968938"/>
                  <a:pt x="1506331" y="972594"/>
                </a:cubicBezTo>
                <a:cubicBezTo>
                  <a:pt x="1508605" y="977333"/>
                  <a:pt x="1510582" y="979713"/>
                  <a:pt x="1512261" y="979713"/>
                </a:cubicBezTo>
                <a:cubicBezTo>
                  <a:pt x="1513940" y="979713"/>
                  <a:pt x="1515916" y="977333"/>
                  <a:pt x="1518190" y="972594"/>
                </a:cubicBezTo>
                <a:cubicBezTo>
                  <a:pt x="1521357" y="967812"/>
                  <a:pt x="1524523" y="965538"/>
                  <a:pt x="1527690" y="965772"/>
                </a:cubicBezTo>
                <a:cubicBezTo>
                  <a:pt x="1530856" y="966027"/>
                  <a:pt x="1536382" y="969087"/>
                  <a:pt x="1544288" y="974974"/>
                </a:cubicBezTo>
                <a:cubicBezTo>
                  <a:pt x="1551938" y="981732"/>
                  <a:pt x="1557379" y="988363"/>
                  <a:pt x="1560588" y="994845"/>
                </a:cubicBezTo>
                <a:cubicBezTo>
                  <a:pt x="1563818" y="1001305"/>
                  <a:pt x="1561544" y="1002602"/>
                  <a:pt x="1553787" y="998691"/>
                </a:cubicBezTo>
                <a:cubicBezTo>
                  <a:pt x="1552449" y="996375"/>
                  <a:pt x="1550366" y="995673"/>
                  <a:pt x="1547560" y="996609"/>
                </a:cubicBezTo>
                <a:cubicBezTo>
                  <a:pt x="1544734" y="997565"/>
                  <a:pt x="1542056" y="999839"/>
                  <a:pt x="1539549" y="1003431"/>
                </a:cubicBezTo>
                <a:cubicBezTo>
                  <a:pt x="1535829" y="1007001"/>
                  <a:pt x="1534363" y="1009360"/>
                  <a:pt x="1535107" y="1010550"/>
                </a:cubicBezTo>
                <a:cubicBezTo>
                  <a:pt x="1535829" y="1011740"/>
                  <a:pt x="1539697" y="1011740"/>
                  <a:pt x="1546668" y="1010550"/>
                </a:cubicBezTo>
                <a:cubicBezTo>
                  <a:pt x="1550408" y="1009275"/>
                  <a:pt x="1554170" y="1007681"/>
                  <a:pt x="1557932" y="1005811"/>
                </a:cubicBezTo>
                <a:cubicBezTo>
                  <a:pt x="1561693" y="1003941"/>
                  <a:pt x="1564265" y="1002347"/>
                  <a:pt x="1565646" y="1001072"/>
                </a:cubicBezTo>
                <a:cubicBezTo>
                  <a:pt x="1566730" y="998585"/>
                  <a:pt x="1566326" y="995227"/>
                  <a:pt x="1564456" y="990977"/>
                </a:cubicBezTo>
                <a:cubicBezTo>
                  <a:pt x="1562564" y="986726"/>
                  <a:pt x="1559802" y="982178"/>
                  <a:pt x="1556146" y="977333"/>
                </a:cubicBezTo>
                <a:cubicBezTo>
                  <a:pt x="1552597" y="972402"/>
                  <a:pt x="1550217" y="968641"/>
                  <a:pt x="1549027" y="966069"/>
                </a:cubicBezTo>
                <a:cubicBezTo>
                  <a:pt x="1547837" y="963498"/>
                  <a:pt x="1547837" y="963307"/>
                  <a:pt x="1549027" y="965474"/>
                </a:cubicBezTo>
                <a:cubicBezTo>
                  <a:pt x="1551556" y="966664"/>
                  <a:pt x="1554808" y="966664"/>
                  <a:pt x="1558824" y="965474"/>
                </a:cubicBezTo>
                <a:cubicBezTo>
                  <a:pt x="1562820" y="964305"/>
                  <a:pt x="1566666" y="961925"/>
                  <a:pt x="1570385" y="958376"/>
                </a:cubicBezTo>
                <a:cubicBezTo>
                  <a:pt x="1575167" y="955890"/>
                  <a:pt x="1578631" y="954317"/>
                  <a:pt x="1580756" y="953616"/>
                </a:cubicBezTo>
                <a:cubicBezTo>
                  <a:pt x="1582882" y="952935"/>
                  <a:pt x="1583370" y="953722"/>
                  <a:pt x="1582244" y="955996"/>
                </a:cubicBezTo>
                <a:cubicBezTo>
                  <a:pt x="1580268" y="961139"/>
                  <a:pt x="1581840" y="965092"/>
                  <a:pt x="1586983" y="967854"/>
                </a:cubicBezTo>
                <a:cubicBezTo>
                  <a:pt x="1591722" y="970128"/>
                  <a:pt x="1594698" y="970915"/>
                  <a:pt x="1595888" y="970235"/>
                </a:cubicBezTo>
                <a:cubicBezTo>
                  <a:pt x="1597078" y="969533"/>
                  <a:pt x="1596483" y="967961"/>
                  <a:pt x="1594103" y="965474"/>
                </a:cubicBezTo>
                <a:cubicBezTo>
                  <a:pt x="1592828" y="963009"/>
                  <a:pt x="1592424" y="961436"/>
                  <a:pt x="1592913" y="960735"/>
                </a:cubicBezTo>
                <a:cubicBezTo>
                  <a:pt x="1593423" y="960055"/>
                  <a:pt x="1595399" y="960841"/>
                  <a:pt x="1598842" y="963115"/>
                </a:cubicBezTo>
                <a:cubicBezTo>
                  <a:pt x="1604686" y="967004"/>
                  <a:pt x="1607258" y="971064"/>
                  <a:pt x="1606557" y="975271"/>
                </a:cubicBezTo>
                <a:cubicBezTo>
                  <a:pt x="1605876" y="979458"/>
                  <a:pt x="1602497" y="981732"/>
                  <a:pt x="1596483" y="982093"/>
                </a:cubicBezTo>
                <a:cubicBezTo>
                  <a:pt x="1587982" y="981307"/>
                  <a:pt x="1582435" y="982880"/>
                  <a:pt x="1579864" y="986833"/>
                </a:cubicBezTo>
                <a:cubicBezTo>
                  <a:pt x="1577292" y="990786"/>
                  <a:pt x="1578886" y="994738"/>
                  <a:pt x="1584624" y="998691"/>
                </a:cubicBezTo>
                <a:cubicBezTo>
                  <a:pt x="1587047" y="1000923"/>
                  <a:pt x="1588726" y="1001815"/>
                  <a:pt x="1589661" y="1001369"/>
                </a:cubicBezTo>
                <a:cubicBezTo>
                  <a:pt x="1590596" y="1000923"/>
                  <a:pt x="1590490" y="1000030"/>
                  <a:pt x="1589364" y="998691"/>
                </a:cubicBezTo>
                <a:cubicBezTo>
                  <a:pt x="1586601" y="993548"/>
                  <a:pt x="1589746" y="989595"/>
                  <a:pt x="1598842" y="986833"/>
                </a:cubicBezTo>
                <a:cubicBezTo>
                  <a:pt x="1602497" y="985749"/>
                  <a:pt x="1605876" y="985558"/>
                  <a:pt x="1608937" y="986238"/>
                </a:cubicBezTo>
                <a:cubicBezTo>
                  <a:pt x="1611997" y="986939"/>
                  <a:pt x="1614165" y="987916"/>
                  <a:pt x="1615461" y="989213"/>
                </a:cubicBezTo>
                <a:cubicBezTo>
                  <a:pt x="1617820" y="991189"/>
                  <a:pt x="1617820" y="989595"/>
                  <a:pt x="1615461" y="984452"/>
                </a:cubicBezTo>
                <a:cubicBezTo>
                  <a:pt x="1615461" y="981881"/>
                  <a:pt x="1616056" y="979331"/>
                  <a:pt x="1617225" y="976759"/>
                </a:cubicBezTo>
                <a:cubicBezTo>
                  <a:pt x="1618415" y="974188"/>
                  <a:pt x="1620200" y="972806"/>
                  <a:pt x="1622581" y="972594"/>
                </a:cubicBezTo>
                <a:cubicBezTo>
                  <a:pt x="1623898" y="971212"/>
                  <a:pt x="1625386" y="968046"/>
                  <a:pt x="1627022" y="963115"/>
                </a:cubicBezTo>
                <a:cubicBezTo>
                  <a:pt x="1628659" y="958163"/>
                  <a:pt x="1629530" y="952638"/>
                  <a:pt x="1629679" y="946496"/>
                </a:cubicBezTo>
                <a:cubicBezTo>
                  <a:pt x="1629679" y="931875"/>
                  <a:pt x="1632059" y="925541"/>
                  <a:pt x="1636798" y="927518"/>
                </a:cubicBezTo>
                <a:cubicBezTo>
                  <a:pt x="1641559" y="931875"/>
                  <a:pt x="1643918" y="930302"/>
                  <a:pt x="1643918" y="922779"/>
                </a:cubicBezTo>
                <a:cubicBezTo>
                  <a:pt x="1644959" y="915723"/>
                  <a:pt x="1650591" y="912641"/>
                  <a:pt x="1660813" y="913598"/>
                </a:cubicBezTo>
                <a:cubicBezTo>
                  <a:pt x="1671057" y="914533"/>
                  <a:pt x="1679643" y="919166"/>
                  <a:pt x="1686613" y="927518"/>
                </a:cubicBezTo>
                <a:cubicBezTo>
                  <a:pt x="1691225" y="933468"/>
                  <a:pt x="1693882" y="936423"/>
                  <a:pt x="1694625" y="936423"/>
                </a:cubicBezTo>
                <a:cubicBezTo>
                  <a:pt x="1695369" y="936423"/>
                  <a:pt x="1695072" y="933468"/>
                  <a:pt x="1693733" y="927518"/>
                </a:cubicBezTo>
                <a:cubicBezTo>
                  <a:pt x="1691374" y="918039"/>
                  <a:pt x="1693733" y="913300"/>
                  <a:pt x="1700852" y="913300"/>
                </a:cubicBezTo>
                <a:cubicBezTo>
                  <a:pt x="1703381" y="914342"/>
                  <a:pt x="1705443" y="914044"/>
                  <a:pt x="1707079" y="912408"/>
                </a:cubicBezTo>
                <a:cubicBezTo>
                  <a:pt x="1708716" y="910771"/>
                  <a:pt x="1709013" y="908688"/>
                  <a:pt x="1707972" y="906181"/>
                </a:cubicBezTo>
                <a:cubicBezTo>
                  <a:pt x="1706782" y="902525"/>
                  <a:pt x="1706782" y="899763"/>
                  <a:pt x="1707972" y="897871"/>
                </a:cubicBezTo>
                <a:cubicBezTo>
                  <a:pt x="1709162" y="896001"/>
                  <a:pt x="1711521" y="895597"/>
                  <a:pt x="1715091" y="896681"/>
                </a:cubicBezTo>
                <a:cubicBezTo>
                  <a:pt x="1719788" y="896532"/>
                  <a:pt x="1722848" y="898020"/>
                  <a:pt x="1724272" y="901144"/>
                </a:cubicBezTo>
                <a:cubicBezTo>
                  <a:pt x="1725717" y="904247"/>
                  <a:pt x="1725802" y="909879"/>
                  <a:pt x="1724570" y="918039"/>
                </a:cubicBezTo>
                <a:cubicBezTo>
                  <a:pt x="1722147" y="926200"/>
                  <a:pt x="1721658" y="931237"/>
                  <a:pt x="1723082" y="933171"/>
                </a:cubicBezTo>
                <a:cubicBezTo>
                  <a:pt x="1724527" y="935084"/>
                  <a:pt x="1728183" y="934786"/>
                  <a:pt x="1734069" y="932278"/>
                </a:cubicBezTo>
                <a:cubicBezTo>
                  <a:pt x="1743952" y="927135"/>
                  <a:pt x="1750264" y="913683"/>
                  <a:pt x="1753048" y="891942"/>
                </a:cubicBezTo>
                <a:cubicBezTo>
                  <a:pt x="1754429" y="882251"/>
                  <a:pt x="1756405" y="874345"/>
                  <a:pt x="1758977" y="868224"/>
                </a:cubicBezTo>
                <a:lnTo>
                  <a:pt x="1764247" y="859766"/>
                </a:lnTo>
                <a:close/>
                <a:moveTo>
                  <a:pt x="1931842" y="853985"/>
                </a:moveTo>
                <a:cubicBezTo>
                  <a:pt x="1929037" y="855176"/>
                  <a:pt x="1926359" y="857556"/>
                  <a:pt x="1923830" y="861105"/>
                </a:cubicBezTo>
                <a:cubicBezTo>
                  <a:pt x="1918113" y="865908"/>
                  <a:pt x="1916519" y="868777"/>
                  <a:pt x="1919091" y="869712"/>
                </a:cubicBezTo>
                <a:cubicBezTo>
                  <a:pt x="1921662" y="870647"/>
                  <a:pt x="1927209" y="869351"/>
                  <a:pt x="1935710" y="865844"/>
                </a:cubicBezTo>
                <a:cubicBezTo>
                  <a:pt x="1938175" y="863421"/>
                  <a:pt x="1939748" y="861147"/>
                  <a:pt x="1940449" y="859022"/>
                </a:cubicBezTo>
                <a:cubicBezTo>
                  <a:pt x="1941129" y="856897"/>
                  <a:pt x="1940343" y="855218"/>
                  <a:pt x="1938069" y="853985"/>
                </a:cubicBezTo>
                <a:cubicBezTo>
                  <a:pt x="1936730" y="852795"/>
                  <a:pt x="1934668" y="852795"/>
                  <a:pt x="1931842" y="853985"/>
                </a:cubicBezTo>
                <a:close/>
                <a:moveTo>
                  <a:pt x="2085155" y="851626"/>
                </a:moveTo>
                <a:cubicBezTo>
                  <a:pt x="2087578" y="851775"/>
                  <a:pt x="2089257" y="852647"/>
                  <a:pt x="2090192" y="854283"/>
                </a:cubicBezTo>
                <a:cubicBezTo>
                  <a:pt x="2091127" y="855919"/>
                  <a:pt x="2091021" y="857407"/>
                  <a:pt x="2089894" y="858725"/>
                </a:cubicBezTo>
                <a:cubicBezTo>
                  <a:pt x="2088598" y="861105"/>
                  <a:pt x="2087025" y="862890"/>
                  <a:pt x="2085155" y="864080"/>
                </a:cubicBezTo>
                <a:cubicBezTo>
                  <a:pt x="2083264" y="865249"/>
                  <a:pt x="2081691" y="865844"/>
                  <a:pt x="2080394" y="865844"/>
                </a:cubicBezTo>
                <a:cubicBezTo>
                  <a:pt x="2080309" y="865844"/>
                  <a:pt x="2079906" y="865249"/>
                  <a:pt x="2079225" y="864080"/>
                </a:cubicBezTo>
                <a:cubicBezTo>
                  <a:pt x="2078524" y="862890"/>
                  <a:pt x="2078121" y="861105"/>
                  <a:pt x="2078036" y="858725"/>
                </a:cubicBezTo>
                <a:cubicBezTo>
                  <a:pt x="2078184" y="856366"/>
                  <a:pt x="2079077" y="854581"/>
                  <a:pt x="2080692" y="853390"/>
                </a:cubicBezTo>
                <a:cubicBezTo>
                  <a:pt x="2082328" y="852200"/>
                  <a:pt x="2083816" y="851626"/>
                  <a:pt x="2085155" y="851626"/>
                </a:cubicBezTo>
                <a:close/>
                <a:moveTo>
                  <a:pt x="1632654" y="844507"/>
                </a:moveTo>
                <a:cubicBezTo>
                  <a:pt x="1630784" y="843806"/>
                  <a:pt x="1629785" y="844592"/>
                  <a:pt x="1629679" y="846866"/>
                </a:cubicBezTo>
                <a:cubicBezTo>
                  <a:pt x="1629976" y="851924"/>
                  <a:pt x="1631762" y="856068"/>
                  <a:pt x="1635034" y="859320"/>
                </a:cubicBezTo>
                <a:cubicBezTo>
                  <a:pt x="1638286" y="862593"/>
                  <a:pt x="1641261" y="863188"/>
                  <a:pt x="1643918" y="861105"/>
                </a:cubicBezTo>
                <a:cubicBezTo>
                  <a:pt x="1645065" y="860914"/>
                  <a:pt x="1645150" y="859532"/>
                  <a:pt x="1644215" y="856961"/>
                </a:cubicBezTo>
                <a:cubicBezTo>
                  <a:pt x="1643280" y="854389"/>
                  <a:pt x="1641601" y="851818"/>
                  <a:pt x="1639178" y="849246"/>
                </a:cubicBezTo>
                <a:cubicBezTo>
                  <a:pt x="1636713" y="846781"/>
                  <a:pt x="1634524" y="845187"/>
                  <a:pt x="1632654" y="844507"/>
                </a:cubicBezTo>
                <a:close/>
                <a:moveTo>
                  <a:pt x="2085155" y="839746"/>
                </a:moveTo>
                <a:cubicBezTo>
                  <a:pt x="2081436" y="839704"/>
                  <a:pt x="2078184" y="839810"/>
                  <a:pt x="2075358" y="840044"/>
                </a:cubicBezTo>
                <a:cubicBezTo>
                  <a:pt x="2072552" y="840299"/>
                  <a:pt x="2071065" y="841000"/>
                  <a:pt x="2070916" y="842127"/>
                </a:cubicBezTo>
                <a:cubicBezTo>
                  <a:pt x="2073679" y="860701"/>
                  <a:pt x="2070512" y="866248"/>
                  <a:pt x="2061416" y="858725"/>
                </a:cubicBezTo>
                <a:cubicBezTo>
                  <a:pt x="2054701" y="854240"/>
                  <a:pt x="2047985" y="853157"/>
                  <a:pt x="2041269" y="855473"/>
                </a:cubicBezTo>
                <a:cubicBezTo>
                  <a:pt x="2034532" y="857790"/>
                  <a:pt x="2032556" y="862040"/>
                  <a:pt x="2035340" y="868224"/>
                </a:cubicBezTo>
                <a:cubicBezTo>
                  <a:pt x="2036424" y="870605"/>
                  <a:pt x="2036020" y="872369"/>
                  <a:pt x="2034150" y="873559"/>
                </a:cubicBezTo>
                <a:cubicBezTo>
                  <a:pt x="2032258" y="874749"/>
                  <a:pt x="2029495" y="875344"/>
                  <a:pt x="2025840" y="875344"/>
                </a:cubicBezTo>
                <a:cubicBezTo>
                  <a:pt x="2015958" y="875344"/>
                  <a:pt x="2009625" y="872964"/>
                  <a:pt x="2006862" y="868224"/>
                </a:cubicBezTo>
                <a:cubicBezTo>
                  <a:pt x="2005523" y="865950"/>
                  <a:pt x="2003462" y="865164"/>
                  <a:pt x="2000635" y="865844"/>
                </a:cubicBezTo>
                <a:cubicBezTo>
                  <a:pt x="1997830" y="866545"/>
                  <a:pt x="1995152" y="868118"/>
                  <a:pt x="1992623" y="870605"/>
                </a:cubicBezTo>
                <a:cubicBezTo>
                  <a:pt x="1985610" y="876576"/>
                  <a:pt x="1981848" y="881231"/>
                  <a:pt x="1981359" y="884525"/>
                </a:cubicBezTo>
                <a:cubicBezTo>
                  <a:pt x="1980871" y="887840"/>
                  <a:pt x="1983038" y="889519"/>
                  <a:pt x="1987884" y="889583"/>
                </a:cubicBezTo>
                <a:cubicBezTo>
                  <a:pt x="1992623" y="889583"/>
                  <a:pt x="1995003" y="887203"/>
                  <a:pt x="1995003" y="882463"/>
                </a:cubicBezTo>
                <a:cubicBezTo>
                  <a:pt x="1995152" y="880189"/>
                  <a:pt x="1996640" y="879382"/>
                  <a:pt x="1999445" y="880083"/>
                </a:cubicBezTo>
                <a:cubicBezTo>
                  <a:pt x="2002272" y="880784"/>
                  <a:pt x="2005523" y="882357"/>
                  <a:pt x="2009242" y="884822"/>
                </a:cubicBezTo>
                <a:cubicBezTo>
                  <a:pt x="2013046" y="887351"/>
                  <a:pt x="2017297" y="889434"/>
                  <a:pt x="2021993" y="891049"/>
                </a:cubicBezTo>
                <a:cubicBezTo>
                  <a:pt x="2026690" y="892686"/>
                  <a:pt x="2030346" y="892983"/>
                  <a:pt x="2032960" y="891942"/>
                </a:cubicBezTo>
                <a:cubicBezTo>
                  <a:pt x="2040462" y="889179"/>
                  <a:pt x="2046795" y="887585"/>
                  <a:pt x="2051938" y="887203"/>
                </a:cubicBezTo>
                <a:cubicBezTo>
                  <a:pt x="2053319" y="888138"/>
                  <a:pt x="2055296" y="887458"/>
                  <a:pt x="2057867" y="885120"/>
                </a:cubicBezTo>
                <a:cubicBezTo>
                  <a:pt x="2060439" y="882803"/>
                  <a:pt x="2062415" y="880338"/>
                  <a:pt x="2063796" y="877703"/>
                </a:cubicBezTo>
                <a:cubicBezTo>
                  <a:pt x="2066325" y="874154"/>
                  <a:pt x="2069577" y="871774"/>
                  <a:pt x="2073594" y="870605"/>
                </a:cubicBezTo>
                <a:cubicBezTo>
                  <a:pt x="2077589" y="869415"/>
                  <a:pt x="2081436" y="869415"/>
                  <a:pt x="2085155" y="870605"/>
                </a:cubicBezTo>
                <a:cubicBezTo>
                  <a:pt x="2091084" y="871880"/>
                  <a:pt x="2095228" y="871688"/>
                  <a:pt x="2097609" y="870010"/>
                </a:cubicBezTo>
                <a:cubicBezTo>
                  <a:pt x="2099968" y="868331"/>
                  <a:pt x="2100563" y="864569"/>
                  <a:pt x="2099373" y="858725"/>
                </a:cubicBezTo>
                <a:cubicBezTo>
                  <a:pt x="2097014" y="848842"/>
                  <a:pt x="2092274" y="842531"/>
                  <a:pt x="2085155" y="839746"/>
                </a:cubicBezTo>
                <a:close/>
                <a:moveTo>
                  <a:pt x="1879065" y="835903"/>
                </a:moveTo>
                <a:cubicBezTo>
                  <a:pt x="1877484" y="835108"/>
                  <a:pt x="1875014" y="836389"/>
                  <a:pt x="1871656" y="839746"/>
                </a:cubicBezTo>
                <a:cubicBezTo>
                  <a:pt x="1869169" y="841149"/>
                  <a:pt x="1867002" y="843126"/>
                  <a:pt x="1865131" y="845697"/>
                </a:cubicBezTo>
                <a:cubicBezTo>
                  <a:pt x="1863240" y="848247"/>
                  <a:pt x="1862262" y="850224"/>
                  <a:pt x="1862156" y="851626"/>
                </a:cubicBezTo>
                <a:cubicBezTo>
                  <a:pt x="1862262" y="852859"/>
                  <a:pt x="1863240" y="853943"/>
                  <a:pt x="1865131" y="854878"/>
                </a:cubicBezTo>
                <a:cubicBezTo>
                  <a:pt x="1867002" y="855813"/>
                  <a:pt x="1869169" y="856302"/>
                  <a:pt x="1871656" y="856366"/>
                </a:cubicBezTo>
                <a:cubicBezTo>
                  <a:pt x="1874121" y="856302"/>
                  <a:pt x="1876289" y="855218"/>
                  <a:pt x="1878180" y="853093"/>
                </a:cubicBezTo>
                <a:cubicBezTo>
                  <a:pt x="1880050" y="850968"/>
                  <a:pt x="1881049" y="848099"/>
                  <a:pt x="1881134" y="844507"/>
                </a:cubicBezTo>
                <a:cubicBezTo>
                  <a:pt x="1881336" y="839566"/>
                  <a:pt x="1880645" y="836697"/>
                  <a:pt x="1879065" y="835903"/>
                </a:cubicBezTo>
                <a:close/>
                <a:moveTo>
                  <a:pt x="1839924" y="827006"/>
                </a:moveTo>
                <a:cubicBezTo>
                  <a:pt x="1835968" y="828584"/>
                  <a:pt x="1829938" y="832829"/>
                  <a:pt x="1821841" y="839746"/>
                </a:cubicBezTo>
                <a:cubicBezTo>
                  <a:pt x="1811555" y="848014"/>
                  <a:pt x="1805434" y="852264"/>
                  <a:pt x="1803458" y="852498"/>
                </a:cubicBezTo>
                <a:cubicBezTo>
                  <a:pt x="1801481" y="852753"/>
                  <a:pt x="1801269" y="849289"/>
                  <a:pt x="1802863" y="842127"/>
                </a:cubicBezTo>
                <a:cubicBezTo>
                  <a:pt x="1805179" y="836304"/>
                  <a:pt x="1805880" y="832542"/>
                  <a:pt x="1804924" y="830863"/>
                </a:cubicBezTo>
                <a:cubicBezTo>
                  <a:pt x="1803989" y="829184"/>
                  <a:pt x="1801715" y="828993"/>
                  <a:pt x="1798123" y="830268"/>
                </a:cubicBezTo>
                <a:cubicBezTo>
                  <a:pt x="1791004" y="832245"/>
                  <a:pt x="1788624" y="835411"/>
                  <a:pt x="1791004" y="839746"/>
                </a:cubicBezTo>
                <a:cubicBezTo>
                  <a:pt x="1791981" y="840937"/>
                  <a:pt x="1791195" y="841532"/>
                  <a:pt x="1788624" y="841532"/>
                </a:cubicBezTo>
                <a:cubicBezTo>
                  <a:pt x="1786052" y="841532"/>
                  <a:pt x="1782886" y="840937"/>
                  <a:pt x="1779145" y="839746"/>
                </a:cubicBezTo>
                <a:cubicBezTo>
                  <a:pt x="1770984" y="837239"/>
                  <a:pt x="1766543" y="836346"/>
                  <a:pt x="1765799" y="837090"/>
                </a:cubicBezTo>
                <a:cubicBezTo>
                  <a:pt x="1765055" y="837834"/>
                  <a:pt x="1767117" y="841085"/>
                  <a:pt x="1772026" y="846866"/>
                </a:cubicBezTo>
                <a:cubicBezTo>
                  <a:pt x="1774533" y="851520"/>
                  <a:pt x="1777806" y="854687"/>
                  <a:pt x="1781802" y="856366"/>
                </a:cubicBezTo>
                <a:cubicBezTo>
                  <a:pt x="1785797" y="858045"/>
                  <a:pt x="1789665" y="858831"/>
                  <a:pt x="1793363" y="858725"/>
                </a:cubicBezTo>
                <a:cubicBezTo>
                  <a:pt x="1798060" y="856451"/>
                  <a:pt x="1800525" y="855664"/>
                  <a:pt x="1800780" y="856366"/>
                </a:cubicBezTo>
                <a:cubicBezTo>
                  <a:pt x="1801035" y="857046"/>
                  <a:pt x="1799356" y="858640"/>
                  <a:pt x="1795743" y="861105"/>
                </a:cubicBezTo>
                <a:cubicBezTo>
                  <a:pt x="1793214" y="864612"/>
                  <a:pt x="1791748" y="868267"/>
                  <a:pt x="1791301" y="872071"/>
                </a:cubicBezTo>
                <a:cubicBezTo>
                  <a:pt x="1790855" y="875875"/>
                  <a:pt x="1792322" y="880126"/>
                  <a:pt x="1795743" y="884822"/>
                </a:cubicBezTo>
                <a:cubicBezTo>
                  <a:pt x="1800886" y="894322"/>
                  <a:pt x="1800100" y="899061"/>
                  <a:pt x="1793363" y="899061"/>
                </a:cubicBezTo>
                <a:cubicBezTo>
                  <a:pt x="1792024" y="899104"/>
                  <a:pt x="1790558" y="899614"/>
                  <a:pt x="1788921" y="900549"/>
                </a:cubicBezTo>
                <a:cubicBezTo>
                  <a:pt x="1787285" y="901484"/>
                  <a:pt x="1786392" y="902568"/>
                  <a:pt x="1786243" y="903800"/>
                </a:cubicBezTo>
                <a:cubicBezTo>
                  <a:pt x="1786392" y="905139"/>
                  <a:pt x="1787880" y="906627"/>
                  <a:pt x="1790706" y="908263"/>
                </a:cubicBezTo>
                <a:cubicBezTo>
                  <a:pt x="1793512" y="909879"/>
                  <a:pt x="1796784" y="910771"/>
                  <a:pt x="1800482" y="910920"/>
                </a:cubicBezTo>
                <a:cubicBezTo>
                  <a:pt x="1805328" y="910920"/>
                  <a:pt x="1809281" y="910920"/>
                  <a:pt x="1812341" y="910920"/>
                </a:cubicBezTo>
                <a:cubicBezTo>
                  <a:pt x="1815401" y="910920"/>
                  <a:pt x="1816995" y="910920"/>
                  <a:pt x="1817080" y="910920"/>
                </a:cubicBezTo>
                <a:cubicBezTo>
                  <a:pt x="1816931" y="909645"/>
                  <a:pt x="1816060" y="906861"/>
                  <a:pt x="1814424" y="902610"/>
                </a:cubicBezTo>
                <a:cubicBezTo>
                  <a:pt x="1812787" y="898360"/>
                  <a:pt x="1811300" y="893238"/>
                  <a:pt x="1809982" y="887203"/>
                </a:cubicBezTo>
                <a:cubicBezTo>
                  <a:pt x="1805625" y="875875"/>
                  <a:pt x="1805434" y="866503"/>
                  <a:pt x="1809387" y="859022"/>
                </a:cubicBezTo>
                <a:cubicBezTo>
                  <a:pt x="1813340" y="851563"/>
                  <a:pt x="1819057" y="849884"/>
                  <a:pt x="1826580" y="853985"/>
                </a:cubicBezTo>
                <a:cubicBezTo>
                  <a:pt x="1827855" y="855176"/>
                  <a:pt x="1828854" y="855176"/>
                  <a:pt x="1829534" y="853985"/>
                </a:cubicBezTo>
                <a:cubicBezTo>
                  <a:pt x="1830235" y="852795"/>
                  <a:pt x="1830044" y="850436"/>
                  <a:pt x="1828960" y="846866"/>
                </a:cubicBezTo>
                <a:cubicBezTo>
                  <a:pt x="1828960" y="842127"/>
                  <a:pt x="1831319" y="839746"/>
                  <a:pt x="1836058" y="839746"/>
                </a:cubicBezTo>
                <a:cubicBezTo>
                  <a:pt x="1838396" y="840852"/>
                  <a:pt x="1840266" y="840448"/>
                  <a:pt x="1841711" y="838578"/>
                </a:cubicBezTo>
                <a:cubicBezTo>
                  <a:pt x="1843135" y="836686"/>
                  <a:pt x="1844410" y="833923"/>
                  <a:pt x="1845558" y="830268"/>
                </a:cubicBezTo>
                <a:cubicBezTo>
                  <a:pt x="1845760" y="826517"/>
                  <a:pt x="1843879" y="825428"/>
                  <a:pt x="1839924" y="827006"/>
                </a:cubicBezTo>
                <a:close/>
                <a:moveTo>
                  <a:pt x="1745333" y="803873"/>
                </a:moveTo>
                <a:cubicBezTo>
                  <a:pt x="1743463" y="802938"/>
                  <a:pt x="1741274" y="803044"/>
                  <a:pt x="1738809" y="804170"/>
                </a:cubicBezTo>
                <a:cubicBezTo>
                  <a:pt x="1731307" y="806551"/>
                  <a:pt x="1727333" y="808910"/>
                  <a:pt x="1726950" y="811290"/>
                </a:cubicBezTo>
                <a:cubicBezTo>
                  <a:pt x="1727333" y="816029"/>
                  <a:pt x="1731307" y="818409"/>
                  <a:pt x="1738809" y="818409"/>
                </a:cubicBezTo>
                <a:cubicBezTo>
                  <a:pt x="1741274" y="818452"/>
                  <a:pt x="1743463" y="817772"/>
                  <a:pt x="1745333" y="816327"/>
                </a:cubicBezTo>
                <a:cubicBezTo>
                  <a:pt x="1747203" y="814903"/>
                  <a:pt x="1748202" y="812437"/>
                  <a:pt x="1748287" y="808910"/>
                </a:cubicBezTo>
                <a:cubicBezTo>
                  <a:pt x="1748202" y="806487"/>
                  <a:pt x="1747203" y="804808"/>
                  <a:pt x="1745333" y="803873"/>
                </a:cubicBezTo>
                <a:close/>
                <a:moveTo>
                  <a:pt x="1762526" y="803575"/>
                </a:moveTo>
                <a:cubicBezTo>
                  <a:pt x="1761336" y="804277"/>
                  <a:pt x="1761336" y="805254"/>
                  <a:pt x="1762526" y="806551"/>
                </a:cubicBezTo>
                <a:cubicBezTo>
                  <a:pt x="1765289" y="811290"/>
                  <a:pt x="1768668" y="814265"/>
                  <a:pt x="1772621" y="815434"/>
                </a:cubicBezTo>
                <a:cubicBezTo>
                  <a:pt x="1776574" y="816624"/>
                  <a:pt x="1778741" y="816029"/>
                  <a:pt x="1779145" y="813670"/>
                </a:cubicBezTo>
                <a:cubicBezTo>
                  <a:pt x="1779039" y="812522"/>
                  <a:pt x="1778040" y="811247"/>
                  <a:pt x="1776170" y="809802"/>
                </a:cubicBezTo>
                <a:cubicBezTo>
                  <a:pt x="1774300" y="808378"/>
                  <a:pt x="1772111" y="806487"/>
                  <a:pt x="1769646" y="804170"/>
                </a:cubicBezTo>
                <a:cubicBezTo>
                  <a:pt x="1766096" y="803087"/>
                  <a:pt x="1763716" y="802895"/>
                  <a:pt x="1762526" y="803575"/>
                </a:cubicBezTo>
                <a:close/>
                <a:moveTo>
                  <a:pt x="1876693" y="800026"/>
                </a:moveTo>
                <a:cubicBezTo>
                  <a:pt x="1876438" y="800515"/>
                  <a:pt x="1878712" y="804277"/>
                  <a:pt x="1883515" y="811290"/>
                </a:cubicBezTo>
                <a:cubicBezTo>
                  <a:pt x="1888360" y="817326"/>
                  <a:pt x="1892313" y="821278"/>
                  <a:pt x="1895373" y="823149"/>
                </a:cubicBezTo>
                <a:cubicBezTo>
                  <a:pt x="1898434" y="825019"/>
                  <a:pt x="1900027" y="824232"/>
                  <a:pt x="1900113" y="820790"/>
                </a:cubicBezTo>
                <a:cubicBezTo>
                  <a:pt x="1899964" y="820641"/>
                  <a:pt x="1898476" y="819153"/>
                  <a:pt x="1895671" y="816327"/>
                </a:cubicBezTo>
                <a:cubicBezTo>
                  <a:pt x="1892844" y="813521"/>
                  <a:pt x="1889593" y="810249"/>
                  <a:pt x="1885873" y="806551"/>
                </a:cubicBezTo>
                <a:cubicBezTo>
                  <a:pt x="1880008" y="801705"/>
                  <a:pt x="1876948" y="799537"/>
                  <a:pt x="1876693" y="800026"/>
                </a:cubicBezTo>
                <a:close/>
                <a:moveTo>
                  <a:pt x="3271237" y="794692"/>
                </a:moveTo>
                <a:cubicBezTo>
                  <a:pt x="3268772" y="795925"/>
                  <a:pt x="3267773" y="797008"/>
                  <a:pt x="3268283" y="797944"/>
                </a:cubicBezTo>
                <a:cubicBezTo>
                  <a:pt x="3268772" y="798879"/>
                  <a:pt x="3271344" y="799389"/>
                  <a:pt x="3275976" y="799431"/>
                </a:cubicBezTo>
                <a:cubicBezTo>
                  <a:pt x="3279653" y="800515"/>
                  <a:pt x="3282416" y="800706"/>
                  <a:pt x="3284286" y="800026"/>
                </a:cubicBezTo>
                <a:cubicBezTo>
                  <a:pt x="3286156" y="799325"/>
                  <a:pt x="3286560" y="798347"/>
                  <a:pt x="3285476" y="797051"/>
                </a:cubicBezTo>
                <a:cubicBezTo>
                  <a:pt x="3284137" y="795925"/>
                  <a:pt x="3282055" y="795223"/>
                  <a:pt x="3279249" y="794989"/>
                </a:cubicBezTo>
                <a:cubicBezTo>
                  <a:pt x="3276423" y="794734"/>
                  <a:pt x="3273766" y="794628"/>
                  <a:pt x="3271237" y="794692"/>
                </a:cubicBezTo>
                <a:close/>
                <a:moveTo>
                  <a:pt x="2244078" y="789931"/>
                </a:moveTo>
                <a:cubicBezTo>
                  <a:pt x="2236874" y="790038"/>
                  <a:pt x="2231136" y="791037"/>
                  <a:pt x="2226886" y="792907"/>
                </a:cubicBezTo>
                <a:cubicBezTo>
                  <a:pt x="2222635" y="794777"/>
                  <a:pt x="2220467" y="796966"/>
                  <a:pt x="2220361" y="799431"/>
                </a:cubicBezTo>
                <a:cubicBezTo>
                  <a:pt x="2220255" y="801960"/>
                  <a:pt x="2219277" y="804617"/>
                  <a:pt x="2217407" y="807443"/>
                </a:cubicBezTo>
                <a:cubicBezTo>
                  <a:pt x="2215516" y="810249"/>
                  <a:pt x="2213348" y="812331"/>
                  <a:pt x="2210883" y="813670"/>
                </a:cubicBezTo>
                <a:cubicBezTo>
                  <a:pt x="2208545" y="814945"/>
                  <a:pt x="2207270" y="815349"/>
                  <a:pt x="2207015" y="814839"/>
                </a:cubicBezTo>
                <a:cubicBezTo>
                  <a:pt x="2206781" y="814350"/>
                  <a:pt x="2207270" y="812374"/>
                  <a:pt x="2208502" y="808910"/>
                </a:cubicBezTo>
                <a:cubicBezTo>
                  <a:pt x="2210883" y="804170"/>
                  <a:pt x="2210883" y="801811"/>
                  <a:pt x="2208502" y="801811"/>
                </a:cubicBezTo>
                <a:cubicBezTo>
                  <a:pt x="2206037" y="801896"/>
                  <a:pt x="2203253" y="803490"/>
                  <a:pt x="2200193" y="806551"/>
                </a:cubicBezTo>
                <a:cubicBezTo>
                  <a:pt x="2197133" y="809611"/>
                  <a:pt x="2194370" y="813564"/>
                  <a:pt x="2191905" y="818409"/>
                </a:cubicBezTo>
                <a:cubicBezTo>
                  <a:pt x="2188781" y="824232"/>
                  <a:pt x="2184934" y="827994"/>
                  <a:pt x="2180322" y="829673"/>
                </a:cubicBezTo>
                <a:cubicBezTo>
                  <a:pt x="2175732" y="831352"/>
                  <a:pt x="2167719" y="831543"/>
                  <a:pt x="2156307" y="830268"/>
                </a:cubicBezTo>
                <a:cubicBezTo>
                  <a:pt x="2147658" y="829184"/>
                  <a:pt x="2139454" y="828993"/>
                  <a:pt x="2131697" y="829673"/>
                </a:cubicBezTo>
                <a:cubicBezTo>
                  <a:pt x="2123940" y="830374"/>
                  <a:pt x="2118712" y="831352"/>
                  <a:pt x="2115992" y="832648"/>
                </a:cubicBezTo>
                <a:cubicBezTo>
                  <a:pt x="2111295" y="834859"/>
                  <a:pt x="2108830" y="836346"/>
                  <a:pt x="2108575" y="837090"/>
                </a:cubicBezTo>
                <a:cubicBezTo>
                  <a:pt x="2108320" y="837834"/>
                  <a:pt x="2109999" y="838726"/>
                  <a:pt x="2113611" y="839746"/>
                </a:cubicBezTo>
                <a:cubicBezTo>
                  <a:pt x="2121135" y="839364"/>
                  <a:pt x="2122707" y="842531"/>
                  <a:pt x="2118351" y="849246"/>
                </a:cubicBezTo>
                <a:cubicBezTo>
                  <a:pt x="2116141" y="851563"/>
                  <a:pt x="2115843" y="852264"/>
                  <a:pt x="2117458" y="851329"/>
                </a:cubicBezTo>
                <a:cubicBezTo>
                  <a:pt x="2119095" y="850373"/>
                  <a:pt x="2121772" y="848099"/>
                  <a:pt x="2125470" y="844507"/>
                </a:cubicBezTo>
                <a:cubicBezTo>
                  <a:pt x="2130125" y="839810"/>
                  <a:pt x="2133291" y="837345"/>
                  <a:pt x="2134970" y="837090"/>
                </a:cubicBezTo>
                <a:cubicBezTo>
                  <a:pt x="2136649" y="836835"/>
                  <a:pt x="2137435" y="838514"/>
                  <a:pt x="2137329" y="842127"/>
                </a:cubicBezTo>
                <a:cubicBezTo>
                  <a:pt x="2137329" y="849246"/>
                  <a:pt x="2139709" y="849246"/>
                  <a:pt x="2144449" y="842127"/>
                </a:cubicBezTo>
                <a:cubicBezTo>
                  <a:pt x="2146914" y="838620"/>
                  <a:pt x="2149103" y="836750"/>
                  <a:pt x="2150973" y="836495"/>
                </a:cubicBezTo>
                <a:cubicBezTo>
                  <a:pt x="2152864" y="836240"/>
                  <a:pt x="2153842" y="837345"/>
                  <a:pt x="2153948" y="839746"/>
                </a:cubicBezTo>
                <a:cubicBezTo>
                  <a:pt x="2154139" y="844443"/>
                  <a:pt x="2156711" y="846930"/>
                  <a:pt x="2161641" y="847164"/>
                </a:cubicBezTo>
                <a:cubicBezTo>
                  <a:pt x="2166593" y="847419"/>
                  <a:pt x="2172714" y="845740"/>
                  <a:pt x="2180024" y="842127"/>
                </a:cubicBezTo>
                <a:cubicBezTo>
                  <a:pt x="2186762" y="837770"/>
                  <a:pt x="2189928" y="839364"/>
                  <a:pt x="2189524" y="846866"/>
                </a:cubicBezTo>
                <a:cubicBezTo>
                  <a:pt x="2189524" y="853985"/>
                  <a:pt x="2191905" y="853985"/>
                  <a:pt x="2196644" y="846866"/>
                </a:cubicBezTo>
                <a:cubicBezTo>
                  <a:pt x="2197983" y="844294"/>
                  <a:pt x="2200044" y="841723"/>
                  <a:pt x="2202870" y="839173"/>
                </a:cubicBezTo>
                <a:cubicBezTo>
                  <a:pt x="2205676" y="836601"/>
                  <a:pt x="2208353" y="835220"/>
                  <a:pt x="2210883" y="835007"/>
                </a:cubicBezTo>
                <a:cubicBezTo>
                  <a:pt x="2212158" y="835007"/>
                  <a:pt x="2213157" y="834412"/>
                  <a:pt x="2213837" y="833243"/>
                </a:cubicBezTo>
                <a:cubicBezTo>
                  <a:pt x="2214538" y="832053"/>
                  <a:pt x="2214325" y="830268"/>
                  <a:pt x="2213242" y="827888"/>
                </a:cubicBezTo>
                <a:cubicBezTo>
                  <a:pt x="2213157" y="825571"/>
                  <a:pt x="2213348" y="824296"/>
                  <a:pt x="2213837" y="824041"/>
                </a:cubicBezTo>
                <a:cubicBezTo>
                  <a:pt x="2214325" y="823786"/>
                  <a:pt x="2215707" y="824296"/>
                  <a:pt x="2217981" y="825529"/>
                </a:cubicBezTo>
                <a:cubicBezTo>
                  <a:pt x="2219384" y="827845"/>
                  <a:pt x="2221934" y="828547"/>
                  <a:pt x="2225695" y="827590"/>
                </a:cubicBezTo>
                <a:cubicBezTo>
                  <a:pt x="2229457" y="826655"/>
                  <a:pt x="2233219" y="824381"/>
                  <a:pt x="2236959" y="820790"/>
                </a:cubicBezTo>
                <a:cubicBezTo>
                  <a:pt x="2241804" y="817177"/>
                  <a:pt x="2245162" y="814903"/>
                  <a:pt x="2247054" y="813968"/>
                </a:cubicBezTo>
                <a:cubicBezTo>
                  <a:pt x="2248924" y="813011"/>
                  <a:pt x="2248733" y="813713"/>
                  <a:pt x="2246459" y="816029"/>
                </a:cubicBezTo>
                <a:cubicBezTo>
                  <a:pt x="2245375" y="818516"/>
                  <a:pt x="2245162" y="820683"/>
                  <a:pt x="2245864" y="822554"/>
                </a:cubicBezTo>
                <a:cubicBezTo>
                  <a:pt x="2246565" y="824445"/>
                  <a:pt x="2247543" y="825423"/>
                  <a:pt x="2248839" y="825529"/>
                </a:cubicBezTo>
                <a:cubicBezTo>
                  <a:pt x="2251304" y="826506"/>
                  <a:pt x="2253472" y="826315"/>
                  <a:pt x="2255342" y="824934"/>
                </a:cubicBezTo>
                <a:cubicBezTo>
                  <a:pt x="2257233" y="823552"/>
                  <a:pt x="2258211" y="822171"/>
                  <a:pt x="2258318" y="820790"/>
                </a:cubicBezTo>
                <a:cubicBezTo>
                  <a:pt x="2258721" y="815647"/>
                  <a:pt x="2260294" y="809313"/>
                  <a:pt x="2263057" y="801811"/>
                </a:cubicBezTo>
                <a:cubicBezTo>
                  <a:pt x="2264353" y="798347"/>
                  <a:pt x="2263546" y="795776"/>
                  <a:pt x="2260698" y="794097"/>
                </a:cubicBezTo>
                <a:cubicBezTo>
                  <a:pt x="2257828" y="792418"/>
                  <a:pt x="2252282" y="791037"/>
                  <a:pt x="2244078" y="789931"/>
                </a:cubicBezTo>
                <a:close/>
                <a:moveTo>
                  <a:pt x="1775872" y="781338"/>
                </a:moveTo>
                <a:cubicBezTo>
                  <a:pt x="1775081" y="782127"/>
                  <a:pt x="1774587" y="784990"/>
                  <a:pt x="1774385" y="789931"/>
                </a:cubicBezTo>
                <a:cubicBezTo>
                  <a:pt x="1774342" y="793608"/>
                  <a:pt x="1774448" y="796371"/>
                  <a:pt x="1774682" y="798241"/>
                </a:cubicBezTo>
                <a:cubicBezTo>
                  <a:pt x="1774937" y="800111"/>
                  <a:pt x="1775617" y="800515"/>
                  <a:pt x="1776765" y="799431"/>
                </a:cubicBezTo>
                <a:cubicBezTo>
                  <a:pt x="1778040" y="798092"/>
                  <a:pt x="1779039" y="796010"/>
                  <a:pt x="1779719" y="793204"/>
                </a:cubicBezTo>
                <a:cubicBezTo>
                  <a:pt x="1780420" y="790378"/>
                  <a:pt x="1780229" y="787721"/>
                  <a:pt x="1779145" y="785192"/>
                </a:cubicBezTo>
                <a:cubicBezTo>
                  <a:pt x="1777753" y="781834"/>
                  <a:pt x="1776664" y="780549"/>
                  <a:pt x="1775872" y="781338"/>
                </a:cubicBezTo>
                <a:close/>
                <a:moveTo>
                  <a:pt x="1071404" y="779640"/>
                </a:moveTo>
                <a:cubicBezTo>
                  <a:pt x="1068734" y="780729"/>
                  <a:pt x="1067623" y="783970"/>
                  <a:pt x="1068070" y="789358"/>
                </a:cubicBezTo>
                <a:cubicBezTo>
                  <a:pt x="1068962" y="800111"/>
                  <a:pt x="1074296" y="801110"/>
                  <a:pt x="1084094" y="792312"/>
                </a:cubicBezTo>
                <a:cubicBezTo>
                  <a:pt x="1085114" y="791185"/>
                  <a:pt x="1085411" y="789889"/>
                  <a:pt x="1084965" y="788465"/>
                </a:cubicBezTo>
                <a:cubicBezTo>
                  <a:pt x="1084519" y="787020"/>
                  <a:pt x="1084242" y="785150"/>
                  <a:pt x="1084094" y="782833"/>
                </a:cubicBezTo>
                <a:cubicBezTo>
                  <a:pt x="1078303" y="779614"/>
                  <a:pt x="1074073" y="778551"/>
                  <a:pt x="1071404" y="779640"/>
                </a:cubicBezTo>
                <a:close/>
                <a:moveTo>
                  <a:pt x="1100692" y="778073"/>
                </a:moveTo>
                <a:cubicBezTo>
                  <a:pt x="1098566" y="778136"/>
                  <a:pt x="1097483" y="778625"/>
                  <a:pt x="1097419" y="779560"/>
                </a:cubicBezTo>
                <a:cubicBezTo>
                  <a:pt x="1097376" y="780496"/>
                  <a:pt x="1096887" y="781579"/>
                  <a:pt x="1095952" y="782833"/>
                </a:cubicBezTo>
                <a:cubicBezTo>
                  <a:pt x="1089619" y="795372"/>
                  <a:pt x="1088047" y="802300"/>
                  <a:pt x="1091192" y="803575"/>
                </a:cubicBezTo>
                <a:cubicBezTo>
                  <a:pt x="1094359" y="804872"/>
                  <a:pt x="1097525" y="796371"/>
                  <a:pt x="1100692" y="778073"/>
                </a:cubicBezTo>
                <a:close/>
                <a:moveTo>
                  <a:pt x="2279676" y="775714"/>
                </a:moveTo>
                <a:cubicBezTo>
                  <a:pt x="2276021" y="776946"/>
                  <a:pt x="2273831" y="782770"/>
                  <a:pt x="2273152" y="793204"/>
                </a:cubicBezTo>
                <a:cubicBezTo>
                  <a:pt x="2272450" y="803639"/>
                  <a:pt x="2273831" y="811247"/>
                  <a:pt x="2277296" y="816029"/>
                </a:cubicBezTo>
                <a:cubicBezTo>
                  <a:pt x="2281249" y="819599"/>
                  <a:pt x="2285202" y="821363"/>
                  <a:pt x="2289154" y="821363"/>
                </a:cubicBezTo>
                <a:cubicBezTo>
                  <a:pt x="2293107" y="821363"/>
                  <a:pt x="2294701" y="819599"/>
                  <a:pt x="2293893" y="816029"/>
                </a:cubicBezTo>
                <a:cubicBezTo>
                  <a:pt x="2293745" y="808272"/>
                  <a:pt x="2292278" y="800069"/>
                  <a:pt x="2289452" y="791419"/>
                </a:cubicBezTo>
                <a:cubicBezTo>
                  <a:pt x="2286625" y="782770"/>
                  <a:pt x="2283374" y="777541"/>
                  <a:pt x="2279676" y="775714"/>
                </a:cubicBezTo>
                <a:close/>
                <a:moveTo>
                  <a:pt x="1871656" y="766214"/>
                </a:moveTo>
                <a:cubicBezTo>
                  <a:pt x="1870466" y="767659"/>
                  <a:pt x="1869276" y="770720"/>
                  <a:pt x="1868086" y="775416"/>
                </a:cubicBezTo>
                <a:cubicBezTo>
                  <a:pt x="1866917" y="780113"/>
                  <a:pt x="1865727" y="784958"/>
                  <a:pt x="1864536" y="789931"/>
                </a:cubicBezTo>
                <a:cubicBezTo>
                  <a:pt x="1862411" y="802683"/>
                  <a:pt x="1862517" y="808038"/>
                  <a:pt x="1864834" y="805956"/>
                </a:cubicBezTo>
                <a:cubicBezTo>
                  <a:pt x="1867150" y="803873"/>
                  <a:pt x="1870211" y="796158"/>
                  <a:pt x="1874015" y="782833"/>
                </a:cubicBezTo>
                <a:cubicBezTo>
                  <a:pt x="1875120" y="776798"/>
                  <a:pt x="1875311" y="772250"/>
                  <a:pt x="1874610" y="769189"/>
                </a:cubicBezTo>
                <a:cubicBezTo>
                  <a:pt x="1873930" y="766129"/>
                  <a:pt x="1872931" y="765130"/>
                  <a:pt x="1871656" y="766214"/>
                </a:cubicBezTo>
                <a:close/>
                <a:moveTo>
                  <a:pt x="2101753" y="763855"/>
                </a:moveTo>
                <a:cubicBezTo>
                  <a:pt x="2097014" y="763855"/>
                  <a:pt x="2094633" y="766214"/>
                  <a:pt x="2094633" y="770953"/>
                </a:cubicBezTo>
                <a:cubicBezTo>
                  <a:pt x="2094633" y="775714"/>
                  <a:pt x="2097014" y="778073"/>
                  <a:pt x="2101753" y="778073"/>
                </a:cubicBezTo>
                <a:cubicBezTo>
                  <a:pt x="2104133" y="779072"/>
                  <a:pt x="2105897" y="778880"/>
                  <a:pt x="2107087" y="777478"/>
                </a:cubicBezTo>
                <a:cubicBezTo>
                  <a:pt x="2108277" y="776096"/>
                  <a:pt x="2108872" y="774715"/>
                  <a:pt x="2108872" y="773334"/>
                </a:cubicBezTo>
                <a:cubicBezTo>
                  <a:pt x="2108872" y="770868"/>
                  <a:pt x="2108277" y="768679"/>
                  <a:pt x="2107087" y="766809"/>
                </a:cubicBezTo>
                <a:cubicBezTo>
                  <a:pt x="2105897" y="764939"/>
                  <a:pt x="2104133" y="763940"/>
                  <a:pt x="2101753" y="763855"/>
                </a:cubicBezTo>
                <a:close/>
                <a:moveTo>
                  <a:pt x="2341052" y="755248"/>
                </a:moveTo>
                <a:cubicBezTo>
                  <a:pt x="2337333" y="752931"/>
                  <a:pt x="2335866" y="755801"/>
                  <a:pt x="2336589" y="763855"/>
                </a:cubicBezTo>
                <a:cubicBezTo>
                  <a:pt x="2337694" y="767510"/>
                  <a:pt x="2338481" y="770868"/>
                  <a:pt x="2338969" y="773929"/>
                </a:cubicBezTo>
                <a:cubicBezTo>
                  <a:pt x="2339458" y="776989"/>
                  <a:pt x="2340266" y="779157"/>
                  <a:pt x="2341349" y="780453"/>
                </a:cubicBezTo>
                <a:cubicBezTo>
                  <a:pt x="2341349" y="781728"/>
                  <a:pt x="2341349" y="783322"/>
                  <a:pt x="2341349" y="785192"/>
                </a:cubicBezTo>
                <a:cubicBezTo>
                  <a:pt x="2341349" y="787084"/>
                  <a:pt x="2341349" y="788656"/>
                  <a:pt x="2341349" y="789931"/>
                </a:cubicBezTo>
                <a:cubicBezTo>
                  <a:pt x="2340351" y="792269"/>
                  <a:pt x="2340563" y="793544"/>
                  <a:pt x="2341945" y="793799"/>
                </a:cubicBezTo>
                <a:cubicBezTo>
                  <a:pt x="2343326" y="794033"/>
                  <a:pt x="2344708" y="793544"/>
                  <a:pt x="2346089" y="792312"/>
                </a:cubicBezTo>
                <a:cubicBezTo>
                  <a:pt x="2351232" y="789549"/>
                  <a:pt x="2352804" y="783216"/>
                  <a:pt x="2350828" y="773334"/>
                </a:cubicBezTo>
                <a:cubicBezTo>
                  <a:pt x="2348023" y="763600"/>
                  <a:pt x="2344750" y="757564"/>
                  <a:pt x="2341052" y="755248"/>
                </a:cubicBezTo>
                <a:close/>
                <a:moveTo>
                  <a:pt x="2239339" y="754355"/>
                </a:moveTo>
                <a:cubicBezTo>
                  <a:pt x="2236959" y="757118"/>
                  <a:pt x="2236959" y="761071"/>
                  <a:pt x="2239339" y="766214"/>
                </a:cubicBezTo>
                <a:cubicBezTo>
                  <a:pt x="2243037" y="772058"/>
                  <a:pt x="2245715" y="774630"/>
                  <a:pt x="2247351" y="773929"/>
                </a:cubicBezTo>
                <a:cubicBezTo>
                  <a:pt x="2248967" y="773227"/>
                  <a:pt x="2248690" y="769869"/>
                  <a:pt x="2246459" y="763855"/>
                </a:cubicBezTo>
                <a:cubicBezTo>
                  <a:pt x="2245120" y="760200"/>
                  <a:pt x="2243632" y="757416"/>
                  <a:pt x="2242017" y="755546"/>
                </a:cubicBezTo>
                <a:cubicBezTo>
                  <a:pt x="2240380" y="753675"/>
                  <a:pt x="2239488" y="753272"/>
                  <a:pt x="2239339" y="754355"/>
                </a:cubicBezTo>
                <a:close/>
                <a:moveTo>
                  <a:pt x="2226291" y="746641"/>
                </a:moveTo>
                <a:cubicBezTo>
                  <a:pt x="2225610" y="745259"/>
                  <a:pt x="2225206" y="746258"/>
                  <a:pt x="2225100" y="749616"/>
                </a:cubicBezTo>
                <a:cubicBezTo>
                  <a:pt x="2223783" y="751933"/>
                  <a:pt x="2221700" y="753229"/>
                  <a:pt x="2218873" y="753463"/>
                </a:cubicBezTo>
                <a:cubicBezTo>
                  <a:pt x="2216068" y="753718"/>
                  <a:pt x="2213391" y="753229"/>
                  <a:pt x="2210883" y="751975"/>
                </a:cubicBezTo>
                <a:cubicBezTo>
                  <a:pt x="2203359" y="749212"/>
                  <a:pt x="2199407" y="752379"/>
                  <a:pt x="2199003" y="761475"/>
                </a:cubicBezTo>
                <a:cubicBezTo>
                  <a:pt x="2199407" y="768977"/>
                  <a:pt x="2200979" y="770571"/>
                  <a:pt x="2203763" y="766214"/>
                </a:cubicBezTo>
                <a:cubicBezTo>
                  <a:pt x="2205081" y="763791"/>
                  <a:pt x="2207164" y="762112"/>
                  <a:pt x="2209990" y="761177"/>
                </a:cubicBezTo>
                <a:cubicBezTo>
                  <a:pt x="2212795" y="760242"/>
                  <a:pt x="2215473" y="760327"/>
                  <a:pt x="2217981" y="761475"/>
                </a:cubicBezTo>
                <a:cubicBezTo>
                  <a:pt x="2224718" y="766214"/>
                  <a:pt x="2227884" y="763855"/>
                  <a:pt x="2227480" y="754355"/>
                </a:cubicBezTo>
                <a:cubicBezTo>
                  <a:pt x="2227374" y="750594"/>
                  <a:pt x="2226992" y="748022"/>
                  <a:pt x="2226291" y="746641"/>
                </a:cubicBezTo>
                <a:close/>
                <a:moveTo>
                  <a:pt x="2177368" y="744579"/>
                </a:moveTo>
                <a:cubicBezTo>
                  <a:pt x="2172671" y="742943"/>
                  <a:pt x="2167231" y="746195"/>
                  <a:pt x="2161067" y="754355"/>
                </a:cubicBezTo>
                <a:cubicBezTo>
                  <a:pt x="2158538" y="758011"/>
                  <a:pt x="2155861" y="760774"/>
                  <a:pt x="2153056" y="762665"/>
                </a:cubicBezTo>
                <a:cubicBezTo>
                  <a:pt x="2150229" y="764535"/>
                  <a:pt x="2148167" y="764939"/>
                  <a:pt x="2146829" y="763855"/>
                </a:cubicBezTo>
                <a:cubicBezTo>
                  <a:pt x="2145596" y="762814"/>
                  <a:pt x="2144512" y="763706"/>
                  <a:pt x="2143556" y="766512"/>
                </a:cubicBezTo>
                <a:cubicBezTo>
                  <a:pt x="2142621" y="769338"/>
                  <a:pt x="2142132" y="773185"/>
                  <a:pt x="2142089" y="778073"/>
                </a:cubicBezTo>
                <a:cubicBezTo>
                  <a:pt x="2141643" y="785256"/>
                  <a:pt x="2142514" y="789294"/>
                  <a:pt x="2144746" y="790229"/>
                </a:cubicBezTo>
                <a:cubicBezTo>
                  <a:pt x="2146978" y="791185"/>
                  <a:pt x="2153204" y="788699"/>
                  <a:pt x="2163427" y="782833"/>
                </a:cubicBezTo>
                <a:cubicBezTo>
                  <a:pt x="2169505" y="780304"/>
                  <a:pt x="2174541" y="777031"/>
                  <a:pt x="2178558" y="773036"/>
                </a:cubicBezTo>
                <a:cubicBezTo>
                  <a:pt x="2182554" y="769041"/>
                  <a:pt x="2184636" y="765173"/>
                  <a:pt x="2184785" y="761475"/>
                </a:cubicBezTo>
                <a:cubicBezTo>
                  <a:pt x="2184530" y="751848"/>
                  <a:pt x="2182065" y="746195"/>
                  <a:pt x="2177368" y="744579"/>
                </a:cubicBezTo>
                <a:close/>
                <a:moveTo>
                  <a:pt x="2448694" y="737162"/>
                </a:moveTo>
                <a:cubicBezTo>
                  <a:pt x="2443339" y="735781"/>
                  <a:pt x="2439194" y="739139"/>
                  <a:pt x="2436240" y="747236"/>
                </a:cubicBezTo>
                <a:cubicBezTo>
                  <a:pt x="2434902" y="749722"/>
                  <a:pt x="2432819" y="751890"/>
                  <a:pt x="2430013" y="753760"/>
                </a:cubicBezTo>
                <a:cubicBezTo>
                  <a:pt x="2427187" y="755652"/>
                  <a:pt x="2424509" y="756629"/>
                  <a:pt x="2422002" y="756736"/>
                </a:cubicBezTo>
                <a:cubicBezTo>
                  <a:pt x="2414882" y="756736"/>
                  <a:pt x="2414882" y="754355"/>
                  <a:pt x="2422002" y="749616"/>
                </a:cubicBezTo>
                <a:cubicBezTo>
                  <a:pt x="2429312" y="746301"/>
                  <a:pt x="2431884" y="744027"/>
                  <a:pt x="2429716" y="742794"/>
                </a:cubicBezTo>
                <a:cubicBezTo>
                  <a:pt x="2427527" y="741562"/>
                  <a:pt x="2419430" y="739883"/>
                  <a:pt x="2405403" y="737757"/>
                </a:cubicBezTo>
                <a:cubicBezTo>
                  <a:pt x="2400452" y="737694"/>
                  <a:pt x="2396095" y="737800"/>
                  <a:pt x="2392355" y="738055"/>
                </a:cubicBezTo>
                <a:cubicBezTo>
                  <a:pt x="2388593" y="738289"/>
                  <a:pt x="2386617" y="738990"/>
                  <a:pt x="2386426" y="740116"/>
                </a:cubicBezTo>
                <a:cubicBezTo>
                  <a:pt x="2386319" y="741413"/>
                  <a:pt x="2384725" y="742985"/>
                  <a:pt x="2381665" y="744877"/>
                </a:cubicBezTo>
                <a:cubicBezTo>
                  <a:pt x="2378604" y="746747"/>
                  <a:pt x="2374652" y="748320"/>
                  <a:pt x="2369806" y="749616"/>
                </a:cubicBezTo>
                <a:cubicBezTo>
                  <a:pt x="2366108" y="750806"/>
                  <a:pt x="2362836" y="752570"/>
                  <a:pt x="2360030" y="754950"/>
                </a:cubicBezTo>
                <a:cubicBezTo>
                  <a:pt x="2357204" y="757331"/>
                  <a:pt x="2355716" y="760285"/>
                  <a:pt x="2355567" y="763855"/>
                </a:cubicBezTo>
                <a:cubicBezTo>
                  <a:pt x="2355227" y="767255"/>
                  <a:pt x="2359478" y="771102"/>
                  <a:pt x="2368319" y="775416"/>
                </a:cubicBezTo>
                <a:cubicBezTo>
                  <a:pt x="2377181" y="779709"/>
                  <a:pt x="2392695" y="785341"/>
                  <a:pt x="2414882" y="792312"/>
                </a:cubicBezTo>
                <a:cubicBezTo>
                  <a:pt x="2414925" y="792418"/>
                  <a:pt x="2414839" y="792205"/>
                  <a:pt x="2414584" y="791717"/>
                </a:cubicBezTo>
                <a:cubicBezTo>
                  <a:pt x="2414330" y="791228"/>
                  <a:pt x="2413650" y="789846"/>
                  <a:pt x="2412502" y="787572"/>
                </a:cubicBezTo>
                <a:cubicBezTo>
                  <a:pt x="2409548" y="783322"/>
                  <a:pt x="2410738" y="778774"/>
                  <a:pt x="2416072" y="773929"/>
                </a:cubicBezTo>
                <a:cubicBezTo>
                  <a:pt x="2421407" y="769083"/>
                  <a:pt x="2427336" y="768106"/>
                  <a:pt x="2433860" y="770953"/>
                </a:cubicBezTo>
                <a:cubicBezTo>
                  <a:pt x="2441362" y="772930"/>
                  <a:pt x="2445315" y="771357"/>
                  <a:pt x="2445719" y="766214"/>
                </a:cubicBezTo>
                <a:cubicBezTo>
                  <a:pt x="2445719" y="761071"/>
                  <a:pt x="2448099" y="759498"/>
                  <a:pt x="2452838" y="761475"/>
                </a:cubicBezTo>
                <a:cubicBezTo>
                  <a:pt x="2455601" y="764238"/>
                  <a:pt x="2457195" y="761071"/>
                  <a:pt x="2457578" y="751975"/>
                </a:cubicBezTo>
                <a:cubicBezTo>
                  <a:pt x="2456983" y="743496"/>
                  <a:pt x="2454029" y="738544"/>
                  <a:pt x="2448694" y="737162"/>
                </a:cubicBezTo>
                <a:close/>
                <a:moveTo>
                  <a:pt x="3572508" y="735377"/>
                </a:moveTo>
                <a:cubicBezTo>
                  <a:pt x="3559905" y="735462"/>
                  <a:pt x="3556909" y="735824"/>
                  <a:pt x="3563539" y="736440"/>
                </a:cubicBezTo>
                <a:cubicBezTo>
                  <a:pt x="3570191" y="737056"/>
                  <a:pt x="3576673" y="737396"/>
                  <a:pt x="3583049" y="737481"/>
                </a:cubicBezTo>
                <a:cubicBezTo>
                  <a:pt x="3589424" y="737566"/>
                  <a:pt x="3585918" y="736865"/>
                  <a:pt x="3572508" y="735377"/>
                </a:cubicBezTo>
                <a:close/>
                <a:moveTo>
                  <a:pt x="1909612" y="733018"/>
                </a:moveTo>
                <a:cubicBezTo>
                  <a:pt x="1907041" y="733103"/>
                  <a:pt x="1904469" y="733507"/>
                  <a:pt x="1901898" y="734187"/>
                </a:cubicBezTo>
                <a:cubicBezTo>
                  <a:pt x="1899326" y="734888"/>
                  <a:pt x="1897945" y="735271"/>
                  <a:pt x="1897753" y="735377"/>
                </a:cubicBezTo>
                <a:cubicBezTo>
                  <a:pt x="1896500" y="735526"/>
                  <a:pt x="1895416" y="737014"/>
                  <a:pt x="1894481" y="739819"/>
                </a:cubicBezTo>
                <a:cubicBezTo>
                  <a:pt x="1893545" y="742645"/>
                  <a:pt x="1893057" y="745897"/>
                  <a:pt x="1892993" y="749616"/>
                </a:cubicBezTo>
                <a:cubicBezTo>
                  <a:pt x="1892993" y="753272"/>
                  <a:pt x="1893588" y="756629"/>
                  <a:pt x="1894778" y="759690"/>
                </a:cubicBezTo>
                <a:cubicBezTo>
                  <a:pt x="1895968" y="762750"/>
                  <a:pt x="1897753" y="764939"/>
                  <a:pt x="1900113" y="766214"/>
                </a:cubicBezTo>
                <a:cubicBezTo>
                  <a:pt x="1902493" y="766129"/>
                  <a:pt x="1904278" y="765130"/>
                  <a:pt x="1905447" y="763260"/>
                </a:cubicBezTo>
                <a:cubicBezTo>
                  <a:pt x="1906637" y="761369"/>
                  <a:pt x="1907232" y="759201"/>
                  <a:pt x="1907232" y="756736"/>
                </a:cubicBezTo>
                <a:cubicBezTo>
                  <a:pt x="1906106" y="754207"/>
                  <a:pt x="1905999" y="752124"/>
                  <a:pt x="1906934" y="750509"/>
                </a:cubicBezTo>
                <a:cubicBezTo>
                  <a:pt x="1907870" y="748872"/>
                  <a:pt x="1909548" y="748575"/>
                  <a:pt x="1911971" y="749616"/>
                </a:cubicBezTo>
                <a:cubicBezTo>
                  <a:pt x="1914458" y="749659"/>
                  <a:pt x="1916625" y="748979"/>
                  <a:pt x="1918496" y="747533"/>
                </a:cubicBezTo>
                <a:cubicBezTo>
                  <a:pt x="1920387" y="746110"/>
                  <a:pt x="1921365" y="743623"/>
                  <a:pt x="1921471" y="740116"/>
                </a:cubicBezTo>
                <a:cubicBezTo>
                  <a:pt x="1921067" y="733018"/>
                  <a:pt x="1917114" y="730638"/>
                  <a:pt x="1909612" y="733018"/>
                </a:cubicBezTo>
                <a:close/>
                <a:moveTo>
                  <a:pt x="1962381" y="727663"/>
                </a:moveTo>
                <a:cubicBezTo>
                  <a:pt x="1960511" y="728364"/>
                  <a:pt x="1959512" y="729342"/>
                  <a:pt x="1959427" y="730638"/>
                </a:cubicBezTo>
                <a:cubicBezTo>
                  <a:pt x="1959512" y="733103"/>
                  <a:pt x="1960511" y="735271"/>
                  <a:pt x="1962381" y="737162"/>
                </a:cubicBezTo>
                <a:cubicBezTo>
                  <a:pt x="1964273" y="739033"/>
                  <a:pt x="1966440" y="740031"/>
                  <a:pt x="1968906" y="740116"/>
                </a:cubicBezTo>
                <a:cubicBezTo>
                  <a:pt x="1970245" y="740180"/>
                  <a:pt x="1971732" y="740074"/>
                  <a:pt x="1973369" y="739819"/>
                </a:cubicBezTo>
                <a:cubicBezTo>
                  <a:pt x="1974984" y="739585"/>
                  <a:pt x="1975876" y="738884"/>
                  <a:pt x="1976025" y="737757"/>
                </a:cubicBezTo>
                <a:cubicBezTo>
                  <a:pt x="1975876" y="736610"/>
                  <a:pt x="1974984" y="735335"/>
                  <a:pt x="1973369" y="733890"/>
                </a:cubicBezTo>
                <a:cubicBezTo>
                  <a:pt x="1971732" y="732466"/>
                  <a:pt x="1970245" y="730595"/>
                  <a:pt x="1968906" y="728258"/>
                </a:cubicBezTo>
                <a:cubicBezTo>
                  <a:pt x="1966440" y="727174"/>
                  <a:pt x="1964273" y="726983"/>
                  <a:pt x="1962381" y="727663"/>
                </a:cubicBezTo>
                <a:close/>
                <a:moveTo>
                  <a:pt x="2355567" y="725899"/>
                </a:moveTo>
                <a:cubicBezTo>
                  <a:pt x="2351232" y="728662"/>
                  <a:pt x="2350445" y="732614"/>
                  <a:pt x="2353208" y="737757"/>
                </a:cubicBezTo>
                <a:cubicBezTo>
                  <a:pt x="2355673" y="743623"/>
                  <a:pt x="2357841" y="746110"/>
                  <a:pt x="2359733" y="745174"/>
                </a:cubicBezTo>
                <a:cubicBezTo>
                  <a:pt x="2361603" y="744218"/>
                  <a:pt x="2362602" y="740180"/>
                  <a:pt x="2362687" y="733018"/>
                </a:cubicBezTo>
                <a:cubicBezTo>
                  <a:pt x="2362687" y="730489"/>
                  <a:pt x="2362092" y="728407"/>
                  <a:pt x="2360923" y="726791"/>
                </a:cubicBezTo>
                <a:cubicBezTo>
                  <a:pt x="2359733" y="725155"/>
                  <a:pt x="2357947" y="724857"/>
                  <a:pt x="2355567" y="725899"/>
                </a:cubicBezTo>
                <a:close/>
                <a:moveTo>
                  <a:pt x="3565303" y="714933"/>
                </a:moveTo>
                <a:cubicBezTo>
                  <a:pt x="3559565" y="714699"/>
                  <a:pt x="3527177" y="719141"/>
                  <a:pt x="3468138" y="728258"/>
                </a:cubicBezTo>
                <a:cubicBezTo>
                  <a:pt x="3444421" y="731042"/>
                  <a:pt x="3420682" y="734995"/>
                  <a:pt x="3396965" y="740116"/>
                </a:cubicBezTo>
                <a:cubicBezTo>
                  <a:pt x="3376265" y="743538"/>
                  <a:pt x="3354227" y="747385"/>
                  <a:pt x="3330850" y="751699"/>
                </a:cubicBezTo>
                <a:cubicBezTo>
                  <a:pt x="3307472" y="755992"/>
                  <a:pt x="3286029" y="761624"/>
                  <a:pt x="3266498" y="768594"/>
                </a:cubicBezTo>
                <a:cubicBezTo>
                  <a:pt x="3264968" y="771400"/>
                  <a:pt x="3267433" y="774672"/>
                  <a:pt x="3273915" y="778370"/>
                </a:cubicBezTo>
                <a:cubicBezTo>
                  <a:pt x="3280376" y="782089"/>
                  <a:pt x="3285816" y="783556"/>
                  <a:pt x="3290215" y="782833"/>
                </a:cubicBezTo>
                <a:cubicBezTo>
                  <a:pt x="3292978" y="780857"/>
                  <a:pt x="3294572" y="782429"/>
                  <a:pt x="3294955" y="787572"/>
                </a:cubicBezTo>
                <a:cubicBezTo>
                  <a:pt x="3294870" y="793459"/>
                  <a:pt x="3302775" y="795925"/>
                  <a:pt x="3318693" y="794989"/>
                </a:cubicBezTo>
                <a:cubicBezTo>
                  <a:pt x="3334590" y="794033"/>
                  <a:pt x="3359115" y="789995"/>
                  <a:pt x="3392226" y="782833"/>
                </a:cubicBezTo>
                <a:cubicBezTo>
                  <a:pt x="3395945" y="781941"/>
                  <a:pt x="3415391" y="776840"/>
                  <a:pt x="3450563" y="767532"/>
                </a:cubicBezTo>
                <a:cubicBezTo>
                  <a:pt x="3485735" y="758223"/>
                  <a:pt x="3514319" y="749956"/>
                  <a:pt x="3536315" y="742752"/>
                </a:cubicBezTo>
                <a:cubicBezTo>
                  <a:pt x="3558311" y="735547"/>
                  <a:pt x="3551404" y="734676"/>
                  <a:pt x="3515573" y="740116"/>
                </a:cubicBezTo>
                <a:cubicBezTo>
                  <a:pt x="3465057" y="747342"/>
                  <a:pt x="3439512" y="750275"/>
                  <a:pt x="3438917" y="748915"/>
                </a:cubicBezTo>
                <a:cubicBezTo>
                  <a:pt x="3438300" y="747555"/>
                  <a:pt x="3449755" y="744133"/>
                  <a:pt x="3473260" y="738693"/>
                </a:cubicBezTo>
                <a:cubicBezTo>
                  <a:pt x="3496765" y="733231"/>
                  <a:pt x="3519399" y="727960"/>
                  <a:pt x="3541203" y="722881"/>
                </a:cubicBezTo>
                <a:cubicBezTo>
                  <a:pt x="3562987" y="717802"/>
                  <a:pt x="3571020" y="715145"/>
                  <a:pt x="3565303" y="714933"/>
                </a:cubicBezTo>
                <a:close/>
                <a:moveTo>
                  <a:pt x="2276998" y="714040"/>
                </a:moveTo>
                <a:cubicBezTo>
                  <a:pt x="2275064" y="712850"/>
                  <a:pt x="2273598" y="715209"/>
                  <a:pt x="2272556" y="721138"/>
                </a:cubicBezTo>
                <a:cubicBezTo>
                  <a:pt x="2270282" y="724709"/>
                  <a:pt x="2269496" y="727068"/>
                  <a:pt x="2270176" y="728258"/>
                </a:cubicBezTo>
                <a:cubicBezTo>
                  <a:pt x="2270878" y="729448"/>
                  <a:pt x="2272450" y="729448"/>
                  <a:pt x="2274915" y="728258"/>
                </a:cubicBezTo>
                <a:cubicBezTo>
                  <a:pt x="2278380" y="725899"/>
                  <a:pt x="2280356" y="725304"/>
                  <a:pt x="2280845" y="726494"/>
                </a:cubicBezTo>
                <a:cubicBezTo>
                  <a:pt x="2281355" y="727663"/>
                  <a:pt x="2280951" y="730638"/>
                  <a:pt x="2279676" y="735377"/>
                </a:cubicBezTo>
                <a:cubicBezTo>
                  <a:pt x="2278486" y="737842"/>
                  <a:pt x="2277891" y="740031"/>
                  <a:pt x="2277891" y="741902"/>
                </a:cubicBezTo>
                <a:cubicBezTo>
                  <a:pt x="2277891" y="743772"/>
                  <a:pt x="2278486" y="744771"/>
                  <a:pt x="2279676" y="744877"/>
                </a:cubicBezTo>
                <a:cubicBezTo>
                  <a:pt x="2285393" y="744431"/>
                  <a:pt x="2292916" y="747682"/>
                  <a:pt x="2302203" y="754653"/>
                </a:cubicBezTo>
                <a:cubicBezTo>
                  <a:pt x="2311490" y="761624"/>
                  <a:pt x="2316633" y="767851"/>
                  <a:pt x="2317632" y="773334"/>
                </a:cubicBezTo>
                <a:cubicBezTo>
                  <a:pt x="2317632" y="776798"/>
                  <a:pt x="2317037" y="778179"/>
                  <a:pt x="2315847" y="777478"/>
                </a:cubicBezTo>
                <a:cubicBezTo>
                  <a:pt x="2314657" y="776798"/>
                  <a:pt x="2312872" y="774630"/>
                  <a:pt x="2310513" y="770953"/>
                </a:cubicBezTo>
                <a:cubicBezTo>
                  <a:pt x="2308239" y="766172"/>
                  <a:pt x="2306262" y="763898"/>
                  <a:pt x="2304583" y="764153"/>
                </a:cubicBezTo>
                <a:cubicBezTo>
                  <a:pt x="2302905" y="764386"/>
                  <a:pt x="2300928" y="767447"/>
                  <a:pt x="2298654" y="773334"/>
                </a:cubicBezTo>
                <a:cubicBezTo>
                  <a:pt x="2296423" y="779858"/>
                  <a:pt x="2296125" y="786977"/>
                  <a:pt x="2297761" y="794692"/>
                </a:cubicBezTo>
                <a:cubicBezTo>
                  <a:pt x="2299377" y="802385"/>
                  <a:pt x="2302054" y="807146"/>
                  <a:pt x="2305752" y="808910"/>
                </a:cubicBezTo>
                <a:cubicBezTo>
                  <a:pt x="2306942" y="808761"/>
                  <a:pt x="2307538" y="807890"/>
                  <a:pt x="2307538" y="806253"/>
                </a:cubicBezTo>
                <a:cubicBezTo>
                  <a:pt x="2307538" y="804617"/>
                  <a:pt x="2306942" y="803129"/>
                  <a:pt x="2305752" y="801811"/>
                </a:cubicBezTo>
                <a:lnTo>
                  <a:pt x="2305752" y="799431"/>
                </a:lnTo>
                <a:cubicBezTo>
                  <a:pt x="2304732" y="797986"/>
                  <a:pt x="2305030" y="796116"/>
                  <a:pt x="2306645" y="793799"/>
                </a:cubicBezTo>
                <a:cubicBezTo>
                  <a:pt x="2308281" y="791483"/>
                  <a:pt x="2310364" y="790187"/>
                  <a:pt x="2312872" y="789931"/>
                </a:cubicBezTo>
                <a:cubicBezTo>
                  <a:pt x="2319099" y="786191"/>
                  <a:pt x="2323264" y="778880"/>
                  <a:pt x="2325325" y="767999"/>
                </a:cubicBezTo>
                <a:cubicBezTo>
                  <a:pt x="2327408" y="757118"/>
                  <a:pt x="2325623" y="750997"/>
                  <a:pt x="2319991" y="749616"/>
                </a:cubicBezTo>
                <a:cubicBezTo>
                  <a:pt x="2311936" y="750955"/>
                  <a:pt x="2305518" y="750062"/>
                  <a:pt x="2300715" y="746938"/>
                </a:cubicBezTo>
                <a:cubicBezTo>
                  <a:pt x="2295934" y="743836"/>
                  <a:pt x="2291280" y="737609"/>
                  <a:pt x="2286774" y="728258"/>
                </a:cubicBezTo>
                <a:cubicBezTo>
                  <a:pt x="2282183" y="719969"/>
                  <a:pt x="2278932" y="715209"/>
                  <a:pt x="2276998" y="714040"/>
                </a:cubicBezTo>
                <a:close/>
                <a:moveTo>
                  <a:pt x="1439918" y="711660"/>
                </a:moveTo>
                <a:cubicBezTo>
                  <a:pt x="1437793" y="711957"/>
                  <a:pt x="1425424" y="716697"/>
                  <a:pt x="1402855" y="725899"/>
                </a:cubicBezTo>
                <a:cubicBezTo>
                  <a:pt x="1380264" y="735080"/>
                  <a:pt x="1353082" y="746938"/>
                  <a:pt x="1321310" y="761475"/>
                </a:cubicBezTo>
                <a:cubicBezTo>
                  <a:pt x="1289623" y="776054"/>
                  <a:pt x="1262845" y="787806"/>
                  <a:pt x="1240934" y="796753"/>
                </a:cubicBezTo>
                <a:cubicBezTo>
                  <a:pt x="1219045" y="805701"/>
                  <a:pt x="1207101" y="809760"/>
                  <a:pt x="1205061" y="808910"/>
                </a:cubicBezTo>
                <a:cubicBezTo>
                  <a:pt x="1200322" y="806933"/>
                  <a:pt x="1197941" y="808527"/>
                  <a:pt x="1197941" y="813670"/>
                </a:cubicBezTo>
                <a:cubicBezTo>
                  <a:pt x="1197750" y="815052"/>
                  <a:pt x="1194584" y="817623"/>
                  <a:pt x="1188463" y="821363"/>
                </a:cubicBezTo>
                <a:cubicBezTo>
                  <a:pt x="1182342" y="825125"/>
                  <a:pt x="1174415" y="828887"/>
                  <a:pt x="1164745" y="832648"/>
                </a:cubicBezTo>
                <a:cubicBezTo>
                  <a:pt x="1109681" y="855728"/>
                  <a:pt x="1058485" y="881316"/>
                  <a:pt x="1011135" y="909432"/>
                </a:cubicBezTo>
                <a:cubicBezTo>
                  <a:pt x="963785" y="937570"/>
                  <a:pt x="916159" y="964943"/>
                  <a:pt x="868214" y="991572"/>
                </a:cubicBezTo>
                <a:cubicBezTo>
                  <a:pt x="851616" y="999435"/>
                  <a:pt x="833233" y="1007447"/>
                  <a:pt x="813065" y="1015587"/>
                </a:cubicBezTo>
                <a:cubicBezTo>
                  <a:pt x="792897" y="1023748"/>
                  <a:pt x="770964" y="1034714"/>
                  <a:pt x="747226" y="1048506"/>
                </a:cubicBezTo>
                <a:cubicBezTo>
                  <a:pt x="719109" y="1065699"/>
                  <a:pt x="692926" y="1083509"/>
                  <a:pt x="668657" y="1101892"/>
                </a:cubicBezTo>
                <a:cubicBezTo>
                  <a:pt x="644387" y="1120275"/>
                  <a:pt x="619968" y="1135683"/>
                  <a:pt x="595422" y="1148136"/>
                </a:cubicBezTo>
                <a:cubicBezTo>
                  <a:pt x="585476" y="1154618"/>
                  <a:pt x="581629" y="1159464"/>
                  <a:pt x="583839" y="1162673"/>
                </a:cubicBezTo>
                <a:cubicBezTo>
                  <a:pt x="586071" y="1165882"/>
                  <a:pt x="604156" y="1157084"/>
                  <a:pt x="638117" y="1136278"/>
                </a:cubicBezTo>
                <a:cubicBezTo>
                  <a:pt x="673587" y="1114792"/>
                  <a:pt x="699897" y="1100255"/>
                  <a:pt x="716984" y="1092690"/>
                </a:cubicBezTo>
                <a:cubicBezTo>
                  <a:pt x="734092" y="1085124"/>
                  <a:pt x="756810" y="1071204"/>
                  <a:pt x="785182" y="1050887"/>
                </a:cubicBezTo>
                <a:cubicBezTo>
                  <a:pt x="802630" y="1039665"/>
                  <a:pt x="815785" y="1033035"/>
                  <a:pt x="824626" y="1031016"/>
                </a:cubicBezTo>
                <a:cubicBezTo>
                  <a:pt x="833467" y="1028997"/>
                  <a:pt x="840098" y="1020581"/>
                  <a:pt x="844497" y="1005811"/>
                </a:cubicBezTo>
                <a:cubicBezTo>
                  <a:pt x="844688" y="1004089"/>
                  <a:pt x="846069" y="1005768"/>
                  <a:pt x="848641" y="1010848"/>
                </a:cubicBezTo>
                <a:cubicBezTo>
                  <a:pt x="851213" y="1015948"/>
                  <a:pt x="860903" y="1013462"/>
                  <a:pt x="877714" y="1003431"/>
                </a:cubicBezTo>
                <a:cubicBezTo>
                  <a:pt x="881943" y="1000987"/>
                  <a:pt x="897181" y="993506"/>
                  <a:pt x="923385" y="981031"/>
                </a:cubicBezTo>
                <a:cubicBezTo>
                  <a:pt x="949610" y="968556"/>
                  <a:pt x="975559" y="956336"/>
                  <a:pt x="1001232" y="944392"/>
                </a:cubicBezTo>
                <a:cubicBezTo>
                  <a:pt x="1026925" y="932448"/>
                  <a:pt x="1041100" y="926030"/>
                  <a:pt x="1043757" y="925159"/>
                </a:cubicBezTo>
                <a:cubicBezTo>
                  <a:pt x="1048709" y="923926"/>
                  <a:pt x="1053044" y="922247"/>
                  <a:pt x="1056806" y="920122"/>
                </a:cubicBezTo>
                <a:cubicBezTo>
                  <a:pt x="1060568" y="917997"/>
                  <a:pt x="1062544" y="915723"/>
                  <a:pt x="1062735" y="913300"/>
                </a:cubicBezTo>
                <a:cubicBezTo>
                  <a:pt x="1062735" y="912004"/>
                  <a:pt x="1063330" y="911026"/>
                  <a:pt x="1064520" y="910325"/>
                </a:cubicBezTo>
                <a:cubicBezTo>
                  <a:pt x="1065689" y="909645"/>
                  <a:pt x="1067475" y="909836"/>
                  <a:pt x="1069855" y="910920"/>
                </a:cubicBezTo>
                <a:cubicBezTo>
                  <a:pt x="1071236" y="912004"/>
                  <a:pt x="1073808" y="911621"/>
                  <a:pt x="1077569" y="909730"/>
                </a:cubicBezTo>
                <a:cubicBezTo>
                  <a:pt x="1081310" y="907860"/>
                  <a:pt x="1085071" y="905097"/>
                  <a:pt x="1088833" y="901441"/>
                </a:cubicBezTo>
                <a:cubicBezTo>
                  <a:pt x="1092637" y="897722"/>
                  <a:pt x="1096887" y="894471"/>
                  <a:pt x="1101584" y="891644"/>
                </a:cubicBezTo>
                <a:cubicBezTo>
                  <a:pt x="1106281" y="888839"/>
                  <a:pt x="1109936" y="887351"/>
                  <a:pt x="1112550" y="887203"/>
                </a:cubicBezTo>
                <a:cubicBezTo>
                  <a:pt x="1115015" y="888180"/>
                  <a:pt x="1117205" y="887989"/>
                  <a:pt x="1119075" y="886608"/>
                </a:cubicBezTo>
                <a:cubicBezTo>
                  <a:pt x="1120945" y="885226"/>
                  <a:pt x="1121944" y="883845"/>
                  <a:pt x="1122029" y="882463"/>
                </a:cubicBezTo>
                <a:cubicBezTo>
                  <a:pt x="1122178" y="880083"/>
                  <a:pt x="1123665" y="878298"/>
                  <a:pt x="1126492" y="877129"/>
                </a:cubicBezTo>
                <a:cubicBezTo>
                  <a:pt x="1129297" y="875939"/>
                  <a:pt x="1132570" y="875344"/>
                  <a:pt x="1136268" y="875344"/>
                </a:cubicBezTo>
                <a:cubicBezTo>
                  <a:pt x="1141113" y="875280"/>
                  <a:pt x="1145066" y="874791"/>
                  <a:pt x="1148126" y="873856"/>
                </a:cubicBezTo>
                <a:cubicBezTo>
                  <a:pt x="1151208" y="872921"/>
                  <a:pt x="1152781" y="871837"/>
                  <a:pt x="1152887" y="870605"/>
                </a:cubicBezTo>
                <a:cubicBezTo>
                  <a:pt x="1153036" y="868182"/>
                  <a:pt x="1155097" y="865908"/>
                  <a:pt x="1159114" y="863783"/>
                </a:cubicBezTo>
                <a:cubicBezTo>
                  <a:pt x="1163109" y="861657"/>
                  <a:pt x="1168146" y="859979"/>
                  <a:pt x="1174224" y="858725"/>
                </a:cubicBezTo>
                <a:cubicBezTo>
                  <a:pt x="1179218" y="857492"/>
                  <a:pt x="1184659" y="855813"/>
                  <a:pt x="1190546" y="853688"/>
                </a:cubicBezTo>
                <a:cubicBezTo>
                  <a:pt x="1196411" y="851563"/>
                  <a:pt x="1201257" y="849289"/>
                  <a:pt x="1205061" y="846866"/>
                </a:cubicBezTo>
                <a:cubicBezTo>
                  <a:pt x="1208865" y="844294"/>
                  <a:pt x="1213710" y="841723"/>
                  <a:pt x="1219597" y="839173"/>
                </a:cubicBezTo>
                <a:cubicBezTo>
                  <a:pt x="1225484" y="836601"/>
                  <a:pt x="1230904" y="835220"/>
                  <a:pt x="1235898" y="835007"/>
                </a:cubicBezTo>
                <a:cubicBezTo>
                  <a:pt x="1240743" y="833881"/>
                  <a:pt x="1244696" y="832584"/>
                  <a:pt x="1247757" y="831161"/>
                </a:cubicBezTo>
                <a:cubicBezTo>
                  <a:pt x="1250838" y="829716"/>
                  <a:pt x="1252411" y="827845"/>
                  <a:pt x="1252517" y="825529"/>
                </a:cubicBezTo>
                <a:cubicBezTo>
                  <a:pt x="1252900" y="820386"/>
                  <a:pt x="1256852" y="818792"/>
                  <a:pt x="1264376" y="820790"/>
                </a:cubicBezTo>
                <a:cubicBezTo>
                  <a:pt x="1268116" y="820832"/>
                  <a:pt x="1272473" y="820131"/>
                  <a:pt x="1277424" y="818707"/>
                </a:cubicBezTo>
                <a:cubicBezTo>
                  <a:pt x="1282355" y="817262"/>
                  <a:pt x="1286712" y="814796"/>
                  <a:pt x="1290473" y="811290"/>
                </a:cubicBezTo>
                <a:cubicBezTo>
                  <a:pt x="1294320" y="807592"/>
                  <a:pt x="1299654" y="804319"/>
                  <a:pt x="1306476" y="801514"/>
                </a:cubicBezTo>
                <a:cubicBezTo>
                  <a:pt x="1313298" y="798687"/>
                  <a:pt x="1319822" y="797200"/>
                  <a:pt x="1326049" y="797051"/>
                </a:cubicBezTo>
                <a:cubicBezTo>
                  <a:pt x="1332127" y="795861"/>
                  <a:pt x="1337164" y="794097"/>
                  <a:pt x="1341160" y="791717"/>
                </a:cubicBezTo>
                <a:cubicBezTo>
                  <a:pt x="1345176" y="789358"/>
                  <a:pt x="1347259" y="786382"/>
                  <a:pt x="1347386" y="782833"/>
                </a:cubicBezTo>
                <a:cubicBezTo>
                  <a:pt x="1347386" y="773737"/>
                  <a:pt x="1352147" y="772930"/>
                  <a:pt x="1361626" y="780453"/>
                </a:cubicBezTo>
                <a:cubicBezTo>
                  <a:pt x="1367321" y="784002"/>
                  <a:pt x="1371954" y="785192"/>
                  <a:pt x="1375567" y="784002"/>
                </a:cubicBezTo>
                <a:cubicBezTo>
                  <a:pt x="1379180" y="782833"/>
                  <a:pt x="1383218" y="779263"/>
                  <a:pt x="1387723" y="773334"/>
                </a:cubicBezTo>
                <a:cubicBezTo>
                  <a:pt x="1391379" y="768594"/>
                  <a:pt x="1396522" y="765024"/>
                  <a:pt x="1403152" y="762665"/>
                </a:cubicBezTo>
                <a:cubicBezTo>
                  <a:pt x="1409762" y="760285"/>
                  <a:pt x="1417285" y="759095"/>
                  <a:pt x="1425680" y="759095"/>
                </a:cubicBezTo>
                <a:cubicBezTo>
                  <a:pt x="1433033" y="759095"/>
                  <a:pt x="1439068" y="758500"/>
                  <a:pt x="1443765" y="757331"/>
                </a:cubicBezTo>
                <a:cubicBezTo>
                  <a:pt x="1448462" y="756141"/>
                  <a:pt x="1450332" y="754355"/>
                  <a:pt x="1449397" y="751975"/>
                </a:cubicBezTo>
                <a:cubicBezTo>
                  <a:pt x="1449546" y="749722"/>
                  <a:pt x="1450438" y="748320"/>
                  <a:pt x="1452075" y="747831"/>
                </a:cubicBezTo>
                <a:cubicBezTo>
                  <a:pt x="1453711" y="747342"/>
                  <a:pt x="1455177" y="747151"/>
                  <a:pt x="1456516" y="747236"/>
                </a:cubicBezTo>
                <a:cubicBezTo>
                  <a:pt x="1463232" y="749999"/>
                  <a:pt x="1464040" y="744473"/>
                  <a:pt x="1458897" y="730638"/>
                </a:cubicBezTo>
                <a:cubicBezTo>
                  <a:pt x="1456325" y="725686"/>
                  <a:pt x="1453159" y="721351"/>
                  <a:pt x="1449397" y="717589"/>
                </a:cubicBezTo>
                <a:cubicBezTo>
                  <a:pt x="1445635" y="713828"/>
                  <a:pt x="1442490" y="711851"/>
                  <a:pt x="1439918" y="711660"/>
                </a:cubicBezTo>
                <a:close/>
                <a:moveTo>
                  <a:pt x="1200356" y="710879"/>
                </a:moveTo>
                <a:cubicBezTo>
                  <a:pt x="1197835" y="711320"/>
                  <a:pt x="1195944" y="714837"/>
                  <a:pt x="1194690" y="721436"/>
                </a:cubicBezTo>
                <a:cubicBezTo>
                  <a:pt x="1192161" y="734633"/>
                  <a:pt x="1201958" y="743241"/>
                  <a:pt x="1224039" y="747236"/>
                </a:cubicBezTo>
                <a:cubicBezTo>
                  <a:pt x="1229076" y="748277"/>
                  <a:pt x="1229076" y="746195"/>
                  <a:pt x="1224039" y="741009"/>
                </a:cubicBezTo>
                <a:cubicBezTo>
                  <a:pt x="1219002" y="735824"/>
                  <a:pt x="1214263" y="728407"/>
                  <a:pt x="1209800" y="718779"/>
                </a:cubicBezTo>
                <a:cubicBezTo>
                  <a:pt x="1206028" y="713073"/>
                  <a:pt x="1202877" y="710438"/>
                  <a:pt x="1200356" y="710879"/>
                </a:cubicBezTo>
                <a:close/>
                <a:moveTo>
                  <a:pt x="4134117" y="707516"/>
                </a:moveTo>
                <a:cubicBezTo>
                  <a:pt x="4122471" y="707516"/>
                  <a:pt x="4132141" y="712850"/>
                  <a:pt x="4163190" y="723519"/>
                </a:cubicBezTo>
                <a:lnTo>
                  <a:pt x="4172668" y="723519"/>
                </a:lnTo>
                <a:cubicBezTo>
                  <a:pt x="4158642" y="712850"/>
                  <a:pt x="4145784" y="707516"/>
                  <a:pt x="4134117" y="707516"/>
                </a:cubicBezTo>
                <a:close/>
                <a:moveTo>
                  <a:pt x="2210883" y="704540"/>
                </a:moveTo>
                <a:cubicBezTo>
                  <a:pt x="2212009" y="704689"/>
                  <a:pt x="2212710" y="705582"/>
                  <a:pt x="2212944" y="707218"/>
                </a:cubicBezTo>
                <a:cubicBezTo>
                  <a:pt x="2213199" y="708833"/>
                  <a:pt x="2213305" y="710321"/>
                  <a:pt x="2213242" y="711660"/>
                </a:cubicBezTo>
                <a:cubicBezTo>
                  <a:pt x="2213242" y="714189"/>
                  <a:pt x="2212646" y="716250"/>
                  <a:pt x="2211456" y="717887"/>
                </a:cubicBezTo>
                <a:cubicBezTo>
                  <a:pt x="2210288" y="719523"/>
                  <a:pt x="2208502" y="719821"/>
                  <a:pt x="2206122" y="718779"/>
                </a:cubicBezTo>
                <a:cubicBezTo>
                  <a:pt x="2201787" y="718779"/>
                  <a:pt x="2200979" y="716399"/>
                  <a:pt x="2203763" y="711660"/>
                </a:cubicBezTo>
                <a:cubicBezTo>
                  <a:pt x="2204953" y="710321"/>
                  <a:pt x="2206122" y="708833"/>
                  <a:pt x="2207312" y="707218"/>
                </a:cubicBezTo>
                <a:cubicBezTo>
                  <a:pt x="2208502" y="705582"/>
                  <a:pt x="2209693" y="704689"/>
                  <a:pt x="2210883" y="704540"/>
                </a:cubicBezTo>
                <a:close/>
                <a:moveTo>
                  <a:pt x="1254876" y="699801"/>
                </a:moveTo>
                <a:cubicBezTo>
                  <a:pt x="1253835" y="701289"/>
                  <a:pt x="1253537" y="703648"/>
                  <a:pt x="1253983" y="706921"/>
                </a:cubicBezTo>
                <a:cubicBezTo>
                  <a:pt x="1254430" y="710172"/>
                  <a:pt x="1254727" y="712552"/>
                  <a:pt x="1254876" y="714040"/>
                </a:cubicBezTo>
                <a:cubicBezTo>
                  <a:pt x="1258000" y="726048"/>
                  <a:pt x="1260657" y="727514"/>
                  <a:pt x="1262888" y="718482"/>
                </a:cubicBezTo>
                <a:cubicBezTo>
                  <a:pt x="1265119" y="709428"/>
                  <a:pt x="1262442" y="703201"/>
                  <a:pt x="1254876" y="699801"/>
                </a:cubicBezTo>
                <a:close/>
                <a:moveTo>
                  <a:pt x="1216707" y="692945"/>
                </a:moveTo>
                <a:cubicBezTo>
                  <a:pt x="1216808" y="694573"/>
                  <a:pt x="1220245" y="698537"/>
                  <a:pt x="1227014" y="704838"/>
                </a:cubicBezTo>
                <a:cubicBezTo>
                  <a:pt x="1240552" y="717440"/>
                  <a:pt x="1246673" y="718928"/>
                  <a:pt x="1245398" y="709280"/>
                </a:cubicBezTo>
                <a:cubicBezTo>
                  <a:pt x="1243718" y="706772"/>
                  <a:pt x="1240552" y="704094"/>
                  <a:pt x="1235898" y="701289"/>
                </a:cubicBezTo>
                <a:cubicBezTo>
                  <a:pt x="1231265" y="698462"/>
                  <a:pt x="1228098" y="696380"/>
                  <a:pt x="1226419" y="695062"/>
                </a:cubicBezTo>
                <a:cubicBezTo>
                  <a:pt x="1219842" y="692023"/>
                  <a:pt x="1216606" y="691316"/>
                  <a:pt x="1216707" y="692945"/>
                </a:cubicBezTo>
                <a:close/>
                <a:moveTo>
                  <a:pt x="2386426" y="687942"/>
                </a:moveTo>
                <a:cubicBezTo>
                  <a:pt x="2387807" y="687942"/>
                  <a:pt x="2389783" y="688537"/>
                  <a:pt x="2392355" y="689706"/>
                </a:cubicBezTo>
                <a:cubicBezTo>
                  <a:pt x="2394926" y="690896"/>
                  <a:pt x="2396903" y="692682"/>
                  <a:pt x="2398284" y="695062"/>
                </a:cubicBezTo>
                <a:cubicBezTo>
                  <a:pt x="2400260" y="699801"/>
                  <a:pt x="2398667" y="702160"/>
                  <a:pt x="2393524" y="702160"/>
                </a:cubicBezTo>
                <a:cubicBezTo>
                  <a:pt x="2392142" y="702160"/>
                  <a:pt x="2390166" y="701586"/>
                  <a:pt x="2387594" y="700396"/>
                </a:cubicBezTo>
                <a:cubicBezTo>
                  <a:pt x="2385023" y="699206"/>
                  <a:pt x="2383046" y="697421"/>
                  <a:pt x="2381665" y="695062"/>
                </a:cubicBezTo>
                <a:cubicBezTo>
                  <a:pt x="2379689" y="690301"/>
                  <a:pt x="2381282" y="687942"/>
                  <a:pt x="2386426" y="687942"/>
                </a:cubicBezTo>
                <a:close/>
                <a:moveTo>
                  <a:pt x="2151568" y="687942"/>
                </a:moveTo>
                <a:cubicBezTo>
                  <a:pt x="2155032" y="687942"/>
                  <a:pt x="2157009" y="689133"/>
                  <a:pt x="2157497" y="691492"/>
                </a:cubicBezTo>
                <a:cubicBezTo>
                  <a:pt x="2157986" y="693872"/>
                  <a:pt x="2157604" y="697421"/>
                  <a:pt x="2156307" y="702160"/>
                </a:cubicBezTo>
                <a:cubicBezTo>
                  <a:pt x="2154288" y="708387"/>
                  <a:pt x="2150038" y="712552"/>
                  <a:pt x="2143556" y="714614"/>
                </a:cubicBezTo>
                <a:cubicBezTo>
                  <a:pt x="2137095" y="716697"/>
                  <a:pt x="2133440" y="714911"/>
                  <a:pt x="2132590" y="709280"/>
                </a:cubicBezTo>
                <a:cubicBezTo>
                  <a:pt x="2132781" y="704392"/>
                  <a:pt x="2134758" y="699950"/>
                  <a:pt x="2138519" y="695933"/>
                </a:cubicBezTo>
                <a:cubicBezTo>
                  <a:pt x="2142281" y="691938"/>
                  <a:pt x="2146637" y="689281"/>
                  <a:pt x="2151568" y="687942"/>
                </a:cubicBezTo>
                <a:close/>
                <a:moveTo>
                  <a:pt x="2886956" y="671323"/>
                </a:moveTo>
                <a:cubicBezTo>
                  <a:pt x="2885553" y="670346"/>
                  <a:pt x="2883577" y="670537"/>
                  <a:pt x="2881027" y="671918"/>
                </a:cubicBezTo>
                <a:cubicBezTo>
                  <a:pt x="2878455" y="673300"/>
                  <a:pt x="2876479" y="674702"/>
                  <a:pt x="2875076" y="676084"/>
                </a:cubicBezTo>
                <a:cubicBezTo>
                  <a:pt x="2875076" y="677401"/>
                  <a:pt x="2875671" y="678889"/>
                  <a:pt x="2876861" y="680525"/>
                </a:cubicBezTo>
                <a:cubicBezTo>
                  <a:pt x="2878051" y="682162"/>
                  <a:pt x="2879836" y="683054"/>
                  <a:pt x="2882196" y="683182"/>
                </a:cubicBezTo>
                <a:cubicBezTo>
                  <a:pt x="2889719" y="683182"/>
                  <a:pt x="2893672" y="680823"/>
                  <a:pt x="2894054" y="676084"/>
                </a:cubicBezTo>
                <a:cubicBezTo>
                  <a:pt x="2894054" y="673300"/>
                  <a:pt x="2891695" y="671727"/>
                  <a:pt x="2886956" y="671323"/>
                </a:cubicBezTo>
                <a:close/>
                <a:moveTo>
                  <a:pt x="1316550" y="671323"/>
                </a:moveTo>
                <a:cubicBezTo>
                  <a:pt x="1309388" y="672620"/>
                  <a:pt x="1305350" y="674192"/>
                  <a:pt x="1304393" y="676084"/>
                </a:cubicBezTo>
                <a:cubicBezTo>
                  <a:pt x="1303458" y="677954"/>
                  <a:pt x="1305924" y="679527"/>
                  <a:pt x="1311810" y="680823"/>
                </a:cubicBezTo>
                <a:cubicBezTo>
                  <a:pt x="1313192" y="680823"/>
                  <a:pt x="1315168" y="680228"/>
                  <a:pt x="1317740" y="679038"/>
                </a:cubicBezTo>
                <a:cubicBezTo>
                  <a:pt x="1320311" y="677848"/>
                  <a:pt x="1322288" y="676084"/>
                  <a:pt x="1323669" y="673703"/>
                </a:cubicBezTo>
                <a:cubicBezTo>
                  <a:pt x="1326049" y="669347"/>
                  <a:pt x="1323669" y="668560"/>
                  <a:pt x="1316550" y="671323"/>
                </a:cubicBezTo>
                <a:close/>
                <a:moveTo>
                  <a:pt x="2322371" y="668964"/>
                </a:moveTo>
                <a:cubicBezTo>
                  <a:pt x="2326176" y="666924"/>
                  <a:pt x="2329236" y="668029"/>
                  <a:pt x="2331552" y="672216"/>
                </a:cubicBezTo>
                <a:cubicBezTo>
                  <a:pt x="2333890" y="676424"/>
                  <a:pt x="2333975" y="681652"/>
                  <a:pt x="2331850" y="687942"/>
                </a:cubicBezTo>
                <a:cubicBezTo>
                  <a:pt x="2330809" y="695062"/>
                  <a:pt x="2329937" y="698611"/>
                  <a:pt x="2329193" y="698611"/>
                </a:cubicBezTo>
                <a:cubicBezTo>
                  <a:pt x="2328449" y="698611"/>
                  <a:pt x="2326962" y="695062"/>
                  <a:pt x="2324731" y="687942"/>
                </a:cubicBezTo>
                <a:cubicBezTo>
                  <a:pt x="2323455" y="684181"/>
                  <a:pt x="2322457" y="680419"/>
                  <a:pt x="2321776" y="676679"/>
                </a:cubicBezTo>
                <a:cubicBezTo>
                  <a:pt x="2321075" y="672917"/>
                  <a:pt x="2321288" y="670346"/>
                  <a:pt x="2322371" y="668964"/>
                </a:cubicBezTo>
                <a:close/>
                <a:moveTo>
                  <a:pt x="2699554" y="661845"/>
                </a:moveTo>
                <a:cubicBezTo>
                  <a:pt x="2700830" y="660803"/>
                  <a:pt x="2701807" y="661696"/>
                  <a:pt x="2702508" y="664501"/>
                </a:cubicBezTo>
                <a:cubicBezTo>
                  <a:pt x="2703210" y="667328"/>
                  <a:pt x="2702998" y="671174"/>
                  <a:pt x="2701914" y="676084"/>
                </a:cubicBezTo>
                <a:cubicBezTo>
                  <a:pt x="2699448" y="686859"/>
                  <a:pt x="2697280" y="692575"/>
                  <a:pt x="2695389" y="693277"/>
                </a:cubicBezTo>
                <a:cubicBezTo>
                  <a:pt x="2693519" y="693957"/>
                  <a:pt x="2692520" y="689026"/>
                  <a:pt x="2692435" y="678443"/>
                </a:cubicBezTo>
                <a:cubicBezTo>
                  <a:pt x="2692435" y="674787"/>
                  <a:pt x="2693030" y="671430"/>
                  <a:pt x="2694199" y="668369"/>
                </a:cubicBezTo>
                <a:cubicBezTo>
                  <a:pt x="2695389" y="665309"/>
                  <a:pt x="2697174" y="663120"/>
                  <a:pt x="2699554" y="661845"/>
                </a:cubicBezTo>
                <a:close/>
                <a:moveTo>
                  <a:pt x="2543875" y="654431"/>
                </a:moveTo>
                <a:cubicBezTo>
                  <a:pt x="2544664" y="654035"/>
                  <a:pt x="2547527" y="655714"/>
                  <a:pt x="2552469" y="659465"/>
                </a:cubicBezTo>
                <a:cubicBezTo>
                  <a:pt x="2555082" y="663077"/>
                  <a:pt x="2558143" y="665351"/>
                  <a:pt x="2561671" y="666286"/>
                </a:cubicBezTo>
                <a:cubicBezTo>
                  <a:pt x="2565177" y="667222"/>
                  <a:pt x="2567643" y="666542"/>
                  <a:pt x="2569066" y="664225"/>
                </a:cubicBezTo>
                <a:cubicBezTo>
                  <a:pt x="2570299" y="663226"/>
                  <a:pt x="2571404" y="664012"/>
                  <a:pt x="2572339" y="666584"/>
                </a:cubicBezTo>
                <a:cubicBezTo>
                  <a:pt x="2573274" y="669156"/>
                  <a:pt x="2573763" y="672322"/>
                  <a:pt x="2573827" y="676084"/>
                </a:cubicBezTo>
                <a:cubicBezTo>
                  <a:pt x="2573827" y="680972"/>
                  <a:pt x="2573827" y="685413"/>
                  <a:pt x="2573827" y="689409"/>
                </a:cubicBezTo>
                <a:cubicBezTo>
                  <a:pt x="2573827" y="693425"/>
                  <a:pt x="2573827" y="696082"/>
                  <a:pt x="2573827" y="697421"/>
                </a:cubicBezTo>
                <a:cubicBezTo>
                  <a:pt x="2573678" y="699801"/>
                  <a:pt x="2571595" y="701586"/>
                  <a:pt x="2567600" y="702755"/>
                </a:cubicBezTo>
                <a:cubicBezTo>
                  <a:pt x="2563583" y="703945"/>
                  <a:pt x="2558547" y="704540"/>
                  <a:pt x="2552469" y="704540"/>
                </a:cubicBezTo>
                <a:cubicBezTo>
                  <a:pt x="2540206" y="704137"/>
                  <a:pt x="2536253" y="702564"/>
                  <a:pt x="2540610" y="699801"/>
                </a:cubicBezTo>
                <a:cubicBezTo>
                  <a:pt x="2546688" y="694658"/>
                  <a:pt x="2550534" y="688325"/>
                  <a:pt x="2552171" y="680823"/>
                </a:cubicBezTo>
                <a:cubicBezTo>
                  <a:pt x="2553807" y="673300"/>
                  <a:pt x="2552320" y="666988"/>
                  <a:pt x="2547729" y="661845"/>
                </a:cubicBezTo>
                <a:cubicBezTo>
                  <a:pt x="2544371" y="657297"/>
                  <a:pt x="2543086" y="654826"/>
                  <a:pt x="2543875" y="654431"/>
                </a:cubicBezTo>
                <a:close/>
                <a:moveTo>
                  <a:pt x="2381367" y="652940"/>
                </a:moveTo>
                <a:cubicBezTo>
                  <a:pt x="2384385" y="650177"/>
                  <a:pt x="2386064" y="651559"/>
                  <a:pt x="2386426" y="657106"/>
                </a:cubicBezTo>
                <a:cubicBezTo>
                  <a:pt x="2386510" y="659571"/>
                  <a:pt x="2388104" y="662334"/>
                  <a:pt x="2391165" y="665394"/>
                </a:cubicBezTo>
                <a:cubicBezTo>
                  <a:pt x="2394225" y="668454"/>
                  <a:pt x="2398178" y="671238"/>
                  <a:pt x="2403023" y="673703"/>
                </a:cubicBezTo>
                <a:cubicBezTo>
                  <a:pt x="2411333" y="677168"/>
                  <a:pt x="2414882" y="679144"/>
                  <a:pt x="2413692" y="679633"/>
                </a:cubicBezTo>
                <a:cubicBezTo>
                  <a:pt x="2412502" y="680122"/>
                  <a:pt x="2406573" y="679739"/>
                  <a:pt x="2395904" y="678443"/>
                </a:cubicBezTo>
                <a:cubicBezTo>
                  <a:pt x="2381665" y="678060"/>
                  <a:pt x="2374546" y="674107"/>
                  <a:pt x="2374546" y="666584"/>
                </a:cubicBezTo>
                <a:cubicBezTo>
                  <a:pt x="2376097" y="660251"/>
                  <a:pt x="2378349" y="655724"/>
                  <a:pt x="2381367" y="652940"/>
                </a:cubicBezTo>
                <a:close/>
                <a:moveTo>
                  <a:pt x="2495534" y="642867"/>
                </a:moveTo>
                <a:cubicBezTo>
                  <a:pt x="2496830" y="643015"/>
                  <a:pt x="2497808" y="643908"/>
                  <a:pt x="2498509" y="645523"/>
                </a:cubicBezTo>
                <a:cubicBezTo>
                  <a:pt x="2499189" y="647160"/>
                  <a:pt x="2498998" y="648647"/>
                  <a:pt x="2497914" y="649986"/>
                </a:cubicBezTo>
                <a:cubicBezTo>
                  <a:pt x="2497914" y="654725"/>
                  <a:pt x="2495534" y="657106"/>
                  <a:pt x="2490795" y="657106"/>
                </a:cubicBezTo>
                <a:cubicBezTo>
                  <a:pt x="2486438" y="657106"/>
                  <a:pt x="2485652" y="654725"/>
                  <a:pt x="2488415" y="649986"/>
                </a:cubicBezTo>
                <a:cubicBezTo>
                  <a:pt x="2490795" y="645247"/>
                  <a:pt x="2493154" y="642867"/>
                  <a:pt x="2495534" y="642867"/>
                </a:cubicBezTo>
                <a:close/>
                <a:moveTo>
                  <a:pt x="1371125" y="637532"/>
                </a:moveTo>
                <a:cubicBezTo>
                  <a:pt x="1367852" y="634260"/>
                  <a:pt x="1365493" y="638425"/>
                  <a:pt x="1364006" y="649986"/>
                </a:cubicBezTo>
                <a:cubicBezTo>
                  <a:pt x="1363602" y="657488"/>
                  <a:pt x="1359649" y="661441"/>
                  <a:pt x="1352147" y="661845"/>
                </a:cubicBezTo>
                <a:cubicBezTo>
                  <a:pt x="1340820" y="661356"/>
                  <a:pt x="1337951" y="664714"/>
                  <a:pt x="1343540" y="671918"/>
                </a:cubicBezTo>
                <a:cubicBezTo>
                  <a:pt x="1349129" y="679144"/>
                  <a:pt x="1359904" y="686051"/>
                  <a:pt x="1375864" y="692682"/>
                </a:cubicBezTo>
                <a:cubicBezTo>
                  <a:pt x="1376991" y="692384"/>
                  <a:pt x="1377692" y="689409"/>
                  <a:pt x="1377947" y="683777"/>
                </a:cubicBezTo>
                <a:cubicBezTo>
                  <a:pt x="1378181" y="678145"/>
                  <a:pt x="1378287" y="671621"/>
                  <a:pt x="1378245" y="664225"/>
                </a:cubicBezTo>
                <a:cubicBezTo>
                  <a:pt x="1376757" y="649689"/>
                  <a:pt x="1374377" y="640784"/>
                  <a:pt x="1371125" y="637532"/>
                </a:cubicBezTo>
                <a:close/>
                <a:moveTo>
                  <a:pt x="2618882" y="633367"/>
                </a:moveTo>
                <a:cubicBezTo>
                  <a:pt x="2614142" y="630604"/>
                  <a:pt x="2611783" y="631390"/>
                  <a:pt x="2611783" y="635747"/>
                </a:cubicBezTo>
                <a:cubicBezTo>
                  <a:pt x="2611783" y="638212"/>
                  <a:pt x="2612357" y="640401"/>
                  <a:pt x="2613547" y="642272"/>
                </a:cubicBezTo>
                <a:cubicBezTo>
                  <a:pt x="2614737" y="644142"/>
                  <a:pt x="2616522" y="645141"/>
                  <a:pt x="2618882" y="645247"/>
                </a:cubicBezTo>
                <a:cubicBezTo>
                  <a:pt x="2621262" y="645141"/>
                  <a:pt x="2623047" y="644737"/>
                  <a:pt x="2624237" y="644057"/>
                </a:cubicBezTo>
                <a:cubicBezTo>
                  <a:pt x="2625406" y="643355"/>
                  <a:pt x="2626001" y="642973"/>
                  <a:pt x="2626001" y="642867"/>
                </a:cubicBezTo>
                <a:cubicBezTo>
                  <a:pt x="2626001" y="641570"/>
                  <a:pt x="2625406" y="639998"/>
                  <a:pt x="2624237" y="638127"/>
                </a:cubicBezTo>
                <a:cubicBezTo>
                  <a:pt x="2623047" y="636236"/>
                  <a:pt x="2621262" y="634663"/>
                  <a:pt x="2618882" y="633367"/>
                </a:cubicBezTo>
                <a:close/>
                <a:moveTo>
                  <a:pt x="1405960" y="627313"/>
                </a:moveTo>
                <a:cubicBezTo>
                  <a:pt x="1405623" y="627618"/>
                  <a:pt x="1405076" y="629637"/>
                  <a:pt x="1404321" y="633367"/>
                </a:cubicBezTo>
                <a:cubicBezTo>
                  <a:pt x="1402345" y="635747"/>
                  <a:pt x="1401558" y="638127"/>
                  <a:pt x="1401962" y="640486"/>
                </a:cubicBezTo>
                <a:cubicBezTo>
                  <a:pt x="1402812" y="651134"/>
                  <a:pt x="1403726" y="653854"/>
                  <a:pt x="1404682" y="648668"/>
                </a:cubicBezTo>
                <a:cubicBezTo>
                  <a:pt x="1405639" y="643483"/>
                  <a:pt x="1406191" y="637766"/>
                  <a:pt x="1406340" y="631539"/>
                </a:cubicBezTo>
                <a:cubicBezTo>
                  <a:pt x="1406425" y="628415"/>
                  <a:pt x="1406298" y="627007"/>
                  <a:pt x="1405960" y="627313"/>
                </a:cubicBezTo>
                <a:close/>
                <a:moveTo>
                  <a:pt x="2519251" y="626269"/>
                </a:moveTo>
                <a:cubicBezTo>
                  <a:pt x="2521228" y="629031"/>
                  <a:pt x="2519655" y="632984"/>
                  <a:pt x="2514512" y="638127"/>
                </a:cubicBezTo>
                <a:cubicBezTo>
                  <a:pt x="2507796" y="645629"/>
                  <a:pt x="2507010" y="644843"/>
                  <a:pt x="2512132" y="635747"/>
                </a:cubicBezTo>
                <a:cubicBezTo>
                  <a:pt x="2514512" y="626651"/>
                  <a:pt x="2516892" y="623485"/>
                  <a:pt x="2519251" y="626269"/>
                </a:cubicBezTo>
                <a:close/>
                <a:moveTo>
                  <a:pt x="2757063" y="621211"/>
                </a:moveTo>
                <a:cubicBezTo>
                  <a:pt x="2757764" y="622167"/>
                  <a:pt x="2757573" y="623846"/>
                  <a:pt x="2756468" y="626269"/>
                </a:cubicBezTo>
                <a:cubicBezTo>
                  <a:pt x="2751346" y="635343"/>
                  <a:pt x="2754491" y="638510"/>
                  <a:pt x="2765967" y="635747"/>
                </a:cubicBezTo>
                <a:cubicBezTo>
                  <a:pt x="2769623" y="634621"/>
                  <a:pt x="2771195" y="634515"/>
                  <a:pt x="2770707" y="635450"/>
                </a:cubicBezTo>
                <a:cubicBezTo>
                  <a:pt x="2770218" y="636385"/>
                  <a:pt x="2767052" y="638064"/>
                  <a:pt x="2761228" y="640486"/>
                </a:cubicBezTo>
                <a:cubicBezTo>
                  <a:pt x="2757424" y="642973"/>
                  <a:pt x="2753769" y="645736"/>
                  <a:pt x="2750241" y="648796"/>
                </a:cubicBezTo>
                <a:cubicBezTo>
                  <a:pt x="2746734" y="651856"/>
                  <a:pt x="2744864" y="654619"/>
                  <a:pt x="2744609" y="657106"/>
                </a:cubicBezTo>
                <a:cubicBezTo>
                  <a:pt x="2744566" y="659613"/>
                  <a:pt x="2744078" y="662291"/>
                  <a:pt x="2743143" y="665096"/>
                </a:cubicBezTo>
                <a:cubicBezTo>
                  <a:pt x="2742186" y="667923"/>
                  <a:pt x="2741103" y="670006"/>
                  <a:pt x="2739870" y="671323"/>
                </a:cubicBezTo>
                <a:cubicBezTo>
                  <a:pt x="2735131" y="670941"/>
                  <a:pt x="2732751" y="666988"/>
                  <a:pt x="2732751" y="659465"/>
                </a:cubicBezTo>
                <a:cubicBezTo>
                  <a:pt x="2732751" y="655767"/>
                  <a:pt x="2733346" y="652494"/>
                  <a:pt x="2734535" y="649689"/>
                </a:cubicBezTo>
                <a:cubicBezTo>
                  <a:pt x="2735726" y="646862"/>
                  <a:pt x="2737490" y="645396"/>
                  <a:pt x="2739870" y="645247"/>
                </a:cubicBezTo>
                <a:cubicBezTo>
                  <a:pt x="2741103" y="645141"/>
                  <a:pt x="2742186" y="644142"/>
                  <a:pt x="2743143" y="642272"/>
                </a:cubicBezTo>
                <a:cubicBezTo>
                  <a:pt x="2744078" y="640401"/>
                  <a:pt x="2744566" y="638212"/>
                  <a:pt x="2744609" y="635747"/>
                </a:cubicBezTo>
                <a:cubicBezTo>
                  <a:pt x="2744715" y="632049"/>
                  <a:pt x="2745693" y="628776"/>
                  <a:pt x="2747585" y="625971"/>
                </a:cubicBezTo>
                <a:cubicBezTo>
                  <a:pt x="2749455" y="623145"/>
                  <a:pt x="2751643" y="621657"/>
                  <a:pt x="2754109" y="621508"/>
                </a:cubicBezTo>
                <a:cubicBezTo>
                  <a:pt x="2755384" y="620382"/>
                  <a:pt x="2756383" y="620276"/>
                  <a:pt x="2757063" y="621211"/>
                </a:cubicBezTo>
                <a:close/>
                <a:moveTo>
                  <a:pt x="1475495" y="619149"/>
                </a:moveTo>
                <a:cubicBezTo>
                  <a:pt x="1471138" y="619532"/>
                  <a:pt x="1467993" y="621126"/>
                  <a:pt x="1466016" y="623888"/>
                </a:cubicBezTo>
                <a:cubicBezTo>
                  <a:pt x="1460575" y="630413"/>
                  <a:pt x="1460767" y="632793"/>
                  <a:pt x="1466590" y="631008"/>
                </a:cubicBezTo>
                <a:cubicBezTo>
                  <a:pt x="1472434" y="629223"/>
                  <a:pt x="1473816" y="633962"/>
                  <a:pt x="1470755" y="645247"/>
                </a:cubicBezTo>
                <a:cubicBezTo>
                  <a:pt x="1470946" y="649922"/>
                  <a:pt x="1475303" y="646479"/>
                  <a:pt x="1483804" y="634855"/>
                </a:cubicBezTo>
                <a:cubicBezTo>
                  <a:pt x="1492305" y="623251"/>
                  <a:pt x="1489521" y="618002"/>
                  <a:pt x="1475495" y="619149"/>
                </a:cubicBezTo>
                <a:close/>
                <a:moveTo>
                  <a:pt x="2840393" y="607886"/>
                </a:moveTo>
                <a:cubicBezTo>
                  <a:pt x="2846173" y="609267"/>
                  <a:pt x="2848256" y="613007"/>
                  <a:pt x="2846620" y="619149"/>
                </a:cubicBezTo>
                <a:cubicBezTo>
                  <a:pt x="2843262" y="624972"/>
                  <a:pt x="2836928" y="627544"/>
                  <a:pt x="2827641" y="626843"/>
                </a:cubicBezTo>
                <a:cubicBezTo>
                  <a:pt x="2818354" y="626162"/>
                  <a:pt x="2812021" y="622805"/>
                  <a:pt x="2808663" y="616769"/>
                </a:cubicBezTo>
                <a:cubicBezTo>
                  <a:pt x="2807430" y="615430"/>
                  <a:pt x="2806942" y="614538"/>
                  <a:pt x="2807175" y="614112"/>
                </a:cubicBezTo>
                <a:cubicBezTo>
                  <a:pt x="2807430" y="613666"/>
                  <a:pt x="2808706" y="614538"/>
                  <a:pt x="2811043" y="616769"/>
                </a:cubicBezTo>
                <a:cubicBezTo>
                  <a:pt x="2815783" y="619532"/>
                  <a:pt x="2820522" y="618745"/>
                  <a:pt x="2825261" y="614389"/>
                </a:cubicBezTo>
                <a:cubicBezTo>
                  <a:pt x="2829575" y="608672"/>
                  <a:pt x="2834612" y="606483"/>
                  <a:pt x="2840393" y="607886"/>
                </a:cubicBezTo>
                <a:close/>
                <a:moveTo>
                  <a:pt x="2541208" y="603577"/>
                </a:moveTo>
                <a:cubicBezTo>
                  <a:pt x="2542395" y="602886"/>
                  <a:pt x="2542990" y="603529"/>
                  <a:pt x="2542990" y="605505"/>
                </a:cubicBezTo>
                <a:cubicBezTo>
                  <a:pt x="2542990" y="609458"/>
                  <a:pt x="2540610" y="616365"/>
                  <a:pt x="2535871" y="626269"/>
                </a:cubicBezTo>
                <a:cubicBezTo>
                  <a:pt x="2534531" y="632092"/>
                  <a:pt x="2533044" y="635258"/>
                  <a:pt x="2531407" y="635747"/>
                </a:cubicBezTo>
                <a:cubicBezTo>
                  <a:pt x="2529793" y="636236"/>
                  <a:pt x="2528900" y="634663"/>
                  <a:pt x="2528751" y="631008"/>
                </a:cubicBezTo>
                <a:cubicBezTo>
                  <a:pt x="2528900" y="627289"/>
                  <a:pt x="2529793" y="623442"/>
                  <a:pt x="2531407" y="619447"/>
                </a:cubicBezTo>
                <a:cubicBezTo>
                  <a:pt x="2533044" y="615430"/>
                  <a:pt x="2534531" y="612179"/>
                  <a:pt x="2535871" y="609649"/>
                </a:cubicBezTo>
                <a:cubicBezTo>
                  <a:pt x="2538240" y="606292"/>
                  <a:pt x="2540020" y="604267"/>
                  <a:pt x="2541208" y="603577"/>
                </a:cubicBezTo>
                <a:close/>
                <a:moveTo>
                  <a:pt x="2553956" y="599576"/>
                </a:moveTo>
                <a:cubicBezTo>
                  <a:pt x="2554891" y="597685"/>
                  <a:pt x="2555975" y="597897"/>
                  <a:pt x="2557208" y="600171"/>
                </a:cubicBezTo>
                <a:cubicBezTo>
                  <a:pt x="2559588" y="607673"/>
                  <a:pt x="2559588" y="614006"/>
                  <a:pt x="2557208" y="619149"/>
                </a:cubicBezTo>
                <a:cubicBezTo>
                  <a:pt x="2554445" y="624292"/>
                  <a:pt x="2552872" y="621126"/>
                  <a:pt x="2552469" y="609649"/>
                </a:cubicBezTo>
                <a:cubicBezTo>
                  <a:pt x="2552511" y="604804"/>
                  <a:pt x="2553021" y="601446"/>
                  <a:pt x="2553956" y="599576"/>
                </a:cubicBezTo>
                <a:close/>
                <a:moveTo>
                  <a:pt x="2671077" y="593052"/>
                </a:moveTo>
                <a:cubicBezTo>
                  <a:pt x="2675816" y="590289"/>
                  <a:pt x="2678196" y="591075"/>
                  <a:pt x="2678196" y="595411"/>
                </a:cubicBezTo>
                <a:cubicBezTo>
                  <a:pt x="2678196" y="600554"/>
                  <a:pt x="2675816" y="604506"/>
                  <a:pt x="2671077" y="607291"/>
                </a:cubicBezTo>
                <a:cubicBezTo>
                  <a:pt x="2668697" y="608374"/>
                  <a:pt x="2666933" y="608566"/>
                  <a:pt x="2665743" y="607886"/>
                </a:cubicBezTo>
                <a:cubicBezTo>
                  <a:pt x="2664552" y="607184"/>
                  <a:pt x="2663957" y="606185"/>
                  <a:pt x="2663957" y="604910"/>
                </a:cubicBezTo>
                <a:cubicBezTo>
                  <a:pt x="2663957" y="599767"/>
                  <a:pt x="2666338" y="595814"/>
                  <a:pt x="2671077" y="593052"/>
                </a:cubicBezTo>
                <a:close/>
                <a:moveTo>
                  <a:pt x="1558891" y="589566"/>
                </a:moveTo>
                <a:cubicBezTo>
                  <a:pt x="1555137" y="591644"/>
                  <a:pt x="1550270" y="596760"/>
                  <a:pt x="1544288" y="604910"/>
                </a:cubicBezTo>
                <a:cubicBezTo>
                  <a:pt x="1543161" y="604464"/>
                  <a:pt x="1540080" y="605357"/>
                  <a:pt x="1535107" y="607588"/>
                </a:cubicBezTo>
                <a:cubicBezTo>
                  <a:pt x="1530112" y="609798"/>
                  <a:pt x="1530006" y="616025"/>
                  <a:pt x="1534809" y="626269"/>
                </a:cubicBezTo>
                <a:cubicBezTo>
                  <a:pt x="1537955" y="631008"/>
                  <a:pt x="1541121" y="628033"/>
                  <a:pt x="1544288" y="617364"/>
                </a:cubicBezTo>
                <a:cubicBezTo>
                  <a:pt x="1547454" y="606695"/>
                  <a:pt x="1552980" y="602530"/>
                  <a:pt x="1560886" y="604910"/>
                </a:cubicBezTo>
                <a:cubicBezTo>
                  <a:pt x="1567920" y="604613"/>
                  <a:pt x="1569896" y="600469"/>
                  <a:pt x="1566815" y="592457"/>
                </a:cubicBezTo>
                <a:cubicBezTo>
                  <a:pt x="1565285" y="588450"/>
                  <a:pt x="1562644" y="587489"/>
                  <a:pt x="1558891" y="589566"/>
                </a:cubicBezTo>
                <a:close/>
                <a:moveTo>
                  <a:pt x="2915115" y="580300"/>
                </a:moveTo>
                <a:cubicBezTo>
                  <a:pt x="2918239" y="580555"/>
                  <a:pt x="2921491" y="582425"/>
                  <a:pt x="2924912" y="585932"/>
                </a:cubicBezTo>
                <a:cubicBezTo>
                  <a:pt x="2927165" y="588312"/>
                  <a:pt x="2929737" y="589481"/>
                  <a:pt x="2932606" y="589481"/>
                </a:cubicBezTo>
                <a:cubicBezTo>
                  <a:pt x="2935475" y="589481"/>
                  <a:pt x="2939236" y="588312"/>
                  <a:pt x="2943869" y="585932"/>
                </a:cubicBezTo>
                <a:cubicBezTo>
                  <a:pt x="2951393" y="579216"/>
                  <a:pt x="2957726" y="578430"/>
                  <a:pt x="2962847" y="583552"/>
                </a:cubicBezTo>
                <a:cubicBezTo>
                  <a:pt x="2966375" y="591224"/>
                  <a:pt x="2959341" y="597260"/>
                  <a:pt x="2941808" y="601659"/>
                </a:cubicBezTo>
                <a:cubicBezTo>
                  <a:pt x="2924254" y="606037"/>
                  <a:pt x="2910716" y="605548"/>
                  <a:pt x="2901174" y="600171"/>
                </a:cubicBezTo>
                <a:cubicBezTo>
                  <a:pt x="2895202" y="596813"/>
                  <a:pt x="2892333" y="594029"/>
                  <a:pt x="2892588" y="591861"/>
                </a:cubicBezTo>
                <a:cubicBezTo>
                  <a:pt x="2892822" y="589694"/>
                  <a:pt x="2896477" y="586931"/>
                  <a:pt x="2903554" y="583552"/>
                </a:cubicBezTo>
                <a:cubicBezTo>
                  <a:pt x="2908144" y="581129"/>
                  <a:pt x="2912012" y="580045"/>
                  <a:pt x="2915115" y="580300"/>
                </a:cubicBezTo>
                <a:close/>
                <a:moveTo>
                  <a:pt x="3061691" y="577240"/>
                </a:moveTo>
                <a:lnTo>
                  <a:pt x="3061840" y="577282"/>
                </a:lnTo>
                <a:lnTo>
                  <a:pt x="3061606" y="577623"/>
                </a:lnTo>
                <a:close/>
                <a:moveTo>
                  <a:pt x="2870337" y="576454"/>
                </a:moveTo>
                <a:cubicBezTo>
                  <a:pt x="2873907" y="576347"/>
                  <a:pt x="2876266" y="576539"/>
                  <a:pt x="2877456" y="577027"/>
                </a:cubicBezTo>
                <a:cubicBezTo>
                  <a:pt x="2878647" y="577538"/>
                  <a:pt x="2878647" y="578919"/>
                  <a:pt x="2877456" y="581193"/>
                </a:cubicBezTo>
                <a:cubicBezTo>
                  <a:pt x="2874587" y="584848"/>
                  <a:pt x="2870826" y="587016"/>
                  <a:pt x="2866193" y="587717"/>
                </a:cubicBezTo>
                <a:cubicBezTo>
                  <a:pt x="2861538" y="588397"/>
                  <a:pt x="2858967" y="587016"/>
                  <a:pt x="2858478" y="583552"/>
                </a:cubicBezTo>
                <a:cubicBezTo>
                  <a:pt x="2858882" y="581193"/>
                  <a:pt x="2862835" y="578813"/>
                  <a:pt x="2870337" y="576454"/>
                </a:cubicBezTo>
                <a:close/>
                <a:moveTo>
                  <a:pt x="1447357" y="552943"/>
                </a:moveTo>
                <a:cubicBezTo>
                  <a:pt x="1444541" y="553140"/>
                  <a:pt x="1443542" y="555042"/>
                  <a:pt x="1444360" y="558644"/>
                </a:cubicBezTo>
                <a:cubicBezTo>
                  <a:pt x="1445996" y="565870"/>
                  <a:pt x="1453987" y="568633"/>
                  <a:pt x="1468375" y="566954"/>
                </a:cubicBezTo>
                <a:cubicBezTo>
                  <a:pt x="1467334" y="564786"/>
                  <a:pt x="1466441" y="563192"/>
                  <a:pt x="1465719" y="562215"/>
                </a:cubicBezTo>
                <a:cubicBezTo>
                  <a:pt x="1464975" y="561216"/>
                  <a:pt x="1463487" y="559643"/>
                  <a:pt x="1461256" y="557475"/>
                </a:cubicBezTo>
                <a:cubicBezTo>
                  <a:pt x="1454806" y="554256"/>
                  <a:pt x="1450173" y="552747"/>
                  <a:pt x="1447357" y="552943"/>
                </a:cubicBezTo>
                <a:close/>
                <a:moveTo>
                  <a:pt x="1622581" y="547976"/>
                </a:moveTo>
                <a:lnTo>
                  <a:pt x="1624940" y="547976"/>
                </a:lnTo>
                <a:cubicBezTo>
                  <a:pt x="1632994" y="558347"/>
                  <a:pt x="1632909" y="563107"/>
                  <a:pt x="1624642" y="562215"/>
                </a:cubicBezTo>
                <a:cubicBezTo>
                  <a:pt x="1616396" y="561322"/>
                  <a:pt x="1615695" y="556583"/>
                  <a:pt x="1622581" y="547976"/>
                </a:cubicBezTo>
                <a:close/>
                <a:moveTo>
                  <a:pt x="3342411" y="542046"/>
                </a:moveTo>
                <a:cubicBezTo>
                  <a:pt x="3341221" y="540368"/>
                  <a:pt x="3338840" y="540771"/>
                  <a:pt x="3335291" y="543237"/>
                </a:cubicBezTo>
                <a:cubicBezTo>
                  <a:pt x="3334016" y="544618"/>
                  <a:pt x="3333017" y="547189"/>
                  <a:pt x="3332316" y="550951"/>
                </a:cubicBezTo>
                <a:cubicBezTo>
                  <a:pt x="3331636" y="554691"/>
                  <a:pt x="3331827" y="558453"/>
                  <a:pt x="3332911" y="562215"/>
                </a:cubicBezTo>
                <a:cubicBezTo>
                  <a:pt x="3339648" y="581193"/>
                  <a:pt x="3342793" y="578813"/>
                  <a:pt x="3342411" y="555095"/>
                </a:cubicBezTo>
                <a:cubicBezTo>
                  <a:pt x="3343601" y="548082"/>
                  <a:pt x="3343601" y="543725"/>
                  <a:pt x="3342411" y="542046"/>
                </a:cubicBezTo>
                <a:close/>
                <a:moveTo>
                  <a:pt x="1492658" y="535041"/>
                </a:moveTo>
                <a:cubicBezTo>
                  <a:pt x="1492114" y="534991"/>
                  <a:pt x="1492422" y="536829"/>
                  <a:pt x="1493580" y="540559"/>
                </a:cubicBezTo>
                <a:cubicBezTo>
                  <a:pt x="1495897" y="548018"/>
                  <a:pt x="1493049" y="552077"/>
                  <a:pt x="1484994" y="552715"/>
                </a:cubicBezTo>
                <a:lnTo>
                  <a:pt x="1480234" y="552715"/>
                </a:lnTo>
                <a:cubicBezTo>
                  <a:pt x="1475452" y="570312"/>
                  <a:pt x="1479702" y="577835"/>
                  <a:pt x="1492985" y="575263"/>
                </a:cubicBezTo>
                <a:cubicBezTo>
                  <a:pt x="1506289" y="572692"/>
                  <a:pt x="1507564" y="561216"/>
                  <a:pt x="1496853" y="540856"/>
                </a:cubicBezTo>
                <a:cubicBezTo>
                  <a:pt x="1494600" y="537031"/>
                  <a:pt x="1493203" y="535092"/>
                  <a:pt x="1492658" y="535041"/>
                </a:cubicBezTo>
                <a:close/>
                <a:moveTo>
                  <a:pt x="3496595" y="531378"/>
                </a:moveTo>
                <a:cubicBezTo>
                  <a:pt x="3508858" y="538880"/>
                  <a:pt x="3510430" y="542833"/>
                  <a:pt x="3501334" y="543237"/>
                </a:cubicBezTo>
                <a:cubicBezTo>
                  <a:pt x="3496213" y="541260"/>
                  <a:pt x="3492260" y="538094"/>
                  <a:pt x="3489476" y="533737"/>
                </a:cubicBezTo>
                <a:cubicBezTo>
                  <a:pt x="3487117" y="529401"/>
                  <a:pt x="3489476" y="528615"/>
                  <a:pt x="3496595" y="531378"/>
                </a:cubicBezTo>
                <a:close/>
                <a:moveTo>
                  <a:pt x="3430480" y="531078"/>
                </a:moveTo>
                <a:cubicBezTo>
                  <a:pt x="3428897" y="530289"/>
                  <a:pt x="3424051" y="530390"/>
                  <a:pt x="3415943" y="531378"/>
                </a:cubicBezTo>
                <a:cubicBezTo>
                  <a:pt x="3408675" y="532610"/>
                  <a:pt x="3401258" y="533694"/>
                  <a:pt x="3393713" y="534629"/>
                </a:cubicBezTo>
                <a:cubicBezTo>
                  <a:pt x="3386148" y="535565"/>
                  <a:pt x="3379326" y="536075"/>
                  <a:pt x="3373248" y="536117"/>
                </a:cubicBezTo>
                <a:cubicBezTo>
                  <a:pt x="3361389" y="535713"/>
                  <a:pt x="3354269" y="541260"/>
                  <a:pt x="3351889" y="552715"/>
                </a:cubicBezTo>
                <a:cubicBezTo>
                  <a:pt x="3351060" y="564489"/>
                  <a:pt x="3354524" y="570014"/>
                  <a:pt x="3362281" y="569334"/>
                </a:cubicBezTo>
                <a:cubicBezTo>
                  <a:pt x="3370038" y="568633"/>
                  <a:pt x="3380006" y="562300"/>
                  <a:pt x="3392226" y="550356"/>
                </a:cubicBezTo>
                <a:cubicBezTo>
                  <a:pt x="3398261" y="545511"/>
                  <a:pt x="3402809" y="542153"/>
                  <a:pt x="3405870" y="540261"/>
                </a:cubicBezTo>
                <a:cubicBezTo>
                  <a:pt x="3408930" y="538391"/>
                  <a:pt x="3409908" y="538582"/>
                  <a:pt x="3408824" y="540856"/>
                </a:cubicBezTo>
                <a:cubicBezTo>
                  <a:pt x="3407591" y="542301"/>
                  <a:pt x="3407102" y="544767"/>
                  <a:pt x="3407336" y="548273"/>
                </a:cubicBezTo>
                <a:cubicBezTo>
                  <a:pt x="3407591" y="551780"/>
                  <a:pt x="3408887" y="554840"/>
                  <a:pt x="3411204" y="557475"/>
                </a:cubicBezTo>
                <a:cubicBezTo>
                  <a:pt x="3415943" y="566550"/>
                  <a:pt x="3418323" y="567358"/>
                  <a:pt x="3418323" y="559834"/>
                </a:cubicBezTo>
                <a:cubicBezTo>
                  <a:pt x="3418323" y="554691"/>
                  <a:pt x="3420682" y="553119"/>
                  <a:pt x="3425443" y="555095"/>
                </a:cubicBezTo>
                <a:cubicBezTo>
                  <a:pt x="3426824" y="556328"/>
                  <a:pt x="3428801" y="556817"/>
                  <a:pt x="3431372" y="556583"/>
                </a:cubicBezTo>
                <a:cubicBezTo>
                  <a:pt x="3433944" y="556328"/>
                  <a:pt x="3435920" y="555053"/>
                  <a:pt x="3437302" y="552715"/>
                </a:cubicBezTo>
                <a:cubicBezTo>
                  <a:pt x="3438385" y="550399"/>
                  <a:pt x="3437982" y="548528"/>
                  <a:pt x="3436111" y="547083"/>
                </a:cubicBezTo>
                <a:cubicBezTo>
                  <a:pt x="3434241" y="545659"/>
                  <a:pt x="3431457" y="544363"/>
                  <a:pt x="3427802" y="543237"/>
                </a:cubicBezTo>
                <a:cubicBezTo>
                  <a:pt x="3421915" y="543385"/>
                  <a:pt x="3418855" y="543088"/>
                  <a:pt x="3418621" y="542344"/>
                </a:cubicBezTo>
                <a:cubicBezTo>
                  <a:pt x="3418366" y="541600"/>
                  <a:pt x="3420640" y="539517"/>
                  <a:pt x="3425443" y="536117"/>
                </a:cubicBezTo>
                <a:cubicBezTo>
                  <a:pt x="3430384" y="533546"/>
                  <a:pt x="3432063" y="531867"/>
                  <a:pt x="3430480" y="531078"/>
                </a:cubicBezTo>
                <a:close/>
                <a:moveTo>
                  <a:pt x="3484736" y="524258"/>
                </a:moveTo>
                <a:cubicBezTo>
                  <a:pt x="3477468" y="524365"/>
                  <a:pt x="3470646" y="524747"/>
                  <a:pt x="3464271" y="525449"/>
                </a:cubicBezTo>
                <a:cubicBezTo>
                  <a:pt x="3457895" y="526129"/>
                  <a:pt x="3452858" y="526532"/>
                  <a:pt x="3449160" y="526617"/>
                </a:cubicBezTo>
                <a:cubicBezTo>
                  <a:pt x="3444272" y="526532"/>
                  <a:pt x="3441594" y="527914"/>
                  <a:pt x="3441148" y="530783"/>
                </a:cubicBezTo>
                <a:cubicBezTo>
                  <a:pt x="3440702" y="533652"/>
                  <a:pt x="3443380" y="538582"/>
                  <a:pt x="3449160" y="545596"/>
                </a:cubicBezTo>
                <a:cubicBezTo>
                  <a:pt x="3455238" y="550441"/>
                  <a:pt x="3460275" y="553225"/>
                  <a:pt x="3464271" y="553905"/>
                </a:cubicBezTo>
                <a:cubicBezTo>
                  <a:pt x="3468287" y="554606"/>
                  <a:pt x="3470349" y="552630"/>
                  <a:pt x="3470497" y="547976"/>
                </a:cubicBezTo>
                <a:cubicBezTo>
                  <a:pt x="3470901" y="543237"/>
                  <a:pt x="3477234" y="543237"/>
                  <a:pt x="3489476" y="547976"/>
                </a:cubicBezTo>
                <a:cubicBezTo>
                  <a:pt x="3501334" y="555499"/>
                  <a:pt x="3508454" y="554691"/>
                  <a:pt x="3510834" y="545596"/>
                </a:cubicBezTo>
                <a:cubicBezTo>
                  <a:pt x="3514489" y="537307"/>
                  <a:pt x="3514298" y="531378"/>
                  <a:pt x="3510239" y="527807"/>
                </a:cubicBezTo>
                <a:cubicBezTo>
                  <a:pt x="3506180" y="524258"/>
                  <a:pt x="3497679" y="523068"/>
                  <a:pt x="3484736" y="524258"/>
                </a:cubicBezTo>
                <a:close/>
                <a:moveTo>
                  <a:pt x="1596844" y="518063"/>
                </a:moveTo>
                <a:cubicBezTo>
                  <a:pt x="1593088" y="518313"/>
                  <a:pt x="1589406" y="520082"/>
                  <a:pt x="1585793" y="523366"/>
                </a:cubicBezTo>
                <a:cubicBezTo>
                  <a:pt x="1578589" y="529933"/>
                  <a:pt x="1582945" y="533397"/>
                  <a:pt x="1598842" y="533737"/>
                </a:cubicBezTo>
                <a:cubicBezTo>
                  <a:pt x="1602497" y="532653"/>
                  <a:pt x="1605281" y="531272"/>
                  <a:pt x="1607151" y="529593"/>
                </a:cubicBezTo>
                <a:cubicBezTo>
                  <a:pt x="1609022" y="527914"/>
                  <a:pt x="1609425" y="525342"/>
                  <a:pt x="1608342" y="521878"/>
                </a:cubicBezTo>
                <a:cubicBezTo>
                  <a:pt x="1604431" y="519084"/>
                  <a:pt x="1600600" y="517814"/>
                  <a:pt x="1596844" y="518063"/>
                </a:cubicBezTo>
                <a:close/>
                <a:moveTo>
                  <a:pt x="3635074" y="516246"/>
                </a:moveTo>
                <a:cubicBezTo>
                  <a:pt x="3615947" y="518967"/>
                  <a:pt x="3596671" y="524790"/>
                  <a:pt x="3577247" y="533737"/>
                </a:cubicBezTo>
                <a:cubicBezTo>
                  <a:pt x="3572508" y="538094"/>
                  <a:pt x="3570127" y="536521"/>
                  <a:pt x="3570127" y="528998"/>
                </a:cubicBezTo>
                <a:cubicBezTo>
                  <a:pt x="3567768" y="521496"/>
                  <a:pt x="3558269" y="517543"/>
                  <a:pt x="3541671" y="517139"/>
                </a:cubicBezTo>
                <a:cubicBezTo>
                  <a:pt x="3532384" y="516948"/>
                  <a:pt x="3526051" y="517925"/>
                  <a:pt x="3522693" y="520114"/>
                </a:cubicBezTo>
                <a:cubicBezTo>
                  <a:pt x="3519335" y="522282"/>
                  <a:pt x="3517741" y="526830"/>
                  <a:pt x="3517953" y="533737"/>
                </a:cubicBezTo>
                <a:cubicBezTo>
                  <a:pt x="3519484" y="543385"/>
                  <a:pt x="3521758" y="549017"/>
                  <a:pt x="3524775" y="550654"/>
                </a:cubicBezTo>
                <a:cubicBezTo>
                  <a:pt x="3527793" y="552269"/>
                  <a:pt x="3529472" y="549017"/>
                  <a:pt x="3529812" y="540856"/>
                </a:cubicBezTo>
                <a:cubicBezTo>
                  <a:pt x="3530216" y="533354"/>
                  <a:pt x="3531789" y="529401"/>
                  <a:pt x="3534551" y="528998"/>
                </a:cubicBezTo>
                <a:cubicBezTo>
                  <a:pt x="3534700" y="529040"/>
                  <a:pt x="3536188" y="528955"/>
                  <a:pt x="3538993" y="528700"/>
                </a:cubicBezTo>
                <a:cubicBezTo>
                  <a:pt x="3541820" y="528466"/>
                  <a:pt x="3545071" y="527765"/>
                  <a:pt x="3548790" y="526617"/>
                </a:cubicBezTo>
                <a:cubicBezTo>
                  <a:pt x="3560245" y="521878"/>
                  <a:pt x="3563412" y="524258"/>
                  <a:pt x="3558269" y="533737"/>
                </a:cubicBezTo>
                <a:cubicBezTo>
                  <a:pt x="3556399" y="543683"/>
                  <a:pt x="3560160" y="549910"/>
                  <a:pt x="3569554" y="552417"/>
                </a:cubicBezTo>
                <a:cubicBezTo>
                  <a:pt x="3578926" y="554946"/>
                  <a:pt x="3583878" y="551100"/>
                  <a:pt x="3584366" y="540856"/>
                </a:cubicBezTo>
                <a:cubicBezTo>
                  <a:pt x="3583431" y="531718"/>
                  <a:pt x="3585302" y="529848"/>
                  <a:pt x="3589998" y="535224"/>
                </a:cubicBezTo>
                <a:cubicBezTo>
                  <a:pt x="3594695" y="540623"/>
                  <a:pt x="3600731" y="544065"/>
                  <a:pt x="3608084" y="545596"/>
                </a:cubicBezTo>
                <a:cubicBezTo>
                  <a:pt x="3618561" y="545659"/>
                  <a:pt x="3624894" y="547933"/>
                  <a:pt x="3627062" y="552417"/>
                </a:cubicBezTo>
                <a:cubicBezTo>
                  <a:pt x="3629251" y="556923"/>
                  <a:pt x="3635563" y="556222"/>
                  <a:pt x="3646040" y="550356"/>
                </a:cubicBezTo>
                <a:cubicBezTo>
                  <a:pt x="3650737" y="548528"/>
                  <a:pt x="3657963" y="546849"/>
                  <a:pt x="3667696" y="545319"/>
                </a:cubicBezTo>
                <a:cubicBezTo>
                  <a:pt x="3677430" y="543768"/>
                  <a:pt x="3689990" y="539135"/>
                  <a:pt x="3705355" y="531378"/>
                </a:cubicBezTo>
                <a:cubicBezTo>
                  <a:pt x="3706630" y="534629"/>
                  <a:pt x="3709414" y="539964"/>
                  <a:pt x="3713665" y="547381"/>
                </a:cubicBezTo>
                <a:cubicBezTo>
                  <a:pt x="3717915" y="554798"/>
                  <a:pt x="3723037" y="551822"/>
                  <a:pt x="3729072" y="538497"/>
                </a:cubicBezTo>
                <a:cubicBezTo>
                  <a:pt x="3734322" y="524535"/>
                  <a:pt x="3728307" y="518435"/>
                  <a:pt x="3711072" y="520220"/>
                </a:cubicBezTo>
                <a:cubicBezTo>
                  <a:pt x="3693815" y="521984"/>
                  <a:pt x="3676558" y="525215"/>
                  <a:pt x="3659323" y="529869"/>
                </a:cubicBezTo>
                <a:cubicBezTo>
                  <a:pt x="3642066" y="534544"/>
                  <a:pt x="3636052" y="534247"/>
                  <a:pt x="3641301" y="528998"/>
                </a:cubicBezTo>
                <a:cubicBezTo>
                  <a:pt x="3656284" y="517776"/>
                  <a:pt x="3654201" y="513526"/>
                  <a:pt x="3635074" y="516246"/>
                </a:cubicBezTo>
                <a:close/>
                <a:moveTo>
                  <a:pt x="1707674" y="512838"/>
                </a:moveTo>
                <a:cubicBezTo>
                  <a:pt x="1705995" y="514222"/>
                  <a:pt x="1704316" y="518425"/>
                  <a:pt x="1702637" y="525449"/>
                </a:cubicBezTo>
                <a:cubicBezTo>
                  <a:pt x="1699280" y="539475"/>
                  <a:pt x="1701851" y="544618"/>
                  <a:pt x="1710352" y="540856"/>
                </a:cubicBezTo>
                <a:cubicBezTo>
                  <a:pt x="1712520" y="539135"/>
                  <a:pt x="1713497" y="535480"/>
                  <a:pt x="1713306" y="529890"/>
                </a:cubicBezTo>
                <a:cubicBezTo>
                  <a:pt x="1713115" y="524301"/>
                  <a:pt x="1712902" y="520050"/>
                  <a:pt x="1712711" y="517139"/>
                </a:cubicBezTo>
                <a:cubicBezTo>
                  <a:pt x="1711032" y="512888"/>
                  <a:pt x="1709353" y="511454"/>
                  <a:pt x="1707674" y="512838"/>
                </a:cubicBezTo>
                <a:close/>
                <a:moveTo>
                  <a:pt x="1792226" y="504133"/>
                </a:moveTo>
                <a:cubicBezTo>
                  <a:pt x="1790696" y="504776"/>
                  <a:pt x="1790388" y="507235"/>
                  <a:pt x="1791301" y="511507"/>
                </a:cubicBezTo>
                <a:cubicBezTo>
                  <a:pt x="1793129" y="520050"/>
                  <a:pt x="1797762" y="521942"/>
                  <a:pt x="1805222" y="517139"/>
                </a:cubicBezTo>
                <a:cubicBezTo>
                  <a:pt x="1804138" y="514971"/>
                  <a:pt x="1803351" y="513377"/>
                  <a:pt x="1802863" y="512400"/>
                </a:cubicBezTo>
                <a:cubicBezTo>
                  <a:pt x="1802352" y="511401"/>
                  <a:pt x="1801566" y="509828"/>
                  <a:pt x="1800482" y="507660"/>
                </a:cubicBezTo>
                <a:cubicBezTo>
                  <a:pt x="1796508" y="504664"/>
                  <a:pt x="1793756" y="503490"/>
                  <a:pt x="1792226" y="504133"/>
                </a:cubicBezTo>
                <a:close/>
                <a:moveTo>
                  <a:pt x="1817426" y="502533"/>
                </a:moveTo>
                <a:cubicBezTo>
                  <a:pt x="1815693" y="501444"/>
                  <a:pt x="1813701" y="501763"/>
                  <a:pt x="1811449" y="503495"/>
                </a:cubicBezTo>
                <a:cubicBezTo>
                  <a:pt x="1806964" y="506959"/>
                  <a:pt x="1808834" y="513080"/>
                  <a:pt x="1817080" y="521878"/>
                </a:cubicBezTo>
                <a:cubicBezTo>
                  <a:pt x="1819354" y="521687"/>
                  <a:pt x="1820757" y="520306"/>
                  <a:pt x="1821246" y="517734"/>
                </a:cubicBezTo>
                <a:cubicBezTo>
                  <a:pt x="1821734" y="515162"/>
                  <a:pt x="1821926" y="512591"/>
                  <a:pt x="1821841" y="510019"/>
                </a:cubicBezTo>
                <a:cubicBezTo>
                  <a:pt x="1820629" y="506120"/>
                  <a:pt x="1819158" y="503623"/>
                  <a:pt x="1817426" y="502533"/>
                </a:cubicBezTo>
                <a:close/>
                <a:moveTo>
                  <a:pt x="1768753" y="502007"/>
                </a:moveTo>
                <a:cubicBezTo>
                  <a:pt x="1758233" y="503559"/>
                  <a:pt x="1749031" y="516501"/>
                  <a:pt x="1741189" y="540856"/>
                </a:cubicBezTo>
                <a:cubicBezTo>
                  <a:pt x="1746077" y="540368"/>
                  <a:pt x="1751114" y="537796"/>
                  <a:pt x="1756299" y="533142"/>
                </a:cubicBezTo>
                <a:cubicBezTo>
                  <a:pt x="1761485" y="528509"/>
                  <a:pt x="1765948" y="524747"/>
                  <a:pt x="1769646" y="521878"/>
                </a:cubicBezTo>
                <a:cubicBezTo>
                  <a:pt x="1779570" y="507108"/>
                  <a:pt x="1779294" y="500477"/>
                  <a:pt x="1768753" y="502007"/>
                </a:cubicBezTo>
                <a:close/>
                <a:moveTo>
                  <a:pt x="1629679" y="495781"/>
                </a:moveTo>
                <a:cubicBezTo>
                  <a:pt x="1618670" y="487428"/>
                  <a:pt x="1614611" y="495844"/>
                  <a:pt x="1617523" y="520985"/>
                </a:cubicBezTo>
                <a:cubicBezTo>
                  <a:pt x="1620455" y="546148"/>
                  <a:pt x="1611062" y="566996"/>
                  <a:pt x="1589364" y="583552"/>
                </a:cubicBezTo>
                <a:cubicBezTo>
                  <a:pt x="1582839" y="589396"/>
                  <a:pt x="1578695" y="596707"/>
                  <a:pt x="1576910" y="605505"/>
                </a:cubicBezTo>
                <a:cubicBezTo>
                  <a:pt x="1575125" y="614304"/>
                  <a:pt x="1579269" y="610946"/>
                  <a:pt x="1589364" y="595411"/>
                </a:cubicBezTo>
                <a:cubicBezTo>
                  <a:pt x="1592275" y="591904"/>
                  <a:pt x="1595335" y="591224"/>
                  <a:pt x="1598544" y="593349"/>
                </a:cubicBezTo>
                <a:cubicBezTo>
                  <a:pt x="1601775" y="595474"/>
                  <a:pt x="1601860" y="600107"/>
                  <a:pt x="1598842" y="607291"/>
                </a:cubicBezTo>
                <a:cubicBezTo>
                  <a:pt x="1599735" y="607928"/>
                  <a:pt x="1603900" y="606632"/>
                  <a:pt x="1611296" y="603423"/>
                </a:cubicBezTo>
                <a:cubicBezTo>
                  <a:pt x="1618713" y="600214"/>
                  <a:pt x="1624047" y="591224"/>
                  <a:pt x="1627320" y="576454"/>
                </a:cubicBezTo>
                <a:cubicBezTo>
                  <a:pt x="1632187" y="552035"/>
                  <a:pt x="1635629" y="543130"/>
                  <a:pt x="1637691" y="549740"/>
                </a:cubicBezTo>
                <a:cubicBezTo>
                  <a:pt x="1639731" y="556349"/>
                  <a:pt x="1644428" y="563596"/>
                  <a:pt x="1651739" y="571523"/>
                </a:cubicBezTo>
                <a:cubicBezTo>
                  <a:pt x="1659071" y="579450"/>
                  <a:pt x="1673055" y="573181"/>
                  <a:pt x="1693733" y="552715"/>
                </a:cubicBezTo>
                <a:cubicBezTo>
                  <a:pt x="1701150" y="544915"/>
                  <a:pt x="1701150" y="543322"/>
                  <a:pt x="1693733" y="547976"/>
                </a:cubicBezTo>
                <a:cubicBezTo>
                  <a:pt x="1686316" y="552630"/>
                  <a:pt x="1683957" y="546297"/>
                  <a:pt x="1686613" y="528998"/>
                </a:cubicBezTo>
                <a:cubicBezTo>
                  <a:pt x="1686125" y="526044"/>
                  <a:pt x="1683553" y="524258"/>
                  <a:pt x="1678920" y="523663"/>
                </a:cubicBezTo>
                <a:cubicBezTo>
                  <a:pt x="1674266" y="523068"/>
                  <a:pt x="1670504" y="527212"/>
                  <a:pt x="1667635" y="536117"/>
                </a:cubicBezTo>
                <a:cubicBezTo>
                  <a:pt x="1661876" y="552949"/>
                  <a:pt x="1658646" y="559346"/>
                  <a:pt x="1657987" y="555350"/>
                </a:cubicBezTo>
                <a:cubicBezTo>
                  <a:pt x="1657307" y="551355"/>
                  <a:pt x="1655840" y="545128"/>
                  <a:pt x="1653587" y="536648"/>
                </a:cubicBezTo>
                <a:cubicBezTo>
                  <a:pt x="1651335" y="528169"/>
                  <a:pt x="1644938" y="525619"/>
                  <a:pt x="1634439" y="528998"/>
                </a:cubicBezTo>
                <a:cubicBezTo>
                  <a:pt x="1619414" y="535182"/>
                  <a:pt x="1617438" y="534098"/>
                  <a:pt x="1628510" y="525746"/>
                </a:cubicBezTo>
                <a:cubicBezTo>
                  <a:pt x="1639561" y="517394"/>
                  <a:pt x="1639965" y="507405"/>
                  <a:pt x="1629679" y="495781"/>
                </a:cubicBezTo>
                <a:close/>
                <a:moveTo>
                  <a:pt x="2209990" y="490446"/>
                </a:moveTo>
                <a:cubicBezTo>
                  <a:pt x="2208056" y="490446"/>
                  <a:pt x="2205973" y="492231"/>
                  <a:pt x="2203763" y="495781"/>
                </a:cubicBezTo>
                <a:cubicBezTo>
                  <a:pt x="2203657" y="498203"/>
                  <a:pt x="2202679" y="499882"/>
                  <a:pt x="2200788" y="500838"/>
                </a:cubicBezTo>
                <a:cubicBezTo>
                  <a:pt x="2198918" y="501774"/>
                  <a:pt x="2196729" y="501667"/>
                  <a:pt x="2194264" y="500541"/>
                </a:cubicBezTo>
                <a:cubicBezTo>
                  <a:pt x="2190608" y="497417"/>
                  <a:pt x="2188440" y="497714"/>
                  <a:pt x="2187739" y="501434"/>
                </a:cubicBezTo>
                <a:cubicBezTo>
                  <a:pt x="2187059" y="505131"/>
                  <a:pt x="2188440" y="509573"/>
                  <a:pt x="2191905" y="514759"/>
                </a:cubicBezTo>
                <a:cubicBezTo>
                  <a:pt x="2196240" y="517543"/>
                  <a:pt x="2199407" y="516735"/>
                  <a:pt x="2201383" y="512400"/>
                </a:cubicBezTo>
                <a:cubicBezTo>
                  <a:pt x="2203763" y="507660"/>
                  <a:pt x="2208502" y="505280"/>
                  <a:pt x="2215622" y="505280"/>
                </a:cubicBezTo>
                <a:cubicBezTo>
                  <a:pt x="2220319" y="505472"/>
                  <a:pt x="2222784" y="505089"/>
                  <a:pt x="2223039" y="504090"/>
                </a:cubicBezTo>
                <a:cubicBezTo>
                  <a:pt x="2223273" y="503113"/>
                  <a:pt x="2221594" y="500328"/>
                  <a:pt x="2217981" y="495781"/>
                </a:cubicBezTo>
                <a:cubicBezTo>
                  <a:pt x="2214580" y="492231"/>
                  <a:pt x="2211903" y="490446"/>
                  <a:pt x="2209990" y="490446"/>
                </a:cubicBezTo>
                <a:close/>
                <a:moveTo>
                  <a:pt x="3222017" y="489851"/>
                </a:moveTo>
                <a:cubicBezTo>
                  <a:pt x="3216279" y="489362"/>
                  <a:pt x="3205802" y="489766"/>
                  <a:pt x="3190585" y="491041"/>
                </a:cubicBezTo>
                <a:cubicBezTo>
                  <a:pt x="3189310" y="491041"/>
                  <a:pt x="3188906" y="491636"/>
                  <a:pt x="3189395" y="492826"/>
                </a:cubicBezTo>
                <a:cubicBezTo>
                  <a:pt x="3189905" y="494017"/>
                  <a:pt x="3191882" y="495781"/>
                  <a:pt x="3195325" y="498161"/>
                </a:cubicBezTo>
                <a:cubicBezTo>
                  <a:pt x="3200170" y="501476"/>
                  <a:pt x="3202359" y="504345"/>
                  <a:pt x="3201849" y="506768"/>
                </a:cubicBezTo>
                <a:cubicBezTo>
                  <a:pt x="3201360" y="509191"/>
                  <a:pt x="3197599" y="512633"/>
                  <a:pt x="3190585" y="517139"/>
                </a:cubicBezTo>
                <a:cubicBezTo>
                  <a:pt x="3183466" y="521729"/>
                  <a:pt x="3179917" y="524407"/>
                  <a:pt x="3179917" y="525151"/>
                </a:cubicBezTo>
                <a:cubicBezTo>
                  <a:pt x="3179917" y="525895"/>
                  <a:pt x="3183466" y="525597"/>
                  <a:pt x="3190585" y="524258"/>
                </a:cubicBezTo>
                <a:cubicBezTo>
                  <a:pt x="3199044" y="524450"/>
                  <a:pt x="3205271" y="527021"/>
                  <a:pt x="3209266" y="531973"/>
                </a:cubicBezTo>
                <a:cubicBezTo>
                  <a:pt x="3213261" y="536903"/>
                  <a:pt x="3214154" y="543045"/>
                  <a:pt x="3211944" y="550356"/>
                </a:cubicBezTo>
                <a:cubicBezTo>
                  <a:pt x="3208076" y="557263"/>
                  <a:pt x="3204527" y="560026"/>
                  <a:pt x="3201254" y="558644"/>
                </a:cubicBezTo>
                <a:cubicBezTo>
                  <a:pt x="3198002" y="557263"/>
                  <a:pt x="3196812" y="552928"/>
                  <a:pt x="3197705" y="545596"/>
                </a:cubicBezTo>
                <a:cubicBezTo>
                  <a:pt x="3198895" y="542153"/>
                  <a:pt x="3198895" y="541345"/>
                  <a:pt x="3197705" y="543237"/>
                </a:cubicBezTo>
                <a:cubicBezTo>
                  <a:pt x="3196515" y="545107"/>
                  <a:pt x="3194156" y="549060"/>
                  <a:pt x="3190585" y="555095"/>
                </a:cubicBezTo>
                <a:cubicBezTo>
                  <a:pt x="3180703" y="574073"/>
                  <a:pt x="3176750" y="574073"/>
                  <a:pt x="3178727" y="555095"/>
                </a:cubicBezTo>
                <a:cubicBezTo>
                  <a:pt x="3178727" y="550739"/>
                  <a:pt x="3176346" y="549952"/>
                  <a:pt x="3171607" y="552715"/>
                </a:cubicBezTo>
                <a:cubicBezTo>
                  <a:pt x="3166464" y="555095"/>
                  <a:pt x="3162511" y="552715"/>
                  <a:pt x="3159748" y="545596"/>
                </a:cubicBezTo>
                <a:cubicBezTo>
                  <a:pt x="3158516" y="541940"/>
                  <a:pt x="3156837" y="539177"/>
                  <a:pt x="3154712" y="537307"/>
                </a:cubicBezTo>
                <a:cubicBezTo>
                  <a:pt x="3152587" y="535416"/>
                  <a:pt x="3150313" y="535033"/>
                  <a:pt x="3147890" y="536117"/>
                </a:cubicBezTo>
                <a:cubicBezTo>
                  <a:pt x="3146742" y="537498"/>
                  <a:pt x="3147252" y="540070"/>
                  <a:pt x="3149377" y="543832"/>
                </a:cubicBezTo>
                <a:cubicBezTo>
                  <a:pt x="3151503" y="547572"/>
                  <a:pt x="3154945" y="551334"/>
                  <a:pt x="3159748" y="555095"/>
                </a:cubicBezTo>
                <a:cubicBezTo>
                  <a:pt x="3165572" y="560982"/>
                  <a:pt x="3168738" y="565233"/>
                  <a:pt x="3169227" y="567846"/>
                </a:cubicBezTo>
                <a:cubicBezTo>
                  <a:pt x="3169737" y="570461"/>
                  <a:pt x="3168143" y="571757"/>
                  <a:pt x="3164488" y="571693"/>
                </a:cubicBezTo>
                <a:cubicBezTo>
                  <a:pt x="3160684" y="571651"/>
                  <a:pt x="3155838" y="571757"/>
                  <a:pt x="3149972" y="571991"/>
                </a:cubicBezTo>
                <a:cubicBezTo>
                  <a:pt x="3144086" y="572246"/>
                  <a:pt x="3138645" y="572926"/>
                  <a:pt x="3133651" y="574073"/>
                </a:cubicBezTo>
                <a:cubicBezTo>
                  <a:pt x="3110337" y="576836"/>
                  <a:pt x="3107171" y="568930"/>
                  <a:pt x="3124172" y="550356"/>
                </a:cubicBezTo>
                <a:cubicBezTo>
                  <a:pt x="3126680" y="546488"/>
                  <a:pt x="3128763" y="541749"/>
                  <a:pt x="3130399" y="536117"/>
                </a:cubicBezTo>
                <a:cubicBezTo>
                  <a:pt x="3132014" y="530485"/>
                  <a:pt x="3132312" y="525746"/>
                  <a:pt x="3131292" y="521878"/>
                </a:cubicBezTo>
                <a:cubicBezTo>
                  <a:pt x="3129018" y="517181"/>
                  <a:pt x="3128210" y="514121"/>
                  <a:pt x="3128912" y="512697"/>
                </a:cubicBezTo>
                <a:cubicBezTo>
                  <a:pt x="3129592" y="511252"/>
                  <a:pt x="3131186" y="511167"/>
                  <a:pt x="3133651" y="512400"/>
                </a:cubicBezTo>
                <a:cubicBezTo>
                  <a:pt x="3136116" y="513632"/>
                  <a:pt x="3138305" y="514121"/>
                  <a:pt x="3140175" y="513887"/>
                </a:cubicBezTo>
                <a:cubicBezTo>
                  <a:pt x="3142067" y="513632"/>
                  <a:pt x="3143044" y="512336"/>
                  <a:pt x="3143151" y="510019"/>
                </a:cubicBezTo>
                <a:cubicBezTo>
                  <a:pt x="3143193" y="506619"/>
                  <a:pt x="3140728" y="504536"/>
                  <a:pt x="3135734" y="503793"/>
                </a:cubicBezTo>
                <a:cubicBezTo>
                  <a:pt x="3130739" y="503049"/>
                  <a:pt x="3122940" y="502751"/>
                  <a:pt x="3112314" y="502900"/>
                </a:cubicBezTo>
                <a:cubicBezTo>
                  <a:pt x="3095843" y="505131"/>
                  <a:pt x="3084877" y="507214"/>
                  <a:pt x="3079394" y="509127"/>
                </a:cubicBezTo>
                <a:cubicBezTo>
                  <a:pt x="3073911" y="511061"/>
                  <a:pt x="3073018" y="513738"/>
                  <a:pt x="3076716" y="517139"/>
                </a:cubicBezTo>
                <a:cubicBezTo>
                  <a:pt x="3078161" y="518372"/>
                  <a:pt x="3081222" y="518860"/>
                  <a:pt x="3085919" y="518627"/>
                </a:cubicBezTo>
                <a:cubicBezTo>
                  <a:pt x="3090615" y="518372"/>
                  <a:pt x="3095461" y="517096"/>
                  <a:pt x="3100434" y="514759"/>
                </a:cubicBezTo>
                <a:cubicBezTo>
                  <a:pt x="3107511" y="512548"/>
                  <a:pt x="3112356" y="511656"/>
                  <a:pt x="3114970" y="512102"/>
                </a:cubicBezTo>
                <a:cubicBezTo>
                  <a:pt x="3117584" y="512548"/>
                  <a:pt x="3118286" y="513441"/>
                  <a:pt x="3117053" y="514759"/>
                </a:cubicBezTo>
                <a:cubicBezTo>
                  <a:pt x="3115757" y="517139"/>
                  <a:pt x="3113589" y="518924"/>
                  <a:pt x="3110528" y="520114"/>
                </a:cubicBezTo>
                <a:cubicBezTo>
                  <a:pt x="3107468" y="521283"/>
                  <a:pt x="3104110" y="521878"/>
                  <a:pt x="3100434" y="521878"/>
                </a:cubicBezTo>
                <a:cubicBezTo>
                  <a:pt x="3097926" y="521878"/>
                  <a:pt x="3095843" y="522473"/>
                  <a:pt x="3094207" y="523663"/>
                </a:cubicBezTo>
                <a:cubicBezTo>
                  <a:pt x="3092592" y="524853"/>
                  <a:pt x="3092294" y="526617"/>
                  <a:pt x="3093336" y="528998"/>
                </a:cubicBezTo>
                <a:cubicBezTo>
                  <a:pt x="3094611" y="531612"/>
                  <a:pt x="3096183" y="535862"/>
                  <a:pt x="3098075" y="541749"/>
                </a:cubicBezTo>
                <a:cubicBezTo>
                  <a:pt x="3099945" y="547636"/>
                  <a:pt x="3101539" y="553671"/>
                  <a:pt x="3102814" y="559834"/>
                </a:cubicBezTo>
                <a:cubicBezTo>
                  <a:pt x="3104259" y="567953"/>
                  <a:pt x="3103749" y="573670"/>
                  <a:pt x="3101326" y="577027"/>
                </a:cubicBezTo>
                <a:cubicBezTo>
                  <a:pt x="3098904" y="580407"/>
                  <a:pt x="3093080" y="582574"/>
                  <a:pt x="3083836" y="583552"/>
                </a:cubicBezTo>
                <a:lnTo>
                  <a:pt x="3061840" y="577282"/>
                </a:lnTo>
                <a:lnTo>
                  <a:pt x="3067238" y="569334"/>
                </a:lnTo>
                <a:cubicBezTo>
                  <a:pt x="3073954" y="559834"/>
                  <a:pt x="3074740" y="552715"/>
                  <a:pt x="3069597" y="547976"/>
                </a:cubicBezTo>
                <a:cubicBezTo>
                  <a:pt x="3064858" y="542833"/>
                  <a:pt x="3060118" y="543619"/>
                  <a:pt x="3055379" y="550356"/>
                </a:cubicBezTo>
                <a:cubicBezTo>
                  <a:pt x="3054083" y="552673"/>
                  <a:pt x="3053700" y="553948"/>
                  <a:pt x="3054189" y="554203"/>
                </a:cubicBezTo>
                <a:cubicBezTo>
                  <a:pt x="3054678" y="554458"/>
                  <a:pt x="3056654" y="553948"/>
                  <a:pt x="3060118" y="552715"/>
                </a:cubicBezTo>
                <a:cubicBezTo>
                  <a:pt x="3063582" y="550399"/>
                  <a:pt x="3065559" y="550292"/>
                  <a:pt x="3066048" y="552417"/>
                </a:cubicBezTo>
                <a:cubicBezTo>
                  <a:pt x="3066537" y="554543"/>
                  <a:pt x="3066154" y="558602"/>
                  <a:pt x="3064858" y="564574"/>
                </a:cubicBezTo>
                <a:lnTo>
                  <a:pt x="3061691" y="577240"/>
                </a:lnTo>
                <a:lnTo>
                  <a:pt x="3050619" y="574073"/>
                </a:lnTo>
                <a:cubicBezTo>
                  <a:pt x="3042033" y="565913"/>
                  <a:pt x="3036103" y="562661"/>
                  <a:pt x="3032831" y="564276"/>
                </a:cubicBezTo>
                <a:cubicBezTo>
                  <a:pt x="3029579" y="565913"/>
                  <a:pt x="3030769" y="571544"/>
                  <a:pt x="3036401" y="581193"/>
                </a:cubicBezTo>
                <a:cubicBezTo>
                  <a:pt x="3039993" y="584848"/>
                  <a:pt x="3042267" y="588206"/>
                  <a:pt x="3043223" y="591266"/>
                </a:cubicBezTo>
                <a:cubicBezTo>
                  <a:pt x="3044158" y="594327"/>
                  <a:pt x="3043457" y="596516"/>
                  <a:pt x="3041140" y="597791"/>
                </a:cubicBezTo>
                <a:cubicBezTo>
                  <a:pt x="3038377" y="600171"/>
                  <a:pt x="3036784" y="597791"/>
                  <a:pt x="3036401" y="590671"/>
                </a:cubicBezTo>
                <a:cubicBezTo>
                  <a:pt x="3036444" y="588206"/>
                  <a:pt x="3035742" y="587207"/>
                  <a:pt x="3034318" y="587717"/>
                </a:cubicBezTo>
                <a:cubicBezTo>
                  <a:pt x="3032894" y="588206"/>
                  <a:pt x="3030408" y="590778"/>
                  <a:pt x="3026901" y="595411"/>
                </a:cubicBezTo>
                <a:cubicBezTo>
                  <a:pt x="3021163" y="601510"/>
                  <a:pt x="3017805" y="604166"/>
                  <a:pt x="3016828" y="603423"/>
                </a:cubicBezTo>
                <a:cubicBezTo>
                  <a:pt x="3015829" y="602679"/>
                  <a:pt x="3016041" y="597642"/>
                  <a:pt x="3017423" y="588312"/>
                </a:cubicBezTo>
                <a:cubicBezTo>
                  <a:pt x="3019782" y="576836"/>
                  <a:pt x="3017423" y="571311"/>
                  <a:pt x="3010303" y="571693"/>
                </a:cubicBezTo>
                <a:cubicBezTo>
                  <a:pt x="3007881" y="573032"/>
                  <a:pt x="3006202" y="575115"/>
                  <a:pt x="3005267" y="577920"/>
                </a:cubicBezTo>
                <a:cubicBezTo>
                  <a:pt x="3004332" y="580747"/>
                  <a:pt x="3004417" y="583403"/>
                  <a:pt x="3005564" y="585932"/>
                </a:cubicBezTo>
                <a:cubicBezTo>
                  <a:pt x="3008327" y="590289"/>
                  <a:pt x="3007541" y="591075"/>
                  <a:pt x="3003184" y="588312"/>
                </a:cubicBezTo>
                <a:cubicBezTo>
                  <a:pt x="3001760" y="586038"/>
                  <a:pt x="2999273" y="585231"/>
                  <a:pt x="2995767" y="585932"/>
                </a:cubicBezTo>
                <a:cubicBezTo>
                  <a:pt x="2992260" y="586633"/>
                  <a:pt x="2989200" y="588206"/>
                  <a:pt x="2986586" y="590671"/>
                </a:cubicBezTo>
                <a:cubicBezTo>
                  <a:pt x="2980742" y="593094"/>
                  <a:pt x="2977575" y="594178"/>
                  <a:pt x="2977086" y="593944"/>
                </a:cubicBezTo>
                <a:cubicBezTo>
                  <a:pt x="2976597" y="593689"/>
                  <a:pt x="2978170" y="591819"/>
                  <a:pt x="2981825" y="588312"/>
                </a:cubicBezTo>
                <a:cubicBezTo>
                  <a:pt x="2988562" y="581193"/>
                  <a:pt x="2989349" y="574073"/>
                  <a:pt x="2984206" y="566954"/>
                </a:cubicBezTo>
                <a:cubicBezTo>
                  <a:pt x="2982931" y="562151"/>
                  <a:pt x="2982527" y="558708"/>
                  <a:pt x="2983016" y="556583"/>
                </a:cubicBezTo>
                <a:cubicBezTo>
                  <a:pt x="2983504" y="554458"/>
                  <a:pt x="2985502" y="553948"/>
                  <a:pt x="2988945" y="555095"/>
                </a:cubicBezTo>
                <a:cubicBezTo>
                  <a:pt x="2996064" y="555499"/>
                  <a:pt x="2998445" y="557072"/>
                  <a:pt x="2996064" y="559834"/>
                </a:cubicBezTo>
                <a:cubicBezTo>
                  <a:pt x="2994981" y="562215"/>
                  <a:pt x="2994789" y="564000"/>
                  <a:pt x="2995469" y="565169"/>
                </a:cubicBezTo>
                <a:cubicBezTo>
                  <a:pt x="2996171" y="566359"/>
                  <a:pt x="2997148" y="566954"/>
                  <a:pt x="2998445" y="566954"/>
                </a:cubicBezTo>
                <a:cubicBezTo>
                  <a:pt x="3000867" y="566805"/>
                  <a:pt x="3003736" y="564722"/>
                  <a:pt x="3007031" y="560727"/>
                </a:cubicBezTo>
                <a:cubicBezTo>
                  <a:pt x="3010346" y="556732"/>
                  <a:pt x="3013810" y="551674"/>
                  <a:pt x="3017423" y="545596"/>
                </a:cubicBezTo>
                <a:cubicBezTo>
                  <a:pt x="3019931" y="539581"/>
                  <a:pt x="3022608" y="535033"/>
                  <a:pt x="3025414" y="531973"/>
                </a:cubicBezTo>
                <a:cubicBezTo>
                  <a:pt x="3028240" y="528891"/>
                  <a:pt x="3030323" y="527914"/>
                  <a:pt x="3031641" y="528998"/>
                </a:cubicBezTo>
                <a:cubicBezTo>
                  <a:pt x="3032937" y="530145"/>
                  <a:pt x="3034510" y="530230"/>
                  <a:pt x="3036401" y="529295"/>
                </a:cubicBezTo>
                <a:cubicBezTo>
                  <a:pt x="3038271" y="528360"/>
                  <a:pt x="3039844" y="526681"/>
                  <a:pt x="3041140" y="524258"/>
                </a:cubicBezTo>
                <a:cubicBezTo>
                  <a:pt x="3042267" y="520794"/>
                  <a:pt x="3040588" y="518223"/>
                  <a:pt x="3036103" y="516544"/>
                </a:cubicBezTo>
                <a:cubicBezTo>
                  <a:pt x="3031598" y="514865"/>
                  <a:pt x="3024585" y="513484"/>
                  <a:pt x="3015043" y="512400"/>
                </a:cubicBezTo>
                <a:cubicBezTo>
                  <a:pt x="3007689" y="512336"/>
                  <a:pt x="3001654" y="512442"/>
                  <a:pt x="2996957" y="512697"/>
                </a:cubicBezTo>
                <a:cubicBezTo>
                  <a:pt x="2992260" y="512931"/>
                  <a:pt x="2990390" y="513632"/>
                  <a:pt x="2991325" y="514759"/>
                </a:cubicBezTo>
                <a:cubicBezTo>
                  <a:pt x="2991219" y="516013"/>
                  <a:pt x="2989051" y="517096"/>
                  <a:pt x="2984801" y="518032"/>
                </a:cubicBezTo>
                <a:cubicBezTo>
                  <a:pt x="2980550" y="518967"/>
                  <a:pt x="2974812" y="519455"/>
                  <a:pt x="2967608" y="519519"/>
                </a:cubicBezTo>
                <a:cubicBezTo>
                  <a:pt x="2951286" y="518265"/>
                  <a:pt x="2939428" y="518372"/>
                  <a:pt x="2932011" y="519817"/>
                </a:cubicBezTo>
                <a:cubicBezTo>
                  <a:pt x="2924615" y="521241"/>
                  <a:pt x="2919854" y="524301"/>
                  <a:pt x="2917793" y="528998"/>
                </a:cubicBezTo>
                <a:cubicBezTo>
                  <a:pt x="2913033" y="531760"/>
                  <a:pt x="2910673" y="530974"/>
                  <a:pt x="2910673" y="526617"/>
                </a:cubicBezTo>
                <a:cubicBezTo>
                  <a:pt x="2908633" y="521134"/>
                  <a:pt x="2897880" y="520263"/>
                  <a:pt x="2878349" y="523961"/>
                </a:cubicBezTo>
                <a:cubicBezTo>
                  <a:pt x="2858818" y="527659"/>
                  <a:pt x="2842709" y="533291"/>
                  <a:pt x="2830022" y="540856"/>
                </a:cubicBezTo>
                <a:cubicBezTo>
                  <a:pt x="2822498" y="547976"/>
                  <a:pt x="2820925" y="547976"/>
                  <a:pt x="2825261" y="540856"/>
                </a:cubicBezTo>
                <a:cubicBezTo>
                  <a:pt x="2828045" y="536117"/>
                  <a:pt x="2824878" y="533737"/>
                  <a:pt x="2815783" y="533737"/>
                </a:cubicBezTo>
                <a:cubicBezTo>
                  <a:pt x="2810894" y="533886"/>
                  <a:pt x="2806432" y="534778"/>
                  <a:pt x="2802436" y="536415"/>
                </a:cubicBezTo>
                <a:cubicBezTo>
                  <a:pt x="2798441" y="538051"/>
                  <a:pt x="2795763" y="539517"/>
                  <a:pt x="2794424" y="540856"/>
                </a:cubicBezTo>
                <a:cubicBezTo>
                  <a:pt x="2793107" y="542046"/>
                  <a:pt x="2791024" y="542641"/>
                  <a:pt x="2788197" y="542641"/>
                </a:cubicBezTo>
                <a:cubicBezTo>
                  <a:pt x="2785392" y="542641"/>
                  <a:pt x="2782714" y="542046"/>
                  <a:pt x="2780207" y="540856"/>
                </a:cubicBezTo>
                <a:cubicBezTo>
                  <a:pt x="2777678" y="539624"/>
                  <a:pt x="2775000" y="539135"/>
                  <a:pt x="2772194" y="539369"/>
                </a:cubicBezTo>
                <a:cubicBezTo>
                  <a:pt x="2769368" y="539624"/>
                  <a:pt x="2767307" y="540920"/>
                  <a:pt x="2765967" y="543237"/>
                </a:cubicBezTo>
                <a:cubicBezTo>
                  <a:pt x="2763693" y="545596"/>
                  <a:pt x="2761122" y="546786"/>
                  <a:pt x="2758253" y="546786"/>
                </a:cubicBezTo>
                <a:cubicBezTo>
                  <a:pt x="2755384" y="546786"/>
                  <a:pt x="2751643" y="545596"/>
                  <a:pt x="2746989" y="543237"/>
                </a:cubicBezTo>
                <a:cubicBezTo>
                  <a:pt x="2737107" y="536521"/>
                  <a:pt x="2730774" y="535713"/>
                  <a:pt x="2728011" y="540856"/>
                </a:cubicBezTo>
                <a:cubicBezTo>
                  <a:pt x="2726672" y="543279"/>
                  <a:pt x="2724611" y="544958"/>
                  <a:pt x="2721784" y="545893"/>
                </a:cubicBezTo>
                <a:cubicBezTo>
                  <a:pt x="2718958" y="546849"/>
                  <a:pt x="2716301" y="546743"/>
                  <a:pt x="2713772" y="545596"/>
                </a:cubicBezTo>
                <a:cubicBezTo>
                  <a:pt x="2710117" y="543322"/>
                  <a:pt x="2706759" y="542535"/>
                  <a:pt x="2703699" y="543237"/>
                </a:cubicBezTo>
                <a:cubicBezTo>
                  <a:pt x="2700638" y="543917"/>
                  <a:pt x="2698450" y="545511"/>
                  <a:pt x="2697174" y="547976"/>
                </a:cubicBezTo>
                <a:cubicBezTo>
                  <a:pt x="2695878" y="550292"/>
                  <a:pt x="2695496" y="551589"/>
                  <a:pt x="2695984" y="551822"/>
                </a:cubicBezTo>
                <a:cubicBezTo>
                  <a:pt x="2696473" y="552077"/>
                  <a:pt x="2698450" y="551589"/>
                  <a:pt x="2701914" y="550356"/>
                </a:cubicBezTo>
                <a:cubicBezTo>
                  <a:pt x="2705378" y="548082"/>
                  <a:pt x="2707354" y="547296"/>
                  <a:pt x="2707843" y="547976"/>
                </a:cubicBezTo>
                <a:cubicBezTo>
                  <a:pt x="2708332" y="548677"/>
                  <a:pt x="2707949" y="550250"/>
                  <a:pt x="2706653" y="552715"/>
                </a:cubicBezTo>
                <a:cubicBezTo>
                  <a:pt x="2705378" y="555201"/>
                  <a:pt x="2703210" y="556774"/>
                  <a:pt x="2700128" y="557475"/>
                </a:cubicBezTo>
                <a:cubicBezTo>
                  <a:pt x="2697068" y="558156"/>
                  <a:pt x="2693710" y="557369"/>
                  <a:pt x="2690055" y="555095"/>
                </a:cubicBezTo>
                <a:cubicBezTo>
                  <a:pt x="2687441" y="553905"/>
                  <a:pt x="2683785" y="553310"/>
                  <a:pt x="2679089" y="553310"/>
                </a:cubicBezTo>
                <a:cubicBezTo>
                  <a:pt x="2674392" y="553310"/>
                  <a:pt x="2670142" y="553905"/>
                  <a:pt x="2666338" y="555095"/>
                </a:cubicBezTo>
                <a:cubicBezTo>
                  <a:pt x="2656455" y="559643"/>
                  <a:pt x="2646573" y="562406"/>
                  <a:pt x="2636691" y="563405"/>
                </a:cubicBezTo>
                <a:cubicBezTo>
                  <a:pt x="2626787" y="564382"/>
                  <a:pt x="2612166" y="564786"/>
                  <a:pt x="2592805" y="564574"/>
                </a:cubicBezTo>
                <a:cubicBezTo>
                  <a:pt x="2566303" y="562215"/>
                  <a:pt x="2552872" y="564574"/>
                  <a:pt x="2552469" y="571693"/>
                </a:cubicBezTo>
                <a:cubicBezTo>
                  <a:pt x="2552065" y="576836"/>
                  <a:pt x="2548112" y="580789"/>
                  <a:pt x="2540610" y="583552"/>
                </a:cubicBezTo>
                <a:cubicBezTo>
                  <a:pt x="2531110" y="585932"/>
                  <a:pt x="2528751" y="583552"/>
                  <a:pt x="2533490" y="576454"/>
                </a:cubicBezTo>
                <a:cubicBezTo>
                  <a:pt x="2535467" y="569334"/>
                  <a:pt x="2533894" y="566954"/>
                  <a:pt x="2528751" y="569334"/>
                </a:cubicBezTo>
                <a:cubicBezTo>
                  <a:pt x="2526328" y="570609"/>
                  <a:pt x="2524649" y="572777"/>
                  <a:pt x="2523714" y="575859"/>
                </a:cubicBezTo>
                <a:cubicBezTo>
                  <a:pt x="2522758" y="578919"/>
                  <a:pt x="2522864" y="582277"/>
                  <a:pt x="2524012" y="585932"/>
                </a:cubicBezTo>
                <a:cubicBezTo>
                  <a:pt x="2526371" y="593434"/>
                  <a:pt x="2524012" y="597408"/>
                  <a:pt x="2516892" y="597791"/>
                </a:cubicBezTo>
                <a:cubicBezTo>
                  <a:pt x="2514470" y="597685"/>
                  <a:pt x="2512791" y="596707"/>
                  <a:pt x="2511855" y="594837"/>
                </a:cubicBezTo>
                <a:cubicBezTo>
                  <a:pt x="2510899" y="592945"/>
                  <a:pt x="2511005" y="590778"/>
                  <a:pt x="2512132" y="588312"/>
                </a:cubicBezTo>
                <a:cubicBezTo>
                  <a:pt x="2513237" y="585932"/>
                  <a:pt x="2512833" y="583552"/>
                  <a:pt x="2510963" y="581193"/>
                </a:cubicBezTo>
                <a:cubicBezTo>
                  <a:pt x="2509071" y="578813"/>
                  <a:pt x="2506309" y="576454"/>
                  <a:pt x="2502653" y="574073"/>
                </a:cubicBezTo>
                <a:cubicBezTo>
                  <a:pt x="2500124" y="572841"/>
                  <a:pt x="2498063" y="572352"/>
                  <a:pt x="2496426" y="572586"/>
                </a:cubicBezTo>
                <a:cubicBezTo>
                  <a:pt x="2494790" y="572841"/>
                  <a:pt x="2494492" y="574116"/>
                  <a:pt x="2495534" y="576454"/>
                </a:cubicBezTo>
                <a:cubicBezTo>
                  <a:pt x="2496767" y="578919"/>
                  <a:pt x="2497255" y="581087"/>
                  <a:pt x="2497021" y="582957"/>
                </a:cubicBezTo>
                <a:cubicBezTo>
                  <a:pt x="2496767" y="584848"/>
                  <a:pt x="2495492" y="585826"/>
                  <a:pt x="2493154" y="585932"/>
                </a:cubicBezTo>
                <a:cubicBezTo>
                  <a:pt x="2490689" y="585932"/>
                  <a:pt x="2487926" y="585932"/>
                  <a:pt x="2484865" y="585932"/>
                </a:cubicBezTo>
                <a:cubicBezTo>
                  <a:pt x="2481805" y="585932"/>
                  <a:pt x="2479021" y="585932"/>
                  <a:pt x="2476556" y="585932"/>
                </a:cubicBezTo>
                <a:cubicBezTo>
                  <a:pt x="2473049" y="586038"/>
                  <a:pt x="2470584" y="587016"/>
                  <a:pt x="2469139" y="588907"/>
                </a:cubicBezTo>
                <a:cubicBezTo>
                  <a:pt x="2467715" y="590778"/>
                  <a:pt x="2467013" y="592945"/>
                  <a:pt x="2467077" y="595411"/>
                </a:cubicBezTo>
                <a:cubicBezTo>
                  <a:pt x="2468097" y="597940"/>
                  <a:pt x="2467226" y="601212"/>
                  <a:pt x="2464400" y="605208"/>
                </a:cubicBezTo>
                <a:cubicBezTo>
                  <a:pt x="2461594" y="609203"/>
                  <a:pt x="2457726" y="613071"/>
                  <a:pt x="2452838" y="616769"/>
                </a:cubicBezTo>
                <a:cubicBezTo>
                  <a:pt x="2445974" y="621508"/>
                  <a:pt x="2441915" y="623888"/>
                  <a:pt x="2440682" y="623888"/>
                </a:cubicBezTo>
                <a:cubicBezTo>
                  <a:pt x="2439450" y="623888"/>
                  <a:pt x="2439534" y="621508"/>
                  <a:pt x="2440980" y="616769"/>
                </a:cubicBezTo>
                <a:cubicBezTo>
                  <a:pt x="2443254" y="613156"/>
                  <a:pt x="2444040" y="610287"/>
                  <a:pt x="2443339" y="608162"/>
                </a:cubicBezTo>
                <a:cubicBezTo>
                  <a:pt x="2442658" y="606037"/>
                  <a:pt x="2441065" y="604953"/>
                  <a:pt x="2438600" y="604910"/>
                </a:cubicBezTo>
                <a:cubicBezTo>
                  <a:pt x="2423085" y="607376"/>
                  <a:pt x="2410823" y="610138"/>
                  <a:pt x="2401833" y="613220"/>
                </a:cubicBezTo>
                <a:cubicBezTo>
                  <a:pt x="2392844" y="616280"/>
                  <a:pt x="2387700" y="619043"/>
                  <a:pt x="2386426" y="621508"/>
                </a:cubicBezTo>
                <a:cubicBezTo>
                  <a:pt x="2386574" y="623931"/>
                  <a:pt x="2387446" y="625610"/>
                  <a:pt x="2389082" y="626566"/>
                </a:cubicBezTo>
                <a:cubicBezTo>
                  <a:pt x="2390718" y="627501"/>
                  <a:pt x="2392206" y="627395"/>
                  <a:pt x="2393524" y="626269"/>
                </a:cubicBezTo>
                <a:cubicBezTo>
                  <a:pt x="2394863" y="625079"/>
                  <a:pt x="2396350" y="625079"/>
                  <a:pt x="2397986" y="626269"/>
                </a:cubicBezTo>
                <a:cubicBezTo>
                  <a:pt x="2399602" y="627438"/>
                  <a:pt x="2400494" y="629818"/>
                  <a:pt x="2400643" y="633367"/>
                </a:cubicBezTo>
                <a:cubicBezTo>
                  <a:pt x="2400452" y="635747"/>
                  <a:pt x="2399071" y="637532"/>
                  <a:pt x="2396499" y="638722"/>
                </a:cubicBezTo>
                <a:cubicBezTo>
                  <a:pt x="2393927" y="639891"/>
                  <a:pt x="2391356" y="640486"/>
                  <a:pt x="2388784" y="640486"/>
                </a:cubicBezTo>
                <a:cubicBezTo>
                  <a:pt x="2381282" y="637724"/>
                  <a:pt x="2377329" y="633771"/>
                  <a:pt x="2376926" y="628628"/>
                </a:cubicBezTo>
                <a:cubicBezTo>
                  <a:pt x="2376777" y="627289"/>
                  <a:pt x="2375884" y="625227"/>
                  <a:pt x="2374248" y="622401"/>
                </a:cubicBezTo>
                <a:cubicBezTo>
                  <a:pt x="2372633" y="619596"/>
                  <a:pt x="2371145" y="616918"/>
                  <a:pt x="2369806" y="614389"/>
                </a:cubicBezTo>
                <a:cubicBezTo>
                  <a:pt x="2365471" y="611626"/>
                  <a:pt x="2364663" y="612412"/>
                  <a:pt x="2367447" y="616769"/>
                </a:cubicBezTo>
                <a:cubicBezTo>
                  <a:pt x="2370061" y="621423"/>
                  <a:pt x="2367787" y="627544"/>
                  <a:pt x="2360625" y="635152"/>
                </a:cubicBezTo>
                <a:cubicBezTo>
                  <a:pt x="2353442" y="642760"/>
                  <a:pt x="2347024" y="645332"/>
                  <a:pt x="2341349" y="642867"/>
                </a:cubicBezTo>
                <a:cubicBezTo>
                  <a:pt x="2338778" y="641677"/>
                  <a:pt x="2335017" y="641677"/>
                  <a:pt x="2330086" y="642867"/>
                </a:cubicBezTo>
                <a:cubicBezTo>
                  <a:pt x="2325134" y="644057"/>
                  <a:pt x="2320183" y="646416"/>
                  <a:pt x="2315252" y="649986"/>
                </a:cubicBezTo>
                <a:cubicBezTo>
                  <a:pt x="2306050" y="655958"/>
                  <a:pt x="2300715" y="658827"/>
                  <a:pt x="2299228" y="658572"/>
                </a:cubicBezTo>
                <a:cubicBezTo>
                  <a:pt x="2297761" y="658338"/>
                  <a:pt x="2298357" y="654683"/>
                  <a:pt x="2301013" y="647606"/>
                </a:cubicBezTo>
                <a:cubicBezTo>
                  <a:pt x="2303776" y="637724"/>
                  <a:pt x="2300631" y="638510"/>
                  <a:pt x="2291534" y="649986"/>
                </a:cubicBezTo>
                <a:cubicBezTo>
                  <a:pt x="2286689" y="655809"/>
                  <a:pt x="2282141" y="659571"/>
                  <a:pt x="2277891" y="661250"/>
                </a:cubicBezTo>
                <a:cubicBezTo>
                  <a:pt x="2273640" y="662929"/>
                  <a:pt x="2270282" y="663120"/>
                  <a:pt x="2267796" y="661845"/>
                </a:cubicBezTo>
                <a:cubicBezTo>
                  <a:pt x="2265331" y="659571"/>
                  <a:pt x="2262568" y="658784"/>
                  <a:pt x="2259507" y="659465"/>
                </a:cubicBezTo>
                <a:cubicBezTo>
                  <a:pt x="2256447" y="660166"/>
                  <a:pt x="2253663" y="661739"/>
                  <a:pt x="2251198" y="664225"/>
                </a:cubicBezTo>
                <a:cubicBezTo>
                  <a:pt x="2249073" y="667880"/>
                  <a:pt x="2246799" y="669453"/>
                  <a:pt x="2244376" y="668964"/>
                </a:cubicBezTo>
                <a:cubicBezTo>
                  <a:pt x="2241953" y="668454"/>
                  <a:pt x="2237915" y="665309"/>
                  <a:pt x="2232220" y="659465"/>
                </a:cubicBezTo>
                <a:cubicBezTo>
                  <a:pt x="2226630" y="653493"/>
                  <a:pt x="2222380" y="650624"/>
                  <a:pt x="2219469" y="650879"/>
                </a:cubicBezTo>
                <a:cubicBezTo>
                  <a:pt x="2216557" y="651112"/>
                  <a:pt x="2212901" y="654768"/>
                  <a:pt x="2208502" y="661845"/>
                </a:cubicBezTo>
                <a:cubicBezTo>
                  <a:pt x="2206186" y="665500"/>
                  <a:pt x="2204890" y="668263"/>
                  <a:pt x="2204656" y="670154"/>
                </a:cubicBezTo>
                <a:cubicBezTo>
                  <a:pt x="2204401" y="672025"/>
                  <a:pt x="2204890" y="672428"/>
                  <a:pt x="2206122" y="671323"/>
                </a:cubicBezTo>
                <a:cubicBezTo>
                  <a:pt x="2208609" y="670197"/>
                  <a:pt x="2210776" y="670091"/>
                  <a:pt x="2212646" y="671026"/>
                </a:cubicBezTo>
                <a:cubicBezTo>
                  <a:pt x="2214538" y="671982"/>
                  <a:pt x="2215516" y="673661"/>
                  <a:pt x="2215622" y="676084"/>
                </a:cubicBezTo>
                <a:cubicBezTo>
                  <a:pt x="2215473" y="678443"/>
                  <a:pt x="2213986" y="680228"/>
                  <a:pt x="2211180" y="681418"/>
                </a:cubicBezTo>
                <a:cubicBezTo>
                  <a:pt x="2208353" y="682608"/>
                  <a:pt x="2205081" y="683182"/>
                  <a:pt x="2201383" y="683182"/>
                </a:cubicBezTo>
                <a:cubicBezTo>
                  <a:pt x="2195560" y="682098"/>
                  <a:pt x="2191798" y="680717"/>
                  <a:pt x="2190119" y="679038"/>
                </a:cubicBezTo>
                <a:cubicBezTo>
                  <a:pt x="2188440" y="677359"/>
                  <a:pt x="2188249" y="674787"/>
                  <a:pt x="2189524" y="671323"/>
                </a:cubicBezTo>
                <a:cubicBezTo>
                  <a:pt x="2191394" y="665351"/>
                  <a:pt x="2188823" y="661887"/>
                  <a:pt x="2181810" y="660952"/>
                </a:cubicBezTo>
                <a:cubicBezTo>
                  <a:pt x="2174796" y="660017"/>
                  <a:pt x="2166295" y="661887"/>
                  <a:pt x="2156307" y="666584"/>
                </a:cubicBezTo>
                <a:cubicBezTo>
                  <a:pt x="2153799" y="668964"/>
                  <a:pt x="2150527" y="670154"/>
                  <a:pt x="2146531" y="670154"/>
                </a:cubicBezTo>
                <a:cubicBezTo>
                  <a:pt x="2142514" y="670154"/>
                  <a:pt x="2138668" y="668964"/>
                  <a:pt x="2134970" y="666584"/>
                </a:cubicBezTo>
                <a:cubicBezTo>
                  <a:pt x="2131357" y="665309"/>
                  <a:pt x="2129083" y="665500"/>
                  <a:pt x="2128148" y="667179"/>
                </a:cubicBezTo>
                <a:cubicBezTo>
                  <a:pt x="2127213" y="668858"/>
                  <a:pt x="2127893" y="672620"/>
                  <a:pt x="2130209" y="678443"/>
                </a:cubicBezTo>
                <a:cubicBezTo>
                  <a:pt x="2131357" y="682162"/>
                  <a:pt x="2131463" y="685413"/>
                  <a:pt x="2130507" y="688240"/>
                </a:cubicBezTo>
                <a:cubicBezTo>
                  <a:pt x="2129572" y="691045"/>
                  <a:pt x="2127893" y="692533"/>
                  <a:pt x="2125470" y="692682"/>
                </a:cubicBezTo>
                <a:cubicBezTo>
                  <a:pt x="2123111" y="692575"/>
                  <a:pt x="2121326" y="691598"/>
                  <a:pt x="2120136" y="689706"/>
                </a:cubicBezTo>
                <a:cubicBezTo>
                  <a:pt x="2118946" y="687836"/>
                  <a:pt x="2118351" y="685668"/>
                  <a:pt x="2118351" y="683182"/>
                </a:cubicBezTo>
                <a:cubicBezTo>
                  <a:pt x="2118202" y="681864"/>
                  <a:pt x="2117331" y="680377"/>
                  <a:pt x="2115694" y="678740"/>
                </a:cubicBezTo>
                <a:cubicBezTo>
                  <a:pt x="2114058" y="677104"/>
                  <a:pt x="2112570" y="676232"/>
                  <a:pt x="2111231" y="676084"/>
                </a:cubicBezTo>
                <a:cubicBezTo>
                  <a:pt x="2106109" y="676084"/>
                  <a:pt x="2104516" y="678443"/>
                  <a:pt x="2106492" y="683182"/>
                </a:cubicBezTo>
                <a:cubicBezTo>
                  <a:pt x="2109255" y="687942"/>
                  <a:pt x="2108469" y="690301"/>
                  <a:pt x="2104133" y="690301"/>
                </a:cubicBezTo>
                <a:cubicBezTo>
                  <a:pt x="2101647" y="690301"/>
                  <a:pt x="2099479" y="690896"/>
                  <a:pt x="2097609" y="692087"/>
                </a:cubicBezTo>
                <a:cubicBezTo>
                  <a:pt x="2095717" y="693277"/>
                  <a:pt x="2094740" y="695062"/>
                  <a:pt x="2094633" y="697421"/>
                </a:cubicBezTo>
                <a:cubicBezTo>
                  <a:pt x="2094740" y="699844"/>
                  <a:pt x="2095717" y="701523"/>
                  <a:pt x="2097609" y="702458"/>
                </a:cubicBezTo>
                <a:cubicBezTo>
                  <a:pt x="2099479" y="703414"/>
                  <a:pt x="2101647" y="703308"/>
                  <a:pt x="2104133" y="702160"/>
                </a:cubicBezTo>
                <a:cubicBezTo>
                  <a:pt x="2111231" y="697825"/>
                  <a:pt x="2111231" y="699397"/>
                  <a:pt x="2104133" y="706921"/>
                </a:cubicBezTo>
                <a:cubicBezTo>
                  <a:pt x="2100563" y="709428"/>
                  <a:pt x="2097609" y="710916"/>
                  <a:pt x="2095228" y="711362"/>
                </a:cubicBezTo>
                <a:cubicBezTo>
                  <a:pt x="2092848" y="711809"/>
                  <a:pt x="2091084" y="710321"/>
                  <a:pt x="2089894" y="706921"/>
                </a:cubicBezTo>
                <a:cubicBezTo>
                  <a:pt x="2088555" y="705624"/>
                  <a:pt x="2085899" y="704051"/>
                  <a:pt x="2081882" y="702160"/>
                </a:cubicBezTo>
                <a:cubicBezTo>
                  <a:pt x="2077887" y="700290"/>
                  <a:pt x="2073445" y="698717"/>
                  <a:pt x="2068536" y="697421"/>
                </a:cubicBezTo>
                <a:cubicBezTo>
                  <a:pt x="2057081" y="695062"/>
                  <a:pt x="2056295" y="697421"/>
                  <a:pt x="2066177" y="704540"/>
                </a:cubicBezTo>
                <a:cubicBezTo>
                  <a:pt x="2068748" y="708153"/>
                  <a:pt x="2071320" y="711617"/>
                  <a:pt x="2073870" y="714911"/>
                </a:cubicBezTo>
                <a:cubicBezTo>
                  <a:pt x="2076442" y="718227"/>
                  <a:pt x="2077823" y="721096"/>
                  <a:pt x="2078036" y="723519"/>
                </a:cubicBezTo>
                <a:cubicBezTo>
                  <a:pt x="2078716" y="730383"/>
                  <a:pt x="2076144" y="732657"/>
                  <a:pt x="2070321" y="730340"/>
                </a:cubicBezTo>
                <a:cubicBezTo>
                  <a:pt x="2064498" y="728024"/>
                  <a:pt x="2058356" y="722583"/>
                  <a:pt x="2051938" y="714040"/>
                </a:cubicBezTo>
                <a:cubicBezTo>
                  <a:pt x="2048474" y="709280"/>
                  <a:pt x="2045307" y="706326"/>
                  <a:pt x="2042438" y="705135"/>
                </a:cubicBezTo>
                <a:cubicBezTo>
                  <a:pt x="2039590" y="703945"/>
                  <a:pt x="2036424" y="704540"/>
                  <a:pt x="2032960" y="706921"/>
                </a:cubicBezTo>
                <a:cubicBezTo>
                  <a:pt x="2027817" y="711256"/>
                  <a:pt x="2028603" y="716803"/>
                  <a:pt x="2035340" y="723519"/>
                </a:cubicBezTo>
                <a:cubicBezTo>
                  <a:pt x="2042842" y="732614"/>
                  <a:pt x="2044415" y="733401"/>
                  <a:pt x="2040079" y="725899"/>
                </a:cubicBezTo>
                <a:cubicBezTo>
                  <a:pt x="2037316" y="719162"/>
                  <a:pt x="2038103" y="716017"/>
                  <a:pt x="2042438" y="716399"/>
                </a:cubicBezTo>
                <a:cubicBezTo>
                  <a:pt x="2043735" y="716548"/>
                  <a:pt x="2045307" y="718035"/>
                  <a:pt x="2047199" y="720841"/>
                </a:cubicBezTo>
                <a:cubicBezTo>
                  <a:pt x="2049069" y="723667"/>
                  <a:pt x="2050641" y="726919"/>
                  <a:pt x="2051938" y="730638"/>
                </a:cubicBezTo>
                <a:cubicBezTo>
                  <a:pt x="2053319" y="736376"/>
                  <a:pt x="2052915" y="739734"/>
                  <a:pt x="2050748" y="740712"/>
                </a:cubicBezTo>
                <a:cubicBezTo>
                  <a:pt x="2048580" y="741710"/>
                  <a:pt x="2043437" y="741498"/>
                  <a:pt x="2035340" y="740116"/>
                </a:cubicBezTo>
                <a:cubicBezTo>
                  <a:pt x="2027179" y="737800"/>
                  <a:pt x="2022737" y="737120"/>
                  <a:pt x="2021993" y="738055"/>
                </a:cubicBezTo>
                <a:cubicBezTo>
                  <a:pt x="2021250" y="738990"/>
                  <a:pt x="2023332" y="741264"/>
                  <a:pt x="2028220" y="744877"/>
                </a:cubicBezTo>
                <a:cubicBezTo>
                  <a:pt x="2037316" y="752379"/>
                  <a:pt x="2035722" y="753973"/>
                  <a:pt x="2023481" y="749616"/>
                </a:cubicBezTo>
                <a:cubicBezTo>
                  <a:pt x="2011453" y="745068"/>
                  <a:pt x="1998127" y="744069"/>
                  <a:pt x="1983442" y="746641"/>
                </a:cubicBezTo>
                <a:cubicBezTo>
                  <a:pt x="1968757" y="749212"/>
                  <a:pt x="1960766" y="754164"/>
                  <a:pt x="1959427" y="761475"/>
                </a:cubicBezTo>
                <a:cubicBezTo>
                  <a:pt x="1959427" y="768594"/>
                  <a:pt x="1957047" y="766214"/>
                  <a:pt x="1952308" y="754355"/>
                </a:cubicBezTo>
                <a:cubicBezTo>
                  <a:pt x="1950076" y="746152"/>
                  <a:pt x="1948589" y="741795"/>
                  <a:pt x="1947866" y="741307"/>
                </a:cubicBezTo>
                <a:cubicBezTo>
                  <a:pt x="1947122" y="740818"/>
                  <a:pt x="1946230" y="743581"/>
                  <a:pt x="1945188" y="749616"/>
                </a:cubicBezTo>
                <a:cubicBezTo>
                  <a:pt x="1944551" y="760986"/>
                  <a:pt x="1941087" y="770273"/>
                  <a:pt x="1934817" y="777478"/>
                </a:cubicBezTo>
                <a:cubicBezTo>
                  <a:pt x="1928527" y="784703"/>
                  <a:pt x="1923298" y="785681"/>
                  <a:pt x="1919091" y="780453"/>
                </a:cubicBezTo>
                <a:cubicBezTo>
                  <a:pt x="1917964" y="776989"/>
                  <a:pt x="1917263" y="775608"/>
                  <a:pt x="1917029" y="776309"/>
                </a:cubicBezTo>
                <a:cubicBezTo>
                  <a:pt x="1916774" y="776989"/>
                  <a:pt x="1916668" y="779157"/>
                  <a:pt x="1916732" y="782833"/>
                </a:cubicBezTo>
                <a:cubicBezTo>
                  <a:pt x="1915626" y="787509"/>
                  <a:pt x="1914245" y="790590"/>
                  <a:pt x="1912566" y="792014"/>
                </a:cubicBezTo>
                <a:cubicBezTo>
                  <a:pt x="1910887" y="793459"/>
                  <a:pt x="1908316" y="793544"/>
                  <a:pt x="1904852" y="792312"/>
                </a:cubicBezTo>
                <a:cubicBezTo>
                  <a:pt x="1897753" y="787169"/>
                  <a:pt x="1897753" y="787955"/>
                  <a:pt x="1904852" y="794692"/>
                </a:cubicBezTo>
                <a:cubicBezTo>
                  <a:pt x="1907274" y="798390"/>
                  <a:pt x="1908953" y="802236"/>
                  <a:pt x="1909910" y="806253"/>
                </a:cubicBezTo>
                <a:cubicBezTo>
                  <a:pt x="1910845" y="810249"/>
                  <a:pt x="1910739" y="813521"/>
                  <a:pt x="1909612" y="816029"/>
                </a:cubicBezTo>
                <a:cubicBezTo>
                  <a:pt x="1908571" y="819493"/>
                  <a:pt x="1909463" y="819684"/>
                  <a:pt x="1912269" y="816624"/>
                </a:cubicBezTo>
                <a:cubicBezTo>
                  <a:pt x="1915095" y="813564"/>
                  <a:pt x="1918942" y="807826"/>
                  <a:pt x="1923830" y="799431"/>
                </a:cubicBezTo>
                <a:cubicBezTo>
                  <a:pt x="1931991" y="788848"/>
                  <a:pt x="1937623" y="782727"/>
                  <a:pt x="1940747" y="781048"/>
                </a:cubicBezTo>
                <a:cubicBezTo>
                  <a:pt x="1943849" y="779369"/>
                  <a:pt x="1945337" y="781537"/>
                  <a:pt x="1945188" y="787572"/>
                </a:cubicBezTo>
                <a:cubicBezTo>
                  <a:pt x="1944784" y="797051"/>
                  <a:pt x="1943212" y="804170"/>
                  <a:pt x="1940449" y="808910"/>
                </a:cubicBezTo>
                <a:cubicBezTo>
                  <a:pt x="1938111" y="810312"/>
                  <a:pt x="1936241" y="812863"/>
                  <a:pt x="1934817" y="816624"/>
                </a:cubicBezTo>
                <a:cubicBezTo>
                  <a:pt x="1933372" y="820386"/>
                  <a:pt x="1932097" y="824147"/>
                  <a:pt x="1930949" y="827888"/>
                </a:cubicBezTo>
                <a:cubicBezTo>
                  <a:pt x="1929759" y="834859"/>
                  <a:pt x="1929759" y="838726"/>
                  <a:pt x="1930949" y="839470"/>
                </a:cubicBezTo>
                <a:cubicBezTo>
                  <a:pt x="1932139" y="840193"/>
                  <a:pt x="1934520" y="838726"/>
                  <a:pt x="1938069" y="835007"/>
                </a:cubicBezTo>
                <a:cubicBezTo>
                  <a:pt x="1940534" y="832542"/>
                  <a:pt x="1942723" y="829779"/>
                  <a:pt x="1944593" y="826719"/>
                </a:cubicBezTo>
                <a:cubicBezTo>
                  <a:pt x="1946463" y="823637"/>
                  <a:pt x="1947462" y="820875"/>
                  <a:pt x="1947569" y="818409"/>
                </a:cubicBezTo>
                <a:cubicBezTo>
                  <a:pt x="1947717" y="816029"/>
                  <a:pt x="1949184" y="814265"/>
                  <a:pt x="1952010" y="813075"/>
                </a:cubicBezTo>
                <a:cubicBezTo>
                  <a:pt x="1954816" y="811885"/>
                  <a:pt x="1958088" y="811290"/>
                  <a:pt x="1961786" y="811290"/>
                </a:cubicBezTo>
                <a:cubicBezTo>
                  <a:pt x="1966547" y="812565"/>
                  <a:pt x="1969501" y="812969"/>
                  <a:pt x="1970691" y="812480"/>
                </a:cubicBezTo>
                <a:cubicBezTo>
                  <a:pt x="1971881" y="811991"/>
                  <a:pt x="1971286" y="810015"/>
                  <a:pt x="1968906" y="806551"/>
                </a:cubicBezTo>
                <a:cubicBezTo>
                  <a:pt x="1967822" y="803044"/>
                  <a:pt x="1968226" y="801748"/>
                  <a:pt x="1970096" y="802683"/>
                </a:cubicBezTo>
                <a:cubicBezTo>
                  <a:pt x="1971966" y="803639"/>
                  <a:pt x="1974750" y="806487"/>
                  <a:pt x="1978405" y="811290"/>
                </a:cubicBezTo>
                <a:cubicBezTo>
                  <a:pt x="1983145" y="816178"/>
                  <a:pt x="1986694" y="820641"/>
                  <a:pt x="1989074" y="824636"/>
                </a:cubicBezTo>
                <a:cubicBezTo>
                  <a:pt x="1991454" y="828632"/>
                  <a:pt x="1992623" y="831309"/>
                  <a:pt x="1992623" y="832648"/>
                </a:cubicBezTo>
                <a:cubicBezTo>
                  <a:pt x="1991497" y="833923"/>
                  <a:pt x="1991390" y="835496"/>
                  <a:pt x="1992326" y="837388"/>
                </a:cubicBezTo>
                <a:cubicBezTo>
                  <a:pt x="1993282" y="839258"/>
                  <a:pt x="1994961" y="840852"/>
                  <a:pt x="1997384" y="842127"/>
                </a:cubicBezTo>
                <a:cubicBezTo>
                  <a:pt x="1998701" y="843274"/>
                  <a:pt x="2000189" y="842169"/>
                  <a:pt x="2001825" y="838875"/>
                </a:cubicBezTo>
                <a:cubicBezTo>
                  <a:pt x="2003462" y="835560"/>
                  <a:pt x="2004354" y="830311"/>
                  <a:pt x="2004503" y="823149"/>
                </a:cubicBezTo>
                <a:cubicBezTo>
                  <a:pt x="2004397" y="813819"/>
                  <a:pt x="2005183" y="808187"/>
                  <a:pt x="2006862" y="806253"/>
                </a:cubicBezTo>
                <a:cubicBezTo>
                  <a:pt x="2008541" y="804319"/>
                  <a:pt x="2011708" y="805212"/>
                  <a:pt x="2016362" y="808910"/>
                </a:cubicBezTo>
                <a:cubicBezTo>
                  <a:pt x="2020060" y="813521"/>
                  <a:pt x="2022142" y="817368"/>
                  <a:pt x="2022589" y="820492"/>
                </a:cubicBezTo>
                <a:cubicBezTo>
                  <a:pt x="2023035" y="823595"/>
                  <a:pt x="2020952" y="826868"/>
                  <a:pt x="2016362" y="830268"/>
                </a:cubicBezTo>
                <a:cubicBezTo>
                  <a:pt x="2012749" y="836091"/>
                  <a:pt x="2011070" y="839258"/>
                  <a:pt x="2011304" y="839746"/>
                </a:cubicBezTo>
                <a:cubicBezTo>
                  <a:pt x="2011559" y="840257"/>
                  <a:pt x="2014024" y="838663"/>
                  <a:pt x="2018721" y="835007"/>
                </a:cubicBezTo>
                <a:cubicBezTo>
                  <a:pt x="2022376" y="832584"/>
                  <a:pt x="2025734" y="830906"/>
                  <a:pt x="2028815" y="829971"/>
                </a:cubicBezTo>
                <a:cubicBezTo>
                  <a:pt x="2031876" y="829035"/>
                  <a:pt x="2034043" y="829142"/>
                  <a:pt x="2035340" y="830268"/>
                </a:cubicBezTo>
                <a:cubicBezTo>
                  <a:pt x="2039675" y="832648"/>
                  <a:pt x="2040462" y="832648"/>
                  <a:pt x="2037699" y="830268"/>
                </a:cubicBezTo>
                <a:cubicBezTo>
                  <a:pt x="2035722" y="825529"/>
                  <a:pt x="2037316" y="820790"/>
                  <a:pt x="2042438" y="816029"/>
                </a:cubicBezTo>
                <a:cubicBezTo>
                  <a:pt x="2047199" y="809313"/>
                  <a:pt x="2047199" y="801408"/>
                  <a:pt x="2042438" y="792312"/>
                </a:cubicBezTo>
                <a:cubicBezTo>
                  <a:pt x="2039973" y="786489"/>
                  <a:pt x="2039590" y="782727"/>
                  <a:pt x="2041269" y="781048"/>
                </a:cubicBezTo>
                <a:cubicBezTo>
                  <a:pt x="2042948" y="779369"/>
                  <a:pt x="2047284" y="779157"/>
                  <a:pt x="2054318" y="780453"/>
                </a:cubicBezTo>
                <a:cubicBezTo>
                  <a:pt x="2059142" y="780496"/>
                  <a:pt x="2063116" y="781006"/>
                  <a:pt x="2066177" y="781941"/>
                </a:cubicBezTo>
                <a:cubicBezTo>
                  <a:pt x="2069237" y="782876"/>
                  <a:pt x="2070810" y="783960"/>
                  <a:pt x="2070916" y="785192"/>
                </a:cubicBezTo>
                <a:cubicBezTo>
                  <a:pt x="2071320" y="797051"/>
                  <a:pt x="2068153" y="801811"/>
                  <a:pt x="2061416" y="799431"/>
                </a:cubicBezTo>
                <a:cubicBezTo>
                  <a:pt x="2060141" y="799431"/>
                  <a:pt x="2059142" y="800026"/>
                  <a:pt x="2058462" y="801216"/>
                </a:cubicBezTo>
                <a:cubicBezTo>
                  <a:pt x="2057761" y="802385"/>
                  <a:pt x="2057973" y="804170"/>
                  <a:pt x="2059057" y="806551"/>
                </a:cubicBezTo>
                <a:cubicBezTo>
                  <a:pt x="2063244" y="811439"/>
                  <a:pt x="2068493" y="814116"/>
                  <a:pt x="2074763" y="814541"/>
                </a:cubicBezTo>
                <a:cubicBezTo>
                  <a:pt x="2081053" y="814988"/>
                  <a:pt x="2084496" y="812331"/>
                  <a:pt x="2085155" y="806551"/>
                </a:cubicBezTo>
                <a:cubicBezTo>
                  <a:pt x="2085304" y="805254"/>
                  <a:pt x="2087365" y="804277"/>
                  <a:pt x="2091382" y="803575"/>
                </a:cubicBezTo>
                <a:cubicBezTo>
                  <a:pt x="2095377" y="802895"/>
                  <a:pt x="2100414" y="803087"/>
                  <a:pt x="2106492" y="804170"/>
                </a:cubicBezTo>
                <a:cubicBezTo>
                  <a:pt x="2113356" y="806636"/>
                  <a:pt x="2118606" y="807039"/>
                  <a:pt x="2122219" y="805360"/>
                </a:cubicBezTo>
                <a:cubicBezTo>
                  <a:pt x="2125810" y="803682"/>
                  <a:pt x="2129274" y="799325"/>
                  <a:pt x="2132590" y="792312"/>
                </a:cubicBezTo>
                <a:cubicBezTo>
                  <a:pt x="2136287" y="780857"/>
                  <a:pt x="2138370" y="773525"/>
                  <a:pt x="2138816" y="770380"/>
                </a:cubicBezTo>
                <a:cubicBezTo>
                  <a:pt x="2139263" y="767213"/>
                  <a:pt x="2137180" y="765832"/>
                  <a:pt x="2132590" y="766214"/>
                </a:cubicBezTo>
                <a:cubicBezTo>
                  <a:pt x="2130125" y="766320"/>
                  <a:pt x="2127362" y="767893"/>
                  <a:pt x="2124280" y="770953"/>
                </a:cubicBezTo>
                <a:cubicBezTo>
                  <a:pt x="2121220" y="774035"/>
                  <a:pt x="2118457" y="777988"/>
                  <a:pt x="2115992" y="782833"/>
                </a:cubicBezTo>
                <a:cubicBezTo>
                  <a:pt x="2110849" y="795075"/>
                  <a:pt x="2106896" y="801408"/>
                  <a:pt x="2104133" y="801811"/>
                </a:cubicBezTo>
                <a:cubicBezTo>
                  <a:pt x="2102943" y="801663"/>
                  <a:pt x="2102348" y="800770"/>
                  <a:pt x="2102348" y="799134"/>
                </a:cubicBezTo>
                <a:cubicBezTo>
                  <a:pt x="2102348" y="797497"/>
                  <a:pt x="2102943" y="796010"/>
                  <a:pt x="2104133" y="794692"/>
                </a:cubicBezTo>
                <a:cubicBezTo>
                  <a:pt x="2106407" y="792354"/>
                  <a:pt x="2106598" y="790484"/>
                  <a:pt x="2104728" y="789060"/>
                </a:cubicBezTo>
                <a:cubicBezTo>
                  <a:pt x="2102837" y="787615"/>
                  <a:pt x="2099479" y="786340"/>
                  <a:pt x="2094633" y="785192"/>
                </a:cubicBezTo>
                <a:cubicBezTo>
                  <a:pt x="2086175" y="784555"/>
                  <a:pt x="2081138" y="781091"/>
                  <a:pt x="2079523" y="774821"/>
                </a:cubicBezTo>
                <a:cubicBezTo>
                  <a:pt x="2077887" y="768552"/>
                  <a:pt x="2080543" y="763303"/>
                  <a:pt x="2087514" y="759095"/>
                </a:cubicBezTo>
                <a:cubicBezTo>
                  <a:pt x="2091871" y="756332"/>
                  <a:pt x="2092657" y="752379"/>
                  <a:pt x="2089894" y="747236"/>
                </a:cubicBezTo>
                <a:cubicBezTo>
                  <a:pt x="2088853" y="745855"/>
                  <a:pt x="2089150" y="744473"/>
                  <a:pt x="2090787" y="743092"/>
                </a:cubicBezTo>
                <a:cubicBezTo>
                  <a:pt x="2092402" y="741710"/>
                  <a:pt x="2094485" y="741498"/>
                  <a:pt x="2097014" y="742497"/>
                </a:cubicBezTo>
                <a:cubicBezTo>
                  <a:pt x="2100669" y="742539"/>
                  <a:pt x="2104027" y="743623"/>
                  <a:pt x="2107087" y="745748"/>
                </a:cubicBezTo>
                <a:cubicBezTo>
                  <a:pt x="2110148" y="747873"/>
                  <a:pt x="2112336" y="750743"/>
                  <a:pt x="2113611" y="754355"/>
                </a:cubicBezTo>
                <a:cubicBezTo>
                  <a:pt x="2115694" y="759052"/>
                  <a:pt x="2118053" y="761517"/>
                  <a:pt x="2120731" y="761772"/>
                </a:cubicBezTo>
                <a:cubicBezTo>
                  <a:pt x="2123409" y="762027"/>
                  <a:pt x="2128148" y="760327"/>
                  <a:pt x="2134970" y="756736"/>
                </a:cubicBezTo>
                <a:cubicBezTo>
                  <a:pt x="2145936" y="751848"/>
                  <a:pt x="2154246" y="746790"/>
                  <a:pt x="2159878" y="741604"/>
                </a:cubicBezTo>
                <a:cubicBezTo>
                  <a:pt x="2165509" y="736419"/>
                  <a:pt x="2166699" y="731977"/>
                  <a:pt x="2163427" y="728258"/>
                </a:cubicBezTo>
                <a:cubicBezTo>
                  <a:pt x="2162300" y="725984"/>
                  <a:pt x="2162789" y="725197"/>
                  <a:pt x="2164914" y="725899"/>
                </a:cubicBezTo>
                <a:cubicBezTo>
                  <a:pt x="2167039" y="726579"/>
                  <a:pt x="2170504" y="728173"/>
                  <a:pt x="2175285" y="730638"/>
                </a:cubicBezTo>
                <a:cubicBezTo>
                  <a:pt x="2183850" y="736461"/>
                  <a:pt x="2192840" y="738437"/>
                  <a:pt x="2202275" y="736567"/>
                </a:cubicBezTo>
                <a:cubicBezTo>
                  <a:pt x="2211712" y="734697"/>
                  <a:pt x="2220106" y="729554"/>
                  <a:pt x="2227480" y="721138"/>
                </a:cubicBezTo>
                <a:cubicBezTo>
                  <a:pt x="2231986" y="716250"/>
                  <a:pt x="2234834" y="714189"/>
                  <a:pt x="2236088" y="714911"/>
                </a:cubicBezTo>
                <a:cubicBezTo>
                  <a:pt x="2237320" y="715655"/>
                  <a:pt x="2238404" y="720118"/>
                  <a:pt x="2239339" y="728258"/>
                </a:cubicBezTo>
                <a:cubicBezTo>
                  <a:pt x="2241061" y="734187"/>
                  <a:pt x="2244142" y="737162"/>
                  <a:pt x="2248542" y="737162"/>
                </a:cubicBezTo>
                <a:cubicBezTo>
                  <a:pt x="2252941" y="737162"/>
                  <a:pt x="2255406" y="734187"/>
                  <a:pt x="2255937" y="728258"/>
                </a:cubicBezTo>
                <a:cubicBezTo>
                  <a:pt x="2256383" y="722031"/>
                  <a:pt x="2260847" y="716102"/>
                  <a:pt x="2269283" y="710470"/>
                </a:cubicBezTo>
                <a:cubicBezTo>
                  <a:pt x="2277742" y="704838"/>
                  <a:pt x="2287518" y="701289"/>
                  <a:pt x="2298654" y="699801"/>
                </a:cubicBezTo>
                <a:cubicBezTo>
                  <a:pt x="2306900" y="698462"/>
                  <a:pt x="2311150" y="698165"/>
                  <a:pt x="2311405" y="698909"/>
                </a:cubicBezTo>
                <a:cubicBezTo>
                  <a:pt x="2311639" y="699652"/>
                  <a:pt x="2308175" y="702309"/>
                  <a:pt x="2301013" y="706921"/>
                </a:cubicBezTo>
                <a:cubicBezTo>
                  <a:pt x="2293809" y="711405"/>
                  <a:pt x="2290451" y="714274"/>
                  <a:pt x="2290939" y="715506"/>
                </a:cubicBezTo>
                <a:cubicBezTo>
                  <a:pt x="2291428" y="716739"/>
                  <a:pt x="2296380" y="717844"/>
                  <a:pt x="2305752" y="718779"/>
                </a:cubicBezTo>
                <a:cubicBezTo>
                  <a:pt x="2319991" y="719162"/>
                  <a:pt x="2327111" y="723115"/>
                  <a:pt x="2327111" y="730638"/>
                </a:cubicBezTo>
                <a:cubicBezTo>
                  <a:pt x="2327111" y="734293"/>
                  <a:pt x="2327706" y="737056"/>
                  <a:pt x="2328896" y="738948"/>
                </a:cubicBezTo>
                <a:cubicBezTo>
                  <a:pt x="2330086" y="740818"/>
                  <a:pt x="2331850" y="741222"/>
                  <a:pt x="2334230" y="740116"/>
                </a:cubicBezTo>
                <a:cubicBezTo>
                  <a:pt x="2336546" y="738735"/>
                  <a:pt x="2337843" y="736759"/>
                  <a:pt x="2338077" y="734187"/>
                </a:cubicBezTo>
                <a:cubicBezTo>
                  <a:pt x="2338332" y="731616"/>
                  <a:pt x="2337843" y="729639"/>
                  <a:pt x="2336589" y="728258"/>
                </a:cubicBezTo>
                <a:cubicBezTo>
                  <a:pt x="2335569" y="725835"/>
                  <a:pt x="2335866" y="722966"/>
                  <a:pt x="2337482" y="719672"/>
                </a:cubicBezTo>
                <a:cubicBezTo>
                  <a:pt x="2339118" y="716357"/>
                  <a:pt x="2341201" y="712892"/>
                  <a:pt x="2343709" y="709280"/>
                </a:cubicBezTo>
                <a:cubicBezTo>
                  <a:pt x="2348257" y="705582"/>
                  <a:pt x="2352210" y="704094"/>
                  <a:pt x="2355567" y="704838"/>
                </a:cubicBezTo>
                <a:cubicBezTo>
                  <a:pt x="2358946" y="705582"/>
                  <a:pt x="2362899" y="709428"/>
                  <a:pt x="2367447" y="716399"/>
                </a:cubicBezTo>
                <a:cubicBezTo>
                  <a:pt x="2371039" y="722243"/>
                  <a:pt x="2374503" y="725984"/>
                  <a:pt x="2377818" y="727663"/>
                </a:cubicBezTo>
                <a:cubicBezTo>
                  <a:pt x="2381134" y="729342"/>
                  <a:pt x="2384003" y="729554"/>
                  <a:pt x="2386426" y="728258"/>
                </a:cubicBezTo>
                <a:cubicBezTo>
                  <a:pt x="2390123" y="725941"/>
                  <a:pt x="2394565" y="724666"/>
                  <a:pt x="2399751" y="724411"/>
                </a:cubicBezTo>
                <a:cubicBezTo>
                  <a:pt x="2404957" y="724156"/>
                  <a:pt x="2409994" y="724666"/>
                  <a:pt x="2414882" y="725899"/>
                </a:cubicBezTo>
                <a:cubicBezTo>
                  <a:pt x="2424467" y="727025"/>
                  <a:pt x="2429610" y="725941"/>
                  <a:pt x="2430311" y="722626"/>
                </a:cubicBezTo>
                <a:cubicBezTo>
                  <a:pt x="2430991" y="719311"/>
                  <a:pt x="2426634" y="714083"/>
                  <a:pt x="2417262" y="706921"/>
                </a:cubicBezTo>
                <a:cubicBezTo>
                  <a:pt x="2411269" y="702309"/>
                  <a:pt x="2408400" y="699652"/>
                  <a:pt x="2408655" y="698909"/>
                </a:cubicBezTo>
                <a:cubicBezTo>
                  <a:pt x="2408910" y="698165"/>
                  <a:pt x="2412566" y="698462"/>
                  <a:pt x="2419621" y="699801"/>
                </a:cubicBezTo>
                <a:cubicBezTo>
                  <a:pt x="2423383" y="701076"/>
                  <a:pt x="2427145" y="703265"/>
                  <a:pt x="2430885" y="706326"/>
                </a:cubicBezTo>
                <a:cubicBezTo>
                  <a:pt x="2434647" y="709386"/>
                  <a:pt x="2437218" y="712744"/>
                  <a:pt x="2438600" y="716399"/>
                </a:cubicBezTo>
                <a:cubicBezTo>
                  <a:pt x="2441065" y="722286"/>
                  <a:pt x="2442658" y="724751"/>
                  <a:pt x="2443339" y="723816"/>
                </a:cubicBezTo>
                <a:cubicBezTo>
                  <a:pt x="2444040" y="722881"/>
                  <a:pt x="2443254" y="718822"/>
                  <a:pt x="2440980" y="711660"/>
                </a:cubicBezTo>
                <a:cubicBezTo>
                  <a:pt x="2440874" y="705582"/>
                  <a:pt x="2441065" y="700545"/>
                  <a:pt x="2441575" y="696528"/>
                </a:cubicBezTo>
                <a:cubicBezTo>
                  <a:pt x="2442063" y="692533"/>
                  <a:pt x="2443445" y="690450"/>
                  <a:pt x="2445719" y="690301"/>
                </a:cubicBezTo>
                <a:cubicBezTo>
                  <a:pt x="2448141" y="691343"/>
                  <a:pt x="2449820" y="691045"/>
                  <a:pt x="2450756" y="689409"/>
                </a:cubicBezTo>
                <a:cubicBezTo>
                  <a:pt x="2451691" y="687794"/>
                  <a:pt x="2451606" y="685711"/>
                  <a:pt x="2450458" y="683182"/>
                </a:cubicBezTo>
                <a:cubicBezTo>
                  <a:pt x="2448184" y="680717"/>
                  <a:pt x="2447398" y="679144"/>
                  <a:pt x="2448099" y="678443"/>
                </a:cubicBezTo>
                <a:cubicBezTo>
                  <a:pt x="2448779" y="677763"/>
                  <a:pt x="2450373" y="678549"/>
                  <a:pt x="2452838" y="680823"/>
                </a:cubicBezTo>
                <a:cubicBezTo>
                  <a:pt x="2455218" y="682162"/>
                  <a:pt x="2456983" y="684223"/>
                  <a:pt x="2458173" y="687050"/>
                </a:cubicBezTo>
                <a:cubicBezTo>
                  <a:pt x="2459363" y="689855"/>
                  <a:pt x="2459958" y="692533"/>
                  <a:pt x="2459958" y="695062"/>
                </a:cubicBezTo>
                <a:cubicBezTo>
                  <a:pt x="2457195" y="711660"/>
                  <a:pt x="2460340" y="721138"/>
                  <a:pt x="2469436" y="723519"/>
                </a:cubicBezTo>
                <a:cubicBezTo>
                  <a:pt x="2470818" y="723370"/>
                  <a:pt x="2472199" y="721882"/>
                  <a:pt x="2473602" y="719077"/>
                </a:cubicBezTo>
                <a:cubicBezTo>
                  <a:pt x="2474983" y="716250"/>
                  <a:pt x="2475174" y="712999"/>
                  <a:pt x="2474197" y="709280"/>
                </a:cubicBezTo>
                <a:cubicBezTo>
                  <a:pt x="2472199" y="683586"/>
                  <a:pt x="2476173" y="675680"/>
                  <a:pt x="2486056" y="685562"/>
                </a:cubicBezTo>
                <a:cubicBezTo>
                  <a:pt x="2489456" y="688027"/>
                  <a:pt x="2493302" y="689026"/>
                  <a:pt x="2497617" y="688537"/>
                </a:cubicBezTo>
                <a:cubicBezTo>
                  <a:pt x="2501910" y="688027"/>
                  <a:pt x="2507542" y="685456"/>
                  <a:pt x="2514512" y="680823"/>
                </a:cubicBezTo>
                <a:cubicBezTo>
                  <a:pt x="2519400" y="677210"/>
                  <a:pt x="2522673" y="674341"/>
                  <a:pt x="2524309" y="672216"/>
                </a:cubicBezTo>
                <a:cubicBezTo>
                  <a:pt x="2525924" y="670091"/>
                  <a:pt x="2525032" y="669007"/>
                  <a:pt x="2521631" y="668964"/>
                </a:cubicBezTo>
                <a:cubicBezTo>
                  <a:pt x="2519102" y="669007"/>
                  <a:pt x="2516446" y="668327"/>
                  <a:pt x="2513620" y="666882"/>
                </a:cubicBezTo>
                <a:cubicBezTo>
                  <a:pt x="2510814" y="665458"/>
                  <a:pt x="2508732" y="662971"/>
                  <a:pt x="2507393" y="659465"/>
                </a:cubicBezTo>
                <a:cubicBezTo>
                  <a:pt x="2505565" y="652451"/>
                  <a:pt x="2507456" y="649880"/>
                  <a:pt x="2513024" y="651750"/>
                </a:cubicBezTo>
                <a:cubicBezTo>
                  <a:pt x="2518614" y="653641"/>
                  <a:pt x="2524649" y="659380"/>
                  <a:pt x="2531110" y="668964"/>
                </a:cubicBezTo>
                <a:cubicBezTo>
                  <a:pt x="2535807" y="674745"/>
                  <a:pt x="2538293" y="679782"/>
                  <a:pt x="2538527" y="684074"/>
                </a:cubicBezTo>
                <a:cubicBezTo>
                  <a:pt x="2538782" y="688389"/>
                  <a:pt x="2537103" y="692830"/>
                  <a:pt x="2533490" y="697421"/>
                </a:cubicBezTo>
                <a:cubicBezTo>
                  <a:pt x="2527008" y="706772"/>
                  <a:pt x="2520994" y="711213"/>
                  <a:pt x="2515405" y="710767"/>
                </a:cubicBezTo>
                <a:cubicBezTo>
                  <a:pt x="2509815" y="710321"/>
                  <a:pt x="2507945" y="705879"/>
                  <a:pt x="2509773" y="697421"/>
                </a:cubicBezTo>
                <a:cubicBezTo>
                  <a:pt x="2512132" y="690301"/>
                  <a:pt x="2509773" y="692682"/>
                  <a:pt x="2502653" y="704540"/>
                </a:cubicBezTo>
                <a:cubicBezTo>
                  <a:pt x="2498892" y="709577"/>
                  <a:pt x="2494556" y="714338"/>
                  <a:pt x="2489605" y="718779"/>
                </a:cubicBezTo>
                <a:cubicBezTo>
                  <a:pt x="2484674" y="723221"/>
                  <a:pt x="2480317" y="725601"/>
                  <a:pt x="2476556" y="725899"/>
                </a:cubicBezTo>
                <a:cubicBezTo>
                  <a:pt x="2467013" y="729044"/>
                  <a:pt x="2462381" y="733996"/>
                  <a:pt x="2462614" y="740712"/>
                </a:cubicBezTo>
                <a:cubicBezTo>
                  <a:pt x="2462869" y="747448"/>
                  <a:pt x="2468310" y="751189"/>
                  <a:pt x="2478936" y="751975"/>
                </a:cubicBezTo>
                <a:cubicBezTo>
                  <a:pt x="2482740" y="752039"/>
                  <a:pt x="2486990" y="752528"/>
                  <a:pt x="2491687" y="753463"/>
                </a:cubicBezTo>
                <a:cubicBezTo>
                  <a:pt x="2496384" y="754398"/>
                  <a:pt x="2500039" y="755503"/>
                  <a:pt x="2502653" y="756736"/>
                </a:cubicBezTo>
                <a:cubicBezTo>
                  <a:pt x="2508476" y="760689"/>
                  <a:pt x="2511048" y="759902"/>
                  <a:pt x="2510368" y="754355"/>
                </a:cubicBezTo>
                <a:cubicBezTo>
                  <a:pt x="2509667" y="748830"/>
                  <a:pt x="2506309" y="743283"/>
                  <a:pt x="2500273" y="737757"/>
                </a:cubicBezTo>
                <a:cubicBezTo>
                  <a:pt x="2497510" y="734995"/>
                  <a:pt x="2498297" y="733401"/>
                  <a:pt x="2502653" y="733018"/>
                </a:cubicBezTo>
                <a:cubicBezTo>
                  <a:pt x="2509773" y="733401"/>
                  <a:pt x="2514512" y="737354"/>
                  <a:pt x="2516892" y="744877"/>
                </a:cubicBezTo>
                <a:cubicBezTo>
                  <a:pt x="2518911" y="749616"/>
                  <a:pt x="2520781" y="751975"/>
                  <a:pt x="2522524" y="751975"/>
                </a:cubicBezTo>
                <a:cubicBezTo>
                  <a:pt x="2524246" y="751975"/>
                  <a:pt x="2527901" y="749616"/>
                  <a:pt x="2533490" y="744877"/>
                </a:cubicBezTo>
                <a:cubicBezTo>
                  <a:pt x="2536019" y="742348"/>
                  <a:pt x="2538081" y="739096"/>
                  <a:pt x="2539717" y="735080"/>
                </a:cubicBezTo>
                <a:cubicBezTo>
                  <a:pt x="2541353" y="731084"/>
                  <a:pt x="2541651" y="727216"/>
                  <a:pt x="2540610" y="723519"/>
                </a:cubicBezTo>
                <a:cubicBezTo>
                  <a:pt x="2537996" y="717589"/>
                  <a:pt x="2537295" y="714614"/>
                  <a:pt x="2538527" y="714614"/>
                </a:cubicBezTo>
                <a:cubicBezTo>
                  <a:pt x="2539760" y="714614"/>
                  <a:pt x="2544414" y="717589"/>
                  <a:pt x="2552469" y="723519"/>
                </a:cubicBezTo>
                <a:cubicBezTo>
                  <a:pt x="2559035" y="728407"/>
                  <a:pt x="2564284" y="730489"/>
                  <a:pt x="2568195" y="729745"/>
                </a:cubicBezTo>
                <a:cubicBezTo>
                  <a:pt x="2572084" y="729002"/>
                  <a:pt x="2577929" y="724560"/>
                  <a:pt x="2585685" y="716399"/>
                </a:cubicBezTo>
                <a:cubicBezTo>
                  <a:pt x="2590531" y="712701"/>
                  <a:pt x="2594484" y="710023"/>
                  <a:pt x="2597544" y="708387"/>
                </a:cubicBezTo>
                <a:cubicBezTo>
                  <a:pt x="2600605" y="706772"/>
                  <a:pt x="2602177" y="707069"/>
                  <a:pt x="2602284" y="709280"/>
                </a:cubicBezTo>
                <a:cubicBezTo>
                  <a:pt x="2602284" y="713636"/>
                  <a:pt x="2604664" y="716803"/>
                  <a:pt x="2609403" y="718779"/>
                </a:cubicBezTo>
                <a:cubicBezTo>
                  <a:pt x="2611783" y="718631"/>
                  <a:pt x="2613547" y="717143"/>
                  <a:pt x="2614737" y="714338"/>
                </a:cubicBezTo>
                <a:cubicBezTo>
                  <a:pt x="2615927" y="711511"/>
                  <a:pt x="2616522" y="708238"/>
                  <a:pt x="2616522" y="704540"/>
                </a:cubicBezTo>
                <a:cubicBezTo>
                  <a:pt x="2614142" y="694658"/>
                  <a:pt x="2611783" y="690705"/>
                  <a:pt x="2609403" y="692682"/>
                </a:cubicBezTo>
                <a:cubicBezTo>
                  <a:pt x="2608064" y="692639"/>
                  <a:pt x="2605981" y="692129"/>
                  <a:pt x="2603176" y="691194"/>
                </a:cubicBezTo>
                <a:cubicBezTo>
                  <a:pt x="2600350" y="690259"/>
                  <a:pt x="2597693" y="689175"/>
                  <a:pt x="2595164" y="687942"/>
                </a:cubicBezTo>
                <a:cubicBezTo>
                  <a:pt x="2590425" y="684585"/>
                  <a:pt x="2588045" y="681205"/>
                  <a:pt x="2588045" y="677848"/>
                </a:cubicBezTo>
                <a:cubicBezTo>
                  <a:pt x="2588045" y="674490"/>
                  <a:pt x="2590425" y="669942"/>
                  <a:pt x="2595164" y="664225"/>
                </a:cubicBezTo>
                <a:cubicBezTo>
                  <a:pt x="2598671" y="658381"/>
                  <a:pt x="2600562" y="654024"/>
                  <a:pt x="2600796" y="651176"/>
                </a:cubicBezTo>
                <a:cubicBezTo>
                  <a:pt x="2601051" y="648307"/>
                  <a:pt x="2599967" y="646331"/>
                  <a:pt x="2597544" y="645247"/>
                </a:cubicBezTo>
                <a:cubicBezTo>
                  <a:pt x="2589490" y="641081"/>
                  <a:pt x="2586621" y="636342"/>
                  <a:pt x="2588937" y="631008"/>
                </a:cubicBezTo>
                <a:cubicBezTo>
                  <a:pt x="2591254" y="625674"/>
                  <a:pt x="2597289" y="623293"/>
                  <a:pt x="2607023" y="623888"/>
                </a:cubicBezTo>
                <a:cubicBezTo>
                  <a:pt x="2622303" y="627140"/>
                  <a:pt x="2631484" y="631305"/>
                  <a:pt x="2634608" y="636342"/>
                </a:cubicBezTo>
                <a:cubicBezTo>
                  <a:pt x="2637711" y="641379"/>
                  <a:pt x="2635649" y="649094"/>
                  <a:pt x="2628381" y="659465"/>
                </a:cubicBezTo>
                <a:cubicBezTo>
                  <a:pt x="2624726" y="664310"/>
                  <a:pt x="2622537" y="667668"/>
                  <a:pt x="2621857" y="669559"/>
                </a:cubicBezTo>
                <a:cubicBezTo>
                  <a:pt x="2621155" y="671430"/>
                  <a:pt x="2622537" y="671238"/>
                  <a:pt x="2626001" y="668964"/>
                </a:cubicBezTo>
                <a:cubicBezTo>
                  <a:pt x="2628572" y="666627"/>
                  <a:pt x="2631739" y="665351"/>
                  <a:pt x="2635500" y="665096"/>
                </a:cubicBezTo>
                <a:cubicBezTo>
                  <a:pt x="2639241" y="664863"/>
                  <a:pt x="2642408" y="665351"/>
                  <a:pt x="2644979" y="666584"/>
                </a:cubicBezTo>
                <a:cubicBezTo>
                  <a:pt x="2648443" y="667732"/>
                  <a:pt x="2651015" y="667817"/>
                  <a:pt x="2652693" y="666882"/>
                </a:cubicBezTo>
                <a:cubicBezTo>
                  <a:pt x="2654372" y="665946"/>
                  <a:pt x="2655754" y="664268"/>
                  <a:pt x="2656838" y="661845"/>
                </a:cubicBezTo>
                <a:cubicBezTo>
                  <a:pt x="2656901" y="660548"/>
                  <a:pt x="2657985" y="659571"/>
                  <a:pt x="2660111" y="658869"/>
                </a:cubicBezTo>
                <a:cubicBezTo>
                  <a:pt x="2662236" y="658189"/>
                  <a:pt x="2665105" y="658381"/>
                  <a:pt x="2668697" y="659465"/>
                </a:cubicBezTo>
                <a:cubicBezTo>
                  <a:pt x="2674583" y="661951"/>
                  <a:pt x="2677644" y="662929"/>
                  <a:pt x="2677898" y="662440"/>
                </a:cubicBezTo>
                <a:cubicBezTo>
                  <a:pt x="2678154" y="661951"/>
                  <a:pt x="2675880" y="659380"/>
                  <a:pt x="2671077" y="654725"/>
                </a:cubicBezTo>
                <a:cubicBezTo>
                  <a:pt x="2665934" y="645672"/>
                  <a:pt x="2666720" y="638276"/>
                  <a:pt x="2673457" y="632496"/>
                </a:cubicBezTo>
                <a:cubicBezTo>
                  <a:pt x="2680172" y="626715"/>
                  <a:pt x="2688078" y="626991"/>
                  <a:pt x="2697174" y="633367"/>
                </a:cubicBezTo>
                <a:cubicBezTo>
                  <a:pt x="2700681" y="638021"/>
                  <a:pt x="2703741" y="639998"/>
                  <a:pt x="2706355" y="639296"/>
                </a:cubicBezTo>
                <a:cubicBezTo>
                  <a:pt x="2708991" y="638616"/>
                  <a:pt x="2711456" y="635853"/>
                  <a:pt x="2713772" y="631008"/>
                </a:cubicBezTo>
                <a:cubicBezTo>
                  <a:pt x="2720509" y="619149"/>
                  <a:pt x="2723655" y="621508"/>
                  <a:pt x="2723272" y="638127"/>
                </a:cubicBezTo>
                <a:cubicBezTo>
                  <a:pt x="2723357" y="646267"/>
                  <a:pt x="2722571" y="651325"/>
                  <a:pt x="2720892" y="653238"/>
                </a:cubicBezTo>
                <a:cubicBezTo>
                  <a:pt x="2719213" y="655172"/>
                  <a:pt x="2716046" y="654874"/>
                  <a:pt x="2711413" y="652345"/>
                </a:cubicBezTo>
                <a:cubicBezTo>
                  <a:pt x="2707694" y="651219"/>
                  <a:pt x="2703848" y="651112"/>
                  <a:pt x="2699831" y="652048"/>
                </a:cubicBezTo>
                <a:cubicBezTo>
                  <a:pt x="2695835" y="653004"/>
                  <a:pt x="2692584" y="654683"/>
                  <a:pt x="2690055" y="657106"/>
                </a:cubicBezTo>
                <a:cubicBezTo>
                  <a:pt x="2686145" y="663035"/>
                  <a:pt x="2679726" y="667774"/>
                  <a:pt x="2670779" y="671323"/>
                </a:cubicBezTo>
                <a:cubicBezTo>
                  <a:pt x="2661832" y="674894"/>
                  <a:pt x="2652439" y="677253"/>
                  <a:pt x="2642620" y="678443"/>
                </a:cubicBezTo>
                <a:cubicBezTo>
                  <a:pt x="2634459" y="679378"/>
                  <a:pt x="2629422" y="681652"/>
                  <a:pt x="2627489" y="685265"/>
                </a:cubicBezTo>
                <a:cubicBezTo>
                  <a:pt x="2625555" y="688878"/>
                  <a:pt x="2625852" y="695296"/>
                  <a:pt x="2628381" y="704540"/>
                </a:cubicBezTo>
                <a:cubicBezTo>
                  <a:pt x="2631484" y="713934"/>
                  <a:pt x="2635947" y="718290"/>
                  <a:pt x="2641727" y="717589"/>
                </a:cubicBezTo>
                <a:cubicBezTo>
                  <a:pt x="2647508" y="716888"/>
                  <a:pt x="2650165" y="711766"/>
                  <a:pt x="2649718" y="702160"/>
                </a:cubicBezTo>
                <a:cubicBezTo>
                  <a:pt x="2649824" y="699546"/>
                  <a:pt x="2650823" y="697081"/>
                  <a:pt x="2652693" y="694764"/>
                </a:cubicBezTo>
                <a:cubicBezTo>
                  <a:pt x="2654564" y="692427"/>
                  <a:pt x="2656753" y="691747"/>
                  <a:pt x="2659218" y="692682"/>
                </a:cubicBezTo>
                <a:cubicBezTo>
                  <a:pt x="2668697" y="693085"/>
                  <a:pt x="2671077" y="697038"/>
                  <a:pt x="2666338" y="704540"/>
                </a:cubicBezTo>
                <a:cubicBezTo>
                  <a:pt x="2664361" y="711660"/>
                  <a:pt x="2665934" y="714040"/>
                  <a:pt x="2671077" y="711660"/>
                </a:cubicBezTo>
                <a:cubicBezTo>
                  <a:pt x="2673691" y="710470"/>
                  <a:pt x="2677346" y="709280"/>
                  <a:pt x="2682043" y="708089"/>
                </a:cubicBezTo>
                <a:cubicBezTo>
                  <a:pt x="2686740" y="706921"/>
                  <a:pt x="2690990" y="705730"/>
                  <a:pt x="2694794" y="704540"/>
                </a:cubicBezTo>
                <a:cubicBezTo>
                  <a:pt x="2698407" y="703201"/>
                  <a:pt x="2701276" y="701140"/>
                  <a:pt x="2703401" y="698313"/>
                </a:cubicBezTo>
                <a:cubicBezTo>
                  <a:pt x="2705527" y="695508"/>
                  <a:pt x="2706610" y="692830"/>
                  <a:pt x="2706653" y="690301"/>
                </a:cubicBezTo>
                <a:cubicBezTo>
                  <a:pt x="2706759" y="686710"/>
                  <a:pt x="2707758" y="684436"/>
                  <a:pt x="2709628" y="683479"/>
                </a:cubicBezTo>
                <a:cubicBezTo>
                  <a:pt x="2711498" y="682544"/>
                  <a:pt x="2713687" y="683246"/>
                  <a:pt x="2716153" y="685562"/>
                </a:cubicBezTo>
                <a:cubicBezTo>
                  <a:pt x="2717428" y="686859"/>
                  <a:pt x="2718427" y="688431"/>
                  <a:pt x="2719106" y="690301"/>
                </a:cubicBezTo>
                <a:cubicBezTo>
                  <a:pt x="2719808" y="692193"/>
                  <a:pt x="2719617" y="693766"/>
                  <a:pt x="2718511" y="695062"/>
                </a:cubicBezTo>
                <a:cubicBezTo>
                  <a:pt x="2716535" y="700184"/>
                  <a:pt x="2718129" y="704137"/>
                  <a:pt x="2723272" y="706921"/>
                </a:cubicBezTo>
                <a:cubicBezTo>
                  <a:pt x="2724653" y="708089"/>
                  <a:pt x="2726035" y="708685"/>
                  <a:pt x="2727416" y="708685"/>
                </a:cubicBezTo>
                <a:cubicBezTo>
                  <a:pt x="2728798" y="708685"/>
                  <a:pt x="2728989" y="708089"/>
                  <a:pt x="2728011" y="706921"/>
                </a:cubicBezTo>
                <a:cubicBezTo>
                  <a:pt x="2725249" y="687942"/>
                  <a:pt x="2730774" y="680823"/>
                  <a:pt x="2744609" y="685562"/>
                </a:cubicBezTo>
                <a:cubicBezTo>
                  <a:pt x="2748328" y="686646"/>
                  <a:pt x="2751580" y="686859"/>
                  <a:pt x="2754406" y="686157"/>
                </a:cubicBezTo>
                <a:cubicBezTo>
                  <a:pt x="2757212" y="685456"/>
                  <a:pt x="2758699" y="684478"/>
                  <a:pt x="2758848" y="683182"/>
                </a:cubicBezTo>
                <a:cubicBezTo>
                  <a:pt x="2758954" y="680865"/>
                  <a:pt x="2760527" y="679590"/>
                  <a:pt x="2763587" y="679335"/>
                </a:cubicBezTo>
                <a:cubicBezTo>
                  <a:pt x="2766647" y="679080"/>
                  <a:pt x="2770622" y="679590"/>
                  <a:pt x="2775446" y="680823"/>
                </a:cubicBezTo>
                <a:cubicBezTo>
                  <a:pt x="2779165" y="683097"/>
                  <a:pt x="2782417" y="683883"/>
                  <a:pt x="2785243" y="683182"/>
                </a:cubicBezTo>
                <a:cubicBezTo>
                  <a:pt x="2788048" y="682502"/>
                  <a:pt x="2789536" y="680929"/>
                  <a:pt x="2789685" y="678443"/>
                </a:cubicBezTo>
                <a:cubicBezTo>
                  <a:pt x="2790089" y="673703"/>
                  <a:pt x="2794041" y="671323"/>
                  <a:pt x="2801543" y="671323"/>
                </a:cubicBezTo>
                <a:cubicBezTo>
                  <a:pt x="2804072" y="671323"/>
                  <a:pt x="2806729" y="670728"/>
                  <a:pt x="2809556" y="669559"/>
                </a:cubicBezTo>
                <a:cubicBezTo>
                  <a:pt x="2812361" y="668369"/>
                  <a:pt x="2814444" y="666584"/>
                  <a:pt x="2815783" y="664225"/>
                </a:cubicBezTo>
                <a:cubicBezTo>
                  <a:pt x="2815889" y="660761"/>
                  <a:pt x="2816271" y="659380"/>
                  <a:pt x="2816973" y="660060"/>
                </a:cubicBezTo>
                <a:cubicBezTo>
                  <a:pt x="2817653" y="660761"/>
                  <a:pt x="2818056" y="662929"/>
                  <a:pt x="2818163" y="666584"/>
                </a:cubicBezTo>
                <a:cubicBezTo>
                  <a:pt x="2818163" y="672365"/>
                  <a:pt x="2819332" y="675637"/>
                  <a:pt x="2821712" y="676381"/>
                </a:cubicBezTo>
                <a:cubicBezTo>
                  <a:pt x="2824092" y="677104"/>
                  <a:pt x="2827641" y="676232"/>
                  <a:pt x="2832380" y="673703"/>
                </a:cubicBezTo>
                <a:cubicBezTo>
                  <a:pt x="2842326" y="669942"/>
                  <a:pt x="2852103" y="666775"/>
                  <a:pt x="2861751" y="664225"/>
                </a:cubicBezTo>
                <a:cubicBezTo>
                  <a:pt x="2871378" y="661654"/>
                  <a:pt x="2878200" y="660846"/>
                  <a:pt x="2882196" y="661845"/>
                </a:cubicBezTo>
                <a:cubicBezTo>
                  <a:pt x="2884980" y="661441"/>
                  <a:pt x="2886552" y="657488"/>
                  <a:pt x="2886956" y="649986"/>
                </a:cubicBezTo>
                <a:cubicBezTo>
                  <a:pt x="2887338" y="642463"/>
                  <a:pt x="2891291" y="640890"/>
                  <a:pt x="2898815" y="645247"/>
                </a:cubicBezTo>
                <a:cubicBezTo>
                  <a:pt x="2901323" y="646373"/>
                  <a:pt x="2904000" y="646479"/>
                  <a:pt x="2906806" y="645523"/>
                </a:cubicBezTo>
                <a:cubicBezTo>
                  <a:pt x="2909632" y="644588"/>
                  <a:pt x="2911715" y="642909"/>
                  <a:pt x="2913033" y="640486"/>
                </a:cubicBezTo>
                <a:cubicBezTo>
                  <a:pt x="2915307" y="638170"/>
                  <a:pt x="2917283" y="637469"/>
                  <a:pt x="2918962" y="638425"/>
                </a:cubicBezTo>
                <a:cubicBezTo>
                  <a:pt x="2920662" y="639360"/>
                  <a:pt x="2922638" y="641634"/>
                  <a:pt x="2924912" y="645247"/>
                </a:cubicBezTo>
                <a:cubicBezTo>
                  <a:pt x="2929652" y="652345"/>
                  <a:pt x="2932011" y="652345"/>
                  <a:pt x="2932011" y="645247"/>
                </a:cubicBezTo>
                <a:cubicBezTo>
                  <a:pt x="2932011" y="640104"/>
                  <a:pt x="2934391" y="638510"/>
                  <a:pt x="2939130" y="640486"/>
                </a:cubicBezTo>
                <a:cubicBezTo>
                  <a:pt x="2940426" y="641677"/>
                  <a:pt x="2941999" y="641677"/>
                  <a:pt x="2943869" y="640486"/>
                </a:cubicBezTo>
                <a:cubicBezTo>
                  <a:pt x="2945761" y="639296"/>
                  <a:pt x="2947333" y="636937"/>
                  <a:pt x="2948630" y="633367"/>
                </a:cubicBezTo>
                <a:cubicBezTo>
                  <a:pt x="2952625" y="626354"/>
                  <a:pt x="2957067" y="623187"/>
                  <a:pt x="2961976" y="623888"/>
                </a:cubicBezTo>
                <a:cubicBezTo>
                  <a:pt x="2966864" y="624590"/>
                  <a:pt x="2969520" y="628543"/>
                  <a:pt x="2969967" y="635747"/>
                </a:cubicBezTo>
                <a:cubicBezTo>
                  <a:pt x="2969967" y="642867"/>
                  <a:pt x="2972347" y="645247"/>
                  <a:pt x="2977086" y="642867"/>
                </a:cubicBezTo>
                <a:cubicBezTo>
                  <a:pt x="2978425" y="641783"/>
                  <a:pt x="2980508" y="642165"/>
                  <a:pt x="2983313" y="644057"/>
                </a:cubicBezTo>
                <a:cubicBezTo>
                  <a:pt x="2986140" y="645927"/>
                  <a:pt x="2988796" y="648690"/>
                  <a:pt x="2991325" y="652345"/>
                </a:cubicBezTo>
                <a:cubicBezTo>
                  <a:pt x="2998827" y="666584"/>
                  <a:pt x="3000421" y="666584"/>
                  <a:pt x="2996064" y="652345"/>
                </a:cubicBezTo>
                <a:cubicBezTo>
                  <a:pt x="2992749" y="642612"/>
                  <a:pt x="2992855" y="636002"/>
                  <a:pt x="2996362" y="632496"/>
                </a:cubicBezTo>
                <a:cubicBezTo>
                  <a:pt x="2999869" y="628968"/>
                  <a:pt x="3005309" y="630073"/>
                  <a:pt x="3012684" y="635747"/>
                </a:cubicBezTo>
                <a:cubicBezTo>
                  <a:pt x="3017317" y="640486"/>
                  <a:pt x="3019888" y="642867"/>
                  <a:pt x="3020377" y="642867"/>
                </a:cubicBezTo>
                <a:cubicBezTo>
                  <a:pt x="3020887" y="642867"/>
                  <a:pt x="3019888" y="640486"/>
                  <a:pt x="3017423" y="635747"/>
                </a:cubicBezTo>
                <a:cubicBezTo>
                  <a:pt x="3014660" y="628628"/>
                  <a:pt x="3017805" y="626269"/>
                  <a:pt x="3026901" y="628628"/>
                </a:cubicBezTo>
                <a:cubicBezTo>
                  <a:pt x="3036784" y="631390"/>
                  <a:pt x="3040736" y="628245"/>
                  <a:pt x="3038760" y="619149"/>
                </a:cubicBezTo>
                <a:cubicBezTo>
                  <a:pt x="3038760" y="611626"/>
                  <a:pt x="3041140" y="607673"/>
                  <a:pt x="3045879" y="607291"/>
                </a:cubicBezTo>
                <a:cubicBezTo>
                  <a:pt x="3047112" y="607376"/>
                  <a:pt x="3048196" y="608374"/>
                  <a:pt x="3049152" y="610245"/>
                </a:cubicBezTo>
                <a:cubicBezTo>
                  <a:pt x="3050087" y="612115"/>
                  <a:pt x="3050576" y="614304"/>
                  <a:pt x="3050619" y="616769"/>
                </a:cubicBezTo>
                <a:cubicBezTo>
                  <a:pt x="3050725" y="619085"/>
                  <a:pt x="3052319" y="619787"/>
                  <a:pt x="3055379" y="618852"/>
                </a:cubicBezTo>
                <a:cubicBezTo>
                  <a:pt x="3058439" y="617917"/>
                  <a:pt x="3062392" y="615643"/>
                  <a:pt x="3067238" y="612030"/>
                </a:cubicBezTo>
                <a:cubicBezTo>
                  <a:pt x="3074060" y="606100"/>
                  <a:pt x="3078204" y="603125"/>
                  <a:pt x="3079692" y="603125"/>
                </a:cubicBezTo>
                <a:cubicBezTo>
                  <a:pt x="3081179" y="603125"/>
                  <a:pt x="3081753" y="606100"/>
                  <a:pt x="3081477" y="612030"/>
                </a:cubicBezTo>
                <a:cubicBezTo>
                  <a:pt x="3081859" y="620382"/>
                  <a:pt x="3084027" y="624441"/>
                  <a:pt x="3087980" y="624186"/>
                </a:cubicBezTo>
                <a:cubicBezTo>
                  <a:pt x="3091954" y="623931"/>
                  <a:pt x="3095312" y="619085"/>
                  <a:pt x="3098075" y="609649"/>
                </a:cubicBezTo>
                <a:cubicBezTo>
                  <a:pt x="3099414" y="605888"/>
                  <a:pt x="3101475" y="602743"/>
                  <a:pt x="3104302" y="600171"/>
                </a:cubicBezTo>
                <a:cubicBezTo>
                  <a:pt x="3107107" y="597600"/>
                  <a:pt x="3109785" y="596813"/>
                  <a:pt x="3112314" y="597791"/>
                </a:cubicBezTo>
                <a:cubicBezTo>
                  <a:pt x="3117435" y="598195"/>
                  <a:pt x="3119029" y="602148"/>
                  <a:pt x="3117053" y="609649"/>
                </a:cubicBezTo>
                <a:cubicBezTo>
                  <a:pt x="3112696" y="619149"/>
                  <a:pt x="3114290" y="619149"/>
                  <a:pt x="3121792" y="609649"/>
                </a:cubicBezTo>
                <a:cubicBezTo>
                  <a:pt x="3128614" y="601404"/>
                  <a:pt x="3133948" y="597153"/>
                  <a:pt x="3137816" y="596898"/>
                </a:cubicBezTo>
                <a:cubicBezTo>
                  <a:pt x="3141663" y="596664"/>
                  <a:pt x="3145807" y="600107"/>
                  <a:pt x="3150270" y="607291"/>
                </a:cubicBezTo>
                <a:cubicBezTo>
                  <a:pt x="3152523" y="611987"/>
                  <a:pt x="3153925" y="614453"/>
                  <a:pt x="3154414" y="614686"/>
                </a:cubicBezTo>
                <a:cubicBezTo>
                  <a:pt x="3154903" y="614941"/>
                  <a:pt x="3155094" y="613262"/>
                  <a:pt x="3155009" y="609649"/>
                </a:cubicBezTo>
                <a:cubicBezTo>
                  <a:pt x="3156242" y="607184"/>
                  <a:pt x="3157921" y="605017"/>
                  <a:pt x="3160046" y="603125"/>
                </a:cubicBezTo>
                <a:cubicBezTo>
                  <a:pt x="3162171" y="601255"/>
                  <a:pt x="3164445" y="600256"/>
                  <a:pt x="3166868" y="600171"/>
                </a:cubicBezTo>
                <a:cubicBezTo>
                  <a:pt x="3169376" y="600214"/>
                  <a:pt x="3172053" y="599533"/>
                  <a:pt x="3174880" y="598088"/>
                </a:cubicBezTo>
                <a:cubicBezTo>
                  <a:pt x="3177685" y="596664"/>
                  <a:pt x="3179768" y="594178"/>
                  <a:pt x="3181107" y="590671"/>
                </a:cubicBezTo>
                <a:cubicBezTo>
                  <a:pt x="3186229" y="581193"/>
                  <a:pt x="3197301" y="581193"/>
                  <a:pt x="3214303" y="590671"/>
                </a:cubicBezTo>
                <a:cubicBezTo>
                  <a:pt x="3216789" y="593052"/>
                  <a:pt x="3219552" y="593647"/>
                  <a:pt x="3222612" y="592457"/>
                </a:cubicBezTo>
                <a:cubicBezTo>
                  <a:pt x="3225673" y="591266"/>
                  <a:pt x="3228435" y="588312"/>
                  <a:pt x="3230922" y="583552"/>
                </a:cubicBezTo>
                <a:cubicBezTo>
                  <a:pt x="3235661" y="576836"/>
                  <a:pt x="3238041" y="576050"/>
                  <a:pt x="3238041" y="581193"/>
                </a:cubicBezTo>
                <a:cubicBezTo>
                  <a:pt x="3238573" y="588992"/>
                  <a:pt x="3241038" y="591181"/>
                  <a:pt x="3245437" y="587717"/>
                </a:cubicBezTo>
                <a:cubicBezTo>
                  <a:pt x="3249836" y="584253"/>
                  <a:pt x="3252897" y="578133"/>
                  <a:pt x="3254639" y="569334"/>
                </a:cubicBezTo>
                <a:cubicBezTo>
                  <a:pt x="3254639" y="560238"/>
                  <a:pt x="3256998" y="557072"/>
                  <a:pt x="3261759" y="559834"/>
                </a:cubicBezTo>
                <a:cubicBezTo>
                  <a:pt x="3266094" y="562597"/>
                  <a:pt x="3266902" y="566550"/>
                  <a:pt x="3264118" y="571693"/>
                </a:cubicBezTo>
                <a:cubicBezTo>
                  <a:pt x="3263034" y="573032"/>
                  <a:pt x="3262843" y="574520"/>
                  <a:pt x="3263523" y="576156"/>
                </a:cubicBezTo>
                <a:cubicBezTo>
                  <a:pt x="3264224" y="577771"/>
                  <a:pt x="3265202" y="578664"/>
                  <a:pt x="3266498" y="578813"/>
                </a:cubicBezTo>
                <a:cubicBezTo>
                  <a:pt x="3268921" y="578706"/>
                  <a:pt x="3271195" y="577729"/>
                  <a:pt x="3273320" y="575859"/>
                </a:cubicBezTo>
                <a:cubicBezTo>
                  <a:pt x="3275445" y="573967"/>
                  <a:pt x="3277124" y="571799"/>
                  <a:pt x="3278357" y="569334"/>
                </a:cubicBezTo>
                <a:cubicBezTo>
                  <a:pt x="3279441" y="565721"/>
                  <a:pt x="3280822" y="564042"/>
                  <a:pt x="3282501" y="564276"/>
                </a:cubicBezTo>
                <a:cubicBezTo>
                  <a:pt x="3284180" y="564531"/>
                  <a:pt x="3286751" y="566996"/>
                  <a:pt x="3290215" y="571693"/>
                </a:cubicBezTo>
                <a:cubicBezTo>
                  <a:pt x="3292489" y="575306"/>
                  <a:pt x="3295061" y="576985"/>
                  <a:pt x="3297930" y="576730"/>
                </a:cubicBezTo>
                <a:cubicBezTo>
                  <a:pt x="3300799" y="576496"/>
                  <a:pt x="3304561" y="574031"/>
                  <a:pt x="3309194" y="569334"/>
                </a:cubicBezTo>
                <a:cubicBezTo>
                  <a:pt x="3317354" y="562300"/>
                  <a:pt x="3321201" y="557964"/>
                  <a:pt x="3320755" y="556285"/>
                </a:cubicBezTo>
                <a:cubicBezTo>
                  <a:pt x="3320308" y="554606"/>
                  <a:pt x="3316462" y="554989"/>
                  <a:pt x="3309194" y="557475"/>
                </a:cubicBezTo>
                <a:cubicBezTo>
                  <a:pt x="3305496" y="557561"/>
                  <a:pt x="3302818" y="557369"/>
                  <a:pt x="3301182" y="556880"/>
                </a:cubicBezTo>
                <a:cubicBezTo>
                  <a:pt x="3299566" y="556370"/>
                  <a:pt x="3299864" y="554989"/>
                  <a:pt x="3302074" y="552715"/>
                </a:cubicBezTo>
                <a:cubicBezTo>
                  <a:pt x="3303264" y="551397"/>
                  <a:pt x="3303264" y="549910"/>
                  <a:pt x="3302074" y="548273"/>
                </a:cubicBezTo>
                <a:cubicBezTo>
                  <a:pt x="3300884" y="546637"/>
                  <a:pt x="3298525" y="545744"/>
                  <a:pt x="3294955" y="545596"/>
                </a:cubicBezTo>
                <a:cubicBezTo>
                  <a:pt x="3292383" y="545659"/>
                  <a:pt x="3289833" y="546148"/>
                  <a:pt x="3287261" y="547083"/>
                </a:cubicBezTo>
                <a:cubicBezTo>
                  <a:pt x="3284690" y="548018"/>
                  <a:pt x="3283308" y="549123"/>
                  <a:pt x="3283096" y="550356"/>
                </a:cubicBezTo>
                <a:cubicBezTo>
                  <a:pt x="3283011" y="551631"/>
                  <a:pt x="3281417" y="552630"/>
                  <a:pt x="3278357" y="553310"/>
                </a:cubicBezTo>
                <a:cubicBezTo>
                  <a:pt x="3275296" y="554011"/>
                  <a:pt x="3271344" y="553799"/>
                  <a:pt x="3266498" y="552715"/>
                </a:cubicBezTo>
                <a:cubicBezTo>
                  <a:pt x="3262588" y="551589"/>
                  <a:pt x="3257360" y="551482"/>
                  <a:pt x="3250771" y="552417"/>
                </a:cubicBezTo>
                <a:cubicBezTo>
                  <a:pt x="3244205" y="553374"/>
                  <a:pt x="3238381" y="555053"/>
                  <a:pt x="3233281" y="557475"/>
                </a:cubicBezTo>
                <a:cubicBezTo>
                  <a:pt x="3227500" y="561067"/>
                  <a:pt x="3223654" y="562746"/>
                  <a:pt x="3221720" y="562512"/>
                </a:cubicBezTo>
                <a:cubicBezTo>
                  <a:pt x="3219786" y="562257"/>
                  <a:pt x="3218914" y="559792"/>
                  <a:pt x="3219063" y="555095"/>
                </a:cubicBezTo>
                <a:cubicBezTo>
                  <a:pt x="3220338" y="552481"/>
                  <a:pt x="3222506" y="548826"/>
                  <a:pt x="3225566" y="544129"/>
                </a:cubicBezTo>
                <a:cubicBezTo>
                  <a:pt x="3228648" y="539432"/>
                  <a:pt x="3232006" y="535182"/>
                  <a:pt x="3235661" y="531378"/>
                </a:cubicBezTo>
                <a:cubicBezTo>
                  <a:pt x="3242568" y="523706"/>
                  <a:pt x="3245352" y="517691"/>
                  <a:pt x="3243971" y="513292"/>
                </a:cubicBezTo>
                <a:cubicBezTo>
                  <a:pt x="3242568" y="508893"/>
                  <a:pt x="3238233" y="509382"/>
                  <a:pt x="3230922" y="514759"/>
                </a:cubicBezTo>
                <a:cubicBezTo>
                  <a:pt x="3227267" y="517096"/>
                  <a:pt x="3223887" y="518372"/>
                  <a:pt x="3220827" y="518627"/>
                </a:cubicBezTo>
                <a:cubicBezTo>
                  <a:pt x="3217767" y="518860"/>
                  <a:pt x="3215599" y="518372"/>
                  <a:pt x="3214303" y="517139"/>
                </a:cubicBezTo>
                <a:cubicBezTo>
                  <a:pt x="3210860" y="512846"/>
                  <a:pt x="3209457" y="507788"/>
                  <a:pt x="3210159" y="502007"/>
                </a:cubicBezTo>
                <a:cubicBezTo>
                  <a:pt x="3210860" y="496227"/>
                  <a:pt x="3213028" y="494165"/>
                  <a:pt x="3216683" y="495781"/>
                </a:cubicBezTo>
                <a:cubicBezTo>
                  <a:pt x="3221826" y="498161"/>
                  <a:pt x="3225779" y="498161"/>
                  <a:pt x="3228542" y="495781"/>
                </a:cubicBezTo>
                <a:cubicBezTo>
                  <a:pt x="3229923" y="492338"/>
                  <a:pt x="3227755" y="490361"/>
                  <a:pt x="3222017" y="489851"/>
                </a:cubicBezTo>
                <a:close/>
                <a:moveTo>
                  <a:pt x="1809982" y="479183"/>
                </a:moveTo>
                <a:cubicBezTo>
                  <a:pt x="1799356" y="482604"/>
                  <a:pt x="1798655" y="485856"/>
                  <a:pt x="1807899" y="488980"/>
                </a:cubicBezTo>
                <a:cubicBezTo>
                  <a:pt x="1817144" y="492083"/>
                  <a:pt x="1821777" y="488831"/>
                  <a:pt x="1821841" y="479183"/>
                </a:cubicBezTo>
                <a:cubicBezTo>
                  <a:pt x="1818526" y="479183"/>
                  <a:pt x="1816252" y="479183"/>
                  <a:pt x="1815019" y="479183"/>
                </a:cubicBezTo>
                <a:cubicBezTo>
                  <a:pt x="1813786" y="479183"/>
                  <a:pt x="1812107" y="479183"/>
                  <a:pt x="1809982" y="479183"/>
                </a:cubicBezTo>
                <a:close/>
                <a:moveTo>
                  <a:pt x="1674755" y="479183"/>
                </a:moveTo>
                <a:cubicBezTo>
                  <a:pt x="1662938" y="483731"/>
                  <a:pt x="1661663" y="487683"/>
                  <a:pt x="1670908" y="491041"/>
                </a:cubicBezTo>
                <a:cubicBezTo>
                  <a:pt x="1680153" y="494399"/>
                  <a:pt x="1685381" y="491233"/>
                  <a:pt x="1686613" y="481563"/>
                </a:cubicBezTo>
                <a:cubicBezTo>
                  <a:pt x="1683319" y="480415"/>
                  <a:pt x="1681045" y="479735"/>
                  <a:pt x="1679791" y="479480"/>
                </a:cubicBezTo>
                <a:cubicBezTo>
                  <a:pt x="1678559" y="479225"/>
                  <a:pt x="1676880" y="479140"/>
                  <a:pt x="1674755" y="479183"/>
                </a:cubicBezTo>
                <a:close/>
                <a:moveTo>
                  <a:pt x="1840585" y="477291"/>
                </a:moveTo>
                <a:cubicBezTo>
                  <a:pt x="1839002" y="477833"/>
                  <a:pt x="1837493" y="480341"/>
                  <a:pt x="1836058" y="484814"/>
                </a:cubicBezTo>
                <a:cubicBezTo>
                  <a:pt x="1833211" y="493761"/>
                  <a:pt x="1837164" y="501370"/>
                  <a:pt x="1847938" y="507660"/>
                </a:cubicBezTo>
                <a:cubicBezTo>
                  <a:pt x="1849022" y="503899"/>
                  <a:pt x="1849213" y="499542"/>
                  <a:pt x="1848512" y="494612"/>
                </a:cubicBezTo>
                <a:cubicBezTo>
                  <a:pt x="1847832" y="489660"/>
                  <a:pt x="1846833" y="485303"/>
                  <a:pt x="1845558" y="481563"/>
                </a:cubicBezTo>
                <a:cubicBezTo>
                  <a:pt x="1843826" y="478173"/>
                  <a:pt x="1842169" y="476749"/>
                  <a:pt x="1840585" y="477291"/>
                </a:cubicBezTo>
                <a:close/>
                <a:moveTo>
                  <a:pt x="3297335" y="476802"/>
                </a:moveTo>
                <a:lnTo>
                  <a:pt x="3271237" y="479183"/>
                </a:lnTo>
                <a:cubicBezTo>
                  <a:pt x="3263820" y="479225"/>
                  <a:pt x="3257296" y="479735"/>
                  <a:pt x="3251664" y="480670"/>
                </a:cubicBezTo>
                <a:cubicBezTo>
                  <a:pt x="3246032" y="481605"/>
                  <a:pt x="3243078" y="482689"/>
                  <a:pt x="3242781" y="483922"/>
                </a:cubicBezTo>
                <a:cubicBezTo>
                  <a:pt x="3240804" y="485750"/>
                  <a:pt x="3241187" y="489214"/>
                  <a:pt x="3243971" y="494314"/>
                </a:cubicBezTo>
                <a:cubicBezTo>
                  <a:pt x="3246734" y="499393"/>
                  <a:pt x="3249496" y="502262"/>
                  <a:pt x="3252259" y="502900"/>
                </a:cubicBezTo>
                <a:cubicBezTo>
                  <a:pt x="3254639" y="502900"/>
                  <a:pt x="3254639" y="500541"/>
                  <a:pt x="3252259" y="495781"/>
                </a:cubicBezTo>
                <a:cubicBezTo>
                  <a:pt x="3250283" y="491041"/>
                  <a:pt x="3256616" y="486302"/>
                  <a:pt x="3271237" y="481563"/>
                </a:cubicBezTo>
                <a:close/>
                <a:moveTo>
                  <a:pt x="1693733" y="469704"/>
                </a:moveTo>
                <a:cubicBezTo>
                  <a:pt x="1685678" y="478396"/>
                  <a:pt x="1688738" y="488279"/>
                  <a:pt x="1702935" y="499351"/>
                </a:cubicBezTo>
                <a:cubicBezTo>
                  <a:pt x="1717110" y="510423"/>
                  <a:pt x="1719575" y="506067"/>
                  <a:pt x="1710352" y="486302"/>
                </a:cubicBezTo>
                <a:cubicBezTo>
                  <a:pt x="1709056" y="483837"/>
                  <a:pt x="1706888" y="481053"/>
                  <a:pt x="1703828" y="477992"/>
                </a:cubicBezTo>
                <a:cubicBezTo>
                  <a:pt x="1700746" y="474932"/>
                  <a:pt x="1697388" y="472169"/>
                  <a:pt x="1693733" y="469704"/>
                </a:cubicBezTo>
                <a:close/>
                <a:moveTo>
                  <a:pt x="2196644" y="448346"/>
                </a:moveTo>
                <a:cubicBezTo>
                  <a:pt x="2184339" y="449621"/>
                  <a:pt x="2173946" y="451810"/>
                  <a:pt x="2165509" y="454870"/>
                </a:cubicBezTo>
                <a:cubicBezTo>
                  <a:pt x="2157051" y="457930"/>
                  <a:pt x="2153204" y="461288"/>
                  <a:pt x="2153948" y="464944"/>
                </a:cubicBezTo>
                <a:cubicBezTo>
                  <a:pt x="2155032" y="466134"/>
                  <a:pt x="2154628" y="466729"/>
                  <a:pt x="2152758" y="466729"/>
                </a:cubicBezTo>
                <a:cubicBezTo>
                  <a:pt x="2150866" y="466729"/>
                  <a:pt x="2148104" y="466134"/>
                  <a:pt x="2144449" y="464944"/>
                </a:cubicBezTo>
                <a:cubicBezTo>
                  <a:pt x="2132143" y="466793"/>
                  <a:pt x="2099564" y="474975"/>
                  <a:pt x="2046752" y="489469"/>
                </a:cubicBezTo>
                <a:cubicBezTo>
                  <a:pt x="1993941" y="503963"/>
                  <a:pt x="1942574" y="518457"/>
                  <a:pt x="1892653" y="532951"/>
                </a:cubicBezTo>
                <a:cubicBezTo>
                  <a:pt x="1842732" y="547444"/>
                  <a:pt x="1815954" y="555627"/>
                  <a:pt x="1812341" y="557475"/>
                </a:cubicBezTo>
                <a:cubicBezTo>
                  <a:pt x="1797125" y="572883"/>
                  <a:pt x="1784862" y="579408"/>
                  <a:pt x="1775575" y="577027"/>
                </a:cubicBezTo>
                <a:cubicBezTo>
                  <a:pt x="1766288" y="574668"/>
                  <a:pt x="1758764" y="577623"/>
                  <a:pt x="1753048" y="585932"/>
                </a:cubicBezTo>
                <a:cubicBezTo>
                  <a:pt x="1744441" y="598790"/>
                  <a:pt x="1736726" y="599767"/>
                  <a:pt x="1729904" y="588907"/>
                </a:cubicBezTo>
                <a:cubicBezTo>
                  <a:pt x="1723082" y="578026"/>
                  <a:pt x="1718938" y="577835"/>
                  <a:pt x="1717450" y="588312"/>
                </a:cubicBezTo>
                <a:cubicBezTo>
                  <a:pt x="1714539" y="602487"/>
                  <a:pt x="1709693" y="607928"/>
                  <a:pt x="1702935" y="604613"/>
                </a:cubicBezTo>
                <a:cubicBezTo>
                  <a:pt x="1696156" y="601297"/>
                  <a:pt x="1690715" y="603763"/>
                  <a:pt x="1686613" y="612030"/>
                </a:cubicBezTo>
                <a:cubicBezTo>
                  <a:pt x="1681428" y="617470"/>
                  <a:pt x="1666891" y="624377"/>
                  <a:pt x="1643025" y="632793"/>
                </a:cubicBezTo>
                <a:cubicBezTo>
                  <a:pt x="1619159" y="641188"/>
                  <a:pt x="1602859" y="646926"/>
                  <a:pt x="1594103" y="649986"/>
                </a:cubicBezTo>
                <a:cubicBezTo>
                  <a:pt x="1578142" y="656149"/>
                  <a:pt x="1563818" y="661590"/>
                  <a:pt x="1551110" y="666286"/>
                </a:cubicBezTo>
                <a:cubicBezTo>
                  <a:pt x="1538401" y="670983"/>
                  <a:pt x="1530601" y="673448"/>
                  <a:pt x="1527690" y="673703"/>
                </a:cubicBezTo>
                <a:cubicBezTo>
                  <a:pt x="1526053" y="672705"/>
                  <a:pt x="1521612" y="673512"/>
                  <a:pt x="1514343" y="676084"/>
                </a:cubicBezTo>
                <a:cubicBezTo>
                  <a:pt x="1507075" y="678655"/>
                  <a:pt x="1499658" y="681801"/>
                  <a:pt x="1492092" y="685562"/>
                </a:cubicBezTo>
                <a:cubicBezTo>
                  <a:pt x="1480446" y="690110"/>
                  <a:pt x="1472328" y="694658"/>
                  <a:pt x="1467780" y="699206"/>
                </a:cubicBezTo>
                <a:cubicBezTo>
                  <a:pt x="1463232" y="703754"/>
                  <a:pt x="1461064" y="709492"/>
                  <a:pt x="1461256" y="716399"/>
                </a:cubicBezTo>
                <a:cubicBezTo>
                  <a:pt x="1461468" y="726090"/>
                  <a:pt x="1463445" y="732211"/>
                  <a:pt x="1467185" y="734782"/>
                </a:cubicBezTo>
                <a:cubicBezTo>
                  <a:pt x="1470946" y="737354"/>
                  <a:pt x="1475303" y="735186"/>
                  <a:pt x="1480234" y="728258"/>
                </a:cubicBezTo>
                <a:cubicBezTo>
                  <a:pt x="1481530" y="726983"/>
                  <a:pt x="1483103" y="725984"/>
                  <a:pt x="1484994" y="725304"/>
                </a:cubicBezTo>
                <a:cubicBezTo>
                  <a:pt x="1486864" y="724602"/>
                  <a:pt x="1488437" y="724794"/>
                  <a:pt x="1489733" y="725899"/>
                </a:cubicBezTo>
                <a:cubicBezTo>
                  <a:pt x="1496258" y="729150"/>
                  <a:pt x="1502782" y="729150"/>
                  <a:pt x="1509307" y="725899"/>
                </a:cubicBezTo>
                <a:cubicBezTo>
                  <a:pt x="1515831" y="722626"/>
                  <a:pt x="1518785" y="717887"/>
                  <a:pt x="1518190" y="711660"/>
                </a:cubicBezTo>
                <a:cubicBezTo>
                  <a:pt x="1516957" y="709195"/>
                  <a:pt x="1516469" y="707006"/>
                  <a:pt x="1516702" y="705135"/>
                </a:cubicBezTo>
                <a:cubicBezTo>
                  <a:pt x="1516957" y="703265"/>
                  <a:pt x="1518254" y="702266"/>
                  <a:pt x="1520570" y="702160"/>
                </a:cubicBezTo>
                <a:cubicBezTo>
                  <a:pt x="1522929" y="702266"/>
                  <a:pt x="1524714" y="703265"/>
                  <a:pt x="1525905" y="705135"/>
                </a:cubicBezTo>
                <a:cubicBezTo>
                  <a:pt x="1527095" y="707006"/>
                  <a:pt x="1527690" y="709195"/>
                  <a:pt x="1527690" y="711660"/>
                </a:cubicBezTo>
                <a:cubicBezTo>
                  <a:pt x="1527583" y="714040"/>
                  <a:pt x="1528370" y="715209"/>
                  <a:pt x="1530049" y="715209"/>
                </a:cubicBezTo>
                <a:cubicBezTo>
                  <a:pt x="1531728" y="715209"/>
                  <a:pt x="1534894" y="714040"/>
                  <a:pt x="1539549" y="711660"/>
                </a:cubicBezTo>
                <a:cubicBezTo>
                  <a:pt x="1546264" y="704944"/>
                  <a:pt x="1551811" y="706517"/>
                  <a:pt x="1556146" y="716399"/>
                </a:cubicBezTo>
                <a:cubicBezTo>
                  <a:pt x="1559653" y="722435"/>
                  <a:pt x="1562139" y="725197"/>
                  <a:pt x="1563563" y="724709"/>
                </a:cubicBezTo>
                <a:cubicBezTo>
                  <a:pt x="1564987" y="724220"/>
                  <a:pt x="1565689" y="719863"/>
                  <a:pt x="1565646" y="711660"/>
                </a:cubicBezTo>
                <a:cubicBezTo>
                  <a:pt x="1565242" y="701225"/>
                  <a:pt x="1567814" y="694807"/>
                  <a:pt x="1573339" y="692384"/>
                </a:cubicBezTo>
                <a:cubicBezTo>
                  <a:pt x="1578886" y="689961"/>
                  <a:pt x="1589746" y="690068"/>
                  <a:pt x="1605962" y="692682"/>
                </a:cubicBezTo>
                <a:cubicBezTo>
                  <a:pt x="1613081" y="692682"/>
                  <a:pt x="1615461" y="690301"/>
                  <a:pt x="1613081" y="685562"/>
                </a:cubicBezTo>
                <a:cubicBezTo>
                  <a:pt x="1612443" y="681949"/>
                  <a:pt x="1616099" y="679675"/>
                  <a:pt x="1624047" y="678740"/>
                </a:cubicBezTo>
                <a:cubicBezTo>
                  <a:pt x="1632017" y="677805"/>
                  <a:pt x="1641006" y="678506"/>
                  <a:pt x="1651037" y="680823"/>
                </a:cubicBezTo>
                <a:cubicBezTo>
                  <a:pt x="1653418" y="680823"/>
                  <a:pt x="1653418" y="678443"/>
                  <a:pt x="1651037" y="673703"/>
                </a:cubicBezTo>
                <a:cubicBezTo>
                  <a:pt x="1649911" y="672428"/>
                  <a:pt x="1649805" y="670834"/>
                  <a:pt x="1650740" y="668964"/>
                </a:cubicBezTo>
                <a:cubicBezTo>
                  <a:pt x="1651675" y="667073"/>
                  <a:pt x="1653354" y="665500"/>
                  <a:pt x="1655777" y="664225"/>
                </a:cubicBezTo>
                <a:cubicBezTo>
                  <a:pt x="1657115" y="663120"/>
                  <a:pt x="1659198" y="663524"/>
                  <a:pt x="1662003" y="665394"/>
                </a:cubicBezTo>
                <a:cubicBezTo>
                  <a:pt x="1664830" y="667285"/>
                  <a:pt x="1667486" y="670048"/>
                  <a:pt x="1670015" y="673703"/>
                </a:cubicBezTo>
                <a:cubicBezTo>
                  <a:pt x="1677517" y="685562"/>
                  <a:pt x="1679111" y="685562"/>
                  <a:pt x="1674755" y="673703"/>
                </a:cubicBezTo>
                <a:cubicBezTo>
                  <a:pt x="1673522" y="670006"/>
                  <a:pt x="1673033" y="666733"/>
                  <a:pt x="1673267" y="663927"/>
                </a:cubicBezTo>
                <a:cubicBezTo>
                  <a:pt x="1673522" y="661101"/>
                  <a:pt x="1674818" y="659613"/>
                  <a:pt x="1677135" y="659465"/>
                </a:cubicBezTo>
                <a:cubicBezTo>
                  <a:pt x="1678474" y="659465"/>
                  <a:pt x="1681130" y="659465"/>
                  <a:pt x="1685147" y="659465"/>
                </a:cubicBezTo>
                <a:cubicBezTo>
                  <a:pt x="1689142" y="659465"/>
                  <a:pt x="1693584" y="659465"/>
                  <a:pt x="1698472" y="659465"/>
                </a:cubicBezTo>
                <a:cubicBezTo>
                  <a:pt x="1703381" y="659316"/>
                  <a:pt x="1708418" y="657849"/>
                  <a:pt x="1713604" y="655023"/>
                </a:cubicBezTo>
                <a:cubicBezTo>
                  <a:pt x="1718789" y="652196"/>
                  <a:pt x="1723231" y="648945"/>
                  <a:pt x="1726950" y="645247"/>
                </a:cubicBezTo>
                <a:cubicBezTo>
                  <a:pt x="1729521" y="641634"/>
                  <a:pt x="1734452" y="638765"/>
                  <a:pt x="1741784" y="636640"/>
                </a:cubicBezTo>
                <a:cubicBezTo>
                  <a:pt x="1749095" y="634515"/>
                  <a:pt x="1757595" y="633431"/>
                  <a:pt x="1767265" y="633367"/>
                </a:cubicBezTo>
                <a:cubicBezTo>
                  <a:pt x="1775979" y="633282"/>
                  <a:pt x="1785266" y="632283"/>
                  <a:pt x="1795148" y="630413"/>
                </a:cubicBezTo>
                <a:cubicBezTo>
                  <a:pt x="1805030" y="628543"/>
                  <a:pt x="1813127" y="626354"/>
                  <a:pt x="1819460" y="623888"/>
                </a:cubicBezTo>
                <a:cubicBezTo>
                  <a:pt x="1827558" y="620339"/>
                  <a:pt x="1833891" y="618554"/>
                  <a:pt x="1838439" y="618554"/>
                </a:cubicBezTo>
                <a:cubicBezTo>
                  <a:pt x="1842987" y="618554"/>
                  <a:pt x="1846940" y="620339"/>
                  <a:pt x="1850297" y="623888"/>
                </a:cubicBezTo>
                <a:cubicBezTo>
                  <a:pt x="1857821" y="631008"/>
                  <a:pt x="1859393" y="631008"/>
                  <a:pt x="1855037" y="623888"/>
                </a:cubicBezTo>
                <a:cubicBezTo>
                  <a:pt x="1854888" y="619234"/>
                  <a:pt x="1863495" y="612519"/>
                  <a:pt x="1880837" y="603720"/>
                </a:cubicBezTo>
                <a:cubicBezTo>
                  <a:pt x="1898200" y="594922"/>
                  <a:pt x="1910930" y="590586"/>
                  <a:pt x="1919091" y="590671"/>
                </a:cubicBezTo>
                <a:cubicBezTo>
                  <a:pt x="1920472" y="591713"/>
                  <a:pt x="1923044" y="590820"/>
                  <a:pt x="1926805" y="588015"/>
                </a:cubicBezTo>
                <a:cubicBezTo>
                  <a:pt x="1930567" y="585188"/>
                  <a:pt x="1934307" y="581342"/>
                  <a:pt x="1938069" y="576454"/>
                </a:cubicBezTo>
                <a:cubicBezTo>
                  <a:pt x="1946272" y="567953"/>
                  <a:pt x="1955963" y="562406"/>
                  <a:pt x="1967142" y="559834"/>
                </a:cubicBezTo>
                <a:cubicBezTo>
                  <a:pt x="1978299" y="557263"/>
                  <a:pt x="1984420" y="558857"/>
                  <a:pt x="1985525" y="564574"/>
                </a:cubicBezTo>
                <a:cubicBezTo>
                  <a:pt x="1985907" y="571502"/>
                  <a:pt x="1988670" y="573670"/>
                  <a:pt x="1993813" y="571098"/>
                </a:cubicBezTo>
                <a:cubicBezTo>
                  <a:pt x="1998956" y="568527"/>
                  <a:pt x="2004099" y="562406"/>
                  <a:pt x="2009242" y="552715"/>
                </a:cubicBezTo>
                <a:cubicBezTo>
                  <a:pt x="2011750" y="546743"/>
                  <a:pt x="2015023" y="542089"/>
                  <a:pt x="2019018" y="538795"/>
                </a:cubicBezTo>
                <a:cubicBezTo>
                  <a:pt x="2023035" y="535480"/>
                  <a:pt x="2026882" y="533801"/>
                  <a:pt x="2030579" y="533737"/>
                </a:cubicBezTo>
                <a:cubicBezTo>
                  <a:pt x="2033215" y="533737"/>
                  <a:pt x="2036275" y="533142"/>
                  <a:pt x="2039782" y="531973"/>
                </a:cubicBezTo>
                <a:cubicBezTo>
                  <a:pt x="2043288" y="530783"/>
                  <a:pt x="2045753" y="528998"/>
                  <a:pt x="2047199" y="526617"/>
                </a:cubicBezTo>
                <a:cubicBezTo>
                  <a:pt x="2049621" y="524365"/>
                  <a:pt x="2051300" y="523557"/>
                  <a:pt x="2052235" y="524258"/>
                </a:cubicBezTo>
                <a:cubicBezTo>
                  <a:pt x="2053170" y="524938"/>
                  <a:pt x="2053064" y="526532"/>
                  <a:pt x="2051938" y="528998"/>
                </a:cubicBezTo>
                <a:cubicBezTo>
                  <a:pt x="2052044" y="531463"/>
                  <a:pt x="2053022" y="533652"/>
                  <a:pt x="2054892" y="535522"/>
                </a:cubicBezTo>
                <a:cubicBezTo>
                  <a:pt x="2056783" y="537392"/>
                  <a:pt x="2058951" y="538391"/>
                  <a:pt x="2061416" y="538497"/>
                </a:cubicBezTo>
                <a:cubicBezTo>
                  <a:pt x="2063690" y="538434"/>
                  <a:pt x="2065093" y="537945"/>
                  <a:pt x="2065582" y="537010"/>
                </a:cubicBezTo>
                <a:cubicBezTo>
                  <a:pt x="2066071" y="536075"/>
                  <a:pt x="2066262" y="534969"/>
                  <a:pt x="2066177" y="533737"/>
                </a:cubicBezTo>
                <a:cubicBezTo>
                  <a:pt x="2064200" y="528998"/>
                  <a:pt x="2068153" y="524258"/>
                  <a:pt x="2078036" y="519519"/>
                </a:cubicBezTo>
                <a:cubicBezTo>
                  <a:pt x="2081691" y="517181"/>
                  <a:pt x="2084454" y="515906"/>
                  <a:pt x="2086324" y="515651"/>
                </a:cubicBezTo>
                <a:cubicBezTo>
                  <a:pt x="2088215" y="515417"/>
                  <a:pt x="2088598" y="515906"/>
                  <a:pt x="2087514" y="517139"/>
                </a:cubicBezTo>
                <a:cubicBezTo>
                  <a:pt x="2086281" y="519604"/>
                  <a:pt x="2085793" y="521793"/>
                  <a:pt x="2086048" y="523663"/>
                </a:cubicBezTo>
                <a:cubicBezTo>
                  <a:pt x="2086281" y="525534"/>
                  <a:pt x="2087578" y="526532"/>
                  <a:pt x="2089894" y="526617"/>
                </a:cubicBezTo>
                <a:cubicBezTo>
                  <a:pt x="2092274" y="526532"/>
                  <a:pt x="2094038" y="525534"/>
                  <a:pt x="2095228" y="523663"/>
                </a:cubicBezTo>
                <a:cubicBezTo>
                  <a:pt x="2096419" y="521793"/>
                  <a:pt x="2097014" y="519604"/>
                  <a:pt x="2097014" y="517139"/>
                </a:cubicBezTo>
                <a:cubicBezTo>
                  <a:pt x="2098926" y="510806"/>
                  <a:pt x="2105153" y="505089"/>
                  <a:pt x="2115694" y="499946"/>
                </a:cubicBezTo>
                <a:cubicBezTo>
                  <a:pt x="2126214" y="494803"/>
                  <a:pt x="2136585" y="492635"/>
                  <a:pt x="2146829" y="493422"/>
                </a:cubicBezTo>
                <a:cubicBezTo>
                  <a:pt x="2154331" y="493422"/>
                  <a:pt x="2158284" y="491041"/>
                  <a:pt x="2158687" y="486302"/>
                </a:cubicBezTo>
                <a:cubicBezTo>
                  <a:pt x="2159091" y="481159"/>
                  <a:pt x="2160664" y="479586"/>
                  <a:pt x="2163427" y="481563"/>
                </a:cubicBezTo>
                <a:cubicBezTo>
                  <a:pt x="2165892" y="481499"/>
                  <a:pt x="2169845" y="481010"/>
                  <a:pt x="2175285" y="480075"/>
                </a:cubicBezTo>
                <a:cubicBezTo>
                  <a:pt x="2180726" y="479140"/>
                  <a:pt x="2187059" y="478056"/>
                  <a:pt x="2194264" y="476802"/>
                </a:cubicBezTo>
                <a:cubicBezTo>
                  <a:pt x="2206377" y="472361"/>
                  <a:pt x="2213008" y="466431"/>
                  <a:pt x="2214134" y="459014"/>
                </a:cubicBezTo>
                <a:cubicBezTo>
                  <a:pt x="2215282" y="451597"/>
                  <a:pt x="2209438" y="448048"/>
                  <a:pt x="2196644" y="448346"/>
                </a:cubicBezTo>
                <a:close/>
                <a:moveTo>
                  <a:pt x="1868179" y="441120"/>
                </a:moveTo>
                <a:cubicBezTo>
                  <a:pt x="1865796" y="441237"/>
                  <a:pt x="1862974" y="443086"/>
                  <a:pt x="1859712" y="446667"/>
                </a:cubicBezTo>
                <a:cubicBezTo>
                  <a:pt x="1853166" y="453850"/>
                  <a:pt x="1848746" y="460757"/>
                  <a:pt x="1846430" y="467409"/>
                </a:cubicBezTo>
                <a:cubicBezTo>
                  <a:pt x="1844113" y="474061"/>
                  <a:pt x="1847790" y="473232"/>
                  <a:pt x="1857417" y="464944"/>
                </a:cubicBezTo>
                <a:cubicBezTo>
                  <a:pt x="1860924" y="463562"/>
                  <a:pt x="1863984" y="460991"/>
                  <a:pt x="1866619" y="457250"/>
                </a:cubicBezTo>
                <a:cubicBezTo>
                  <a:pt x="1869233" y="453489"/>
                  <a:pt x="1871698" y="449727"/>
                  <a:pt x="1874015" y="445965"/>
                </a:cubicBezTo>
                <a:cubicBezTo>
                  <a:pt x="1872506" y="442618"/>
                  <a:pt x="1870561" y="441003"/>
                  <a:pt x="1868179" y="441120"/>
                </a:cubicBezTo>
                <a:close/>
                <a:moveTo>
                  <a:pt x="1782689" y="437640"/>
                </a:moveTo>
                <a:cubicBezTo>
                  <a:pt x="1780319" y="439074"/>
                  <a:pt x="1776765" y="443139"/>
                  <a:pt x="1772026" y="449833"/>
                </a:cubicBezTo>
                <a:cubicBezTo>
                  <a:pt x="1762526" y="463222"/>
                  <a:pt x="1762526" y="469045"/>
                  <a:pt x="1772026" y="467324"/>
                </a:cubicBezTo>
                <a:cubicBezTo>
                  <a:pt x="1774533" y="465645"/>
                  <a:pt x="1777211" y="461883"/>
                  <a:pt x="1780017" y="456060"/>
                </a:cubicBezTo>
                <a:cubicBezTo>
                  <a:pt x="1782843" y="450216"/>
                  <a:pt x="1784926" y="445285"/>
                  <a:pt x="1786243" y="441226"/>
                </a:cubicBezTo>
                <a:cubicBezTo>
                  <a:pt x="1786243" y="437401"/>
                  <a:pt x="1785059" y="436205"/>
                  <a:pt x="1782689" y="437640"/>
                </a:cubicBezTo>
                <a:close/>
                <a:moveTo>
                  <a:pt x="1942261" y="432632"/>
                </a:moveTo>
                <a:cubicBezTo>
                  <a:pt x="1941023" y="433719"/>
                  <a:pt x="1939525" y="437178"/>
                  <a:pt x="1937771" y="443011"/>
                </a:cubicBezTo>
                <a:cubicBezTo>
                  <a:pt x="1934265" y="454679"/>
                  <a:pt x="1924085" y="462776"/>
                  <a:pt x="1907232" y="467324"/>
                </a:cubicBezTo>
                <a:cubicBezTo>
                  <a:pt x="1890825" y="469895"/>
                  <a:pt x="1882728" y="473062"/>
                  <a:pt x="1882919" y="476802"/>
                </a:cubicBezTo>
                <a:cubicBezTo>
                  <a:pt x="1883111" y="480564"/>
                  <a:pt x="1876204" y="483731"/>
                  <a:pt x="1862156" y="486302"/>
                </a:cubicBezTo>
                <a:cubicBezTo>
                  <a:pt x="1853166" y="488874"/>
                  <a:pt x="1852763" y="493209"/>
                  <a:pt x="1860966" y="499351"/>
                </a:cubicBezTo>
                <a:cubicBezTo>
                  <a:pt x="1869169" y="505472"/>
                  <a:pt x="1875906" y="505089"/>
                  <a:pt x="1881134" y="498161"/>
                </a:cubicBezTo>
                <a:cubicBezTo>
                  <a:pt x="1883408" y="494845"/>
                  <a:pt x="1889550" y="490212"/>
                  <a:pt x="1899517" y="484219"/>
                </a:cubicBezTo>
                <a:cubicBezTo>
                  <a:pt x="1909506" y="478248"/>
                  <a:pt x="1916817" y="476569"/>
                  <a:pt x="1921471" y="479183"/>
                </a:cubicBezTo>
                <a:cubicBezTo>
                  <a:pt x="1930992" y="489575"/>
                  <a:pt x="1935646" y="491721"/>
                  <a:pt x="1935433" y="485601"/>
                </a:cubicBezTo>
                <a:cubicBezTo>
                  <a:pt x="1935221" y="479480"/>
                  <a:pt x="1934605" y="473891"/>
                  <a:pt x="1933585" y="468812"/>
                </a:cubicBezTo>
                <a:cubicBezTo>
                  <a:pt x="1932586" y="463754"/>
                  <a:pt x="1935646" y="468004"/>
                  <a:pt x="1942808" y="481563"/>
                </a:cubicBezTo>
                <a:cubicBezTo>
                  <a:pt x="1944104" y="483773"/>
                  <a:pt x="1945677" y="484666"/>
                  <a:pt x="1947569" y="484219"/>
                </a:cubicBezTo>
                <a:cubicBezTo>
                  <a:pt x="1949439" y="483773"/>
                  <a:pt x="1951011" y="482880"/>
                  <a:pt x="1952308" y="481563"/>
                </a:cubicBezTo>
                <a:cubicBezTo>
                  <a:pt x="1958535" y="465007"/>
                  <a:pt x="1959725" y="456592"/>
                  <a:pt x="1955857" y="456358"/>
                </a:cubicBezTo>
                <a:cubicBezTo>
                  <a:pt x="1952010" y="456103"/>
                  <a:pt x="1948440" y="449472"/>
                  <a:pt x="1945188" y="436487"/>
                </a:cubicBezTo>
                <a:cubicBezTo>
                  <a:pt x="1944476" y="432832"/>
                  <a:pt x="1943499" y="431546"/>
                  <a:pt x="1942261" y="432632"/>
                </a:cubicBezTo>
                <a:close/>
                <a:moveTo>
                  <a:pt x="1905744" y="421653"/>
                </a:moveTo>
                <a:cubicBezTo>
                  <a:pt x="1902046" y="423247"/>
                  <a:pt x="1899369" y="424225"/>
                  <a:pt x="1897753" y="424628"/>
                </a:cubicBezTo>
                <a:cubicBezTo>
                  <a:pt x="1890485" y="428964"/>
                  <a:pt x="1887808" y="432130"/>
                  <a:pt x="1889741" y="434107"/>
                </a:cubicBezTo>
                <a:cubicBezTo>
                  <a:pt x="1891675" y="436083"/>
                  <a:pt x="1899071" y="432130"/>
                  <a:pt x="1911971" y="422248"/>
                </a:cubicBezTo>
                <a:cubicBezTo>
                  <a:pt x="1911525" y="420272"/>
                  <a:pt x="1909463" y="420080"/>
                  <a:pt x="1905744" y="421653"/>
                </a:cubicBezTo>
                <a:close/>
                <a:moveTo>
                  <a:pt x="1939628" y="407911"/>
                </a:moveTo>
                <a:cubicBezTo>
                  <a:pt x="1938542" y="408551"/>
                  <a:pt x="1939015" y="411452"/>
                  <a:pt x="1941044" y="416616"/>
                </a:cubicBezTo>
                <a:cubicBezTo>
                  <a:pt x="1945082" y="426945"/>
                  <a:pt x="1948844" y="428815"/>
                  <a:pt x="1952308" y="422248"/>
                </a:cubicBezTo>
                <a:cubicBezTo>
                  <a:pt x="1952265" y="420973"/>
                  <a:pt x="1951755" y="419379"/>
                  <a:pt x="1950820" y="417509"/>
                </a:cubicBezTo>
                <a:cubicBezTo>
                  <a:pt x="1949885" y="415639"/>
                  <a:pt x="1948801" y="414045"/>
                  <a:pt x="1947569" y="412770"/>
                </a:cubicBezTo>
                <a:cubicBezTo>
                  <a:pt x="1943361" y="408891"/>
                  <a:pt x="1940715" y="407271"/>
                  <a:pt x="1939628" y="407911"/>
                </a:cubicBezTo>
                <a:close/>
                <a:moveTo>
                  <a:pt x="3847681" y="403270"/>
                </a:moveTo>
                <a:cubicBezTo>
                  <a:pt x="3872928" y="407138"/>
                  <a:pt x="3884702" y="413662"/>
                  <a:pt x="3882959" y="422843"/>
                </a:cubicBezTo>
                <a:cubicBezTo>
                  <a:pt x="3881238" y="432045"/>
                  <a:pt x="3871058" y="427880"/>
                  <a:pt x="3852420" y="410389"/>
                </a:cubicBezTo>
                <a:close/>
                <a:moveTo>
                  <a:pt x="2168166" y="400911"/>
                </a:moveTo>
                <a:lnTo>
                  <a:pt x="2168336" y="403419"/>
                </a:lnTo>
                <a:lnTo>
                  <a:pt x="2164936" y="401995"/>
                </a:lnTo>
                <a:close/>
                <a:moveTo>
                  <a:pt x="1963609" y="390784"/>
                </a:moveTo>
                <a:cubicBezTo>
                  <a:pt x="1963433" y="391486"/>
                  <a:pt x="1962828" y="394068"/>
                  <a:pt x="1961786" y="398531"/>
                </a:cubicBezTo>
                <a:cubicBezTo>
                  <a:pt x="1958938" y="411409"/>
                  <a:pt x="1958067" y="415447"/>
                  <a:pt x="1959151" y="410644"/>
                </a:cubicBezTo>
                <a:cubicBezTo>
                  <a:pt x="1960256" y="405863"/>
                  <a:pt x="1961489" y="400422"/>
                  <a:pt x="1962849" y="394323"/>
                </a:cubicBezTo>
                <a:cubicBezTo>
                  <a:pt x="1963529" y="391262"/>
                  <a:pt x="1963784" y="390083"/>
                  <a:pt x="1963609" y="390784"/>
                </a:cubicBezTo>
                <a:close/>
                <a:moveTo>
                  <a:pt x="3822152" y="388524"/>
                </a:moveTo>
                <a:cubicBezTo>
                  <a:pt x="3822003" y="386544"/>
                  <a:pt x="3824186" y="386714"/>
                  <a:pt x="3828702" y="389031"/>
                </a:cubicBezTo>
                <a:cubicBezTo>
                  <a:pt x="3829893" y="390327"/>
                  <a:pt x="3831083" y="391900"/>
                  <a:pt x="3832273" y="393791"/>
                </a:cubicBezTo>
                <a:cubicBezTo>
                  <a:pt x="3833442" y="395662"/>
                  <a:pt x="3834632" y="397234"/>
                  <a:pt x="3835822" y="398531"/>
                </a:cubicBezTo>
                <a:cubicBezTo>
                  <a:pt x="3841305" y="412663"/>
                  <a:pt x="3839222" y="413450"/>
                  <a:pt x="3829595" y="400911"/>
                </a:cubicBezTo>
                <a:cubicBezTo>
                  <a:pt x="3824782" y="394631"/>
                  <a:pt x="3822301" y="390503"/>
                  <a:pt x="3822152" y="388524"/>
                </a:cubicBezTo>
                <a:close/>
                <a:moveTo>
                  <a:pt x="1938335" y="384852"/>
                </a:moveTo>
                <a:cubicBezTo>
                  <a:pt x="1935418" y="384998"/>
                  <a:pt x="1934244" y="387480"/>
                  <a:pt x="1934817" y="392304"/>
                </a:cubicBezTo>
                <a:cubicBezTo>
                  <a:pt x="1935944" y="401931"/>
                  <a:pt x="1942574" y="404014"/>
                  <a:pt x="1954667" y="398531"/>
                </a:cubicBezTo>
                <a:cubicBezTo>
                  <a:pt x="1955772" y="397341"/>
                  <a:pt x="1955963" y="396150"/>
                  <a:pt x="1955262" y="394982"/>
                </a:cubicBezTo>
                <a:cubicBezTo>
                  <a:pt x="1954582" y="393791"/>
                  <a:pt x="1953583" y="392601"/>
                  <a:pt x="1952308" y="391411"/>
                </a:cubicBezTo>
                <a:cubicBezTo>
                  <a:pt x="1945911" y="386895"/>
                  <a:pt x="1941251" y="384706"/>
                  <a:pt x="1938335" y="384852"/>
                </a:cubicBezTo>
                <a:close/>
                <a:moveTo>
                  <a:pt x="3045879" y="365314"/>
                </a:moveTo>
                <a:cubicBezTo>
                  <a:pt x="3041544" y="368076"/>
                  <a:pt x="3043117" y="369670"/>
                  <a:pt x="3050619" y="370053"/>
                </a:cubicBezTo>
                <a:cubicBezTo>
                  <a:pt x="3054295" y="370117"/>
                  <a:pt x="3057058" y="370010"/>
                  <a:pt x="3058928" y="369777"/>
                </a:cubicBezTo>
                <a:cubicBezTo>
                  <a:pt x="3060798" y="369522"/>
                  <a:pt x="3061202" y="368820"/>
                  <a:pt x="3060118" y="367694"/>
                </a:cubicBezTo>
                <a:cubicBezTo>
                  <a:pt x="3057738" y="363337"/>
                  <a:pt x="3052999" y="362551"/>
                  <a:pt x="3045879" y="365314"/>
                </a:cubicBezTo>
                <a:close/>
                <a:moveTo>
                  <a:pt x="2059440" y="355761"/>
                </a:moveTo>
                <a:cubicBezTo>
                  <a:pt x="2059440" y="356637"/>
                  <a:pt x="2060099" y="359820"/>
                  <a:pt x="2061416" y="365314"/>
                </a:cubicBezTo>
                <a:cubicBezTo>
                  <a:pt x="2067218" y="381040"/>
                  <a:pt x="2069343" y="385971"/>
                  <a:pt x="2067749" y="380084"/>
                </a:cubicBezTo>
                <a:cubicBezTo>
                  <a:pt x="2066177" y="374197"/>
                  <a:pt x="2064051" y="367524"/>
                  <a:pt x="2061416" y="360043"/>
                </a:cubicBezTo>
                <a:cubicBezTo>
                  <a:pt x="2060099" y="356313"/>
                  <a:pt x="2059440" y="354884"/>
                  <a:pt x="2059440" y="355761"/>
                </a:cubicBezTo>
                <a:close/>
                <a:moveTo>
                  <a:pt x="3700616" y="348716"/>
                </a:moveTo>
                <a:cubicBezTo>
                  <a:pt x="3685293" y="347823"/>
                  <a:pt x="3677982" y="349013"/>
                  <a:pt x="3678662" y="352265"/>
                </a:cubicBezTo>
                <a:cubicBezTo>
                  <a:pt x="3679364" y="355538"/>
                  <a:pt x="3687461" y="359087"/>
                  <a:pt x="3702975" y="362955"/>
                </a:cubicBezTo>
                <a:cubicBezTo>
                  <a:pt x="3709010" y="364123"/>
                  <a:pt x="3714153" y="365314"/>
                  <a:pt x="3718404" y="366504"/>
                </a:cubicBezTo>
                <a:cubicBezTo>
                  <a:pt x="3722654" y="367694"/>
                  <a:pt x="3725417" y="368884"/>
                  <a:pt x="3726692" y="370053"/>
                </a:cubicBezTo>
                <a:cubicBezTo>
                  <a:pt x="3729264" y="372178"/>
                  <a:pt x="3731240" y="372093"/>
                  <a:pt x="3732643" y="369777"/>
                </a:cubicBezTo>
                <a:cubicBezTo>
                  <a:pt x="3734024" y="367439"/>
                  <a:pt x="3733620" y="364378"/>
                  <a:pt x="3731453" y="360574"/>
                </a:cubicBezTo>
                <a:cubicBezTo>
                  <a:pt x="3730007" y="358152"/>
                  <a:pt x="3726352" y="355878"/>
                  <a:pt x="3720465" y="353752"/>
                </a:cubicBezTo>
                <a:cubicBezTo>
                  <a:pt x="3714600" y="351627"/>
                  <a:pt x="3707969" y="349948"/>
                  <a:pt x="3700616" y="348716"/>
                </a:cubicBezTo>
                <a:close/>
                <a:moveTo>
                  <a:pt x="3654945" y="341001"/>
                </a:moveTo>
                <a:cubicBezTo>
                  <a:pt x="3653755" y="341702"/>
                  <a:pt x="3653160" y="342680"/>
                  <a:pt x="3653160" y="343976"/>
                </a:cubicBezTo>
                <a:cubicBezTo>
                  <a:pt x="3653160" y="346442"/>
                  <a:pt x="3653755" y="348609"/>
                  <a:pt x="3654945" y="350501"/>
                </a:cubicBezTo>
                <a:cubicBezTo>
                  <a:pt x="3656135" y="352371"/>
                  <a:pt x="3657899" y="353349"/>
                  <a:pt x="3660279" y="353455"/>
                </a:cubicBezTo>
                <a:cubicBezTo>
                  <a:pt x="3665018" y="353859"/>
                  <a:pt x="3667399" y="353072"/>
                  <a:pt x="3667399" y="351096"/>
                </a:cubicBezTo>
                <a:cubicBezTo>
                  <a:pt x="3667399" y="349800"/>
                  <a:pt x="3666804" y="348227"/>
                  <a:pt x="3665613" y="346335"/>
                </a:cubicBezTo>
                <a:cubicBezTo>
                  <a:pt x="3664423" y="344465"/>
                  <a:pt x="3662659" y="342893"/>
                  <a:pt x="3660279" y="341596"/>
                </a:cubicBezTo>
                <a:cubicBezTo>
                  <a:pt x="3657899" y="340512"/>
                  <a:pt x="3656135" y="340321"/>
                  <a:pt x="3654945" y="341001"/>
                </a:cubicBezTo>
                <a:close/>
                <a:moveTo>
                  <a:pt x="3632991" y="329737"/>
                </a:moveTo>
                <a:cubicBezTo>
                  <a:pt x="3632503" y="330226"/>
                  <a:pt x="3632906" y="333393"/>
                  <a:pt x="3634181" y="339216"/>
                </a:cubicBezTo>
                <a:cubicBezTo>
                  <a:pt x="3635478" y="342893"/>
                  <a:pt x="3637051" y="345655"/>
                  <a:pt x="3638921" y="347526"/>
                </a:cubicBezTo>
                <a:cubicBezTo>
                  <a:pt x="3640812" y="349396"/>
                  <a:pt x="3642385" y="349800"/>
                  <a:pt x="3643681" y="348716"/>
                </a:cubicBezTo>
                <a:cubicBezTo>
                  <a:pt x="3644808" y="347377"/>
                  <a:pt x="3644914" y="345294"/>
                  <a:pt x="3643979" y="342489"/>
                </a:cubicBezTo>
                <a:cubicBezTo>
                  <a:pt x="3643022" y="339662"/>
                  <a:pt x="3641343" y="337006"/>
                  <a:pt x="3638921" y="334477"/>
                </a:cubicBezTo>
                <a:cubicBezTo>
                  <a:pt x="3635478" y="330821"/>
                  <a:pt x="3633501" y="329249"/>
                  <a:pt x="3632991" y="329737"/>
                </a:cubicBezTo>
                <a:close/>
                <a:moveTo>
                  <a:pt x="3394585" y="322618"/>
                </a:moveTo>
                <a:cubicBezTo>
                  <a:pt x="3385850" y="323766"/>
                  <a:pt x="3375479" y="324446"/>
                  <a:pt x="3363450" y="324701"/>
                </a:cubicBezTo>
                <a:cubicBezTo>
                  <a:pt x="3351443" y="324934"/>
                  <a:pt x="3340477" y="325041"/>
                  <a:pt x="3330552" y="324998"/>
                </a:cubicBezTo>
                <a:cubicBezTo>
                  <a:pt x="3319565" y="326082"/>
                  <a:pt x="3308896" y="326868"/>
                  <a:pt x="3298525" y="327357"/>
                </a:cubicBezTo>
                <a:cubicBezTo>
                  <a:pt x="3288154" y="327867"/>
                  <a:pt x="3279844" y="328654"/>
                  <a:pt x="3273617" y="329737"/>
                </a:cubicBezTo>
                <a:cubicBezTo>
                  <a:pt x="3267539" y="330970"/>
                  <a:pt x="3261312" y="332054"/>
                  <a:pt x="3254937" y="332989"/>
                </a:cubicBezTo>
                <a:cubicBezTo>
                  <a:pt x="3248561" y="333945"/>
                  <a:pt x="3242929" y="334434"/>
                  <a:pt x="3238041" y="334477"/>
                </a:cubicBezTo>
                <a:cubicBezTo>
                  <a:pt x="3233876" y="335709"/>
                  <a:pt x="3224993" y="337388"/>
                  <a:pt x="3211349" y="339513"/>
                </a:cubicBezTo>
                <a:cubicBezTo>
                  <a:pt x="3197705" y="341639"/>
                  <a:pt x="3182871" y="343913"/>
                  <a:pt x="3166868" y="346335"/>
                </a:cubicBezTo>
                <a:cubicBezTo>
                  <a:pt x="3150908" y="348673"/>
                  <a:pt x="3135967" y="350543"/>
                  <a:pt x="3122090" y="351967"/>
                </a:cubicBezTo>
                <a:cubicBezTo>
                  <a:pt x="3108212" y="353412"/>
                  <a:pt x="3098606" y="354688"/>
                  <a:pt x="3093336" y="355835"/>
                </a:cubicBezTo>
                <a:cubicBezTo>
                  <a:pt x="3088426" y="355878"/>
                  <a:pt x="3083985" y="356366"/>
                  <a:pt x="3079989" y="357323"/>
                </a:cubicBezTo>
                <a:cubicBezTo>
                  <a:pt x="3075973" y="358258"/>
                  <a:pt x="3073316" y="359342"/>
                  <a:pt x="3071977" y="360574"/>
                </a:cubicBezTo>
                <a:cubicBezTo>
                  <a:pt x="3071042" y="361849"/>
                  <a:pt x="3072912" y="362848"/>
                  <a:pt x="3077609" y="363550"/>
                </a:cubicBezTo>
                <a:cubicBezTo>
                  <a:pt x="3082306" y="364230"/>
                  <a:pt x="3088341" y="364038"/>
                  <a:pt x="3095694" y="362955"/>
                </a:cubicBezTo>
                <a:cubicBezTo>
                  <a:pt x="3104790" y="361807"/>
                  <a:pt x="3118626" y="360532"/>
                  <a:pt x="3137221" y="359087"/>
                </a:cubicBezTo>
                <a:cubicBezTo>
                  <a:pt x="3155796" y="357663"/>
                  <a:pt x="3174370" y="355771"/>
                  <a:pt x="3192966" y="353455"/>
                </a:cubicBezTo>
                <a:cubicBezTo>
                  <a:pt x="3212836" y="352180"/>
                  <a:pt x="3234174" y="350586"/>
                  <a:pt x="3256998" y="348716"/>
                </a:cubicBezTo>
                <a:cubicBezTo>
                  <a:pt x="3279844" y="346845"/>
                  <a:pt x="3298823" y="345252"/>
                  <a:pt x="3313933" y="343976"/>
                </a:cubicBezTo>
                <a:cubicBezTo>
                  <a:pt x="3328724" y="342786"/>
                  <a:pt x="3342453" y="341596"/>
                  <a:pt x="3355162" y="340406"/>
                </a:cubicBezTo>
                <a:cubicBezTo>
                  <a:pt x="3367850" y="339216"/>
                  <a:pt x="3376265" y="338047"/>
                  <a:pt x="3380367" y="336857"/>
                </a:cubicBezTo>
                <a:cubicBezTo>
                  <a:pt x="3384214" y="336857"/>
                  <a:pt x="3388953" y="336857"/>
                  <a:pt x="3394585" y="336857"/>
                </a:cubicBezTo>
                <a:cubicBezTo>
                  <a:pt x="3400238" y="336857"/>
                  <a:pt x="3404977" y="336857"/>
                  <a:pt x="3408824" y="336857"/>
                </a:cubicBezTo>
                <a:cubicBezTo>
                  <a:pt x="3416347" y="336857"/>
                  <a:pt x="3420300" y="334477"/>
                  <a:pt x="3420682" y="329737"/>
                </a:cubicBezTo>
                <a:cubicBezTo>
                  <a:pt x="3420491" y="328399"/>
                  <a:pt x="3417920" y="326911"/>
                  <a:pt x="3412989" y="325296"/>
                </a:cubicBezTo>
                <a:cubicBezTo>
                  <a:pt x="3408037" y="323659"/>
                  <a:pt x="3401917" y="322767"/>
                  <a:pt x="3394585" y="322618"/>
                </a:cubicBezTo>
                <a:close/>
                <a:moveTo>
                  <a:pt x="3743014" y="311354"/>
                </a:moveTo>
                <a:cubicBezTo>
                  <a:pt x="3741377" y="312736"/>
                  <a:pt x="3747009" y="316497"/>
                  <a:pt x="3759909" y="322618"/>
                </a:cubicBezTo>
                <a:cubicBezTo>
                  <a:pt x="3769005" y="326316"/>
                  <a:pt x="3777506" y="328994"/>
                  <a:pt x="3785412" y="330630"/>
                </a:cubicBezTo>
                <a:cubicBezTo>
                  <a:pt x="3793318" y="332266"/>
                  <a:pt x="3795889" y="331969"/>
                  <a:pt x="3793126" y="329737"/>
                </a:cubicBezTo>
                <a:cubicBezTo>
                  <a:pt x="3792786" y="329546"/>
                  <a:pt x="3789917" y="328165"/>
                  <a:pt x="3784519" y="325593"/>
                </a:cubicBezTo>
                <a:cubicBezTo>
                  <a:pt x="3779142" y="323022"/>
                  <a:pt x="3773298" y="320450"/>
                  <a:pt x="3767029" y="317879"/>
                </a:cubicBezTo>
                <a:cubicBezTo>
                  <a:pt x="3752641" y="312141"/>
                  <a:pt x="3744650" y="309973"/>
                  <a:pt x="3743014" y="311354"/>
                </a:cubicBezTo>
                <a:close/>
                <a:moveTo>
                  <a:pt x="3167165" y="201927"/>
                </a:moveTo>
                <a:cubicBezTo>
                  <a:pt x="3170778" y="201693"/>
                  <a:pt x="3177792" y="203967"/>
                  <a:pt x="3188205" y="208749"/>
                </a:cubicBezTo>
                <a:cubicBezTo>
                  <a:pt x="3192859" y="211129"/>
                  <a:pt x="3195431" y="212914"/>
                  <a:pt x="3195920" y="214083"/>
                </a:cubicBezTo>
                <a:cubicBezTo>
                  <a:pt x="3196408" y="215273"/>
                  <a:pt x="3195431" y="215868"/>
                  <a:pt x="3192966" y="215868"/>
                </a:cubicBezTo>
                <a:cubicBezTo>
                  <a:pt x="3187823" y="215868"/>
                  <a:pt x="3186229" y="218249"/>
                  <a:pt x="3188205" y="222988"/>
                </a:cubicBezTo>
                <a:cubicBezTo>
                  <a:pt x="3187929" y="227876"/>
                  <a:pt x="3177834" y="231149"/>
                  <a:pt x="3157963" y="232764"/>
                </a:cubicBezTo>
                <a:cubicBezTo>
                  <a:pt x="3138093" y="234400"/>
                  <a:pt x="3124470" y="233508"/>
                  <a:pt x="3117053" y="230107"/>
                </a:cubicBezTo>
                <a:cubicBezTo>
                  <a:pt x="3113589" y="227833"/>
                  <a:pt x="3111612" y="227047"/>
                  <a:pt x="3111124" y="227727"/>
                </a:cubicBezTo>
                <a:cubicBezTo>
                  <a:pt x="3110635" y="228429"/>
                  <a:pt x="3111017" y="230001"/>
                  <a:pt x="3112314" y="232466"/>
                </a:cubicBezTo>
                <a:cubicBezTo>
                  <a:pt x="3114630" y="234953"/>
                  <a:pt x="3114736" y="237121"/>
                  <a:pt x="3112611" y="238991"/>
                </a:cubicBezTo>
                <a:cubicBezTo>
                  <a:pt x="3110486" y="240882"/>
                  <a:pt x="3106427" y="241860"/>
                  <a:pt x="3100434" y="241966"/>
                </a:cubicBezTo>
                <a:cubicBezTo>
                  <a:pt x="3089234" y="241817"/>
                  <a:pt x="3080818" y="242115"/>
                  <a:pt x="3075250" y="242859"/>
                </a:cubicBezTo>
                <a:cubicBezTo>
                  <a:pt x="3069661" y="243602"/>
                  <a:pt x="3063030" y="245664"/>
                  <a:pt x="3055379" y="249085"/>
                </a:cubicBezTo>
                <a:cubicBezTo>
                  <a:pt x="3051575" y="250276"/>
                  <a:pt x="3046730" y="250871"/>
                  <a:pt x="3040843" y="250871"/>
                </a:cubicBezTo>
                <a:cubicBezTo>
                  <a:pt x="3034956" y="250871"/>
                  <a:pt x="3029515" y="250276"/>
                  <a:pt x="3024542" y="249085"/>
                </a:cubicBezTo>
                <a:cubicBezTo>
                  <a:pt x="3018613" y="246854"/>
                  <a:pt x="3014448" y="245962"/>
                  <a:pt x="3012089" y="246408"/>
                </a:cubicBezTo>
                <a:cubicBezTo>
                  <a:pt x="3009708" y="246854"/>
                  <a:pt x="3009113" y="247747"/>
                  <a:pt x="3010303" y="249085"/>
                </a:cubicBezTo>
                <a:cubicBezTo>
                  <a:pt x="3011387" y="251445"/>
                  <a:pt x="3010983" y="253230"/>
                  <a:pt x="3009113" y="254420"/>
                </a:cubicBezTo>
                <a:cubicBezTo>
                  <a:pt x="3007243" y="255610"/>
                  <a:pt x="3004459" y="256205"/>
                  <a:pt x="3000804" y="256205"/>
                </a:cubicBezTo>
                <a:cubicBezTo>
                  <a:pt x="2998232" y="256141"/>
                  <a:pt x="2995682" y="255057"/>
                  <a:pt x="2993110" y="252932"/>
                </a:cubicBezTo>
                <a:cubicBezTo>
                  <a:pt x="2990539" y="250807"/>
                  <a:pt x="2989157" y="247938"/>
                  <a:pt x="2988945" y="244346"/>
                </a:cubicBezTo>
                <a:cubicBezTo>
                  <a:pt x="2989349" y="239203"/>
                  <a:pt x="2986182" y="239990"/>
                  <a:pt x="2979466" y="246705"/>
                </a:cubicBezTo>
                <a:cubicBezTo>
                  <a:pt x="2976002" y="252635"/>
                  <a:pt x="2968097" y="257374"/>
                  <a:pt x="2955749" y="260944"/>
                </a:cubicBezTo>
                <a:cubicBezTo>
                  <a:pt x="2943381" y="264493"/>
                  <a:pt x="2925996" y="266874"/>
                  <a:pt x="2903554" y="268064"/>
                </a:cubicBezTo>
                <a:cubicBezTo>
                  <a:pt x="2897433" y="269190"/>
                  <a:pt x="2891886" y="270487"/>
                  <a:pt x="2886956" y="271910"/>
                </a:cubicBezTo>
                <a:cubicBezTo>
                  <a:pt x="2882004" y="273356"/>
                  <a:pt x="2878838" y="275226"/>
                  <a:pt x="2877456" y="277542"/>
                </a:cubicBezTo>
                <a:cubicBezTo>
                  <a:pt x="2872164" y="280454"/>
                  <a:pt x="2854865" y="284704"/>
                  <a:pt x="2825559" y="290294"/>
                </a:cubicBezTo>
                <a:cubicBezTo>
                  <a:pt x="2796252" y="295883"/>
                  <a:pt x="2772449" y="299538"/>
                  <a:pt x="2754109" y="301260"/>
                </a:cubicBezTo>
                <a:cubicBezTo>
                  <a:pt x="2747776" y="301366"/>
                  <a:pt x="2739679" y="302365"/>
                  <a:pt x="2729796" y="304235"/>
                </a:cubicBezTo>
                <a:cubicBezTo>
                  <a:pt x="2719914" y="306105"/>
                  <a:pt x="2710606" y="308294"/>
                  <a:pt x="2701914" y="310759"/>
                </a:cubicBezTo>
                <a:cubicBezTo>
                  <a:pt x="2683977" y="317730"/>
                  <a:pt x="2670035" y="320982"/>
                  <a:pt x="2660111" y="320535"/>
                </a:cubicBezTo>
                <a:cubicBezTo>
                  <a:pt x="2650165" y="320089"/>
                  <a:pt x="2645128" y="316837"/>
                  <a:pt x="2644979" y="310759"/>
                </a:cubicBezTo>
                <a:cubicBezTo>
                  <a:pt x="2644979" y="301260"/>
                  <a:pt x="2663957" y="294161"/>
                  <a:pt x="2701914" y="289401"/>
                </a:cubicBezTo>
                <a:cubicBezTo>
                  <a:pt x="2705633" y="289316"/>
                  <a:pt x="2709479" y="288317"/>
                  <a:pt x="2713475" y="286447"/>
                </a:cubicBezTo>
                <a:cubicBezTo>
                  <a:pt x="2717491" y="284555"/>
                  <a:pt x="2720743" y="282388"/>
                  <a:pt x="2723272" y="279922"/>
                </a:cubicBezTo>
                <a:cubicBezTo>
                  <a:pt x="2725546" y="276352"/>
                  <a:pt x="2726927" y="274588"/>
                  <a:pt x="2727416" y="274588"/>
                </a:cubicBezTo>
                <a:cubicBezTo>
                  <a:pt x="2727905" y="274588"/>
                  <a:pt x="2728117" y="276352"/>
                  <a:pt x="2728011" y="279922"/>
                </a:cubicBezTo>
                <a:cubicBezTo>
                  <a:pt x="2728606" y="286936"/>
                  <a:pt x="2730965" y="290102"/>
                  <a:pt x="2735131" y="289401"/>
                </a:cubicBezTo>
                <a:cubicBezTo>
                  <a:pt x="2739275" y="288721"/>
                  <a:pt x="2741655" y="284768"/>
                  <a:pt x="2742250" y="277542"/>
                </a:cubicBezTo>
                <a:cubicBezTo>
                  <a:pt x="2743291" y="272697"/>
                  <a:pt x="2744163" y="269934"/>
                  <a:pt x="2744907" y="269254"/>
                </a:cubicBezTo>
                <a:cubicBezTo>
                  <a:pt x="2745651" y="268553"/>
                  <a:pt x="2747138" y="270529"/>
                  <a:pt x="2749369" y="275183"/>
                </a:cubicBezTo>
                <a:cubicBezTo>
                  <a:pt x="2751537" y="278775"/>
                  <a:pt x="2753705" y="280454"/>
                  <a:pt x="2755894" y="280220"/>
                </a:cubicBezTo>
                <a:cubicBezTo>
                  <a:pt x="2758062" y="279965"/>
                  <a:pt x="2761419" y="277500"/>
                  <a:pt x="2765967" y="272803"/>
                </a:cubicBezTo>
                <a:cubicBezTo>
                  <a:pt x="2768539" y="270380"/>
                  <a:pt x="2771706" y="268701"/>
                  <a:pt x="2775446" y="267766"/>
                </a:cubicBezTo>
                <a:cubicBezTo>
                  <a:pt x="2779208" y="266831"/>
                  <a:pt x="2782374" y="266916"/>
                  <a:pt x="2784946" y="268064"/>
                </a:cubicBezTo>
                <a:cubicBezTo>
                  <a:pt x="2787517" y="269296"/>
                  <a:pt x="2790089" y="269785"/>
                  <a:pt x="2792660" y="269551"/>
                </a:cubicBezTo>
                <a:cubicBezTo>
                  <a:pt x="2795232" y="269296"/>
                  <a:pt x="2796613" y="268000"/>
                  <a:pt x="2796804" y="265684"/>
                </a:cubicBezTo>
                <a:cubicBezTo>
                  <a:pt x="2797208" y="260541"/>
                  <a:pt x="2801161" y="256588"/>
                  <a:pt x="2808663" y="253825"/>
                </a:cubicBezTo>
                <a:cubicBezTo>
                  <a:pt x="2811235" y="252698"/>
                  <a:pt x="2813211" y="252592"/>
                  <a:pt x="2814593" y="253527"/>
                </a:cubicBezTo>
                <a:cubicBezTo>
                  <a:pt x="2815974" y="254462"/>
                  <a:pt x="2815591" y="256141"/>
                  <a:pt x="2813402" y="258564"/>
                </a:cubicBezTo>
                <a:cubicBezTo>
                  <a:pt x="2812276" y="259903"/>
                  <a:pt x="2812170" y="261391"/>
                  <a:pt x="2813105" y="263027"/>
                </a:cubicBezTo>
                <a:cubicBezTo>
                  <a:pt x="2814061" y="264642"/>
                  <a:pt x="2815740" y="265535"/>
                  <a:pt x="2818163" y="265684"/>
                </a:cubicBezTo>
                <a:cubicBezTo>
                  <a:pt x="2820479" y="265790"/>
                  <a:pt x="2821754" y="266767"/>
                  <a:pt x="2822010" y="268659"/>
                </a:cubicBezTo>
                <a:cubicBezTo>
                  <a:pt x="2822265" y="270529"/>
                  <a:pt x="2821754" y="272697"/>
                  <a:pt x="2820522" y="275183"/>
                </a:cubicBezTo>
                <a:cubicBezTo>
                  <a:pt x="2819289" y="277648"/>
                  <a:pt x="2818800" y="279221"/>
                  <a:pt x="2819034" y="279922"/>
                </a:cubicBezTo>
                <a:cubicBezTo>
                  <a:pt x="2819289" y="280603"/>
                  <a:pt x="2820586" y="279816"/>
                  <a:pt x="2822902" y="277542"/>
                </a:cubicBezTo>
                <a:cubicBezTo>
                  <a:pt x="2826260" y="275566"/>
                  <a:pt x="2828427" y="272994"/>
                  <a:pt x="2829426" y="269849"/>
                </a:cubicBezTo>
                <a:cubicBezTo>
                  <a:pt x="2830404" y="266682"/>
                  <a:pt x="2831403" y="260541"/>
                  <a:pt x="2832380" y="251445"/>
                </a:cubicBezTo>
                <a:cubicBezTo>
                  <a:pt x="2832784" y="244346"/>
                  <a:pt x="2836737" y="244346"/>
                  <a:pt x="2844239" y="251445"/>
                </a:cubicBezTo>
                <a:cubicBezTo>
                  <a:pt x="2849977" y="255993"/>
                  <a:pt x="2856905" y="257586"/>
                  <a:pt x="2865003" y="256205"/>
                </a:cubicBezTo>
                <a:cubicBezTo>
                  <a:pt x="2873100" y="254824"/>
                  <a:pt x="2876479" y="251657"/>
                  <a:pt x="2875076" y="246705"/>
                </a:cubicBezTo>
                <a:cubicBezTo>
                  <a:pt x="2873100" y="241562"/>
                  <a:pt x="2874694" y="237609"/>
                  <a:pt x="2879836" y="234847"/>
                </a:cubicBezTo>
                <a:cubicBezTo>
                  <a:pt x="2882302" y="233720"/>
                  <a:pt x="2883875" y="233614"/>
                  <a:pt x="2884576" y="234549"/>
                </a:cubicBezTo>
                <a:cubicBezTo>
                  <a:pt x="2885277" y="235484"/>
                  <a:pt x="2884470" y="237163"/>
                  <a:pt x="2882196" y="239586"/>
                </a:cubicBezTo>
                <a:cubicBezTo>
                  <a:pt x="2879433" y="243943"/>
                  <a:pt x="2882599" y="247109"/>
                  <a:pt x="2891695" y="249085"/>
                </a:cubicBezTo>
                <a:cubicBezTo>
                  <a:pt x="2895351" y="249171"/>
                  <a:pt x="2899304" y="250169"/>
                  <a:pt x="2903554" y="252040"/>
                </a:cubicBezTo>
                <a:cubicBezTo>
                  <a:pt x="2907804" y="253931"/>
                  <a:pt x="2911757" y="256099"/>
                  <a:pt x="2915413" y="258564"/>
                </a:cubicBezTo>
                <a:cubicBezTo>
                  <a:pt x="2918919" y="263218"/>
                  <a:pt x="2920811" y="265195"/>
                  <a:pt x="2921044" y="264493"/>
                </a:cubicBezTo>
                <a:cubicBezTo>
                  <a:pt x="2921299" y="263813"/>
                  <a:pt x="2920215" y="261051"/>
                  <a:pt x="2917793" y="256205"/>
                </a:cubicBezTo>
                <a:cubicBezTo>
                  <a:pt x="2916412" y="251508"/>
                  <a:pt x="2917389" y="247853"/>
                  <a:pt x="2920747" y="245218"/>
                </a:cubicBezTo>
                <a:cubicBezTo>
                  <a:pt x="2924105" y="242604"/>
                  <a:pt x="2931033" y="240734"/>
                  <a:pt x="2941510" y="239586"/>
                </a:cubicBezTo>
                <a:cubicBezTo>
                  <a:pt x="2948864" y="238460"/>
                  <a:pt x="2955494" y="237163"/>
                  <a:pt x="2961381" y="235739"/>
                </a:cubicBezTo>
                <a:cubicBezTo>
                  <a:pt x="2967247" y="234315"/>
                  <a:pt x="2970923" y="232424"/>
                  <a:pt x="2972347" y="230107"/>
                </a:cubicBezTo>
                <a:cubicBezTo>
                  <a:pt x="2973686" y="228917"/>
                  <a:pt x="2975747" y="228322"/>
                  <a:pt x="2978574" y="228322"/>
                </a:cubicBezTo>
                <a:cubicBezTo>
                  <a:pt x="2981400" y="228322"/>
                  <a:pt x="2984057" y="228917"/>
                  <a:pt x="2986586" y="230107"/>
                </a:cubicBezTo>
                <a:cubicBezTo>
                  <a:pt x="2994088" y="232870"/>
                  <a:pt x="3000421" y="232084"/>
                  <a:pt x="3005564" y="227727"/>
                </a:cubicBezTo>
                <a:cubicBezTo>
                  <a:pt x="3007774" y="224178"/>
                  <a:pt x="3010452" y="222393"/>
                  <a:pt x="3013555" y="222393"/>
                </a:cubicBezTo>
                <a:cubicBezTo>
                  <a:pt x="3016679" y="222393"/>
                  <a:pt x="3021121" y="224178"/>
                  <a:pt x="3026901" y="227727"/>
                </a:cubicBezTo>
                <a:cubicBezTo>
                  <a:pt x="3032746" y="231340"/>
                  <a:pt x="3037081" y="233019"/>
                  <a:pt x="3039950" y="232764"/>
                </a:cubicBezTo>
                <a:cubicBezTo>
                  <a:pt x="3042819" y="232530"/>
                  <a:pt x="3044796" y="230065"/>
                  <a:pt x="3045879" y="225368"/>
                </a:cubicBezTo>
                <a:cubicBezTo>
                  <a:pt x="3048153" y="221861"/>
                  <a:pt x="3050725" y="219970"/>
                  <a:pt x="3053594" y="219736"/>
                </a:cubicBezTo>
                <a:cubicBezTo>
                  <a:pt x="3056463" y="219481"/>
                  <a:pt x="3060225" y="220565"/>
                  <a:pt x="3064858" y="222988"/>
                </a:cubicBezTo>
                <a:cubicBezTo>
                  <a:pt x="3073954" y="227345"/>
                  <a:pt x="3079479" y="228131"/>
                  <a:pt x="3081477" y="225368"/>
                </a:cubicBezTo>
                <a:cubicBezTo>
                  <a:pt x="3082709" y="222882"/>
                  <a:pt x="3085578" y="220714"/>
                  <a:pt x="3090063" y="218844"/>
                </a:cubicBezTo>
                <a:cubicBezTo>
                  <a:pt x="3094568" y="216952"/>
                  <a:pt x="3100391" y="215975"/>
                  <a:pt x="3107553" y="215868"/>
                </a:cubicBezTo>
                <a:cubicBezTo>
                  <a:pt x="3113738" y="215826"/>
                  <a:pt x="3119773" y="215337"/>
                  <a:pt x="3125639" y="214381"/>
                </a:cubicBezTo>
                <a:cubicBezTo>
                  <a:pt x="3131526" y="213446"/>
                  <a:pt x="3135776" y="212362"/>
                  <a:pt x="3138390" y="211129"/>
                </a:cubicBezTo>
                <a:cubicBezTo>
                  <a:pt x="3143533" y="209153"/>
                  <a:pt x="3145127" y="210725"/>
                  <a:pt x="3143151" y="215868"/>
                </a:cubicBezTo>
                <a:cubicBezTo>
                  <a:pt x="3138390" y="224964"/>
                  <a:pt x="3140770" y="228131"/>
                  <a:pt x="3150270" y="225368"/>
                </a:cubicBezTo>
                <a:cubicBezTo>
                  <a:pt x="3153862" y="224029"/>
                  <a:pt x="3156731" y="221947"/>
                  <a:pt x="3158856" y="219141"/>
                </a:cubicBezTo>
                <a:cubicBezTo>
                  <a:pt x="3160981" y="216315"/>
                  <a:pt x="3162065" y="213637"/>
                  <a:pt x="3162129" y="211129"/>
                </a:cubicBezTo>
                <a:cubicBezTo>
                  <a:pt x="3161874" y="205242"/>
                  <a:pt x="3163553" y="202182"/>
                  <a:pt x="3167165" y="201927"/>
                </a:cubicBezTo>
                <a:close/>
                <a:moveTo>
                  <a:pt x="3617584" y="189771"/>
                </a:moveTo>
                <a:cubicBezTo>
                  <a:pt x="3628507" y="192491"/>
                  <a:pt x="3635117" y="195360"/>
                  <a:pt x="3637454" y="198378"/>
                </a:cubicBezTo>
                <a:cubicBezTo>
                  <a:pt x="3639771" y="201396"/>
                  <a:pt x="3636307" y="202480"/>
                  <a:pt x="3627062" y="201630"/>
                </a:cubicBezTo>
                <a:cubicBezTo>
                  <a:pt x="3622174" y="201481"/>
                  <a:pt x="3617732" y="200609"/>
                  <a:pt x="3613716" y="198973"/>
                </a:cubicBezTo>
                <a:cubicBezTo>
                  <a:pt x="3609720" y="197337"/>
                  <a:pt x="3607064" y="195849"/>
                  <a:pt x="3605725" y="194531"/>
                </a:cubicBezTo>
                <a:cubicBezTo>
                  <a:pt x="3603748" y="189388"/>
                  <a:pt x="3607701" y="187794"/>
                  <a:pt x="3617584" y="189771"/>
                </a:cubicBezTo>
                <a:close/>
                <a:moveTo>
                  <a:pt x="3389551" y="136107"/>
                </a:moveTo>
                <a:cubicBezTo>
                  <a:pt x="3391131" y="136502"/>
                  <a:pt x="3388857" y="137788"/>
                  <a:pt x="3382726" y="139956"/>
                </a:cubicBezTo>
                <a:cubicBezTo>
                  <a:pt x="3369252" y="144695"/>
                  <a:pt x="3349976" y="147075"/>
                  <a:pt x="3324920" y="147075"/>
                </a:cubicBezTo>
                <a:cubicBezTo>
                  <a:pt x="3299864" y="147075"/>
                  <a:pt x="3285922" y="144695"/>
                  <a:pt x="3283096" y="139956"/>
                </a:cubicBezTo>
                <a:cubicBezTo>
                  <a:pt x="3283308" y="138681"/>
                  <a:pt x="3286454" y="137682"/>
                  <a:pt x="3292596" y="137002"/>
                </a:cubicBezTo>
                <a:cubicBezTo>
                  <a:pt x="3298716" y="136300"/>
                  <a:pt x="3306622" y="136492"/>
                  <a:pt x="3316313" y="137597"/>
                </a:cubicBezTo>
                <a:cubicBezTo>
                  <a:pt x="3325069" y="137597"/>
                  <a:pt x="3334845" y="137597"/>
                  <a:pt x="3345662" y="137597"/>
                </a:cubicBezTo>
                <a:cubicBezTo>
                  <a:pt x="3356501" y="137597"/>
                  <a:pt x="3365682" y="137597"/>
                  <a:pt x="3373248" y="137597"/>
                </a:cubicBezTo>
                <a:cubicBezTo>
                  <a:pt x="3382535" y="136205"/>
                  <a:pt x="3387970" y="135711"/>
                  <a:pt x="3389551" y="136107"/>
                </a:cubicBezTo>
                <a:close/>
                <a:moveTo>
                  <a:pt x="2780207" y="123358"/>
                </a:moveTo>
                <a:cubicBezTo>
                  <a:pt x="2778570" y="123400"/>
                  <a:pt x="2771153" y="124484"/>
                  <a:pt x="2757956" y="126609"/>
                </a:cubicBezTo>
                <a:cubicBezTo>
                  <a:pt x="2744758" y="128735"/>
                  <a:pt x="2728457" y="131604"/>
                  <a:pt x="2709033" y="135217"/>
                </a:cubicBezTo>
                <a:cubicBezTo>
                  <a:pt x="2690650" y="140062"/>
                  <a:pt x="2674052" y="144015"/>
                  <a:pt x="2659218" y="147075"/>
                </a:cubicBezTo>
                <a:cubicBezTo>
                  <a:pt x="2644384" y="150136"/>
                  <a:pt x="2634906" y="151730"/>
                  <a:pt x="2630761" y="151815"/>
                </a:cubicBezTo>
                <a:cubicBezTo>
                  <a:pt x="2606874" y="156447"/>
                  <a:pt x="2570554" y="164545"/>
                  <a:pt x="2521780" y="176106"/>
                </a:cubicBezTo>
                <a:cubicBezTo>
                  <a:pt x="2473007" y="187667"/>
                  <a:pt x="2423340" y="199823"/>
                  <a:pt x="2372781" y="212617"/>
                </a:cubicBezTo>
                <a:cubicBezTo>
                  <a:pt x="2322223" y="225389"/>
                  <a:pt x="2282332" y="235931"/>
                  <a:pt x="2253132" y="244219"/>
                </a:cubicBezTo>
                <a:cubicBezTo>
                  <a:pt x="2223910" y="252528"/>
                  <a:pt x="2216961" y="255716"/>
                  <a:pt x="2232220" y="253825"/>
                </a:cubicBezTo>
                <a:cubicBezTo>
                  <a:pt x="2242952" y="252592"/>
                  <a:pt x="2260230" y="249000"/>
                  <a:pt x="2284054" y="243029"/>
                </a:cubicBezTo>
                <a:cubicBezTo>
                  <a:pt x="2307878" y="237036"/>
                  <a:pt x="2330787" y="231340"/>
                  <a:pt x="2352762" y="225878"/>
                </a:cubicBezTo>
                <a:cubicBezTo>
                  <a:pt x="2374737" y="220438"/>
                  <a:pt x="2388338" y="217887"/>
                  <a:pt x="2393524" y="218249"/>
                </a:cubicBezTo>
                <a:cubicBezTo>
                  <a:pt x="2393630" y="219439"/>
                  <a:pt x="2394629" y="220013"/>
                  <a:pt x="2396499" y="220013"/>
                </a:cubicBezTo>
                <a:cubicBezTo>
                  <a:pt x="2398369" y="220013"/>
                  <a:pt x="2400558" y="219439"/>
                  <a:pt x="2403023" y="218249"/>
                </a:cubicBezTo>
                <a:cubicBezTo>
                  <a:pt x="2405489" y="215868"/>
                  <a:pt x="2408251" y="214083"/>
                  <a:pt x="2411333" y="212914"/>
                </a:cubicBezTo>
                <a:cubicBezTo>
                  <a:pt x="2414393" y="211724"/>
                  <a:pt x="2417156" y="211129"/>
                  <a:pt x="2419621" y="211129"/>
                </a:cubicBezTo>
                <a:cubicBezTo>
                  <a:pt x="2422342" y="211087"/>
                  <a:pt x="2427591" y="209982"/>
                  <a:pt x="2435348" y="207856"/>
                </a:cubicBezTo>
                <a:cubicBezTo>
                  <a:pt x="2443105" y="205731"/>
                  <a:pt x="2451308" y="202883"/>
                  <a:pt x="2459958" y="199271"/>
                </a:cubicBezTo>
                <a:cubicBezTo>
                  <a:pt x="2469797" y="196848"/>
                  <a:pt x="2480360" y="194574"/>
                  <a:pt x="2491687" y="192449"/>
                </a:cubicBezTo>
                <a:cubicBezTo>
                  <a:pt x="2502994" y="190323"/>
                  <a:pt x="2512982" y="188644"/>
                  <a:pt x="2521631" y="187412"/>
                </a:cubicBezTo>
                <a:cubicBezTo>
                  <a:pt x="2532513" y="186604"/>
                  <a:pt x="2559248" y="181079"/>
                  <a:pt x="2601837" y="170793"/>
                </a:cubicBezTo>
                <a:cubicBezTo>
                  <a:pt x="2644448" y="160528"/>
                  <a:pt x="2685061" y="150242"/>
                  <a:pt x="2723697" y="139956"/>
                </a:cubicBezTo>
                <a:cubicBezTo>
                  <a:pt x="2762355" y="129691"/>
                  <a:pt x="2781184" y="124144"/>
                  <a:pt x="2780207" y="123358"/>
                </a:cubicBezTo>
                <a:close/>
                <a:moveTo>
                  <a:pt x="3393543" y="101574"/>
                </a:moveTo>
                <a:cubicBezTo>
                  <a:pt x="3370400" y="101999"/>
                  <a:pt x="3347894" y="103338"/>
                  <a:pt x="3326068" y="105612"/>
                </a:cubicBezTo>
                <a:cubicBezTo>
                  <a:pt x="3304242" y="107886"/>
                  <a:pt x="3290704" y="110628"/>
                  <a:pt x="3285476" y="113858"/>
                </a:cubicBezTo>
                <a:cubicBezTo>
                  <a:pt x="3283011" y="116238"/>
                  <a:pt x="3280822" y="117429"/>
                  <a:pt x="3278952" y="117429"/>
                </a:cubicBezTo>
                <a:cubicBezTo>
                  <a:pt x="3277082" y="117429"/>
                  <a:pt x="3276083" y="116238"/>
                  <a:pt x="3275976" y="113858"/>
                </a:cubicBezTo>
                <a:cubicBezTo>
                  <a:pt x="3275594" y="111882"/>
                  <a:pt x="3271641" y="113476"/>
                  <a:pt x="3264118" y="118619"/>
                </a:cubicBezTo>
                <a:cubicBezTo>
                  <a:pt x="3256616" y="122954"/>
                  <a:pt x="3252663" y="123762"/>
                  <a:pt x="3252259" y="120978"/>
                </a:cubicBezTo>
                <a:cubicBezTo>
                  <a:pt x="3252217" y="119703"/>
                  <a:pt x="3251133" y="119299"/>
                  <a:pt x="3249008" y="119788"/>
                </a:cubicBezTo>
                <a:cubicBezTo>
                  <a:pt x="3246882" y="120297"/>
                  <a:pt x="3244013" y="122274"/>
                  <a:pt x="3240400" y="125738"/>
                </a:cubicBezTo>
                <a:cubicBezTo>
                  <a:pt x="3234620" y="129330"/>
                  <a:pt x="3231368" y="131009"/>
                  <a:pt x="3230624" y="130775"/>
                </a:cubicBezTo>
                <a:cubicBezTo>
                  <a:pt x="3229881" y="130520"/>
                  <a:pt x="3230773" y="128055"/>
                  <a:pt x="3233281" y="123358"/>
                </a:cubicBezTo>
                <a:cubicBezTo>
                  <a:pt x="3238424" y="116642"/>
                  <a:pt x="3237638" y="115835"/>
                  <a:pt x="3230922" y="120978"/>
                </a:cubicBezTo>
                <a:cubicBezTo>
                  <a:pt x="3227267" y="122210"/>
                  <a:pt x="3222719" y="123315"/>
                  <a:pt x="3217278" y="124250"/>
                </a:cubicBezTo>
                <a:cubicBezTo>
                  <a:pt x="3211837" y="125186"/>
                  <a:pt x="3206099" y="125674"/>
                  <a:pt x="3200085" y="125738"/>
                </a:cubicBezTo>
                <a:cubicBezTo>
                  <a:pt x="3194581" y="127013"/>
                  <a:pt x="3182425" y="128586"/>
                  <a:pt x="3163595" y="130477"/>
                </a:cubicBezTo>
                <a:cubicBezTo>
                  <a:pt x="3144766" y="132348"/>
                  <a:pt x="3123726" y="133941"/>
                  <a:pt x="3100434" y="135217"/>
                </a:cubicBezTo>
                <a:cubicBezTo>
                  <a:pt x="3077078" y="137788"/>
                  <a:pt x="3055018" y="140360"/>
                  <a:pt x="3034318" y="142931"/>
                </a:cubicBezTo>
                <a:cubicBezTo>
                  <a:pt x="3013619" y="145503"/>
                  <a:pt x="2999273" y="146884"/>
                  <a:pt x="2991325" y="147075"/>
                </a:cubicBezTo>
                <a:cubicBezTo>
                  <a:pt x="2974068" y="148520"/>
                  <a:pt x="2959936" y="151581"/>
                  <a:pt x="2948927" y="156277"/>
                </a:cubicBezTo>
                <a:cubicBezTo>
                  <a:pt x="2937897" y="160974"/>
                  <a:pt x="2933838" y="165798"/>
                  <a:pt x="2936771" y="170793"/>
                </a:cubicBezTo>
                <a:cubicBezTo>
                  <a:pt x="2937897" y="173279"/>
                  <a:pt x="2938004" y="174852"/>
                  <a:pt x="2937068" y="175553"/>
                </a:cubicBezTo>
                <a:cubicBezTo>
                  <a:pt x="2936112" y="176233"/>
                  <a:pt x="2934433" y="175447"/>
                  <a:pt x="2932011" y="173173"/>
                </a:cubicBezTo>
                <a:cubicBezTo>
                  <a:pt x="2927675" y="171196"/>
                  <a:pt x="2924509" y="172769"/>
                  <a:pt x="2922532" y="177912"/>
                </a:cubicBezTo>
                <a:cubicBezTo>
                  <a:pt x="2922532" y="181376"/>
                  <a:pt x="2921937" y="182758"/>
                  <a:pt x="2920747" y="182077"/>
                </a:cubicBezTo>
                <a:cubicBezTo>
                  <a:pt x="2919557" y="181376"/>
                  <a:pt x="2917793" y="179209"/>
                  <a:pt x="2915413" y="175553"/>
                </a:cubicBezTo>
                <a:cubicBezTo>
                  <a:pt x="2913394" y="169815"/>
                  <a:pt x="2909738" y="166457"/>
                  <a:pt x="2904446" y="165458"/>
                </a:cubicBezTo>
                <a:cubicBezTo>
                  <a:pt x="2899155" y="164481"/>
                  <a:pt x="2890165" y="164672"/>
                  <a:pt x="2877456" y="166053"/>
                </a:cubicBezTo>
                <a:cubicBezTo>
                  <a:pt x="2868807" y="167392"/>
                  <a:pt x="2860008" y="168880"/>
                  <a:pt x="2851061" y="170495"/>
                </a:cubicBezTo>
                <a:cubicBezTo>
                  <a:pt x="2842114" y="172132"/>
                  <a:pt x="2835101" y="173024"/>
                  <a:pt x="2830022" y="173173"/>
                </a:cubicBezTo>
                <a:cubicBezTo>
                  <a:pt x="2826366" y="173279"/>
                  <a:pt x="2822987" y="173662"/>
                  <a:pt x="2819927" y="174363"/>
                </a:cubicBezTo>
                <a:cubicBezTo>
                  <a:pt x="2816867" y="175043"/>
                  <a:pt x="2814699" y="175447"/>
                  <a:pt x="2813402" y="175553"/>
                </a:cubicBezTo>
                <a:cubicBezTo>
                  <a:pt x="2813317" y="176680"/>
                  <a:pt x="2812319" y="177381"/>
                  <a:pt x="2810448" y="177615"/>
                </a:cubicBezTo>
                <a:cubicBezTo>
                  <a:pt x="2808557" y="177870"/>
                  <a:pt x="2806389" y="177976"/>
                  <a:pt x="2803924" y="177912"/>
                </a:cubicBezTo>
                <a:cubicBezTo>
                  <a:pt x="2802543" y="178996"/>
                  <a:pt x="2800566" y="179804"/>
                  <a:pt x="2797994" y="180292"/>
                </a:cubicBezTo>
                <a:cubicBezTo>
                  <a:pt x="2795423" y="180781"/>
                  <a:pt x="2793446" y="181568"/>
                  <a:pt x="2792065" y="182651"/>
                </a:cubicBezTo>
                <a:cubicBezTo>
                  <a:pt x="2787709" y="182651"/>
                  <a:pt x="2782183" y="182651"/>
                  <a:pt x="2775446" y="182651"/>
                </a:cubicBezTo>
                <a:cubicBezTo>
                  <a:pt x="2772938" y="182800"/>
                  <a:pt x="2770261" y="183693"/>
                  <a:pt x="2767455" y="185329"/>
                </a:cubicBezTo>
                <a:cubicBezTo>
                  <a:pt x="2764629" y="186966"/>
                  <a:pt x="2762546" y="188453"/>
                  <a:pt x="2761228" y="189771"/>
                </a:cubicBezTo>
                <a:cubicBezTo>
                  <a:pt x="2759889" y="192300"/>
                  <a:pt x="2757212" y="194383"/>
                  <a:pt x="2753216" y="195998"/>
                </a:cubicBezTo>
                <a:cubicBezTo>
                  <a:pt x="2749221" y="197634"/>
                  <a:pt x="2744758" y="197932"/>
                  <a:pt x="2739870" y="196890"/>
                </a:cubicBezTo>
                <a:cubicBezTo>
                  <a:pt x="2710861" y="195700"/>
                  <a:pt x="2691776" y="195700"/>
                  <a:pt x="2682638" y="196890"/>
                </a:cubicBezTo>
                <a:cubicBezTo>
                  <a:pt x="2673499" y="198080"/>
                  <a:pt x="2670439" y="200461"/>
                  <a:pt x="2673457" y="204010"/>
                </a:cubicBezTo>
                <a:cubicBezTo>
                  <a:pt x="2676623" y="207410"/>
                  <a:pt x="2675029" y="209493"/>
                  <a:pt x="2668697" y="210237"/>
                </a:cubicBezTo>
                <a:cubicBezTo>
                  <a:pt x="2662385" y="210981"/>
                  <a:pt x="2646573" y="211278"/>
                  <a:pt x="2621262" y="211129"/>
                </a:cubicBezTo>
                <a:cubicBezTo>
                  <a:pt x="2613993" y="210130"/>
                  <a:pt x="2608361" y="210343"/>
                  <a:pt x="2604366" y="211724"/>
                </a:cubicBezTo>
                <a:cubicBezTo>
                  <a:pt x="2600350" y="213106"/>
                  <a:pt x="2598883" y="214487"/>
                  <a:pt x="2599903" y="215868"/>
                </a:cubicBezTo>
                <a:cubicBezTo>
                  <a:pt x="2602284" y="220225"/>
                  <a:pt x="2599903" y="221012"/>
                  <a:pt x="2592805" y="218249"/>
                </a:cubicBezTo>
                <a:cubicBezTo>
                  <a:pt x="2589129" y="216952"/>
                  <a:pt x="2585176" y="216570"/>
                  <a:pt x="2580925" y="217059"/>
                </a:cubicBezTo>
                <a:cubicBezTo>
                  <a:pt x="2576675" y="217547"/>
                  <a:pt x="2572722" y="219524"/>
                  <a:pt x="2569066" y="222988"/>
                </a:cubicBezTo>
                <a:cubicBezTo>
                  <a:pt x="2565475" y="226452"/>
                  <a:pt x="2561416" y="228429"/>
                  <a:pt x="2556910" y="228917"/>
                </a:cubicBezTo>
                <a:cubicBezTo>
                  <a:pt x="2552426" y="229406"/>
                  <a:pt x="2547772" y="229023"/>
                  <a:pt x="2542990" y="227727"/>
                </a:cubicBezTo>
                <a:cubicBezTo>
                  <a:pt x="2531514" y="222988"/>
                  <a:pt x="2525988" y="225368"/>
                  <a:pt x="2526371" y="234847"/>
                </a:cubicBezTo>
                <a:cubicBezTo>
                  <a:pt x="2526477" y="240734"/>
                  <a:pt x="2526286" y="243794"/>
                  <a:pt x="2525776" y="244049"/>
                </a:cubicBezTo>
                <a:cubicBezTo>
                  <a:pt x="2525287" y="244283"/>
                  <a:pt x="2523905" y="242009"/>
                  <a:pt x="2521631" y="237227"/>
                </a:cubicBezTo>
                <a:cubicBezTo>
                  <a:pt x="2516489" y="230490"/>
                  <a:pt x="2512536" y="229704"/>
                  <a:pt x="2509773" y="234847"/>
                </a:cubicBezTo>
                <a:cubicBezTo>
                  <a:pt x="2508434" y="237312"/>
                  <a:pt x="2506351" y="238906"/>
                  <a:pt x="2503546" y="239586"/>
                </a:cubicBezTo>
                <a:cubicBezTo>
                  <a:pt x="2500719" y="240287"/>
                  <a:pt x="2498063" y="239501"/>
                  <a:pt x="2495534" y="237227"/>
                </a:cubicBezTo>
                <a:cubicBezTo>
                  <a:pt x="2491177" y="235250"/>
                  <a:pt x="2490391" y="236823"/>
                  <a:pt x="2493154" y="241966"/>
                </a:cubicBezTo>
                <a:cubicBezTo>
                  <a:pt x="2495534" y="246620"/>
                  <a:pt x="2496129" y="249171"/>
                  <a:pt x="2494939" y="249681"/>
                </a:cubicBezTo>
                <a:cubicBezTo>
                  <a:pt x="2493749" y="250169"/>
                  <a:pt x="2490795" y="249171"/>
                  <a:pt x="2486056" y="246705"/>
                </a:cubicBezTo>
                <a:cubicBezTo>
                  <a:pt x="2481253" y="244240"/>
                  <a:pt x="2478384" y="243241"/>
                  <a:pt x="2477448" y="243751"/>
                </a:cubicBezTo>
                <a:cubicBezTo>
                  <a:pt x="2476513" y="244240"/>
                  <a:pt x="2477788" y="246812"/>
                  <a:pt x="2481295" y="251445"/>
                </a:cubicBezTo>
                <a:cubicBezTo>
                  <a:pt x="2483782" y="253974"/>
                  <a:pt x="2485354" y="256651"/>
                  <a:pt x="2486056" y="259457"/>
                </a:cubicBezTo>
                <a:cubicBezTo>
                  <a:pt x="2486736" y="262283"/>
                  <a:pt x="2485949" y="264345"/>
                  <a:pt x="2483675" y="265684"/>
                </a:cubicBezTo>
                <a:cubicBezTo>
                  <a:pt x="2479829" y="270231"/>
                  <a:pt x="2476258" y="271825"/>
                  <a:pt x="2473007" y="270423"/>
                </a:cubicBezTo>
                <a:cubicBezTo>
                  <a:pt x="2469734" y="269041"/>
                  <a:pt x="2468544" y="265875"/>
                  <a:pt x="2469436" y="260944"/>
                </a:cubicBezTo>
                <a:cubicBezTo>
                  <a:pt x="2469054" y="256205"/>
                  <a:pt x="2465101" y="253825"/>
                  <a:pt x="2457578" y="253825"/>
                </a:cubicBezTo>
                <a:cubicBezTo>
                  <a:pt x="2452732" y="253825"/>
                  <a:pt x="2448184" y="253825"/>
                  <a:pt x="2443934" y="253825"/>
                </a:cubicBezTo>
                <a:cubicBezTo>
                  <a:pt x="2439683" y="253825"/>
                  <a:pt x="2436326" y="253825"/>
                  <a:pt x="2433860" y="253825"/>
                </a:cubicBezTo>
                <a:cubicBezTo>
                  <a:pt x="2431331" y="255015"/>
                  <a:pt x="2429270" y="256800"/>
                  <a:pt x="2427633" y="259159"/>
                </a:cubicBezTo>
                <a:cubicBezTo>
                  <a:pt x="2425997" y="261539"/>
                  <a:pt x="2425699" y="264493"/>
                  <a:pt x="2426741" y="268064"/>
                </a:cubicBezTo>
                <a:cubicBezTo>
                  <a:pt x="2427825" y="272760"/>
                  <a:pt x="2427442" y="275821"/>
                  <a:pt x="2425551" y="277245"/>
                </a:cubicBezTo>
                <a:cubicBezTo>
                  <a:pt x="2423681" y="278690"/>
                  <a:pt x="2420918" y="278775"/>
                  <a:pt x="2417262" y="277542"/>
                </a:cubicBezTo>
                <a:cubicBezTo>
                  <a:pt x="2414733" y="276310"/>
                  <a:pt x="2412651" y="274631"/>
                  <a:pt x="2411035" y="272505"/>
                </a:cubicBezTo>
                <a:cubicBezTo>
                  <a:pt x="2409399" y="270380"/>
                  <a:pt x="2409102" y="268106"/>
                  <a:pt x="2410143" y="265684"/>
                </a:cubicBezTo>
                <a:cubicBezTo>
                  <a:pt x="2410143" y="262921"/>
                  <a:pt x="2407762" y="261348"/>
                  <a:pt x="2403023" y="260944"/>
                </a:cubicBezTo>
                <a:cubicBezTo>
                  <a:pt x="2401791" y="259945"/>
                  <a:pt x="2400707" y="260158"/>
                  <a:pt x="2399751" y="261539"/>
                </a:cubicBezTo>
                <a:cubicBezTo>
                  <a:pt x="2398816" y="262921"/>
                  <a:pt x="2398326" y="264302"/>
                  <a:pt x="2398284" y="265684"/>
                </a:cubicBezTo>
                <a:cubicBezTo>
                  <a:pt x="2397880" y="270423"/>
                  <a:pt x="2396308" y="272803"/>
                  <a:pt x="2393524" y="272803"/>
                </a:cubicBezTo>
                <a:cubicBezTo>
                  <a:pt x="2388784" y="273207"/>
                  <a:pt x="2386426" y="274779"/>
                  <a:pt x="2386426" y="277542"/>
                </a:cubicBezTo>
                <a:cubicBezTo>
                  <a:pt x="2387509" y="284768"/>
                  <a:pt x="2387105" y="290506"/>
                  <a:pt x="2385235" y="294756"/>
                </a:cubicBezTo>
                <a:cubicBezTo>
                  <a:pt x="2383344" y="299007"/>
                  <a:pt x="2380581" y="301175"/>
                  <a:pt x="2376926" y="301260"/>
                </a:cubicBezTo>
                <a:cubicBezTo>
                  <a:pt x="2372187" y="301260"/>
                  <a:pt x="2369806" y="298901"/>
                  <a:pt x="2369806" y="294161"/>
                </a:cubicBezTo>
                <a:cubicBezTo>
                  <a:pt x="2371485" y="283132"/>
                  <a:pt x="2368127" y="276118"/>
                  <a:pt x="2359733" y="273101"/>
                </a:cubicBezTo>
                <a:cubicBezTo>
                  <a:pt x="2351317" y="270083"/>
                  <a:pt x="2342030" y="273143"/>
                  <a:pt x="2331850" y="282303"/>
                </a:cubicBezTo>
                <a:cubicBezTo>
                  <a:pt x="2329427" y="283578"/>
                  <a:pt x="2326558" y="284555"/>
                  <a:pt x="2323264" y="285257"/>
                </a:cubicBezTo>
                <a:cubicBezTo>
                  <a:pt x="2319949" y="285958"/>
                  <a:pt x="2316485" y="285746"/>
                  <a:pt x="2312872" y="284662"/>
                </a:cubicBezTo>
                <a:cubicBezTo>
                  <a:pt x="2306709" y="282685"/>
                  <a:pt x="2302458" y="283684"/>
                  <a:pt x="2300120" y="287637"/>
                </a:cubicBezTo>
                <a:cubicBezTo>
                  <a:pt x="2297804" y="291590"/>
                  <a:pt x="2298888" y="296138"/>
                  <a:pt x="2303393" y="301260"/>
                </a:cubicBezTo>
                <a:cubicBezTo>
                  <a:pt x="2308536" y="304044"/>
                  <a:pt x="2310109" y="303257"/>
                  <a:pt x="2308133" y="298901"/>
                </a:cubicBezTo>
                <a:cubicBezTo>
                  <a:pt x="2305859" y="295330"/>
                  <a:pt x="2305667" y="292971"/>
                  <a:pt x="2307538" y="291781"/>
                </a:cubicBezTo>
                <a:cubicBezTo>
                  <a:pt x="2309429" y="290591"/>
                  <a:pt x="2312787" y="290591"/>
                  <a:pt x="2317632" y="291781"/>
                </a:cubicBezTo>
                <a:cubicBezTo>
                  <a:pt x="2336207" y="294161"/>
                  <a:pt x="2336993" y="301260"/>
                  <a:pt x="2319991" y="313140"/>
                </a:cubicBezTo>
                <a:cubicBezTo>
                  <a:pt x="2316633" y="316646"/>
                  <a:pt x="2313276" y="317921"/>
                  <a:pt x="2309918" y="316986"/>
                </a:cubicBezTo>
                <a:cubicBezTo>
                  <a:pt x="2306560" y="316051"/>
                  <a:pt x="2302012" y="313182"/>
                  <a:pt x="2296274" y="308379"/>
                </a:cubicBezTo>
                <a:cubicBezTo>
                  <a:pt x="2285903" y="300282"/>
                  <a:pt x="2278783" y="298709"/>
                  <a:pt x="2274915" y="303640"/>
                </a:cubicBezTo>
                <a:cubicBezTo>
                  <a:pt x="2271069" y="308592"/>
                  <a:pt x="2275808" y="311737"/>
                  <a:pt x="2289154" y="313140"/>
                </a:cubicBezTo>
                <a:cubicBezTo>
                  <a:pt x="2296954" y="315902"/>
                  <a:pt x="2294404" y="321045"/>
                  <a:pt x="2281440" y="328547"/>
                </a:cubicBezTo>
                <a:cubicBezTo>
                  <a:pt x="2268497" y="336071"/>
                  <a:pt x="2262377" y="329334"/>
                  <a:pt x="2263057" y="308379"/>
                </a:cubicBezTo>
                <a:cubicBezTo>
                  <a:pt x="2263992" y="299836"/>
                  <a:pt x="2260336" y="298561"/>
                  <a:pt x="2252091" y="304532"/>
                </a:cubicBezTo>
                <a:cubicBezTo>
                  <a:pt x="2243845" y="310504"/>
                  <a:pt x="2239594" y="318113"/>
                  <a:pt x="2239339" y="327357"/>
                </a:cubicBezTo>
                <a:cubicBezTo>
                  <a:pt x="2242208" y="340767"/>
                  <a:pt x="2241804" y="344805"/>
                  <a:pt x="2238149" y="339513"/>
                </a:cubicBezTo>
                <a:cubicBezTo>
                  <a:pt x="2234494" y="334243"/>
                  <a:pt x="2224612" y="331756"/>
                  <a:pt x="2208502" y="332118"/>
                </a:cubicBezTo>
                <a:cubicBezTo>
                  <a:pt x="2208758" y="330672"/>
                  <a:pt x="2207652" y="326422"/>
                  <a:pt x="2205229" y="319366"/>
                </a:cubicBezTo>
                <a:cubicBezTo>
                  <a:pt x="2202828" y="312289"/>
                  <a:pt x="2197579" y="311014"/>
                  <a:pt x="2189524" y="315499"/>
                </a:cubicBezTo>
                <a:cubicBezTo>
                  <a:pt x="2187357" y="321130"/>
                  <a:pt x="2186358" y="329440"/>
                  <a:pt x="2186549" y="340406"/>
                </a:cubicBezTo>
                <a:cubicBezTo>
                  <a:pt x="2186762" y="351372"/>
                  <a:pt x="2179833" y="352562"/>
                  <a:pt x="2165807" y="343976"/>
                </a:cubicBezTo>
                <a:cubicBezTo>
                  <a:pt x="2167571" y="342191"/>
                  <a:pt x="2169356" y="337452"/>
                  <a:pt x="2171141" y="329737"/>
                </a:cubicBezTo>
                <a:cubicBezTo>
                  <a:pt x="2172926" y="322023"/>
                  <a:pt x="2164022" y="322023"/>
                  <a:pt x="2144449" y="329737"/>
                </a:cubicBezTo>
                <a:cubicBezTo>
                  <a:pt x="2143258" y="332649"/>
                  <a:pt x="2141494" y="339875"/>
                  <a:pt x="2139114" y="351372"/>
                </a:cubicBezTo>
                <a:cubicBezTo>
                  <a:pt x="2136734" y="362891"/>
                  <a:pt x="2133780" y="361212"/>
                  <a:pt x="2130209" y="346335"/>
                </a:cubicBezTo>
                <a:cubicBezTo>
                  <a:pt x="2127957" y="339131"/>
                  <a:pt x="2121156" y="340640"/>
                  <a:pt x="2109829" y="350905"/>
                </a:cubicBezTo>
                <a:cubicBezTo>
                  <a:pt x="2098523" y="361169"/>
                  <a:pt x="2086813" y="371307"/>
                  <a:pt x="2074699" y="381316"/>
                </a:cubicBezTo>
                <a:cubicBezTo>
                  <a:pt x="2062585" y="391305"/>
                  <a:pt x="2054212" y="392304"/>
                  <a:pt x="2049558" y="384292"/>
                </a:cubicBezTo>
                <a:cubicBezTo>
                  <a:pt x="2046986" y="385035"/>
                  <a:pt x="2039675" y="388308"/>
                  <a:pt x="2027625" y="394089"/>
                </a:cubicBezTo>
                <a:cubicBezTo>
                  <a:pt x="2015554" y="399870"/>
                  <a:pt x="2007053" y="403716"/>
                  <a:pt x="2002123" y="405650"/>
                </a:cubicBezTo>
                <a:cubicBezTo>
                  <a:pt x="1993431" y="409157"/>
                  <a:pt x="1990073" y="416956"/>
                  <a:pt x="1992049" y="429070"/>
                </a:cubicBezTo>
                <a:cubicBezTo>
                  <a:pt x="1994026" y="441184"/>
                  <a:pt x="1989478" y="436530"/>
                  <a:pt x="1978405" y="415129"/>
                </a:cubicBezTo>
                <a:cubicBezTo>
                  <a:pt x="1976386" y="412727"/>
                  <a:pt x="1973815" y="418061"/>
                  <a:pt x="1970670" y="431131"/>
                </a:cubicBezTo>
                <a:cubicBezTo>
                  <a:pt x="1967524" y="444180"/>
                  <a:pt x="1966355" y="455678"/>
                  <a:pt x="1967163" y="465560"/>
                </a:cubicBezTo>
                <a:cubicBezTo>
                  <a:pt x="1967949" y="475463"/>
                  <a:pt x="1973284" y="474465"/>
                  <a:pt x="1983145" y="462585"/>
                </a:cubicBezTo>
                <a:cubicBezTo>
                  <a:pt x="1986056" y="464795"/>
                  <a:pt x="1989711" y="469853"/>
                  <a:pt x="1994111" y="477695"/>
                </a:cubicBezTo>
                <a:cubicBezTo>
                  <a:pt x="1998510" y="485558"/>
                  <a:pt x="2000401" y="482880"/>
                  <a:pt x="1999742" y="469704"/>
                </a:cubicBezTo>
                <a:cubicBezTo>
                  <a:pt x="1998850" y="468110"/>
                  <a:pt x="2000635" y="463562"/>
                  <a:pt x="2005077" y="456060"/>
                </a:cubicBezTo>
                <a:cubicBezTo>
                  <a:pt x="2009540" y="448537"/>
                  <a:pt x="2021993" y="447559"/>
                  <a:pt x="2042438" y="453085"/>
                </a:cubicBezTo>
                <a:cubicBezTo>
                  <a:pt x="2059737" y="457399"/>
                  <a:pt x="2067261" y="455316"/>
                  <a:pt x="2064987" y="446858"/>
                </a:cubicBezTo>
                <a:cubicBezTo>
                  <a:pt x="2062713" y="438421"/>
                  <a:pt x="2060736" y="433363"/>
                  <a:pt x="2059057" y="431748"/>
                </a:cubicBezTo>
                <a:cubicBezTo>
                  <a:pt x="2063605" y="429771"/>
                  <a:pt x="2068153" y="431344"/>
                  <a:pt x="2072701" y="436487"/>
                </a:cubicBezTo>
                <a:cubicBezTo>
                  <a:pt x="2077249" y="441630"/>
                  <a:pt x="2082966" y="440844"/>
                  <a:pt x="2089894" y="434107"/>
                </a:cubicBezTo>
                <a:cubicBezTo>
                  <a:pt x="2095143" y="430218"/>
                  <a:pt x="2098629" y="432470"/>
                  <a:pt x="2100350" y="440886"/>
                </a:cubicBezTo>
                <a:cubicBezTo>
                  <a:pt x="2102072" y="449281"/>
                  <a:pt x="2103793" y="453999"/>
                  <a:pt x="2105536" y="455019"/>
                </a:cubicBezTo>
                <a:cubicBezTo>
                  <a:pt x="2107257" y="456039"/>
                  <a:pt x="2110743" y="443543"/>
                  <a:pt x="2115992" y="417509"/>
                </a:cubicBezTo>
                <a:cubicBezTo>
                  <a:pt x="2118329" y="408710"/>
                  <a:pt x="2123387" y="407584"/>
                  <a:pt x="2131187" y="414172"/>
                </a:cubicBezTo>
                <a:cubicBezTo>
                  <a:pt x="2138965" y="420739"/>
                  <a:pt x="2144916" y="426137"/>
                  <a:pt x="2149017" y="430345"/>
                </a:cubicBezTo>
                <a:cubicBezTo>
                  <a:pt x="2153119" y="434532"/>
                  <a:pt x="2150803" y="428687"/>
                  <a:pt x="2142089" y="412770"/>
                </a:cubicBezTo>
                <a:cubicBezTo>
                  <a:pt x="2141048" y="408370"/>
                  <a:pt x="2144300" y="402930"/>
                  <a:pt x="2151865" y="396448"/>
                </a:cubicBezTo>
                <a:lnTo>
                  <a:pt x="2164936" y="401995"/>
                </a:lnTo>
                <a:lnTo>
                  <a:pt x="2164617" y="402080"/>
                </a:lnTo>
                <a:cubicBezTo>
                  <a:pt x="2163427" y="402781"/>
                  <a:pt x="2162237" y="403185"/>
                  <a:pt x="2161067" y="403270"/>
                </a:cubicBezTo>
                <a:cubicBezTo>
                  <a:pt x="2149634" y="408477"/>
                  <a:pt x="2146382" y="410729"/>
                  <a:pt x="2151313" y="410049"/>
                </a:cubicBezTo>
                <a:cubicBezTo>
                  <a:pt x="2156222" y="409348"/>
                  <a:pt x="2161939" y="407733"/>
                  <a:pt x="2168442" y="405204"/>
                </a:cubicBezTo>
                <a:lnTo>
                  <a:pt x="2168336" y="403419"/>
                </a:lnTo>
                <a:lnTo>
                  <a:pt x="2184785" y="410389"/>
                </a:lnTo>
                <a:cubicBezTo>
                  <a:pt x="2189822" y="417615"/>
                  <a:pt x="2191012" y="416808"/>
                  <a:pt x="2188334" y="408009"/>
                </a:cubicBezTo>
                <a:cubicBezTo>
                  <a:pt x="2185678" y="399232"/>
                  <a:pt x="2191607" y="396065"/>
                  <a:pt x="2206122" y="398531"/>
                </a:cubicBezTo>
                <a:cubicBezTo>
                  <a:pt x="2210819" y="399615"/>
                  <a:pt x="2215069" y="399806"/>
                  <a:pt x="2218873" y="399126"/>
                </a:cubicBezTo>
                <a:cubicBezTo>
                  <a:pt x="2222677" y="398424"/>
                  <a:pt x="2226333" y="397447"/>
                  <a:pt x="2229861" y="396150"/>
                </a:cubicBezTo>
                <a:cubicBezTo>
                  <a:pt x="2232475" y="393791"/>
                  <a:pt x="2235535" y="392006"/>
                  <a:pt x="2239042" y="390816"/>
                </a:cubicBezTo>
                <a:cubicBezTo>
                  <a:pt x="2242548" y="389626"/>
                  <a:pt x="2245014" y="389031"/>
                  <a:pt x="2246459" y="389031"/>
                </a:cubicBezTo>
                <a:cubicBezTo>
                  <a:pt x="2248924" y="390179"/>
                  <a:pt x="2252282" y="389690"/>
                  <a:pt x="2256532" y="387565"/>
                </a:cubicBezTo>
                <a:cubicBezTo>
                  <a:pt x="2260783" y="385439"/>
                  <a:pt x="2265331" y="381975"/>
                  <a:pt x="2270176" y="377172"/>
                </a:cubicBezTo>
                <a:cubicBezTo>
                  <a:pt x="2276148" y="373517"/>
                  <a:pt x="2281397" y="370754"/>
                  <a:pt x="2285903" y="368884"/>
                </a:cubicBezTo>
                <a:cubicBezTo>
                  <a:pt x="2290387" y="366993"/>
                  <a:pt x="2293851" y="366610"/>
                  <a:pt x="2296274" y="367694"/>
                </a:cubicBezTo>
                <a:cubicBezTo>
                  <a:pt x="2297549" y="368820"/>
                  <a:pt x="2299738" y="368926"/>
                  <a:pt x="2302798" y="367991"/>
                </a:cubicBezTo>
                <a:cubicBezTo>
                  <a:pt x="2305859" y="367056"/>
                  <a:pt x="2309216" y="365377"/>
                  <a:pt x="2312872" y="362955"/>
                </a:cubicBezTo>
                <a:cubicBezTo>
                  <a:pt x="2315592" y="361573"/>
                  <a:pt x="2320841" y="360171"/>
                  <a:pt x="2328598" y="358789"/>
                </a:cubicBezTo>
                <a:cubicBezTo>
                  <a:pt x="2336355" y="357408"/>
                  <a:pt x="2344559" y="357217"/>
                  <a:pt x="2353208" y="358194"/>
                </a:cubicBezTo>
                <a:cubicBezTo>
                  <a:pt x="2361709" y="358152"/>
                  <a:pt x="2368425" y="357663"/>
                  <a:pt x="2373376" y="356728"/>
                </a:cubicBezTo>
                <a:cubicBezTo>
                  <a:pt x="2378307" y="355771"/>
                  <a:pt x="2380283" y="354688"/>
                  <a:pt x="2379306" y="353455"/>
                </a:cubicBezTo>
                <a:cubicBezTo>
                  <a:pt x="2378222" y="352222"/>
                  <a:pt x="2378604" y="351138"/>
                  <a:pt x="2380475" y="350203"/>
                </a:cubicBezTo>
                <a:cubicBezTo>
                  <a:pt x="2382366" y="349247"/>
                  <a:pt x="2385129" y="348758"/>
                  <a:pt x="2388784" y="348716"/>
                </a:cubicBezTo>
                <a:cubicBezTo>
                  <a:pt x="2392652" y="349842"/>
                  <a:pt x="2397986" y="349948"/>
                  <a:pt x="2404808" y="349013"/>
                </a:cubicBezTo>
                <a:cubicBezTo>
                  <a:pt x="2411630" y="348078"/>
                  <a:pt x="2418133" y="346399"/>
                  <a:pt x="2424360" y="343976"/>
                </a:cubicBezTo>
                <a:cubicBezTo>
                  <a:pt x="2432521" y="340406"/>
                  <a:pt x="2437558" y="338642"/>
                  <a:pt x="2439492" y="338642"/>
                </a:cubicBezTo>
                <a:cubicBezTo>
                  <a:pt x="2441426" y="338642"/>
                  <a:pt x="2441129" y="340406"/>
                  <a:pt x="2438600" y="343976"/>
                </a:cubicBezTo>
                <a:cubicBezTo>
                  <a:pt x="2434264" y="350692"/>
                  <a:pt x="2435837" y="351478"/>
                  <a:pt x="2443339" y="346335"/>
                </a:cubicBezTo>
                <a:cubicBezTo>
                  <a:pt x="2447015" y="343913"/>
                  <a:pt x="2450968" y="342234"/>
                  <a:pt x="2455218" y="341299"/>
                </a:cubicBezTo>
                <a:cubicBezTo>
                  <a:pt x="2459469" y="340364"/>
                  <a:pt x="2463422" y="340470"/>
                  <a:pt x="2467077" y="341596"/>
                </a:cubicBezTo>
                <a:cubicBezTo>
                  <a:pt x="2474579" y="343573"/>
                  <a:pt x="2478532" y="342000"/>
                  <a:pt x="2478936" y="336857"/>
                </a:cubicBezTo>
                <a:cubicBezTo>
                  <a:pt x="2478936" y="334392"/>
                  <a:pt x="2480126" y="332203"/>
                  <a:pt x="2482485" y="330333"/>
                </a:cubicBezTo>
                <a:cubicBezTo>
                  <a:pt x="2484865" y="328441"/>
                  <a:pt x="2488415" y="327464"/>
                  <a:pt x="2493154" y="327357"/>
                </a:cubicBezTo>
                <a:cubicBezTo>
                  <a:pt x="2507456" y="328250"/>
                  <a:pt x="2523353" y="327060"/>
                  <a:pt x="2540907" y="323808"/>
                </a:cubicBezTo>
                <a:cubicBezTo>
                  <a:pt x="2558440" y="320535"/>
                  <a:pt x="2570214" y="316986"/>
                  <a:pt x="2576186" y="313140"/>
                </a:cubicBezTo>
                <a:cubicBezTo>
                  <a:pt x="2583305" y="308783"/>
                  <a:pt x="2588045" y="310356"/>
                  <a:pt x="2590425" y="317879"/>
                </a:cubicBezTo>
                <a:cubicBezTo>
                  <a:pt x="2591658" y="321534"/>
                  <a:pt x="2593336" y="324297"/>
                  <a:pt x="2595461" y="326188"/>
                </a:cubicBezTo>
                <a:cubicBezTo>
                  <a:pt x="2597587" y="328059"/>
                  <a:pt x="2599861" y="328441"/>
                  <a:pt x="2602284" y="327357"/>
                </a:cubicBezTo>
                <a:cubicBezTo>
                  <a:pt x="2603580" y="326082"/>
                  <a:pt x="2604558" y="324488"/>
                  <a:pt x="2605259" y="322618"/>
                </a:cubicBezTo>
                <a:cubicBezTo>
                  <a:pt x="2605939" y="320748"/>
                  <a:pt x="2605748" y="319154"/>
                  <a:pt x="2604664" y="317879"/>
                </a:cubicBezTo>
                <a:cubicBezTo>
                  <a:pt x="2603622" y="316497"/>
                  <a:pt x="2604515" y="314521"/>
                  <a:pt x="2607320" y="311949"/>
                </a:cubicBezTo>
                <a:cubicBezTo>
                  <a:pt x="2610147" y="309378"/>
                  <a:pt x="2613993" y="307401"/>
                  <a:pt x="2618882" y="306020"/>
                </a:cubicBezTo>
                <a:cubicBezTo>
                  <a:pt x="2625810" y="302450"/>
                  <a:pt x="2630358" y="301260"/>
                  <a:pt x="2632525" y="302450"/>
                </a:cubicBezTo>
                <a:cubicBezTo>
                  <a:pt x="2634714" y="303640"/>
                  <a:pt x="2635692" y="307210"/>
                  <a:pt x="2635500" y="313140"/>
                </a:cubicBezTo>
                <a:cubicBezTo>
                  <a:pt x="2635288" y="322023"/>
                  <a:pt x="2628572" y="329737"/>
                  <a:pt x="2615332" y="336262"/>
                </a:cubicBezTo>
                <a:cubicBezTo>
                  <a:pt x="2602092" y="342786"/>
                  <a:pt x="2590616" y="344571"/>
                  <a:pt x="2580925" y="341596"/>
                </a:cubicBezTo>
                <a:cubicBezTo>
                  <a:pt x="2578524" y="340512"/>
                  <a:pt x="2576250" y="340321"/>
                  <a:pt x="2574124" y="341001"/>
                </a:cubicBezTo>
                <a:cubicBezTo>
                  <a:pt x="2571999" y="341702"/>
                  <a:pt x="2570299" y="342680"/>
                  <a:pt x="2569066" y="343976"/>
                </a:cubicBezTo>
                <a:cubicBezTo>
                  <a:pt x="2568578" y="346442"/>
                  <a:pt x="2563052" y="349204"/>
                  <a:pt x="2552469" y="352265"/>
                </a:cubicBezTo>
                <a:cubicBezTo>
                  <a:pt x="2541885" y="355346"/>
                  <a:pt x="2529240" y="358109"/>
                  <a:pt x="2514512" y="360574"/>
                </a:cubicBezTo>
                <a:cubicBezTo>
                  <a:pt x="2499253" y="363103"/>
                  <a:pt x="2477597" y="367545"/>
                  <a:pt x="2449565" y="373921"/>
                </a:cubicBezTo>
                <a:cubicBezTo>
                  <a:pt x="2421555" y="380296"/>
                  <a:pt x="2393375" y="387713"/>
                  <a:pt x="2365067" y="396150"/>
                </a:cubicBezTo>
                <a:cubicBezTo>
                  <a:pt x="2338141" y="402441"/>
                  <a:pt x="2314317" y="408264"/>
                  <a:pt x="2293596" y="413662"/>
                </a:cubicBezTo>
                <a:cubicBezTo>
                  <a:pt x="2272897" y="419039"/>
                  <a:pt x="2260336" y="421908"/>
                  <a:pt x="2255937" y="422248"/>
                </a:cubicBezTo>
                <a:cubicBezTo>
                  <a:pt x="2252239" y="422291"/>
                  <a:pt x="2248967" y="422801"/>
                  <a:pt x="2246161" y="423736"/>
                </a:cubicBezTo>
                <a:cubicBezTo>
                  <a:pt x="2243335" y="424671"/>
                  <a:pt x="2241868" y="425755"/>
                  <a:pt x="2241720" y="426987"/>
                </a:cubicBezTo>
                <a:cubicBezTo>
                  <a:pt x="2241316" y="429771"/>
                  <a:pt x="2237363" y="431344"/>
                  <a:pt x="2229861" y="431748"/>
                </a:cubicBezTo>
                <a:cubicBezTo>
                  <a:pt x="2226184" y="431684"/>
                  <a:pt x="2223422" y="432980"/>
                  <a:pt x="2221551" y="435594"/>
                </a:cubicBezTo>
                <a:cubicBezTo>
                  <a:pt x="2219681" y="438208"/>
                  <a:pt x="2219277" y="442459"/>
                  <a:pt x="2220361" y="448346"/>
                </a:cubicBezTo>
                <a:cubicBezTo>
                  <a:pt x="2221360" y="454275"/>
                  <a:pt x="2222933" y="458419"/>
                  <a:pt x="2225100" y="460799"/>
                </a:cubicBezTo>
                <a:cubicBezTo>
                  <a:pt x="2227289" y="463180"/>
                  <a:pt x="2231242" y="463775"/>
                  <a:pt x="2236959" y="462585"/>
                </a:cubicBezTo>
                <a:cubicBezTo>
                  <a:pt x="2240763" y="462585"/>
                  <a:pt x="2245014" y="462585"/>
                  <a:pt x="2249710" y="462585"/>
                </a:cubicBezTo>
                <a:cubicBezTo>
                  <a:pt x="2254407" y="462585"/>
                  <a:pt x="2258062" y="462585"/>
                  <a:pt x="2260698" y="462585"/>
                </a:cubicBezTo>
                <a:cubicBezTo>
                  <a:pt x="2263163" y="462478"/>
                  <a:pt x="2265331" y="461501"/>
                  <a:pt x="2267222" y="459609"/>
                </a:cubicBezTo>
                <a:cubicBezTo>
                  <a:pt x="2269092" y="457739"/>
                  <a:pt x="2270070" y="455571"/>
                  <a:pt x="2270176" y="453085"/>
                </a:cubicBezTo>
                <a:cubicBezTo>
                  <a:pt x="2270282" y="450577"/>
                  <a:pt x="2271260" y="447899"/>
                  <a:pt x="2273152" y="445094"/>
                </a:cubicBezTo>
                <a:cubicBezTo>
                  <a:pt x="2275022" y="442268"/>
                  <a:pt x="2277189" y="440185"/>
                  <a:pt x="2279676" y="438867"/>
                </a:cubicBezTo>
                <a:cubicBezTo>
                  <a:pt x="2282141" y="436487"/>
                  <a:pt x="2283714" y="435892"/>
                  <a:pt x="2284415" y="437082"/>
                </a:cubicBezTo>
                <a:cubicBezTo>
                  <a:pt x="2285095" y="438272"/>
                  <a:pt x="2284309" y="441226"/>
                  <a:pt x="2282035" y="445965"/>
                </a:cubicBezTo>
                <a:cubicBezTo>
                  <a:pt x="2280611" y="450620"/>
                  <a:pt x="2280505" y="453191"/>
                  <a:pt x="2281737" y="453680"/>
                </a:cubicBezTo>
                <a:cubicBezTo>
                  <a:pt x="2282970" y="454169"/>
                  <a:pt x="2287029" y="453191"/>
                  <a:pt x="2293893" y="450726"/>
                </a:cubicBezTo>
                <a:cubicBezTo>
                  <a:pt x="2297613" y="449387"/>
                  <a:pt x="2300864" y="448494"/>
                  <a:pt x="2303691" y="448048"/>
                </a:cubicBezTo>
                <a:cubicBezTo>
                  <a:pt x="2306496" y="447602"/>
                  <a:pt x="2307984" y="448494"/>
                  <a:pt x="2308133" y="450726"/>
                </a:cubicBezTo>
                <a:cubicBezTo>
                  <a:pt x="2308239" y="451852"/>
                  <a:pt x="2309216" y="451959"/>
                  <a:pt x="2311108" y="451024"/>
                </a:cubicBezTo>
                <a:cubicBezTo>
                  <a:pt x="2312978" y="450067"/>
                  <a:pt x="2315146" y="448388"/>
                  <a:pt x="2317632" y="445965"/>
                </a:cubicBezTo>
                <a:cubicBezTo>
                  <a:pt x="2324794" y="439398"/>
                  <a:pt x="2339522" y="432980"/>
                  <a:pt x="2361794" y="426690"/>
                </a:cubicBezTo>
                <a:cubicBezTo>
                  <a:pt x="2384088" y="420420"/>
                  <a:pt x="2399410" y="418146"/>
                  <a:pt x="2407762" y="419889"/>
                </a:cubicBezTo>
                <a:cubicBezTo>
                  <a:pt x="2410525" y="421866"/>
                  <a:pt x="2412119" y="420272"/>
                  <a:pt x="2412502" y="415129"/>
                </a:cubicBezTo>
                <a:cubicBezTo>
                  <a:pt x="2412608" y="412706"/>
                  <a:pt x="2413607" y="411027"/>
                  <a:pt x="2415477" y="410092"/>
                </a:cubicBezTo>
                <a:cubicBezTo>
                  <a:pt x="2417347" y="409157"/>
                  <a:pt x="2419536" y="409263"/>
                  <a:pt x="2422002" y="410389"/>
                </a:cubicBezTo>
                <a:cubicBezTo>
                  <a:pt x="2425805" y="411580"/>
                  <a:pt x="2431246" y="411580"/>
                  <a:pt x="2438302" y="410389"/>
                </a:cubicBezTo>
                <a:cubicBezTo>
                  <a:pt x="2445379" y="409199"/>
                  <a:pt x="2452583" y="406840"/>
                  <a:pt x="2459958" y="403270"/>
                </a:cubicBezTo>
                <a:cubicBezTo>
                  <a:pt x="2470478" y="398637"/>
                  <a:pt x="2479085" y="396065"/>
                  <a:pt x="2485758" y="395555"/>
                </a:cubicBezTo>
                <a:cubicBezTo>
                  <a:pt x="2492431" y="395067"/>
                  <a:pt x="2498063" y="396065"/>
                  <a:pt x="2502653" y="398531"/>
                </a:cubicBezTo>
                <a:cubicBezTo>
                  <a:pt x="2508540" y="402186"/>
                  <a:pt x="2512195" y="403759"/>
                  <a:pt x="2513620" y="403270"/>
                </a:cubicBezTo>
                <a:cubicBezTo>
                  <a:pt x="2515065" y="402781"/>
                  <a:pt x="2514554" y="399615"/>
                  <a:pt x="2512132" y="393791"/>
                </a:cubicBezTo>
                <a:cubicBezTo>
                  <a:pt x="2510857" y="390179"/>
                  <a:pt x="2510453" y="387905"/>
                  <a:pt x="2510963" y="386970"/>
                </a:cubicBezTo>
                <a:cubicBezTo>
                  <a:pt x="2511452" y="386034"/>
                  <a:pt x="2513428" y="386714"/>
                  <a:pt x="2516892" y="389031"/>
                </a:cubicBezTo>
                <a:cubicBezTo>
                  <a:pt x="2519358" y="390136"/>
                  <a:pt x="2521525" y="390327"/>
                  <a:pt x="2523417" y="389626"/>
                </a:cubicBezTo>
                <a:cubicBezTo>
                  <a:pt x="2525287" y="388946"/>
                  <a:pt x="2526286" y="387947"/>
                  <a:pt x="2526371" y="386672"/>
                </a:cubicBezTo>
                <a:cubicBezTo>
                  <a:pt x="2526371" y="384207"/>
                  <a:pt x="2528156" y="383208"/>
                  <a:pt x="2531705" y="383697"/>
                </a:cubicBezTo>
                <a:cubicBezTo>
                  <a:pt x="2535275" y="384207"/>
                  <a:pt x="2540610" y="386757"/>
                  <a:pt x="2547729" y="391411"/>
                </a:cubicBezTo>
                <a:cubicBezTo>
                  <a:pt x="2560374" y="398573"/>
                  <a:pt x="2571851" y="402632"/>
                  <a:pt x="2582115" y="403567"/>
                </a:cubicBezTo>
                <a:cubicBezTo>
                  <a:pt x="2592401" y="404503"/>
                  <a:pt x="2603856" y="402037"/>
                  <a:pt x="2616522" y="396150"/>
                </a:cubicBezTo>
                <a:cubicBezTo>
                  <a:pt x="2622601" y="393643"/>
                  <a:pt x="2627637" y="392155"/>
                  <a:pt x="2631633" y="391709"/>
                </a:cubicBezTo>
                <a:cubicBezTo>
                  <a:pt x="2635649" y="391262"/>
                  <a:pt x="2637711" y="392750"/>
                  <a:pt x="2637860" y="396150"/>
                </a:cubicBezTo>
                <a:cubicBezTo>
                  <a:pt x="2639156" y="397447"/>
                  <a:pt x="2641324" y="397829"/>
                  <a:pt x="2644384" y="397341"/>
                </a:cubicBezTo>
                <a:cubicBezTo>
                  <a:pt x="2647466" y="396852"/>
                  <a:pt x="2650823" y="394875"/>
                  <a:pt x="2654479" y="391411"/>
                </a:cubicBezTo>
                <a:cubicBezTo>
                  <a:pt x="2658134" y="387862"/>
                  <a:pt x="2662087" y="385482"/>
                  <a:pt x="2666338" y="384292"/>
                </a:cubicBezTo>
                <a:cubicBezTo>
                  <a:pt x="2670588" y="383102"/>
                  <a:pt x="2674541" y="383102"/>
                  <a:pt x="2678196" y="384292"/>
                </a:cubicBezTo>
                <a:cubicBezTo>
                  <a:pt x="2680810" y="385439"/>
                  <a:pt x="2685061" y="385524"/>
                  <a:pt x="2690948" y="384589"/>
                </a:cubicBezTo>
                <a:cubicBezTo>
                  <a:pt x="2696834" y="383654"/>
                  <a:pt x="2702849" y="381975"/>
                  <a:pt x="2709033" y="379552"/>
                </a:cubicBezTo>
                <a:cubicBezTo>
                  <a:pt x="2721890" y="374601"/>
                  <a:pt x="2735322" y="370860"/>
                  <a:pt x="2749369" y="368289"/>
                </a:cubicBezTo>
                <a:cubicBezTo>
                  <a:pt x="2763396" y="365717"/>
                  <a:pt x="2772088" y="365526"/>
                  <a:pt x="2775446" y="367694"/>
                </a:cubicBezTo>
                <a:cubicBezTo>
                  <a:pt x="2775595" y="367694"/>
                  <a:pt x="2777083" y="367099"/>
                  <a:pt x="2779909" y="365909"/>
                </a:cubicBezTo>
                <a:cubicBezTo>
                  <a:pt x="2782714" y="364719"/>
                  <a:pt x="2785987" y="362955"/>
                  <a:pt x="2789685" y="360574"/>
                </a:cubicBezTo>
                <a:cubicBezTo>
                  <a:pt x="2797208" y="355431"/>
                  <a:pt x="2801161" y="353859"/>
                  <a:pt x="2801543" y="355835"/>
                </a:cubicBezTo>
                <a:cubicBezTo>
                  <a:pt x="2801799" y="356961"/>
                  <a:pt x="2804859" y="357068"/>
                  <a:pt x="2810746" y="356133"/>
                </a:cubicBezTo>
                <a:cubicBezTo>
                  <a:pt x="2816612" y="355198"/>
                  <a:pt x="2823837" y="353497"/>
                  <a:pt x="2832380" y="351096"/>
                </a:cubicBezTo>
                <a:cubicBezTo>
                  <a:pt x="2840839" y="348673"/>
                  <a:pt x="2847661" y="346994"/>
                  <a:pt x="2852846" y="346038"/>
                </a:cubicBezTo>
                <a:cubicBezTo>
                  <a:pt x="2858032" y="345103"/>
                  <a:pt x="2860709" y="345209"/>
                  <a:pt x="2860858" y="346335"/>
                </a:cubicBezTo>
                <a:cubicBezTo>
                  <a:pt x="2861007" y="347419"/>
                  <a:pt x="2862474" y="347632"/>
                  <a:pt x="2865300" y="346930"/>
                </a:cubicBezTo>
                <a:cubicBezTo>
                  <a:pt x="2868127" y="346250"/>
                  <a:pt x="2871378" y="345252"/>
                  <a:pt x="2875076" y="343976"/>
                </a:cubicBezTo>
                <a:cubicBezTo>
                  <a:pt x="2878944" y="342680"/>
                  <a:pt x="2884278" y="341107"/>
                  <a:pt x="2891100" y="339216"/>
                </a:cubicBezTo>
                <a:cubicBezTo>
                  <a:pt x="2897922" y="337346"/>
                  <a:pt x="2904446" y="335773"/>
                  <a:pt x="2910673" y="334477"/>
                </a:cubicBezTo>
                <a:cubicBezTo>
                  <a:pt x="2917198" y="334392"/>
                  <a:pt x="2927271" y="333393"/>
                  <a:pt x="2940915" y="331523"/>
                </a:cubicBezTo>
                <a:cubicBezTo>
                  <a:pt x="2954559" y="329631"/>
                  <a:pt x="2968203" y="327464"/>
                  <a:pt x="2981825" y="324998"/>
                </a:cubicBezTo>
                <a:cubicBezTo>
                  <a:pt x="2995427" y="322512"/>
                  <a:pt x="3009156" y="320344"/>
                  <a:pt x="3023055" y="318474"/>
                </a:cubicBezTo>
                <a:cubicBezTo>
                  <a:pt x="3036932" y="316582"/>
                  <a:pt x="3047707" y="315605"/>
                  <a:pt x="3055379" y="315499"/>
                </a:cubicBezTo>
                <a:cubicBezTo>
                  <a:pt x="3070192" y="314308"/>
                  <a:pt x="3083241" y="313140"/>
                  <a:pt x="3094504" y="311949"/>
                </a:cubicBezTo>
                <a:cubicBezTo>
                  <a:pt x="3105789" y="310759"/>
                  <a:pt x="3111719" y="309569"/>
                  <a:pt x="3112314" y="308379"/>
                </a:cubicBezTo>
                <a:cubicBezTo>
                  <a:pt x="3114885" y="307104"/>
                  <a:pt x="3128125" y="306105"/>
                  <a:pt x="3152034" y="305425"/>
                </a:cubicBezTo>
                <a:cubicBezTo>
                  <a:pt x="3175964" y="304724"/>
                  <a:pt x="3195133" y="304936"/>
                  <a:pt x="3209564" y="306020"/>
                </a:cubicBezTo>
                <a:cubicBezTo>
                  <a:pt x="3224185" y="307997"/>
                  <a:pt x="3235257" y="304044"/>
                  <a:pt x="3242781" y="294161"/>
                </a:cubicBezTo>
                <a:cubicBezTo>
                  <a:pt x="3251175" y="285661"/>
                  <a:pt x="3275891" y="278924"/>
                  <a:pt x="3316908" y="273993"/>
                </a:cubicBezTo>
                <a:cubicBezTo>
                  <a:pt x="3357925" y="269041"/>
                  <a:pt x="3407549" y="267065"/>
                  <a:pt x="3465758" y="268064"/>
                </a:cubicBezTo>
                <a:cubicBezTo>
                  <a:pt x="3487563" y="268064"/>
                  <a:pt x="3505053" y="267469"/>
                  <a:pt x="3518251" y="266279"/>
                </a:cubicBezTo>
                <a:cubicBezTo>
                  <a:pt x="3531449" y="265088"/>
                  <a:pt x="3537675" y="263324"/>
                  <a:pt x="3536932" y="260944"/>
                </a:cubicBezTo>
                <a:cubicBezTo>
                  <a:pt x="3534551" y="255801"/>
                  <a:pt x="3536932" y="254229"/>
                  <a:pt x="3544051" y="256205"/>
                </a:cubicBezTo>
                <a:cubicBezTo>
                  <a:pt x="3546708" y="256290"/>
                  <a:pt x="3552042" y="256694"/>
                  <a:pt x="3560054" y="257374"/>
                </a:cubicBezTo>
                <a:cubicBezTo>
                  <a:pt x="3568066" y="258075"/>
                  <a:pt x="3576949" y="258479"/>
                  <a:pt x="3586747" y="258564"/>
                </a:cubicBezTo>
                <a:lnTo>
                  <a:pt x="3619964" y="260944"/>
                </a:lnTo>
                <a:lnTo>
                  <a:pt x="3593866" y="249085"/>
                </a:lnTo>
                <a:cubicBezTo>
                  <a:pt x="3579925" y="242115"/>
                  <a:pt x="3568661" y="238268"/>
                  <a:pt x="3560054" y="237524"/>
                </a:cubicBezTo>
                <a:cubicBezTo>
                  <a:pt x="3551447" y="236781"/>
                  <a:pt x="3543754" y="238268"/>
                  <a:pt x="3536932" y="241966"/>
                </a:cubicBezTo>
                <a:cubicBezTo>
                  <a:pt x="3534445" y="244240"/>
                  <a:pt x="3532277" y="245026"/>
                  <a:pt x="3530407" y="244346"/>
                </a:cubicBezTo>
                <a:cubicBezTo>
                  <a:pt x="3528516" y="243645"/>
                  <a:pt x="3527538" y="242072"/>
                  <a:pt x="3527432" y="239586"/>
                </a:cubicBezTo>
                <a:cubicBezTo>
                  <a:pt x="3523479" y="235888"/>
                  <a:pt x="3495809" y="232615"/>
                  <a:pt x="3444421" y="229810"/>
                </a:cubicBezTo>
                <a:cubicBezTo>
                  <a:pt x="3393012" y="226983"/>
                  <a:pt x="3341624" y="225517"/>
                  <a:pt x="3290215" y="225368"/>
                </a:cubicBezTo>
                <a:cubicBezTo>
                  <a:pt x="3271386" y="226537"/>
                  <a:pt x="3258040" y="225963"/>
                  <a:pt x="3250198" y="223583"/>
                </a:cubicBezTo>
                <a:cubicBezTo>
                  <a:pt x="3242334" y="221203"/>
                  <a:pt x="3239061" y="217059"/>
                  <a:pt x="3240400" y="211129"/>
                </a:cubicBezTo>
                <a:cubicBezTo>
                  <a:pt x="3241739" y="201545"/>
                  <a:pt x="3244991" y="194616"/>
                  <a:pt x="3250198" y="190366"/>
                </a:cubicBezTo>
                <a:cubicBezTo>
                  <a:pt x="3255383" y="186115"/>
                  <a:pt x="3261610" y="185138"/>
                  <a:pt x="3268878" y="187412"/>
                </a:cubicBezTo>
                <a:cubicBezTo>
                  <a:pt x="3275976" y="190175"/>
                  <a:pt x="3280737" y="189388"/>
                  <a:pt x="3283096" y="185032"/>
                </a:cubicBezTo>
                <a:cubicBezTo>
                  <a:pt x="3283202" y="183693"/>
                  <a:pt x="3284180" y="182226"/>
                  <a:pt x="3286071" y="180590"/>
                </a:cubicBezTo>
                <a:cubicBezTo>
                  <a:pt x="3287941" y="178954"/>
                  <a:pt x="3290130" y="178061"/>
                  <a:pt x="3292596" y="177912"/>
                </a:cubicBezTo>
                <a:cubicBezTo>
                  <a:pt x="3299800" y="178507"/>
                  <a:pt x="3303753" y="176722"/>
                  <a:pt x="3304454" y="172578"/>
                </a:cubicBezTo>
                <a:cubicBezTo>
                  <a:pt x="3305134" y="168434"/>
                  <a:pt x="3301989" y="165458"/>
                  <a:pt x="3294955" y="163673"/>
                </a:cubicBezTo>
                <a:cubicBezTo>
                  <a:pt x="3290322" y="162441"/>
                  <a:pt x="3297229" y="160762"/>
                  <a:pt x="3315718" y="158636"/>
                </a:cubicBezTo>
                <a:cubicBezTo>
                  <a:pt x="3334207" y="156511"/>
                  <a:pt x="3356543" y="154237"/>
                  <a:pt x="3382726" y="151815"/>
                </a:cubicBezTo>
                <a:cubicBezTo>
                  <a:pt x="3393713" y="151730"/>
                  <a:pt x="3403192" y="150731"/>
                  <a:pt x="3411204" y="148860"/>
                </a:cubicBezTo>
                <a:cubicBezTo>
                  <a:pt x="3419216" y="146969"/>
                  <a:pt x="3423955" y="144801"/>
                  <a:pt x="3425443" y="142336"/>
                </a:cubicBezTo>
                <a:cubicBezTo>
                  <a:pt x="3426718" y="140020"/>
                  <a:pt x="3428291" y="139318"/>
                  <a:pt x="3430182" y="140253"/>
                </a:cubicBezTo>
                <a:cubicBezTo>
                  <a:pt x="3432052" y="141188"/>
                  <a:pt x="3433646" y="143462"/>
                  <a:pt x="3434921" y="147075"/>
                </a:cubicBezTo>
                <a:cubicBezTo>
                  <a:pt x="3436898" y="156575"/>
                  <a:pt x="3435325" y="158934"/>
                  <a:pt x="3430182" y="154195"/>
                </a:cubicBezTo>
                <a:cubicBezTo>
                  <a:pt x="3423063" y="149838"/>
                  <a:pt x="3423063" y="151432"/>
                  <a:pt x="3430182" y="158934"/>
                </a:cubicBezTo>
                <a:cubicBezTo>
                  <a:pt x="3433497" y="162547"/>
                  <a:pt x="3436345" y="164226"/>
                  <a:pt x="3438768" y="163971"/>
                </a:cubicBezTo>
                <a:cubicBezTo>
                  <a:pt x="3441191" y="163737"/>
                  <a:pt x="3444655" y="161272"/>
                  <a:pt x="3449160" y="156575"/>
                </a:cubicBezTo>
                <a:cubicBezTo>
                  <a:pt x="3456960" y="150646"/>
                  <a:pt x="3462103" y="147670"/>
                  <a:pt x="3464568" y="147670"/>
                </a:cubicBezTo>
                <a:cubicBezTo>
                  <a:pt x="3467055" y="147670"/>
                  <a:pt x="3469817" y="150646"/>
                  <a:pt x="3472878" y="156575"/>
                </a:cubicBezTo>
                <a:cubicBezTo>
                  <a:pt x="3477234" y="160910"/>
                  <a:pt x="3475640" y="161697"/>
                  <a:pt x="3468138" y="158934"/>
                </a:cubicBezTo>
                <a:cubicBezTo>
                  <a:pt x="3465652" y="156511"/>
                  <a:pt x="3464079" y="155427"/>
                  <a:pt x="3463399" y="155682"/>
                </a:cubicBezTo>
                <a:cubicBezTo>
                  <a:pt x="3462698" y="155916"/>
                  <a:pt x="3463484" y="157808"/>
                  <a:pt x="3465758" y="161314"/>
                </a:cubicBezTo>
                <a:cubicBezTo>
                  <a:pt x="3468521" y="168030"/>
                  <a:pt x="3472474" y="168816"/>
                  <a:pt x="3477617" y="163673"/>
                </a:cubicBezTo>
                <a:cubicBezTo>
                  <a:pt x="3481081" y="161272"/>
                  <a:pt x="3484248" y="160167"/>
                  <a:pt x="3487117" y="160422"/>
                </a:cubicBezTo>
                <a:cubicBezTo>
                  <a:pt x="3489986" y="160677"/>
                  <a:pt x="3493131" y="162547"/>
                  <a:pt x="3496595" y="166053"/>
                </a:cubicBezTo>
                <a:cubicBezTo>
                  <a:pt x="3506477" y="173577"/>
                  <a:pt x="3508071" y="172769"/>
                  <a:pt x="3501334" y="163673"/>
                </a:cubicBezTo>
                <a:cubicBezTo>
                  <a:pt x="3496999" y="154599"/>
                  <a:pt x="3498571" y="153791"/>
                  <a:pt x="3506095" y="161314"/>
                </a:cubicBezTo>
                <a:cubicBezTo>
                  <a:pt x="3509793" y="163779"/>
                  <a:pt x="3513639" y="165947"/>
                  <a:pt x="3517656" y="167839"/>
                </a:cubicBezTo>
                <a:cubicBezTo>
                  <a:pt x="3521651" y="169709"/>
                  <a:pt x="3524924" y="170708"/>
                  <a:pt x="3527432" y="170793"/>
                </a:cubicBezTo>
                <a:cubicBezTo>
                  <a:pt x="3531151" y="171983"/>
                  <a:pt x="3535593" y="173173"/>
                  <a:pt x="3540778" y="174363"/>
                </a:cubicBezTo>
                <a:cubicBezTo>
                  <a:pt x="3545964" y="175553"/>
                  <a:pt x="3551022" y="176722"/>
                  <a:pt x="3555910" y="177912"/>
                </a:cubicBezTo>
                <a:cubicBezTo>
                  <a:pt x="3564453" y="179995"/>
                  <a:pt x="3569894" y="179400"/>
                  <a:pt x="3572210" y="176127"/>
                </a:cubicBezTo>
                <a:cubicBezTo>
                  <a:pt x="3574527" y="172875"/>
                  <a:pt x="3572253" y="168731"/>
                  <a:pt x="3565388" y="163673"/>
                </a:cubicBezTo>
                <a:cubicBezTo>
                  <a:pt x="3561053" y="160910"/>
                  <a:pt x="3560245" y="156958"/>
                  <a:pt x="3563029" y="151815"/>
                </a:cubicBezTo>
                <a:cubicBezTo>
                  <a:pt x="3567768" y="144695"/>
                  <a:pt x="3560649" y="144695"/>
                  <a:pt x="3541671" y="151815"/>
                </a:cubicBezTo>
                <a:cubicBezTo>
                  <a:pt x="3530216" y="158934"/>
                  <a:pt x="3527049" y="158934"/>
                  <a:pt x="3532192" y="151815"/>
                </a:cubicBezTo>
                <a:cubicBezTo>
                  <a:pt x="3536528" y="144695"/>
                  <a:pt x="3534955" y="142336"/>
                  <a:pt x="3527432" y="144695"/>
                </a:cubicBezTo>
                <a:cubicBezTo>
                  <a:pt x="3523692" y="145949"/>
                  <a:pt x="3518740" y="146438"/>
                  <a:pt x="3512619" y="146183"/>
                </a:cubicBezTo>
                <a:cubicBezTo>
                  <a:pt x="3506477" y="145949"/>
                  <a:pt x="3500357" y="144653"/>
                  <a:pt x="3494236" y="142336"/>
                </a:cubicBezTo>
                <a:cubicBezTo>
                  <a:pt x="3486245" y="139255"/>
                  <a:pt x="3490878" y="137767"/>
                  <a:pt x="3508114" y="137852"/>
                </a:cubicBezTo>
                <a:cubicBezTo>
                  <a:pt x="3525349" y="137937"/>
                  <a:pt x="3546134" y="139084"/>
                  <a:pt x="3570489" y="141273"/>
                </a:cubicBezTo>
                <a:cubicBezTo>
                  <a:pt x="3594844" y="143484"/>
                  <a:pt x="3613694" y="146204"/>
                  <a:pt x="3627062" y="149456"/>
                </a:cubicBezTo>
                <a:cubicBezTo>
                  <a:pt x="3637539" y="153047"/>
                  <a:pt x="3644468" y="154747"/>
                  <a:pt x="3647825" y="154492"/>
                </a:cubicBezTo>
                <a:cubicBezTo>
                  <a:pt x="3651183" y="154237"/>
                  <a:pt x="3652182" y="151772"/>
                  <a:pt x="3650801" y="147075"/>
                </a:cubicBezTo>
                <a:cubicBezTo>
                  <a:pt x="3649122" y="140168"/>
                  <a:pt x="3639431" y="134430"/>
                  <a:pt x="3621728" y="129882"/>
                </a:cubicBezTo>
                <a:cubicBezTo>
                  <a:pt x="3604046" y="125334"/>
                  <a:pt x="3574187" y="120786"/>
                  <a:pt x="3532192" y="116238"/>
                </a:cubicBezTo>
                <a:cubicBezTo>
                  <a:pt x="3511387" y="113816"/>
                  <a:pt x="3492493" y="111542"/>
                  <a:pt x="3475555" y="109416"/>
                </a:cubicBezTo>
                <a:cubicBezTo>
                  <a:pt x="3458596" y="107291"/>
                  <a:pt x="3447418" y="105612"/>
                  <a:pt x="3442041" y="104380"/>
                </a:cubicBezTo>
                <a:cubicBezTo>
                  <a:pt x="3432860" y="102084"/>
                  <a:pt x="3416687" y="101149"/>
                  <a:pt x="3393543" y="101574"/>
                </a:cubicBezTo>
                <a:close/>
                <a:moveTo>
                  <a:pt x="3239508" y="60792"/>
                </a:moveTo>
                <a:cubicBezTo>
                  <a:pt x="3235109" y="59155"/>
                  <a:pt x="3231453" y="59453"/>
                  <a:pt x="3228542" y="61684"/>
                </a:cubicBezTo>
                <a:cubicBezTo>
                  <a:pt x="3226161" y="66423"/>
                  <a:pt x="3228542" y="68804"/>
                  <a:pt x="3235661" y="68804"/>
                </a:cubicBezTo>
                <a:cubicBezTo>
                  <a:pt x="3238126" y="68804"/>
                  <a:pt x="3240294" y="68804"/>
                  <a:pt x="3242186" y="68804"/>
                </a:cubicBezTo>
                <a:cubicBezTo>
                  <a:pt x="3244056" y="68804"/>
                  <a:pt x="3245055" y="68804"/>
                  <a:pt x="3245140" y="68804"/>
                </a:cubicBezTo>
                <a:cubicBezTo>
                  <a:pt x="3245798" y="65084"/>
                  <a:pt x="3243907" y="62428"/>
                  <a:pt x="3239508" y="60792"/>
                </a:cubicBezTo>
                <a:close/>
                <a:moveTo>
                  <a:pt x="3342411" y="56945"/>
                </a:moveTo>
                <a:cubicBezTo>
                  <a:pt x="3332613" y="56839"/>
                  <a:pt x="3324325" y="57030"/>
                  <a:pt x="3317503" y="57519"/>
                </a:cubicBezTo>
                <a:cubicBezTo>
                  <a:pt x="3310681" y="58029"/>
                  <a:pt x="3307111" y="59410"/>
                  <a:pt x="3306835" y="61684"/>
                </a:cubicBezTo>
                <a:cubicBezTo>
                  <a:pt x="3308365" y="64192"/>
                  <a:pt x="3316568" y="65679"/>
                  <a:pt x="3331445" y="66126"/>
                </a:cubicBezTo>
                <a:cubicBezTo>
                  <a:pt x="3346321" y="66572"/>
                  <a:pt x="3358669" y="65084"/>
                  <a:pt x="3368508" y="61684"/>
                </a:cubicBezTo>
                <a:cubicBezTo>
                  <a:pt x="3370676" y="61620"/>
                  <a:pt x="3369295" y="61132"/>
                  <a:pt x="3364343" y="60196"/>
                </a:cubicBezTo>
                <a:cubicBezTo>
                  <a:pt x="3359412" y="59261"/>
                  <a:pt x="3352102" y="58177"/>
                  <a:pt x="3342411" y="56945"/>
                </a:cubicBezTo>
                <a:close/>
                <a:moveTo>
                  <a:pt x="3284879" y="46845"/>
                </a:moveTo>
                <a:cubicBezTo>
                  <a:pt x="3288436" y="46845"/>
                  <a:pt x="3290215" y="48625"/>
                  <a:pt x="3290215" y="52184"/>
                </a:cubicBezTo>
                <a:cubicBezTo>
                  <a:pt x="3290130" y="53417"/>
                  <a:pt x="3288537" y="54522"/>
                  <a:pt x="3285476" y="55457"/>
                </a:cubicBezTo>
                <a:cubicBezTo>
                  <a:pt x="3282416" y="56392"/>
                  <a:pt x="3278463" y="56881"/>
                  <a:pt x="3273617" y="56945"/>
                </a:cubicBezTo>
                <a:cubicBezTo>
                  <a:pt x="3267624" y="57030"/>
                  <a:pt x="3264182" y="56839"/>
                  <a:pt x="3263225" y="56350"/>
                </a:cubicBezTo>
                <a:cubicBezTo>
                  <a:pt x="3262290" y="55840"/>
                  <a:pt x="3264182" y="54458"/>
                  <a:pt x="3268878" y="52184"/>
                </a:cubicBezTo>
                <a:cubicBezTo>
                  <a:pt x="3275987" y="48625"/>
                  <a:pt x="3281321" y="46845"/>
                  <a:pt x="3284879" y="46845"/>
                </a:cubicBezTo>
                <a:close/>
                <a:moveTo>
                  <a:pt x="3048260" y="10"/>
                </a:moveTo>
                <a:cubicBezTo>
                  <a:pt x="2924254" y="11444"/>
                  <a:pt x="2787007" y="34290"/>
                  <a:pt x="2636542" y="68591"/>
                </a:cubicBezTo>
                <a:cubicBezTo>
                  <a:pt x="2486056" y="102871"/>
                  <a:pt x="2334783" y="142591"/>
                  <a:pt x="2182702" y="187731"/>
                </a:cubicBezTo>
                <a:cubicBezTo>
                  <a:pt x="2030601" y="232870"/>
                  <a:pt x="1890145" y="277436"/>
                  <a:pt x="1761293" y="321449"/>
                </a:cubicBezTo>
                <a:cubicBezTo>
                  <a:pt x="1632463" y="365441"/>
                  <a:pt x="1527669" y="402887"/>
                  <a:pt x="1446932" y="433745"/>
                </a:cubicBezTo>
                <a:cubicBezTo>
                  <a:pt x="1366195" y="464625"/>
                  <a:pt x="1321948" y="482923"/>
                  <a:pt x="1314191" y="488682"/>
                </a:cubicBezTo>
                <a:cubicBezTo>
                  <a:pt x="1308134" y="494930"/>
                  <a:pt x="1315232" y="495313"/>
                  <a:pt x="1335528" y="489809"/>
                </a:cubicBezTo>
                <a:cubicBezTo>
                  <a:pt x="1355824" y="484304"/>
                  <a:pt x="1378245" y="478014"/>
                  <a:pt x="1402748" y="470916"/>
                </a:cubicBezTo>
                <a:cubicBezTo>
                  <a:pt x="1427252" y="463839"/>
                  <a:pt x="1442809" y="461054"/>
                  <a:pt x="1449397" y="462585"/>
                </a:cubicBezTo>
                <a:cubicBezTo>
                  <a:pt x="1453945" y="463562"/>
                  <a:pt x="1457898" y="459801"/>
                  <a:pt x="1461256" y="451321"/>
                </a:cubicBezTo>
                <a:cubicBezTo>
                  <a:pt x="1464613" y="442820"/>
                  <a:pt x="1475686" y="444988"/>
                  <a:pt x="1494473" y="457824"/>
                </a:cubicBezTo>
                <a:cubicBezTo>
                  <a:pt x="1495897" y="459567"/>
                  <a:pt x="1496598" y="458483"/>
                  <a:pt x="1496555" y="454573"/>
                </a:cubicBezTo>
                <a:cubicBezTo>
                  <a:pt x="1496492" y="450662"/>
                  <a:pt x="1501337" y="447793"/>
                  <a:pt x="1511071" y="445965"/>
                </a:cubicBezTo>
                <a:cubicBezTo>
                  <a:pt x="1516766" y="445625"/>
                  <a:pt x="1517255" y="443351"/>
                  <a:pt x="1512558" y="439144"/>
                </a:cubicBezTo>
                <a:cubicBezTo>
                  <a:pt x="1507861" y="434957"/>
                  <a:pt x="1513706" y="430898"/>
                  <a:pt x="1530049" y="426987"/>
                </a:cubicBezTo>
                <a:cubicBezTo>
                  <a:pt x="1542311" y="423289"/>
                  <a:pt x="1549239" y="419443"/>
                  <a:pt x="1550812" y="415426"/>
                </a:cubicBezTo>
                <a:cubicBezTo>
                  <a:pt x="1552385" y="411431"/>
                  <a:pt x="1560503" y="415277"/>
                  <a:pt x="1575125" y="426987"/>
                </a:cubicBezTo>
                <a:cubicBezTo>
                  <a:pt x="1582945" y="409114"/>
                  <a:pt x="1591042" y="399806"/>
                  <a:pt x="1599437" y="399126"/>
                </a:cubicBezTo>
                <a:cubicBezTo>
                  <a:pt x="1607853" y="398424"/>
                  <a:pt x="1612401" y="399806"/>
                  <a:pt x="1613081" y="403270"/>
                </a:cubicBezTo>
                <a:cubicBezTo>
                  <a:pt x="1641176" y="387905"/>
                  <a:pt x="1687782" y="371200"/>
                  <a:pt x="1752856" y="353115"/>
                </a:cubicBezTo>
                <a:cubicBezTo>
                  <a:pt x="1817952" y="335029"/>
                  <a:pt x="1884747" y="317603"/>
                  <a:pt x="1953264" y="300835"/>
                </a:cubicBezTo>
                <a:cubicBezTo>
                  <a:pt x="2021781" y="284067"/>
                  <a:pt x="2075230" y="269976"/>
                  <a:pt x="2113611" y="258564"/>
                </a:cubicBezTo>
                <a:cubicBezTo>
                  <a:pt x="2161748" y="242009"/>
                  <a:pt x="2208991" y="227090"/>
                  <a:pt x="2255342" y="213786"/>
                </a:cubicBezTo>
                <a:cubicBezTo>
                  <a:pt x="2301714" y="200503"/>
                  <a:pt x="2350148" y="188538"/>
                  <a:pt x="2400643" y="177912"/>
                </a:cubicBezTo>
                <a:cubicBezTo>
                  <a:pt x="2410631" y="176680"/>
                  <a:pt x="2420918" y="175001"/>
                  <a:pt x="2431480" y="172875"/>
                </a:cubicBezTo>
                <a:cubicBezTo>
                  <a:pt x="2442063" y="170750"/>
                  <a:pt x="2449969" y="168476"/>
                  <a:pt x="2455218" y="166053"/>
                </a:cubicBezTo>
                <a:cubicBezTo>
                  <a:pt x="2471795" y="161463"/>
                  <a:pt x="2510304" y="152728"/>
                  <a:pt x="2570745" y="139871"/>
                </a:cubicBezTo>
                <a:cubicBezTo>
                  <a:pt x="2631165" y="127013"/>
                  <a:pt x="2694645" y="113901"/>
                  <a:pt x="2761143" y="100512"/>
                </a:cubicBezTo>
                <a:cubicBezTo>
                  <a:pt x="2827620" y="87123"/>
                  <a:pt x="2878264" y="77347"/>
                  <a:pt x="2913033" y="71163"/>
                </a:cubicBezTo>
                <a:cubicBezTo>
                  <a:pt x="2983313" y="59644"/>
                  <a:pt x="3023650" y="53630"/>
                  <a:pt x="3034021" y="53077"/>
                </a:cubicBezTo>
                <a:cubicBezTo>
                  <a:pt x="3044392" y="52546"/>
                  <a:pt x="3044392" y="55394"/>
                  <a:pt x="3034021" y="61684"/>
                </a:cubicBezTo>
                <a:cubicBezTo>
                  <a:pt x="3030323" y="65297"/>
                  <a:pt x="3025265" y="68145"/>
                  <a:pt x="3018910" y="70270"/>
                </a:cubicBezTo>
                <a:cubicBezTo>
                  <a:pt x="3012535" y="72395"/>
                  <a:pt x="3005713" y="73500"/>
                  <a:pt x="2998445" y="73543"/>
                </a:cubicBezTo>
                <a:cubicBezTo>
                  <a:pt x="2992367" y="73500"/>
                  <a:pt x="2987330" y="73585"/>
                  <a:pt x="2983313" y="73840"/>
                </a:cubicBezTo>
                <a:cubicBezTo>
                  <a:pt x="2979318" y="74074"/>
                  <a:pt x="2977235" y="74775"/>
                  <a:pt x="2977086" y="75902"/>
                </a:cubicBezTo>
                <a:cubicBezTo>
                  <a:pt x="2976704" y="78686"/>
                  <a:pt x="2972751" y="80258"/>
                  <a:pt x="2965228" y="80662"/>
                </a:cubicBezTo>
                <a:cubicBezTo>
                  <a:pt x="2956238" y="81852"/>
                  <a:pt x="2946951" y="83021"/>
                  <a:pt x="2937366" y="84211"/>
                </a:cubicBezTo>
                <a:cubicBezTo>
                  <a:pt x="2927760" y="85401"/>
                  <a:pt x="2922043" y="86592"/>
                  <a:pt x="2920152" y="87782"/>
                </a:cubicBezTo>
                <a:cubicBezTo>
                  <a:pt x="2918877" y="87867"/>
                  <a:pt x="2917283" y="88271"/>
                  <a:pt x="2915413" y="88951"/>
                </a:cubicBezTo>
                <a:cubicBezTo>
                  <a:pt x="2913542" y="89652"/>
                  <a:pt x="2911949" y="90056"/>
                  <a:pt x="2910673" y="90141"/>
                </a:cubicBezTo>
                <a:cubicBezTo>
                  <a:pt x="2908208" y="90247"/>
                  <a:pt x="2906019" y="90630"/>
                  <a:pt x="2904149" y="91331"/>
                </a:cubicBezTo>
                <a:cubicBezTo>
                  <a:pt x="2902258" y="92032"/>
                  <a:pt x="2901280" y="92415"/>
                  <a:pt x="2901174" y="92521"/>
                </a:cubicBezTo>
                <a:cubicBezTo>
                  <a:pt x="2896583" y="94200"/>
                  <a:pt x="2884427" y="96771"/>
                  <a:pt x="2864705" y="100236"/>
                </a:cubicBezTo>
                <a:cubicBezTo>
                  <a:pt x="2844983" y="103678"/>
                  <a:pt x="2831063" y="105060"/>
                  <a:pt x="2822902" y="104380"/>
                </a:cubicBezTo>
                <a:cubicBezTo>
                  <a:pt x="2820437" y="104380"/>
                  <a:pt x="2818248" y="104975"/>
                  <a:pt x="2816377" y="106165"/>
                </a:cubicBezTo>
                <a:cubicBezTo>
                  <a:pt x="2814486" y="107334"/>
                  <a:pt x="2813509" y="109119"/>
                  <a:pt x="2813402" y="111499"/>
                </a:cubicBezTo>
                <a:cubicBezTo>
                  <a:pt x="2813020" y="114262"/>
                  <a:pt x="2809067" y="115835"/>
                  <a:pt x="2801543" y="116238"/>
                </a:cubicBezTo>
                <a:cubicBezTo>
                  <a:pt x="2794041" y="116642"/>
                  <a:pt x="2790089" y="118215"/>
                  <a:pt x="2789685" y="120978"/>
                </a:cubicBezTo>
                <a:cubicBezTo>
                  <a:pt x="2790174" y="123209"/>
                  <a:pt x="2796316" y="123507"/>
                  <a:pt x="2808068" y="121870"/>
                </a:cubicBezTo>
                <a:cubicBezTo>
                  <a:pt x="2819842" y="120234"/>
                  <a:pt x="2834272" y="117577"/>
                  <a:pt x="2851359" y="113858"/>
                </a:cubicBezTo>
                <a:cubicBezTo>
                  <a:pt x="2869593" y="110160"/>
                  <a:pt x="2885915" y="106909"/>
                  <a:pt x="2900281" y="104082"/>
                </a:cubicBezTo>
                <a:cubicBezTo>
                  <a:pt x="2914669" y="101256"/>
                  <a:pt x="2924466" y="99789"/>
                  <a:pt x="2929652" y="99641"/>
                </a:cubicBezTo>
                <a:cubicBezTo>
                  <a:pt x="2933349" y="98493"/>
                  <a:pt x="2936622" y="97813"/>
                  <a:pt x="2939428" y="97558"/>
                </a:cubicBezTo>
                <a:cubicBezTo>
                  <a:pt x="2942254" y="97303"/>
                  <a:pt x="2943742" y="97218"/>
                  <a:pt x="2943869" y="97260"/>
                </a:cubicBezTo>
                <a:cubicBezTo>
                  <a:pt x="2943933" y="96176"/>
                  <a:pt x="2945612" y="95390"/>
                  <a:pt x="2948927" y="94880"/>
                </a:cubicBezTo>
                <a:cubicBezTo>
                  <a:pt x="2952221" y="94391"/>
                  <a:pt x="2956875" y="93605"/>
                  <a:pt x="2962847" y="92521"/>
                </a:cubicBezTo>
                <a:cubicBezTo>
                  <a:pt x="2976937" y="91331"/>
                  <a:pt x="2987330" y="90141"/>
                  <a:pt x="2993982" y="88951"/>
                </a:cubicBezTo>
                <a:cubicBezTo>
                  <a:pt x="3000655" y="87782"/>
                  <a:pt x="3004523" y="86592"/>
                  <a:pt x="3005564" y="85401"/>
                </a:cubicBezTo>
                <a:cubicBezTo>
                  <a:pt x="3005649" y="85295"/>
                  <a:pt x="3006648" y="84913"/>
                  <a:pt x="3008518" y="84211"/>
                </a:cubicBezTo>
                <a:cubicBezTo>
                  <a:pt x="3010410" y="83531"/>
                  <a:pt x="3012577" y="83128"/>
                  <a:pt x="3015043" y="83021"/>
                </a:cubicBezTo>
                <a:cubicBezTo>
                  <a:pt x="3017465" y="82936"/>
                  <a:pt x="3019739" y="82533"/>
                  <a:pt x="3021865" y="81852"/>
                </a:cubicBezTo>
                <a:cubicBezTo>
                  <a:pt x="3023990" y="81151"/>
                  <a:pt x="3025669" y="80747"/>
                  <a:pt x="3026901" y="80662"/>
                </a:cubicBezTo>
                <a:cubicBezTo>
                  <a:pt x="3027114" y="79515"/>
                  <a:pt x="3029090" y="78835"/>
                  <a:pt x="3032831" y="78580"/>
                </a:cubicBezTo>
                <a:cubicBezTo>
                  <a:pt x="3036592" y="78325"/>
                  <a:pt x="3040949" y="78239"/>
                  <a:pt x="3045879" y="78282"/>
                </a:cubicBezTo>
                <a:cubicBezTo>
                  <a:pt x="3049641" y="78282"/>
                  <a:pt x="3053998" y="77092"/>
                  <a:pt x="3058928" y="74733"/>
                </a:cubicBezTo>
                <a:cubicBezTo>
                  <a:pt x="3063880" y="72353"/>
                  <a:pt x="3068215" y="68804"/>
                  <a:pt x="3071977" y="64043"/>
                </a:cubicBezTo>
                <a:cubicBezTo>
                  <a:pt x="3081477" y="54947"/>
                  <a:pt x="3083836" y="54161"/>
                  <a:pt x="3079097" y="61684"/>
                </a:cubicBezTo>
                <a:cubicBezTo>
                  <a:pt x="3076971" y="67762"/>
                  <a:pt x="3078246" y="71609"/>
                  <a:pt x="3082943" y="73245"/>
                </a:cubicBezTo>
                <a:cubicBezTo>
                  <a:pt x="3087640" y="74882"/>
                  <a:pt x="3094271" y="73394"/>
                  <a:pt x="3102814" y="68804"/>
                </a:cubicBezTo>
                <a:cubicBezTo>
                  <a:pt x="3105279" y="66423"/>
                  <a:pt x="3107468" y="65233"/>
                  <a:pt x="3109338" y="65233"/>
                </a:cubicBezTo>
                <a:cubicBezTo>
                  <a:pt x="3111209" y="65233"/>
                  <a:pt x="3112207" y="66423"/>
                  <a:pt x="3112314" y="68804"/>
                </a:cubicBezTo>
                <a:cubicBezTo>
                  <a:pt x="3112696" y="71163"/>
                  <a:pt x="3116649" y="68804"/>
                  <a:pt x="3124172" y="61684"/>
                </a:cubicBezTo>
                <a:cubicBezTo>
                  <a:pt x="3129060" y="59155"/>
                  <a:pt x="3134097" y="57072"/>
                  <a:pt x="3139283" y="55457"/>
                </a:cubicBezTo>
                <a:cubicBezTo>
                  <a:pt x="3144468" y="53821"/>
                  <a:pt x="3148931" y="53523"/>
                  <a:pt x="3152629" y="54565"/>
                </a:cubicBezTo>
                <a:cubicBezTo>
                  <a:pt x="3157474" y="55755"/>
                  <a:pt x="3162022" y="56350"/>
                  <a:pt x="3166273" y="56350"/>
                </a:cubicBezTo>
                <a:cubicBezTo>
                  <a:pt x="3170523" y="56350"/>
                  <a:pt x="3173881" y="55755"/>
                  <a:pt x="3176346" y="54565"/>
                </a:cubicBezTo>
                <a:cubicBezTo>
                  <a:pt x="3184805" y="51101"/>
                  <a:pt x="3199341" y="49719"/>
                  <a:pt x="3219935" y="50421"/>
                </a:cubicBezTo>
                <a:cubicBezTo>
                  <a:pt x="3240549" y="51101"/>
                  <a:pt x="3252110" y="53268"/>
                  <a:pt x="3254639" y="56945"/>
                </a:cubicBezTo>
                <a:cubicBezTo>
                  <a:pt x="3254788" y="59410"/>
                  <a:pt x="3256850" y="61578"/>
                  <a:pt x="3260866" y="63448"/>
                </a:cubicBezTo>
                <a:cubicBezTo>
                  <a:pt x="3264862" y="65339"/>
                  <a:pt x="3269898" y="66317"/>
                  <a:pt x="3275976" y="66423"/>
                </a:cubicBezTo>
                <a:cubicBezTo>
                  <a:pt x="3283202" y="66466"/>
                  <a:pt x="3288940" y="65786"/>
                  <a:pt x="3293191" y="64341"/>
                </a:cubicBezTo>
                <a:cubicBezTo>
                  <a:pt x="3297441" y="62917"/>
                  <a:pt x="3299609" y="60451"/>
                  <a:pt x="3299715" y="56945"/>
                </a:cubicBezTo>
                <a:cubicBezTo>
                  <a:pt x="3299758" y="54458"/>
                  <a:pt x="3300841" y="52291"/>
                  <a:pt x="3302967" y="50421"/>
                </a:cubicBezTo>
                <a:cubicBezTo>
                  <a:pt x="3305092" y="48529"/>
                  <a:pt x="3307961" y="47551"/>
                  <a:pt x="3311574" y="47445"/>
                </a:cubicBezTo>
                <a:cubicBezTo>
                  <a:pt x="3316759" y="47488"/>
                  <a:pt x="3325366" y="47403"/>
                  <a:pt x="3337374" y="47148"/>
                </a:cubicBezTo>
                <a:cubicBezTo>
                  <a:pt x="3349381" y="46893"/>
                  <a:pt x="3369252" y="46213"/>
                  <a:pt x="3396965" y="45065"/>
                </a:cubicBezTo>
                <a:cubicBezTo>
                  <a:pt x="3405423" y="43939"/>
                  <a:pt x="3412245" y="43832"/>
                  <a:pt x="3417431" y="44767"/>
                </a:cubicBezTo>
                <a:cubicBezTo>
                  <a:pt x="3422616" y="45724"/>
                  <a:pt x="3425294" y="47403"/>
                  <a:pt x="3425443" y="49825"/>
                </a:cubicBezTo>
                <a:cubicBezTo>
                  <a:pt x="3424742" y="52248"/>
                  <a:pt x="3420194" y="53927"/>
                  <a:pt x="3411799" y="54862"/>
                </a:cubicBezTo>
                <a:cubicBezTo>
                  <a:pt x="3403383" y="55797"/>
                  <a:pt x="3395286" y="55691"/>
                  <a:pt x="3387487" y="54565"/>
                </a:cubicBezTo>
                <a:cubicBezTo>
                  <a:pt x="3382726" y="52588"/>
                  <a:pt x="3380367" y="54161"/>
                  <a:pt x="3380367" y="59304"/>
                </a:cubicBezTo>
                <a:cubicBezTo>
                  <a:pt x="3380707" y="61727"/>
                  <a:pt x="3384766" y="63406"/>
                  <a:pt x="3392523" y="64341"/>
                </a:cubicBezTo>
                <a:cubicBezTo>
                  <a:pt x="3400280" y="65297"/>
                  <a:pt x="3409674" y="65191"/>
                  <a:pt x="3420682" y="64043"/>
                </a:cubicBezTo>
                <a:cubicBezTo>
                  <a:pt x="3472176" y="63809"/>
                  <a:pt x="3531087" y="73777"/>
                  <a:pt x="3597415" y="94009"/>
                </a:cubicBezTo>
                <a:cubicBezTo>
                  <a:pt x="3663743" y="114219"/>
                  <a:pt x="3720274" y="139021"/>
                  <a:pt x="3767029" y="168434"/>
                </a:cubicBezTo>
                <a:cubicBezTo>
                  <a:pt x="3793020" y="186030"/>
                  <a:pt x="3812189" y="200652"/>
                  <a:pt x="3824558" y="212319"/>
                </a:cubicBezTo>
                <a:cubicBezTo>
                  <a:pt x="3836906" y="223966"/>
                  <a:pt x="3835928" y="226750"/>
                  <a:pt x="3821583" y="220608"/>
                </a:cubicBezTo>
                <a:cubicBezTo>
                  <a:pt x="3815569" y="217951"/>
                  <a:pt x="3812785" y="217356"/>
                  <a:pt x="3813295" y="218844"/>
                </a:cubicBezTo>
                <a:cubicBezTo>
                  <a:pt x="3813783" y="220310"/>
                  <a:pt x="3818140" y="225666"/>
                  <a:pt x="3826343" y="234847"/>
                </a:cubicBezTo>
                <a:lnTo>
                  <a:pt x="3842941" y="256205"/>
                </a:lnTo>
                <a:lnTo>
                  <a:pt x="3816844" y="241966"/>
                </a:lnTo>
                <a:cubicBezTo>
                  <a:pt x="3800586" y="233763"/>
                  <a:pt x="3790406" y="229406"/>
                  <a:pt x="3786304" y="228917"/>
                </a:cubicBezTo>
                <a:cubicBezTo>
                  <a:pt x="3782203" y="228429"/>
                  <a:pt x="3782096" y="231191"/>
                  <a:pt x="3786007" y="237227"/>
                </a:cubicBezTo>
                <a:cubicBezTo>
                  <a:pt x="3787983" y="241562"/>
                  <a:pt x="3784030" y="239990"/>
                  <a:pt x="3774148" y="232466"/>
                </a:cubicBezTo>
                <a:cubicBezTo>
                  <a:pt x="3763713" y="223392"/>
                  <a:pt x="3759675" y="221415"/>
                  <a:pt x="3761992" y="226537"/>
                </a:cubicBezTo>
                <a:cubicBezTo>
                  <a:pt x="3764308" y="231680"/>
                  <a:pt x="3771534" y="241562"/>
                  <a:pt x="3783627" y="256205"/>
                </a:cubicBezTo>
                <a:lnTo>
                  <a:pt x="3800246" y="275183"/>
                </a:lnTo>
                <a:lnTo>
                  <a:pt x="3769409" y="270423"/>
                </a:lnTo>
                <a:cubicBezTo>
                  <a:pt x="3746223" y="265386"/>
                  <a:pt x="3726161" y="258862"/>
                  <a:pt x="3709202" y="250871"/>
                </a:cubicBezTo>
                <a:cubicBezTo>
                  <a:pt x="3692264" y="242859"/>
                  <a:pt x="3682275" y="235144"/>
                  <a:pt x="3679257" y="227727"/>
                </a:cubicBezTo>
                <a:cubicBezTo>
                  <a:pt x="3676877" y="218249"/>
                  <a:pt x="3672138" y="213510"/>
                  <a:pt x="3665018" y="213510"/>
                </a:cubicBezTo>
                <a:cubicBezTo>
                  <a:pt x="3662511" y="213254"/>
                  <a:pt x="3659238" y="211384"/>
                  <a:pt x="3655242" y="207856"/>
                </a:cubicBezTo>
                <a:cubicBezTo>
                  <a:pt x="3651247" y="204350"/>
                  <a:pt x="3647379" y="200694"/>
                  <a:pt x="3643681" y="196890"/>
                </a:cubicBezTo>
                <a:cubicBezTo>
                  <a:pt x="3640026" y="192109"/>
                  <a:pt x="3636668" y="188644"/>
                  <a:pt x="3633586" y="186519"/>
                </a:cubicBezTo>
                <a:cubicBezTo>
                  <a:pt x="3630526" y="184394"/>
                  <a:pt x="3628358" y="183905"/>
                  <a:pt x="3627062" y="185032"/>
                </a:cubicBezTo>
                <a:cubicBezTo>
                  <a:pt x="3625744" y="185032"/>
                  <a:pt x="3623662" y="184437"/>
                  <a:pt x="3620835" y="183246"/>
                </a:cubicBezTo>
                <a:cubicBezTo>
                  <a:pt x="3618030" y="182077"/>
                  <a:pt x="3615352" y="180292"/>
                  <a:pt x="3612844" y="177912"/>
                </a:cubicBezTo>
                <a:cubicBezTo>
                  <a:pt x="3609338" y="174512"/>
                  <a:pt x="3606851" y="173024"/>
                  <a:pt x="3605427" y="173470"/>
                </a:cubicBezTo>
                <a:cubicBezTo>
                  <a:pt x="3603982" y="173917"/>
                  <a:pt x="3603302" y="175404"/>
                  <a:pt x="3603345" y="177912"/>
                </a:cubicBezTo>
                <a:cubicBezTo>
                  <a:pt x="3603345" y="185032"/>
                  <a:pt x="3598605" y="185032"/>
                  <a:pt x="3589106" y="177912"/>
                </a:cubicBezTo>
                <a:cubicBezTo>
                  <a:pt x="3579223" y="168434"/>
                  <a:pt x="3580031" y="170793"/>
                  <a:pt x="3591486" y="185032"/>
                </a:cubicBezTo>
                <a:cubicBezTo>
                  <a:pt x="3595035" y="188836"/>
                  <a:pt x="3597415" y="192491"/>
                  <a:pt x="3598605" y="195998"/>
                </a:cubicBezTo>
                <a:cubicBezTo>
                  <a:pt x="3599795" y="199504"/>
                  <a:pt x="3599795" y="201396"/>
                  <a:pt x="3598605" y="201630"/>
                </a:cubicBezTo>
                <a:cubicBezTo>
                  <a:pt x="3596438" y="201736"/>
                  <a:pt x="3597819" y="203308"/>
                  <a:pt x="3602750" y="206390"/>
                </a:cubicBezTo>
                <a:cubicBezTo>
                  <a:pt x="3607701" y="209450"/>
                  <a:pt x="3615012" y="213403"/>
                  <a:pt x="3624703" y="218249"/>
                </a:cubicBezTo>
                <a:cubicBezTo>
                  <a:pt x="3634436" y="223137"/>
                  <a:pt x="3643426" y="228173"/>
                  <a:pt x="3651672" y="233359"/>
                </a:cubicBezTo>
                <a:cubicBezTo>
                  <a:pt x="3659939" y="238566"/>
                  <a:pt x="3665953" y="243007"/>
                  <a:pt x="3669779" y="246705"/>
                </a:cubicBezTo>
                <a:cubicBezTo>
                  <a:pt x="3681382" y="256396"/>
                  <a:pt x="3702635" y="267851"/>
                  <a:pt x="3733514" y="281113"/>
                </a:cubicBezTo>
                <a:cubicBezTo>
                  <a:pt x="3764415" y="294353"/>
                  <a:pt x="3785072" y="301068"/>
                  <a:pt x="3795485" y="301260"/>
                </a:cubicBezTo>
                <a:cubicBezTo>
                  <a:pt x="3800288" y="300176"/>
                  <a:pt x="3803752" y="299984"/>
                  <a:pt x="3805878" y="300686"/>
                </a:cubicBezTo>
                <a:cubicBezTo>
                  <a:pt x="3808003" y="301366"/>
                  <a:pt x="3808492" y="302365"/>
                  <a:pt x="3807365" y="303640"/>
                </a:cubicBezTo>
                <a:cubicBezTo>
                  <a:pt x="3806473" y="305085"/>
                  <a:pt x="3810022" y="308740"/>
                  <a:pt x="3818034" y="314606"/>
                </a:cubicBezTo>
                <a:cubicBezTo>
                  <a:pt x="3826046" y="320493"/>
                  <a:pt x="3836714" y="327123"/>
                  <a:pt x="3850061" y="334477"/>
                </a:cubicBezTo>
                <a:cubicBezTo>
                  <a:pt x="3864491" y="344061"/>
                  <a:pt x="3884383" y="357854"/>
                  <a:pt x="3909716" y="375855"/>
                </a:cubicBezTo>
                <a:cubicBezTo>
                  <a:pt x="3935048" y="393876"/>
                  <a:pt x="3950371" y="406075"/>
                  <a:pt x="3955663" y="412493"/>
                </a:cubicBezTo>
                <a:cubicBezTo>
                  <a:pt x="3960955" y="418912"/>
                  <a:pt x="3940786" y="409518"/>
                  <a:pt x="3895137" y="384292"/>
                </a:cubicBezTo>
                <a:cubicBezTo>
                  <a:pt x="3885297" y="378022"/>
                  <a:pt x="3870569" y="369819"/>
                  <a:pt x="3850953" y="359682"/>
                </a:cubicBezTo>
                <a:cubicBezTo>
                  <a:pt x="3831316" y="349544"/>
                  <a:pt x="3816015" y="346697"/>
                  <a:pt x="3804985" y="351096"/>
                </a:cubicBezTo>
                <a:cubicBezTo>
                  <a:pt x="3806366" y="353604"/>
                  <a:pt x="3809533" y="356876"/>
                  <a:pt x="3814463" y="360872"/>
                </a:cubicBezTo>
                <a:cubicBezTo>
                  <a:pt x="3819415" y="364867"/>
                  <a:pt x="3824941" y="368735"/>
                  <a:pt x="3831083" y="372433"/>
                </a:cubicBezTo>
                <a:cubicBezTo>
                  <a:pt x="3855990" y="385078"/>
                  <a:pt x="3860729" y="388245"/>
                  <a:pt x="3845322" y="381933"/>
                </a:cubicBezTo>
                <a:cubicBezTo>
                  <a:pt x="3829893" y="375600"/>
                  <a:pt x="3815654" y="369266"/>
                  <a:pt x="3802605" y="362955"/>
                </a:cubicBezTo>
                <a:cubicBezTo>
                  <a:pt x="3787133" y="353561"/>
                  <a:pt x="3771832" y="346250"/>
                  <a:pt x="3756658" y="341001"/>
                </a:cubicBezTo>
                <a:cubicBezTo>
                  <a:pt x="3741484" y="335773"/>
                  <a:pt x="3726756" y="332011"/>
                  <a:pt x="3712474" y="329737"/>
                </a:cubicBezTo>
                <a:cubicBezTo>
                  <a:pt x="3699319" y="328505"/>
                  <a:pt x="3690032" y="328016"/>
                  <a:pt x="3684592" y="328250"/>
                </a:cubicBezTo>
                <a:cubicBezTo>
                  <a:pt x="3679151" y="328505"/>
                  <a:pt x="3678173" y="329780"/>
                  <a:pt x="3681638" y="332118"/>
                </a:cubicBezTo>
                <a:cubicBezTo>
                  <a:pt x="3685293" y="334540"/>
                  <a:pt x="3688651" y="336219"/>
                  <a:pt x="3691711" y="337154"/>
                </a:cubicBezTo>
                <a:cubicBezTo>
                  <a:pt x="3694771" y="338090"/>
                  <a:pt x="3696960" y="337983"/>
                  <a:pt x="3698235" y="336857"/>
                </a:cubicBezTo>
                <a:cubicBezTo>
                  <a:pt x="3699511" y="335709"/>
                  <a:pt x="3701104" y="335624"/>
                  <a:pt x="3702975" y="336559"/>
                </a:cubicBezTo>
                <a:cubicBezTo>
                  <a:pt x="3704866" y="337495"/>
                  <a:pt x="3706439" y="339173"/>
                  <a:pt x="3707714" y="341596"/>
                </a:cubicBezTo>
                <a:cubicBezTo>
                  <a:pt x="3709053" y="344019"/>
                  <a:pt x="3711135" y="345698"/>
                  <a:pt x="3713941" y="346633"/>
                </a:cubicBezTo>
                <a:cubicBezTo>
                  <a:pt x="3716767" y="347568"/>
                  <a:pt x="3719445" y="347483"/>
                  <a:pt x="3721953" y="346335"/>
                </a:cubicBezTo>
                <a:cubicBezTo>
                  <a:pt x="3724418" y="345145"/>
                  <a:pt x="3727202" y="345145"/>
                  <a:pt x="3730262" y="346335"/>
                </a:cubicBezTo>
                <a:cubicBezTo>
                  <a:pt x="3733323" y="347526"/>
                  <a:pt x="3736086" y="349906"/>
                  <a:pt x="3738572" y="353455"/>
                </a:cubicBezTo>
                <a:cubicBezTo>
                  <a:pt x="3739953" y="356026"/>
                  <a:pt x="3741930" y="358598"/>
                  <a:pt x="3744501" y="361169"/>
                </a:cubicBezTo>
                <a:cubicBezTo>
                  <a:pt x="3747073" y="363741"/>
                  <a:pt x="3749049" y="365122"/>
                  <a:pt x="3750431" y="365314"/>
                </a:cubicBezTo>
                <a:cubicBezTo>
                  <a:pt x="3758422" y="368183"/>
                  <a:pt x="3767326" y="372539"/>
                  <a:pt x="3777102" y="378362"/>
                </a:cubicBezTo>
                <a:cubicBezTo>
                  <a:pt x="3786899" y="384207"/>
                  <a:pt x="3792234" y="388542"/>
                  <a:pt x="3793126" y="391411"/>
                </a:cubicBezTo>
                <a:cubicBezTo>
                  <a:pt x="3792637" y="394578"/>
                  <a:pt x="3790066" y="395364"/>
                  <a:pt x="3785412" y="393791"/>
                </a:cubicBezTo>
                <a:cubicBezTo>
                  <a:pt x="3780758" y="392197"/>
                  <a:pt x="3777017" y="390625"/>
                  <a:pt x="3774148" y="389031"/>
                </a:cubicBezTo>
                <a:cubicBezTo>
                  <a:pt x="3768113" y="386757"/>
                  <a:pt x="3762969" y="385376"/>
                  <a:pt x="3758719" y="384887"/>
                </a:cubicBezTo>
                <a:cubicBezTo>
                  <a:pt x="3754469" y="384398"/>
                  <a:pt x="3751706" y="384207"/>
                  <a:pt x="3750431" y="384292"/>
                </a:cubicBezTo>
                <a:cubicBezTo>
                  <a:pt x="3749432" y="385631"/>
                  <a:pt x="3750813" y="387713"/>
                  <a:pt x="3754575" y="390519"/>
                </a:cubicBezTo>
                <a:cubicBezTo>
                  <a:pt x="3758337" y="393345"/>
                  <a:pt x="3763267" y="396002"/>
                  <a:pt x="3769409" y="398531"/>
                </a:cubicBezTo>
                <a:cubicBezTo>
                  <a:pt x="3792340" y="411686"/>
                  <a:pt x="3812296" y="423332"/>
                  <a:pt x="3829297" y="433512"/>
                </a:cubicBezTo>
                <a:cubicBezTo>
                  <a:pt x="3846299" y="443692"/>
                  <a:pt x="3865086" y="444690"/>
                  <a:pt x="3885637" y="436487"/>
                </a:cubicBezTo>
                <a:cubicBezTo>
                  <a:pt x="3893245" y="434829"/>
                  <a:pt x="3913073" y="443139"/>
                  <a:pt x="3945122" y="461437"/>
                </a:cubicBezTo>
                <a:cubicBezTo>
                  <a:pt x="3977149" y="479735"/>
                  <a:pt x="4008942" y="498947"/>
                  <a:pt x="4040438" y="519073"/>
                </a:cubicBezTo>
                <a:cubicBezTo>
                  <a:pt x="4071954" y="539199"/>
                  <a:pt x="4090720" y="551206"/>
                  <a:pt x="4096756" y="555095"/>
                </a:cubicBezTo>
                <a:cubicBezTo>
                  <a:pt x="4100262" y="558559"/>
                  <a:pt x="4115075" y="574477"/>
                  <a:pt x="4141194" y="602828"/>
                </a:cubicBezTo>
                <a:cubicBezTo>
                  <a:pt x="4167334" y="631199"/>
                  <a:pt x="4194537" y="661951"/>
                  <a:pt x="4222781" y="695062"/>
                </a:cubicBezTo>
                <a:cubicBezTo>
                  <a:pt x="4251025" y="728173"/>
                  <a:pt x="4270067" y="753569"/>
                  <a:pt x="4279907" y="771251"/>
                </a:cubicBezTo>
                <a:cubicBezTo>
                  <a:pt x="4289725" y="788954"/>
                  <a:pt x="4280077" y="788848"/>
                  <a:pt x="4250961" y="770953"/>
                </a:cubicBezTo>
                <a:cubicBezTo>
                  <a:pt x="4223737" y="753909"/>
                  <a:pt x="4219126" y="755588"/>
                  <a:pt x="4237169" y="775969"/>
                </a:cubicBezTo>
                <a:cubicBezTo>
                  <a:pt x="4255191" y="796350"/>
                  <a:pt x="4278887" y="823850"/>
                  <a:pt x="4308236" y="858470"/>
                </a:cubicBezTo>
                <a:cubicBezTo>
                  <a:pt x="4337606" y="893089"/>
                  <a:pt x="4355671" y="923225"/>
                  <a:pt x="4362450" y="948876"/>
                </a:cubicBezTo>
                <a:cubicBezTo>
                  <a:pt x="4361069" y="953424"/>
                  <a:pt x="4350188" y="943138"/>
                  <a:pt x="4329828" y="918039"/>
                </a:cubicBezTo>
                <a:cubicBezTo>
                  <a:pt x="4309469" y="892941"/>
                  <a:pt x="4295038" y="875535"/>
                  <a:pt x="4286538" y="865844"/>
                </a:cubicBezTo>
                <a:cubicBezTo>
                  <a:pt x="4244203" y="821533"/>
                  <a:pt x="4227138" y="806041"/>
                  <a:pt x="4235320" y="819366"/>
                </a:cubicBezTo>
                <a:cubicBezTo>
                  <a:pt x="4243502" y="832691"/>
                  <a:pt x="4260525" y="856047"/>
                  <a:pt x="4286368" y="889392"/>
                </a:cubicBezTo>
                <a:cubicBezTo>
                  <a:pt x="4312210" y="922757"/>
                  <a:pt x="4330445" y="947325"/>
                  <a:pt x="4341092" y="963115"/>
                </a:cubicBezTo>
                <a:cubicBezTo>
                  <a:pt x="4361345" y="996417"/>
                  <a:pt x="4366191" y="1007575"/>
                  <a:pt x="4355692" y="996587"/>
                </a:cubicBezTo>
                <a:cubicBezTo>
                  <a:pt x="4345172" y="985600"/>
                  <a:pt x="4325960" y="966176"/>
                  <a:pt x="4298056" y="938335"/>
                </a:cubicBezTo>
                <a:cubicBezTo>
                  <a:pt x="4270131" y="910474"/>
                  <a:pt x="4240208" y="887904"/>
                  <a:pt x="4208266" y="870605"/>
                </a:cubicBezTo>
                <a:cubicBezTo>
                  <a:pt x="4106064" y="823999"/>
                  <a:pt x="3991388" y="798581"/>
                  <a:pt x="3864278" y="794394"/>
                </a:cubicBezTo>
                <a:cubicBezTo>
                  <a:pt x="3737169" y="790187"/>
                  <a:pt x="3620155" y="795032"/>
                  <a:pt x="3513214" y="808910"/>
                </a:cubicBezTo>
                <a:lnTo>
                  <a:pt x="3482356" y="813670"/>
                </a:lnTo>
                <a:cubicBezTo>
                  <a:pt x="3464228" y="816135"/>
                  <a:pt x="3441786" y="820088"/>
                  <a:pt x="3415051" y="825529"/>
                </a:cubicBezTo>
                <a:cubicBezTo>
                  <a:pt x="3388315" y="830969"/>
                  <a:pt x="3366468" y="837281"/>
                  <a:pt x="3349530" y="844507"/>
                </a:cubicBezTo>
                <a:cubicBezTo>
                  <a:pt x="3348000" y="845697"/>
                  <a:pt x="3343346" y="846866"/>
                  <a:pt x="3335589" y="848056"/>
                </a:cubicBezTo>
                <a:cubicBezTo>
                  <a:pt x="3327832" y="849246"/>
                  <a:pt x="3319033" y="850436"/>
                  <a:pt x="3309194" y="851626"/>
                </a:cubicBezTo>
                <a:cubicBezTo>
                  <a:pt x="3299354" y="852859"/>
                  <a:pt x="3289982" y="854538"/>
                  <a:pt x="3281034" y="856663"/>
                </a:cubicBezTo>
                <a:cubicBezTo>
                  <a:pt x="3272087" y="858788"/>
                  <a:pt x="3265648" y="861062"/>
                  <a:pt x="3261759" y="863485"/>
                </a:cubicBezTo>
                <a:cubicBezTo>
                  <a:pt x="3256658" y="865908"/>
                  <a:pt x="3249050" y="868777"/>
                  <a:pt x="3238913" y="872071"/>
                </a:cubicBezTo>
                <a:cubicBezTo>
                  <a:pt x="3228797" y="875386"/>
                  <a:pt x="3218213" y="878850"/>
                  <a:pt x="3207183" y="882463"/>
                </a:cubicBezTo>
                <a:cubicBezTo>
                  <a:pt x="3174519" y="890603"/>
                  <a:pt x="3148527" y="899210"/>
                  <a:pt x="3129209" y="908263"/>
                </a:cubicBezTo>
                <a:cubicBezTo>
                  <a:pt x="3109891" y="917296"/>
                  <a:pt x="3093973" y="927667"/>
                  <a:pt x="3081477" y="939398"/>
                </a:cubicBezTo>
                <a:cubicBezTo>
                  <a:pt x="3074102" y="945561"/>
                  <a:pt x="3067472" y="951002"/>
                  <a:pt x="3061606" y="955698"/>
                </a:cubicBezTo>
                <a:cubicBezTo>
                  <a:pt x="3055719" y="960395"/>
                  <a:pt x="3052064" y="962860"/>
                  <a:pt x="3050619" y="963115"/>
                </a:cubicBezTo>
                <a:cubicBezTo>
                  <a:pt x="3049195" y="963200"/>
                  <a:pt x="3046134" y="964794"/>
                  <a:pt x="3041438" y="967854"/>
                </a:cubicBezTo>
                <a:cubicBezTo>
                  <a:pt x="3036741" y="970915"/>
                  <a:pt x="3031896" y="974868"/>
                  <a:pt x="3026901" y="979713"/>
                </a:cubicBezTo>
                <a:cubicBezTo>
                  <a:pt x="3020823" y="984516"/>
                  <a:pt x="3015191" y="987959"/>
                  <a:pt x="3010006" y="990084"/>
                </a:cubicBezTo>
                <a:cubicBezTo>
                  <a:pt x="3004820" y="992209"/>
                  <a:pt x="3000952" y="992719"/>
                  <a:pt x="2998445" y="991572"/>
                </a:cubicBezTo>
                <a:cubicBezTo>
                  <a:pt x="2994088" y="989595"/>
                  <a:pt x="2993302" y="991189"/>
                  <a:pt x="2996064" y="996311"/>
                </a:cubicBezTo>
                <a:cubicBezTo>
                  <a:pt x="2998381" y="998798"/>
                  <a:pt x="2997892" y="1002750"/>
                  <a:pt x="2994577" y="1008191"/>
                </a:cubicBezTo>
                <a:cubicBezTo>
                  <a:pt x="2991283" y="1013610"/>
                  <a:pt x="2985438" y="1019943"/>
                  <a:pt x="2977086" y="1027169"/>
                </a:cubicBezTo>
                <a:cubicBezTo>
                  <a:pt x="2965228" y="1037647"/>
                  <a:pt x="2959298" y="1041599"/>
                  <a:pt x="2959298" y="1039028"/>
                </a:cubicBezTo>
                <a:cubicBezTo>
                  <a:pt x="2959298" y="1036456"/>
                  <a:pt x="2965228" y="1028551"/>
                  <a:pt x="2977086" y="1015289"/>
                </a:cubicBezTo>
                <a:cubicBezTo>
                  <a:pt x="2983079" y="1008382"/>
                  <a:pt x="2985927" y="1004429"/>
                  <a:pt x="2985693" y="1003431"/>
                </a:cubicBezTo>
                <a:cubicBezTo>
                  <a:pt x="2985438" y="1002453"/>
                  <a:pt x="2981783" y="1003239"/>
                  <a:pt x="2974727" y="1005811"/>
                </a:cubicBezTo>
                <a:cubicBezTo>
                  <a:pt x="2967650" y="1007150"/>
                  <a:pt x="2963995" y="1007447"/>
                  <a:pt x="2963740" y="1006703"/>
                </a:cubicBezTo>
                <a:cubicBezTo>
                  <a:pt x="2963506" y="1005960"/>
                  <a:pt x="2966375" y="1003282"/>
                  <a:pt x="2972347" y="998691"/>
                </a:cubicBezTo>
                <a:cubicBezTo>
                  <a:pt x="2976002" y="996269"/>
                  <a:pt x="2978765" y="993995"/>
                  <a:pt x="2980657" y="991869"/>
                </a:cubicBezTo>
                <a:cubicBezTo>
                  <a:pt x="2982527" y="989744"/>
                  <a:pt x="2982931" y="988065"/>
                  <a:pt x="2981825" y="986833"/>
                </a:cubicBezTo>
                <a:cubicBezTo>
                  <a:pt x="2981889" y="985494"/>
                  <a:pt x="2983568" y="983432"/>
                  <a:pt x="2986883" y="980606"/>
                </a:cubicBezTo>
                <a:cubicBezTo>
                  <a:pt x="2990178" y="977779"/>
                  <a:pt x="2994832" y="975123"/>
                  <a:pt x="3000804" y="972594"/>
                </a:cubicBezTo>
                <a:cubicBezTo>
                  <a:pt x="3005904" y="968790"/>
                  <a:pt x="3011727" y="963944"/>
                  <a:pt x="3018315" y="958078"/>
                </a:cubicBezTo>
                <a:cubicBezTo>
                  <a:pt x="3024882" y="952192"/>
                  <a:pt x="3030110" y="946751"/>
                  <a:pt x="3034021" y="941757"/>
                </a:cubicBezTo>
                <a:lnTo>
                  <a:pt x="3048260" y="925159"/>
                </a:lnTo>
                <a:lnTo>
                  <a:pt x="3026901" y="927518"/>
                </a:lnTo>
                <a:cubicBezTo>
                  <a:pt x="3020632" y="928814"/>
                  <a:pt x="3013619" y="930982"/>
                  <a:pt x="3005862" y="934042"/>
                </a:cubicBezTo>
                <a:cubicBezTo>
                  <a:pt x="2998083" y="937124"/>
                  <a:pt x="2991665" y="940482"/>
                  <a:pt x="2986586" y="944137"/>
                </a:cubicBezTo>
                <a:cubicBezTo>
                  <a:pt x="2980508" y="947750"/>
                  <a:pt x="2974876" y="950598"/>
                  <a:pt x="2969669" y="952723"/>
                </a:cubicBezTo>
                <a:cubicBezTo>
                  <a:pt x="2964484" y="954848"/>
                  <a:pt x="2960637" y="955953"/>
                  <a:pt x="2958108" y="955996"/>
                </a:cubicBezTo>
                <a:cubicBezTo>
                  <a:pt x="2956472" y="956442"/>
                  <a:pt x="2950245" y="961479"/>
                  <a:pt x="2939428" y="971106"/>
                </a:cubicBezTo>
                <a:cubicBezTo>
                  <a:pt x="2928610" y="980755"/>
                  <a:pt x="2915859" y="992316"/>
                  <a:pt x="2901174" y="1005811"/>
                </a:cubicBezTo>
                <a:cubicBezTo>
                  <a:pt x="2873163" y="1032546"/>
                  <a:pt x="2850317" y="1054988"/>
                  <a:pt x="2832678" y="1073116"/>
                </a:cubicBezTo>
                <a:cubicBezTo>
                  <a:pt x="2815039" y="1091266"/>
                  <a:pt x="2807027" y="1101233"/>
                  <a:pt x="2808663" y="1103061"/>
                </a:cubicBezTo>
                <a:cubicBezTo>
                  <a:pt x="2809704" y="1103167"/>
                  <a:pt x="2808217" y="1105335"/>
                  <a:pt x="2804221" y="1109585"/>
                </a:cubicBezTo>
                <a:cubicBezTo>
                  <a:pt x="2800205" y="1113835"/>
                  <a:pt x="2794573" y="1119574"/>
                  <a:pt x="2787305" y="1126799"/>
                </a:cubicBezTo>
                <a:cubicBezTo>
                  <a:pt x="2779909" y="1133217"/>
                  <a:pt x="2772194" y="1141718"/>
                  <a:pt x="2764182" y="1152302"/>
                </a:cubicBezTo>
                <a:cubicBezTo>
                  <a:pt x="2756170" y="1162864"/>
                  <a:pt x="2749667" y="1172555"/>
                  <a:pt x="2744609" y="1181354"/>
                </a:cubicBezTo>
                <a:cubicBezTo>
                  <a:pt x="2739615" y="1191193"/>
                  <a:pt x="2734196" y="1200587"/>
                  <a:pt x="2728309" y="1209513"/>
                </a:cubicBezTo>
                <a:cubicBezTo>
                  <a:pt x="2722422" y="1218460"/>
                  <a:pt x="2717577" y="1224899"/>
                  <a:pt x="2713772" y="1228788"/>
                </a:cubicBezTo>
                <a:cubicBezTo>
                  <a:pt x="2710117" y="1232444"/>
                  <a:pt x="2707354" y="1235823"/>
                  <a:pt x="2705484" y="1238883"/>
                </a:cubicBezTo>
                <a:cubicBezTo>
                  <a:pt x="2703593" y="1241943"/>
                  <a:pt x="2703210" y="1244111"/>
                  <a:pt x="2704294" y="1245408"/>
                </a:cubicBezTo>
                <a:cubicBezTo>
                  <a:pt x="2706270" y="1248170"/>
                  <a:pt x="2704676" y="1249743"/>
                  <a:pt x="2699554" y="1250147"/>
                </a:cubicBezTo>
                <a:cubicBezTo>
                  <a:pt x="2697174" y="1250253"/>
                  <a:pt x="2695389" y="1251231"/>
                  <a:pt x="2694199" y="1253101"/>
                </a:cubicBezTo>
                <a:cubicBezTo>
                  <a:pt x="2693030" y="1254992"/>
                  <a:pt x="2692435" y="1257160"/>
                  <a:pt x="2692435" y="1259625"/>
                </a:cubicBezTo>
                <a:cubicBezTo>
                  <a:pt x="2692286" y="1263238"/>
                  <a:pt x="2691394" y="1266107"/>
                  <a:pt x="2689757" y="1268232"/>
                </a:cubicBezTo>
                <a:cubicBezTo>
                  <a:pt x="2688121" y="1270358"/>
                  <a:pt x="2686654" y="1271441"/>
                  <a:pt x="2685316" y="1271505"/>
                </a:cubicBezTo>
                <a:cubicBezTo>
                  <a:pt x="2679769" y="1274757"/>
                  <a:pt x="2660536" y="1298538"/>
                  <a:pt x="2627595" y="1342827"/>
                </a:cubicBezTo>
                <a:cubicBezTo>
                  <a:pt x="2594633" y="1387138"/>
                  <a:pt x="2562223" y="1432341"/>
                  <a:pt x="2530324" y="1478480"/>
                </a:cubicBezTo>
                <a:cubicBezTo>
                  <a:pt x="2498445" y="1524640"/>
                  <a:pt x="2481295" y="1552097"/>
                  <a:pt x="2478936" y="1560896"/>
                </a:cubicBezTo>
                <a:cubicBezTo>
                  <a:pt x="2478830" y="1563276"/>
                  <a:pt x="2477852" y="1565061"/>
                  <a:pt x="2475961" y="1566230"/>
                </a:cubicBezTo>
                <a:cubicBezTo>
                  <a:pt x="2474090" y="1567420"/>
                  <a:pt x="2471923" y="1568015"/>
                  <a:pt x="2469436" y="1568015"/>
                </a:cubicBezTo>
                <a:cubicBezTo>
                  <a:pt x="2468097" y="1567973"/>
                  <a:pt x="2466631" y="1568653"/>
                  <a:pt x="2464994" y="1570098"/>
                </a:cubicBezTo>
                <a:cubicBezTo>
                  <a:pt x="2463358" y="1571522"/>
                  <a:pt x="2462465" y="1574008"/>
                  <a:pt x="2462317" y="1577515"/>
                </a:cubicBezTo>
                <a:cubicBezTo>
                  <a:pt x="2462126" y="1580320"/>
                  <a:pt x="2458959" y="1587142"/>
                  <a:pt x="2452838" y="1597960"/>
                </a:cubicBezTo>
                <a:cubicBezTo>
                  <a:pt x="2446718" y="1608798"/>
                  <a:pt x="2438812" y="1620954"/>
                  <a:pt x="2429121" y="1634449"/>
                </a:cubicBezTo>
                <a:cubicBezTo>
                  <a:pt x="2419473" y="1647774"/>
                  <a:pt x="2412055" y="1659059"/>
                  <a:pt x="2406870" y="1668240"/>
                </a:cubicBezTo>
                <a:cubicBezTo>
                  <a:pt x="2401684" y="1677442"/>
                  <a:pt x="2399602" y="1682777"/>
                  <a:pt x="2400643" y="1684264"/>
                </a:cubicBezTo>
                <a:cubicBezTo>
                  <a:pt x="2402620" y="1687027"/>
                  <a:pt x="2401047" y="1688600"/>
                  <a:pt x="2395904" y="1689004"/>
                </a:cubicBezTo>
                <a:cubicBezTo>
                  <a:pt x="2393375" y="1689046"/>
                  <a:pt x="2391313" y="1689535"/>
                  <a:pt x="2389677" y="1690491"/>
                </a:cubicBezTo>
                <a:cubicBezTo>
                  <a:pt x="2388041" y="1691426"/>
                  <a:pt x="2387743" y="1692510"/>
                  <a:pt x="2388784" y="1693743"/>
                </a:cubicBezTo>
                <a:cubicBezTo>
                  <a:pt x="2388147" y="1699863"/>
                  <a:pt x="2384683" y="1708364"/>
                  <a:pt x="2378413" y="1719246"/>
                </a:cubicBezTo>
                <a:cubicBezTo>
                  <a:pt x="2372123" y="1730127"/>
                  <a:pt x="2366895" y="1735057"/>
                  <a:pt x="2362687" y="1734079"/>
                </a:cubicBezTo>
                <a:cubicBezTo>
                  <a:pt x="2361454" y="1732974"/>
                  <a:pt x="2360370" y="1733378"/>
                  <a:pt x="2359435" y="1735248"/>
                </a:cubicBezTo>
                <a:cubicBezTo>
                  <a:pt x="2358500" y="1737140"/>
                  <a:pt x="2357990" y="1739903"/>
                  <a:pt x="2357947" y="1743558"/>
                </a:cubicBezTo>
                <a:cubicBezTo>
                  <a:pt x="2357947" y="1747213"/>
                  <a:pt x="2357352" y="1749976"/>
                  <a:pt x="2356162" y="1751867"/>
                </a:cubicBezTo>
                <a:cubicBezTo>
                  <a:pt x="2354994" y="1753738"/>
                  <a:pt x="2353208" y="1754141"/>
                  <a:pt x="2350828" y="1753058"/>
                </a:cubicBezTo>
                <a:cubicBezTo>
                  <a:pt x="2346089" y="1753440"/>
                  <a:pt x="2343709" y="1757393"/>
                  <a:pt x="2343709" y="1764916"/>
                </a:cubicBezTo>
                <a:cubicBezTo>
                  <a:pt x="2344750" y="1769698"/>
                  <a:pt x="2344452" y="1773757"/>
                  <a:pt x="2342816" y="1777073"/>
                </a:cubicBezTo>
                <a:cubicBezTo>
                  <a:pt x="2341201" y="1780388"/>
                  <a:pt x="2339118" y="1782662"/>
                  <a:pt x="2336589" y="1783894"/>
                </a:cubicBezTo>
                <a:cubicBezTo>
                  <a:pt x="2332934" y="1785127"/>
                  <a:pt x="2330171" y="1786806"/>
                  <a:pt x="2328301" y="1788931"/>
                </a:cubicBezTo>
                <a:cubicBezTo>
                  <a:pt x="2326409" y="1791056"/>
                  <a:pt x="2326027" y="1793330"/>
                  <a:pt x="2327111" y="1795753"/>
                </a:cubicBezTo>
                <a:cubicBezTo>
                  <a:pt x="2326919" y="1803893"/>
                  <a:pt x="2321372" y="1817239"/>
                  <a:pt x="2310513" y="1835771"/>
                </a:cubicBezTo>
                <a:cubicBezTo>
                  <a:pt x="2299632" y="1854303"/>
                  <a:pt x="2291726" y="1864695"/>
                  <a:pt x="2286774" y="1866905"/>
                </a:cubicBezTo>
                <a:cubicBezTo>
                  <a:pt x="2285541" y="1867012"/>
                  <a:pt x="2284457" y="1868584"/>
                  <a:pt x="2283523" y="1871666"/>
                </a:cubicBezTo>
                <a:cubicBezTo>
                  <a:pt x="2282587" y="1874726"/>
                  <a:pt x="2282099" y="1878679"/>
                  <a:pt x="2282035" y="1883525"/>
                </a:cubicBezTo>
                <a:cubicBezTo>
                  <a:pt x="2280760" y="1887329"/>
                  <a:pt x="2279166" y="1890984"/>
                  <a:pt x="2277296" y="1894491"/>
                </a:cubicBezTo>
                <a:cubicBezTo>
                  <a:pt x="2275426" y="1897997"/>
                  <a:pt x="2273831" y="1899867"/>
                  <a:pt x="2272556" y="1900122"/>
                </a:cubicBezTo>
                <a:cubicBezTo>
                  <a:pt x="2270070" y="1901355"/>
                  <a:pt x="2267902" y="1903034"/>
                  <a:pt x="2266032" y="1905159"/>
                </a:cubicBezTo>
                <a:cubicBezTo>
                  <a:pt x="2264141" y="1907284"/>
                  <a:pt x="2263163" y="1909559"/>
                  <a:pt x="2263057" y="1911981"/>
                </a:cubicBezTo>
                <a:cubicBezTo>
                  <a:pt x="2262865" y="1915892"/>
                  <a:pt x="2260294" y="1922905"/>
                  <a:pt x="2255342" y="1933042"/>
                </a:cubicBezTo>
                <a:cubicBezTo>
                  <a:pt x="2250412" y="1943179"/>
                  <a:pt x="2244291" y="1954337"/>
                  <a:pt x="2236959" y="1966535"/>
                </a:cubicBezTo>
                <a:cubicBezTo>
                  <a:pt x="2229648" y="1978862"/>
                  <a:pt x="2223528" y="1989828"/>
                  <a:pt x="2218576" y="1999455"/>
                </a:cubicBezTo>
                <a:cubicBezTo>
                  <a:pt x="2213646" y="2009103"/>
                  <a:pt x="2211074" y="2014735"/>
                  <a:pt x="2210883" y="2016372"/>
                </a:cubicBezTo>
                <a:cubicBezTo>
                  <a:pt x="2210670" y="2017689"/>
                  <a:pt x="2209289" y="2019772"/>
                  <a:pt x="2206717" y="2022599"/>
                </a:cubicBezTo>
                <a:cubicBezTo>
                  <a:pt x="2204146" y="2025404"/>
                  <a:pt x="2201574" y="2028082"/>
                  <a:pt x="2199003" y="2030589"/>
                </a:cubicBezTo>
                <a:cubicBezTo>
                  <a:pt x="2195454" y="2033118"/>
                  <a:pt x="2193073" y="2035775"/>
                  <a:pt x="2191905" y="2038601"/>
                </a:cubicBezTo>
                <a:cubicBezTo>
                  <a:pt x="2190714" y="2041428"/>
                  <a:pt x="2190714" y="2043489"/>
                  <a:pt x="2191905" y="2044828"/>
                </a:cubicBezTo>
                <a:cubicBezTo>
                  <a:pt x="2191990" y="2047145"/>
                  <a:pt x="2191798" y="2049036"/>
                  <a:pt x="2191310" y="2050460"/>
                </a:cubicBezTo>
                <a:cubicBezTo>
                  <a:pt x="2190799" y="2051905"/>
                  <a:pt x="2189418" y="2053180"/>
                  <a:pt x="2187144" y="2054307"/>
                </a:cubicBezTo>
                <a:cubicBezTo>
                  <a:pt x="2185678" y="2056007"/>
                  <a:pt x="2181512" y="2062723"/>
                  <a:pt x="2174690" y="2074475"/>
                </a:cubicBezTo>
                <a:cubicBezTo>
                  <a:pt x="2167868" y="2086249"/>
                  <a:pt x="2160175" y="2100084"/>
                  <a:pt x="2151568" y="2116002"/>
                </a:cubicBezTo>
                <a:cubicBezTo>
                  <a:pt x="2144215" y="2131898"/>
                  <a:pt x="2137584" y="2145160"/>
                  <a:pt x="2131697" y="2155722"/>
                </a:cubicBezTo>
                <a:cubicBezTo>
                  <a:pt x="2125810" y="2166306"/>
                  <a:pt x="2122155" y="2171236"/>
                  <a:pt x="2120731" y="2170556"/>
                </a:cubicBezTo>
                <a:cubicBezTo>
                  <a:pt x="2119796" y="2168877"/>
                  <a:pt x="2121666" y="2162161"/>
                  <a:pt x="2126363" y="2150388"/>
                </a:cubicBezTo>
                <a:cubicBezTo>
                  <a:pt x="2131059" y="2138635"/>
                  <a:pt x="2137095" y="2124800"/>
                  <a:pt x="2144449" y="2108882"/>
                </a:cubicBezTo>
                <a:cubicBezTo>
                  <a:pt x="2153884" y="2087673"/>
                  <a:pt x="2159920" y="2072563"/>
                  <a:pt x="2162534" y="2063509"/>
                </a:cubicBezTo>
                <a:cubicBezTo>
                  <a:pt x="2165169" y="2054456"/>
                  <a:pt x="2164659" y="2050609"/>
                  <a:pt x="2161067" y="2051948"/>
                </a:cubicBezTo>
                <a:cubicBezTo>
                  <a:pt x="2157391" y="2053180"/>
                  <a:pt x="2154033" y="2054264"/>
                  <a:pt x="2150973" y="2055199"/>
                </a:cubicBezTo>
                <a:cubicBezTo>
                  <a:pt x="2147912" y="2056156"/>
                  <a:pt x="2145745" y="2056645"/>
                  <a:pt x="2144449" y="2056687"/>
                </a:cubicBezTo>
                <a:cubicBezTo>
                  <a:pt x="2142281" y="2056687"/>
                  <a:pt x="2141877" y="2057282"/>
                  <a:pt x="2143258" y="2058472"/>
                </a:cubicBezTo>
                <a:cubicBezTo>
                  <a:pt x="2144640" y="2059662"/>
                  <a:pt x="2146637" y="2061426"/>
                  <a:pt x="2149188" y="2063807"/>
                </a:cubicBezTo>
                <a:cubicBezTo>
                  <a:pt x="2153884" y="2067207"/>
                  <a:pt x="2156371" y="2069290"/>
                  <a:pt x="2156605" y="2070033"/>
                </a:cubicBezTo>
                <a:cubicBezTo>
                  <a:pt x="2156860" y="2070777"/>
                  <a:pt x="2155181" y="2071075"/>
                  <a:pt x="2151568" y="2070926"/>
                </a:cubicBezTo>
                <a:cubicBezTo>
                  <a:pt x="2149145" y="2071075"/>
                  <a:pt x="2147466" y="2071967"/>
                  <a:pt x="2146531" y="2073582"/>
                </a:cubicBezTo>
                <a:cubicBezTo>
                  <a:pt x="2145596" y="2075219"/>
                  <a:pt x="2145681" y="2076707"/>
                  <a:pt x="2146829" y="2078046"/>
                </a:cubicBezTo>
                <a:cubicBezTo>
                  <a:pt x="2147912" y="2080404"/>
                  <a:pt x="2148104" y="2082190"/>
                  <a:pt x="2147424" y="2083380"/>
                </a:cubicBezTo>
                <a:cubicBezTo>
                  <a:pt x="2146723" y="2084570"/>
                  <a:pt x="2145745" y="2085165"/>
                  <a:pt x="2144449" y="2085165"/>
                </a:cubicBezTo>
                <a:cubicBezTo>
                  <a:pt x="2142089" y="2085250"/>
                  <a:pt x="2140304" y="2086844"/>
                  <a:pt x="2139114" y="2089904"/>
                </a:cubicBezTo>
                <a:cubicBezTo>
                  <a:pt x="2137924" y="2092964"/>
                  <a:pt x="2137329" y="2096917"/>
                  <a:pt x="2137329" y="2101763"/>
                </a:cubicBezTo>
                <a:cubicBezTo>
                  <a:pt x="2136096" y="2106651"/>
                  <a:pt x="2134417" y="2111093"/>
                  <a:pt x="2132292" y="2115109"/>
                </a:cubicBezTo>
                <a:cubicBezTo>
                  <a:pt x="2130167" y="2119105"/>
                  <a:pt x="2127893" y="2121782"/>
                  <a:pt x="2125470" y="2123100"/>
                </a:cubicBezTo>
                <a:cubicBezTo>
                  <a:pt x="2122006" y="2124354"/>
                  <a:pt x="2120030" y="2125438"/>
                  <a:pt x="2119541" y="2126373"/>
                </a:cubicBezTo>
                <a:cubicBezTo>
                  <a:pt x="2119052" y="2127308"/>
                  <a:pt x="2119456" y="2127797"/>
                  <a:pt x="2120731" y="2127860"/>
                </a:cubicBezTo>
                <a:cubicBezTo>
                  <a:pt x="2121921" y="2129199"/>
                  <a:pt x="2121326" y="2133641"/>
                  <a:pt x="2118946" y="2141207"/>
                </a:cubicBezTo>
                <a:cubicBezTo>
                  <a:pt x="2116587" y="2148752"/>
                  <a:pt x="2112422" y="2158549"/>
                  <a:pt x="2106492" y="2170556"/>
                </a:cubicBezTo>
                <a:cubicBezTo>
                  <a:pt x="2082031" y="2220158"/>
                  <a:pt x="2051364" y="2286742"/>
                  <a:pt x="2014513" y="2370347"/>
                </a:cubicBezTo>
                <a:cubicBezTo>
                  <a:pt x="1977661" y="2453932"/>
                  <a:pt x="1943828" y="2536879"/>
                  <a:pt x="1913034" y="2619168"/>
                </a:cubicBezTo>
                <a:cubicBezTo>
                  <a:pt x="1882239" y="2701435"/>
                  <a:pt x="1863708" y="2765404"/>
                  <a:pt x="1857417" y="2811053"/>
                </a:cubicBezTo>
                <a:cubicBezTo>
                  <a:pt x="1855547" y="2810841"/>
                  <a:pt x="1851594" y="2811244"/>
                  <a:pt x="1845558" y="2812222"/>
                </a:cubicBezTo>
                <a:cubicBezTo>
                  <a:pt x="1839523" y="2813221"/>
                  <a:pt x="1842689" y="2815984"/>
                  <a:pt x="1855037" y="2820532"/>
                </a:cubicBezTo>
                <a:cubicBezTo>
                  <a:pt x="1860584" y="2824782"/>
                  <a:pt x="1857226" y="2830520"/>
                  <a:pt x="1844963" y="2837725"/>
                </a:cubicBezTo>
                <a:cubicBezTo>
                  <a:pt x="1832701" y="2844951"/>
                  <a:pt x="1828153" y="2849498"/>
                  <a:pt x="1831319" y="2851369"/>
                </a:cubicBezTo>
                <a:cubicBezTo>
                  <a:pt x="1801418" y="2990188"/>
                  <a:pt x="1763971" y="3125309"/>
                  <a:pt x="1718938" y="3256711"/>
                </a:cubicBezTo>
                <a:cubicBezTo>
                  <a:pt x="1673926" y="3388134"/>
                  <a:pt x="1637053" y="3529758"/>
                  <a:pt x="1608342" y="3681647"/>
                </a:cubicBezTo>
                <a:cubicBezTo>
                  <a:pt x="1576421" y="3869134"/>
                  <a:pt x="1556061" y="4058129"/>
                  <a:pt x="1547263" y="4248591"/>
                </a:cubicBezTo>
                <a:cubicBezTo>
                  <a:pt x="1538465" y="4439053"/>
                  <a:pt x="1547752" y="4630407"/>
                  <a:pt x="1575125" y="4822654"/>
                </a:cubicBezTo>
                <a:cubicBezTo>
                  <a:pt x="1583073" y="4866604"/>
                  <a:pt x="1589045" y="4900479"/>
                  <a:pt x="1593040" y="4924303"/>
                </a:cubicBezTo>
                <a:cubicBezTo>
                  <a:pt x="1597057" y="4948127"/>
                  <a:pt x="1589321" y="4959178"/>
                  <a:pt x="1569854" y="4957435"/>
                </a:cubicBezTo>
                <a:cubicBezTo>
                  <a:pt x="1550387" y="4955693"/>
                  <a:pt x="1509455" y="4938436"/>
                  <a:pt x="1447038" y="4905686"/>
                </a:cubicBezTo>
                <a:cubicBezTo>
                  <a:pt x="1394503" y="4878250"/>
                  <a:pt x="1353082" y="4851876"/>
                  <a:pt x="1322776" y="4826522"/>
                </a:cubicBezTo>
                <a:cubicBezTo>
                  <a:pt x="1292492" y="4801168"/>
                  <a:pt x="1261167" y="4763509"/>
                  <a:pt x="1228778" y="4713546"/>
                </a:cubicBezTo>
                <a:cubicBezTo>
                  <a:pt x="1214114" y="4692633"/>
                  <a:pt x="1207611" y="4689382"/>
                  <a:pt x="1209290" y="4703791"/>
                </a:cubicBezTo>
                <a:cubicBezTo>
                  <a:pt x="1210948" y="4718200"/>
                  <a:pt x="1209205" y="4728656"/>
                  <a:pt x="1204020" y="4735159"/>
                </a:cubicBezTo>
                <a:cubicBezTo>
                  <a:pt x="1198834" y="4741662"/>
                  <a:pt x="1178623" y="4722599"/>
                  <a:pt x="1143387" y="4677948"/>
                </a:cubicBezTo>
                <a:cubicBezTo>
                  <a:pt x="1127916" y="4656696"/>
                  <a:pt x="1114973" y="4636337"/>
                  <a:pt x="1104538" y="4616870"/>
                </a:cubicBezTo>
                <a:cubicBezTo>
                  <a:pt x="1094125" y="4597403"/>
                  <a:pt x="1079397" y="4578233"/>
                  <a:pt x="1060355" y="4559340"/>
                </a:cubicBezTo>
                <a:cubicBezTo>
                  <a:pt x="1053979" y="4591133"/>
                  <a:pt x="1048348" y="4608220"/>
                  <a:pt x="1043459" y="4610643"/>
                </a:cubicBezTo>
                <a:cubicBezTo>
                  <a:pt x="1038572" y="4613065"/>
                  <a:pt x="1015725" y="4595171"/>
                  <a:pt x="974964" y="4556981"/>
                </a:cubicBezTo>
                <a:cubicBezTo>
                  <a:pt x="927508" y="4509270"/>
                  <a:pt x="892739" y="4466829"/>
                  <a:pt x="870679" y="4429659"/>
                </a:cubicBezTo>
                <a:cubicBezTo>
                  <a:pt x="848598" y="4392511"/>
                  <a:pt x="834572" y="4352705"/>
                  <a:pt x="828600" y="4310265"/>
                </a:cubicBezTo>
                <a:cubicBezTo>
                  <a:pt x="822607" y="4267824"/>
                  <a:pt x="819993" y="4214843"/>
                  <a:pt x="820779" y="4151341"/>
                </a:cubicBezTo>
                <a:cubicBezTo>
                  <a:pt x="822203" y="4109814"/>
                  <a:pt x="825859" y="4068904"/>
                  <a:pt x="831746" y="4028567"/>
                </a:cubicBezTo>
                <a:cubicBezTo>
                  <a:pt x="837632" y="3988252"/>
                  <a:pt x="844242" y="3948511"/>
                  <a:pt x="851616" y="3909364"/>
                </a:cubicBezTo>
                <a:cubicBezTo>
                  <a:pt x="855059" y="3891576"/>
                  <a:pt x="858226" y="3873788"/>
                  <a:pt x="861095" y="3856000"/>
                </a:cubicBezTo>
                <a:cubicBezTo>
                  <a:pt x="863964" y="3838212"/>
                  <a:pt x="867130" y="3820403"/>
                  <a:pt x="870595" y="3802615"/>
                </a:cubicBezTo>
                <a:cubicBezTo>
                  <a:pt x="873060" y="3791202"/>
                  <a:pt x="876418" y="3774902"/>
                  <a:pt x="880668" y="3753692"/>
                </a:cubicBezTo>
                <a:cubicBezTo>
                  <a:pt x="884919" y="3732483"/>
                  <a:pt x="889467" y="3710848"/>
                  <a:pt x="894312" y="3688746"/>
                </a:cubicBezTo>
                <a:cubicBezTo>
                  <a:pt x="913736" y="3592325"/>
                  <a:pt x="940131" y="3483322"/>
                  <a:pt x="973476" y="3361696"/>
                </a:cubicBezTo>
                <a:cubicBezTo>
                  <a:pt x="1006842" y="3240070"/>
                  <a:pt x="1044501" y="3115023"/>
                  <a:pt x="1086453" y="2986596"/>
                </a:cubicBezTo>
                <a:cubicBezTo>
                  <a:pt x="1103348" y="2933848"/>
                  <a:pt x="1115228" y="2900546"/>
                  <a:pt x="1122029" y="2886668"/>
                </a:cubicBezTo>
                <a:cubicBezTo>
                  <a:pt x="1128851" y="2872769"/>
                  <a:pt x="1135970" y="2867329"/>
                  <a:pt x="1143387" y="2870347"/>
                </a:cubicBezTo>
                <a:cubicBezTo>
                  <a:pt x="1155246" y="2870750"/>
                  <a:pt x="1155246" y="2872323"/>
                  <a:pt x="1143387" y="2875086"/>
                </a:cubicBezTo>
                <a:cubicBezTo>
                  <a:pt x="1140922" y="2876382"/>
                  <a:pt x="1138733" y="2878550"/>
                  <a:pt x="1136863" y="2881610"/>
                </a:cubicBezTo>
                <a:cubicBezTo>
                  <a:pt x="1134992" y="2884671"/>
                  <a:pt x="1133994" y="2888050"/>
                  <a:pt x="1133909" y="2891705"/>
                </a:cubicBezTo>
                <a:cubicBezTo>
                  <a:pt x="1134929" y="2895403"/>
                  <a:pt x="1134631" y="2898676"/>
                  <a:pt x="1133016" y="2901481"/>
                </a:cubicBezTo>
                <a:cubicBezTo>
                  <a:pt x="1131380" y="2904308"/>
                  <a:pt x="1129297" y="2905774"/>
                  <a:pt x="1126789" y="2905923"/>
                </a:cubicBezTo>
                <a:cubicBezTo>
                  <a:pt x="1124515" y="2905923"/>
                  <a:pt x="1123729" y="2906518"/>
                  <a:pt x="1124409" y="2907708"/>
                </a:cubicBezTo>
                <a:cubicBezTo>
                  <a:pt x="1125110" y="2908898"/>
                  <a:pt x="1126683" y="2910683"/>
                  <a:pt x="1129148" y="2913042"/>
                </a:cubicBezTo>
                <a:cubicBezTo>
                  <a:pt x="1138244" y="2917803"/>
                  <a:pt x="1139031" y="2920162"/>
                  <a:pt x="1131529" y="2920162"/>
                </a:cubicBezTo>
                <a:cubicBezTo>
                  <a:pt x="1124409" y="2920566"/>
                  <a:pt x="1122029" y="2924519"/>
                  <a:pt x="1124409" y="2932021"/>
                </a:cubicBezTo>
                <a:cubicBezTo>
                  <a:pt x="1125642" y="2934507"/>
                  <a:pt x="1126152" y="2936675"/>
                  <a:pt x="1125897" y="2938545"/>
                </a:cubicBezTo>
                <a:cubicBezTo>
                  <a:pt x="1125642" y="2940437"/>
                  <a:pt x="1124366" y="2941414"/>
                  <a:pt x="1122029" y="2941520"/>
                </a:cubicBezTo>
                <a:cubicBezTo>
                  <a:pt x="1117289" y="2941903"/>
                  <a:pt x="1114931" y="2943497"/>
                  <a:pt x="1114931" y="2946260"/>
                </a:cubicBezTo>
                <a:cubicBezTo>
                  <a:pt x="1115908" y="2948937"/>
                  <a:pt x="1115122" y="2954866"/>
                  <a:pt x="1112550" y="2964047"/>
                </a:cubicBezTo>
                <a:cubicBezTo>
                  <a:pt x="1109979" y="2973250"/>
                  <a:pt x="1106812" y="2983918"/>
                  <a:pt x="1103072" y="2996074"/>
                </a:cubicBezTo>
                <a:cubicBezTo>
                  <a:pt x="1099353" y="3008379"/>
                  <a:pt x="1096101" y="3019941"/>
                  <a:pt x="1093275" y="3030758"/>
                </a:cubicBezTo>
                <a:cubicBezTo>
                  <a:pt x="1090469" y="3041596"/>
                  <a:pt x="1088982" y="3049013"/>
                  <a:pt x="1088833" y="3053009"/>
                </a:cubicBezTo>
                <a:cubicBezTo>
                  <a:pt x="1088833" y="3056707"/>
                  <a:pt x="1088238" y="3059385"/>
                  <a:pt x="1087048" y="3061021"/>
                </a:cubicBezTo>
                <a:cubicBezTo>
                  <a:pt x="1085858" y="3062636"/>
                  <a:pt x="1084094" y="3062339"/>
                  <a:pt x="1081713" y="3060128"/>
                </a:cubicBezTo>
                <a:cubicBezTo>
                  <a:pt x="1079248" y="3057748"/>
                  <a:pt x="1077059" y="3060128"/>
                  <a:pt x="1075189" y="3067248"/>
                </a:cubicBezTo>
                <a:cubicBezTo>
                  <a:pt x="1073319" y="3074367"/>
                  <a:pt x="1072320" y="3086226"/>
                  <a:pt x="1072214" y="3102824"/>
                </a:cubicBezTo>
                <a:cubicBezTo>
                  <a:pt x="1072171" y="3106586"/>
                  <a:pt x="1071682" y="3109752"/>
                  <a:pt x="1070747" y="3112302"/>
                </a:cubicBezTo>
                <a:cubicBezTo>
                  <a:pt x="1069812" y="3114874"/>
                  <a:pt x="1068707" y="3115681"/>
                  <a:pt x="1067475" y="3114683"/>
                </a:cubicBezTo>
                <a:cubicBezTo>
                  <a:pt x="1065116" y="3114789"/>
                  <a:pt x="1063330" y="3115766"/>
                  <a:pt x="1062140" y="3117658"/>
                </a:cubicBezTo>
                <a:cubicBezTo>
                  <a:pt x="1060950" y="3119528"/>
                  <a:pt x="1060355" y="3121696"/>
                  <a:pt x="1060355" y="3124182"/>
                </a:cubicBezTo>
                <a:cubicBezTo>
                  <a:pt x="1060355" y="3125457"/>
                  <a:pt x="1060950" y="3126456"/>
                  <a:pt x="1062140" y="3127136"/>
                </a:cubicBezTo>
                <a:cubicBezTo>
                  <a:pt x="1063330" y="3127838"/>
                  <a:pt x="1065116" y="3127625"/>
                  <a:pt x="1067475" y="3126541"/>
                </a:cubicBezTo>
                <a:cubicBezTo>
                  <a:pt x="1069812" y="3125500"/>
                  <a:pt x="1071087" y="3125798"/>
                  <a:pt x="1071342" y="3127434"/>
                </a:cubicBezTo>
                <a:cubicBezTo>
                  <a:pt x="1071576" y="3129070"/>
                  <a:pt x="1071087" y="3131132"/>
                  <a:pt x="1069855" y="3133661"/>
                </a:cubicBezTo>
                <a:cubicBezTo>
                  <a:pt x="1068558" y="3137210"/>
                  <a:pt x="1066986" y="3139590"/>
                  <a:pt x="1065116" y="3140780"/>
                </a:cubicBezTo>
                <a:cubicBezTo>
                  <a:pt x="1063224" y="3141970"/>
                  <a:pt x="1061651" y="3141970"/>
                  <a:pt x="1060355" y="3140780"/>
                </a:cubicBezTo>
                <a:cubicBezTo>
                  <a:pt x="1057932" y="3139781"/>
                  <a:pt x="1056253" y="3141184"/>
                  <a:pt x="1055318" y="3144924"/>
                </a:cubicBezTo>
                <a:cubicBezTo>
                  <a:pt x="1054383" y="3148686"/>
                  <a:pt x="1054489" y="3153638"/>
                  <a:pt x="1055616" y="3159758"/>
                </a:cubicBezTo>
                <a:cubicBezTo>
                  <a:pt x="1055573" y="3165879"/>
                  <a:pt x="1055084" y="3171426"/>
                  <a:pt x="1054128" y="3176356"/>
                </a:cubicBezTo>
                <a:cubicBezTo>
                  <a:pt x="1053193" y="3181308"/>
                  <a:pt x="1052109" y="3184475"/>
                  <a:pt x="1050876" y="3185856"/>
                </a:cubicBezTo>
                <a:cubicBezTo>
                  <a:pt x="1046520" y="3188619"/>
                  <a:pt x="1045733" y="3192572"/>
                  <a:pt x="1048496" y="3197715"/>
                </a:cubicBezTo>
                <a:cubicBezTo>
                  <a:pt x="1049580" y="3199202"/>
                  <a:pt x="1049198" y="3202156"/>
                  <a:pt x="1047306" y="3206598"/>
                </a:cubicBezTo>
                <a:cubicBezTo>
                  <a:pt x="1045436" y="3211061"/>
                  <a:pt x="1042673" y="3215205"/>
                  <a:pt x="1039018" y="3219052"/>
                </a:cubicBezTo>
                <a:cubicBezTo>
                  <a:pt x="1034364" y="3222707"/>
                  <a:pt x="1031792" y="3225491"/>
                  <a:pt x="1031303" y="3227362"/>
                </a:cubicBezTo>
                <a:cubicBezTo>
                  <a:pt x="1030815" y="3229232"/>
                  <a:pt x="1031792" y="3229636"/>
                  <a:pt x="1034279" y="3228552"/>
                </a:cubicBezTo>
                <a:cubicBezTo>
                  <a:pt x="1038869" y="3226171"/>
                  <a:pt x="1041526" y="3225576"/>
                  <a:pt x="1042270" y="3226766"/>
                </a:cubicBezTo>
                <a:cubicBezTo>
                  <a:pt x="1043013" y="3227957"/>
                  <a:pt x="1042716" y="3230932"/>
                  <a:pt x="1041377" y="3235671"/>
                </a:cubicBezTo>
                <a:cubicBezTo>
                  <a:pt x="1040144" y="3238285"/>
                  <a:pt x="1039655" y="3241345"/>
                  <a:pt x="1039910" y="3244852"/>
                </a:cubicBezTo>
                <a:cubicBezTo>
                  <a:pt x="1040144" y="3248359"/>
                  <a:pt x="1041441" y="3250845"/>
                  <a:pt x="1043757" y="3252269"/>
                </a:cubicBezTo>
                <a:cubicBezTo>
                  <a:pt x="1045139" y="3253502"/>
                  <a:pt x="1046520" y="3254012"/>
                  <a:pt x="1047901" y="3253757"/>
                </a:cubicBezTo>
                <a:cubicBezTo>
                  <a:pt x="1049283" y="3253502"/>
                  <a:pt x="1049495" y="3252227"/>
                  <a:pt x="1048496" y="3249889"/>
                </a:cubicBezTo>
                <a:cubicBezTo>
                  <a:pt x="1048454" y="3248614"/>
                  <a:pt x="1048560" y="3247041"/>
                  <a:pt x="1048794" y="3245150"/>
                </a:cubicBezTo>
                <a:cubicBezTo>
                  <a:pt x="1049049" y="3243279"/>
                  <a:pt x="1049729" y="3241685"/>
                  <a:pt x="1050876" y="3240410"/>
                </a:cubicBezTo>
                <a:cubicBezTo>
                  <a:pt x="1050983" y="3239071"/>
                  <a:pt x="1051365" y="3237010"/>
                  <a:pt x="1052067" y="3234183"/>
                </a:cubicBezTo>
                <a:cubicBezTo>
                  <a:pt x="1052747" y="3231357"/>
                  <a:pt x="1053151" y="3228700"/>
                  <a:pt x="1053235" y="3226171"/>
                </a:cubicBezTo>
                <a:cubicBezTo>
                  <a:pt x="1059675" y="3198841"/>
                  <a:pt x="1077059" y="3143798"/>
                  <a:pt x="1105388" y="3061021"/>
                </a:cubicBezTo>
                <a:cubicBezTo>
                  <a:pt x="1133739" y="2978244"/>
                  <a:pt x="1166467" y="2885818"/>
                  <a:pt x="1203573" y="2783765"/>
                </a:cubicBezTo>
                <a:cubicBezTo>
                  <a:pt x="1240701" y="2681713"/>
                  <a:pt x="1275661" y="2588118"/>
                  <a:pt x="1308431" y="2502961"/>
                </a:cubicBezTo>
                <a:cubicBezTo>
                  <a:pt x="1341223" y="2417803"/>
                  <a:pt x="1365281" y="2359190"/>
                  <a:pt x="1380604" y="2327121"/>
                </a:cubicBezTo>
                <a:cubicBezTo>
                  <a:pt x="1383281" y="2320554"/>
                  <a:pt x="1388021" y="2309375"/>
                  <a:pt x="1394843" y="2293606"/>
                </a:cubicBezTo>
                <a:cubicBezTo>
                  <a:pt x="1401664" y="2277837"/>
                  <a:pt x="1408784" y="2261345"/>
                  <a:pt x="1416201" y="2244088"/>
                </a:cubicBezTo>
                <a:cubicBezTo>
                  <a:pt x="1423448" y="2225812"/>
                  <a:pt x="1430270" y="2209001"/>
                  <a:pt x="1436646" y="2193678"/>
                </a:cubicBezTo>
                <a:cubicBezTo>
                  <a:pt x="1443021" y="2178356"/>
                  <a:pt x="1448058" y="2167496"/>
                  <a:pt x="1451777" y="2161056"/>
                </a:cubicBezTo>
                <a:cubicBezTo>
                  <a:pt x="1454391" y="2154383"/>
                  <a:pt x="1459237" y="2142822"/>
                  <a:pt x="1466314" y="2126373"/>
                </a:cubicBezTo>
                <a:cubicBezTo>
                  <a:pt x="1473369" y="2109924"/>
                  <a:pt x="1481169" y="2093007"/>
                  <a:pt x="1489733" y="2075665"/>
                </a:cubicBezTo>
                <a:cubicBezTo>
                  <a:pt x="1497342" y="2056942"/>
                  <a:pt x="1506438" y="2036285"/>
                  <a:pt x="1517000" y="2013694"/>
                </a:cubicBezTo>
                <a:cubicBezTo>
                  <a:pt x="1527583" y="1991103"/>
                  <a:pt x="1536679" y="1972231"/>
                  <a:pt x="1544288" y="1957057"/>
                </a:cubicBezTo>
                <a:cubicBezTo>
                  <a:pt x="1551599" y="1942478"/>
                  <a:pt x="1557740" y="1930130"/>
                  <a:pt x="1562671" y="1919993"/>
                </a:cubicBezTo>
                <a:cubicBezTo>
                  <a:pt x="1567622" y="1909856"/>
                  <a:pt x="1570194" y="1904033"/>
                  <a:pt x="1570385" y="1902503"/>
                </a:cubicBezTo>
                <a:cubicBezTo>
                  <a:pt x="1571257" y="1899209"/>
                  <a:pt x="1580863" y="1879147"/>
                  <a:pt x="1599203" y="1842317"/>
                </a:cubicBezTo>
                <a:cubicBezTo>
                  <a:pt x="1617544" y="1805465"/>
                  <a:pt x="1639455" y="1762047"/>
                  <a:pt x="1664915" y="1712020"/>
                </a:cubicBezTo>
                <a:cubicBezTo>
                  <a:pt x="1690375" y="1661992"/>
                  <a:pt x="1714220" y="1615577"/>
                  <a:pt x="1736428" y="1572754"/>
                </a:cubicBezTo>
                <a:cubicBezTo>
                  <a:pt x="1749923" y="1545870"/>
                  <a:pt x="1762080" y="1521962"/>
                  <a:pt x="1772918" y="1501007"/>
                </a:cubicBezTo>
                <a:cubicBezTo>
                  <a:pt x="1783736" y="1480053"/>
                  <a:pt x="1790558" y="1466812"/>
                  <a:pt x="1793363" y="1461266"/>
                </a:cubicBezTo>
                <a:cubicBezTo>
                  <a:pt x="1794702" y="1456378"/>
                  <a:pt x="1796784" y="1451341"/>
                  <a:pt x="1799590" y="1446155"/>
                </a:cubicBezTo>
                <a:cubicBezTo>
                  <a:pt x="1802416" y="1440949"/>
                  <a:pt x="1805073" y="1436507"/>
                  <a:pt x="1807602" y="1432809"/>
                </a:cubicBezTo>
                <a:cubicBezTo>
                  <a:pt x="1819716" y="1412386"/>
                  <a:pt x="1829300" y="1395086"/>
                  <a:pt x="1836356" y="1380911"/>
                </a:cubicBezTo>
                <a:cubicBezTo>
                  <a:pt x="1843433" y="1366736"/>
                  <a:pt x="1846493" y="1357130"/>
                  <a:pt x="1845558" y="1352157"/>
                </a:cubicBezTo>
                <a:cubicBezTo>
                  <a:pt x="1843688" y="1348247"/>
                  <a:pt x="1836165" y="1353687"/>
                  <a:pt x="1823031" y="1368457"/>
                </a:cubicBezTo>
                <a:cubicBezTo>
                  <a:pt x="1809876" y="1383228"/>
                  <a:pt x="1802352" y="1395193"/>
                  <a:pt x="1800482" y="1404331"/>
                </a:cubicBezTo>
                <a:cubicBezTo>
                  <a:pt x="1800334" y="1407986"/>
                  <a:pt x="1798846" y="1411939"/>
                  <a:pt x="1796041" y="1416190"/>
                </a:cubicBezTo>
                <a:cubicBezTo>
                  <a:pt x="1793214" y="1420440"/>
                  <a:pt x="1789963" y="1424393"/>
                  <a:pt x="1786243" y="1428070"/>
                </a:cubicBezTo>
                <a:cubicBezTo>
                  <a:pt x="1775384" y="1437548"/>
                  <a:pt x="1762717" y="1454146"/>
                  <a:pt x="1748287" y="1477885"/>
                </a:cubicBezTo>
                <a:cubicBezTo>
                  <a:pt x="1733857" y="1501602"/>
                  <a:pt x="1725951" y="1518200"/>
                  <a:pt x="1724570" y="1527700"/>
                </a:cubicBezTo>
                <a:cubicBezTo>
                  <a:pt x="1724570" y="1530314"/>
                  <a:pt x="1723975" y="1532779"/>
                  <a:pt x="1722806" y="1535096"/>
                </a:cubicBezTo>
                <a:cubicBezTo>
                  <a:pt x="1721616" y="1537433"/>
                  <a:pt x="1719831" y="1538113"/>
                  <a:pt x="1717450" y="1537178"/>
                </a:cubicBezTo>
                <a:cubicBezTo>
                  <a:pt x="1714199" y="1538815"/>
                  <a:pt x="1708269" y="1547401"/>
                  <a:pt x="1699662" y="1562978"/>
                </a:cubicBezTo>
                <a:cubicBezTo>
                  <a:pt x="1691076" y="1578535"/>
                  <a:pt x="1685147" y="1591286"/>
                  <a:pt x="1681874" y="1601232"/>
                </a:cubicBezTo>
                <a:cubicBezTo>
                  <a:pt x="1680599" y="1604888"/>
                  <a:pt x="1678410" y="1608841"/>
                  <a:pt x="1675350" y="1613091"/>
                </a:cubicBezTo>
                <a:cubicBezTo>
                  <a:pt x="1672289" y="1617341"/>
                  <a:pt x="1668931" y="1621294"/>
                  <a:pt x="1665276" y="1624950"/>
                </a:cubicBezTo>
                <a:cubicBezTo>
                  <a:pt x="1660431" y="1627564"/>
                  <a:pt x="1657073" y="1630624"/>
                  <a:pt x="1655181" y="1634152"/>
                </a:cubicBezTo>
                <a:cubicBezTo>
                  <a:pt x="1653311" y="1637659"/>
                  <a:pt x="1653502" y="1640124"/>
                  <a:pt x="1655777" y="1641548"/>
                </a:cubicBezTo>
                <a:cubicBezTo>
                  <a:pt x="1657753" y="1643928"/>
                  <a:pt x="1653800" y="1643928"/>
                  <a:pt x="1643918" y="1641548"/>
                </a:cubicBezTo>
                <a:cubicBezTo>
                  <a:pt x="1634036" y="1636426"/>
                  <a:pt x="1632463" y="1637212"/>
                  <a:pt x="1639178" y="1643928"/>
                </a:cubicBezTo>
                <a:cubicBezTo>
                  <a:pt x="1643726" y="1650750"/>
                  <a:pt x="1644704" y="1658464"/>
                  <a:pt x="1642133" y="1667050"/>
                </a:cubicBezTo>
                <a:cubicBezTo>
                  <a:pt x="1639561" y="1675657"/>
                  <a:pt x="1634631" y="1679801"/>
                  <a:pt x="1627320" y="1679504"/>
                </a:cubicBezTo>
                <a:cubicBezTo>
                  <a:pt x="1622177" y="1679504"/>
                  <a:pt x="1620604" y="1677145"/>
                  <a:pt x="1622581" y="1672385"/>
                </a:cubicBezTo>
                <a:cubicBezTo>
                  <a:pt x="1623601" y="1670068"/>
                  <a:pt x="1623303" y="1668793"/>
                  <a:pt x="1621688" y="1668538"/>
                </a:cubicBezTo>
                <a:cubicBezTo>
                  <a:pt x="1620052" y="1668283"/>
                  <a:pt x="1617969" y="1668793"/>
                  <a:pt x="1615461" y="1670025"/>
                </a:cubicBezTo>
                <a:cubicBezTo>
                  <a:pt x="1609681" y="1671258"/>
                  <a:pt x="1606408" y="1671152"/>
                  <a:pt x="1605664" y="1669728"/>
                </a:cubicBezTo>
                <a:cubicBezTo>
                  <a:pt x="1604920" y="1668283"/>
                  <a:pt x="1605813" y="1665222"/>
                  <a:pt x="1608342" y="1660526"/>
                </a:cubicBezTo>
                <a:cubicBezTo>
                  <a:pt x="1612975" y="1651430"/>
                  <a:pt x="1620838" y="1631665"/>
                  <a:pt x="1631974" y="1601232"/>
                </a:cubicBezTo>
                <a:cubicBezTo>
                  <a:pt x="1643110" y="1570778"/>
                  <a:pt x="1653439" y="1541535"/>
                  <a:pt x="1662981" y="1513461"/>
                </a:cubicBezTo>
                <a:cubicBezTo>
                  <a:pt x="1672523" y="1485387"/>
                  <a:pt x="1677241" y="1470362"/>
                  <a:pt x="1677135" y="1468385"/>
                </a:cubicBezTo>
                <a:cubicBezTo>
                  <a:pt x="1674606" y="1470192"/>
                  <a:pt x="1664639" y="1487151"/>
                  <a:pt x="1647254" y="1519263"/>
                </a:cubicBezTo>
                <a:cubicBezTo>
                  <a:pt x="1629870" y="1551375"/>
                  <a:pt x="1610786" y="1587822"/>
                  <a:pt x="1589980" y="1628648"/>
                </a:cubicBezTo>
                <a:cubicBezTo>
                  <a:pt x="1569174" y="1669452"/>
                  <a:pt x="1552363" y="1703795"/>
                  <a:pt x="1539549" y="1731699"/>
                </a:cubicBezTo>
                <a:cubicBezTo>
                  <a:pt x="1533322" y="1743962"/>
                  <a:pt x="1527392" y="1754439"/>
                  <a:pt x="1521760" y="1763131"/>
                </a:cubicBezTo>
                <a:cubicBezTo>
                  <a:pt x="1516129" y="1771823"/>
                  <a:pt x="1512558" y="1776371"/>
                  <a:pt x="1511071" y="1776775"/>
                </a:cubicBezTo>
                <a:cubicBezTo>
                  <a:pt x="1508797" y="1775479"/>
                  <a:pt x="1508010" y="1773311"/>
                  <a:pt x="1508712" y="1770251"/>
                </a:cubicBezTo>
                <a:cubicBezTo>
                  <a:pt x="1509392" y="1767190"/>
                  <a:pt x="1510986" y="1763832"/>
                  <a:pt x="1513451" y="1760156"/>
                </a:cubicBezTo>
                <a:cubicBezTo>
                  <a:pt x="1516915" y="1755268"/>
                  <a:pt x="1519486" y="1750826"/>
                  <a:pt x="1521165" y="1746831"/>
                </a:cubicBezTo>
                <a:cubicBezTo>
                  <a:pt x="1522844" y="1742814"/>
                  <a:pt x="1524226" y="1740158"/>
                  <a:pt x="1525309" y="1738819"/>
                </a:cubicBezTo>
                <a:cubicBezTo>
                  <a:pt x="1527924" y="1725621"/>
                  <a:pt x="1531005" y="1715250"/>
                  <a:pt x="1534512" y="1707684"/>
                </a:cubicBezTo>
                <a:cubicBezTo>
                  <a:pt x="1538018" y="1700118"/>
                  <a:pt x="1540484" y="1696272"/>
                  <a:pt x="1541908" y="1696123"/>
                </a:cubicBezTo>
                <a:cubicBezTo>
                  <a:pt x="1546668" y="1696506"/>
                  <a:pt x="1549027" y="1693339"/>
                  <a:pt x="1549027" y="1686624"/>
                </a:cubicBezTo>
                <a:cubicBezTo>
                  <a:pt x="1549176" y="1683754"/>
                  <a:pt x="1551854" y="1675849"/>
                  <a:pt x="1557039" y="1662906"/>
                </a:cubicBezTo>
                <a:cubicBezTo>
                  <a:pt x="1562225" y="1649963"/>
                  <a:pt x="1569046" y="1634938"/>
                  <a:pt x="1577505" y="1617830"/>
                </a:cubicBezTo>
                <a:cubicBezTo>
                  <a:pt x="1586154" y="1600488"/>
                  <a:pt x="1594953" y="1582403"/>
                  <a:pt x="1603900" y="1563574"/>
                </a:cubicBezTo>
                <a:cubicBezTo>
                  <a:pt x="1612826" y="1544744"/>
                  <a:pt x="1619860" y="1529613"/>
                  <a:pt x="1624940" y="1518200"/>
                </a:cubicBezTo>
                <a:cubicBezTo>
                  <a:pt x="1631018" y="1505895"/>
                  <a:pt x="1637245" y="1493144"/>
                  <a:pt x="1643620" y="1479946"/>
                </a:cubicBezTo>
                <a:cubicBezTo>
                  <a:pt x="1649996" y="1466749"/>
                  <a:pt x="1655628" y="1455783"/>
                  <a:pt x="1660516" y="1447027"/>
                </a:cubicBezTo>
                <a:cubicBezTo>
                  <a:pt x="1668825" y="1428452"/>
                  <a:pt x="1672970" y="1417592"/>
                  <a:pt x="1672970" y="1414426"/>
                </a:cubicBezTo>
                <a:cubicBezTo>
                  <a:pt x="1672970" y="1411259"/>
                  <a:pt x="1668825" y="1413427"/>
                  <a:pt x="1660516" y="1420950"/>
                </a:cubicBezTo>
                <a:cubicBezTo>
                  <a:pt x="1653927" y="1426858"/>
                  <a:pt x="1639986" y="1447983"/>
                  <a:pt x="1618713" y="1484282"/>
                </a:cubicBezTo>
                <a:cubicBezTo>
                  <a:pt x="1597418" y="1520602"/>
                  <a:pt x="1575231" y="1560343"/>
                  <a:pt x="1552109" y="1603506"/>
                </a:cubicBezTo>
                <a:cubicBezTo>
                  <a:pt x="1528986" y="1646691"/>
                  <a:pt x="1511347" y="1681502"/>
                  <a:pt x="1499212" y="1707982"/>
                </a:cubicBezTo>
                <a:cubicBezTo>
                  <a:pt x="1494175" y="1719246"/>
                  <a:pt x="1488246" y="1731699"/>
                  <a:pt x="1481424" y="1745343"/>
                </a:cubicBezTo>
                <a:cubicBezTo>
                  <a:pt x="1474602" y="1758987"/>
                  <a:pt x="1468672" y="1770251"/>
                  <a:pt x="1463636" y="1779134"/>
                </a:cubicBezTo>
                <a:cubicBezTo>
                  <a:pt x="1458493" y="1789569"/>
                  <a:pt x="1450396" y="1806677"/>
                  <a:pt x="1439323" y="1830437"/>
                </a:cubicBezTo>
                <a:cubicBezTo>
                  <a:pt x="1428251" y="1854218"/>
                  <a:pt x="1416584" y="1879019"/>
                  <a:pt x="1404321" y="1904862"/>
                </a:cubicBezTo>
                <a:cubicBezTo>
                  <a:pt x="1392016" y="1931958"/>
                  <a:pt x="1379860" y="1958438"/>
                  <a:pt x="1367852" y="1984345"/>
                </a:cubicBezTo>
                <a:cubicBezTo>
                  <a:pt x="1355845" y="2010230"/>
                  <a:pt x="1346664" y="2029612"/>
                  <a:pt x="1340288" y="2042448"/>
                </a:cubicBezTo>
                <a:cubicBezTo>
                  <a:pt x="1334253" y="2054711"/>
                  <a:pt x="1329110" y="2065188"/>
                  <a:pt x="1324859" y="2073880"/>
                </a:cubicBezTo>
                <a:cubicBezTo>
                  <a:pt x="1320609" y="2082593"/>
                  <a:pt x="1317846" y="2087141"/>
                  <a:pt x="1316550" y="2087524"/>
                </a:cubicBezTo>
                <a:cubicBezTo>
                  <a:pt x="1316465" y="2088905"/>
                  <a:pt x="1315466" y="2092072"/>
                  <a:pt x="1313596" y="2097024"/>
                </a:cubicBezTo>
                <a:cubicBezTo>
                  <a:pt x="1311725" y="2101954"/>
                  <a:pt x="1309537" y="2107501"/>
                  <a:pt x="1307071" y="2113621"/>
                </a:cubicBezTo>
                <a:cubicBezTo>
                  <a:pt x="1293385" y="2141738"/>
                  <a:pt x="1282206" y="2165562"/>
                  <a:pt x="1273557" y="2185092"/>
                </a:cubicBezTo>
                <a:cubicBezTo>
                  <a:pt x="1264907" y="2204602"/>
                  <a:pt x="1255535" y="2229021"/>
                  <a:pt x="1245398" y="2258327"/>
                </a:cubicBezTo>
                <a:cubicBezTo>
                  <a:pt x="1237045" y="2278836"/>
                  <a:pt x="1230032" y="2294754"/>
                  <a:pt x="1224337" y="2306060"/>
                </a:cubicBezTo>
                <a:cubicBezTo>
                  <a:pt x="1218662" y="2317387"/>
                  <a:pt x="1214603" y="2322020"/>
                  <a:pt x="1212180" y="2320001"/>
                </a:cubicBezTo>
                <a:cubicBezTo>
                  <a:pt x="1209715" y="2318875"/>
                  <a:pt x="1208121" y="2318768"/>
                  <a:pt x="1207441" y="2319704"/>
                </a:cubicBezTo>
                <a:cubicBezTo>
                  <a:pt x="1206740" y="2320639"/>
                  <a:pt x="1207547" y="2322318"/>
                  <a:pt x="1209800" y="2324740"/>
                </a:cubicBezTo>
                <a:cubicBezTo>
                  <a:pt x="1210799" y="2327907"/>
                  <a:pt x="1208228" y="2339383"/>
                  <a:pt x="1202107" y="2359148"/>
                </a:cubicBezTo>
                <a:cubicBezTo>
                  <a:pt x="1195965" y="2378912"/>
                  <a:pt x="1187464" y="2402247"/>
                  <a:pt x="1176604" y="2429131"/>
                </a:cubicBezTo>
                <a:cubicBezTo>
                  <a:pt x="1166807" y="2456015"/>
                  <a:pt x="1158519" y="2479328"/>
                  <a:pt x="1151697" y="2499093"/>
                </a:cubicBezTo>
                <a:cubicBezTo>
                  <a:pt x="1144875" y="2518879"/>
                  <a:pt x="1141305" y="2530334"/>
                  <a:pt x="1141007" y="2533500"/>
                </a:cubicBezTo>
                <a:cubicBezTo>
                  <a:pt x="1140858" y="2535965"/>
                  <a:pt x="1139987" y="2538154"/>
                  <a:pt x="1138350" y="2540025"/>
                </a:cubicBezTo>
                <a:cubicBezTo>
                  <a:pt x="1136714" y="2541895"/>
                  <a:pt x="1135226" y="2542894"/>
                  <a:pt x="1133909" y="2542979"/>
                </a:cubicBezTo>
                <a:cubicBezTo>
                  <a:pt x="1129552" y="2543382"/>
                  <a:pt x="1128766" y="2544955"/>
                  <a:pt x="1131529" y="2547739"/>
                </a:cubicBezTo>
                <a:cubicBezTo>
                  <a:pt x="1132655" y="2550311"/>
                  <a:pt x="1132166" y="2554646"/>
                  <a:pt x="1130041" y="2560788"/>
                </a:cubicBezTo>
                <a:cubicBezTo>
                  <a:pt x="1127916" y="2566909"/>
                  <a:pt x="1124452" y="2573624"/>
                  <a:pt x="1119670" y="2580935"/>
                </a:cubicBezTo>
                <a:cubicBezTo>
                  <a:pt x="1116057" y="2588203"/>
                  <a:pt x="1113783" y="2593835"/>
                  <a:pt x="1112848" y="2597852"/>
                </a:cubicBezTo>
                <a:cubicBezTo>
                  <a:pt x="1111913" y="2601847"/>
                  <a:pt x="1112593" y="2603335"/>
                  <a:pt x="1114931" y="2602293"/>
                </a:cubicBezTo>
                <a:cubicBezTo>
                  <a:pt x="1119670" y="2600317"/>
                  <a:pt x="1119670" y="2601890"/>
                  <a:pt x="1114931" y="2607033"/>
                </a:cubicBezTo>
                <a:cubicBezTo>
                  <a:pt x="1111424" y="2610688"/>
                  <a:pt x="1108937" y="2614641"/>
                  <a:pt x="1107513" y="2618891"/>
                </a:cubicBezTo>
                <a:cubicBezTo>
                  <a:pt x="1106068" y="2623142"/>
                  <a:pt x="1105388" y="2627095"/>
                  <a:pt x="1105431" y="2630750"/>
                </a:cubicBezTo>
                <a:cubicBezTo>
                  <a:pt x="1104241" y="2634406"/>
                  <a:pt x="1103072" y="2637189"/>
                  <a:pt x="1101882" y="2639060"/>
                </a:cubicBezTo>
                <a:cubicBezTo>
                  <a:pt x="1100692" y="2640930"/>
                  <a:pt x="1099502" y="2641334"/>
                  <a:pt x="1098311" y="2640250"/>
                </a:cubicBezTo>
                <a:cubicBezTo>
                  <a:pt x="1095889" y="2639166"/>
                  <a:pt x="1094210" y="2639548"/>
                  <a:pt x="1093275" y="2641440"/>
                </a:cubicBezTo>
                <a:cubicBezTo>
                  <a:pt x="1092339" y="2643310"/>
                  <a:pt x="1092446" y="2646073"/>
                  <a:pt x="1093572" y="2649728"/>
                </a:cubicBezTo>
                <a:cubicBezTo>
                  <a:pt x="1094720" y="2653532"/>
                  <a:pt x="1094805" y="2658378"/>
                  <a:pt x="1093870" y="2664265"/>
                </a:cubicBezTo>
                <a:cubicBezTo>
                  <a:pt x="1092934" y="2670151"/>
                  <a:pt x="1091256" y="2675592"/>
                  <a:pt x="1088833" y="2680565"/>
                </a:cubicBezTo>
                <a:cubicBezTo>
                  <a:pt x="1084583" y="2686303"/>
                  <a:pt x="1081225" y="2693231"/>
                  <a:pt x="1078738" y="2701328"/>
                </a:cubicBezTo>
                <a:cubicBezTo>
                  <a:pt x="1076273" y="2709425"/>
                  <a:pt x="1071725" y="2727022"/>
                  <a:pt x="1065116" y="2754119"/>
                </a:cubicBezTo>
                <a:cubicBezTo>
                  <a:pt x="1062629" y="2763852"/>
                  <a:pt x="1059866" y="2771652"/>
                  <a:pt x="1056806" y="2777539"/>
                </a:cubicBezTo>
                <a:cubicBezTo>
                  <a:pt x="1053746" y="2783426"/>
                  <a:pt x="1050983" y="2785891"/>
                  <a:pt x="1048496" y="2784956"/>
                </a:cubicBezTo>
                <a:cubicBezTo>
                  <a:pt x="1047221" y="2783765"/>
                  <a:pt x="1046222" y="2783765"/>
                  <a:pt x="1045542" y="2784956"/>
                </a:cubicBezTo>
                <a:cubicBezTo>
                  <a:pt x="1044841" y="2786146"/>
                  <a:pt x="1045032" y="2788505"/>
                  <a:pt x="1046137" y="2792075"/>
                </a:cubicBezTo>
                <a:cubicBezTo>
                  <a:pt x="1047221" y="2794880"/>
                  <a:pt x="1046817" y="2801107"/>
                  <a:pt x="1044947" y="2810756"/>
                </a:cubicBezTo>
                <a:cubicBezTo>
                  <a:pt x="1043056" y="2820383"/>
                  <a:pt x="1040293" y="2830754"/>
                  <a:pt x="1036638" y="2841890"/>
                </a:cubicBezTo>
                <a:cubicBezTo>
                  <a:pt x="1023589" y="2882694"/>
                  <a:pt x="1009881" y="2926792"/>
                  <a:pt x="995515" y="2974206"/>
                </a:cubicBezTo>
                <a:cubicBezTo>
                  <a:pt x="981148" y="3021598"/>
                  <a:pt x="968503" y="3064655"/>
                  <a:pt x="957558" y="3103355"/>
                </a:cubicBezTo>
                <a:cubicBezTo>
                  <a:pt x="946635" y="3142055"/>
                  <a:pt x="939770" y="3168769"/>
                  <a:pt x="937007" y="3183476"/>
                </a:cubicBezTo>
                <a:cubicBezTo>
                  <a:pt x="935775" y="3189703"/>
                  <a:pt x="934096" y="3196822"/>
                  <a:pt x="931971" y="3204834"/>
                </a:cubicBezTo>
                <a:cubicBezTo>
                  <a:pt x="929846" y="3212825"/>
                  <a:pt x="927572" y="3219945"/>
                  <a:pt x="925149" y="3226171"/>
                </a:cubicBezTo>
                <a:cubicBezTo>
                  <a:pt x="922535" y="3234438"/>
                  <a:pt x="917094" y="3254692"/>
                  <a:pt x="908849" y="3286974"/>
                </a:cubicBezTo>
                <a:cubicBezTo>
                  <a:pt x="900581" y="3319235"/>
                  <a:pt x="890997" y="3356702"/>
                  <a:pt x="880073" y="3399355"/>
                </a:cubicBezTo>
                <a:cubicBezTo>
                  <a:pt x="872295" y="3433720"/>
                  <a:pt x="861159" y="3483152"/>
                  <a:pt x="846686" y="3547653"/>
                </a:cubicBezTo>
                <a:cubicBezTo>
                  <a:pt x="832192" y="3612153"/>
                  <a:pt x="818314" y="3681222"/>
                  <a:pt x="805053" y="3754882"/>
                </a:cubicBezTo>
                <a:cubicBezTo>
                  <a:pt x="791791" y="3828542"/>
                  <a:pt x="783099" y="3896273"/>
                  <a:pt x="778998" y="3958117"/>
                </a:cubicBezTo>
                <a:cubicBezTo>
                  <a:pt x="774896" y="4019939"/>
                  <a:pt x="779316" y="4065376"/>
                  <a:pt x="792302" y="4094407"/>
                </a:cubicBezTo>
                <a:cubicBezTo>
                  <a:pt x="794916" y="4098105"/>
                  <a:pt x="794427" y="4099592"/>
                  <a:pt x="790814" y="4098848"/>
                </a:cubicBezTo>
                <a:cubicBezTo>
                  <a:pt x="787222" y="4098105"/>
                  <a:pt x="786117" y="4108476"/>
                  <a:pt x="787562" y="4129983"/>
                </a:cubicBezTo>
                <a:cubicBezTo>
                  <a:pt x="793683" y="4179798"/>
                  <a:pt x="800994" y="4229613"/>
                  <a:pt x="809495" y="4279428"/>
                </a:cubicBezTo>
                <a:cubicBezTo>
                  <a:pt x="817995" y="4329243"/>
                  <a:pt x="826496" y="4379058"/>
                  <a:pt x="834997" y="4428873"/>
                </a:cubicBezTo>
                <a:cubicBezTo>
                  <a:pt x="808496" y="4388536"/>
                  <a:pt x="793258" y="4368262"/>
                  <a:pt x="789326" y="4368071"/>
                </a:cubicBezTo>
                <a:cubicBezTo>
                  <a:pt x="785373" y="4367879"/>
                  <a:pt x="781038" y="4368878"/>
                  <a:pt x="776320" y="4371067"/>
                </a:cubicBezTo>
                <a:cubicBezTo>
                  <a:pt x="771581" y="4373256"/>
                  <a:pt x="754770" y="4357721"/>
                  <a:pt x="725889" y="4324504"/>
                </a:cubicBezTo>
                <a:cubicBezTo>
                  <a:pt x="689229" y="4280469"/>
                  <a:pt x="662366" y="4226999"/>
                  <a:pt x="645322" y="4164071"/>
                </a:cubicBezTo>
                <a:cubicBezTo>
                  <a:pt x="628256" y="4101144"/>
                  <a:pt x="617928" y="4036771"/>
                  <a:pt x="614294" y="3970953"/>
                </a:cubicBezTo>
                <a:cubicBezTo>
                  <a:pt x="610681" y="3905135"/>
                  <a:pt x="610723" y="3845863"/>
                  <a:pt x="614400" y="3793136"/>
                </a:cubicBezTo>
                <a:cubicBezTo>
                  <a:pt x="618140" y="3744554"/>
                  <a:pt x="623687" y="3696418"/>
                  <a:pt x="630998" y="3648728"/>
                </a:cubicBezTo>
                <a:cubicBezTo>
                  <a:pt x="638308" y="3601038"/>
                  <a:pt x="646214" y="3553497"/>
                  <a:pt x="654715" y="3506105"/>
                </a:cubicBezTo>
                <a:cubicBezTo>
                  <a:pt x="666043" y="3449021"/>
                  <a:pt x="673651" y="3410768"/>
                  <a:pt x="677540" y="3391343"/>
                </a:cubicBezTo>
                <a:cubicBezTo>
                  <a:pt x="681450" y="3371919"/>
                  <a:pt x="684915" y="3357977"/>
                  <a:pt x="687932" y="3349540"/>
                </a:cubicBezTo>
                <a:cubicBezTo>
                  <a:pt x="691333" y="3336236"/>
                  <a:pt x="694010" y="3324866"/>
                  <a:pt x="695944" y="3315430"/>
                </a:cubicBezTo>
                <a:cubicBezTo>
                  <a:pt x="697857" y="3305994"/>
                  <a:pt x="699940" y="3292839"/>
                  <a:pt x="702171" y="3275986"/>
                </a:cubicBezTo>
                <a:cubicBezTo>
                  <a:pt x="703489" y="3267401"/>
                  <a:pt x="704976" y="3259686"/>
                  <a:pt x="706613" y="3252864"/>
                </a:cubicBezTo>
                <a:cubicBezTo>
                  <a:pt x="708249" y="3246042"/>
                  <a:pt x="709121" y="3241898"/>
                  <a:pt x="709269" y="3240410"/>
                </a:cubicBezTo>
                <a:cubicBezTo>
                  <a:pt x="710566" y="3238986"/>
                  <a:pt x="712138" y="3235905"/>
                  <a:pt x="714030" y="3231208"/>
                </a:cubicBezTo>
                <a:cubicBezTo>
                  <a:pt x="715900" y="3226533"/>
                  <a:pt x="717473" y="3221687"/>
                  <a:pt x="718769" y="3216693"/>
                </a:cubicBezTo>
                <a:cubicBezTo>
                  <a:pt x="734389" y="3149621"/>
                  <a:pt x="748225" y="3098127"/>
                  <a:pt x="760275" y="3062190"/>
                </a:cubicBezTo>
                <a:cubicBezTo>
                  <a:pt x="772346" y="3026274"/>
                  <a:pt x="781442" y="3009761"/>
                  <a:pt x="787562" y="3012672"/>
                </a:cubicBezTo>
                <a:cubicBezTo>
                  <a:pt x="791111" y="3013969"/>
                  <a:pt x="792897" y="3014351"/>
                  <a:pt x="792897" y="3013862"/>
                </a:cubicBezTo>
                <a:cubicBezTo>
                  <a:pt x="792897" y="3013374"/>
                  <a:pt x="791111" y="3011397"/>
                  <a:pt x="787562" y="3007933"/>
                </a:cubicBezTo>
                <a:cubicBezTo>
                  <a:pt x="785140" y="3005319"/>
                  <a:pt x="783461" y="3001664"/>
                  <a:pt x="782526" y="2996967"/>
                </a:cubicBezTo>
                <a:cubicBezTo>
                  <a:pt x="781590" y="2992270"/>
                  <a:pt x="781675" y="2988020"/>
                  <a:pt x="782823" y="2984216"/>
                </a:cubicBezTo>
                <a:cubicBezTo>
                  <a:pt x="785097" y="2978393"/>
                  <a:pt x="787074" y="2975226"/>
                  <a:pt x="788752" y="2974716"/>
                </a:cubicBezTo>
                <a:cubicBezTo>
                  <a:pt x="790431" y="2974227"/>
                  <a:pt x="792408" y="2975821"/>
                  <a:pt x="794682" y="2979476"/>
                </a:cubicBezTo>
                <a:cubicBezTo>
                  <a:pt x="799017" y="2986596"/>
                  <a:pt x="799825" y="2984216"/>
                  <a:pt x="797041" y="2972357"/>
                </a:cubicBezTo>
                <a:cubicBezTo>
                  <a:pt x="795957" y="2968340"/>
                  <a:pt x="796361" y="2960945"/>
                  <a:pt x="798231" y="2950106"/>
                </a:cubicBezTo>
                <a:cubicBezTo>
                  <a:pt x="800122" y="2939289"/>
                  <a:pt x="802885" y="2927727"/>
                  <a:pt x="806540" y="2915422"/>
                </a:cubicBezTo>
                <a:cubicBezTo>
                  <a:pt x="810238" y="2904201"/>
                  <a:pt x="813511" y="2893427"/>
                  <a:pt x="816316" y="2883098"/>
                </a:cubicBezTo>
                <a:cubicBezTo>
                  <a:pt x="819143" y="2872769"/>
                  <a:pt x="820631" y="2866139"/>
                  <a:pt x="820779" y="2863227"/>
                </a:cubicBezTo>
                <a:cubicBezTo>
                  <a:pt x="822012" y="2859529"/>
                  <a:pt x="823096" y="2856257"/>
                  <a:pt x="824031" y="2853451"/>
                </a:cubicBezTo>
                <a:cubicBezTo>
                  <a:pt x="824966" y="2850625"/>
                  <a:pt x="825476" y="2849158"/>
                  <a:pt x="825519" y="2849010"/>
                </a:cubicBezTo>
                <a:cubicBezTo>
                  <a:pt x="826454" y="2848457"/>
                  <a:pt x="827538" y="2845397"/>
                  <a:pt x="828770" y="2839807"/>
                </a:cubicBezTo>
                <a:cubicBezTo>
                  <a:pt x="830003" y="2834218"/>
                  <a:pt x="832872" y="2822253"/>
                  <a:pt x="837377" y="2803934"/>
                </a:cubicBezTo>
                <a:cubicBezTo>
                  <a:pt x="840629" y="2786039"/>
                  <a:pt x="843009" y="2774372"/>
                  <a:pt x="844497" y="2768932"/>
                </a:cubicBezTo>
                <a:cubicBezTo>
                  <a:pt x="845984" y="2763512"/>
                  <a:pt x="848343" y="2757774"/>
                  <a:pt x="851616" y="2751738"/>
                </a:cubicBezTo>
                <a:cubicBezTo>
                  <a:pt x="855760" y="2740624"/>
                  <a:pt x="860500" y="2726682"/>
                  <a:pt x="865834" y="2709935"/>
                </a:cubicBezTo>
                <a:cubicBezTo>
                  <a:pt x="871190" y="2693168"/>
                  <a:pt x="873549" y="2683392"/>
                  <a:pt x="872953" y="2680565"/>
                </a:cubicBezTo>
                <a:cubicBezTo>
                  <a:pt x="873017" y="2680416"/>
                  <a:pt x="874101" y="2678355"/>
                  <a:pt x="876226" y="2674338"/>
                </a:cubicBezTo>
                <a:cubicBezTo>
                  <a:pt x="878351" y="2670343"/>
                  <a:pt x="881221" y="2665306"/>
                  <a:pt x="884812" y="2659228"/>
                </a:cubicBezTo>
                <a:cubicBezTo>
                  <a:pt x="887299" y="2653044"/>
                  <a:pt x="889467" y="2647603"/>
                  <a:pt x="891337" y="2642906"/>
                </a:cubicBezTo>
                <a:cubicBezTo>
                  <a:pt x="893228" y="2638231"/>
                  <a:pt x="894206" y="2635744"/>
                  <a:pt x="894312" y="2635510"/>
                </a:cubicBezTo>
                <a:cubicBezTo>
                  <a:pt x="894312" y="2634172"/>
                  <a:pt x="894907" y="2630899"/>
                  <a:pt x="896097" y="2625713"/>
                </a:cubicBezTo>
                <a:cubicBezTo>
                  <a:pt x="897266" y="2620528"/>
                  <a:pt x="899051" y="2614301"/>
                  <a:pt x="901431" y="2607033"/>
                </a:cubicBezTo>
                <a:cubicBezTo>
                  <a:pt x="903854" y="2600763"/>
                  <a:pt x="906128" y="2593750"/>
                  <a:pt x="908253" y="2585993"/>
                </a:cubicBezTo>
                <a:cubicBezTo>
                  <a:pt x="910378" y="2578215"/>
                  <a:pt x="912057" y="2571797"/>
                  <a:pt x="913290" y="2566717"/>
                </a:cubicBezTo>
                <a:cubicBezTo>
                  <a:pt x="914480" y="2561808"/>
                  <a:pt x="915649" y="2557366"/>
                  <a:pt x="916839" y="2553371"/>
                </a:cubicBezTo>
                <a:cubicBezTo>
                  <a:pt x="918029" y="2549354"/>
                  <a:pt x="919220" y="2546698"/>
                  <a:pt x="920410" y="2545359"/>
                </a:cubicBezTo>
                <a:cubicBezTo>
                  <a:pt x="922769" y="2544084"/>
                  <a:pt x="924554" y="2541895"/>
                  <a:pt x="925744" y="2538835"/>
                </a:cubicBezTo>
                <a:cubicBezTo>
                  <a:pt x="926934" y="2535774"/>
                  <a:pt x="927529" y="2532416"/>
                  <a:pt x="927529" y="2528761"/>
                </a:cubicBezTo>
                <a:cubicBezTo>
                  <a:pt x="927614" y="2526126"/>
                  <a:pt x="928613" y="2521875"/>
                  <a:pt x="930483" y="2516010"/>
                </a:cubicBezTo>
                <a:cubicBezTo>
                  <a:pt x="932353" y="2510123"/>
                  <a:pt x="934542" y="2504087"/>
                  <a:pt x="937007" y="2497924"/>
                </a:cubicBezTo>
                <a:cubicBezTo>
                  <a:pt x="949567" y="2468851"/>
                  <a:pt x="960300" y="2441053"/>
                  <a:pt x="969247" y="2414531"/>
                </a:cubicBezTo>
                <a:cubicBezTo>
                  <a:pt x="978194" y="2388029"/>
                  <a:pt x="981212" y="2375873"/>
                  <a:pt x="978300" y="2378083"/>
                </a:cubicBezTo>
                <a:cubicBezTo>
                  <a:pt x="975389" y="2380293"/>
                  <a:pt x="962404" y="2409962"/>
                  <a:pt x="939388" y="2467087"/>
                </a:cubicBezTo>
                <a:cubicBezTo>
                  <a:pt x="901665" y="2562021"/>
                  <a:pt x="866790" y="2657995"/>
                  <a:pt x="834700" y="2755011"/>
                </a:cubicBezTo>
                <a:cubicBezTo>
                  <a:pt x="802630" y="2852006"/>
                  <a:pt x="771899" y="2949766"/>
                  <a:pt x="742487" y="3048270"/>
                </a:cubicBezTo>
                <a:cubicBezTo>
                  <a:pt x="736408" y="3068969"/>
                  <a:pt x="730777" y="3086269"/>
                  <a:pt x="725591" y="3100146"/>
                </a:cubicBezTo>
                <a:cubicBezTo>
                  <a:pt x="720406" y="3114045"/>
                  <a:pt x="716538" y="3121250"/>
                  <a:pt x="714030" y="3121802"/>
                </a:cubicBezTo>
                <a:cubicBezTo>
                  <a:pt x="712946" y="3121547"/>
                  <a:pt x="712733" y="3119082"/>
                  <a:pt x="713435" y="3114385"/>
                </a:cubicBezTo>
                <a:cubicBezTo>
                  <a:pt x="714115" y="3109688"/>
                  <a:pt x="715114" y="3104248"/>
                  <a:pt x="716389" y="3098085"/>
                </a:cubicBezTo>
                <a:cubicBezTo>
                  <a:pt x="719024" y="3090030"/>
                  <a:pt x="723275" y="3074112"/>
                  <a:pt x="729140" y="3050331"/>
                </a:cubicBezTo>
                <a:cubicBezTo>
                  <a:pt x="735027" y="3026571"/>
                  <a:pt x="741063" y="3000580"/>
                  <a:pt x="747226" y="2972357"/>
                </a:cubicBezTo>
                <a:cubicBezTo>
                  <a:pt x="754558" y="2943008"/>
                  <a:pt x="761273" y="2916910"/>
                  <a:pt x="767394" y="2894064"/>
                </a:cubicBezTo>
                <a:cubicBezTo>
                  <a:pt x="773515" y="2871239"/>
                  <a:pt x="777871" y="2857000"/>
                  <a:pt x="780443" y="2851369"/>
                </a:cubicBezTo>
                <a:cubicBezTo>
                  <a:pt x="782866" y="2846438"/>
                  <a:pt x="785140" y="2840891"/>
                  <a:pt x="787265" y="2834771"/>
                </a:cubicBezTo>
                <a:cubicBezTo>
                  <a:pt x="789390" y="2828629"/>
                  <a:pt x="791069" y="2823103"/>
                  <a:pt x="792302" y="2818151"/>
                </a:cubicBezTo>
                <a:cubicBezTo>
                  <a:pt x="794363" y="2808971"/>
                  <a:pt x="799485" y="2792543"/>
                  <a:pt x="807688" y="2768868"/>
                </a:cubicBezTo>
                <a:cubicBezTo>
                  <a:pt x="815870" y="2745193"/>
                  <a:pt x="824350" y="2721922"/>
                  <a:pt x="833063" y="2699033"/>
                </a:cubicBezTo>
                <a:cubicBezTo>
                  <a:pt x="841798" y="2676145"/>
                  <a:pt x="847982" y="2661289"/>
                  <a:pt x="851616" y="2654489"/>
                </a:cubicBezTo>
                <a:cubicBezTo>
                  <a:pt x="854082" y="2650727"/>
                  <a:pt x="856249" y="2646370"/>
                  <a:pt x="858141" y="2641440"/>
                </a:cubicBezTo>
                <a:cubicBezTo>
                  <a:pt x="860011" y="2636488"/>
                  <a:pt x="861010" y="2632131"/>
                  <a:pt x="861095" y="2628391"/>
                </a:cubicBezTo>
                <a:cubicBezTo>
                  <a:pt x="862434" y="2624332"/>
                  <a:pt x="865685" y="2615236"/>
                  <a:pt x="870892" y="2601103"/>
                </a:cubicBezTo>
                <a:cubicBezTo>
                  <a:pt x="876078" y="2586971"/>
                  <a:pt x="882304" y="2570755"/>
                  <a:pt x="889573" y="2552478"/>
                </a:cubicBezTo>
                <a:cubicBezTo>
                  <a:pt x="907701" y="2500135"/>
                  <a:pt x="926573" y="2447663"/>
                  <a:pt x="946210" y="2395021"/>
                </a:cubicBezTo>
                <a:cubicBezTo>
                  <a:pt x="965826" y="2342380"/>
                  <a:pt x="984102" y="2290503"/>
                  <a:pt x="1001062" y="2239349"/>
                </a:cubicBezTo>
                <a:cubicBezTo>
                  <a:pt x="1007310" y="2223346"/>
                  <a:pt x="1021421" y="2192361"/>
                  <a:pt x="1043396" y="2146392"/>
                </a:cubicBezTo>
                <a:cubicBezTo>
                  <a:pt x="1065392" y="2100424"/>
                  <a:pt x="1086176" y="2054859"/>
                  <a:pt x="1105792" y="2009677"/>
                </a:cubicBezTo>
                <a:cubicBezTo>
                  <a:pt x="1125387" y="1964516"/>
                  <a:pt x="1134759" y="1935104"/>
                  <a:pt x="1133909" y="1921481"/>
                </a:cubicBezTo>
                <a:cubicBezTo>
                  <a:pt x="1135779" y="1922650"/>
                  <a:pt x="1140922" y="1922076"/>
                  <a:pt x="1149317" y="1919696"/>
                </a:cubicBezTo>
                <a:cubicBezTo>
                  <a:pt x="1157711" y="1917315"/>
                  <a:pt x="1158115" y="1906052"/>
                  <a:pt x="1150507" y="1885884"/>
                </a:cubicBezTo>
                <a:cubicBezTo>
                  <a:pt x="1150315" y="1884715"/>
                  <a:pt x="1151293" y="1879954"/>
                  <a:pt x="1153461" y="1871666"/>
                </a:cubicBezTo>
                <a:cubicBezTo>
                  <a:pt x="1155650" y="1863356"/>
                  <a:pt x="1160198" y="1858617"/>
                  <a:pt x="1167104" y="1857427"/>
                </a:cubicBezTo>
                <a:cubicBezTo>
                  <a:pt x="1167508" y="1855450"/>
                  <a:pt x="1166722" y="1849904"/>
                  <a:pt x="1164745" y="1840829"/>
                </a:cubicBezTo>
                <a:cubicBezTo>
                  <a:pt x="1164831" y="1836579"/>
                  <a:pt x="1166424" y="1831436"/>
                  <a:pt x="1169485" y="1825400"/>
                </a:cubicBezTo>
                <a:cubicBezTo>
                  <a:pt x="1172545" y="1819364"/>
                  <a:pt x="1176498" y="1816602"/>
                  <a:pt x="1181344" y="1817090"/>
                </a:cubicBezTo>
                <a:cubicBezTo>
                  <a:pt x="1182279" y="1819279"/>
                  <a:pt x="1181598" y="1824996"/>
                  <a:pt x="1179261" y="1834305"/>
                </a:cubicBezTo>
                <a:cubicBezTo>
                  <a:pt x="1176944" y="1843592"/>
                  <a:pt x="1174479" y="1850499"/>
                  <a:pt x="1171865" y="1855047"/>
                </a:cubicBezTo>
                <a:cubicBezTo>
                  <a:pt x="1179473" y="1851009"/>
                  <a:pt x="1184999" y="1842508"/>
                  <a:pt x="1188463" y="1829544"/>
                </a:cubicBezTo>
                <a:cubicBezTo>
                  <a:pt x="1191927" y="1816602"/>
                  <a:pt x="1190333" y="1809291"/>
                  <a:pt x="1183724" y="1807612"/>
                </a:cubicBezTo>
                <a:cubicBezTo>
                  <a:pt x="1176541" y="1805444"/>
                  <a:pt x="1180217" y="1797326"/>
                  <a:pt x="1194690" y="1783299"/>
                </a:cubicBezTo>
                <a:cubicBezTo>
                  <a:pt x="1209162" y="1769252"/>
                  <a:pt x="1213413" y="1762345"/>
                  <a:pt x="1207441" y="1762536"/>
                </a:cubicBezTo>
                <a:cubicBezTo>
                  <a:pt x="1197410" y="1763917"/>
                  <a:pt x="1196709" y="1758774"/>
                  <a:pt x="1205358" y="1747128"/>
                </a:cubicBezTo>
                <a:cubicBezTo>
                  <a:pt x="1214008" y="1735461"/>
                  <a:pt x="1213902" y="1723198"/>
                  <a:pt x="1205061" y="1710341"/>
                </a:cubicBezTo>
                <a:cubicBezTo>
                  <a:pt x="1204763" y="1708173"/>
                  <a:pt x="1207739" y="1698291"/>
                  <a:pt x="1213966" y="1680694"/>
                </a:cubicBezTo>
                <a:cubicBezTo>
                  <a:pt x="1220192" y="1663097"/>
                  <a:pt x="1224337" y="1650856"/>
                  <a:pt x="1226419" y="1643928"/>
                </a:cubicBezTo>
                <a:cubicBezTo>
                  <a:pt x="1231732" y="1628924"/>
                  <a:pt x="1239277" y="1610690"/>
                  <a:pt x="1249074" y="1589182"/>
                </a:cubicBezTo>
                <a:cubicBezTo>
                  <a:pt x="1258871" y="1567696"/>
                  <a:pt x="1262739" y="1552267"/>
                  <a:pt x="1260678" y="1542895"/>
                </a:cubicBezTo>
                <a:cubicBezTo>
                  <a:pt x="1258616" y="1533523"/>
                  <a:pt x="1242443" y="1539516"/>
                  <a:pt x="1212180" y="1560896"/>
                </a:cubicBezTo>
                <a:cubicBezTo>
                  <a:pt x="1204678" y="1566251"/>
                  <a:pt x="1207037" y="1566868"/>
                  <a:pt x="1219300" y="1562745"/>
                </a:cubicBezTo>
                <a:cubicBezTo>
                  <a:pt x="1231562" y="1558622"/>
                  <a:pt x="1241827" y="1555540"/>
                  <a:pt x="1250137" y="1553521"/>
                </a:cubicBezTo>
                <a:cubicBezTo>
                  <a:pt x="1258446" y="1551502"/>
                  <a:pt x="1252900" y="1556327"/>
                  <a:pt x="1233539" y="1568015"/>
                </a:cubicBezTo>
                <a:cubicBezTo>
                  <a:pt x="1219704" y="1574348"/>
                  <a:pt x="1205273" y="1578301"/>
                  <a:pt x="1190248" y="1579874"/>
                </a:cubicBezTo>
                <a:cubicBezTo>
                  <a:pt x="1175223" y="1581468"/>
                  <a:pt x="1150103" y="1592540"/>
                  <a:pt x="1114931" y="1613091"/>
                </a:cubicBezTo>
                <a:cubicBezTo>
                  <a:pt x="1095102" y="1626884"/>
                  <a:pt x="1067729" y="1647328"/>
                  <a:pt x="1032791" y="1674467"/>
                </a:cubicBezTo>
                <a:cubicBezTo>
                  <a:pt x="997852" y="1701606"/>
                  <a:pt x="974624" y="1716716"/>
                  <a:pt x="963105" y="1719840"/>
                </a:cubicBezTo>
                <a:cubicBezTo>
                  <a:pt x="957367" y="1719585"/>
                  <a:pt x="954604" y="1721859"/>
                  <a:pt x="954796" y="1726663"/>
                </a:cubicBezTo>
                <a:cubicBezTo>
                  <a:pt x="955008" y="1731444"/>
                  <a:pt x="949865" y="1733123"/>
                  <a:pt x="939388" y="1731699"/>
                </a:cubicBezTo>
                <a:cubicBezTo>
                  <a:pt x="937411" y="1732252"/>
                  <a:pt x="937794" y="1735312"/>
                  <a:pt x="940557" y="1740901"/>
                </a:cubicBezTo>
                <a:cubicBezTo>
                  <a:pt x="943341" y="1746470"/>
                  <a:pt x="931864" y="1751315"/>
                  <a:pt x="906171" y="1755417"/>
                </a:cubicBezTo>
                <a:cubicBezTo>
                  <a:pt x="904726" y="1757010"/>
                  <a:pt x="896544" y="1765171"/>
                  <a:pt x="881667" y="1779942"/>
                </a:cubicBezTo>
                <a:cubicBezTo>
                  <a:pt x="866769" y="1794691"/>
                  <a:pt x="853848" y="1806549"/>
                  <a:pt x="842903" y="1815518"/>
                </a:cubicBezTo>
                <a:cubicBezTo>
                  <a:pt x="831979" y="1824486"/>
                  <a:pt x="831703" y="1821043"/>
                  <a:pt x="842117" y="1805232"/>
                </a:cubicBezTo>
                <a:cubicBezTo>
                  <a:pt x="851361" y="1791885"/>
                  <a:pt x="867874" y="1773502"/>
                  <a:pt x="891634" y="1750082"/>
                </a:cubicBezTo>
                <a:cubicBezTo>
                  <a:pt x="915415" y="1726663"/>
                  <a:pt x="933692" y="1714209"/>
                  <a:pt x="946507" y="1712721"/>
                </a:cubicBezTo>
                <a:cubicBezTo>
                  <a:pt x="951183" y="1710702"/>
                  <a:pt x="967313" y="1698142"/>
                  <a:pt x="994835" y="1675062"/>
                </a:cubicBezTo>
                <a:cubicBezTo>
                  <a:pt x="1022356" y="1651983"/>
                  <a:pt x="1040250" y="1637659"/>
                  <a:pt x="1048496" y="1632069"/>
                </a:cubicBezTo>
                <a:cubicBezTo>
                  <a:pt x="1059739" y="1623717"/>
                  <a:pt x="1085241" y="1607990"/>
                  <a:pt x="1125025" y="1584889"/>
                </a:cubicBezTo>
                <a:cubicBezTo>
                  <a:pt x="1164809" y="1561788"/>
                  <a:pt x="1203679" y="1538666"/>
                  <a:pt x="1241615" y="1515565"/>
                </a:cubicBezTo>
                <a:cubicBezTo>
                  <a:pt x="1279550" y="1492464"/>
                  <a:pt x="1301376" y="1476737"/>
                  <a:pt x="1307071" y="1468385"/>
                </a:cubicBezTo>
                <a:cubicBezTo>
                  <a:pt x="1310365" y="1454550"/>
                  <a:pt x="1287434" y="1461669"/>
                  <a:pt x="1238278" y="1489743"/>
                </a:cubicBezTo>
                <a:cubicBezTo>
                  <a:pt x="1189122" y="1517796"/>
                  <a:pt x="1136671" y="1550227"/>
                  <a:pt x="1080927" y="1586993"/>
                </a:cubicBezTo>
                <a:cubicBezTo>
                  <a:pt x="1025183" y="1623760"/>
                  <a:pt x="989075" y="1648285"/>
                  <a:pt x="972584" y="1660526"/>
                </a:cubicBezTo>
                <a:cubicBezTo>
                  <a:pt x="967058" y="1665222"/>
                  <a:pt x="949206" y="1680014"/>
                  <a:pt x="919071" y="1704943"/>
                </a:cubicBezTo>
                <a:cubicBezTo>
                  <a:pt x="888914" y="1729850"/>
                  <a:pt x="858332" y="1754588"/>
                  <a:pt x="827304" y="1779134"/>
                </a:cubicBezTo>
                <a:cubicBezTo>
                  <a:pt x="796254" y="1803701"/>
                  <a:pt x="776639" y="1817749"/>
                  <a:pt x="768435" y="1821319"/>
                </a:cubicBezTo>
                <a:cubicBezTo>
                  <a:pt x="760232" y="1824890"/>
                  <a:pt x="775300" y="1807676"/>
                  <a:pt x="813660" y="1769656"/>
                </a:cubicBezTo>
                <a:cubicBezTo>
                  <a:pt x="874335" y="1710490"/>
                  <a:pt x="946890" y="1653279"/>
                  <a:pt x="1031303" y="1597960"/>
                </a:cubicBezTo>
                <a:cubicBezTo>
                  <a:pt x="1115717" y="1542661"/>
                  <a:pt x="1196560" y="1495524"/>
                  <a:pt x="1273854" y="1456527"/>
                </a:cubicBezTo>
                <a:cubicBezTo>
                  <a:pt x="1304606" y="1441544"/>
                  <a:pt x="1327920" y="1428792"/>
                  <a:pt x="1343837" y="1418273"/>
                </a:cubicBezTo>
                <a:cubicBezTo>
                  <a:pt x="1359755" y="1407753"/>
                  <a:pt x="1361732" y="1403885"/>
                  <a:pt x="1349767" y="1406711"/>
                </a:cubicBezTo>
                <a:cubicBezTo>
                  <a:pt x="1343795" y="1408050"/>
                  <a:pt x="1340331" y="1408348"/>
                  <a:pt x="1339396" y="1407604"/>
                </a:cubicBezTo>
                <a:cubicBezTo>
                  <a:pt x="1338461" y="1406860"/>
                  <a:pt x="1340331" y="1404182"/>
                  <a:pt x="1345027" y="1399592"/>
                </a:cubicBezTo>
                <a:cubicBezTo>
                  <a:pt x="1349044" y="1385650"/>
                  <a:pt x="1322925" y="1392047"/>
                  <a:pt x="1266628" y="1418783"/>
                </a:cubicBezTo>
                <a:cubicBezTo>
                  <a:pt x="1210353" y="1445539"/>
                  <a:pt x="1142473" y="1483814"/>
                  <a:pt x="1063033" y="1533629"/>
                </a:cubicBezTo>
                <a:cubicBezTo>
                  <a:pt x="983571" y="1583423"/>
                  <a:pt x="911123" y="1635937"/>
                  <a:pt x="845644" y="1691150"/>
                </a:cubicBezTo>
                <a:cubicBezTo>
                  <a:pt x="780167" y="1746363"/>
                  <a:pt x="740255" y="1795456"/>
                  <a:pt x="725889" y="1838449"/>
                </a:cubicBezTo>
                <a:cubicBezTo>
                  <a:pt x="712691" y="1873685"/>
                  <a:pt x="703234" y="1881484"/>
                  <a:pt x="697496" y="1861826"/>
                </a:cubicBezTo>
                <a:cubicBezTo>
                  <a:pt x="691779" y="1842147"/>
                  <a:pt x="688294" y="1816028"/>
                  <a:pt x="687040" y="1783448"/>
                </a:cubicBezTo>
                <a:cubicBezTo>
                  <a:pt x="685807" y="1750869"/>
                  <a:pt x="685318" y="1732826"/>
                  <a:pt x="685552" y="1729319"/>
                </a:cubicBezTo>
                <a:cubicBezTo>
                  <a:pt x="683087" y="1732698"/>
                  <a:pt x="674395" y="1744939"/>
                  <a:pt x="659454" y="1766106"/>
                </a:cubicBezTo>
                <a:cubicBezTo>
                  <a:pt x="644535" y="1787252"/>
                  <a:pt x="631104" y="1804254"/>
                  <a:pt x="619139" y="1817090"/>
                </a:cubicBezTo>
                <a:cubicBezTo>
                  <a:pt x="605261" y="1768019"/>
                  <a:pt x="597951" y="1742835"/>
                  <a:pt x="597164" y="1741539"/>
                </a:cubicBezTo>
                <a:cubicBezTo>
                  <a:pt x="596399" y="1740243"/>
                  <a:pt x="595230" y="1748977"/>
                  <a:pt x="593658" y="1767722"/>
                </a:cubicBezTo>
                <a:cubicBezTo>
                  <a:pt x="592085" y="1786466"/>
                  <a:pt x="583180" y="1801342"/>
                  <a:pt x="566944" y="1812351"/>
                </a:cubicBezTo>
                <a:cubicBezTo>
                  <a:pt x="544268" y="1820788"/>
                  <a:pt x="526628" y="1806549"/>
                  <a:pt x="514047" y="1769656"/>
                </a:cubicBezTo>
                <a:cubicBezTo>
                  <a:pt x="501487" y="1732762"/>
                  <a:pt x="492455" y="1693743"/>
                  <a:pt x="486993" y="1652620"/>
                </a:cubicBezTo>
                <a:cubicBezTo>
                  <a:pt x="481532" y="1611518"/>
                  <a:pt x="478131" y="1588842"/>
                  <a:pt x="476813" y="1584613"/>
                </a:cubicBezTo>
                <a:cubicBezTo>
                  <a:pt x="472903" y="1586802"/>
                  <a:pt x="465890" y="1591945"/>
                  <a:pt x="455753" y="1600042"/>
                </a:cubicBezTo>
                <a:cubicBezTo>
                  <a:pt x="445615" y="1608139"/>
                  <a:pt x="441577" y="1599065"/>
                  <a:pt x="443596" y="1572754"/>
                </a:cubicBezTo>
                <a:cubicBezTo>
                  <a:pt x="447698" y="1559812"/>
                  <a:pt x="454902" y="1545382"/>
                  <a:pt x="465231" y="1529464"/>
                </a:cubicBezTo>
                <a:cubicBezTo>
                  <a:pt x="475560" y="1513567"/>
                  <a:pt x="471522" y="1509806"/>
                  <a:pt x="453075" y="1518200"/>
                </a:cubicBezTo>
                <a:cubicBezTo>
                  <a:pt x="426425" y="1542130"/>
                  <a:pt x="406469" y="1562277"/>
                  <a:pt x="393165" y="1578641"/>
                </a:cubicBezTo>
                <a:cubicBezTo>
                  <a:pt x="379861" y="1595027"/>
                  <a:pt x="367089" y="1596897"/>
                  <a:pt x="354847" y="1584273"/>
                </a:cubicBezTo>
                <a:cubicBezTo>
                  <a:pt x="342606" y="1571649"/>
                  <a:pt x="324754" y="1533820"/>
                  <a:pt x="301271" y="1470765"/>
                </a:cubicBezTo>
                <a:cubicBezTo>
                  <a:pt x="295639" y="1457823"/>
                  <a:pt x="290411" y="1456271"/>
                  <a:pt x="285587" y="1466132"/>
                </a:cubicBezTo>
                <a:cubicBezTo>
                  <a:pt x="280741" y="1475972"/>
                  <a:pt x="274408" y="1485918"/>
                  <a:pt x="266566" y="1495970"/>
                </a:cubicBezTo>
                <a:cubicBezTo>
                  <a:pt x="258724" y="1506001"/>
                  <a:pt x="247503" y="1504833"/>
                  <a:pt x="232881" y="1492443"/>
                </a:cubicBezTo>
                <a:cubicBezTo>
                  <a:pt x="218260" y="1480053"/>
                  <a:pt x="198346" y="1445156"/>
                  <a:pt x="173163" y="1387733"/>
                </a:cubicBezTo>
                <a:cubicBezTo>
                  <a:pt x="147448" y="1342700"/>
                  <a:pt x="124814" y="1308080"/>
                  <a:pt x="105241" y="1283874"/>
                </a:cubicBezTo>
                <a:cubicBezTo>
                  <a:pt x="85689" y="1259668"/>
                  <a:pt x="76402" y="1236142"/>
                  <a:pt x="77401" y="1213253"/>
                </a:cubicBezTo>
                <a:cubicBezTo>
                  <a:pt x="78399" y="1190365"/>
                  <a:pt x="96867" y="1158380"/>
                  <a:pt x="132826" y="1117299"/>
                </a:cubicBezTo>
                <a:cubicBezTo>
                  <a:pt x="153504" y="1092392"/>
                  <a:pt x="154865" y="1086867"/>
                  <a:pt x="136885" y="1100702"/>
                </a:cubicBezTo>
                <a:cubicBezTo>
                  <a:pt x="118906" y="1114537"/>
                  <a:pt x="95125" y="1131135"/>
                  <a:pt x="65542" y="1150517"/>
                </a:cubicBezTo>
                <a:cubicBezTo>
                  <a:pt x="35959" y="1169877"/>
                  <a:pt x="14112" y="1175424"/>
                  <a:pt x="0" y="1167115"/>
                </a:cubicBezTo>
                <a:cubicBezTo>
                  <a:pt x="8140" y="1128457"/>
                  <a:pt x="31390" y="1089013"/>
                  <a:pt x="69750" y="1048783"/>
                </a:cubicBezTo>
                <a:cubicBezTo>
                  <a:pt x="108110" y="1008531"/>
                  <a:pt x="150699" y="971722"/>
                  <a:pt x="197496" y="938335"/>
                </a:cubicBezTo>
                <a:cubicBezTo>
                  <a:pt x="244294" y="904948"/>
                  <a:pt x="284418" y="879212"/>
                  <a:pt x="317869" y="861105"/>
                </a:cubicBezTo>
                <a:cubicBezTo>
                  <a:pt x="442130" y="790909"/>
                  <a:pt x="594699" y="716484"/>
                  <a:pt x="775576" y="637872"/>
                </a:cubicBezTo>
                <a:cubicBezTo>
                  <a:pt x="956475" y="559261"/>
                  <a:pt x="1151718" y="482073"/>
                  <a:pt x="1361285" y="406330"/>
                </a:cubicBezTo>
                <a:cubicBezTo>
                  <a:pt x="1570874" y="330587"/>
                  <a:pt x="1780824" y="261901"/>
                  <a:pt x="1991178" y="200291"/>
                </a:cubicBezTo>
                <a:cubicBezTo>
                  <a:pt x="2201511" y="138681"/>
                  <a:pt x="2398263" y="89779"/>
                  <a:pt x="2581435" y="53566"/>
                </a:cubicBezTo>
                <a:cubicBezTo>
                  <a:pt x="2764586" y="17373"/>
                  <a:pt x="2920194" y="-478"/>
                  <a:pt x="3048260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DA31294-220C-4C34-B083-70D5FAEE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EB1AC1-CE6C-46E8-B908-51A823B03329}" type="datetime1">
              <a:rPr lang="en-US" smtClean="0"/>
              <a:t>2/29/2024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A51BCA-7A88-4595-B878-990DE30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438B4-3267-4E96-8D5E-D07760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A3F525-EB96-4C37-8D21-74EA31DC39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3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F1D66A-CDE7-41EF-90B3-BACD707311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70141" y="1"/>
            <a:ext cx="3851718" cy="2578603"/>
          </a:xfrm>
          <a:custGeom>
            <a:avLst/>
            <a:gdLst>
              <a:gd name="connsiteX0" fmla="*/ 115883 w 3851718"/>
              <a:gd name="connsiteY0" fmla="*/ 0 h 2578603"/>
              <a:gd name="connsiteX1" fmla="*/ 3735836 w 3851718"/>
              <a:gd name="connsiteY1" fmla="*/ 0 h 2578603"/>
              <a:gd name="connsiteX2" fmla="*/ 3765135 w 3851718"/>
              <a:gd name="connsiteY2" fmla="*/ 80052 h 2578603"/>
              <a:gd name="connsiteX3" fmla="*/ 3851718 w 3851718"/>
              <a:gd name="connsiteY3" fmla="*/ 652744 h 2578603"/>
              <a:gd name="connsiteX4" fmla="*/ 1925859 w 3851718"/>
              <a:gd name="connsiteY4" fmla="*/ 2578603 h 2578603"/>
              <a:gd name="connsiteX5" fmla="*/ 0 w 3851718"/>
              <a:gd name="connsiteY5" fmla="*/ 652744 h 2578603"/>
              <a:gd name="connsiteX6" fmla="*/ 86583 w 3851718"/>
              <a:gd name="connsiteY6" fmla="*/ 80052 h 257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1718" h="2578603">
                <a:moveTo>
                  <a:pt x="115883" y="0"/>
                </a:moveTo>
                <a:lnTo>
                  <a:pt x="3735836" y="0"/>
                </a:lnTo>
                <a:lnTo>
                  <a:pt x="3765135" y="80052"/>
                </a:lnTo>
                <a:cubicBezTo>
                  <a:pt x="3821405" y="260966"/>
                  <a:pt x="3851718" y="453315"/>
                  <a:pt x="3851718" y="652744"/>
                </a:cubicBezTo>
                <a:cubicBezTo>
                  <a:pt x="3851718" y="1716367"/>
                  <a:pt x="2989482" y="2578603"/>
                  <a:pt x="1925859" y="2578603"/>
                </a:cubicBezTo>
                <a:cubicBezTo>
                  <a:pt x="862236" y="2578603"/>
                  <a:pt x="0" y="1716367"/>
                  <a:pt x="0" y="652744"/>
                </a:cubicBezTo>
                <a:cubicBezTo>
                  <a:pt x="0" y="453315"/>
                  <a:pt x="30313" y="260966"/>
                  <a:pt x="86583" y="8005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6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AD4E58-72FD-416D-B0E1-20FF2E87BF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9432" y="1884155"/>
            <a:ext cx="2633136" cy="4332729"/>
          </a:xfrm>
          <a:custGeom>
            <a:avLst/>
            <a:gdLst>
              <a:gd name="connsiteX0" fmla="*/ 1025130 w 2633136"/>
              <a:gd name="connsiteY0" fmla="*/ 4110081 h 4332729"/>
              <a:gd name="connsiteX1" fmla="*/ 1616184 w 2633136"/>
              <a:gd name="connsiteY1" fmla="*/ 4110081 h 4332729"/>
              <a:gd name="connsiteX2" fmla="*/ 1642260 w 2633136"/>
              <a:gd name="connsiteY2" fmla="*/ 4121869 h 4332729"/>
              <a:gd name="connsiteX3" fmla="*/ 1648054 w 2633136"/>
              <a:gd name="connsiteY3" fmla="*/ 4146753 h 4332729"/>
              <a:gd name="connsiteX4" fmla="*/ 1320657 w 2633136"/>
              <a:gd name="connsiteY4" fmla="*/ 4332729 h 4332729"/>
              <a:gd name="connsiteX5" fmla="*/ 993260 w 2633136"/>
              <a:gd name="connsiteY5" fmla="*/ 4146753 h 4332729"/>
              <a:gd name="connsiteX6" fmla="*/ 999054 w 2633136"/>
              <a:gd name="connsiteY6" fmla="*/ 4121869 h 4332729"/>
              <a:gd name="connsiteX7" fmla="*/ 1025130 w 2633136"/>
              <a:gd name="connsiteY7" fmla="*/ 4110081 h 4332729"/>
              <a:gd name="connsiteX8" fmla="*/ 1199036 w 2633136"/>
              <a:gd name="connsiteY8" fmla="*/ 3789469 h 4332729"/>
              <a:gd name="connsiteX9" fmla="*/ 1423146 w 2633136"/>
              <a:gd name="connsiteY9" fmla="*/ 3790784 h 4332729"/>
              <a:gd name="connsiteX10" fmla="*/ 1645811 w 2633136"/>
              <a:gd name="connsiteY10" fmla="*/ 3792097 h 4332729"/>
              <a:gd name="connsiteX11" fmla="*/ 1800520 w 2633136"/>
              <a:gd name="connsiteY11" fmla="*/ 3790784 h 4332729"/>
              <a:gd name="connsiteX12" fmla="*/ 1810640 w 2633136"/>
              <a:gd name="connsiteY12" fmla="*/ 3792097 h 4332729"/>
              <a:gd name="connsiteX13" fmla="*/ 1852570 w 2633136"/>
              <a:gd name="connsiteY13" fmla="*/ 3823623 h 4332729"/>
              <a:gd name="connsiteX14" fmla="*/ 1855462 w 2633136"/>
              <a:gd name="connsiteY14" fmla="*/ 4007533 h 4332729"/>
              <a:gd name="connsiteX15" fmla="*/ 1832329 w 2633136"/>
              <a:gd name="connsiteY15" fmla="*/ 4028551 h 4332729"/>
              <a:gd name="connsiteX16" fmla="*/ 1564842 w 2633136"/>
              <a:gd name="connsiteY16" fmla="*/ 4052196 h 4332729"/>
              <a:gd name="connsiteX17" fmla="*/ 1443388 w 2633136"/>
              <a:gd name="connsiteY17" fmla="*/ 4050882 h 4332729"/>
              <a:gd name="connsiteX18" fmla="*/ 1320489 w 2633136"/>
              <a:gd name="connsiteY18" fmla="*/ 4048254 h 4332729"/>
              <a:gd name="connsiteX19" fmla="*/ 1196145 w 2633136"/>
              <a:gd name="connsiteY19" fmla="*/ 4050882 h 4332729"/>
              <a:gd name="connsiteX20" fmla="*/ 1074691 w 2633136"/>
              <a:gd name="connsiteY20" fmla="*/ 4052196 h 4332729"/>
              <a:gd name="connsiteX21" fmla="*/ 808650 w 2633136"/>
              <a:gd name="connsiteY21" fmla="*/ 4028551 h 4332729"/>
              <a:gd name="connsiteX22" fmla="*/ 786962 w 2633136"/>
              <a:gd name="connsiteY22" fmla="*/ 4011473 h 4332729"/>
              <a:gd name="connsiteX23" fmla="*/ 786962 w 2633136"/>
              <a:gd name="connsiteY23" fmla="*/ 3818369 h 4332729"/>
              <a:gd name="connsiteX24" fmla="*/ 814432 w 2633136"/>
              <a:gd name="connsiteY24" fmla="*/ 3799978 h 4332729"/>
              <a:gd name="connsiteX25" fmla="*/ 1199036 w 2633136"/>
              <a:gd name="connsiteY25" fmla="*/ 3789469 h 4332729"/>
              <a:gd name="connsiteX26" fmla="*/ 1203461 w 2633136"/>
              <a:gd name="connsiteY26" fmla="*/ 3477761 h 4332729"/>
              <a:gd name="connsiteX27" fmla="*/ 1421939 w 2633136"/>
              <a:gd name="connsiteY27" fmla="*/ 3479098 h 4332729"/>
              <a:gd name="connsiteX28" fmla="*/ 1640414 w 2633136"/>
              <a:gd name="connsiteY28" fmla="*/ 3480433 h 4332729"/>
              <a:gd name="connsiteX29" fmla="*/ 1792335 w 2633136"/>
              <a:gd name="connsiteY29" fmla="*/ 3479098 h 4332729"/>
              <a:gd name="connsiteX30" fmla="*/ 1799570 w 2633136"/>
              <a:gd name="connsiteY30" fmla="*/ 3480433 h 4332729"/>
              <a:gd name="connsiteX31" fmla="*/ 1850208 w 2633136"/>
              <a:gd name="connsiteY31" fmla="*/ 3513830 h 4332729"/>
              <a:gd name="connsiteX32" fmla="*/ 1857443 w 2633136"/>
              <a:gd name="connsiteY32" fmla="*/ 3708869 h 4332729"/>
              <a:gd name="connsiteX33" fmla="*/ 1827059 w 2633136"/>
              <a:gd name="connsiteY33" fmla="*/ 3731580 h 4332729"/>
              <a:gd name="connsiteX34" fmla="*/ 1322105 w 2633136"/>
              <a:gd name="connsiteY34" fmla="*/ 3744939 h 4332729"/>
              <a:gd name="connsiteX35" fmla="*/ 815704 w 2633136"/>
              <a:gd name="connsiteY35" fmla="*/ 3731580 h 4332729"/>
              <a:gd name="connsiteX36" fmla="*/ 786767 w 2633136"/>
              <a:gd name="connsiteY36" fmla="*/ 3710207 h 4332729"/>
              <a:gd name="connsiteX37" fmla="*/ 807023 w 2633136"/>
              <a:gd name="connsiteY37" fmla="*/ 3496463 h 4332729"/>
              <a:gd name="connsiteX38" fmla="*/ 825832 w 2633136"/>
              <a:gd name="connsiteY38" fmla="*/ 3489785 h 4332729"/>
              <a:gd name="connsiteX39" fmla="*/ 1203461 w 2633136"/>
              <a:gd name="connsiteY39" fmla="*/ 3477761 h 4332729"/>
              <a:gd name="connsiteX40" fmla="*/ 1194827 w 2633136"/>
              <a:gd name="connsiteY40" fmla="*/ 3170506 h 4332729"/>
              <a:gd name="connsiteX41" fmla="*/ 1416114 w 2633136"/>
              <a:gd name="connsiteY41" fmla="*/ 3173121 h 4332729"/>
              <a:gd name="connsiteX42" fmla="*/ 1637399 w 2633136"/>
              <a:gd name="connsiteY42" fmla="*/ 3174427 h 4332729"/>
              <a:gd name="connsiteX43" fmla="*/ 1790708 w 2633136"/>
              <a:gd name="connsiteY43" fmla="*/ 3173121 h 4332729"/>
              <a:gd name="connsiteX44" fmla="*/ 1803723 w 2633136"/>
              <a:gd name="connsiteY44" fmla="*/ 3174427 h 4332729"/>
              <a:gd name="connsiteX45" fmla="*/ 1850006 w 2633136"/>
              <a:gd name="connsiteY45" fmla="*/ 3203184 h 4332729"/>
              <a:gd name="connsiteX46" fmla="*/ 1852899 w 2633136"/>
              <a:gd name="connsiteY46" fmla="*/ 3209719 h 4332729"/>
              <a:gd name="connsiteX47" fmla="*/ 1852899 w 2633136"/>
              <a:gd name="connsiteY47" fmla="*/ 3392713 h 4332729"/>
              <a:gd name="connsiteX48" fmla="*/ 1832650 w 2633136"/>
              <a:gd name="connsiteY48" fmla="*/ 3408398 h 4332729"/>
              <a:gd name="connsiteX49" fmla="*/ 1567976 w 2633136"/>
              <a:gd name="connsiteY49" fmla="*/ 3433233 h 4332729"/>
              <a:gd name="connsiteX50" fmla="*/ 1445039 w 2633136"/>
              <a:gd name="connsiteY50" fmla="*/ 3431926 h 4332729"/>
              <a:gd name="connsiteX51" fmla="*/ 1320657 w 2633136"/>
              <a:gd name="connsiteY51" fmla="*/ 3429311 h 4332729"/>
              <a:gd name="connsiteX52" fmla="*/ 1196274 w 2633136"/>
              <a:gd name="connsiteY52" fmla="*/ 3431926 h 4332729"/>
              <a:gd name="connsiteX53" fmla="*/ 1071890 w 2633136"/>
              <a:gd name="connsiteY53" fmla="*/ 3433233 h 4332729"/>
              <a:gd name="connsiteX54" fmla="*/ 808663 w 2633136"/>
              <a:gd name="connsiteY54" fmla="*/ 3408398 h 4332729"/>
              <a:gd name="connsiteX55" fmla="*/ 786968 w 2633136"/>
              <a:gd name="connsiteY55" fmla="*/ 3392713 h 4332729"/>
              <a:gd name="connsiteX56" fmla="*/ 786968 w 2633136"/>
              <a:gd name="connsiteY56" fmla="*/ 3200570 h 4332729"/>
              <a:gd name="connsiteX57" fmla="*/ 814448 w 2633136"/>
              <a:gd name="connsiteY57" fmla="*/ 3182270 h 4332729"/>
              <a:gd name="connsiteX58" fmla="*/ 1194827 w 2633136"/>
              <a:gd name="connsiteY58" fmla="*/ 3170506 h 4332729"/>
              <a:gd name="connsiteX59" fmla="*/ 1306900 w 2633136"/>
              <a:gd name="connsiteY59" fmla="*/ 0 h 4332729"/>
              <a:gd name="connsiteX60" fmla="*/ 1456064 w 2633136"/>
              <a:gd name="connsiteY60" fmla="*/ 6593 h 4332729"/>
              <a:gd name="connsiteX61" fmla="*/ 2346699 w 2633136"/>
              <a:gd name="connsiteY61" fmla="*/ 450897 h 4332729"/>
              <a:gd name="connsiteX62" fmla="*/ 2624752 w 2633136"/>
              <a:gd name="connsiteY62" fmla="*/ 1336867 h 4332729"/>
              <a:gd name="connsiteX63" fmla="*/ 2420557 w 2633136"/>
              <a:gd name="connsiteY63" fmla="*/ 1849729 h 4332729"/>
              <a:gd name="connsiteX64" fmla="*/ 2336562 w 2633136"/>
              <a:gd name="connsiteY64" fmla="*/ 1994755 h 4332729"/>
              <a:gd name="connsiteX65" fmla="*/ 2032443 w 2633136"/>
              <a:gd name="connsiteY65" fmla="*/ 2746248 h 4332729"/>
              <a:gd name="connsiteX66" fmla="*/ 1863005 w 2633136"/>
              <a:gd name="connsiteY66" fmla="*/ 3056073 h 4332729"/>
              <a:gd name="connsiteX67" fmla="*/ 1621158 w 2633136"/>
              <a:gd name="connsiteY67" fmla="*/ 3085079 h 4332729"/>
              <a:gd name="connsiteX68" fmla="*/ 1454615 w 2633136"/>
              <a:gd name="connsiteY68" fmla="*/ 3082442 h 4332729"/>
              <a:gd name="connsiteX69" fmla="*/ 1321382 w 2633136"/>
              <a:gd name="connsiteY69" fmla="*/ 3079804 h 4332729"/>
              <a:gd name="connsiteX70" fmla="*/ 1172219 w 2633136"/>
              <a:gd name="connsiteY70" fmla="*/ 3085079 h 4332729"/>
              <a:gd name="connsiteX71" fmla="*/ 1005677 w 2633136"/>
              <a:gd name="connsiteY71" fmla="*/ 3090353 h 4332729"/>
              <a:gd name="connsiteX72" fmla="*/ 781207 w 2633136"/>
              <a:gd name="connsiteY72" fmla="*/ 3056073 h 4332729"/>
              <a:gd name="connsiteX73" fmla="*/ 585703 w 2633136"/>
              <a:gd name="connsiteY73" fmla="*/ 2723834 h 4332729"/>
              <a:gd name="connsiteX74" fmla="*/ 577012 w 2633136"/>
              <a:gd name="connsiteY74" fmla="*/ 2686918 h 4332729"/>
              <a:gd name="connsiteX75" fmla="*/ 414817 w 2633136"/>
              <a:gd name="connsiteY75" fmla="*/ 2213610 h 4332729"/>
              <a:gd name="connsiteX76" fmla="*/ 254068 w 2633136"/>
              <a:gd name="connsiteY76" fmla="*/ 1927516 h 4332729"/>
              <a:gd name="connsiteX77" fmla="*/ 6427 w 2633136"/>
              <a:gd name="connsiteY77" fmla="*/ 1326321 h 4332729"/>
              <a:gd name="connsiteX78" fmla="*/ 129524 w 2633136"/>
              <a:gd name="connsiteY78" fmla="*/ 661842 h 4332729"/>
              <a:gd name="connsiteX79" fmla="*/ 1306900 w 2633136"/>
              <a:gd name="connsiteY79" fmla="*/ 0 h 433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33136" h="4332729">
                <a:moveTo>
                  <a:pt x="1025130" y="4110081"/>
                </a:moveTo>
                <a:cubicBezTo>
                  <a:pt x="1025130" y="4110081"/>
                  <a:pt x="1025130" y="4110081"/>
                  <a:pt x="1616184" y="4110081"/>
                </a:cubicBezTo>
                <a:cubicBezTo>
                  <a:pt x="1626323" y="4110081"/>
                  <a:pt x="1636464" y="4114009"/>
                  <a:pt x="1642260" y="4121869"/>
                </a:cubicBezTo>
                <a:cubicBezTo>
                  <a:pt x="1648054" y="4128418"/>
                  <a:pt x="1650951" y="4137586"/>
                  <a:pt x="1648054" y="4146753"/>
                </a:cubicBezTo>
                <a:cubicBezTo>
                  <a:pt x="1611837" y="4275103"/>
                  <a:pt x="1456830" y="4332729"/>
                  <a:pt x="1320657" y="4332729"/>
                </a:cubicBezTo>
                <a:cubicBezTo>
                  <a:pt x="1183034" y="4332729"/>
                  <a:pt x="1029477" y="4275103"/>
                  <a:pt x="993260" y="4146753"/>
                </a:cubicBezTo>
                <a:cubicBezTo>
                  <a:pt x="990362" y="4137586"/>
                  <a:pt x="991811" y="4128418"/>
                  <a:pt x="999054" y="4121869"/>
                </a:cubicBezTo>
                <a:cubicBezTo>
                  <a:pt x="1004849" y="4114009"/>
                  <a:pt x="1013540" y="4110081"/>
                  <a:pt x="1025130" y="4110081"/>
                </a:cubicBezTo>
                <a:close/>
                <a:moveTo>
                  <a:pt x="1199036" y="3789469"/>
                </a:moveTo>
                <a:cubicBezTo>
                  <a:pt x="1272775" y="3789469"/>
                  <a:pt x="1349407" y="3789469"/>
                  <a:pt x="1423146" y="3790784"/>
                </a:cubicBezTo>
                <a:cubicBezTo>
                  <a:pt x="1496886" y="3790784"/>
                  <a:pt x="1572071" y="3792097"/>
                  <a:pt x="1645811" y="3792097"/>
                </a:cubicBezTo>
                <a:cubicBezTo>
                  <a:pt x="1703646" y="3792097"/>
                  <a:pt x="1754251" y="3790784"/>
                  <a:pt x="1800520" y="3790784"/>
                </a:cubicBezTo>
                <a:cubicBezTo>
                  <a:pt x="1803411" y="3790784"/>
                  <a:pt x="1806303" y="3790784"/>
                  <a:pt x="1810640" y="3792097"/>
                </a:cubicBezTo>
                <a:cubicBezTo>
                  <a:pt x="1822207" y="3794725"/>
                  <a:pt x="1841004" y="3802605"/>
                  <a:pt x="1852570" y="3823623"/>
                </a:cubicBezTo>
                <a:cubicBezTo>
                  <a:pt x="1885826" y="3877482"/>
                  <a:pt x="1862693" y="3982574"/>
                  <a:pt x="1855462" y="4007533"/>
                </a:cubicBezTo>
                <a:cubicBezTo>
                  <a:pt x="1851125" y="4018042"/>
                  <a:pt x="1842449" y="4024610"/>
                  <a:pt x="1832329" y="4028551"/>
                </a:cubicBezTo>
                <a:cubicBezTo>
                  <a:pt x="1745576" y="4049569"/>
                  <a:pt x="1644365" y="4052196"/>
                  <a:pt x="1564842" y="4052196"/>
                </a:cubicBezTo>
                <a:cubicBezTo>
                  <a:pt x="1525803" y="4052196"/>
                  <a:pt x="1483873" y="4050882"/>
                  <a:pt x="1443388" y="4050882"/>
                </a:cubicBezTo>
                <a:cubicBezTo>
                  <a:pt x="1402904" y="4049569"/>
                  <a:pt x="1360973" y="4048254"/>
                  <a:pt x="1320489" y="4048254"/>
                </a:cubicBezTo>
                <a:cubicBezTo>
                  <a:pt x="1280005" y="4048254"/>
                  <a:pt x="1236628" y="4049569"/>
                  <a:pt x="1196145" y="4050882"/>
                </a:cubicBezTo>
                <a:cubicBezTo>
                  <a:pt x="1157106" y="4050882"/>
                  <a:pt x="1115174" y="4052196"/>
                  <a:pt x="1074691" y="4052196"/>
                </a:cubicBezTo>
                <a:cubicBezTo>
                  <a:pt x="996613" y="4052196"/>
                  <a:pt x="895403" y="4049569"/>
                  <a:pt x="808650" y="4028551"/>
                </a:cubicBezTo>
                <a:cubicBezTo>
                  <a:pt x="798529" y="4025923"/>
                  <a:pt x="791298" y="4019355"/>
                  <a:pt x="786962" y="4011473"/>
                </a:cubicBezTo>
                <a:cubicBezTo>
                  <a:pt x="765273" y="3966810"/>
                  <a:pt x="765273" y="3863033"/>
                  <a:pt x="786962" y="3818369"/>
                </a:cubicBezTo>
                <a:cubicBezTo>
                  <a:pt x="791298" y="3807861"/>
                  <a:pt x="802867" y="3801292"/>
                  <a:pt x="814432" y="3799978"/>
                </a:cubicBezTo>
                <a:cubicBezTo>
                  <a:pt x="921428" y="3792097"/>
                  <a:pt x="1039989" y="3789469"/>
                  <a:pt x="1199036" y="3789469"/>
                </a:cubicBezTo>
                <a:close/>
                <a:moveTo>
                  <a:pt x="1203461" y="3477761"/>
                </a:moveTo>
                <a:cubicBezTo>
                  <a:pt x="1275805" y="3477761"/>
                  <a:pt x="1349595" y="3479098"/>
                  <a:pt x="1421939" y="3479098"/>
                </a:cubicBezTo>
                <a:cubicBezTo>
                  <a:pt x="1494281" y="3480433"/>
                  <a:pt x="1568071" y="3480433"/>
                  <a:pt x="1640414" y="3480433"/>
                </a:cubicBezTo>
                <a:cubicBezTo>
                  <a:pt x="1696842" y="3480433"/>
                  <a:pt x="1746035" y="3480433"/>
                  <a:pt x="1792335" y="3479098"/>
                </a:cubicBezTo>
                <a:cubicBezTo>
                  <a:pt x="1793781" y="3479098"/>
                  <a:pt x="1796676" y="3479098"/>
                  <a:pt x="1799570" y="3480433"/>
                </a:cubicBezTo>
                <a:cubicBezTo>
                  <a:pt x="1819826" y="3484442"/>
                  <a:pt x="1838634" y="3496463"/>
                  <a:pt x="1850208" y="3513830"/>
                </a:cubicBezTo>
                <a:cubicBezTo>
                  <a:pt x="1890721" y="3572610"/>
                  <a:pt x="1863231" y="3686160"/>
                  <a:pt x="1857443" y="3708869"/>
                </a:cubicBezTo>
                <a:cubicBezTo>
                  <a:pt x="1854549" y="3722229"/>
                  <a:pt x="1841527" y="3731580"/>
                  <a:pt x="1827059" y="3731580"/>
                </a:cubicBezTo>
                <a:cubicBezTo>
                  <a:pt x="1673692" y="3740931"/>
                  <a:pt x="1500069" y="3744939"/>
                  <a:pt x="1322105" y="3744939"/>
                </a:cubicBezTo>
                <a:cubicBezTo>
                  <a:pt x="1144140" y="3744939"/>
                  <a:pt x="969071" y="3740931"/>
                  <a:pt x="815704" y="3731580"/>
                </a:cubicBezTo>
                <a:cubicBezTo>
                  <a:pt x="802682" y="3731580"/>
                  <a:pt x="789660" y="3722229"/>
                  <a:pt x="786767" y="3710207"/>
                </a:cubicBezTo>
                <a:cubicBezTo>
                  <a:pt x="776638" y="3676809"/>
                  <a:pt x="750595" y="3543221"/>
                  <a:pt x="807023" y="3496463"/>
                </a:cubicBezTo>
                <a:cubicBezTo>
                  <a:pt x="812809" y="3492456"/>
                  <a:pt x="820045" y="3489785"/>
                  <a:pt x="825832" y="3489785"/>
                </a:cubicBezTo>
                <a:cubicBezTo>
                  <a:pt x="931453" y="3481770"/>
                  <a:pt x="1047202" y="3477761"/>
                  <a:pt x="1203461" y="3477761"/>
                </a:cubicBezTo>
                <a:close/>
                <a:moveTo>
                  <a:pt x="1194827" y="3170506"/>
                </a:moveTo>
                <a:cubicBezTo>
                  <a:pt x="1268589" y="3170506"/>
                  <a:pt x="1343797" y="3171814"/>
                  <a:pt x="1416114" y="3173121"/>
                </a:cubicBezTo>
                <a:cubicBezTo>
                  <a:pt x="1489875" y="3173121"/>
                  <a:pt x="1565082" y="3174427"/>
                  <a:pt x="1637399" y="3174427"/>
                </a:cubicBezTo>
                <a:cubicBezTo>
                  <a:pt x="1693805" y="3174427"/>
                  <a:pt x="1744426" y="3173121"/>
                  <a:pt x="1790708" y="3173121"/>
                </a:cubicBezTo>
                <a:cubicBezTo>
                  <a:pt x="1795047" y="3173121"/>
                  <a:pt x="1799387" y="3173121"/>
                  <a:pt x="1803723" y="3174427"/>
                </a:cubicBezTo>
                <a:cubicBezTo>
                  <a:pt x="1818188" y="3179657"/>
                  <a:pt x="1835544" y="3188806"/>
                  <a:pt x="1850006" y="3203184"/>
                </a:cubicBezTo>
                <a:cubicBezTo>
                  <a:pt x="1851453" y="3205798"/>
                  <a:pt x="1852899" y="3207105"/>
                  <a:pt x="1852899" y="3209719"/>
                </a:cubicBezTo>
                <a:cubicBezTo>
                  <a:pt x="1876040" y="3251547"/>
                  <a:pt x="1876040" y="3350887"/>
                  <a:pt x="1852899" y="3392713"/>
                </a:cubicBezTo>
                <a:cubicBezTo>
                  <a:pt x="1850006" y="3400556"/>
                  <a:pt x="1841328" y="3407091"/>
                  <a:pt x="1832650" y="3408398"/>
                </a:cubicBezTo>
                <a:cubicBezTo>
                  <a:pt x="1747318" y="3430619"/>
                  <a:pt x="1646076" y="3433233"/>
                  <a:pt x="1567976" y="3433233"/>
                </a:cubicBezTo>
                <a:cubicBezTo>
                  <a:pt x="1527480" y="3433233"/>
                  <a:pt x="1485535" y="3431926"/>
                  <a:pt x="1445039" y="3431926"/>
                </a:cubicBezTo>
                <a:cubicBezTo>
                  <a:pt x="1404543" y="3430619"/>
                  <a:pt x="1361153" y="3429311"/>
                  <a:pt x="1320657" y="3429311"/>
                </a:cubicBezTo>
                <a:cubicBezTo>
                  <a:pt x="1278715" y="3429311"/>
                  <a:pt x="1236770" y="3430619"/>
                  <a:pt x="1196274" y="3431926"/>
                </a:cubicBezTo>
                <a:cubicBezTo>
                  <a:pt x="1154331" y="3431926"/>
                  <a:pt x="1112388" y="3433233"/>
                  <a:pt x="1071890" y="3433233"/>
                </a:cubicBezTo>
                <a:cubicBezTo>
                  <a:pt x="993790" y="3433233"/>
                  <a:pt x="893995" y="3430619"/>
                  <a:pt x="808663" y="3408398"/>
                </a:cubicBezTo>
                <a:cubicBezTo>
                  <a:pt x="798539" y="3407091"/>
                  <a:pt x="791308" y="3400556"/>
                  <a:pt x="786968" y="3392713"/>
                </a:cubicBezTo>
                <a:cubicBezTo>
                  <a:pt x="765273" y="3348272"/>
                  <a:pt x="765273" y="3243705"/>
                  <a:pt x="786968" y="3200570"/>
                </a:cubicBezTo>
                <a:cubicBezTo>
                  <a:pt x="791308" y="3190113"/>
                  <a:pt x="802878" y="3183579"/>
                  <a:pt x="814448" y="3182270"/>
                </a:cubicBezTo>
                <a:cubicBezTo>
                  <a:pt x="920028" y="3174427"/>
                  <a:pt x="1037180" y="3170506"/>
                  <a:pt x="1194827" y="3170506"/>
                </a:cubicBezTo>
                <a:close/>
                <a:moveTo>
                  <a:pt x="1306900" y="0"/>
                </a:moveTo>
                <a:cubicBezTo>
                  <a:pt x="1356138" y="0"/>
                  <a:pt x="1406825" y="2638"/>
                  <a:pt x="1456064" y="6593"/>
                </a:cubicBezTo>
                <a:cubicBezTo>
                  <a:pt x="1802180" y="40871"/>
                  <a:pt x="2126575" y="203035"/>
                  <a:pt x="2346699" y="450897"/>
                </a:cubicBezTo>
                <a:cubicBezTo>
                  <a:pt x="2565376" y="697440"/>
                  <a:pt x="2663852" y="1012538"/>
                  <a:pt x="2624752" y="1336867"/>
                </a:cubicBezTo>
                <a:cubicBezTo>
                  <a:pt x="2598685" y="1553088"/>
                  <a:pt x="2511792" y="1696794"/>
                  <a:pt x="2420557" y="1849729"/>
                </a:cubicBezTo>
                <a:cubicBezTo>
                  <a:pt x="2393040" y="1895874"/>
                  <a:pt x="2364077" y="1944654"/>
                  <a:pt x="2336562" y="1994755"/>
                </a:cubicBezTo>
                <a:cubicBezTo>
                  <a:pt x="2214915" y="2218884"/>
                  <a:pt x="2100508" y="2444332"/>
                  <a:pt x="2032443" y="2746248"/>
                </a:cubicBezTo>
                <a:cubicBezTo>
                  <a:pt x="1996237" y="2909732"/>
                  <a:pt x="1974515" y="3000701"/>
                  <a:pt x="1863005" y="3056073"/>
                </a:cubicBezTo>
                <a:cubicBezTo>
                  <a:pt x="1821007" y="3075851"/>
                  <a:pt x="1747149" y="3085079"/>
                  <a:pt x="1621158" y="3085079"/>
                </a:cubicBezTo>
                <a:cubicBezTo>
                  <a:pt x="1566125" y="3085079"/>
                  <a:pt x="1509647" y="3083760"/>
                  <a:pt x="1454615" y="3082442"/>
                </a:cubicBezTo>
                <a:cubicBezTo>
                  <a:pt x="1405377" y="3081124"/>
                  <a:pt x="1360484" y="3079804"/>
                  <a:pt x="1321382" y="3079804"/>
                </a:cubicBezTo>
                <a:cubicBezTo>
                  <a:pt x="1275041" y="3079804"/>
                  <a:pt x="1224353" y="3082442"/>
                  <a:pt x="1172219" y="3085079"/>
                </a:cubicBezTo>
                <a:cubicBezTo>
                  <a:pt x="1117187" y="3087715"/>
                  <a:pt x="1060708" y="3090353"/>
                  <a:pt x="1005677" y="3090353"/>
                </a:cubicBezTo>
                <a:cubicBezTo>
                  <a:pt x="904305" y="3090353"/>
                  <a:pt x="833342" y="3079804"/>
                  <a:pt x="781207" y="3056073"/>
                </a:cubicBezTo>
                <a:cubicBezTo>
                  <a:pt x="656664" y="3002019"/>
                  <a:pt x="633492" y="2908412"/>
                  <a:pt x="585703" y="2723834"/>
                </a:cubicBezTo>
                <a:cubicBezTo>
                  <a:pt x="585703" y="2723834"/>
                  <a:pt x="585703" y="2723834"/>
                  <a:pt x="577012" y="2686918"/>
                </a:cubicBezTo>
                <a:cubicBezTo>
                  <a:pt x="532119" y="2511571"/>
                  <a:pt x="471296" y="2334904"/>
                  <a:pt x="414817" y="2213610"/>
                </a:cubicBezTo>
                <a:cubicBezTo>
                  <a:pt x="367026" y="2110775"/>
                  <a:pt x="309098" y="2017168"/>
                  <a:pt x="254068" y="1927516"/>
                </a:cubicBezTo>
                <a:cubicBezTo>
                  <a:pt x="141109" y="1740301"/>
                  <a:pt x="33943" y="1564953"/>
                  <a:pt x="6427" y="1326321"/>
                </a:cubicBezTo>
                <a:cubicBezTo>
                  <a:pt x="-22536" y="1082414"/>
                  <a:pt x="51321" y="810822"/>
                  <a:pt x="129524" y="661842"/>
                </a:cubicBezTo>
                <a:cubicBezTo>
                  <a:pt x="293168" y="355970"/>
                  <a:pt x="698660" y="0"/>
                  <a:pt x="1306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58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F5824C-4FF4-47F4-9AF7-6431D71170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4963" y="2016850"/>
            <a:ext cx="3397322" cy="2338250"/>
          </a:xfrm>
          <a:custGeom>
            <a:avLst/>
            <a:gdLst>
              <a:gd name="connsiteX0" fmla="*/ 0 w 3397322"/>
              <a:gd name="connsiteY0" fmla="*/ 0 h 2338250"/>
              <a:gd name="connsiteX1" fmla="*/ 3397322 w 3397322"/>
              <a:gd name="connsiteY1" fmla="*/ 0 h 2338250"/>
              <a:gd name="connsiteX2" fmla="*/ 3397322 w 3397322"/>
              <a:gd name="connsiteY2" fmla="*/ 2338250 h 2338250"/>
              <a:gd name="connsiteX3" fmla="*/ 0 w 3397322"/>
              <a:gd name="connsiteY3" fmla="*/ 2338250 h 23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322" h="2338250">
                <a:moveTo>
                  <a:pt x="0" y="0"/>
                </a:moveTo>
                <a:lnTo>
                  <a:pt x="3397322" y="0"/>
                </a:lnTo>
                <a:lnTo>
                  <a:pt x="3397322" y="2338250"/>
                </a:lnTo>
                <a:lnTo>
                  <a:pt x="0" y="2338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27E2AC-D659-4011-805C-7057DEA60D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97339" y="2016850"/>
            <a:ext cx="3397322" cy="2338250"/>
          </a:xfrm>
          <a:custGeom>
            <a:avLst/>
            <a:gdLst>
              <a:gd name="connsiteX0" fmla="*/ 0 w 3397322"/>
              <a:gd name="connsiteY0" fmla="*/ 0 h 2338250"/>
              <a:gd name="connsiteX1" fmla="*/ 3397322 w 3397322"/>
              <a:gd name="connsiteY1" fmla="*/ 0 h 2338250"/>
              <a:gd name="connsiteX2" fmla="*/ 3397322 w 3397322"/>
              <a:gd name="connsiteY2" fmla="*/ 2338250 h 2338250"/>
              <a:gd name="connsiteX3" fmla="*/ 0 w 3397322"/>
              <a:gd name="connsiteY3" fmla="*/ 2338250 h 23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322" h="2338250">
                <a:moveTo>
                  <a:pt x="0" y="0"/>
                </a:moveTo>
                <a:lnTo>
                  <a:pt x="3397322" y="0"/>
                </a:lnTo>
                <a:lnTo>
                  <a:pt x="3397322" y="2338250"/>
                </a:lnTo>
                <a:lnTo>
                  <a:pt x="0" y="2338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A7D8CA-A063-48A5-96BE-1553B23D51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9715" y="2016850"/>
            <a:ext cx="3397322" cy="2338250"/>
          </a:xfrm>
          <a:custGeom>
            <a:avLst/>
            <a:gdLst>
              <a:gd name="connsiteX0" fmla="*/ 0 w 3397322"/>
              <a:gd name="connsiteY0" fmla="*/ 0 h 2338250"/>
              <a:gd name="connsiteX1" fmla="*/ 3397322 w 3397322"/>
              <a:gd name="connsiteY1" fmla="*/ 0 h 2338250"/>
              <a:gd name="connsiteX2" fmla="*/ 3397322 w 3397322"/>
              <a:gd name="connsiteY2" fmla="*/ 2338250 h 2338250"/>
              <a:gd name="connsiteX3" fmla="*/ 0 w 3397322"/>
              <a:gd name="connsiteY3" fmla="*/ 2338250 h 23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322" h="2338250">
                <a:moveTo>
                  <a:pt x="0" y="0"/>
                </a:moveTo>
                <a:lnTo>
                  <a:pt x="3397322" y="0"/>
                </a:lnTo>
                <a:lnTo>
                  <a:pt x="3397322" y="2338250"/>
                </a:lnTo>
                <a:lnTo>
                  <a:pt x="0" y="2338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2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A405E1-72DA-4A90-9693-6E2379D633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60774" y="0"/>
            <a:ext cx="7831224" cy="6256699"/>
          </a:xfrm>
          <a:custGeom>
            <a:avLst/>
            <a:gdLst>
              <a:gd name="connsiteX0" fmla="*/ 260495 w 7831224"/>
              <a:gd name="connsiteY0" fmla="*/ 0 h 6256699"/>
              <a:gd name="connsiteX1" fmla="*/ 7831224 w 7831224"/>
              <a:gd name="connsiteY1" fmla="*/ 0 h 6256699"/>
              <a:gd name="connsiteX2" fmla="*/ 7831224 w 7831224"/>
              <a:gd name="connsiteY2" fmla="*/ 5074769 h 6256699"/>
              <a:gd name="connsiteX3" fmla="*/ 7708857 w 7831224"/>
              <a:gd name="connsiteY3" fmla="*/ 5180766 h 6256699"/>
              <a:gd name="connsiteX4" fmla="*/ 4711748 w 7831224"/>
              <a:gd name="connsiteY4" fmla="*/ 6256699 h 6256699"/>
              <a:gd name="connsiteX5" fmla="*/ 682135 w 7831224"/>
              <a:gd name="connsiteY5" fmla="*/ 3988163 h 6256699"/>
              <a:gd name="connsiteX6" fmla="*/ 610441 w 7831224"/>
              <a:gd name="connsiteY6" fmla="*/ 3863474 h 6256699"/>
              <a:gd name="connsiteX7" fmla="*/ 172604 w 7831224"/>
              <a:gd name="connsiteY7" fmla="*/ 3833171 h 6256699"/>
              <a:gd name="connsiteX8" fmla="*/ 412907 w 7831224"/>
              <a:gd name="connsiteY8" fmla="*/ 3473283 h 6256699"/>
              <a:gd name="connsiteX9" fmla="*/ 370273 w 7831224"/>
              <a:gd name="connsiteY9" fmla="*/ 3378976 h 6256699"/>
              <a:gd name="connsiteX10" fmla="*/ 0 w 7831224"/>
              <a:gd name="connsiteY10" fmla="*/ 1544951 h 6256699"/>
              <a:gd name="connsiteX11" fmla="*/ 211831 w 7831224"/>
              <a:gd name="connsiteY11" fmla="*/ 143821 h 625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1224" h="6256699">
                <a:moveTo>
                  <a:pt x="260495" y="0"/>
                </a:moveTo>
                <a:lnTo>
                  <a:pt x="7831224" y="0"/>
                </a:lnTo>
                <a:lnTo>
                  <a:pt x="7831224" y="5074769"/>
                </a:lnTo>
                <a:lnTo>
                  <a:pt x="7708857" y="5180766"/>
                </a:lnTo>
                <a:cubicBezTo>
                  <a:pt x="6894390" y="5852924"/>
                  <a:pt x="5850222" y="6256699"/>
                  <a:pt x="4711748" y="6256699"/>
                </a:cubicBezTo>
                <a:cubicBezTo>
                  <a:pt x="3004037" y="6256699"/>
                  <a:pt x="1508516" y="5348205"/>
                  <a:pt x="682135" y="3988163"/>
                </a:cubicBezTo>
                <a:lnTo>
                  <a:pt x="610441" y="3863474"/>
                </a:lnTo>
                <a:lnTo>
                  <a:pt x="172604" y="3833171"/>
                </a:lnTo>
                <a:lnTo>
                  <a:pt x="412907" y="3473283"/>
                </a:lnTo>
                <a:lnTo>
                  <a:pt x="370273" y="3378976"/>
                </a:lnTo>
                <a:cubicBezTo>
                  <a:pt x="131846" y="2815271"/>
                  <a:pt x="0" y="2195507"/>
                  <a:pt x="0" y="1544951"/>
                </a:cubicBezTo>
                <a:cubicBezTo>
                  <a:pt x="0" y="1057035"/>
                  <a:pt x="74163" y="586438"/>
                  <a:pt x="211831" y="1438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5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34AAE8-1395-4842-AC2A-0A38B50484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2201369"/>
          </a:xfrm>
          <a:custGeom>
            <a:avLst/>
            <a:gdLst>
              <a:gd name="connsiteX0" fmla="*/ 0 w 12192000"/>
              <a:gd name="connsiteY0" fmla="*/ 0 h 2201369"/>
              <a:gd name="connsiteX1" fmla="*/ 12192000 w 12192000"/>
              <a:gd name="connsiteY1" fmla="*/ 0 h 2201369"/>
              <a:gd name="connsiteX2" fmla="*/ 12192000 w 12192000"/>
              <a:gd name="connsiteY2" fmla="*/ 2201369 h 2201369"/>
              <a:gd name="connsiteX3" fmla="*/ 0 w 12192000"/>
              <a:gd name="connsiteY3" fmla="*/ 2201369 h 22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01369">
                <a:moveTo>
                  <a:pt x="0" y="0"/>
                </a:moveTo>
                <a:lnTo>
                  <a:pt x="12192000" y="0"/>
                </a:lnTo>
                <a:lnTo>
                  <a:pt x="12192000" y="2201369"/>
                </a:lnTo>
                <a:lnTo>
                  <a:pt x="0" y="2201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1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764E72-D3F7-4C12-9328-FA05399B15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846FD-1673-4292-8EBF-02CBC59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313F-93E1-478D-A5A2-DD0CF3C2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B4C7-9A22-4C53-84A8-8B2A0FA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40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BB5106-E482-4DD0-B292-00A505FA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3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8B00F2-BD49-426E-BFF6-00728B758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48000" cy="6858000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8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186F7F-8783-487E-B061-A923D49FC0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7463" y="0"/>
            <a:ext cx="3446863" cy="6858000"/>
          </a:xfrm>
          <a:custGeom>
            <a:avLst/>
            <a:gdLst>
              <a:gd name="connsiteX0" fmla="*/ 0 w 3446863"/>
              <a:gd name="connsiteY0" fmla="*/ 0 h 6858000"/>
              <a:gd name="connsiteX1" fmla="*/ 3446863 w 3446863"/>
              <a:gd name="connsiteY1" fmla="*/ 0 h 6858000"/>
              <a:gd name="connsiteX2" fmla="*/ 3446863 w 3446863"/>
              <a:gd name="connsiteY2" fmla="*/ 6858000 h 6858000"/>
              <a:gd name="connsiteX3" fmla="*/ 0 w 34468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6863" h="6858000">
                <a:moveTo>
                  <a:pt x="0" y="0"/>
                </a:moveTo>
                <a:lnTo>
                  <a:pt x="3446863" y="0"/>
                </a:lnTo>
                <a:lnTo>
                  <a:pt x="34468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41AA56-A69A-49A0-BADC-1418471273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5138" y="0"/>
            <a:ext cx="3446863" cy="6858000"/>
          </a:xfrm>
          <a:custGeom>
            <a:avLst/>
            <a:gdLst>
              <a:gd name="connsiteX0" fmla="*/ 0 w 3446863"/>
              <a:gd name="connsiteY0" fmla="*/ 0 h 6858000"/>
              <a:gd name="connsiteX1" fmla="*/ 3446863 w 3446863"/>
              <a:gd name="connsiteY1" fmla="*/ 0 h 6858000"/>
              <a:gd name="connsiteX2" fmla="*/ 3446863 w 3446863"/>
              <a:gd name="connsiteY2" fmla="*/ 6858000 h 6858000"/>
              <a:gd name="connsiteX3" fmla="*/ 0 w 34468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6863" h="6858000">
                <a:moveTo>
                  <a:pt x="0" y="0"/>
                </a:moveTo>
                <a:lnTo>
                  <a:pt x="3446863" y="0"/>
                </a:lnTo>
                <a:lnTo>
                  <a:pt x="34468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24D-802F-4B00-8B77-E5D20F19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1504D-B494-48C8-A958-A7A51072F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613E0-D2E8-4FC3-B2B0-5C0EC88BF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F91B1-8B3B-4C3C-893B-96113999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3F7A2-6F32-423C-8D48-B31C429F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9193B-10E4-4ECD-8E10-4E534E3A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4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EEF826-006D-434E-B287-7E0DFA6BF2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8035" y="0"/>
            <a:ext cx="7834747" cy="6858000"/>
          </a:xfrm>
          <a:custGeom>
            <a:avLst/>
            <a:gdLst>
              <a:gd name="connsiteX0" fmla="*/ 5601396 w 7834747"/>
              <a:gd name="connsiteY0" fmla="*/ 2226210 h 6858000"/>
              <a:gd name="connsiteX1" fmla="*/ 7834747 w 7834747"/>
              <a:gd name="connsiteY1" fmla="*/ 2226210 h 6858000"/>
              <a:gd name="connsiteX2" fmla="*/ 7834747 w 7834747"/>
              <a:gd name="connsiteY2" fmla="*/ 4631793 h 6858000"/>
              <a:gd name="connsiteX3" fmla="*/ 5601396 w 7834747"/>
              <a:gd name="connsiteY3" fmla="*/ 4631793 h 6858000"/>
              <a:gd name="connsiteX4" fmla="*/ 0 w 7834747"/>
              <a:gd name="connsiteY4" fmla="*/ 0 h 6858000"/>
              <a:gd name="connsiteX5" fmla="*/ 7834746 w 7834747"/>
              <a:gd name="connsiteY5" fmla="*/ 0 h 6858000"/>
              <a:gd name="connsiteX6" fmla="*/ 7834746 w 7834747"/>
              <a:gd name="connsiteY6" fmla="*/ 2076577 h 6858000"/>
              <a:gd name="connsiteX7" fmla="*/ 5451763 w 7834747"/>
              <a:gd name="connsiteY7" fmla="*/ 2076577 h 6858000"/>
              <a:gd name="connsiteX8" fmla="*/ 5451763 w 7834747"/>
              <a:gd name="connsiteY8" fmla="*/ 4781424 h 6858000"/>
              <a:gd name="connsiteX9" fmla="*/ 7834746 w 7834747"/>
              <a:gd name="connsiteY9" fmla="*/ 4781424 h 6858000"/>
              <a:gd name="connsiteX10" fmla="*/ 7834746 w 7834747"/>
              <a:gd name="connsiteY10" fmla="*/ 6858000 h 6858000"/>
              <a:gd name="connsiteX11" fmla="*/ 0 w 783474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4747" h="6858000">
                <a:moveTo>
                  <a:pt x="5601396" y="2226210"/>
                </a:moveTo>
                <a:lnTo>
                  <a:pt x="7834747" y="2226210"/>
                </a:lnTo>
                <a:lnTo>
                  <a:pt x="7834747" y="4631793"/>
                </a:lnTo>
                <a:lnTo>
                  <a:pt x="5601396" y="4631793"/>
                </a:lnTo>
                <a:close/>
                <a:moveTo>
                  <a:pt x="0" y="0"/>
                </a:moveTo>
                <a:lnTo>
                  <a:pt x="7834746" y="0"/>
                </a:lnTo>
                <a:lnTo>
                  <a:pt x="7834746" y="2076577"/>
                </a:lnTo>
                <a:lnTo>
                  <a:pt x="5451763" y="2076577"/>
                </a:lnTo>
                <a:lnTo>
                  <a:pt x="5451763" y="4781424"/>
                </a:lnTo>
                <a:lnTo>
                  <a:pt x="7834746" y="4781424"/>
                </a:lnTo>
                <a:lnTo>
                  <a:pt x="78347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28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3F6E0-BCF8-4EBB-BD75-F45A1594D3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8554" y="0"/>
            <a:ext cx="3303312" cy="6858000"/>
          </a:xfrm>
          <a:custGeom>
            <a:avLst/>
            <a:gdLst>
              <a:gd name="connsiteX0" fmla="*/ 0 w 3303312"/>
              <a:gd name="connsiteY0" fmla="*/ 0 h 6858000"/>
              <a:gd name="connsiteX1" fmla="*/ 3303312 w 3303312"/>
              <a:gd name="connsiteY1" fmla="*/ 0 h 6858000"/>
              <a:gd name="connsiteX2" fmla="*/ 3303312 w 3303312"/>
              <a:gd name="connsiteY2" fmla="*/ 6858000 h 6858000"/>
              <a:gd name="connsiteX3" fmla="*/ 0 w 33033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312" h="6858000">
                <a:moveTo>
                  <a:pt x="0" y="0"/>
                </a:moveTo>
                <a:lnTo>
                  <a:pt x="3303312" y="0"/>
                </a:lnTo>
                <a:lnTo>
                  <a:pt x="33033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021B-885C-4346-A7F3-257A9C56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BB16-E923-4E0E-9B24-E877819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B9BE-C6E9-4C9F-B296-C65490C9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02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4CF884-6FD6-4C8B-BC8B-DF02C752AF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5943600"/>
              <a:gd name="connsiteY0" fmla="*/ 0 h 6858000"/>
              <a:gd name="connsiteX1" fmla="*/ 5943600 w 5943600"/>
              <a:gd name="connsiteY1" fmla="*/ 0 h 6858000"/>
              <a:gd name="connsiteX2" fmla="*/ 5943600 w 5943600"/>
              <a:gd name="connsiteY2" fmla="*/ 6858000 h 6858000"/>
              <a:gd name="connsiteX3" fmla="*/ 0 w 5943600"/>
              <a:gd name="connsiteY3" fmla="*/ 6858000 h 6858000"/>
              <a:gd name="connsiteX4" fmla="*/ 0 w 5943600"/>
              <a:gd name="connsiteY4" fmla="*/ 4031732 h 6858000"/>
              <a:gd name="connsiteX5" fmla="*/ 310353 w 5943600"/>
              <a:gd name="connsiteY5" fmla="*/ 3429000 h 6858000"/>
              <a:gd name="connsiteX6" fmla="*/ 0 w 5943600"/>
              <a:gd name="connsiteY6" fmla="*/ 28262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3600" h="6858000">
                <a:moveTo>
                  <a:pt x="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0" y="4031732"/>
                </a:lnTo>
                <a:cubicBezTo>
                  <a:pt x="82845" y="3825669"/>
                  <a:pt x="305622" y="3588697"/>
                  <a:pt x="310353" y="3429000"/>
                </a:cubicBezTo>
                <a:cubicBezTo>
                  <a:pt x="315084" y="3269303"/>
                  <a:pt x="77694" y="3040058"/>
                  <a:pt x="0" y="28262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4408-0EBE-4336-8E51-A226FF903149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02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31F794-0E4F-4128-A62A-269664AB19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221" y="0"/>
            <a:ext cx="3641558" cy="6858000"/>
          </a:xfrm>
          <a:custGeom>
            <a:avLst/>
            <a:gdLst>
              <a:gd name="connsiteX0" fmla="*/ 0 w 3641558"/>
              <a:gd name="connsiteY0" fmla="*/ 0 h 6858000"/>
              <a:gd name="connsiteX1" fmla="*/ 3641558 w 3641558"/>
              <a:gd name="connsiteY1" fmla="*/ 0 h 6858000"/>
              <a:gd name="connsiteX2" fmla="*/ 3641558 w 3641558"/>
              <a:gd name="connsiteY2" fmla="*/ 6858000 h 6858000"/>
              <a:gd name="connsiteX3" fmla="*/ 0 w 3641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8" h="6858000">
                <a:moveTo>
                  <a:pt x="0" y="0"/>
                </a:moveTo>
                <a:lnTo>
                  <a:pt x="3641558" y="0"/>
                </a:lnTo>
                <a:lnTo>
                  <a:pt x="3641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1AE5-2680-44CD-802D-95252AF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022-55DD-40DF-8967-892731742F3C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68BC0-D82A-4DC9-9367-6D7F8BA9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224D-FD33-4836-BBD8-A8F18D8092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31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F861DB-FA6A-4BB9-A727-E365B957AC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221" y="0"/>
            <a:ext cx="3641558" cy="6858000"/>
          </a:xfrm>
          <a:custGeom>
            <a:avLst/>
            <a:gdLst>
              <a:gd name="connsiteX0" fmla="*/ 0 w 3641558"/>
              <a:gd name="connsiteY0" fmla="*/ 0 h 6858000"/>
              <a:gd name="connsiteX1" fmla="*/ 3641558 w 3641558"/>
              <a:gd name="connsiteY1" fmla="*/ 0 h 6858000"/>
              <a:gd name="connsiteX2" fmla="*/ 3641558 w 3641558"/>
              <a:gd name="connsiteY2" fmla="*/ 6858000 h 6858000"/>
              <a:gd name="connsiteX3" fmla="*/ 0 w 36415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558" h="6858000">
                <a:moveTo>
                  <a:pt x="0" y="0"/>
                </a:moveTo>
                <a:lnTo>
                  <a:pt x="3641558" y="0"/>
                </a:lnTo>
                <a:lnTo>
                  <a:pt x="36415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AC1F92-313F-4D9D-AFFF-3BAF2A31CC72}"/>
              </a:ext>
            </a:extLst>
          </p:cNvPr>
          <p:cNvSpPr txBox="1">
            <a:spLocks/>
          </p:cNvSpPr>
          <p:nvPr userDrawn="1"/>
        </p:nvSpPr>
        <p:spPr>
          <a:xfrm>
            <a:off x="11431312" y="292216"/>
            <a:ext cx="6463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2D949B-DC60-4035-8BAD-C4A244DE9E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091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0867D7-96D6-4CF8-AD84-CB0CC06133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3185" y="0"/>
            <a:ext cx="7498814" cy="6858000"/>
          </a:xfrm>
          <a:custGeom>
            <a:avLst/>
            <a:gdLst>
              <a:gd name="connsiteX0" fmla="*/ 2584877 w 7498814"/>
              <a:gd name="connsiteY0" fmla="*/ 0 h 6858000"/>
              <a:gd name="connsiteX1" fmla="*/ 7498814 w 7498814"/>
              <a:gd name="connsiteY1" fmla="*/ 0 h 6858000"/>
              <a:gd name="connsiteX2" fmla="*/ 7498814 w 7498814"/>
              <a:gd name="connsiteY2" fmla="*/ 6857999 h 6858000"/>
              <a:gd name="connsiteX3" fmla="*/ 7496391 w 7498814"/>
              <a:gd name="connsiteY3" fmla="*/ 6858000 h 6858000"/>
              <a:gd name="connsiteX4" fmla="*/ 0 w 74988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8814" h="6858000">
                <a:moveTo>
                  <a:pt x="2584877" y="0"/>
                </a:moveTo>
                <a:lnTo>
                  <a:pt x="7498814" y="0"/>
                </a:lnTo>
                <a:lnTo>
                  <a:pt x="7498814" y="6857999"/>
                </a:lnTo>
                <a:lnTo>
                  <a:pt x="74963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1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5CD6D7-A085-4649-B4B3-9BA4FF445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09124" y="0"/>
            <a:ext cx="3573755" cy="6858000"/>
          </a:xfrm>
          <a:custGeom>
            <a:avLst/>
            <a:gdLst>
              <a:gd name="connsiteX0" fmla="*/ 0 w 3573755"/>
              <a:gd name="connsiteY0" fmla="*/ 0 h 6858000"/>
              <a:gd name="connsiteX1" fmla="*/ 3573755 w 3573755"/>
              <a:gd name="connsiteY1" fmla="*/ 0 h 6858000"/>
              <a:gd name="connsiteX2" fmla="*/ 3573755 w 3573755"/>
              <a:gd name="connsiteY2" fmla="*/ 6858000 h 6858000"/>
              <a:gd name="connsiteX3" fmla="*/ 0 w 35737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3755" h="6858000">
                <a:moveTo>
                  <a:pt x="0" y="0"/>
                </a:moveTo>
                <a:lnTo>
                  <a:pt x="3573755" y="0"/>
                </a:lnTo>
                <a:lnTo>
                  <a:pt x="35737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DE0-9192-4D95-A03B-10B959173580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175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CE67DA-339E-4691-8509-5635874452E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1430" y="1932970"/>
            <a:ext cx="4591819" cy="4172804"/>
          </a:xfrm>
          <a:custGeom>
            <a:avLst/>
            <a:gdLst>
              <a:gd name="connsiteX0" fmla="*/ 0 w 4591819"/>
              <a:gd name="connsiteY0" fmla="*/ 0 h 4172804"/>
              <a:gd name="connsiteX1" fmla="*/ 4591819 w 4591819"/>
              <a:gd name="connsiteY1" fmla="*/ 0 h 4172804"/>
              <a:gd name="connsiteX2" fmla="*/ 4591819 w 4591819"/>
              <a:gd name="connsiteY2" fmla="*/ 4172804 h 4172804"/>
              <a:gd name="connsiteX3" fmla="*/ 0 w 4591819"/>
              <a:gd name="connsiteY3" fmla="*/ 4172804 h 417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819" h="4172804">
                <a:moveTo>
                  <a:pt x="0" y="0"/>
                </a:moveTo>
                <a:lnTo>
                  <a:pt x="4591819" y="0"/>
                </a:lnTo>
                <a:lnTo>
                  <a:pt x="4591819" y="4172804"/>
                </a:lnTo>
                <a:lnTo>
                  <a:pt x="0" y="4172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63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2397F-CBE2-4307-9C17-B501BBA040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66526" y="943025"/>
            <a:ext cx="4092208" cy="5009426"/>
          </a:xfrm>
          <a:custGeom>
            <a:avLst/>
            <a:gdLst>
              <a:gd name="connsiteX0" fmla="*/ 0 w 4092208"/>
              <a:gd name="connsiteY0" fmla="*/ 0 h 5009426"/>
              <a:gd name="connsiteX1" fmla="*/ 4092208 w 4092208"/>
              <a:gd name="connsiteY1" fmla="*/ 0 h 5009426"/>
              <a:gd name="connsiteX2" fmla="*/ 4092208 w 4092208"/>
              <a:gd name="connsiteY2" fmla="*/ 5009426 h 5009426"/>
              <a:gd name="connsiteX3" fmla="*/ 0 w 4092208"/>
              <a:gd name="connsiteY3" fmla="*/ 5009426 h 500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08" h="5009426">
                <a:moveTo>
                  <a:pt x="0" y="0"/>
                </a:moveTo>
                <a:lnTo>
                  <a:pt x="4092208" y="0"/>
                </a:lnTo>
                <a:lnTo>
                  <a:pt x="4092208" y="5009426"/>
                </a:lnTo>
                <a:lnTo>
                  <a:pt x="0" y="5009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8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A0D847-30E7-47C2-B483-0027FC1140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59983" y="2305247"/>
            <a:ext cx="2514600" cy="3505200"/>
          </a:xfrm>
          <a:custGeom>
            <a:avLst/>
            <a:gdLst>
              <a:gd name="connsiteX0" fmla="*/ 0 w 2514600"/>
              <a:gd name="connsiteY0" fmla="*/ 0 h 3505200"/>
              <a:gd name="connsiteX1" fmla="*/ 2514600 w 2514600"/>
              <a:gd name="connsiteY1" fmla="*/ 0 h 3505200"/>
              <a:gd name="connsiteX2" fmla="*/ 2514600 w 2514600"/>
              <a:gd name="connsiteY2" fmla="*/ 3505200 h 3505200"/>
              <a:gd name="connsiteX3" fmla="*/ 0 w 25146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505200">
                <a:moveTo>
                  <a:pt x="0" y="0"/>
                </a:moveTo>
                <a:lnTo>
                  <a:pt x="2514600" y="0"/>
                </a:lnTo>
                <a:lnTo>
                  <a:pt x="2514600" y="3505200"/>
                </a:lnTo>
                <a:lnTo>
                  <a:pt x="0" y="3505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5DCF38-D69B-4BD5-B559-23CEA0B5D6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4853" y="2305247"/>
            <a:ext cx="2514600" cy="3505200"/>
          </a:xfrm>
          <a:custGeom>
            <a:avLst/>
            <a:gdLst>
              <a:gd name="connsiteX0" fmla="*/ 0 w 2514600"/>
              <a:gd name="connsiteY0" fmla="*/ 0 h 3505200"/>
              <a:gd name="connsiteX1" fmla="*/ 2514600 w 2514600"/>
              <a:gd name="connsiteY1" fmla="*/ 0 h 3505200"/>
              <a:gd name="connsiteX2" fmla="*/ 2514600 w 2514600"/>
              <a:gd name="connsiteY2" fmla="*/ 3505200 h 3505200"/>
              <a:gd name="connsiteX3" fmla="*/ 0 w 25146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505200">
                <a:moveTo>
                  <a:pt x="0" y="0"/>
                </a:moveTo>
                <a:lnTo>
                  <a:pt x="2514600" y="0"/>
                </a:lnTo>
                <a:lnTo>
                  <a:pt x="2514600" y="3505200"/>
                </a:lnTo>
                <a:lnTo>
                  <a:pt x="0" y="3505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32C5B-F0FA-45CE-8CCF-51418ABB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2F8-8A42-42F3-A796-2C008DC5A9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1312-2037-438A-99E5-991C6F9F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F3F6E-4FA1-4A64-BFC8-9D031424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6E66-7114-453E-B35A-07BA811286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theme" Target="../theme/theme1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9E13B-E5DD-4C77-B624-AE875E64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3F1F-143B-4FD6-AB6E-31DE9142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00A0-5ABE-46DA-A71D-AF934A97E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C38B-CFA5-474E-B0A7-D1F7FC6E837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13E6-D8A0-4B04-BFF5-7508A088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0375D-C386-4A2D-8947-8ED7AAE9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E9CE-C3F5-458D-BAEE-056B20C2925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5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10" r:id="rId45"/>
    <p:sldLayoutId id="2147483711" r:id="rId46"/>
    <p:sldLayoutId id="2147483712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5" r:id="rId68"/>
    <p:sldLayoutId id="2147483736" r:id="rId69"/>
    <p:sldLayoutId id="2147483737" r:id="rId70"/>
    <p:sldLayoutId id="2147483738" r:id="rId71"/>
    <p:sldLayoutId id="2147483739" r:id="rId72"/>
    <p:sldLayoutId id="2147483740" r:id="rId73"/>
    <p:sldLayoutId id="2147483741" r:id="rId74"/>
    <p:sldLayoutId id="2147483742" r:id="rId75"/>
    <p:sldLayoutId id="2147483743" r:id="rId76"/>
    <p:sldLayoutId id="2147483744" r:id="rId77"/>
    <p:sldLayoutId id="2147483745" r:id="rId78"/>
    <p:sldLayoutId id="2147483746" r:id="rId79"/>
    <p:sldLayoutId id="2147483747" r:id="rId80"/>
    <p:sldLayoutId id="2147483748" r:id="rId81"/>
    <p:sldLayoutId id="2147483749" r:id="rId82"/>
    <p:sldLayoutId id="2147483750" r:id="rId83"/>
    <p:sldLayoutId id="2147483751" r:id="rId84"/>
    <p:sldLayoutId id="2147483752" r:id="rId85"/>
    <p:sldLayoutId id="2147483753" r:id="rId86"/>
    <p:sldLayoutId id="2147483754" r:id="rId87"/>
    <p:sldLayoutId id="2147483755" r:id="rId88"/>
    <p:sldLayoutId id="2147483756" r:id="rId89"/>
    <p:sldLayoutId id="2147483757" r:id="rId90"/>
    <p:sldLayoutId id="2147483758" r:id="rId91"/>
    <p:sldLayoutId id="2147483759" r:id="rId92"/>
    <p:sldLayoutId id="2147483760" r:id="rId93"/>
    <p:sldLayoutId id="2147483761" r:id="rId94"/>
    <p:sldLayoutId id="2147483762" r:id="rId95"/>
    <p:sldLayoutId id="2147483763" r:id="rId96"/>
    <p:sldLayoutId id="2147483764" r:id="rId97"/>
    <p:sldLayoutId id="2147483765" r:id="rId98"/>
    <p:sldLayoutId id="2147483766" r:id="rId99"/>
    <p:sldLayoutId id="2147483767" r:id="rId100"/>
    <p:sldLayoutId id="2147483768" r:id="rId101"/>
    <p:sldLayoutId id="2147483769" r:id="rId102"/>
    <p:sldLayoutId id="2147483770" r:id="rId103"/>
    <p:sldLayoutId id="2147483771" r:id="rId104"/>
    <p:sldLayoutId id="2147483772" r:id="rId105"/>
    <p:sldLayoutId id="2147483773" r:id="rId106"/>
    <p:sldLayoutId id="2147483774" r:id="rId107"/>
    <p:sldLayoutId id="2147483775" r:id="rId108"/>
    <p:sldLayoutId id="2147483776" r:id="rId109"/>
    <p:sldLayoutId id="2147483777" r:id="rId110"/>
    <p:sldLayoutId id="2147483778" r:id="rId111"/>
    <p:sldLayoutId id="2147483779" r:id="rId112"/>
    <p:sldLayoutId id="2147483780" r:id="rId113"/>
    <p:sldLayoutId id="2147483781" r:id="rId114"/>
    <p:sldLayoutId id="2147483782" r:id="rId115"/>
    <p:sldLayoutId id="2147483783" r:id="rId116"/>
    <p:sldLayoutId id="2147483784" r:id="rId117"/>
    <p:sldLayoutId id="2147483785" r:id="rId118"/>
    <p:sldLayoutId id="2147483786" r:id="rId119"/>
    <p:sldLayoutId id="2147483787" r:id="rId120"/>
    <p:sldLayoutId id="2147483788" r:id="rId121"/>
    <p:sldLayoutId id="2147483789" r:id="rId122"/>
    <p:sldLayoutId id="2147483791" r:id="rId123"/>
    <p:sldLayoutId id="2147483792" r:id="rId124"/>
    <p:sldLayoutId id="2147483793" r:id="rId125"/>
    <p:sldLayoutId id="2147483794" r:id="rId126"/>
    <p:sldLayoutId id="2147483795" r:id="rId127"/>
    <p:sldLayoutId id="2147483796" r:id="rId128"/>
    <p:sldLayoutId id="2147483797" r:id="rId129"/>
    <p:sldLayoutId id="2147483798" r:id="rId130"/>
    <p:sldLayoutId id="2147483799" r:id="rId131"/>
    <p:sldLayoutId id="2147483800" r:id="rId132"/>
    <p:sldLayoutId id="2147483801" r:id="rId133"/>
    <p:sldLayoutId id="2147483802" r:id="rId134"/>
    <p:sldLayoutId id="2147483803" r:id="rId135"/>
    <p:sldLayoutId id="2147483804" r:id="rId136"/>
    <p:sldLayoutId id="2147483805" r:id="rId137"/>
    <p:sldLayoutId id="2147483806" r:id="rId138"/>
    <p:sldLayoutId id="2147483807" r:id="rId139"/>
    <p:sldLayoutId id="2147483808" r:id="rId140"/>
    <p:sldLayoutId id="2147483809" r:id="rId141"/>
    <p:sldLayoutId id="2147483810" r:id="rId142"/>
    <p:sldLayoutId id="2147483811" r:id="rId143"/>
    <p:sldLayoutId id="2147483812" r:id="rId144"/>
    <p:sldLayoutId id="2147483813" r:id="rId145"/>
    <p:sldLayoutId id="2147483814" r:id="rId146"/>
    <p:sldLayoutId id="2147483815" r:id="rId147"/>
    <p:sldLayoutId id="2147483816" r:id="rId148"/>
    <p:sldLayoutId id="2147483817" r:id="rId149"/>
    <p:sldLayoutId id="2147483818" r:id="rId150"/>
    <p:sldLayoutId id="2147483819" r:id="rId151"/>
    <p:sldLayoutId id="2147483820" r:id="rId152"/>
    <p:sldLayoutId id="2147483821" r:id="rId153"/>
    <p:sldLayoutId id="2147483822" r:id="rId154"/>
    <p:sldLayoutId id="2147483823" r:id="rId155"/>
    <p:sldLayoutId id="2147483824" r:id="rId156"/>
    <p:sldLayoutId id="2147483825" r:id="rId157"/>
    <p:sldLayoutId id="2147483826" r:id="rId158"/>
    <p:sldLayoutId id="2147483827" r:id="rId159"/>
    <p:sldLayoutId id="2147483828" r:id="rId160"/>
    <p:sldLayoutId id="2147483829" r:id="rId161"/>
    <p:sldLayoutId id="2147483830" r:id="rId162"/>
    <p:sldLayoutId id="2147483831" r:id="rId163"/>
    <p:sldLayoutId id="2147483832" r:id="rId164"/>
    <p:sldLayoutId id="2147483833" r:id="rId165"/>
    <p:sldLayoutId id="2147483834" r:id="rId166"/>
    <p:sldLayoutId id="2147483835" r:id="rId167"/>
    <p:sldLayoutId id="2147483836" r:id="rId168"/>
    <p:sldLayoutId id="2147483837" r:id="rId169"/>
    <p:sldLayoutId id="2147483838" r:id="rId170"/>
    <p:sldLayoutId id="2147483839" r:id="rId171"/>
    <p:sldLayoutId id="2147483840" r:id="rId172"/>
    <p:sldLayoutId id="2147483841" r:id="rId173"/>
    <p:sldLayoutId id="2147483842" r:id="rId174"/>
    <p:sldLayoutId id="2147483843" r:id="rId175"/>
    <p:sldLayoutId id="2147483844" r:id="rId176"/>
    <p:sldLayoutId id="2147483845" r:id="rId177"/>
    <p:sldLayoutId id="2147483846" r:id="rId178"/>
    <p:sldLayoutId id="2147483847" r:id="rId179"/>
    <p:sldLayoutId id="2147483848" r:id="rId180"/>
    <p:sldLayoutId id="2147483849" r:id="rId181"/>
    <p:sldLayoutId id="2147483850" r:id="rId182"/>
    <p:sldLayoutId id="2147483851" r:id="rId183"/>
    <p:sldLayoutId id="2147483852" r:id="rId184"/>
    <p:sldLayoutId id="2147483853" r:id="rId185"/>
    <p:sldLayoutId id="2147483854" r:id="rId186"/>
    <p:sldLayoutId id="2147483855" r:id="rId187"/>
    <p:sldLayoutId id="2147483856" r:id="rId188"/>
    <p:sldLayoutId id="2147483857" r:id="rId189"/>
    <p:sldLayoutId id="2147483858" r:id="rId190"/>
    <p:sldLayoutId id="2147483859" r:id="rId191"/>
    <p:sldLayoutId id="2147483860" r:id="rId192"/>
    <p:sldLayoutId id="2147483861" r:id="rId193"/>
    <p:sldLayoutId id="2147483862" r:id="rId194"/>
    <p:sldLayoutId id="2147483863" r:id="rId195"/>
    <p:sldLayoutId id="2147483864" r:id="rId196"/>
    <p:sldLayoutId id="2147483865" r:id="rId197"/>
    <p:sldLayoutId id="2147483866" r:id="rId198"/>
    <p:sldLayoutId id="2147483867" r:id="rId199"/>
    <p:sldLayoutId id="2147483868" r:id="rId200"/>
    <p:sldLayoutId id="2147483869" r:id="rId201"/>
    <p:sldLayoutId id="2147483870" r:id="rId202"/>
    <p:sldLayoutId id="2147483871" r:id="rId203"/>
    <p:sldLayoutId id="2147483872" r:id="rId204"/>
    <p:sldLayoutId id="2147483873" r:id="rId205"/>
    <p:sldLayoutId id="2147483874" r:id="rId206"/>
    <p:sldLayoutId id="2147483875" r:id="rId207"/>
    <p:sldLayoutId id="2147483876" r:id="rId208"/>
    <p:sldLayoutId id="2147483877" r:id="rId209"/>
    <p:sldLayoutId id="2147483878" r:id="rId210"/>
    <p:sldLayoutId id="2147483879" r:id="rId211"/>
    <p:sldLayoutId id="2147483880" r:id="rId212"/>
    <p:sldLayoutId id="2147483881" r:id="rId213"/>
    <p:sldLayoutId id="2147483882" r:id="rId214"/>
    <p:sldLayoutId id="2147483883" r:id="rId215"/>
    <p:sldLayoutId id="2147483884" r:id="rId216"/>
    <p:sldLayoutId id="2147483885" r:id="rId217"/>
    <p:sldLayoutId id="2147483886" r:id="rId218"/>
    <p:sldLayoutId id="2147483887" r:id="rId219"/>
    <p:sldLayoutId id="2147483888" r:id="rId220"/>
    <p:sldLayoutId id="2147483889" r:id="rId221"/>
    <p:sldLayoutId id="2147483890" r:id="rId222"/>
    <p:sldLayoutId id="2147483891" r:id="rId223"/>
    <p:sldLayoutId id="2147483893" r:id="rId224"/>
    <p:sldLayoutId id="2147483894" r:id="rId225"/>
    <p:sldLayoutId id="2147483895" r:id="rId226"/>
    <p:sldLayoutId id="2147483896" r:id="rId227"/>
    <p:sldLayoutId id="2147483897" r:id="rId228"/>
    <p:sldLayoutId id="2147483898" r:id="rId229"/>
    <p:sldLayoutId id="2147483899" r:id="rId230"/>
    <p:sldLayoutId id="2147483900" r:id="rId231"/>
    <p:sldLayoutId id="2147483901" r:id="rId232"/>
    <p:sldLayoutId id="2147483902" r:id="rId233"/>
    <p:sldLayoutId id="2147483903" r:id="rId234"/>
    <p:sldLayoutId id="2147483904" r:id="rId235"/>
    <p:sldLayoutId id="2147483905" r:id="rId236"/>
    <p:sldLayoutId id="2147483906" r:id="rId237"/>
    <p:sldLayoutId id="2147483907" r:id="rId238"/>
    <p:sldLayoutId id="2147483908" r:id="rId239"/>
    <p:sldLayoutId id="2147483909" r:id="rId240"/>
    <p:sldLayoutId id="2147483910" r:id="rId241"/>
    <p:sldLayoutId id="2147483911" r:id="rId242"/>
    <p:sldLayoutId id="2147483912" r:id="rId243"/>
    <p:sldLayoutId id="2147483913" r:id="rId244"/>
    <p:sldLayoutId id="2147483914" r:id="rId245"/>
    <p:sldLayoutId id="2147483915" r:id="rId246"/>
    <p:sldLayoutId id="2147483916" r:id="rId247"/>
    <p:sldLayoutId id="2147483917" r:id="rId248"/>
    <p:sldLayoutId id="2147483918" r:id="rId249"/>
    <p:sldLayoutId id="2147483919" r:id="rId250"/>
    <p:sldLayoutId id="2147483920" r:id="rId251"/>
    <p:sldLayoutId id="2147483921" r:id="rId252"/>
    <p:sldLayoutId id="2147483922" r:id="rId253"/>
    <p:sldLayoutId id="2147483923" r:id="rId254"/>
    <p:sldLayoutId id="2147483924" r:id="rId255"/>
    <p:sldLayoutId id="2147483925" r:id="rId256"/>
    <p:sldLayoutId id="2147483926" r:id="rId257"/>
    <p:sldLayoutId id="2147483927" r:id="rId258"/>
    <p:sldLayoutId id="2147483928" r:id="rId259"/>
    <p:sldLayoutId id="2147483929" r:id="rId260"/>
    <p:sldLayoutId id="2147483930" r:id="rId261"/>
    <p:sldLayoutId id="2147483931" r:id="rId262"/>
    <p:sldLayoutId id="2147483932" r:id="rId263"/>
    <p:sldLayoutId id="2147483933" r:id="rId264"/>
    <p:sldLayoutId id="2147483934" r:id="rId265"/>
    <p:sldLayoutId id="2147483935" r:id="rId266"/>
    <p:sldLayoutId id="2147483936" r:id="rId267"/>
    <p:sldLayoutId id="2147483937" r:id="rId268"/>
    <p:sldLayoutId id="2147483938" r:id="rId269"/>
    <p:sldLayoutId id="2147483939" r:id="rId270"/>
    <p:sldLayoutId id="2147483940" r:id="rId2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2">
          <p15:clr>
            <a:srgbClr val="F26B43"/>
          </p15:clr>
        </p15:guide>
        <p15:guide id="3" pos="7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1B222EB-59B6-CE9F-49A5-DF642B1F07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0" b="5150"/>
          <a:stretch/>
        </p:blipFill>
        <p:spPr/>
      </p:pic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www.audaxrenewables.nl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ENERGIEREGISSEUR </a:t>
            </a:r>
            <a:br>
              <a:rPr lang="nl-NL" dirty="0"/>
            </a:br>
            <a:r>
              <a:rPr lang="nl-NL" dirty="0"/>
              <a:t>VOOR VANDAAG, </a:t>
            </a:r>
            <a:br>
              <a:rPr lang="nl-NL" dirty="0"/>
            </a:br>
            <a:r>
              <a:rPr lang="nl-NL" dirty="0"/>
              <a:t>MORGEN EN </a:t>
            </a:r>
            <a:br>
              <a:rPr lang="nl-NL" dirty="0"/>
            </a:br>
            <a:r>
              <a:rPr lang="nl-NL" dirty="0"/>
              <a:t>VOOR JOU</a:t>
            </a:r>
          </a:p>
        </p:txBody>
      </p:sp>
    </p:spTree>
    <p:extLst>
      <p:ext uri="{BB962C8B-B14F-4D97-AF65-F5344CB8AC3E}">
        <p14:creationId xmlns:p14="http://schemas.microsoft.com/office/powerpoint/2010/main" val="6533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3279E-C768-703F-89D7-676D3247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F066CC2C-132A-6BBC-E91A-B65E84618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CAF0AC2-1E83-31FF-7233-6A2DC8CC53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13720B84-17AF-FBC1-84A3-3A926AF4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/>
          <a:lstStyle/>
          <a:p>
            <a:r>
              <a:rPr lang="en-US" dirty="0" err="1"/>
              <a:t>Verduurzaming</a:t>
            </a:r>
            <a:r>
              <a:rPr lang="en-US" dirty="0"/>
              <a:t> watersport</a:t>
            </a:r>
            <a:br>
              <a:rPr lang="en-US" dirty="0"/>
            </a:br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E2BB62-0500-0FFC-9571-357ECDA9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54F9A3DB-BF0F-D1A2-DF54-8C57E3F86D0C}"/>
              </a:ext>
            </a:extLst>
          </p:cNvPr>
          <p:cNvSpPr/>
          <p:nvPr/>
        </p:nvSpPr>
        <p:spPr>
          <a:xfrm>
            <a:off x="1053029" y="1393058"/>
            <a:ext cx="4271446" cy="2553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accent1"/>
                </a:solidFill>
                <a:effectLst/>
              </a:rPr>
              <a:t>Elektrificatie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vaartuigen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en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jachthavens</a:t>
            </a:r>
            <a:endParaRPr lang="en-US" i="0" dirty="0">
              <a:solidFill>
                <a:schemeClr val="accent1"/>
              </a:solidFill>
              <a:effectLst/>
            </a:endParaRPr>
          </a:p>
          <a:p>
            <a:pPr marL="628650" lvl="1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Regelgeving</a:t>
            </a: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Laadvoorzieningen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628650" lvl="1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Walstroom</a:t>
            </a: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Eigen </a:t>
            </a:r>
            <a:r>
              <a:rPr lang="en-US" dirty="0" err="1">
                <a:solidFill>
                  <a:schemeClr val="accent1"/>
                </a:solidFill>
              </a:rPr>
              <a:t>duurzame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opwek</a:t>
            </a:r>
            <a:r>
              <a:rPr lang="en-US" dirty="0">
                <a:solidFill>
                  <a:schemeClr val="accent1"/>
                </a:solidFill>
              </a:rPr>
              <a:t> (PV)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sz="1400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B9E30A-97CA-6FEB-6941-3F836A3E8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20" t="-3090" b="8342"/>
          <a:stretch/>
        </p:blipFill>
        <p:spPr>
          <a:xfrm>
            <a:off x="6687912" y="1134000"/>
            <a:ext cx="4768175" cy="45246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8FD67C4-98B9-ACA3-51EE-23282414C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039" y="1430613"/>
            <a:ext cx="5867921" cy="39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EE17DF9-7380-7476-0C4C-17EB12F3CD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CA34675D-5C33-4ED2-0865-532F0F2D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/>
          <a:lstStyle/>
          <a:p>
            <a:r>
              <a:rPr lang="en-US" dirty="0" err="1"/>
              <a:t>Netcapaciteit</a:t>
            </a:r>
            <a:r>
              <a:rPr lang="en-US" dirty="0"/>
              <a:t> Nederland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693820-FF5B-464A-FD0C-CEEAEFD63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7925" y="1332729"/>
            <a:ext cx="3722424" cy="47119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FF5DAAB-8D6B-C873-9358-A25518FD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0274" y="1370115"/>
            <a:ext cx="3709726" cy="4637157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EF7E0671-643C-5D0E-C559-32CDC10F5989}"/>
              </a:ext>
            </a:extLst>
          </p:cNvPr>
          <p:cNvSpPr/>
          <p:nvPr/>
        </p:nvSpPr>
        <p:spPr>
          <a:xfrm>
            <a:off x="500908" y="2490660"/>
            <a:ext cx="4271446" cy="678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206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2A8A-3354-8B52-9522-921F9E5C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2EBB4-D1C2-0BCF-7422-AED26B1E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40603C-DB02-7314-8611-29C0060F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3F8D44-7ADB-249B-B63B-790D8448B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A1C2E992-461C-541D-0C23-773E4EF0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>
            <a:normAutofit/>
          </a:bodyPr>
          <a:lstStyle/>
          <a:p>
            <a:r>
              <a:rPr lang="en-US" dirty="0" err="1"/>
              <a:t>Inzicht</a:t>
            </a:r>
            <a:r>
              <a:rPr lang="en-US" dirty="0"/>
              <a:t> in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E1E7249-524D-089B-A9C9-E85D87211F33}"/>
              </a:ext>
            </a:extLst>
          </p:cNvPr>
          <p:cNvSpPr/>
          <p:nvPr/>
        </p:nvSpPr>
        <p:spPr>
          <a:xfrm>
            <a:off x="500908" y="2490660"/>
            <a:ext cx="4271446" cy="300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Data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Fysieke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capaciteit</a:t>
            </a: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accent1"/>
                </a:solidFill>
                <a:effectLst/>
              </a:rPr>
              <a:t>Gecontracteerde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vermogen</a:t>
            </a: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accent1"/>
                </a:solidFill>
                <a:effectLst/>
              </a:rPr>
              <a:t>Hoe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passen</a:t>
            </a:r>
            <a:r>
              <a:rPr lang="en-US" i="0" dirty="0">
                <a:solidFill>
                  <a:schemeClr val="accent1"/>
                </a:solidFill>
                <a:effectLst/>
              </a:rPr>
              <a:t> de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ambities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binnen</a:t>
            </a:r>
            <a:br>
              <a:rPr lang="en-US" i="0" dirty="0">
                <a:solidFill>
                  <a:schemeClr val="accent1"/>
                </a:solidFill>
                <a:effectLst/>
              </a:rPr>
            </a:br>
            <a:r>
              <a:rPr lang="en-US" i="0" dirty="0" err="1">
                <a:solidFill>
                  <a:schemeClr val="accent1"/>
                </a:solidFill>
                <a:effectLst/>
              </a:rPr>
              <a:t>deze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kaders</a:t>
            </a:r>
            <a:r>
              <a:rPr lang="en-US" i="0" dirty="0">
                <a:solidFill>
                  <a:schemeClr val="accent1"/>
                </a:solidFill>
                <a:effectLst/>
              </a:rPr>
              <a:t>?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8D9DE9-5676-2554-546B-43C150792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38489" y="1275499"/>
            <a:ext cx="7752603" cy="4307001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363FEBF-B427-7C1D-1A87-85DB3E966D29}"/>
              </a:ext>
            </a:extLst>
          </p:cNvPr>
          <p:cNvCxnSpPr>
            <a:cxnSpLocks/>
          </p:cNvCxnSpPr>
          <p:nvPr/>
        </p:nvCxnSpPr>
        <p:spPr>
          <a:xfrm>
            <a:off x="4417142" y="2213794"/>
            <a:ext cx="64667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2">
            <a:extLst>
              <a:ext uri="{FF2B5EF4-FFF2-40B4-BE49-F238E27FC236}">
                <a16:creationId xmlns:a16="http://schemas.microsoft.com/office/drawing/2014/main" id="{BFA1C722-0D26-C58F-5664-73B951A5D8C4}"/>
              </a:ext>
            </a:extLst>
          </p:cNvPr>
          <p:cNvSpPr/>
          <p:nvPr/>
        </p:nvSpPr>
        <p:spPr>
          <a:xfrm>
            <a:off x="4573461" y="1792798"/>
            <a:ext cx="2733078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0" dirty="0" err="1">
                <a:solidFill>
                  <a:schemeClr val="accent1"/>
                </a:solidFill>
                <a:effectLst/>
              </a:rPr>
              <a:t>Gecontracteerde</a:t>
            </a:r>
            <a:r>
              <a:rPr lang="en-US" sz="140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accent1"/>
                </a:solidFill>
                <a:effectLst/>
              </a:rPr>
              <a:t>vermogen</a:t>
            </a:r>
            <a:endParaRPr lang="en-US" sz="140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6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2A8A-3354-8B52-9522-921F9E5C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2EBB4-D1C2-0BCF-7422-AED26B1E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40603C-DB02-7314-8611-29C0060F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3F8D44-7ADB-249B-B63B-790D8448B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A1C2E992-461C-541D-0C23-773E4EF0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/>
          <a:lstStyle/>
          <a:p>
            <a:r>
              <a:rPr lang="en-US" dirty="0" err="1"/>
              <a:t>Laadvoorzieningen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E1E7249-524D-089B-A9C9-E85D87211F33}"/>
              </a:ext>
            </a:extLst>
          </p:cNvPr>
          <p:cNvSpPr/>
          <p:nvPr/>
        </p:nvSpPr>
        <p:spPr>
          <a:xfrm>
            <a:off x="500908" y="2490660"/>
            <a:ext cx="4271446" cy="1454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Extra </a:t>
            </a:r>
            <a:r>
              <a:rPr lang="en-US" dirty="0" err="1">
                <a:solidFill>
                  <a:schemeClr val="accent1"/>
                </a:solidFill>
              </a:rPr>
              <a:t>laadpiek</a:t>
            </a:r>
            <a:r>
              <a:rPr lang="en-US" dirty="0">
                <a:solidFill>
                  <a:schemeClr val="accent1"/>
                </a:solidFill>
              </a:rPr>
              <a:t> in </a:t>
            </a:r>
            <a:r>
              <a:rPr lang="en-US" dirty="0" err="1">
                <a:solidFill>
                  <a:schemeClr val="accent1"/>
                </a:solidFill>
              </a:rPr>
              <a:t>ochtend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err="1">
                <a:solidFill>
                  <a:schemeClr val="accent1"/>
                </a:solidFill>
              </a:rPr>
              <a:t>avond</a:t>
            </a:r>
            <a:endParaRPr lang="en-US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5AAF73-F033-7A1E-E9FB-D89C6B9E0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38490" y="1275499"/>
            <a:ext cx="7752601" cy="4307001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F712875-E65C-A59B-0D88-679C0DE95166}"/>
              </a:ext>
            </a:extLst>
          </p:cNvPr>
          <p:cNvCxnSpPr>
            <a:cxnSpLocks/>
          </p:cNvCxnSpPr>
          <p:nvPr/>
        </p:nvCxnSpPr>
        <p:spPr>
          <a:xfrm>
            <a:off x="4417142" y="2213794"/>
            <a:ext cx="64667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>
            <a:extLst>
              <a:ext uri="{FF2B5EF4-FFF2-40B4-BE49-F238E27FC236}">
                <a16:creationId xmlns:a16="http://schemas.microsoft.com/office/drawing/2014/main" id="{884ADC4B-65DE-C9C2-AD4E-A9D4B3B62D36}"/>
              </a:ext>
            </a:extLst>
          </p:cNvPr>
          <p:cNvSpPr/>
          <p:nvPr/>
        </p:nvSpPr>
        <p:spPr>
          <a:xfrm>
            <a:off x="4573461" y="1792798"/>
            <a:ext cx="2733078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0" dirty="0" err="1">
                <a:solidFill>
                  <a:schemeClr val="accent1"/>
                </a:solidFill>
                <a:effectLst/>
              </a:rPr>
              <a:t>Gecontracteerde</a:t>
            </a:r>
            <a:r>
              <a:rPr lang="en-US" sz="140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accent1"/>
                </a:solidFill>
                <a:effectLst/>
              </a:rPr>
              <a:t>vermogen</a:t>
            </a:r>
            <a:endParaRPr lang="en-US" sz="140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459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2A8A-3354-8B52-9522-921F9E5C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2EBB4-D1C2-0BCF-7422-AED26B1E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40603C-DB02-7314-8611-29C0060F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3F8D44-7ADB-249B-B63B-790D8448B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A1C2E992-461C-541D-0C23-773E4EF0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/>
          <a:lstStyle/>
          <a:p>
            <a:r>
              <a:rPr lang="en-US" dirty="0" err="1"/>
              <a:t>Laadvoorzieningen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E1E7249-524D-089B-A9C9-E85D87211F33}"/>
              </a:ext>
            </a:extLst>
          </p:cNvPr>
          <p:cNvSpPr/>
          <p:nvPr/>
        </p:nvSpPr>
        <p:spPr>
          <a:xfrm>
            <a:off x="500908" y="2490660"/>
            <a:ext cx="4271446" cy="1454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accent1"/>
                </a:solidFill>
                <a:effectLst/>
              </a:rPr>
              <a:t>Teruglevercapaciteit</a:t>
            </a:r>
            <a:r>
              <a:rPr lang="en-US" i="0" dirty="0">
                <a:solidFill>
                  <a:schemeClr val="accent1"/>
                </a:solidFill>
                <a:effectLst/>
              </a:rPr>
              <a:t>?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9" name="Afbeelding 7">
            <a:extLst>
              <a:ext uri="{FF2B5EF4-FFF2-40B4-BE49-F238E27FC236}">
                <a16:creationId xmlns:a16="http://schemas.microsoft.com/office/drawing/2014/main" id="{C16DA44C-04C3-1F70-6656-4696423F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38490" y="1275499"/>
            <a:ext cx="7752601" cy="4307000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D7BA1C0-E548-FFD4-014E-CB03DDC02FD6}"/>
              </a:ext>
            </a:extLst>
          </p:cNvPr>
          <p:cNvCxnSpPr>
            <a:cxnSpLocks/>
          </p:cNvCxnSpPr>
          <p:nvPr/>
        </p:nvCxnSpPr>
        <p:spPr>
          <a:xfrm>
            <a:off x="4417142" y="2213794"/>
            <a:ext cx="64667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2">
            <a:extLst>
              <a:ext uri="{FF2B5EF4-FFF2-40B4-BE49-F238E27FC236}">
                <a16:creationId xmlns:a16="http://schemas.microsoft.com/office/drawing/2014/main" id="{D7D5290D-E568-CA74-FB94-7B936DE10BDB}"/>
              </a:ext>
            </a:extLst>
          </p:cNvPr>
          <p:cNvSpPr/>
          <p:nvPr/>
        </p:nvSpPr>
        <p:spPr>
          <a:xfrm>
            <a:off x="4573461" y="1792798"/>
            <a:ext cx="2733078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0" dirty="0" err="1">
                <a:solidFill>
                  <a:schemeClr val="accent1"/>
                </a:solidFill>
                <a:effectLst/>
              </a:rPr>
              <a:t>Gecontracteerde</a:t>
            </a:r>
            <a:r>
              <a:rPr lang="en-US" sz="140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accent1"/>
                </a:solidFill>
                <a:effectLst/>
              </a:rPr>
              <a:t>vermogen</a:t>
            </a:r>
            <a:endParaRPr lang="en-US" sz="140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41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2A8A-3354-8B52-9522-921F9E5C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2EBB4-D1C2-0BCF-7422-AED26B1E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40603C-DB02-7314-8611-29C0060F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3F8D44-7ADB-249B-B63B-790D8448B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A1C2E992-461C-541D-0C23-773E4EF0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4000"/>
            <a:ext cx="9000000" cy="900000"/>
          </a:xfrm>
        </p:spPr>
        <p:txBody>
          <a:bodyPr/>
          <a:lstStyle/>
          <a:p>
            <a:r>
              <a:rPr lang="en-US" dirty="0" err="1"/>
              <a:t>Batterij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E1E7249-524D-089B-A9C9-E85D87211F33}"/>
              </a:ext>
            </a:extLst>
          </p:cNvPr>
          <p:cNvSpPr/>
          <p:nvPr/>
        </p:nvSpPr>
        <p:spPr>
          <a:xfrm>
            <a:off x="500908" y="2490660"/>
            <a:ext cx="4271446" cy="261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accent1"/>
                </a:solidFill>
                <a:effectLst/>
              </a:rPr>
              <a:t>Overcapaciteit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zon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verplaatsen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br>
              <a:rPr lang="en-US" i="0" dirty="0">
                <a:solidFill>
                  <a:schemeClr val="accent1"/>
                </a:solidFill>
                <a:effectLst/>
              </a:rPr>
            </a:br>
            <a:r>
              <a:rPr lang="en-US" i="0" dirty="0" err="1">
                <a:solidFill>
                  <a:schemeClr val="accent1"/>
                </a:solidFill>
                <a:effectLst/>
              </a:rPr>
              <a:t>naar</a:t>
            </a:r>
            <a:r>
              <a:rPr lang="en-US" i="0" dirty="0">
                <a:solidFill>
                  <a:schemeClr val="accent1"/>
                </a:solidFill>
                <a:effectLst/>
              </a:rPr>
              <a:t> </a:t>
            </a:r>
            <a:r>
              <a:rPr lang="en-US" i="0" dirty="0" err="1">
                <a:solidFill>
                  <a:schemeClr val="accent1"/>
                </a:solidFill>
                <a:effectLst/>
              </a:rPr>
              <a:t>avonduren</a:t>
            </a: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accent1"/>
                </a:solidFill>
                <a:effectLst/>
              </a:rPr>
              <a:t>Peakshaving</a:t>
            </a: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Prijssturing</a:t>
            </a: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905DD6AD-BB54-FA91-D77D-BDACA2B4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38491" y="1275500"/>
            <a:ext cx="7752601" cy="43070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94C8C30-FF09-05BF-76CE-B9A55689CFBF}"/>
              </a:ext>
            </a:extLst>
          </p:cNvPr>
          <p:cNvCxnSpPr>
            <a:cxnSpLocks/>
          </p:cNvCxnSpPr>
          <p:nvPr/>
        </p:nvCxnSpPr>
        <p:spPr>
          <a:xfrm>
            <a:off x="4417142" y="2213794"/>
            <a:ext cx="64667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FE5C9154-6998-7ED7-1FDD-5D9BCAB13A8B}"/>
              </a:ext>
            </a:extLst>
          </p:cNvPr>
          <p:cNvSpPr/>
          <p:nvPr/>
        </p:nvSpPr>
        <p:spPr>
          <a:xfrm>
            <a:off x="4573461" y="1792798"/>
            <a:ext cx="2733078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0" dirty="0" err="1">
                <a:solidFill>
                  <a:schemeClr val="accent1"/>
                </a:solidFill>
                <a:effectLst/>
              </a:rPr>
              <a:t>Gecontracteerde</a:t>
            </a:r>
            <a:r>
              <a:rPr lang="en-US" sz="140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accent1"/>
                </a:solidFill>
                <a:effectLst/>
              </a:rPr>
              <a:t>vermogen</a:t>
            </a:r>
            <a:endParaRPr lang="en-US" sz="140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40000"/>
              </a:lnSpc>
            </a:pPr>
            <a:endParaRPr lang="en-US" i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6F3145B-46B3-CB19-3493-93EDB7D5D7FE}"/>
              </a:ext>
            </a:extLst>
          </p:cNvPr>
          <p:cNvSpPr/>
          <p:nvPr/>
        </p:nvSpPr>
        <p:spPr>
          <a:xfrm>
            <a:off x="8209937" y="3882301"/>
            <a:ext cx="822419" cy="8382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430FCF7-A305-844E-5865-671B7508DB5A}"/>
              </a:ext>
            </a:extLst>
          </p:cNvPr>
          <p:cNvSpPr/>
          <p:nvPr/>
        </p:nvSpPr>
        <p:spPr>
          <a:xfrm>
            <a:off x="8496299" y="1872526"/>
            <a:ext cx="822419" cy="8382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2A8A-3354-8B52-9522-921F9E5CE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2EBB4-D1C2-0BCF-7422-AED26B1E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77E2-39C6-4D3A-8B83-643B4C9CEFB4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40603C-DB02-7314-8611-29C0060F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www.audaxrenewables.nl</a:t>
            </a:r>
            <a:endParaRPr lang="hu-HU" dirty="0"/>
          </a:p>
        </p:txBody>
      </p:sp>
      <p:pic>
        <p:nvPicPr>
          <p:cNvPr id="17" name="Tijdelijke aanduiding voor afbeelding 16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3F8D44-7ADB-249B-B63B-790D8448B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" b="546"/>
          <a:stretch>
            <a:fillRect/>
          </a:stretch>
        </p:blipFill>
        <p:spPr/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A1C2E992-461C-541D-0C23-773E4EF0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3999"/>
            <a:ext cx="9315929" cy="1315171"/>
          </a:xfrm>
        </p:spPr>
        <p:txBody>
          <a:bodyPr>
            <a:normAutofit/>
          </a:bodyPr>
          <a:lstStyle/>
          <a:p>
            <a:r>
              <a:rPr lang="en-US" dirty="0" err="1"/>
              <a:t>Verduurzamen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proces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B950805-1F4C-1FCB-7D54-4BE502CD6D53}"/>
              </a:ext>
            </a:extLst>
          </p:cNvPr>
          <p:cNvSpPr/>
          <p:nvPr/>
        </p:nvSpPr>
        <p:spPr>
          <a:xfrm>
            <a:off x="6084530" y="0"/>
            <a:ext cx="5410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vis Light"/>
              <a:ea typeface="+mn-ea"/>
              <a:cs typeface="+mn-cs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E697F7B1-532A-7E97-DA3F-03A6B79447B7}"/>
              </a:ext>
            </a:extLst>
          </p:cNvPr>
          <p:cNvGrpSpPr/>
          <p:nvPr/>
        </p:nvGrpSpPr>
        <p:grpSpPr>
          <a:xfrm>
            <a:off x="5588422" y="4879804"/>
            <a:ext cx="5387807" cy="1051840"/>
            <a:chOff x="5588422" y="4879804"/>
            <a:chExt cx="5387807" cy="1051840"/>
          </a:xfrm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B0087E4D-40C5-7883-2C1B-61C8A7FE7179}"/>
                </a:ext>
              </a:extLst>
            </p:cNvPr>
            <p:cNvSpPr/>
            <p:nvPr/>
          </p:nvSpPr>
          <p:spPr>
            <a:xfrm>
              <a:off x="5588422" y="4879804"/>
              <a:ext cx="992216" cy="992216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ECD7EDB6-E701-317D-38EA-E720773C48AC}"/>
                </a:ext>
              </a:extLst>
            </p:cNvPr>
            <p:cNvSpPr/>
            <p:nvPr/>
          </p:nvSpPr>
          <p:spPr>
            <a:xfrm>
              <a:off x="6995772" y="5285313"/>
              <a:ext cx="376015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De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juiste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 specialist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voor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 de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specifieke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situatie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04D69446-E5FF-F260-3C2E-F9304E2D074B}"/>
                </a:ext>
              </a:extLst>
            </p:cNvPr>
            <p:cNvSpPr txBox="1"/>
            <p:nvPr/>
          </p:nvSpPr>
          <p:spPr>
            <a:xfrm>
              <a:off x="6995772" y="4987339"/>
              <a:ext cx="39804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Medium"/>
                  <a:ea typeface="+mn-ea"/>
                  <a:cs typeface="+mn-cs"/>
                </a:rPr>
                <a:t>Uitvoering</a:t>
              </a:r>
              <a:endParaRPr kumimoji="0" lang="en-US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Medium"/>
                <a:ea typeface="+mn-ea"/>
                <a:cs typeface="+mn-cs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C5D556C1-EDB4-C6D8-2CC6-EE73F370CE21}"/>
              </a:ext>
            </a:extLst>
          </p:cNvPr>
          <p:cNvGrpSpPr/>
          <p:nvPr/>
        </p:nvGrpSpPr>
        <p:grpSpPr>
          <a:xfrm>
            <a:off x="5588422" y="2932892"/>
            <a:ext cx="5694343" cy="1051840"/>
            <a:chOff x="5588422" y="2932892"/>
            <a:chExt cx="5694343" cy="1051840"/>
          </a:xfrm>
        </p:grpSpPr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126F968B-6A33-634F-370F-27E35ED95F94}"/>
                </a:ext>
              </a:extLst>
            </p:cNvPr>
            <p:cNvSpPr/>
            <p:nvPr/>
          </p:nvSpPr>
          <p:spPr>
            <a:xfrm>
              <a:off x="5588422" y="2932892"/>
              <a:ext cx="992216" cy="99221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E0D25042-0245-3487-3DC9-FEB8B8F04CA4}"/>
                </a:ext>
              </a:extLst>
            </p:cNvPr>
            <p:cNvSpPr/>
            <p:nvPr/>
          </p:nvSpPr>
          <p:spPr>
            <a:xfrm>
              <a:off x="6995772" y="3338401"/>
              <a:ext cx="376015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err="1">
                  <a:solidFill>
                    <a:srgbClr val="FFFFFF"/>
                  </a:solidFill>
                  <a:latin typeface="Davis Light"/>
                </a:rPr>
                <a:t>Identificeren</a:t>
              </a:r>
              <a:r>
                <a:rPr lang="en-US" sz="1600" dirty="0">
                  <a:solidFill>
                    <a:srgbClr val="FFFFFF"/>
                  </a:solidFill>
                  <a:latin typeface="Davis Light"/>
                </a:rPr>
                <a:t> van </a:t>
              </a:r>
              <a:r>
                <a:rPr lang="en-US" sz="1600" dirty="0" err="1">
                  <a:solidFill>
                    <a:srgbClr val="FFFFFF"/>
                  </a:solidFill>
                  <a:latin typeface="Davis Light"/>
                </a:rPr>
                <a:t>kansen</a:t>
              </a:r>
              <a:r>
                <a:rPr lang="en-US" sz="1600" dirty="0">
                  <a:solidFill>
                    <a:srgbClr val="FFFFFF"/>
                  </a:solidFill>
                  <a:latin typeface="Davis Light"/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  <a:latin typeface="Davis Light"/>
                </a:rPr>
                <a:t>en</a:t>
              </a:r>
              <a:r>
                <a:rPr lang="en-US" sz="1600" dirty="0">
                  <a:solidFill>
                    <a:srgbClr val="FFFFFF"/>
                  </a:solidFill>
                  <a:latin typeface="Davis Light"/>
                </a:rPr>
                <a:t> scenario’s </a:t>
              </a:r>
              <a:r>
                <a:rPr lang="en-US" sz="1600" dirty="0" err="1">
                  <a:solidFill>
                    <a:srgbClr val="FFFFFF"/>
                  </a:solidFill>
                  <a:latin typeface="Davis Light"/>
                </a:rPr>
                <a:t>uitwerken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B537690A-B75A-A21C-5496-BD49AC5EDA41}"/>
                </a:ext>
              </a:extLst>
            </p:cNvPr>
            <p:cNvSpPr txBox="1"/>
            <p:nvPr/>
          </p:nvSpPr>
          <p:spPr>
            <a:xfrm>
              <a:off x="6995772" y="3040427"/>
              <a:ext cx="42869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Medium"/>
                  <a:ea typeface="+mn-ea"/>
                  <a:cs typeface="+mn-cs"/>
                </a:rPr>
                <a:t>Ambities</a:t>
              </a:r>
              <a:endParaRPr kumimoji="0" lang="en-US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Medium"/>
                <a:ea typeface="+mn-ea"/>
                <a:cs typeface="+mn-cs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ECE0D677-5D00-E03F-0731-6110AA86EBBB}"/>
              </a:ext>
            </a:extLst>
          </p:cNvPr>
          <p:cNvGrpSpPr/>
          <p:nvPr/>
        </p:nvGrpSpPr>
        <p:grpSpPr>
          <a:xfrm>
            <a:off x="5606864" y="985980"/>
            <a:ext cx="5149065" cy="992216"/>
            <a:chOff x="5606864" y="985980"/>
            <a:chExt cx="5149065" cy="992216"/>
          </a:xfrm>
        </p:grpSpPr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9130BC8F-64D7-F1D0-82F4-4DE6C64EF8D8}"/>
                </a:ext>
              </a:extLst>
            </p:cNvPr>
            <p:cNvSpPr/>
            <p:nvPr/>
          </p:nvSpPr>
          <p:spPr>
            <a:xfrm>
              <a:off x="5606864" y="985980"/>
              <a:ext cx="992216" cy="99221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CCA2D4C7-287E-754E-28CB-EC5DEA5F3F26}"/>
                </a:ext>
              </a:extLst>
            </p:cNvPr>
            <p:cNvSpPr/>
            <p:nvPr/>
          </p:nvSpPr>
          <p:spPr>
            <a:xfrm>
              <a:off x="6995772" y="1391490"/>
              <a:ext cx="3760157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Met data grip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krijgen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 op de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huidige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Light"/>
                  <a:ea typeface="+mn-ea"/>
                  <a:cs typeface="+mn-cs"/>
                </a:rPr>
                <a:t>situatie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Light"/>
                <a:ea typeface="+mn-ea"/>
                <a:cs typeface="+mn-cs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1E25C4FC-DB3C-1595-EF12-24111A7F1E0D}"/>
                </a:ext>
              </a:extLst>
            </p:cNvPr>
            <p:cNvSpPr txBox="1"/>
            <p:nvPr/>
          </p:nvSpPr>
          <p:spPr>
            <a:xfrm>
              <a:off x="6995773" y="1093516"/>
              <a:ext cx="246636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avis Medium"/>
                  <a:ea typeface="+mn-ea"/>
                  <a:cs typeface="+mn-cs"/>
                </a:rPr>
                <a:t>Inzicht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Medium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s Medium"/>
                <a:ea typeface="+mn-ea"/>
                <a:cs typeface="+mn-cs"/>
              </a:endParaRPr>
            </a:p>
          </p:txBody>
        </p:sp>
      </p:grpSp>
      <p:pic>
        <p:nvPicPr>
          <p:cNvPr id="29" name="Graphic 28" descr="Brainstormen silhouet">
            <a:extLst>
              <a:ext uri="{FF2B5EF4-FFF2-40B4-BE49-F238E27FC236}">
                <a16:creationId xmlns:a16="http://schemas.microsoft.com/office/drawing/2014/main" id="{3A824F57-D905-0E2B-D9C7-9A2A41A1E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9704" y="1082368"/>
            <a:ext cx="825216" cy="825216"/>
          </a:xfrm>
          <a:prstGeom prst="rect">
            <a:avLst/>
          </a:prstGeom>
        </p:spPr>
      </p:pic>
      <p:pic>
        <p:nvPicPr>
          <p:cNvPr id="31" name="Graphic 30" descr="Gloeilamp en tandwiel met effen opvulling">
            <a:extLst>
              <a:ext uri="{FF2B5EF4-FFF2-40B4-BE49-F238E27FC236}">
                <a16:creationId xmlns:a16="http://schemas.microsoft.com/office/drawing/2014/main" id="{46A95EC6-5436-FE05-2647-18162ACBE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0973" y="4952306"/>
            <a:ext cx="783998" cy="783998"/>
          </a:xfrm>
          <a:prstGeom prst="rect">
            <a:avLst/>
          </a:prstGeom>
        </p:spPr>
      </p:pic>
      <p:pic>
        <p:nvPicPr>
          <p:cNvPr id="33" name="Graphic 32" descr="Brainstormgroep met effen opvulling">
            <a:extLst>
              <a:ext uri="{FF2B5EF4-FFF2-40B4-BE49-F238E27FC236}">
                <a16:creationId xmlns:a16="http://schemas.microsoft.com/office/drawing/2014/main" id="{EA1D86A2-2A3F-4063-9DA3-704619D18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0040" y="2957498"/>
            <a:ext cx="813831" cy="813831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2B142521-417C-411B-127B-E3FEB91465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420" t="-3090" b="8342"/>
          <a:stretch/>
        </p:blipFill>
        <p:spPr>
          <a:xfrm>
            <a:off x="382505" y="2116603"/>
            <a:ext cx="2788189" cy="26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E7A44A83-1BE7-86DF-A80E-765EA5DC63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3" b="5103"/>
          <a:stretch/>
        </p:blipFill>
        <p:spPr/>
      </p:pic>
      <p:sp>
        <p:nvSpPr>
          <p:cNvPr id="28" name="Szöveg helye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www.audaxrenewables.nl</a:t>
            </a:r>
            <a:endParaRPr lang="hu-HU" dirty="0"/>
          </a:p>
        </p:txBody>
      </p:sp>
      <p:sp>
        <p:nvSpPr>
          <p:cNvPr id="30" name="Szöveg helye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ENERGIE.</a:t>
            </a:r>
          </a:p>
          <a:p>
            <a:r>
              <a:rPr lang="nl-NL" dirty="0"/>
              <a:t>EN REGIE.</a:t>
            </a:r>
            <a:endParaRPr lang="hu-HU" dirty="0"/>
          </a:p>
        </p:txBody>
      </p:sp>
      <p:sp>
        <p:nvSpPr>
          <p:cNvPr id="29" name="Szöveg helye 28"/>
          <p:cNvSpPr>
            <a:spLocks noGrp="1"/>
          </p:cNvSpPr>
          <p:nvPr>
            <p:ph type="body" sz="quarter" idx="11"/>
          </p:nvPr>
        </p:nvSpPr>
        <p:spPr>
          <a:xfrm>
            <a:off x="2159743" y="5201488"/>
            <a:ext cx="8099418" cy="717347"/>
          </a:xfrm>
        </p:spPr>
        <p:txBody>
          <a:bodyPr/>
          <a:lstStyle/>
          <a:p>
            <a:r>
              <a:rPr lang="nl-NL" dirty="0"/>
              <a:t>BEDANKT VOOR DE AANDACHT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039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2">
      <a:dk1>
        <a:srgbClr val="BEBEBE"/>
      </a:dk1>
      <a:lt1>
        <a:srgbClr val="FFFFFF"/>
      </a:lt1>
      <a:dk2>
        <a:srgbClr val="000000"/>
      </a:dk2>
      <a:lt2>
        <a:srgbClr val="FFFFFF"/>
      </a:lt2>
      <a:accent1>
        <a:srgbClr val="353C45"/>
      </a:accent1>
      <a:accent2>
        <a:srgbClr val="EFB218"/>
      </a:accent2>
      <a:accent3>
        <a:srgbClr val="444B53"/>
      </a:accent3>
      <a:accent4>
        <a:srgbClr val="686C73"/>
      </a:accent4>
      <a:accent5>
        <a:srgbClr val="8C939C"/>
      </a:accent5>
      <a:accent6>
        <a:srgbClr val="C2C8CF"/>
      </a:accent6>
      <a:hlink>
        <a:srgbClr val="45AD79"/>
      </a:hlink>
      <a:folHlink>
        <a:srgbClr val="EFB218"/>
      </a:folHlink>
    </a:clrScheme>
    <a:fontScheme name="Aangepast 1">
      <a:majorFont>
        <a:latin typeface="Davis Medium"/>
        <a:ea typeface=""/>
        <a:cs typeface=""/>
      </a:majorFont>
      <a:minorFont>
        <a:latin typeface="Davi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8942B533B6040B2288AC431BE9295" ma:contentTypeVersion="19" ma:contentTypeDescription="Een nieuw document maken." ma:contentTypeScope="" ma:versionID="5aeee1bf2ed33a0508e6df0b590c965c">
  <xsd:schema xmlns:xsd="http://www.w3.org/2001/XMLSchema" xmlns:xs="http://www.w3.org/2001/XMLSchema" xmlns:p="http://schemas.microsoft.com/office/2006/metadata/properties" xmlns:ns2="14933aee-a7d7-4db7-8c5a-f368d029d0f2" xmlns:ns3="5bda96be-0059-4bba-92e4-cbcaf675faaf" targetNamespace="http://schemas.microsoft.com/office/2006/metadata/properties" ma:root="true" ma:fieldsID="f7047273ddea8afe3879f20ba3cb5fd0" ns2:_="" ns3:_="">
    <xsd:import namespace="14933aee-a7d7-4db7-8c5a-f368d029d0f2"/>
    <xsd:import namespace="5bda96be-0059-4bba-92e4-cbcaf675f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Gedaa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33aee-a7d7-4db7-8c5a-f368d029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edaan" ma:index="20" nillable="true" ma:displayName="Gedaan" ma:description="ja" ma:format="Dropdown" ma:internalName="Gedaa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fd9ca252-22d1-499e-a988-5107a3214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a96be-0059-4bba-92e4-cbcaf675f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fa91a4-515f-4ad3-9b65-e485b5556a62}" ma:internalName="TaxCatchAll" ma:showField="CatchAllData" ma:web="5bda96be-0059-4bba-92e4-cbcaf675f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daan xmlns="14933aee-a7d7-4db7-8c5a-f368d029d0f2" xsi:nil="true"/>
    <TaxCatchAll xmlns="5bda96be-0059-4bba-92e4-cbcaf675faaf" xsi:nil="true"/>
    <lcf76f155ced4ddcb4097134ff3c332f xmlns="14933aee-a7d7-4db7-8c5a-f368d029d0f2">
      <Terms xmlns="http://schemas.microsoft.com/office/infopath/2007/PartnerControls"/>
    </lcf76f155ced4ddcb4097134ff3c332f>
    <SharedWithUsers xmlns="5bda96be-0059-4bba-92e4-cbcaf675faaf">
      <UserInfo>
        <DisplayName>Jeroen van den Heuvel</DisplayName>
        <AccountId>13</AccountId>
        <AccountType/>
      </UserInfo>
      <UserInfo>
        <DisplayName>Michael Steenhoff</DisplayName>
        <AccountId>35</AccountId>
        <AccountType/>
      </UserInfo>
      <UserInfo>
        <DisplayName>Liane Jansen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E6DB45-555B-4057-9970-34CCEC3F1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1DE4A-2A1A-4426-B29B-2A51C9CD3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33aee-a7d7-4db7-8c5a-f368d029d0f2"/>
    <ds:schemaRef ds:uri="5bda96be-0059-4bba-92e4-cbcaf675f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DE764-946E-42D2-8EA9-13CAFEF20EE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bda96be-0059-4bba-92e4-cbcaf675faaf"/>
    <ds:schemaRef ds:uri="14933aee-a7d7-4db7-8c5a-f368d029d0f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180</Words>
  <Application>Microsoft Office PowerPoint</Application>
  <PresentationFormat>Breedbeeld</PresentationFormat>
  <Paragraphs>61</Paragraphs>
  <Slides>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 Theme</vt:lpstr>
      <vt:lpstr>DE ENERGIEREGISSEUR  VOOR VANDAAG,  MORGEN EN  VOOR JOU</vt:lpstr>
      <vt:lpstr>Verduurzaming watersport </vt:lpstr>
      <vt:lpstr>Netcapaciteit Nederland</vt:lpstr>
      <vt:lpstr>Inzicht in huidige situatie </vt:lpstr>
      <vt:lpstr>Laadvoorzieningen </vt:lpstr>
      <vt:lpstr>Laadvoorzieningen en zon </vt:lpstr>
      <vt:lpstr>Batterij </vt:lpstr>
      <vt:lpstr>Verduurzamen is een  proces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Benjamin Wentink</dc:creator>
  <cp:lastModifiedBy>Jeroen van den Heuvel</cp:lastModifiedBy>
  <cp:revision>89</cp:revision>
  <cp:lastPrinted>2024-01-10T14:24:52Z</cp:lastPrinted>
  <dcterms:created xsi:type="dcterms:W3CDTF">2024-01-10T10:14:17Z</dcterms:created>
  <dcterms:modified xsi:type="dcterms:W3CDTF">2024-02-29T08:58:00Z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0x0101005B78942B533B6040B2288AC431BE9295</vt:lpwstr>
  </property>
  <property fmtid="{D5CDD505-2E9C-101B-9397-08002B2CF9AE}" pid="3" name="MediaServiceImageTags">
    <vt:lpwstr/>
  </property>
</Properties>
</file>